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2.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7"/>
  </p:sldMasterIdLst>
  <p:notesMasterIdLst>
    <p:notesMasterId r:id="rId43"/>
  </p:notesMasterIdLst>
  <p:handoutMasterIdLst>
    <p:handoutMasterId r:id="rId44"/>
  </p:handoutMasterIdLst>
  <p:sldIdLst>
    <p:sldId id="568" r:id="rId8"/>
    <p:sldId id="567" r:id="rId9"/>
    <p:sldId id="569" r:id="rId10"/>
    <p:sldId id="570" r:id="rId11"/>
    <p:sldId id="571" r:id="rId12"/>
    <p:sldId id="557" r:id="rId13"/>
    <p:sldId id="523" r:id="rId14"/>
    <p:sldId id="530" r:id="rId15"/>
    <p:sldId id="536" r:id="rId16"/>
    <p:sldId id="546" r:id="rId17"/>
    <p:sldId id="538" r:id="rId18"/>
    <p:sldId id="547" r:id="rId19"/>
    <p:sldId id="537" r:id="rId20"/>
    <p:sldId id="548" r:id="rId21"/>
    <p:sldId id="532" r:id="rId22"/>
    <p:sldId id="558" r:id="rId23"/>
    <p:sldId id="559" r:id="rId24"/>
    <p:sldId id="560" r:id="rId25"/>
    <p:sldId id="561" r:id="rId26"/>
    <p:sldId id="531" r:id="rId27"/>
    <p:sldId id="540" r:id="rId28"/>
    <p:sldId id="524" r:id="rId29"/>
    <p:sldId id="541" r:id="rId30"/>
    <p:sldId id="544" r:id="rId31"/>
    <p:sldId id="542" r:id="rId32"/>
    <p:sldId id="526" r:id="rId33"/>
    <p:sldId id="545" r:id="rId34"/>
    <p:sldId id="525" r:id="rId35"/>
    <p:sldId id="539" r:id="rId36"/>
    <p:sldId id="549" r:id="rId37"/>
    <p:sldId id="550" r:id="rId38"/>
    <p:sldId id="563" r:id="rId39"/>
    <p:sldId id="565" r:id="rId40"/>
    <p:sldId id="564" r:id="rId41"/>
    <p:sldId id="43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2659EC3-CF55-4FEC-BB12-1125BC302EF5}">
          <p14:sldIdLst>
            <p14:sldId id="568"/>
            <p14:sldId id="567"/>
            <p14:sldId id="569"/>
            <p14:sldId id="570"/>
            <p14:sldId id="571"/>
          </p14:sldIdLst>
        </p14:section>
        <p14:section name="TRACE Implementation" id="{8EDE349D-A9E1-4E2A-B337-ECB32660F5B4}">
          <p14:sldIdLst>
            <p14:sldId id="557"/>
            <p14:sldId id="523"/>
          </p14:sldIdLst>
        </p14:section>
        <p14:section name="TRACE User Interface" id="{7EAD4439-D539-4B5E-8E00-589C67493CEB}">
          <p14:sldIdLst>
            <p14:sldId id="530"/>
            <p14:sldId id="536"/>
            <p14:sldId id="546"/>
            <p14:sldId id="538"/>
            <p14:sldId id="547"/>
            <p14:sldId id="537"/>
            <p14:sldId id="548"/>
          </p14:sldIdLst>
        </p14:section>
        <p14:section name="CCSDS Data Sharing" id="{C0BF5748-8704-413A-966D-BACCD2EECD8D}">
          <p14:sldIdLst>
            <p14:sldId id="532"/>
            <p14:sldId id="558"/>
            <p14:sldId id="559"/>
            <p14:sldId id="560"/>
            <p14:sldId id="561"/>
          </p14:sldIdLst>
        </p14:section>
        <p14:section name="High-Interest Events" id="{F90666CB-2ABF-4C2A-8143-CF51E1196BB5}">
          <p14:sldIdLst>
            <p14:sldId id="531"/>
            <p14:sldId id="540"/>
            <p14:sldId id="524"/>
            <p14:sldId id="541"/>
            <p14:sldId id="544"/>
            <p14:sldId id="542"/>
            <p14:sldId id="526"/>
            <p14:sldId id="545"/>
          </p14:sldIdLst>
        </p14:section>
        <p14:section name="Backup" id="{930E8E30-7D61-4AD3-A5DF-920A7BA7D4B9}">
          <p14:sldIdLst>
            <p14:sldId id="525"/>
            <p14:sldId id="539"/>
            <p14:sldId id="549"/>
            <p14:sldId id="550"/>
            <p14:sldId id="563"/>
            <p14:sldId id="565"/>
            <p14:sldId id="564"/>
          </p14:sldIdLst>
        </p14:section>
        <p14:section name="The End" id="{86114E23-25E7-488A-8A5F-D7C5D68D4B55}">
          <p14:sldIdLst>
            <p14:sldId id="43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uvageau, Joannie" initials="SJ" lastIdx="16" clrIdx="0">
    <p:extLst>
      <p:ext uri="{19B8F6BF-5375-455C-9EA6-DF929625EA0E}">
        <p15:presenceInfo xmlns:p15="http://schemas.microsoft.com/office/powerpoint/2012/main" userId="S-1-5-21-3641078771-3653456904-245653651-1738683" providerId="AD"/>
      </p:ext>
    </p:extLst>
  </p:cmAuthor>
  <p:cmAuthor id="2" name="Karen G Sellers" initials="KGS" lastIdx="8" clrIdx="1">
    <p:extLst>
      <p:ext uri="{19B8F6BF-5375-455C-9EA6-DF929625EA0E}">
        <p15:presenceInfo xmlns:p15="http://schemas.microsoft.com/office/powerpoint/2012/main" userId="S-1-5-21-682003330-1383384898-1801674531-292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C25"/>
    <a:srgbClr val="E31937"/>
    <a:srgbClr val="E1E1E1"/>
    <a:srgbClr val="1E5D37"/>
    <a:srgbClr val="FFC399"/>
    <a:srgbClr val="FF6A00"/>
    <a:srgbClr val="FFCDD2"/>
    <a:srgbClr val="650A21"/>
    <a:srgbClr val="D6A5B1"/>
    <a:srgbClr val="CB7C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1" autoAdjust="0"/>
    <p:restoredTop sz="96958" autoAdjust="0"/>
  </p:normalViewPr>
  <p:slideViewPr>
    <p:cSldViewPr snapToGrid="0">
      <p:cViewPr varScale="1">
        <p:scale>
          <a:sx n="122" d="100"/>
          <a:sy n="122" d="100"/>
        </p:scale>
        <p:origin x="558" y="11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7772"/>
    </p:cViewPr>
  </p:sorterViewPr>
  <p:notesViewPr>
    <p:cSldViewPr snapToGrid="0">
      <p:cViewPr varScale="1">
        <p:scale>
          <a:sx n="105" d="100"/>
          <a:sy n="105" d="100"/>
        </p:scale>
        <p:origin x="3232"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latin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latin typeface="Arial"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3D0142-0A92-499C-9E53-36958F98D275}" type="slidenum">
              <a:rPr lang="en-CA" smtClean="0">
                <a:latin typeface="Arial" pitchFamily="34" charset="0"/>
              </a:rPr>
              <a:pPr/>
              <a:t>‹#›</a:t>
            </a:fld>
            <a:endParaRPr lang="en-CA" dirty="0">
              <a:latin typeface="Arial" pitchFamily="34" charset="0"/>
            </a:endParaRPr>
          </a:p>
        </p:txBody>
      </p:sp>
    </p:spTree>
    <p:extLst>
      <p:ext uri="{BB962C8B-B14F-4D97-AF65-F5344CB8AC3E}">
        <p14:creationId xmlns:p14="http://schemas.microsoft.com/office/powerpoint/2010/main" val="987346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B5D7A87D-1CDA-443F-BAE3-82C9C05446C3}" type="datetimeFigureOut">
              <a:rPr lang="en-CA" smtClean="0"/>
              <a:pPr/>
              <a:t>2022-12-15</a:t>
            </a:fld>
            <a:endParaRPr lang="en-CA"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20B9C825-F38E-45BB-92C1-043DE61C9183}" type="slidenum">
              <a:rPr lang="en-CA" smtClean="0"/>
              <a:pPr/>
              <a:t>‹#›</a:t>
            </a:fld>
            <a:endParaRPr lang="en-CA" dirty="0"/>
          </a:p>
        </p:txBody>
      </p:sp>
    </p:spTree>
    <p:extLst>
      <p:ext uri="{BB962C8B-B14F-4D97-AF65-F5344CB8AC3E}">
        <p14:creationId xmlns:p14="http://schemas.microsoft.com/office/powerpoint/2010/main" val="1922721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B9C825-F38E-45BB-92C1-043DE61C9183}" type="slidenum">
              <a:rPr lang="en-CA" smtClean="0"/>
              <a:pPr/>
              <a:t>1</a:t>
            </a:fld>
            <a:endParaRPr lang="en-CA" dirty="0"/>
          </a:p>
        </p:txBody>
      </p:sp>
    </p:spTree>
    <p:extLst>
      <p:ext uri="{BB962C8B-B14F-4D97-AF65-F5344CB8AC3E}">
        <p14:creationId xmlns:p14="http://schemas.microsoft.com/office/powerpoint/2010/main" val="2557894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defTabSz="990478">
              <a:defRPr/>
            </a:pPr>
            <a:fld id="{20B9C825-F38E-45BB-92C1-043DE61C9183}" type="slidenum">
              <a:rPr lang="en-US">
                <a:solidFill>
                  <a:srgbClr val="000000"/>
                </a:solidFill>
              </a:rPr>
              <a:pPr defTabSz="990478">
                <a:defRPr/>
              </a:pPr>
              <a:t>3</a:t>
            </a:fld>
            <a:endParaRPr lang="en-US" dirty="0">
              <a:solidFill>
                <a:srgbClr val="000000"/>
              </a:solidFill>
            </a:endParaRPr>
          </a:p>
        </p:txBody>
      </p:sp>
    </p:spTree>
    <p:extLst>
      <p:ext uri="{BB962C8B-B14F-4D97-AF65-F5344CB8AC3E}">
        <p14:creationId xmlns:p14="http://schemas.microsoft.com/office/powerpoint/2010/main" val="41403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0B9C825-F38E-45BB-92C1-043DE61C9183}" type="slidenum">
              <a:rPr lang="en-CA" smtClean="0"/>
              <a:pPr/>
              <a:t>4</a:t>
            </a:fld>
            <a:endParaRPr lang="en-CA"/>
          </a:p>
        </p:txBody>
      </p:sp>
    </p:spTree>
    <p:extLst>
      <p:ext uri="{BB962C8B-B14F-4D97-AF65-F5344CB8AC3E}">
        <p14:creationId xmlns:p14="http://schemas.microsoft.com/office/powerpoint/2010/main" val="490041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intended to help people</a:t>
            </a:r>
            <a:r>
              <a:rPr lang="en-GB" baseline="0" dirty="0"/>
              <a:t> know a bit more about who is who on the project (and in the office); therefore pictures of the team are mandatory!</a:t>
            </a:r>
          </a:p>
          <a:p>
            <a:r>
              <a:rPr lang="en-GB" sz="1200" kern="1200" dirty="0">
                <a:solidFill>
                  <a:schemeClr val="tx1"/>
                </a:solidFill>
                <a:effectLst/>
                <a:latin typeface="Arial" pitchFamily="34" charset="0"/>
                <a:ea typeface="+mn-ea"/>
                <a:cs typeface="+mn-cs"/>
              </a:rPr>
              <a:t>You</a:t>
            </a:r>
            <a:r>
              <a:rPr lang="en-GB" sz="1200" kern="1200" baseline="0" dirty="0">
                <a:solidFill>
                  <a:schemeClr val="tx1"/>
                </a:solidFill>
                <a:effectLst/>
                <a:latin typeface="Arial" pitchFamily="34" charset="0"/>
                <a:ea typeface="+mn-ea"/>
                <a:cs typeface="+mn-cs"/>
              </a:rPr>
              <a:t> can use</a:t>
            </a:r>
            <a:r>
              <a:rPr lang="en-GB" sz="1200" kern="1200" dirty="0">
                <a:solidFill>
                  <a:schemeClr val="tx1"/>
                </a:solidFill>
                <a:effectLst/>
                <a:latin typeface="Arial" pitchFamily="34" charset="0"/>
                <a:ea typeface="+mn-ea"/>
                <a:cs typeface="+mn-cs"/>
              </a:rPr>
              <a:t> the official pictures from the share, but pictures from any team activities are of course even better!</a:t>
            </a:r>
            <a:endParaRPr lang="en-GB" dirty="0"/>
          </a:p>
        </p:txBody>
      </p:sp>
      <p:sp>
        <p:nvSpPr>
          <p:cNvPr id="4" name="Slide Number Placeholder 3"/>
          <p:cNvSpPr>
            <a:spLocks noGrp="1"/>
          </p:cNvSpPr>
          <p:nvPr>
            <p:ph type="sldNum" sz="quarter" idx="10"/>
          </p:nvPr>
        </p:nvSpPr>
        <p:spPr/>
        <p:txBody>
          <a:bodyPr/>
          <a:lstStyle/>
          <a:p>
            <a:fld id="{20B9C825-F38E-45BB-92C1-043DE61C9183}" type="slidenum">
              <a:rPr lang="en-GB" smtClean="0"/>
              <a:pPr/>
              <a:t>5</a:t>
            </a:fld>
            <a:endParaRPr lang="en-GB" dirty="0"/>
          </a:p>
        </p:txBody>
      </p:sp>
    </p:spTree>
    <p:extLst>
      <p:ext uri="{BB962C8B-B14F-4D97-AF65-F5344CB8AC3E}">
        <p14:creationId xmlns:p14="http://schemas.microsoft.com/office/powerpoint/2010/main" val="1671547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User Registration</a:t>
            </a:r>
          </a:p>
        </p:txBody>
      </p:sp>
      <p:sp>
        <p:nvSpPr>
          <p:cNvPr id="4" name="Slide Number Placeholder 3"/>
          <p:cNvSpPr>
            <a:spLocks noGrp="1"/>
          </p:cNvSpPr>
          <p:nvPr>
            <p:ph type="sldNum" sz="quarter" idx="10"/>
          </p:nvPr>
        </p:nvSpPr>
        <p:spPr/>
        <p:txBody>
          <a:bodyPr/>
          <a:lstStyle/>
          <a:p>
            <a:fld id="{20B9C825-F38E-45BB-92C1-043DE61C9183}" type="slidenum">
              <a:rPr lang="en-CA" smtClean="0"/>
              <a:pPr/>
              <a:t>10</a:t>
            </a:fld>
            <a:endParaRPr lang="en-CA" dirty="0"/>
          </a:p>
        </p:txBody>
      </p:sp>
    </p:spTree>
    <p:extLst>
      <p:ext uri="{BB962C8B-B14F-4D97-AF65-F5344CB8AC3E}">
        <p14:creationId xmlns:p14="http://schemas.microsoft.com/office/powerpoint/2010/main" val="3303585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a:t>
            </a:r>
            <a:r>
              <a:rPr lang="en-GB" baseline="0" dirty="0"/>
              <a:t> Object Registration</a:t>
            </a:r>
            <a:endParaRPr lang="en-GB" dirty="0"/>
          </a:p>
        </p:txBody>
      </p:sp>
      <p:sp>
        <p:nvSpPr>
          <p:cNvPr id="4" name="Slide Number Placeholder 3"/>
          <p:cNvSpPr>
            <a:spLocks noGrp="1"/>
          </p:cNvSpPr>
          <p:nvPr>
            <p:ph type="sldNum" sz="quarter" idx="10"/>
          </p:nvPr>
        </p:nvSpPr>
        <p:spPr/>
        <p:txBody>
          <a:bodyPr/>
          <a:lstStyle/>
          <a:p>
            <a:fld id="{20B9C825-F38E-45BB-92C1-043DE61C9183}" type="slidenum">
              <a:rPr lang="en-CA" smtClean="0"/>
              <a:pPr/>
              <a:t>14</a:t>
            </a:fld>
            <a:endParaRPr lang="en-CA" dirty="0"/>
          </a:p>
        </p:txBody>
      </p:sp>
    </p:spTree>
    <p:extLst>
      <p:ext uri="{BB962C8B-B14F-4D97-AF65-F5344CB8AC3E}">
        <p14:creationId xmlns:p14="http://schemas.microsoft.com/office/powerpoint/2010/main" val="3487375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Ralph</a:t>
            </a:r>
            <a:r>
              <a:rPr lang="en-GB" baseline="0" dirty="0"/>
              <a:t> Merkle</a:t>
            </a:r>
            <a:endParaRPr lang="en-GB" dirty="0"/>
          </a:p>
        </p:txBody>
      </p:sp>
      <p:sp>
        <p:nvSpPr>
          <p:cNvPr id="4" name="Slide Number Placeholder 3"/>
          <p:cNvSpPr>
            <a:spLocks noGrp="1"/>
          </p:cNvSpPr>
          <p:nvPr>
            <p:ph type="sldNum" sz="quarter" idx="10"/>
          </p:nvPr>
        </p:nvSpPr>
        <p:spPr/>
        <p:txBody>
          <a:bodyPr/>
          <a:lstStyle/>
          <a:p>
            <a:fld id="{20B9C825-F38E-45BB-92C1-043DE61C9183}" type="slidenum">
              <a:rPr lang="en-CA" smtClean="0"/>
              <a:pPr/>
              <a:t>29</a:t>
            </a:fld>
            <a:endParaRPr lang="en-CA" dirty="0"/>
          </a:p>
        </p:txBody>
      </p:sp>
    </p:spTree>
    <p:extLst>
      <p:ext uri="{BB962C8B-B14F-4D97-AF65-F5344CB8AC3E}">
        <p14:creationId xmlns:p14="http://schemas.microsoft.com/office/powerpoint/2010/main" val="3837569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0B9C825-F38E-45BB-92C1-043DE61C9183}" type="slidenum">
              <a:rPr lang="en-CA" smtClean="0"/>
              <a:pPr/>
              <a:t>35</a:t>
            </a:fld>
            <a:endParaRPr lang="en-CA" dirty="0"/>
          </a:p>
        </p:txBody>
      </p:sp>
    </p:spTree>
    <p:extLst>
      <p:ext uri="{BB962C8B-B14F-4D97-AF65-F5344CB8AC3E}">
        <p14:creationId xmlns:p14="http://schemas.microsoft.com/office/powerpoint/2010/main" val="1750663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9" name="Espace réservé du texte 7">
            <a:extLst>
              <a:ext uri="{FF2B5EF4-FFF2-40B4-BE49-F238E27FC236}">
                <a16:creationId xmlns:a16="http://schemas.microsoft.com/office/drawing/2014/main" id="{5CD6B7C3-552A-1644-82F4-B1B9359D14C0}"/>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10" name="Image 9">
            <a:extLst>
              <a:ext uri="{FF2B5EF4-FFF2-40B4-BE49-F238E27FC236}">
                <a16:creationId xmlns:a16="http://schemas.microsoft.com/office/drawing/2014/main" id="{F651954F-2676-5244-99E5-686FBF8B3F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763" y="5372174"/>
            <a:ext cx="1549400" cy="720651"/>
          </a:xfrm>
          <a:prstGeom prst="rect">
            <a:avLst/>
          </a:prstGeom>
        </p:spPr>
      </p:pic>
      <p:sp>
        <p:nvSpPr>
          <p:cNvPr id="12" name="Picture Placeholder 2"/>
          <p:cNvSpPr>
            <a:spLocks noGrp="1"/>
          </p:cNvSpPr>
          <p:nvPr>
            <p:ph type="pic" sz="quarter" idx="16"/>
          </p:nvPr>
        </p:nvSpPr>
        <p:spPr>
          <a:xfrm>
            <a:off x="6142038" y="777875"/>
            <a:ext cx="5308600" cy="5295900"/>
          </a:xfrm>
          <a:prstGeom prst="rect">
            <a:avLst/>
          </a:prstGeom>
        </p:spPr>
        <p:txBody>
          <a:bodyPr/>
          <a:lstStyle>
            <a:lvl1pPr marL="0" indent="0">
              <a:buNone/>
              <a:defRPr/>
            </a:lvl1pPr>
          </a:lstStyle>
          <a:p>
            <a:r>
              <a:rPr lang="en-US"/>
              <a:t>Click icon to add picture</a:t>
            </a:r>
            <a:endParaRPr lang="en-GB"/>
          </a:p>
        </p:txBody>
      </p:sp>
    </p:spTree>
    <p:extLst>
      <p:ext uri="{BB962C8B-B14F-4D97-AF65-F5344CB8AC3E}">
        <p14:creationId xmlns:p14="http://schemas.microsoft.com/office/powerpoint/2010/main" val="1181868434"/>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with gradient to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28463E-6F5A-C34E-9F76-CF7CF438D3F3}"/>
              </a:ext>
            </a:extLst>
          </p:cNvPr>
          <p:cNvSpPr/>
          <p:nvPr userDrawn="1"/>
        </p:nvSpPr>
        <p:spPr bwMode="gray">
          <a:xfrm>
            <a:off x="0" y="0"/>
            <a:ext cx="12196800" cy="32148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7B4D4F43-FCC4-7940-BF26-80BC3EFA5D28}"/>
              </a:ext>
            </a:extLst>
          </p:cNvPr>
          <p:cNvSpPr>
            <a:spLocks noGrp="1"/>
          </p:cNvSpPr>
          <p:nvPr>
            <p:ph type="body" sz="quarter" idx="19" hasCustomPrompt="1"/>
          </p:nvPr>
        </p:nvSpPr>
        <p:spPr bwMode="white">
          <a:xfrm>
            <a:off x="766763" y="713658"/>
            <a:ext cx="10658475" cy="1873625"/>
          </a:xfrm>
          <a:prstGeom prst="rect">
            <a:avLst/>
          </a:prstGeom>
        </p:spPr>
        <p:txBody>
          <a:bodyPr lIns="0" tIns="0" rIns="0" bIns="0"/>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p>
        </p:txBody>
      </p:sp>
      <p:sp>
        <p:nvSpPr>
          <p:cNvPr id="6" name="Text Placeholder 7">
            <a:extLst>
              <a:ext uri="{FF2B5EF4-FFF2-40B4-BE49-F238E27FC236}">
                <a16:creationId xmlns:a16="http://schemas.microsoft.com/office/drawing/2014/main" id="{8B55AD79-E89E-F94C-8E6E-47E81BAAFE81}"/>
              </a:ext>
            </a:extLst>
          </p:cNvPr>
          <p:cNvSpPr>
            <a:spLocks noGrp="1"/>
          </p:cNvSpPr>
          <p:nvPr>
            <p:ph type="body" sz="quarter" idx="20" hasCustomPrompt="1"/>
          </p:nvPr>
        </p:nvSpPr>
        <p:spPr>
          <a:xfrm>
            <a:off x="766763" y="3429000"/>
            <a:ext cx="3060700" cy="2663825"/>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7" name="Text Placeholder 7">
            <a:extLst>
              <a:ext uri="{FF2B5EF4-FFF2-40B4-BE49-F238E27FC236}">
                <a16:creationId xmlns:a16="http://schemas.microsoft.com/office/drawing/2014/main" id="{490C4A5E-806F-B449-9FC2-674DB43D3774}"/>
              </a:ext>
            </a:extLst>
          </p:cNvPr>
          <p:cNvSpPr>
            <a:spLocks noGrp="1"/>
          </p:cNvSpPr>
          <p:nvPr>
            <p:ph type="body" sz="quarter" idx="21" hasCustomPrompt="1"/>
          </p:nvPr>
        </p:nvSpPr>
        <p:spPr>
          <a:xfrm>
            <a:off x="8401050" y="3429000"/>
            <a:ext cx="3024188"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8" name="Text Placeholder 7">
            <a:extLst>
              <a:ext uri="{FF2B5EF4-FFF2-40B4-BE49-F238E27FC236}">
                <a16:creationId xmlns:a16="http://schemas.microsoft.com/office/drawing/2014/main" id="{2BA1CE38-9517-C04D-BD3C-785CE4AAB523}"/>
              </a:ext>
            </a:extLst>
          </p:cNvPr>
          <p:cNvSpPr>
            <a:spLocks noGrp="1"/>
          </p:cNvSpPr>
          <p:nvPr>
            <p:ph type="body" sz="quarter" idx="22" hasCustomPrompt="1"/>
          </p:nvPr>
        </p:nvSpPr>
        <p:spPr>
          <a:xfrm>
            <a:off x="4583113" y="3429000"/>
            <a:ext cx="3025776" cy="2664296"/>
          </a:xfrm>
          <a:prstGeom prst="rect">
            <a:avLst/>
          </a:prstGeom>
        </p:spPr>
        <p:txBody>
          <a:bodyPr lIns="0" tIns="0" rIns="0" bIns="0"/>
          <a:lstStyle>
            <a:lvl1pPr marL="0" indent="0" algn="l">
              <a:spcBef>
                <a:spcPts val="600"/>
              </a:spcBef>
              <a:buNone/>
              <a:defRPr sz="2000" b="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Insert text here</a:t>
            </a:r>
          </a:p>
        </p:txBody>
      </p:sp>
      <p:sp>
        <p:nvSpPr>
          <p:cNvPr id="9" name="Espace réservé du numéro de diapositive 2">
            <a:extLst>
              <a:ext uri="{FF2B5EF4-FFF2-40B4-BE49-F238E27FC236}">
                <a16:creationId xmlns:a16="http://schemas.microsoft.com/office/drawing/2014/main" id="{F7397D48-6C1F-0F4B-81AD-71A51B496E9A}"/>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286946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a:xfrm>
            <a:off x="766763" y="1573201"/>
            <a:ext cx="2305050" cy="2245763"/>
          </a:xfrm>
          <a:prstGeom prst="rect">
            <a:avLst/>
          </a:prstGeom>
        </p:spPr>
        <p:txBody>
          <a:bodyPr>
            <a:noAutofit/>
          </a:bodyPr>
          <a:lstStyle>
            <a:lvl1pPr>
              <a:defRPr sz="1400"/>
            </a:lvl1pPr>
          </a:lstStyle>
          <a:p>
            <a:r>
              <a:rPr lang="fr-CA"/>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a:xfrm>
            <a:off x="766764" y="3957329"/>
            <a:ext cx="2305050" cy="614671"/>
          </a:xfrm>
          <a:prstGeom prst="rect">
            <a:avLst/>
          </a:prstGeom>
        </p:spPr>
        <p:txBody>
          <a:bodyPr lIns="0" tIns="0" rIns="0" bIns="0">
            <a:noAutofit/>
          </a:bodyPr>
          <a:lstStyle>
            <a:lvl1pPr marL="0" indent="0">
              <a:buNone/>
              <a:defRPr sz="1600" b="1"/>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a:xfrm>
            <a:off x="766764" y="4728184"/>
            <a:ext cx="2305050" cy="1364641"/>
          </a:xfrm>
          <a:prstGeom prst="rect">
            <a:avLst/>
          </a:prstGeom>
        </p:spPr>
        <p:txBody>
          <a:bodyPr lIns="0" tIns="0" rIns="0" bIns="0">
            <a:noAutofit/>
          </a:bodyPr>
          <a:lstStyle>
            <a:lvl1pPr marL="0" indent="0">
              <a:buNone/>
              <a:defRPr sz="1400" b="0"/>
            </a:lvl1pPr>
            <a:lvl4pPr marL="1371600" indent="0">
              <a:buNone/>
              <a:defRPr/>
            </a:lvl4pPr>
          </a:lstStyle>
          <a:p>
            <a:pPr lvl="0"/>
            <a:r>
              <a:rPr lang="en-CA" dirty="0"/>
              <a:t>Short description</a:t>
            </a:r>
          </a:p>
        </p:txBody>
      </p:sp>
      <p:sp>
        <p:nvSpPr>
          <p:cNvPr id="13" name="Espace réservé du texte 12">
            <a:extLst>
              <a:ext uri="{FF2B5EF4-FFF2-40B4-BE49-F238E27FC236}">
                <a16:creationId xmlns:a16="http://schemas.microsoft.com/office/drawing/2014/main" id="{C58ECA42-F963-A040-A103-87B70E6AEEB5}"/>
              </a:ext>
            </a:extLst>
          </p:cNvPr>
          <p:cNvSpPr>
            <a:spLocks noGrp="1"/>
          </p:cNvSpPr>
          <p:nvPr>
            <p:ph type="body" sz="quarter" idx="15" hasCustomPrompt="1"/>
          </p:nvPr>
        </p:nvSpPr>
        <p:spPr>
          <a:xfrm>
            <a:off x="3827463" y="1571893"/>
            <a:ext cx="2066925" cy="328613"/>
          </a:xfrm>
          <a:prstGeom prst="rect">
            <a:avLst/>
          </a:prstGeom>
        </p:spPr>
        <p:txBody>
          <a:bodyPr lIns="0" tIns="0" rIns="0" bIns="0">
            <a:noAutofit/>
          </a:bodyPr>
          <a:lstStyle>
            <a:lvl1pPr marL="0" indent="0">
              <a:buNone/>
              <a:defRPr sz="1600" b="1"/>
            </a:lvl1pPr>
          </a:lstStyle>
          <a:p>
            <a:pPr lvl="0"/>
            <a:r>
              <a:rPr lang="en-CA" dirty="0"/>
              <a:t>Training</a:t>
            </a:r>
          </a:p>
        </p:txBody>
      </p:sp>
      <p:sp>
        <p:nvSpPr>
          <p:cNvPr id="14" name="Espace réservé du texte 12">
            <a:extLst>
              <a:ext uri="{FF2B5EF4-FFF2-40B4-BE49-F238E27FC236}">
                <a16:creationId xmlns:a16="http://schemas.microsoft.com/office/drawing/2014/main" id="{98004762-0448-1B4A-8FEF-D3D363CEA960}"/>
              </a:ext>
            </a:extLst>
          </p:cNvPr>
          <p:cNvSpPr>
            <a:spLocks noGrp="1"/>
          </p:cNvSpPr>
          <p:nvPr>
            <p:ph type="body" sz="quarter" idx="16" hasCustomPrompt="1"/>
          </p:nvPr>
        </p:nvSpPr>
        <p:spPr>
          <a:xfrm>
            <a:off x="6601206" y="1567053"/>
            <a:ext cx="2066925" cy="328613"/>
          </a:xfrm>
          <a:prstGeom prst="rect">
            <a:avLst/>
          </a:prstGeom>
        </p:spPr>
        <p:txBody>
          <a:bodyPr lIns="0" tIns="0" rIns="0" bIns="0">
            <a:noAutofit/>
          </a:bodyPr>
          <a:lstStyle>
            <a:lvl1pPr marL="0" indent="0">
              <a:buNone/>
              <a:defRPr sz="1600" b="1"/>
            </a:lvl1pPr>
          </a:lstStyle>
          <a:p>
            <a:pPr lvl="0"/>
            <a:r>
              <a:rPr lang="en-CA" dirty="0"/>
              <a:t>Experience</a:t>
            </a:r>
          </a:p>
        </p:txBody>
      </p:sp>
      <p:sp>
        <p:nvSpPr>
          <p:cNvPr id="15" name="Espace réservé du texte 12">
            <a:extLst>
              <a:ext uri="{FF2B5EF4-FFF2-40B4-BE49-F238E27FC236}">
                <a16:creationId xmlns:a16="http://schemas.microsoft.com/office/drawing/2014/main" id="{A8684217-8B73-6846-8964-A3D5A8B8F819}"/>
              </a:ext>
            </a:extLst>
          </p:cNvPr>
          <p:cNvSpPr>
            <a:spLocks noGrp="1"/>
          </p:cNvSpPr>
          <p:nvPr>
            <p:ph type="body" sz="quarter" idx="17" hasCustomPrompt="1"/>
          </p:nvPr>
        </p:nvSpPr>
        <p:spPr>
          <a:xfrm>
            <a:off x="9338819" y="1567053"/>
            <a:ext cx="2066925" cy="328613"/>
          </a:xfrm>
          <a:prstGeom prst="rect">
            <a:avLst/>
          </a:prstGeom>
        </p:spPr>
        <p:txBody>
          <a:bodyPr lIns="0" tIns="0" rIns="0" bIns="0">
            <a:noAutofit/>
          </a:bodyPr>
          <a:lstStyle>
            <a:lvl1pPr marL="0" indent="0">
              <a:buNone/>
              <a:defRPr sz="1600" b="1"/>
            </a:lvl1pPr>
          </a:lstStyle>
          <a:p>
            <a:pPr lvl="0"/>
            <a:r>
              <a:rPr lang="en-CA" dirty="0"/>
              <a:t>Skills</a:t>
            </a:r>
          </a:p>
        </p:txBody>
      </p:sp>
      <p:sp>
        <p:nvSpPr>
          <p:cNvPr id="16" name="Espace réservé du texte 12">
            <a:extLst>
              <a:ext uri="{FF2B5EF4-FFF2-40B4-BE49-F238E27FC236}">
                <a16:creationId xmlns:a16="http://schemas.microsoft.com/office/drawing/2014/main" id="{20095CCD-CD5E-3949-AE61-F6C4C445012D}"/>
              </a:ext>
            </a:extLst>
          </p:cNvPr>
          <p:cNvSpPr>
            <a:spLocks noGrp="1"/>
          </p:cNvSpPr>
          <p:nvPr>
            <p:ph type="body" sz="quarter" idx="18" hasCustomPrompt="1"/>
          </p:nvPr>
        </p:nvSpPr>
        <p:spPr>
          <a:xfrm>
            <a:off x="3827463" y="2178757"/>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4" name="Espace réservé du texte 12">
            <a:extLst>
              <a:ext uri="{FF2B5EF4-FFF2-40B4-BE49-F238E27FC236}">
                <a16:creationId xmlns:a16="http://schemas.microsoft.com/office/drawing/2014/main" id="{AF74C33C-BE80-3E4F-AD16-B853AFB0DC94}"/>
              </a:ext>
            </a:extLst>
          </p:cNvPr>
          <p:cNvSpPr>
            <a:spLocks noGrp="1"/>
          </p:cNvSpPr>
          <p:nvPr>
            <p:ph type="body" sz="quarter" idx="21" hasCustomPrompt="1"/>
          </p:nvPr>
        </p:nvSpPr>
        <p:spPr>
          <a:xfrm>
            <a:off x="3827463" y="2510153"/>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5" name="Espace réservé du texte 12">
            <a:extLst>
              <a:ext uri="{FF2B5EF4-FFF2-40B4-BE49-F238E27FC236}">
                <a16:creationId xmlns:a16="http://schemas.microsoft.com/office/drawing/2014/main" id="{450C4AEB-3215-D247-8707-2CA376BCFA6C}"/>
              </a:ext>
            </a:extLst>
          </p:cNvPr>
          <p:cNvSpPr>
            <a:spLocks noGrp="1"/>
          </p:cNvSpPr>
          <p:nvPr>
            <p:ph type="body" sz="quarter" idx="22" hasCustomPrompt="1"/>
          </p:nvPr>
        </p:nvSpPr>
        <p:spPr>
          <a:xfrm>
            <a:off x="3827463" y="3577425"/>
            <a:ext cx="2076323" cy="309600"/>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6" name="Espace réservé du texte 12">
            <a:extLst>
              <a:ext uri="{FF2B5EF4-FFF2-40B4-BE49-F238E27FC236}">
                <a16:creationId xmlns:a16="http://schemas.microsoft.com/office/drawing/2014/main" id="{8DBD234F-66B6-D24F-8630-18330562C11D}"/>
              </a:ext>
            </a:extLst>
          </p:cNvPr>
          <p:cNvSpPr>
            <a:spLocks noGrp="1"/>
          </p:cNvSpPr>
          <p:nvPr>
            <p:ph type="body" sz="quarter" idx="23" hasCustomPrompt="1"/>
          </p:nvPr>
        </p:nvSpPr>
        <p:spPr>
          <a:xfrm>
            <a:off x="3827463" y="3908820"/>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27" name="Espace réservé du texte 12">
            <a:extLst>
              <a:ext uri="{FF2B5EF4-FFF2-40B4-BE49-F238E27FC236}">
                <a16:creationId xmlns:a16="http://schemas.microsoft.com/office/drawing/2014/main" id="{91D5779F-40F4-114C-8F51-0E0ED5801647}"/>
              </a:ext>
            </a:extLst>
          </p:cNvPr>
          <p:cNvSpPr>
            <a:spLocks noGrp="1"/>
          </p:cNvSpPr>
          <p:nvPr>
            <p:ph type="body" sz="quarter" idx="24" hasCustomPrompt="1"/>
          </p:nvPr>
        </p:nvSpPr>
        <p:spPr>
          <a:xfrm>
            <a:off x="3827463" y="4973153"/>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28" name="Espace réservé du texte 12">
            <a:extLst>
              <a:ext uri="{FF2B5EF4-FFF2-40B4-BE49-F238E27FC236}">
                <a16:creationId xmlns:a16="http://schemas.microsoft.com/office/drawing/2014/main" id="{02D4596C-769E-D04E-A5B1-EC681DAEE8E2}"/>
              </a:ext>
            </a:extLst>
          </p:cNvPr>
          <p:cNvSpPr>
            <a:spLocks noGrp="1"/>
          </p:cNvSpPr>
          <p:nvPr>
            <p:ph type="body" sz="quarter" idx="25" hasCustomPrompt="1"/>
          </p:nvPr>
        </p:nvSpPr>
        <p:spPr>
          <a:xfrm>
            <a:off x="3827463" y="529645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0" name="Espace réservé du texte 12">
            <a:extLst>
              <a:ext uri="{FF2B5EF4-FFF2-40B4-BE49-F238E27FC236}">
                <a16:creationId xmlns:a16="http://schemas.microsoft.com/office/drawing/2014/main" id="{47888554-5D19-8841-B473-5B61BFF2C10C}"/>
              </a:ext>
            </a:extLst>
          </p:cNvPr>
          <p:cNvSpPr>
            <a:spLocks noGrp="1"/>
          </p:cNvSpPr>
          <p:nvPr>
            <p:ph type="body" sz="quarter" idx="26" hasCustomPrompt="1"/>
          </p:nvPr>
        </p:nvSpPr>
        <p:spPr>
          <a:xfrm>
            <a:off x="6601206" y="21714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1" name="Espace réservé du texte 12">
            <a:extLst>
              <a:ext uri="{FF2B5EF4-FFF2-40B4-BE49-F238E27FC236}">
                <a16:creationId xmlns:a16="http://schemas.microsoft.com/office/drawing/2014/main" id="{3970DAEB-7645-454B-8955-9052575C98F7}"/>
              </a:ext>
            </a:extLst>
          </p:cNvPr>
          <p:cNvSpPr>
            <a:spLocks noGrp="1"/>
          </p:cNvSpPr>
          <p:nvPr>
            <p:ph type="body" sz="quarter" idx="27" hasCustomPrompt="1"/>
          </p:nvPr>
        </p:nvSpPr>
        <p:spPr>
          <a:xfrm>
            <a:off x="6601206" y="2502801"/>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2" name="Espace réservé du texte 12">
            <a:extLst>
              <a:ext uri="{FF2B5EF4-FFF2-40B4-BE49-F238E27FC236}">
                <a16:creationId xmlns:a16="http://schemas.microsoft.com/office/drawing/2014/main" id="{65E9429C-4B9C-2C44-8067-2A7B97747993}"/>
              </a:ext>
            </a:extLst>
          </p:cNvPr>
          <p:cNvSpPr>
            <a:spLocks noGrp="1"/>
          </p:cNvSpPr>
          <p:nvPr>
            <p:ph type="body" sz="quarter" idx="28" hasCustomPrompt="1"/>
          </p:nvPr>
        </p:nvSpPr>
        <p:spPr>
          <a:xfrm>
            <a:off x="6601206" y="3583521"/>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3" name="Espace réservé du texte 12">
            <a:extLst>
              <a:ext uri="{FF2B5EF4-FFF2-40B4-BE49-F238E27FC236}">
                <a16:creationId xmlns:a16="http://schemas.microsoft.com/office/drawing/2014/main" id="{C620E413-434A-AD48-9D92-DFC651AFAD06}"/>
              </a:ext>
            </a:extLst>
          </p:cNvPr>
          <p:cNvSpPr>
            <a:spLocks noGrp="1"/>
          </p:cNvSpPr>
          <p:nvPr>
            <p:ph type="body" sz="quarter" idx="29" hasCustomPrompt="1"/>
          </p:nvPr>
        </p:nvSpPr>
        <p:spPr>
          <a:xfrm>
            <a:off x="6601206" y="3914917"/>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4" name="Espace réservé du texte 12">
            <a:extLst>
              <a:ext uri="{FF2B5EF4-FFF2-40B4-BE49-F238E27FC236}">
                <a16:creationId xmlns:a16="http://schemas.microsoft.com/office/drawing/2014/main" id="{7CF6FBAA-EDE5-FB49-866C-B8EBCF06E86D}"/>
              </a:ext>
            </a:extLst>
          </p:cNvPr>
          <p:cNvSpPr>
            <a:spLocks noGrp="1"/>
          </p:cNvSpPr>
          <p:nvPr>
            <p:ph type="body" sz="quarter" idx="30" hasCustomPrompt="1"/>
          </p:nvPr>
        </p:nvSpPr>
        <p:spPr>
          <a:xfrm>
            <a:off x="6601206" y="4970105"/>
            <a:ext cx="2076323" cy="310515"/>
          </a:xfrm>
          <a:prstGeom prst="rect">
            <a:avLst/>
          </a:prstGeom>
        </p:spPr>
        <p:txBody>
          <a:bodyPr lIns="0" tIns="0" rIns="0" bIns="0">
            <a:noAutofit/>
          </a:bodyPr>
          <a:lstStyle>
            <a:lvl1pPr marL="0" indent="0">
              <a:buNone/>
              <a:defRPr sz="1200" b="0">
                <a:solidFill>
                  <a:schemeClr val="accent1"/>
                </a:solidFill>
              </a:defRPr>
            </a:lvl1pPr>
          </a:lstStyle>
          <a:p>
            <a:pPr lvl="0"/>
            <a:r>
              <a:rPr lang="en-CA" dirty="0"/>
              <a:t>Date XXXX– XXXX</a:t>
            </a:r>
          </a:p>
          <a:p>
            <a:pPr lvl="0"/>
            <a:endParaRPr lang="en-CA" dirty="0"/>
          </a:p>
        </p:txBody>
      </p:sp>
      <p:sp>
        <p:nvSpPr>
          <p:cNvPr id="45" name="Espace réservé du texte 12">
            <a:extLst>
              <a:ext uri="{FF2B5EF4-FFF2-40B4-BE49-F238E27FC236}">
                <a16:creationId xmlns:a16="http://schemas.microsoft.com/office/drawing/2014/main" id="{CBAB841A-326D-C24E-9D5D-1F837FD3C32A}"/>
              </a:ext>
            </a:extLst>
          </p:cNvPr>
          <p:cNvSpPr>
            <a:spLocks noGrp="1"/>
          </p:cNvSpPr>
          <p:nvPr>
            <p:ph type="body" sz="quarter" idx="31" hasCustomPrompt="1"/>
          </p:nvPr>
        </p:nvSpPr>
        <p:spPr>
          <a:xfrm>
            <a:off x="6601206" y="5293409"/>
            <a:ext cx="2076323" cy="792000"/>
          </a:xfrm>
          <a:prstGeom prst="rect">
            <a:avLst/>
          </a:prstGeom>
        </p:spPr>
        <p:txBody>
          <a:bodyPr lIns="0" tIns="0" rIns="0" bIns="0">
            <a:noAutofit/>
          </a:bodyPr>
          <a:lstStyle>
            <a:lvl1pPr marL="0" indent="0">
              <a:buNone/>
              <a:defRPr sz="1200" b="0">
                <a:solidFill>
                  <a:schemeClr val="tx1"/>
                </a:solidFill>
              </a:defRPr>
            </a:lvl1pPr>
          </a:lstStyle>
          <a:p>
            <a:pPr lvl="0"/>
            <a:r>
              <a:rPr lang="en-CA" dirty="0"/>
              <a:t>Description</a:t>
            </a:r>
          </a:p>
          <a:p>
            <a:pPr lvl="0"/>
            <a:endParaRPr lang="en-CA" dirty="0"/>
          </a:p>
        </p:txBody>
      </p:sp>
      <p:sp>
        <p:nvSpPr>
          <p:cNvPr id="46" name="Espace réservé du texte 12">
            <a:extLst>
              <a:ext uri="{FF2B5EF4-FFF2-40B4-BE49-F238E27FC236}">
                <a16:creationId xmlns:a16="http://schemas.microsoft.com/office/drawing/2014/main" id="{95AD3CFD-2DE9-C943-BA43-8B744BAD8A28}"/>
              </a:ext>
            </a:extLst>
          </p:cNvPr>
          <p:cNvSpPr>
            <a:spLocks noGrp="1"/>
          </p:cNvSpPr>
          <p:nvPr>
            <p:ph type="body" sz="quarter" idx="32" hasCustomPrompt="1"/>
          </p:nvPr>
        </p:nvSpPr>
        <p:spPr>
          <a:xfrm>
            <a:off x="9338819" y="568906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7" name="Espace réservé du texte 12">
            <a:extLst>
              <a:ext uri="{FF2B5EF4-FFF2-40B4-BE49-F238E27FC236}">
                <a16:creationId xmlns:a16="http://schemas.microsoft.com/office/drawing/2014/main" id="{243ED50F-FE73-A540-9506-CF3FA6620F75}"/>
              </a:ext>
            </a:extLst>
          </p:cNvPr>
          <p:cNvSpPr>
            <a:spLocks noGrp="1"/>
          </p:cNvSpPr>
          <p:nvPr>
            <p:ph type="body" sz="quarter" idx="33" hasCustomPrompt="1"/>
          </p:nvPr>
        </p:nvSpPr>
        <p:spPr>
          <a:xfrm>
            <a:off x="9338819" y="2183913"/>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8" name="Espace réservé du texte 12">
            <a:extLst>
              <a:ext uri="{FF2B5EF4-FFF2-40B4-BE49-F238E27FC236}">
                <a16:creationId xmlns:a16="http://schemas.microsoft.com/office/drawing/2014/main" id="{2CCFDE26-46F5-944F-8BF0-84097E7D3521}"/>
              </a:ext>
            </a:extLst>
          </p:cNvPr>
          <p:cNvSpPr>
            <a:spLocks noGrp="1"/>
          </p:cNvSpPr>
          <p:nvPr>
            <p:ph type="body" sz="quarter" idx="34" hasCustomPrompt="1"/>
          </p:nvPr>
        </p:nvSpPr>
        <p:spPr>
          <a:xfrm>
            <a:off x="9338819" y="2882115"/>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49" name="Espace réservé du texte 12">
            <a:extLst>
              <a:ext uri="{FF2B5EF4-FFF2-40B4-BE49-F238E27FC236}">
                <a16:creationId xmlns:a16="http://schemas.microsoft.com/office/drawing/2014/main" id="{FC6B7BD4-1B8A-954F-85B0-4D37B7C641E0}"/>
              </a:ext>
            </a:extLst>
          </p:cNvPr>
          <p:cNvSpPr>
            <a:spLocks noGrp="1"/>
          </p:cNvSpPr>
          <p:nvPr>
            <p:ph type="body" sz="quarter" idx="35" hasCustomPrompt="1"/>
          </p:nvPr>
        </p:nvSpPr>
        <p:spPr>
          <a:xfrm>
            <a:off x="9338819" y="3567449"/>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0" name="Espace réservé du texte 12">
            <a:extLst>
              <a:ext uri="{FF2B5EF4-FFF2-40B4-BE49-F238E27FC236}">
                <a16:creationId xmlns:a16="http://schemas.microsoft.com/office/drawing/2014/main" id="{133898AB-EC8E-4C43-B65F-51B268B0E383}"/>
              </a:ext>
            </a:extLst>
          </p:cNvPr>
          <p:cNvSpPr>
            <a:spLocks noGrp="1"/>
          </p:cNvSpPr>
          <p:nvPr>
            <p:ph type="body" sz="quarter" idx="36" hasCustomPrompt="1"/>
          </p:nvPr>
        </p:nvSpPr>
        <p:spPr>
          <a:xfrm>
            <a:off x="9338819" y="4270366"/>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51" name="Espace réservé du texte 12">
            <a:extLst>
              <a:ext uri="{FF2B5EF4-FFF2-40B4-BE49-F238E27FC236}">
                <a16:creationId xmlns:a16="http://schemas.microsoft.com/office/drawing/2014/main" id="{248D277D-8ACF-F147-B6AA-2FEB83B1B063}"/>
              </a:ext>
            </a:extLst>
          </p:cNvPr>
          <p:cNvSpPr>
            <a:spLocks noGrp="1"/>
          </p:cNvSpPr>
          <p:nvPr>
            <p:ph type="body" sz="quarter" idx="37" hasCustomPrompt="1"/>
          </p:nvPr>
        </p:nvSpPr>
        <p:spPr>
          <a:xfrm>
            <a:off x="9338819" y="4982068"/>
            <a:ext cx="2076323" cy="310515"/>
          </a:xfrm>
          <a:prstGeom prst="rect">
            <a:avLst/>
          </a:prstGeom>
        </p:spPr>
        <p:txBody>
          <a:bodyPr lIns="0" tIns="0" rIns="0" bIns="0">
            <a:noAutofit/>
          </a:bodyPr>
          <a:lstStyle>
            <a:lvl1pPr marL="0" indent="0">
              <a:buNone/>
              <a:defRPr sz="1200" b="0">
                <a:solidFill>
                  <a:schemeClr val="tx1"/>
                </a:solidFill>
              </a:defRPr>
            </a:lvl1pPr>
          </a:lstStyle>
          <a:p>
            <a:pPr lvl="0"/>
            <a:r>
              <a:rPr lang="en-CA" dirty="0"/>
              <a:t>Skills</a:t>
            </a:r>
          </a:p>
          <a:p>
            <a:pPr lvl="0"/>
            <a:endParaRPr lang="en-CA" dirty="0"/>
          </a:p>
        </p:txBody>
      </p:sp>
      <p:sp>
        <p:nvSpPr>
          <p:cNvPr id="71" name="Rectangle 70">
            <a:extLst>
              <a:ext uri="{FF2B5EF4-FFF2-40B4-BE49-F238E27FC236}">
                <a16:creationId xmlns:a16="http://schemas.microsoft.com/office/drawing/2014/main" id="{A3E2C9B9-D123-9140-9766-89B60B158F43}"/>
              </a:ext>
            </a:extLst>
          </p:cNvPr>
          <p:cNvSpPr/>
          <p:nvPr userDrawn="1"/>
        </p:nvSpPr>
        <p:spPr bwMode="gray">
          <a:xfrm>
            <a:off x="9329465" y="2502502"/>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2" name="Rectangle 71">
            <a:extLst>
              <a:ext uri="{FF2B5EF4-FFF2-40B4-BE49-F238E27FC236}">
                <a16:creationId xmlns:a16="http://schemas.microsoft.com/office/drawing/2014/main" id="{B3DD6D09-F468-D841-BF43-54F32E303D62}"/>
              </a:ext>
            </a:extLst>
          </p:cNvPr>
          <p:cNvSpPr/>
          <p:nvPr userDrawn="1"/>
        </p:nvSpPr>
        <p:spPr bwMode="gray">
          <a:xfrm>
            <a:off x="9329465" y="320887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3" name="Rectangle 72">
            <a:extLst>
              <a:ext uri="{FF2B5EF4-FFF2-40B4-BE49-F238E27FC236}">
                <a16:creationId xmlns:a16="http://schemas.microsoft.com/office/drawing/2014/main" id="{2298873A-8C14-B343-A7CC-7FB17B3A9CBE}"/>
              </a:ext>
            </a:extLst>
          </p:cNvPr>
          <p:cNvSpPr/>
          <p:nvPr userDrawn="1"/>
        </p:nvSpPr>
        <p:spPr bwMode="gray">
          <a:xfrm>
            <a:off x="9329465" y="3887637"/>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4" name="Rectangle 73">
            <a:extLst>
              <a:ext uri="{FF2B5EF4-FFF2-40B4-BE49-F238E27FC236}">
                <a16:creationId xmlns:a16="http://schemas.microsoft.com/office/drawing/2014/main" id="{90A4235C-75A4-A243-B4A1-0BC434FED741}"/>
              </a:ext>
            </a:extLst>
          </p:cNvPr>
          <p:cNvSpPr/>
          <p:nvPr userDrawn="1"/>
        </p:nvSpPr>
        <p:spPr bwMode="gray">
          <a:xfrm>
            <a:off x="9329465" y="4593946"/>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5" name="Rectangle 74">
            <a:extLst>
              <a:ext uri="{FF2B5EF4-FFF2-40B4-BE49-F238E27FC236}">
                <a16:creationId xmlns:a16="http://schemas.microsoft.com/office/drawing/2014/main" id="{A9CFB8E7-7827-3844-9CD8-99084B3B5665}"/>
              </a:ext>
            </a:extLst>
          </p:cNvPr>
          <p:cNvSpPr/>
          <p:nvPr userDrawn="1"/>
        </p:nvSpPr>
        <p:spPr bwMode="gray">
          <a:xfrm>
            <a:off x="9329465" y="5301603"/>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76" name="Rectangle 75">
            <a:extLst>
              <a:ext uri="{FF2B5EF4-FFF2-40B4-BE49-F238E27FC236}">
                <a16:creationId xmlns:a16="http://schemas.microsoft.com/office/drawing/2014/main" id="{9ADD0EBE-315C-554F-B291-C50A3881353F}"/>
              </a:ext>
            </a:extLst>
          </p:cNvPr>
          <p:cNvSpPr/>
          <p:nvPr userDrawn="1"/>
        </p:nvSpPr>
        <p:spPr bwMode="gray">
          <a:xfrm>
            <a:off x="9329465" y="6015718"/>
            <a:ext cx="2086805" cy="77104"/>
          </a:xfrm>
          <a:prstGeom prst="rect">
            <a:avLst/>
          </a:prstGeom>
          <a:solidFill>
            <a:schemeClr val="accent6">
              <a:lumMod val="60000"/>
              <a:lumOff val="40000"/>
            </a:schemeClr>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3" name="ZoneTexte 2">
            <a:extLst>
              <a:ext uri="{FF2B5EF4-FFF2-40B4-BE49-F238E27FC236}">
                <a16:creationId xmlns:a16="http://schemas.microsoft.com/office/drawing/2014/main" id="{61B21103-E2FC-9A4F-B1FC-101DCF00FDC0}"/>
              </a:ext>
            </a:extLst>
          </p:cNvPr>
          <p:cNvSpPr txBox="1"/>
          <p:nvPr userDrawn="1"/>
        </p:nvSpPr>
        <p:spPr>
          <a:xfrm>
            <a:off x="12708835" y="1311965"/>
            <a:ext cx="0" cy="0"/>
          </a:xfrm>
          <a:prstGeom prst="rect">
            <a:avLst/>
          </a:prstGeom>
        </p:spPr>
        <p:txBody>
          <a:bodyPr vert="horz" wrap="none" lIns="0" tIns="0" rIns="0" bIns="0" rtlCol="0" anchor="t" anchorCtr="0">
            <a:noAutofit/>
          </a:bodyPr>
          <a:lstStyle/>
          <a:p>
            <a:pPr algn="l"/>
            <a:endParaRPr lang="en-CA" dirty="0"/>
          </a:p>
        </p:txBody>
      </p:sp>
      <p:sp>
        <p:nvSpPr>
          <p:cNvPr id="35" name="Titre 1">
            <a:extLst>
              <a:ext uri="{FF2B5EF4-FFF2-40B4-BE49-F238E27FC236}">
                <a16:creationId xmlns:a16="http://schemas.microsoft.com/office/drawing/2014/main" id="{E0888284-0A0C-7449-8B9C-C2DC99508215}"/>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Resume</a:t>
            </a:r>
          </a:p>
        </p:txBody>
      </p:sp>
    </p:spTree>
    <p:extLst>
      <p:ext uri="{BB962C8B-B14F-4D97-AF65-F5344CB8AC3E}">
        <p14:creationId xmlns:p14="http://schemas.microsoft.com/office/powerpoint/2010/main" val="4104518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sume 2">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A6AE6A5-1A13-4742-A77D-F63BCB614A4A}"/>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6" name="Rectangle 35">
            <a:extLst>
              <a:ext uri="{FF2B5EF4-FFF2-40B4-BE49-F238E27FC236}">
                <a16:creationId xmlns:a16="http://schemas.microsoft.com/office/drawing/2014/main" id="{33C30622-583D-8342-8DD4-7245D75E6DAB}"/>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4" name="Espace réservé pour une image  5">
            <a:extLst>
              <a:ext uri="{FF2B5EF4-FFF2-40B4-BE49-F238E27FC236}">
                <a16:creationId xmlns:a16="http://schemas.microsoft.com/office/drawing/2014/main" id="{7AAD05C6-28F2-5949-86F2-1B5BC7639AC4}"/>
              </a:ext>
            </a:extLst>
          </p:cNvPr>
          <p:cNvSpPr>
            <a:spLocks noGrp="1"/>
          </p:cNvSpPr>
          <p:nvPr>
            <p:ph type="pic" sz="quarter" idx="12" hasCustomPrompt="1"/>
          </p:nvPr>
        </p:nvSpPr>
        <p:spPr bwMode="white">
          <a:xfrm>
            <a:off x="782385" y="1593129"/>
            <a:ext cx="1741619" cy="1696825"/>
          </a:xfrm>
          <a:prstGeom prst="rect">
            <a:avLst/>
          </a:prstGeom>
        </p:spPr>
        <p:txBody>
          <a:bodyPr>
            <a:noAutofit/>
          </a:bodyPr>
          <a:lstStyle>
            <a:lvl1pPr marL="0" indent="0">
              <a:buNone/>
              <a:defRPr sz="1400">
                <a:solidFill>
                  <a:schemeClr val="bg1"/>
                </a:solidFill>
              </a:defRPr>
            </a:lvl1pPr>
          </a:lstStyle>
          <a:p>
            <a:r>
              <a:rPr lang="fr-CA"/>
              <a:t>Cliquez sur l'icône pour ajouter une image</a:t>
            </a:r>
            <a:endParaRPr lang="fr-FR" dirty="0"/>
          </a:p>
        </p:txBody>
      </p:sp>
      <p:sp>
        <p:nvSpPr>
          <p:cNvPr id="6" name="Espace réservé du texte 5">
            <a:extLst>
              <a:ext uri="{FF2B5EF4-FFF2-40B4-BE49-F238E27FC236}">
                <a16:creationId xmlns:a16="http://schemas.microsoft.com/office/drawing/2014/main" id="{FC61204A-C4F4-F447-8AE2-F98A13E570F6}"/>
              </a:ext>
            </a:extLst>
          </p:cNvPr>
          <p:cNvSpPr>
            <a:spLocks noGrp="1"/>
          </p:cNvSpPr>
          <p:nvPr>
            <p:ph type="body" sz="quarter" idx="13" hasCustomPrompt="1"/>
          </p:nvPr>
        </p:nvSpPr>
        <p:spPr bwMode="white">
          <a:xfrm>
            <a:off x="2809187" y="1498601"/>
            <a:ext cx="2566087" cy="1763074"/>
          </a:xfrm>
          <a:prstGeom prst="rect">
            <a:avLst/>
          </a:prstGeom>
        </p:spPr>
        <p:txBody>
          <a:bodyPr lIns="0" tIns="0" rIns="0" bIns="0" anchor="t" anchorCtr="0">
            <a:noAutofit/>
          </a:bodyPr>
          <a:lstStyle>
            <a:lvl1pPr marL="0" indent="0">
              <a:lnSpc>
                <a:spcPct val="100000"/>
              </a:lnSpc>
              <a:spcBef>
                <a:spcPts val="0"/>
              </a:spcBef>
              <a:buNone/>
              <a:defRPr sz="2800" b="0">
                <a:solidFill>
                  <a:schemeClr val="bg2"/>
                </a:solidFill>
              </a:defRPr>
            </a:lvl1pPr>
            <a:lvl4pPr marL="1371600" indent="0">
              <a:buNone/>
              <a:defRPr/>
            </a:lvl4pPr>
          </a:lstStyle>
          <a:p>
            <a:pPr lvl="0"/>
            <a:r>
              <a:rPr lang="en-CA" dirty="0"/>
              <a:t>Name </a:t>
            </a:r>
            <a:r>
              <a:rPr lang="en-CA" dirty="0" err="1"/>
              <a:t>Lastname</a:t>
            </a:r>
            <a:endParaRPr lang="en-CA" dirty="0"/>
          </a:p>
        </p:txBody>
      </p:sp>
      <p:sp>
        <p:nvSpPr>
          <p:cNvPr id="9" name="Espace réservé du texte 5">
            <a:extLst>
              <a:ext uri="{FF2B5EF4-FFF2-40B4-BE49-F238E27FC236}">
                <a16:creationId xmlns:a16="http://schemas.microsoft.com/office/drawing/2014/main" id="{6D748139-EEC9-3443-A40E-44E57A58A3C7}"/>
              </a:ext>
            </a:extLst>
          </p:cNvPr>
          <p:cNvSpPr>
            <a:spLocks noGrp="1"/>
          </p:cNvSpPr>
          <p:nvPr>
            <p:ph type="body" sz="quarter" idx="14" hasCustomPrompt="1"/>
          </p:nvPr>
        </p:nvSpPr>
        <p:spPr bwMode="white">
          <a:xfrm>
            <a:off x="766763" y="3623647"/>
            <a:ext cx="4608512" cy="1419694"/>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Role description</a:t>
            </a:r>
          </a:p>
        </p:txBody>
      </p:sp>
      <p:sp>
        <p:nvSpPr>
          <p:cNvPr id="34" name="Espace réservé du numéro de diapositive 2">
            <a:extLst>
              <a:ext uri="{FF2B5EF4-FFF2-40B4-BE49-F238E27FC236}">
                <a16:creationId xmlns:a16="http://schemas.microsoft.com/office/drawing/2014/main" id="{23036407-D96C-C547-8CD5-FCAA41B9A8C9}"/>
              </a:ext>
            </a:extLst>
          </p:cNvPr>
          <p:cNvSpPr>
            <a:spLocks noGrp="1"/>
          </p:cNvSpPr>
          <p:nvPr>
            <p:ph type="sldNum" sz="quarter" idx="4"/>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37" name="Espace réservé du texte 5">
            <a:extLst>
              <a:ext uri="{FF2B5EF4-FFF2-40B4-BE49-F238E27FC236}">
                <a16:creationId xmlns:a16="http://schemas.microsoft.com/office/drawing/2014/main" id="{DFD44E52-293B-B848-886B-9D1D82FE4A79}"/>
              </a:ext>
            </a:extLst>
          </p:cNvPr>
          <p:cNvSpPr>
            <a:spLocks noGrp="1"/>
          </p:cNvSpPr>
          <p:nvPr>
            <p:ph type="body" sz="quarter" idx="15" hasCustomPrompt="1"/>
          </p:nvPr>
        </p:nvSpPr>
        <p:spPr>
          <a:xfrm>
            <a:off x="6888163" y="1564640"/>
            <a:ext cx="4537075" cy="2107068"/>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Experience</a:t>
            </a:r>
          </a:p>
        </p:txBody>
      </p:sp>
      <p:sp>
        <p:nvSpPr>
          <p:cNvPr id="38" name="Espace réservé du texte 5">
            <a:extLst>
              <a:ext uri="{FF2B5EF4-FFF2-40B4-BE49-F238E27FC236}">
                <a16:creationId xmlns:a16="http://schemas.microsoft.com/office/drawing/2014/main" id="{3E39989B-2DDE-5247-B73C-383C56837D20}"/>
              </a:ext>
            </a:extLst>
          </p:cNvPr>
          <p:cNvSpPr>
            <a:spLocks noGrp="1"/>
          </p:cNvSpPr>
          <p:nvPr>
            <p:ph type="body" sz="quarter" idx="16" hasCustomPrompt="1"/>
          </p:nvPr>
        </p:nvSpPr>
        <p:spPr>
          <a:xfrm>
            <a:off x="6888163" y="3954963"/>
            <a:ext cx="4537075" cy="2137862"/>
          </a:xfrm>
          <a:prstGeom prst="rect">
            <a:avLst/>
          </a:prstGeom>
        </p:spPr>
        <p:txBody>
          <a:bodyPr lIns="0" tIns="0" rIns="0" bIns="0">
            <a:noAutofit/>
          </a:bodyPr>
          <a:lstStyle>
            <a:lvl1pPr marL="0" indent="0">
              <a:buNone/>
              <a:defRPr sz="1400" b="0">
                <a:solidFill>
                  <a:schemeClr val="tx1"/>
                </a:solidFill>
              </a:defRPr>
            </a:lvl1pPr>
            <a:lvl4pPr marL="1371600" indent="0">
              <a:buNone/>
              <a:defRPr/>
            </a:lvl4pPr>
          </a:lstStyle>
          <a:p>
            <a:pPr lvl="0"/>
            <a:r>
              <a:rPr lang="en-CA" dirty="0"/>
              <a:t>Training</a:t>
            </a:r>
          </a:p>
        </p:txBody>
      </p:sp>
      <p:sp>
        <p:nvSpPr>
          <p:cNvPr id="39" name="Espace réservé du texte 5">
            <a:extLst>
              <a:ext uri="{FF2B5EF4-FFF2-40B4-BE49-F238E27FC236}">
                <a16:creationId xmlns:a16="http://schemas.microsoft.com/office/drawing/2014/main" id="{6C6C325E-052C-AE44-89AF-B30D4CFF7A90}"/>
              </a:ext>
            </a:extLst>
          </p:cNvPr>
          <p:cNvSpPr>
            <a:spLocks noGrp="1"/>
          </p:cNvSpPr>
          <p:nvPr>
            <p:ph type="body" sz="quarter" idx="17" hasCustomPrompt="1"/>
          </p:nvPr>
        </p:nvSpPr>
        <p:spPr bwMode="white">
          <a:xfrm>
            <a:off x="766763" y="5247854"/>
            <a:ext cx="4608512" cy="844971"/>
          </a:xfrm>
          <a:prstGeom prst="rect">
            <a:avLst/>
          </a:prstGeom>
        </p:spPr>
        <p:txBody>
          <a:bodyPr lIns="0" tIns="0" rIns="0" bIns="0">
            <a:noAutofit/>
          </a:bodyPr>
          <a:lstStyle>
            <a:lvl1pPr marL="0" indent="0">
              <a:buNone/>
              <a:defRPr sz="1400" b="0">
                <a:solidFill>
                  <a:schemeClr val="bg2"/>
                </a:solidFill>
              </a:defRPr>
            </a:lvl1pPr>
            <a:lvl4pPr marL="1371600" indent="0">
              <a:buNone/>
              <a:defRPr/>
            </a:lvl4pPr>
          </a:lstStyle>
          <a:p>
            <a:pPr lvl="0"/>
            <a:r>
              <a:rPr lang="en-CA" dirty="0"/>
              <a:t>Skills</a:t>
            </a:r>
          </a:p>
        </p:txBody>
      </p:sp>
      <p:sp>
        <p:nvSpPr>
          <p:cNvPr id="57" name="TextBox 95" descr="Copyright_box&#10;">
            <a:extLst>
              <a:ext uri="{FF2B5EF4-FFF2-40B4-BE49-F238E27FC236}">
                <a16:creationId xmlns:a16="http://schemas.microsoft.com/office/drawing/2014/main" id="{F3496105-D24A-B74D-8B49-1FCD491E2001}"/>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a:solidFill>
                  <a:schemeClr val="bg2"/>
                </a:solidFill>
                <a:latin typeface="+mn-lt"/>
              </a:rPr>
              <a:t>© 20XX </a:t>
            </a:r>
            <a:r>
              <a:rPr lang="en-CA" sz="1000" dirty="0">
                <a:solidFill>
                  <a:schemeClr val="bg2"/>
                </a:solidFill>
                <a:latin typeface="+mn-lt"/>
              </a:rPr>
              <a:t>CGI Inc.</a:t>
            </a:r>
            <a:endParaRPr lang="en-CA" sz="1000" b="0" i="0" u="none" dirty="0">
              <a:solidFill>
                <a:schemeClr val="bg2"/>
              </a:solidFill>
              <a:latin typeface="+mn-lt"/>
              <a:cs typeface="Arial" pitchFamily="34" charset="0"/>
            </a:endParaRPr>
          </a:p>
        </p:txBody>
      </p:sp>
      <p:sp>
        <p:nvSpPr>
          <p:cNvPr id="13" name="Titre 1">
            <a:extLst>
              <a:ext uri="{FF2B5EF4-FFF2-40B4-BE49-F238E27FC236}">
                <a16:creationId xmlns:a16="http://schemas.microsoft.com/office/drawing/2014/main" id="{F9E319C5-6679-B748-9558-446FD3EE7D46}"/>
              </a:ext>
            </a:extLst>
          </p:cNvPr>
          <p:cNvSpPr>
            <a:spLocks noGrp="1"/>
          </p:cNvSpPr>
          <p:nvPr>
            <p:ph type="title" hasCustomPrompt="1"/>
          </p:nvPr>
        </p:nvSpPr>
        <p:spPr bwMode="white">
          <a:xfrm>
            <a:off x="765737" y="683246"/>
            <a:ext cx="10676438" cy="531097"/>
          </a:xfrm>
        </p:spPr>
        <p:txBody>
          <a:bodyPr>
            <a:noAutofit/>
          </a:bodyPr>
          <a:lstStyle>
            <a:lvl1pPr>
              <a:defRPr sz="2800">
                <a:solidFill>
                  <a:schemeClr val="bg1"/>
                </a:solidFill>
              </a:defRPr>
            </a:lvl1pPr>
          </a:lstStyle>
          <a:p>
            <a:r>
              <a:rPr lang="en-CA" dirty="0"/>
              <a:t>Resume</a:t>
            </a:r>
          </a:p>
        </p:txBody>
      </p:sp>
    </p:spTree>
    <p:extLst>
      <p:ext uri="{BB962C8B-B14F-4D97-AF65-F5344CB8AC3E}">
        <p14:creationId xmlns:p14="http://schemas.microsoft.com/office/powerpoint/2010/main" val="1287255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 2">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3484223"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650841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348169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348169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6508671"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6508671"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837965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 3">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91"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6" name="Espace réservé pour une image  5">
            <a:extLst>
              <a:ext uri="{FF2B5EF4-FFF2-40B4-BE49-F238E27FC236}">
                <a16:creationId xmlns:a16="http://schemas.microsoft.com/office/drawing/2014/main" id="{7D61EEBE-3B41-5D46-80DE-AC722F451B11}"/>
              </a:ext>
            </a:extLst>
          </p:cNvPr>
          <p:cNvSpPr>
            <a:spLocks noGrp="1"/>
          </p:cNvSpPr>
          <p:nvPr>
            <p:ph type="pic" sz="quarter" idx="13" hasCustomPrompt="1"/>
          </p:nvPr>
        </p:nvSpPr>
        <p:spPr>
          <a:xfrm>
            <a:off x="4979390"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7" name="Espace réservé pour une image  5">
            <a:extLst>
              <a:ext uri="{FF2B5EF4-FFF2-40B4-BE49-F238E27FC236}">
                <a16:creationId xmlns:a16="http://schemas.microsoft.com/office/drawing/2014/main" id="{29D9025A-85B0-584F-98C5-38CC892AE122}"/>
              </a:ext>
            </a:extLst>
          </p:cNvPr>
          <p:cNvSpPr>
            <a:spLocks noGrp="1"/>
          </p:cNvSpPr>
          <p:nvPr>
            <p:ph type="pic" sz="quarter" idx="14" hasCustomPrompt="1"/>
          </p:nvPr>
        </p:nvSpPr>
        <p:spPr>
          <a:xfrm>
            <a:off x="8003578" y="1590206"/>
            <a:ext cx="2268538" cy="22680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9" name="Titre 1">
            <a:extLst>
              <a:ext uri="{FF2B5EF4-FFF2-40B4-BE49-F238E27FC236}">
                <a16:creationId xmlns:a16="http://schemas.microsoft.com/office/drawing/2014/main" id="{E66DC41F-5ACE-874C-857A-162C3A79A894}"/>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10" name="Espace réservé du texte 5">
            <a:extLst>
              <a:ext uri="{FF2B5EF4-FFF2-40B4-BE49-F238E27FC236}">
                <a16:creationId xmlns:a16="http://schemas.microsoft.com/office/drawing/2014/main" id="{A5FB43EF-6CA6-024F-8F77-FC5838D6DDEC}"/>
              </a:ext>
            </a:extLst>
          </p:cNvPr>
          <p:cNvSpPr>
            <a:spLocks noGrp="1"/>
          </p:cNvSpPr>
          <p:nvPr>
            <p:ph type="body" sz="quarter" idx="27" hasCustomPrompt="1"/>
          </p:nvPr>
        </p:nvSpPr>
        <p:spPr>
          <a:xfrm>
            <a:off x="1923603" y="4162052"/>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1" name="Espace réservé du texte 5">
            <a:extLst>
              <a:ext uri="{FF2B5EF4-FFF2-40B4-BE49-F238E27FC236}">
                <a16:creationId xmlns:a16="http://schemas.microsoft.com/office/drawing/2014/main" id="{CA153E98-7681-0A40-9CD3-6D021604575E}"/>
              </a:ext>
            </a:extLst>
          </p:cNvPr>
          <p:cNvSpPr>
            <a:spLocks noGrp="1"/>
          </p:cNvSpPr>
          <p:nvPr>
            <p:ph type="body" sz="quarter" idx="28" hasCustomPrompt="1"/>
          </p:nvPr>
        </p:nvSpPr>
        <p:spPr>
          <a:xfrm>
            <a:off x="1923603"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2" name="Espace réservé du texte 5">
            <a:extLst>
              <a:ext uri="{FF2B5EF4-FFF2-40B4-BE49-F238E27FC236}">
                <a16:creationId xmlns:a16="http://schemas.microsoft.com/office/drawing/2014/main" id="{F81D715D-283C-3542-9DE5-920E129C30C1}"/>
              </a:ext>
            </a:extLst>
          </p:cNvPr>
          <p:cNvSpPr>
            <a:spLocks noGrp="1"/>
          </p:cNvSpPr>
          <p:nvPr>
            <p:ph type="body" sz="quarter" idx="29" hasCustomPrompt="1"/>
          </p:nvPr>
        </p:nvSpPr>
        <p:spPr>
          <a:xfrm>
            <a:off x="497685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3" name="Espace réservé du texte 5">
            <a:extLst>
              <a:ext uri="{FF2B5EF4-FFF2-40B4-BE49-F238E27FC236}">
                <a16:creationId xmlns:a16="http://schemas.microsoft.com/office/drawing/2014/main" id="{7707DEFF-AE6F-9B4B-BDFE-3AA0799A5A5E}"/>
              </a:ext>
            </a:extLst>
          </p:cNvPr>
          <p:cNvSpPr>
            <a:spLocks noGrp="1"/>
          </p:cNvSpPr>
          <p:nvPr>
            <p:ph type="body" sz="quarter" idx="30" hasCustomPrompt="1"/>
          </p:nvPr>
        </p:nvSpPr>
        <p:spPr>
          <a:xfrm>
            <a:off x="497685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4" name="Espace réservé du texte 5">
            <a:extLst>
              <a:ext uri="{FF2B5EF4-FFF2-40B4-BE49-F238E27FC236}">
                <a16:creationId xmlns:a16="http://schemas.microsoft.com/office/drawing/2014/main" id="{809269EA-475F-8647-8F49-26134BEA6996}"/>
              </a:ext>
            </a:extLst>
          </p:cNvPr>
          <p:cNvSpPr>
            <a:spLocks noGrp="1"/>
          </p:cNvSpPr>
          <p:nvPr>
            <p:ph type="body" sz="quarter" idx="31" hasCustomPrompt="1"/>
          </p:nvPr>
        </p:nvSpPr>
        <p:spPr>
          <a:xfrm>
            <a:off x="8003838" y="4156797"/>
            <a:ext cx="2272437" cy="472710"/>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15" name="Espace réservé du texte 5">
            <a:extLst>
              <a:ext uri="{FF2B5EF4-FFF2-40B4-BE49-F238E27FC236}">
                <a16:creationId xmlns:a16="http://schemas.microsoft.com/office/drawing/2014/main" id="{0483396E-96D9-5D44-817D-E5514525C234}"/>
              </a:ext>
            </a:extLst>
          </p:cNvPr>
          <p:cNvSpPr>
            <a:spLocks noGrp="1"/>
          </p:cNvSpPr>
          <p:nvPr>
            <p:ph type="body" sz="quarter" idx="32" hasCustomPrompt="1"/>
          </p:nvPr>
        </p:nvSpPr>
        <p:spPr>
          <a:xfrm>
            <a:off x="8003838" y="4789582"/>
            <a:ext cx="2272437" cy="1299600"/>
          </a:xfrm>
          <a:prstGeom prst="rect">
            <a:avLst/>
          </a:prstGeom>
        </p:spPr>
        <p:txBody>
          <a:bodyPr lIns="0" tIns="0" rIns="0" bIns="0">
            <a:noAutofit/>
          </a:bodyPr>
          <a:lstStyle>
            <a:lvl1pPr marL="0" indent="0" algn="ctr">
              <a:spcBef>
                <a:spcPts val="0"/>
              </a:spcBef>
              <a:buNone/>
              <a:defRPr sz="16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Tree>
    <p:extLst>
      <p:ext uri="{BB962C8B-B14F-4D97-AF65-F5344CB8AC3E}">
        <p14:creationId xmlns:p14="http://schemas.microsoft.com/office/powerpoint/2010/main" val="3001126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 4">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 name="Espace réservé pour une image  5">
            <a:extLst>
              <a:ext uri="{FF2B5EF4-FFF2-40B4-BE49-F238E27FC236}">
                <a16:creationId xmlns:a16="http://schemas.microsoft.com/office/drawing/2014/main" id="{ADB2690B-AF61-1A44-8C12-7A7917153821}"/>
              </a:ext>
            </a:extLst>
          </p:cNvPr>
          <p:cNvSpPr>
            <a:spLocks noGrp="1"/>
          </p:cNvSpPr>
          <p:nvPr>
            <p:ph type="pic" sz="quarter" idx="12" hasCustomPrompt="1"/>
          </p:nvPr>
        </p:nvSpPr>
        <p:spPr>
          <a:xfrm>
            <a:off x="1918687" y="1971117"/>
            <a:ext cx="1512888" cy="1512000"/>
          </a:xfrm>
          <a:prstGeom prst="rect">
            <a:avLst/>
          </a:prstGeom>
        </p:spPr>
        <p:txBody>
          <a:bodyPr>
            <a:noAutofit/>
          </a:bodyPr>
          <a:lstStyle>
            <a:lvl1pPr marL="0" indent="0">
              <a:buNone/>
              <a:defRPr sz="1400"/>
            </a:lvl1pPr>
          </a:lstStyle>
          <a:p>
            <a:r>
              <a:rPr lang="fr-CA" dirty="0"/>
              <a:t>Cliquez sur l'icône pour ajouter une image</a:t>
            </a:r>
            <a:endParaRPr lang="fr-FR"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421719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2" name="Espace réservé pour une image  5">
            <a:extLst>
              <a:ext uri="{FF2B5EF4-FFF2-40B4-BE49-F238E27FC236}">
                <a16:creationId xmlns:a16="http://schemas.microsoft.com/office/drawing/2014/main" id="{A792B46A-6C96-6840-832B-E20CE039D872}"/>
              </a:ext>
            </a:extLst>
          </p:cNvPr>
          <p:cNvSpPr>
            <a:spLocks noGrp="1"/>
          </p:cNvSpPr>
          <p:nvPr>
            <p:ph type="pic" sz="quarter" idx="14" hasCustomPrompt="1"/>
          </p:nvPr>
        </p:nvSpPr>
        <p:spPr>
          <a:xfrm>
            <a:off x="8760812"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3" name="Espace réservé pour une image  5">
            <a:extLst>
              <a:ext uri="{FF2B5EF4-FFF2-40B4-BE49-F238E27FC236}">
                <a16:creationId xmlns:a16="http://schemas.microsoft.com/office/drawing/2014/main" id="{B85760F7-AAF7-BC45-9E56-D0AD952799BD}"/>
              </a:ext>
            </a:extLst>
          </p:cNvPr>
          <p:cNvSpPr>
            <a:spLocks noGrp="1"/>
          </p:cNvSpPr>
          <p:nvPr>
            <p:ph type="pic" sz="quarter" idx="15" hasCustomPrompt="1"/>
          </p:nvPr>
        </p:nvSpPr>
        <p:spPr>
          <a:xfrm>
            <a:off x="6492275" y="1971117"/>
            <a:ext cx="1512888" cy="1519200"/>
          </a:xfrm>
          <a:prstGeom prst="rect">
            <a:avLst/>
          </a:prstGeom>
        </p:spPr>
        <p:txBody>
          <a:bodyPr>
            <a:noAutofit/>
          </a:bodyPr>
          <a:lstStyle>
            <a:lvl1pPr marL="0" indent="0">
              <a:buNone/>
              <a:defRPr sz="1400"/>
            </a:lvl1pPr>
          </a:lstStyle>
          <a:p>
            <a:r>
              <a:rPr lang="fr-CA"/>
              <a:t>Cliquez sur l'icône pour ajouter une image</a:t>
            </a:r>
            <a:endParaRPr lang="fr-FR" dirty="0"/>
          </a:p>
        </p:txBody>
      </p:sp>
      <p:sp>
        <p:nvSpPr>
          <p:cNvPr id="18" name="Espace réservé du texte 5">
            <a:extLst>
              <a:ext uri="{FF2B5EF4-FFF2-40B4-BE49-F238E27FC236}">
                <a16:creationId xmlns:a16="http://schemas.microsoft.com/office/drawing/2014/main" id="{9F6E5A65-4FB3-D947-9C8C-AB5C4577AEC4}"/>
              </a:ext>
            </a:extLst>
          </p:cNvPr>
          <p:cNvSpPr>
            <a:spLocks noGrp="1"/>
          </p:cNvSpPr>
          <p:nvPr>
            <p:ph type="body" sz="quarter" idx="27" hasCustomPrompt="1"/>
          </p:nvPr>
        </p:nvSpPr>
        <p:spPr>
          <a:xfrm>
            <a:off x="1913090" y="3647746"/>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0" name="Espace réservé du texte 5">
            <a:extLst>
              <a:ext uri="{FF2B5EF4-FFF2-40B4-BE49-F238E27FC236}">
                <a16:creationId xmlns:a16="http://schemas.microsoft.com/office/drawing/2014/main" id="{8F6BBFEE-AEF3-9141-A362-28E277375114}"/>
              </a:ext>
            </a:extLst>
          </p:cNvPr>
          <p:cNvSpPr>
            <a:spLocks noGrp="1"/>
          </p:cNvSpPr>
          <p:nvPr>
            <p:ph type="body" sz="quarter" idx="28" hasCustomPrompt="1"/>
          </p:nvPr>
        </p:nvSpPr>
        <p:spPr>
          <a:xfrm>
            <a:off x="1913090" y="4208678"/>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1" name="Espace réservé du texte 5">
            <a:extLst>
              <a:ext uri="{FF2B5EF4-FFF2-40B4-BE49-F238E27FC236}">
                <a16:creationId xmlns:a16="http://schemas.microsoft.com/office/drawing/2014/main" id="{D0A2E1FE-F04D-E54E-BE60-45260ED35785}"/>
              </a:ext>
            </a:extLst>
          </p:cNvPr>
          <p:cNvSpPr>
            <a:spLocks noGrp="1"/>
          </p:cNvSpPr>
          <p:nvPr>
            <p:ph type="body" sz="quarter" idx="29" hasCustomPrompt="1"/>
          </p:nvPr>
        </p:nvSpPr>
        <p:spPr>
          <a:xfrm>
            <a:off x="420960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2" name="Espace réservé du texte 5">
            <a:extLst>
              <a:ext uri="{FF2B5EF4-FFF2-40B4-BE49-F238E27FC236}">
                <a16:creationId xmlns:a16="http://schemas.microsoft.com/office/drawing/2014/main" id="{E0587BEC-02AD-8D44-A4A6-C9F181EBC0BD}"/>
              </a:ext>
            </a:extLst>
          </p:cNvPr>
          <p:cNvSpPr>
            <a:spLocks noGrp="1"/>
          </p:cNvSpPr>
          <p:nvPr>
            <p:ph type="body" sz="quarter" idx="30" hasCustomPrompt="1"/>
          </p:nvPr>
        </p:nvSpPr>
        <p:spPr>
          <a:xfrm>
            <a:off x="420960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3" name="Espace réservé du texte 5">
            <a:extLst>
              <a:ext uri="{FF2B5EF4-FFF2-40B4-BE49-F238E27FC236}">
                <a16:creationId xmlns:a16="http://schemas.microsoft.com/office/drawing/2014/main" id="{E33CFF3B-954E-2944-8A83-B3BA6CF1032B}"/>
              </a:ext>
            </a:extLst>
          </p:cNvPr>
          <p:cNvSpPr>
            <a:spLocks noGrp="1"/>
          </p:cNvSpPr>
          <p:nvPr>
            <p:ph type="body" sz="quarter" idx="31" hasCustomPrompt="1"/>
          </p:nvPr>
        </p:nvSpPr>
        <p:spPr>
          <a:xfrm>
            <a:off x="6490345" y="365300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4" name="Espace réservé du texte 5">
            <a:extLst>
              <a:ext uri="{FF2B5EF4-FFF2-40B4-BE49-F238E27FC236}">
                <a16:creationId xmlns:a16="http://schemas.microsoft.com/office/drawing/2014/main" id="{E4B824FD-1DF5-E644-BD81-36BA01403EC1}"/>
              </a:ext>
            </a:extLst>
          </p:cNvPr>
          <p:cNvSpPr>
            <a:spLocks noGrp="1"/>
          </p:cNvSpPr>
          <p:nvPr>
            <p:ph type="body" sz="quarter" idx="32" hasCustomPrompt="1"/>
          </p:nvPr>
        </p:nvSpPr>
        <p:spPr>
          <a:xfrm>
            <a:off x="6490345" y="421393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25" name="Espace réservé du texte 5">
            <a:extLst>
              <a:ext uri="{FF2B5EF4-FFF2-40B4-BE49-F238E27FC236}">
                <a16:creationId xmlns:a16="http://schemas.microsoft.com/office/drawing/2014/main" id="{D9072BA4-9DAB-3F4E-BBD2-73CBD1EF7572}"/>
              </a:ext>
            </a:extLst>
          </p:cNvPr>
          <p:cNvSpPr>
            <a:spLocks noGrp="1"/>
          </p:cNvSpPr>
          <p:nvPr>
            <p:ph type="body" sz="quarter" idx="33" hasCustomPrompt="1"/>
          </p:nvPr>
        </p:nvSpPr>
        <p:spPr>
          <a:xfrm>
            <a:off x="8760580" y="3642491"/>
            <a:ext cx="1519200" cy="444201"/>
          </a:xfrm>
          <a:prstGeom prst="rect">
            <a:avLst/>
          </a:prstGeom>
        </p:spPr>
        <p:txBody>
          <a:bodyPr lIns="0" tIns="0" rIns="0" bIns="0" anchor="ctr">
            <a:noAutofit/>
          </a:bodyPr>
          <a:lstStyle>
            <a:lvl1pPr marL="0" indent="0" algn="ctr">
              <a:spcBef>
                <a:spcPts val="0"/>
              </a:spcBef>
              <a:buNone/>
              <a:defRPr sz="1600" b="1">
                <a:solidFill>
                  <a:schemeClr val="tx1"/>
                </a:solidFill>
              </a:defRPr>
            </a:lvl1pPr>
            <a:lvl4pPr marL="1371600" indent="0">
              <a:buNone/>
              <a:defRPr/>
            </a:lvl4pPr>
          </a:lstStyle>
          <a:p>
            <a:pPr lvl="0"/>
            <a:r>
              <a:rPr lang="en-CA" dirty="0"/>
              <a:t>Name</a:t>
            </a:r>
          </a:p>
        </p:txBody>
      </p:sp>
      <p:sp>
        <p:nvSpPr>
          <p:cNvPr id="26" name="Espace réservé du texte 5">
            <a:extLst>
              <a:ext uri="{FF2B5EF4-FFF2-40B4-BE49-F238E27FC236}">
                <a16:creationId xmlns:a16="http://schemas.microsoft.com/office/drawing/2014/main" id="{A149E7E1-2EE8-5B41-AAE5-E706695AEE59}"/>
              </a:ext>
            </a:extLst>
          </p:cNvPr>
          <p:cNvSpPr>
            <a:spLocks noGrp="1"/>
          </p:cNvSpPr>
          <p:nvPr>
            <p:ph type="body" sz="quarter" idx="34" hasCustomPrompt="1"/>
          </p:nvPr>
        </p:nvSpPr>
        <p:spPr>
          <a:xfrm>
            <a:off x="8760580" y="4203423"/>
            <a:ext cx="1519200" cy="929827"/>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Job title</a:t>
            </a:r>
          </a:p>
          <a:p>
            <a:pPr lvl="0"/>
            <a:r>
              <a:rPr lang="en-CA" dirty="0"/>
              <a:t>Division</a:t>
            </a:r>
          </a:p>
          <a:p>
            <a:pPr lvl="0"/>
            <a:r>
              <a:rPr lang="en-CA" dirty="0"/>
              <a:t>Office</a:t>
            </a:r>
          </a:p>
        </p:txBody>
      </p:sp>
      <p:sp>
        <p:nvSpPr>
          <p:cNvPr id="16" name="Titre 1">
            <a:extLst>
              <a:ext uri="{FF2B5EF4-FFF2-40B4-BE49-F238E27FC236}">
                <a16:creationId xmlns:a16="http://schemas.microsoft.com/office/drawing/2014/main" id="{3CDA66FE-4D5A-4E48-BDC4-6C987A8FA04A}"/>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9" name="ZoneTexte 8">
            <a:extLst>
              <a:ext uri="{FF2B5EF4-FFF2-40B4-BE49-F238E27FC236}">
                <a16:creationId xmlns:a16="http://schemas.microsoft.com/office/drawing/2014/main" id="{2D4ED3D8-F040-B14A-A05D-37277FBF0FE1}"/>
              </a:ext>
            </a:extLst>
          </p:cNvPr>
          <p:cNvSpPr txBox="1"/>
          <p:nvPr userDrawn="1"/>
        </p:nvSpPr>
        <p:spPr>
          <a:xfrm>
            <a:off x="1544595" y="1800404"/>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2578610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 5">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1" name="Espace réservé pour une image  5">
            <a:extLst>
              <a:ext uri="{FF2B5EF4-FFF2-40B4-BE49-F238E27FC236}">
                <a16:creationId xmlns:a16="http://schemas.microsoft.com/office/drawing/2014/main" id="{6648063D-6682-1248-A670-ACA6889C1AF0}"/>
              </a:ext>
            </a:extLst>
          </p:cNvPr>
          <p:cNvSpPr>
            <a:spLocks noGrp="1"/>
          </p:cNvSpPr>
          <p:nvPr>
            <p:ph type="pic" sz="quarter" idx="13" hasCustomPrompt="1"/>
          </p:nvPr>
        </p:nvSpPr>
        <p:spPr>
          <a:xfrm>
            <a:off x="3076526" y="2201289"/>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22" name="Espace réservé du texte 5">
            <a:extLst>
              <a:ext uri="{FF2B5EF4-FFF2-40B4-BE49-F238E27FC236}">
                <a16:creationId xmlns:a16="http://schemas.microsoft.com/office/drawing/2014/main" id="{CEFBA174-11E0-3640-A143-0A8CE7D169DD}"/>
              </a:ext>
            </a:extLst>
          </p:cNvPr>
          <p:cNvSpPr>
            <a:spLocks noGrp="1"/>
          </p:cNvSpPr>
          <p:nvPr>
            <p:ph type="body" sz="quarter" idx="24" hasCustomPrompt="1"/>
          </p:nvPr>
        </p:nvSpPr>
        <p:spPr>
          <a:xfrm>
            <a:off x="3073370" y="3834087"/>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23" name="Espace réservé du texte 5">
            <a:extLst>
              <a:ext uri="{FF2B5EF4-FFF2-40B4-BE49-F238E27FC236}">
                <a16:creationId xmlns:a16="http://schemas.microsoft.com/office/drawing/2014/main" id="{52C82127-7629-214F-8A6C-23D5E762916A}"/>
              </a:ext>
            </a:extLst>
          </p:cNvPr>
          <p:cNvSpPr>
            <a:spLocks noGrp="1"/>
          </p:cNvSpPr>
          <p:nvPr>
            <p:ph type="body" sz="quarter" idx="25" hasCustomPrompt="1"/>
          </p:nvPr>
        </p:nvSpPr>
        <p:spPr>
          <a:xfrm>
            <a:off x="3073370" y="4302505"/>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4" name="Espace réservé pour une image  5">
            <a:extLst>
              <a:ext uri="{FF2B5EF4-FFF2-40B4-BE49-F238E27FC236}">
                <a16:creationId xmlns:a16="http://schemas.microsoft.com/office/drawing/2014/main" id="{92079528-16A8-AC47-99D5-BA246ED893F7}"/>
              </a:ext>
            </a:extLst>
          </p:cNvPr>
          <p:cNvSpPr>
            <a:spLocks noGrp="1"/>
          </p:cNvSpPr>
          <p:nvPr>
            <p:ph type="pic" sz="quarter" idx="26" hasCustomPrompt="1"/>
          </p:nvPr>
        </p:nvSpPr>
        <p:spPr>
          <a:xfrm>
            <a:off x="789229" y="2202202"/>
            <a:ext cx="1512888" cy="1512000"/>
          </a:xfrm>
          <a:prstGeom prst="rect">
            <a:avLst/>
          </a:prstGeom>
        </p:spPr>
        <p:txBody>
          <a:bodyPr>
            <a:noAutofit/>
          </a:bodyPr>
          <a:lstStyle>
            <a:lvl1pPr marL="0" indent="0">
              <a:buNone/>
              <a:defRPr sz="1200"/>
            </a:lvl1pPr>
          </a:lstStyle>
          <a:p>
            <a:r>
              <a:rPr lang="fr-CA" dirty="0"/>
              <a:t>Cliquez sur l'icône pour ajouter une image</a:t>
            </a:r>
            <a:endParaRPr lang="fr-FR" dirty="0"/>
          </a:p>
        </p:txBody>
      </p:sp>
      <p:sp>
        <p:nvSpPr>
          <p:cNvPr id="45" name="Espace réservé du texte 5">
            <a:extLst>
              <a:ext uri="{FF2B5EF4-FFF2-40B4-BE49-F238E27FC236}">
                <a16:creationId xmlns:a16="http://schemas.microsoft.com/office/drawing/2014/main" id="{F6F24C28-52C6-4446-A047-8BAE1E23BA2A}"/>
              </a:ext>
            </a:extLst>
          </p:cNvPr>
          <p:cNvSpPr>
            <a:spLocks noGrp="1"/>
          </p:cNvSpPr>
          <p:nvPr>
            <p:ph type="body" sz="quarter" idx="27" hasCustomPrompt="1"/>
          </p:nvPr>
        </p:nvSpPr>
        <p:spPr>
          <a:xfrm>
            <a:off x="786073" y="3835000"/>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6" name="Espace réservé du texte 5">
            <a:extLst>
              <a:ext uri="{FF2B5EF4-FFF2-40B4-BE49-F238E27FC236}">
                <a16:creationId xmlns:a16="http://schemas.microsoft.com/office/drawing/2014/main" id="{249F9432-E942-F847-85CC-7C127BD72D6A}"/>
              </a:ext>
            </a:extLst>
          </p:cNvPr>
          <p:cNvSpPr>
            <a:spLocks noGrp="1"/>
          </p:cNvSpPr>
          <p:nvPr>
            <p:ph type="body" sz="quarter" idx="28" hasCustomPrompt="1"/>
          </p:nvPr>
        </p:nvSpPr>
        <p:spPr>
          <a:xfrm>
            <a:off x="786073" y="4303418"/>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47" name="Espace réservé pour une image  5">
            <a:extLst>
              <a:ext uri="{FF2B5EF4-FFF2-40B4-BE49-F238E27FC236}">
                <a16:creationId xmlns:a16="http://schemas.microsoft.com/office/drawing/2014/main" id="{51D00EB2-82E8-2843-A074-1076D0975ABF}"/>
              </a:ext>
            </a:extLst>
          </p:cNvPr>
          <p:cNvSpPr>
            <a:spLocks noGrp="1"/>
          </p:cNvSpPr>
          <p:nvPr>
            <p:ph type="pic" sz="quarter" idx="29" hasCustomPrompt="1"/>
          </p:nvPr>
        </p:nvSpPr>
        <p:spPr>
          <a:xfrm>
            <a:off x="5378431"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8" name="Espace réservé du texte 5">
            <a:extLst>
              <a:ext uri="{FF2B5EF4-FFF2-40B4-BE49-F238E27FC236}">
                <a16:creationId xmlns:a16="http://schemas.microsoft.com/office/drawing/2014/main" id="{22520BB7-44E3-AB4D-B164-EF25D8DAD6D0}"/>
              </a:ext>
            </a:extLst>
          </p:cNvPr>
          <p:cNvSpPr>
            <a:spLocks noGrp="1"/>
          </p:cNvSpPr>
          <p:nvPr>
            <p:ph type="body" sz="quarter" idx="30" hasCustomPrompt="1"/>
          </p:nvPr>
        </p:nvSpPr>
        <p:spPr>
          <a:xfrm>
            <a:off x="5375275"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49" name="Espace réservé du texte 5">
            <a:extLst>
              <a:ext uri="{FF2B5EF4-FFF2-40B4-BE49-F238E27FC236}">
                <a16:creationId xmlns:a16="http://schemas.microsoft.com/office/drawing/2014/main" id="{EF8F210A-69BC-0341-9730-34FC399FB3C7}"/>
              </a:ext>
            </a:extLst>
          </p:cNvPr>
          <p:cNvSpPr>
            <a:spLocks noGrp="1"/>
          </p:cNvSpPr>
          <p:nvPr>
            <p:ph type="body" sz="quarter" idx="31" hasCustomPrompt="1"/>
          </p:nvPr>
        </p:nvSpPr>
        <p:spPr>
          <a:xfrm>
            <a:off x="5375275"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0" name="Espace réservé pour une image  5">
            <a:extLst>
              <a:ext uri="{FF2B5EF4-FFF2-40B4-BE49-F238E27FC236}">
                <a16:creationId xmlns:a16="http://schemas.microsoft.com/office/drawing/2014/main" id="{B42152F6-1866-7942-AD47-EA9F9115930B}"/>
              </a:ext>
            </a:extLst>
          </p:cNvPr>
          <p:cNvSpPr>
            <a:spLocks noGrp="1"/>
          </p:cNvSpPr>
          <p:nvPr>
            <p:ph type="pic" sz="quarter" idx="32" hasCustomPrompt="1"/>
          </p:nvPr>
        </p:nvSpPr>
        <p:spPr>
          <a:xfrm>
            <a:off x="7646969" y="2206545"/>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1" name="Espace réservé du texte 5">
            <a:extLst>
              <a:ext uri="{FF2B5EF4-FFF2-40B4-BE49-F238E27FC236}">
                <a16:creationId xmlns:a16="http://schemas.microsoft.com/office/drawing/2014/main" id="{706B3FDE-7B3F-6240-B1F1-2183E848D8D9}"/>
              </a:ext>
            </a:extLst>
          </p:cNvPr>
          <p:cNvSpPr>
            <a:spLocks noGrp="1"/>
          </p:cNvSpPr>
          <p:nvPr>
            <p:ph type="body" sz="quarter" idx="33" hasCustomPrompt="1"/>
          </p:nvPr>
        </p:nvSpPr>
        <p:spPr>
          <a:xfrm>
            <a:off x="7643813" y="3839343"/>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2" name="Espace réservé du texte 5">
            <a:extLst>
              <a:ext uri="{FF2B5EF4-FFF2-40B4-BE49-F238E27FC236}">
                <a16:creationId xmlns:a16="http://schemas.microsoft.com/office/drawing/2014/main" id="{1BDDCDC0-26C5-784E-B047-A360BCEA4566}"/>
              </a:ext>
            </a:extLst>
          </p:cNvPr>
          <p:cNvSpPr>
            <a:spLocks noGrp="1"/>
          </p:cNvSpPr>
          <p:nvPr>
            <p:ph type="body" sz="quarter" idx="34" hasCustomPrompt="1"/>
          </p:nvPr>
        </p:nvSpPr>
        <p:spPr>
          <a:xfrm>
            <a:off x="7643813" y="4307761"/>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53" name="Espace réservé pour une image  5">
            <a:extLst>
              <a:ext uri="{FF2B5EF4-FFF2-40B4-BE49-F238E27FC236}">
                <a16:creationId xmlns:a16="http://schemas.microsoft.com/office/drawing/2014/main" id="{A2EF995F-6F18-1E48-A0F5-E0CA9BBFE91F}"/>
              </a:ext>
            </a:extLst>
          </p:cNvPr>
          <p:cNvSpPr>
            <a:spLocks noGrp="1"/>
          </p:cNvSpPr>
          <p:nvPr>
            <p:ph type="pic" sz="quarter" idx="35" hasCustomPrompt="1"/>
          </p:nvPr>
        </p:nvSpPr>
        <p:spPr>
          <a:xfrm>
            <a:off x="9915506" y="2206544"/>
            <a:ext cx="1512888" cy="151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4" name="Espace réservé du texte 5">
            <a:extLst>
              <a:ext uri="{FF2B5EF4-FFF2-40B4-BE49-F238E27FC236}">
                <a16:creationId xmlns:a16="http://schemas.microsoft.com/office/drawing/2014/main" id="{47994C68-BBD0-6A47-8531-AC9859E8A389}"/>
              </a:ext>
            </a:extLst>
          </p:cNvPr>
          <p:cNvSpPr>
            <a:spLocks noGrp="1"/>
          </p:cNvSpPr>
          <p:nvPr>
            <p:ph type="body" sz="quarter" idx="36" hasCustomPrompt="1"/>
          </p:nvPr>
        </p:nvSpPr>
        <p:spPr>
          <a:xfrm>
            <a:off x="9912350" y="3839342"/>
            <a:ext cx="1519200" cy="391552"/>
          </a:xfrm>
          <a:prstGeom prst="rect">
            <a:avLst/>
          </a:prstGeom>
        </p:spPr>
        <p:txBody>
          <a:bodyPr lIns="0" tIns="0" rIns="0" bIns="0" anchor="ctr">
            <a:noAutofit/>
          </a:bodyPr>
          <a:lstStyle>
            <a:lvl1pPr marL="0" indent="0" algn="ctr">
              <a:spcBef>
                <a:spcPts val="0"/>
              </a:spcBef>
              <a:buNone/>
              <a:defRPr sz="1400" b="1">
                <a:solidFill>
                  <a:schemeClr val="tx1"/>
                </a:solidFill>
              </a:defRPr>
            </a:lvl1pPr>
            <a:lvl4pPr marL="1371600" indent="0">
              <a:buNone/>
              <a:defRPr/>
            </a:lvl4pPr>
          </a:lstStyle>
          <a:p>
            <a:pPr lvl="0"/>
            <a:r>
              <a:rPr lang="en-CA" dirty="0"/>
              <a:t>Name</a:t>
            </a:r>
          </a:p>
        </p:txBody>
      </p:sp>
      <p:sp>
        <p:nvSpPr>
          <p:cNvPr id="55" name="Espace réservé du texte 5">
            <a:extLst>
              <a:ext uri="{FF2B5EF4-FFF2-40B4-BE49-F238E27FC236}">
                <a16:creationId xmlns:a16="http://schemas.microsoft.com/office/drawing/2014/main" id="{09C1574A-363A-EE48-B9A1-4BE9E7A90DCA}"/>
              </a:ext>
            </a:extLst>
          </p:cNvPr>
          <p:cNvSpPr>
            <a:spLocks noGrp="1"/>
          </p:cNvSpPr>
          <p:nvPr>
            <p:ph type="body" sz="quarter" idx="37" hasCustomPrompt="1"/>
          </p:nvPr>
        </p:nvSpPr>
        <p:spPr>
          <a:xfrm>
            <a:off x="9912350" y="4307760"/>
            <a:ext cx="1519200" cy="629714"/>
          </a:xfrm>
          <a:prstGeom prst="rect">
            <a:avLst/>
          </a:prstGeom>
        </p:spPr>
        <p:txBody>
          <a:bodyPr lIns="0" tIns="0" rIns="0" bIns="0">
            <a:noAutofit/>
          </a:bodyPr>
          <a:lstStyle>
            <a:lvl1pPr marL="0" indent="0" algn="ctr">
              <a:spcBef>
                <a:spcPts val="0"/>
              </a:spcBef>
              <a:buNone/>
              <a:defRPr sz="1400" b="0">
                <a:solidFill>
                  <a:schemeClr val="tx1"/>
                </a:solidFill>
              </a:defRPr>
            </a:lvl1pPr>
            <a:lvl4pPr marL="1371600" indent="0">
              <a:buNone/>
              <a:defRPr/>
            </a:lvl4pPr>
          </a:lstStyle>
          <a:p>
            <a:pPr lvl="0"/>
            <a:r>
              <a:rPr lang="en-CA" dirty="0"/>
              <a:t>Role</a:t>
            </a:r>
          </a:p>
        </p:txBody>
      </p:sp>
      <p:sp>
        <p:nvSpPr>
          <p:cNvPr id="20" name="Titre 1">
            <a:extLst>
              <a:ext uri="{FF2B5EF4-FFF2-40B4-BE49-F238E27FC236}">
                <a16:creationId xmlns:a16="http://schemas.microsoft.com/office/drawing/2014/main" id="{FCE2C510-3773-D94D-B183-17C419A0D8B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Tree>
    <p:extLst>
      <p:ext uri="{BB962C8B-B14F-4D97-AF65-F5344CB8AC3E}">
        <p14:creationId xmlns:p14="http://schemas.microsoft.com/office/powerpoint/2010/main" val="2964682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 10">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60BE23-CA16-4146-BB98-805987ADAD0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66" name="Espace réservé pour une image  5">
            <a:extLst>
              <a:ext uri="{FF2B5EF4-FFF2-40B4-BE49-F238E27FC236}">
                <a16:creationId xmlns:a16="http://schemas.microsoft.com/office/drawing/2014/main" id="{EE786B5B-ADB1-914E-B22C-446987A74902}"/>
              </a:ext>
            </a:extLst>
          </p:cNvPr>
          <p:cNvSpPr>
            <a:spLocks noGrp="1" noChangeAspect="1"/>
          </p:cNvSpPr>
          <p:nvPr>
            <p:ph type="pic" sz="quarter" idx="57" hasCustomPrompt="1"/>
          </p:nvPr>
        </p:nvSpPr>
        <p:spPr>
          <a:xfrm>
            <a:off x="772630"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67" name="Espace réservé du texte 5">
            <a:extLst>
              <a:ext uri="{FF2B5EF4-FFF2-40B4-BE49-F238E27FC236}">
                <a16:creationId xmlns:a16="http://schemas.microsoft.com/office/drawing/2014/main" id="{3D2BFFA9-A0BB-4141-A691-E3BF1DB263B2}"/>
              </a:ext>
            </a:extLst>
          </p:cNvPr>
          <p:cNvSpPr>
            <a:spLocks noGrp="1"/>
          </p:cNvSpPr>
          <p:nvPr>
            <p:ph type="body" sz="quarter" idx="58" hasCustomPrompt="1"/>
          </p:nvPr>
        </p:nvSpPr>
        <p:spPr>
          <a:xfrm>
            <a:off x="772630"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8" name="Espace réservé du texte 5">
            <a:extLst>
              <a:ext uri="{FF2B5EF4-FFF2-40B4-BE49-F238E27FC236}">
                <a16:creationId xmlns:a16="http://schemas.microsoft.com/office/drawing/2014/main" id="{4624AFB6-631A-A342-BBEB-E9490E4283E4}"/>
              </a:ext>
            </a:extLst>
          </p:cNvPr>
          <p:cNvSpPr>
            <a:spLocks noGrp="1"/>
          </p:cNvSpPr>
          <p:nvPr>
            <p:ph type="body" sz="quarter" idx="59" hasCustomPrompt="1"/>
          </p:nvPr>
        </p:nvSpPr>
        <p:spPr>
          <a:xfrm>
            <a:off x="772630"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111" name="Espace réservé pour une image  5">
            <a:extLst>
              <a:ext uri="{FF2B5EF4-FFF2-40B4-BE49-F238E27FC236}">
                <a16:creationId xmlns:a16="http://schemas.microsoft.com/office/drawing/2014/main" id="{8E0BCA09-C5BF-D843-872B-821AF2D8187C}"/>
              </a:ext>
            </a:extLst>
          </p:cNvPr>
          <p:cNvSpPr>
            <a:spLocks noGrp="1" noChangeAspect="1"/>
          </p:cNvSpPr>
          <p:nvPr>
            <p:ph type="pic" sz="quarter" idx="60" hasCustomPrompt="1"/>
          </p:nvPr>
        </p:nvSpPr>
        <p:spPr>
          <a:xfrm>
            <a:off x="772630"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112" name="Espace réservé du texte 5">
            <a:extLst>
              <a:ext uri="{FF2B5EF4-FFF2-40B4-BE49-F238E27FC236}">
                <a16:creationId xmlns:a16="http://schemas.microsoft.com/office/drawing/2014/main" id="{F0985BBD-C1F4-4B4A-937A-6E61D3A1806F}"/>
              </a:ext>
            </a:extLst>
          </p:cNvPr>
          <p:cNvSpPr>
            <a:spLocks noGrp="1"/>
          </p:cNvSpPr>
          <p:nvPr>
            <p:ph type="body" sz="quarter" idx="61" hasCustomPrompt="1"/>
          </p:nvPr>
        </p:nvSpPr>
        <p:spPr>
          <a:xfrm>
            <a:off x="772630"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113" name="Espace réservé du texte 5">
            <a:extLst>
              <a:ext uri="{FF2B5EF4-FFF2-40B4-BE49-F238E27FC236}">
                <a16:creationId xmlns:a16="http://schemas.microsoft.com/office/drawing/2014/main" id="{7C357D04-4C41-B242-B5E6-B881823FF24B}"/>
              </a:ext>
            </a:extLst>
          </p:cNvPr>
          <p:cNvSpPr>
            <a:spLocks noGrp="1"/>
          </p:cNvSpPr>
          <p:nvPr>
            <p:ph type="body" sz="quarter" idx="62" hasCustomPrompt="1"/>
          </p:nvPr>
        </p:nvSpPr>
        <p:spPr>
          <a:xfrm>
            <a:off x="772630"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1" name="Espace réservé pour une image  5">
            <a:extLst>
              <a:ext uri="{FF2B5EF4-FFF2-40B4-BE49-F238E27FC236}">
                <a16:creationId xmlns:a16="http://schemas.microsoft.com/office/drawing/2014/main" id="{B53C58A7-88E3-BC47-A71C-C4CDDA0CF2D1}"/>
              </a:ext>
            </a:extLst>
          </p:cNvPr>
          <p:cNvSpPr>
            <a:spLocks noGrp="1" noChangeAspect="1"/>
          </p:cNvSpPr>
          <p:nvPr>
            <p:ph type="pic" sz="quarter" idx="63" hasCustomPrompt="1"/>
          </p:nvPr>
        </p:nvSpPr>
        <p:spPr>
          <a:xfrm>
            <a:off x="3096923" y="1513387"/>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2" name="Espace réservé du texte 5">
            <a:extLst>
              <a:ext uri="{FF2B5EF4-FFF2-40B4-BE49-F238E27FC236}">
                <a16:creationId xmlns:a16="http://schemas.microsoft.com/office/drawing/2014/main" id="{FD802FA2-99DC-FF40-BA3E-663B446CFFF6}"/>
              </a:ext>
            </a:extLst>
          </p:cNvPr>
          <p:cNvSpPr>
            <a:spLocks noGrp="1"/>
          </p:cNvSpPr>
          <p:nvPr>
            <p:ph type="body" sz="quarter" idx="64" hasCustomPrompt="1"/>
          </p:nvPr>
        </p:nvSpPr>
        <p:spPr>
          <a:xfrm>
            <a:off x="3096923"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3" name="Espace réservé du texte 5">
            <a:extLst>
              <a:ext uri="{FF2B5EF4-FFF2-40B4-BE49-F238E27FC236}">
                <a16:creationId xmlns:a16="http://schemas.microsoft.com/office/drawing/2014/main" id="{51803403-26FF-B145-8A44-43BFC0B0D0E6}"/>
              </a:ext>
            </a:extLst>
          </p:cNvPr>
          <p:cNvSpPr>
            <a:spLocks noGrp="1"/>
          </p:cNvSpPr>
          <p:nvPr>
            <p:ph type="body" sz="quarter" idx="65" hasCustomPrompt="1"/>
          </p:nvPr>
        </p:nvSpPr>
        <p:spPr>
          <a:xfrm>
            <a:off x="3096923"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4" name="Espace réservé pour une image  5">
            <a:extLst>
              <a:ext uri="{FF2B5EF4-FFF2-40B4-BE49-F238E27FC236}">
                <a16:creationId xmlns:a16="http://schemas.microsoft.com/office/drawing/2014/main" id="{647C4664-4742-374A-A7E1-4F7610BDD3BB}"/>
              </a:ext>
            </a:extLst>
          </p:cNvPr>
          <p:cNvSpPr>
            <a:spLocks noGrp="1" noChangeAspect="1"/>
          </p:cNvSpPr>
          <p:nvPr>
            <p:ph type="pic" sz="quarter" idx="66" hasCustomPrompt="1"/>
          </p:nvPr>
        </p:nvSpPr>
        <p:spPr>
          <a:xfrm>
            <a:off x="3096923" y="3864539"/>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45" name="Espace réservé du texte 5">
            <a:extLst>
              <a:ext uri="{FF2B5EF4-FFF2-40B4-BE49-F238E27FC236}">
                <a16:creationId xmlns:a16="http://schemas.microsoft.com/office/drawing/2014/main" id="{2B49B4A6-EB7B-724D-9F41-C0D8635DD6F8}"/>
              </a:ext>
            </a:extLst>
          </p:cNvPr>
          <p:cNvSpPr>
            <a:spLocks noGrp="1"/>
          </p:cNvSpPr>
          <p:nvPr>
            <p:ph type="body" sz="quarter" idx="67" hasCustomPrompt="1"/>
          </p:nvPr>
        </p:nvSpPr>
        <p:spPr>
          <a:xfrm>
            <a:off x="3096923"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6" name="Espace réservé du texte 5">
            <a:extLst>
              <a:ext uri="{FF2B5EF4-FFF2-40B4-BE49-F238E27FC236}">
                <a16:creationId xmlns:a16="http://schemas.microsoft.com/office/drawing/2014/main" id="{DDC3CED0-DAE8-FF41-AC58-6E4CC35051A6}"/>
              </a:ext>
            </a:extLst>
          </p:cNvPr>
          <p:cNvSpPr>
            <a:spLocks noGrp="1"/>
          </p:cNvSpPr>
          <p:nvPr>
            <p:ph type="body" sz="quarter" idx="68" hasCustomPrompt="1"/>
          </p:nvPr>
        </p:nvSpPr>
        <p:spPr>
          <a:xfrm>
            <a:off x="3096923"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47" name="Espace réservé pour une image  5">
            <a:extLst>
              <a:ext uri="{FF2B5EF4-FFF2-40B4-BE49-F238E27FC236}">
                <a16:creationId xmlns:a16="http://schemas.microsoft.com/office/drawing/2014/main" id="{3A1AF66A-0642-9546-9367-C4D7B11E0D2E}"/>
              </a:ext>
            </a:extLst>
          </p:cNvPr>
          <p:cNvSpPr>
            <a:spLocks noGrp="1" noChangeAspect="1"/>
          </p:cNvSpPr>
          <p:nvPr>
            <p:ph type="pic" sz="quarter" idx="69" hasCustomPrompt="1"/>
          </p:nvPr>
        </p:nvSpPr>
        <p:spPr>
          <a:xfrm>
            <a:off x="5431389" y="1513388"/>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48" name="Espace réservé du texte 5">
            <a:extLst>
              <a:ext uri="{FF2B5EF4-FFF2-40B4-BE49-F238E27FC236}">
                <a16:creationId xmlns:a16="http://schemas.microsoft.com/office/drawing/2014/main" id="{714E316F-3190-0549-BE7D-55D1581EA9DC}"/>
              </a:ext>
            </a:extLst>
          </p:cNvPr>
          <p:cNvSpPr>
            <a:spLocks noGrp="1"/>
          </p:cNvSpPr>
          <p:nvPr>
            <p:ph type="body" sz="quarter" idx="70" hasCustomPrompt="1"/>
          </p:nvPr>
        </p:nvSpPr>
        <p:spPr>
          <a:xfrm>
            <a:off x="5431389"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49" name="Espace réservé du texte 5">
            <a:extLst>
              <a:ext uri="{FF2B5EF4-FFF2-40B4-BE49-F238E27FC236}">
                <a16:creationId xmlns:a16="http://schemas.microsoft.com/office/drawing/2014/main" id="{C2D8EF22-B1DF-4344-8269-C27CA6ED9F65}"/>
              </a:ext>
            </a:extLst>
          </p:cNvPr>
          <p:cNvSpPr>
            <a:spLocks noGrp="1"/>
          </p:cNvSpPr>
          <p:nvPr>
            <p:ph type="body" sz="quarter" idx="71" hasCustomPrompt="1"/>
          </p:nvPr>
        </p:nvSpPr>
        <p:spPr>
          <a:xfrm>
            <a:off x="5431389"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0" name="Espace réservé pour une image  5">
            <a:extLst>
              <a:ext uri="{FF2B5EF4-FFF2-40B4-BE49-F238E27FC236}">
                <a16:creationId xmlns:a16="http://schemas.microsoft.com/office/drawing/2014/main" id="{9A1E6596-D7B1-084C-919F-05F806C50278}"/>
              </a:ext>
            </a:extLst>
          </p:cNvPr>
          <p:cNvSpPr>
            <a:spLocks noGrp="1" noChangeAspect="1"/>
          </p:cNvSpPr>
          <p:nvPr>
            <p:ph type="pic" sz="quarter" idx="72" hasCustomPrompt="1"/>
          </p:nvPr>
        </p:nvSpPr>
        <p:spPr>
          <a:xfrm>
            <a:off x="5431389" y="3864540"/>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51" name="Espace réservé du texte 5">
            <a:extLst>
              <a:ext uri="{FF2B5EF4-FFF2-40B4-BE49-F238E27FC236}">
                <a16:creationId xmlns:a16="http://schemas.microsoft.com/office/drawing/2014/main" id="{50ABBD99-D126-1546-8798-2BAA7DB51490}"/>
              </a:ext>
            </a:extLst>
          </p:cNvPr>
          <p:cNvSpPr>
            <a:spLocks noGrp="1"/>
          </p:cNvSpPr>
          <p:nvPr>
            <p:ph type="body" sz="quarter" idx="73" hasCustomPrompt="1"/>
          </p:nvPr>
        </p:nvSpPr>
        <p:spPr>
          <a:xfrm>
            <a:off x="5431389"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2" name="Espace réservé du texte 5">
            <a:extLst>
              <a:ext uri="{FF2B5EF4-FFF2-40B4-BE49-F238E27FC236}">
                <a16:creationId xmlns:a16="http://schemas.microsoft.com/office/drawing/2014/main" id="{F8BBAB7A-0874-F142-A742-9D362302388F}"/>
              </a:ext>
            </a:extLst>
          </p:cNvPr>
          <p:cNvSpPr>
            <a:spLocks noGrp="1"/>
          </p:cNvSpPr>
          <p:nvPr>
            <p:ph type="body" sz="quarter" idx="74" hasCustomPrompt="1"/>
          </p:nvPr>
        </p:nvSpPr>
        <p:spPr>
          <a:xfrm>
            <a:off x="5431389"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3" name="Espace réservé pour une image  5">
            <a:extLst>
              <a:ext uri="{FF2B5EF4-FFF2-40B4-BE49-F238E27FC236}">
                <a16:creationId xmlns:a16="http://schemas.microsoft.com/office/drawing/2014/main" id="{E17433F2-ACBF-3D46-8718-C2A899DDC66E}"/>
              </a:ext>
            </a:extLst>
          </p:cNvPr>
          <p:cNvSpPr>
            <a:spLocks noGrp="1" noChangeAspect="1"/>
          </p:cNvSpPr>
          <p:nvPr>
            <p:ph type="pic" sz="quarter" idx="75" hasCustomPrompt="1"/>
          </p:nvPr>
        </p:nvSpPr>
        <p:spPr>
          <a:xfrm>
            <a:off x="7765801"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54" name="Espace réservé du texte 5">
            <a:extLst>
              <a:ext uri="{FF2B5EF4-FFF2-40B4-BE49-F238E27FC236}">
                <a16:creationId xmlns:a16="http://schemas.microsoft.com/office/drawing/2014/main" id="{86F25E95-9D1E-A245-8C5D-E1610A1BE5E9}"/>
              </a:ext>
            </a:extLst>
          </p:cNvPr>
          <p:cNvSpPr>
            <a:spLocks noGrp="1"/>
          </p:cNvSpPr>
          <p:nvPr>
            <p:ph type="body" sz="quarter" idx="76" hasCustomPrompt="1"/>
          </p:nvPr>
        </p:nvSpPr>
        <p:spPr>
          <a:xfrm>
            <a:off x="7765801"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5" name="Espace réservé du texte 5">
            <a:extLst>
              <a:ext uri="{FF2B5EF4-FFF2-40B4-BE49-F238E27FC236}">
                <a16:creationId xmlns:a16="http://schemas.microsoft.com/office/drawing/2014/main" id="{B6631680-32C8-034C-BF09-79FF3D93A1A9}"/>
              </a:ext>
            </a:extLst>
          </p:cNvPr>
          <p:cNvSpPr>
            <a:spLocks noGrp="1"/>
          </p:cNvSpPr>
          <p:nvPr>
            <p:ph type="body" sz="quarter" idx="77" hasCustomPrompt="1"/>
          </p:nvPr>
        </p:nvSpPr>
        <p:spPr>
          <a:xfrm>
            <a:off x="7765801"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6" name="Espace réservé pour une image  5">
            <a:extLst>
              <a:ext uri="{FF2B5EF4-FFF2-40B4-BE49-F238E27FC236}">
                <a16:creationId xmlns:a16="http://schemas.microsoft.com/office/drawing/2014/main" id="{C0FF4D73-45DC-334F-8DBD-DBF3F5724457}"/>
              </a:ext>
            </a:extLst>
          </p:cNvPr>
          <p:cNvSpPr>
            <a:spLocks noGrp="1" noChangeAspect="1"/>
          </p:cNvSpPr>
          <p:nvPr>
            <p:ph type="pic" sz="quarter" idx="78" hasCustomPrompt="1"/>
          </p:nvPr>
        </p:nvSpPr>
        <p:spPr>
          <a:xfrm>
            <a:off x="7765801"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57" name="Espace réservé du texte 5">
            <a:extLst>
              <a:ext uri="{FF2B5EF4-FFF2-40B4-BE49-F238E27FC236}">
                <a16:creationId xmlns:a16="http://schemas.microsoft.com/office/drawing/2014/main" id="{E91127D2-B259-8345-889C-202ACB849300}"/>
              </a:ext>
            </a:extLst>
          </p:cNvPr>
          <p:cNvSpPr>
            <a:spLocks noGrp="1"/>
          </p:cNvSpPr>
          <p:nvPr>
            <p:ph type="body" sz="quarter" idx="79" hasCustomPrompt="1"/>
          </p:nvPr>
        </p:nvSpPr>
        <p:spPr>
          <a:xfrm>
            <a:off x="7765801"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58" name="Espace réservé du texte 5">
            <a:extLst>
              <a:ext uri="{FF2B5EF4-FFF2-40B4-BE49-F238E27FC236}">
                <a16:creationId xmlns:a16="http://schemas.microsoft.com/office/drawing/2014/main" id="{996D847F-688A-E048-ADEC-9FEF4146952C}"/>
              </a:ext>
            </a:extLst>
          </p:cNvPr>
          <p:cNvSpPr>
            <a:spLocks noGrp="1"/>
          </p:cNvSpPr>
          <p:nvPr>
            <p:ph type="body" sz="quarter" idx="80" hasCustomPrompt="1"/>
          </p:nvPr>
        </p:nvSpPr>
        <p:spPr>
          <a:xfrm>
            <a:off x="7765801"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59" name="Espace réservé pour une image  5">
            <a:extLst>
              <a:ext uri="{FF2B5EF4-FFF2-40B4-BE49-F238E27FC236}">
                <a16:creationId xmlns:a16="http://schemas.microsoft.com/office/drawing/2014/main" id="{EBF1FE4E-843B-BF42-82CC-5BD49C517620}"/>
              </a:ext>
            </a:extLst>
          </p:cNvPr>
          <p:cNvSpPr>
            <a:spLocks noGrp="1" noChangeAspect="1"/>
          </p:cNvSpPr>
          <p:nvPr>
            <p:ph type="pic" sz="quarter" idx="81" hasCustomPrompt="1"/>
          </p:nvPr>
        </p:nvSpPr>
        <p:spPr>
          <a:xfrm>
            <a:off x="10093238" y="1505036"/>
            <a:ext cx="1332000" cy="1332000"/>
          </a:xfrm>
          <a:prstGeom prst="rect">
            <a:avLst/>
          </a:prstGeom>
        </p:spPr>
        <p:txBody>
          <a:bodyPr>
            <a:noAutofit/>
          </a:bodyPr>
          <a:lstStyle>
            <a:lvl1pPr marL="0" indent="0">
              <a:buNone/>
              <a:defRPr sz="1200"/>
            </a:lvl1pPr>
          </a:lstStyle>
          <a:p>
            <a:r>
              <a:rPr lang="fr-CA"/>
              <a:t>Cliquez sur l'icône pour ajouter une image</a:t>
            </a:r>
            <a:endParaRPr lang="fr-FR" dirty="0"/>
          </a:p>
        </p:txBody>
      </p:sp>
      <p:sp>
        <p:nvSpPr>
          <p:cNvPr id="60" name="Espace réservé du texte 5">
            <a:extLst>
              <a:ext uri="{FF2B5EF4-FFF2-40B4-BE49-F238E27FC236}">
                <a16:creationId xmlns:a16="http://schemas.microsoft.com/office/drawing/2014/main" id="{1262C7B6-6252-C642-B297-716226E379CD}"/>
              </a:ext>
            </a:extLst>
          </p:cNvPr>
          <p:cNvSpPr>
            <a:spLocks noGrp="1"/>
          </p:cNvSpPr>
          <p:nvPr>
            <p:ph type="body" sz="quarter" idx="82" hasCustomPrompt="1"/>
          </p:nvPr>
        </p:nvSpPr>
        <p:spPr>
          <a:xfrm>
            <a:off x="10093238" y="3245733"/>
            <a:ext cx="1332000" cy="50400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1" name="Espace réservé du texte 5">
            <a:extLst>
              <a:ext uri="{FF2B5EF4-FFF2-40B4-BE49-F238E27FC236}">
                <a16:creationId xmlns:a16="http://schemas.microsoft.com/office/drawing/2014/main" id="{573E24FE-8879-FB42-B8CA-4D3332150C4F}"/>
              </a:ext>
            </a:extLst>
          </p:cNvPr>
          <p:cNvSpPr>
            <a:spLocks noGrp="1"/>
          </p:cNvSpPr>
          <p:nvPr>
            <p:ph type="body" sz="quarter" idx="83" hasCustomPrompt="1"/>
          </p:nvPr>
        </p:nvSpPr>
        <p:spPr>
          <a:xfrm>
            <a:off x="10093238" y="2865775"/>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62" name="Espace réservé pour une image  5">
            <a:extLst>
              <a:ext uri="{FF2B5EF4-FFF2-40B4-BE49-F238E27FC236}">
                <a16:creationId xmlns:a16="http://schemas.microsoft.com/office/drawing/2014/main" id="{CBD400C3-7A40-3048-8844-C3F44A0B40C3}"/>
              </a:ext>
            </a:extLst>
          </p:cNvPr>
          <p:cNvSpPr>
            <a:spLocks noGrp="1" noChangeAspect="1"/>
          </p:cNvSpPr>
          <p:nvPr>
            <p:ph type="pic" sz="quarter" idx="84" hasCustomPrompt="1"/>
          </p:nvPr>
        </p:nvSpPr>
        <p:spPr>
          <a:xfrm>
            <a:off x="10093238" y="3856188"/>
            <a:ext cx="1332000" cy="1332000"/>
          </a:xfrm>
          <a:prstGeom prst="rect">
            <a:avLst/>
          </a:prstGeom>
        </p:spPr>
        <p:txBody>
          <a:bodyPr>
            <a:noAutofit/>
          </a:bodyPr>
          <a:lstStyle>
            <a:lvl1pPr marL="0" indent="0">
              <a:spcBef>
                <a:spcPts val="0"/>
              </a:spcBef>
              <a:buNone/>
              <a:defRPr sz="1200"/>
            </a:lvl1pPr>
          </a:lstStyle>
          <a:p>
            <a:r>
              <a:rPr lang="fr-CA"/>
              <a:t>Cliquez sur l'icône pour ajouter une image</a:t>
            </a:r>
            <a:endParaRPr lang="fr-FR" dirty="0"/>
          </a:p>
        </p:txBody>
      </p:sp>
      <p:sp>
        <p:nvSpPr>
          <p:cNvPr id="63" name="Espace réservé du texte 5">
            <a:extLst>
              <a:ext uri="{FF2B5EF4-FFF2-40B4-BE49-F238E27FC236}">
                <a16:creationId xmlns:a16="http://schemas.microsoft.com/office/drawing/2014/main" id="{9454FE9C-B016-F44D-A539-D12B206A0547}"/>
              </a:ext>
            </a:extLst>
          </p:cNvPr>
          <p:cNvSpPr>
            <a:spLocks noGrp="1"/>
          </p:cNvSpPr>
          <p:nvPr>
            <p:ph type="body" sz="quarter" idx="85" hasCustomPrompt="1"/>
          </p:nvPr>
        </p:nvSpPr>
        <p:spPr>
          <a:xfrm>
            <a:off x="10093238" y="5595681"/>
            <a:ext cx="1332000" cy="501320"/>
          </a:xfrm>
          <a:prstGeom prst="rect">
            <a:avLst/>
          </a:prstGeom>
        </p:spPr>
        <p:txBody>
          <a:bodyPr lIns="0" tIns="0" rIns="0" bIns="0">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0">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Title</a:t>
            </a:r>
          </a:p>
        </p:txBody>
      </p:sp>
      <p:sp>
        <p:nvSpPr>
          <p:cNvPr id="64" name="Espace réservé du texte 5">
            <a:extLst>
              <a:ext uri="{FF2B5EF4-FFF2-40B4-BE49-F238E27FC236}">
                <a16:creationId xmlns:a16="http://schemas.microsoft.com/office/drawing/2014/main" id="{BA682D77-F315-3140-B228-45A7B87CC973}"/>
              </a:ext>
            </a:extLst>
          </p:cNvPr>
          <p:cNvSpPr>
            <a:spLocks noGrp="1"/>
          </p:cNvSpPr>
          <p:nvPr>
            <p:ph type="body" sz="quarter" idx="86" hasCustomPrompt="1"/>
          </p:nvPr>
        </p:nvSpPr>
        <p:spPr>
          <a:xfrm>
            <a:off x="10093238" y="5212077"/>
            <a:ext cx="1332000" cy="360000"/>
          </a:xfrm>
          <a:prstGeom prst="rect">
            <a:avLst/>
          </a:prstGeom>
        </p:spPr>
        <p:txBody>
          <a:bodyPr lIns="0" tIns="0" rIns="0" bIns="0" anchor="ctr">
            <a:noAutofit/>
          </a:bodyPr>
          <a:lstStyle>
            <a:lvl1pPr marL="171450" marR="0" indent="-17145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vl4pPr marL="1371600" indent="0">
              <a:buNone/>
              <a:defRPr/>
            </a:lvl4pPr>
          </a:lstStyle>
          <a:p>
            <a:pPr marL="171450" marR="0" lvl="0" indent="-171450" algn="ctr" defTabSz="914400" rtl="0" eaLnBrk="1" fontAlgn="auto" latinLnBrk="0" hangingPunct="1">
              <a:lnSpc>
                <a:spcPct val="100000"/>
              </a:lnSpc>
              <a:spcBef>
                <a:spcPct val="20000"/>
              </a:spcBef>
              <a:spcAft>
                <a:spcPts val="0"/>
              </a:spcAft>
              <a:buClrTx/>
              <a:buSzTx/>
              <a:tabLst/>
              <a:defRPr/>
            </a:pPr>
            <a:r>
              <a:rPr lang="en-CA" dirty="0"/>
              <a:t>Name</a:t>
            </a:r>
          </a:p>
        </p:txBody>
      </p:sp>
      <p:sp>
        <p:nvSpPr>
          <p:cNvPr id="34" name="Titre 1">
            <a:extLst>
              <a:ext uri="{FF2B5EF4-FFF2-40B4-BE49-F238E27FC236}">
                <a16:creationId xmlns:a16="http://schemas.microsoft.com/office/drawing/2014/main" id="{13DF76B2-8FA9-D54D-9F04-3EBFADE2D42F}"/>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Team</a:t>
            </a:r>
          </a:p>
        </p:txBody>
      </p:sp>
      <p:sp>
        <p:nvSpPr>
          <p:cNvPr id="4" name="ZoneTexte 3">
            <a:extLst>
              <a:ext uri="{FF2B5EF4-FFF2-40B4-BE49-F238E27FC236}">
                <a16:creationId xmlns:a16="http://schemas.microsoft.com/office/drawing/2014/main" id="{02FBC9F9-E98D-064D-AE5F-D9D1467E6684}"/>
              </a:ext>
            </a:extLst>
          </p:cNvPr>
          <p:cNvSpPr txBox="1"/>
          <p:nvPr userDrawn="1"/>
        </p:nvSpPr>
        <p:spPr>
          <a:xfrm>
            <a:off x="7141464" y="1344168"/>
            <a:ext cx="0" cy="0"/>
          </a:xfrm>
          <a:prstGeom prst="rect">
            <a:avLst/>
          </a:prstGeom>
        </p:spPr>
        <p:txBody>
          <a:bodyPr vert="horz" wrap="none" lIns="0" tIns="0" rIns="0" bIns="0" rtlCol="0" anchor="t" anchorCtr="0">
            <a:noAutofit/>
          </a:bodyPr>
          <a:lstStyle/>
          <a:p>
            <a:pPr marL="0" indent="0" algn="l">
              <a:buFont typeface="Arial" panose="020B0604020202020204" pitchFamily="34" charset="0"/>
              <a:buNone/>
            </a:pPr>
            <a:endParaRPr lang="en-CA" dirty="0"/>
          </a:p>
        </p:txBody>
      </p:sp>
    </p:spTree>
    <p:extLst>
      <p:ext uri="{BB962C8B-B14F-4D97-AF65-F5344CB8AC3E}">
        <p14:creationId xmlns:p14="http://schemas.microsoft.com/office/powerpoint/2010/main" val="1225344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left+tex">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E14D4F1-0AFF-214C-92AA-BD02450E38BA}"/>
              </a:ext>
            </a:extLst>
          </p:cNvPr>
          <p:cNvSpPr>
            <a:spLocks noGrp="1"/>
          </p:cNvSpPr>
          <p:nvPr>
            <p:ph type="title" hasCustomPrompt="1"/>
          </p:nvPr>
        </p:nvSpPr>
        <p:spPr>
          <a:xfrm>
            <a:off x="6888163" y="684000"/>
            <a:ext cx="4537859" cy="622188"/>
          </a:xfrm>
          <a:prstGeom prst="rect">
            <a:avLst/>
          </a:prstGeom>
        </p:spPr>
        <p:txBody>
          <a:bodyPr vert="horz" lIns="0" tIns="0" rIns="0" bIns="0" rtlCol="0" anchor="t" anchorCtr="0">
            <a:noAutofit/>
          </a:bodyPr>
          <a:lstStyle>
            <a:lvl1pPr>
              <a:defRPr>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6855D02E-339D-5043-B91B-5FF8B79BA5F8}"/>
              </a:ext>
            </a:extLst>
          </p:cNvPr>
          <p:cNvSpPr>
            <a:spLocks noGrp="1"/>
          </p:cNvSpPr>
          <p:nvPr>
            <p:ph sz="quarter" idx="17"/>
          </p:nvPr>
        </p:nvSpPr>
        <p:spPr>
          <a:xfrm>
            <a:off x="6888162" y="1681655"/>
            <a:ext cx="4535945" cy="4411170"/>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BDBF016D-4A07-3C4E-84B2-4A358A221DCF}"/>
              </a:ext>
            </a:extLst>
          </p:cNvPr>
          <p:cNvSpPr>
            <a:spLocks noGrp="1"/>
          </p:cNvSpPr>
          <p:nvPr>
            <p:ph type="pic" sz="quarter" idx="18"/>
          </p:nvPr>
        </p:nvSpPr>
        <p:spPr>
          <a:xfrm>
            <a:off x="766762" y="765175"/>
            <a:ext cx="5365751" cy="5327650"/>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515FDA85-64F9-BF40-A7DD-72C4DBB17A76}"/>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532546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3A8E2A17-934C-7740-A581-F2AA6728D744}"/>
              </a:ext>
            </a:extLst>
          </p:cNvPr>
          <p:cNvSpPr>
            <a:spLocks noGrp="1"/>
          </p:cNvSpPr>
          <p:nvPr>
            <p:ph type="pic" sz="quarter" idx="14"/>
          </p:nvPr>
        </p:nvSpPr>
        <p:spPr>
          <a:xfrm>
            <a:off x="6132513" y="765176"/>
            <a:ext cx="5292725" cy="5327650"/>
          </a:xfrm>
          <a:prstGeom prst="rect">
            <a:avLst/>
          </a:prstGeom>
        </p:spPr>
        <p:txBody>
          <a:bodyPr lIns="0" tIns="0" rIns="0" bIns="0">
            <a:noAutofit/>
          </a:bodyPr>
          <a:lstStyle>
            <a:lvl1pPr>
              <a:spcBef>
                <a:spcPts val="500"/>
              </a:spcBef>
              <a:buNone/>
              <a:defRPr lang="en-GB" sz="32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304507B7-5A7C-1142-B280-7D316907D035}"/>
              </a:ext>
            </a:extLst>
          </p:cNvPr>
          <p:cNvSpPr>
            <a:spLocks noGrp="1"/>
          </p:cNvSpPr>
          <p:nvPr>
            <p:ph type="title" hasCustomPrompt="1"/>
          </p:nvPr>
        </p:nvSpPr>
        <p:spPr>
          <a:xfrm>
            <a:off x="766763" y="684000"/>
            <a:ext cx="4608512" cy="626302"/>
          </a:xfrm>
          <a:prstGeom prst="rect">
            <a:avLst/>
          </a:prstGeom>
        </p:spPr>
        <p:txBody>
          <a:bodyPr vert="horz" lIns="0" tIns="0" rIns="0" bIns="0" rtlCol="0" anchor="t" anchorCtr="0">
            <a:noAutofit/>
          </a:bodyPr>
          <a:lstStyle/>
          <a:p>
            <a:r>
              <a:rPr lang="en-US" noProof="0" dirty="0"/>
              <a:t>Title</a:t>
            </a:r>
          </a:p>
        </p:txBody>
      </p:sp>
      <p:sp>
        <p:nvSpPr>
          <p:cNvPr id="6" name="Content Placeholder 20">
            <a:extLst>
              <a:ext uri="{FF2B5EF4-FFF2-40B4-BE49-F238E27FC236}">
                <a16:creationId xmlns:a16="http://schemas.microsoft.com/office/drawing/2014/main" id="{33476934-CF78-2D44-A533-364A3E20704C}"/>
              </a:ext>
            </a:extLst>
          </p:cNvPr>
          <p:cNvSpPr>
            <a:spLocks noGrp="1"/>
          </p:cNvSpPr>
          <p:nvPr>
            <p:ph sz="quarter" idx="17"/>
          </p:nvPr>
        </p:nvSpPr>
        <p:spPr>
          <a:xfrm>
            <a:off x="766763" y="1656522"/>
            <a:ext cx="4608512" cy="443630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44699261-482F-CC46-A8DC-45866B3268E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808776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 - Graphic device A gradient">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146FB1F-1288-0940-9045-C8D45B183C4E}"/>
              </a:ext>
            </a:extLst>
          </p:cNvPr>
          <p:cNvSpPr>
            <a:spLocks noGrp="1"/>
          </p:cNvSpPr>
          <p:nvPr>
            <p:ph type="body" sz="quarter" idx="10" hasCustomPrompt="1"/>
          </p:nvPr>
        </p:nvSpPr>
        <p:spPr>
          <a:xfrm>
            <a:off x="737755" y="664970"/>
            <a:ext cx="4668116" cy="2910872"/>
          </a:xfrm>
          <a:prstGeom prst="rect">
            <a:avLst/>
          </a:prstGeom>
        </p:spPr>
        <p:txBody>
          <a:bodyPr lIns="0" tIns="0" rIns="0" bIns="0"/>
          <a:lstStyle>
            <a:lvl1pPr marL="0" marR="0" indent="0" algn="l" defTabSz="914400" rtl="0" eaLnBrk="1" fontAlgn="auto" latinLnBrk="0" hangingPunct="1">
              <a:lnSpc>
                <a:spcPts val="7000"/>
              </a:lnSpc>
              <a:spcBef>
                <a:spcPct val="20000"/>
              </a:spcBef>
              <a:spcAft>
                <a:spcPts val="0"/>
              </a:spcAft>
              <a:buClrTx/>
              <a:buSzTx/>
              <a:buFont typeface="Arial" pitchFamily="34" charset="0"/>
              <a:buNone/>
              <a:tabLst/>
              <a:defRPr sz="6500"/>
            </a:lvl1pPr>
          </a:lstStyle>
          <a:p>
            <a:pPr lvl="0"/>
            <a:r>
              <a:rPr lang="en-CA" dirty="0"/>
              <a:t>Presentation title</a:t>
            </a:r>
          </a:p>
        </p:txBody>
      </p:sp>
      <p:sp>
        <p:nvSpPr>
          <p:cNvPr id="11" name="Espace réservé du texte 7">
            <a:extLst>
              <a:ext uri="{FF2B5EF4-FFF2-40B4-BE49-F238E27FC236}">
                <a16:creationId xmlns:a16="http://schemas.microsoft.com/office/drawing/2014/main" id="{E88D5AAF-B2FE-6B4B-856F-AEBF1B7CA885}"/>
              </a:ext>
            </a:extLst>
          </p:cNvPr>
          <p:cNvSpPr>
            <a:spLocks noGrp="1"/>
          </p:cNvSpPr>
          <p:nvPr>
            <p:ph type="body" sz="quarter" idx="14" hasCustomPrompt="1"/>
          </p:nvPr>
        </p:nvSpPr>
        <p:spPr>
          <a:xfrm>
            <a:off x="766763" y="4173805"/>
            <a:ext cx="4698710" cy="765270"/>
          </a:xfrm>
          <a:prstGeom prst="rect">
            <a:avLst/>
          </a:prstGeom>
        </p:spPr>
        <p:txBody>
          <a:bodyPr lIns="0" tIns="0" rIns="0" bIns="0" anchor="b"/>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200" b="0"/>
            </a:lvl1pPr>
          </a:lstStyle>
          <a:p>
            <a:pPr lvl="0"/>
            <a:r>
              <a:rPr lang="en-CA" dirty="0"/>
              <a:t>Name, role</a:t>
            </a:r>
            <a:br>
              <a:rPr lang="en-CA" dirty="0"/>
            </a:br>
            <a:r>
              <a:rPr lang="en-CA" dirty="0"/>
              <a:t>Date</a:t>
            </a:r>
          </a:p>
        </p:txBody>
      </p:sp>
      <p:pic>
        <p:nvPicPr>
          <p:cNvPr id="9" name="Image 8">
            <a:extLst>
              <a:ext uri="{FF2B5EF4-FFF2-40B4-BE49-F238E27FC236}">
                <a16:creationId xmlns:a16="http://schemas.microsoft.com/office/drawing/2014/main" id="{B142EA7E-7671-1041-9B84-5BBD9C4FE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763" y="5372174"/>
            <a:ext cx="1549400" cy="720651"/>
          </a:xfrm>
          <a:prstGeom prst="rect">
            <a:avLst/>
          </a:prstGeom>
        </p:spPr>
      </p:pic>
      <p:sp>
        <p:nvSpPr>
          <p:cNvPr id="10" name="Forme libre 13">
            <a:extLst>
              <a:ext uri="{FF2B5EF4-FFF2-40B4-BE49-F238E27FC236}">
                <a16:creationId xmlns:a16="http://schemas.microsoft.com/office/drawing/2014/main" id="{79626CFD-1629-2544-9AD3-2499163FF9F0}"/>
              </a:ext>
            </a:extLst>
          </p:cNvPr>
          <p:cNvSpPr>
            <a:spLocks noChangeAspect="1"/>
          </p:cNvSpPr>
          <p:nvPr userDrawn="1"/>
        </p:nvSpPr>
        <p:spPr bwMode="gray">
          <a:xfrm rot="16200000">
            <a:off x="6127844" y="773451"/>
            <a:ext cx="5308296" cy="5308294"/>
          </a:xfrm>
          <a:custGeom>
            <a:avLst/>
            <a:gdLst>
              <a:gd name="connsiteX0" fmla="*/ 0 w 3168353"/>
              <a:gd name="connsiteY0" fmla="*/ 3168352 h 3168352"/>
              <a:gd name="connsiteX1" fmla="*/ 0 w 3168353"/>
              <a:gd name="connsiteY1" fmla="*/ 1902429 h 3168352"/>
              <a:gd name="connsiteX2" fmla="*/ 1902430 w 3168353"/>
              <a:gd name="connsiteY2" fmla="*/ 1902429 h 3168352"/>
              <a:gd name="connsiteX3" fmla="*/ 1902430 w 3168353"/>
              <a:gd name="connsiteY3" fmla="*/ 0 h 3168352"/>
              <a:gd name="connsiteX4" fmla="*/ 3168353 w 3168353"/>
              <a:gd name="connsiteY4" fmla="*/ 0 h 3168352"/>
              <a:gd name="connsiteX5" fmla="*/ 3168353 w 3168353"/>
              <a:gd name="connsiteY5" fmla="*/ 3168352 h 3168352"/>
              <a:gd name="connsiteX6" fmla="*/ 1902430 w 3168353"/>
              <a:gd name="connsiteY6" fmla="*/ 3168352 h 3168352"/>
              <a:gd name="connsiteX7" fmla="*/ 1902430 w 3168353"/>
              <a:gd name="connsiteY7" fmla="*/ 3168352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353" h="3168352">
                <a:moveTo>
                  <a:pt x="0" y="3168352"/>
                </a:moveTo>
                <a:lnTo>
                  <a:pt x="0" y="1902429"/>
                </a:lnTo>
                <a:lnTo>
                  <a:pt x="1902430" y="1902429"/>
                </a:lnTo>
                <a:lnTo>
                  <a:pt x="1902430" y="0"/>
                </a:lnTo>
                <a:lnTo>
                  <a:pt x="3168353" y="0"/>
                </a:lnTo>
                <a:lnTo>
                  <a:pt x="3168353" y="3168352"/>
                </a:lnTo>
                <a:lnTo>
                  <a:pt x="1902430" y="3168352"/>
                </a:lnTo>
                <a:lnTo>
                  <a:pt x="1902430" y="3168352"/>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Tree>
    <p:extLst>
      <p:ext uri="{BB962C8B-B14F-4D97-AF65-F5344CB8AC3E}">
        <p14:creationId xmlns:p14="http://schemas.microsoft.com/office/powerpoint/2010/main" val="1992112782"/>
      </p:ext>
    </p:extLst>
  </p:cSld>
  <p:clrMapOvr>
    <a:masterClrMapping/>
  </p:clrMapOvr>
  <p:extLst>
    <p:ext uri="{DCECCB84-F9BA-43D5-87BE-67443E8EF086}">
      <p15:sldGuideLst xmlns:p15="http://schemas.microsoft.com/office/powerpoint/2012/main">
        <p15:guide id="3" pos="7673">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large righ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7AC7F31-D848-7A42-9ED8-A1A89D3409FC}"/>
              </a:ext>
            </a:extLst>
          </p:cNvPr>
          <p:cNvSpPr>
            <a:spLocks noGrp="1"/>
          </p:cNvSpPr>
          <p:nvPr>
            <p:ph type="title" hasCustomPrompt="1"/>
          </p:nvPr>
        </p:nvSpPr>
        <p:spPr>
          <a:xfrm>
            <a:off x="777224" y="619403"/>
            <a:ext cx="4598051" cy="2508110"/>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B70092EE-877E-F647-8457-99B829A53438}"/>
              </a:ext>
            </a:extLst>
          </p:cNvPr>
          <p:cNvSpPr>
            <a:spLocks noGrp="1"/>
          </p:cNvSpPr>
          <p:nvPr>
            <p:ph sz="quarter" idx="17" hasCustomPrompt="1"/>
          </p:nvPr>
        </p:nvSpPr>
        <p:spPr>
          <a:xfrm>
            <a:off x="766764" y="3429000"/>
            <a:ext cx="4608512" cy="2663825"/>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GB" sz="2000" b="1" dirty="0"/>
              <a:t>Click to add text</a:t>
            </a:r>
            <a:endParaRPr lang="en-US" dirty="0"/>
          </a:p>
        </p:txBody>
      </p:sp>
      <p:sp>
        <p:nvSpPr>
          <p:cNvPr id="6" name="Picture Placeholder 2">
            <a:extLst>
              <a:ext uri="{FF2B5EF4-FFF2-40B4-BE49-F238E27FC236}">
                <a16:creationId xmlns:a16="http://schemas.microsoft.com/office/drawing/2014/main" id="{84A30FA9-EFE0-BD49-888A-59263379F2F6}"/>
              </a:ext>
            </a:extLst>
          </p:cNvPr>
          <p:cNvSpPr>
            <a:spLocks noGrp="1"/>
          </p:cNvSpPr>
          <p:nvPr>
            <p:ph type="pic" sz="quarter" idx="18"/>
          </p:nvPr>
        </p:nvSpPr>
        <p:spPr>
          <a:xfrm>
            <a:off x="6132513" y="765174"/>
            <a:ext cx="5292726" cy="5327651"/>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3FA5BEA3-FBAD-324A-A722-33A5B9C7B06C}"/>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541123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large left+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E82D4CB-D75A-1A45-B05D-E33B4030488F}"/>
              </a:ext>
            </a:extLst>
          </p:cNvPr>
          <p:cNvSpPr>
            <a:spLocks noGrp="1"/>
          </p:cNvSpPr>
          <p:nvPr>
            <p:ph type="title" hasCustomPrompt="1"/>
          </p:nvPr>
        </p:nvSpPr>
        <p:spPr>
          <a:xfrm>
            <a:off x="6888163" y="614877"/>
            <a:ext cx="4537075" cy="2511382"/>
          </a:xfrm>
          <a:prstGeom prst="rect">
            <a:avLst/>
          </a:prstGeom>
        </p:spPr>
        <p:txBody>
          <a:bodyPr vert="horz" lIns="0" tIns="0" rIns="0" bIns="0" rtlCol="0" anchor="t" anchorCtr="0">
            <a:noAutofit/>
          </a:bodyPr>
          <a:lstStyle>
            <a:lvl1pPr>
              <a:defRPr sz="4800">
                <a:solidFill>
                  <a:schemeClr val="tx1"/>
                </a:solidFill>
              </a:defRPr>
            </a:lvl1pPr>
          </a:lstStyle>
          <a:p>
            <a:r>
              <a:rPr lang="en-US" noProof="0" dirty="0"/>
              <a:t>Title</a:t>
            </a:r>
          </a:p>
        </p:txBody>
      </p:sp>
      <p:sp>
        <p:nvSpPr>
          <p:cNvPr id="5" name="Content Placeholder 20">
            <a:extLst>
              <a:ext uri="{FF2B5EF4-FFF2-40B4-BE49-F238E27FC236}">
                <a16:creationId xmlns:a16="http://schemas.microsoft.com/office/drawing/2014/main" id="{78BAFC30-690F-6A41-BE1B-8B7925B9B41A}"/>
              </a:ext>
            </a:extLst>
          </p:cNvPr>
          <p:cNvSpPr>
            <a:spLocks noGrp="1"/>
          </p:cNvSpPr>
          <p:nvPr>
            <p:ph sz="quarter" idx="17"/>
          </p:nvPr>
        </p:nvSpPr>
        <p:spPr>
          <a:xfrm>
            <a:off x="6888163" y="3392488"/>
            <a:ext cx="4537075" cy="2700337"/>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2">
            <a:extLst>
              <a:ext uri="{FF2B5EF4-FFF2-40B4-BE49-F238E27FC236}">
                <a16:creationId xmlns:a16="http://schemas.microsoft.com/office/drawing/2014/main" id="{A46A2561-43A0-D843-B868-9E14FD55F20B}"/>
              </a:ext>
            </a:extLst>
          </p:cNvPr>
          <p:cNvSpPr>
            <a:spLocks noGrp="1"/>
          </p:cNvSpPr>
          <p:nvPr>
            <p:ph type="pic" sz="quarter" idx="18"/>
          </p:nvPr>
        </p:nvSpPr>
        <p:spPr>
          <a:xfrm>
            <a:off x="766762" y="765174"/>
            <a:ext cx="5365751" cy="5327651"/>
          </a:xfrm>
          <a:prstGeom prst="rect">
            <a:avLst/>
          </a:prstGeom>
        </p:spPr>
        <p:txBody>
          <a:bodyPr anchor="t" anchorCtr="0">
            <a:noAutofit/>
          </a:bodyPr>
          <a:lstStyle>
            <a:lvl1pPr marL="0" indent="0" algn="l">
              <a:buNone/>
              <a:defRPr sz="3200"/>
            </a:lvl1pPr>
          </a:lstStyle>
          <a:p>
            <a:r>
              <a:rPr lang="en-US"/>
              <a:t>Click icon to add picture</a:t>
            </a:r>
            <a:endParaRPr lang="en-GB" dirty="0"/>
          </a:p>
        </p:txBody>
      </p:sp>
      <p:sp>
        <p:nvSpPr>
          <p:cNvPr id="7" name="Slide Number Placeholder 5">
            <a:extLst>
              <a:ext uri="{FF2B5EF4-FFF2-40B4-BE49-F238E27FC236}">
                <a16:creationId xmlns:a16="http://schemas.microsoft.com/office/drawing/2014/main" id="{5D8B5A1A-FC46-2349-BBB1-B939578EEBC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614359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ultiple Image">
    <p:spTree>
      <p:nvGrpSpPr>
        <p:cNvPr id="1" name=""/>
        <p:cNvGrpSpPr/>
        <p:nvPr/>
      </p:nvGrpSpPr>
      <p:grpSpPr>
        <a:xfrm>
          <a:off x="0" y="0"/>
          <a:ext cx="0" cy="0"/>
          <a:chOff x="0" y="0"/>
          <a:chExt cx="0" cy="0"/>
        </a:xfrm>
      </p:grpSpPr>
      <p:sp>
        <p:nvSpPr>
          <p:cNvPr id="12" name="Picture Placeholder 20">
            <a:extLst>
              <a:ext uri="{FF2B5EF4-FFF2-40B4-BE49-F238E27FC236}">
                <a16:creationId xmlns:a16="http://schemas.microsoft.com/office/drawing/2014/main" id="{5170FB53-6BB4-B54A-8584-443D632100A5}"/>
              </a:ext>
            </a:extLst>
          </p:cNvPr>
          <p:cNvSpPr>
            <a:spLocks noGrp="1"/>
          </p:cNvSpPr>
          <p:nvPr>
            <p:ph type="pic" sz="quarter" idx="14"/>
          </p:nvPr>
        </p:nvSpPr>
        <p:spPr>
          <a:xfrm>
            <a:off x="766764" y="1568767"/>
            <a:ext cx="3060700"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3" name="Picture Placeholder 20">
            <a:extLst>
              <a:ext uri="{FF2B5EF4-FFF2-40B4-BE49-F238E27FC236}">
                <a16:creationId xmlns:a16="http://schemas.microsoft.com/office/drawing/2014/main" id="{B1899592-EF28-9645-8C15-0EF1AC9F46A6}"/>
              </a:ext>
            </a:extLst>
          </p:cNvPr>
          <p:cNvSpPr>
            <a:spLocks noGrp="1"/>
          </p:cNvSpPr>
          <p:nvPr>
            <p:ph type="pic" sz="quarter" idx="15"/>
          </p:nvPr>
        </p:nvSpPr>
        <p:spPr>
          <a:xfrm>
            <a:off x="4583113" y="1568767"/>
            <a:ext cx="3025775"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4" name="Picture Placeholder 20">
            <a:extLst>
              <a:ext uri="{FF2B5EF4-FFF2-40B4-BE49-F238E27FC236}">
                <a16:creationId xmlns:a16="http://schemas.microsoft.com/office/drawing/2014/main" id="{692D9CF3-0D5D-0141-8B99-94C866845EA2}"/>
              </a:ext>
            </a:extLst>
          </p:cNvPr>
          <p:cNvSpPr>
            <a:spLocks noGrp="1"/>
          </p:cNvSpPr>
          <p:nvPr>
            <p:ph type="pic" sz="quarter" idx="16"/>
          </p:nvPr>
        </p:nvSpPr>
        <p:spPr>
          <a:xfrm>
            <a:off x="8401050" y="1568767"/>
            <a:ext cx="3024188" cy="2909559"/>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15" name="Title Placeholder 1">
            <a:extLst>
              <a:ext uri="{FF2B5EF4-FFF2-40B4-BE49-F238E27FC236}">
                <a16:creationId xmlns:a16="http://schemas.microsoft.com/office/drawing/2014/main" id="{3770998F-754D-FA42-A923-970280E1AFB9}"/>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Title</a:t>
            </a:r>
          </a:p>
        </p:txBody>
      </p:sp>
      <p:sp>
        <p:nvSpPr>
          <p:cNvPr id="16" name="Content Placeholder 20">
            <a:extLst>
              <a:ext uri="{FF2B5EF4-FFF2-40B4-BE49-F238E27FC236}">
                <a16:creationId xmlns:a16="http://schemas.microsoft.com/office/drawing/2014/main" id="{BC03956D-46EB-3F49-A20A-7C378E0B76A2}"/>
              </a:ext>
            </a:extLst>
          </p:cNvPr>
          <p:cNvSpPr>
            <a:spLocks noGrp="1"/>
          </p:cNvSpPr>
          <p:nvPr>
            <p:ph sz="quarter" idx="17" hasCustomPrompt="1"/>
          </p:nvPr>
        </p:nvSpPr>
        <p:spPr>
          <a:xfrm>
            <a:off x="766764" y="4614043"/>
            <a:ext cx="3060700" cy="1478782"/>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7" name="Content Placeholder 20">
            <a:extLst>
              <a:ext uri="{FF2B5EF4-FFF2-40B4-BE49-F238E27FC236}">
                <a16:creationId xmlns:a16="http://schemas.microsoft.com/office/drawing/2014/main" id="{7A005D06-9E5F-7443-9230-0698D255E511}"/>
              </a:ext>
            </a:extLst>
          </p:cNvPr>
          <p:cNvSpPr>
            <a:spLocks noGrp="1"/>
          </p:cNvSpPr>
          <p:nvPr>
            <p:ph sz="quarter" idx="22" hasCustomPrompt="1"/>
          </p:nvPr>
        </p:nvSpPr>
        <p:spPr>
          <a:xfrm>
            <a:off x="4583113" y="4614042"/>
            <a:ext cx="3025775"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8" name="Content Placeholder 20">
            <a:extLst>
              <a:ext uri="{FF2B5EF4-FFF2-40B4-BE49-F238E27FC236}">
                <a16:creationId xmlns:a16="http://schemas.microsoft.com/office/drawing/2014/main" id="{01123FBB-4A46-6B4A-BA45-B31DC6905E51}"/>
              </a:ext>
            </a:extLst>
          </p:cNvPr>
          <p:cNvSpPr>
            <a:spLocks noGrp="1"/>
          </p:cNvSpPr>
          <p:nvPr>
            <p:ph sz="quarter" idx="23" hasCustomPrompt="1"/>
          </p:nvPr>
        </p:nvSpPr>
        <p:spPr>
          <a:xfrm>
            <a:off x="8401051" y="4614042"/>
            <a:ext cx="3024188" cy="1478783"/>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18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19" name="Slide Number Placeholder 5">
            <a:extLst>
              <a:ext uri="{FF2B5EF4-FFF2-40B4-BE49-F238E27FC236}">
                <a16:creationId xmlns:a16="http://schemas.microsoft.com/office/drawing/2014/main" id="{19E90BF8-A5EC-F044-B182-531F647CE68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070142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ictur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A19DCD6-2165-FF4F-8E06-154879697ACB}"/>
              </a:ext>
            </a:extLst>
          </p:cNvPr>
          <p:cNvSpPr>
            <a:spLocks noGrp="1"/>
          </p:cNvSpPr>
          <p:nvPr>
            <p:ph type="title" hasCustomPrompt="1"/>
          </p:nvPr>
        </p:nvSpPr>
        <p:spPr>
          <a:xfrm>
            <a:off x="766763" y="684470"/>
            <a:ext cx="10658475" cy="667067"/>
          </a:xfrm>
          <a:prstGeom prst="rect">
            <a:avLst/>
          </a:prstGeom>
        </p:spPr>
        <p:txBody>
          <a:bodyPr vert="horz" lIns="0" tIns="0" rIns="0" bIns="0" rtlCol="0" anchor="t" anchorCtr="0">
            <a:noAutofit/>
          </a:bodyPr>
          <a:lstStyle/>
          <a:p>
            <a:r>
              <a:rPr lang="en-US" noProof="0" dirty="0"/>
              <a:t>Two Content Picture</a:t>
            </a:r>
          </a:p>
        </p:txBody>
      </p:sp>
      <p:sp>
        <p:nvSpPr>
          <p:cNvPr id="5" name="Content Placeholder 20">
            <a:extLst>
              <a:ext uri="{FF2B5EF4-FFF2-40B4-BE49-F238E27FC236}">
                <a16:creationId xmlns:a16="http://schemas.microsoft.com/office/drawing/2014/main" id="{04642528-8FF6-2D41-9E96-06B28BC27D1F}"/>
              </a:ext>
            </a:extLst>
          </p:cNvPr>
          <p:cNvSpPr>
            <a:spLocks noGrp="1"/>
          </p:cNvSpPr>
          <p:nvPr>
            <p:ph sz="quarter" idx="17"/>
          </p:nvPr>
        </p:nvSpPr>
        <p:spPr>
          <a:xfrm>
            <a:off x="766764" y="2613302"/>
            <a:ext cx="4902516" cy="3479524"/>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1F8D1EDC-16DC-1E49-9140-329AB89F3C31}"/>
              </a:ext>
            </a:extLst>
          </p:cNvPr>
          <p:cNvSpPr>
            <a:spLocks noGrp="1"/>
          </p:cNvSpPr>
          <p:nvPr>
            <p:ph sz="quarter" idx="23"/>
          </p:nvPr>
        </p:nvSpPr>
        <p:spPr>
          <a:xfrm>
            <a:off x="6583680" y="2613302"/>
            <a:ext cx="4841558" cy="3479524"/>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0">
            <a:extLst>
              <a:ext uri="{FF2B5EF4-FFF2-40B4-BE49-F238E27FC236}">
                <a16:creationId xmlns:a16="http://schemas.microsoft.com/office/drawing/2014/main" id="{F042210E-DA66-4F45-8CAD-D964E0E37981}"/>
              </a:ext>
            </a:extLst>
          </p:cNvPr>
          <p:cNvSpPr>
            <a:spLocks noGrp="1"/>
          </p:cNvSpPr>
          <p:nvPr>
            <p:ph sz="quarter" idx="24"/>
          </p:nvPr>
        </p:nvSpPr>
        <p:spPr>
          <a:xfrm>
            <a:off x="766763" y="1557338"/>
            <a:ext cx="10658475" cy="838200"/>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10000"/>
              <a:buFont typeface="Arial"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5173D1E9-C3A6-5C42-AC76-11711669ACC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138227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420CEB52-B65A-D743-A3ED-12AE04915047}"/>
              </a:ext>
            </a:extLst>
          </p:cNvPr>
          <p:cNvSpPr>
            <a:spLocks noGrp="1"/>
          </p:cNvSpPr>
          <p:nvPr>
            <p:ph type="pic" sz="quarter" idx="14"/>
          </p:nvPr>
        </p:nvSpPr>
        <p:spPr>
          <a:xfrm>
            <a:off x="766762" y="1543050"/>
            <a:ext cx="10658476" cy="351759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Title Placeholder 1">
            <a:extLst>
              <a:ext uri="{FF2B5EF4-FFF2-40B4-BE49-F238E27FC236}">
                <a16:creationId xmlns:a16="http://schemas.microsoft.com/office/drawing/2014/main" id="{023D73AD-1DE7-2743-9226-A7A91D16B7A4}"/>
              </a:ext>
            </a:extLst>
          </p:cNvPr>
          <p:cNvSpPr>
            <a:spLocks noGrp="1"/>
          </p:cNvSpPr>
          <p:nvPr>
            <p:ph type="title" hasCustomPrompt="1"/>
          </p:nvPr>
        </p:nvSpPr>
        <p:spPr>
          <a:xfrm>
            <a:off x="766763" y="684000"/>
            <a:ext cx="10658475" cy="589597"/>
          </a:xfrm>
          <a:prstGeom prst="rect">
            <a:avLst/>
          </a:prstGeom>
        </p:spPr>
        <p:txBody>
          <a:bodyPr vert="horz" lIns="0" tIns="0" rIns="0" bIns="0" rtlCol="0" anchor="t" anchorCtr="0">
            <a:noAutofit/>
          </a:bodyPr>
          <a:lstStyle/>
          <a:p>
            <a:r>
              <a:rPr lang="en-US" noProof="0" dirty="0"/>
              <a:t>Large Image</a:t>
            </a:r>
          </a:p>
        </p:txBody>
      </p:sp>
      <p:sp>
        <p:nvSpPr>
          <p:cNvPr id="6" name="Content Placeholder 20">
            <a:extLst>
              <a:ext uri="{FF2B5EF4-FFF2-40B4-BE49-F238E27FC236}">
                <a16:creationId xmlns:a16="http://schemas.microsoft.com/office/drawing/2014/main" id="{483732CE-175A-AE46-915A-9D42DBB49026}"/>
              </a:ext>
            </a:extLst>
          </p:cNvPr>
          <p:cNvSpPr>
            <a:spLocks noGrp="1"/>
          </p:cNvSpPr>
          <p:nvPr>
            <p:ph sz="quarter" idx="17" hasCustomPrompt="1"/>
          </p:nvPr>
        </p:nvSpPr>
        <p:spPr>
          <a:xfrm>
            <a:off x="766763" y="5349240"/>
            <a:ext cx="10658475" cy="743585"/>
          </a:xfrm>
          <a:prstGeom prst="rect">
            <a:avLst/>
          </a:prstGeom>
        </p:spPr>
        <p:txBody>
          <a:bodyPr lIns="0" tIns="0" rIns="0" bIns="0">
            <a:noAutofit/>
          </a:bodyPr>
          <a:lstStyle>
            <a:lvl1pPr marL="0" indent="0">
              <a:spcBef>
                <a:spcPts val="500"/>
              </a:spcBef>
              <a:buClr>
                <a:srgbClr val="000000"/>
              </a:buClr>
              <a:buSzPct val="110000"/>
              <a:buFont typeface="Arial" pitchFamily="34" charset="0"/>
              <a:buNone/>
              <a:defRPr sz="2000">
                <a:solidFill>
                  <a:schemeClr val="tx1"/>
                </a:solidFill>
                <a:latin typeface="Arial" pitchFamily="34" charset="0"/>
              </a:defRPr>
            </a:lvl1pPr>
            <a:lvl2pPr marL="263525" indent="-263525">
              <a:spcBef>
                <a:spcPts val="500"/>
              </a:spcBef>
              <a:buClr>
                <a:srgbClr val="000000"/>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rgbClr val="000000"/>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rgbClr val="000000"/>
              </a:buClr>
              <a:buSzPct val="110000"/>
              <a:buFont typeface="Wingdings" pitchFamily="2" charset="2"/>
              <a:buChar char="§"/>
              <a:defRPr sz="1600">
                <a:solidFill>
                  <a:schemeClr val="tx1"/>
                </a:solidFill>
                <a:latin typeface="Arial" pitchFamily="34" charset="0"/>
              </a:defRPr>
            </a:lvl4pPr>
            <a:lvl5pPr marL="1074738" indent="-263525">
              <a:spcBef>
                <a:spcPts val="5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dirty="0"/>
              <a:t>Text</a:t>
            </a:r>
          </a:p>
        </p:txBody>
      </p:sp>
      <p:sp>
        <p:nvSpPr>
          <p:cNvPr id="7" name="Slide Number Placeholder 5">
            <a:extLst>
              <a:ext uri="{FF2B5EF4-FFF2-40B4-BE49-F238E27FC236}">
                <a16:creationId xmlns:a16="http://schemas.microsoft.com/office/drawing/2014/main" id="{470662E6-3FE4-A34A-B7BF-633F17691C6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E61AAB56-5C60-234D-ACF5-C538156D1F50}"/>
              </a:ext>
            </a:extLst>
          </p:cNvPr>
          <p:cNvSpPr txBox="1"/>
          <p:nvPr userDrawn="1"/>
        </p:nvSpPr>
        <p:spPr>
          <a:xfrm>
            <a:off x="2480310" y="94869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532533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950F591-6698-174F-81A5-43CD769B1073}"/>
              </a:ext>
            </a:extLst>
          </p:cNvPr>
          <p:cNvSpPr>
            <a:spLocks noGrp="1"/>
          </p:cNvSpPr>
          <p:nvPr>
            <p:ph idx="1" hasCustomPrompt="1"/>
          </p:nvPr>
        </p:nvSpPr>
        <p:spPr>
          <a:xfrm>
            <a:off x="766763" y="1557338"/>
            <a:ext cx="10658475" cy="347341"/>
          </a:xfrm>
          <a:prstGeom prst="rect">
            <a:avLst/>
          </a:prstGeom>
        </p:spPr>
        <p:txBody>
          <a:bodyPr lIns="0" tIns="0" rIns="0" bIns="0">
            <a:noAutofit/>
          </a:bodyPr>
          <a:lstStyle>
            <a:lvl1pPr marL="0" indent="0">
              <a:spcBef>
                <a:spcPts val="600"/>
              </a:spcBef>
              <a:buSzPct val="120000"/>
              <a:buFont typeface="Arial" pitchFamily="34" charset="0"/>
              <a:buNone/>
              <a:defRPr sz="1600" baseline="0">
                <a:solidFill>
                  <a:schemeClr val="tx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5" name="Picture Placeholder 20">
            <a:extLst>
              <a:ext uri="{FF2B5EF4-FFF2-40B4-BE49-F238E27FC236}">
                <a16:creationId xmlns:a16="http://schemas.microsoft.com/office/drawing/2014/main" id="{98B63CA1-A686-354F-9B7A-AF51E599D9B3}"/>
              </a:ext>
            </a:extLst>
          </p:cNvPr>
          <p:cNvSpPr>
            <a:spLocks noGrp="1"/>
          </p:cNvSpPr>
          <p:nvPr>
            <p:ph type="pic" sz="quarter" idx="14"/>
          </p:nvPr>
        </p:nvSpPr>
        <p:spPr>
          <a:xfrm>
            <a:off x="766763" y="2052242"/>
            <a:ext cx="10658476" cy="4040584"/>
          </a:xfrm>
          <a:prstGeom prst="rect">
            <a:avLst/>
          </a:prstGeom>
        </p:spPr>
        <p:txBody>
          <a:bodyPr lIns="0" tIns="0" rIns="0" bIns="0">
            <a:noAutofit/>
          </a:bodyPr>
          <a:lstStyle>
            <a:lvl1pPr>
              <a:buNone/>
              <a:defRPr lang="en-GB" sz="18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D4E11DA7-0585-0C47-A225-82B868CFC1C1}"/>
              </a:ext>
            </a:extLst>
          </p:cNvPr>
          <p:cNvSpPr>
            <a:spLocks noGrp="1"/>
          </p:cNvSpPr>
          <p:nvPr>
            <p:ph type="title" hasCustomPrompt="1"/>
          </p:nvPr>
        </p:nvSpPr>
        <p:spPr>
          <a:xfrm>
            <a:off x="766763" y="684000"/>
            <a:ext cx="10658475" cy="667068"/>
          </a:xfrm>
          <a:prstGeom prst="rect">
            <a:avLst/>
          </a:prstGeom>
        </p:spPr>
        <p:txBody>
          <a:bodyPr vert="horz" lIns="0" tIns="0" rIns="0" bIns="0" rtlCol="0" anchor="t" anchorCtr="0">
            <a:noAutofit/>
          </a:bodyPr>
          <a:lstStyle/>
          <a:p>
            <a:r>
              <a:rPr lang="en-US" noProof="0" dirty="0"/>
              <a:t>Picture with Caption</a:t>
            </a:r>
          </a:p>
        </p:txBody>
      </p:sp>
      <p:sp>
        <p:nvSpPr>
          <p:cNvPr id="7" name="Slide Number Placeholder 5">
            <a:extLst>
              <a:ext uri="{FF2B5EF4-FFF2-40B4-BE49-F238E27FC236}">
                <a16:creationId xmlns:a16="http://schemas.microsoft.com/office/drawing/2014/main" id="{00831232-776B-724A-A622-0B2D2052FA7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039610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phic device and text">
    <p:spTree>
      <p:nvGrpSpPr>
        <p:cNvPr id="1" name=""/>
        <p:cNvGrpSpPr/>
        <p:nvPr/>
      </p:nvGrpSpPr>
      <p:grpSpPr>
        <a:xfrm>
          <a:off x="0" y="0"/>
          <a:ext cx="0" cy="0"/>
          <a:chOff x="0" y="0"/>
          <a:chExt cx="0" cy="0"/>
        </a:xfrm>
      </p:grpSpPr>
      <p:sp>
        <p:nvSpPr>
          <p:cNvPr id="11" name="Espace réservé pour une image  17">
            <a:extLst>
              <a:ext uri="{FF2B5EF4-FFF2-40B4-BE49-F238E27FC236}">
                <a16:creationId xmlns:a16="http://schemas.microsoft.com/office/drawing/2014/main" id="{158CC81F-693C-7745-ACBD-E267DB1433AB}"/>
              </a:ext>
            </a:extLst>
          </p:cNvPr>
          <p:cNvSpPr>
            <a:spLocks noGrp="1" noChangeAspect="1"/>
          </p:cNvSpPr>
          <p:nvPr>
            <p:ph type="pic" sz="quarter" idx="11" hasCustomPrompt="1"/>
          </p:nvPr>
        </p:nvSpPr>
        <p:spPr>
          <a:xfrm>
            <a:off x="785728" y="765526"/>
            <a:ext cx="5327298" cy="5327299"/>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a:lvl1pPr>
          </a:lstStyle>
          <a:p>
            <a:r>
              <a:rPr lang="en-CA" sz="3200" dirty="0">
                <a:cs typeface="Arial" pitchFamily="34" charset="0"/>
              </a:rPr>
              <a:t>Click on the Image icon to change with a new picture located on your computer</a:t>
            </a:r>
            <a:endParaRPr lang="fr-FR" dirty="0"/>
          </a:p>
        </p:txBody>
      </p:sp>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6888163" y="684000"/>
            <a:ext cx="4537075" cy="611189"/>
          </a:xfrm>
          <a:prstGeom prst="rect">
            <a:avLst/>
          </a:prstGeom>
        </p:spPr>
        <p:txBody>
          <a:bodyPr vert="horz" lIns="0" tIns="0" rIns="0" bIns="0" rtlCol="0" anchor="t" anchorCtr="0">
            <a:noAutofit/>
          </a:body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9"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6888163" y="1684422"/>
            <a:ext cx="4537075" cy="4408404"/>
          </a:xfrm>
          <a:prstGeom prst="rect">
            <a:avLst/>
          </a:prstGeom>
        </p:spPr>
        <p:txBody>
          <a:bodyPr lIns="0" tIns="0" rIns="0" bIns="0">
            <a:noAutofit/>
          </a:bodyPr>
          <a:lstStyle>
            <a:lvl1pPr marL="0" indent="0">
              <a:spcBef>
                <a:spcPts val="0"/>
              </a:spcBef>
              <a:buClrTx/>
              <a:buSzPct val="100000"/>
              <a:buFont typeface="Arial"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805161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AF54B69-F2F9-F04B-B242-EB97229446DE}"/>
              </a:ext>
            </a:extLst>
          </p:cNvPr>
          <p:cNvSpPr>
            <a:spLocks noGrp="1"/>
          </p:cNvSpPr>
          <p:nvPr>
            <p:ph type="title" hasCustomPrompt="1"/>
          </p:nvPr>
        </p:nvSpPr>
        <p:spPr>
          <a:xfrm>
            <a:off x="766763" y="684000"/>
            <a:ext cx="10658475" cy="541112"/>
          </a:xfrm>
          <a:prstGeom prst="rect">
            <a:avLst/>
          </a:prstGeom>
        </p:spPr>
        <p:txBody>
          <a:bodyPr vert="horz" lIns="0" tIns="0" rIns="0" bIns="0" rtlCol="0" anchor="t" anchorCtr="0">
            <a:noAutofit/>
          </a:bodyPr>
          <a:lstStyle>
            <a:lvl1pPr>
              <a:defRPr>
                <a:solidFill>
                  <a:schemeClr val="tx1"/>
                </a:solidFill>
              </a:defRPr>
            </a:lvl1pPr>
          </a:lstStyle>
          <a:p>
            <a:r>
              <a:rPr lang="en-CA" dirty="0"/>
              <a:t>Standard text slide</a:t>
            </a:r>
            <a:endParaRPr lang="en-US" noProof="0" dirty="0"/>
          </a:p>
        </p:txBody>
      </p:sp>
      <p:sp>
        <p:nvSpPr>
          <p:cNvPr id="5" name="Content Placeholder 20">
            <a:extLst>
              <a:ext uri="{FF2B5EF4-FFF2-40B4-BE49-F238E27FC236}">
                <a16:creationId xmlns:a16="http://schemas.microsoft.com/office/drawing/2014/main" id="{6A54173B-8497-A140-8F24-1AF3E1B758D8}"/>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anose="020B0604020202020204"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E89F11F-EB91-974A-B104-3B694D3EABA2}"/>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326003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A171D6F-1D32-074E-9401-BC0D7B3A2B86}"/>
              </a:ext>
            </a:extLst>
          </p:cNvPr>
          <p:cNvSpPr>
            <a:spLocks noGrp="1"/>
          </p:cNvSpPr>
          <p:nvPr>
            <p:ph type="body" sz="quarter" idx="10" hasCustomPrompt="1"/>
          </p:nvPr>
        </p:nvSpPr>
        <p:spPr>
          <a:xfrm>
            <a:off x="766763"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5" name="Espace réservé du texte 4">
            <a:extLst>
              <a:ext uri="{FF2B5EF4-FFF2-40B4-BE49-F238E27FC236}">
                <a16:creationId xmlns:a16="http://schemas.microsoft.com/office/drawing/2014/main" id="{B0F5BD17-6E70-B847-AA7C-96CF8DC7A085}"/>
              </a:ext>
            </a:extLst>
          </p:cNvPr>
          <p:cNvSpPr>
            <a:spLocks noGrp="1"/>
          </p:cNvSpPr>
          <p:nvPr>
            <p:ph type="body" sz="quarter" idx="11" hasCustomPrompt="1"/>
          </p:nvPr>
        </p:nvSpPr>
        <p:spPr>
          <a:xfrm>
            <a:off x="3569597"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6" name="Espace réservé du texte 4">
            <a:extLst>
              <a:ext uri="{FF2B5EF4-FFF2-40B4-BE49-F238E27FC236}">
                <a16:creationId xmlns:a16="http://schemas.microsoft.com/office/drawing/2014/main" id="{AC833FC6-B9D6-D74D-BAE2-729D54713D4B}"/>
              </a:ext>
            </a:extLst>
          </p:cNvPr>
          <p:cNvSpPr>
            <a:spLocks noGrp="1"/>
          </p:cNvSpPr>
          <p:nvPr>
            <p:ph type="body" sz="quarter" idx="12" hasCustomPrompt="1"/>
          </p:nvPr>
        </p:nvSpPr>
        <p:spPr>
          <a:xfrm>
            <a:off x="6544296" y="1569832"/>
            <a:ext cx="2305050" cy="828811"/>
          </a:xfrm>
          <a:prstGeom prst="rect">
            <a:avLst/>
          </a:prstGeom>
        </p:spPr>
        <p:txBody>
          <a:bodyPr lIns="0" tIns="0" rIns="0" bIns="0">
            <a:noAutofit/>
          </a:bodyPr>
          <a:lstStyle>
            <a:lvl1pPr marL="0" indent="0">
              <a:buNone/>
              <a:defRPr sz="2400"/>
            </a:lvl1pPr>
          </a:lstStyle>
          <a:p>
            <a:pPr lvl="0"/>
            <a:r>
              <a:rPr lang="en-CA" dirty="0"/>
              <a:t>Title</a:t>
            </a:r>
          </a:p>
        </p:txBody>
      </p:sp>
      <p:sp>
        <p:nvSpPr>
          <p:cNvPr id="27" name="Espace réservé du texte 4">
            <a:extLst>
              <a:ext uri="{FF2B5EF4-FFF2-40B4-BE49-F238E27FC236}">
                <a16:creationId xmlns:a16="http://schemas.microsoft.com/office/drawing/2014/main" id="{2E44F90D-4F8F-6A4F-96CB-3485E90F31A2}"/>
              </a:ext>
            </a:extLst>
          </p:cNvPr>
          <p:cNvSpPr>
            <a:spLocks noGrp="1"/>
          </p:cNvSpPr>
          <p:nvPr>
            <p:ph type="body" sz="quarter" idx="13" hasCustomPrompt="1"/>
          </p:nvPr>
        </p:nvSpPr>
        <p:spPr>
          <a:xfrm>
            <a:off x="9347546" y="1569832"/>
            <a:ext cx="2077692" cy="828811"/>
          </a:xfrm>
          <a:prstGeom prst="rect">
            <a:avLst/>
          </a:prstGeom>
        </p:spPr>
        <p:txBody>
          <a:bodyPr lIns="0" tIns="0" rIns="0" bIns="0">
            <a:noAutofit/>
          </a:bodyPr>
          <a:lstStyle>
            <a:lvl1pPr marL="0" indent="0">
              <a:buNone/>
              <a:defRPr sz="2400"/>
            </a:lvl1pPr>
          </a:lstStyle>
          <a:p>
            <a:pPr lvl="0"/>
            <a:r>
              <a:rPr lang="en-CA" dirty="0"/>
              <a:t>Title</a:t>
            </a:r>
          </a:p>
        </p:txBody>
      </p:sp>
      <p:sp>
        <p:nvSpPr>
          <p:cNvPr id="3" name="Espace réservé du texte 2">
            <a:extLst>
              <a:ext uri="{FF2B5EF4-FFF2-40B4-BE49-F238E27FC236}">
                <a16:creationId xmlns:a16="http://schemas.microsoft.com/office/drawing/2014/main" id="{A0CCD124-1965-4543-8B41-42A23BF10BF9}"/>
              </a:ext>
            </a:extLst>
          </p:cNvPr>
          <p:cNvSpPr>
            <a:spLocks noGrp="1"/>
          </p:cNvSpPr>
          <p:nvPr>
            <p:ph type="body" sz="quarter" idx="14" hasCustomPrompt="1"/>
          </p:nvPr>
        </p:nvSpPr>
        <p:spPr>
          <a:xfrm>
            <a:off x="766763"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1" name="Espace réservé du texte 2">
            <a:extLst>
              <a:ext uri="{FF2B5EF4-FFF2-40B4-BE49-F238E27FC236}">
                <a16:creationId xmlns:a16="http://schemas.microsoft.com/office/drawing/2014/main" id="{9BCD5E3F-8CA5-684B-B78F-B74898839C64}"/>
              </a:ext>
            </a:extLst>
          </p:cNvPr>
          <p:cNvSpPr>
            <a:spLocks noGrp="1"/>
          </p:cNvSpPr>
          <p:nvPr>
            <p:ph type="body" sz="quarter" idx="15" hasCustomPrompt="1"/>
          </p:nvPr>
        </p:nvSpPr>
        <p:spPr>
          <a:xfrm>
            <a:off x="3569999"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2" name="Espace réservé du texte 2">
            <a:extLst>
              <a:ext uri="{FF2B5EF4-FFF2-40B4-BE49-F238E27FC236}">
                <a16:creationId xmlns:a16="http://schemas.microsoft.com/office/drawing/2014/main" id="{009B656D-E506-E94F-ADB1-62D30E9CBF0C}"/>
              </a:ext>
            </a:extLst>
          </p:cNvPr>
          <p:cNvSpPr>
            <a:spLocks noGrp="1"/>
          </p:cNvSpPr>
          <p:nvPr>
            <p:ph type="body" sz="quarter" idx="16" hasCustomPrompt="1"/>
          </p:nvPr>
        </p:nvSpPr>
        <p:spPr>
          <a:xfrm>
            <a:off x="6537468" y="2597426"/>
            <a:ext cx="2305050"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3" name="Espace réservé du texte 2">
            <a:extLst>
              <a:ext uri="{FF2B5EF4-FFF2-40B4-BE49-F238E27FC236}">
                <a16:creationId xmlns:a16="http://schemas.microsoft.com/office/drawing/2014/main" id="{218B53AF-E978-6444-B00D-EA1BCE273AE0}"/>
              </a:ext>
            </a:extLst>
          </p:cNvPr>
          <p:cNvSpPr>
            <a:spLocks noGrp="1"/>
          </p:cNvSpPr>
          <p:nvPr>
            <p:ph type="body" sz="quarter" idx="17" hasCustomPrompt="1"/>
          </p:nvPr>
        </p:nvSpPr>
        <p:spPr>
          <a:xfrm>
            <a:off x="9342727" y="2597426"/>
            <a:ext cx="2082511" cy="3495399"/>
          </a:xfrm>
          <a:prstGeom prst="rect">
            <a:avLst/>
          </a:prstGeom>
        </p:spPr>
        <p:txBody>
          <a:bodyPr lIns="0" tIns="0" rIns="0" bIns="0">
            <a:noAutofit/>
          </a:bodyPr>
          <a:lstStyle>
            <a:lvl1pPr marL="285750" marR="0" indent="-2857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600"/>
            </a:lvl1pPr>
          </a:lstStyle>
          <a:p>
            <a:pPr lvl="0"/>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CA" dirty="0"/>
              <a:t>Lorem ipsum</a:t>
            </a:r>
          </a:p>
          <a:p>
            <a:pPr lvl="0"/>
            <a:endParaRPr lang="en-CA" dirty="0"/>
          </a:p>
        </p:txBody>
      </p:sp>
      <p:sp>
        <p:nvSpPr>
          <p:cNvPr id="15" name="Titre 1">
            <a:extLst>
              <a:ext uri="{FF2B5EF4-FFF2-40B4-BE49-F238E27FC236}">
                <a16:creationId xmlns:a16="http://schemas.microsoft.com/office/drawing/2014/main" id="{423D2075-57BE-0849-A5A7-B72DC6693C16}"/>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Four columns</a:t>
            </a:r>
          </a:p>
        </p:txBody>
      </p:sp>
      <p:sp>
        <p:nvSpPr>
          <p:cNvPr id="16" name="Slide Number Placeholder 5">
            <a:extLst>
              <a:ext uri="{FF2B5EF4-FFF2-40B4-BE49-F238E27FC236}">
                <a16:creationId xmlns:a16="http://schemas.microsoft.com/office/drawing/2014/main" id="{40F3EE84-E142-6541-8D93-B9456A6B3340}"/>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21435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D2EE9D2-4EE1-E84A-8F59-9549A5FAD563}"/>
              </a:ext>
            </a:extLst>
          </p:cNvPr>
          <p:cNvSpPr>
            <a:spLocks noGrp="1"/>
          </p:cNvSpPr>
          <p:nvPr>
            <p:ph type="title" hasCustomPrompt="1"/>
          </p:nvPr>
        </p:nvSpPr>
        <p:spPr>
          <a:xfrm>
            <a:off x="766800" y="684000"/>
            <a:ext cx="10647638" cy="560042"/>
          </a:xfrm>
          <a:prstGeom prst="rect">
            <a:avLst/>
          </a:prstGeom>
        </p:spPr>
        <p:txBody>
          <a:bodyPr vert="horz" lIns="0" tIns="0" rIns="0" bIns="0" rtlCol="0" anchor="t" anchorCtr="0">
            <a:noAutofit/>
          </a:bodyPr>
          <a:lstStyle/>
          <a:p>
            <a:r>
              <a:rPr lang="en-US" noProof="0" dirty="0"/>
              <a:t>Title and Content - High Content slide</a:t>
            </a:r>
          </a:p>
        </p:txBody>
      </p:sp>
      <p:sp>
        <p:nvSpPr>
          <p:cNvPr id="5" name="Content Placeholder 20">
            <a:extLst>
              <a:ext uri="{FF2B5EF4-FFF2-40B4-BE49-F238E27FC236}">
                <a16:creationId xmlns:a16="http://schemas.microsoft.com/office/drawing/2014/main" id="{5F3BF5DA-644D-6C41-A47D-B83355A9712E}"/>
              </a:ext>
            </a:extLst>
          </p:cNvPr>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179388" indent="-179388">
              <a:spcBef>
                <a:spcPts val="600"/>
              </a:spcBef>
              <a:buClr>
                <a:schemeClr val="tx1"/>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chemeClr val="tx1"/>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chemeClr val="tx1"/>
              </a:buClr>
              <a:buSzPct val="110000"/>
              <a:buFont typeface="Wingdings" pitchFamily="2" charset="2"/>
              <a:buChar char="§"/>
              <a:defRPr sz="1600">
                <a:solidFill>
                  <a:schemeClr val="tx1"/>
                </a:solidFill>
                <a:latin typeface="Arial" pitchFamily="34" charset="0"/>
              </a:defRPr>
            </a:lvl4pPr>
            <a:lvl5pPr marL="719138" indent="-179388">
              <a:spcBef>
                <a:spcPts val="6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ECAC11E-D167-EE4C-BF01-0C0C599D9F15}"/>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480771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2022 CGI Inc.</a:t>
            </a:r>
            <a:endParaRPr lang="en-CA" sz="1000" b="0" i="0" u="none" dirty="0">
              <a:solidFill>
                <a:schemeClr val="bg2"/>
              </a:solidFill>
              <a:latin typeface="+mn-lt"/>
              <a:cs typeface="Arial" pitchFamily="34" charset="0"/>
            </a:endParaRPr>
          </a:p>
        </p:txBody>
      </p:sp>
      <p:sp>
        <p:nvSpPr>
          <p:cNvPr id="7" name="MSIPCMContentMarking" descr="CONFIDENTIAL_TAG_0xFFEE">
            <a:extLst>
              <a:ext uri="{FF2B5EF4-FFF2-40B4-BE49-F238E27FC236}">
                <a16:creationId xmlns:a16="http://schemas.microsoft.com/office/drawing/2014/main" id="{6A396CF3-99DC-6D4D-BA72-C9C45E44A083}"/>
              </a:ext>
            </a:extLst>
          </p:cNvPr>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chemeClr val="bg1"/>
                </a:solidFill>
                <a:effectLst/>
                <a:uLnTx/>
                <a:uFillTx/>
                <a:latin typeface="+mn-lt"/>
                <a:ea typeface="+mn-ea"/>
                <a:cs typeface="Arial" pitchFamily="34" charset="0"/>
              </a:rPr>
              <a:t>Public</a:t>
            </a:r>
          </a:p>
        </p:txBody>
      </p:sp>
    </p:spTree>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41048795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CA829B-6B64-D945-9770-95A7A7747473}"/>
              </a:ext>
            </a:extLst>
          </p:cNvPr>
          <p:cNvSpPr>
            <a:spLocks noGrp="1"/>
          </p:cNvSpPr>
          <p:nvPr>
            <p:ph type="sldNum" sz="quarter" idx="10"/>
          </p:nvPr>
        </p:nvSpPr>
        <p:spPr/>
        <p:txBody>
          <a:body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456513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two">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1098010A-37B8-1543-B650-F410D9020BD1}"/>
              </a:ext>
            </a:extLst>
          </p:cNvPr>
          <p:cNvSpPr>
            <a:spLocks noGrp="1"/>
          </p:cNvSpPr>
          <p:nvPr>
            <p:ph sz="quarter" idx="17"/>
          </p:nvPr>
        </p:nvSpPr>
        <p:spPr>
          <a:xfrm>
            <a:off x="766764" y="1557339"/>
            <a:ext cx="4915580" cy="4535486"/>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SzPct val="100000"/>
              <a:buFont typeface="Verdana" pitchFamily="34" charset="0"/>
              <a:buChar char="•"/>
              <a:defRPr sz="105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Content Placeholder 20">
            <a:extLst>
              <a:ext uri="{FF2B5EF4-FFF2-40B4-BE49-F238E27FC236}">
                <a16:creationId xmlns:a16="http://schemas.microsoft.com/office/drawing/2014/main" id="{3D191AF6-4147-D342-8647-88C4F48C1A6B}"/>
              </a:ext>
            </a:extLst>
          </p:cNvPr>
          <p:cNvSpPr>
            <a:spLocks noGrp="1"/>
          </p:cNvSpPr>
          <p:nvPr>
            <p:ph sz="quarter" idx="23"/>
          </p:nvPr>
        </p:nvSpPr>
        <p:spPr>
          <a:xfrm>
            <a:off x="6596743" y="1557339"/>
            <a:ext cx="4828496" cy="4535486"/>
          </a:xfrm>
          <a:prstGeom prst="rect">
            <a:avLst/>
          </a:prstGeom>
          <a:ln>
            <a:noFill/>
          </a:ln>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latin typeface="Arial" pitchFamily="34" charset="0"/>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itre 1">
            <a:extLst>
              <a:ext uri="{FF2B5EF4-FFF2-40B4-BE49-F238E27FC236}">
                <a16:creationId xmlns:a16="http://schemas.microsoft.com/office/drawing/2014/main" id="{DDFA4433-FCCE-E346-8C9A-CC579FE5377F}"/>
              </a:ext>
            </a:extLst>
          </p:cNvPr>
          <p:cNvSpPr>
            <a:spLocks noGrp="1"/>
          </p:cNvSpPr>
          <p:nvPr>
            <p:ph type="title" hasCustomPrompt="1"/>
          </p:nvPr>
        </p:nvSpPr>
        <p:spPr>
          <a:xfrm>
            <a:off x="765737" y="684000"/>
            <a:ext cx="10676438" cy="531097"/>
          </a:xfrm>
        </p:spPr>
        <p:txBody>
          <a:bodyPr>
            <a:noAutofit/>
          </a:bodyPr>
          <a:lstStyle>
            <a:lvl1pPr>
              <a:defRPr sz="2800">
                <a:solidFill>
                  <a:schemeClr val="tx1"/>
                </a:solidFill>
              </a:defRPr>
            </a:lvl1pPr>
          </a:lstStyle>
          <a:p>
            <a:r>
              <a:rPr lang="en-CA" dirty="0"/>
              <a:t>Two columns</a:t>
            </a:r>
          </a:p>
        </p:txBody>
      </p:sp>
      <p:sp>
        <p:nvSpPr>
          <p:cNvPr id="7" name="Slide Number Placeholder 5">
            <a:extLst>
              <a:ext uri="{FF2B5EF4-FFF2-40B4-BE49-F238E27FC236}">
                <a16:creationId xmlns:a16="http://schemas.microsoft.com/office/drawing/2014/main" id="{E3FC057D-4B39-F949-92A2-1856EB58EF3E}"/>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3572778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two - High 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429A8B-5F07-CA4F-B342-C88D6C5DB7B1}"/>
              </a:ext>
            </a:extLst>
          </p:cNvPr>
          <p:cNvSpPr>
            <a:spLocks noGrp="1"/>
          </p:cNvSpPr>
          <p:nvPr>
            <p:ph type="title" hasCustomPrompt="1"/>
          </p:nvPr>
        </p:nvSpPr>
        <p:spPr>
          <a:xfrm>
            <a:off x="766763" y="684000"/>
            <a:ext cx="10658475" cy="576262"/>
          </a:xfrm>
          <a:prstGeom prst="rect">
            <a:avLst/>
          </a:prstGeom>
        </p:spPr>
        <p:txBody>
          <a:bodyPr vert="horz" lIns="0" tIns="0" rIns="0" bIns="0" rtlCol="0" anchor="t" anchorCtr="0">
            <a:noAutofit/>
          </a:bodyPr>
          <a:lstStyle/>
          <a:p>
            <a:r>
              <a:rPr lang="en-US" noProof="0" dirty="0"/>
              <a:t>Title and Content two - High Content slide</a:t>
            </a:r>
          </a:p>
        </p:txBody>
      </p:sp>
      <p:sp>
        <p:nvSpPr>
          <p:cNvPr id="5" name="Content Placeholder 20">
            <a:extLst>
              <a:ext uri="{FF2B5EF4-FFF2-40B4-BE49-F238E27FC236}">
                <a16:creationId xmlns:a16="http://schemas.microsoft.com/office/drawing/2014/main" id="{D7CEF6C1-9232-3C4B-9EB8-7F0577D6114F}"/>
              </a:ext>
            </a:extLst>
          </p:cNvPr>
          <p:cNvSpPr>
            <a:spLocks noGrp="1"/>
          </p:cNvSpPr>
          <p:nvPr>
            <p:ph sz="quarter" idx="17"/>
          </p:nvPr>
        </p:nvSpPr>
        <p:spPr>
          <a:xfrm>
            <a:off x="766763" y="1570591"/>
            <a:ext cx="4918419" cy="4522234"/>
          </a:xfrm>
          <a:prstGeom prst="rect">
            <a:avLst/>
          </a:prstGeom>
        </p:spPr>
        <p:txBody>
          <a:bodyPr lIns="0" tIns="0" rIns="0" bIns="0">
            <a:noAutofit/>
          </a:bodyPr>
          <a:lstStyle>
            <a:lvl1pPr marL="0" indent="0">
              <a:spcBef>
                <a:spcPts val="600"/>
              </a:spcBef>
              <a:buClr>
                <a:schemeClr val="tx1"/>
              </a:buClr>
              <a:buSzPct val="110000"/>
              <a:buFont typeface="Arial" pitchFamily="34" charset="0"/>
              <a:buNone/>
              <a:defRPr sz="2000">
                <a:solidFill>
                  <a:schemeClr val="tx1"/>
                </a:solidFill>
                <a:latin typeface="Arial" pitchFamily="34" charset="0"/>
              </a:defRPr>
            </a:lvl1pPr>
            <a:lvl2pPr marL="268288" indent="-268288">
              <a:spcBef>
                <a:spcPts val="600"/>
              </a:spcBef>
              <a:buClr>
                <a:schemeClr val="tx1"/>
              </a:buClr>
              <a:buSzPct val="110000"/>
              <a:buFont typeface="Arial" pitchFamily="34" charset="0"/>
              <a:buChar char="•"/>
              <a:tabLst/>
              <a:defRPr sz="2000" baseline="0">
                <a:solidFill>
                  <a:schemeClr val="tx1"/>
                </a:solidFill>
                <a:latin typeface="Arial" pitchFamily="34" charset="0"/>
              </a:defRPr>
            </a:lvl2pPr>
            <a:lvl3pPr marL="538163" indent="-358775">
              <a:spcBef>
                <a:spcPts val="600"/>
              </a:spcBef>
              <a:buClr>
                <a:schemeClr val="tx1"/>
              </a:buClr>
              <a:buSzPct val="100000"/>
              <a:buFont typeface="Calibri" panose="020F0502020204030204" pitchFamily="34" charset="0"/>
              <a:buChar char="–"/>
              <a:tabLst/>
              <a:defRPr sz="1800">
                <a:solidFill>
                  <a:schemeClr val="tx1"/>
                </a:solidFill>
                <a:latin typeface="Arial" pitchFamily="34" charset="0"/>
              </a:defRPr>
            </a:lvl3pPr>
            <a:lvl4pPr marL="717550" indent="-357188">
              <a:spcBef>
                <a:spcPts val="600"/>
              </a:spcBef>
              <a:buClr>
                <a:schemeClr val="tx1"/>
              </a:buClr>
              <a:buSzPct val="110000"/>
              <a:buFont typeface="Wingdings" pitchFamily="2" charset="2"/>
              <a:buChar char="§"/>
              <a:tabLst/>
              <a:defRPr sz="1600">
                <a:solidFill>
                  <a:schemeClr val="tx1"/>
                </a:solidFill>
                <a:latin typeface="Arial" pitchFamily="34" charset="0"/>
              </a:defRPr>
            </a:lvl4pPr>
            <a:lvl5pPr marL="896938" indent="-357188">
              <a:spcBef>
                <a:spcPts val="600"/>
              </a:spcBef>
              <a:buClr>
                <a:schemeClr val="tx1"/>
              </a:buClr>
              <a:buSzPct val="110000"/>
              <a:buFont typeface="Courier New" panose="02070309020205020404" pitchFamily="49" charset="0"/>
              <a:buChar char="o"/>
              <a:tabLst/>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0">
            <a:extLst>
              <a:ext uri="{FF2B5EF4-FFF2-40B4-BE49-F238E27FC236}">
                <a16:creationId xmlns:a16="http://schemas.microsoft.com/office/drawing/2014/main" id="{D064A7A9-8523-0241-9AE4-6A60DEB4D4D1}"/>
              </a:ext>
            </a:extLst>
          </p:cNvPr>
          <p:cNvSpPr>
            <a:spLocks noGrp="1"/>
          </p:cNvSpPr>
          <p:nvPr>
            <p:ph sz="quarter" idx="18"/>
          </p:nvPr>
        </p:nvSpPr>
        <p:spPr>
          <a:xfrm>
            <a:off x="6586329" y="1557338"/>
            <a:ext cx="4838909" cy="4535487"/>
          </a:xfrm>
          <a:prstGeom prst="rect">
            <a:avLst/>
          </a:prstGeom>
        </p:spPr>
        <p:txBody>
          <a:bodyPr lIns="0" tIns="0" rIns="0" bIns="0">
            <a:noAutofit/>
          </a:bodyPr>
          <a:lstStyle>
            <a:lvl1pPr marL="0" indent="0">
              <a:spcBef>
                <a:spcPts val="600"/>
              </a:spcBef>
              <a:buClr>
                <a:srgbClr val="000000"/>
              </a:buClr>
              <a:buSzPct val="110000"/>
              <a:buFont typeface="Arial" pitchFamily="34" charset="0"/>
              <a:buNone/>
              <a:defRPr sz="2000">
                <a:solidFill>
                  <a:schemeClr val="tx1"/>
                </a:solidFill>
                <a:latin typeface="Arial" pitchFamily="34" charset="0"/>
              </a:defRPr>
            </a:lvl1pPr>
            <a:lvl2pPr marL="179388" indent="-179388">
              <a:spcBef>
                <a:spcPts val="600"/>
              </a:spcBef>
              <a:buClr>
                <a:srgbClr val="000000"/>
              </a:buClr>
              <a:buSzPct val="110000"/>
              <a:buFont typeface="Arial" pitchFamily="34" charset="0"/>
              <a:buChar char="•"/>
              <a:defRPr sz="2000" baseline="0">
                <a:solidFill>
                  <a:schemeClr val="tx1"/>
                </a:solidFill>
                <a:latin typeface="Arial" pitchFamily="34" charset="0"/>
              </a:defRPr>
            </a:lvl2pPr>
            <a:lvl3pPr marL="360363" indent="-180975">
              <a:spcBef>
                <a:spcPts val="600"/>
              </a:spcBef>
              <a:buClr>
                <a:srgbClr val="000000"/>
              </a:buClr>
              <a:buSzPct val="100000"/>
              <a:buFont typeface="Calibri" panose="020F0502020204030204" pitchFamily="34" charset="0"/>
              <a:buChar char="–"/>
              <a:defRPr sz="1800">
                <a:solidFill>
                  <a:schemeClr val="tx1"/>
                </a:solidFill>
                <a:latin typeface="Arial" pitchFamily="34" charset="0"/>
              </a:defRPr>
            </a:lvl3pPr>
            <a:lvl4pPr marL="539750" indent="-179388">
              <a:spcBef>
                <a:spcPts val="600"/>
              </a:spcBef>
              <a:buClr>
                <a:srgbClr val="000000"/>
              </a:buClr>
              <a:buSzPct val="110000"/>
              <a:buFont typeface="Wingdings" pitchFamily="2" charset="2"/>
              <a:buChar char="§"/>
              <a:defRPr sz="1600">
                <a:solidFill>
                  <a:schemeClr val="tx1"/>
                </a:solidFill>
                <a:latin typeface="Arial" pitchFamily="34" charset="0"/>
              </a:defRPr>
            </a:lvl4pPr>
            <a:lvl5pPr marL="719138" indent="-179388">
              <a:spcBef>
                <a:spcPts val="600"/>
              </a:spcBef>
              <a:buClr>
                <a:srgbClr val="000000"/>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D3F43615-B088-4842-8DD2-BA05F0EBEB54}"/>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425616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side small graphic ">
    <p:spTree>
      <p:nvGrpSpPr>
        <p:cNvPr id="1" name=""/>
        <p:cNvGrpSpPr/>
        <p:nvPr/>
      </p:nvGrpSpPr>
      <p:grpSpPr>
        <a:xfrm>
          <a:off x="0" y="0"/>
          <a:ext cx="0" cy="0"/>
          <a:chOff x="0" y="0"/>
          <a:chExt cx="0" cy="0"/>
        </a:xfrm>
      </p:grpSpPr>
      <p:sp>
        <p:nvSpPr>
          <p:cNvPr id="4" name="Content Placeholder 20">
            <a:extLst>
              <a:ext uri="{FF2B5EF4-FFF2-40B4-BE49-F238E27FC236}">
                <a16:creationId xmlns:a16="http://schemas.microsoft.com/office/drawing/2014/main" id="{FC187CB4-59E4-E948-8C18-9F705140F8E7}"/>
              </a:ext>
            </a:extLst>
          </p:cNvPr>
          <p:cNvSpPr>
            <a:spLocks noGrp="1"/>
          </p:cNvSpPr>
          <p:nvPr>
            <p:ph sz="quarter" idx="17"/>
          </p:nvPr>
        </p:nvSpPr>
        <p:spPr>
          <a:xfrm>
            <a:off x="766763" y="1557338"/>
            <a:ext cx="7634287"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itle Placeholder 1">
            <a:extLst>
              <a:ext uri="{FF2B5EF4-FFF2-40B4-BE49-F238E27FC236}">
                <a16:creationId xmlns:a16="http://schemas.microsoft.com/office/drawing/2014/main" id="{93E51C5F-F6C0-F042-8FC5-13245991AF32}"/>
              </a:ext>
            </a:extLst>
          </p:cNvPr>
          <p:cNvSpPr>
            <a:spLocks noGrp="1"/>
          </p:cNvSpPr>
          <p:nvPr>
            <p:ph type="title" hasCustomPrompt="1"/>
          </p:nvPr>
        </p:nvSpPr>
        <p:spPr>
          <a:xfrm>
            <a:off x="766763" y="685165"/>
            <a:ext cx="10658475" cy="576262"/>
          </a:xfrm>
          <a:prstGeom prst="rect">
            <a:avLst/>
          </a:prstGeom>
        </p:spPr>
        <p:txBody>
          <a:bodyPr vert="horz" lIns="0" tIns="0" rIns="0" bIns="0" rtlCol="0" anchor="t" anchorCtr="0">
            <a:noAutofit/>
          </a:bodyPr>
          <a:lstStyle/>
          <a:p>
            <a:r>
              <a:rPr lang="en-US" noProof="0" dirty="0"/>
              <a:t>Content with side small graphic </a:t>
            </a:r>
          </a:p>
        </p:txBody>
      </p:sp>
      <p:sp>
        <p:nvSpPr>
          <p:cNvPr id="6" name="Picture Placeholder 11">
            <a:extLst>
              <a:ext uri="{FF2B5EF4-FFF2-40B4-BE49-F238E27FC236}">
                <a16:creationId xmlns:a16="http://schemas.microsoft.com/office/drawing/2014/main" id="{2D34D49C-F4FA-B74B-BB7F-2282D9134435}"/>
              </a:ext>
            </a:extLst>
          </p:cNvPr>
          <p:cNvSpPr>
            <a:spLocks noGrp="1"/>
          </p:cNvSpPr>
          <p:nvPr>
            <p:ph type="pic" sz="quarter" idx="23" hasCustomPrompt="1"/>
          </p:nvPr>
        </p:nvSpPr>
        <p:spPr>
          <a:xfrm>
            <a:off x="9156699" y="1557338"/>
            <a:ext cx="2268539" cy="4535487"/>
          </a:xfrm>
          <a:prstGeom prst="rect">
            <a:avLst/>
          </a:prstGeom>
        </p:spPr>
        <p:txBody>
          <a:bodyPr lIns="0" tIns="0" rIns="0" bIns="0">
            <a:noAutofit/>
          </a:bodyPr>
          <a:lstStyle>
            <a:lvl1pPr marL="179388" indent="-179388">
              <a:buFont typeface="Arial" pitchFamily="34" charset="0"/>
              <a:buNone/>
              <a:defRPr lang="en-AU" sz="1600" kern="1200" dirty="0" smtClean="0">
                <a:solidFill>
                  <a:schemeClr val="tx1"/>
                </a:solidFill>
                <a:latin typeface="Arial" pitchFamily="34" charset="0"/>
                <a:ea typeface="+mn-ea"/>
                <a:cs typeface="+mn-cs"/>
              </a:defRPr>
            </a:lvl1pPr>
          </a:lstStyle>
          <a:p>
            <a:r>
              <a:rPr lang="en-US" dirty="0"/>
              <a:t>Text</a:t>
            </a:r>
          </a:p>
        </p:txBody>
      </p:sp>
      <p:sp>
        <p:nvSpPr>
          <p:cNvPr id="7" name="Slide Number Placeholder 5">
            <a:extLst>
              <a:ext uri="{FF2B5EF4-FFF2-40B4-BE49-F238E27FC236}">
                <a16:creationId xmlns:a16="http://schemas.microsoft.com/office/drawing/2014/main" id="{21F4CA38-72C4-D142-8247-6221593D83D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extBox 7">
            <a:extLst>
              <a:ext uri="{FF2B5EF4-FFF2-40B4-BE49-F238E27FC236}">
                <a16:creationId xmlns:a16="http://schemas.microsoft.com/office/drawing/2014/main" id="{B93110AC-EDD5-164D-9903-F88EACB2D912}"/>
              </a:ext>
            </a:extLst>
          </p:cNvPr>
          <p:cNvSpPr txBox="1"/>
          <p:nvPr userDrawn="1"/>
        </p:nvSpPr>
        <p:spPr>
          <a:xfrm>
            <a:off x="2823210" y="8458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1569018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ation p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2D155C-3987-F847-9D0B-84468EFC74D8}"/>
              </a:ext>
            </a:extLst>
          </p:cNvPr>
          <p:cNvSpPr>
            <a:spLocks noGrp="1"/>
          </p:cNvSpPr>
          <p:nvPr>
            <p:ph type="ctrTitle" hasCustomPrompt="1"/>
          </p:nvPr>
        </p:nvSpPr>
        <p:spPr>
          <a:xfrm>
            <a:off x="766763" y="2984416"/>
            <a:ext cx="7326914" cy="1730375"/>
          </a:xfrm>
        </p:spPr>
        <p:txBody>
          <a:bodyPr wrap="square" lIns="0" tIns="0" rIns="0" bIns="0" anchor="t" anchorCtr="0">
            <a:noAutofit/>
          </a:bodyPr>
          <a:lstStyle>
            <a:lvl1pPr algn="l">
              <a:defRPr sz="3600" baseline="0">
                <a:solidFill>
                  <a:schemeClr val="tx1"/>
                </a:solidFill>
              </a:defRPr>
            </a:lvl1pPr>
          </a:lstStyle>
          <a:p>
            <a:r>
              <a:rPr lang="en-US" noProof="0" dirty="0"/>
              <a:t>Quotation page</a:t>
            </a:r>
          </a:p>
        </p:txBody>
      </p:sp>
      <p:sp>
        <p:nvSpPr>
          <p:cNvPr id="5" name="Slide Number Placeholder 5">
            <a:extLst>
              <a:ext uri="{FF2B5EF4-FFF2-40B4-BE49-F238E27FC236}">
                <a16:creationId xmlns:a16="http://schemas.microsoft.com/office/drawing/2014/main" id="{4AB6354D-4439-8B45-B450-15EA71FAF8F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509579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ation page -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B704F1-9387-744F-A7AB-A0C557474C54}"/>
              </a:ext>
            </a:extLst>
          </p:cNvPr>
          <p:cNvSpPr/>
          <p:nvPr userDrawn="1"/>
        </p:nvSpPr>
        <p:spPr bwMode="gray">
          <a:xfrm>
            <a:off x="766763" y="1557338"/>
            <a:ext cx="10658476" cy="2317016"/>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11" name="Title Placeholder 1">
            <a:extLst>
              <a:ext uri="{FF2B5EF4-FFF2-40B4-BE49-F238E27FC236}">
                <a16:creationId xmlns:a16="http://schemas.microsoft.com/office/drawing/2014/main" id="{5F6F0F7F-AD94-8A45-9C63-550DEBA61840}"/>
              </a:ext>
            </a:extLst>
          </p:cNvPr>
          <p:cNvSpPr>
            <a:spLocks noGrp="1"/>
          </p:cNvSpPr>
          <p:nvPr>
            <p:ph type="title" hasCustomPrompt="1"/>
          </p:nvPr>
        </p:nvSpPr>
        <p:spPr>
          <a:xfrm>
            <a:off x="766800" y="684000"/>
            <a:ext cx="10664561" cy="673357"/>
          </a:xfrm>
          <a:prstGeom prst="rect">
            <a:avLst/>
          </a:prstGeom>
        </p:spPr>
        <p:txBody>
          <a:bodyPr vert="horz" lIns="0" tIns="0" rIns="0" bIns="0" rtlCol="0" anchor="t" anchorCtr="0">
            <a:noAutofit/>
          </a:bodyPr>
          <a:lstStyle/>
          <a:p>
            <a:r>
              <a:rPr lang="en-US" noProof="0" dirty="0"/>
              <a:t>Quotation page - 2</a:t>
            </a:r>
          </a:p>
        </p:txBody>
      </p:sp>
      <p:sp>
        <p:nvSpPr>
          <p:cNvPr id="12" name="Content Placeholder 20">
            <a:extLst>
              <a:ext uri="{FF2B5EF4-FFF2-40B4-BE49-F238E27FC236}">
                <a16:creationId xmlns:a16="http://schemas.microsoft.com/office/drawing/2014/main" id="{3DC0A301-140F-B842-9A9E-9F3B20853141}"/>
              </a:ext>
            </a:extLst>
          </p:cNvPr>
          <p:cNvSpPr>
            <a:spLocks noGrp="1"/>
          </p:cNvSpPr>
          <p:nvPr>
            <p:ph sz="quarter" idx="17"/>
          </p:nvPr>
        </p:nvSpPr>
        <p:spPr bwMode="white">
          <a:xfrm>
            <a:off x="1558925" y="1924565"/>
            <a:ext cx="9109075" cy="180000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2000" b="1" i="1">
                <a:solidFill>
                  <a:schemeClr val="bg1"/>
                </a:solidFill>
                <a:latin typeface="Arial" pitchFamily="34" charset="0"/>
              </a:defRPr>
            </a:lvl1pPr>
            <a:lvl2pPr marL="0" indent="0">
              <a:spcBef>
                <a:spcPts val="500"/>
              </a:spcBef>
              <a:buClr>
                <a:schemeClr val="bg1"/>
              </a:buClr>
              <a:buSzPct val="110000"/>
              <a:buFont typeface="Arial" pitchFamily="34" charset="0"/>
              <a:buNone/>
              <a:defRPr sz="1800" baseline="0">
                <a:solidFill>
                  <a:schemeClr val="bg1"/>
                </a:solidFill>
                <a:latin typeface="Arial" pitchFamily="34" charset="0"/>
              </a:defRPr>
            </a:lvl2pPr>
            <a:lvl3pPr marL="274638" indent="-274638">
              <a:spcBef>
                <a:spcPts val="500"/>
              </a:spcBef>
              <a:buClr>
                <a:schemeClr val="bg1"/>
              </a:buClr>
              <a:buSzPct val="110000"/>
              <a:buFont typeface="Arial" pitchFamily="34" charset="0"/>
              <a:buChar char="•"/>
              <a:defRPr sz="18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13" name="Content Placeholder 20">
            <a:extLst>
              <a:ext uri="{FF2B5EF4-FFF2-40B4-BE49-F238E27FC236}">
                <a16:creationId xmlns:a16="http://schemas.microsoft.com/office/drawing/2014/main" id="{FD10FA1E-7A18-A84C-A80C-9F74B995D43E}"/>
              </a:ext>
            </a:extLst>
          </p:cNvPr>
          <p:cNvSpPr>
            <a:spLocks noGrp="1"/>
          </p:cNvSpPr>
          <p:nvPr>
            <p:ph sz="quarter" idx="18"/>
          </p:nvPr>
        </p:nvSpPr>
        <p:spPr>
          <a:xfrm>
            <a:off x="766763" y="4156564"/>
            <a:ext cx="10658475" cy="1936261"/>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Slide Number Placeholder 5">
            <a:extLst>
              <a:ext uri="{FF2B5EF4-FFF2-40B4-BE49-F238E27FC236}">
                <a16:creationId xmlns:a16="http://schemas.microsoft.com/office/drawing/2014/main" id="{D08F3D4F-4489-1549-AF20-5B88DAC9654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931682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ient Ref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F8E84C-B364-DA4D-B480-E2F8D7309D87}"/>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4" name="Rectangle 3">
            <a:extLst>
              <a:ext uri="{FF2B5EF4-FFF2-40B4-BE49-F238E27FC236}">
                <a16:creationId xmlns:a16="http://schemas.microsoft.com/office/drawing/2014/main" id="{DAEB9999-5E97-764D-AC76-E36C36BBB481}"/>
              </a:ext>
            </a:extLst>
          </p:cNvPr>
          <p:cNvSpPr/>
          <p:nvPr userDrawn="1"/>
        </p:nvSpPr>
        <p:spPr bwMode="gray">
          <a:xfrm>
            <a:off x="766762" y="4064734"/>
            <a:ext cx="10658475" cy="2028091"/>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noProof="0" dirty="0">
              <a:solidFill>
                <a:schemeClr val="bg1"/>
              </a:solidFill>
              <a:cs typeface="Arial" pitchFamily="34" charset="0"/>
            </a:endParaRPr>
          </a:p>
        </p:txBody>
      </p:sp>
      <p:sp>
        <p:nvSpPr>
          <p:cNvPr id="6" name="Title Placeholder 1">
            <a:extLst>
              <a:ext uri="{FF2B5EF4-FFF2-40B4-BE49-F238E27FC236}">
                <a16:creationId xmlns:a16="http://schemas.microsoft.com/office/drawing/2014/main" id="{4A2810CC-7DE6-E94F-923A-A26081CDD1DC}"/>
              </a:ext>
            </a:extLst>
          </p:cNvPr>
          <p:cNvSpPr>
            <a:spLocks noGrp="1"/>
          </p:cNvSpPr>
          <p:nvPr>
            <p:ph type="title" hasCustomPrompt="1"/>
          </p:nvPr>
        </p:nvSpPr>
        <p:spPr>
          <a:xfrm>
            <a:off x="767383" y="684000"/>
            <a:ext cx="10657856" cy="576262"/>
          </a:xfrm>
          <a:prstGeom prst="rect">
            <a:avLst/>
          </a:prstGeom>
        </p:spPr>
        <p:txBody>
          <a:bodyPr vert="horz" lIns="0" tIns="0" rIns="0" bIns="0" rtlCol="0" anchor="t" anchorCtr="0">
            <a:noAutofit/>
          </a:bodyPr>
          <a:lstStyle/>
          <a:p>
            <a:r>
              <a:rPr lang="en-US" noProof="0" dirty="0"/>
              <a:t>Client Ref page</a:t>
            </a:r>
          </a:p>
        </p:txBody>
      </p:sp>
      <p:sp>
        <p:nvSpPr>
          <p:cNvPr id="7" name="Content Placeholder 20">
            <a:extLst>
              <a:ext uri="{FF2B5EF4-FFF2-40B4-BE49-F238E27FC236}">
                <a16:creationId xmlns:a16="http://schemas.microsoft.com/office/drawing/2014/main" id="{151BEF49-6996-9A47-912D-07F058FDAB1B}"/>
              </a:ext>
            </a:extLst>
          </p:cNvPr>
          <p:cNvSpPr>
            <a:spLocks noGrp="1"/>
          </p:cNvSpPr>
          <p:nvPr>
            <p:ph sz="quarter" idx="17"/>
          </p:nvPr>
        </p:nvSpPr>
        <p:spPr bwMode="white">
          <a:xfrm>
            <a:off x="8401050" y="4295045"/>
            <a:ext cx="2266950" cy="1594378"/>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600" b="0" i="1">
                <a:solidFill>
                  <a:schemeClr val="bg1"/>
                </a:solidFill>
                <a:latin typeface="Arial" pitchFamily="34" charset="0"/>
              </a:defRPr>
            </a:lvl1pPr>
            <a:lvl2pPr marL="0" indent="0">
              <a:spcBef>
                <a:spcPts val="500"/>
              </a:spcBef>
              <a:buClr>
                <a:schemeClr val="bg1"/>
              </a:buClr>
              <a:buSzPct val="110000"/>
              <a:buFont typeface="Arial" pitchFamily="34" charset="0"/>
              <a:buNone/>
              <a:defRPr sz="1400" baseline="0">
                <a:solidFill>
                  <a:schemeClr val="bg1"/>
                </a:solidFill>
                <a:latin typeface="Arial" pitchFamily="34" charset="0"/>
              </a:defRPr>
            </a:lvl2pPr>
            <a:lvl3pPr marL="177800" indent="-177800">
              <a:spcBef>
                <a:spcPts val="500"/>
              </a:spcBef>
              <a:buClr>
                <a:schemeClr val="bg1"/>
              </a:buClr>
              <a:buSzPct val="110000"/>
              <a:buFont typeface="Arial" pitchFamily="34" charset="0"/>
              <a:buChar char="•"/>
              <a:defRPr sz="140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sp>
        <p:nvSpPr>
          <p:cNvPr id="8" name="Content Placeholder 20">
            <a:extLst>
              <a:ext uri="{FF2B5EF4-FFF2-40B4-BE49-F238E27FC236}">
                <a16:creationId xmlns:a16="http://schemas.microsoft.com/office/drawing/2014/main" id="{7CA668C0-7C71-1B43-845C-1FB224D98D27}"/>
              </a:ext>
            </a:extLst>
          </p:cNvPr>
          <p:cNvSpPr>
            <a:spLocks noGrp="1"/>
          </p:cNvSpPr>
          <p:nvPr>
            <p:ph sz="quarter" idx="18"/>
          </p:nvPr>
        </p:nvSpPr>
        <p:spPr>
          <a:xfrm>
            <a:off x="766762" y="1557338"/>
            <a:ext cx="3060701"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anose="020B0604020202020204"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6BA3A388-5D46-A842-AD3F-3B150C88B120}"/>
              </a:ext>
            </a:extLst>
          </p:cNvPr>
          <p:cNvSpPr>
            <a:spLocks noGrp="1"/>
          </p:cNvSpPr>
          <p:nvPr>
            <p:ph sz="quarter" idx="19"/>
          </p:nvPr>
        </p:nvSpPr>
        <p:spPr bwMode="white">
          <a:xfrm>
            <a:off x="1558925" y="4296427"/>
            <a:ext cx="6049963" cy="1578280"/>
          </a:xfrm>
          <a:prstGeom prst="rect">
            <a:avLst/>
          </a:prstGeom>
        </p:spPr>
        <p:txBody>
          <a:bodyPr lIns="0" tIns="0" rIns="0" bIns="0">
            <a:noAutofit/>
          </a:bodyPr>
          <a:lstStyle>
            <a:lvl1pPr marL="0" indent="0">
              <a:spcBef>
                <a:spcPts val="500"/>
              </a:spcBef>
              <a:buClr>
                <a:schemeClr val="accent1"/>
              </a:buClr>
              <a:buSzPct val="110000"/>
              <a:buFont typeface="Arial" pitchFamily="34" charset="0"/>
              <a:buNone/>
              <a:defRPr sz="1800" b="0" i="0">
                <a:solidFill>
                  <a:schemeClr val="bg1"/>
                </a:solidFill>
                <a:latin typeface="Arial" pitchFamily="34" charset="0"/>
              </a:defRPr>
            </a:lvl1pPr>
            <a:lvl2pPr marL="177800" indent="-177800">
              <a:spcBef>
                <a:spcPts val="500"/>
              </a:spcBef>
              <a:buClr>
                <a:schemeClr val="bg1"/>
              </a:buClr>
              <a:buSzPct val="110000"/>
              <a:buFont typeface="Arial" pitchFamily="34" charset="0"/>
              <a:buChar char="•"/>
              <a:defRPr sz="1800" i="0" baseline="0">
                <a:solidFill>
                  <a:schemeClr val="bg1"/>
                </a:solidFill>
                <a:latin typeface="Arial" pitchFamily="34" charset="0"/>
              </a:defRPr>
            </a:lvl2pPr>
            <a:lvl3pPr marL="355600" indent="-177800">
              <a:spcBef>
                <a:spcPts val="500"/>
              </a:spcBef>
              <a:buClr>
                <a:schemeClr val="bg1"/>
              </a:buClr>
              <a:buSzPct val="100000"/>
              <a:buFont typeface="Calibri" panose="020F0502020204030204" pitchFamily="34" charset="0"/>
              <a:buChar char="–"/>
              <a:defRPr sz="1800" i="0">
                <a:solidFill>
                  <a:schemeClr val="bg1"/>
                </a:solidFill>
                <a:latin typeface="Arial" pitchFamily="34" charset="0"/>
              </a:defRPr>
            </a:lvl3pPr>
            <a:lvl4pPr marL="811213" indent="-274638">
              <a:spcBef>
                <a:spcPts val="500"/>
              </a:spcBef>
              <a:buClr>
                <a:schemeClr val="accent1"/>
              </a:buClr>
              <a:buSzPct val="110000"/>
              <a:buFont typeface="Arial" pitchFamily="34" charset="0"/>
              <a:buChar char="•"/>
              <a:defRPr sz="1800">
                <a:solidFill>
                  <a:schemeClr val="bg1"/>
                </a:solidFill>
                <a:latin typeface="Arial" pitchFamily="34" charset="0"/>
              </a:defRPr>
            </a:lvl4pPr>
            <a:lvl5pPr marL="1074738" indent="-263525">
              <a:spcBef>
                <a:spcPts val="500"/>
              </a:spcBef>
              <a:buClr>
                <a:schemeClr val="accent1"/>
              </a:buClr>
              <a:buSzPct val="110000"/>
              <a:buFont typeface="Arial" pitchFamily="34" charset="0"/>
              <a:buChar char="•"/>
              <a:defRPr sz="1600">
                <a:solidFill>
                  <a:schemeClr val="bg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327C77CF-5DDA-6D4B-A333-0AFD2883FD0C}"/>
              </a:ext>
            </a:extLst>
          </p:cNvPr>
          <p:cNvCxnSpPr/>
          <p:nvPr userDrawn="1"/>
        </p:nvCxnSpPr>
        <p:spPr bwMode="gray">
          <a:xfrm>
            <a:off x="4211300" y="1268413"/>
            <a:ext cx="0" cy="2736587"/>
          </a:xfrm>
          <a:prstGeom prst="line">
            <a:avLst/>
          </a:prstGeom>
          <a:noFill/>
          <a:ln w="19050">
            <a:solidFill>
              <a:schemeClr val="accent6"/>
            </a:solidFill>
            <a:round/>
            <a:headEnd/>
            <a:tailEnd/>
          </a:ln>
          <a:effectLst/>
        </p:spPr>
      </p:cxnSp>
      <p:cxnSp>
        <p:nvCxnSpPr>
          <p:cNvPr id="11" name="Straight Connector 10">
            <a:extLst>
              <a:ext uri="{FF2B5EF4-FFF2-40B4-BE49-F238E27FC236}">
                <a16:creationId xmlns:a16="http://schemas.microsoft.com/office/drawing/2014/main" id="{978EF8BE-D231-7F42-B29A-F120EA6904AC}"/>
              </a:ext>
            </a:extLst>
          </p:cNvPr>
          <p:cNvCxnSpPr/>
          <p:nvPr userDrawn="1"/>
        </p:nvCxnSpPr>
        <p:spPr bwMode="gray">
          <a:xfrm>
            <a:off x="7980700" y="1268413"/>
            <a:ext cx="0" cy="2736587"/>
          </a:xfrm>
          <a:prstGeom prst="line">
            <a:avLst/>
          </a:prstGeom>
          <a:noFill/>
          <a:ln w="19050">
            <a:solidFill>
              <a:schemeClr val="accent6"/>
            </a:solidFill>
            <a:round/>
            <a:headEnd/>
            <a:tailEnd/>
          </a:ln>
          <a:effectLst/>
        </p:spPr>
      </p:cxnSp>
      <p:sp>
        <p:nvSpPr>
          <p:cNvPr id="12" name="Content Placeholder 20">
            <a:extLst>
              <a:ext uri="{FF2B5EF4-FFF2-40B4-BE49-F238E27FC236}">
                <a16:creationId xmlns:a16="http://schemas.microsoft.com/office/drawing/2014/main" id="{F210E7C6-C9C5-AB4F-B2C6-08CF54A3F470}"/>
              </a:ext>
            </a:extLst>
          </p:cNvPr>
          <p:cNvSpPr>
            <a:spLocks noGrp="1"/>
          </p:cNvSpPr>
          <p:nvPr>
            <p:ph sz="quarter" idx="20"/>
          </p:nvPr>
        </p:nvSpPr>
        <p:spPr>
          <a:xfrm>
            <a:off x="4583113" y="1557338"/>
            <a:ext cx="3025776"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3" name="Content Placeholder 20">
            <a:extLst>
              <a:ext uri="{FF2B5EF4-FFF2-40B4-BE49-F238E27FC236}">
                <a16:creationId xmlns:a16="http://schemas.microsoft.com/office/drawing/2014/main" id="{34A65C94-F52F-3944-81C4-F364744665CA}"/>
              </a:ext>
            </a:extLst>
          </p:cNvPr>
          <p:cNvSpPr>
            <a:spLocks noGrp="1"/>
          </p:cNvSpPr>
          <p:nvPr>
            <p:ph sz="quarter" idx="21"/>
          </p:nvPr>
        </p:nvSpPr>
        <p:spPr>
          <a:xfrm>
            <a:off x="8401049" y="1557338"/>
            <a:ext cx="3024189" cy="2363309"/>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2000" b="0" i="0" baseline="0">
                <a:solidFill>
                  <a:schemeClr val="tx1"/>
                </a:solidFill>
                <a:latin typeface="Arial" pitchFamily="34" charset="0"/>
              </a:defRPr>
            </a:lvl2pPr>
            <a:lvl3pPr marL="361950" indent="-180975">
              <a:spcBef>
                <a:spcPts val="500"/>
              </a:spcBef>
              <a:buClr>
                <a:schemeClr val="tx1"/>
              </a:buClr>
              <a:buSzPct val="110000"/>
              <a:buFont typeface="Arial" pitchFamily="34" charset="0"/>
              <a:buChar char="•"/>
              <a:defRPr sz="18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0236069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CBF8C6-FF3A-E946-B3D5-6C27E5F99464}"/>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4" name="Title Placeholder 1">
            <a:extLst>
              <a:ext uri="{FF2B5EF4-FFF2-40B4-BE49-F238E27FC236}">
                <a16:creationId xmlns:a16="http://schemas.microsoft.com/office/drawing/2014/main" id="{29301D37-B47A-0547-ABCC-1B647A2174A5}"/>
              </a:ext>
            </a:extLst>
          </p:cNvPr>
          <p:cNvSpPr>
            <a:spLocks noGrp="1"/>
          </p:cNvSpPr>
          <p:nvPr>
            <p:ph type="title" hasCustomPrompt="1"/>
          </p:nvPr>
        </p:nvSpPr>
        <p:spPr>
          <a:xfrm>
            <a:off x="766763" y="684000"/>
            <a:ext cx="10658475" cy="565231"/>
          </a:xfrm>
          <a:prstGeom prst="rect">
            <a:avLst/>
          </a:prstGeom>
        </p:spPr>
        <p:txBody>
          <a:bodyPr vert="horz" lIns="0" tIns="0" rIns="0" bIns="0" rtlCol="0" anchor="t" anchorCtr="0">
            <a:noAutofit/>
          </a:bodyPr>
          <a:lstStyle/>
          <a:p>
            <a:r>
              <a:rPr lang="en-US" noProof="0" dirty="0"/>
              <a:t>Comparison page</a:t>
            </a:r>
          </a:p>
        </p:txBody>
      </p:sp>
      <p:sp>
        <p:nvSpPr>
          <p:cNvPr id="5" name="Content Placeholder 20">
            <a:extLst>
              <a:ext uri="{FF2B5EF4-FFF2-40B4-BE49-F238E27FC236}">
                <a16:creationId xmlns:a16="http://schemas.microsoft.com/office/drawing/2014/main" id="{0E41DF0A-83D4-5F42-8E48-2002316825FC}"/>
              </a:ext>
            </a:extLst>
          </p:cNvPr>
          <p:cNvSpPr>
            <a:spLocks noGrp="1"/>
          </p:cNvSpPr>
          <p:nvPr>
            <p:ph sz="quarter" idx="18"/>
          </p:nvPr>
        </p:nvSpPr>
        <p:spPr>
          <a:xfrm>
            <a:off x="768880" y="2000028"/>
            <a:ext cx="3058583"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6" name="Straight Connector 5">
            <a:extLst>
              <a:ext uri="{FF2B5EF4-FFF2-40B4-BE49-F238E27FC236}">
                <a16:creationId xmlns:a16="http://schemas.microsoft.com/office/drawing/2014/main" id="{8B6F1C2D-EAC0-104E-91F8-B5ECA6A6754C}"/>
              </a:ext>
            </a:extLst>
          </p:cNvPr>
          <p:cNvCxnSpPr>
            <a:cxnSpLocks/>
          </p:cNvCxnSpPr>
          <p:nvPr userDrawn="1"/>
        </p:nvCxnSpPr>
        <p:spPr bwMode="gray">
          <a:xfrm>
            <a:off x="4585990" y="1543377"/>
            <a:ext cx="0" cy="3977818"/>
          </a:xfrm>
          <a:prstGeom prst="line">
            <a:avLst/>
          </a:prstGeom>
          <a:noFill/>
          <a:ln w="19050">
            <a:solidFill>
              <a:schemeClr val="accent6"/>
            </a:solidFill>
            <a:round/>
            <a:headEnd/>
            <a:tailEnd/>
          </a:ln>
          <a:effectLst/>
        </p:spPr>
      </p:cxnSp>
      <p:cxnSp>
        <p:nvCxnSpPr>
          <p:cNvPr id="7" name="Straight Connector 6">
            <a:extLst>
              <a:ext uri="{FF2B5EF4-FFF2-40B4-BE49-F238E27FC236}">
                <a16:creationId xmlns:a16="http://schemas.microsoft.com/office/drawing/2014/main" id="{D3A4403B-4A6F-6C49-BB6C-AB5D0E54358A}"/>
              </a:ext>
            </a:extLst>
          </p:cNvPr>
          <p:cNvCxnSpPr>
            <a:cxnSpLocks/>
          </p:cNvCxnSpPr>
          <p:nvPr userDrawn="1"/>
        </p:nvCxnSpPr>
        <p:spPr bwMode="gray">
          <a:xfrm>
            <a:off x="8401050" y="1543377"/>
            <a:ext cx="0" cy="3977818"/>
          </a:xfrm>
          <a:prstGeom prst="line">
            <a:avLst/>
          </a:prstGeom>
          <a:noFill/>
          <a:ln w="19050">
            <a:solidFill>
              <a:schemeClr val="accent6"/>
            </a:solidFill>
            <a:round/>
            <a:headEnd/>
            <a:tailEnd/>
          </a:ln>
          <a:effectLst/>
        </p:spPr>
      </p:cxnSp>
      <p:sp>
        <p:nvSpPr>
          <p:cNvPr id="8" name="Content Placeholder 20">
            <a:extLst>
              <a:ext uri="{FF2B5EF4-FFF2-40B4-BE49-F238E27FC236}">
                <a16:creationId xmlns:a16="http://schemas.microsoft.com/office/drawing/2014/main" id="{7789C2AB-0FAA-0647-B95A-D8A3E341BD5F}"/>
              </a:ext>
            </a:extLst>
          </p:cNvPr>
          <p:cNvSpPr>
            <a:spLocks noGrp="1"/>
          </p:cNvSpPr>
          <p:nvPr>
            <p:ph sz="quarter" idx="20"/>
          </p:nvPr>
        </p:nvSpPr>
        <p:spPr>
          <a:xfrm>
            <a:off x="4596063" y="2000028"/>
            <a:ext cx="3012824"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Content Placeholder 20">
            <a:extLst>
              <a:ext uri="{FF2B5EF4-FFF2-40B4-BE49-F238E27FC236}">
                <a16:creationId xmlns:a16="http://schemas.microsoft.com/office/drawing/2014/main" id="{52835192-0902-8445-BEBB-236A1C87ED56}"/>
              </a:ext>
            </a:extLst>
          </p:cNvPr>
          <p:cNvSpPr>
            <a:spLocks noGrp="1"/>
          </p:cNvSpPr>
          <p:nvPr>
            <p:ph sz="quarter" idx="21"/>
          </p:nvPr>
        </p:nvSpPr>
        <p:spPr>
          <a:xfrm>
            <a:off x="8413992" y="2000028"/>
            <a:ext cx="3011245" cy="4092797"/>
          </a:xfrm>
          <a:prstGeom prst="rect">
            <a:avLst/>
          </a:prstGeom>
        </p:spPr>
        <p:txBody>
          <a:bodyPr lIns="122400" tIns="61200" rIns="122400" bIns="61200">
            <a:noAutofit/>
          </a:bodyPr>
          <a:lstStyle>
            <a:lvl1pPr marL="0" indent="0">
              <a:spcBef>
                <a:spcPts val="500"/>
              </a:spcBef>
              <a:buClr>
                <a:schemeClr val="tx1"/>
              </a:buClr>
              <a:buSzPct val="110000"/>
              <a:buFont typeface="Arial" pitchFamily="34" charset="0"/>
              <a:buNone/>
              <a:defRPr sz="1800" b="0" i="0">
                <a:solidFill>
                  <a:schemeClr val="tx1"/>
                </a:solidFill>
                <a:latin typeface="Arial" pitchFamily="34" charset="0"/>
              </a:defRPr>
            </a:lvl1pPr>
            <a:lvl2pPr marL="180975" indent="-180975">
              <a:spcBef>
                <a:spcPts val="500"/>
              </a:spcBef>
              <a:buClr>
                <a:schemeClr val="tx1"/>
              </a:buClr>
              <a:buSzPct val="110000"/>
              <a:buFont typeface="Arial" pitchFamily="34" charset="0"/>
              <a:buChar char="•"/>
              <a:defRPr sz="1800" b="0" i="0" baseline="0">
                <a:solidFill>
                  <a:schemeClr val="tx1"/>
                </a:solidFill>
                <a:latin typeface="Arial" pitchFamily="34" charset="0"/>
              </a:defRPr>
            </a:lvl2pPr>
            <a:lvl3pPr marL="361950" indent="-180975">
              <a:spcBef>
                <a:spcPts val="500"/>
              </a:spcBef>
              <a:buClr>
                <a:schemeClr val="tx1"/>
              </a:buClr>
              <a:buSzPct val="100000"/>
              <a:buFont typeface="Calibri" panose="020F0502020204030204" pitchFamily="34" charset="0"/>
              <a:buChar char="–"/>
              <a:defRPr sz="1600" b="0" i="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4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2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Content Placeholder 2">
            <a:extLst>
              <a:ext uri="{FF2B5EF4-FFF2-40B4-BE49-F238E27FC236}">
                <a16:creationId xmlns:a16="http://schemas.microsoft.com/office/drawing/2014/main" id="{4E20A456-898E-7647-9636-3B35BE74CBDC}"/>
              </a:ext>
            </a:extLst>
          </p:cNvPr>
          <p:cNvSpPr>
            <a:spLocks noGrp="1"/>
          </p:cNvSpPr>
          <p:nvPr>
            <p:ph idx="1" hasCustomPrompt="1"/>
          </p:nvPr>
        </p:nvSpPr>
        <p:spPr>
          <a:xfrm>
            <a:off x="766763" y="1541789"/>
            <a:ext cx="3060700"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1" name="Content Placeholder 2">
            <a:extLst>
              <a:ext uri="{FF2B5EF4-FFF2-40B4-BE49-F238E27FC236}">
                <a16:creationId xmlns:a16="http://schemas.microsoft.com/office/drawing/2014/main" id="{94060416-9D8D-2B4A-96F8-0EF11DCAC266}"/>
              </a:ext>
            </a:extLst>
          </p:cNvPr>
          <p:cNvSpPr>
            <a:spLocks noGrp="1"/>
          </p:cNvSpPr>
          <p:nvPr>
            <p:ph idx="22" hasCustomPrompt="1"/>
          </p:nvPr>
        </p:nvSpPr>
        <p:spPr>
          <a:xfrm>
            <a:off x="4583113" y="1541789"/>
            <a:ext cx="3025776"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sp>
        <p:nvSpPr>
          <p:cNvPr id="12" name="Content Placeholder 2">
            <a:extLst>
              <a:ext uri="{FF2B5EF4-FFF2-40B4-BE49-F238E27FC236}">
                <a16:creationId xmlns:a16="http://schemas.microsoft.com/office/drawing/2014/main" id="{7B3F98ED-EDB1-0746-922E-070BFA3CA393}"/>
              </a:ext>
            </a:extLst>
          </p:cNvPr>
          <p:cNvSpPr>
            <a:spLocks noGrp="1"/>
          </p:cNvSpPr>
          <p:nvPr>
            <p:ph idx="23" hasCustomPrompt="1"/>
          </p:nvPr>
        </p:nvSpPr>
        <p:spPr>
          <a:xfrm>
            <a:off x="8401049" y="1541789"/>
            <a:ext cx="3024189" cy="355552"/>
          </a:xfrm>
          <a:prstGeom prst="rect">
            <a:avLst/>
          </a:prstGeom>
          <a:gradFill>
            <a:gsLst>
              <a:gs pos="0">
                <a:schemeClr val="accent2"/>
              </a:gs>
              <a:gs pos="66000">
                <a:schemeClr val="accent1"/>
              </a:gs>
              <a:gs pos="33000">
                <a:srgbClr val="FF6A00"/>
              </a:gs>
              <a:gs pos="100000">
                <a:schemeClr val="tx2"/>
              </a:gs>
            </a:gsLst>
            <a:lin ang="12000000" scaled="0"/>
          </a:gradFill>
        </p:spPr>
        <p:txBody>
          <a:bodyPr lIns="122400" tIns="61200" rIns="122400" bIns="61200">
            <a:noAutofit/>
          </a:bodyPr>
          <a:lstStyle>
            <a:lvl1pPr marL="0" indent="0">
              <a:spcBef>
                <a:spcPts val="600"/>
              </a:spcBef>
              <a:buSzPct val="120000"/>
              <a:buFont typeface="Arial" pitchFamily="34" charset="0"/>
              <a:buNone/>
              <a:defRPr sz="1600" b="0" baseline="0">
                <a:solidFill>
                  <a:schemeClr val="bg1"/>
                </a:solidFill>
                <a:latin typeface="Arial" pitchFamily="34" charset="0"/>
              </a:defRPr>
            </a:lvl1pPr>
            <a:lvl2pPr marL="273050" indent="-265113">
              <a:spcBef>
                <a:spcPts val="600"/>
              </a:spcBef>
              <a:buClr>
                <a:schemeClr val="tx2"/>
              </a:buClr>
              <a:buSzPct val="120000"/>
              <a:buFont typeface="Verdana" pitchFamily="34" charset="0"/>
              <a:buChar char="•"/>
              <a:defRPr sz="1600">
                <a:solidFill>
                  <a:schemeClr val="tx1"/>
                </a:solidFill>
              </a:defRPr>
            </a:lvl2pPr>
            <a:lvl3pPr marL="631825" indent="-216000">
              <a:spcBef>
                <a:spcPts val="600"/>
              </a:spcBef>
              <a:buFont typeface="Verdana" pitchFamily="34" charset="0"/>
              <a:buChar char="−"/>
              <a:tabLst/>
              <a:defRPr sz="1600">
                <a:solidFill>
                  <a:schemeClr val="tx1"/>
                </a:solidFill>
              </a:defRPr>
            </a:lvl3pPr>
            <a:lvl4pPr marL="804863" indent="-216000">
              <a:spcBef>
                <a:spcPts val="600"/>
              </a:spcBef>
              <a:buFont typeface="Verdana" pitchFamily="34" charset="0"/>
              <a:buChar char="−"/>
              <a:defRPr sz="1400">
                <a:solidFill>
                  <a:schemeClr val="tx1"/>
                </a:solidFill>
              </a:defRPr>
            </a:lvl4pPr>
            <a:lvl5pPr marL="977900" indent="-216000">
              <a:spcBef>
                <a:spcPts val="600"/>
              </a:spcBef>
              <a:buFont typeface="Arial" pitchFamily="34" charset="0"/>
              <a:buChar char="-"/>
              <a:defRPr sz="1400">
                <a:solidFill>
                  <a:schemeClr val="tx1"/>
                </a:solidFill>
              </a:defRPr>
            </a:lvl5pPr>
            <a:lvl6pPr marL="871538" indent="-174625">
              <a:spcBef>
                <a:spcPts val="600"/>
              </a:spcBef>
              <a:defRPr sz="1400"/>
            </a:lvl6pPr>
            <a:lvl7pPr marL="1168400" indent="-216000">
              <a:spcBef>
                <a:spcPts val="600"/>
              </a:spcBef>
              <a:defRPr sz="1400">
                <a:solidFill>
                  <a:schemeClr val="tx1"/>
                </a:solidFill>
              </a:defRPr>
            </a:lvl7pPr>
          </a:lstStyle>
          <a:p>
            <a:pPr lvl="0"/>
            <a:r>
              <a:rPr lang="en-US" noProof="0" dirty="0"/>
              <a:t>Click to enter text</a:t>
            </a:r>
          </a:p>
        </p:txBody>
      </p:sp>
      <p:cxnSp>
        <p:nvCxnSpPr>
          <p:cNvPr id="13" name="Straight Connector 12">
            <a:extLst>
              <a:ext uri="{FF2B5EF4-FFF2-40B4-BE49-F238E27FC236}">
                <a16:creationId xmlns:a16="http://schemas.microsoft.com/office/drawing/2014/main" id="{3AE45457-E95A-C34E-B64B-96FA51745FDE}"/>
              </a:ext>
            </a:extLst>
          </p:cNvPr>
          <p:cNvCxnSpPr>
            <a:cxnSpLocks/>
          </p:cNvCxnSpPr>
          <p:nvPr userDrawn="1"/>
        </p:nvCxnSpPr>
        <p:spPr bwMode="gray">
          <a:xfrm>
            <a:off x="770515" y="1543377"/>
            <a:ext cx="0" cy="3977818"/>
          </a:xfrm>
          <a:prstGeom prst="line">
            <a:avLst/>
          </a:prstGeom>
          <a:noFill/>
          <a:ln w="19050">
            <a:solidFill>
              <a:schemeClr val="accent6"/>
            </a:solidFill>
            <a:round/>
            <a:headEnd/>
            <a:tailEnd/>
          </a:ln>
          <a:effectLst/>
        </p:spPr>
      </p:cxnSp>
      <p:sp>
        <p:nvSpPr>
          <p:cNvPr id="19" name="TextBox 18">
            <a:extLst>
              <a:ext uri="{FF2B5EF4-FFF2-40B4-BE49-F238E27FC236}">
                <a16:creationId xmlns:a16="http://schemas.microsoft.com/office/drawing/2014/main" id="{128F13C5-CF61-4A4C-8183-EEC7441F9C66}"/>
              </a:ext>
            </a:extLst>
          </p:cNvPr>
          <p:cNvSpPr txBox="1"/>
          <p:nvPr userDrawn="1"/>
        </p:nvSpPr>
        <p:spPr>
          <a:xfrm>
            <a:off x="5320145" y="1025236"/>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2379164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ic device and big title">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F7349B97-C28F-3B44-B284-12F2C2ABD73C}"/>
              </a:ext>
            </a:extLst>
          </p:cNvPr>
          <p:cNvSpPr>
            <a:spLocks noGrp="1"/>
          </p:cNvSpPr>
          <p:nvPr>
            <p:ph type="title" hasCustomPrompt="1"/>
          </p:nvPr>
        </p:nvSpPr>
        <p:spPr>
          <a:xfrm>
            <a:off x="760278" y="615621"/>
            <a:ext cx="4573587" cy="2494717"/>
          </a:xfrm>
          <a:prstGeom prst="rect">
            <a:avLst/>
          </a:prstGeom>
        </p:spPr>
        <p:txBody>
          <a:bodyPr vert="horz" lIns="0" tIns="0" rIns="0" bIns="0" rtlCol="0" anchor="t" anchorCtr="0">
            <a:noAutofit/>
          </a:bodyPr>
          <a:lstStyle>
            <a:lvl1pPr>
              <a:defRPr sz="4800"/>
            </a:lvl1pPr>
          </a:lstStyle>
          <a:p>
            <a:r>
              <a:rPr lang="en-CA" noProof="0" dirty="0"/>
              <a:t>Title</a:t>
            </a:r>
          </a:p>
        </p:txBody>
      </p:sp>
      <p:sp>
        <p:nvSpPr>
          <p:cNvPr id="8" name="Slide Number Placeholder 5">
            <a:extLst>
              <a:ext uri="{FF2B5EF4-FFF2-40B4-BE49-F238E27FC236}">
                <a16:creationId xmlns:a16="http://schemas.microsoft.com/office/drawing/2014/main" id="{6EAD3CFF-35F0-EE42-99CF-7B91F8844AF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6" name="Espace réservé pour une image  8">
            <a:extLst>
              <a:ext uri="{FF2B5EF4-FFF2-40B4-BE49-F238E27FC236}">
                <a16:creationId xmlns:a16="http://schemas.microsoft.com/office/drawing/2014/main" id="{C4B7093F-77F3-3449-9E60-BC70230FC0A3}"/>
              </a:ext>
            </a:extLst>
          </p:cNvPr>
          <p:cNvSpPr>
            <a:spLocks noGrp="1" noChangeAspect="1"/>
          </p:cNvSpPr>
          <p:nvPr>
            <p:ph type="pic" sz="quarter" idx="15" hasCustomPrompt="1"/>
          </p:nvPr>
        </p:nvSpPr>
        <p:spPr>
          <a:xfrm>
            <a:off x="6111917" y="770881"/>
            <a:ext cx="5321943" cy="5321944"/>
          </a:xfrm>
          <a:custGeom>
            <a:avLst/>
            <a:gdLst>
              <a:gd name="connsiteX0" fmla="*/ 0 w 6003155"/>
              <a:gd name="connsiteY0" fmla="*/ 0 h 6003156"/>
              <a:gd name="connsiteX1" fmla="*/ 6003155 w 6003155"/>
              <a:gd name="connsiteY1" fmla="*/ 0 h 6003156"/>
              <a:gd name="connsiteX2" fmla="*/ 6003155 w 6003155"/>
              <a:gd name="connsiteY2" fmla="*/ 1 h 6003156"/>
              <a:gd name="connsiteX3" fmla="*/ 6003155 w 6003155"/>
              <a:gd name="connsiteY3" fmla="*/ 2404742 h 6003156"/>
              <a:gd name="connsiteX4" fmla="*/ 6003155 w 6003155"/>
              <a:gd name="connsiteY4" fmla="*/ 6003156 h 6003156"/>
              <a:gd name="connsiteX5" fmla="*/ 3598413 w 6003155"/>
              <a:gd name="connsiteY5" fmla="*/ 6003156 h 6003156"/>
              <a:gd name="connsiteX6" fmla="*/ 3598413 w 6003155"/>
              <a:gd name="connsiteY6" fmla="*/ 2404742 h 6003156"/>
              <a:gd name="connsiteX7" fmla="*/ 0 w 6003155"/>
              <a:gd name="connsiteY7" fmla="*/ 2404742 h 60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3155" h="6003156">
                <a:moveTo>
                  <a:pt x="0" y="0"/>
                </a:moveTo>
                <a:lnTo>
                  <a:pt x="6003155" y="0"/>
                </a:lnTo>
                <a:lnTo>
                  <a:pt x="6003155" y="1"/>
                </a:lnTo>
                <a:lnTo>
                  <a:pt x="6003155" y="2404742"/>
                </a:lnTo>
                <a:lnTo>
                  <a:pt x="6003155" y="6003156"/>
                </a:lnTo>
                <a:lnTo>
                  <a:pt x="3598413" y="6003156"/>
                </a:lnTo>
                <a:lnTo>
                  <a:pt x="3598413" y="2404742"/>
                </a:lnTo>
                <a:lnTo>
                  <a:pt x="0" y="2404742"/>
                </a:lnTo>
                <a:close/>
              </a:path>
            </a:pathLst>
          </a:custGeom>
        </p:spPr>
        <p:txBody>
          <a:bodyPr wrap="square">
            <a:noAutofit/>
          </a:bodyPr>
          <a:lstStyle>
            <a:lvl1pPr marL="0" indent="0">
              <a:buNone/>
              <a:defRPr sz="1800"/>
            </a:lvl1pPr>
          </a:lstStyle>
          <a:p>
            <a:r>
              <a:rPr lang="en-CA" sz="1800" dirty="0">
                <a:cs typeface="Arial" pitchFamily="34" charset="0"/>
              </a:rPr>
              <a:t>Click on the Image icon to change with a new picture located on your computer</a:t>
            </a:r>
            <a:endParaRPr lang="fr-FR" dirty="0"/>
          </a:p>
        </p:txBody>
      </p:sp>
      <p:sp>
        <p:nvSpPr>
          <p:cNvPr id="10"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3429000"/>
            <a:ext cx="4573587" cy="2663825"/>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154926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5E4144-6646-C747-B762-94F6E0C3EFB5}"/>
              </a:ext>
            </a:extLst>
          </p:cNvPr>
          <p:cNvSpPr/>
          <p:nvPr userDrawn="1"/>
        </p:nvSpPr>
        <p:spPr bwMode="gray">
          <a:xfrm flipH="1">
            <a:off x="0" y="0"/>
            <a:ext cx="12199459" cy="68580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3" name="Subtitle 2"/>
          <p:cNvSpPr>
            <a:spLocks noGrp="1"/>
          </p:cNvSpPr>
          <p:nvPr>
            <p:ph type="subTitle" idx="1" hasCustomPrompt="1"/>
          </p:nvPr>
        </p:nvSpPr>
        <p:spPr bwMode="white">
          <a:xfrm>
            <a:off x="785230" y="3119636"/>
            <a:ext cx="6119812" cy="2051078"/>
          </a:xfrm>
          <a:prstGeom prst="rect">
            <a:avLst/>
          </a:prstGeom>
        </p:spPr>
        <p:txBody>
          <a:bodyPr lIns="0" tIns="0" rIns="0" bIns="0" anchor="t" anchorCtr="0">
            <a:noAutofit/>
          </a:bodyPr>
          <a:lstStyle>
            <a:lvl1pPr marL="0" indent="0" algn="l">
              <a:spcBef>
                <a:spcPts val="0"/>
              </a:spcBef>
              <a:buNone/>
              <a:defRPr sz="2400"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dirty="0"/>
              <a:t>Subtitle if required</a:t>
            </a:r>
          </a:p>
        </p:txBody>
      </p:sp>
      <p:sp>
        <p:nvSpPr>
          <p:cNvPr id="11" name="Titre 1">
            <a:extLst>
              <a:ext uri="{FF2B5EF4-FFF2-40B4-BE49-F238E27FC236}">
                <a16:creationId xmlns:a16="http://schemas.microsoft.com/office/drawing/2014/main" id="{8C605EF0-E4DC-2A4A-909F-D231546F9524}"/>
              </a:ext>
            </a:extLst>
          </p:cNvPr>
          <p:cNvSpPr>
            <a:spLocks noGrp="1"/>
          </p:cNvSpPr>
          <p:nvPr>
            <p:ph type="title" hasCustomPrompt="1"/>
          </p:nvPr>
        </p:nvSpPr>
        <p:spPr bwMode="white">
          <a:xfrm>
            <a:off x="748799" y="635964"/>
            <a:ext cx="6139363" cy="2226506"/>
          </a:xfrm>
        </p:spPr>
        <p:txBody>
          <a:bodyPr>
            <a:noAutofit/>
          </a:bodyPr>
          <a:lstStyle>
            <a:lvl1pPr>
              <a:defRPr sz="4800">
                <a:solidFill>
                  <a:schemeClr val="bg2"/>
                </a:solidFill>
              </a:defRPr>
            </a:lvl1pPr>
          </a:lstStyle>
          <a:p>
            <a:r>
              <a:rPr lang="en-CA" dirty="0"/>
              <a:t>Divider slide</a:t>
            </a:r>
          </a:p>
        </p:txBody>
      </p:sp>
      <p:sp>
        <p:nvSpPr>
          <p:cNvPr id="9" name="Slide Number Placeholder 5">
            <a:extLst>
              <a:ext uri="{FF2B5EF4-FFF2-40B4-BE49-F238E27FC236}">
                <a16:creationId xmlns:a16="http://schemas.microsoft.com/office/drawing/2014/main" id="{3FF155A6-933D-3F47-A921-0C019D14B70F}"/>
              </a:ext>
            </a:extLst>
          </p:cNvPr>
          <p:cNvSpPr>
            <a:spLocks noGrp="1"/>
          </p:cNvSpPr>
          <p:nvPr>
            <p:ph type="sldNum" sz="quarter" idx="4"/>
          </p:nvPr>
        </p:nvSpPr>
        <p:spPr bwMode="black">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bg2"/>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extBox 95" descr="Copyright_box&#10;">
            <a:extLst>
              <a:ext uri="{FF2B5EF4-FFF2-40B4-BE49-F238E27FC236}">
                <a16:creationId xmlns:a16="http://schemas.microsoft.com/office/drawing/2014/main" id="{7A8DA9F1-CF08-104D-87AD-2C7918C70554}"/>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2022 CGI Inc.</a:t>
            </a:r>
            <a:endParaRPr lang="en-CA" sz="1000" b="0" i="0" u="none" dirty="0">
              <a:solidFill>
                <a:schemeClr val="bg2"/>
              </a:solidFill>
              <a:latin typeface="+mn-lt"/>
              <a:cs typeface="Arial" pitchFamily="34" charset="0"/>
            </a:endParaRPr>
          </a:p>
        </p:txBody>
      </p:sp>
      <p:sp>
        <p:nvSpPr>
          <p:cNvPr id="7" name="MSIPCMContentMarking" descr="CONFIDENTIAL_TAG_0xFFEE">
            <a:extLst>
              <a:ext uri="{FF2B5EF4-FFF2-40B4-BE49-F238E27FC236}">
                <a16:creationId xmlns:a16="http://schemas.microsoft.com/office/drawing/2014/main" id="{4108DCD4-E748-7D45-BEA5-188450B911BC}"/>
              </a:ext>
            </a:extLst>
          </p:cNvPr>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chemeClr val="bg1"/>
                </a:solidFill>
                <a:effectLst/>
                <a:uLnTx/>
                <a:uFillTx/>
                <a:latin typeface="+mn-lt"/>
                <a:ea typeface="+mn-ea"/>
                <a:cs typeface="Arial" pitchFamily="34" charset="0"/>
              </a:rPr>
              <a:t>Public</a:t>
            </a:r>
          </a:p>
        </p:txBody>
      </p:sp>
    </p:spTree>
    <p:extLst>
      <p:ext uri="{BB962C8B-B14F-4D97-AF65-F5344CB8AC3E}">
        <p14:creationId xmlns:p14="http://schemas.microsoft.com/office/powerpoint/2010/main" val="148935137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Graphic device and big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a:spLocks/>
          </p:cNvSpPr>
          <p:nvPr userDrawn="1"/>
        </p:nvSpPr>
        <p:spPr bwMode="auto">
          <a:xfrm rot="16200000" flipH="1">
            <a:off x="7632850" y="776137"/>
            <a:ext cx="3803349" cy="3781425"/>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12" name="Espace réservé du texte 2">
            <a:extLst>
              <a:ext uri="{FF2B5EF4-FFF2-40B4-BE49-F238E27FC236}">
                <a16:creationId xmlns:a16="http://schemas.microsoft.com/office/drawing/2014/main" id="{D3042FBB-DA17-F44B-831D-42583634A8FE}"/>
              </a:ext>
            </a:extLst>
          </p:cNvPr>
          <p:cNvSpPr>
            <a:spLocks noGrp="1"/>
          </p:cNvSpPr>
          <p:nvPr>
            <p:ph type="body" sz="quarter" idx="10" hasCustomPrompt="1"/>
          </p:nvPr>
        </p:nvSpPr>
        <p:spPr>
          <a:xfrm>
            <a:off x="766800" y="578900"/>
            <a:ext cx="6130753" cy="2858812"/>
          </a:xfrm>
          <a:prstGeom prst="rect">
            <a:avLst/>
          </a:prstGeom>
        </p:spPr>
        <p:txBody>
          <a:bodyPr lIns="0" tIns="0" rIns="0" bIns="0">
            <a:noAutofit/>
          </a:bodyPr>
          <a:lstStyle>
            <a:lvl1pPr marL="0" indent="0">
              <a:lnSpc>
                <a:spcPct val="100000"/>
              </a:lnSpc>
              <a:spcBef>
                <a:spcPts val="0"/>
              </a:spcBef>
              <a:buNone/>
              <a:defRPr sz="6000">
                <a:solidFill>
                  <a:schemeClr val="tx1"/>
                </a:solidFill>
              </a:defRPr>
            </a:lvl1pPr>
          </a:lstStyle>
          <a:p>
            <a:pPr lvl="0"/>
            <a:r>
              <a:rPr lang="en-CA" dirty="0"/>
              <a:t>Title</a:t>
            </a:r>
          </a:p>
        </p:txBody>
      </p:sp>
      <p:sp>
        <p:nvSpPr>
          <p:cNvPr id="4" name="ZoneTexte 3">
            <a:extLst>
              <a:ext uri="{FF2B5EF4-FFF2-40B4-BE49-F238E27FC236}">
                <a16:creationId xmlns:a16="http://schemas.microsoft.com/office/drawing/2014/main" id="{5C837B84-BCBE-CE4F-AAD6-DC4A6359EA7D}"/>
              </a:ext>
            </a:extLst>
          </p:cNvPr>
          <p:cNvSpPr txBox="1"/>
          <p:nvPr userDrawn="1"/>
        </p:nvSpPr>
        <p:spPr bwMode="auto">
          <a:xfrm>
            <a:off x="766763" y="5916651"/>
            <a:ext cx="975360" cy="215444"/>
          </a:xfrm>
          <a:prstGeom prst="rect">
            <a:avLst/>
          </a:prstGeom>
          <a:solidFill>
            <a:schemeClr val="bg1"/>
          </a:solidFill>
          <a:ln w="9525" algn="ctr">
            <a:noFill/>
            <a:miter lim="800000"/>
            <a:headEnd/>
            <a:tailEnd/>
          </a:ln>
          <a:effectLst/>
        </p:spPr>
        <p:txBody>
          <a:bodyPr wrap="square" lIns="0" tIns="0" rIns="0" bIns="0" rtlCol="0">
            <a:noAutofit/>
          </a:bodyPr>
          <a:lstStyle/>
          <a:p>
            <a:r>
              <a:rPr lang="en-CA" sz="1400" b="1" dirty="0">
                <a:cs typeface="Arial" pitchFamily="34" charset="0"/>
              </a:rPr>
              <a:t>cgi.com</a:t>
            </a:r>
          </a:p>
        </p:txBody>
      </p:sp>
      <p:sp>
        <p:nvSpPr>
          <p:cNvPr id="7" name="ZoneTexte 6">
            <a:extLst>
              <a:ext uri="{FF2B5EF4-FFF2-40B4-BE49-F238E27FC236}">
                <a16:creationId xmlns:a16="http://schemas.microsoft.com/office/drawing/2014/main" id="{CDA1E445-A6EB-ED42-914D-6C8866FA7691}"/>
              </a:ext>
            </a:extLst>
          </p:cNvPr>
          <p:cNvSpPr txBox="1"/>
          <p:nvPr userDrawn="1"/>
        </p:nvSpPr>
        <p:spPr>
          <a:xfrm>
            <a:off x="766763" y="3700463"/>
            <a:ext cx="6234112" cy="2014537"/>
          </a:xfrm>
          <a:prstGeom prst="rect">
            <a:avLst/>
          </a:prstGeom>
        </p:spPr>
        <p:txBody>
          <a:bodyPr vert="horz" wrap="square" lIns="0" tIns="0" rIns="0" bIns="0" rtlCol="0" anchor="t" anchorCtr="0">
            <a:noAutofit/>
          </a:bodyPr>
          <a:lstStyle/>
          <a:p>
            <a:endParaRPr lang="fr-CA" dirty="0">
              <a:effectLst/>
              <a:highlight>
                <a:srgbClr val="FFFF00"/>
              </a:highlight>
            </a:endParaRPr>
          </a:p>
        </p:txBody>
      </p:sp>
      <p:sp>
        <p:nvSpPr>
          <p:cNvPr id="3" name="Espace réservé du texte 2">
            <a:extLst>
              <a:ext uri="{FF2B5EF4-FFF2-40B4-BE49-F238E27FC236}">
                <a16:creationId xmlns:a16="http://schemas.microsoft.com/office/drawing/2014/main" id="{8EB73EB6-4721-DF40-89DE-28F0838BEABA}"/>
              </a:ext>
            </a:extLst>
          </p:cNvPr>
          <p:cNvSpPr>
            <a:spLocks noGrp="1"/>
          </p:cNvSpPr>
          <p:nvPr>
            <p:ph type="body" sz="quarter" idx="11" hasCustomPrompt="1"/>
          </p:nvPr>
        </p:nvSpPr>
        <p:spPr>
          <a:xfrm>
            <a:off x="766763" y="3727452"/>
            <a:ext cx="6121400" cy="2016123"/>
          </a:xfrm>
          <a:prstGeom prst="rect">
            <a:avLst/>
          </a:prstGeom>
        </p:spPr>
        <p:txBody>
          <a:bodyPr lIns="0" tIns="0" rIns="0" bIns="0">
            <a:noAutofit/>
          </a:bodyPr>
          <a:lstStyle>
            <a:lvl1pPr marL="0" indent="0">
              <a:spcBef>
                <a:spcPts val="0"/>
              </a:spcBef>
              <a:buNone/>
              <a:defRPr sz="1600"/>
            </a:lvl1pPr>
          </a:lstStyle>
          <a:p>
            <a:pPr lvl="0"/>
            <a:r>
              <a:rPr lang="en-US" noProof="0" dirty="0"/>
              <a:t>To get the latest company description, visit brand.cgi.com </a:t>
            </a:r>
          </a:p>
        </p:txBody>
      </p:sp>
      <p:pic>
        <p:nvPicPr>
          <p:cNvPr id="13" name="Image 12">
            <a:extLst>
              <a:ext uri="{FF2B5EF4-FFF2-40B4-BE49-F238E27FC236}">
                <a16:creationId xmlns:a16="http://schemas.microsoft.com/office/drawing/2014/main" id="{4DB3BEC6-2C70-CA49-ACB5-5388FDDE5F7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93300" y="5372174"/>
            <a:ext cx="1549400" cy="720651"/>
          </a:xfrm>
          <a:prstGeom prst="rect">
            <a:avLst/>
          </a:prstGeom>
        </p:spPr>
      </p:pic>
    </p:spTree>
    <p:extLst>
      <p:ext uri="{BB962C8B-B14F-4D97-AF65-F5344CB8AC3E}">
        <p14:creationId xmlns:p14="http://schemas.microsoft.com/office/powerpoint/2010/main" val="19018651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ic device and small text">
    <p:spTree>
      <p:nvGrpSpPr>
        <p:cNvPr id="1" name=""/>
        <p:cNvGrpSpPr/>
        <p:nvPr/>
      </p:nvGrpSpPr>
      <p:grpSpPr>
        <a:xfrm>
          <a:off x="0" y="0"/>
          <a:ext cx="0" cy="0"/>
          <a:chOff x="0" y="0"/>
          <a:chExt cx="0" cy="0"/>
        </a:xfrm>
      </p:grpSpPr>
      <p:sp>
        <p:nvSpPr>
          <p:cNvPr id="9" name="Rectangle 8"/>
          <p:cNvSpPr/>
          <p:nvPr userDrawn="1"/>
        </p:nvSpPr>
        <p:spPr bwMode="gray">
          <a:xfrm>
            <a:off x="462707" y="6491436"/>
            <a:ext cx="9721080" cy="216024"/>
          </a:xfrm>
          <a:prstGeom prst="rect">
            <a:avLst/>
          </a:prstGeom>
          <a:solidFill>
            <a:schemeClr val="bg1"/>
          </a:solidFill>
          <a:ln w="9525" algn="ctr">
            <a:noFill/>
            <a:miter lim="800000"/>
            <a:headEnd/>
            <a:tailEnd/>
          </a:ln>
          <a:effectLst/>
        </p:spPr>
        <p:txBody>
          <a:bodyPr lIns="63500" tIns="0" rIns="64800" bIns="0" rtlCol="0" anchor="ctr">
            <a:noAutofit/>
          </a:bodyPr>
          <a:lstStyle/>
          <a:p>
            <a:pPr algn="ctr">
              <a:spcBef>
                <a:spcPct val="0"/>
              </a:spcBef>
              <a:buClrTx/>
              <a:buSzPct val="90000"/>
            </a:pPr>
            <a:endParaRPr lang="en-CA" sz="1600" b="1" dirty="0">
              <a:solidFill>
                <a:schemeClr val="bg1"/>
              </a:solidFill>
              <a:cs typeface="Arial" pitchFamily="34" charset="0"/>
            </a:endParaRPr>
          </a:p>
        </p:txBody>
      </p:sp>
      <p:sp>
        <p:nvSpPr>
          <p:cNvPr id="11" name="Freeform 6">
            <a:extLst>
              <a:ext uri="{FF2B5EF4-FFF2-40B4-BE49-F238E27FC236}">
                <a16:creationId xmlns:a16="http://schemas.microsoft.com/office/drawing/2014/main" id="{E92206DE-17C9-E04C-89B5-21C279EE24F8}"/>
              </a:ext>
            </a:extLst>
          </p:cNvPr>
          <p:cNvSpPr>
            <a:spLocks/>
          </p:cNvSpPr>
          <p:nvPr userDrawn="1"/>
        </p:nvSpPr>
        <p:spPr bwMode="auto">
          <a:xfrm rot="16200000" flipH="1">
            <a:off x="8417520" y="773869"/>
            <a:ext cx="3016411" cy="2999023"/>
          </a:xfrm>
          <a:custGeom>
            <a:avLst/>
            <a:gdLst>
              <a:gd name="T0" fmla="*/ 0 w 4337"/>
              <a:gd name="T1" fmla="*/ 0 h 4312"/>
              <a:gd name="T2" fmla="*/ 0 w 4337"/>
              <a:gd name="T3" fmla="*/ 4312 h 4312"/>
              <a:gd name="T4" fmla="*/ 4337 w 4337"/>
              <a:gd name="T5" fmla="*/ 4312 h 4312"/>
              <a:gd name="T6" fmla="*/ 4337 w 4337"/>
              <a:gd name="T7" fmla="*/ 2586 h 4312"/>
              <a:gd name="T8" fmla="*/ 1736 w 4337"/>
              <a:gd name="T9" fmla="*/ 2586 h 4312"/>
              <a:gd name="T10" fmla="*/ 1736 w 4337"/>
              <a:gd name="T11" fmla="*/ 0 h 4312"/>
              <a:gd name="T12" fmla="*/ 0 w 4337"/>
              <a:gd name="T13" fmla="*/ 0 h 4312"/>
            </a:gdLst>
            <a:ahLst/>
            <a:cxnLst>
              <a:cxn ang="0">
                <a:pos x="T0" y="T1"/>
              </a:cxn>
              <a:cxn ang="0">
                <a:pos x="T2" y="T3"/>
              </a:cxn>
              <a:cxn ang="0">
                <a:pos x="T4" y="T5"/>
              </a:cxn>
              <a:cxn ang="0">
                <a:pos x="T6" y="T7"/>
              </a:cxn>
              <a:cxn ang="0">
                <a:pos x="T8" y="T9"/>
              </a:cxn>
              <a:cxn ang="0">
                <a:pos x="T10" y="T11"/>
              </a:cxn>
              <a:cxn ang="0">
                <a:pos x="T12" y="T13"/>
              </a:cxn>
            </a:cxnLst>
            <a:rect l="0" t="0" r="r" b="b"/>
            <a:pathLst>
              <a:path w="4337" h="4312">
                <a:moveTo>
                  <a:pt x="0" y="0"/>
                </a:moveTo>
                <a:lnTo>
                  <a:pt x="0" y="4312"/>
                </a:lnTo>
                <a:lnTo>
                  <a:pt x="4337" y="4312"/>
                </a:lnTo>
                <a:lnTo>
                  <a:pt x="4337" y="2586"/>
                </a:lnTo>
                <a:lnTo>
                  <a:pt x="1736" y="2586"/>
                </a:lnTo>
                <a:lnTo>
                  <a:pt x="1736" y="0"/>
                </a:lnTo>
                <a:lnTo>
                  <a:pt x="0" y="0"/>
                </a:lnTo>
                <a:close/>
              </a:path>
            </a:pathLst>
          </a:cu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7" name="Slide Number Placeholder 5">
            <a:extLst>
              <a:ext uri="{FF2B5EF4-FFF2-40B4-BE49-F238E27FC236}">
                <a16:creationId xmlns:a16="http://schemas.microsoft.com/office/drawing/2014/main" id="{C474D8A0-16FB-2542-B1F3-7CA2D129151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12" name="Titre 1">
            <a:extLst>
              <a:ext uri="{FF2B5EF4-FFF2-40B4-BE49-F238E27FC236}">
                <a16:creationId xmlns:a16="http://schemas.microsoft.com/office/drawing/2014/main" id="{4B0EAFBC-1A30-3845-B3FB-9DDCB8086A8B}"/>
              </a:ext>
            </a:extLst>
          </p:cNvPr>
          <p:cNvSpPr>
            <a:spLocks noGrp="1"/>
          </p:cNvSpPr>
          <p:nvPr>
            <p:ph type="title" hasCustomPrompt="1"/>
          </p:nvPr>
        </p:nvSpPr>
        <p:spPr>
          <a:xfrm>
            <a:off x="765737" y="683246"/>
            <a:ext cx="6108399" cy="531097"/>
          </a:xfrm>
        </p:spPr>
        <p:txBody>
          <a:bodyPr>
            <a:noAutofit/>
          </a:bodyPr>
          <a:lstStyle>
            <a:lvl1pPr>
              <a:defRPr sz="2800">
                <a:solidFill>
                  <a:schemeClr val="tx1"/>
                </a:solidFill>
              </a:defRPr>
            </a:lvl1pPr>
          </a:lstStyle>
          <a:p>
            <a:r>
              <a:rPr lang="en-CA" dirty="0"/>
              <a:t>Title</a:t>
            </a:r>
          </a:p>
        </p:txBody>
      </p:sp>
      <p:sp>
        <p:nvSpPr>
          <p:cNvPr id="13" name="Content Placeholder 20">
            <a:extLst>
              <a:ext uri="{FF2B5EF4-FFF2-40B4-BE49-F238E27FC236}">
                <a16:creationId xmlns:a16="http://schemas.microsoft.com/office/drawing/2014/main" id="{724BBC96-0D1F-2C4D-B3B5-A7EE6A8D87D1}"/>
              </a:ext>
            </a:extLst>
          </p:cNvPr>
          <p:cNvSpPr>
            <a:spLocks noGrp="1"/>
          </p:cNvSpPr>
          <p:nvPr>
            <p:ph sz="quarter" idx="18"/>
          </p:nvPr>
        </p:nvSpPr>
        <p:spPr>
          <a:xfrm>
            <a:off x="766763" y="1704110"/>
            <a:ext cx="6107373" cy="4123253"/>
          </a:xfrm>
          <a:prstGeom prst="rect">
            <a:avLst/>
          </a:prstGeom>
        </p:spPr>
        <p:txBody>
          <a:bodyPr lIns="0" tIns="0" rIns="0" bIns="0">
            <a:noAutofit/>
          </a:bodyPr>
          <a:lstStyle>
            <a:lvl1pPr marL="0" indent="0">
              <a:spcBef>
                <a:spcPts val="0"/>
              </a:spcBef>
              <a:buClrTx/>
              <a:buSzPct val="100000"/>
              <a:buFont typeface="Arial" panose="020B0604020202020204" pitchFamily="34" charset="0"/>
              <a:buNone/>
              <a:defRPr sz="2000">
                <a:solidFill>
                  <a:schemeClr val="tx1"/>
                </a:solidFill>
                <a:latin typeface="Arial" pitchFamily="34" charset="0"/>
              </a:defRPr>
            </a:lvl1pPr>
            <a:lvl2pPr marL="263525" indent="-263525">
              <a:spcBef>
                <a:spcPts val="500"/>
              </a:spcBef>
              <a:buClrTx/>
              <a:buSzPct val="100000"/>
              <a:buFont typeface="Arial" pitchFamily="34" charset="0"/>
              <a:buChar char="•"/>
              <a:defRPr sz="2000" baseline="0">
                <a:solidFill>
                  <a:schemeClr val="tx1"/>
                </a:solidFill>
                <a:latin typeface="Arial" pitchFamily="34" charset="0"/>
              </a:defRPr>
            </a:lvl2pPr>
            <a:lvl3pPr marL="536575" indent="-273050">
              <a:spcBef>
                <a:spcPts val="500"/>
              </a:spcBef>
              <a:buClrTx/>
              <a:buSzPct val="100000"/>
              <a:buFont typeface="Calibri" panose="020F0502020204030204" pitchFamily="34" charset="0"/>
              <a:buChar char="–"/>
              <a:defRPr sz="1800">
                <a:solidFill>
                  <a:schemeClr val="tx1"/>
                </a:solidFill>
                <a:latin typeface="Arial" pitchFamily="34" charset="0"/>
              </a:defRPr>
            </a:lvl3pPr>
            <a:lvl4pPr marL="811213" indent="-279400">
              <a:spcBef>
                <a:spcPts val="500"/>
              </a:spcBef>
              <a:buClrTx/>
              <a:buSzPct val="100000"/>
              <a:buFont typeface="Wingdings" panose="05000000000000000000" pitchFamily="2" charset="2"/>
              <a:buChar char="§"/>
              <a:defRPr sz="1600">
                <a:solidFill>
                  <a:schemeClr val="tx1"/>
                </a:solidFill>
                <a:latin typeface="Arial" pitchFamily="34" charset="0"/>
              </a:defRPr>
            </a:lvl4pPr>
            <a:lvl5pPr marL="1074738" indent="-263525">
              <a:spcBef>
                <a:spcPts val="500"/>
              </a:spcBef>
              <a:buClrTx/>
              <a:buSzPct val="10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67841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CA3CDF8A-556A-3F4E-82A4-A5DA4775BE66}"/>
              </a:ext>
            </a:extLst>
          </p:cNvPr>
          <p:cNvSpPr>
            <a:spLocks noGrp="1" noChangeAspect="1"/>
          </p:cNvSpPr>
          <p:nvPr>
            <p:ph type="pic" sz="quarter" idx="14"/>
          </p:nvPr>
        </p:nvSpPr>
        <p:spPr>
          <a:xfrm>
            <a:off x="782529"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5" name="Picture Placeholder 20">
            <a:extLst>
              <a:ext uri="{FF2B5EF4-FFF2-40B4-BE49-F238E27FC236}">
                <a16:creationId xmlns:a16="http://schemas.microsoft.com/office/drawing/2014/main" id="{BEE923B2-3662-614C-AEC1-846B00F55FD1}"/>
              </a:ext>
            </a:extLst>
          </p:cNvPr>
          <p:cNvSpPr>
            <a:spLocks noGrp="1" noChangeAspect="1"/>
          </p:cNvSpPr>
          <p:nvPr>
            <p:ph type="pic" sz="quarter" idx="15"/>
          </p:nvPr>
        </p:nvSpPr>
        <p:spPr>
          <a:xfrm>
            <a:off x="6312001" y="3941366"/>
            <a:ext cx="1080647" cy="1080000"/>
          </a:xfrm>
          <a:prstGeom prst="rect">
            <a:avLst/>
          </a:prstGeom>
          <a:ln>
            <a:noFill/>
          </a:ln>
        </p:spPr>
        <p:txBody>
          <a:bodyPr lIns="0" tIns="0" rIns="0" bIns="0">
            <a:noAutofit/>
          </a:bodyPr>
          <a:lstStyle>
            <a:lvl1pPr marL="0" indent="0" algn="ctr">
              <a:buNone/>
              <a:defRPr lang="en-GB" sz="1100" kern="1200" baseline="0" noProof="0" dirty="0" smtClean="0">
                <a:solidFill>
                  <a:schemeClr val="tx1"/>
                </a:solidFill>
                <a:latin typeface="Arial" pitchFamily="34" charset="0"/>
                <a:ea typeface="+mn-ea"/>
                <a:cs typeface="+mn-cs"/>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54351994-C110-F943-BA9E-AB717123F9E4}"/>
              </a:ext>
            </a:extLst>
          </p:cNvPr>
          <p:cNvSpPr>
            <a:spLocks noGrp="1"/>
          </p:cNvSpPr>
          <p:nvPr>
            <p:ph type="title"/>
          </p:nvPr>
        </p:nvSpPr>
        <p:spPr>
          <a:xfrm>
            <a:off x="766762" y="2612855"/>
            <a:ext cx="10658475" cy="920750"/>
          </a:xfrm>
          <a:prstGeom prst="rect">
            <a:avLst/>
          </a:prstGeom>
        </p:spPr>
        <p:txBody>
          <a:bodyPr vert="horz" lIns="0" tIns="0" rIns="0" bIns="0" rtlCol="0" anchor="b" anchorCtr="0">
            <a:noAutofit/>
          </a:bodyPr>
          <a:lstStyle/>
          <a:p>
            <a:r>
              <a:rPr lang="en-US" noProof="0"/>
              <a:t>Click to edit Master title style</a:t>
            </a:r>
            <a:endParaRPr lang="en-US" noProof="0" dirty="0"/>
          </a:p>
        </p:txBody>
      </p:sp>
      <p:sp>
        <p:nvSpPr>
          <p:cNvPr id="7" name="Content Placeholder 20">
            <a:extLst>
              <a:ext uri="{FF2B5EF4-FFF2-40B4-BE49-F238E27FC236}">
                <a16:creationId xmlns:a16="http://schemas.microsoft.com/office/drawing/2014/main" id="{5CCB27AD-C0CD-2C42-B030-26334E078C02}"/>
              </a:ext>
            </a:extLst>
          </p:cNvPr>
          <p:cNvSpPr>
            <a:spLocks noGrp="1"/>
          </p:cNvSpPr>
          <p:nvPr>
            <p:ph sz="quarter" idx="17"/>
          </p:nvPr>
        </p:nvSpPr>
        <p:spPr>
          <a:xfrm>
            <a:off x="2316163" y="3941366"/>
            <a:ext cx="3816350" cy="2151459"/>
          </a:xfrm>
          <a:prstGeom prst="rect">
            <a:avLst/>
          </a:prstGeom>
        </p:spPr>
        <p:txBody>
          <a:bodyPr lIns="0" tIns="0" rIns="0" bIns="0">
            <a:noAutofit/>
          </a:bodyPr>
          <a:lstStyle>
            <a:lvl1pPr marL="0" indent="0">
              <a:spcBef>
                <a:spcPts val="500"/>
              </a:spcBef>
              <a:buClr>
                <a:srgbClr val="000000"/>
              </a:buClr>
              <a:buSzPct val="100000"/>
              <a:buFont typeface="Arial" pitchFamily="34" charset="0"/>
              <a:buNone/>
              <a:defRPr sz="1600">
                <a:solidFill>
                  <a:schemeClr val="tx1"/>
                </a:solidFill>
                <a:latin typeface="Arial" pitchFamily="34" charset="0"/>
              </a:defRPr>
            </a:lvl1pPr>
            <a:lvl2pPr marL="355600" indent="0">
              <a:spcBef>
                <a:spcPts val="500"/>
              </a:spcBef>
              <a:buClr>
                <a:srgbClr val="000000"/>
              </a:buClr>
              <a:buSzPct val="100000"/>
              <a:buFont typeface="Arial" pitchFamily="34" charset="0"/>
              <a:buNone/>
              <a:defRPr sz="1400" baseline="0">
                <a:solidFill>
                  <a:schemeClr val="tx1"/>
                </a:solidFill>
                <a:latin typeface="Arial" pitchFamily="34" charset="0"/>
              </a:defRPr>
            </a:lvl2pPr>
            <a:lvl3pPr marL="536575" indent="-273050">
              <a:spcBef>
                <a:spcPts val="500"/>
              </a:spcBef>
              <a:buClr>
                <a:srgbClr val="000000"/>
              </a:buClr>
              <a:buSzPct val="100000"/>
              <a:buFont typeface="Arial" pitchFamily="34" charset="0"/>
              <a:buChar char="•"/>
              <a:defRPr sz="1400">
                <a:solidFill>
                  <a:schemeClr val="tx1"/>
                </a:solidFill>
                <a:latin typeface="Arial" pitchFamily="34" charset="0"/>
              </a:defRPr>
            </a:lvl3pPr>
            <a:lvl4pPr marL="811213" indent="-274638">
              <a:spcBef>
                <a:spcPts val="500"/>
              </a:spcBef>
              <a:buClr>
                <a:srgbClr val="000000"/>
              </a:buClr>
              <a:buSzPct val="100000"/>
              <a:buFont typeface="Wingdings" pitchFamily="2" charset="2"/>
              <a:buChar char="§"/>
              <a:defRPr sz="1200">
                <a:solidFill>
                  <a:schemeClr val="tx1"/>
                </a:solidFill>
                <a:latin typeface="Arial" pitchFamily="34" charset="0"/>
              </a:defRPr>
            </a:lvl4pPr>
            <a:lvl5pPr marL="1074738" indent="-263525">
              <a:spcBef>
                <a:spcPts val="500"/>
              </a:spcBef>
              <a:buClr>
                <a:srgbClr val="000000"/>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Content Placeholder 20">
            <a:extLst>
              <a:ext uri="{FF2B5EF4-FFF2-40B4-BE49-F238E27FC236}">
                <a16:creationId xmlns:a16="http://schemas.microsoft.com/office/drawing/2014/main" id="{103CCFC1-1851-B54B-9A3F-03A9AB582882}"/>
              </a:ext>
            </a:extLst>
          </p:cNvPr>
          <p:cNvSpPr>
            <a:spLocks noGrp="1"/>
          </p:cNvSpPr>
          <p:nvPr>
            <p:ph sz="quarter" idx="22"/>
          </p:nvPr>
        </p:nvSpPr>
        <p:spPr>
          <a:xfrm>
            <a:off x="7608888" y="3941366"/>
            <a:ext cx="3816350" cy="2151459"/>
          </a:xfrm>
          <a:prstGeom prst="rect">
            <a:avLst/>
          </a:prstGeom>
        </p:spPr>
        <p:txBody>
          <a:bodyPr lIns="0" tIns="0" rIns="0" bIns="0">
            <a:noAutofit/>
          </a:bodyPr>
          <a:lstStyle>
            <a:lvl1pPr marL="0" indent="0">
              <a:spcBef>
                <a:spcPts val="500"/>
              </a:spcBef>
              <a:buClr>
                <a:schemeClr val="tx1"/>
              </a:buClr>
              <a:buSzPct val="100000"/>
              <a:buFont typeface="Arial" pitchFamily="34" charset="0"/>
              <a:buNone/>
              <a:defRPr sz="1600">
                <a:solidFill>
                  <a:schemeClr val="tx1"/>
                </a:solidFill>
                <a:latin typeface="Arial" pitchFamily="34" charset="0"/>
              </a:defRPr>
            </a:lvl1pPr>
            <a:lvl2pPr marL="355600" indent="0">
              <a:spcBef>
                <a:spcPts val="500"/>
              </a:spcBef>
              <a:buClr>
                <a:schemeClr val="tx1"/>
              </a:buClr>
              <a:buSzPct val="100000"/>
              <a:buFont typeface="Arial" pitchFamily="34" charset="0"/>
              <a:buNone/>
              <a:defRPr sz="1400" baseline="0">
                <a:solidFill>
                  <a:schemeClr val="tx1"/>
                </a:solidFill>
                <a:latin typeface="Arial" pitchFamily="34" charset="0"/>
              </a:defRPr>
            </a:lvl2pPr>
            <a:lvl3pPr marL="536575" indent="-273050">
              <a:spcBef>
                <a:spcPts val="500"/>
              </a:spcBef>
              <a:buClr>
                <a:schemeClr val="tx1"/>
              </a:buClr>
              <a:buSzPct val="100000"/>
              <a:buFont typeface="Arial" pitchFamily="34" charset="0"/>
              <a:buChar char="•"/>
              <a:defRPr sz="1400">
                <a:solidFill>
                  <a:schemeClr val="tx1"/>
                </a:solidFill>
                <a:latin typeface="Arial" pitchFamily="34" charset="0"/>
              </a:defRPr>
            </a:lvl3pPr>
            <a:lvl4pPr marL="811213" indent="-274638">
              <a:spcBef>
                <a:spcPts val="500"/>
              </a:spcBef>
              <a:buClr>
                <a:schemeClr val="tx1"/>
              </a:buClr>
              <a:buSzPct val="100000"/>
              <a:buFont typeface="Wingdings" pitchFamily="2" charset="2"/>
              <a:buChar char="§"/>
              <a:defRPr sz="1200">
                <a:solidFill>
                  <a:schemeClr val="tx1"/>
                </a:solidFill>
                <a:latin typeface="Arial" pitchFamily="34" charset="0"/>
              </a:defRPr>
            </a:lvl4pPr>
            <a:lvl5pPr marL="1074738" indent="-263525">
              <a:spcBef>
                <a:spcPts val="500"/>
              </a:spcBef>
              <a:buClr>
                <a:schemeClr val="tx1"/>
              </a:buClr>
              <a:buSzPct val="10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9" name="Slide Number Placeholder 5">
            <a:extLst>
              <a:ext uri="{FF2B5EF4-FFF2-40B4-BE49-F238E27FC236}">
                <a16:creationId xmlns:a16="http://schemas.microsoft.com/office/drawing/2014/main" id="{7F0484C1-4630-D247-85B4-84AA33A128E8}"/>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709469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page for sales presentati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2" y="1460253"/>
            <a:ext cx="8389938" cy="461665"/>
          </a:xfrm>
        </p:spPr>
        <p:txBody>
          <a:bodyPr wrap="square" lIns="0" tIns="0" rIns="0" bIns="0">
            <a:noAutofit/>
          </a:bodyPr>
          <a:lstStyle>
            <a:lvl1pPr algn="l">
              <a:defRPr sz="3000" baseline="0">
                <a:solidFill>
                  <a:schemeClr val="tx1"/>
                </a:solidFill>
              </a:defRPr>
            </a:lvl1pPr>
          </a:lstStyle>
          <a:p>
            <a:r>
              <a:rPr lang="en-US" noProof="0" dirty="0"/>
              <a:t>Text</a:t>
            </a:r>
          </a:p>
        </p:txBody>
      </p:sp>
      <p:sp>
        <p:nvSpPr>
          <p:cNvPr id="5" name="Subtitle 2"/>
          <p:cNvSpPr>
            <a:spLocks noGrp="1"/>
          </p:cNvSpPr>
          <p:nvPr>
            <p:ph type="subTitle" idx="1"/>
          </p:nvPr>
        </p:nvSpPr>
        <p:spPr>
          <a:xfrm>
            <a:off x="753138" y="2294587"/>
            <a:ext cx="8403561" cy="702365"/>
          </a:xfrm>
          <a:prstGeom prst="rect">
            <a:avLst/>
          </a:prstGeom>
        </p:spPr>
        <p:txBody>
          <a:bodyPr lIns="0" tIns="0" rIns="0" bIns="0" anchor="t" anchorCtr="0">
            <a:noAutofit/>
          </a:bodyPr>
          <a:lstStyle>
            <a:lvl1pPr marL="0" indent="0" algn="l">
              <a:buNone/>
              <a:defRPr sz="1600">
                <a:solidFill>
                  <a:schemeClr val="tx1"/>
                </a:solidFill>
                <a:latin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8" name="Slide Number Placeholder 5">
            <a:extLst>
              <a:ext uri="{FF2B5EF4-FFF2-40B4-BE49-F238E27FC236}">
                <a16:creationId xmlns:a16="http://schemas.microsoft.com/office/drawing/2014/main" id="{4B92B566-061D-B145-9022-F401D638E73F}"/>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1008916510"/>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666CAE6-9220-9D4A-A132-D9F6BA0AB493}"/>
              </a:ext>
            </a:extLst>
          </p:cNvPr>
          <p:cNvSpPr>
            <a:spLocks noGrp="1"/>
          </p:cNvSpPr>
          <p:nvPr>
            <p:ph type="title"/>
          </p:nvPr>
        </p:nvSpPr>
        <p:spPr>
          <a:xfrm>
            <a:off x="766763" y="3285360"/>
            <a:ext cx="4608512" cy="318452"/>
          </a:xfrm>
          <a:prstGeom prst="rect">
            <a:avLst/>
          </a:prstGeom>
        </p:spPr>
        <p:txBody>
          <a:bodyPr vert="horz" lIns="0" tIns="0" rIns="0" bIns="0" rtlCol="0" anchor="t" anchorCtr="0">
            <a:noAutofit/>
          </a:bodyPr>
          <a:lstStyle>
            <a:lvl1pPr>
              <a:defRPr sz="1800" b="1">
                <a:solidFill>
                  <a:schemeClr val="accent1"/>
                </a:solidFill>
              </a:defRPr>
            </a:lvl1pPr>
          </a:lstStyle>
          <a:p>
            <a:r>
              <a:rPr lang="en-US" noProof="0"/>
              <a:t>Click to edit Master title style</a:t>
            </a:r>
            <a:endParaRPr lang="en-US" noProof="0" dirty="0"/>
          </a:p>
        </p:txBody>
      </p:sp>
      <p:sp>
        <p:nvSpPr>
          <p:cNvPr id="5" name="Content Placeholder 20">
            <a:extLst>
              <a:ext uri="{FF2B5EF4-FFF2-40B4-BE49-F238E27FC236}">
                <a16:creationId xmlns:a16="http://schemas.microsoft.com/office/drawing/2014/main" id="{85E43662-3308-F34D-B441-CCB9F6406906}"/>
              </a:ext>
            </a:extLst>
          </p:cNvPr>
          <p:cNvSpPr>
            <a:spLocks noGrp="1"/>
          </p:cNvSpPr>
          <p:nvPr>
            <p:ph sz="quarter" idx="17"/>
          </p:nvPr>
        </p:nvSpPr>
        <p:spPr>
          <a:xfrm>
            <a:off x="766762" y="3861360"/>
            <a:ext cx="4608513" cy="2231465"/>
          </a:xfrm>
          <a:prstGeom prst="rect">
            <a:avLst/>
          </a:prstGeom>
        </p:spPr>
        <p:txBody>
          <a:bodyPr lIns="0" tIns="0" rIns="0" bIns="0">
            <a:noAutofit/>
          </a:bodyPr>
          <a:lstStyle>
            <a:lvl1pPr marL="0" indent="0">
              <a:lnSpc>
                <a:spcPct val="110000"/>
              </a:lnSpc>
              <a:spcBef>
                <a:spcPts val="500"/>
              </a:spcBef>
              <a:buClr>
                <a:schemeClr val="tx1"/>
              </a:buClr>
              <a:buSzPct val="110000"/>
              <a:buFont typeface="Arial" pitchFamily="34" charset="0"/>
              <a:buNone/>
              <a:defRPr sz="1200">
                <a:solidFill>
                  <a:schemeClr val="tx1"/>
                </a:solidFill>
                <a:latin typeface="Arial" pitchFamily="34" charset="0"/>
              </a:defRPr>
            </a:lvl1pPr>
            <a:lvl2pPr marL="263525" indent="-263525">
              <a:lnSpc>
                <a:spcPct val="110000"/>
              </a:lnSpc>
              <a:spcBef>
                <a:spcPts val="500"/>
              </a:spcBef>
              <a:buClr>
                <a:schemeClr val="tx1"/>
              </a:buClr>
              <a:buSzPct val="110000"/>
              <a:buFont typeface="Arial" pitchFamily="34" charset="0"/>
              <a:buChar char="•"/>
              <a:defRPr sz="1200" baseline="0">
                <a:solidFill>
                  <a:schemeClr val="tx1"/>
                </a:solidFill>
                <a:latin typeface="Arial" pitchFamily="34" charset="0"/>
              </a:defRPr>
            </a:lvl2pPr>
            <a:lvl3pPr marL="536575" indent="-273050">
              <a:lnSpc>
                <a:spcPct val="110000"/>
              </a:lnSpc>
              <a:spcBef>
                <a:spcPts val="500"/>
              </a:spcBef>
              <a:buClr>
                <a:schemeClr val="tx1"/>
              </a:buClr>
              <a:buSzPct val="100000"/>
              <a:buFont typeface="Calibri" panose="020F0502020204030204" pitchFamily="34" charset="0"/>
              <a:buChar char="–"/>
              <a:defRPr sz="1100">
                <a:solidFill>
                  <a:schemeClr val="tx1"/>
                </a:solidFill>
                <a:latin typeface="Arial" pitchFamily="34" charset="0"/>
              </a:defRPr>
            </a:lvl3pPr>
            <a:lvl4pPr marL="811213" indent="-274638">
              <a:lnSpc>
                <a:spcPct val="110000"/>
              </a:lnSpc>
              <a:spcBef>
                <a:spcPts val="500"/>
              </a:spcBef>
              <a:buClr>
                <a:schemeClr val="tx1"/>
              </a:buClr>
              <a:buSzPct val="110000"/>
              <a:buFont typeface="Wingdings" pitchFamily="2" charset="2"/>
              <a:buChar char="§"/>
              <a:defRPr sz="1100">
                <a:solidFill>
                  <a:schemeClr val="tx1"/>
                </a:solidFill>
                <a:latin typeface="Arial" pitchFamily="34" charset="0"/>
              </a:defRPr>
            </a:lvl4pPr>
            <a:lvl5pPr marL="1074738" indent="-263525">
              <a:lnSpc>
                <a:spcPct val="110000"/>
              </a:lnSpc>
              <a:spcBef>
                <a:spcPts val="500"/>
              </a:spcBef>
              <a:buClr>
                <a:schemeClr val="tx1"/>
              </a:buClr>
              <a:buSzPct val="110000"/>
              <a:buFont typeface="Courier New" panose="02070309020205020404" pitchFamily="49" charset="0"/>
              <a:buChar char="o"/>
              <a:defRPr sz="1100">
                <a:solidFill>
                  <a:schemeClr val="tx1"/>
                </a:solidFill>
                <a:latin typeface="Arial" pitchFamily="34" charset="0"/>
              </a:defRPr>
            </a:lvl5pPr>
            <a:lvl6pPr marL="1136650" indent="-215900">
              <a:spcBef>
                <a:spcPts val="500"/>
              </a:spcBef>
              <a:buClr>
                <a:schemeClr val="accent1"/>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Image 6">
            <a:extLst>
              <a:ext uri="{FF2B5EF4-FFF2-40B4-BE49-F238E27FC236}">
                <a16:creationId xmlns:a16="http://schemas.microsoft.com/office/drawing/2014/main" id="{626F09B8-6289-D048-8199-4C52FCE264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93300" y="5372174"/>
            <a:ext cx="1549400" cy="720651"/>
          </a:xfrm>
          <a:prstGeom prst="rect">
            <a:avLst/>
          </a:prstGeom>
        </p:spPr>
      </p:pic>
    </p:spTree>
    <p:extLst>
      <p:ext uri="{BB962C8B-B14F-4D97-AF65-F5344CB8AC3E}">
        <p14:creationId xmlns:p14="http://schemas.microsoft.com/office/powerpoint/2010/main" val="11283928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D2D8AF-452C-D94D-A560-DAD6A962E173}"/>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8" name="Titre 1">
            <a:extLst>
              <a:ext uri="{FF2B5EF4-FFF2-40B4-BE49-F238E27FC236}">
                <a16:creationId xmlns:a16="http://schemas.microsoft.com/office/drawing/2014/main" id="{561C906F-FE73-EC4B-9D46-7CD1B4F04428}"/>
              </a:ext>
            </a:extLst>
          </p:cNvPr>
          <p:cNvSpPr>
            <a:spLocks noGrp="1"/>
          </p:cNvSpPr>
          <p:nvPr>
            <p:ph type="title" hasCustomPrompt="1"/>
          </p:nvPr>
        </p:nvSpPr>
        <p:spPr>
          <a:xfrm>
            <a:off x="748256" y="677821"/>
            <a:ext cx="10676438" cy="531097"/>
          </a:xfrm>
        </p:spPr>
        <p:txBody>
          <a:bodyPr>
            <a:noAutofit/>
          </a:bodyPr>
          <a:lstStyle>
            <a:lvl1pPr>
              <a:defRPr sz="2800">
                <a:solidFill>
                  <a:schemeClr val="tx1"/>
                </a:solidFill>
              </a:defRPr>
            </a:lvl1pPr>
          </a:lstStyle>
          <a:p>
            <a:r>
              <a:rPr lang="en-CA" dirty="0"/>
              <a:t>Title only slide</a:t>
            </a:r>
          </a:p>
        </p:txBody>
      </p:sp>
    </p:spTree>
    <p:extLst>
      <p:ext uri="{BB962C8B-B14F-4D97-AF65-F5344CB8AC3E}">
        <p14:creationId xmlns:p14="http://schemas.microsoft.com/office/powerpoint/2010/main" val="230651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EDA744-5A8C-0A4A-A088-77F649B5DD0E}"/>
              </a:ext>
            </a:extLst>
          </p:cNvPr>
          <p:cNvSpPr/>
          <p:nvPr userDrawn="1"/>
        </p:nvSpPr>
        <p:spPr bwMode="gray">
          <a:xfrm flipH="1">
            <a:off x="0" y="3427200"/>
            <a:ext cx="6132512" cy="3430800"/>
          </a:xfrm>
          <a:prstGeom prst="rect">
            <a:avLst/>
          </a:prstGeom>
          <a:gradFill flip="none" rotWithShape="1">
            <a:gsLst>
              <a:gs pos="60000">
                <a:srgbClr val="A82465"/>
              </a:gs>
              <a:gs pos="0">
                <a:srgbClr val="E31937"/>
              </a:gs>
              <a:gs pos="100000">
                <a:srgbClr val="5236AB"/>
              </a:gs>
            </a:gsLst>
            <a:lin ang="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8" name="Rectangle 7">
            <a:extLst>
              <a:ext uri="{FF2B5EF4-FFF2-40B4-BE49-F238E27FC236}">
                <a16:creationId xmlns:a16="http://schemas.microsoft.com/office/drawing/2014/main" id="{38CDD583-B48A-C649-8518-3A586938C764}"/>
              </a:ext>
            </a:extLst>
          </p:cNvPr>
          <p:cNvSpPr/>
          <p:nvPr userDrawn="1"/>
        </p:nvSpPr>
        <p:spPr bwMode="gray">
          <a:xfrm flipH="1">
            <a:off x="-1" y="0"/>
            <a:ext cx="6132513" cy="3430800"/>
          </a:xfrm>
          <a:prstGeom prst="rect">
            <a:avLst/>
          </a:prstGeom>
          <a:gradFill>
            <a:gsLst>
              <a:gs pos="100000">
                <a:srgbClr val="991F3D"/>
              </a:gs>
              <a:gs pos="66000">
                <a:srgbClr val="E31937"/>
              </a:gs>
              <a:gs pos="33000">
                <a:srgbClr val="FF6A00"/>
              </a:gs>
              <a:gs pos="0">
                <a:srgbClr val="FFCDD2"/>
              </a:gs>
            </a:gsLst>
            <a:lin ang="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CA" sz="1600" b="1" dirty="0">
              <a:solidFill>
                <a:schemeClr val="bg1"/>
              </a:solidFill>
              <a:cs typeface="Arial" pitchFamily="34" charset="0"/>
            </a:endParaRPr>
          </a:p>
        </p:txBody>
      </p:sp>
      <p:sp>
        <p:nvSpPr>
          <p:cNvPr id="3" name="Espace réservé du numéro de diapositive 2"/>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12" name="Espace réservé pour une image  54">
            <a:extLst>
              <a:ext uri="{FF2B5EF4-FFF2-40B4-BE49-F238E27FC236}">
                <a16:creationId xmlns:a16="http://schemas.microsoft.com/office/drawing/2014/main" id="{563D07F9-3377-B74F-B8B8-D9CBB4BD47DF}"/>
              </a:ext>
            </a:extLst>
          </p:cNvPr>
          <p:cNvSpPr>
            <a:spLocks noGrp="1"/>
          </p:cNvSpPr>
          <p:nvPr>
            <p:ph type="pic" sz="quarter" idx="12" hasCustomPrompt="1"/>
          </p:nvPr>
        </p:nvSpPr>
        <p:spPr>
          <a:xfrm>
            <a:off x="6888163" y="765174"/>
            <a:ext cx="4537075" cy="5327651"/>
          </a:xfrm>
          <a:prstGeom prst="rect">
            <a:avLst/>
          </a:prstGeom>
        </p:spPr>
        <p:txBody>
          <a:bodyPr>
            <a:noAutofit/>
          </a:bodyPr>
          <a:lstStyle>
            <a:lvl1pPr marL="0" indent="0">
              <a:buNone/>
              <a:defRPr sz="1200"/>
            </a:lvl1pPr>
          </a:lstStyle>
          <a:p>
            <a:r>
              <a:rPr lang="en-CA" sz="1200" dirty="0">
                <a:cs typeface="Arial" pitchFamily="34" charset="0"/>
              </a:rPr>
              <a:t>Click on the Image icon to change with a new picture located on your computer</a:t>
            </a:r>
            <a:endParaRPr lang="fr-FR" dirty="0"/>
          </a:p>
        </p:txBody>
      </p:sp>
      <p:sp>
        <p:nvSpPr>
          <p:cNvPr id="13" name="Titre 1">
            <a:extLst>
              <a:ext uri="{FF2B5EF4-FFF2-40B4-BE49-F238E27FC236}">
                <a16:creationId xmlns:a16="http://schemas.microsoft.com/office/drawing/2014/main" id="{1155DEE0-8370-E943-9B2D-42BE4FA5B4B4}"/>
              </a:ext>
            </a:extLst>
          </p:cNvPr>
          <p:cNvSpPr>
            <a:spLocks noGrp="1"/>
          </p:cNvSpPr>
          <p:nvPr>
            <p:ph type="title" hasCustomPrompt="1"/>
          </p:nvPr>
        </p:nvSpPr>
        <p:spPr bwMode="white">
          <a:xfrm>
            <a:off x="748800" y="635963"/>
            <a:ext cx="4591550" cy="2512589"/>
          </a:xfrm>
        </p:spPr>
        <p:txBody>
          <a:bodyPr>
            <a:noAutofit/>
          </a:bodyPr>
          <a:lstStyle>
            <a:lvl1pPr>
              <a:defRPr sz="4800">
                <a:solidFill>
                  <a:schemeClr val="bg2"/>
                </a:solidFill>
              </a:defRPr>
            </a:lvl1pPr>
          </a:lstStyle>
          <a:p>
            <a:r>
              <a:rPr lang="en-CA" dirty="0"/>
              <a:t>Divider slide title</a:t>
            </a:r>
          </a:p>
        </p:txBody>
      </p:sp>
      <p:sp>
        <p:nvSpPr>
          <p:cNvPr id="14" name="Espace réservé du texte 9">
            <a:extLst>
              <a:ext uri="{FF2B5EF4-FFF2-40B4-BE49-F238E27FC236}">
                <a16:creationId xmlns:a16="http://schemas.microsoft.com/office/drawing/2014/main" id="{E9522A59-F2EE-EC4A-B6B5-F01CEA5BDA27}"/>
              </a:ext>
            </a:extLst>
          </p:cNvPr>
          <p:cNvSpPr>
            <a:spLocks noGrp="1"/>
          </p:cNvSpPr>
          <p:nvPr>
            <p:ph type="body" sz="quarter" idx="13" hasCustomPrompt="1"/>
          </p:nvPr>
        </p:nvSpPr>
        <p:spPr bwMode="white">
          <a:xfrm>
            <a:off x="766763" y="3733013"/>
            <a:ext cx="4573587" cy="2359811"/>
          </a:xfrm>
          <a:prstGeom prst="rect">
            <a:avLst/>
          </a:prstGeom>
        </p:spPr>
        <p:txBody>
          <a:bodyPr lIns="0" tIns="0" rIns="0" bIns="0">
            <a:noAutofit/>
          </a:bodyPr>
          <a:lstStyle>
            <a:lvl1pPr marL="0" indent="0">
              <a:spcBef>
                <a:spcPts val="0"/>
              </a:spcBef>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dirty="0"/>
              <a:t>Subtitle, if required</a:t>
            </a:r>
            <a:endParaRPr lang="en-CA" dirty="0"/>
          </a:p>
        </p:txBody>
      </p:sp>
      <p:sp>
        <p:nvSpPr>
          <p:cNvPr id="10" name="TextBox 95" descr="Copyright_box&#10;">
            <a:extLst>
              <a:ext uri="{FF2B5EF4-FFF2-40B4-BE49-F238E27FC236}">
                <a16:creationId xmlns:a16="http://schemas.microsoft.com/office/drawing/2014/main" id="{D02A02E0-0D17-AB40-909D-5C93015337FF}"/>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a:solidFill>
                  <a:schemeClr val="bg2"/>
                </a:solidFill>
                <a:latin typeface="+mn-lt"/>
              </a:rPr>
              <a:t>© 20XX </a:t>
            </a:r>
            <a:r>
              <a:rPr lang="en-CA" sz="1000" dirty="0">
                <a:solidFill>
                  <a:schemeClr val="bg2"/>
                </a:solidFill>
                <a:latin typeface="+mn-lt"/>
              </a:rPr>
              <a:t>CGI Inc.</a:t>
            </a:r>
            <a:endParaRPr lang="en-CA" sz="1000" b="0" i="0" u="none" dirty="0">
              <a:solidFill>
                <a:schemeClr val="bg2"/>
              </a:solidFill>
              <a:latin typeface="+mn-lt"/>
              <a:cs typeface="Arial" pitchFamily="34" charset="0"/>
            </a:endParaRPr>
          </a:p>
        </p:txBody>
      </p:sp>
    </p:spTree>
    <p:extLst>
      <p:ext uri="{BB962C8B-B14F-4D97-AF65-F5344CB8AC3E}">
        <p14:creationId xmlns:p14="http://schemas.microsoft.com/office/powerpoint/2010/main" val="2721690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FA5DBCA-C3A7-554C-80CD-9B2E51986E26}"/>
              </a:ext>
            </a:extLst>
          </p:cNvPr>
          <p:cNvSpPr>
            <a:spLocks noGrp="1"/>
          </p:cNvSpPr>
          <p:nvPr>
            <p:ph type="sldNum" sz="quarter" idx="10"/>
          </p:nvPr>
        </p:nvSpPr>
        <p:spPr/>
        <p:txBody>
          <a:bodyPr>
            <a:noAutofit/>
          </a:bodyPr>
          <a:lstStyle/>
          <a:p>
            <a:fld id="{525A3C56-E491-49B2-93F3-63532DF516BC}" type="slidenum">
              <a:rPr lang="en-CA" smtClean="0"/>
              <a:pPr/>
              <a:t>‹#›</a:t>
            </a:fld>
            <a:endParaRPr lang="en-CA" dirty="0"/>
          </a:p>
        </p:txBody>
      </p:sp>
      <p:sp>
        <p:nvSpPr>
          <p:cNvPr id="5" name="Titre 1">
            <a:extLst>
              <a:ext uri="{FF2B5EF4-FFF2-40B4-BE49-F238E27FC236}">
                <a16:creationId xmlns:a16="http://schemas.microsoft.com/office/drawing/2014/main" id="{A9726D2F-24A7-BE46-9285-211A5860678D}"/>
              </a:ext>
            </a:extLst>
          </p:cNvPr>
          <p:cNvSpPr>
            <a:spLocks noGrp="1"/>
          </p:cNvSpPr>
          <p:nvPr>
            <p:ph type="title" hasCustomPrompt="1"/>
          </p:nvPr>
        </p:nvSpPr>
        <p:spPr>
          <a:xfrm>
            <a:off x="765737" y="683246"/>
            <a:ext cx="10676438" cy="531097"/>
          </a:xfrm>
        </p:spPr>
        <p:txBody>
          <a:bodyPr>
            <a:noAutofit/>
          </a:bodyPr>
          <a:lstStyle>
            <a:lvl1pPr>
              <a:defRPr sz="2800">
                <a:solidFill>
                  <a:schemeClr val="tx1"/>
                </a:solidFill>
              </a:defRPr>
            </a:lvl1pPr>
          </a:lstStyle>
          <a:p>
            <a:r>
              <a:rPr lang="en-CA" dirty="0"/>
              <a:t>Agenda</a:t>
            </a:r>
          </a:p>
        </p:txBody>
      </p:sp>
      <p:sp>
        <p:nvSpPr>
          <p:cNvPr id="8" name="Espace réservé du texte 6">
            <a:extLst>
              <a:ext uri="{FF2B5EF4-FFF2-40B4-BE49-F238E27FC236}">
                <a16:creationId xmlns:a16="http://schemas.microsoft.com/office/drawing/2014/main" id="{D6910EBF-08E6-8540-896A-4B5E41727340}"/>
              </a:ext>
            </a:extLst>
          </p:cNvPr>
          <p:cNvSpPr>
            <a:spLocks noGrp="1"/>
          </p:cNvSpPr>
          <p:nvPr>
            <p:ph type="body" sz="quarter" idx="12" hasCustomPrompt="1"/>
          </p:nvPr>
        </p:nvSpPr>
        <p:spPr>
          <a:xfrm>
            <a:off x="3082132"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2</a:t>
            </a:r>
          </a:p>
        </p:txBody>
      </p:sp>
      <p:sp>
        <p:nvSpPr>
          <p:cNvPr id="20" name="Espace réservé du texte 6">
            <a:extLst>
              <a:ext uri="{FF2B5EF4-FFF2-40B4-BE49-F238E27FC236}">
                <a16:creationId xmlns:a16="http://schemas.microsoft.com/office/drawing/2014/main" id="{59A27FAB-0B96-BC42-A996-4CFEF0565413}"/>
              </a:ext>
            </a:extLst>
          </p:cNvPr>
          <p:cNvSpPr>
            <a:spLocks noGrp="1"/>
          </p:cNvSpPr>
          <p:nvPr>
            <p:ph type="body" sz="quarter" idx="13" hasCustomPrompt="1"/>
          </p:nvPr>
        </p:nvSpPr>
        <p:spPr>
          <a:xfrm>
            <a:off x="5375275" y="3183284"/>
            <a:ext cx="1495426"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3</a:t>
            </a:r>
          </a:p>
        </p:txBody>
      </p:sp>
      <p:sp>
        <p:nvSpPr>
          <p:cNvPr id="21" name="Espace réservé du texte 6">
            <a:extLst>
              <a:ext uri="{FF2B5EF4-FFF2-40B4-BE49-F238E27FC236}">
                <a16:creationId xmlns:a16="http://schemas.microsoft.com/office/drawing/2014/main" id="{538AB2AF-A230-3B46-B113-EE15B6AE6F57}"/>
              </a:ext>
            </a:extLst>
          </p:cNvPr>
          <p:cNvSpPr>
            <a:spLocks noGrp="1"/>
          </p:cNvSpPr>
          <p:nvPr>
            <p:ph type="body" sz="quarter" idx="14" hasCustomPrompt="1"/>
          </p:nvPr>
        </p:nvSpPr>
        <p:spPr>
          <a:xfrm>
            <a:off x="7643812" y="3183284"/>
            <a:ext cx="1504157" cy="1501606"/>
          </a:xfrm>
          <a:prstGeom prst="rect">
            <a:avLst/>
          </a:prstGeom>
        </p:spPr>
        <p:txBody>
          <a:bodyPr wrap="square" lIns="0" tIns="0" rIns="0" bIns="0">
            <a:noAutofit/>
          </a:bodyPr>
          <a:lstStyle>
            <a:lvl1pPr marL="12700" marR="0" indent="-12700" algn="ctr" defTabSz="914400" rtl="0" eaLnBrk="1" fontAlgn="auto" latinLnBrk="0" hangingPunct="1">
              <a:lnSpc>
                <a:spcPct val="100000"/>
              </a:lnSpc>
              <a:spcBef>
                <a:spcPct val="20000"/>
              </a:spcBef>
              <a:spcAft>
                <a:spcPts val="0"/>
              </a:spcAft>
              <a:buClrTx/>
              <a:buSzTx/>
              <a:buFont typeface="Arial" pitchFamily="34" charset="0"/>
              <a:buNone/>
              <a:tabLst/>
              <a:defRPr sz="1600"/>
            </a:lvl1pPr>
          </a:lstStyle>
          <a:p>
            <a:pPr marL="12700" marR="0" lvl="0" indent="-1270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dirty="0"/>
              <a:t>Agenda item 4</a:t>
            </a:r>
            <a:endParaRPr lang="en-CA" dirty="0"/>
          </a:p>
        </p:txBody>
      </p:sp>
      <p:sp>
        <p:nvSpPr>
          <p:cNvPr id="22" name="Espace réservé du texte 6">
            <a:extLst>
              <a:ext uri="{FF2B5EF4-FFF2-40B4-BE49-F238E27FC236}">
                <a16:creationId xmlns:a16="http://schemas.microsoft.com/office/drawing/2014/main" id="{C31B4DD5-B41F-BE43-A386-8B7C4CFBC95E}"/>
              </a:ext>
            </a:extLst>
          </p:cNvPr>
          <p:cNvSpPr>
            <a:spLocks noGrp="1"/>
          </p:cNvSpPr>
          <p:nvPr>
            <p:ph type="body" sz="quarter" idx="15" hasCustomPrompt="1"/>
          </p:nvPr>
        </p:nvSpPr>
        <p:spPr>
          <a:xfrm>
            <a:off x="9912350" y="3183284"/>
            <a:ext cx="1512888"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5</a:t>
            </a:r>
          </a:p>
        </p:txBody>
      </p:sp>
      <p:sp>
        <p:nvSpPr>
          <p:cNvPr id="23" name="Espace réservé du texte 6">
            <a:extLst>
              <a:ext uri="{FF2B5EF4-FFF2-40B4-BE49-F238E27FC236}">
                <a16:creationId xmlns:a16="http://schemas.microsoft.com/office/drawing/2014/main" id="{F0474AB2-DB08-9E4B-A6C3-760F6797669A}"/>
              </a:ext>
            </a:extLst>
          </p:cNvPr>
          <p:cNvSpPr>
            <a:spLocks noGrp="1"/>
          </p:cNvSpPr>
          <p:nvPr>
            <p:ph type="body" sz="quarter" idx="16" hasCustomPrompt="1"/>
          </p:nvPr>
        </p:nvSpPr>
        <p:spPr>
          <a:xfrm>
            <a:off x="804863" y="3183284"/>
            <a:ext cx="1511300" cy="1501606"/>
          </a:xfrm>
          <a:prstGeom prst="rect">
            <a:avLst/>
          </a:prstGeom>
        </p:spPr>
        <p:txBody>
          <a:bodyPr wrap="square" lIns="0" tIns="0" rIns="0" bIns="0">
            <a:noAutofit/>
          </a:bodyPr>
          <a:lstStyle>
            <a:lvl1pPr marL="12700" indent="-12700" algn="ctr">
              <a:buNone/>
              <a:tabLst/>
              <a:defRPr sz="1600"/>
            </a:lvl1pPr>
          </a:lstStyle>
          <a:p>
            <a:pPr algn="l"/>
            <a:r>
              <a:rPr lang="en-GB" dirty="0"/>
              <a:t>Agenda item 1</a:t>
            </a:r>
          </a:p>
        </p:txBody>
      </p:sp>
      <p:sp>
        <p:nvSpPr>
          <p:cNvPr id="24" name="ZoneTexte 23">
            <a:extLst>
              <a:ext uri="{FF2B5EF4-FFF2-40B4-BE49-F238E27FC236}">
                <a16:creationId xmlns:a16="http://schemas.microsoft.com/office/drawing/2014/main" id="{C4D4A3BE-8352-B64D-A05E-435E839F6443}"/>
              </a:ext>
            </a:extLst>
          </p:cNvPr>
          <p:cNvSpPr txBox="1"/>
          <p:nvPr userDrawn="1"/>
        </p:nvSpPr>
        <p:spPr>
          <a:xfrm>
            <a:off x="1758462" y="3891020"/>
            <a:ext cx="0" cy="0"/>
          </a:xfrm>
          <a:prstGeom prst="rect">
            <a:avLst/>
          </a:prstGeom>
        </p:spPr>
        <p:txBody>
          <a:bodyPr vert="horz" wrap="none" lIns="0" tIns="0" rIns="0" bIns="0" rtlCol="0" anchor="t" anchorCtr="0">
            <a:noAutofit/>
          </a:bodyPr>
          <a:lstStyle/>
          <a:p>
            <a:pPr algn="l"/>
            <a:endParaRPr lang="en-CA" dirty="0"/>
          </a:p>
        </p:txBody>
      </p:sp>
    </p:spTree>
    <p:extLst>
      <p:ext uri="{BB962C8B-B14F-4D97-AF65-F5344CB8AC3E}">
        <p14:creationId xmlns:p14="http://schemas.microsoft.com/office/powerpoint/2010/main" val="2759643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ag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66763" y="684000"/>
            <a:ext cx="10658475" cy="576262"/>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1" name="Content Placeholder 20"/>
          <p:cNvSpPr>
            <a:spLocks noGrp="1"/>
          </p:cNvSpPr>
          <p:nvPr>
            <p:ph sz="quarter" idx="17"/>
          </p:nvPr>
        </p:nvSpPr>
        <p:spPr>
          <a:xfrm>
            <a:off x="766763" y="1557338"/>
            <a:ext cx="10658475" cy="4535487"/>
          </a:xfrm>
          <a:prstGeom prst="rect">
            <a:avLst/>
          </a:prstGeom>
        </p:spPr>
        <p:txBody>
          <a:bodyPr lIns="0" tIns="0" rIns="0" bIns="0">
            <a:noAutofit/>
          </a:bodyPr>
          <a:lstStyle>
            <a:lvl1pPr marL="0" indent="0">
              <a:spcBef>
                <a:spcPts val="500"/>
              </a:spcBef>
              <a:buClr>
                <a:schemeClr val="tx1"/>
              </a:buClr>
              <a:buSzPct val="110000"/>
              <a:buFont typeface="Arial" pitchFamily="34" charset="0"/>
              <a:buNone/>
              <a:defRPr sz="2000">
                <a:solidFill>
                  <a:schemeClr val="tx1"/>
                </a:solidFill>
                <a:latin typeface="Arial" pitchFamily="34" charset="0"/>
              </a:defRPr>
            </a:lvl1pPr>
            <a:lvl2pPr marL="263525" indent="-263525">
              <a:spcBef>
                <a:spcPts val="500"/>
              </a:spcBef>
              <a:buClr>
                <a:schemeClr val="tx1"/>
              </a:buClr>
              <a:buSzPct val="110000"/>
              <a:buFont typeface="Arial" pitchFamily="34" charset="0"/>
              <a:buChar char="•"/>
              <a:defRPr sz="2000" baseline="0">
                <a:solidFill>
                  <a:schemeClr val="tx1"/>
                </a:solidFill>
                <a:latin typeface="Arial" pitchFamily="34" charset="0"/>
              </a:defRPr>
            </a:lvl2pPr>
            <a:lvl3pPr marL="536575" indent="-273050">
              <a:spcBef>
                <a:spcPts val="500"/>
              </a:spcBef>
              <a:buClr>
                <a:schemeClr val="tx1"/>
              </a:buClr>
              <a:buSzPct val="100000"/>
              <a:buFont typeface="Calibri" panose="020F0502020204030204" pitchFamily="34" charset="0"/>
              <a:buChar char="–"/>
              <a:defRPr sz="1800">
                <a:solidFill>
                  <a:schemeClr val="tx1"/>
                </a:solidFill>
                <a:latin typeface="Arial" pitchFamily="34" charset="0"/>
              </a:defRPr>
            </a:lvl3pPr>
            <a:lvl4pPr marL="811213" indent="-274638">
              <a:spcBef>
                <a:spcPts val="500"/>
              </a:spcBef>
              <a:buClr>
                <a:schemeClr val="tx1"/>
              </a:buClr>
              <a:buSzPct val="110000"/>
              <a:buFont typeface="Wingdings" pitchFamily="2" charset="2"/>
              <a:buChar char="§"/>
              <a:defRPr sz="1600">
                <a:solidFill>
                  <a:schemeClr val="tx1"/>
                </a:solidFill>
                <a:latin typeface="Arial" pitchFamily="34" charset="0"/>
              </a:defRPr>
            </a:lvl4pPr>
            <a:lvl5pPr marL="1074738" indent="-263525">
              <a:spcBef>
                <a:spcPts val="500"/>
              </a:spcBef>
              <a:buClr>
                <a:schemeClr val="tx1"/>
              </a:buClr>
              <a:buSzPct val="110000"/>
              <a:buFont typeface="Courier New" panose="02070309020205020404" pitchFamily="49" charset="0"/>
              <a:buChar char="o"/>
              <a:defRPr sz="1400">
                <a:solidFill>
                  <a:schemeClr val="tx1"/>
                </a:solidFill>
                <a:latin typeface="Arial" pitchFamily="34" charset="0"/>
              </a:defRPr>
            </a:lvl5pPr>
            <a:lvl6pPr marL="1136650" indent="-215900">
              <a:spcBef>
                <a:spcPts val="500"/>
              </a:spcBef>
              <a:buClr>
                <a:schemeClr val="tx1">
                  <a:lumMod val="60000"/>
                  <a:lumOff val="40000"/>
                </a:schemeClr>
              </a:buClr>
              <a:buFont typeface="Verdana" pitchFamily="34" charset="0"/>
              <a:buChar char="•"/>
              <a:defRPr sz="1400" baseline="0">
                <a:solidFill>
                  <a:schemeClr val="tx1"/>
                </a:solidFill>
              </a:defRPr>
            </a:lvl6pPr>
            <a:lvl7pPr marL="1343025" indent="-228600">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Slide Number Placeholder 5">
            <a:extLst>
              <a:ext uri="{FF2B5EF4-FFF2-40B4-BE49-F238E27FC236}">
                <a16:creationId xmlns:a16="http://schemas.microsoft.com/office/drawing/2014/main" id="{72679693-BA13-5E4E-91BE-1606A75B027B}"/>
              </a:ext>
            </a:extLst>
          </p:cNvPr>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Tree>
    <p:extLst>
      <p:ext uri="{BB962C8B-B14F-4D97-AF65-F5344CB8AC3E}">
        <p14:creationId xmlns:p14="http://schemas.microsoft.com/office/powerpoint/2010/main" val="2153697290"/>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1304A-5908-A946-8811-EDD4D770A477}"/>
              </a:ext>
            </a:extLst>
          </p:cNvPr>
          <p:cNvSpPr/>
          <p:nvPr userDrawn="1"/>
        </p:nvSpPr>
        <p:spPr bwMode="ltGray">
          <a:xfrm>
            <a:off x="-1" y="3429000"/>
            <a:ext cx="6135291" cy="3429000"/>
          </a:xfrm>
          <a:prstGeom prst="rect">
            <a:avLst/>
          </a:prstGeom>
          <a:gradFill flip="none" rotWithShape="1">
            <a:gsLst>
              <a:gs pos="60000">
                <a:srgbClr val="A82465"/>
              </a:gs>
              <a:gs pos="0">
                <a:srgbClr val="E31937"/>
              </a:gs>
              <a:gs pos="100000">
                <a:srgbClr val="5236AB"/>
              </a:gs>
            </a:gsLst>
            <a:lin ang="10800000" scaled="0"/>
            <a:tileRect/>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ext Placeholder 7">
            <a:extLst>
              <a:ext uri="{FF2B5EF4-FFF2-40B4-BE49-F238E27FC236}">
                <a16:creationId xmlns:a16="http://schemas.microsoft.com/office/drawing/2014/main" id="{9E338CE8-AFEA-1D48-B300-9353C7BBD1C6}"/>
              </a:ext>
            </a:extLst>
          </p:cNvPr>
          <p:cNvSpPr>
            <a:spLocks noGrp="1"/>
          </p:cNvSpPr>
          <p:nvPr>
            <p:ph type="body" sz="quarter" idx="19"/>
          </p:nvPr>
        </p:nvSpPr>
        <p:spPr bwMode="white">
          <a:xfrm>
            <a:off x="6888162" y="765175"/>
            <a:ext cx="4537076" cy="5327649"/>
          </a:xfrm>
          <a:prstGeom prst="rect">
            <a:avLst/>
          </a:prstGeom>
        </p:spPr>
        <p:txBody>
          <a:bodyPr lIns="0" tIns="0" rIns="0" bIns="0">
            <a:noAutofit/>
          </a:bodyPr>
          <a:lstStyle>
            <a:lvl1pPr marL="0" indent="0" algn="l">
              <a:spcBef>
                <a:spcPts val="600"/>
              </a:spcBef>
              <a:buClr>
                <a:srgbClr val="000000"/>
              </a:buClr>
              <a:buFont typeface="Arial" panose="020B0604020202020204" pitchFamily="34" charset="0"/>
              <a:buNone/>
              <a:defRPr sz="2000">
                <a:solidFill>
                  <a:schemeClr val="tx1"/>
                </a:solidFill>
              </a:defRPr>
            </a:lvl1pPr>
            <a:lvl2pPr algn="l">
              <a:buClr>
                <a:srgbClr val="000000"/>
              </a:buClr>
              <a:buFont typeface="Arial" panose="020B0604020202020204" pitchFamily="34" charset="0"/>
              <a:buChar char="•"/>
              <a:defRPr sz="1800">
                <a:solidFill>
                  <a:schemeClr val="tx1"/>
                </a:solidFill>
              </a:defRPr>
            </a:lvl2pPr>
            <a:lvl3pPr algn="l">
              <a:buClr>
                <a:srgbClr val="000000"/>
              </a:buClr>
              <a:buFont typeface="Arial" panose="020B0604020202020204" pitchFamily="34" charset="0"/>
              <a:buChar char="–"/>
              <a:defRPr lang="en-US" sz="1400" kern="1200" dirty="0" smtClean="0">
                <a:solidFill>
                  <a:schemeClr val="tx1"/>
                </a:solidFill>
                <a:latin typeface="+mn-lt"/>
                <a:ea typeface="+mn-ea"/>
                <a:cs typeface="+mn-cs"/>
              </a:defRPr>
            </a:lvl3pPr>
            <a:lvl4pPr algn="l">
              <a:buClr>
                <a:srgbClr val="000000"/>
              </a:buClr>
              <a:buFont typeface="Wingdings" pitchFamily="2" charset="2"/>
              <a:buChar char="§"/>
              <a:defRPr sz="1400">
                <a:solidFill>
                  <a:schemeClr val="tx1"/>
                </a:solidFill>
              </a:defRPr>
            </a:lvl4pPr>
            <a:lvl5pPr algn="l">
              <a:buClr>
                <a:srgbClr val="000000"/>
              </a:buClr>
              <a:buFont typeface="Courier New" panose="02070309020205020404" pitchFamily="49" charset="0"/>
              <a:buChar char="o"/>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8AE138B3-1645-2547-BE81-C54885415178}"/>
              </a:ext>
            </a:extLst>
          </p:cNvPr>
          <p:cNvSpPr/>
          <p:nvPr userDrawn="1"/>
        </p:nvSpPr>
        <p:spPr bwMode="ltGray">
          <a:xfrm>
            <a:off x="890" y="0"/>
            <a:ext cx="6134400" cy="3429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7" name="Text Placeholder 7">
            <a:extLst>
              <a:ext uri="{FF2B5EF4-FFF2-40B4-BE49-F238E27FC236}">
                <a16:creationId xmlns:a16="http://schemas.microsoft.com/office/drawing/2014/main" id="{093C6A10-58E0-AE40-82D4-EBA8243C8DC7}"/>
              </a:ext>
            </a:extLst>
          </p:cNvPr>
          <p:cNvSpPr>
            <a:spLocks noGrp="1"/>
          </p:cNvSpPr>
          <p:nvPr>
            <p:ph type="body" sz="quarter" idx="21" hasCustomPrompt="1"/>
          </p:nvPr>
        </p:nvSpPr>
        <p:spPr>
          <a:xfrm>
            <a:off x="766763" y="645905"/>
            <a:ext cx="4608512" cy="2508111"/>
          </a:xfrm>
          <a:prstGeom prst="rect">
            <a:avLst/>
          </a:prstGeom>
        </p:spPr>
        <p:txBody>
          <a:bodyPr lIns="0" tIns="0" rIns="0" bIns="0" anchor="t" anchorCtr="0">
            <a:noAutofit/>
          </a:bodyPr>
          <a:lstStyle>
            <a:lvl1pPr marL="0" indent="0" algn="l">
              <a:spcBef>
                <a:spcPts val="0"/>
              </a:spcBef>
              <a:buNone/>
              <a:defRPr sz="4800">
                <a:solidFill>
                  <a:schemeClr val="bg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Title</a:t>
            </a:r>
            <a:endParaRPr lang="en-US" dirty="0"/>
          </a:p>
        </p:txBody>
      </p:sp>
      <p:sp>
        <p:nvSpPr>
          <p:cNvPr id="8" name="TextBox 95" descr="Copyright_box&#10;">
            <a:extLst>
              <a:ext uri="{FF2B5EF4-FFF2-40B4-BE49-F238E27FC236}">
                <a16:creationId xmlns:a16="http://schemas.microsoft.com/office/drawing/2014/main" id="{6A41C026-3AD7-3149-A25D-6036C299BBD8}"/>
              </a:ext>
            </a:extLst>
          </p:cNvPr>
          <p:cNvSpPr txBox="1"/>
          <p:nvPr userDrawn="1"/>
        </p:nvSpPr>
        <p:spPr bwMode="white">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solidFill>
                  <a:schemeClr val="bg2"/>
                </a:solidFill>
                <a:latin typeface="+mn-lt"/>
              </a:rPr>
              <a:t>© 20XX CGI Inc.</a:t>
            </a:r>
            <a:endParaRPr lang="en-CA" sz="1000" b="0" i="0" u="none" dirty="0">
              <a:solidFill>
                <a:schemeClr val="bg2"/>
              </a:solidFill>
              <a:latin typeface="+mn-lt"/>
              <a:cs typeface="Arial" pitchFamily="34" charset="0"/>
            </a:endParaRPr>
          </a:p>
        </p:txBody>
      </p:sp>
      <p:sp>
        <p:nvSpPr>
          <p:cNvPr id="9" name="Espace réservé du numéro de diapositive 2">
            <a:extLst>
              <a:ext uri="{FF2B5EF4-FFF2-40B4-BE49-F238E27FC236}">
                <a16:creationId xmlns:a16="http://schemas.microsoft.com/office/drawing/2014/main" id="{A28B614A-AA06-2540-83E7-D007DDE7C306}"/>
              </a:ext>
            </a:extLst>
          </p:cNvPr>
          <p:cNvSpPr>
            <a:spLocks noGrp="1"/>
          </p:cNvSpPr>
          <p:nvPr>
            <p:ph type="sldNum" sz="quarter" idx="10"/>
          </p:nvPr>
        </p:nvSpPr>
        <p:spPr>
          <a:xfrm>
            <a:off x="11163034" y="6264308"/>
            <a:ext cx="261660" cy="169200"/>
          </a:xfrm>
        </p:spPr>
        <p:txBody>
          <a:bodyPr>
            <a:noAutofit/>
          </a:bodyPr>
          <a:lstStyle/>
          <a:p>
            <a:fld id="{525A3C56-E491-49B2-93F3-63532DF516BC}" type="slidenum">
              <a:rPr lang="en-CA" smtClean="0"/>
              <a:pPr/>
              <a:t>‹#›</a:t>
            </a:fld>
            <a:endParaRPr lang="en-CA" dirty="0"/>
          </a:p>
        </p:txBody>
      </p:sp>
      <p:sp>
        <p:nvSpPr>
          <p:cNvPr id="10" name="Text Placeholder 7">
            <a:extLst>
              <a:ext uri="{FF2B5EF4-FFF2-40B4-BE49-F238E27FC236}">
                <a16:creationId xmlns:a16="http://schemas.microsoft.com/office/drawing/2014/main" id="{3BE24042-C6FA-0F49-A70B-66E33B8C25EE}"/>
              </a:ext>
            </a:extLst>
          </p:cNvPr>
          <p:cNvSpPr>
            <a:spLocks noGrp="1"/>
          </p:cNvSpPr>
          <p:nvPr>
            <p:ph type="body" sz="quarter" idx="20" hasCustomPrompt="1"/>
          </p:nvPr>
        </p:nvSpPr>
        <p:spPr>
          <a:xfrm>
            <a:off x="766763" y="3724025"/>
            <a:ext cx="4608512" cy="2368800"/>
          </a:xfrm>
          <a:prstGeom prst="rect">
            <a:avLst/>
          </a:prstGeom>
        </p:spPr>
        <p:txBody>
          <a:bodyPr lIns="0" tIns="0" rIns="0" bIns="0">
            <a:noAutofit/>
          </a:bodyPr>
          <a:lstStyle>
            <a:lvl1pPr marL="0" indent="0" algn="l">
              <a:spcBef>
                <a:spcPts val="600"/>
              </a:spcBef>
              <a:buNone/>
              <a:defRPr sz="2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Text</a:t>
            </a:r>
          </a:p>
        </p:txBody>
      </p:sp>
    </p:spTree>
    <p:extLst>
      <p:ext uri="{BB962C8B-B14F-4D97-AF65-F5344CB8AC3E}">
        <p14:creationId xmlns:p14="http://schemas.microsoft.com/office/powerpoint/2010/main" val="2409144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with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6BE0F-9BD6-0E40-9460-D34A4E070EC0}"/>
              </a:ext>
            </a:extLst>
          </p:cNvPr>
          <p:cNvSpPr/>
          <p:nvPr userDrawn="1"/>
        </p:nvSpPr>
        <p:spPr bwMode="ltGray">
          <a:xfrm>
            <a:off x="6132512" y="0"/>
            <a:ext cx="6064287" cy="6858000"/>
          </a:xfrm>
          <a:prstGeom prst="rect">
            <a:avLst/>
          </a:prstGeom>
          <a:gradFill>
            <a:gsLst>
              <a:gs pos="100000">
                <a:srgbClr val="991F3D"/>
              </a:gs>
              <a:gs pos="66000">
                <a:srgbClr val="E31937"/>
              </a:gs>
              <a:gs pos="33000">
                <a:srgbClr val="FF6A00"/>
              </a:gs>
              <a:gs pos="0">
                <a:srgbClr val="FFCDD2"/>
              </a:gs>
            </a:gsLst>
            <a:lin ang="10800000" scaled="0"/>
          </a:gradFill>
          <a:ln w="9525" algn="ctr">
            <a:noFill/>
            <a:miter lim="800000"/>
            <a:headEnd/>
            <a:tailEnd/>
          </a:ln>
          <a:effectLst/>
        </p:spPr>
        <p:txBody>
          <a:bodyPr lIns="63500" tIns="0" rIns="64800" bIns="0" rtlCol="0" anchor="ctr">
            <a:noAutofit/>
          </a:bodyPr>
          <a:lstStyle/>
          <a:p>
            <a:pPr lvl="0" algn="ctr">
              <a:spcBef>
                <a:spcPct val="0"/>
              </a:spcBef>
              <a:buClrTx/>
              <a:buSzPct val="90000"/>
            </a:pPr>
            <a:endParaRPr lang="en-US" sz="1600" b="1" dirty="0">
              <a:solidFill>
                <a:schemeClr val="bg1"/>
              </a:solidFill>
              <a:cs typeface="Arial" pitchFamily="34" charset="0"/>
            </a:endParaRPr>
          </a:p>
        </p:txBody>
      </p:sp>
      <p:sp>
        <p:nvSpPr>
          <p:cNvPr id="5" name="Title Placeholder 1">
            <a:extLst>
              <a:ext uri="{FF2B5EF4-FFF2-40B4-BE49-F238E27FC236}">
                <a16:creationId xmlns:a16="http://schemas.microsoft.com/office/drawing/2014/main" id="{F4E62D95-C3E7-D247-BD01-C133E73FC92E}"/>
              </a:ext>
            </a:extLst>
          </p:cNvPr>
          <p:cNvSpPr>
            <a:spLocks noGrp="1"/>
          </p:cNvSpPr>
          <p:nvPr>
            <p:ph type="title" hasCustomPrompt="1"/>
          </p:nvPr>
        </p:nvSpPr>
        <p:spPr bwMode="white">
          <a:xfrm>
            <a:off x="6888162" y="675022"/>
            <a:ext cx="4537076" cy="442554"/>
          </a:xfrm>
          <a:prstGeom prst="rect">
            <a:avLst/>
          </a:prstGeom>
        </p:spPr>
        <p:txBody>
          <a:bodyPr vert="horz" lIns="0" tIns="0" rIns="0" bIns="0" rtlCol="0" anchor="b" anchorCtr="0">
            <a:noAutofit/>
          </a:bodyPr>
          <a:lstStyle>
            <a:lvl1pPr algn="l">
              <a:defRPr sz="2800" b="0">
                <a:solidFill>
                  <a:schemeClr val="bg1"/>
                </a:solidFill>
                <a:latin typeface="+mj-lt"/>
              </a:defRPr>
            </a:lvl1pPr>
          </a:lstStyle>
          <a:p>
            <a:r>
              <a:rPr lang="en-US" noProof="0" dirty="0"/>
              <a:t>Click add title</a:t>
            </a:r>
          </a:p>
        </p:txBody>
      </p:sp>
      <p:sp>
        <p:nvSpPr>
          <p:cNvPr id="7" name="Text Placeholder 7">
            <a:extLst>
              <a:ext uri="{FF2B5EF4-FFF2-40B4-BE49-F238E27FC236}">
                <a16:creationId xmlns:a16="http://schemas.microsoft.com/office/drawing/2014/main" id="{D41B42D7-AAA3-834F-9B8B-AC9F156380D9}"/>
              </a:ext>
            </a:extLst>
          </p:cNvPr>
          <p:cNvSpPr>
            <a:spLocks noGrp="1"/>
          </p:cNvSpPr>
          <p:nvPr>
            <p:ph type="body" sz="quarter" idx="19"/>
          </p:nvPr>
        </p:nvSpPr>
        <p:spPr bwMode="white">
          <a:xfrm>
            <a:off x="6888162" y="1313645"/>
            <a:ext cx="4537076" cy="4779179"/>
          </a:xfrm>
          <a:prstGeom prst="rect">
            <a:avLst/>
          </a:prstGeom>
        </p:spPr>
        <p:txBody>
          <a:bodyPr lIns="0">
            <a:noAutofit/>
          </a:bodyPr>
          <a:lstStyle>
            <a:lvl1pPr marL="0" indent="0" algn="l">
              <a:spcBef>
                <a:spcPts val="600"/>
              </a:spcBef>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8" name="Text Placeholder 7">
            <a:extLst>
              <a:ext uri="{FF2B5EF4-FFF2-40B4-BE49-F238E27FC236}">
                <a16:creationId xmlns:a16="http://schemas.microsoft.com/office/drawing/2014/main" id="{4CB01012-C777-4F42-8ACD-C6368C209107}"/>
              </a:ext>
            </a:extLst>
          </p:cNvPr>
          <p:cNvSpPr>
            <a:spLocks noGrp="1"/>
          </p:cNvSpPr>
          <p:nvPr>
            <p:ph type="body" sz="quarter" idx="20"/>
          </p:nvPr>
        </p:nvSpPr>
        <p:spPr>
          <a:xfrm>
            <a:off x="766764" y="1313645"/>
            <a:ext cx="4608512" cy="4779179"/>
          </a:xfrm>
          <a:prstGeom prst="rect">
            <a:avLst/>
          </a:prstGeom>
        </p:spPr>
        <p:txBody>
          <a:bodyPr lIns="0">
            <a:noAutofit/>
          </a:bodyPr>
          <a:lstStyle>
            <a:lvl1pPr marL="0" indent="0" algn="l">
              <a:spcBef>
                <a:spcPts val="600"/>
              </a:spcBef>
              <a:buNone/>
              <a:defRPr sz="20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Text Placeholder 7">
            <a:extLst>
              <a:ext uri="{FF2B5EF4-FFF2-40B4-BE49-F238E27FC236}">
                <a16:creationId xmlns:a16="http://schemas.microsoft.com/office/drawing/2014/main" id="{9ADE69DB-C7EC-8C4D-A45F-9A8063D238C3}"/>
              </a:ext>
            </a:extLst>
          </p:cNvPr>
          <p:cNvSpPr>
            <a:spLocks noGrp="1"/>
          </p:cNvSpPr>
          <p:nvPr>
            <p:ph type="body" sz="quarter" idx="21" hasCustomPrompt="1"/>
          </p:nvPr>
        </p:nvSpPr>
        <p:spPr>
          <a:xfrm>
            <a:off x="766763" y="690335"/>
            <a:ext cx="4608511" cy="476332"/>
          </a:xfrm>
          <a:prstGeom prst="rect">
            <a:avLst/>
          </a:prstGeom>
        </p:spPr>
        <p:txBody>
          <a:bodyPr lIns="0" anchor="b" anchorCtr="0">
            <a:noAutofit/>
          </a:bodyPr>
          <a:lstStyle>
            <a:lvl1pPr marL="0" indent="0" algn="l">
              <a:spcBef>
                <a:spcPts val="600"/>
              </a:spcBef>
              <a:buNone/>
              <a:defRPr sz="2800">
                <a:solidFill>
                  <a:schemeClr val="tx1"/>
                </a:solidFill>
                <a:latin typeface="+mj-lt"/>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add title</a:t>
            </a:r>
            <a:endParaRPr lang="en-US" dirty="0"/>
          </a:p>
        </p:txBody>
      </p:sp>
      <p:sp>
        <p:nvSpPr>
          <p:cNvPr id="10" name="Espace réservé du numéro de diapositive 2">
            <a:extLst>
              <a:ext uri="{FF2B5EF4-FFF2-40B4-BE49-F238E27FC236}">
                <a16:creationId xmlns:a16="http://schemas.microsoft.com/office/drawing/2014/main" id="{B0CC5908-9650-874C-A596-9018501B857C}"/>
              </a:ext>
            </a:extLst>
          </p:cNvPr>
          <p:cNvSpPr>
            <a:spLocks noGrp="1"/>
          </p:cNvSpPr>
          <p:nvPr>
            <p:ph type="sldNum" sz="quarter" idx="4"/>
          </p:nvPr>
        </p:nvSpPr>
        <p:spPr>
          <a:xfrm>
            <a:off x="11163034" y="6264308"/>
            <a:ext cx="261660" cy="169200"/>
          </a:xfrm>
        </p:spPr>
        <p:txBody>
          <a:bodyPr>
            <a:noAutofit/>
          </a:bodyPr>
          <a:lstStyle>
            <a:lvl1pPr>
              <a:defRPr>
                <a:solidFill>
                  <a:schemeClr val="bg2"/>
                </a:solidFill>
              </a:defRPr>
            </a:lvl1pPr>
          </a:lstStyle>
          <a:p>
            <a:fld id="{525A3C56-E491-49B2-93F3-63532DF516BC}" type="slidenum">
              <a:rPr lang="en-CA" smtClean="0"/>
              <a:pPr/>
              <a:t>‹#›</a:t>
            </a:fld>
            <a:endParaRPr lang="en-CA"/>
          </a:p>
        </p:txBody>
      </p:sp>
    </p:spTree>
    <p:extLst>
      <p:ext uri="{BB962C8B-B14F-4D97-AF65-F5344CB8AC3E}">
        <p14:creationId xmlns:p14="http://schemas.microsoft.com/office/powerpoint/2010/main" val="128561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682513"/>
            <a:ext cx="10658475" cy="936625"/>
          </a:xfrm>
          <a:prstGeom prst="rect">
            <a:avLst/>
          </a:prstGeom>
        </p:spPr>
        <p:txBody>
          <a:bodyPr vert="horz" lIns="0" tIns="0" rIns="0" bIns="0" rtlCol="0" anchor="t" anchorCtr="0">
            <a:normAutofit/>
          </a:bodyPr>
          <a:lstStyle/>
          <a:p>
            <a:r>
              <a:rPr lang="fr-CA" noProof="0" dirty="0" err="1"/>
              <a:t>Title</a:t>
            </a:r>
            <a:endParaRPr lang="en-CA" noProof="0" dirty="0"/>
          </a:p>
        </p:txBody>
      </p:sp>
      <p:sp>
        <p:nvSpPr>
          <p:cNvPr id="90" name="Slide Number Placeholder 5"/>
          <p:cNvSpPr>
            <a:spLocks noGrp="1"/>
          </p:cNvSpPr>
          <p:nvPr>
            <p:ph type="sldNum" sz="quarter" idx="4"/>
          </p:nvPr>
        </p:nvSpPr>
        <p:spPr>
          <a:xfrm>
            <a:off x="11163034" y="6264308"/>
            <a:ext cx="261660" cy="169200"/>
          </a:xfrm>
          <a:prstGeom prst="rect">
            <a:avLst/>
          </a:prstGeom>
        </p:spPr>
        <p:txBody>
          <a:bodyPr wrap="square" lIns="0" tIns="0" rIns="0" bIns="0" anchor="ctr" anchorCtr="0">
            <a:noAutofit/>
          </a:bodyPr>
          <a:lstStyle>
            <a:lvl1pPr algn="r">
              <a:defRPr lang="en-GB" sz="1000" kern="1200" noProof="0" dirty="0" smtClean="0">
                <a:solidFill>
                  <a:schemeClr val="tx1"/>
                </a:solidFill>
                <a:latin typeface="+mn-lt"/>
                <a:ea typeface="+mn-ea"/>
                <a:cs typeface="Arial" pitchFamily="34" charset="0"/>
              </a:defRPr>
            </a:lvl1pPr>
          </a:lstStyle>
          <a:p>
            <a:fld id="{525A3C56-E491-49B2-93F3-63532DF516BC}" type="slidenum">
              <a:rPr lang="en-CA" smtClean="0"/>
              <a:pPr/>
              <a:t>‹#›</a:t>
            </a:fld>
            <a:endParaRPr lang="en-CA" dirty="0"/>
          </a:p>
        </p:txBody>
      </p:sp>
      <p:sp>
        <p:nvSpPr>
          <p:cNvPr id="96" name="TextBox 95" descr="Copyright_box&#10;"/>
          <p:cNvSpPr txBox="1"/>
          <p:nvPr userDrawn="1"/>
        </p:nvSpPr>
        <p:spPr bwMode="auto">
          <a:xfrm>
            <a:off x="766763" y="6264308"/>
            <a:ext cx="1920658" cy="169200"/>
          </a:xfrm>
          <a:prstGeom prst="rect">
            <a:avLst/>
          </a:prstGeom>
          <a:noFill/>
          <a:ln w="9525" algn="ctr">
            <a:noFill/>
            <a:miter lim="800000"/>
            <a:headEnd/>
            <a:tailEnd/>
          </a:ln>
          <a:effectLst/>
        </p:spPr>
        <p:txBody>
          <a:bodyPr vert="horz" wrap="none" lIns="0" tIns="0" rIns="0" bIns="0" rtlCol="0" anchor="ctr" anchorCtr="0">
            <a:noAutofit/>
          </a:bodyPr>
          <a:lstStyle/>
          <a:p>
            <a:pPr algn="l"/>
            <a:r>
              <a:rPr lang="en-CA" sz="1000" dirty="0">
                <a:latin typeface="+mn-lt"/>
              </a:rPr>
              <a:t>© 2022 CGI Inc.</a:t>
            </a:r>
            <a:endParaRPr lang="en-CA" sz="1000" b="0" i="0" u="none" dirty="0">
              <a:solidFill>
                <a:schemeClr val="tx1"/>
              </a:solidFill>
              <a:latin typeface="+mn-lt"/>
              <a:cs typeface="Arial" pitchFamily="34" charset="0"/>
            </a:endParaRPr>
          </a:p>
        </p:txBody>
      </p:sp>
      <p:sp>
        <p:nvSpPr>
          <p:cNvPr id="101" name="TextBox 100" descr="CONFIDENTIAL_TAG_0xFFEE"/>
          <p:cNvSpPr txBox="1"/>
          <p:nvPr userDrawn="1"/>
        </p:nvSpPr>
        <p:spPr bwMode="auto">
          <a:xfrm>
            <a:off x="9100382" y="6273302"/>
            <a:ext cx="1439604"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8" name="MSIPCMContentMarking" descr="CONFIDENTIAL_TAG_0xFFEE"/>
          <p:cNvSpPr txBox="1"/>
          <p:nvPr userDrawn="1"/>
        </p:nvSpPr>
        <p:spPr bwMode="auto">
          <a:xfrm>
            <a:off x="8901113" y="6273302"/>
            <a:ext cx="1638873" cy="169200"/>
          </a:xfrm>
          <a:prstGeom prst="rect">
            <a:avLst/>
          </a:prstGeom>
          <a:noFill/>
          <a:ln w="9525" algn="ctr">
            <a:noFill/>
            <a:miter lim="800000"/>
            <a:headEnd/>
            <a:tailEnd/>
          </a:ln>
          <a:effectLst>
            <a:glow>
              <a:srgbClr val="000000"/>
            </a:glow>
          </a:effectLst>
        </p:spPr>
        <p:txBody>
          <a:bodyPr vert="horz"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chemeClr val="tx1"/>
                </a:solidFill>
                <a:effectLst/>
                <a:uLnTx/>
                <a:uFillTx/>
                <a:latin typeface="+mn-lt"/>
                <a:ea typeface="+mn-ea"/>
                <a:cs typeface="Arial" pitchFamily="34" charset="0"/>
              </a:rPr>
              <a:t>Public</a:t>
            </a:r>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670" r:id="rId3"/>
    <p:sldLayoutId id="2147483861" r:id="rId4"/>
    <p:sldLayoutId id="2147483745" r:id="rId5"/>
    <p:sldLayoutId id="2147483771" r:id="rId6"/>
    <p:sldLayoutId id="2147483817" r:id="rId7"/>
    <p:sldLayoutId id="2147483826" r:id="rId8"/>
    <p:sldLayoutId id="2147483849" r:id="rId9"/>
    <p:sldLayoutId id="2147483858" r:id="rId10"/>
    <p:sldLayoutId id="2147483754" r:id="rId11"/>
    <p:sldLayoutId id="2147483760" r:id="rId12"/>
    <p:sldLayoutId id="2147483775" r:id="rId13"/>
    <p:sldLayoutId id="2147483746" r:id="rId14"/>
    <p:sldLayoutId id="2147483762" r:id="rId15"/>
    <p:sldLayoutId id="2147483764" r:id="rId16"/>
    <p:sldLayoutId id="2147483770" r:id="rId17"/>
    <p:sldLayoutId id="2147483821" r:id="rId18"/>
    <p:sldLayoutId id="2147483822" r:id="rId19"/>
    <p:sldLayoutId id="2147483823" r:id="rId20"/>
    <p:sldLayoutId id="2147483824" r:id="rId21"/>
    <p:sldLayoutId id="2147483825" r:id="rId22"/>
    <p:sldLayoutId id="2147483833" r:id="rId23"/>
    <p:sldLayoutId id="2147483830" r:id="rId24"/>
    <p:sldLayoutId id="2147483831" r:id="rId25"/>
    <p:sldLayoutId id="2147483747" r:id="rId26"/>
    <p:sldLayoutId id="2147483819" r:id="rId27"/>
    <p:sldLayoutId id="2147483693" r:id="rId28"/>
    <p:sldLayoutId id="2147483834" r:id="rId29"/>
    <p:sldLayoutId id="2147483774" r:id="rId30"/>
    <p:sldLayoutId id="2147483778" r:id="rId31"/>
    <p:sldLayoutId id="2147483820" r:id="rId32"/>
    <p:sldLayoutId id="2147483829" r:id="rId33"/>
    <p:sldLayoutId id="2147483832" r:id="rId34"/>
    <p:sldLayoutId id="2147483835" r:id="rId35"/>
    <p:sldLayoutId id="2147483809" r:id="rId36"/>
    <p:sldLayoutId id="2147483811" r:id="rId37"/>
    <p:sldLayoutId id="2147483813" r:id="rId38"/>
    <p:sldLayoutId id="2147483755" r:id="rId39"/>
    <p:sldLayoutId id="2147483744" r:id="rId40"/>
    <p:sldLayoutId id="2147483753" r:id="rId41"/>
    <p:sldLayoutId id="2147483836" r:id="rId42"/>
    <p:sldLayoutId id="2147483815" r:id="rId43"/>
    <p:sldLayoutId id="2147483828" r:id="rId44"/>
    <p:sldLayoutId id="2147483866" r:id="rId45"/>
  </p:sldLayoutIdLst>
  <p:hf hdr="0" ftr="0" dt="0"/>
  <p:txStyles>
    <p:titleStyle>
      <a:lvl1pPr algn="l" defTabSz="914400" rtl="0" eaLnBrk="1" latinLnBrk="0" hangingPunct="1">
        <a:spcBef>
          <a:spcPct val="0"/>
        </a:spcBef>
        <a:buNone/>
        <a:defRPr sz="28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63">
          <p15:clr>
            <a:srgbClr val="F26B43"/>
          </p15:clr>
        </p15:guide>
        <p15:guide id="4" orient="horz" pos="3838">
          <p15:clr>
            <a:srgbClr val="F26B43"/>
          </p15:clr>
        </p15:guide>
        <p15:guide id="11" pos="7197">
          <p15:clr>
            <a:srgbClr val="F26B43"/>
          </p15:clr>
        </p15:guide>
        <p15:guide id="12" pos="7680">
          <p15:clr>
            <a:srgbClr val="F26B43"/>
          </p15:clr>
        </p15:guide>
        <p15:guide id="13" pos="6720">
          <p15:clr>
            <a:srgbClr val="F26B43"/>
          </p15:clr>
        </p15:guide>
        <p15:guide id="14" pos="6244">
          <p15:clr>
            <a:srgbClr val="F26B43"/>
          </p15:clr>
        </p15:guide>
        <p15:guide id="19">
          <p15:clr>
            <a:srgbClr val="F26B43"/>
          </p15:clr>
        </p15:guide>
        <p15:guide id="20" pos="483">
          <p15:clr>
            <a:srgbClr val="F26B43"/>
          </p15:clr>
        </p15:guide>
        <p15:guide id="22" orient="horz" pos="482">
          <p15:clr>
            <a:srgbClr val="F26B43"/>
          </p15:clr>
        </p15:guide>
        <p15:guide id="23" pos="5768">
          <p15:clr>
            <a:srgbClr val="F26B43"/>
          </p15:clr>
        </p15:guide>
        <p15:guide id="24" pos="5292">
          <p15:clr>
            <a:srgbClr val="F26B43"/>
          </p15:clr>
        </p15:guide>
        <p15:guide id="25" pos="4793">
          <p15:clr>
            <a:srgbClr val="F26B43"/>
          </p15:clr>
        </p15:guide>
        <p15:guide id="26" pos="4339">
          <p15:clr>
            <a:srgbClr val="F26B43"/>
          </p15:clr>
        </p15:guide>
        <p15:guide id="27" pos="3386">
          <p15:clr>
            <a:srgbClr val="F26B43"/>
          </p15:clr>
        </p15:guide>
        <p15:guide id="28" pos="2887">
          <p15:clr>
            <a:srgbClr val="F26B43"/>
          </p15:clr>
        </p15:guide>
        <p15:guide id="29" pos="2411">
          <p15:clr>
            <a:srgbClr val="F26B43"/>
          </p15:clr>
        </p15:guide>
        <p15:guide id="30" pos="1935">
          <p15:clr>
            <a:srgbClr val="F26B43"/>
          </p15:clr>
        </p15:guide>
        <p15:guide id="31" pos="1459">
          <p15:clr>
            <a:srgbClr val="F26B43"/>
          </p15:clr>
        </p15:guide>
        <p15:guide id="32" pos="98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68" Type="http://schemas.openxmlformats.org/officeDocument/2006/relationships/tags" Target="../tags/tag68.xml"/><Relationship Id="rId76" Type="http://schemas.openxmlformats.org/officeDocument/2006/relationships/tags" Target="../tags/tag76.xml"/><Relationship Id="rId84" Type="http://schemas.openxmlformats.org/officeDocument/2006/relationships/tags" Target="../tags/tag84.xml"/><Relationship Id="rId89" Type="http://schemas.openxmlformats.org/officeDocument/2006/relationships/image" Target="../media/image3.png"/><Relationship Id="rId7" Type="http://schemas.openxmlformats.org/officeDocument/2006/relationships/tags" Target="../tags/tag7.xml"/><Relationship Id="rId71" Type="http://schemas.openxmlformats.org/officeDocument/2006/relationships/tags" Target="../tags/tag71.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74" Type="http://schemas.openxmlformats.org/officeDocument/2006/relationships/tags" Target="../tags/tag74.xml"/><Relationship Id="rId79" Type="http://schemas.openxmlformats.org/officeDocument/2006/relationships/tags" Target="../tags/tag79.xml"/><Relationship Id="rId87" Type="http://schemas.openxmlformats.org/officeDocument/2006/relationships/slideLayout" Target="../slideLayouts/slideLayout45.xml"/><Relationship Id="rId5" Type="http://schemas.openxmlformats.org/officeDocument/2006/relationships/tags" Target="../tags/tag5.xml"/><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85" Type="http://schemas.openxmlformats.org/officeDocument/2006/relationships/tags" Target="../tags/tag85.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notesSlide" Target="../notesSlides/notesSlide2.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s>
</file>

<file path=ppt/slides/_rels/slide30.xml.rels><?xml version="1.0" encoding="UTF-8" standalone="yes"?>
<Relationships xmlns="http://schemas.openxmlformats.org/package/2006/relationships"><Relationship Id="rId2" Type="http://schemas.openxmlformats.org/officeDocument/2006/relationships/hyperlink" Target="https://github.com/fullstorydev/grpcui" TargetMode="Externa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notesSlide" Target="../notesSlides/notesSlide3.xml"/><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slideLayout" Target="../slideLayouts/slideLayout45.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5" Type="http://schemas.openxmlformats.org/officeDocument/2006/relationships/tags" Target="../tags/tag91.xml"/><Relationship Id="rId15" Type="http://schemas.openxmlformats.org/officeDocument/2006/relationships/image" Target="../media/image5.png"/><Relationship Id="rId10" Type="http://schemas.openxmlformats.org/officeDocument/2006/relationships/tags" Target="../tags/tag96.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noProof="0" dirty="0" smtClean="0"/>
              <a:t>ST CREAM</a:t>
            </a:r>
          </a:p>
          <a:p>
            <a:r>
              <a:rPr lang="de-DE" sz="3200" dirty="0" smtClean="0"/>
              <a:t>Implementation</a:t>
            </a:r>
            <a:endParaRPr lang="en-US" sz="3200" noProof="0" dirty="0"/>
          </a:p>
        </p:txBody>
      </p:sp>
      <p:sp>
        <p:nvSpPr>
          <p:cNvPr id="3" name="Text Placeholder 2"/>
          <p:cNvSpPr>
            <a:spLocks noGrp="1"/>
          </p:cNvSpPr>
          <p:nvPr>
            <p:ph type="body" sz="quarter" idx="14"/>
          </p:nvPr>
        </p:nvSpPr>
        <p:spPr>
          <a:xfrm>
            <a:off x="722458" y="4530742"/>
            <a:ext cx="4698710" cy="765270"/>
          </a:xfrm>
        </p:spPr>
        <p:txBody>
          <a:bodyPr/>
          <a:lstStyle/>
          <a:p>
            <a:r>
              <a:rPr lang="en-US" dirty="0"/>
              <a:t>15 December 2022</a:t>
            </a:r>
          </a:p>
          <a:p>
            <a:endParaRPr lang="en-US" dirty="0"/>
          </a:p>
        </p:txBody>
      </p:sp>
      <p:pic>
        <p:nvPicPr>
          <p:cNvPr id="7" name="Picture Placeholder 6">
            <a:extLst>
              <a:ext uri="{FF2B5EF4-FFF2-40B4-BE49-F238E27FC236}">
                <a16:creationId xmlns:a16="http://schemas.microsoft.com/office/drawing/2014/main" id="{8C2CB2AD-3B54-1A47-9EC5-8FFBAA7BBFFB}"/>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6148388" y="777875"/>
            <a:ext cx="5295900" cy="5295900"/>
          </a:xfrm>
        </p:spPr>
      </p:pic>
    </p:spTree>
    <p:extLst>
      <p:ext uri="{BB962C8B-B14F-4D97-AF65-F5344CB8AC3E}">
        <p14:creationId xmlns:p14="http://schemas.microsoft.com/office/powerpoint/2010/main" val="150148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25A3C56-E491-49B2-93F3-63532DF516BC}" type="slidenum">
              <a:rPr lang="en-CA" smtClean="0"/>
              <a:pPr/>
              <a:t>10</a:t>
            </a:fld>
            <a:endParaRPr lang="en-CA" dirty="0"/>
          </a:p>
        </p:txBody>
      </p:sp>
      <p:pic>
        <p:nvPicPr>
          <p:cNvPr id="3" name="01 - user registr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89210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Dashboard and Navigation (Live Demo)</a:t>
            </a:r>
          </a:p>
        </p:txBody>
      </p:sp>
      <p:sp>
        <p:nvSpPr>
          <p:cNvPr id="4" name="Content Placeholder 3"/>
          <p:cNvSpPr>
            <a:spLocks noGrp="1"/>
          </p:cNvSpPr>
          <p:nvPr>
            <p:ph sz="quarter" idx="17"/>
          </p:nvPr>
        </p:nvSpPr>
        <p:spPr/>
        <p:txBody>
          <a:bodyPr/>
          <a:lstStyle/>
          <a:p>
            <a:r>
              <a:rPr lang="en-GB" dirty="0"/>
              <a:t>Dashboard information and open tasks</a:t>
            </a:r>
          </a:p>
          <a:p>
            <a:r>
              <a:rPr lang="en-GB" dirty="0"/>
              <a:t>Navigate through the different screens</a:t>
            </a:r>
          </a:p>
          <a:p>
            <a:endParaRPr lang="en-GB" dirty="0"/>
          </a:p>
          <a:p>
            <a:endParaRPr lang="en-GB" dirty="0"/>
          </a:p>
        </p:txBody>
      </p:sp>
      <p:sp>
        <p:nvSpPr>
          <p:cNvPr id="2" name="Slide Number Placeholder 1"/>
          <p:cNvSpPr>
            <a:spLocks noGrp="1"/>
          </p:cNvSpPr>
          <p:nvPr>
            <p:ph type="sldNum" sz="quarter" idx="4"/>
          </p:nvPr>
        </p:nvSpPr>
        <p:spPr/>
        <p:txBody>
          <a:bodyPr/>
          <a:lstStyle/>
          <a:p>
            <a:fld id="{525A3C56-E491-49B2-93F3-63532DF516BC}" type="slidenum">
              <a:rPr lang="en-CA" smtClean="0"/>
              <a:pPr/>
              <a:t>11</a:t>
            </a:fld>
            <a:endParaRPr lang="en-CA" dirty="0"/>
          </a:p>
        </p:txBody>
      </p:sp>
    </p:spTree>
    <p:extLst>
      <p:ext uri="{BB962C8B-B14F-4D97-AF65-F5344CB8AC3E}">
        <p14:creationId xmlns:p14="http://schemas.microsoft.com/office/powerpoint/2010/main" val="2883888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25A3C56-E491-49B2-93F3-63532DF516BC}" type="slidenum">
              <a:rPr lang="en-CA" smtClean="0"/>
              <a:pPr/>
              <a:t>12</a:t>
            </a:fld>
            <a:endParaRPr lang="en-CA"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187" y="276847"/>
            <a:ext cx="8682824" cy="5833772"/>
          </a:xfrm>
          <a:prstGeom prst="rect">
            <a:avLst/>
          </a:prstGeom>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91356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Object Registration (Video)</a:t>
            </a:r>
          </a:p>
        </p:txBody>
      </p:sp>
      <p:sp>
        <p:nvSpPr>
          <p:cNvPr id="4" name="Content Placeholder 3"/>
          <p:cNvSpPr>
            <a:spLocks noGrp="1"/>
          </p:cNvSpPr>
          <p:nvPr>
            <p:ph sz="quarter" idx="17"/>
          </p:nvPr>
        </p:nvSpPr>
        <p:spPr/>
        <p:txBody>
          <a:bodyPr/>
          <a:lstStyle/>
          <a:p>
            <a:r>
              <a:rPr lang="en-GB" b="1" dirty="0"/>
              <a:t>User</a:t>
            </a:r>
          </a:p>
          <a:p>
            <a:r>
              <a:rPr lang="en-GB" dirty="0"/>
              <a:t>Registers new object</a:t>
            </a:r>
          </a:p>
          <a:p>
            <a:r>
              <a:rPr lang="en-GB" dirty="0"/>
              <a:t>Inspects the registration request</a:t>
            </a:r>
          </a:p>
          <a:p>
            <a:endParaRPr lang="en-GB" dirty="0"/>
          </a:p>
          <a:p>
            <a:r>
              <a:rPr lang="en-GB" b="1" dirty="0"/>
              <a:t>Admin</a:t>
            </a:r>
            <a:endParaRPr lang="en-GB" dirty="0"/>
          </a:p>
          <a:p>
            <a:r>
              <a:rPr lang="en-GB" dirty="0"/>
              <a:t>Reviews and approves the object registration</a:t>
            </a:r>
          </a:p>
          <a:p>
            <a:endParaRPr lang="en-GB" dirty="0"/>
          </a:p>
          <a:p>
            <a:r>
              <a:rPr lang="en-GB" b="1" dirty="0"/>
              <a:t>User</a:t>
            </a:r>
          </a:p>
          <a:p>
            <a:r>
              <a:rPr lang="en-GB" dirty="0"/>
              <a:t>From dashboard navigates to objects browser</a:t>
            </a:r>
          </a:p>
          <a:p>
            <a:r>
              <a:rPr lang="en-GB" dirty="0"/>
              <a:t>Inspects object details</a:t>
            </a:r>
          </a:p>
        </p:txBody>
      </p:sp>
      <p:sp>
        <p:nvSpPr>
          <p:cNvPr id="2" name="Slide Number Placeholder 1"/>
          <p:cNvSpPr>
            <a:spLocks noGrp="1"/>
          </p:cNvSpPr>
          <p:nvPr>
            <p:ph type="sldNum" sz="quarter" idx="4"/>
          </p:nvPr>
        </p:nvSpPr>
        <p:spPr/>
        <p:txBody>
          <a:bodyPr/>
          <a:lstStyle/>
          <a:p>
            <a:fld id="{525A3C56-E491-49B2-93F3-63532DF516BC}" type="slidenum">
              <a:rPr lang="en-CA" smtClean="0"/>
              <a:pPr/>
              <a:t>13</a:t>
            </a:fld>
            <a:endParaRPr lang="en-CA" dirty="0"/>
          </a:p>
        </p:txBody>
      </p:sp>
    </p:spTree>
    <p:extLst>
      <p:ext uri="{BB962C8B-B14F-4D97-AF65-F5344CB8AC3E}">
        <p14:creationId xmlns:p14="http://schemas.microsoft.com/office/powerpoint/2010/main" val="1167222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25A3C56-E491-49B2-93F3-63532DF516BC}" type="slidenum">
              <a:rPr lang="en-CA" smtClean="0"/>
              <a:pPr/>
              <a:t>14</a:t>
            </a:fld>
            <a:endParaRPr lang="en-CA" dirty="0"/>
          </a:p>
        </p:txBody>
      </p:sp>
      <p:pic>
        <p:nvPicPr>
          <p:cNvPr id="3" name="02 - object registr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09145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dirty="0"/>
              <a:t>Data Upload</a:t>
            </a:r>
          </a:p>
          <a:p>
            <a:r>
              <a:rPr lang="en-GB" dirty="0"/>
              <a:t>Data Sharing Rules</a:t>
            </a:r>
          </a:p>
          <a:p>
            <a:endParaRPr lang="en-GB" dirty="0"/>
          </a:p>
        </p:txBody>
      </p:sp>
      <p:sp>
        <p:nvSpPr>
          <p:cNvPr id="3" name="Title 2"/>
          <p:cNvSpPr>
            <a:spLocks noGrp="1"/>
          </p:cNvSpPr>
          <p:nvPr>
            <p:ph type="title"/>
          </p:nvPr>
        </p:nvSpPr>
        <p:spPr/>
        <p:txBody>
          <a:bodyPr/>
          <a:lstStyle/>
          <a:p>
            <a:r>
              <a:rPr lang="en-GB" dirty="0"/>
              <a:t>CCSDS Data Sharing</a:t>
            </a:r>
          </a:p>
        </p:txBody>
      </p:sp>
      <p:sp>
        <p:nvSpPr>
          <p:cNvPr id="4" name="Slide Number Placeholder 3"/>
          <p:cNvSpPr>
            <a:spLocks noGrp="1"/>
          </p:cNvSpPr>
          <p:nvPr>
            <p:ph type="sldNum" sz="quarter" idx="4"/>
          </p:nvPr>
        </p:nvSpPr>
        <p:spPr/>
        <p:txBody>
          <a:bodyPr/>
          <a:lstStyle/>
          <a:p>
            <a:fld id="{525A3C56-E491-49B2-93F3-63532DF516BC}" type="slidenum">
              <a:rPr lang="en-CA" smtClean="0"/>
              <a:pPr/>
              <a:t>15</a:t>
            </a:fld>
            <a:endParaRPr lang="en-CA" dirty="0"/>
          </a:p>
        </p:txBody>
      </p:sp>
    </p:spTree>
    <p:extLst>
      <p:ext uri="{BB962C8B-B14F-4D97-AF65-F5344CB8AC3E}">
        <p14:creationId xmlns:p14="http://schemas.microsoft.com/office/powerpoint/2010/main" val="3558320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CDM Upload (Video)</a:t>
            </a:r>
          </a:p>
        </p:txBody>
      </p:sp>
      <p:sp>
        <p:nvSpPr>
          <p:cNvPr id="4" name="Content Placeholder 3"/>
          <p:cNvSpPr>
            <a:spLocks noGrp="1"/>
          </p:cNvSpPr>
          <p:nvPr>
            <p:ph sz="quarter" idx="17"/>
          </p:nvPr>
        </p:nvSpPr>
        <p:spPr/>
        <p:txBody>
          <a:bodyPr/>
          <a:lstStyle/>
          <a:p>
            <a:r>
              <a:rPr lang="en-GB" b="1" dirty="0"/>
              <a:t>User</a:t>
            </a:r>
          </a:p>
          <a:p>
            <a:r>
              <a:rPr lang="en-GB" dirty="0"/>
              <a:t>Uploads CDM</a:t>
            </a:r>
          </a:p>
          <a:p>
            <a:r>
              <a:rPr lang="en-GB" dirty="0"/>
              <a:t>Inspects the uploaded data</a:t>
            </a:r>
          </a:p>
          <a:p>
            <a:endParaRPr lang="en-GB" dirty="0"/>
          </a:p>
        </p:txBody>
      </p:sp>
      <p:sp>
        <p:nvSpPr>
          <p:cNvPr id="2" name="Slide Number Placeholder 1"/>
          <p:cNvSpPr>
            <a:spLocks noGrp="1"/>
          </p:cNvSpPr>
          <p:nvPr>
            <p:ph type="sldNum" sz="quarter" idx="4"/>
          </p:nvPr>
        </p:nvSpPr>
        <p:spPr/>
        <p:txBody>
          <a:bodyPr/>
          <a:lstStyle/>
          <a:p>
            <a:fld id="{525A3C56-E491-49B2-93F3-63532DF516BC}" type="slidenum">
              <a:rPr lang="en-CA" smtClean="0"/>
              <a:pPr/>
              <a:t>16</a:t>
            </a:fld>
            <a:endParaRPr lang="en-CA" dirty="0"/>
          </a:p>
        </p:txBody>
      </p:sp>
    </p:spTree>
    <p:extLst>
      <p:ext uri="{BB962C8B-B14F-4D97-AF65-F5344CB8AC3E}">
        <p14:creationId xmlns:p14="http://schemas.microsoft.com/office/powerpoint/2010/main" val="733692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4DFD711-6D2E-B56A-2274-E79E17D8AFB4}"/>
              </a:ext>
            </a:extLst>
          </p:cNvPr>
          <p:cNvSpPr>
            <a:spLocks noGrp="1"/>
          </p:cNvSpPr>
          <p:nvPr>
            <p:ph type="sldNum" sz="quarter" idx="4"/>
          </p:nvPr>
        </p:nvSpPr>
        <p:spPr/>
        <p:txBody>
          <a:bodyPr/>
          <a:lstStyle/>
          <a:p>
            <a:fld id="{525A3C56-E491-49B2-93F3-63532DF516BC}" type="slidenum">
              <a:rPr lang="en-CA" smtClean="0"/>
              <a:pPr/>
              <a:t>17</a:t>
            </a:fld>
            <a:endParaRPr lang="en-CA" dirty="0"/>
          </a:p>
        </p:txBody>
      </p:sp>
      <p:pic>
        <p:nvPicPr>
          <p:cNvPr id="5" name="09 - CDM Upload">
            <a:hlinkClick r:id="" action="ppaction://media"/>
            <a:extLst>
              <a:ext uri="{FF2B5EF4-FFF2-40B4-BE49-F238E27FC236}">
                <a16:creationId xmlns:a16="http://schemas.microsoft.com/office/drawing/2014/main" id="{E9A62056-3E93-753E-9504-6475D3038541}"/>
              </a:ext>
            </a:extLst>
          </p:cNvPr>
          <p:cNvPicPr>
            <a:picLocks noGrp="1" noChangeAspect="1"/>
          </p:cNvPicPr>
          <p:nvPr>
            <p:ph sz="quarter" idx="17"/>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149"/>
          </a:xfrm>
        </p:spPr>
      </p:pic>
    </p:spTree>
    <p:extLst>
      <p:ext uri="{BB962C8B-B14F-4D97-AF65-F5344CB8AC3E}">
        <p14:creationId xmlns:p14="http://schemas.microsoft.com/office/powerpoint/2010/main" val="60429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Data Sharing Policies (Video)</a:t>
            </a:r>
          </a:p>
        </p:txBody>
      </p:sp>
      <p:sp>
        <p:nvSpPr>
          <p:cNvPr id="4" name="Content Placeholder 3"/>
          <p:cNvSpPr>
            <a:spLocks noGrp="1"/>
          </p:cNvSpPr>
          <p:nvPr>
            <p:ph sz="quarter" idx="17"/>
          </p:nvPr>
        </p:nvSpPr>
        <p:spPr/>
        <p:txBody>
          <a:bodyPr/>
          <a:lstStyle/>
          <a:p>
            <a:r>
              <a:rPr lang="en-GB" b="1" dirty="0"/>
              <a:t>Scenario</a:t>
            </a:r>
          </a:p>
          <a:p>
            <a:r>
              <a:rPr lang="en-GB" dirty="0"/>
              <a:t>Three users:</a:t>
            </a:r>
          </a:p>
          <a:p>
            <a:pPr marL="342900" indent="-342900">
              <a:buFontTx/>
              <a:buChar char="-"/>
            </a:pPr>
            <a:r>
              <a:rPr lang="en-GB" dirty="0"/>
              <a:t>Commercial user</a:t>
            </a:r>
          </a:p>
          <a:p>
            <a:pPr marL="342900" indent="-342900">
              <a:buFontTx/>
              <a:buChar char="-"/>
            </a:pPr>
            <a:r>
              <a:rPr lang="en-GB" dirty="0"/>
              <a:t>University user</a:t>
            </a:r>
          </a:p>
          <a:p>
            <a:pPr marL="342900" indent="-342900">
              <a:buFontTx/>
              <a:buChar char="-"/>
            </a:pPr>
            <a:r>
              <a:rPr lang="en-GB" dirty="0"/>
              <a:t>Governmental user</a:t>
            </a:r>
          </a:p>
          <a:p>
            <a:pPr marL="342900" indent="-342900">
              <a:buFontTx/>
              <a:buChar char="-"/>
            </a:pPr>
            <a:endParaRPr lang="en-GB" dirty="0"/>
          </a:p>
          <a:p>
            <a:r>
              <a:rPr lang="en-GB" dirty="0"/>
              <a:t>The users set sharing policies and define data sharing rules.</a:t>
            </a:r>
          </a:p>
          <a:p>
            <a:r>
              <a:rPr lang="en-GB" dirty="0"/>
              <a:t>The effects are shown for each individual user.</a:t>
            </a:r>
          </a:p>
        </p:txBody>
      </p:sp>
      <p:sp>
        <p:nvSpPr>
          <p:cNvPr id="2" name="Slide Number Placeholder 1"/>
          <p:cNvSpPr>
            <a:spLocks noGrp="1"/>
          </p:cNvSpPr>
          <p:nvPr>
            <p:ph type="sldNum" sz="quarter" idx="4"/>
          </p:nvPr>
        </p:nvSpPr>
        <p:spPr/>
        <p:txBody>
          <a:bodyPr/>
          <a:lstStyle/>
          <a:p>
            <a:fld id="{525A3C56-E491-49B2-93F3-63532DF516BC}" type="slidenum">
              <a:rPr lang="en-CA" smtClean="0"/>
              <a:pPr/>
              <a:t>18</a:t>
            </a:fld>
            <a:endParaRPr lang="en-CA" dirty="0"/>
          </a:p>
        </p:txBody>
      </p:sp>
    </p:spTree>
    <p:extLst>
      <p:ext uri="{BB962C8B-B14F-4D97-AF65-F5344CB8AC3E}">
        <p14:creationId xmlns:p14="http://schemas.microsoft.com/office/powerpoint/2010/main" val="371826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139216A-E421-11F5-1A9E-59C1D58787C1}"/>
              </a:ext>
            </a:extLst>
          </p:cNvPr>
          <p:cNvSpPr>
            <a:spLocks noGrp="1"/>
          </p:cNvSpPr>
          <p:nvPr>
            <p:ph type="sldNum" sz="quarter" idx="4"/>
          </p:nvPr>
        </p:nvSpPr>
        <p:spPr/>
        <p:txBody>
          <a:bodyPr/>
          <a:lstStyle/>
          <a:p>
            <a:fld id="{525A3C56-E491-49B2-93F3-63532DF516BC}" type="slidenum">
              <a:rPr lang="en-CA" smtClean="0"/>
              <a:pPr/>
              <a:t>19</a:t>
            </a:fld>
            <a:endParaRPr lang="en-CA" dirty="0"/>
          </a:p>
        </p:txBody>
      </p:sp>
      <p:pic>
        <p:nvPicPr>
          <p:cNvPr id="5" name="10 - Data_Sharing_Rules">
            <a:hlinkClick r:id="" action="ppaction://media"/>
            <a:extLst>
              <a:ext uri="{FF2B5EF4-FFF2-40B4-BE49-F238E27FC236}">
                <a16:creationId xmlns:a16="http://schemas.microsoft.com/office/drawing/2014/main" id="{7FA3A800-E748-1038-D9DD-E05DD535C866}"/>
              </a:ext>
            </a:extLst>
          </p:cNvPr>
          <p:cNvPicPr>
            <a:picLocks noGrp="1" noChangeAspect="1"/>
          </p:cNvPicPr>
          <p:nvPr>
            <p:ph sz="quarter" idx="17"/>
            <a:videoFile r:link="rId2"/>
            <p:extLst>
              <p:ext uri="{DAA4B4D4-6D71-4841-9C94-3DE7FCFB9230}">
                <p14:media xmlns:p14="http://schemas.microsoft.com/office/powerpoint/2010/main" r:embed="rId1"/>
              </p:ext>
            </p:extLst>
          </p:nvPr>
        </p:nvPicPr>
        <p:blipFill>
          <a:blip r:embed="rId4"/>
          <a:stretch>
            <a:fillRect/>
          </a:stretch>
        </p:blipFill>
        <p:spPr>
          <a:xfrm>
            <a:off x="0" y="0"/>
            <a:ext cx="12166899" cy="6858149"/>
          </a:xfrm>
        </p:spPr>
      </p:pic>
    </p:spTree>
    <p:extLst>
      <p:ext uri="{BB962C8B-B14F-4D97-AF65-F5344CB8AC3E}">
        <p14:creationId xmlns:p14="http://schemas.microsoft.com/office/powerpoint/2010/main" val="353759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2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8964F-420B-D441-BBC5-7DB3B8FD11E6}"/>
              </a:ext>
            </a:extLst>
          </p:cNvPr>
          <p:cNvSpPr>
            <a:spLocks noGrp="1"/>
          </p:cNvSpPr>
          <p:nvPr>
            <p:ph type="title"/>
          </p:nvPr>
        </p:nvSpPr>
        <p:spPr/>
        <p:txBody>
          <a:bodyPr/>
          <a:lstStyle/>
          <a:p>
            <a:r>
              <a:rPr lang="en-US" noProof="0" dirty="0"/>
              <a:t>Agenda</a:t>
            </a:r>
          </a:p>
        </p:txBody>
      </p:sp>
      <p:sp>
        <p:nvSpPr>
          <p:cNvPr id="4" name="Slide Number Placeholder 3">
            <a:extLst>
              <a:ext uri="{FF2B5EF4-FFF2-40B4-BE49-F238E27FC236}">
                <a16:creationId xmlns:a16="http://schemas.microsoft.com/office/drawing/2014/main" id="{44D5A63D-8275-AE46-88BD-B7BA0947354C}"/>
              </a:ext>
            </a:extLst>
          </p:cNvPr>
          <p:cNvSpPr>
            <a:spLocks noGrp="1"/>
          </p:cNvSpPr>
          <p:nvPr>
            <p:ph type="sldNum" sz="quarter" idx="4"/>
          </p:nvPr>
        </p:nvSpPr>
        <p:spPr/>
        <p:txBody>
          <a:bodyPr/>
          <a:lstStyle/>
          <a:p>
            <a:fld id="{525A3C56-E491-49B2-93F3-63532DF516BC}" type="slidenum">
              <a:rPr lang="en-CA" smtClean="0"/>
              <a:pPr/>
              <a:t>2</a:t>
            </a:fld>
            <a:endParaRPr lang="en-CA" dirty="0"/>
          </a:p>
        </p:txBody>
      </p:sp>
      <p:graphicFrame>
        <p:nvGraphicFramePr>
          <p:cNvPr id="11" name="Table 10">
            <a:extLst>
              <a:ext uri="{FF2B5EF4-FFF2-40B4-BE49-F238E27FC236}">
                <a16:creationId xmlns:a16="http://schemas.microsoft.com/office/drawing/2014/main" id="{019D44C0-A62E-C744-B190-3E4096201FE9}"/>
              </a:ext>
            </a:extLst>
          </p:cNvPr>
          <p:cNvGraphicFramePr>
            <a:graphicFrameLocks noGrp="1"/>
          </p:cNvGraphicFramePr>
          <p:nvPr>
            <p:extLst>
              <p:ext uri="{D42A27DB-BD31-4B8C-83A1-F6EECF244321}">
                <p14:modId xmlns:p14="http://schemas.microsoft.com/office/powerpoint/2010/main" val="675708661"/>
              </p:ext>
            </p:extLst>
          </p:nvPr>
        </p:nvGraphicFramePr>
        <p:xfrm>
          <a:off x="1524000" y="1600201"/>
          <a:ext cx="9144000" cy="4147458"/>
        </p:xfrm>
        <a:graphic>
          <a:graphicData uri="http://schemas.openxmlformats.org/drawingml/2006/table">
            <a:tbl>
              <a:tblPr firstRow="1" bandRow="1">
                <a:tableStyleId>{5C22544A-7EE6-4342-B048-85BDC9FD1C3A}</a:tableStyleId>
              </a:tblPr>
              <a:tblGrid>
                <a:gridCol w="1513114">
                  <a:extLst>
                    <a:ext uri="{9D8B030D-6E8A-4147-A177-3AD203B41FA5}">
                      <a16:colId xmlns:a16="http://schemas.microsoft.com/office/drawing/2014/main" val="1449682068"/>
                    </a:ext>
                  </a:extLst>
                </a:gridCol>
                <a:gridCol w="3058886">
                  <a:extLst>
                    <a:ext uri="{9D8B030D-6E8A-4147-A177-3AD203B41FA5}">
                      <a16:colId xmlns:a16="http://schemas.microsoft.com/office/drawing/2014/main" val="4108828422"/>
                    </a:ext>
                  </a:extLst>
                </a:gridCol>
                <a:gridCol w="1524000">
                  <a:extLst>
                    <a:ext uri="{9D8B030D-6E8A-4147-A177-3AD203B41FA5}">
                      <a16:colId xmlns:a16="http://schemas.microsoft.com/office/drawing/2014/main" val="923221035"/>
                    </a:ext>
                  </a:extLst>
                </a:gridCol>
                <a:gridCol w="3048000">
                  <a:extLst>
                    <a:ext uri="{9D8B030D-6E8A-4147-A177-3AD203B41FA5}">
                      <a16:colId xmlns:a16="http://schemas.microsoft.com/office/drawing/2014/main" val="4023633924"/>
                    </a:ext>
                  </a:extLst>
                </a:gridCol>
              </a:tblGrid>
              <a:tr h="1382486">
                <a:tc>
                  <a:txBody>
                    <a:bodyPr/>
                    <a:lstStyle/>
                    <a:p>
                      <a:pPr algn="ctr"/>
                      <a:r>
                        <a:rPr lang="en-GB" sz="6600" b="0" noProof="0" dirty="0" smtClean="0">
                          <a:gradFill>
                            <a:gsLst>
                              <a:gs pos="0">
                                <a:srgbClr val="E31937"/>
                              </a:gs>
                              <a:gs pos="60000">
                                <a:srgbClr val="A82465"/>
                              </a:gs>
                              <a:gs pos="100000">
                                <a:srgbClr val="5236AB"/>
                              </a:gs>
                            </a:gsLst>
                            <a:lin ang="0" scaled="0"/>
                          </a:gradFill>
                        </a:rPr>
                        <a:t>01</a:t>
                      </a:r>
                      <a:endParaRPr lang="en-GB" sz="6600" b="0" noProof="0" dirty="0">
                        <a:gradFill>
                          <a:gsLst>
                            <a:gs pos="0">
                              <a:srgbClr val="E31937"/>
                            </a:gs>
                            <a:gs pos="60000">
                              <a:srgbClr val="A82465"/>
                            </a:gs>
                            <a:gs pos="100000">
                              <a:srgbClr val="5236AB"/>
                            </a:gs>
                          </a:gsLst>
                          <a:lin ang="0" scaled="0"/>
                        </a:gradFill>
                      </a:endParaRPr>
                    </a:p>
                  </a:txBody>
                  <a:tcPr anchor="ctr">
                    <a:noFill/>
                  </a:tcPr>
                </a:tc>
                <a:tc>
                  <a:txBody>
                    <a:bodyPr/>
                    <a:lstStyle/>
                    <a:p>
                      <a:pPr algn="l"/>
                      <a:r>
                        <a:rPr lang="en-GB" sz="1800" b="1" noProof="0" dirty="0" smtClean="0">
                          <a:solidFill>
                            <a:schemeClr val="tx1"/>
                          </a:solidFill>
                        </a:rPr>
                        <a:t>CGI Team</a:t>
                      </a:r>
                    </a:p>
                    <a:p>
                      <a:pPr algn="l"/>
                      <a:endParaRPr lang="en-GB" sz="1600" b="0" noProof="0" dirty="0">
                        <a:solidFill>
                          <a:schemeClr val="tx1"/>
                        </a:solidFill>
                      </a:endParaRPr>
                    </a:p>
                  </a:txBody>
                  <a:tcPr anchor="ctr">
                    <a:noFill/>
                  </a:tcPr>
                </a:tc>
                <a:tc>
                  <a:txBody>
                    <a:bodyPr/>
                    <a:lstStyle/>
                    <a:p>
                      <a:pPr algn="ctr"/>
                      <a:r>
                        <a:rPr lang="en-GB" sz="6600" b="0" noProof="0" dirty="0" smtClean="0">
                          <a:gradFill>
                            <a:gsLst>
                              <a:gs pos="0">
                                <a:srgbClr val="E31937"/>
                              </a:gs>
                              <a:gs pos="60000">
                                <a:srgbClr val="A82465"/>
                              </a:gs>
                              <a:gs pos="100000">
                                <a:srgbClr val="5236AB"/>
                              </a:gs>
                            </a:gsLst>
                            <a:lin ang="0" scaled="0"/>
                          </a:gradFill>
                        </a:rPr>
                        <a:t>04</a:t>
                      </a:r>
                      <a:endParaRPr lang="en-GB" sz="6600" b="0" noProof="0" dirty="0">
                        <a:gradFill>
                          <a:gsLst>
                            <a:gs pos="0">
                              <a:srgbClr val="E31937"/>
                            </a:gs>
                            <a:gs pos="60000">
                              <a:srgbClr val="A82465"/>
                            </a:gs>
                            <a:gs pos="100000">
                              <a:srgbClr val="5236AB"/>
                            </a:gs>
                          </a:gsLst>
                          <a:lin ang="0" scaled="0"/>
                        </a:gra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0000"/>
                          </a:solidFill>
                          <a:effectLst/>
                          <a:uLnTx/>
                          <a:uFillTx/>
                          <a:latin typeface="Arial"/>
                          <a:ea typeface="+mn-ea"/>
                          <a:cs typeface="+mn-cs"/>
                        </a:rPr>
                        <a:t>Data Sharing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txBody>
                  <a:tcPr anchor="ctr">
                    <a:noFill/>
                  </a:tcPr>
                </a:tc>
                <a:extLst>
                  <a:ext uri="{0D108BD9-81ED-4DB2-BD59-A6C34878D82A}">
                    <a16:rowId xmlns:a16="http://schemas.microsoft.com/office/drawing/2014/main" val="2139471045"/>
                  </a:ext>
                </a:extLst>
              </a:tr>
              <a:tr h="1382486">
                <a:tc>
                  <a:txBody>
                    <a:bodyPr/>
                    <a:lstStyle/>
                    <a:p>
                      <a:pPr algn="ctr"/>
                      <a:r>
                        <a:rPr lang="en-GB" sz="6600" b="0" noProof="0" dirty="0" smtClean="0">
                          <a:gradFill>
                            <a:gsLst>
                              <a:gs pos="0">
                                <a:srgbClr val="E31937"/>
                              </a:gs>
                              <a:gs pos="60000">
                                <a:srgbClr val="A82465"/>
                              </a:gs>
                              <a:gs pos="100000">
                                <a:srgbClr val="5236AB"/>
                              </a:gs>
                            </a:gsLst>
                            <a:lin ang="0" scaled="0"/>
                          </a:gradFill>
                        </a:rPr>
                        <a:t>02</a:t>
                      </a:r>
                      <a:endParaRPr lang="en-GB" sz="6600" b="0" noProof="0" dirty="0">
                        <a:gradFill>
                          <a:gsLst>
                            <a:gs pos="0">
                              <a:srgbClr val="E31937"/>
                            </a:gs>
                            <a:gs pos="60000">
                              <a:srgbClr val="A82465"/>
                            </a:gs>
                            <a:gs pos="100000">
                              <a:srgbClr val="5236AB"/>
                            </a:gs>
                          </a:gsLst>
                          <a:lin ang="0" scaled="0"/>
                        </a:gra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0000"/>
                          </a:solidFill>
                          <a:effectLst/>
                          <a:uLnTx/>
                          <a:uFillTx/>
                          <a:latin typeface="Arial"/>
                          <a:ea typeface="+mn-ea"/>
                          <a:cs typeface="+mn-cs"/>
                        </a:rPr>
                        <a:t>Architecture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txBody>
                  <a:tcPr anchor="ctr">
                    <a:noFill/>
                  </a:tcPr>
                </a:tc>
                <a:tc>
                  <a:txBody>
                    <a:bodyPr/>
                    <a:lstStyle/>
                    <a:p>
                      <a:pPr algn="ctr"/>
                      <a:r>
                        <a:rPr lang="en-GB" sz="6600" b="0" noProof="0" dirty="0" smtClean="0">
                          <a:gradFill>
                            <a:gsLst>
                              <a:gs pos="0">
                                <a:srgbClr val="E31937"/>
                              </a:gs>
                              <a:gs pos="60000">
                                <a:srgbClr val="A82465"/>
                              </a:gs>
                              <a:gs pos="100000">
                                <a:srgbClr val="5236AB"/>
                              </a:gs>
                            </a:gsLst>
                            <a:lin ang="0" scaled="0"/>
                          </a:gradFill>
                        </a:rPr>
                        <a:t>05</a:t>
                      </a:r>
                      <a:endParaRPr lang="en-GB" sz="6600" b="0" noProof="0" dirty="0">
                        <a:gradFill>
                          <a:gsLst>
                            <a:gs pos="0">
                              <a:srgbClr val="E31937"/>
                            </a:gs>
                            <a:gs pos="60000">
                              <a:srgbClr val="A82465"/>
                            </a:gs>
                            <a:gs pos="100000">
                              <a:srgbClr val="5236AB"/>
                            </a:gs>
                          </a:gsLst>
                          <a:lin ang="0" scaled="0"/>
                        </a:gra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0000"/>
                          </a:solidFill>
                          <a:effectLst/>
                          <a:uLnTx/>
                          <a:uFillTx/>
                          <a:latin typeface="Arial"/>
                          <a:ea typeface="+mn-ea"/>
                          <a:cs typeface="+mn-cs"/>
                        </a:rPr>
                        <a:t>High-Interest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txBody>
                  <a:tcPr anchor="ctr">
                    <a:noFill/>
                  </a:tcPr>
                </a:tc>
                <a:extLst>
                  <a:ext uri="{0D108BD9-81ED-4DB2-BD59-A6C34878D82A}">
                    <a16:rowId xmlns:a16="http://schemas.microsoft.com/office/drawing/2014/main" val="50621967"/>
                  </a:ext>
                </a:extLst>
              </a:tr>
              <a:tr h="1382486">
                <a:tc>
                  <a:txBody>
                    <a:bodyPr/>
                    <a:lstStyle/>
                    <a:p>
                      <a:pPr algn="ctr"/>
                      <a:r>
                        <a:rPr lang="en-GB" sz="6600" b="0" noProof="0" dirty="0" smtClean="0">
                          <a:gradFill>
                            <a:gsLst>
                              <a:gs pos="0">
                                <a:srgbClr val="E31937"/>
                              </a:gs>
                              <a:gs pos="60000">
                                <a:srgbClr val="A82465"/>
                              </a:gs>
                              <a:gs pos="100000">
                                <a:srgbClr val="5236AB"/>
                              </a:gs>
                            </a:gsLst>
                            <a:lin ang="0" scaled="0"/>
                          </a:gradFill>
                        </a:rPr>
                        <a:t>03</a:t>
                      </a:r>
                      <a:endParaRPr lang="en-GB" sz="6600" b="0" noProof="0" dirty="0">
                        <a:gradFill>
                          <a:gsLst>
                            <a:gs pos="0">
                              <a:srgbClr val="E31937"/>
                            </a:gs>
                            <a:gs pos="60000">
                              <a:srgbClr val="A82465"/>
                            </a:gs>
                            <a:gs pos="100000">
                              <a:srgbClr val="5236AB"/>
                            </a:gs>
                          </a:gsLst>
                          <a:lin ang="0" scaled="0"/>
                        </a:gra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0000"/>
                          </a:solidFill>
                          <a:effectLst/>
                          <a:uLnTx/>
                          <a:uFillTx/>
                          <a:latin typeface="Arial"/>
                          <a:ea typeface="+mn-ea"/>
                          <a:cs typeface="+mn-cs"/>
                        </a:rPr>
                        <a:t>TRACE User Interface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txBody>
                  <a:tcPr anchor="ctr">
                    <a:noFill/>
                  </a:tcPr>
                </a:tc>
                <a:tc>
                  <a:txBody>
                    <a:bodyPr/>
                    <a:lstStyle/>
                    <a:p>
                      <a:pPr algn="ctr"/>
                      <a:endParaRPr lang="en-GB" sz="6600" b="0" noProof="0" dirty="0">
                        <a:gradFill>
                          <a:gsLst>
                            <a:gs pos="0">
                              <a:srgbClr val="E31937"/>
                            </a:gs>
                            <a:gs pos="60000">
                              <a:srgbClr val="A82465"/>
                            </a:gs>
                            <a:gs pos="100000">
                              <a:srgbClr val="5236AB"/>
                            </a:gs>
                          </a:gsLst>
                          <a:lin ang="0" scaled="0"/>
                        </a:gra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a:txBody>
                  <a:tcPr anchor="ctr">
                    <a:noFill/>
                  </a:tcPr>
                </a:tc>
                <a:extLst>
                  <a:ext uri="{0D108BD9-81ED-4DB2-BD59-A6C34878D82A}">
                    <a16:rowId xmlns:a16="http://schemas.microsoft.com/office/drawing/2014/main" val="4110878580"/>
                  </a:ext>
                </a:extLst>
              </a:tr>
            </a:tbl>
          </a:graphicData>
        </a:graphic>
      </p:graphicFrame>
    </p:spTree>
    <p:extLst>
      <p:ext uri="{BB962C8B-B14F-4D97-AF65-F5344CB8AC3E}">
        <p14:creationId xmlns:p14="http://schemas.microsoft.com/office/powerpoint/2010/main" val="1903543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dirty="0"/>
              <a:t>Negotiations</a:t>
            </a:r>
          </a:p>
          <a:p>
            <a:r>
              <a:rPr lang="en-GB" dirty="0"/>
              <a:t>Manoeuvre Execution</a:t>
            </a:r>
          </a:p>
          <a:p>
            <a:endParaRPr lang="en-GB" dirty="0"/>
          </a:p>
        </p:txBody>
      </p:sp>
      <p:sp>
        <p:nvSpPr>
          <p:cNvPr id="3" name="Title 2"/>
          <p:cNvSpPr>
            <a:spLocks noGrp="1"/>
          </p:cNvSpPr>
          <p:nvPr>
            <p:ph type="title"/>
          </p:nvPr>
        </p:nvSpPr>
        <p:spPr/>
        <p:txBody>
          <a:bodyPr/>
          <a:lstStyle/>
          <a:p>
            <a:r>
              <a:rPr lang="en-GB" dirty="0"/>
              <a:t>High-Interest Events</a:t>
            </a:r>
          </a:p>
        </p:txBody>
      </p:sp>
      <p:sp>
        <p:nvSpPr>
          <p:cNvPr id="4" name="Slide Number Placeholder 3"/>
          <p:cNvSpPr>
            <a:spLocks noGrp="1"/>
          </p:cNvSpPr>
          <p:nvPr>
            <p:ph type="sldNum" sz="quarter" idx="4"/>
          </p:nvPr>
        </p:nvSpPr>
        <p:spPr/>
        <p:txBody>
          <a:bodyPr/>
          <a:lstStyle/>
          <a:p>
            <a:fld id="{525A3C56-E491-49B2-93F3-63532DF516BC}" type="slidenum">
              <a:rPr lang="en-CA" smtClean="0"/>
              <a:pPr/>
              <a:t>20</a:t>
            </a:fld>
            <a:endParaRPr lang="en-CA" dirty="0"/>
          </a:p>
        </p:txBody>
      </p:sp>
    </p:spTree>
    <p:extLst>
      <p:ext uri="{BB962C8B-B14F-4D97-AF65-F5344CB8AC3E}">
        <p14:creationId xmlns:p14="http://schemas.microsoft.com/office/powerpoint/2010/main" val="386419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Detect High-Interest Event (Live Demo)</a:t>
            </a:r>
          </a:p>
        </p:txBody>
      </p:sp>
      <p:sp>
        <p:nvSpPr>
          <p:cNvPr id="4" name="Content Placeholder 3"/>
          <p:cNvSpPr>
            <a:spLocks noGrp="1"/>
          </p:cNvSpPr>
          <p:nvPr>
            <p:ph sz="quarter" idx="17"/>
          </p:nvPr>
        </p:nvSpPr>
        <p:spPr/>
        <p:txBody>
          <a:bodyPr/>
          <a:lstStyle/>
          <a:p>
            <a:r>
              <a:rPr lang="en-GB" dirty="0"/>
              <a:t>Upload CDM with small miss distance</a:t>
            </a:r>
          </a:p>
          <a:p>
            <a:r>
              <a:rPr lang="en-GB" dirty="0"/>
              <a:t>View object and user details</a:t>
            </a:r>
          </a:p>
          <a:p>
            <a:r>
              <a:rPr lang="en-GB" dirty="0"/>
              <a:t>Navigate to event details</a:t>
            </a:r>
          </a:p>
          <a:p>
            <a:endParaRPr lang="en-GB" dirty="0"/>
          </a:p>
        </p:txBody>
      </p:sp>
      <p:sp>
        <p:nvSpPr>
          <p:cNvPr id="2" name="Slide Number Placeholder 1"/>
          <p:cNvSpPr>
            <a:spLocks noGrp="1"/>
          </p:cNvSpPr>
          <p:nvPr>
            <p:ph type="sldNum" sz="quarter" idx="4"/>
          </p:nvPr>
        </p:nvSpPr>
        <p:spPr/>
        <p:txBody>
          <a:bodyPr/>
          <a:lstStyle/>
          <a:p>
            <a:fld id="{525A3C56-E491-49B2-93F3-63532DF516BC}" type="slidenum">
              <a:rPr lang="en-CA" smtClean="0"/>
              <a:pPr/>
              <a:t>21</a:t>
            </a:fld>
            <a:endParaRPr lang="en-CA" dirty="0"/>
          </a:p>
        </p:txBody>
      </p:sp>
    </p:spTree>
    <p:extLst>
      <p:ext uri="{BB962C8B-B14F-4D97-AF65-F5344CB8AC3E}">
        <p14:creationId xmlns:p14="http://schemas.microsoft.com/office/powerpoint/2010/main" val="1968694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525A3C56-E491-49B2-93F3-63532DF516BC}" type="slidenum">
              <a:rPr lang="en-CA" smtClean="0"/>
              <a:pPr/>
              <a:t>22</a:t>
            </a:fld>
            <a:endParaRPr lang="en-CA" dirty="0"/>
          </a:p>
        </p:txBody>
      </p:sp>
      <p:sp>
        <p:nvSpPr>
          <p:cNvPr id="3" name="Title 2"/>
          <p:cNvSpPr>
            <a:spLocks noGrp="1"/>
          </p:cNvSpPr>
          <p:nvPr>
            <p:ph type="title"/>
          </p:nvPr>
        </p:nvSpPr>
        <p:spPr/>
        <p:txBody>
          <a:bodyPr/>
          <a:lstStyle/>
          <a:p>
            <a:r>
              <a:rPr lang="en-GB" dirty="0"/>
              <a:t>HIE Negotiations and Manoeuvres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070" t="16805" r="32072" b="9357"/>
          <a:stretch/>
        </p:blipFill>
        <p:spPr>
          <a:xfrm>
            <a:off x="6981825" y="2057581"/>
            <a:ext cx="5019675" cy="3781243"/>
          </a:xfrm>
          <a:prstGeom prst="rect">
            <a:avLst/>
          </a:prstGeom>
        </p:spPr>
      </p:pic>
      <p:sp>
        <p:nvSpPr>
          <p:cNvPr id="6" name="Rectangle 5"/>
          <p:cNvSpPr/>
          <p:nvPr/>
        </p:nvSpPr>
        <p:spPr bwMode="gray">
          <a:xfrm>
            <a:off x="11068821" y="2409825"/>
            <a:ext cx="808853" cy="3428999"/>
          </a:xfrm>
          <a:prstGeom prst="rect">
            <a:avLst/>
          </a:prstGeom>
          <a:noFill/>
          <a:ln w="19050" algn="ctr">
            <a:solidFill>
              <a:schemeClr val="accent1"/>
            </a:solidFill>
            <a:miter lim="800000"/>
            <a:headEnd/>
            <a:tailEnd/>
          </a:ln>
          <a:effectLst/>
        </p:spPr>
        <p:txBody>
          <a:bodyPr lIns="63500" tIns="0" rIns="64800" bIns="0" rtlCol="0" anchor="ctr"/>
          <a:lstStyle/>
          <a:p>
            <a:pPr algn="ctr">
              <a:spcBef>
                <a:spcPct val="0"/>
              </a:spcBef>
              <a:buClrTx/>
              <a:buSzPct val="90000"/>
            </a:pPr>
            <a:endParaRPr lang="en-GB" sz="1600" b="1" dirty="0">
              <a:solidFill>
                <a:schemeClr val="bg1"/>
              </a:solidFill>
              <a:cs typeface="Arial" pitchFamily="34" charset="0"/>
            </a:endParaRPr>
          </a:p>
        </p:txBody>
      </p:sp>
      <p:pic>
        <p:nvPicPr>
          <p:cNvPr id="7" name="Picture 6"/>
          <p:cNvPicPr>
            <a:picLocks noChangeAspect="1"/>
          </p:cNvPicPr>
          <p:nvPr/>
        </p:nvPicPr>
        <p:blipFill>
          <a:blip r:embed="rId3"/>
          <a:stretch>
            <a:fillRect/>
          </a:stretch>
        </p:blipFill>
        <p:spPr>
          <a:xfrm>
            <a:off x="556592" y="1304014"/>
            <a:ext cx="5896850" cy="4828093"/>
          </a:xfrm>
          <a:prstGeom prst="rect">
            <a:avLst/>
          </a:prstGeom>
        </p:spPr>
      </p:pic>
    </p:spTree>
    <p:extLst>
      <p:ext uri="{BB962C8B-B14F-4D97-AF65-F5344CB8AC3E}">
        <p14:creationId xmlns:p14="http://schemas.microsoft.com/office/powerpoint/2010/main" val="3523740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Negotiation (Live Demo)</a:t>
            </a:r>
          </a:p>
        </p:txBody>
      </p:sp>
      <p:sp>
        <p:nvSpPr>
          <p:cNvPr id="5" name="Content Placeholder 4"/>
          <p:cNvSpPr>
            <a:spLocks noGrp="1"/>
          </p:cNvSpPr>
          <p:nvPr>
            <p:ph sz="quarter" idx="17"/>
          </p:nvPr>
        </p:nvSpPr>
        <p:spPr/>
        <p:txBody>
          <a:bodyPr/>
          <a:lstStyle/>
          <a:p>
            <a:r>
              <a:rPr lang="en-GB" b="1" dirty="0"/>
              <a:t>User 1 (ESA, Aeolus)</a:t>
            </a:r>
          </a:p>
          <a:p>
            <a:r>
              <a:rPr lang="en-GB" dirty="0"/>
              <a:t>Start on event details screen</a:t>
            </a:r>
          </a:p>
          <a:p>
            <a:r>
              <a:rPr lang="en-GB" dirty="0"/>
              <a:t>Send end-to-end encrypted message</a:t>
            </a:r>
          </a:p>
          <a:p>
            <a:r>
              <a:rPr lang="en-GB" dirty="0"/>
              <a:t>Submit negotiation input (8, 2)</a:t>
            </a:r>
          </a:p>
          <a:p>
            <a:endParaRPr lang="en-GB" dirty="0"/>
          </a:p>
          <a:p>
            <a:r>
              <a:rPr lang="en-GB" b="1" dirty="0"/>
              <a:t>User 2 (USAFA, FalconSat-7)</a:t>
            </a:r>
          </a:p>
          <a:p>
            <a:r>
              <a:rPr lang="en-GB" dirty="0"/>
              <a:t>Start on Dashboard and navigate to event details screen</a:t>
            </a:r>
          </a:p>
          <a:p>
            <a:r>
              <a:rPr lang="en-GB" dirty="0"/>
              <a:t>View audit trail (message + hidden negotiation input)</a:t>
            </a:r>
          </a:p>
          <a:p>
            <a:r>
              <a:rPr lang="en-GB" dirty="0"/>
              <a:t>Submit negotiation input (5, 1)</a:t>
            </a:r>
          </a:p>
          <a:p>
            <a:endParaRPr lang="en-GB" dirty="0"/>
          </a:p>
          <a:p>
            <a:endParaRPr lang="en-GB" dirty="0"/>
          </a:p>
        </p:txBody>
      </p:sp>
      <p:sp>
        <p:nvSpPr>
          <p:cNvPr id="2" name="Slide Number Placeholder 1"/>
          <p:cNvSpPr>
            <a:spLocks noGrp="1"/>
          </p:cNvSpPr>
          <p:nvPr>
            <p:ph type="sldNum" sz="quarter" idx="4"/>
          </p:nvPr>
        </p:nvSpPr>
        <p:spPr/>
        <p:txBody>
          <a:bodyPr/>
          <a:lstStyle/>
          <a:p>
            <a:fld id="{525A3C56-E491-49B2-93F3-63532DF516BC}" type="slidenum">
              <a:rPr lang="en-CA" smtClean="0"/>
              <a:pPr/>
              <a:t>23</a:t>
            </a:fld>
            <a:endParaRPr lang="en-CA" dirty="0"/>
          </a:p>
        </p:txBody>
      </p:sp>
    </p:spTree>
    <p:extLst>
      <p:ext uri="{BB962C8B-B14F-4D97-AF65-F5344CB8AC3E}">
        <p14:creationId xmlns:p14="http://schemas.microsoft.com/office/powerpoint/2010/main" val="3670167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Double-Offer Evaluation</a:t>
            </a:r>
          </a:p>
        </p:txBody>
      </p:sp>
      <p:sp>
        <p:nvSpPr>
          <p:cNvPr id="9" name="Content Placeholder 8"/>
          <p:cNvSpPr>
            <a:spLocks noGrp="1"/>
          </p:cNvSpPr>
          <p:nvPr>
            <p:ph sz="quarter" idx="17"/>
          </p:nvPr>
        </p:nvSpPr>
        <p:spPr>
          <a:xfrm>
            <a:off x="766764" y="1557338"/>
            <a:ext cx="3534892" cy="4535487"/>
          </a:xfrm>
        </p:spPr>
        <p:txBody>
          <a:bodyPr/>
          <a:lstStyle/>
          <a:p>
            <a:r>
              <a:rPr lang="en-GB" dirty="0"/>
              <a:t>Offers state a clear preference to </a:t>
            </a:r>
            <a:r>
              <a:rPr lang="en-GB" b="1" dirty="0"/>
              <a:t>manoeuvre</a:t>
            </a:r>
            <a:r>
              <a:rPr lang="en-GB" dirty="0"/>
              <a:t> or</a:t>
            </a:r>
            <a:br>
              <a:rPr lang="en-GB" dirty="0"/>
            </a:br>
            <a:r>
              <a:rPr lang="en-GB" b="1" dirty="0"/>
              <a:t>not to manoeuvre</a:t>
            </a:r>
            <a:r>
              <a:rPr lang="en-GB" dirty="0"/>
              <a:t>.</a:t>
            </a:r>
            <a:br>
              <a:rPr lang="en-GB" dirty="0"/>
            </a:br>
            <a:r>
              <a:rPr lang="en-GB" dirty="0"/>
              <a:t/>
            </a:r>
            <a:br>
              <a:rPr lang="en-GB" dirty="0"/>
            </a:br>
            <a:r>
              <a:rPr lang="en-GB" dirty="0"/>
              <a:t>If offers are fully equal,</a:t>
            </a:r>
            <a:br>
              <a:rPr lang="en-GB" dirty="0"/>
            </a:br>
            <a:r>
              <a:rPr lang="en-GB" dirty="0"/>
              <a:t>random choice decides.</a:t>
            </a:r>
          </a:p>
        </p:txBody>
      </p:sp>
      <p:sp>
        <p:nvSpPr>
          <p:cNvPr id="4" name="Slide Number Placeholder 3"/>
          <p:cNvSpPr>
            <a:spLocks noGrp="1"/>
          </p:cNvSpPr>
          <p:nvPr>
            <p:ph type="sldNum" sz="quarter" idx="4"/>
          </p:nvPr>
        </p:nvSpPr>
        <p:spPr/>
        <p:txBody>
          <a:bodyPr/>
          <a:lstStyle/>
          <a:p>
            <a:fld id="{525A3C56-E491-49B2-93F3-63532DF516BC}" type="slidenum">
              <a:rPr lang="en-CA" smtClean="0"/>
              <a:pPr/>
              <a:t>24</a:t>
            </a:fld>
            <a:endParaRPr lang="en-CA" dirty="0"/>
          </a:p>
        </p:txBody>
      </p:sp>
      <p:pic>
        <p:nvPicPr>
          <p:cNvPr id="8" name="Picture 7"/>
          <p:cNvPicPr>
            <a:picLocks noChangeAspect="1"/>
          </p:cNvPicPr>
          <p:nvPr/>
        </p:nvPicPr>
        <p:blipFill>
          <a:blip r:embed="rId2"/>
          <a:stretch>
            <a:fillRect/>
          </a:stretch>
        </p:blipFill>
        <p:spPr>
          <a:xfrm>
            <a:off x="3307743" y="518515"/>
            <a:ext cx="8440001" cy="5548330"/>
          </a:xfrm>
          <a:prstGeom prst="rect">
            <a:avLst/>
          </a:prstGeom>
        </p:spPr>
      </p:pic>
    </p:spTree>
    <p:extLst>
      <p:ext uri="{BB962C8B-B14F-4D97-AF65-F5344CB8AC3E}">
        <p14:creationId xmlns:p14="http://schemas.microsoft.com/office/powerpoint/2010/main" val="479370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Manoeuvre Planning and Execution (Live Demo)</a:t>
            </a:r>
          </a:p>
        </p:txBody>
      </p:sp>
      <p:sp>
        <p:nvSpPr>
          <p:cNvPr id="3" name="Content Placeholder 2"/>
          <p:cNvSpPr>
            <a:spLocks noGrp="1"/>
          </p:cNvSpPr>
          <p:nvPr>
            <p:ph sz="quarter" idx="17"/>
          </p:nvPr>
        </p:nvSpPr>
        <p:spPr/>
        <p:txBody>
          <a:bodyPr/>
          <a:lstStyle/>
          <a:p>
            <a:r>
              <a:rPr lang="en-GB" b="1" dirty="0"/>
              <a:t>User 1 (ESA, Aeolus)</a:t>
            </a:r>
          </a:p>
          <a:p>
            <a:r>
              <a:rPr lang="en-GB" dirty="0"/>
              <a:t>From Dashboard navigate to event browser, from there to event details</a:t>
            </a:r>
          </a:p>
          <a:p>
            <a:r>
              <a:rPr lang="en-GB" dirty="0"/>
              <a:t>Inspect audit trail</a:t>
            </a:r>
          </a:p>
          <a:p>
            <a:endParaRPr lang="en-GB" dirty="0"/>
          </a:p>
          <a:p>
            <a:r>
              <a:rPr lang="en-GB" dirty="0"/>
              <a:t>Upload OEM with manoeuvre plans (as virtual data)</a:t>
            </a:r>
          </a:p>
          <a:p>
            <a:r>
              <a:rPr lang="en-GB" dirty="0"/>
              <a:t>Open screening request</a:t>
            </a:r>
          </a:p>
          <a:p>
            <a:r>
              <a:rPr lang="en-GB" dirty="0"/>
              <a:t>Transition to PLANNED</a:t>
            </a:r>
          </a:p>
          <a:p>
            <a:endParaRPr lang="en-GB" dirty="0"/>
          </a:p>
          <a:p>
            <a:r>
              <a:rPr lang="en-GB" dirty="0"/>
              <a:t>Transition to SCREENED</a:t>
            </a:r>
          </a:p>
          <a:p>
            <a:r>
              <a:rPr lang="en-GB" dirty="0"/>
              <a:t>Transition to APPROVED</a:t>
            </a:r>
          </a:p>
          <a:p>
            <a:r>
              <a:rPr lang="en-GB" dirty="0"/>
              <a:t>Transition to UPLINKED</a:t>
            </a:r>
          </a:p>
        </p:txBody>
      </p:sp>
      <p:sp>
        <p:nvSpPr>
          <p:cNvPr id="4" name="Slide Number Placeholder 3"/>
          <p:cNvSpPr>
            <a:spLocks noGrp="1"/>
          </p:cNvSpPr>
          <p:nvPr>
            <p:ph type="sldNum" sz="quarter" idx="4"/>
          </p:nvPr>
        </p:nvSpPr>
        <p:spPr/>
        <p:txBody>
          <a:bodyPr/>
          <a:lstStyle/>
          <a:p>
            <a:fld id="{525A3C56-E491-49B2-93F3-63532DF516BC}" type="slidenum">
              <a:rPr lang="en-CA" smtClean="0"/>
              <a:pPr/>
              <a:t>25</a:t>
            </a:fld>
            <a:endParaRPr lang="en-CA" dirty="0"/>
          </a:p>
        </p:txBody>
      </p:sp>
    </p:spTree>
    <p:extLst>
      <p:ext uri="{BB962C8B-B14F-4D97-AF65-F5344CB8AC3E}">
        <p14:creationId xmlns:p14="http://schemas.microsoft.com/office/powerpoint/2010/main" val="1755208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Service Requests</a:t>
            </a:r>
          </a:p>
        </p:txBody>
      </p:sp>
      <p:sp>
        <p:nvSpPr>
          <p:cNvPr id="4" name="Slide Number Placeholder 3"/>
          <p:cNvSpPr>
            <a:spLocks noGrp="1"/>
          </p:cNvSpPr>
          <p:nvPr>
            <p:ph type="sldNum" sz="quarter" idx="4"/>
          </p:nvPr>
        </p:nvSpPr>
        <p:spPr/>
        <p:txBody>
          <a:bodyPr/>
          <a:lstStyle/>
          <a:p>
            <a:fld id="{525A3C56-E491-49B2-93F3-63532DF516BC}" type="slidenum">
              <a:rPr lang="en-CA" smtClean="0"/>
              <a:pPr/>
              <a:t>26</a:t>
            </a:fld>
            <a:endParaRPr lang="en-CA" dirty="0"/>
          </a:p>
        </p:txBody>
      </p:sp>
      <p:pic>
        <p:nvPicPr>
          <p:cNvPr id="5" name="Picture 4"/>
          <p:cNvPicPr>
            <a:picLocks noChangeAspect="1"/>
          </p:cNvPicPr>
          <p:nvPr/>
        </p:nvPicPr>
        <p:blipFill>
          <a:blip r:embed="rId2"/>
          <a:stretch>
            <a:fillRect/>
          </a:stretch>
        </p:blipFill>
        <p:spPr>
          <a:xfrm>
            <a:off x="766799" y="1570736"/>
            <a:ext cx="4910101" cy="405990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9045" t="9831" r="776" b="34653"/>
          <a:stretch/>
        </p:blipFill>
        <p:spPr>
          <a:xfrm>
            <a:off x="7277100" y="1864170"/>
            <a:ext cx="4810124" cy="3012912"/>
          </a:xfrm>
          <a:prstGeom prst="rect">
            <a:avLst/>
          </a:prstGeom>
        </p:spPr>
      </p:pic>
      <p:sp>
        <p:nvSpPr>
          <p:cNvPr id="8" name="Rectangle 7"/>
          <p:cNvSpPr/>
          <p:nvPr/>
        </p:nvSpPr>
        <p:spPr bwMode="gray">
          <a:xfrm>
            <a:off x="10704290" y="2631268"/>
            <a:ext cx="689372" cy="1755596"/>
          </a:xfrm>
          <a:prstGeom prst="rect">
            <a:avLst/>
          </a:prstGeom>
          <a:noFill/>
          <a:ln w="19050" algn="ctr">
            <a:solidFill>
              <a:schemeClr val="accent1"/>
            </a:solidFill>
            <a:miter lim="800000"/>
            <a:headEnd/>
            <a:tailEnd/>
          </a:ln>
          <a:effectLst/>
        </p:spPr>
        <p:txBody>
          <a:bodyPr lIns="63500" tIns="0" rIns="64800" bIns="0" rtlCol="0" anchor="ctr"/>
          <a:lstStyle/>
          <a:p>
            <a:pPr algn="ctr">
              <a:spcBef>
                <a:spcPct val="0"/>
              </a:spcBef>
              <a:buClrTx/>
              <a:buSzPct val="90000"/>
            </a:pPr>
            <a:endParaRPr lang="en-GB" sz="1600" b="1" dirty="0">
              <a:solidFill>
                <a:schemeClr val="bg1"/>
              </a:solidFill>
              <a:cs typeface="Arial" pitchFamily="34" charset="0"/>
            </a:endParaRPr>
          </a:p>
        </p:txBody>
      </p:sp>
    </p:spTree>
    <p:extLst>
      <p:ext uri="{BB962C8B-B14F-4D97-AF65-F5344CB8AC3E}">
        <p14:creationId xmlns:p14="http://schemas.microsoft.com/office/powerpoint/2010/main" val="1523686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Screening Request (Live Demo)</a:t>
            </a:r>
          </a:p>
        </p:txBody>
      </p:sp>
      <p:sp>
        <p:nvSpPr>
          <p:cNvPr id="3" name="Content Placeholder 2"/>
          <p:cNvSpPr>
            <a:spLocks noGrp="1"/>
          </p:cNvSpPr>
          <p:nvPr>
            <p:ph sz="quarter" idx="17"/>
          </p:nvPr>
        </p:nvSpPr>
        <p:spPr/>
        <p:txBody>
          <a:bodyPr/>
          <a:lstStyle/>
          <a:p>
            <a:r>
              <a:rPr lang="en-GB" dirty="0"/>
              <a:t>(Screening request has been created during HIE manoeuvre planning)</a:t>
            </a:r>
          </a:p>
          <a:p>
            <a:endParaRPr lang="en-GB" b="1" dirty="0"/>
          </a:p>
          <a:p>
            <a:r>
              <a:rPr lang="en-GB" b="1" dirty="0"/>
              <a:t>Assignee (Other User)</a:t>
            </a:r>
          </a:p>
          <a:p>
            <a:r>
              <a:rPr lang="en-GB" dirty="0"/>
              <a:t>From dashboard navigate to service requests</a:t>
            </a:r>
          </a:p>
          <a:p>
            <a:r>
              <a:rPr lang="en-GB" dirty="0"/>
              <a:t>Self-assign screening request</a:t>
            </a:r>
          </a:p>
          <a:p>
            <a:r>
              <a:rPr lang="en-GB" dirty="0"/>
              <a:t>Provide response</a:t>
            </a:r>
          </a:p>
          <a:p>
            <a:endParaRPr lang="en-GB" dirty="0"/>
          </a:p>
          <a:p>
            <a:r>
              <a:rPr lang="en-GB" b="1" dirty="0"/>
              <a:t>Originator (ESA)</a:t>
            </a:r>
          </a:p>
          <a:p>
            <a:r>
              <a:rPr lang="en-GB" dirty="0"/>
              <a:t>From dashboard navigate to request using open tasks</a:t>
            </a:r>
          </a:p>
          <a:p>
            <a:r>
              <a:rPr lang="en-GB" dirty="0"/>
              <a:t>Accept and view answer</a:t>
            </a:r>
          </a:p>
        </p:txBody>
      </p:sp>
      <p:sp>
        <p:nvSpPr>
          <p:cNvPr id="4" name="Slide Number Placeholder 3"/>
          <p:cNvSpPr>
            <a:spLocks noGrp="1"/>
          </p:cNvSpPr>
          <p:nvPr>
            <p:ph type="sldNum" sz="quarter" idx="4"/>
          </p:nvPr>
        </p:nvSpPr>
        <p:spPr/>
        <p:txBody>
          <a:bodyPr/>
          <a:lstStyle/>
          <a:p>
            <a:fld id="{525A3C56-E491-49B2-93F3-63532DF516BC}" type="slidenum">
              <a:rPr lang="en-CA" smtClean="0"/>
              <a:pPr/>
              <a:t>27</a:t>
            </a:fld>
            <a:endParaRPr lang="en-CA" dirty="0"/>
          </a:p>
        </p:txBody>
      </p:sp>
    </p:spTree>
    <p:extLst>
      <p:ext uri="{BB962C8B-B14F-4D97-AF65-F5344CB8AC3E}">
        <p14:creationId xmlns:p14="http://schemas.microsoft.com/office/powerpoint/2010/main" val="4020050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Backup Slides</a:t>
            </a:r>
          </a:p>
        </p:txBody>
      </p:sp>
      <p:sp>
        <p:nvSpPr>
          <p:cNvPr id="4" name="Slide Number Placeholder 3"/>
          <p:cNvSpPr>
            <a:spLocks noGrp="1"/>
          </p:cNvSpPr>
          <p:nvPr>
            <p:ph type="sldNum" sz="quarter" idx="4"/>
          </p:nvPr>
        </p:nvSpPr>
        <p:spPr/>
        <p:txBody>
          <a:bodyPr/>
          <a:lstStyle/>
          <a:p>
            <a:fld id="{525A3C56-E491-49B2-93F3-63532DF516BC}" type="slidenum">
              <a:rPr lang="en-CA" smtClean="0"/>
              <a:pPr/>
              <a:t>28</a:t>
            </a:fld>
            <a:endParaRPr lang="en-CA" dirty="0"/>
          </a:p>
        </p:txBody>
      </p:sp>
    </p:spTree>
    <p:extLst>
      <p:ext uri="{BB962C8B-B14F-4D97-AF65-F5344CB8AC3E}">
        <p14:creationId xmlns:p14="http://schemas.microsoft.com/office/powerpoint/2010/main" val="3123504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Blockchain – Merkle Trees for Tamper Detection</a:t>
            </a:r>
          </a:p>
        </p:txBody>
      </p:sp>
      <p:sp>
        <p:nvSpPr>
          <p:cNvPr id="3" name="Content Placeholder 2"/>
          <p:cNvSpPr>
            <a:spLocks noGrp="1"/>
          </p:cNvSpPr>
          <p:nvPr>
            <p:ph sz="quarter" idx="17"/>
          </p:nvPr>
        </p:nvSpPr>
        <p:spPr>
          <a:xfrm>
            <a:off x="6985262" y="1557338"/>
            <a:ext cx="4439432" cy="4535487"/>
          </a:xfrm>
        </p:spPr>
        <p:txBody>
          <a:bodyPr/>
          <a:lstStyle/>
          <a:p>
            <a:r>
              <a:rPr lang="en-GB" b="1" dirty="0">
                <a:solidFill>
                  <a:schemeClr val="tx2"/>
                </a:solidFill>
              </a:rPr>
              <a:t>Data</a:t>
            </a:r>
            <a:r>
              <a:rPr lang="en-GB" dirty="0"/>
              <a:t> is stored within a </a:t>
            </a:r>
            <a:r>
              <a:rPr lang="en-GB" b="1" dirty="0">
                <a:solidFill>
                  <a:schemeClr val="accent3"/>
                </a:solidFill>
              </a:rPr>
              <a:t>Merkle tree</a:t>
            </a:r>
            <a:r>
              <a:rPr lang="en-GB" i="1" dirty="0"/>
              <a:t>.</a:t>
            </a:r>
            <a:endParaRPr lang="en-GB" dirty="0"/>
          </a:p>
          <a:p>
            <a:endParaRPr lang="en-GB" dirty="0"/>
          </a:p>
          <a:p>
            <a:r>
              <a:rPr lang="en-GB" b="1" dirty="0"/>
              <a:t>Cryptographic hashes</a:t>
            </a:r>
            <a:r>
              <a:rPr lang="en-GB" dirty="0"/>
              <a:t> are used to prove that values are included in the tree and have not been tampered with.</a:t>
            </a:r>
          </a:p>
          <a:p>
            <a:endParaRPr lang="en-GB" dirty="0"/>
          </a:p>
          <a:p>
            <a:r>
              <a:rPr lang="en-GB" dirty="0"/>
              <a:t>The </a:t>
            </a:r>
            <a:r>
              <a:rPr lang="en-GB" b="1" dirty="0"/>
              <a:t>root hash </a:t>
            </a:r>
            <a:r>
              <a:rPr lang="en-GB" dirty="0"/>
              <a:t>verifies the entire tree.</a:t>
            </a:r>
          </a:p>
        </p:txBody>
      </p:sp>
      <p:sp>
        <p:nvSpPr>
          <p:cNvPr id="4" name="Slide Number Placeholder 3"/>
          <p:cNvSpPr>
            <a:spLocks noGrp="1"/>
          </p:cNvSpPr>
          <p:nvPr>
            <p:ph type="sldNum" sz="quarter" idx="4"/>
          </p:nvPr>
        </p:nvSpPr>
        <p:spPr/>
        <p:txBody>
          <a:bodyPr/>
          <a:lstStyle/>
          <a:p>
            <a:fld id="{525A3C56-E491-49B2-93F3-63532DF516BC}" type="slidenum">
              <a:rPr lang="en-CA" smtClean="0"/>
              <a:pPr/>
              <a:t>29</a:t>
            </a:fld>
            <a:endParaRPr lang="en-CA" dirty="0"/>
          </a:p>
        </p:txBody>
      </p:sp>
      <p:pic>
        <p:nvPicPr>
          <p:cNvPr id="8" name="Picture 7"/>
          <p:cNvPicPr>
            <a:picLocks noChangeAspect="1"/>
          </p:cNvPicPr>
          <p:nvPr/>
        </p:nvPicPr>
        <p:blipFill>
          <a:blip r:embed="rId3"/>
          <a:stretch>
            <a:fillRect/>
          </a:stretch>
        </p:blipFill>
        <p:spPr>
          <a:xfrm>
            <a:off x="557555" y="2036190"/>
            <a:ext cx="7481649" cy="3818297"/>
          </a:xfrm>
          <a:prstGeom prst="rect">
            <a:avLst/>
          </a:prstGeom>
        </p:spPr>
      </p:pic>
    </p:spTree>
    <p:extLst>
      <p:ext uri="{BB962C8B-B14F-4D97-AF65-F5344CB8AC3E}">
        <p14:creationId xmlns:p14="http://schemas.microsoft.com/office/powerpoint/2010/main" val="533671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2928E2E-32FA-4B2C-8A50-FBBCE33D4630}"/>
              </a:ext>
            </a:extLst>
          </p:cNvPr>
          <p:cNvGrpSpPr/>
          <p:nvPr/>
        </p:nvGrpSpPr>
        <p:grpSpPr bwMode="gray">
          <a:xfrm>
            <a:off x="4897264" y="1653949"/>
            <a:ext cx="6323829" cy="3855993"/>
            <a:chOff x="4897264" y="1653949"/>
            <a:chExt cx="6323829" cy="3855993"/>
          </a:xfrm>
        </p:grpSpPr>
        <p:sp>
          <p:nvSpPr>
            <p:cNvPr id="2178" name="Freeform 7">
              <a:extLst>
                <a:ext uri="{FF2B5EF4-FFF2-40B4-BE49-F238E27FC236}">
                  <a16:creationId xmlns:a16="http://schemas.microsoft.com/office/drawing/2014/main" id="{C8505F33-1CBA-4C6A-9556-1687098FF9D1}"/>
                </a:ext>
              </a:extLst>
            </p:cNvPr>
            <p:cNvSpPr>
              <a:spLocks/>
            </p:cNvSpPr>
            <p:nvPr/>
          </p:nvSpPr>
          <p:spPr bwMode="gray">
            <a:xfrm>
              <a:off x="5005502" y="2484679"/>
              <a:ext cx="8118" cy="5412"/>
            </a:xfrm>
            <a:custGeom>
              <a:avLst/>
              <a:gdLst>
                <a:gd name="T0" fmla="*/ 2 w 3"/>
                <a:gd name="T1" fmla="*/ 0 h 2"/>
                <a:gd name="T2" fmla="*/ 1 w 3"/>
                <a:gd name="T3" fmla="*/ 2 h 2"/>
                <a:gd name="T4" fmla="*/ 2 w 3"/>
                <a:gd name="T5" fmla="*/ 0 h 2"/>
              </a:gdLst>
              <a:ahLst/>
              <a:cxnLst>
                <a:cxn ang="0">
                  <a:pos x="T0" y="T1"/>
                </a:cxn>
                <a:cxn ang="0">
                  <a:pos x="T2" y="T3"/>
                </a:cxn>
                <a:cxn ang="0">
                  <a:pos x="T4" y="T5"/>
                </a:cxn>
              </a:cxnLst>
              <a:rect l="0" t="0" r="r" b="b"/>
              <a:pathLst>
                <a:path w="3" h="2">
                  <a:moveTo>
                    <a:pt x="2" y="0"/>
                  </a:moveTo>
                  <a:cubicBezTo>
                    <a:pt x="2" y="0"/>
                    <a:pt x="0" y="1"/>
                    <a:pt x="1" y="2"/>
                  </a:cubicBezTo>
                  <a:cubicBezTo>
                    <a:pt x="2" y="2"/>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79" name="Freeform 8">
              <a:extLst>
                <a:ext uri="{FF2B5EF4-FFF2-40B4-BE49-F238E27FC236}">
                  <a16:creationId xmlns:a16="http://schemas.microsoft.com/office/drawing/2014/main" id="{6F7B066A-6AC9-43A4-BD04-939734ABD69E}"/>
                </a:ext>
              </a:extLst>
            </p:cNvPr>
            <p:cNvSpPr>
              <a:spLocks/>
            </p:cNvSpPr>
            <p:nvPr/>
          </p:nvSpPr>
          <p:spPr bwMode="gray">
            <a:xfrm>
              <a:off x="5001444" y="2480620"/>
              <a:ext cx="4059" cy="6765"/>
            </a:xfrm>
            <a:custGeom>
              <a:avLst/>
              <a:gdLst>
                <a:gd name="T0" fmla="*/ 1 w 2"/>
                <a:gd name="T1" fmla="*/ 0 h 3"/>
                <a:gd name="T2" fmla="*/ 0 w 2"/>
                <a:gd name="T3" fmla="*/ 2 h 3"/>
                <a:gd name="T4" fmla="*/ 2 w 2"/>
                <a:gd name="T5" fmla="*/ 0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0" y="1"/>
                    <a:pt x="0" y="2"/>
                  </a:cubicBezTo>
                  <a:cubicBezTo>
                    <a:pt x="0" y="3"/>
                    <a:pt x="2" y="1"/>
                    <a:pt x="2" y="0"/>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80" name="Freeform 9">
              <a:extLst>
                <a:ext uri="{FF2B5EF4-FFF2-40B4-BE49-F238E27FC236}">
                  <a16:creationId xmlns:a16="http://schemas.microsoft.com/office/drawing/2014/main" id="{0FB51ED2-5298-4DD1-9B25-47F12500FEAB}"/>
                </a:ext>
              </a:extLst>
            </p:cNvPr>
            <p:cNvSpPr>
              <a:spLocks/>
            </p:cNvSpPr>
            <p:nvPr/>
          </p:nvSpPr>
          <p:spPr bwMode="gray">
            <a:xfrm>
              <a:off x="5001444" y="2484679"/>
              <a:ext cx="4059" cy="8118"/>
            </a:xfrm>
            <a:custGeom>
              <a:avLst/>
              <a:gdLst>
                <a:gd name="T0" fmla="*/ 1 w 2"/>
                <a:gd name="T1" fmla="*/ 0 h 3"/>
                <a:gd name="T2" fmla="*/ 1 w 2"/>
                <a:gd name="T3" fmla="*/ 2 h 3"/>
                <a:gd name="T4" fmla="*/ 2 w 2"/>
                <a:gd name="T5" fmla="*/ 1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0" y="1"/>
                    <a:pt x="1" y="2"/>
                  </a:cubicBezTo>
                  <a:cubicBezTo>
                    <a:pt x="2" y="3"/>
                    <a:pt x="2" y="2"/>
                    <a:pt x="2"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81" name="Freeform 10">
              <a:extLst>
                <a:ext uri="{FF2B5EF4-FFF2-40B4-BE49-F238E27FC236}">
                  <a16:creationId xmlns:a16="http://schemas.microsoft.com/office/drawing/2014/main" id="{A160DD20-7519-42A7-BEC5-01884D13121D}"/>
                </a:ext>
              </a:extLst>
            </p:cNvPr>
            <p:cNvSpPr>
              <a:spLocks/>
            </p:cNvSpPr>
            <p:nvPr/>
          </p:nvSpPr>
          <p:spPr bwMode="gray">
            <a:xfrm>
              <a:off x="4990620" y="2480620"/>
              <a:ext cx="8118" cy="6765"/>
            </a:xfrm>
            <a:custGeom>
              <a:avLst/>
              <a:gdLst>
                <a:gd name="T0" fmla="*/ 2 w 3"/>
                <a:gd name="T1" fmla="*/ 0 h 3"/>
                <a:gd name="T2" fmla="*/ 0 w 3"/>
                <a:gd name="T3" fmla="*/ 2 h 3"/>
                <a:gd name="T4" fmla="*/ 2 w 3"/>
                <a:gd name="T5" fmla="*/ 3 h 3"/>
                <a:gd name="T6" fmla="*/ 3 w 3"/>
                <a:gd name="T7" fmla="*/ 1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1" y="0"/>
                    <a:pt x="1" y="1"/>
                    <a:pt x="0" y="2"/>
                  </a:cubicBezTo>
                  <a:cubicBezTo>
                    <a:pt x="0" y="3"/>
                    <a:pt x="1" y="3"/>
                    <a:pt x="2" y="3"/>
                  </a:cubicBezTo>
                  <a:cubicBezTo>
                    <a:pt x="3" y="2"/>
                    <a:pt x="3" y="2"/>
                    <a:pt x="3" y="1"/>
                  </a:cubicBezTo>
                  <a:cubicBezTo>
                    <a:pt x="3" y="0"/>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82" name="Freeform 11">
              <a:extLst>
                <a:ext uri="{FF2B5EF4-FFF2-40B4-BE49-F238E27FC236}">
                  <a16:creationId xmlns:a16="http://schemas.microsoft.com/office/drawing/2014/main" id="{EC31FB89-2AA4-4C82-AD80-E47B79540BB2}"/>
                </a:ext>
              </a:extLst>
            </p:cNvPr>
            <p:cNvSpPr>
              <a:spLocks/>
            </p:cNvSpPr>
            <p:nvPr/>
          </p:nvSpPr>
          <p:spPr bwMode="gray">
            <a:xfrm>
              <a:off x="4977090" y="2487385"/>
              <a:ext cx="10824" cy="10824"/>
            </a:xfrm>
            <a:custGeom>
              <a:avLst/>
              <a:gdLst>
                <a:gd name="T0" fmla="*/ 3 w 4"/>
                <a:gd name="T1" fmla="*/ 0 h 4"/>
                <a:gd name="T2" fmla="*/ 0 w 4"/>
                <a:gd name="T3" fmla="*/ 3 h 4"/>
                <a:gd name="T4" fmla="*/ 3 w 4"/>
                <a:gd name="T5" fmla="*/ 1 h 4"/>
                <a:gd name="T6" fmla="*/ 3 w 4"/>
                <a:gd name="T7" fmla="*/ 0 h 4"/>
              </a:gdLst>
              <a:ahLst/>
              <a:cxnLst>
                <a:cxn ang="0">
                  <a:pos x="T0" y="T1"/>
                </a:cxn>
                <a:cxn ang="0">
                  <a:pos x="T2" y="T3"/>
                </a:cxn>
                <a:cxn ang="0">
                  <a:pos x="T4" y="T5"/>
                </a:cxn>
                <a:cxn ang="0">
                  <a:pos x="T6" y="T7"/>
                </a:cxn>
              </a:cxnLst>
              <a:rect l="0" t="0" r="r" b="b"/>
              <a:pathLst>
                <a:path w="4" h="4">
                  <a:moveTo>
                    <a:pt x="3" y="0"/>
                  </a:moveTo>
                  <a:cubicBezTo>
                    <a:pt x="3" y="0"/>
                    <a:pt x="0" y="2"/>
                    <a:pt x="0" y="3"/>
                  </a:cubicBezTo>
                  <a:cubicBezTo>
                    <a:pt x="1" y="4"/>
                    <a:pt x="2" y="3"/>
                    <a:pt x="3" y="1"/>
                  </a:cubicBezTo>
                  <a:cubicBezTo>
                    <a:pt x="4" y="0"/>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83" name="Freeform 12">
              <a:extLst>
                <a:ext uri="{FF2B5EF4-FFF2-40B4-BE49-F238E27FC236}">
                  <a16:creationId xmlns:a16="http://schemas.microsoft.com/office/drawing/2014/main" id="{9B44F8E2-EBD3-4FD7-AE93-14F9029ED39F}"/>
                </a:ext>
              </a:extLst>
            </p:cNvPr>
            <p:cNvSpPr>
              <a:spLocks/>
            </p:cNvSpPr>
            <p:nvPr/>
          </p:nvSpPr>
          <p:spPr bwMode="gray">
            <a:xfrm>
              <a:off x="4979796" y="2487385"/>
              <a:ext cx="8118" cy="13530"/>
            </a:xfrm>
            <a:custGeom>
              <a:avLst/>
              <a:gdLst>
                <a:gd name="T0" fmla="*/ 2 w 3"/>
                <a:gd name="T1" fmla="*/ 1 h 5"/>
                <a:gd name="T2" fmla="*/ 0 w 3"/>
                <a:gd name="T3" fmla="*/ 4 h 5"/>
                <a:gd name="T4" fmla="*/ 2 w 3"/>
                <a:gd name="T5" fmla="*/ 3 h 5"/>
                <a:gd name="T6" fmla="*/ 2 w 3"/>
                <a:gd name="T7" fmla="*/ 1 h 5"/>
              </a:gdLst>
              <a:ahLst/>
              <a:cxnLst>
                <a:cxn ang="0">
                  <a:pos x="T0" y="T1"/>
                </a:cxn>
                <a:cxn ang="0">
                  <a:pos x="T2" y="T3"/>
                </a:cxn>
                <a:cxn ang="0">
                  <a:pos x="T4" y="T5"/>
                </a:cxn>
                <a:cxn ang="0">
                  <a:pos x="T6" y="T7"/>
                </a:cxn>
              </a:cxnLst>
              <a:rect l="0" t="0" r="r" b="b"/>
              <a:pathLst>
                <a:path w="3" h="5">
                  <a:moveTo>
                    <a:pt x="2" y="1"/>
                  </a:moveTo>
                  <a:cubicBezTo>
                    <a:pt x="1" y="2"/>
                    <a:pt x="0" y="3"/>
                    <a:pt x="0" y="4"/>
                  </a:cubicBezTo>
                  <a:cubicBezTo>
                    <a:pt x="1" y="5"/>
                    <a:pt x="2" y="4"/>
                    <a:pt x="2" y="3"/>
                  </a:cubicBezTo>
                  <a:cubicBezTo>
                    <a:pt x="3" y="3"/>
                    <a:pt x="2"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84" name="Freeform 13">
              <a:extLst>
                <a:ext uri="{FF2B5EF4-FFF2-40B4-BE49-F238E27FC236}">
                  <a16:creationId xmlns:a16="http://schemas.microsoft.com/office/drawing/2014/main" id="{7E7C38DA-8817-44C8-A323-B444A0848DFC}"/>
                </a:ext>
              </a:extLst>
            </p:cNvPr>
            <p:cNvSpPr>
              <a:spLocks/>
            </p:cNvSpPr>
            <p:nvPr/>
          </p:nvSpPr>
          <p:spPr bwMode="gray">
            <a:xfrm>
              <a:off x="4943265" y="2484679"/>
              <a:ext cx="36531" cy="31119"/>
            </a:xfrm>
            <a:custGeom>
              <a:avLst/>
              <a:gdLst>
                <a:gd name="T0" fmla="*/ 13 w 14"/>
                <a:gd name="T1" fmla="*/ 3 h 12"/>
                <a:gd name="T2" fmla="*/ 14 w 14"/>
                <a:gd name="T3" fmla="*/ 1 h 12"/>
                <a:gd name="T4" fmla="*/ 12 w 14"/>
                <a:gd name="T5" fmla="*/ 1 h 12"/>
                <a:gd name="T6" fmla="*/ 9 w 14"/>
                <a:gd name="T7" fmla="*/ 4 h 12"/>
                <a:gd name="T8" fmla="*/ 10 w 14"/>
                <a:gd name="T9" fmla="*/ 5 h 12"/>
                <a:gd name="T10" fmla="*/ 9 w 14"/>
                <a:gd name="T11" fmla="*/ 6 h 12"/>
                <a:gd name="T12" fmla="*/ 7 w 14"/>
                <a:gd name="T13" fmla="*/ 7 h 12"/>
                <a:gd name="T14" fmla="*/ 7 w 14"/>
                <a:gd name="T15" fmla="*/ 8 h 12"/>
                <a:gd name="T16" fmla="*/ 4 w 14"/>
                <a:gd name="T17" fmla="*/ 9 h 12"/>
                <a:gd name="T18" fmla="*/ 2 w 14"/>
                <a:gd name="T19" fmla="*/ 9 h 12"/>
                <a:gd name="T20" fmla="*/ 1 w 14"/>
                <a:gd name="T21" fmla="*/ 10 h 12"/>
                <a:gd name="T22" fmla="*/ 2 w 14"/>
                <a:gd name="T23" fmla="*/ 12 h 12"/>
                <a:gd name="T24" fmla="*/ 5 w 14"/>
                <a:gd name="T25" fmla="*/ 9 h 12"/>
                <a:gd name="T26" fmla="*/ 8 w 14"/>
                <a:gd name="T27" fmla="*/ 9 h 12"/>
                <a:gd name="T28" fmla="*/ 11 w 14"/>
                <a:gd name="T29" fmla="*/ 8 h 12"/>
                <a:gd name="T30" fmla="*/ 12 w 14"/>
                <a:gd name="T31" fmla="*/ 7 h 12"/>
                <a:gd name="T32" fmla="*/ 14 w 14"/>
                <a:gd name="T33" fmla="*/ 5 h 12"/>
                <a:gd name="T34" fmla="*/ 13 w 14"/>
                <a:gd name="T35" fmla="*/ 4 h 12"/>
                <a:gd name="T36" fmla="*/ 13 w 14"/>
                <a:gd name="T3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13" y="3"/>
                  </a:moveTo>
                  <a:cubicBezTo>
                    <a:pt x="13" y="3"/>
                    <a:pt x="14" y="1"/>
                    <a:pt x="14" y="1"/>
                  </a:cubicBezTo>
                  <a:cubicBezTo>
                    <a:pt x="14" y="0"/>
                    <a:pt x="13" y="1"/>
                    <a:pt x="12" y="1"/>
                  </a:cubicBezTo>
                  <a:cubicBezTo>
                    <a:pt x="11" y="1"/>
                    <a:pt x="9" y="3"/>
                    <a:pt x="9" y="4"/>
                  </a:cubicBezTo>
                  <a:cubicBezTo>
                    <a:pt x="10" y="4"/>
                    <a:pt x="11" y="5"/>
                    <a:pt x="10" y="5"/>
                  </a:cubicBezTo>
                  <a:cubicBezTo>
                    <a:pt x="10" y="5"/>
                    <a:pt x="9" y="5"/>
                    <a:pt x="9" y="6"/>
                  </a:cubicBezTo>
                  <a:cubicBezTo>
                    <a:pt x="8" y="6"/>
                    <a:pt x="7" y="6"/>
                    <a:pt x="7" y="7"/>
                  </a:cubicBezTo>
                  <a:cubicBezTo>
                    <a:pt x="8" y="8"/>
                    <a:pt x="7" y="8"/>
                    <a:pt x="7" y="8"/>
                  </a:cubicBezTo>
                  <a:cubicBezTo>
                    <a:pt x="6" y="8"/>
                    <a:pt x="5" y="9"/>
                    <a:pt x="4" y="9"/>
                  </a:cubicBezTo>
                  <a:cubicBezTo>
                    <a:pt x="3" y="9"/>
                    <a:pt x="2" y="10"/>
                    <a:pt x="2" y="9"/>
                  </a:cubicBezTo>
                  <a:cubicBezTo>
                    <a:pt x="1" y="9"/>
                    <a:pt x="1" y="9"/>
                    <a:pt x="1" y="10"/>
                  </a:cubicBezTo>
                  <a:cubicBezTo>
                    <a:pt x="0" y="11"/>
                    <a:pt x="1" y="12"/>
                    <a:pt x="2" y="12"/>
                  </a:cubicBezTo>
                  <a:cubicBezTo>
                    <a:pt x="3" y="12"/>
                    <a:pt x="4" y="10"/>
                    <a:pt x="5" y="9"/>
                  </a:cubicBezTo>
                  <a:cubicBezTo>
                    <a:pt x="6" y="9"/>
                    <a:pt x="7" y="8"/>
                    <a:pt x="8" y="9"/>
                  </a:cubicBezTo>
                  <a:cubicBezTo>
                    <a:pt x="9" y="9"/>
                    <a:pt x="10" y="9"/>
                    <a:pt x="11" y="8"/>
                  </a:cubicBezTo>
                  <a:cubicBezTo>
                    <a:pt x="12" y="6"/>
                    <a:pt x="12" y="7"/>
                    <a:pt x="12" y="7"/>
                  </a:cubicBezTo>
                  <a:cubicBezTo>
                    <a:pt x="13" y="6"/>
                    <a:pt x="14" y="6"/>
                    <a:pt x="14" y="5"/>
                  </a:cubicBezTo>
                  <a:cubicBezTo>
                    <a:pt x="14" y="4"/>
                    <a:pt x="13" y="4"/>
                    <a:pt x="13" y="4"/>
                  </a:cubicBezTo>
                  <a:cubicBezTo>
                    <a:pt x="13" y="5"/>
                    <a:pt x="13" y="4"/>
                    <a:pt x="13"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85" name="Freeform 14">
              <a:extLst>
                <a:ext uri="{FF2B5EF4-FFF2-40B4-BE49-F238E27FC236}">
                  <a16:creationId xmlns:a16="http://schemas.microsoft.com/office/drawing/2014/main" id="{69FD2411-5042-42EF-8D75-66E576BD3CA5}"/>
                </a:ext>
              </a:extLst>
            </p:cNvPr>
            <p:cNvSpPr>
              <a:spLocks/>
            </p:cNvSpPr>
            <p:nvPr/>
          </p:nvSpPr>
          <p:spPr bwMode="gray">
            <a:xfrm>
              <a:off x="4912147" y="2500915"/>
              <a:ext cx="36531" cy="28413"/>
            </a:xfrm>
            <a:custGeom>
              <a:avLst/>
              <a:gdLst>
                <a:gd name="T0" fmla="*/ 9 w 14"/>
                <a:gd name="T1" fmla="*/ 5 h 11"/>
                <a:gd name="T2" fmla="*/ 12 w 14"/>
                <a:gd name="T3" fmla="*/ 4 h 11"/>
                <a:gd name="T4" fmla="*/ 14 w 14"/>
                <a:gd name="T5" fmla="*/ 2 h 11"/>
                <a:gd name="T6" fmla="*/ 13 w 14"/>
                <a:gd name="T7" fmla="*/ 0 h 11"/>
                <a:gd name="T8" fmla="*/ 10 w 14"/>
                <a:gd name="T9" fmla="*/ 2 h 11"/>
                <a:gd name="T10" fmla="*/ 9 w 14"/>
                <a:gd name="T11" fmla="*/ 4 h 11"/>
                <a:gd name="T12" fmla="*/ 7 w 14"/>
                <a:gd name="T13" fmla="*/ 4 h 11"/>
                <a:gd name="T14" fmla="*/ 5 w 14"/>
                <a:gd name="T15" fmla="*/ 6 h 11"/>
                <a:gd name="T16" fmla="*/ 3 w 14"/>
                <a:gd name="T17" fmla="*/ 8 h 11"/>
                <a:gd name="T18" fmla="*/ 1 w 14"/>
                <a:gd name="T19" fmla="*/ 10 h 11"/>
                <a:gd name="T20" fmla="*/ 1 w 14"/>
                <a:gd name="T21" fmla="*/ 11 h 11"/>
                <a:gd name="T22" fmla="*/ 5 w 14"/>
                <a:gd name="T23" fmla="*/ 8 h 11"/>
                <a:gd name="T24" fmla="*/ 9 w 14"/>
                <a:gd name="T25"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1">
                  <a:moveTo>
                    <a:pt x="9" y="5"/>
                  </a:moveTo>
                  <a:cubicBezTo>
                    <a:pt x="10" y="4"/>
                    <a:pt x="11" y="4"/>
                    <a:pt x="12" y="4"/>
                  </a:cubicBezTo>
                  <a:cubicBezTo>
                    <a:pt x="13" y="3"/>
                    <a:pt x="14" y="3"/>
                    <a:pt x="14" y="2"/>
                  </a:cubicBezTo>
                  <a:cubicBezTo>
                    <a:pt x="14" y="1"/>
                    <a:pt x="14" y="0"/>
                    <a:pt x="13" y="0"/>
                  </a:cubicBezTo>
                  <a:cubicBezTo>
                    <a:pt x="12" y="1"/>
                    <a:pt x="10" y="1"/>
                    <a:pt x="10" y="2"/>
                  </a:cubicBezTo>
                  <a:cubicBezTo>
                    <a:pt x="9" y="3"/>
                    <a:pt x="9" y="4"/>
                    <a:pt x="9" y="4"/>
                  </a:cubicBezTo>
                  <a:cubicBezTo>
                    <a:pt x="9" y="4"/>
                    <a:pt x="8" y="4"/>
                    <a:pt x="7" y="4"/>
                  </a:cubicBezTo>
                  <a:cubicBezTo>
                    <a:pt x="6" y="5"/>
                    <a:pt x="5" y="5"/>
                    <a:pt x="5" y="6"/>
                  </a:cubicBezTo>
                  <a:cubicBezTo>
                    <a:pt x="5" y="6"/>
                    <a:pt x="4" y="8"/>
                    <a:pt x="3" y="8"/>
                  </a:cubicBezTo>
                  <a:cubicBezTo>
                    <a:pt x="3" y="9"/>
                    <a:pt x="1" y="10"/>
                    <a:pt x="1" y="10"/>
                  </a:cubicBezTo>
                  <a:cubicBezTo>
                    <a:pt x="0" y="11"/>
                    <a:pt x="0" y="11"/>
                    <a:pt x="1" y="11"/>
                  </a:cubicBezTo>
                  <a:cubicBezTo>
                    <a:pt x="2" y="10"/>
                    <a:pt x="3" y="9"/>
                    <a:pt x="5" y="8"/>
                  </a:cubicBezTo>
                  <a:cubicBezTo>
                    <a:pt x="6" y="8"/>
                    <a:pt x="8" y="7"/>
                    <a:pt x="9"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86" name="Freeform 15">
              <a:extLst>
                <a:ext uri="{FF2B5EF4-FFF2-40B4-BE49-F238E27FC236}">
                  <a16:creationId xmlns:a16="http://schemas.microsoft.com/office/drawing/2014/main" id="{488F868C-42AF-42D2-A45C-F95F959C0155}"/>
                </a:ext>
              </a:extLst>
            </p:cNvPr>
            <p:cNvSpPr>
              <a:spLocks/>
            </p:cNvSpPr>
            <p:nvPr/>
          </p:nvSpPr>
          <p:spPr bwMode="gray">
            <a:xfrm>
              <a:off x="4902676" y="2518503"/>
              <a:ext cx="5412" cy="5412"/>
            </a:xfrm>
            <a:custGeom>
              <a:avLst/>
              <a:gdLst>
                <a:gd name="T0" fmla="*/ 1 w 2"/>
                <a:gd name="T1" fmla="*/ 0 h 2"/>
                <a:gd name="T2" fmla="*/ 1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2"/>
                    <a:pt x="1" y="2"/>
                  </a:cubicBezTo>
                  <a:cubicBezTo>
                    <a:pt x="2" y="2"/>
                    <a:pt x="2" y="1"/>
                    <a:pt x="2" y="1"/>
                  </a:cubicBezTo>
                  <a:cubicBezTo>
                    <a:pt x="2"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87" name="Freeform 16">
              <a:extLst>
                <a:ext uri="{FF2B5EF4-FFF2-40B4-BE49-F238E27FC236}">
                  <a16:creationId xmlns:a16="http://schemas.microsoft.com/office/drawing/2014/main" id="{B0DB6EA8-FD3F-4440-83B4-4CD9F734196B}"/>
                </a:ext>
              </a:extLst>
            </p:cNvPr>
            <p:cNvSpPr>
              <a:spLocks/>
            </p:cNvSpPr>
            <p:nvPr/>
          </p:nvSpPr>
          <p:spPr bwMode="gray">
            <a:xfrm>
              <a:off x="4897264" y="2523915"/>
              <a:ext cx="8118" cy="8118"/>
            </a:xfrm>
            <a:custGeom>
              <a:avLst/>
              <a:gdLst>
                <a:gd name="T0" fmla="*/ 2 w 3"/>
                <a:gd name="T1" fmla="*/ 0 h 3"/>
                <a:gd name="T2" fmla="*/ 0 w 3"/>
                <a:gd name="T3" fmla="*/ 2 h 3"/>
                <a:gd name="T4" fmla="*/ 2 w 3"/>
                <a:gd name="T5" fmla="*/ 2 h 3"/>
                <a:gd name="T6" fmla="*/ 2 w 3"/>
                <a:gd name="T7" fmla="*/ 0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1" y="0"/>
                    <a:pt x="0" y="1"/>
                    <a:pt x="0" y="2"/>
                  </a:cubicBezTo>
                  <a:cubicBezTo>
                    <a:pt x="1" y="3"/>
                    <a:pt x="2" y="3"/>
                    <a:pt x="2" y="2"/>
                  </a:cubicBezTo>
                  <a:cubicBezTo>
                    <a:pt x="2" y="2"/>
                    <a:pt x="3" y="1"/>
                    <a:pt x="2" y="0"/>
                  </a:cubicBezTo>
                  <a:cubicBezTo>
                    <a:pt x="2"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88" name="Freeform 17">
              <a:extLst>
                <a:ext uri="{FF2B5EF4-FFF2-40B4-BE49-F238E27FC236}">
                  <a16:creationId xmlns:a16="http://schemas.microsoft.com/office/drawing/2014/main" id="{A30F8D61-016E-4D68-943E-050FB33363FF}"/>
                </a:ext>
              </a:extLst>
            </p:cNvPr>
            <p:cNvSpPr>
              <a:spLocks/>
            </p:cNvSpPr>
            <p:nvPr/>
          </p:nvSpPr>
          <p:spPr bwMode="gray">
            <a:xfrm>
              <a:off x="5019032" y="2456266"/>
              <a:ext cx="39237" cy="24354"/>
            </a:xfrm>
            <a:custGeom>
              <a:avLst/>
              <a:gdLst>
                <a:gd name="T0" fmla="*/ 15 w 15"/>
                <a:gd name="T1" fmla="*/ 5 h 9"/>
                <a:gd name="T2" fmla="*/ 14 w 15"/>
                <a:gd name="T3" fmla="*/ 5 h 9"/>
                <a:gd name="T4" fmla="*/ 14 w 15"/>
                <a:gd name="T5" fmla="*/ 3 h 9"/>
                <a:gd name="T6" fmla="*/ 14 w 15"/>
                <a:gd name="T7" fmla="*/ 1 h 9"/>
                <a:gd name="T8" fmla="*/ 12 w 15"/>
                <a:gd name="T9" fmla="*/ 1 h 9"/>
                <a:gd name="T10" fmla="*/ 10 w 15"/>
                <a:gd name="T11" fmla="*/ 1 h 9"/>
                <a:gd name="T12" fmla="*/ 8 w 15"/>
                <a:gd name="T13" fmla="*/ 2 h 9"/>
                <a:gd name="T14" fmla="*/ 7 w 15"/>
                <a:gd name="T15" fmla="*/ 2 h 9"/>
                <a:gd name="T16" fmla="*/ 5 w 15"/>
                <a:gd name="T17" fmla="*/ 3 h 9"/>
                <a:gd name="T18" fmla="*/ 3 w 15"/>
                <a:gd name="T19" fmla="*/ 5 h 9"/>
                <a:gd name="T20" fmla="*/ 1 w 15"/>
                <a:gd name="T21" fmla="*/ 6 h 9"/>
                <a:gd name="T22" fmla="*/ 0 w 15"/>
                <a:gd name="T23" fmla="*/ 8 h 9"/>
                <a:gd name="T24" fmla="*/ 4 w 15"/>
                <a:gd name="T25" fmla="*/ 8 h 9"/>
                <a:gd name="T26" fmla="*/ 6 w 15"/>
                <a:gd name="T27" fmla="*/ 6 h 9"/>
                <a:gd name="T28" fmla="*/ 9 w 15"/>
                <a:gd name="T29" fmla="*/ 6 h 9"/>
                <a:gd name="T30" fmla="*/ 12 w 15"/>
                <a:gd name="T31" fmla="*/ 6 h 9"/>
                <a:gd name="T32" fmla="*/ 13 w 15"/>
                <a:gd name="T33" fmla="*/ 5 h 9"/>
                <a:gd name="T34" fmla="*/ 14 w 15"/>
                <a:gd name="T35" fmla="*/ 6 h 9"/>
                <a:gd name="T36" fmla="*/ 15 w 15"/>
                <a:gd name="T3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5" y="5"/>
                  </a:moveTo>
                  <a:cubicBezTo>
                    <a:pt x="15" y="5"/>
                    <a:pt x="14" y="5"/>
                    <a:pt x="14" y="5"/>
                  </a:cubicBezTo>
                  <a:cubicBezTo>
                    <a:pt x="14" y="5"/>
                    <a:pt x="13" y="4"/>
                    <a:pt x="14" y="3"/>
                  </a:cubicBezTo>
                  <a:cubicBezTo>
                    <a:pt x="14" y="3"/>
                    <a:pt x="14" y="1"/>
                    <a:pt x="14" y="1"/>
                  </a:cubicBezTo>
                  <a:cubicBezTo>
                    <a:pt x="13" y="0"/>
                    <a:pt x="12" y="1"/>
                    <a:pt x="12" y="1"/>
                  </a:cubicBezTo>
                  <a:cubicBezTo>
                    <a:pt x="12" y="1"/>
                    <a:pt x="11" y="1"/>
                    <a:pt x="10" y="1"/>
                  </a:cubicBezTo>
                  <a:cubicBezTo>
                    <a:pt x="9" y="2"/>
                    <a:pt x="9" y="2"/>
                    <a:pt x="8" y="2"/>
                  </a:cubicBezTo>
                  <a:cubicBezTo>
                    <a:pt x="8" y="2"/>
                    <a:pt x="8" y="1"/>
                    <a:pt x="7" y="2"/>
                  </a:cubicBezTo>
                  <a:cubicBezTo>
                    <a:pt x="7" y="2"/>
                    <a:pt x="6" y="2"/>
                    <a:pt x="5" y="3"/>
                  </a:cubicBezTo>
                  <a:cubicBezTo>
                    <a:pt x="4" y="4"/>
                    <a:pt x="3" y="5"/>
                    <a:pt x="3" y="5"/>
                  </a:cubicBezTo>
                  <a:cubicBezTo>
                    <a:pt x="2" y="5"/>
                    <a:pt x="1" y="5"/>
                    <a:pt x="1" y="6"/>
                  </a:cubicBezTo>
                  <a:cubicBezTo>
                    <a:pt x="0" y="6"/>
                    <a:pt x="0" y="7"/>
                    <a:pt x="0" y="8"/>
                  </a:cubicBezTo>
                  <a:cubicBezTo>
                    <a:pt x="1" y="9"/>
                    <a:pt x="3" y="9"/>
                    <a:pt x="4" y="8"/>
                  </a:cubicBezTo>
                  <a:cubicBezTo>
                    <a:pt x="4" y="7"/>
                    <a:pt x="5" y="6"/>
                    <a:pt x="6" y="6"/>
                  </a:cubicBezTo>
                  <a:cubicBezTo>
                    <a:pt x="7" y="6"/>
                    <a:pt x="8" y="5"/>
                    <a:pt x="9" y="6"/>
                  </a:cubicBezTo>
                  <a:cubicBezTo>
                    <a:pt x="10" y="6"/>
                    <a:pt x="11" y="6"/>
                    <a:pt x="12" y="6"/>
                  </a:cubicBezTo>
                  <a:cubicBezTo>
                    <a:pt x="12" y="6"/>
                    <a:pt x="12" y="4"/>
                    <a:pt x="13" y="5"/>
                  </a:cubicBezTo>
                  <a:cubicBezTo>
                    <a:pt x="13" y="5"/>
                    <a:pt x="14" y="6"/>
                    <a:pt x="14" y="6"/>
                  </a:cubicBezTo>
                  <a:cubicBezTo>
                    <a:pt x="15" y="6"/>
                    <a:pt x="15" y="6"/>
                    <a:pt x="15"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89" name="Freeform 18">
              <a:extLst>
                <a:ext uri="{FF2B5EF4-FFF2-40B4-BE49-F238E27FC236}">
                  <a16:creationId xmlns:a16="http://schemas.microsoft.com/office/drawing/2014/main" id="{4BF20292-7280-4065-B219-6097EDC76F0E}"/>
                </a:ext>
              </a:extLst>
            </p:cNvPr>
            <p:cNvSpPr>
              <a:spLocks/>
            </p:cNvSpPr>
            <p:nvPr/>
          </p:nvSpPr>
          <p:spPr bwMode="gray">
            <a:xfrm>
              <a:off x="5052857" y="2452208"/>
              <a:ext cx="23001" cy="14883"/>
            </a:xfrm>
            <a:custGeom>
              <a:avLst/>
              <a:gdLst>
                <a:gd name="T0" fmla="*/ 0 w 9"/>
                <a:gd name="T1" fmla="*/ 5 h 6"/>
                <a:gd name="T2" fmla="*/ 2 w 9"/>
                <a:gd name="T3" fmla="*/ 5 h 6"/>
                <a:gd name="T4" fmla="*/ 3 w 9"/>
                <a:gd name="T5" fmla="*/ 2 h 6"/>
                <a:gd name="T6" fmla="*/ 4 w 9"/>
                <a:gd name="T7" fmla="*/ 2 h 6"/>
                <a:gd name="T8" fmla="*/ 6 w 9"/>
                <a:gd name="T9" fmla="*/ 1 h 6"/>
                <a:gd name="T10" fmla="*/ 7 w 9"/>
                <a:gd name="T11" fmla="*/ 1 h 6"/>
                <a:gd name="T12" fmla="*/ 9 w 9"/>
                <a:gd name="T13" fmla="*/ 0 h 6"/>
                <a:gd name="T14" fmla="*/ 9 w 9"/>
                <a:gd name="T15" fmla="*/ 1 h 6"/>
                <a:gd name="T16" fmla="*/ 8 w 9"/>
                <a:gd name="T17" fmla="*/ 4 h 6"/>
                <a:gd name="T18" fmla="*/ 6 w 9"/>
                <a:gd name="T19" fmla="*/ 4 h 6"/>
                <a:gd name="T20" fmla="*/ 5 w 9"/>
                <a:gd name="T21" fmla="*/ 5 h 6"/>
                <a:gd name="T22" fmla="*/ 5 w 9"/>
                <a:gd name="T23" fmla="*/ 3 h 6"/>
                <a:gd name="T24" fmla="*/ 4 w 9"/>
                <a:gd name="T25" fmla="*/ 3 h 6"/>
                <a:gd name="T26" fmla="*/ 4 w 9"/>
                <a:gd name="T27" fmla="*/ 5 h 6"/>
                <a:gd name="T28" fmla="*/ 2 w 9"/>
                <a:gd name="T29" fmla="*/ 5 h 6"/>
                <a:gd name="T30" fmla="*/ 1 w 9"/>
                <a:gd name="T31" fmla="*/ 6 h 6"/>
                <a:gd name="T32" fmla="*/ 0 w 9"/>
                <a:gd name="T3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6">
                  <a:moveTo>
                    <a:pt x="0" y="5"/>
                  </a:moveTo>
                  <a:cubicBezTo>
                    <a:pt x="0" y="5"/>
                    <a:pt x="1" y="5"/>
                    <a:pt x="2" y="5"/>
                  </a:cubicBezTo>
                  <a:cubicBezTo>
                    <a:pt x="2" y="4"/>
                    <a:pt x="3" y="3"/>
                    <a:pt x="3" y="2"/>
                  </a:cubicBezTo>
                  <a:cubicBezTo>
                    <a:pt x="3" y="2"/>
                    <a:pt x="4" y="2"/>
                    <a:pt x="4" y="2"/>
                  </a:cubicBezTo>
                  <a:cubicBezTo>
                    <a:pt x="5" y="2"/>
                    <a:pt x="6" y="0"/>
                    <a:pt x="6" y="1"/>
                  </a:cubicBezTo>
                  <a:cubicBezTo>
                    <a:pt x="6" y="1"/>
                    <a:pt x="7" y="2"/>
                    <a:pt x="7" y="1"/>
                  </a:cubicBezTo>
                  <a:cubicBezTo>
                    <a:pt x="8" y="1"/>
                    <a:pt x="8" y="0"/>
                    <a:pt x="9" y="0"/>
                  </a:cubicBezTo>
                  <a:cubicBezTo>
                    <a:pt x="9" y="0"/>
                    <a:pt x="9" y="1"/>
                    <a:pt x="9" y="1"/>
                  </a:cubicBezTo>
                  <a:cubicBezTo>
                    <a:pt x="8" y="2"/>
                    <a:pt x="8" y="3"/>
                    <a:pt x="8" y="4"/>
                  </a:cubicBezTo>
                  <a:cubicBezTo>
                    <a:pt x="7" y="4"/>
                    <a:pt x="7" y="4"/>
                    <a:pt x="6" y="4"/>
                  </a:cubicBezTo>
                  <a:cubicBezTo>
                    <a:pt x="5" y="5"/>
                    <a:pt x="5" y="5"/>
                    <a:pt x="5" y="5"/>
                  </a:cubicBezTo>
                  <a:cubicBezTo>
                    <a:pt x="5" y="5"/>
                    <a:pt x="5" y="4"/>
                    <a:pt x="5" y="3"/>
                  </a:cubicBezTo>
                  <a:cubicBezTo>
                    <a:pt x="5" y="3"/>
                    <a:pt x="4" y="3"/>
                    <a:pt x="4" y="3"/>
                  </a:cubicBezTo>
                  <a:cubicBezTo>
                    <a:pt x="4" y="5"/>
                    <a:pt x="4" y="5"/>
                    <a:pt x="4" y="5"/>
                  </a:cubicBezTo>
                  <a:cubicBezTo>
                    <a:pt x="4" y="5"/>
                    <a:pt x="3" y="5"/>
                    <a:pt x="2" y="5"/>
                  </a:cubicBezTo>
                  <a:cubicBezTo>
                    <a:pt x="2" y="6"/>
                    <a:pt x="1" y="6"/>
                    <a:pt x="1" y="6"/>
                  </a:cubicBezTo>
                  <a:cubicBezTo>
                    <a:pt x="1" y="6"/>
                    <a:pt x="1" y="6"/>
                    <a:pt x="0"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90" name="Freeform 19">
              <a:extLst>
                <a:ext uri="{FF2B5EF4-FFF2-40B4-BE49-F238E27FC236}">
                  <a16:creationId xmlns:a16="http://schemas.microsoft.com/office/drawing/2014/main" id="{01C1C3A9-29AD-4FFB-89CD-B17114C34E04}"/>
                </a:ext>
              </a:extLst>
            </p:cNvPr>
            <p:cNvSpPr>
              <a:spLocks/>
            </p:cNvSpPr>
            <p:nvPr/>
          </p:nvSpPr>
          <p:spPr bwMode="gray">
            <a:xfrm>
              <a:off x="5055563" y="2477914"/>
              <a:ext cx="5412" cy="5412"/>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0"/>
                    <a:pt x="0" y="1"/>
                  </a:cubicBezTo>
                  <a:cubicBezTo>
                    <a:pt x="0" y="1"/>
                    <a:pt x="0" y="2"/>
                    <a:pt x="1" y="2"/>
                  </a:cubicBezTo>
                  <a:cubicBezTo>
                    <a:pt x="1" y="2"/>
                    <a:pt x="2" y="2"/>
                    <a:pt x="2" y="1"/>
                  </a:cubicBezTo>
                  <a:lnTo>
                    <a:pt x="1"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91" name="Freeform 20">
              <a:extLst>
                <a:ext uri="{FF2B5EF4-FFF2-40B4-BE49-F238E27FC236}">
                  <a16:creationId xmlns:a16="http://schemas.microsoft.com/office/drawing/2014/main" id="{0379746C-832A-4D6A-BD33-E4543D9F4639}"/>
                </a:ext>
              </a:extLst>
            </p:cNvPr>
            <p:cNvSpPr>
              <a:spLocks/>
            </p:cNvSpPr>
            <p:nvPr/>
          </p:nvSpPr>
          <p:spPr bwMode="gray">
            <a:xfrm>
              <a:off x="5070445" y="1832543"/>
              <a:ext cx="606135" cy="759022"/>
            </a:xfrm>
            <a:custGeom>
              <a:avLst/>
              <a:gdLst>
                <a:gd name="T0" fmla="*/ 12 w 234"/>
                <a:gd name="T1" fmla="*/ 237 h 293"/>
                <a:gd name="T2" fmla="*/ 18 w 234"/>
                <a:gd name="T3" fmla="*/ 238 h 293"/>
                <a:gd name="T4" fmla="*/ 32 w 234"/>
                <a:gd name="T5" fmla="*/ 236 h 293"/>
                <a:gd name="T6" fmla="*/ 46 w 234"/>
                <a:gd name="T7" fmla="*/ 230 h 293"/>
                <a:gd name="T8" fmla="*/ 63 w 234"/>
                <a:gd name="T9" fmla="*/ 221 h 293"/>
                <a:gd name="T10" fmla="*/ 78 w 234"/>
                <a:gd name="T11" fmla="*/ 215 h 293"/>
                <a:gd name="T12" fmla="*/ 89 w 234"/>
                <a:gd name="T13" fmla="*/ 200 h 293"/>
                <a:gd name="T14" fmla="*/ 104 w 234"/>
                <a:gd name="T15" fmla="*/ 190 h 293"/>
                <a:gd name="T16" fmla="*/ 117 w 234"/>
                <a:gd name="T17" fmla="*/ 187 h 293"/>
                <a:gd name="T18" fmla="*/ 102 w 234"/>
                <a:gd name="T19" fmla="*/ 198 h 293"/>
                <a:gd name="T20" fmla="*/ 101 w 234"/>
                <a:gd name="T21" fmla="*/ 208 h 293"/>
                <a:gd name="T22" fmla="*/ 115 w 234"/>
                <a:gd name="T23" fmla="*/ 204 h 293"/>
                <a:gd name="T24" fmla="*/ 132 w 234"/>
                <a:gd name="T25" fmla="*/ 203 h 293"/>
                <a:gd name="T26" fmla="*/ 127 w 234"/>
                <a:gd name="T27" fmla="*/ 197 h 293"/>
                <a:gd name="T28" fmla="*/ 128 w 234"/>
                <a:gd name="T29" fmla="*/ 193 h 293"/>
                <a:gd name="T30" fmla="*/ 133 w 234"/>
                <a:gd name="T31" fmla="*/ 193 h 293"/>
                <a:gd name="T32" fmla="*/ 140 w 234"/>
                <a:gd name="T33" fmla="*/ 195 h 293"/>
                <a:gd name="T34" fmla="*/ 137 w 234"/>
                <a:gd name="T35" fmla="*/ 200 h 293"/>
                <a:gd name="T36" fmla="*/ 153 w 234"/>
                <a:gd name="T37" fmla="*/ 207 h 293"/>
                <a:gd name="T38" fmla="*/ 179 w 234"/>
                <a:gd name="T39" fmla="*/ 218 h 293"/>
                <a:gd name="T40" fmla="*/ 184 w 234"/>
                <a:gd name="T41" fmla="*/ 225 h 293"/>
                <a:gd name="T42" fmla="*/ 200 w 234"/>
                <a:gd name="T43" fmla="*/ 241 h 293"/>
                <a:gd name="T44" fmla="*/ 200 w 234"/>
                <a:gd name="T45" fmla="*/ 234 h 293"/>
                <a:gd name="T46" fmla="*/ 207 w 234"/>
                <a:gd name="T47" fmla="*/ 243 h 293"/>
                <a:gd name="T48" fmla="*/ 210 w 234"/>
                <a:gd name="T49" fmla="*/ 244 h 293"/>
                <a:gd name="T50" fmla="*/ 214 w 234"/>
                <a:gd name="T51" fmla="*/ 251 h 293"/>
                <a:gd name="T52" fmla="*/ 212 w 234"/>
                <a:gd name="T53" fmla="*/ 261 h 293"/>
                <a:gd name="T54" fmla="*/ 216 w 234"/>
                <a:gd name="T55" fmla="*/ 274 h 293"/>
                <a:gd name="T56" fmla="*/ 220 w 234"/>
                <a:gd name="T57" fmla="*/ 277 h 293"/>
                <a:gd name="T58" fmla="*/ 216 w 234"/>
                <a:gd name="T59" fmla="*/ 293 h 293"/>
                <a:gd name="T60" fmla="*/ 218 w 234"/>
                <a:gd name="T61" fmla="*/ 254 h 293"/>
                <a:gd name="T62" fmla="*/ 201 w 234"/>
                <a:gd name="T63" fmla="*/ 231 h 293"/>
                <a:gd name="T64" fmla="*/ 179 w 234"/>
                <a:gd name="T65" fmla="*/ 212 h 293"/>
                <a:gd name="T66" fmla="*/ 218 w 234"/>
                <a:gd name="T67" fmla="*/ 54 h 293"/>
                <a:gd name="T68" fmla="*/ 194 w 234"/>
                <a:gd name="T69" fmla="*/ 38 h 293"/>
                <a:gd name="T70" fmla="*/ 174 w 234"/>
                <a:gd name="T71" fmla="*/ 29 h 293"/>
                <a:gd name="T72" fmla="*/ 160 w 234"/>
                <a:gd name="T73" fmla="*/ 13 h 293"/>
                <a:gd name="T74" fmla="*/ 151 w 234"/>
                <a:gd name="T75" fmla="*/ 3 h 293"/>
                <a:gd name="T76" fmla="*/ 124 w 234"/>
                <a:gd name="T77" fmla="*/ 8 h 293"/>
                <a:gd name="T78" fmla="*/ 105 w 234"/>
                <a:gd name="T79" fmla="*/ 13 h 293"/>
                <a:gd name="T80" fmla="*/ 61 w 234"/>
                <a:gd name="T81" fmla="*/ 47 h 293"/>
                <a:gd name="T82" fmla="*/ 81 w 234"/>
                <a:gd name="T83" fmla="*/ 82 h 293"/>
                <a:gd name="T84" fmla="*/ 78 w 234"/>
                <a:gd name="T85" fmla="*/ 93 h 293"/>
                <a:gd name="T86" fmla="*/ 73 w 234"/>
                <a:gd name="T87" fmla="*/ 98 h 293"/>
                <a:gd name="T88" fmla="*/ 64 w 234"/>
                <a:gd name="T89" fmla="*/ 87 h 293"/>
                <a:gd name="T90" fmla="*/ 36 w 234"/>
                <a:gd name="T91" fmla="*/ 96 h 293"/>
                <a:gd name="T92" fmla="*/ 33 w 234"/>
                <a:gd name="T93" fmla="*/ 106 h 293"/>
                <a:gd name="T94" fmla="*/ 54 w 234"/>
                <a:gd name="T95" fmla="*/ 124 h 293"/>
                <a:gd name="T96" fmla="*/ 63 w 234"/>
                <a:gd name="T97" fmla="*/ 130 h 293"/>
                <a:gd name="T98" fmla="*/ 36 w 234"/>
                <a:gd name="T99" fmla="*/ 144 h 293"/>
                <a:gd name="T100" fmla="*/ 25 w 234"/>
                <a:gd name="T101" fmla="*/ 150 h 293"/>
                <a:gd name="T102" fmla="*/ 12 w 234"/>
                <a:gd name="T103" fmla="*/ 169 h 293"/>
                <a:gd name="T104" fmla="*/ 17 w 234"/>
                <a:gd name="T105" fmla="*/ 174 h 293"/>
                <a:gd name="T106" fmla="*/ 15 w 234"/>
                <a:gd name="T107" fmla="*/ 175 h 293"/>
                <a:gd name="T108" fmla="*/ 31 w 234"/>
                <a:gd name="T109" fmla="*/ 181 h 293"/>
                <a:gd name="T110" fmla="*/ 27 w 234"/>
                <a:gd name="T111" fmla="*/ 203 h 293"/>
                <a:gd name="T112" fmla="*/ 42 w 234"/>
                <a:gd name="T113" fmla="*/ 203 h 293"/>
                <a:gd name="T114" fmla="*/ 51 w 234"/>
                <a:gd name="T115" fmla="*/ 203 h 293"/>
                <a:gd name="T116" fmla="*/ 51 w 234"/>
                <a:gd name="T117" fmla="*/ 216 h 293"/>
                <a:gd name="T118" fmla="*/ 33 w 234"/>
                <a:gd name="T119" fmla="*/ 227 h 293"/>
                <a:gd name="T120" fmla="*/ 17 w 234"/>
                <a:gd name="T121" fmla="*/ 23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 h="293">
                  <a:moveTo>
                    <a:pt x="2" y="239"/>
                  </a:moveTo>
                  <a:cubicBezTo>
                    <a:pt x="2" y="239"/>
                    <a:pt x="2" y="239"/>
                    <a:pt x="2" y="240"/>
                  </a:cubicBezTo>
                  <a:cubicBezTo>
                    <a:pt x="2" y="241"/>
                    <a:pt x="2" y="242"/>
                    <a:pt x="2" y="243"/>
                  </a:cubicBezTo>
                  <a:cubicBezTo>
                    <a:pt x="2" y="243"/>
                    <a:pt x="2" y="243"/>
                    <a:pt x="2" y="244"/>
                  </a:cubicBezTo>
                  <a:cubicBezTo>
                    <a:pt x="2" y="244"/>
                    <a:pt x="2" y="244"/>
                    <a:pt x="1" y="244"/>
                  </a:cubicBezTo>
                  <a:cubicBezTo>
                    <a:pt x="1" y="244"/>
                    <a:pt x="0" y="244"/>
                    <a:pt x="1" y="245"/>
                  </a:cubicBezTo>
                  <a:cubicBezTo>
                    <a:pt x="1" y="246"/>
                    <a:pt x="1" y="246"/>
                    <a:pt x="2" y="245"/>
                  </a:cubicBezTo>
                  <a:cubicBezTo>
                    <a:pt x="2" y="245"/>
                    <a:pt x="2" y="244"/>
                    <a:pt x="3" y="243"/>
                  </a:cubicBezTo>
                  <a:cubicBezTo>
                    <a:pt x="3" y="243"/>
                    <a:pt x="4" y="242"/>
                    <a:pt x="4" y="242"/>
                  </a:cubicBezTo>
                  <a:cubicBezTo>
                    <a:pt x="4" y="243"/>
                    <a:pt x="4" y="243"/>
                    <a:pt x="5" y="242"/>
                  </a:cubicBezTo>
                  <a:cubicBezTo>
                    <a:pt x="6" y="241"/>
                    <a:pt x="5" y="241"/>
                    <a:pt x="6" y="241"/>
                  </a:cubicBezTo>
                  <a:cubicBezTo>
                    <a:pt x="7" y="241"/>
                    <a:pt x="8" y="241"/>
                    <a:pt x="8" y="240"/>
                  </a:cubicBezTo>
                  <a:cubicBezTo>
                    <a:pt x="9" y="239"/>
                    <a:pt x="10" y="238"/>
                    <a:pt x="10" y="238"/>
                  </a:cubicBezTo>
                  <a:cubicBezTo>
                    <a:pt x="11" y="237"/>
                    <a:pt x="11" y="237"/>
                    <a:pt x="12" y="237"/>
                  </a:cubicBezTo>
                  <a:cubicBezTo>
                    <a:pt x="13" y="237"/>
                    <a:pt x="14" y="238"/>
                    <a:pt x="14" y="238"/>
                  </a:cubicBezTo>
                  <a:cubicBezTo>
                    <a:pt x="13" y="238"/>
                    <a:pt x="13" y="238"/>
                    <a:pt x="12" y="238"/>
                  </a:cubicBezTo>
                  <a:cubicBezTo>
                    <a:pt x="12" y="238"/>
                    <a:pt x="11" y="238"/>
                    <a:pt x="11" y="239"/>
                  </a:cubicBezTo>
                  <a:cubicBezTo>
                    <a:pt x="11" y="239"/>
                    <a:pt x="10" y="240"/>
                    <a:pt x="10" y="240"/>
                  </a:cubicBezTo>
                  <a:cubicBezTo>
                    <a:pt x="11" y="240"/>
                    <a:pt x="12" y="240"/>
                    <a:pt x="13" y="240"/>
                  </a:cubicBezTo>
                  <a:cubicBezTo>
                    <a:pt x="13" y="240"/>
                    <a:pt x="14" y="239"/>
                    <a:pt x="15" y="239"/>
                  </a:cubicBezTo>
                  <a:cubicBezTo>
                    <a:pt x="15" y="239"/>
                    <a:pt x="16" y="239"/>
                    <a:pt x="16" y="240"/>
                  </a:cubicBezTo>
                  <a:cubicBezTo>
                    <a:pt x="15" y="240"/>
                    <a:pt x="15" y="240"/>
                    <a:pt x="14" y="241"/>
                  </a:cubicBezTo>
                  <a:cubicBezTo>
                    <a:pt x="14" y="241"/>
                    <a:pt x="13" y="242"/>
                    <a:pt x="13" y="243"/>
                  </a:cubicBezTo>
                  <a:cubicBezTo>
                    <a:pt x="14" y="244"/>
                    <a:pt x="14" y="243"/>
                    <a:pt x="15" y="243"/>
                  </a:cubicBezTo>
                  <a:cubicBezTo>
                    <a:pt x="16" y="243"/>
                    <a:pt x="16" y="242"/>
                    <a:pt x="16" y="241"/>
                  </a:cubicBezTo>
                  <a:cubicBezTo>
                    <a:pt x="16" y="241"/>
                    <a:pt x="16" y="241"/>
                    <a:pt x="16" y="240"/>
                  </a:cubicBezTo>
                  <a:cubicBezTo>
                    <a:pt x="16" y="240"/>
                    <a:pt x="17" y="239"/>
                    <a:pt x="17" y="239"/>
                  </a:cubicBezTo>
                  <a:cubicBezTo>
                    <a:pt x="17" y="239"/>
                    <a:pt x="18" y="238"/>
                    <a:pt x="18" y="238"/>
                  </a:cubicBezTo>
                  <a:cubicBezTo>
                    <a:pt x="18" y="239"/>
                    <a:pt x="18" y="240"/>
                    <a:pt x="18" y="239"/>
                  </a:cubicBezTo>
                  <a:cubicBezTo>
                    <a:pt x="19" y="239"/>
                    <a:pt x="20" y="238"/>
                    <a:pt x="20" y="238"/>
                  </a:cubicBezTo>
                  <a:cubicBezTo>
                    <a:pt x="20" y="238"/>
                    <a:pt x="21" y="238"/>
                    <a:pt x="21" y="238"/>
                  </a:cubicBezTo>
                  <a:cubicBezTo>
                    <a:pt x="22" y="238"/>
                    <a:pt x="22" y="237"/>
                    <a:pt x="22" y="237"/>
                  </a:cubicBezTo>
                  <a:cubicBezTo>
                    <a:pt x="23" y="237"/>
                    <a:pt x="24" y="237"/>
                    <a:pt x="24" y="237"/>
                  </a:cubicBezTo>
                  <a:cubicBezTo>
                    <a:pt x="24" y="237"/>
                    <a:pt x="25" y="236"/>
                    <a:pt x="25" y="237"/>
                  </a:cubicBezTo>
                  <a:cubicBezTo>
                    <a:pt x="25" y="238"/>
                    <a:pt x="25" y="238"/>
                    <a:pt x="25" y="238"/>
                  </a:cubicBezTo>
                  <a:cubicBezTo>
                    <a:pt x="24" y="238"/>
                    <a:pt x="23" y="239"/>
                    <a:pt x="24" y="239"/>
                  </a:cubicBezTo>
                  <a:cubicBezTo>
                    <a:pt x="24" y="240"/>
                    <a:pt x="25" y="239"/>
                    <a:pt x="26" y="238"/>
                  </a:cubicBezTo>
                  <a:cubicBezTo>
                    <a:pt x="26" y="237"/>
                    <a:pt x="27" y="237"/>
                    <a:pt x="27" y="237"/>
                  </a:cubicBezTo>
                  <a:cubicBezTo>
                    <a:pt x="28" y="236"/>
                    <a:pt x="29" y="236"/>
                    <a:pt x="30" y="236"/>
                  </a:cubicBezTo>
                  <a:cubicBezTo>
                    <a:pt x="31" y="236"/>
                    <a:pt x="31" y="236"/>
                    <a:pt x="32" y="236"/>
                  </a:cubicBezTo>
                  <a:cubicBezTo>
                    <a:pt x="32" y="237"/>
                    <a:pt x="31" y="237"/>
                    <a:pt x="32" y="237"/>
                  </a:cubicBezTo>
                  <a:cubicBezTo>
                    <a:pt x="32" y="237"/>
                    <a:pt x="32" y="236"/>
                    <a:pt x="32" y="236"/>
                  </a:cubicBezTo>
                  <a:cubicBezTo>
                    <a:pt x="32" y="235"/>
                    <a:pt x="33" y="236"/>
                    <a:pt x="34" y="236"/>
                  </a:cubicBezTo>
                  <a:cubicBezTo>
                    <a:pt x="34" y="235"/>
                    <a:pt x="35" y="235"/>
                    <a:pt x="35" y="235"/>
                  </a:cubicBezTo>
                  <a:cubicBezTo>
                    <a:pt x="35" y="236"/>
                    <a:pt x="35" y="236"/>
                    <a:pt x="35" y="236"/>
                  </a:cubicBezTo>
                  <a:cubicBezTo>
                    <a:pt x="36" y="236"/>
                    <a:pt x="36" y="235"/>
                    <a:pt x="36" y="235"/>
                  </a:cubicBezTo>
                  <a:cubicBezTo>
                    <a:pt x="36" y="234"/>
                    <a:pt x="36" y="234"/>
                    <a:pt x="37" y="234"/>
                  </a:cubicBezTo>
                  <a:cubicBezTo>
                    <a:pt x="38" y="234"/>
                    <a:pt x="39" y="235"/>
                    <a:pt x="38" y="234"/>
                  </a:cubicBezTo>
                  <a:cubicBezTo>
                    <a:pt x="38" y="233"/>
                    <a:pt x="38" y="232"/>
                    <a:pt x="38" y="232"/>
                  </a:cubicBezTo>
                  <a:cubicBezTo>
                    <a:pt x="37" y="232"/>
                    <a:pt x="36" y="233"/>
                    <a:pt x="36" y="232"/>
                  </a:cubicBezTo>
                  <a:cubicBezTo>
                    <a:pt x="37" y="232"/>
                    <a:pt x="38" y="231"/>
                    <a:pt x="39" y="231"/>
                  </a:cubicBezTo>
                  <a:cubicBezTo>
                    <a:pt x="39" y="231"/>
                    <a:pt x="40" y="231"/>
                    <a:pt x="41" y="231"/>
                  </a:cubicBezTo>
                  <a:cubicBezTo>
                    <a:pt x="42" y="231"/>
                    <a:pt x="42" y="231"/>
                    <a:pt x="42" y="230"/>
                  </a:cubicBezTo>
                  <a:cubicBezTo>
                    <a:pt x="42" y="230"/>
                    <a:pt x="42" y="230"/>
                    <a:pt x="43" y="229"/>
                  </a:cubicBezTo>
                  <a:cubicBezTo>
                    <a:pt x="43" y="229"/>
                    <a:pt x="44" y="229"/>
                    <a:pt x="44" y="230"/>
                  </a:cubicBezTo>
                  <a:cubicBezTo>
                    <a:pt x="45" y="230"/>
                    <a:pt x="46" y="230"/>
                    <a:pt x="46" y="230"/>
                  </a:cubicBezTo>
                  <a:cubicBezTo>
                    <a:pt x="46" y="230"/>
                    <a:pt x="46" y="229"/>
                    <a:pt x="46" y="229"/>
                  </a:cubicBezTo>
                  <a:cubicBezTo>
                    <a:pt x="47" y="228"/>
                    <a:pt x="48" y="227"/>
                    <a:pt x="48" y="227"/>
                  </a:cubicBezTo>
                  <a:cubicBezTo>
                    <a:pt x="48" y="228"/>
                    <a:pt x="49" y="229"/>
                    <a:pt x="49" y="229"/>
                  </a:cubicBezTo>
                  <a:cubicBezTo>
                    <a:pt x="50" y="228"/>
                    <a:pt x="50" y="228"/>
                    <a:pt x="51" y="228"/>
                  </a:cubicBezTo>
                  <a:cubicBezTo>
                    <a:pt x="51" y="228"/>
                    <a:pt x="51" y="226"/>
                    <a:pt x="52" y="227"/>
                  </a:cubicBezTo>
                  <a:cubicBezTo>
                    <a:pt x="53" y="228"/>
                    <a:pt x="54" y="227"/>
                    <a:pt x="54" y="227"/>
                  </a:cubicBezTo>
                  <a:cubicBezTo>
                    <a:pt x="54" y="226"/>
                    <a:pt x="55" y="226"/>
                    <a:pt x="56" y="226"/>
                  </a:cubicBezTo>
                  <a:cubicBezTo>
                    <a:pt x="56" y="225"/>
                    <a:pt x="57" y="225"/>
                    <a:pt x="57" y="224"/>
                  </a:cubicBezTo>
                  <a:cubicBezTo>
                    <a:pt x="57" y="224"/>
                    <a:pt x="57" y="224"/>
                    <a:pt x="57" y="223"/>
                  </a:cubicBezTo>
                  <a:cubicBezTo>
                    <a:pt x="57" y="223"/>
                    <a:pt x="59" y="223"/>
                    <a:pt x="59" y="222"/>
                  </a:cubicBezTo>
                  <a:cubicBezTo>
                    <a:pt x="59" y="222"/>
                    <a:pt x="60" y="223"/>
                    <a:pt x="60" y="223"/>
                  </a:cubicBezTo>
                  <a:cubicBezTo>
                    <a:pt x="61" y="223"/>
                    <a:pt x="60" y="222"/>
                    <a:pt x="61" y="222"/>
                  </a:cubicBezTo>
                  <a:cubicBezTo>
                    <a:pt x="61" y="222"/>
                    <a:pt x="63" y="222"/>
                    <a:pt x="63" y="222"/>
                  </a:cubicBezTo>
                  <a:cubicBezTo>
                    <a:pt x="63" y="222"/>
                    <a:pt x="63" y="221"/>
                    <a:pt x="63" y="221"/>
                  </a:cubicBezTo>
                  <a:cubicBezTo>
                    <a:pt x="64" y="220"/>
                    <a:pt x="65" y="221"/>
                    <a:pt x="65" y="220"/>
                  </a:cubicBezTo>
                  <a:cubicBezTo>
                    <a:pt x="65" y="220"/>
                    <a:pt x="65" y="219"/>
                    <a:pt x="66" y="220"/>
                  </a:cubicBezTo>
                  <a:cubicBezTo>
                    <a:pt x="66" y="220"/>
                    <a:pt x="67" y="221"/>
                    <a:pt x="67" y="220"/>
                  </a:cubicBezTo>
                  <a:cubicBezTo>
                    <a:pt x="67" y="220"/>
                    <a:pt x="67" y="220"/>
                    <a:pt x="68" y="219"/>
                  </a:cubicBezTo>
                  <a:cubicBezTo>
                    <a:pt x="68" y="219"/>
                    <a:pt x="69" y="219"/>
                    <a:pt x="69" y="219"/>
                  </a:cubicBezTo>
                  <a:cubicBezTo>
                    <a:pt x="69" y="218"/>
                    <a:pt x="70" y="217"/>
                    <a:pt x="70" y="218"/>
                  </a:cubicBezTo>
                  <a:cubicBezTo>
                    <a:pt x="71" y="218"/>
                    <a:pt x="72" y="218"/>
                    <a:pt x="72" y="218"/>
                  </a:cubicBezTo>
                  <a:cubicBezTo>
                    <a:pt x="72" y="217"/>
                    <a:pt x="73" y="217"/>
                    <a:pt x="73" y="218"/>
                  </a:cubicBezTo>
                  <a:cubicBezTo>
                    <a:pt x="73" y="219"/>
                    <a:pt x="73" y="217"/>
                    <a:pt x="74" y="217"/>
                  </a:cubicBezTo>
                  <a:cubicBezTo>
                    <a:pt x="74" y="217"/>
                    <a:pt x="74" y="217"/>
                    <a:pt x="74" y="217"/>
                  </a:cubicBezTo>
                  <a:cubicBezTo>
                    <a:pt x="75" y="217"/>
                    <a:pt x="74" y="216"/>
                    <a:pt x="75" y="216"/>
                  </a:cubicBezTo>
                  <a:cubicBezTo>
                    <a:pt x="75" y="217"/>
                    <a:pt x="76" y="218"/>
                    <a:pt x="76" y="217"/>
                  </a:cubicBezTo>
                  <a:cubicBezTo>
                    <a:pt x="76" y="217"/>
                    <a:pt x="76" y="216"/>
                    <a:pt x="77" y="216"/>
                  </a:cubicBezTo>
                  <a:cubicBezTo>
                    <a:pt x="77" y="215"/>
                    <a:pt x="78" y="215"/>
                    <a:pt x="78" y="215"/>
                  </a:cubicBezTo>
                  <a:cubicBezTo>
                    <a:pt x="79" y="215"/>
                    <a:pt x="78" y="214"/>
                    <a:pt x="79" y="213"/>
                  </a:cubicBezTo>
                  <a:cubicBezTo>
                    <a:pt x="79" y="213"/>
                    <a:pt x="80" y="213"/>
                    <a:pt x="81" y="213"/>
                  </a:cubicBezTo>
                  <a:cubicBezTo>
                    <a:pt x="81" y="212"/>
                    <a:pt x="81" y="212"/>
                    <a:pt x="82" y="212"/>
                  </a:cubicBezTo>
                  <a:cubicBezTo>
                    <a:pt x="83" y="212"/>
                    <a:pt x="84" y="212"/>
                    <a:pt x="84" y="211"/>
                  </a:cubicBezTo>
                  <a:cubicBezTo>
                    <a:pt x="85" y="211"/>
                    <a:pt x="85" y="210"/>
                    <a:pt x="85" y="209"/>
                  </a:cubicBezTo>
                  <a:cubicBezTo>
                    <a:pt x="85" y="208"/>
                    <a:pt x="85" y="208"/>
                    <a:pt x="84" y="207"/>
                  </a:cubicBezTo>
                  <a:cubicBezTo>
                    <a:pt x="83" y="207"/>
                    <a:pt x="82" y="207"/>
                    <a:pt x="81" y="207"/>
                  </a:cubicBezTo>
                  <a:cubicBezTo>
                    <a:pt x="81" y="207"/>
                    <a:pt x="80" y="207"/>
                    <a:pt x="80" y="206"/>
                  </a:cubicBezTo>
                  <a:cubicBezTo>
                    <a:pt x="80" y="205"/>
                    <a:pt x="82" y="205"/>
                    <a:pt x="82" y="204"/>
                  </a:cubicBezTo>
                  <a:cubicBezTo>
                    <a:pt x="82" y="204"/>
                    <a:pt x="84" y="203"/>
                    <a:pt x="85" y="203"/>
                  </a:cubicBezTo>
                  <a:cubicBezTo>
                    <a:pt x="85" y="203"/>
                    <a:pt x="85" y="202"/>
                    <a:pt x="85" y="202"/>
                  </a:cubicBezTo>
                  <a:cubicBezTo>
                    <a:pt x="85" y="201"/>
                    <a:pt x="86" y="202"/>
                    <a:pt x="87" y="202"/>
                  </a:cubicBezTo>
                  <a:cubicBezTo>
                    <a:pt x="87" y="201"/>
                    <a:pt x="86" y="201"/>
                    <a:pt x="87" y="201"/>
                  </a:cubicBezTo>
                  <a:cubicBezTo>
                    <a:pt x="88" y="201"/>
                    <a:pt x="88" y="200"/>
                    <a:pt x="89" y="200"/>
                  </a:cubicBezTo>
                  <a:cubicBezTo>
                    <a:pt x="90" y="201"/>
                    <a:pt x="90" y="201"/>
                    <a:pt x="91" y="201"/>
                  </a:cubicBezTo>
                  <a:cubicBezTo>
                    <a:pt x="91" y="201"/>
                    <a:pt x="91" y="200"/>
                    <a:pt x="91" y="199"/>
                  </a:cubicBezTo>
                  <a:cubicBezTo>
                    <a:pt x="90" y="199"/>
                    <a:pt x="90" y="198"/>
                    <a:pt x="91" y="199"/>
                  </a:cubicBezTo>
                  <a:cubicBezTo>
                    <a:pt x="92" y="199"/>
                    <a:pt x="93" y="199"/>
                    <a:pt x="94" y="199"/>
                  </a:cubicBezTo>
                  <a:cubicBezTo>
                    <a:pt x="94" y="199"/>
                    <a:pt x="95" y="198"/>
                    <a:pt x="95" y="198"/>
                  </a:cubicBezTo>
                  <a:cubicBezTo>
                    <a:pt x="95" y="198"/>
                    <a:pt x="95" y="197"/>
                    <a:pt x="95" y="197"/>
                  </a:cubicBezTo>
                  <a:cubicBezTo>
                    <a:pt x="95" y="196"/>
                    <a:pt x="95" y="196"/>
                    <a:pt x="94" y="195"/>
                  </a:cubicBezTo>
                  <a:cubicBezTo>
                    <a:pt x="94" y="194"/>
                    <a:pt x="92" y="194"/>
                    <a:pt x="93" y="193"/>
                  </a:cubicBezTo>
                  <a:cubicBezTo>
                    <a:pt x="93" y="193"/>
                    <a:pt x="93" y="193"/>
                    <a:pt x="94" y="194"/>
                  </a:cubicBezTo>
                  <a:cubicBezTo>
                    <a:pt x="95" y="195"/>
                    <a:pt x="96" y="195"/>
                    <a:pt x="96" y="195"/>
                  </a:cubicBezTo>
                  <a:cubicBezTo>
                    <a:pt x="97" y="195"/>
                    <a:pt x="98" y="194"/>
                    <a:pt x="99" y="193"/>
                  </a:cubicBezTo>
                  <a:cubicBezTo>
                    <a:pt x="99" y="193"/>
                    <a:pt x="99" y="191"/>
                    <a:pt x="99" y="191"/>
                  </a:cubicBezTo>
                  <a:cubicBezTo>
                    <a:pt x="100" y="191"/>
                    <a:pt x="102" y="191"/>
                    <a:pt x="102" y="191"/>
                  </a:cubicBezTo>
                  <a:cubicBezTo>
                    <a:pt x="102" y="190"/>
                    <a:pt x="103" y="190"/>
                    <a:pt x="104" y="190"/>
                  </a:cubicBezTo>
                  <a:cubicBezTo>
                    <a:pt x="104" y="190"/>
                    <a:pt x="104" y="188"/>
                    <a:pt x="104" y="188"/>
                  </a:cubicBezTo>
                  <a:cubicBezTo>
                    <a:pt x="105" y="187"/>
                    <a:pt x="106" y="187"/>
                    <a:pt x="107" y="187"/>
                  </a:cubicBezTo>
                  <a:cubicBezTo>
                    <a:pt x="108" y="187"/>
                    <a:pt x="109" y="187"/>
                    <a:pt x="109" y="187"/>
                  </a:cubicBezTo>
                  <a:cubicBezTo>
                    <a:pt x="110" y="186"/>
                    <a:pt x="111" y="185"/>
                    <a:pt x="111" y="185"/>
                  </a:cubicBezTo>
                  <a:cubicBezTo>
                    <a:pt x="112" y="185"/>
                    <a:pt x="113" y="185"/>
                    <a:pt x="113" y="185"/>
                  </a:cubicBezTo>
                  <a:cubicBezTo>
                    <a:pt x="114" y="185"/>
                    <a:pt x="114" y="183"/>
                    <a:pt x="115" y="184"/>
                  </a:cubicBezTo>
                  <a:cubicBezTo>
                    <a:pt x="115" y="185"/>
                    <a:pt x="115" y="185"/>
                    <a:pt x="116" y="185"/>
                  </a:cubicBezTo>
                  <a:cubicBezTo>
                    <a:pt x="117" y="186"/>
                    <a:pt x="117" y="185"/>
                    <a:pt x="117" y="185"/>
                  </a:cubicBezTo>
                  <a:cubicBezTo>
                    <a:pt x="118" y="185"/>
                    <a:pt x="119" y="184"/>
                    <a:pt x="120" y="184"/>
                  </a:cubicBezTo>
                  <a:cubicBezTo>
                    <a:pt x="120" y="183"/>
                    <a:pt x="121" y="182"/>
                    <a:pt x="122" y="183"/>
                  </a:cubicBezTo>
                  <a:cubicBezTo>
                    <a:pt x="123" y="183"/>
                    <a:pt x="124" y="184"/>
                    <a:pt x="124" y="184"/>
                  </a:cubicBezTo>
                  <a:cubicBezTo>
                    <a:pt x="124" y="184"/>
                    <a:pt x="122" y="184"/>
                    <a:pt x="121" y="184"/>
                  </a:cubicBezTo>
                  <a:cubicBezTo>
                    <a:pt x="120" y="184"/>
                    <a:pt x="119" y="186"/>
                    <a:pt x="119" y="186"/>
                  </a:cubicBezTo>
                  <a:cubicBezTo>
                    <a:pt x="119" y="186"/>
                    <a:pt x="117" y="186"/>
                    <a:pt x="117" y="187"/>
                  </a:cubicBezTo>
                  <a:cubicBezTo>
                    <a:pt x="118" y="187"/>
                    <a:pt x="119" y="188"/>
                    <a:pt x="120" y="189"/>
                  </a:cubicBezTo>
                  <a:cubicBezTo>
                    <a:pt x="120" y="190"/>
                    <a:pt x="121" y="189"/>
                    <a:pt x="122" y="190"/>
                  </a:cubicBezTo>
                  <a:cubicBezTo>
                    <a:pt x="123" y="191"/>
                    <a:pt x="123" y="192"/>
                    <a:pt x="123" y="192"/>
                  </a:cubicBezTo>
                  <a:cubicBezTo>
                    <a:pt x="123" y="192"/>
                    <a:pt x="120" y="190"/>
                    <a:pt x="120" y="190"/>
                  </a:cubicBezTo>
                  <a:cubicBezTo>
                    <a:pt x="119" y="190"/>
                    <a:pt x="118" y="189"/>
                    <a:pt x="117" y="190"/>
                  </a:cubicBezTo>
                  <a:cubicBezTo>
                    <a:pt x="116" y="190"/>
                    <a:pt x="116" y="190"/>
                    <a:pt x="116" y="189"/>
                  </a:cubicBezTo>
                  <a:cubicBezTo>
                    <a:pt x="115" y="189"/>
                    <a:pt x="115" y="187"/>
                    <a:pt x="114" y="187"/>
                  </a:cubicBezTo>
                  <a:cubicBezTo>
                    <a:pt x="113" y="188"/>
                    <a:pt x="113" y="188"/>
                    <a:pt x="112" y="189"/>
                  </a:cubicBezTo>
                  <a:cubicBezTo>
                    <a:pt x="111" y="189"/>
                    <a:pt x="111" y="190"/>
                    <a:pt x="110" y="190"/>
                  </a:cubicBezTo>
                  <a:cubicBezTo>
                    <a:pt x="109" y="190"/>
                    <a:pt x="109" y="190"/>
                    <a:pt x="108" y="190"/>
                  </a:cubicBezTo>
                  <a:cubicBezTo>
                    <a:pt x="108" y="190"/>
                    <a:pt x="106" y="190"/>
                    <a:pt x="106" y="190"/>
                  </a:cubicBezTo>
                  <a:cubicBezTo>
                    <a:pt x="106" y="191"/>
                    <a:pt x="106" y="191"/>
                    <a:pt x="106" y="193"/>
                  </a:cubicBezTo>
                  <a:cubicBezTo>
                    <a:pt x="106" y="194"/>
                    <a:pt x="105" y="195"/>
                    <a:pt x="104" y="195"/>
                  </a:cubicBezTo>
                  <a:cubicBezTo>
                    <a:pt x="104" y="196"/>
                    <a:pt x="103" y="197"/>
                    <a:pt x="102" y="198"/>
                  </a:cubicBezTo>
                  <a:cubicBezTo>
                    <a:pt x="101" y="198"/>
                    <a:pt x="101" y="199"/>
                    <a:pt x="100" y="199"/>
                  </a:cubicBezTo>
                  <a:cubicBezTo>
                    <a:pt x="100" y="200"/>
                    <a:pt x="99" y="201"/>
                    <a:pt x="99" y="201"/>
                  </a:cubicBezTo>
                  <a:cubicBezTo>
                    <a:pt x="99" y="202"/>
                    <a:pt x="100" y="203"/>
                    <a:pt x="100" y="203"/>
                  </a:cubicBezTo>
                  <a:cubicBezTo>
                    <a:pt x="101" y="204"/>
                    <a:pt x="102" y="203"/>
                    <a:pt x="102" y="203"/>
                  </a:cubicBezTo>
                  <a:cubicBezTo>
                    <a:pt x="103" y="203"/>
                    <a:pt x="104" y="202"/>
                    <a:pt x="104" y="202"/>
                  </a:cubicBezTo>
                  <a:cubicBezTo>
                    <a:pt x="104" y="203"/>
                    <a:pt x="104" y="203"/>
                    <a:pt x="104" y="204"/>
                  </a:cubicBezTo>
                  <a:cubicBezTo>
                    <a:pt x="103" y="204"/>
                    <a:pt x="102" y="205"/>
                    <a:pt x="102" y="205"/>
                  </a:cubicBezTo>
                  <a:cubicBezTo>
                    <a:pt x="101" y="205"/>
                    <a:pt x="101" y="205"/>
                    <a:pt x="100" y="205"/>
                  </a:cubicBezTo>
                  <a:cubicBezTo>
                    <a:pt x="100" y="206"/>
                    <a:pt x="99" y="205"/>
                    <a:pt x="98" y="205"/>
                  </a:cubicBezTo>
                  <a:cubicBezTo>
                    <a:pt x="98" y="205"/>
                    <a:pt x="98" y="205"/>
                    <a:pt x="97" y="206"/>
                  </a:cubicBezTo>
                  <a:cubicBezTo>
                    <a:pt x="97" y="206"/>
                    <a:pt x="97" y="206"/>
                    <a:pt x="96" y="206"/>
                  </a:cubicBezTo>
                  <a:cubicBezTo>
                    <a:pt x="96" y="207"/>
                    <a:pt x="96" y="208"/>
                    <a:pt x="98" y="208"/>
                  </a:cubicBezTo>
                  <a:cubicBezTo>
                    <a:pt x="99" y="209"/>
                    <a:pt x="99" y="209"/>
                    <a:pt x="99" y="208"/>
                  </a:cubicBezTo>
                  <a:cubicBezTo>
                    <a:pt x="100" y="208"/>
                    <a:pt x="100" y="208"/>
                    <a:pt x="101" y="208"/>
                  </a:cubicBezTo>
                  <a:cubicBezTo>
                    <a:pt x="102" y="209"/>
                    <a:pt x="102" y="209"/>
                    <a:pt x="102" y="208"/>
                  </a:cubicBezTo>
                  <a:cubicBezTo>
                    <a:pt x="102" y="207"/>
                    <a:pt x="102" y="207"/>
                    <a:pt x="102" y="208"/>
                  </a:cubicBezTo>
                  <a:cubicBezTo>
                    <a:pt x="103" y="208"/>
                    <a:pt x="104" y="209"/>
                    <a:pt x="104" y="208"/>
                  </a:cubicBezTo>
                  <a:cubicBezTo>
                    <a:pt x="105" y="207"/>
                    <a:pt x="105" y="207"/>
                    <a:pt x="105" y="207"/>
                  </a:cubicBezTo>
                  <a:cubicBezTo>
                    <a:pt x="105" y="208"/>
                    <a:pt x="105" y="209"/>
                    <a:pt x="106" y="208"/>
                  </a:cubicBezTo>
                  <a:cubicBezTo>
                    <a:pt x="106" y="208"/>
                    <a:pt x="106" y="205"/>
                    <a:pt x="107" y="205"/>
                  </a:cubicBezTo>
                  <a:cubicBezTo>
                    <a:pt x="107" y="205"/>
                    <a:pt x="107" y="206"/>
                    <a:pt x="108" y="207"/>
                  </a:cubicBezTo>
                  <a:cubicBezTo>
                    <a:pt x="108" y="207"/>
                    <a:pt x="108" y="208"/>
                    <a:pt x="108" y="207"/>
                  </a:cubicBezTo>
                  <a:cubicBezTo>
                    <a:pt x="109" y="206"/>
                    <a:pt x="110" y="204"/>
                    <a:pt x="110" y="205"/>
                  </a:cubicBezTo>
                  <a:cubicBezTo>
                    <a:pt x="110" y="206"/>
                    <a:pt x="111" y="206"/>
                    <a:pt x="111" y="206"/>
                  </a:cubicBezTo>
                  <a:cubicBezTo>
                    <a:pt x="112" y="205"/>
                    <a:pt x="112" y="204"/>
                    <a:pt x="113" y="204"/>
                  </a:cubicBezTo>
                  <a:cubicBezTo>
                    <a:pt x="113" y="204"/>
                    <a:pt x="113" y="206"/>
                    <a:pt x="114" y="205"/>
                  </a:cubicBezTo>
                  <a:cubicBezTo>
                    <a:pt x="114" y="205"/>
                    <a:pt x="113" y="204"/>
                    <a:pt x="114" y="203"/>
                  </a:cubicBezTo>
                  <a:cubicBezTo>
                    <a:pt x="114" y="203"/>
                    <a:pt x="115" y="204"/>
                    <a:pt x="115" y="204"/>
                  </a:cubicBezTo>
                  <a:cubicBezTo>
                    <a:pt x="115" y="204"/>
                    <a:pt x="115" y="203"/>
                    <a:pt x="116" y="203"/>
                  </a:cubicBezTo>
                  <a:cubicBezTo>
                    <a:pt x="117" y="202"/>
                    <a:pt x="117" y="202"/>
                    <a:pt x="117" y="203"/>
                  </a:cubicBezTo>
                  <a:cubicBezTo>
                    <a:pt x="118" y="204"/>
                    <a:pt x="118" y="203"/>
                    <a:pt x="118" y="203"/>
                  </a:cubicBezTo>
                  <a:cubicBezTo>
                    <a:pt x="119" y="202"/>
                    <a:pt x="119" y="202"/>
                    <a:pt x="120" y="203"/>
                  </a:cubicBezTo>
                  <a:cubicBezTo>
                    <a:pt x="121" y="204"/>
                    <a:pt x="121" y="204"/>
                    <a:pt x="122" y="204"/>
                  </a:cubicBezTo>
                  <a:cubicBezTo>
                    <a:pt x="123" y="204"/>
                    <a:pt x="123" y="203"/>
                    <a:pt x="123" y="203"/>
                  </a:cubicBezTo>
                  <a:cubicBezTo>
                    <a:pt x="124" y="203"/>
                    <a:pt x="124" y="202"/>
                    <a:pt x="125" y="203"/>
                  </a:cubicBezTo>
                  <a:cubicBezTo>
                    <a:pt x="125" y="204"/>
                    <a:pt x="125" y="205"/>
                    <a:pt x="125" y="204"/>
                  </a:cubicBezTo>
                  <a:cubicBezTo>
                    <a:pt x="126" y="204"/>
                    <a:pt x="126" y="204"/>
                    <a:pt x="127" y="204"/>
                  </a:cubicBezTo>
                  <a:cubicBezTo>
                    <a:pt x="127" y="204"/>
                    <a:pt x="128" y="204"/>
                    <a:pt x="128" y="204"/>
                  </a:cubicBezTo>
                  <a:cubicBezTo>
                    <a:pt x="127" y="205"/>
                    <a:pt x="127" y="205"/>
                    <a:pt x="127" y="206"/>
                  </a:cubicBezTo>
                  <a:cubicBezTo>
                    <a:pt x="127" y="207"/>
                    <a:pt x="128" y="207"/>
                    <a:pt x="129" y="206"/>
                  </a:cubicBezTo>
                  <a:cubicBezTo>
                    <a:pt x="129" y="206"/>
                    <a:pt x="130" y="206"/>
                    <a:pt x="130" y="205"/>
                  </a:cubicBezTo>
                  <a:cubicBezTo>
                    <a:pt x="131" y="204"/>
                    <a:pt x="131" y="204"/>
                    <a:pt x="132" y="203"/>
                  </a:cubicBezTo>
                  <a:cubicBezTo>
                    <a:pt x="133" y="203"/>
                    <a:pt x="133" y="203"/>
                    <a:pt x="134" y="202"/>
                  </a:cubicBezTo>
                  <a:cubicBezTo>
                    <a:pt x="134" y="202"/>
                    <a:pt x="134" y="201"/>
                    <a:pt x="134" y="201"/>
                  </a:cubicBezTo>
                  <a:cubicBezTo>
                    <a:pt x="134" y="200"/>
                    <a:pt x="133" y="200"/>
                    <a:pt x="133" y="201"/>
                  </a:cubicBezTo>
                  <a:cubicBezTo>
                    <a:pt x="133" y="201"/>
                    <a:pt x="132" y="202"/>
                    <a:pt x="132" y="202"/>
                  </a:cubicBezTo>
                  <a:cubicBezTo>
                    <a:pt x="131" y="203"/>
                    <a:pt x="131" y="202"/>
                    <a:pt x="130" y="203"/>
                  </a:cubicBezTo>
                  <a:cubicBezTo>
                    <a:pt x="130" y="203"/>
                    <a:pt x="130" y="204"/>
                    <a:pt x="129" y="204"/>
                  </a:cubicBezTo>
                  <a:cubicBezTo>
                    <a:pt x="129" y="204"/>
                    <a:pt x="128" y="204"/>
                    <a:pt x="128" y="203"/>
                  </a:cubicBezTo>
                  <a:cubicBezTo>
                    <a:pt x="127" y="202"/>
                    <a:pt x="127" y="201"/>
                    <a:pt x="126" y="201"/>
                  </a:cubicBezTo>
                  <a:cubicBezTo>
                    <a:pt x="126" y="200"/>
                    <a:pt x="126" y="200"/>
                    <a:pt x="126" y="199"/>
                  </a:cubicBezTo>
                  <a:cubicBezTo>
                    <a:pt x="127" y="199"/>
                    <a:pt x="127" y="200"/>
                    <a:pt x="127" y="200"/>
                  </a:cubicBezTo>
                  <a:cubicBezTo>
                    <a:pt x="128" y="201"/>
                    <a:pt x="128" y="200"/>
                    <a:pt x="128" y="199"/>
                  </a:cubicBezTo>
                  <a:cubicBezTo>
                    <a:pt x="129" y="199"/>
                    <a:pt x="129" y="198"/>
                    <a:pt x="129" y="198"/>
                  </a:cubicBezTo>
                  <a:cubicBezTo>
                    <a:pt x="129" y="197"/>
                    <a:pt x="128" y="196"/>
                    <a:pt x="128" y="196"/>
                  </a:cubicBezTo>
                  <a:cubicBezTo>
                    <a:pt x="128" y="196"/>
                    <a:pt x="128" y="197"/>
                    <a:pt x="127" y="197"/>
                  </a:cubicBezTo>
                  <a:cubicBezTo>
                    <a:pt x="126" y="197"/>
                    <a:pt x="125" y="197"/>
                    <a:pt x="125" y="197"/>
                  </a:cubicBezTo>
                  <a:cubicBezTo>
                    <a:pt x="124" y="197"/>
                    <a:pt x="124" y="197"/>
                    <a:pt x="124" y="197"/>
                  </a:cubicBezTo>
                  <a:cubicBezTo>
                    <a:pt x="124" y="197"/>
                    <a:pt x="124" y="196"/>
                    <a:pt x="125" y="196"/>
                  </a:cubicBezTo>
                  <a:cubicBezTo>
                    <a:pt x="126" y="196"/>
                    <a:pt x="127" y="197"/>
                    <a:pt x="127" y="196"/>
                  </a:cubicBezTo>
                  <a:cubicBezTo>
                    <a:pt x="127" y="196"/>
                    <a:pt x="127" y="196"/>
                    <a:pt x="128" y="195"/>
                  </a:cubicBezTo>
                  <a:cubicBezTo>
                    <a:pt x="128" y="195"/>
                    <a:pt x="128" y="195"/>
                    <a:pt x="128" y="195"/>
                  </a:cubicBezTo>
                  <a:cubicBezTo>
                    <a:pt x="128" y="195"/>
                    <a:pt x="129" y="195"/>
                    <a:pt x="129" y="194"/>
                  </a:cubicBezTo>
                  <a:cubicBezTo>
                    <a:pt x="127" y="194"/>
                    <a:pt x="127" y="194"/>
                    <a:pt x="127" y="194"/>
                  </a:cubicBezTo>
                  <a:cubicBezTo>
                    <a:pt x="126" y="194"/>
                    <a:pt x="126" y="194"/>
                    <a:pt x="126" y="194"/>
                  </a:cubicBezTo>
                  <a:cubicBezTo>
                    <a:pt x="126" y="194"/>
                    <a:pt x="126" y="194"/>
                    <a:pt x="126" y="194"/>
                  </a:cubicBezTo>
                  <a:cubicBezTo>
                    <a:pt x="125" y="194"/>
                    <a:pt x="125" y="194"/>
                    <a:pt x="125" y="194"/>
                  </a:cubicBezTo>
                  <a:cubicBezTo>
                    <a:pt x="126" y="193"/>
                    <a:pt x="126" y="193"/>
                    <a:pt x="126" y="193"/>
                  </a:cubicBezTo>
                  <a:cubicBezTo>
                    <a:pt x="126" y="193"/>
                    <a:pt x="126" y="192"/>
                    <a:pt x="126" y="193"/>
                  </a:cubicBezTo>
                  <a:cubicBezTo>
                    <a:pt x="127" y="193"/>
                    <a:pt x="128" y="193"/>
                    <a:pt x="128" y="193"/>
                  </a:cubicBezTo>
                  <a:cubicBezTo>
                    <a:pt x="129" y="192"/>
                    <a:pt x="129" y="192"/>
                    <a:pt x="129" y="192"/>
                  </a:cubicBezTo>
                  <a:cubicBezTo>
                    <a:pt x="128" y="191"/>
                    <a:pt x="128" y="191"/>
                    <a:pt x="128" y="191"/>
                  </a:cubicBezTo>
                  <a:cubicBezTo>
                    <a:pt x="128" y="190"/>
                    <a:pt x="128" y="190"/>
                    <a:pt x="128" y="190"/>
                  </a:cubicBezTo>
                  <a:cubicBezTo>
                    <a:pt x="129" y="190"/>
                    <a:pt x="130" y="190"/>
                    <a:pt x="130" y="190"/>
                  </a:cubicBezTo>
                  <a:cubicBezTo>
                    <a:pt x="130" y="191"/>
                    <a:pt x="131" y="190"/>
                    <a:pt x="132" y="190"/>
                  </a:cubicBezTo>
                  <a:cubicBezTo>
                    <a:pt x="132" y="190"/>
                    <a:pt x="134" y="188"/>
                    <a:pt x="134" y="188"/>
                  </a:cubicBezTo>
                  <a:cubicBezTo>
                    <a:pt x="133" y="189"/>
                    <a:pt x="133" y="189"/>
                    <a:pt x="132" y="190"/>
                  </a:cubicBezTo>
                  <a:cubicBezTo>
                    <a:pt x="132" y="190"/>
                    <a:pt x="131" y="192"/>
                    <a:pt x="130" y="192"/>
                  </a:cubicBezTo>
                  <a:cubicBezTo>
                    <a:pt x="130" y="193"/>
                    <a:pt x="129" y="193"/>
                    <a:pt x="129" y="193"/>
                  </a:cubicBezTo>
                  <a:cubicBezTo>
                    <a:pt x="129" y="194"/>
                    <a:pt x="129" y="194"/>
                    <a:pt x="130" y="194"/>
                  </a:cubicBezTo>
                  <a:cubicBezTo>
                    <a:pt x="131" y="194"/>
                    <a:pt x="131" y="194"/>
                    <a:pt x="131" y="193"/>
                  </a:cubicBezTo>
                  <a:cubicBezTo>
                    <a:pt x="131" y="193"/>
                    <a:pt x="131" y="193"/>
                    <a:pt x="131" y="193"/>
                  </a:cubicBezTo>
                  <a:cubicBezTo>
                    <a:pt x="131" y="193"/>
                    <a:pt x="131" y="194"/>
                    <a:pt x="132" y="194"/>
                  </a:cubicBezTo>
                  <a:cubicBezTo>
                    <a:pt x="132" y="194"/>
                    <a:pt x="132" y="193"/>
                    <a:pt x="133" y="193"/>
                  </a:cubicBezTo>
                  <a:cubicBezTo>
                    <a:pt x="133" y="194"/>
                    <a:pt x="134" y="194"/>
                    <a:pt x="134" y="193"/>
                  </a:cubicBezTo>
                  <a:cubicBezTo>
                    <a:pt x="134" y="192"/>
                    <a:pt x="134" y="191"/>
                    <a:pt x="134" y="191"/>
                  </a:cubicBezTo>
                  <a:cubicBezTo>
                    <a:pt x="135" y="190"/>
                    <a:pt x="135" y="190"/>
                    <a:pt x="135" y="191"/>
                  </a:cubicBezTo>
                  <a:cubicBezTo>
                    <a:pt x="135" y="191"/>
                    <a:pt x="134" y="192"/>
                    <a:pt x="135" y="193"/>
                  </a:cubicBezTo>
                  <a:cubicBezTo>
                    <a:pt x="135" y="194"/>
                    <a:pt x="136" y="194"/>
                    <a:pt x="136" y="193"/>
                  </a:cubicBezTo>
                  <a:cubicBezTo>
                    <a:pt x="137" y="193"/>
                    <a:pt x="136" y="192"/>
                    <a:pt x="137" y="192"/>
                  </a:cubicBezTo>
                  <a:cubicBezTo>
                    <a:pt x="137" y="193"/>
                    <a:pt x="137" y="193"/>
                    <a:pt x="138" y="194"/>
                  </a:cubicBezTo>
                  <a:cubicBezTo>
                    <a:pt x="139" y="194"/>
                    <a:pt x="139" y="194"/>
                    <a:pt x="139" y="193"/>
                  </a:cubicBezTo>
                  <a:cubicBezTo>
                    <a:pt x="139" y="193"/>
                    <a:pt x="140" y="192"/>
                    <a:pt x="140" y="192"/>
                  </a:cubicBezTo>
                  <a:cubicBezTo>
                    <a:pt x="141" y="192"/>
                    <a:pt x="142" y="191"/>
                    <a:pt x="142" y="192"/>
                  </a:cubicBezTo>
                  <a:cubicBezTo>
                    <a:pt x="143" y="193"/>
                    <a:pt x="143" y="193"/>
                    <a:pt x="142" y="193"/>
                  </a:cubicBezTo>
                  <a:cubicBezTo>
                    <a:pt x="142" y="192"/>
                    <a:pt x="141" y="193"/>
                    <a:pt x="140" y="193"/>
                  </a:cubicBezTo>
                  <a:cubicBezTo>
                    <a:pt x="140" y="193"/>
                    <a:pt x="140" y="194"/>
                    <a:pt x="139" y="194"/>
                  </a:cubicBezTo>
                  <a:cubicBezTo>
                    <a:pt x="139" y="194"/>
                    <a:pt x="139" y="195"/>
                    <a:pt x="140" y="195"/>
                  </a:cubicBezTo>
                  <a:cubicBezTo>
                    <a:pt x="141" y="196"/>
                    <a:pt x="141" y="195"/>
                    <a:pt x="142" y="195"/>
                  </a:cubicBezTo>
                  <a:cubicBezTo>
                    <a:pt x="142" y="195"/>
                    <a:pt x="143" y="195"/>
                    <a:pt x="143" y="196"/>
                  </a:cubicBezTo>
                  <a:cubicBezTo>
                    <a:pt x="143" y="197"/>
                    <a:pt x="142" y="196"/>
                    <a:pt x="142" y="196"/>
                  </a:cubicBezTo>
                  <a:cubicBezTo>
                    <a:pt x="141" y="196"/>
                    <a:pt x="140" y="196"/>
                    <a:pt x="139" y="197"/>
                  </a:cubicBezTo>
                  <a:cubicBezTo>
                    <a:pt x="139" y="197"/>
                    <a:pt x="139" y="197"/>
                    <a:pt x="140" y="197"/>
                  </a:cubicBezTo>
                  <a:cubicBezTo>
                    <a:pt x="140" y="198"/>
                    <a:pt x="141" y="198"/>
                    <a:pt x="142" y="197"/>
                  </a:cubicBezTo>
                  <a:cubicBezTo>
                    <a:pt x="142" y="197"/>
                    <a:pt x="142" y="198"/>
                    <a:pt x="142" y="198"/>
                  </a:cubicBezTo>
                  <a:cubicBezTo>
                    <a:pt x="142" y="199"/>
                    <a:pt x="142" y="199"/>
                    <a:pt x="142" y="199"/>
                  </a:cubicBezTo>
                  <a:cubicBezTo>
                    <a:pt x="143" y="199"/>
                    <a:pt x="143" y="198"/>
                    <a:pt x="143" y="199"/>
                  </a:cubicBezTo>
                  <a:cubicBezTo>
                    <a:pt x="144" y="199"/>
                    <a:pt x="144" y="199"/>
                    <a:pt x="144" y="200"/>
                  </a:cubicBezTo>
                  <a:cubicBezTo>
                    <a:pt x="143" y="200"/>
                    <a:pt x="141" y="199"/>
                    <a:pt x="141" y="199"/>
                  </a:cubicBezTo>
                  <a:cubicBezTo>
                    <a:pt x="141" y="200"/>
                    <a:pt x="141" y="201"/>
                    <a:pt x="141" y="201"/>
                  </a:cubicBezTo>
                  <a:cubicBezTo>
                    <a:pt x="140" y="200"/>
                    <a:pt x="140" y="200"/>
                    <a:pt x="139" y="200"/>
                  </a:cubicBezTo>
                  <a:cubicBezTo>
                    <a:pt x="138" y="199"/>
                    <a:pt x="138" y="200"/>
                    <a:pt x="137" y="200"/>
                  </a:cubicBezTo>
                  <a:cubicBezTo>
                    <a:pt x="137" y="200"/>
                    <a:pt x="137" y="202"/>
                    <a:pt x="137" y="202"/>
                  </a:cubicBezTo>
                  <a:cubicBezTo>
                    <a:pt x="137" y="203"/>
                    <a:pt x="138" y="203"/>
                    <a:pt x="138" y="203"/>
                  </a:cubicBezTo>
                  <a:cubicBezTo>
                    <a:pt x="138" y="202"/>
                    <a:pt x="139" y="202"/>
                    <a:pt x="140" y="202"/>
                  </a:cubicBezTo>
                  <a:cubicBezTo>
                    <a:pt x="141" y="202"/>
                    <a:pt x="141" y="202"/>
                    <a:pt x="141" y="202"/>
                  </a:cubicBezTo>
                  <a:cubicBezTo>
                    <a:pt x="141" y="201"/>
                    <a:pt x="142" y="200"/>
                    <a:pt x="142" y="200"/>
                  </a:cubicBezTo>
                  <a:cubicBezTo>
                    <a:pt x="143" y="201"/>
                    <a:pt x="144" y="200"/>
                    <a:pt x="144" y="201"/>
                  </a:cubicBezTo>
                  <a:cubicBezTo>
                    <a:pt x="145" y="202"/>
                    <a:pt x="146" y="203"/>
                    <a:pt x="147" y="204"/>
                  </a:cubicBezTo>
                  <a:cubicBezTo>
                    <a:pt x="148" y="204"/>
                    <a:pt x="148" y="202"/>
                    <a:pt x="148" y="202"/>
                  </a:cubicBezTo>
                  <a:cubicBezTo>
                    <a:pt x="149" y="201"/>
                    <a:pt x="150" y="200"/>
                    <a:pt x="151" y="200"/>
                  </a:cubicBezTo>
                  <a:cubicBezTo>
                    <a:pt x="152" y="200"/>
                    <a:pt x="153" y="200"/>
                    <a:pt x="153" y="200"/>
                  </a:cubicBezTo>
                  <a:cubicBezTo>
                    <a:pt x="152" y="200"/>
                    <a:pt x="151" y="201"/>
                    <a:pt x="150" y="202"/>
                  </a:cubicBezTo>
                  <a:cubicBezTo>
                    <a:pt x="150" y="203"/>
                    <a:pt x="149" y="203"/>
                    <a:pt x="149" y="204"/>
                  </a:cubicBezTo>
                  <a:cubicBezTo>
                    <a:pt x="150" y="205"/>
                    <a:pt x="150" y="205"/>
                    <a:pt x="151" y="206"/>
                  </a:cubicBezTo>
                  <a:cubicBezTo>
                    <a:pt x="151" y="207"/>
                    <a:pt x="152" y="206"/>
                    <a:pt x="153" y="207"/>
                  </a:cubicBezTo>
                  <a:cubicBezTo>
                    <a:pt x="154" y="208"/>
                    <a:pt x="154" y="208"/>
                    <a:pt x="153" y="208"/>
                  </a:cubicBezTo>
                  <a:cubicBezTo>
                    <a:pt x="153" y="209"/>
                    <a:pt x="151" y="209"/>
                    <a:pt x="151" y="209"/>
                  </a:cubicBezTo>
                  <a:cubicBezTo>
                    <a:pt x="150" y="209"/>
                    <a:pt x="149" y="210"/>
                    <a:pt x="150" y="210"/>
                  </a:cubicBezTo>
                  <a:cubicBezTo>
                    <a:pt x="150" y="211"/>
                    <a:pt x="150" y="210"/>
                    <a:pt x="151" y="210"/>
                  </a:cubicBezTo>
                  <a:cubicBezTo>
                    <a:pt x="152" y="210"/>
                    <a:pt x="152" y="209"/>
                    <a:pt x="154" y="209"/>
                  </a:cubicBezTo>
                  <a:cubicBezTo>
                    <a:pt x="156" y="209"/>
                    <a:pt x="157" y="209"/>
                    <a:pt x="158" y="209"/>
                  </a:cubicBezTo>
                  <a:cubicBezTo>
                    <a:pt x="159" y="209"/>
                    <a:pt x="162" y="209"/>
                    <a:pt x="163" y="210"/>
                  </a:cubicBezTo>
                  <a:cubicBezTo>
                    <a:pt x="164" y="210"/>
                    <a:pt x="167" y="211"/>
                    <a:pt x="168" y="212"/>
                  </a:cubicBezTo>
                  <a:cubicBezTo>
                    <a:pt x="169" y="213"/>
                    <a:pt x="169" y="213"/>
                    <a:pt x="170" y="213"/>
                  </a:cubicBezTo>
                  <a:cubicBezTo>
                    <a:pt x="171" y="213"/>
                    <a:pt x="171" y="211"/>
                    <a:pt x="172" y="211"/>
                  </a:cubicBezTo>
                  <a:cubicBezTo>
                    <a:pt x="172" y="211"/>
                    <a:pt x="173" y="213"/>
                    <a:pt x="173" y="213"/>
                  </a:cubicBezTo>
                  <a:cubicBezTo>
                    <a:pt x="172" y="213"/>
                    <a:pt x="170" y="214"/>
                    <a:pt x="172" y="215"/>
                  </a:cubicBezTo>
                  <a:cubicBezTo>
                    <a:pt x="173" y="216"/>
                    <a:pt x="174" y="217"/>
                    <a:pt x="175" y="217"/>
                  </a:cubicBezTo>
                  <a:cubicBezTo>
                    <a:pt x="177" y="218"/>
                    <a:pt x="178" y="218"/>
                    <a:pt x="179" y="218"/>
                  </a:cubicBezTo>
                  <a:cubicBezTo>
                    <a:pt x="180" y="218"/>
                    <a:pt x="181" y="217"/>
                    <a:pt x="182" y="217"/>
                  </a:cubicBezTo>
                  <a:cubicBezTo>
                    <a:pt x="183" y="217"/>
                    <a:pt x="184" y="216"/>
                    <a:pt x="184" y="216"/>
                  </a:cubicBezTo>
                  <a:cubicBezTo>
                    <a:pt x="184" y="215"/>
                    <a:pt x="185" y="215"/>
                    <a:pt x="185" y="216"/>
                  </a:cubicBezTo>
                  <a:cubicBezTo>
                    <a:pt x="186" y="217"/>
                    <a:pt x="187" y="218"/>
                    <a:pt x="187" y="218"/>
                  </a:cubicBezTo>
                  <a:cubicBezTo>
                    <a:pt x="188" y="219"/>
                    <a:pt x="188" y="219"/>
                    <a:pt x="188" y="219"/>
                  </a:cubicBezTo>
                  <a:cubicBezTo>
                    <a:pt x="187" y="219"/>
                    <a:pt x="186" y="218"/>
                    <a:pt x="186" y="218"/>
                  </a:cubicBezTo>
                  <a:cubicBezTo>
                    <a:pt x="185" y="219"/>
                    <a:pt x="185" y="222"/>
                    <a:pt x="185" y="221"/>
                  </a:cubicBezTo>
                  <a:cubicBezTo>
                    <a:pt x="185" y="220"/>
                    <a:pt x="185" y="220"/>
                    <a:pt x="185" y="219"/>
                  </a:cubicBezTo>
                  <a:cubicBezTo>
                    <a:pt x="185" y="218"/>
                    <a:pt x="185" y="217"/>
                    <a:pt x="185" y="216"/>
                  </a:cubicBezTo>
                  <a:cubicBezTo>
                    <a:pt x="184" y="216"/>
                    <a:pt x="183" y="216"/>
                    <a:pt x="183" y="217"/>
                  </a:cubicBezTo>
                  <a:cubicBezTo>
                    <a:pt x="183" y="218"/>
                    <a:pt x="183" y="219"/>
                    <a:pt x="183" y="220"/>
                  </a:cubicBezTo>
                  <a:cubicBezTo>
                    <a:pt x="182" y="220"/>
                    <a:pt x="180" y="220"/>
                    <a:pt x="181" y="222"/>
                  </a:cubicBezTo>
                  <a:cubicBezTo>
                    <a:pt x="182" y="223"/>
                    <a:pt x="183" y="224"/>
                    <a:pt x="183" y="224"/>
                  </a:cubicBezTo>
                  <a:cubicBezTo>
                    <a:pt x="184" y="225"/>
                    <a:pt x="184" y="223"/>
                    <a:pt x="184" y="225"/>
                  </a:cubicBezTo>
                  <a:cubicBezTo>
                    <a:pt x="185" y="226"/>
                    <a:pt x="185" y="226"/>
                    <a:pt x="186" y="227"/>
                  </a:cubicBezTo>
                  <a:cubicBezTo>
                    <a:pt x="187" y="228"/>
                    <a:pt x="189" y="227"/>
                    <a:pt x="188" y="228"/>
                  </a:cubicBezTo>
                  <a:cubicBezTo>
                    <a:pt x="188" y="229"/>
                    <a:pt x="188" y="228"/>
                    <a:pt x="189" y="229"/>
                  </a:cubicBezTo>
                  <a:cubicBezTo>
                    <a:pt x="190" y="230"/>
                    <a:pt x="190" y="230"/>
                    <a:pt x="190" y="232"/>
                  </a:cubicBezTo>
                  <a:cubicBezTo>
                    <a:pt x="190" y="233"/>
                    <a:pt x="190" y="233"/>
                    <a:pt x="191" y="234"/>
                  </a:cubicBezTo>
                  <a:cubicBezTo>
                    <a:pt x="191" y="235"/>
                    <a:pt x="192" y="235"/>
                    <a:pt x="192" y="235"/>
                  </a:cubicBezTo>
                  <a:cubicBezTo>
                    <a:pt x="192" y="236"/>
                    <a:pt x="191" y="235"/>
                    <a:pt x="192" y="237"/>
                  </a:cubicBezTo>
                  <a:cubicBezTo>
                    <a:pt x="192" y="238"/>
                    <a:pt x="193" y="238"/>
                    <a:pt x="194" y="240"/>
                  </a:cubicBezTo>
                  <a:cubicBezTo>
                    <a:pt x="195" y="241"/>
                    <a:pt x="195" y="241"/>
                    <a:pt x="196" y="242"/>
                  </a:cubicBezTo>
                  <a:cubicBezTo>
                    <a:pt x="196" y="242"/>
                    <a:pt x="197" y="242"/>
                    <a:pt x="197" y="241"/>
                  </a:cubicBezTo>
                  <a:cubicBezTo>
                    <a:pt x="197" y="241"/>
                    <a:pt x="197" y="240"/>
                    <a:pt x="197" y="240"/>
                  </a:cubicBezTo>
                  <a:cubicBezTo>
                    <a:pt x="198" y="241"/>
                    <a:pt x="198" y="241"/>
                    <a:pt x="198" y="240"/>
                  </a:cubicBezTo>
                  <a:cubicBezTo>
                    <a:pt x="198" y="239"/>
                    <a:pt x="199" y="241"/>
                    <a:pt x="199" y="241"/>
                  </a:cubicBezTo>
                  <a:cubicBezTo>
                    <a:pt x="199" y="242"/>
                    <a:pt x="200" y="241"/>
                    <a:pt x="200" y="241"/>
                  </a:cubicBezTo>
                  <a:cubicBezTo>
                    <a:pt x="201" y="240"/>
                    <a:pt x="200" y="239"/>
                    <a:pt x="200" y="239"/>
                  </a:cubicBezTo>
                  <a:cubicBezTo>
                    <a:pt x="201" y="239"/>
                    <a:pt x="200" y="238"/>
                    <a:pt x="200" y="237"/>
                  </a:cubicBezTo>
                  <a:cubicBezTo>
                    <a:pt x="200" y="236"/>
                    <a:pt x="199" y="237"/>
                    <a:pt x="199" y="237"/>
                  </a:cubicBezTo>
                  <a:cubicBezTo>
                    <a:pt x="199" y="237"/>
                    <a:pt x="199" y="237"/>
                    <a:pt x="199" y="237"/>
                  </a:cubicBezTo>
                  <a:cubicBezTo>
                    <a:pt x="199" y="237"/>
                    <a:pt x="199" y="237"/>
                    <a:pt x="199" y="236"/>
                  </a:cubicBezTo>
                  <a:cubicBezTo>
                    <a:pt x="199" y="235"/>
                    <a:pt x="199" y="234"/>
                    <a:pt x="198" y="234"/>
                  </a:cubicBezTo>
                  <a:cubicBezTo>
                    <a:pt x="198" y="234"/>
                    <a:pt x="197" y="234"/>
                    <a:pt x="197" y="234"/>
                  </a:cubicBezTo>
                  <a:cubicBezTo>
                    <a:pt x="197" y="234"/>
                    <a:pt x="195" y="234"/>
                    <a:pt x="195" y="234"/>
                  </a:cubicBezTo>
                  <a:cubicBezTo>
                    <a:pt x="196" y="233"/>
                    <a:pt x="196" y="233"/>
                    <a:pt x="197" y="232"/>
                  </a:cubicBezTo>
                  <a:cubicBezTo>
                    <a:pt x="197" y="232"/>
                    <a:pt x="197" y="232"/>
                    <a:pt x="198" y="232"/>
                  </a:cubicBezTo>
                  <a:cubicBezTo>
                    <a:pt x="198" y="232"/>
                    <a:pt x="198" y="232"/>
                    <a:pt x="198" y="232"/>
                  </a:cubicBezTo>
                  <a:cubicBezTo>
                    <a:pt x="199" y="233"/>
                    <a:pt x="199" y="233"/>
                    <a:pt x="199" y="233"/>
                  </a:cubicBezTo>
                  <a:cubicBezTo>
                    <a:pt x="199" y="233"/>
                    <a:pt x="199" y="232"/>
                    <a:pt x="200" y="233"/>
                  </a:cubicBezTo>
                  <a:cubicBezTo>
                    <a:pt x="200" y="233"/>
                    <a:pt x="200" y="234"/>
                    <a:pt x="200" y="234"/>
                  </a:cubicBezTo>
                  <a:cubicBezTo>
                    <a:pt x="200" y="234"/>
                    <a:pt x="200" y="235"/>
                    <a:pt x="201" y="236"/>
                  </a:cubicBezTo>
                  <a:cubicBezTo>
                    <a:pt x="202" y="237"/>
                    <a:pt x="202" y="236"/>
                    <a:pt x="202" y="236"/>
                  </a:cubicBezTo>
                  <a:cubicBezTo>
                    <a:pt x="202" y="235"/>
                    <a:pt x="202" y="234"/>
                    <a:pt x="203" y="234"/>
                  </a:cubicBezTo>
                  <a:cubicBezTo>
                    <a:pt x="203" y="234"/>
                    <a:pt x="203" y="234"/>
                    <a:pt x="203" y="235"/>
                  </a:cubicBezTo>
                  <a:cubicBezTo>
                    <a:pt x="204" y="235"/>
                    <a:pt x="205" y="235"/>
                    <a:pt x="205" y="235"/>
                  </a:cubicBezTo>
                  <a:cubicBezTo>
                    <a:pt x="203" y="235"/>
                    <a:pt x="203" y="235"/>
                    <a:pt x="203" y="235"/>
                  </a:cubicBezTo>
                  <a:cubicBezTo>
                    <a:pt x="203" y="235"/>
                    <a:pt x="202" y="235"/>
                    <a:pt x="203" y="237"/>
                  </a:cubicBezTo>
                  <a:cubicBezTo>
                    <a:pt x="203" y="238"/>
                    <a:pt x="203" y="239"/>
                    <a:pt x="202" y="239"/>
                  </a:cubicBezTo>
                  <a:cubicBezTo>
                    <a:pt x="202" y="240"/>
                    <a:pt x="201" y="240"/>
                    <a:pt x="202" y="241"/>
                  </a:cubicBezTo>
                  <a:cubicBezTo>
                    <a:pt x="202" y="241"/>
                    <a:pt x="203" y="241"/>
                    <a:pt x="204" y="241"/>
                  </a:cubicBezTo>
                  <a:cubicBezTo>
                    <a:pt x="204" y="242"/>
                    <a:pt x="204" y="242"/>
                    <a:pt x="204" y="242"/>
                  </a:cubicBezTo>
                  <a:cubicBezTo>
                    <a:pt x="205" y="242"/>
                    <a:pt x="205" y="241"/>
                    <a:pt x="205" y="241"/>
                  </a:cubicBezTo>
                  <a:cubicBezTo>
                    <a:pt x="205" y="242"/>
                    <a:pt x="204" y="243"/>
                    <a:pt x="205" y="244"/>
                  </a:cubicBezTo>
                  <a:cubicBezTo>
                    <a:pt x="206" y="244"/>
                    <a:pt x="207" y="244"/>
                    <a:pt x="207" y="243"/>
                  </a:cubicBezTo>
                  <a:cubicBezTo>
                    <a:pt x="207" y="243"/>
                    <a:pt x="207" y="240"/>
                    <a:pt x="207" y="239"/>
                  </a:cubicBezTo>
                  <a:cubicBezTo>
                    <a:pt x="208" y="238"/>
                    <a:pt x="208" y="237"/>
                    <a:pt x="208" y="236"/>
                  </a:cubicBezTo>
                  <a:cubicBezTo>
                    <a:pt x="208" y="235"/>
                    <a:pt x="208" y="234"/>
                    <a:pt x="208" y="233"/>
                  </a:cubicBezTo>
                  <a:cubicBezTo>
                    <a:pt x="209" y="232"/>
                    <a:pt x="208" y="231"/>
                    <a:pt x="209" y="232"/>
                  </a:cubicBezTo>
                  <a:cubicBezTo>
                    <a:pt x="209" y="233"/>
                    <a:pt x="209" y="232"/>
                    <a:pt x="209" y="231"/>
                  </a:cubicBezTo>
                  <a:cubicBezTo>
                    <a:pt x="209" y="231"/>
                    <a:pt x="209" y="231"/>
                    <a:pt x="210" y="230"/>
                  </a:cubicBezTo>
                  <a:cubicBezTo>
                    <a:pt x="210" y="230"/>
                    <a:pt x="210" y="228"/>
                    <a:pt x="211" y="229"/>
                  </a:cubicBezTo>
                  <a:cubicBezTo>
                    <a:pt x="211" y="229"/>
                    <a:pt x="210" y="231"/>
                    <a:pt x="210" y="232"/>
                  </a:cubicBezTo>
                  <a:cubicBezTo>
                    <a:pt x="210" y="232"/>
                    <a:pt x="209" y="233"/>
                    <a:pt x="209" y="234"/>
                  </a:cubicBezTo>
                  <a:cubicBezTo>
                    <a:pt x="209" y="235"/>
                    <a:pt x="209" y="236"/>
                    <a:pt x="209" y="237"/>
                  </a:cubicBezTo>
                  <a:cubicBezTo>
                    <a:pt x="209" y="238"/>
                    <a:pt x="210" y="237"/>
                    <a:pt x="210" y="238"/>
                  </a:cubicBezTo>
                  <a:cubicBezTo>
                    <a:pt x="210" y="238"/>
                    <a:pt x="210" y="239"/>
                    <a:pt x="209" y="240"/>
                  </a:cubicBezTo>
                  <a:cubicBezTo>
                    <a:pt x="209" y="241"/>
                    <a:pt x="209" y="242"/>
                    <a:pt x="209" y="242"/>
                  </a:cubicBezTo>
                  <a:cubicBezTo>
                    <a:pt x="209" y="243"/>
                    <a:pt x="210" y="243"/>
                    <a:pt x="210" y="244"/>
                  </a:cubicBezTo>
                  <a:cubicBezTo>
                    <a:pt x="211" y="244"/>
                    <a:pt x="211" y="245"/>
                    <a:pt x="212" y="246"/>
                  </a:cubicBezTo>
                  <a:cubicBezTo>
                    <a:pt x="212" y="246"/>
                    <a:pt x="214" y="244"/>
                    <a:pt x="214" y="244"/>
                  </a:cubicBezTo>
                  <a:cubicBezTo>
                    <a:pt x="214" y="243"/>
                    <a:pt x="215" y="242"/>
                    <a:pt x="216" y="243"/>
                  </a:cubicBezTo>
                  <a:cubicBezTo>
                    <a:pt x="216" y="243"/>
                    <a:pt x="217" y="243"/>
                    <a:pt x="217" y="243"/>
                  </a:cubicBezTo>
                  <a:cubicBezTo>
                    <a:pt x="216" y="243"/>
                    <a:pt x="214" y="244"/>
                    <a:pt x="214" y="244"/>
                  </a:cubicBezTo>
                  <a:cubicBezTo>
                    <a:pt x="214" y="245"/>
                    <a:pt x="213" y="247"/>
                    <a:pt x="213" y="247"/>
                  </a:cubicBezTo>
                  <a:cubicBezTo>
                    <a:pt x="212" y="248"/>
                    <a:pt x="212" y="249"/>
                    <a:pt x="213" y="249"/>
                  </a:cubicBezTo>
                  <a:cubicBezTo>
                    <a:pt x="214" y="249"/>
                    <a:pt x="214" y="247"/>
                    <a:pt x="214" y="248"/>
                  </a:cubicBezTo>
                  <a:cubicBezTo>
                    <a:pt x="215" y="248"/>
                    <a:pt x="214" y="249"/>
                    <a:pt x="213" y="249"/>
                  </a:cubicBezTo>
                  <a:cubicBezTo>
                    <a:pt x="213" y="250"/>
                    <a:pt x="213" y="250"/>
                    <a:pt x="213" y="251"/>
                  </a:cubicBezTo>
                  <a:cubicBezTo>
                    <a:pt x="213" y="252"/>
                    <a:pt x="213" y="252"/>
                    <a:pt x="214" y="251"/>
                  </a:cubicBezTo>
                  <a:cubicBezTo>
                    <a:pt x="214" y="251"/>
                    <a:pt x="214" y="250"/>
                    <a:pt x="215" y="250"/>
                  </a:cubicBezTo>
                  <a:cubicBezTo>
                    <a:pt x="216" y="251"/>
                    <a:pt x="217" y="252"/>
                    <a:pt x="217" y="252"/>
                  </a:cubicBezTo>
                  <a:cubicBezTo>
                    <a:pt x="216" y="252"/>
                    <a:pt x="215" y="250"/>
                    <a:pt x="214" y="251"/>
                  </a:cubicBezTo>
                  <a:cubicBezTo>
                    <a:pt x="214" y="252"/>
                    <a:pt x="214" y="252"/>
                    <a:pt x="214" y="253"/>
                  </a:cubicBezTo>
                  <a:cubicBezTo>
                    <a:pt x="215" y="254"/>
                    <a:pt x="215" y="255"/>
                    <a:pt x="215" y="255"/>
                  </a:cubicBezTo>
                  <a:cubicBezTo>
                    <a:pt x="215" y="256"/>
                    <a:pt x="215" y="255"/>
                    <a:pt x="214" y="254"/>
                  </a:cubicBezTo>
                  <a:cubicBezTo>
                    <a:pt x="214" y="254"/>
                    <a:pt x="213" y="252"/>
                    <a:pt x="213" y="253"/>
                  </a:cubicBezTo>
                  <a:cubicBezTo>
                    <a:pt x="213" y="253"/>
                    <a:pt x="213" y="254"/>
                    <a:pt x="213" y="254"/>
                  </a:cubicBezTo>
                  <a:cubicBezTo>
                    <a:pt x="213" y="255"/>
                    <a:pt x="213" y="255"/>
                    <a:pt x="213" y="255"/>
                  </a:cubicBezTo>
                  <a:cubicBezTo>
                    <a:pt x="213" y="255"/>
                    <a:pt x="213" y="255"/>
                    <a:pt x="213" y="255"/>
                  </a:cubicBezTo>
                  <a:cubicBezTo>
                    <a:pt x="212" y="256"/>
                    <a:pt x="213" y="257"/>
                    <a:pt x="213" y="257"/>
                  </a:cubicBezTo>
                  <a:cubicBezTo>
                    <a:pt x="213" y="257"/>
                    <a:pt x="212" y="257"/>
                    <a:pt x="212" y="257"/>
                  </a:cubicBezTo>
                  <a:cubicBezTo>
                    <a:pt x="212" y="258"/>
                    <a:pt x="213" y="258"/>
                    <a:pt x="214" y="258"/>
                  </a:cubicBezTo>
                  <a:cubicBezTo>
                    <a:pt x="214" y="258"/>
                    <a:pt x="215" y="258"/>
                    <a:pt x="214" y="258"/>
                  </a:cubicBezTo>
                  <a:cubicBezTo>
                    <a:pt x="214" y="258"/>
                    <a:pt x="212" y="258"/>
                    <a:pt x="212" y="258"/>
                  </a:cubicBezTo>
                  <a:cubicBezTo>
                    <a:pt x="211" y="258"/>
                    <a:pt x="211" y="258"/>
                    <a:pt x="211" y="259"/>
                  </a:cubicBezTo>
                  <a:cubicBezTo>
                    <a:pt x="211" y="260"/>
                    <a:pt x="211" y="261"/>
                    <a:pt x="212" y="261"/>
                  </a:cubicBezTo>
                  <a:cubicBezTo>
                    <a:pt x="212" y="260"/>
                    <a:pt x="212" y="259"/>
                    <a:pt x="212" y="260"/>
                  </a:cubicBezTo>
                  <a:cubicBezTo>
                    <a:pt x="213" y="261"/>
                    <a:pt x="213" y="262"/>
                    <a:pt x="213" y="262"/>
                  </a:cubicBezTo>
                  <a:cubicBezTo>
                    <a:pt x="214" y="262"/>
                    <a:pt x="214" y="262"/>
                    <a:pt x="214" y="262"/>
                  </a:cubicBezTo>
                  <a:cubicBezTo>
                    <a:pt x="214" y="263"/>
                    <a:pt x="213" y="262"/>
                    <a:pt x="213" y="263"/>
                  </a:cubicBezTo>
                  <a:cubicBezTo>
                    <a:pt x="213" y="264"/>
                    <a:pt x="214" y="266"/>
                    <a:pt x="214" y="266"/>
                  </a:cubicBezTo>
                  <a:cubicBezTo>
                    <a:pt x="215" y="266"/>
                    <a:pt x="216" y="265"/>
                    <a:pt x="215" y="266"/>
                  </a:cubicBezTo>
                  <a:cubicBezTo>
                    <a:pt x="215" y="266"/>
                    <a:pt x="214" y="266"/>
                    <a:pt x="214" y="267"/>
                  </a:cubicBezTo>
                  <a:cubicBezTo>
                    <a:pt x="214" y="267"/>
                    <a:pt x="214" y="268"/>
                    <a:pt x="214" y="269"/>
                  </a:cubicBezTo>
                  <a:cubicBezTo>
                    <a:pt x="214" y="269"/>
                    <a:pt x="215" y="268"/>
                    <a:pt x="215" y="269"/>
                  </a:cubicBezTo>
                  <a:cubicBezTo>
                    <a:pt x="214" y="269"/>
                    <a:pt x="214" y="270"/>
                    <a:pt x="215" y="270"/>
                  </a:cubicBezTo>
                  <a:cubicBezTo>
                    <a:pt x="215" y="271"/>
                    <a:pt x="215" y="272"/>
                    <a:pt x="215" y="272"/>
                  </a:cubicBezTo>
                  <a:cubicBezTo>
                    <a:pt x="215" y="273"/>
                    <a:pt x="216" y="274"/>
                    <a:pt x="216" y="274"/>
                  </a:cubicBezTo>
                  <a:cubicBezTo>
                    <a:pt x="217" y="274"/>
                    <a:pt x="218" y="274"/>
                    <a:pt x="217" y="275"/>
                  </a:cubicBezTo>
                  <a:cubicBezTo>
                    <a:pt x="217" y="275"/>
                    <a:pt x="216" y="274"/>
                    <a:pt x="216" y="274"/>
                  </a:cubicBezTo>
                  <a:cubicBezTo>
                    <a:pt x="215" y="274"/>
                    <a:pt x="214" y="274"/>
                    <a:pt x="214" y="274"/>
                  </a:cubicBezTo>
                  <a:cubicBezTo>
                    <a:pt x="214" y="274"/>
                    <a:pt x="214" y="275"/>
                    <a:pt x="214" y="276"/>
                  </a:cubicBezTo>
                  <a:cubicBezTo>
                    <a:pt x="213" y="276"/>
                    <a:pt x="213" y="277"/>
                    <a:pt x="213" y="277"/>
                  </a:cubicBezTo>
                  <a:cubicBezTo>
                    <a:pt x="212" y="277"/>
                    <a:pt x="211" y="278"/>
                    <a:pt x="211" y="278"/>
                  </a:cubicBezTo>
                  <a:cubicBezTo>
                    <a:pt x="211" y="278"/>
                    <a:pt x="210" y="280"/>
                    <a:pt x="210" y="280"/>
                  </a:cubicBezTo>
                  <a:cubicBezTo>
                    <a:pt x="210" y="281"/>
                    <a:pt x="210" y="282"/>
                    <a:pt x="210" y="282"/>
                  </a:cubicBezTo>
                  <a:cubicBezTo>
                    <a:pt x="211" y="282"/>
                    <a:pt x="211" y="282"/>
                    <a:pt x="211" y="281"/>
                  </a:cubicBezTo>
                  <a:cubicBezTo>
                    <a:pt x="211" y="280"/>
                    <a:pt x="212" y="280"/>
                    <a:pt x="212" y="281"/>
                  </a:cubicBezTo>
                  <a:cubicBezTo>
                    <a:pt x="213" y="281"/>
                    <a:pt x="213" y="280"/>
                    <a:pt x="213" y="279"/>
                  </a:cubicBezTo>
                  <a:cubicBezTo>
                    <a:pt x="213" y="279"/>
                    <a:pt x="213" y="278"/>
                    <a:pt x="214" y="278"/>
                  </a:cubicBezTo>
                  <a:cubicBezTo>
                    <a:pt x="214" y="278"/>
                    <a:pt x="214" y="278"/>
                    <a:pt x="215" y="278"/>
                  </a:cubicBezTo>
                  <a:cubicBezTo>
                    <a:pt x="216" y="277"/>
                    <a:pt x="216" y="277"/>
                    <a:pt x="217" y="277"/>
                  </a:cubicBezTo>
                  <a:cubicBezTo>
                    <a:pt x="217" y="277"/>
                    <a:pt x="218" y="278"/>
                    <a:pt x="219" y="277"/>
                  </a:cubicBezTo>
                  <a:cubicBezTo>
                    <a:pt x="219" y="277"/>
                    <a:pt x="221" y="276"/>
                    <a:pt x="220" y="277"/>
                  </a:cubicBezTo>
                  <a:cubicBezTo>
                    <a:pt x="220" y="277"/>
                    <a:pt x="219" y="278"/>
                    <a:pt x="219" y="278"/>
                  </a:cubicBezTo>
                  <a:cubicBezTo>
                    <a:pt x="219" y="279"/>
                    <a:pt x="219" y="280"/>
                    <a:pt x="219" y="281"/>
                  </a:cubicBezTo>
                  <a:cubicBezTo>
                    <a:pt x="219" y="282"/>
                    <a:pt x="219" y="283"/>
                    <a:pt x="218" y="284"/>
                  </a:cubicBezTo>
                  <a:cubicBezTo>
                    <a:pt x="218" y="284"/>
                    <a:pt x="217" y="286"/>
                    <a:pt x="217" y="286"/>
                  </a:cubicBezTo>
                  <a:cubicBezTo>
                    <a:pt x="217" y="286"/>
                    <a:pt x="217" y="287"/>
                    <a:pt x="218" y="287"/>
                  </a:cubicBezTo>
                  <a:cubicBezTo>
                    <a:pt x="218" y="287"/>
                    <a:pt x="220" y="287"/>
                    <a:pt x="219" y="287"/>
                  </a:cubicBezTo>
                  <a:cubicBezTo>
                    <a:pt x="219" y="288"/>
                    <a:pt x="219" y="288"/>
                    <a:pt x="218" y="288"/>
                  </a:cubicBezTo>
                  <a:cubicBezTo>
                    <a:pt x="217" y="289"/>
                    <a:pt x="217" y="289"/>
                    <a:pt x="216" y="289"/>
                  </a:cubicBezTo>
                  <a:cubicBezTo>
                    <a:pt x="216" y="289"/>
                    <a:pt x="215" y="289"/>
                    <a:pt x="215" y="289"/>
                  </a:cubicBezTo>
                  <a:cubicBezTo>
                    <a:pt x="214" y="290"/>
                    <a:pt x="214" y="291"/>
                    <a:pt x="214" y="291"/>
                  </a:cubicBezTo>
                  <a:cubicBezTo>
                    <a:pt x="213" y="292"/>
                    <a:pt x="213" y="292"/>
                    <a:pt x="213" y="293"/>
                  </a:cubicBezTo>
                  <a:cubicBezTo>
                    <a:pt x="214" y="293"/>
                    <a:pt x="214" y="293"/>
                    <a:pt x="215" y="293"/>
                  </a:cubicBezTo>
                  <a:cubicBezTo>
                    <a:pt x="215" y="292"/>
                    <a:pt x="216" y="291"/>
                    <a:pt x="216" y="291"/>
                  </a:cubicBezTo>
                  <a:cubicBezTo>
                    <a:pt x="216" y="292"/>
                    <a:pt x="215" y="293"/>
                    <a:pt x="216" y="293"/>
                  </a:cubicBezTo>
                  <a:cubicBezTo>
                    <a:pt x="217" y="293"/>
                    <a:pt x="220" y="290"/>
                    <a:pt x="221" y="289"/>
                  </a:cubicBezTo>
                  <a:cubicBezTo>
                    <a:pt x="222" y="288"/>
                    <a:pt x="223" y="286"/>
                    <a:pt x="223" y="285"/>
                  </a:cubicBezTo>
                  <a:cubicBezTo>
                    <a:pt x="224" y="283"/>
                    <a:pt x="224" y="282"/>
                    <a:pt x="225" y="281"/>
                  </a:cubicBezTo>
                  <a:cubicBezTo>
                    <a:pt x="226" y="280"/>
                    <a:pt x="226" y="279"/>
                    <a:pt x="226" y="279"/>
                  </a:cubicBezTo>
                  <a:cubicBezTo>
                    <a:pt x="225" y="279"/>
                    <a:pt x="225" y="279"/>
                    <a:pt x="225" y="277"/>
                  </a:cubicBezTo>
                  <a:cubicBezTo>
                    <a:pt x="224" y="276"/>
                    <a:pt x="224" y="276"/>
                    <a:pt x="223" y="275"/>
                  </a:cubicBezTo>
                  <a:cubicBezTo>
                    <a:pt x="223" y="274"/>
                    <a:pt x="222" y="274"/>
                    <a:pt x="222" y="274"/>
                  </a:cubicBezTo>
                  <a:cubicBezTo>
                    <a:pt x="221" y="273"/>
                    <a:pt x="220" y="271"/>
                    <a:pt x="220" y="271"/>
                  </a:cubicBezTo>
                  <a:cubicBezTo>
                    <a:pt x="219" y="270"/>
                    <a:pt x="219" y="270"/>
                    <a:pt x="218" y="270"/>
                  </a:cubicBezTo>
                  <a:cubicBezTo>
                    <a:pt x="218" y="269"/>
                    <a:pt x="218" y="269"/>
                    <a:pt x="218" y="268"/>
                  </a:cubicBezTo>
                  <a:cubicBezTo>
                    <a:pt x="218" y="267"/>
                    <a:pt x="218" y="266"/>
                    <a:pt x="218" y="265"/>
                  </a:cubicBezTo>
                  <a:cubicBezTo>
                    <a:pt x="218" y="264"/>
                    <a:pt x="218" y="263"/>
                    <a:pt x="218" y="262"/>
                  </a:cubicBezTo>
                  <a:cubicBezTo>
                    <a:pt x="218" y="261"/>
                    <a:pt x="219" y="261"/>
                    <a:pt x="219" y="259"/>
                  </a:cubicBezTo>
                  <a:cubicBezTo>
                    <a:pt x="218" y="257"/>
                    <a:pt x="218" y="256"/>
                    <a:pt x="218" y="254"/>
                  </a:cubicBezTo>
                  <a:cubicBezTo>
                    <a:pt x="218" y="252"/>
                    <a:pt x="218" y="251"/>
                    <a:pt x="218" y="250"/>
                  </a:cubicBezTo>
                  <a:cubicBezTo>
                    <a:pt x="218" y="248"/>
                    <a:pt x="217" y="246"/>
                    <a:pt x="217" y="245"/>
                  </a:cubicBezTo>
                  <a:cubicBezTo>
                    <a:pt x="218" y="244"/>
                    <a:pt x="217" y="242"/>
                    <a:pt x="217" y="241"/>
                  </a:cubicBezTo>
                  <a:cubicBezTo>
                    <a:pt x="216" y="240"/>
                    <a:pt x="215" y="239"/>
                    <a:pt x="215" y="238"/>
                  </a:cubicBezTo>
                  <a:cubicBezTo>
                    <a:pt x="214" y="237"/>
                    <a:pt x="215" y="236"/>
                    <a:pt x="214" y="235"/>
                  </a:cubicBezTo>
                  <a:cubicBezTo>
                    <a:pt x="214" y="234"/>
                    <a:pt x="213" y="233"/>
                    <a:pt x="212" y="232"/>
                  </a:cubicBezTo>
                  <a:cubicBezTo>
                    <a:pt x="212" y="231"/>
                    <a:pt x="211" y="230"/>
                    <a:pt x="212" y="229"/>
                  </a:cubicBezTo>
                  <a:cubicBezTo>
                    <a:pt x="212" y="228"/>
                    <a:pt x="212" y="226"/>
                    <a:pt x="211" y="226"/>
                  </a:cubicBezTo>
                  <a:cubicBezTo>
                    <a:pt x="210" y="225"/>
                    <a:pt x="209" y="226"/>
                    <a:pt x="208" y="226"/>
                  </a:cubicBezTo>
                  <a:cubicBezTo>
                    <a:pt x="208" y="226"/>
                    <a:pt x="206" y="226"/>
                    <a:pt x="206" y="226"/>
                  </a:cubicBezTo>
                  <a:cubicBezTo>
                    <a:pt x="205" y="226"/>
                    <a:pt x="205" y="227"/>
                    <a:pt x="205" y="228"/>
                  </a:cubicBezTo>
                  <a:cubicBezTo>
                    <a:pt x="205" y="228"/>
                    <a:pt x="204" y="228"/>
                    <a:pt x="203" y="228"/>
                  </a:cubicBezTo>
                  <a:cubicBezTo>
                    <a:pt x="203" y="229"/>
                    <a:pt x="203" y="230"/>
                    <a:pt x="202" y="231"/>
                  </a:cubicBezTo>
                  <a:cubicBezTo>
                    <a:pt x="202" y="231"/>
                    <a:pt x="201" y="231"/>
                    <a:pt x="201" y="231"/>
                  </a:cubicBezTo>
                  <a:cubicBezTo>
                    <a:pt x="201" y="231"/>
                    <a:pt x="199" y="231"/>
                    <a:pt x="199" y="231"/>
                  </a:cubicBezTo>
                  <a:cubicBezTo>
                    <a:pt x="198" y="232"/>
                    <a:pt x="196" y="232"/>
                    <a:pt x="196" y="232"/>
                  </a:cubicBezTo>
                  <a:cubicBezTo>
                    <a:pt x="196" y="233"/>
                    <a:pt x="194" y="233"/>
                    <a:pt x="194" y="232"/>
                  </a:cubicBezTo>
                  <a:cubicBezTo>
                    <a:pt x="193" y="232"/>
                    <a:pt x="194" y="231"/>
                    <a:pt x="194" y="229"/>
                  </a:cubicBezTo>
                  <a:cubicBezTo>
                    <a:pt x="194" y="228"/>
                    <a:pt x="193" y="226"/>
                    <a:pt x="192" y="224"/>
                  </a:cubicBezTo>
                  <a:cubicBezTo>
                    <a:pt x="191" y="222"/>
                    <a:pt x="190" y="221"/>
                    <a:pt x="189" y="220"/>
                  </a:cubicBezTo>
                  <a:cubicBezTo>
                    <a:pt x="189" y="218"/>
                    <a:pt x="189" y="218"/>
                    <a:pt x="188" y="218"/>
                  </a:cubicBezTo>
                  <a:cubicBezTo>
                    <a:pt x="188" y="217"/>
                    <a:pt x="187" y="216"/>
                    <a:pt x="187" y="215"/>
                  </a:cubicBezTo>
                  <a:cubicBezTo>
                    <a:pt x="187" y="214"/>
                    <a:pt x="188" y="214"/>
                    <a:pt x="188" y="213"/>
                  </a:cubicBezTo>
                  <a:cubicBezTo>
                    <a:pt x="188" y="213"/>
                    <a:pt x="188" y="213"/>
                    <a:pt x="187" y="213"/>
                  </a:cubicBezTo>
                  <a:cubicBezTo>
                    <a:pt x="186" y="212"/>
                    <a:pt x="185" y="212"/>
                    <a:pt x="185" y="213"/>
                  </a:cubicBezTo>
                  <a:cubicBezTo>
                    <a:pt x="184" y="213"/>
                    <a:pt x="183" y="214"/>
                    <a:pt x="183" y="214"/>
                  </a:cubicBezTo>
                  <a:cubicBezTo>
                    <a:pt x="182" y="214"/>
                    <a:pt x="181" y="212"/>
                    <a:pt x="180" y="212"/>
                  </a:cubicBezTo>
                  <a:cubicBezTo>
                    <a:pt x="180" y="211"/>
                    <a:pt x="179" y="212"/>
                    <a:pt x="179" y="212"/>
                  </a:cubicBezTo>
                  <a:cubicBezTo>
                    <a:pt x="178" y="212"/>
                    <a:pt x="177" y="211"/>
                    <a:pt x="176" y="210"/>
                  </a:cubicBezTo>
                  <a:cubicBezTo>
                    <a:pt x="176" y="210"/>
                    <a:pt x="175" y="208"/>
                    <a:pt x="176" y="207"/>
                  </a:cubicBezTo>
                  <a:cubicBezTo>
                    <a:pt x="194" y="161"/>
                    <a:pt x="215" y="115"/>
                    <a:pt x="234" y="68"/>
                  </a:cubicBezTo>
                  <a:cubicBezTo>
                    <a:pt x="234" y="68"/>
                    <a:pt x="233" y="67"/>
                    <a:pt x="233" y="67"/>
                  </a:cubicBezTo>
                  <a:cubicBezTo>
                    <a:pt x="233" y="68"/>
                    <a:pt x="232" y="68"/>
                    <a:pt x="232" y="66"/>
                  </a:cubicBezTo>
                  <a:cubicBezTo>
                    <a:pt x="232" y="65"/>
                    <a:pt x="231" y="63"/>
                    <a:pt x="231" y="63"/>
                  </a:cubicBezTo>
                  <a:cubicBezTo>
                    <a:pt x="230" y="62"/>
                    <a:pt x="230" y="63"/>
                    <a:pt x="229" y="62"/>
                  </a:cubicBezTo>
                  <a:cubicBezTo>
                    <a:pt x="229" y="62"/>
                    <a:pt x="228" y="61"/>
                    <a:pt x="228" y="59"/>
                  </a:cubicBezTo>
                  <a:cubicBezTo>
                    <a:pt x="227" y="58"/>
                    <a:pt x="227" y="57"/>
                    <a:pt x="227" y="56"/>
                  </a:cubicBezTo>
                  <a:cubicBezTo>
                    <a:pt x="226" y="55"/>
                    <a:pt x="225" y="55"/>
                    <a:pt x="225" y="54"/>
                  </a:cubicBezTo>
                  <a:cubicBezTo>
                    <a:pt x="224" y="54"/>
                    <a:pt x="223" y="53"/>
                    <a:pt x="223" y="53"/>
                  </a:cubicBezTo>
                  <a:cubicBezTo>
                    <a:pt x="223" y="53"/>
                    <a:pt x="222" y="53"/>
                    <a:pt x="221" y="53"/>
                  </a:cubicBezTo>
                  <a:cubicBezTo>
                    <a:pt x="220" y="53"/>
                    <a:pt x="219" y="52"/>
                    <a:pt x="219" y="52"/>
                  </a:cubicBezTo>
                  <a:cubicBezTo>
                    <a:pt x="219" y="52"/>
                    <a:pt x="218" y="54"/>
                    <a:pt x="218" y="54"/>
                  </a:cubicBezTo>
                  <a:cubicBezTo>
                    <a:pt x="218" y="55"/>
                    <a:pt x="218" y="54"/>
                    <a:pt x="218" y="53"/>
                  </a:cubicBezTo>
                  <a:cubicBezTo>
                    <a:pt x="218" y="52"/>
                    <a:pt x="217" y="53"/>
                    <a:pt x="217" y="52"/>
                  </a:cubicBezTo>
                  <a:cubicBezTo>
                    <a:pt x="216" y="52"/>
                    <a:pt x="215" y="53"/>
                    <a:pt x="215" y="53"/>
                  </a:cubicBezTo>
                  <a:cubicBezTo>
                    <a:pt x="214" y="54"/>
                    <a:pt x="212" y="53"/>
                    <a:pt x="211" y="52"/>
                  </a:cubicBezTo>
                  <a:cubicBezTo>
                    <a:pt x="210" y="51"/>
                    <a:pt x="210" y="50"/>
                    <a:pt x="210" y="49"/>
                  </a:cubicBezTo>
                  <a:cubicBezTo>
                    <a:pt x="209" y="49"/>
                    <a:pt x="209" y="50"/>
                    <a:pt x="209" y="49"/>
                  </a:cubicBezTo>
                  <a:cubicBezTo>
                    <a:pt x="208" y="48"/>
                    <a:pt x="209" y="47"/>
                    <a:pt x="208" y="47"/>
                  </a:cubicBezTo>
                  <a:cubicBezTo>
                    <a:pt x="207" y="46"/>
                    <a:pt x="207" y="47"/>
                    <a:pt x="206" y="46"/>
                  </a:cubicBezTo>
                  <a:cubicBezTo>
                    <a:pt x="206" y="45"/>
                    <a:pt x="206" y="45"/>
                    <a:pt x="205" y="45"/>
                  </a:cubicBezTo>
                  <a:cubicBezTo>
                    <a:pt x="205" y="45"/>
                    <a:pt x="203" y="45"/>
                    <a:pt x="202" y="45"/>
                  </a:cubicBezTo>
                  <a:cubicBezTo>
                    <a:pt x="202" y="44"/>
                    <a:pt x="200" y="44"/>
                    <a:pt x="199" y="43"/>
                  </a:cubicBezTo>
                  <a:cubicBezTo>
                    <a:pt x="199" y="43"/>
                    <a:pt x="198" y="42"/>
                    <a:pt x="197" y="42"/>
                  </a:cubicBezTo>
                  <a:cubicBezTo>
                    <a:pt x="197" y="41"/>
                    <a:pt x="196" y="39"/>
                    <a:pt x="195" y="38"/>
                  </a:cubicBezTo>
                  <a:cubicBezTo>
                    <a:pt x="195" y="38"/>
                    <a:pt x="195" y="38"/>
                    <a:pt x="194" y="38"/>
                  </a:cubicBezTo>
                  <a:cubicBezTo>
                    <a:pt x="194" y="38"/>
                    <a:pt x="194" y="39"/>
                    <a:pt x="194" y="38"/>
                  </a:cubicBezTo>
                  <a:cubicBezTo>
                    <a:pt x="193" y="37"/>
                    <a:pt x="193" y="37"/>
                    <a:pt x="192" y="36"/>
                  </a:cubicBezTo>
                  <a:cubicBezTo>
                    <a:pt x="192" y="34"/>
                    <a:pt x="191" y="33"/>
                    <a:pt x="190" y="32"/>
                  </a:cubicBezTo>
                  <a:cubicBezTo>
                    <a:pt x="190" y="32"/>
                    <a:pt x="189" y="32"/>
                    <a:pt x="189" y="32"/>
                  </a:cubicBezTo>
                  <a:cubicBezTo>
                    <a:pt x="188" y="32"/>
                    <a:pt x="187" y="31"/>
                    <a:pt x="187" y="31"/>
                  </a:cubicBezTo>
                  <a:cubicBezTo>
                    <a:pt x="186" y="31"/>
                    <a:pt x="186" y="32"/>
                    <a:pt x="185" y="31"/>
                  </a:cubicBezTo>
                  <a:cubicBezTo>
                    <a:pt x="185" y="31"/>
                    <a:pt x="184" y="31"/>
                    <a:pt x="184" y="32"/>
                  </a:cubicBezTo>
                  <a:cubicBezTo>
                    <a:pt x="183" y="32"/>
                    <a:pt x="183" y="32"/>
                    <a:pt x="183" y="32"/>
                  </a:cubicBezTo>
                  <a:cubicBezTo>
                    <a:pt x="182" y="31"/>
                    <a:pt x="182" y="31"/>
                    <a:pt x="182" y="30"/>
                  </a:cubicBezTo>
                  <a:cubicBezTo>
                    <a:pt x="181" y="29"/>
                    <a:pt x="181" y="29"/>
                    <a:pt x="180" y="29"/>
                  </a:cubicBezTo>
                  <a:cubicBezTo>
                    <a:pt x="180" y="29"/>
                    <a:pt x="179" y="29"/>
                    <a:pt x="178" y="29"/>
                  </a:cubicBezTo>
                  <a:cubicBezTo>
                    <a:pt x="178" y="29"/>
                    <a:pt x="177" y="29"/>
                    <a:pt x="177" y="30"/>
                  </a:cubicBezTo>
                  <a:cubicBezTo>
                    <a:pt x="177" y="31"/>
                    <a:pt x="176" y="31"/>
                    <a:pt x="176" y="30"/>
                  </a:cubicBezTo>
                  <a:cubicBezTo>
                    <a:pt x="175" y="29"/>
                    <a:pt x="175" y="29"/>
                    <a:pt x="174" y="29"/>
                  </a:cubicBezTo>
                  <a:cubicBezTo>
                    <a:pt x="174" y="29"/>
                    <a:pt x="173" y="27"/>
                    <a:pt x="173" y="27"/>
                  </a:cubicBezTo>
                  <a:cubicBezTo>
                    <a:pt x="173" y="26"/>
                    <a:pt x="175" y="27"/>
                    <a:pt x="174" y="26"/>
                  </a:cubicBezTo>
                  <a:cubicBezTo>
                    <a:pt x="174" y="25"/>
                    <a:pt x="173" y="25"/>
                    <a:pt x="172" y="24"/>
                  </a:cubicBezTo>
                  <a:cubicBezTo>
                    <a:pt x="171" y="23"/>
                    <a:pt x="171" y="22"/>
                    <a:pt x="171" y="22"/>
                  </a:cubicBezTo>
                  <a:cubicBezTo>
                    <a:pt x="172" y="21"/>
                    <a:pt x="173" y="21"/>
                    <a:pt x="173" y="19"/>
                  </a:cubicBezTo>
                  <a:cubicBezTo>
                    <a:pt x="173" y="17"/>
                    <a:pt x="172" y="18"/>
                    <a:pt x="172" y="17"/>
                  </a:cubicBezTo>
                  <a:cubicBezTo>
                    <a:pt x="171" y="17"/>
                    <a:pt x="170" y="17"/>
                    <a:pt x="169" y="16"/>
                  </a:cubicBezTo>
                  <a:cubicBezTo>
                    <a:pt x="169" y="15"/>
                    <a:pt x="169" y="15"/>
                    <a:pt x="168" y="15"/>
                  </a:cubicBezTo>
                  <a:cubicBezTo>
                    <a:pt x="167" y="16"/>
                    <a:pt x="166" y="16"/>
                    <a:pt x="166" y="16"/>
                  </a:cubicBezTo>
                  <a:cubicBezTo>
                    <a:pt x="165" y="15"/>
                    <a:pt x="165" y="15"/>
                    <a:pt x="164" y="15"/>
                  </a:cubicBezTo>
                  <a:cubicBezTo>
                    <a:pt x="164" y="15"/>
                    <a:pt x="163" y="16"/>
                    <a:pt x="162" y="16"/>
                  </a:cubicBezTo>
                  <a:cubicBezTo>
                    <a:pt x="162" y="16"/>
                    <a:pt x="161" y="17"/>
                    <a:pt x="161" y="16"/>
                  </a:cubicBezTo>
                  <a:cubicBezTo>
                    <a:pt x="160" y="15"/>
                    <a:pt x="160" y="15"/>
                    <a:pt x="159" y="15"/>
                  </a:cubicBezTo>
                  <a:cubicBezTo>
                    <a:pt x="159" y="14"/>
                    <a:pt x="159" y="14"/>
                    <a:pt x="160" y="13"/>
                  </a:cubicBezTo>
                  <a:cubicBezTo>
                    <a:pt x="160" y="12"/>
                    <a:pt x="161" y="11"/>
                    <a:pt x="160" y="10"/>
                  </a:cubicBezTo>
                  <a:cubicBezTo>
                    <a:pt x="160" y="9"/>
                    <a:pt x="159" y="9"/>
                    <a:pt x="159" y="9"/>
                  </a:cubicBezTo>
                  <a:cubicBezTo>
                    <a:pt x="159" y="9"/>
                    <a:pt x="158" y="10"/>
                    <a:pt x="158" y="9"/>
                  </a:cubicBezTo>
                  <a:cubicBezTo>
                    <a:pt x="158" y="7"/>
                    <a:pt x="158" y="8"/>
                    <a:pt x="157" y="8"/>
                  </a:cubicBezTo>
                  <a:cubicBezTo>
                    <a:pt x="157" y="8"/>
                    <a:pt x="156" y="9"/>
                    <a:pt x="156" y="9"/>
                  </a:cubicBezTo>
                  <a:cubicBezTo>
                    <a:pt x="156" y="10"/>
                    <a:pt x="155" y="9"/>
                    <a:pt x="154" y="10"/>
                  </a:cubicBezTo>
                  <a:cubicBezTo>
                    <a:pt x="154" y="11"/>
                    <a:pt x="153" y="12"/>
                    <a:pt x="152" y="12"/>
                  </a:cubicBezTo>
                  <a:cubicBezTo>
                    <a:pt x="152" y="13"/>
                    <a:pt x="150" y="12"/>
                    <a:pt x="150" y="13"/>
                  </a:cubicBezTo>
                  <a:cubicBezTo>
                    <a:pt x="150" y="14"/>
                    <a:pt x="149" y="11"/>
                    <a:pt x="150" y="10"/>
                  </a:cubicBezTo>
                  <a:cubicBezTo>
                    <a:pt x="150" y="9"/>
                    <a:pt x="151" y="10"/>
                    <a:pt x="152" y="9"/>
                  </a:cubicBezTo>
                  <a:cubicBezTo>
                    <a:pt x="153" y="9"/>
                    <a:pt x="155" y="9"/>
                    <a:pt x="155" y="9"/>
                  </a:cubicBezTo>
                  <a:cubicBezTo>
                    <a:pt x="156" y="8"/>
                    <a:pt x="155" y="8"/>
                    <a:pt x="155" y="6"/>
                  </a:cubicBezTo>
                  <a:cubicBezTo>
                    <a:pt x="155" y="5"/>
                    <a:pt x="154" y="4"/>
                    <a:pt x="153" y="4"/>
                  </a:cubicBezTo>
                  <a:cubicBezTo>
                    <a:pt x="152" y="3"/>
                    <a:pt x="151" y="4"/>
                    <a:pt x="151" y="3"/>
                  </a:cubicBezTo>
                  <a:cubicBezTo>
                    <a:pt x="151" y="2"/>
                    <a:pt x="152" y="1"/>
                    <a:pt x="152" y="1"/>
                  </a:cubicBezTo>
                  <a:cubicBezTo>
                    <a:pt x="153" y="1"/>
                    <a:pt x="152" y="0"/>
                    <a:pt x="152" y="0"/>
                  </a:cubicBezTo>
                  <a:cubicBezTo>
                    <a:pt x="151" y="0"/>
                    <a:pt x="150" y="1"/>
                    <a:pt x="150" y="1"/>
                  </a:cubicBezTo>
                  <a:cubicBezTo>
                    <a:pt x="149" y="1"/>
                    <a:pt x="148" y="2"/>
                    <a:pt x="147" y="4"/>
                  </a:cubicBezTo>
                  <a:cubicBezTo>
                    <a:pt x="145" y="5"/>
                    <a:pt x="144" y="6"/>
                    <a:pt x="143" y="6"/>
                  </a:cubicBezTo>
                  <a:cubicBezTo>
                    <a:pt x="142" y="6"/>
                    <a:pt x="141" y="7"/>
                    <a:pt x="140" y="7"/>
                  </a:cubicBezTo>
                  <a:cubicBezTo>
                    <a:pt x="140" y="7"/>
                    <a:pt x="137" y="8"/>
                    <a:pt x="136" y="8"/>
                  </a:cubicBezTo>
                  <a:cubicBezTo>
                    <a:pt x="135" y="8"/>
                    <a:pt x="132" y="7"/>
                    <a:pt x="132" y="8"/>
                  </a:cubicBezTo>
                  <a:cubicBezTo>
                    <a:pt x="131" y="8"/>
                    <a:pt x="129" y="8"/>
                    <a:pt x="129" y="7"/>
                  </a:cubicBezTo>
                  <a:cubicBezTo>
                    <a:pt x="129" y="6"/>
                    <a:pt x="130" y="6"/>
                    <a:pt x="130" y="5"/>
                  </a:cubicBezTo>
                  <a:cubicBezTo>
                    <a:pt x="131" y="5"/>
                    <a:pt x="130" y="5"/>
                    <a:pt x="129" y="5"/>
                  </a:cubicBezTo>
                  <a:cubicBezTo>
                    <a:pt x="129" y="5"/>
                    <a:pt x="128" y="6"/>
                    <a:pt x="127" y="6"/>
                  </a:cubicBezTo>
                  <a:cubicBezTo>
                    <a:pt x="126" y="6"/>
                    <a:pt x="126" y="7"/>
                    <a:pt x="125" y="7"/>
                  </a:cubicBezTo>
                  <a:cubicBezTo>
                    <a:pt x="125" y="7"/>
                    <a:pt x="124" y="7"/>
                    <a:pt x="124" y="8"/>
                  </a:cubicBezTo>
                  <a:cubicBezTo>
                    <a:pt x="123" y="8"/>
                    <a:pt x="123" y="10"/>
                    <a:pt x="124" y="10"/>
                  </a:cubicBezTo>
                  <a:cubicBezTo>
                    <a:pt x="124" y="11"/>
                    <a:pt x="126" y="11"/>
                    <a:pt x="126" y="11"/>
                  </a:cubicBezTo>
                  <a:cubicBezTo>
                    <a:pt x="126" y="12"/>
                    <a:pt x="125" y="11"/>
                    <a:pt x="124" y="11"/>
                  </a:cubicBezTo>
                  <a:cubicBezTo>
                    <a:pt x="123" y="11"/>
                    <a:pt x="122" y="12"/>
                    <a:pt x="122" y="13"/>
                  </a:cubicBezTo>
                  <a:cubicBezTo>
                    <a:pt x="122" y="14"/>
                    <a:pt x="121" y="16"/>
                    <a:pt x="121" y="15"/>
                  </a:cubicBezTo>
                  <a:cubicBezTo>
                    <a:pt x="120" y="13"/>
                    <a:pt x="121" y="13"/>
                    <a:pt x="121" y="11"/>
                  </a:cubicBezTo>
                  <a:cubicBezTo>
                    <a:pt x="122" y="10"/>
                    <a:pt x="122" y="10"/>
                    <a:pt x="123" y="9"/>
                  </a:cubicBezTo>
                  <a:cubicBezTo>
                    <a:pt x="123" y="8"/>
                    <a:pt x="123" y="8"/>
                    <a:pt x="122" y="8"/>
                  </a:cubicBezTo>
                  <a:cubicBezTo>
                    <a:pt x="121" y="9"/>
                    <a:pt x="118" y="12"/>
                    <a:pt x="117" y="12"/>
                  </a:cubicBezTo>
                  <a:cubicBezTo>
                    <a:pt x="117" y="12"/>
                    <a:pt x="115" y="13"/>
                    <a:pt x="114" y="13"/>
                  </a:cubicBezTo>
                  <a:cubicBezTo>
                    <a:pt x="114" y="14"/>
                    <a:pt x="113" y="13"/>
                    <a:pt x="112" y="13"/>
                  </a:cubicBezTo>
                  <a:cubicBezTo>
                    <a:pt x="111" y="13"/>
                    <a:pt x="111" y="11"/>
                    <a:pt x="110" y="11"/>
                  </a:cubicBezTo>
                  <a:cubicBezTo>
                    <a:pt x="109" y="10"/>
                    <a:pt x="108" y="11"/>
                    <a:pt x="107" y="12"/>
                  </a:cubicBezTo>
                  <a:cubicBezTo>
                    <a:pt x="107" y="13"/>
                    <a:pt x="106" y="12"/>
                    <a:pt x="105" y="13"/>
                  </a:cubicBezTo>
                  <a:cubicBezTo>
                    <a:pt x="104" y="14"/>
                    <a:pt x="103" y="14"/>
                    <a:pt x="101" y="16"/>
                  </a:cubicBezTo>
                  <a:cubicBezTo>
                    <a:pt x="100" y="17"/>
                    <a:pt x="99" y="17"/>
                    <a:pt x="98" y="18"/>
                  </a:cubicBezTo>
                  <a:cubicBezTo>
                    <a:pt x="97" y="19"/>
                    <a:pt x="95" y="21"/>
                    <a:pt x="95" y="23"/>
                  </a:cubicBezTo>
                  <a:cubicBezTo>
                    <a:pt x="94" y="24"/>
                    <a:pt x="92" y="28"/>
                    <a:pt x="92" y="29"/>
                  </a:cubicBezTo>
                  <a:cubicBezTo>
                    <a:pt x="91" y="31"/>
                    <a:pt x="89" y="31"/>
                    <a:pt x="88" y="32"/>
                  </a:cubicBezTo>
                  <a:cubicBezTo>
                    <a:pt x="87" y="33"/>
                    <a:pt x="87" y="34"/>
                    <a:pt x="86" y="34"/>
                  </a:cubicBezTo>
                  <a:cubicBezTo>
                    <a:pt x="85" y="35"/>
                    <a:pt x="78" y="37"/>
                    <a:pt x="77" y="37"/>
                  </a:cubicBezTo>
                  <a:cubicBezTo>
                    <a:pt x="76" y="37"/>
                    <a:pt x="72" y="37"/>
                    <a:pt x="71" y="36"/>
                  </a:cubicBezTo>
                  <a:cubicBezTo>
                    <a:pt x="70" y="36"/>
                    <a:pt x="69" y="34"/>
                    <a:pt x="68" y="35"/>
                  </a:cubicBezTo>
                  <a:cubicBezTo>
                    <a:pt x="68" y="36"/>
                    <a:pt x="67" y="38"/>
                    <a:pt x="67" y="38"/>
                  </a:cubicBezTo>
                  <a:cubicBezTo>
                    <a:pt x="66" y="39"/>
                    <a:pt x="65" y="42"/>
                    <a:pt x="65" y="43"/>
                  </a:cubicBezTo>
                  <a:cubicBezTo>
                    <a:pt x="64" y="43"/>
                    <a:pt x="63" y="46"/>
                    <a:pt x="63" y="45"/>
                  </a:cubicBezTo>
                  <a:cubicBezTo>
                    <a:pt x="62" y="44"/>
                    <a:pt x="61" y="45"/>
                    <a:pt x="61" y="46"/>
                  </a:cubicBezTo>
                  <a:cubicBezTo>
                    <a:pt x="61" y="46"/>
                    <a:pt x="60" y="47"/>
                    <a:pt x="61" y="47"/>
                  </a:cubicBezTo>
                  <a:cubicBezTo>
                    <a:pt x="62" y="47"/>
                    <a:pt x="63" y="47"/>
                    <a:pt x="63" y="49"/>
                  </a:cubicBezTo>
                  <a:cubicBezTo>
                    <a:pt x="64" y="51"/>
                    <a:pt x="63" y="53"/>
                    <a:pt x="64" y="53"/>
                  </a:cubicBezTo>
                  <a:cubicBezTo>
                    <a:pt x="64" y="53"/>
                    <a:pt x="66" y="53"/>
                    <a:pt x="66" y="55"/>
                  </a:cubicBezTo>
                  <a:cubicBezTo>
                    <a:pt x="67" y="57"/>
                    <a:pt x="67" y="61"/>
                    <a:pt x="68" y="62"/>
                  </a:cubicBezTo>
                  <a:cubicBezTo>
                    <a:pt x="70" y="64"/>
                    <a:pt x="70" y="65"/>
                    <a:pt x="70" y="67"/>
                  </a:cubicBezTo>
                  <a:cubicBezTo>
                    <a:pt x="71" y="69"/>
                    <a:pt x="70" y="71"/>
                    <a:pt x="70" y="72"/>
                  </a:cubicBezTo>
                  <a:cubicBezTo>
                    <a:pt x="70" y="73"/>
                    <a:pt x="69" y="76"/>
                    <a:pt x="70" y="78"/>
                  </a:cubicBezTo>
                  <a:cubicBezTo>
                    <a:pt x="70" y="79"/>
                    <a:pt x="71" y="80"/>
                    <a:pt x="72" y="80"/>
                  </a:cubicBezTo>
                  <a:cubicBezTo>
                    <a:pt x="73" y="81"/>
                    <a:pt x="74" y="81"/>
                    <a:pt x="75" y="81"/>
                  </a:cubicBezTo>
                  <a:cubicBezTo>
                    <a:pt x="75" y="81"/>
                    <a:pt x="76" y="81"/>
                    <a:pt x="76" y="82"/>
                  </a:cubicBezTo>
                  <a:cubicBezTo>
                    <a:pt x="77" y="82"/>
                    <a:pt x="77" y="81"/>
                    <a:pt x="77" y="80"/>
                  </a:cubicBezTo>
                  <a:cubicBezTo>
                    <a:pt x="78" y="79"/>
                    <a:pt x="78" y="78"/>
                    <a:pt x="78" y="79"/>
                  </a:cubicBezTo>
                  <a:cubicBezTo>
                    <a:pt x="78" y="80"/>
                    <a:pt x="77" y="82"/>
                    <a:pt x="78" y="82"/>
                  </a:cubicBezTo>
                  <a:cubicBezTo>
                    <a:pt x="79" y="83"/>
                    <a:pt x="80" y="81"/>
                    <a:pt x="81" y="82"/>
                  </a:cubicBezTo>
                  <a:cubicBezTo>
                    <a:pt x="81" y="83"/>
                    <a:pt x="82" y="84"/>
                    <a:pt x="82" y="84"/>
                  </a:cubicBezTo>
                  <a:cubicBezTo>
                    <a:pt x="81" y="84"/>
                    <a:pt x="80" y="85"/>
                    <a:pt x="79" y="85"/>
                  </a:cubicBezTo>
                  <a:cubicBezTo>
                    <a:pt x="79" y="86"/>
                    <a:pt x="78" y="86"/>
                    <a:pt x="78" y="88"/>
                  </a:cubicBezTo>
                  <a:cubicBezTo>
                    <a:pt x="78" y="89"/>
                    <a:pt x="78" y="91"/>
                    <a:pt x="79" y="92"/>
                  </a:cubicBezTo>
                  <a:cubicBezTo>
                    <a:pt x="79" y="93"/>
                    <a:pt x="80" y="93"/>
                    <a:pt x="81" y="92"/>
                  </a:cubicBezTo>
                  <a:cubicBezTo>
                    <a:pt x="81" y="91"/>
                    <a:pt x="82" y="90"/>
                    <a:pt x="82" y="90"/>
                  </a:cubicBezTo>
                  <a:cubicBezTo>
                    <a:pt x="83" y="90"/>
                    <a:pt x="83" y="90"/>
                    <a:pt x="84" y="91"/>
                  </a:cubicBezTo>
                  <a:cubicBezTo>
                    <a:pt x="85" y="93"/>
                    <a:pt x="85" y="93"/>
                    <a:pt x="86" y="92"/>
                  </a:cubicBezTo>
                  <a:cubicBezTo>
                    <a:pt x="86" y="92"/>
                    <a:pt x="87" y="91"/>
                    <a:pt x="87" y="92"/>
                  </a:cubicBezTo>
                  <a:cubicBezTo>
                    <a:pt x="87" y="93"/>
                    <a:pt x="87" y="95"/>
                    <a:pt x="86" y="95"/>
                  </a:cubicBezTo>
                  <a:cubicBezTo>
                    <a:pt x="86" y="96"/>
                    <a:pt x="85" y="96"/>
                    <a:pt x="84" y="96"/>
                  </a:cubicBezTo>
                  <a:cubicBezTo>
                    <a:pt x="83" y="96"/>
                    <a:pt x="82" y="97"/>
                    <a:pt x="82" y="95"/>
                  </a:cubicBezTo>
                  <a:cubicBezTo>
                    <a:pt x="81" y="94"/>
                    <a:pt x="80" y="92"/>
                    <a:pt x="80" y="92"/>
                  </a:cubicBezTo>
                  <a:cubicBezTo>
                    <a:pt x="79" y="93"/>
                    <a:pt x="79" y="94"/>
                    <a:pt x="78" y="93"/>
                  </a:cubicBezTo>
                  <a:cubicBezTo>
                    <a:pt x="77" y="93"/>
                    <a:pt x="76" y="92"/>
                    <a:pt x="76" y="91"/>
                  </a:cubicBezTo>
                  <a:cubicBezTo>
                    <a:pt x="76" y="89"/>
                    <a:pt x="77" y="89"/>
                    <a:pt x="77" y="86"/>
                  </a:cubicBezTo>
                  <a:cubicBezTo>
                    <a:pt x="77" y="84"/>
                    <a:pt x="77" y="83"/>
                    <a:pt x="76" y="83"/>
                  </a:cubicBezTo>
                  <a:cubicBezTo>
                    <a:pt x="75" y="82"/>
                    <a:pt x="74" y="84"/>
                    <a:pt x="74" y="84"/>
                  </a:cubicBezTo>
                  <a:cubicBezTo>
                    <a:pt x="74" y="85"/>
                    <a:pt x="74" y="86"/>
                    <a:pt x="75" y="87"/>
                  </a:cubicBezTo>
                  <a:cubicBezTo>
                    <a:pt x="75" y="89"/>
                    <a:pt x="76" y="91"/>
                    <a:pt x="76" y="92"/>
                  </a:cubicBezTo>
                  <a:cubicBezTo>
                    <a:pt x="75" y="93"/>
                    <a:pt x="73" y="94"/>
                    <a:pt x="74" y="94"/>
                  </a:cubicBezTo>
                  <a:cubicBezTo>
                    <a:pt x="75" y="95"/>
                    <a:pt x="75" y="94"/>
                    <a:pt x="76" y="94"/>
                  </a:cubicBezTo>
                  <a:cubicBezTo>
                    <a:pt x="77" y="94"/>
                    <a:pt x="77" y="94"/>
                    <a:pt x="79" y="95"/>
                  </a:cubicBezTo>
                  <a:cubicBezTo>
                    <a:pt x="80" y="96"/>
                    <a:pt x="80" y="97"/>
                    <a:pt x="79" y="98"/>
                  </a:cubicBezTo>
                  <a:cubicBezTo>
                    <a:pt x="79" y="99"/>
                    <a:pt x="78" y="99"/>
                    <a:pt x="78" y="99"/>
                  </a:cubicBezTo>
                  <a:cubicBezTo>
                    <a:pt x="78" y="99"/>
                    <a:pt x="78" y="98"/>
                    <a:pt x="78" y="97"/>
                  </a:cubicBezTo>
                  <a:cubicBezTo>
                    <a:pt x="77" y="96"/>
                    <a:pt x="76" y="95"/>
                    <a:pt x="75" y="96"/>
                  </a:cubicBezTo>
                  <a:cubicBezTo>
                    <a:pt x="75" y="97"/>
                    <a:pt x="74" y="98"/>
                    <a:pt x="73" y="98"/>
                  </a:cubicBezTo>
                  <a:cubicBezTo>
                    <a:pt x="73" y="99"/>
                    <a:pt x="73" y="100"/>
                    <a:pt x="72" y="99"/>
                  </a:cubicBezTo>
                  <a:cubicBezTo>
                    <a:pt x="71" y="99"/>
                    <a:pt x="71" y="99"/>
                    <a:pt x="70" y="99"/>
                  </a:cubicBezTo>
                  <a:cubicBezTo>
                    <a:pt x="69" y="99"/>
                    <a:pt x="68" y="99"/>
                    <a:pt x="68" y="99"/>
                  </a:cubicBezTo>
                  <a:cubicBezTo>
                    <a:pt x="67" y="99"/>
                    <a:pt x="67" y="99"/>
                    <a:pt x="67" y="99"/>
                  </a:cubicBezTo>
                  <a:cubicBezTo>
                    <a:pt x="67" y="99"/>
                    <a:pt x="67" y="98"/>
                    <a:pt x="67" y="98"/>
                  </a:cubicBezTo>
                  <a:cubicBezTo>
                    <a:pt x="67" y="97"/>
                    <a:pt x="66" y="97"/>
                    <a:pt x="65" y="97"/>
                  </a:cubicBezTo>
                  <a:cubicBezTo>
                    <a:pt x="65" y="98"/>
                    <a:pt x="65" y="98"/>
                    <a:pt x="64" y="97"/>
                  </a:cubicBezTo>
                  <a:cubicBezTo>
                    <a:pt x="63" y="97"/>
                    <a:pt x="63" y="97"/>
                    <a:pt x="62" y="97"/>
                  </a:cubicBezTo>
                  <a:cubicBezTo>
                    <a:pt x="61" y="96"/>
                    <a:pt x="61" y="97"/>
                    <a:pt x="61" y="96"/>
                  </a:cubicBezTo>
                  <a:cubicBezTo>
                    <a:pt x="60" y="95"/>
                    <a:pt x="60" y="95"/>
                    <a:pt x="59" y="95"/>
                  </a:cubicBezTo>
                  <a:cubicBezTo>
                    <a:pt x="59" y="94"/>
                    <a:pt x="59" y="95"/>
                    <a:pt x="60" y="94"/>
                  </a:cubicBezTo>
                  <a:cubicBezTo>
                    <a:pt x="60" y="94"/>
                    <a:pt x="62" y="93"/>
                    <a:pt x="62" y="92"/>
                  </a:cubicBezTo>
                  <a:cubicBezTo>
                    <a:pt x="63" y="91"/>
                    <a:pt x="63" y="90"/>
                    <a:pt x="64" y="89"/>
                  </a:cubicBezTo>
                  <a:cubicBezTo>
                    <a:pt x="65" y="88"/>
                    <a:pt x="65" y="87"/>
                    <a:pt x="64" y="87"/>
                  </a:cubicBezTo>
                  <a:cubicBezTo>
                    <a:pt x="64" y="87"/>
                    <a:pt x="62" y="87"/>
                    <a:pt x="61" y="87"/>
                  </a:cubicBezTo>
                  <a:cubicBezTo>
                    <a:pt x="60" y="88"/>
                    <a:pt x="58" y="86"/>
                    <a:pt x="57" y="87"/>
                  </a:cubicBezTo>
                  <a:cubicBezTo>
                    <a:pt x="57" y="88"/>
                    <a:pt x="56" y="90"/>
                    <a:pt x="55" y="90"/>
                  </a:cubicBezTo>
                  <a:cubicBezTo>
                    <a:pt x="55" y="89"/>
                    <a:pt x="55" y="89"/>
                    <a:pt x="54" y="89"/>
                  </a:cubicBezTo>
                  <a:cubicBezTo>
                    <a:pt x="53" y="89"/>
                    <a:pt x="51" y="89"/>
                    <a:pt x="51" y="90"/>
                  </a:cubicBezTo>
                  <a:cubicBezTo>
                    <a:pt x="50" y="90"/>
                    <a:pt x="48" y="90"/>
                    <a:pt x="48" y="92"/>
                  </a:cubicBezTo>
                  <a:cubicBezTo>
                    <a:pt x="49" y="93"/>
                    <a:pt x="50" y="93"/>
                    <a:pt x="49" y="94"/>
                  </a:cubicBezTo>
                  <a:cubicBezTo>
                    <a:pt x="49" y="94"/>
                    <a:pt x="48" y="95"/>
                    <a:pt x="47" y="94"/>
                  </a:cubicBezTo>
                  <a:cubicBezTo>
                    <a:pt x="46" y="93"/>
                    <a:pt x="47" y="94"/>
                    <a:pt x="46" y="93"/>
                  </a:cubicBezTo>
                  <a:cubicBezTo>
                    <a:pt x="45" y="91"/>
                    <a:pt x="44" y="92"/>
                    <a:pt x="44" y="92"/>
                  </a:cubicBezTo>
                  <a:cubicBezTo>
                    <a:pt x="44" y="92"/>
                    <a:pt x="42" y="93"/>
                    <a:pt x="41" y="93"/>
                  </a:cubicBezTo>
                  <a:cubicBezTo>
                    <a:pt x="40" y="94"/>
                    <a:pt x="39" y="94"/>
                    <a:pt x="38" y="95"/>
                  </a:cubicBezTo>
                  <a:cubicBezTo>
                    <a:pt x="38" y="96"/>
                    <a:pt x="37" y="97"/>
                    <a:pt x="37" y="96"/>
                  </a:cubicBezTo>
                  <a:cubicBezTo>
                    <a:pt x="36" y="95"/>
                    <a:pt x="36" y="95"/>
                    <a:pt x="36" y="96"/>
                  </a:cubicBezTo>
                  <a:cubicBezTo>
                    <a:pt x="35" y="96"/>
                    <a:pt x="34" y="96"/>
                    <a:pt x="34" y="97"/>
                  </a:cubicBezTo>
                  <a:cubicBezTo>
                    <a:pt x="34" y="98"/>
                    <a:pt x="33" y="98"/>
                    <a:pt x="32" y="98"/>
                  </a:cubicBezTo>
                  <a:cubicBezTo>
                    <a:pt x="32" y="98"/>
                    <a:pt x="31" y="97"/>
                    <a:pt x="31" y="97"/>
                  </a:cubicBezTo>
                  <a:cubicBezTo>
                    <a:pt x="31" y="96"/>
                    <a:pt x="31" y="97"/>
                    <a:pt x="30" y="97"/>
                  </a:cubicBezTo>
                  <a:cubicBezTo>
                    <a:pt x="30" y="98"/>
                    <a:pt x="28" y="97"/>
                    <a:pt x="29" y="99"/>
                  </a:cubicBezTo>
                  <a:cubicBezTo>
                    <a:pt x="29" y="100"/>
                    <a:pt x="31" y="102"/>
                    <a:pt x="32" y="103"/>
                  </a:cubicBezTo>
                  <a:cubicBezTo>
                    <a:pt x="32" y="104"/>
                    <a:pt x="33" y="104"/>
                    <a:pt x="33" y="104"/>
                  </a:cubicBezTo>
                  <a:cubicBezTo>
                    <a:pt x="34" y="104"/>
                    <a:pt x="35" y="104"/>
                    <a:pt x="36" y="104"/>
                  </a:cubicBezTo>
                  <a:cubicBezTo>
                    <a:pt x="37" y="104"/>
                    <a:pt x="39" y="106"/>
                    <a:pt x="39" y="107"/>
                  </a:cubicBezTo>
                  <a:cubicBezTo>
                    <a:pt x="38" y="107"/>
                    <a:pt x="37" y="106"/>
                    <a:pt x="36" y="106"/>
                  </a:cubicBezTo>
                  <a:cubicBezTo>
                    <a:pt x="36" y="106"/>
                    <a:pt x="35" y="107"/>
                    <a:pt x="34" y="108"/>
                  </a:cubicBezTo>
                  <a:cubicBezTo>
                    <a:pt x="34" y="108"/>
                    <a:pt x="33" y="107"/>
                    <a:pt x="33" y="107"/>
                  </a:cubicBezTo>
                  <a:cubicBezTo>
                    <a:pt x="33" y="106"/>
                    <a:pt x="34" y="105"/>
                    <a:pt x="34" y="105"/>
                  </a:cubicBezTo>
                  <a:cubicBezTo>
                    <a:pt x="34" y="105"/>
                    <a:pt x="33" y="104"/>
                    <a:pt x="33" y="106"/>
                  </a:cubicBezTo>
                  <a:cubicBezTo>
                    <a:pt x="32" y="108"/>
                    <a:pt x="32" y="108"/>
                    <a:pt x="33" y="109"/>
                  </a:cubicBezTo>
                  <a:cubicBezTo>
                    <a:pt x="33" y="111"/>
                    <a:pt x="34" y="112"/>
                    <a:pt x="34" y="112"/>
                  </a:cubicBezTo>
                  <a:cubicBezTo>
                    <a:pt x="33" y="113"/>
                    <a:pt x="32" y="114"/>
                    <a:pt x="32" y="115"/>
                  </a:cubicBezTo>
                  <a:cubicBezTo>
                    <a:pt x="32" y="116"/>
                    <a:pt x="32" y="117"/>
                    <a:pt x="33" y="117"/>
                  </a:cubicBezTo>
                  <a:cubicBezTo>
                    <a:pt x="34" y="117"/>
                    <a:pt x="36" y="118"/>
                    <a:pt x="37" y="119"/>
                  </a:cubicBezTo>
                  <a:cubicBezTo>
                    <a:pt x="38" y="120"/>
                    <a:pt x="39" y="121"/>
                    <a:pt x="40" y="120"/>
                  </a:cubicBezTo>
                  <a:cubicBezTo>
                    <a:pt x="41" y="119"/>
                    <a:pt x="43" y="120"/>
                    <a:pt x="44" y="119"/>
                  </a:cubicBezTo>
                  <a:cubicBezTo>
                    <a:pt x="44" y="119"/>
                    <a:pt x="46" y="119"/>
                    <a:pt x="47" y="119"/>
                  </a:cubicBezTo>
                  <a:cubicBezTo>
                    <a:pt x="48" y="119"/>
                    <a:pt x="49" y="119"/>
                    <a:pt x="50" y="120"/>
                  </a:cubicBezTo>
                  <a:cubicBezTo>
                    <a:pt x="51" y="122"/>
                    <a:pt x="51" y="123"/>
                    <a:pt x="52" y="123"/>
                  </a:cubicBezTo>
                  <a:cubicBezTo>
                    <a:pt x="52" y="122"/>
                    <a:pt x="53" y="122"/>
                    <a:pt x="53" y="121"/>
                  </a:cubicBezTo>
                  <a:cubicBezTo>
                    <a:pt x="52" y="120"/>
                    <a:pt x="51" y="119"/>
                    <a:pt x="52" y="119"/>
                  </a:cubicBezTo>
                  <a:cubicBezTo>
                    <a:pt x="53" y="119"/>
                    <a:pt x="53" y="119"/>
                    <a:pt x="54" y="120"/>
                  </a:cubicBezTo>
                  <a:cubicBezTo>
                    <a:pt x="54" y="122"/>
                    <a:pt x="53" y="125"/>
                    <a:pt x="54" y="124"/>
                  </a:cubicBezTo>
                  <a:cubicBezTo>
                    <a:pt x="55" y="124"/>
                    <a:pt x="56" y="120"/>
                    <a:pt x="57" y="121"/>
                  </a:cubicBezTo>
                  <a:cubicBezTo>
                    <a:pt x="58" y="121"/>
                    <a:pt x="60" y="120"/>
                    <a:pt x="60" y="120"/>
                  </a:cubicBezTo>
                  <a:cubicBezTo>
                    <a:pt x="60" y="119"/>
                    <a:pt x="61" y="119"/>
                    <a:pt x="62" y="119"/>
                  </a:cubicBezTo>
                  <a:cubicBezTo>
                    <a:pt x="62" y="119"/>
                    <a:pt x="62" y="118"/>
                    <a:pt x="63" y="118"/>
                  </a:cubicBezTo>
                  <a:cubicBezTo>
                    <a:pt x="64" y="119"/>
                    <a:pt x="64" y="120"/>
                    <a:pt x="65" y="119"/>
                  </a:cubicBezTo>
                  <a:cubicBezTo>
                    <a:pt x="66" y="119"/>
                    <a:pt x="66" y="118"/>
                    <a:pt x="67" y="118"/>
                  </a:cubicBezTo>
                  <a:cubicBezTo>
                    <a:pt x="68" y="117"/>
                    <a:pt x="70" y="116"/>
                    <a:pt x="69" y="117"/>
                  </a:cubicBezTo>
                  <a:cubicBezTo>
                    <a:pt x="69" y="118"/>
                    <a:pt x="68" y="117"/>
                    <a:pt x="69" y="118"/>
                  </a:cubicBezTo>
                  <a:cubicBezTo>
                    <a:pt x="69" y="120"/>
                    <a:pt x="69" y="121"/>
                    <a:pt x="68" y="122"/>
                  </a:cubicBezTo>
                  <a:cubicBezTo>
                    <a:pt x="68" y="122"/>
                    <a:pt x="66" y="124"/>
                    <a:pt x="65" y="123"/>
                  </a:cubicBezTo>
                  <a:cubicBezTo>
                    <a:pt x="65" y="122"/>
                    <a:pt x="64" y="122"/>
                    <a:pt x="63" y="122"/>
                  </a:cubicBezTo>
                  <a:cubicBezTo>
                    <a:pt x="63" y="123"/>
                    <a:pt x="61" y="124"/>
                    <a:pt x="62" y="124"/>
                  </a:cubicBezTo>
                  <a:cubicBezTo>
                    <a:pt x="63" y="125"/>
                    <a:pt x="64" y="124"/>
                    <a:pt x="64" y="125"/>
                  </a:cubicBezTo>
                  <a:cubicBezTo>
                    <a:pt x="64" y="127"/>
                    <a:pt x="63" y="128"/>
                    <a:pt x="63" y="130"/>
                  </a:cubicBezTo>
                  <a:cubicBezTo>
                    <a:pt x="63" y="131"/>
                    <a:pt x="63" y="133"/>
                    <a:pt x="62" y="134"/>
                  </a:cubicBezTo>
                  <a:cubicBezTo>
                    <a:pt x="61" y="135"/>
                    <a:pt x="58" y="137"/>
                    <a:pt x="58" y="138"/>
                  </a:cubicBezTo>
                  <a:cubicBezTo>
                    <a:pt x="58" y="139"/>
                    <a:pt x="56" y="139"/>
                    <a:pt x="54" y="139"/>
                  </a:cubicBezTo>
                  <a:cubicBezTo>
                    <a:pt x="53" y="139"/>
                    <a:pt x="51" y="139"/>
                    <a:pt x="51" y="139"/>
                  </a:cubicBezTo>
                  <a:cubicBezTo>
                    <a:pt x="50" y="138"/>
                    <a:pt x="50" y="138"/>
                    <a:pt x="50" y="137"/>
                  </a:cubicBezTo>
                  <a:cubicBezTo>
                    <a:pt x="50" y="136"/>
                    <a:pt x="50" y="135"/>
                    <a:pt x="50" y="135"/>
                  </a:cubicBezTo>
                  <a:cubicBezTo>
                    <a:pt x="49" y="135"/>
                    <a:pt x="47" y="136"/>
                    <a:pt x="48" y="136"/>
                  </a:cubicBezTo>
                  <a:cubicBezTo>
                    <a:pt x="48" y="137"/>
                    <a:pt x="49" y="137"/>
                    <a:pt x="49" y="137"/>
                  </a:cubicBezTo>
                  <a:cubicBezTo>
                    <a:pt x="49" y="138"/>
                    <a:pt x="48" y="139"/>
                    <a:pt x="47" y="140"/>
                  </a:cubicBezTo>
                  <a:cubicBezTo>
                    <a:pt x="46" y="141"/>
                    <a:pt x="45" y="142"/>
                    <a:pt x="45" y="141"/>
                  </a:cubicBezTo>
                  <a:cubicBezTo>
                    <a:pt x="44" y="141"/>
                    <a:pt x="43" y="143"/>
                    <a:pt x="42" y="143"/>
                  </a:cubicBezTo>
                  <a:cubicBezTo>
                    <a:pt x="42" y="143"/>
                    <a:pt x="40" y="144"/>
                    <a:pt x="40" y="143"/>
                  </a:cubicBezTo>
                  <a:cubicBezTo>
                    <a:pt x="40" y="143"/>
                    <a:pt x="39" y="142"/>
                    <a:pt x="39" y="142"/>
                  </a:cubicBezTo>
                  <a:cubicBezTo>
                    <a:pt x="38" y="143"/>
                    <a:pt x="36" y="144"/>
                    <a:pt x="36" y="144"/>
                  </a:cubicBezTo>
                  <a:cubicBezTo>
                    <a:pt x="37" y="143"/>
                    <a:pt x="39" y="142"/>
                    <a:pt x="38" y="141"/>
                  </a:cubicBezTo>
                  <a:cubicBezTo>
                    <a:pt x="38" y="140"/>
                    <a:pt x="36" y="139"/>
                    <a:pt x="35" y="139"/>
                  </a:cubicBezTo>
                  <a:cubicBezTo>
                    <a:pt x="34" y="140"/>
                    <a:pt x="33" y="140"/>
                    <a:pt x="32" y="141"/>
                  </a:cubicBezTo>
                  <a:cubicBezTo>
                    <a:pt x="32" y="142"/>
                    <a:pt x="33" y="143"/>
                    <a:pt x="33" y="143"/>
                  </a:cubicBezTo>
                  <a:cubicBezTo>
                    <a:pt x="32" y="143"/>
                    <a:pt x="31" y="142"/>
                    <a:pt x="30" y="143"/>
                  </a:cubicBezTo>
                  <a:cubicBezTo>
                    <a:pt x="30" y="143"/>
                    <a:pt x="28" y="145"/>
                    <a:pt x="28" y="146"/>
                  </a:cubicBezTo>
                  <a:cubicBezTo>
                    <a:pt x="28" y="147"/>
                    <a:pt x="27" y="147"/>
                    <a:pt x="27" y="148"/>
                  </a:cubicBezTo>
                  <a:cubicBezTo>
                    <a:pt x="27" y="149"/>
                    <a:pt x="28" y="149"/>
                    <a:pt x="28" y="149"/>
                  </a:cubicBezTo>
                  <a:cubicBezTo>
                    <a:pt x="29" y="148"/>
                    <a:pt x="30" y="147"/>
                    <a:pt x="30" y="148"/>
                  </a:cubicBezTo>
                  <a:cubicBezTo>
                    <a:pt x="30" y="148"/>
                    <a:pt x="27" y="149"/>
                    <a:pt x="27" y="149"/>
                  </a:cubicBezTo>
                  <a:cubicBezTo>
                    <a:pt x="26" y="149"/>
                    <a:pt x="26" y="150"/>
                    <a:pt x="26" y="151"/>
                  </a:cubicBezTo>
                  <a:cubicBezTo>
                    <a:pt x="27" y="152"/>
                    <a:pt x="27" y="152"/>
                    <a:pt x="26" y="152"/>
                  </a:cubicBezTo>
                  <a:cubicBezTo>
                    <a:pt x="26" y="153"/>
                    <a:pt x="25" y="153"/>
                    <a:pt x="25" y="152"/>
                  </a:cubicBezTo>
                  <a:cubicBezTo>
                    <a:pt x="26" y="152"/>
                    <a:pt x="26" y="151"/>
                    <a:pt x="25" y="150"/>
                  </a:cubicBezTo>
                  <a:cubicBezTo>
                    <a:pt x="25" y="149"/>
                    <a:pt x="24" y="150"/>
                    <a:pt x="23" y="151"/>
                  </a:cubicBezTo>
                  <a:cubicBezTo>
                    <a:pt x="22" y="151"/>
                    <a:pt x="20" y="153"/>
                    <a:pt x="19" y="154"/>
                  </a:cubicBezTo>
                  <a:cubicBezTo>
                    <a:pt x="19" y="155"/>
                    <a:pt x="18" y="155"/>
                    <a:pt x="17" y="156"/>
                  </a:cubicBezTo>
                  <a:cubicBezTo>
                    <a:pt x="17" y="156"/>
                    <a:pt x="16" y="156"/>
                    <a:pt x="16" y="157"/>
                  </a:cubicBezTo>
                  <a:cubicBezTo>
                    <a:pt x="15" y="159"/>
                    <a:pt x="16" y="160"/>
                    <a:pt x="15" y="160"/>
                  </a:cubicBezTo>
                  <a:cubicBezTo>
                    <a:pt x="15" y="160"/>
                    <a:pt x="13" y="160"/>
                    <a:pt x="13" y="160"/>
                  </a:cubicBezTo>
                  <a:cubicBezTo>
                    <a:pt x="12" y="160"/>
                    <a:pt x="12" y="161"/>
                    <a:pt x="13" y="162"/>
                  </a:cubicBezTo>
                  <a:cubicBezTo>
                    <a:pt x="13" y="162"/>
                    <a:pt x="14" y="162"/>
                    <a:pt x="14" y="162"/>
                  </a:cubicBezTo>
                  <a:cubicBezTo>
                    <a:pt x="13" y="163"/>
                    <a:pt x="13" y="163"/>
                    <a:pt x="12" y="162"/>
                  </a:cubicBezTo>
                  <a:cubicBezTo>
                    <a:pt x="12" y="162"/>
                    <a:pt x="11" y="161"/>
                    <a:pt x="11" y="162"/>
                  </a:cubicBezTo>
                  <a:cubicBezTo>
                    <a:pt x="11" y="162"/>
                    <a:pt x="10" y="163"/>
                    <a:pt x="11" y="164"/>
                  </a:cubicBezTo>
                  <a:cubicBezTo>
                    <a:pt x="12" y="165"/>
                    <a:pt x="12" y="165"/>
                    <a:pt x="12" y="165"/>
                  </a:cubicBezTo>
                  <a:cubicBezTo>
                    <a:pt x="12" y="166"/>
                    <a:pt x="11" y="165"/>
                    <a:pt x="11" y="166"/>
                  </a:cubicBezTo>
                  <a:cubicBezTo>
                    <a:pt x="11" y="167"/>
                    <a:pt x="12" y="168"/>
                    <a:pt x="12" y="169"/>
                  </a:cubicBezTo>
                  <a:cubicBezTo>
                    <a:pt x="12" y="170"/>
                    <a:pt x="11" y="171"/>
                    <a:pt x="12" y="171"/>
                  </a:cubicBezTo>
                  <a:cubicBezTo>
                    <a:pt x="13" y="171"/>
                    <a:pt x="14" y="170"/>
                    <a:pt x="14" y="169"/>
                  </a:cubicBezTo>
                  <a:cubicBezTo>
                    <a:pt x="14" y="169"/>
                    <a:pt x="15" y="168"/>
                    <a:pt x="15" y="167"/>
                  </a:cubicBezTo>
                  <a:cubicBezTo>
                    <a:pt x="16" y="167"/>
                    <a:pt x="17" y="166"/>
                    <a:pt x="18" y="165"/>
                  </a:cubicBezTo>
                  <a:cubicBezTo>
                    <a:pt x="19" y="165"/>
                    <a:pt x="20" y="164"/>
                    <a:pt x="20" y="164"/>
                  </a:cubicBezTo>
                  <a:cubicBezTo>
                    <a:pt x="20" y="164"/>
                    <a:pt x="21" y="165"/>
                    <a:pt x="20" y="165"/>
                  </a:cubicBezTo>
                  <a:cubicBezTo>
                    <a:pt x="18" y="165"/>
                    <a:pt x="16" y="167"/>
                    <a:pt x="15" y="168"/>
                  </a:cubicBezTo>
                  <a:cubicBezTo>
                    <a:pt x="15" y="168"/>
                    <a:pt x="15" y="169"/>
                    <a:pt x="15" y="169"/>
                  </a:cubicBezTo>
                  <a:cubicBezTo>
                    <a:pt x="15" y="170"/>
                    <a:pt x="15" y="170"/>
                    <a:pt x="15" y="171"/>
                  </a:cubicBezTo>
                  <a:cubicBezTo>
                    <a:pt x="15" y="171"/>
                    <a:pt x="16" y="172"/>
                    <a:pt x="16" y="172"/>
                  </a:cubicBezTo>
                  <a:cubicBezTo>
                    <a:pt x="16" y="171"/>
                    <a:pt x="17" y="171"/>
                    <a:pt x="17" y="171"/>
                  </a:cubicBezTo>
                  <a:cubicBezTo>
                    <a:pt x="17" y="172"/>
                    <a:pt x="16" y="172"/>
                    <a:pt x="15" y="172"/>
                  </a:cubicBezTo>
                  <a:cubicBezTo>
                    <a:pt x="14" y="173"/>
                    <a:pt x="14" y="174"/>
                    <a:pt x="14" y="174"/>
                  </a:cubicBezTo>
                  <a:cubicBezTo>
                    <a:pt x="15" y="174"/>
                    <a:pt x="16" y="173"/>
                    <a:pt x="17" y="174"/>
                  </a:cubicBezTo>
                  <a:cubicBezTo>
                    <a:pt x="18" y="175"/>
                    <a:pt x="19" y="175"/>
                    <a:pt x="20" y="175"/>
                  </a:cubicBezTo>
                  <a:cubicBezTo>
                    <a:pt x="21" y="175"/>
                    <a:pt x="21" y="175"/>
                    <a:pt x="22" y="174"/>
                  </a:cubicBezTo>
                  <a:cubicBezTo>
                    <a:pt x="23" y="174"/>
                    <a:pt x="24" y="173"/>
                    <a:pt x="24" y="174"/>
                  </a:cubicBezTo>
                  <a:cubicBezTo>
                    <a:pt x="24" y="175"/>
                    <a:pt x="22" y="175"/>
                    <a:pt x="23" y="176"/>
                  </a:cubicBezTo>
                  <a:cubicBezTo>
                    <a:pt x="23" y="176"/>
                    <a:pt x="25" y="177"/>
                    <a:pt x="24" y="178"/>
                  </a:cubicBezTo>
                  <a:cubicBezTo>
                    <a:pt x="24" y="178"/>
                    <a:pt x="23" y="179"/>
                    <a:pt x="22" y="179"/>
                  </a:cubicBezTo>
                  <a:cubicBezTo>
                    <a:pt x="22" y="179"/>
                    <a:pt x="21" y="178"/>
                    <a:pt x="21" y="178"/>
                  </a:cubicBezTo>
                  <a:cubicBezTo>
                    <a:pt x="21" y="177"/>
                    <a:pt x="21" y="176"/>
                    <a:pt x="21" y="176"/>
                  </a:cubicBezTo>
                  <a:cubicBezTo>
                    <a:pt x="20" y="177"/>
                    <a:pt x="19" y="177"/>
                    <a:pt x="19" y="177"/>
                  </a:cubicBezTo>
                  <a:cubicBezTo>
                    <a:pt x="18" y="178"/>
                    <a:pt x="16" y="179"/>
                    <a:pt x="17" y="179"/>
                  </a:cubicBezTo>
                  <a:cubicBezTo>
                    <a:pt x="18" y="178"/>
                    <a:pt x="19" y="177"/>
                    <a:pt x="18" y="176"/>
                  </a:cubicBezTo>
                  <a:cubicBezTo>
                    <a:pt x="18" y="175"/>
                    <a:pt x="17" y="176"/>
                    <a:pt x="17" y="176"/>
                  </a:cubicBezTo>
                  <a:cubicBezTo>
                    <a:pt x="17" y="175"/>
                    <a:pt x="16" y="173"/>
                    <a:pt x="16" y="174"/>
                  </a:cubicBezTo>
                  <a:cubicBezTo>
                    <a:pt x="16" y="174"/>
                    <a:pt x="15" y="175"/>
                    <a:pt x="15" y="175"/>
                  </a:cubicBezTo>
                  <a:cubicBezTo>
                    <a:pt x="14" y="176"/>
                    <a:pt x="14" y="177"/>
                    <a:pt x="13" y="177"/>
                  </a:cubicBezTo>
                  <a:cubicBezTo>
                    <a:pt x="13" y="177"/>
                    <a:pt x="11" y="176"/>
                    <a:pt x="11" y="178"/>
                  </a:cubicBezTo>
                  <a:cubicBezTo>
                    <a:pt x="11" y="179"/>
                    <a:pt x="13" y="178"/>
                    <a:pt x="12" y="179"/>
                  </a:cubicBezTo>
                  <a:cubicBezTo>
                    <a:pt x="12" y="180"/>
                    <a:pt x="11" y="180"/>
                    <a:pt x="12" y="181"/>
                  </a:cubicBezTo>
                  <a:cubicBezTo>
                    <a:pt x="13" y="182"/>
                    <a:pt x="14" y="181"/>
                    <a:pt x="14" y="182"/>
                  </a:cubicBezTo>
                  <a:cubicBezTo>
                    <a:pt x="14" y="183"/>
                    <a:pt x="15" y="184"/>
                    <a:pt x="15" y="184"/>
                  </a:cubicBezTo>
                  <a:cubicBezTo>
                    <a:pt x="16" y="185"/>
                    <a:pt x="17" y="186"/>
                    <a:pt x="17" y="186"/>
                  </a:cubicBezTo>
                  <a:cubicBezTo>
                    <a:pt x="16" y="187"/>
                    <a:pt x="15" y="187"/>
                    <a:pt x="16" y="188"/>
                  </a:cubicBezTo>
                  <a:cubicBezTo>
                    <a:pt x="17" y="189"/>
                    <a:pt x="21" y="189"/>
                    <a:pt x="22" y="189"/>
                  </a:cubicBezTo>
                  <a:cubicBezTo>
                    <a:pt x="22" y="189"/>
                    <a:pt x="25" y="188"/>
                    <a:pt x="26" y="188"/>
                  </a:cubicBezTo>
                  <a:cubicBezTo>
                    <a:pt x="27" y="188"/>
                    <a:pt x="29" y="188"/>
                    <a:pt x="28" y="186"/>
                  </a:cubicBezTo>
                  <a:cubicBezTo>
                    <a:pt x="28" y="185"/>
                    <a:pt x="29" y="186"/>
                    <a:pt x="29" y="185"/>
                  </a:cubicBezTo>
                  <a:cubicBezTo>
                    <a:pt x="28" y="184"/>
                    <a:pt x="28" y="184"/>
                    <a:pt x="28" y="183"/>
                  </a:cubicBezTo>
                  <a:cubicBezTo>
                    <a:pt x="29" y="183"/>
                    <a:pt x="30" y="182"/>
                    <a:pt x="31" y="181"/>
                  </a:cubicBezTo>
                  <a:cubicBezTo>
                    <a:pt x="31" y="180"/>
                    <a:pt x="33" y="178"/>
                    <a:pt x="33" y="179"/>
                  </a:cubicBezTo>
                  <a:cubicBezTo>
                    <a:pt x="33" y="180"/>
                    <a:pt x="33" y="179"/>
                    <a:pt x="34" y="179"/>
                  </a:cubicBezTo>
                  <a:cubicBezTo>
                    <a:pt x="34" y="179"/>
                    <a:pt x="35" y="179"/>
                    <a:pt x="35" y="179"/>
                  </a:cubicBezTo>
                  <a:cubicBezTo>
                    <a:pt x="35" y="180"/>
                    <a:pt x="33" y="180"/>
                    <a:pt x="32" y="181"/>
                  </a:cubicBezTo>
                  <a:cubicBezTo>
                    <a:pt x="31" y="181"/>
                    <a:pt x="29" y="184"/>
                    <a:pt x="29" y="184"/>
                  </a:cubicBezTo>
                  <a:cubicBezTo>
                    <a:pt x="29" y="185"/>
                    <a:pt x="31" y="185"/>
                    <a:pt x="31" y="185"/>
                  </a:cubicBezTo>
                  <a:cubicBezTo>
                    <a:pt x="30" y="186"/>
                    <a:pt x="29" y="187"/>
                    <a:pt x="30" y="189"/>
                  </a:cubicBezTo>
                  <a:cubicBezTo>
                    <a:pt x="30" y="190"/>
                    <a:pt x="31" y="193"/>
                    <a:pt x="31" y="194"/>
                  </a:cubicBezTo>
                  <a:cubicBezTo>
                    <a:pt x="31" y="195"/>
                    <a:pt x="29" y="195"/>
                    <a:pt x="28" y="196"/>
                  </a:cubicBezTo>
                  <a:cubicBezTo>
                    <a:pt x="28" y="197"/>
                    <a:pt x="28" y="198"/>
                    <a:pt x="28" y="198"/>
                  </a:cubicBezTo>
                  <a:cubicBezTo>
                    <a:pt x="29" y="198"/>
                    <a:pt x="30" y="198"/>
                    <a:pt x="30" y="199"/>
                  </a:cubicBezTo>
                  <a:cubicBezTo>
                    <a:pt x="30" y="199"/>
                    <a:pt x="28" y="199"/>
                    <a:pt x="28" y="200"/>
                  </a:cubicBezTo>
                  <a:cubicBezTo>
                    <a:pt x="28" y="200"/>
                    <a:pt x="28" y="200"/>
                    <a:pt x="28" y="201"/>
                  </a:cubicBezTo>
                  <a:cubicBezTo>
                    <a:pt x="28" y="202"/>
                    <a:pt x="28" y="202"/>
                    <a:pt x="27" y="203"/>
                  </a:cubicBezTo>
                  <a:cubicBezTo>
                    <a:pt x="27" y="203"/>
                    <a:pt x="25" y="203"/>
                    <a:pt x="25" y="203"/>
                  </a:cubicBezTo>
                  <a:cubicBezTo>
                    <a:pt x="25" y="204"/>
                    <a:pt x="27" y="204"/>
                    <a:pt x="27" y="204"/>
                  </a:cubicBezTo>
                  <a:cubicBezTo>
                    <a:pt x="27" y="205"/>
                    <a:pt x="28" y="205"/>
                    <a:pt x="29" y="204"/>
                  </a:cubicBezTo>
                  <a:cubicBezTo>
                    <a:pt x="29" y="204"/>
                    <a:pt x="31" y="203"/>
                    <a:pt x="31" y="203"/>
                  </a:cubicBezTo>
                  <a:cubicBezTo>
                    <a:pt x="32" y="202"/>
                    <a:pt x="33" y="202"/>
                    <a:pt x="34" y="202"/>
                  </a:cubicBezTo>
                  <a:cubicBezTo>
                    <a:pt x="34" y="202"/>
                    <a:pt x="35" y="203"/>
                    <a:pt x="34" y="203"/>
                  </a:cubicBezTo>
                  <a:cubicBezTo>
                    <a:pt x="34" y="203"/>
                    <a:pt x="32" y="203"/>
                    <a:pt x="32" y="204"/>
                  </a:cubicBezTo>
                  <a:cubicBezTo>
                    <a:pt x="32" y="205"/>
                    <a:pt x="32" y="206"/>
                    <a:pt x="33" y="205"/>
                  </a:cubicBezTo>
                  <a:cubicBezTo>
                    <a:pt x="34" y="205"/>
                    <a:pt x="35" y="204"/>
                    <a:pt x="35" y="203"/>
                  </a:cubicBezTo>
                  <a:cubicBezTo>
                    <a:pt x="35" y="202"/>
                    <a:pt x="35" y="201"/>
                    <a:pt x="36" y="201"/>
                  </a:cubicBezTo>
                  <a:cubicBezTo>
                    <a:pt x="37" y="201"/>
                    <a:pt x="39" y="200"/>
                    <a:pt x="38" y="201"/>
                  </a:cubicBezTo>
                  <a:cubicBezTo>
                    <a:pt x="38" y="201"/>
                    <a:pt x="38" y="202"/>
                    <a:pt x="39" y="203"/>
                  </a:cubicBezTo>
                  <a:cubicBezTo>
                    <a:pt x="40" y="203"/>
                    <a:pt x="40" y="203"/>
                    <a:pt x="40" y="204"/>
                  </a:cubicBezTo>
                  <a:cubicBezTo>
                    <a:pt x="41" y="204"/>
                    <a:pt x="41" y="204"/>
                    <a:pt x="42" y="203"/>
                  </a:cubicBezTo>
                  <a:cubicBezTo>
                    <a:pt x="42" y="203"/>
                    <a:pt x="43" y="202"/>
                    <a:pt x="43" y="203"/>
                  </a:cubicBezTo>
                  <a:cubicBezTo>
                    <a:pt x="43" y="204"/>
                    <a:pt x="42" y="204"/>
                    <a:pt x="43" y="204"/>
                  </a:cubicBezTo>
                  <a:cubicBezTo>
                    <a:pt x="44" y="205"/>
                    <a:pt x="44" y="205"/>
                    <a:pt x="44" y="206"/>
                  </a:cubicBezTo>
                  <a:cubicBezTo>
                    <a:pt x="44" y="207"/>
                    <a:pt x="45" y="209"/>
                    <a:pt x="46" y="209"/>
                  </a:cubicBezTo>
                  <a:cubicBezTo>
                    <a:pt x="47" y="210"/>
                    <a:pt x="47" y="208"/>
                    <a:pt x="47" y="207"/>
                  </a:cubicBezTo>
                  <a:cubicBezTo>
                    <a:pt x="47" y="206"/>
                    <a:pt x="47" y="206"/>
                    <a:pt x="47" y="205"/>
                  </a:cubicBezTo>
                  <a:cubicBezTo>
                    <a:pt x="48" y="205"/>
                    <a:pt x="49" y="204"/>
                    <a:pt x="49" y="204"/>
                  </a:cubicBezTo>
                  <a:cubicBezTo>
                    <a:pt x="49" y="203"/>
                    <a:pt x="49" y="204"/>
                    <a:pt x="49" y="204"/>
                  </a:cubicBezTo>
                  <a:cubicBezTo>
                    <a:pt x="50" y="203"/>
                    <a:pt x="51" y="203"/>
                    <a:pt x="51" y="202"/>
                  </a:cubicBezTo>
                  <a:cubicBezTo>
                    <a:pt x="51" y="201"/>
                    <a:pt x="52" y="201"/>
                    <a:pt x="52" y="202"/>
                  </a:cubicBezTo>
                  <a:cubicBezTo>
                    <a:pt x="52" y="202"/>
                    <a:pt x="53" y="202"/>
                    <a:pt x="53" y="203"/>
                  </a:cubicBezTo>
                  <a:cubicBezTo>
                    <a:pt x="54" y="204"/>
                    <a:pt x="54" y="205"/>
                    <a:pt x="54" y="205"/>
                  </a:cubicBezTo>
                  <a:cubicBezTo>
                    <a:pt x="53" y="204"/>
                    <a:pt x="53" y="204"/>
                    <a:pt x="53" y="203"/>
                  </a:cubicBezTo>
                  <a:cubicBezTo>
                    <a:pt x="52" y="203"/>
                    <a:pt x="52" y="202"/>
                    <a:pt x="51" y="203"/>
                  </a:cubicBezTo>
                  <a:cubicBezTo>
                    <a:pt x="51" y="203"/>
                    <a:pt x="49" y="203"/>
                    <a:pt x="50" y="205"/>
                  </a:cubicBezTo>
                  <a:cubicBezTo>
                    <a:pt x="51" y="206"/>
                    <a:pt x="50" y="206"/>
                    <a:pt x="51" y="207"/>
                  </a:cubicBezTo>
                  <a:cubicBezTo>
                    <a:pt x="52" y="208"/>
                    <a:pt x="54" y="207"/>
                    <a:pt x="55" y="207"/>
                  </a:cubicBezTo>
                  <a:cubicBezTo>
                    <a:pt x="56" y="206"/>
                    <a:pt x="58" y="206"/>
                    <a:pt x="59" y="205"/>
                  </a:cubicBezTo>
                  <a:cubicBezTo>
                    <a:pt x="60" y="205"/>
                    <a:pt x="61" y="205"/>
                    <a:pt x="61" y="204"/>
                  </a:cubicBezTo>
                  <a:cubicBezTo>
                    <a:pt x="62" y="204"/>
                    <a:pt x="62" y="202"/>
                    <a:pt x="62" y="203"/>
                  </a:cubicBezTo>
                  <a:cubicBezTo>
                    <a:pt x="63" y="204"/>
                    <a:pt x="61" y="204"/>
                    <a:pt x="61" y="204"/>
                  </a:cubicBezTo>
                  <a:cubicBezTo>
                    <a:pt x="61" y="205"/>
                    <a:pt x="59" y="206"/>
                    <a:pt x="60" y="207"/>
                  </a:cubicBezTo>
                  <a:cubicBezTo>
                    <a:pt x="60" y="208"/>
                    <a:pt x="61" y="208"/>
                    <a:pt x="60" y="208"/>
                  </a:cubicBezTo>
                  <a:cubicBezTo>
                    <a:pt x="59" y="208"/>
                    <a:pt x="56" y="209"/>
                    <a:pt x="55" y="210"/>
                  </a:cubicBezTo>
                  <a:cubicBezTo>
                    <a:pt x="55" y="210"/>
                    <a:pt x="53" y="211"/>
                    <a:pt x="54" y="212"/>
                  </a:cubicBezTo>
                  <a:cubicBezTo>
                    <a:pt x="55" y="213"/>
                    <a:pt x="56" y="213"/>
                    <a:pt x="56" y="213"/>
                  </a:cubicBezTo>
                  <a:cubicBezTo>
                    <a:pt x="56" y="213"/>
                    <a:pt x="54" y="213"/>
                    <a:pt x="53" y="213"/>
                  </a:cubicBezTo>
                  <a:cubicBezTo>
                    <a:pt x="53" y="213"/>
                    <a:pt x="52" y="216"/>
                    <a:pt x="51" y="216"/>
                  </a:cubicBezTo>
                  <a:cubicBezTo>
                    <a:pt x="51" y="217"/>
                    <a:pt x="50" y="217"/>
                    <a:pt x="50" y="218"/>
                  </a:cubicBezTo>
                  <a:cubicBezTo>
                    <a:pt x="50" y="219"/>
                    <a:pt x="50" y="220"/>
                    <a:pt x="51" y="220"/>
                  </a:cubicBezTo>
                  <a:cubicBezTo>
                    <a:pt x="51" y="220"/>
                    <a:pt x="52" y="219"/>
                    <a:pt x="52" y="220"/>
                  </a:cubicBezTo>
                  <a:cubicBezTo>
                    <a:pt x="52" y="221"/>
                    <a:pt x="51" y="221"/>
                    <a:pt x="50" y="221"/>
                  </a:cubicBezTo>
                  <a:cubicBezTo>
                    <a:pt x="50" y="221"/>
                    <a:pt x="49" y="220"/>
                    <a:pt x="49" y="220"/>
                  </a:cubicBezTo>
                  <a:cubicBezTo>
                    <a:pt x="49" y="219"/>
                    <a:pt x="48" y="220"/>
                    <a:pt x="47" y="220"/>
                  </a:cubicBezTo>
                  <a:cubicBezTo>
                    <a:pt x="47" y="221"/>
                    <a:pt x="46" y="221"/>
                    <a:pt x="45" y="221"/>
                  </a:cubicBezTo>
                  <a:cubicBezTo>
                    <a:pt x="44" y="222"/>
                    <a:pt x="42" y="222"/>
                    <a:pt x="42" y="223"/>
                  </a:cubicBezTo>
                  <a:cubicBezTo>
                    <a:pt x="41" y="223"/>
                    <a:pt x="40" y="224"/>
                    <a:pt x="39" y="225"/>
                  </a:cubicBezTo>
                  <a:cubicBezTo>
                    <a:pt x="39" y="227"/>
                    <a:pt x="39" y="227"/>
                    <a:pt x="39" y="227"/>
                  </a:cubicBezTo>
                  <a:cubicBezTo>
                    <a:pt x="38" y="226"/>
                    <a:pt x="38" y="227"/>
                    <a:pt x="38" y="226"/>
                  </a:cubicBezTo>
                  <a:cubicBezTo>
                    <a:pt x="38" y="226"/>
                    <a:pt x="39" y="225"/>
                    <a:pt x="38" y="225"/>
                  </a:cubicBezTo>
                  <a:cubicBezTo>
                    <a:pt x="38" y="225"/>
                    <a:pt x="36" y="226"/>
                    <a:pt x="36" y="226"/>
                  </a:cubicBezTo>
                  <a:cubicBezTo>
                    <a:pt x="35" y="227"/>
                    <a:pt x="34" y="227"/>
                    <a:pt x="33" y="227"/>
                  </a:cubicBezTo>
                  <a:cubicBezTo>
                    <a:pt x="33" y="228"/>
                    <a:pt x="31" y="228"/>
                    <a:pt x="30" y="228"/>
                  </a:cubicBezTo>
                  <a:cubicBezTo>
                    <a:pt x="29" y="229"/>
                    <a:pt x="28" y="229"/>
                    <a:pt x="27" y="230"/>
                  </a:cubicBezTo>
                  <a:cubicBezTo>
                    <a:pt x="26" y="230"/>
                    <a:pt x="24" y="231"/>
                    <a:pt x="23" y="232"/>
                  </a:cubicBezTo>
                  <a:cubicBezTo>
                    <a:pt x="23" y="232"/>
                    <a:pt x="22" y="232"/>
                    <a:pt x="21" y="233"/>
                  </a:cubicBezTo>
                  <a:cubicBezTo>
                    <a:pt x="21" y="234"/>
                    <a:pt x="22" y="234"/>
                    <a:pt x="22" y="235"/>
                  </a:cubicBezTo>
                  <a:cubicBezTo>
                    <a:pt x="22" y="236"/>
                    <a:pt x="22" y="236"/>
                    <a:pt x="22" y="236"/>
                  </a:cubicBezTo>
                  <a:cubicBezTo>
                    <a:pt x="21" y="236"/>
                    <a:pt x="21" y="236"/>
                    <a:pt x="21" y="235"/>
                  </a:cubicBezTo>
                  <a:cubicBezTo>
                    <a:pt x="21" y="235"/>
                    <a:pt x="20" y="235"/>
                    <a:pt x="19" y="235"/>
                  </a:cubicBezTo>
                  <a:cubicBezTo>
                    <a:pt x="19" y="235"/>
                    <a:pt x="19" y="235"/>
                    <a:pt x="18" y="236"/>
                  </a:cubicBezTo>
                  <a:cubicBezTo>
                    <a:pt x="18" y="236"/>
                    <a:pt x="18" y="237"/>
                    <a:pt x="18" y="237"/>
                  </a:cubicBezTo>
                  <a:cubicBezTo>
                    <a:pt x="18" y="236"/>
                    <a:pt x="17" y="235"/>
                    <a:pt x="18" y="234"/>
                  </a:cubicBezTo>
                  <a:cubicBezTo>
                    <a:pt x="18" y="234"/>
                    <a:pt x="19" y="234"/>
                    <a:pt x="19" y="233"/>
                  </a:cubicBezTo>
                  <a:cubicBezTo>
                    <a:pt x="19" y="233"/>
                    <a:pt x="18" y="234"/>
                    <a:pt x="18" y="234"/>
                  </a:cubicBezTo>
                  <a:cubicBezTo>
                    <a:pt x="17" y="234"/>
                    <a:pt x="17" y="233"/>
                    <a:pt x="17" y="233"/>
                  </a:cubicBezTo>
                  <a:cubicBezTo>
                    <a:pt x="17" y="232"/>
                    <a:pt x="17" y="233"/>
                    <a:pt x="16" y="233"/>
                  </a:cubicBezTo>
                  <a:cubicBezTo>
                    <a:pt x="15" y="233"/>
                    <a:pt x="13" y="233"/>
                    <a:pt x="12" y="233"/>
                  </a:cubicBezTo>
                  <a:cubicBezTo>
                    <a:pt x="12" y="234"/>
                    <a:pt x="9" y="235"/>
                    <a:pt x="9" y="235"/>
                  </a:cubicBezTo>
                  <a:cubicBezTo>
                    <a:pt x="8" y="235"/>
                    <a:pt x="5" y="237"/>
                    <a:pt x="5" y="237"/>
                  </a:cubicBezTo>
                  <a:cubicBezTo>
                    <a:pt x="4" y="238"/>
                    <a:pt x="4" y="238"/>
                    <a:pt x="4" y="239"/>
                  </a:cubicBezTo>
                  <a:cubicBezTo>
                    <a:pt x="3" y="239"/>
                    <a:pt x="2" y="238"/>
                    <a:pt x="2" y="239"/>
                  </a:cubicBez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92" name="Freeform 21">
              <a:extLst>
                <a:ext uri="{FF2B5EF4-FFF2-40B4-BE49-F238E27FC236}">
                  <a16:creationId xmlns:a16="http://schemas.microsoft.com/office/drawing/2014/main" id="{D242881A-1429-424E-B27C-2F9D647398CC}"/>
                </a:ext>
              </a:extLst>
            </p:cNvPr>
            <p:cNvSpPr>
              <a:spLocks/>
            </p:cNvSpPr>
            <p:nvPr/>
          </p:nvSpPr>
          <p:spPr bwMode="gray">
            <a:xfrm>
              <a:off x="5086681" y="2458972"/>
              <a:ext cx="2706" cy="5412"/>
            </a:xfrm>
            <a:custGeom>
              <a:avLst/>
              <a:gdLst>
                <a:gd name="T0" fmla="*/ 0 w 1"/>
                <a:gd name="T1" fmla="*/ 0 h 2"/>
                <a:gd name="T2" fmla="*/ 0 w 1"/>
                <a:gd name="T3" fmla="*/ 1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1"/>
                  </a:cubicBezTo>
                  <a:cubicBezTo>
                    <a:pt x="0" y="2"/>
                    <a:pt x="1" y="2"/>
                    <a:pt x="1"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93" name="Freeform 22">
              <a:extLst>
                <a:ext uri="{FF2B5EF4-FFF2-40B4-BE49-F238E27FC236}">
                  <a16:creationId xmlns:a16="http://schemas.microsoft.com/office/drawing/2014/main" id="{767B92E0-52BF-44A6-A725-5A72B1E9F933}"/>
                </a:ext>
              </a:extLst>
            </p:cNvPr>
            <p:cNvSpPr>
              <a:spLocks/>
            </p:cNvSpPr>
            <p:nvPr/>
          </p:nvSpPr>
          <p:spPr bwMode="gray">
            <a:xfrm>
              <a:off x="5112388" y="2456266"/>
              <a:ext cx="5412" cy="5412"/>
            </a:xfrm>
            <a:custGeom>
              <a:avLst/>
              <a:gdLst>
                <a:gd name="T0" fmla="*/ 2 w 2"/>
                <a:gd name="T1" fmla="*/ 0 h 2"/>
                <a:gd name="T2" fmla="*/ 1 w 2"/>
                <a:gd name="T3" fmla="*/ 1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0" y="0"/>
                    <a:pt x="1" y="1"/>
                  </a:cubicBezTo>
                  <a:cubicBezTo>
                    <a:pt x="1" y="2"/>
                    <a:pt x="1" y="2"/>
                    <a:pt x="2" y="1"/>
                  </a:cubicBezTo>
                  <a:cubicBezTo>
                    <a:pt x="2"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94" name="Freeform 23">
              <a:extLst>
                <a:ext uri="{FF2B5EF4-FFF2-40B4-BE49-F238E27FC236}">
                  <a16:creationId xmlns:a16="http://schemas.microsoft.com/office/drawing/2014/main" id="{B919FB9A-813C-43F9-9691-44F22B491F40}"/>
                </a:ext>
              </a:extLst>
            </p:cNvPr>
            <p:cNvSpPr>
              <a:spLocks/>
            </p:cNvSpPr>
            <p:nvPr/>
          </p:nvSpPr>
          <p:spPr bwMode="gray">
            <a:xfrm>
              <a:off x="5117800" y="2453560"/>
              <a:ext cx="4059" cy="2706"/>
            </a:xfrm>
            <a:custGeom>
              <a:avLst/>
              <a:gdLst>
                <a:gd name="T0" fmla="*/ 1 w 2"/>
                <a:gd name="T1" fmla="*/ 0 h 1"/>
                <a:gd name="T2" fmla="*/ 1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1"/>
                    <a:pt x="1" y="1"/>
                  </a:cubicBezTo>
                  <a:cubicBezTo>
                    <a:pt x="1" y="1"/>
                    <a:pt x="2" y="1"/>
                    <a:pt x="2" y="0"/>
                  </a:cubicBezTo>
                  <a:cubicBezTo>
                    <a:pt x="2"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95" name="Freeform 24">
              <a:extLst>
                <a:ext uri="{FF2B5EF4-FFF2-40B4-BE49-F238E27FC236}">
                  <a16:creationId xmlns:a16="http://schemas.microsoft.com/office/drawing/2014/main" id="{E4FF127F-A30C-4974-9D6B-8F43B87BF831}"/>
                </a:ext>
              </a:extLst>
            </p:cNvPr>
            <p:cNvSpPr>
              <a:spLocks/>
            </p:cNvSpPr>
            <p:nvPr/>
          </p:nvSpPr>
          <p:spPr bwMode="gray">
            <a:xfrm>
              <a:off x="5109682" y="2458972"/>
              <a:ext cx="14883" cy="16236"/>
            </a:xfrm>
            <a:custGeom>
              <a:avLst/>
              <a:gdLst>
                <a:gd name="T0" fmla="*/ 5 w 6"/>
                <a:gd name="T1" fmla="*/ 0 h 6"/>
                <a:gd name="T2" fmla="*/ 4 w 6"/>
                <a:gd name="T3" fmla="*/ 1 h 6"/>
                <a:gd name="T4" fmla="*/ 3 w 6"/>
                <a:gd name="T5" fmla="*/ 2 h 6"/>
                <a:gd name="T6" fmla="*/ 1 w 6"/>
                <a:gd name="T7" fmla="*/ 4 h 6"/>
                <a:gd name="T8" fmla="*/ 0 w 6"/>
                <a:gd name="T9" fmla="*/ 6 h 6"/>
                <a:gd name="T10" fmla="*/ 2 w 6"/>
                <a:gd name="T11" fmla="*/ 4 h 6"/>
                <a:gd name="T12" fmla="*/ 5 w 6"/>
                <a:gd name="T13" fmla="*/ 2 h 6"/>
                <a:gd name="T14" fmla="*/ 5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cubicBezTo>
                    <a:pt x="5" y="1"/>
                    <a:pt x="5" y="1"/>
                    <a:pt x="4" y="1"/>
                  </a:cubicBezTo>
                  <a:cubicBezTo>
                    <a:pt x="3" y="1"/>
                    <a:pt x="3" y="1"/>
                    <a:pt x="3" y="2"/>
                  </a:cubicBezTo>
                  <a:cubicBezTo>
                    <a:pt x="2" y="3"/>
                    <a:pt x="2" y="3"/>
                    <a:pt x="1" y="4"/>
                  </a:cubicBezTo>
                  <a:cubicBezTo>
                    <a:pt x="0" y="5"/>
                    <a:pt x="0" y="6"/>
                    <a:pt x="0" y="6"/>
                  </a:cubicBezTo>
                  <a:cubicBezTo>
                    <a:pt x="1" y="5"/>
                    <a:pt x="1" y="4"/>
                    <a:pt x="2" y="4"/>
                  </a:cubicBezTo>
                  <a:cubicBezTo>
                    <a:pt x="3" y="3"/>
                    <a:pt x="4" y="3"/>
                    <a:pt x="5" y="2"/>
                  </a:cubicBezTo>
                  <a:cubicBezTo>
                    <a:pt x="5" y="2"/>
                    <a:pt x="5" y="2"/>
                    <a:pt x="5" y="2"/>
                  </a:cubicBezTo>
                  <a:cubicBezTo>
                    <a:pt x="5" y="1"/>
                    <a:pt x="6" y="0"/>
                    <a:pt x="5"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96" name="Freeform 25">
              <a:extLst>
                <a:ext uri="{FF2B5EF4-FFF2-40B4-BE49-F238E27FC236}">
                  <a16:creationId xmlns:a16="http://schemas.microsoft.com/office/drawing/2014/main" id="{376E4EC9-17EA-4BE4-84C7-39A44215C3A7}"/>
                </a:ext>
              </a:extLst>
            </p:cNvPr>
            <p:cNvSpPr>
              <a:spLocks/>
            </p:cNvSpPr>
            <p:nvPr/>
          </p:nvSpPr>
          <p:spPr bwMode="gray">
            <a:xfrm>
              <a:off x="5121859" y="2461678"/>
              <a:ext cx="8118" cy="16236"/>
            </a:xfrm>
            <a:custGeom>
              <a:avLst/>
              <a:gdLst>
                <a:gd name="T0" fmla="*/ 2 w 3"/>
                <a:gd name="T1" fmla="*/ 0 h 6"/>
                <a:gd name="T2" fmla="*/ 1 w 3"/>
                <a:gd name="T3" fmla="*/ 1 h 6"/>
                <a:gd name="T4" fmla="*/ 0 w 3"/>
                <a:gd name="T5" fmla="*/ 3 h 6"/>
                <a:gd name="T6" fmla="*/ 1 w 3"/>
                <a:gd name="T7" fmla="*/ 3 h 6"/>
                <a:gd name="T8" fmla="*/ 1 w 3"/>
                <a:gd name="T9" fmla="*/ 4 h 6"/>
                <a:gd name="T10" fmla="*/ 1 w 3"/>
                <a:gd name="T11" fmla="*/ 5 h 6"/>
                <a:gd name="T12" fmla="*/ 2 w 3"/>
                <a:gd name="T13" fmla="*/ 4 h 6"/>
                <a:gd name="T14" fmla="*/ 2 w 3"/>
                <a:gd name="T15" fmla="*/ 2 h 6"/>
                <a:gd name="T16" fmla="*/ 2 w 3"/>
                <a:gd name="T17" fmla="*/ 1 h 6"/>
                <a:gd name="T18" fmla="*/ 2 w 3"/>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6">
                  <a:moveTo>
                    <a:pt x="2" y="0"/>
                  </a:moveTo>
                  <a:cubicBezTo>
                    <a:pt x="2" y="0"/>
                    <a:pt x="2" y="1"/>
                    <a:pt x="1" y="1"/>
                  </a:cubicBezTo>
                  <a:cubicBezTo>
                    <a:pt x="1" y="2"/>
                    <a:pt x="0" y="3"/>
                    <a:pt x="0" y="3"/>
                  </a:cubicBezTo>
                  <a:cubicBezTo>
                    <a:pt x="1" y="3"/>
                    <a:pt x="2" y="3"/>
                    <a:pt x="1" y="3"/>
                  </a:cubicBezTo>
                  <a:cubicBezTo>
                    <a:pt x="1" y="4"/>
                    <a:pt x="0" y="4"/>
                    <a:pt x="1" y="4"/>
                  </a:cubicBezTo>
                  <a:cubicBezTo>
                    <a:pt x="1" y="4"/>
                    <a:pt x="1" y="4"/>
                    <a:pt x="1" y="5"/>
                  </a:cubicBezTo>
                  <a:cubicBezTo>
                    <a:pt x="2" y="6"/>
                    <a:pt x="2" y="5"/>
                    <a:pt x="2" y="4"/>
                  </a:cubicBezTo>
                  <a:cubicBezTo>
                    <a:pt x="2" y="3"/>
                    <a:pt x="2" y="3"/>
                    <a:pt x="2" y="2"/>
                  </a:cubicBezTo>
                  <a:cubicBezTo>
                    <a:pt x="2" y="2"/>
                    <a:pt x="2" y="2"/>
                    <a:pt x="2" y="1"/>
                  </a:cubicBezTo>
                  <a:cubicBezTo>
                    <a:pt x="3" y="1"/>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97" name="Freeform 26">
              <a:extLst>
                <a:ext uri="{FF2B5EF4-FFF2-40B4-BE49-F238E27FC236}">
                  <a16:creationId xmlns:a16="http://schemas.microsoft.com/office/drawing/2014/main" id="{813BC09D-C640-4605-A3A5-08F3D94B2492}"/>
                </a:ext>
              </a:extLst>
            </p:cNvPr>
            <p:cNvSpPr>
              <a:spLocks/>
            </p:cNvSpPr>
            <p:nvPr/>
          </p:nvSpPr>
          <p:spPr bwMode="gray">
            <a:xfrm>
              <a:off x="5208449" y="2452208"/>
              <a:ext cx="2706" cy="6765"/>
            </a:xfrm>
            <a:custGeom>
              <a:avLst/>
              <a:gdLst>
                <a:gd name="T0" fmla="*/ 1 w 1"/>
                <a:gd name="T1" fmla="*/ 0 h 3"/>
                <a:gd name="T2" fmla="*/ 0 w 1"/>
                <a:gd name="T3" fmla="*/ 2 h 3"/>
                <a:gd name="T4" fmla="*/ 0 w 1"/>
                <a:gd name="T5" fmla="*/ 3 h 3"/>
                <a:gd name="T6" fmla="*/ 1 w 1"/>
                <a:gd name="T7" fmla="*/ 1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0" y="0"/>
                    <a:pt x="0" y="1"/>
                    <a:pt x="0" y="2"/>
                  </a:cubicBezTo>
                  <a:cubicBezTo>
                    <a:pt x="0" y="2"/>
                    <a:pt x="0" y="3"/>
                    <a:pt x="0" y="3"/>
                  </a:cubicBezTo>
                  <a:cubicBezTo>
                    <a:pt x="1" y="3"/>
                    <a:pt x="1" y="2"/>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98" name="Freeform 27">
              <a:extLst>
                <a:ext uri="{FF2B5EF4-FFF2-40B4-BE49-F238E27FC236}">
                  <a16:creationId xmlns:a16="http://schemas.microsoft.com/office/drawing/2014/main" id="{775E2017-7C16-450D-ABBC-68195C6045C8}"/>
                </a:ext>
              </a:extLst>
            </p:cNvPr>
            <p:cNvSpPr>
              <a:spLocks/>
            </p:cNvSpPr>
            <p:nvPr/>
          </p:nvSpPr>
          <p:spPr bwMode="gray">
            <a:xfrm>
              <a:off x="5189508" y="2427854"/>
              <a:ext cx="8118" cy="2706"/>
            </a:xfrm>
            <a:custGeom>
              <a:avLst/>
              <a:gdLst>
                <a:gd name="T0" fmla="*/ 2 w 3"/>
                <a:gd name="T1" fmla="*/ 0 h 1"/>
                <a:gd name="T2" fmla="*/ 1 w 3"/>
                <a:gd name="T3" fmla="*/ 1 h 1"/>
                <a:gd name="T4" fmla="*/ 2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0" y="1"/>
                    <a:pt x="1" y="1"/>
                  </a:cubicBezTo>
                  <a:cubicBezTo>
                    <a:pt x="1" y="1"/>
                    <a:pt x="2" y="1"/>
                    <a:pt x="2" y="1"/>
                  </a:cubicBezTo>
                  <a:cubicBezTo>
                    <a:pt x="3"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199" name="Freeform 28">
              <a:extLst>
                <a:ext uri="{FF2B5EF4-FFF2-40B4-BE49-F238E27FC236}">
                  <a16:creationId xmlns:a16="http://schemas.microsoft.com/office/drawing/2014/main" id="{B8E60046-1BCC-46EE-B867-969CD5137835}"/>
                </a:ext>
              </a:extLst>
            </p:cNvPr>
            <p:cNvSpPr>
              <a:spLocks/>
            </p:cNvSpPr>
            <p:nvPr/>
          </p:nvSpPr>
          <p:spPr bwMode="gray">
            <a:xfrm>
              <a:off x="5217921" y="2389971"/>
              <a:ext cx="16236" cy="14883"/>
            </a:xfrm>
            <a:custGeom>
              <a:avLst/>
              <a:gdLst>
                <a:gd name="T0" fmla="*/ 2 w 6"/>
                <a:gd name="T1" fmla="*/ 0 h 6"/>
                <a:gd name="T2" fmla="*/ 1 w 6"/>
                <a:gd name="T3" fmla="*/ 1 h 6"/>
                <a:gd name="T4" fmla="*/ 2 w 6"/>
                <a:gd name="T5" fmla="*/ 2 h 6"/>
                <a:gd name="T6" fmla="*/ 4 w 6"/>
                <a:gd name="T7" fmla="*/ 4 h 6"/>
                <a:gd name="T8" fmla="*/ 4 w 6"/>
                <a:gd name="T9" fmla="*/ 5 h 6"/>
                <a:gd name="T10" fmla="*/ 5 w 6"/>
                <a:gd name="T11" fmla="*/ 4 h 6"/>
                <a:gd name="T12" fmla="*/ 5 w 6"/>
                <a:gd name="T13" fmla="*/ 3 h 6"/>
                <a:gd name="T14" fmla="*/ 6 w 6"/>
                <a:gd name="T15" fmla="*/ 2 h 6"/>
                <a:gd name="T16" fmla="*/ 3 w 6"/>
                <a:gd name="T17" fmla="*/ 0 h 6"/>
                <a:gd name="T18" fmla="*/ 2 w 6"/>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2" y="0"/>
                  </a:moveTo>
                  <a:cubicBezTo>
                    <a:pt x="1" y="0"/>
                    <a:pt x="0" y="0"/>
                    <a:pt x="1" y="1"/>
                  </a:cubicBezTo>
                  <a:cubicBezTo>
                    <a:pt x="1" y="2"/>
                    <a:pt x="1" y="2"/>
                    <a:pt x="2" y="2"/>
                  </a:cubicBezTo>
                  <a:cubicBezTo>
                    <a:pt x="3" y="2"/>
                    <a:pt x="3" y="3"/>
                    <a:pt x="4" y="4"/>
                  </a:cubicBezTo>
                  <a:cubicBezTo>
                    <a:pt x="4" y="5"/>
                    <a:pt x="4" y="4"/>
                    <a:pt x="4" y="5"/>
                  </a:cubicBezTo>
                  <a:cubicBezTo>
                    <a:pt x="4" y="6"/>
                    <a:pt x="5" y="5"/>
                    <a:pt x="5" y="4"/>
                  </a:cubicBezTo>
                  <a:cubicBezTo>
                    <a:pt x="5" y="4"/>
                    <a:pt x="4" y="3"/>
                    <a:pt x="5" y="3"/>
                  </a:cubicBezTo>
                  <a:cubicBezTo>
                    <a:pt x="5" y="3"/>
                    <a:pt x="6" y="3"/>
                    <a:pt x="6" y="2"/>
                  </a:cubicBezTo>
                  <a:cubicBezTo>
                    <a:pt x="5" y="1"/>
                    <a:pt x="4" y="1"/>
                    <a:pt x="3" y="0"/>
                  </a:cubicBezTo>
                  <a:cubicBezTo>
                    <a:pt x="3" y="0"/>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00" name="Freeform 29">
              <a:extLst>
                <a:ext uri="{FF2B5EF4-FFF2-40B4-BE49-F238E27FC236}">
                  <a16:creationId xmlns:a16="http://schemas.microsoft.com/office/drawing/2014/main" id="{7B6A6522-C851-4C19-985A-E8A7BDF568E3}"/>
                </a:ext>
              </a:extLst>
            </p:cNvPr>
            <p:cNvSpPr>
              <a:spLocks/>
            </p:cNvSpPr>
            <p:nvPr/>
          </p:nvSpPr>
          <p:spPr bwMode="gray">
            <a:xfrm>
              <a:off x="5231450" y="2435972"/>
              <a:ext cx="12177" cy="8118"/>
            </a:xfrm>
            <a:custGeom>
              <a:avLst/>
              <a:gdLst>
                <a:gd name="T0" fmla="*/ 4 w 5"/>
                <a:gd name="T1" fmla="*/ 1 h 3"/>
                <a:gd name="T2" fmla="*/ 3 w 5"/>
                <a:gd name="T3" fmla="*/ 1 h 3"/>
                <a:gd name="T4" fmla="*/ 1 w 5"/>
                <a:gd name="T5" fmla="*/ 2 h 3"/>
                <a:gd name="T6" fmla="*/ 1 w 5"/>
                <a:gd name="T7" fmla="*/ 3 h 3"/>
                <a:gd name="T8" fmla="*/ 3 w 5"/>
                <a:gd name="T9" fmla="*/ 2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0"/>
                    <a:pt x="4" y="0"/>
                    <a:pt x="3" y="1"/>
                  </a:cubicBezTo>
                  <a:cubicBezTo>
                    <a:pt x="3" y="1"/>
                    <a:pt x="2" y="1"/>
                    <a:pt x="1" y="2"/>
                  </a:cubicBezTo>
                  <a:cubicBezTo>
                    <a:pt x="1" y="2"/>
                    <a:pt x="0" y="3"/>
                    <a:pt x="1" y="3"/>
                  </a:cubicBezTo>
                  <a:cubicBezTo>
                    <a:pt x="1" y="3"/>
                    <a:pt x="2" y="2"/>
                    <a:pt x="3" y="2"/>
                  </a:cubicBezTo>
                  <a:cubicBezTo>
                    <a:pt x="4" y="2"/>
                    <a:pt x="5" y="1"/>
                    <a:pt x="4"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01" name="Freeform 30">
              <a:extLst>
                <a:ext uri="{FF2B5EF4-FFF2-40B4-BE49-F238E27FC236}">
                  <a16:creationId xmlns:a16="http://schemas.microsoft.com/office/drawing/2014/main" id="{00A7D4C5-6DF4-48C2-B2CC-667DD9A854CD}"/>
                </a:ext>
              </a:extLst>
            </p:cNvPr>
            <p:cNvSpPr>
              <a:spLocks/>
            </p:cNvSpPr>
            <p:nvPr/>
          </p:nvSpPr>
          <p:spPr bwMode="gray">
            <a:xfrm>
              <a:off x="5242274" y="2435972"/>
              <a:ext cx="9471" cy="8118"/>
            </a:xfrm>
            <a:custGeom>
              <a:avLst/>
              <a:gdLst>
                <a:gd name="T0" fmla="*/ 1 w 4"/>
                <a:gd name="T1" fmla="*/ 1 h 3"/>
                <a:gd name="T2" fmla="*/ 1 w 4"/>
                <a:gd name="T3" fmla="*/ 2 h 3"/>
                <a:gd name="T4" fmla="*/ 2 w 4"/>
                <a:gd name="T5" fmla="*/ 2 h 3"/>
                <a:gd name="T6" fmla="*/ 3 w 4"/>
                <a:gd name="T7" fmla="*/ 2 h 3"/>
                <a:gd name="T8" fmla="*/ 4 w 4"/>
                <a:gd name="T9" fmla="*/ 2 h 3"/>
                <a:gd name="T10" fmla="*/ 1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1" y="1"/>
                  </a:moveTo>
                  <a:cubicBezTo>
                    <a:pt x="1" y="1"/>
                    <a:pt x="0" y="1"/>
                    <a:pt x="1" y="2"/>
                  </a:cubicBezTo>
                  <a:cubicBezTo>
                    <a:pt x="1" y="3"/>
                    <a:pt x="2" y="2"/>
                    <a:pt x="2" y="2"/>
                  </a:cubicBezTo>
                  <a:cubicBezTo>
                    <a:pt x="3" y="2"/>
                    <a:pt x="2" y="2"/>
                    <a:pt x="3" y="2"/>
                  </a:cubicBezTo>
                  <a:cubicBezTo>
                    <a:pt x="3" y="2"/>
                    <a:pt x="4" y="3"/>
                    <a:pt x="4" y="2"/>
                  </a:cubicBezTo>
                  <a:cubicBezTo>
                    <a:pt x="4" y="2"/>
                    <a:pt x="3"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02" name="Freeform 31">
              <a:extLst>
                <a:ext uri="{FF2B5EF4-FFF2-40B4-BE49-F238E27FC236}">
                  <a16:creationId xmlns:a16="http://schemas.microsoft.com/office/drawing/2014/main" id="{66089664-4C99-425C-887E-7FCB20FF05E2}"/>
                </a:ext>
              </a:extLst>
            </p:cNvPr>
            <p:cNvSpPr>
              <a:spLocks/>
            </p:cNvSpPr>
            <p:nvPr/>
          </p:nvSpPr>
          <p:spPr bwMode="gray">
            <a:xfrm>
              <a:off x="5246333" y="2399441"/>
              <a:ext cx="52767" cy="36531"/>
            </a:xfrm>
            <a:custGeom>
              <a:avLst/>
              <a:gdLst>
                <a:gd name="T0" fmla="*/ 6 w 20"/>
                <a:gd name="T1" fmla="*/ 10 h 14"/>
                <a:gd name="T2" fmla="*/ 6 w 20"/>
                <a:gd name="T3" fmla="*/ 11 h 14"/>
                <a:gd name="T4" fmla="*/ 6 w 20"/>
                <a:gd name="T5" fmla="*/ 13 h 14"/>
                <a:gd name="T6" fmla="*/ 4 w 20"/>
                <a:gd name="T7" fmla="*/ 13 h 14"/>
                <a:gd name="T8" fmla="*/ 3 w 20"/>
                <a:gd name="T9" fmla="*/ 14 h 14"/>
                <a:gd name="T10" fmla="*/ 2 w 20"/>
                <a:gd name="T11" fmla="*/ 13 h 14"/>
                <a:gd name="T12" fmla="*/ 4 w 20"/>
                <a:gd name="T13" fmla="*/ 12 h 14"/>
                <a:gd name="T14" fmla="*/ 4 w 20"/>
                <a:gd name="T15" fmla="*/ 11 h 14"/>
                <a:gd name="T16" fmla="*/ 3 w 20"/>
                <a:gd name="T17" fmla="*/ 11 h 14"/>
                <a:gd name="T18" fmla="*/ 2 w 20"/>
                <a:gd name="T19" fmla="*/ 12 h 14"/>
                <a:gd name="T20" fmla="*/ 1 w 20"/>
                <a:gd name="T21" fmla="*/ 10 h 14"/>
                <a:gd name="T22" fmla="*/ 1 w 20"/>
                <a:gd name="T23" fmla="*/ 9 h 14"/>
                <a:gd name="T24" fmla="*/ 1 w 20"/>
                <a:gd name="T25" fmla="*/ 7 h 14"/>
                <a:gd name="T26" fmla="*/ 1 w 20"/>
                <a:gd name="T27" fmla="*/ 5 h 14"/>
                <a:gd name="T28" fmla="*/ 5 w 20"/>
                <a:gd name="T29" fmla="*/ 4 h 14"/>
                <a:gd name="T30" fmla="*/ 6 w 20"/>
                <a:gd name="T31" fmla="*/ 4 h 14"/>
                <a:gd name="T32" fmla="*/ 7 w 20"/>
                <a:gd name="T33" fmla="*/ 5 h 14"/>
                <a:gd name="T34" fmla="*/ 7 w 20"/>
                <a:gd name="T35" fmla="*/ 7 h 14"/>
                <a:gd name="T36" fmla="*/ 8 w 20"/>
                <a:gd name="T37" fmla="*/ 8 h 14"/>
                <a:gd name="T38" fmla="*/ 8 w 20"/>
                <a:gd name="T39" fmla="*/ 5 h 14"/>
                <a:gd name="T40" fmla="*/ 8 w 20"/>
                <a:gd name="T41" fmla="*/ 5 h 14"/>
                <a:gd name="T42" fmla="*/ 9 w 20"/>
                <a:gd name="T43" fmla="*/ 5 h 14"/>
                <a:gd name="T44" fmla="*/ 8 w 20"/>
                <a:gd name="T45" fmla="*/ 4 h 14"/>
                <a:gd name="T46" fmla="*/ 9 w 20"/>
                <a:gd name="T47" fmla="*/ 3 h 14"/>
                <a:gd name="T48" fmla="*/ 8 w 20"/>
                <a:gd name="T49" fmla="*/ 2 h 14"/>
                <a:gd name="T50" fmla="*/ 10 w 20"/>
                <a:gd name="T51" fmla="*/ 1 h 14"/>
                <a:gd name="T52" fmla="*/ 11 w 20"/>
                <a:gd name="T53" fmla="*/ 3 h 14"/>
                <a:gd name="T54" fmla="*/ 11 w 20"/>
                <a:gd name="T55" fmla="*/ 4 h 14"/>
                <a:gd name="T56" fmla="*/ 12 w 20"/>
                <a:gd name="T57" fmla="*/ 3 h 14"/>
                <a:gd name="T58" fmla="*/ 12 w 20"/>
                <a:gd name="T59" fmla="*/ 4 h 14"/>
                <a:gd name="T60" fmla="*/ 12 w 20"/>
                <a:gd name="T61" fmla="*/ 2 h 14"/>
                <a:gd name="T62" fmla="*/ 13 w 20"/>
                <a:gd name="T63" fmla="*/ 3 h 14"/>
                <a:gd name="T64" fmla="*/ 13 w 20"/>
                <a:gd name="T65" fmla="*/ 3 h 14"/>
                <a:gd name="T66" fmla="*/ 14 w 20"/>
                <a:gd name="T67" fmla="*/ 2 h 14"/>
                <a:gd name="T68" fmla="*/ 15 w 20"/>
                <a:gd name="T69" fmla="*/ 1 h 14"/>
                <a:gd name="T70" fmla="*/ 16 w 20"/>
                <a:gd name="T71" fmla="*/ 2 h 14"/>
                <a:gd name="T72" fmla="*/ 15 w 20"/>
                <a:gd name="T73" fmla="*/ 4 h 14"/>
                <a:gd name="T74" fmla="*/ 16 w 20"/>
                <a:gd name="T75" fmla="*/ 3 h 14"/>
                <a:gd name="T76" fmla="*/ 18 w 20"/>
                <a:gd name="T77" fmla="*/ 3 h 14"/>
                <a:gd name="T78" fmla="*/ 19 w 20"/>
                <a:gd name="T79" fmla="*/ 3 h 14"/>
                <a:gd name="T80" fmla="*/ 19 w 20"/>
                <a:gd name="T81" fmla="*/ 5 h 14"/>
                <a:gd name="T82" fmla="*/ 18 w 20"/>
                <a:gd name="T83" fmla="*/ 6 h 14"/>
                <a:gd name="T84" fmla="*/ 20 w 20"/>
                <a:gd name="T85" fmla="*/ 7 h 14"/>
                <a:gd name="T86" fmla="*/ 18 w 20"/>
                <a:gd name="T87" fmla="*/ 8 h 14"/>
                <a:gd name="T88" fmla="*/ 17 w 20"/>
                <a:gd name="T89" fmla="*/ 8 h 14"/>
                <a:gd name="T90" fmla="*/ 15 w 20"/>
                <a:gd name="T91" fmla="*/ 7 h 14"/>
                <a:gd name="T92" fmla="*/ 14 w 20"/>
                <a:gd name="T93" fmla="*/ 6 h 14"/>
                <a:gd name="T94" fmla="*/ 13 w 20"/>
                <a:gd name="T95" fmla="*/ 7 h 14"/>
                <a:gd name="T96" fmla="*/ 15 w 20"/>
                <a:gd name="T97" fmla="*/ 7 h 14"/>
                <a:gd name="T98" fmla="*/ 15 w 20"/>
                <a:gd name="T99" fmla="*/ 9 h 14"/>
                <a:gd name="T100" fmla="*/ 14 w 20"/>
                <a:gd name="T101" fmla="*/ 9 h 14"/>
                <a:gd name="T102" fmla="*/ 12 w 20"/>
                <a:gd name="T103" fmla="*/ 8 h 14"/>
                <a:gd name="T104" fmla="*/ 11 w 20"/>
                <a:gd name="T105" fmla="*/ 8 h 14"/>
                <a:gd name="T106" fmla="*/ 12 w 20"/>
                <a:gd name="T107" fmla="*/ 9 h 14"/>
                <a:gd name="T108" fmla="*/ 11 w 20"/>
                <a:gd name="T109" fmla="*/ 10 h 14"/>
                <a:gd name="T110" fmla="*/ 11 w 20"/>
                <a:gd name="T111" fmla="*/ 10 h 14"/>
                <a:gd name="T112" fmla="*/ 11 w 20"/>
                <a:gd name="T113" fmla="*/ 11 h 14"/>
                <a:gd name="T114" fmla="*/ 9 w 20"/>
                <a:gd name="T115" fmla="*/ 11 h 14"/>
                <a:gd name="T116" fmla="*/ 8 w 20"/>
                <a:gd name="T117" fmla="*/ 11 h 14"/>
                <a:gd name="T118" fmla="*/ 9 w 20"/>
                <a:gd name="T119" fmla="*/ 10 h 14"/>
                <a:gd name="T120" fmla="*/ 9 w 20"/>
                <a:gd name="T121" fmla="*/ 9 h 14"/>
                <a:gd name="T122" fmla="*/ 8 w 20"/>
                <a:gd name="T123" fmla="*/ 10 h 14"/>
                <a:gd name="T124" fmla="*/ 6 w 20"/>
                <a:gd name="T12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 h="14">
                  <a:moveTo>
                    <a:pt x="6" y="10"/>
                  </a:moveTo>
                  <a:cubicBezTo>
                    <a:pt x="6" y="10"/>
                    <a:pt x="6" y="11"/>
                    <a:pt x="6" y="11"/>
                  </a:cubicBezTo>
                  <a:cubicBezTo>
                    <a:pt x="7" y="12"/>
                    <a:pt x="7" y="13"/>
                    <a:pt x="6" y="13"/>
                  </a:cubicBezTo>
                  <a:cubicBezTo>
                    <a:pt x="5" y="13"/>
                    <a:pt x="5" y="12"/>
                    <a:pt x="4" y="13"/>
                  </a:cubicBezTo>
                  <a:cubicBezTo>
                    <a:pt x="4" y="13"/>
                    <a:pt x="3" y="14"/>
                    <a:pt x="3" y="14"/>
                  </a:cubicBezTo>
                  <a:cubicBezTo>
                    <a:pt x="3" y="14"/>
                    <a:pt x="1" y="14"/>
                    <a:pt x="2" y="13"/>
                  </a:cubicBezTo>
                  <a:cubicBezTo>
                    <a:pt x="2" y="12"/>
                    <a:pt x="3" y="12"/>
                    <a:pt x="4" y="12"/>
                  </a:cubicBezTo>
                  <a:cubicBezTo>
                    <a:pt x="4" y="12"/>
                    <a:pt x="5" y="11"/>
                    <a:pt x="4" y="11"/>
                  </a:cubicBezTo>
                  <a:cubicBezTo>
                    <a:pt x="4" y="11"/>
                    <a:pt x="3" y="10"/>
                    <a:pt x="3" y="11"/>
                  </a:cubicBezTo>
                  <a:cubicBezTo>
                    <a:pt x="2" y="11"/>
                    <a:pt x="2" y="12"/>
                    <a:pt x="2" y="12"/>
                  </a:cubicBezTo>
                  <a:cubicBezTo>
                    <a:pt x="1" y="11"/>
                    <a:pt x="1" y="11"/>
                    <a:pt x="1" y="10"/>
                  </a:cubicBezTo>
                  <a:cubicBezTo>
                    <a:pt x="0" y="10"/>
                    <a:pt x="1" y="9"/>
                    <a:pt x="1" y="9"/>
                  </a:cubicBezTo>
                  <a:cubicBezTo>
                    <a:pt x="1" y="8"/>
                    <a:pt x="1" y="8"/>
                    <a:pt x="1" y="7"/>
                  </a:cubicBezTo>
                  <a:cubicBezTo>
                    <a:pt x="0" y="6"/>
                    <a:pt x="1" y="6"/>
                    <a:pt x="1" y="5"/>
                  </a:cubicBezTo>
                  <a:cubicBezTo>
                    <a:pt x="2" y="4"/>
                    <a:pt x="5" y="4"/>
                    <a:pt x="5" y="4"/>
                  </a:cubicBezTo>
                  <a:cubicBezTo>
                    <a:pt x="5" y="4"/>
                    <a:pt x="6" y="3"/>
                    <a:pt x="6" y="4"/>
                  </a:cubicBezTo>
                  <a:cubicBezTo>
                    <a:pt x="7" y="4"/>
                    <a:pt x="7" y="4"/>
                    <a:pt x="7" y="5"/>
                  </a:cubicBezTo>
                  <a:cubicBezTo>
                    <a:pt x="7" y="6"/>
                    <a:pt x="7" y="7"/>
                    <a:pt x="7" y="7"/>
                  </a:cubicBezTo>
                  <a:cubicBezTo>
                    <a:pt x="7" y="8"/>
                    <a:pt x="8" y="9"/>
                    <a:pt x="8" y="8"/>
                  </a:cubicBezTo>
                  <a:cubicBezTo>
                    <a:pt x="8" y="8"/>
                    <a:pt x="7" y="6"/>
                    <a:pt x="8" y="5"/>
                  </a:cubicBezTo>
                  <a:cubicBezTo>
                    <a:pt x="8" y="5"/>
                    <a:pt x="8" y="4"/>
                    <a:pt x="8" y="5"/>
                  </a:cubicBezTo>
                  <a:cubicBezTo>
                    <a:pt x="8" y="5"/>
                    <a:pt x="9" y="5"/>
                    <a:pt x="9" y="5"/>
                  </a:cubicBezTo>
                  <a:cubicBezTo>
                    <a:pt x="8" y="4"/>
                    <a:pt x="8" y="4"/>
                    <a:pt x="8" y="4"/>
                  </a:cubicBezTo>
                  <a:cubicBezTo>
                    <a:pt x="9" y="4"/>
                    <a:pt x="10" y="4"/>
                    <a:pt x="9" y="3"/>
                  </a:cubicBezTo>
                  <a:cubicBezTo>
                    <a:pt x="9" y="3"/>
                    <a:pt x="8" y="3"/>
                    <a:pt x="8" y="2"/>
                  </a:cubicBezTo>
                  <a:cubicBezTo>
                    <a:pt x="9" y="2"/>
                    <a:pt x="10" y="0"/>
                    <a:pt x="10" y="1"/>
                  </a:cubicBezTo>
                  <a:cubicBezTo>
                    <a:pt x="11" y="2"/>
                    <a:pt x="11" y="2"/>
                    <a:pt x="11" y="3"/>
                  </a:cubicBezTo>
                  <a:cubicBezTo>
                    <a:pt x="11" y="3"/>
                    <a:pt x="11" y="4"/>
                    <a:pt x="11" y="4"/>
                  </a:cubicBezTo>
                  <a:cubicBezTo>
                    <a:pt x="11" y="3"/>
                    <a:pt x="11" y="3"/>
                    <a:pt x="12" y="3"/>
                  </a:cubicBezTo>
                  <a:cubicBezTo>
                    <a:pt x="12" y="4"/>
                    <a:pt x="12" y="4"/>
                    <a:pt x="12" y="4"/>
                  </a:cubicBezTo>
                  <a:cubicBezTo>
                    <a:pt x="12" y="3"/>
                    <a:pt x="11" y="2"/>
                    <a:pt x="12" y="2"/>
                  </a:cubicBezTo>
                  <a:cubicBezTo>
                    <a:pt x="12" y="2"/>
                    <a:pt x="13" y="2"/>
                    <a:pt x="13" y="3"/>
                  </a:cubicBezTo>
                  <a:cubicBezTo>
                    <a:pt x="13" y="3"/>
                    <a:pt x="13" y="4"/>
                    <a:pt x="13" y="3"/>
                  </a:cubicBezTo>
                  <a:cubicBezTo>
                    <a:pt x="14" y="2"/>
                    <a:pt x="14" y="2"/>
                    <a:pt x="14" y="2"/>
                  </a:cubicBezTo>
                  <a:cubicBezTo>
                    <a:pt x="14" y="1"/>
                    <a:pt x="14" y="1"/>
                    <a:pt x="15" y="1"/>
                  </a:cubicBezTo>
                  <a:cubicBezTo>
                    <a:pt x="15" y="2"/>
                    <a:pt x="16" y="2"/>
                    <a:pt x="16" y="2"/>
                  </a:cubicBezTo>
                  <a:cubicBezTo>
                    <a:pt x="16" y="3"/>
                    <a:pt x="15" y="4"/>
                    <a:pt x="15" y="4"/>
                  </a:cubicBezTo>
                  <a:cubicBezTo>
                    <a:pt x="16" y="4"/>
                    <a:pt x="16" y="3"/>
                    <a:pt x="16" y="3"/>
                  </a:cubicBezTo>
                  <a:cubicBezTo>
                    <a:pt x="17" y="3"/>
                    <a:pt x="17" y="3"/>
                    <a:pt x="18" y="3"/>
                  </a:cubicBezTo>
                  <a:cubicBezTo>
                    <a:pt x="18" y="2"/>
                    <a:pt x="19" y="3"/>
                    <a:pt x="19" y="3"/>
                  </a:cubicBezTo>
                  <a:cubicBezTo>
                    <a:pt x="19" y="4"/>
                    <a:pt x="19" y="4"/>
                    <a:pt x="19" y="5"/>
                  </a:cubicBezTo>
                  <a:cubicBezTo>
                    <a:pt x="18" y="5"/>
                    <a:pt x="17" y="5"/>
                    <a:pt x="18" y="6"/>
                  </a:cubicBezTo>
                  <a:cubicBezTo>
                    <a:pt x="18" y="6"/>
                    <a:pt x="20" y="6"/>
                    <a:pt x="20" y="7"/>
                  </a:cubicBezTo>
                  <a:cubicBezTo>
                    <a:pt x="20" y="7"/>
                    <a:pt x="18" y="7"/>
                    <a:pt x="18" y="8"/>
                  </a:cubicBezTo>
                  <a:cubicBezTo>
                    <a:pt x="18" y="8"/>
                    <a:pt x="18" y="9"/>
                    <a:pt x="17" y="8"/>
                  </a:cubicBezTo>
                  <a:cubicBezTo>
                    <a:pt x="16" y="8"/>
                    <a:pt x="15" y="7"/>
                    <a:pt x="15" y="7"/>
                  </a:cubicBezTo>
                  <a:cubicBezTo>
                    <a:pt x="14" y="7"/>
                    <a:pt x="14" y="6"/>
                    <a:pt x="14" y="6"/>
                  </a:cubicBezTo>
                  <a:cubicBezTo>
                    <a:pt x="13" y="7"/>
                    <a:pt x="13" y="7"/>
                    <a:pt x="13" y="7"/>
                  </a:cubicBezTo>
                  <a:cubicBezTo>
                    <a:pt x="13" y="7"/>
                    <a:pt x="14" y="6"/>
                    <a:pt x="15" y="7"/>
                  </a:cubicBezTo>
                  <a:cubicBezTo>
                    <a:pt x="15" y="8"/>
                    <a:pt x="16" y="9"/>
                    <a:pt x="15" y="9"/>
                  </a:cubicBezTo>
                  <a:cubicBezTo>
                    <a:pt x="15" y="10"/>
                    <a:pt x="14" y="10"/>
                    <a:pt x="14" y="9"/>
                  </a:cubicBezTo>
                  <a:cubicBezTo>
                    <a:pt x="13" y="9"/>
                    <a:pt x="13" y="8"/>
                    <a:pt x="12" y="8"/>
                  </a:cubicBezTo>
                  <a:cubicBezTo>
                    <a:pt x="12" y="8"/>
                    <a:pt x="11" y="8"/>
                    <a:pt x="11" y="8"/>
                  </a:cubicBezTo>
                  <a:cubicBezTo>
                    <a:pt x="11" y="8"/>
                    <a:pt x="12" y="9"/>
                    <a:pt x="12" y="9"/>
                  </a:cubicBezTo>
                  <a:cubicBezTo>
                    <a:pt x="12" y="10"/>
                    <a:pt x="11" y="10"/>
                    <a:pt x="11" y="10"/>
                  </a:cubicBezTo>
                  <a:cubicBezTo>
                    <a:pt x="10" y="9"/>
                    <a:pt x="11" y="10"/>
                    <a:pt x="11" y="10"/>
                  </a:cubicBezTo>
                  <a:cubicBezTo>
                    <a:pt x="12" y="11"/>
                    <a:pt x="11" y="11"/>
                    <a:pt x="11" y="11"/>
                  </a:cubicBezTo>
                  <a:cubicBezTo>
                    <a:pt x="10" y="11"/>
                    <a:pt x="10" y="11"/>
                    <a:pt x="9" y="11"/>
                  </a:cubicBezTo>
                  <a:cubicBezTo>
                    <a:pt x="9" y="12"/>
                    <a:pt x="8" y="12"/>
                    <a:pt x="8" y="11"/>
                  </a:cubicBezTo>
                  <a:cubicBezTo>
                    <a:pt x="8" y="11"/>
                    <a:pt x="8" y="10"/>
                    <a:pt x="9" y="10"/>
                  </a:cubicBezTo>
                  <a:cubicBezTo>
                    <a:pt x="9" y="9"/>
                    <a:pt x="9" y="9"/>
                    <a:pt x="9" y="9"/>
                  </a:cubicBezTo>
                  <a:cubicBezTo>
                    <a:pt x="9" y="9"/>
                    <a:pt x="8" y="10"/>
                    <a:pt x="8" y="10"/>
                  </a:cubicBezTo>
                  <a:cubicBezTo>
                    <a:pt x="7" y="11"/>
                    <a:pt x="7" y="11"/>
                    <a:pt x="6" y="1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03" name="Freeform 32">
              <a:extLst>
                <a:ext uri="{FF2B5EF4-FFF2-40B4-BE49-F238E27FC236}">
                  <a16:creationId xmlns:a16="http://schemas.microsoft.com/office/drawing/2014/main" id="{89C57F42-066C-4C7E-AF08-48B75C4DB667}"/>
                </a:ext>
              </a:extLst>
            </p:cNvPr>
            <p:cNvSpPr>
              <a:spLocks/>
            </p:cNvSpPr>
            <p:nvPr/>
          </p:nvSpPr>
          <p:spPr bwMode="gray">
            <a:xfrm>
              <a:off x="5274746" y="2399441"/>
              <a:ext cx="5412" cy="8118"/>
            </a:xfrm>
            <a:custGeom>
              <a:avLst/>
              <a:gdLst>
                <a:gd name="T0" fmla="*/ 1 w 2"/>
                <a:gd name="T1" fmla="*/ 0 h 3"/>
                <a:gd name="T2" fmla="*/ 1 w 2"/>
                <a:gd name="T3" fmla="*/ 1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0" y="1"/>
                    <a:pt x="1" y="1"/>
                  </a:cubicBezTo>
                  <a:cubicBezTo>
                    <a:pt x="1" y="2"/>
                    <a:pt x="2" y="3"/>
                    <a:pt x="2" y="2"/>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04" name="Freeform 33">
              <a:extLst>
                <a:ext uri="{FF2B5EF4-FFF2-40B4-BE49-F238E27FC236}">
                  <a16:creationId xmlns:a16="http://schemas.microsoft.com/office/drawing/2014/main" id="{7DA456C0-D0B7-464B-A114-82C249EA40B0}"/>
                </a:ext>
              </a:extLst>
            </p:cNvPr>
            <p:cNvSpPr>
              <a:spLocks/>
            </p:cNvSpPr>
            <p:nvPr/>
          </p:nvSpPr>
          <p:spPr bwMode="gray">
            <a:xfrm>
              <a:off x="5282864" y="2396735"/>
              <a:ext cx="5412" cy="5412"/>
            </a:xfrm>
            <a:custGeom>
              <a:avLst/>
              <a:gdLst>
                <a:gd name="T0" fmla="*/ 0 w 2"/>
                <a:gd name="T1" fmla="*/ 1 h 2"/>
                <a:gd name="T2" fmla="*/ 0 w 2"/>
                <a:gd name="T3" fmla="*/ 0 h 2"/>
                <a:gd name="T4" fmla="*/ 1 w 2"/>
                <a:gd name="T5" fmla="*/ 1 h 2"/>
                <a:gd name="T6" fmla="*/ 1 w 2"/>
                <a:gd name="T7" fmla="*/ 2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0"/>
                    <a:pt x="0" y="0"/>
                    <a:pt x="0" y="0"/>
                  </a:cubicBezTo>
                  <a:cubicBezTo>
                    <a:pt x="0" y="0"/>
                    <a:pt x="1" y="0"/>
                    <a:pt x="1" y="1"/>
                  </a:cubicBezTo>
                  <a:cubicBezTo>
                    <a:pt x="2" y="1"/>
                    <a:pt x="2" y="2"/>
                    <a:pt x="1" y="2"/>
                  </a:cubicBezTo>
                  <a:cubicBezTo>
                    <a:pt x="1" y="2"/>
                    <a:pt x="0" y="2"/>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05" name="Freeform 34">
              <a:extLst>
                <a:ext uri="{FF2B5EF4-FFF2-40B4-BE49-F238E27FC236}">
                  <a16:creationId xmlns:a16="http://schemas.microsoft.com/office/drawing/2014/main" id="{6B7D2C58-374C-454A-9383-798C6AD38AC6}"/>
                </a:ext>
              </a:extLst>
            </p:cNvPr>
            <p:cNvSpPr>
              <a:spLocks/>
            </p:cNvSpPr>
            <p:nvPr/>
          </p:nvSpPr>
          <p:spPr bwMode="gray">
            <a:xfrm>
              <a:off x="5285570" y="2389971"/>
              <a:ext cx="25707" cy="14883"/>
            </a:xfrm>
            <a:custGeom>
              <a:avLst/>
              <a:gdLst>
                <a:gd name="T0" fmla="*/ 0 w 10"/>
                <a:gd name="T1" fmla="*/ 3 h 6"/>
                <a:gd name="T2" fmla="*/ 0 w 10"/>
                <a:gd name="T3" fmla="*/ 2 h 6"/>
                <a:gd name="T4" fmla="*/ 2 w 10"/>
                <a:gd name="T5" fmla="*/ 3 h 6"/>
                <a:gd name="T6" fmla="*/ 2 w 10"/>
                <a:gd name="T7" fmla="*/ 2 h 6"/>
                <a:gd name="T8" fmla="*/ 4 w 10"/>
                <a:gd name="T9" fmla="*/ 2 h 6"/>
                <a:gd name="T10" fmla="*/ 4 w 10"/>
                <a:gd name="T11" fmla="*/ 0 h 6"/>
                <a:gd name="T12" fmla="*/ 6 w 10"/>
                <a:gd name="T13" fmla="*/ 1 h 6"/>
                <a:gd name="T14" fmla="*/ 6 w 10"/>
                <a:gd name="T15" fmla="*/ 2 h 6"/>
                <a:gd name="T16" fmla="*/ 8 w 10"/>
                <a:gd name="T17" fmla="*/ 2 h 6"/>
                <a:gd name="T18" fmla="*/ 9 w 10"/>
                <a:gd name="T19" fmla="*/ 2 h 6"/>
                <a:gd name="T20" fmla="*/ 9 w 10"/>
                <a:gd name="T21" fmla="*/ 3 h 6"/>
                <a:gd name="T22" fmla="*/ 10 w 10"/>
                <a:gd name="T23" fmla="*/ 4 h 6"/>
                <a:gd name="T24" fmla="*/ 10 w 10"/>
                <a:gd name="T25" fmla="*/ 5 h 6"/>
                <a:gd name="T26" fmla="*/ 9 w 10"/>
                <a:gd name="T27" fmla="*/ 4 h 6"/>
                <a:gd name="T28" fmla="*/ 8 w 10"/>
                <a:gd name="T29" fmla="*/ 5 h 6"/>
                <a:gd name="T30" fmla="*/ 7 w 10"/>
                <a:gd name="T31" fmla="*/ 4 h 6"/>
                <a:gd name="T32" fmla="*/ 6 w 10"/>
                <a:gd name="T33" fmla="*/ 3 h 6"/>
                <a:gd name="T34" fmla="*/ 6 w 10"/>
                <a:gd name="T35" fmla="*/ 4 h 6"/>
                <a:gd name="T36" fmla="*/ 4 w 10"/>
                <a:gd name="T37" fmla="*/ 3 h 6"/>
                <a:gd name="T38" fmla="*/ 4 w 10"/>
                <a:gd name="T39" fmla="*/ 4 h 6"/>
                <a:gd name="T40" fmla="*/ 3 w 10"/>
                <a:gd name="T41" fmla="*/ 5 h 6"/>
                <a:gd name="T42" fmla="*/ 0 w 10"/>
                <a:gd name="T43"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6">
                  <a:moveTo>
                    <a:pt x="0" y="3"/>
                  </a:moveTo>
                  <a:cubicBezTo>
                    <a:pt x="0" y="3"/>
                    <a:pt x="0" y="2"/>
                    <a:pt x="0" y="2"/>
                  </a:cubicBezTo>
                  <a:cubicBezTo>
                    <a:pt x="1" y="2"/>
                    <a:pt x="2" y="3"/>
                    <a:pt x="2" y="3"/>
                  </a:cubicBezTo>
                  <a:cubicBezTo>
                    <a:pt x="2" y="2"/>
                    <a:pt x="1" y="2"/>
                    <a:pt x="2" y="2"/>
                  </a:cubicBezTo>
                  <a:cubicBezTo>
                    <a:pt x="2" y="2"/>
                    <a:pt x="4" y="2"/>
                    <a:pt x="4" y="2"/>
                  </a:cubicBezTo>
                  <a:cubicBezTo>
                    <a:pt x="4" y="1"/>
                    <a:pt x="3" y="0"/>
                    <a:pt x="4" y="0"/>
                  </a:cubicBezTo>
                  <a:cubicBezTo>
                    <a:pt x="4" y="0"/>
                    <a:pt x="5" y="1"/>
                    <a:pt x="6" y="1"/>
                  </a:cubicBezTo>
                  <a:cubicBezTo>
                    <a:pt x="6" y="1"/>
                    <a:pt x="6" y="1"/>
                    <a:pt x="6" y="2"/>
                  </a:cubicBezTo>
                  <a:cubicBezTo>
                    <a:pt x="7" y="3"/>
                    <a:pt x="7" y="2"/>
                    <a:pt x="8" y="2"/>
                  </a:cubicBezTo>
                  <a:cubicBezTo>
                    <a:pt x="8" y="2"/>
                    <a:pt x="8" y="2"/>
                    <a:pt x="9" y="2"/>
                  </a:cubicBezTo>
                  <a:cubicBezTo>
                    <a:pt x="9" y="3"/>
                    <a:pt x="9" y="3"/>
                    <a:pt x="9" y="3"/>
                  </a:cubicBezTo>
                  <a:cubicBezTo>
                    <a:pt x="9" y="4"/>
                    <a:pt x="10" y="3"/>
                    <a:pt x="10" y="4"/>
                  </a:cubicBezTo>
                  <a:cubicBezTo>
                    <a:pt x="10" y="4"/>
                    <a:pt x="10" y="4"/>
                    <a:pt x="10" y="5"/>
                  </a:cubicBezTo>
                  <a:cubicBezTo>
                    <a:pt x="10" y="5"/>
                    <a:pt x="9" y="4"/>
                    <a:pt x="9" y="4"/>
                  </a:cubicBezTo>
                  <a:cubicBezTo>
                    <a:pt x="9" y="4"/>
                    <a:pt x="8" y="4"/>
                    <a:pt x="8" y="5"/>
                  </a:cubicBezTo>
                  <a:cubicBezTo>
                    <a:pt x="8" y="5"/>
                    <a:pt x="7" y="5"/>
                    <a:pt x="7" y="4"/>
                  </a:cubicBezTo>
                  <a:cubicBezTo>
                    <a:pt x="7" y="4"/>
                    <a:pt x="7" y="3"/>
                    <a:pt x="6" y="3"/>
                  </a:cubicBezTo>
                  <a:cubicBezTo>
                    <a:pt x="6" y="4"/>
                    <a:pt x="6" y="4"/>
                    <a:pt x="6" y="4"/>
                  </a:cubicBezTo>
                  <a:cubicBezTo>
                    <a:pt x="6" y="4"/>
                    <a:pt x="5" y="4"/>
                    <a:pt x="4" y="3"/>
                  </a:cubicBezTo>
                  <a:cubicBezTo>
                    <a:pt x="4" y="3"/>
                    <a:pt x="4" y="4"/>
                    <a:pt x="4" y="4"/>
                  </a:cubicBezTo>
                  <a:cubicBezTo>
                    <a:pt x="3" y="4"/>
                    <a:pt x="3" y="5"/>
                    <a:pt x="3" y="5"/>
                  </a:cubicBezTo>
                  <a:cubicBezTo>
                    <a:pt x="2" y="6"/>
                    <a:pt x="1" y="5"/>
                    <a:pt x="0"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06" name="Freeform 35">
              <a:extLst>
                <a:ext uri="{FF2B5EF4-FFF2-40B4-BE49-F238E27FC236}">
                  <a16:creationId xmlns:a16="http://schemas.microsoft.com/office/drawing/2014/main" id="{4BA03755-140B-40B5-AEFD-6D0F1B20C75F}"/>
                </a:ext>
              </a:extLst>
            </p:cNvPr>
            <p:cNvSpPr>
              <a:spLocks/>
            </p:cNvSpPr>
            <p:nvPr/>
          </p:nvSpPr>
          <p:spPr bwMode="gray">
            <a:xfrm>
              <a:off x="5301805" y="2384559"/>
              <a:ext cx="4059" cy="5412"/>
            </a:xfrm>
            <a:custGeom>
              <a:avLst/>
              <a:gdLst>
                <a:gd name="T0" fmla="*/ 1 w 2"/>
                <a:gd name="T1" fmla="*/ 1 h 2"/>
                <a:gd name="T2" fmla="*/ 0 w 2"/>
                <a:gd name="T3" fmla="*/ 1 h 2"/>
                <a:gd name="T4" fmla="*/ 1 w 2"/>
                <a:gd name="T5" fmla="*/ 2 h 2"/>
                <a:gd name="T6" fmla="*/ 2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0" y="1"/>
                    <a:pt x="0" y="1"/>
                    <a:pt x="0" y="1"/>
                  </a:cubicBezTo>
                  <a:cubicBezTo>
                    <a:pt x="0" y="2"/>
                    <a:pt x="0" y="2"/>
                    <a:pt x="1" y="2"/>
                  </a:cubicBezTo>
                  <a:cubicBezTo>
                    <a:pt x="1" y="2"/>
                    <a:pt x="2" y="2"/>
                    <a:pt x="2" y="1"/>
                  </a:cubicBezTo>
                  <a:cubicBezTo>
                    <a:pt x="2"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07" name="Freeform 36">
              <a:extLst>
                <a:ext uri="{FF2B5EF4-FFF2-40B4-BE49-F238E27FC236}">
                  <a16:creationId xmlns:a16="http://schemas.microsoft.com/office/drawing/2014/main" id="{0218B936-0A0D-4365-8089-737B23E08595}"/>
                </a:ext>
              </a:extLst>
            </p:cNvPr>
            <p:cNvSpPr>
              <a:spLocks/>
            </p:cNvSpPr>
            <p:nvPr/>
          </p:nvSpPr>
          <p:spPr bwMode="gray">
            <a:xfrm>
              <a:off x="5308570" y="2376441"/>
              <a:ext cx="5412" cy="2706"/>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0"/>
                    <a:pt x="0" y="1"/>
                  </a:cubicBezTo>
                  <a:cubicBezTo>
                    <a:pt x="1" y="1"/>
                    <a:pt x="2" y="1"/>
                    <a:pt x="2" y="1"/>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08" name="Freeform 37">
              <a:extLst>
                <a:ext uri="{FF2B5EF4-FFF2-40B4-BE49-F238E27FC236}">
                  <a16:creationId xmlns:a16="http://schemas.microsoft.com/office/drawing/2014/main" id="{38F6FA5D-A9B1-44C7-A293-AF4B8435950B}"/>
                </a:ext>
              </a:extLst>
            </p:cNvPr>
            <p:cNvSpPr>
              <a:spLocks/>
            </p:cNvSpPr>
            <p:nvPr/>
          </p:nvSpPr>
          <p:spPr bwMode="gray">
            <a:xfrm>
              <a:off x="5290982" y="2358852"/>
              <a:ext cx="5412" cy="4059"/>
            </a:xfrm>
            <a:custGeom>
              <a:avLst/>
              <a:gdLst>
                <a:gd name="T0" fmla="*/ 2 w 2"/>
                <a:gd name="T1" fmla="*/ 0 h 2"/>
                <a:gd name="T2" fmla="*/ 1 w 2"/>
                <a:gd name="T3" fmla="*/ 1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0" y="0"/>
                    <a:pt x="1" y="1"/>
                  </a:cubicBezTo>
                  <a:cubicBezTo>
                    <a:pt x="1" y="2"/>
                    <a:pt x="2" y="2"/>
                    <a:pt x="2" y="1"/>
                  </a:cubicBezTo>
                  <a:cubicBezTo>
                    <a:pt x="2"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09" name="Freeform 38">
              <a:extLst>
                <a:ext uri="{FF2B5EF4-FFF2-40B4-BE49-F238E27FC236}">
                  <a16:creationId xmlns:a16="http://schemas.microsoft.com/office/drawing/2014/main" id="{A25D0EA7-D3B4-472E-A127-D62650F9645B}"/>
                </a:ext>
              </a:extLst>
            </p:cNvPr>
            <p:cNvSpPr>
              <a:spLocks/>
            </p:cNvSpPr>
            <p:nvPr/>
          </p:nvSpPr>
          <p:spPr bwMode="gray">
            <a:xfrm>
              <a:off x="5251745" y="2345322"/>
              <a:ext cx="39237" cy="10824"/>
            </a:xfrm>
            <a:custGeom>
              <a:avLst/>
              <a:gdLst>
                <a:gd name="T0" fmla="*/ 11 w 15"/>
                <a:gd name="T1" fmla="*/ 0 h 4"/>
                <a:gd name="T2" fmla="*/ 13 w 15"/>
                <a:gd name="T3" fmla="*/ 0 h 4"/>
                <a:gd name="T4" fmla="*/ 15 w 15"/>
                <a:gd name="T5" fmla="*/ 1 h 4"/>
                <a:gd name="T6" fmla="*/ 15 w 15"/>
                <a:gd name="T7" fmla="*/ 1 h 4"/>
                <a:gd name="T8" fmla="*/ 13 w 15"/>
                <a:gd name="T9" fmla="*/ 2 h 4"/>
                <a:gd name="T10" fmla="*/ 10 w 15"/>
                <a:gd name="T11" fmla="*/ 2 h 4"/>
                <a:gd name="T12" fmla="*/ 9 w 15"/>
                <a:gd name="T13" fmla="*/ 4 h 4"/>
                <a:gd name="T14" fmla="*/ 7 w 15"/>
                <a:gd name="T15" fmla="*/ 4 h 4"/>
                <a:gd name="T16" fmla="*/ 5 w 15"/>
                <a:gd name="T17" fmla="*/ 3 h 4"/>
                <a:gd name="T18" fmla="*/ 3 w 15"/>
                <a:gd name="T19" fmla="*/ 4 h 4"/>
                <a:gd name="T20" fmla="*/ 1 w 15"/>
                <a:gd name="T21" fmla="*/ 4 h 4"/>
                <a:gd name="T22" fmla="*/ 0 w 15"/>
                <a:gd name="T23" fmla="*/ 2 h 4"/>
                <a:gd name="T24" fmla="*/ 3 w 15"/>
                <a:gd name="T25" fmla="*/ 1 h 4"/>
                <a:gd name="T26" fmla="*/ 7 w 15"/>
                <a:gd name="T27" fmla="*/ 1 h 4"/>
                <a:gd name="T28" fmla="*/ 9 w 15"/>
                <a:gd name="T29" fmla="*/ 0 h 4"/>
                <a:gd name="T30" fmla="*/ 11 w 15"/>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4">
                  <a:moveTo>
                    <a:pt x="11" y="0"/>
                  </a:moveTo>
                  <a:cubicBezTo>
                    <a:pt x="11" y="0"/>
                    <a:pt x="12" y="0"/>
                    <a:pt x="13" y="0"/>
                  </a:cubicBezTo>
                  <a:cubicBezTo>
                    <a:pt x="13" y="0"/>
                    <a:pt x="14" y="1"/>
                    <a:pt x="15" y="1"/>
                  </a:cubicBezTo>
                  <a:cubicBezTo>
                    <a:pt x="15" y="1"/>
                    <a:pt x="15" y="1"/>
                    <a:pt x="15" y="1"/>
                  </a:cubicBezTo>
                  <a:cubicBezTo>
                    <a:pt x="14" y="2"/>
                    <a:pt x="13" y="2"/>
                    <a:pt x="13" y="2"/>
                  </a:cubicBezTo>
                  <a:cubicBezTo>
                    <a:pt x="12" y="2"/>
                    <a:pt x="10" y="1"/>
                    <a:pt x="10" y="2"/>
                  </a:cubicBezTo>
                  <a:cubicBezTo>
                    <a:pt x="10" y="2"/>
                    <a:pt x="10" y="3"/>
                    <a:pt x="9" y="4"/>
                  </a:cubicBezTo>
                  <a:cubicBezTo>
                    <a:pt x="9" y="4"/>
                    <a:pt x="8" y="4"/>
                    <a:pt x="7" y="4"/>
                  </a:cubicBezTo>
                  <a:cubicBezTo>
                    <a:pt x="6" y="4"/>
                    <a:pt x="5" y="3"/>
                    <a:pt x="5" y="3"/>
                  </a:cubicBezTo>
                  <a:cubicBezTo>
                    <a:pt x="4" y="3"/>
                    <a:pt x="3" y="4"/>
                    <a:pt x="3" y="4"/>
                  </a:cubicBezTo>
                  <a:cubicBezTo>
                    <a:pt x="2" y="4"/>
                    <a:pt x="1" y="4"/>
                    <a:pt x="1" y="4"/>
                  </a:cubicBezTo>
                  <a:cubicBezTo>
                    <a:pt x="0" y="4"/>
                    <a:pt x="0" y="3"/>
                    <a:pt x="0" y="2"/>
                  </a:cubicBezTo>
                  <a:cubicBezTo>
                    <a:pt x="0" y="1"/>
                    <a:pt x="2" y="1"/>
                    <a:pt x="3" y="1"/>
                  </a:cubicBezTo>
                  <a:cubicBezTo>
                    <a:pt x="4" y="1"/>
                    <a:pt x="6" y="1"/>
                    <a:pt x="7" y="1"/>
                  </a:cubicBezTo>
                  <a:cubicBezTo>
                    <a:pt x="8" y="1"/>
                    <a:pt x="9" y="0"/>
                    <a:pt x="9" y="0"/>
                  </a:cubicBezTo>
                  <a:cubicBezTo>
                    <a:pt x="10" y="0"/>
                    <a:pt x="10" y="0"/>
                    <a:pt x="1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10" name="Freeform 39">
              <a:extLst>
                <a:ext uri="{FF2B5EF4-FFF2-40B4-BE49-F238E27FC236}">
                  <a16:creationId xmlns:a16="http://schemas.microsoft.com/office/drawing/2014/main" id="{3D40ED35-8BA5-433C-821E-948F1F1E5F3D}"/>
                </a:ext>
              </a:extLst>
            </p:cNvPr>
            <p:cNvSpPr>
              <a:spLocks/>
            </p:cNvSpPr>
            <p:nvPr/>
          </p:nvSpPr>
          <p:spPr bwMode="gray">
            <a:xfrm>
              <a:off x="5135388" y="2257379"/>
              <a:ext cx="8118" cy="10824"/>
            </a:xfrm>
            <a:custGeom>
              <a:avLst/>
              <a:gdLst>
                <a:gd name="T0" fmla="*/ 1 w 3"/>
                <a:gd name="T1" fmla="*/ 0 h 4"/>
                <a:gd name="T2" fmla="*/ 1 w 3"/>
                <a:gd name="T3" fmla="*/ 3 h 4"/>
                <a:gd name="T4" fmla="*/ 2 w 3"/>
                <a:gd name="T5" fmla="*/ 2 h 4"/>
                <a:gd name="T6" fmla="*/ 1 w 3"/>
                <a:gd name="T7" fmla="*/ 0 h 4"/>
              </a:gdLst>
              <a:ahLst/>
              <a:cxnLst>
                <a:cxn ang="0">
                  <a:pos x="T0" y="T1"/>
                </a:cxn>
                <a:cxn ang="0">
                  <a:pos x="T2" y="T3"/>
                </a:cxn>
                <a:cxn ang="0">
                  <a:pos x="T4" y="T5"/>
                </a:cxn>
                <a:cxn ang="0">
                  <a:pos x="T6" y="T7"/>
                </a:cxn>
              </a:cxnLst>
              <a:rect l="0" t="0" r="r" b="b"/>
              <a:pathLst>
                <a:path w="3" h="4">
                  <a:moveTo>
                    <a:pt x="1" y="0"/>
                  </a:moveTo>
                  <a:cubicBezTo>
                    <a:pt x="0" y="0"/>
                    <a:pt x="0" y="2"/>
                    <a:pt x="1" y="3"/>
                  </a:cubicBezTo>
                  <a:cubicBezTo>
                    <a:pt x="3" y="4"/>
                    <a:pt x="2" y="3"/>
                    <a:pt x="2" y="2"/>
                  </a:cubicBezTo>
                  <a:cubicBezTo>
                    <a:pt x="2"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11" name="Freeform 40">
              <a:extLst>
                <a:ext uri="{FF2B5EF4-FFF2-40B4-BE49-F238E27FC236}">
                  <a16:creationId xmlns:a16="http://schemas.microsoft.com/office/drawing/2014/main" id="{E56C5D74-9F29-417B-B0FA-794E379E4667}"/>
                </a:ext>
              </a:extLst>
            </p:cNvPr>
            <p:cNvSpPr>
              <a:spLocks/>
            </p:cNvSpPr>
            <p:nvPr/>
          </p:nvSpPr>
          <p:spPr bwMode="gray">
            <a:xfrm>
              <a:off x="5058269" y="2296615"/>
              <a:ext cx="31119" cy="23001"/>
            </a:xfrm>
            <a:custGeom>
              <a:avLst/>
              <a:gdLst>
                <a:gd name="T0" fmla="*/ 11 w 12"/>
                <a:gd name="T1" fmla="*/ 5 h 9"/>
                <a:gd name="T2" fmla="*/ 12 w 12"/>
                <a:gd name="T3" fmla="*/ 7 h 9"/>
                <a:gd name="T4" fmla="*/ 10 w 12"/>
                <a:gd name="T5" fmla="*/ 7 h 9"/>
                <a:gd name="T6" fmla="*/ 8 w 12"/>
                <a:gd name="T7" fmla="*/ 7 h 9"/>
                <a:gd name="T8" fmla="*/ 7 w 12"/>
                <a:gd name="T9" fmla="*/ 7 h 9"/>
                <a:gd name="T10" fmla="*/ 7 w 12"/>
                <a:gd name="T11" fmla="*/ 9 h 9"/>
                <a:gd name="T12" fmla="*/ 6 w 12"/>
                <a:gd name="T13" fmla="*/ 7 h 9"/>
                <a:gd name="T14" fmla="*/ 3 w 12"/>
                <a:gd name="T15" fmla="*/ 6 h 9"/>
                <a:gd name="T16" fmla="*/ 1 w 12"/>
                <a:gd name="T17" fmla="*/ 5 h 9"/>
                <a:gd name="T18" fmla="*/ 0 w 12"/>
                <a:gd name="T19" fmla="*/ 2 h 9"/>
                <a:gd name="T20" fmla="*/ 3 w 12"/>
                <a:gd name="T21" fmla="*/ 2 h 9"/>
                <a:gd name="T22" fmla="*/ 5 w 12"/>
                <a:gd name="T23" fmla="*/ 1 h 9"/>
                <a:gd name="T24" fmla="*/ 9 w 12"/>
                <a:gd name="T25" fmla="*/ 1 h 9"/>
                <a:gd name="T26" fmla="*/ 11 w 12"/>
                <a:gd name="T27" fmla="*/ 2 h 9"/>
                <a:gd name="T28" fmla="*/ 12 w 12"/>
                <a:gd name="T29" fmla="*/ 3 h 9"/>
                <a:gd name="T30" fmla="*/ 11 w 12"/>
                <a:gd name="T3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9">
                  <a:moveTo>
                    <a:pt x="11" y="5"/>
                  </a:moveTo>
                  <a:cubicBezTo>
                    <a:pt x="11" y="6"/>
                    <a:pt x="12" y="6"/>
                    <a:pt x="12" y="7"/>
                  </a:cubicBezTo>
                  <a:cubicBezTo>
                    <a:pt x="11" y="7"/>
                    <a:pt x="11" y="7"/>
                    <a:pt x="10" y="7"/>
                  </a:cubicBezTo>
                  <a:cubicBezTo>
                    <a:pt x="9" y="7"/>
                    <a:pt x="8" y="6"/>
                    <a:pt x="8" y="7"/>
                  </a:cubicBezTo>
                  <a:cubicBezTo>
                    <a:pt x="8" y="7"/>
                    <a:pt x="7" y="7"/>
                    <a:pt x="7" y="7"/>
                  </a:cubicBezTo>
                  <a:cubicBezTo>
                    <a:pt x="7" y="7"/>
                    <a:pt x="8" y="9"/>
                    <a:pt x="7" y="9"/>
                  </a:cubicBezTo>
                  <a:cubicBezTo>
                    <a:pt x="7" y="9"/>
                    <a:pt x="6" y="7"/>
                    <a:pt x="6" y="7"/>
                  </a:cubicBezTo>
                  <a:cubicBezTo>
                    <a:pt x="5" y="7"/>
                    <a:pt x="4" y="7"/>
                    <a:pt x="3" y="6"/>
                  </a:cubicBezTo>
                  <a:cubicBezTo>
                    <a:pt x="3" y="6"/>
                    <a:pt x="2" y="5"/>
                    <a:pt x="1" y="5"/>
                  </a:cubicBezTo>
                  <a:cubicBezTo>
                    <a:pt x="0" y="4"/>
                    <a:pt x="0" y="3"/>
                    <a:pt x="0" y="2"/>
                  </a:cubicBezTo>
                  <a:cubicBezTo>
                    <a:pt x="0" y="1"/>
                    <a:pt x="1" y="3"/>
                    <a:pt x="3" y="2"/>
                  </a:cubicBezTo>
                  <a:cubicBezTo>
                    <a:pt x="4" y="2"/>
                    <a:pt x="4" y="2"/>
                    <a:pt x="5" y="1"/>
                  </a:cubicBezTo>
                  <a:cubicBezTo>
                    <a:pt x="6" y="1"/>
                    <a:pt x="8" y="1"/>
                    <a:pt x="9" y="1"/>
                  </a:cubicBezTo>
                  <a:cubicBezTo>
                    <a:pt x="10" y="0"/>
                    <a:pt x="11" y="2"/>
                    <a:pt x="11" y="2"/>
                  </a:cubicBezTo>
                  <a:cubicBezTo>
                    <a:pt x="12" y="1"/>
                    <a:pt x="12" y="2"/>
                    <a:pt x="12" y="3"/>
                  </a:cubicBezTo>
                  <a:cubicBezTo>
                    <a:pt x="12" y="4"/>
                    <a:pt x="11" y="4"/>
                    <a:pt x="11"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12" name="Freeform 41">
              <a:extLst>
                <a:ext uri="{FF2B5EF4-FFF2-40B4-BE49-F238E27FC236}">
                  <a16:creationId xmlns:a16="http://schemas.microsoft.com/office/drawing/2014/main" id="{3B885143-1B7A-4DF6-9CDF-946C8DE9C13B}"/>
                </a:ext>
              </a:extLst>
            </p:cNvPr>
            <p:cNvSpPr>
              <a:spLocks/>
            </p:cNvSpPr>
            <p:nvPr/>
          </p:nvSpPr>
          <p:spPr bwMode="gray">
            <a:xfrm>
              <a:off x="5611637" y="2461678"/>
              <a:ext cx="5412" cy="5412"/>
            </a:xfrm>
            <a:custGeom>
              <a:avLst/>
              <a:gdLst>
                <a:gd name="T0" fmla="*/ 1 w 2"/>
                <a:gd name="T1" fmla="*/ 1 h 2"/>
                <a:gd name="T2" fmla="*/ 1 w 2"/>
                <a:gd name="T3" fmla="*/ 1 h 2"/>
                <a:gd name="T4" fmla="*/ 1 w 2"/>
                <a:gd name="T5" fmla="*/ 2 h 2"/>
                <a:gd name="T6" fmla="*/ 1 w 2"/>
                <a:gd name="T7" fmla="*/ 1 h 2"/>
              </a:gdLst>
              <a:ahLst/>
              <a:cxnLst>
                <a:cxn ang="0">
                  <a:pos x="T0" y="T1"/>
                </a:cxn>
                <a:cxn ang="0">
                  <a:pos x="T2" y="T3"/>
                </a:cxn>
                <a:cxn ang="0">
                  <a:pos x="T4" y="T5"/>
                </a:cxn>
                <a:cxn ang="0">
                  <a:pos x="T6" y="T7"/>
                </a:cxn>
              </a:cxnLst>
              <a:rect l="0" t="0" r="r" b="b"/>
              <a:pathLst>
                <a:path w="2" h="2">
                  <a:moveTo>
                    <a:pt x="1" y="1"/>
                  </a:moveTo>
                  <a:cubicBezTo>
                    <a:pt x="1" y="1"/>
                    <a:pt x="0" y="0"/>
                    <a:pt x="1" y="1"/>
                  </a:cubicBezTo>
                  <a:cubicBezTo>
                    <a:pt x="1" y="2"/>
                    <a:pt x="1" y="2"/>
                    <a:pt x="1" y="2"/>
                  </a:cubicBezTo>
                  <a:cubicBezTo>
                    <a:pt x="2" y="2"/>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13" name="Freeform 42">
              <a:extLst>
                <a:ext uri="{FF2B5EF4-FFF2-40B4-BE49-F238E27FC236}">
                  <a16:creationId xmlns:a16="http://schemas.microsoft.com/office/drawing/2014/main" id="{4AAD87A6-2C28-43E4-BD54-EC54A105466E}"/>
                </a:ext>
              </a:extLst>
            </p:cNvPr>
            <p:cNvSpPr>
              <a:spLocks/>
            </p:cNvSpPr>
            <p:nvPr/>
          </p:nvSpPr>
          <p:spPr bwMode="gray">
            <a:xfrm>
              <a:off x="5594049" y="2458972"/>
              <a:ext cx="25707" cy="44649"/>
            </a:xfrm>
            <a:custGeom>
              <a:avLst/>
              <a:gdLst>
                <a:gd name="T0" fmla="*/ 7 w 10"/>
                <a:gd name="T1" fmla="*/ 3 h 17"/>
                <a:gd name="T2" fmla="*/ 6 w 10"/>
                <a:gd name="T3" fmla="*/ 2 h 17"/>
                <a:gd name="T4" fmla="*/ 6 w 10"/>
                <a:gd name="T5" fmla="*/ 1 h 17"/>
                <a:gd name="T6" fmla="*/ 5 w 10"/>
                <a:gd name="T7" fmla="*/ 2 h 17"/>
                <a:gd name="T8" fmla="*/ 6 w 10"/>
                <a:gd name="T9" fmla="*/ 4 h 17"/>
                <a:gd name="T10" fmla="*/ 5 w 10"/>
                <a:gd name="T11" fmla="*/ 6 h 17"/>
                <a:gd name="T12" fmla="*/ 4 w 10"/>
                <a:gd name="T13" fmla="*/ 8 h 17"/>
                <a:gd name="T14" fmla="*/ 3 w 10"/>
                <a:gd name="T15" fmla="*/ 11 h 17"/>
                <a:gd name="T16" fmla="*/ 4 w 10"/>
                <a:gd name="T17" fmla="*/ 11 h 17"/>
                <a:gd name="T18" fmla="*/ 5 w 10"/>
                <a:gd name="T19" fmla="*/ 12 h 17"/>
                <a:gd name="T20" fmla="*/ 3 w 10"/>
                <a:gd name="T21" fmla="*/ 12 h 17"/>
                <a:gd name="T22" fmla="*/ 4 w 10"/>
                <a:gd name="T23" fmla="*/ 13 h 17"/>
                <a:gd name="T24" fmla="*/ 2 w 10"/>
                <a:gd name="T25" fmla="*/ 13 h 17"/>
                <a:gd name="T26" fmla="*/ 1 w 10"/>
                <a:gd name="T27" fmla="*/ 14 h 17"/>
                <a:gd name="T28" fmla="*/ 1 w 10"/>
                <a:gd name="T29" fmla="*/ 16 h 17"/>
                <a:gd name="T30" fmla="*/ 1 w 10"/>
                <a:gd name="T31" fmla="*/ 17 h 17"/>
                <a:gd name="T32" fmla="*/ 3 w 10"/>
                <a:gd name="T33" fmla="*/ 16 h 17"/>
                <a:gd name="T34" fmla="*/ 5 w 10"/>
                <a:gd name="T35" fmla="*/ 15 h 17"/>
                <a:gd name="T36" fmla="*/ 7 w 10"/>
                <a:gd name="T37" fmla="*/ 15 h 17"/>
                <a:gd name="T38" fmla="*/ 7 w 10"/>
                <a:gd name="T39" fmla="*/ 13 h 17"/>
                <a:gd name="T40" fmla="*/ 8 w 10"/>
                <a:gd name="T41" fmla="*/ 12 h 17"/>
                <a:gd name="T42" fmla="*/ 8 w 10"/>
                <a:gd name="T43" fmla="*/ 9 h 17"/>
                <a:gd name="T44" fmla="*/ 8 w 10"/>
                <a:gd name="T45" fmla="*/ 7 h 17"/>
                <a:gd name="T46" fmla="*/ 9 w 10"/>
                <a:gd name="T47" fmla="*/ 10 h 17"/>
                <a:gd name="T48" fmla="*/ 9 w 10"/>
                <a:gd name="T49" fmla="*/ 12 h 17"/>
                <a:gd name="T50" fmla="*/ 10 w 10"/>
                <a:gd name="T51" fmla="*/ 8 h 17"/>
                <a:gd name="T52" fmla="*/ 9 w 10"/>
                <a:gd name="T53" fmla="*/ 5 h 17"/>
                <a:gd name="T54" fmla="*/ 8 w 10"/>
                <a:gd name="T55" fmla="*/ 3 h 17"/>
                <a:gd name="T56" fmla="*/ 7 w 10"/>
                <a:gd name="T57"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7">
                  <a:moveTo>
                    <a:pt x="7" y="3"/>
                  </a:moveTo>
                  <a:cubicBezTo>
                    <a:pt x="6" y="3"/>
                    <a:pt x="7" y="3"/>
                    <a:pt x="6" y="2"/>
                  </a:cubicBezTo>
                  <a:cubicBezTo>
                    <a:pt x="6" y="1"/>
                    <a:pt x="6" y="0"/>
                    <a:pt x="6" y="1"/>
                  </a:cubicBezTo>
                  <a:cubicBezTo>
                    <a:pt x="5" y="1"/>
                    <a:pt x="5" y="2"/>
                    <a:pt x="5" y="2"/>
                  </a:cubicBezTo>
                  <a:cubicBezTo>
                    <a:pt x="6" y="3"/>
                    <a:pt x="6" y="3"/>
                    <a:pt x="6" y="4"/>
                  </a:cubicBezTo>
                  <a:cubicBezTo>
                    <a:pt x="6" y="4"/>
                    <a:pt x="5" y="5"/>
                    <a:pt x="5" y="6"/>
                  </a:cubicBezTo>
                  <a:cubicBezTo>
                    <a:pt x="5" y="7"/>
                    <a:pt x="4" y="7"/>
                    <a:pt x="4" y="8"/>
                  </a:cubicBezTo>
                  <a:cubicBezTo>
                    <a:pt x="3" y="9"/>
                    <a:pt x="3" y="11"/>
                    <a:pt x="3" y="11"/>
                  </a:cubicBezTo>
                  <a:cubicBezTo>
                    <a:pt x="4" y="11"/>
                    <a:pt x="4" y="11"/>
                    <a:pt x="4" y="11"/>
                  </a:cubicBezTo>
                  <a:cubicBezTo>
                    <a:pt x="5" y="11"/>
                    <a:pt x="5" y="12"/>
                    <a:pt x="5" y="12"/>
                  </a:cubicBezTo>
                  <a:cubicBezTo>
                    <a:pt x="4" y="11"/>
                    <a:pt x="3" y="11"/>
                    <a:pt x="3" y="12"/>
                  </a:cubicBezTo>
                  <a:cubicBezTo>
                    <a:pt x="3" y="13"/>
                    <a:pt x="4" y="13"/>
                    <a:pt x="4" y="13"/>
                  </a:cubicBezTo>
                  <a:cubicBezTo>
                    <a:pt x="3" y="14"/>
                    <a:pt x="3" y="13"/>
                    <a:pt x="2" y="13"/>
                  </a:cubicBezTo>
                  <a:cubicBezTo>
                    <a:pt x="2" y="14"/>
                    <a:pt x="2" y="14"/>
                    <a:pt x="1" y="14"/>
                  </a:cubicBezTo>
                  <a:cubicBezTo>
                    <a:pt x="1" y="15"/>
                    <a:pt x="1" y="16"/>
                    <a:pt x="1" y="16"/>
                  </a:cubicBezTo>
                  <a:cubicBezTo>
                    <a:pt x="0" y="17"/>
                    <a:pt x="1" y="17"/>
                    <a:pt x="1" y="17"/>
                  </a:cubicBezTo>
                  <a:cubicBezTo>
                    <a:pt x="2" y="17"/>
                    <a:pt x="2" y="16"/>
                    <a:pt x="3" y="16"/>
                  </a:cubicBezTo>
                  <a:cubicBezTo>
                    <a:pt x="4" y="16"/>
                    <a:pt x="5" y="16"/>
                    <a:pt x="5" y="15"/>
                  </a:cubicBezTo>
                  <a:cubicBezTo>
                    <a:pt x="5" y="14"/>
                    <a:pt x="6" y="14"/>
                    <a:pt x="7" y="15"/>
                  </a:cubicBezTo>
                  <a:cubicBezTo>
                    <a:pt x="8" y="15"/>
                    <a:pt x="7" y="13"/>
                    <a:pt x="7" y="13"/>
                  </a:cubicBezTo>
                  <a:cubicBezTo>
                    <a:pt x="6" y="13"/>
                    <a:pt x="7" y="13"/>
                    <a:pt x="8" y="12"/>
                  </a:cubicBezTo>
                  <a:cubicBezTo>
                    <a:pt x="9" y="11"/>
                    <a:pt x="8" y="10"/>
                    <a:pt x="8" y="9"/>
                  </a:cubicBezTo>
                  <a:cubicBezTo>
                    <a:pt x="8" y="8"/>
                    <a:pt x="8" y="6"/>
                    <a:pt x="8" y="7"/>
                  </a:cubicBezTo>
                  <a:cubicBezTo>
                    <a:pt x="9" y="7"/>
                    <a:pt x="9" y="10"/>
                    <a:pt x="9" y="10"/>
                  </a:cubicBezTo>
                  <a:cubicBezTo>
                    <a:pt x="8" y="11"/>
                    <a:pt x="9" y="12"/>
                    <a:pt x="9" y="12"/>
                  </a:cubicBezTo>
                  <a:cubicBezTo>
                    <a:pt x="9" y="12"/>
                    <a:pt x="10" y="9"/>
                    <a:pt x="10" y="8"/>
                  </a:cubicBezTo>
                  <a:cubicBezTo>
                    <a:pt x="10" y="6"/>
                    <a:pt x="10" y="5"/>
                    <a:pt x="9" y="5"/>
                  </a:cubicBezTo>
                  <a:cubicBezTo>
                    <a:pt x="9" y="4"/>
                    <a:pt x="8" y="3"/>
                    <a:pt x="8" y="3"/>
                  </a:cubicBezTo>
                  <a:cubicBezTo>
                    <a:pt x="7" y="3"/>
                    <a:pt x="7" y="4"/>
                    <a:pt x="7"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14" name="Freeform 43">
              <a:extLst>
                <a:ext uri="{FF2B5EF4-FFF2-40B4-BE49-F238E27FC236}">
                  <a16:creationId xmlns:a16="http://schemas.microsoft.com/office/drawing/2014/main" id="{801CAF54-21C5-46ED-8D54-9EB715B8E00A}"/>
                </a:ext>
              </a:extLst>
            </p:cNvPr>
            <p:cNvSpPr>
              <a:spLocks/>
            </p:cNvSpPr>
            <p:nvPr/>
          </p:nvSpPr>
          <p:spPr bwMode="gray">
            <a:xfrm>
              <a:off x="5575107" y="2458972"/>
              <a:ext cx="29766" cy="31119"/>
            </a:xfrm>
            <a:custGeom>
              <a:avLst/>
              <a:gdLst>
                <a:gd name="T0" fmla="*/ 4 w 11"/>
                <a:gd name="T1" fmla="*/ 6 h 12"/>
                <a:gd name="T2" fmla="*/ 6 w 11"/>
                <a:gd name="T3" fmla="*/ 9 h 12"/>
                <a:gd name="T4" fmla="*/ 8 w 11"/>
                <a:gd name="T5" fmla="*/ 12 h 12"/>
                <a:gd name="T6" fmla="*/ 9 w 11"/>
                <a:gd name="T7" fmla="*/ 9 h 12"/>
                <a:gd name="T8" fmla="*/ 9 w 11"/>
                <a:gd name="T9" fmla="*/ 8 h 12"/>
                <a:gd name="T10" fmla="*/ 10 w 11"/>
                <a:gd name="T11" fmla="*/ 7 h 12"/>
                <a:gd name="T12" fmla="*/ 10 w 11"/>
                <a:gd name="T13" fmla="*/ 6 h 12"/>
                <a:gd name="T14" fmla="*/ 10 w 11"/>
                <a:gd name="T15" fmla="*/ 4 h 12"/>
                <a:gd name="T16" fmla="*/ 8 w 11"/>
                <a:gd name="T17" fmla="*/ 2 h 12"/>
                <a:gd name="T18" fmla="*/ 8 w 11"/>
                <a:gd name="T19" fmla="*/ 3 h 12"/>
                <a:gd name="T20" fmla="*/ 6 w 11"/>
                <a:gd name="T21" fmla="*/ 4 h 12"/>
                <a:gd name="T22" fmla="*/ 6 w 11"/>
                <a:gd name="T23" fmla="*/ 5 h 12"/>
                <a:gd name="T24" fmla="*/ 7 w 11"/>
                <a:gd name="T25" fmla="*/ 7 h 12"/>
                <a:gd name="T26" fmla="*/ 8 w 11"/>
                <a:gd name="T27" fmla="*/ 7 h 12"/>
                <a:gd name="T28" fmla="*/ 6 w 11"/>
                <a:gd name="T29" fmla="*/ 5 h 12"/>
                <a:gd name="T30" fmla="*/ 8 w 11"/>
                <a:gd name="T31" fmla="*/ 3 h 12"/>
                <a:gd name="T32" fmla="*/ 8 w 11"/>
                <a:gd name="T33" fmla="*/ 2 h 12"/>
                <a:gd name="T34" fmla="*/ 6 w 11"/>
                <a:gd name="T35" fmla="*/ 1 h 12"/>
                <a:gd name="T36" fmla="*/ 5 w 11"/>
                <a:gd name="T37" fmla="*/ 1 h 12"/>
                <a:gd name="T38" fmla="*/ 4 w 11"/>
                <a:gd name="T39" fmla="*/ 1 h 12"/>
                <a:gd name="T40" fmla="*/ 3 w 11"/>
                <a:gd name="T41" fmla="*/ 2 h 12"/>
                <a:gd name="T42" fmla="*/ 3 w 11"/>
                <a:gd name="T43" fmla="*/ 1 h 12"/>
                <a:gd name="T44" fmla="*/ 1 w 11"/>
                <a:gd name="T45" fmla="*/ 1 h 12"/>
                <a:gd name="T46" fmla="*/ 2 w 11"/>
                <a:gd name="T47" fmla="*/ 4 h 12"/>
                <a:gd name="T48" fmla="*/ 2 w 11"/>
                <a:gd name="T49" fmla="*/ 3 h 12"/>
                <a:gd name="T50" fmla="*/ 0 w 11"/>
                <a:gd name="T51" fmla="*/ 2 h 12"/>
                <a:gd name="T52" fmla="*/ 0 w 11"/>
                <a:gd name="T53" fmla="*/ 5 h 12"/>
                <a:gd name="T54" fmla="*/ 1 w 11"/>
                <a:gd name="T55" fmla="*/ 7 h 12"/>
                <a:gd name="T56" fmla="*/ 2 w 11"/>
                <a:gd name="T57" fmla="*/ 8 h 12"/>
                <a:gd name="T58" fmla="*/ 1 w 11"/>
                <a:gd name="T59" fmla="*/ 10 h 12"/>
                <a:gd name="T60" fmla="*/ 2 w 11"/>
                <a:gd name="T61" fmla="*/ 11 h 12"/>
                <a:gd name="T62" fmla="*/ 4 w 11"/>
                <a:gd name="T63" fmla="*/ 10 h 12"/>
                <a:gd name="T64" fmla="*/ 3 w 11"/>
                <a:gd name="T65" fmla="*/ 8 h 12"/>
                <a:gd name="T66" fmla="*/ 4 w 11"/>
                <a:gd name="T6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 h="12">
                  <a:moveTo>
                    <a:pt x="4" y="6"/>
                  </a:moveTo>
                  <a:cubicBezTo>
                    <a:pt x="4" y="7"/>
                    <a:pt x="5" y="8"/>
                    <a:pt x="6" y="9"/>
                  </a:cubicBezTo>
                  <a:cubicBezTo>
                    <a:pt x="7" y="11"/>
                    <a:pt x="7" y="12"/>
                    <a:pt x="8" y="12"/>
                  </a:cubicBezTo>
                  <a:cubicBezTo>
                    <a:pt x="8" y="12"/>
                    <a:pt x="10" y="10"/>
                    <a:pt x="9" y="9"/>
                  </a:cubicBezTo>
                  <a:cubicBezTo>
                    <a:pt x="9" y="8"/>
                    <a:pt x="8" y="8"/>
                    <a:pt x="9" y="8"/>
                  </a:cubicBezTo>
                  <a:cubicBezTo>
                    <a:pt x="9" y="7"/>
                    <a:pt x="10" y="7"/>
                    <a:pt x="10" y="7"/>
                  </a:cubicBezTo>
                  <a:cubicBezTo>
                    <a:pt x="10" y="6"/>
                    <a:pt x="10" y="6"/>
                    <a:pt x="10" y="6"/>
                  </a:cubicBezTo>
                  <a:cubicBezTo>
                    <a:pt x="11" y="6"/>
                    <a:pt x="11" y="6"/>
                    <a:pt x="10" y="4"/>
                  </a:cubicBezTo>
                  <a:cubicBezTo>
                    <a:pt x="9" y="3"/>
                    <a:pt x="8" y="2"/>
                    <a:pt x="8" y="2"/>
                  </a:cubicBezTo>
                  <a:cubicBezTo>
                    <a:pt x="8" y="3"/>
                    <a:pt x="8" y="3"/>
                    <a:pt x="8" y="3"/>
                  </a:cubicBezTo>
                  <a:cubicBezTo>
                    <a:pt x="7" y="3"/>
                    <a:pt x="7" y="3"/>
                    <a:pt x="6" y="4"/>
                  </a:cubicBezTo>
                  <a:cubicBezTo>
                    <a:pt x="6" y="4"/>
                    <a:pt x="5" y="4"/>
                    <a:pt x="6" y="5"/>
                  </a:cubicBezTo>
                  <a:cubicBezTo>
                    <a:pt x="6" y="6"/>
                    <a:pt x="7" y="7"/>
                    <a:pt x="7" y="7"/>
                  </a:cubicBezTo>
                  <a:cubicBezTo>
                    <a:pt x="8" y="8"/>
                    <a:pt x="8" y="8"/>
                    <a:pt x="8" y="7"/>
                  </a:cubicBezTo>
                  <a:cubicBezTo>
                    <a:pt x="8" y="7"/>
                    <a:pt x="6" y="6"/>
                    <a:pt x="6" y="5"/>
                  </a:cubicBezTo>
                  <a:cubicBezTo>
                    <a:pt x="6" y="5"/>
                    <a:pt x="8" y="3"/>
                    <a:pt x="8" y="3"/>
                  </a:cubicBezTo>
                  <a:cubicBezTo>
                    <a:pt x="7" y="3"/>
                    <a:pt x="8" y="3"/>
                    <a:pt x="8" y="2"/>
                  </a:cubicBezTo>
                  <a:cubicBezTo>
                    <a:pt x="7" y="1"/>
                    <a:pt x="7" y="1"/>
                    <a:pt x="6" y="1"/>
                  </a:cubicBezTo>
                  <a:cubicBezTo>
                    <a:pt x="5" y="1"/>
                    <a:pt x="5" y="1"/>
                    <a:pt x="5" y="1"/>
                  </a:cubicBezTo>
                  <a:cubicBezTo>
                    <a:pt x="4" y="1"/>
                    <a:pt x="4" y="1"/>
                    <a:pt x="4" y="1"/>
                  </a:cubicBezTo>
                  <a:cubicBezTo>
                    <a:pt x="4" y="2"/>
                    <a:pt x="3" y="2"/>
                    <a:pt x="3" y="2"/>
                  </a:cubicBezTo>
                  <a:cubicBezTo>
                    <a:pt x="3" y="1"/>
                    <a:pt x="3" y="1"/>
                    <a:pt x="3" y="1"/>
                  </a:cubicBezTo>
                  <a:cubicBezTo>
                    <a:pt x="2" y="1"/>
                    <a:pt x="1" y="0"/>
                    <a:pt x="1" y="1"/>
                  </a:cubicBezTo>
                  <a:cubicBezTo>
                    <a:pt x="2" y="2"/>
                    <a:pt x="2" y="3"/>
                    <a:pt x="2" y="4"/>
                  </a:cubicBezTo>
                  <a:cubicBezTo>
                    <a:pt x="3" y="5"/>
                    <a:pt x="2" y="5"/>
                    <a:pt x="2" y="3"/>
                  </a:cubicBezTo>
                  <a:cubicBezTo>
                    <a:pt x="1" y="2"/>
                    <a:pt x="1" y="1"/>
                    <a:pt x="0" y="2"/>
                  </a:cubicBezTo>
                  <a:cubicBezTo>
                    <a:pt x="0" y="2"/>
                    <a:pt x="0" y="4"/>
                    <a:pt x="0" y="5"/>
                  </a:cubicBezTo>
                  <a:cubicBezTo>
                    <a:pt x="0" y="6"/>
                    <a:pt x="1" y="7"/>
                    <a:pt x="1" y="7"/>
                  </a:cubicBezTo>
                  <a:cubicBezTo>
                    <a:pt x="1" y="6"/>
                    <a:pt x="2" y="7"/>
                    <a:pt x="2" y="8"/>
                  </a:cubicBezTo>
                  <a:cubicBezTo>
                    <a:pt x="1" y="8"/>
                    <a:pt x="1" y="9"/>
                    <a:pt x="1" y="10"/>
                  </a:cubicBezTo>
                  <a:cubicBezTo>
                    <a:pt x="2" y="11"/>
                    <a:pt x="2" y="12"/>
                    <a:pt x="2" y="11"/>
                  </a:cubicBezTo>
                  <a:cubicBezTo>
                    <a:pt x="3" y="11"/>
                    <a:pt x="3" y="10"/>
                    <a:pt x="4" y="10"/>
                  </a:cubicBezTo>
                  <a:cubicBezTo>
                    <a:pt x="4" y="9"/>
                    <a:pt x="4" y="8"/>
                    <a:pt x="3" y="8"/>
                  </a:cubicBezTo>
                  <a:cubicBezTo>
                    <a:pt x="3" y="7"/>
                    <a:pt x="4" y="8"/>
                    <a:pt x="4" y="6"/>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15" name="Freeform 44">
              <a:extLst>
                <a:ext uri="{FF2B5EF4-FFF2-40B4-BE49-F238E27FC236}">
                  <a16:creationId xmlns:a16="http://schemas.microsoft.com/office/drawing/2014/main" id="{59732186-974F-481C-8F78-03343B91A1B3}"/>
                </a:ext>
              </a:extLst>
            </p:cNvPr>
            <p:cNvSpPr>
              <a:spLocks/>
            </p:cNvSpPr>
            <p:nvPr/>
          </p:nvSpPr>
          <p:spPr bwMode="gray">
            <a:xfrm>
              <a:off x="5577813" y="2484679"/>
              <a:ext cx="16236" cy="44649"/>
            </a:xfrm>
            <a:custGeom>
              <a:avLst/>
              <a:gdLst>
                <a:gd name="T0" fmla="*/ 3 w 6"/>
                <a:gd name="T1" fmla="*/ 0 h 17"/>
                <a:gd name="T2" fmla="*/ 5 w 6"/>
                <a:gd name="T3" fmla="*/ 1 h 17"/>
                <a:gd name="T4" fmla="*/ 6 w 6"/>
                <a:gd name="T5" fmla="*/ 3 h 17"/>
                <a:gd name="T6" fmla="*/ 6 w 6"/>
                <a:gd name="T7" fmla="*/ 6 h 17"/>
                <a:gd name="T8" fmla="*/ 4 w 6"/>
                <a:gd name="T9" fmla="*/ 9 h 17"/>
                <a:gd name="T10" fmla="*/ 4 w 6"/>
                <a:gd name="T11" fmla="*/ 11 h 17"/>
                <a:gd name="T12" fmla="*/ 2 w 6"/>
                <a:gd name="T13" fmla="*/ 15 h 17"/>
                <a:gd name="T14" fmla="*/ 0 w 6"/>
                <a:gd name="T15" fmla="*/ 17 h 17"/>
                <a:gd name="T16" fmla="*/ 0 w 6"/>
                <a:gd name="T17" fmla="*/ 14 h 17"/>
                <a:gd name="T18" fmla="*/ 1 w 6"/>
                <a:gd name="T19" fmla="*/ 11 h 17"/>
                <a:gd name="T20" fmla="*/ 1 w 6"/>
                <a:gd name="T21" fmla="*/ 10 h 17"/>
                <a:gd name="T22" fmla="*/ 0 w 6"/>
                <a:gd name="T23" fmla="*/ 8 h 17"/>
                <a:gd name="T24" fmla="*/ 0 w 6"/>
                <a:gd name="T25" fmla="*/ 7 h 17"/>
                <a:gd name="T26" fmla="*/ 2 w 6"/>
                <a:gd name="T27" fmla="*/ 5 h 17"/>
                <a:gd name="T28" fmla="*/ 2 w 6"/>
                <a:gd name="T29" fmla="*/ 3 h 17"/>
                <a:gd name="T30" fmla="*/ 2 w 6"/>
                <a:gd name="T31" fmla="*/ 1 h 17"/>
                <a:gd name="T32" fmla="*/ 3 w 6"/>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7">
                  <a:moveTo>
                    <a:pt x="3" y="0"/>
                  </a:moveTo>
                  <a:cubicBezTo>
                    <a:pt x="4" y="0"/>
                    <a:pt x="4" y="0"/>
                    <a:pt x="5" y="1"/>
                  </a:cubicBezTo>
                  <a:cubicBezTo>
                    <a:pt x="5" y="1"/>
                    <a:pt x="6" y="2"/>
                    <a:pt x="6" y="3"/>
                  </a:cubicBezTo>
                  <a:cubicBezTo>
                    <a:pt x="6" y="4"/>
                    <a:pt x="6" y="5"/>
                    <a:pt x="6" y="6"/>
                  </a:cubicBezTo>
                  <a:cubicBezTo>
                    <a:pt x="6" y="6"/>
                    <a:pt x="5" y="9"/>
                    <a:pt x="4" y="9"/>
                  </a:cubicBezTo>
                  <a:cubicBezTo>
                    <a:pt x="4" y="10"/>
                    <a:pt x="4" y="11"/>
                    <a:pt x="4" y="11"/>
                  </a:cubicBezTo>
                  <a:cubicBezTo>
                    <a:pt x="3" y="12"/>
                    <a:pt x="2" y="14"/>
                    <a:pt x="2" y="15"/>
                  </a:cubicBezTo>
                  <a:cubicBezTo>
                    <a:pt x="2" y="16"/>
                    <a:pt x="1" y="17"/>
                    <a:pt x="0" y="17"/>
                  </a:cubicBezTo>
                  <a:cubicBezTo>
                    <a:pt x="0" y="17"/>
                    <a:pt x="0" y="15"/>
                    <a:pt x="0" y="14"/>
                  </a:cubicBezTo>
                  <a:cubicBezTo>
                    <a:pt x="0" y="12"/>
                    <a:pt x="0" y="12"/>
                    <a:pt x="1" y="11"/>
                  </a:cubicBezTo>
                  <a:cubicBezTo>
                    <a:pt x="2" y="11"/>
                    <a:pt x="2" y="11"/>
                    <a:pt x="1" y="10"/>
                  </a:cubicBezTo>
                  <a:cubicBezTo>
                    <a:pt x="1" y="10"/>
                    <a:pt x="0" y="9"/>
                    <a:pt x="0" y="8"/>
                  </a:cubicBezTo>
                  <a:cubicBezTo>
                    <a:pt x="0" y="8"/>
                    <a:pt x="0" y="8"/>
                    <a:pt x="0" y="7"/>
                  </a:cubicBezTo>
                  <a:cubicBezTo>
                    <a:pt x="1" y="7"/>
                    <a:pt x="2" y="6"/>
                    <a:pt x="2" y="5"/>
                  </a:cubicBezTo>
                  <a:cubicBezTo>
                    <a:pt x="2" y="4"/>
                    <a:pt x="2" y="4"/>
                    <a:pt x="2" y="3"/>
                  </a:cubicBezTo>
                  <a:cubicBezTo>
                    <a:pt x="1" y="2"/>
                    <a:pt x="1" y="2"/>
                    <a:pt x="2" y="1"/>
                  </a:cubicBezTo>
                  <a:cubicBezTo>
                    <a:pt x="2" y="0"/>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16" name="Freeform 45">
              <a:extLst>
                <a:ext uri="{FF2B5EF4-FFF2-40B4-BE49-F238E27FC236}">
                  <a16:creationId xmlns:a16="http://schemas.microsoft.com/office/drawing/2014/main" id="{13185B9B-A46E-4BDF-88A2-8A5E7F935B01}"/>
                </a:ext>
              </a:extLst>
            </p:cNvPr>
            <p:cNvSpPr>
              <a:spLocks/>
            </p:cNvSpPr>
            <p:nvPr/>
          </p:nvSpPr>
          <p:spPr bwMode="gray">
            <a:xfrm>
              <a:off x="5573754" y="2484679"/>
              <a:ext cx="6765" cy="16236"/>
            </a:xfrm>
            <a:custGeom>
              <a:avLst/>
              <a:gdLst>
                <a:gd name="T0" fmla="*/ 3 w 3"/>
                <a:gd name="T1" fmla="*/ 2 h 6"/>
                <a:gd name="T2" fmla="*/ 3 w 3"/>
                <a:gd name="T3" fmla="*/ 4 h 6"/>
                <a:gd name="T4" fmla="*/ 1 w 3"/>
                <a:gd name="T5" fmla="*/ 6 h 6"/>
                <a:gd name="T6" fmla="*/ 0 w 3"/>
                <a:gd name="T7" fmla="*/ 6 h 6"/>
                <a:gd name="T8" fmla="*/ 0 w 3"/>
                <a:gd name="T9" fmla="*/ 4 h 6"/>
                <a:gd name="T10" fmla="*/ 1 w 3"/>
                <a:gd name="T11" fmla="*/ 3 h 6"/>
                <a:gd name="T12" fmla="*/ 3 w 3"/>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3" y="2"/>
                  </a:moveTo>
                  <a:cubicBezTo>
                    <a:pt x="3" y="3"/>
                    <a:pt x="3" y="3"/>
                    <a:pt x="3" y="4"/>
                  </a:cubicBezTo>
                  <a:cubicBezTo>
                    <a:pt x="2" y="5"/>
                    <a:pt x="2" y="5"/>
                    <a:pt x="1" y="6"/>
                  </a:cubicBezTo>
                  <a:cubicBezTo>
                    <a:pt x="1" y="6"/>
                    <a:pt x="1" y="6"/>
                    <a:pt x="0" y="6"/>
                  </a:cubicBezTo>
                  <a:cubicBezTo>
                    <a:pt x="0" y="6"/>
                    <a:pt x="0" y="5"/>
                    <a:pt x="0" y="4"/>
                  </a:cubicBezTo>
                  <a:cubicBezTo>
                    <a:pt x="1" y="4"/>
                    <a:pt x="1" y="3"/>
                    <a:pt x="1" y="3"/>
                  </a:cubicBezTo>
                  <a:cubicBezTo>
                    <a:pt x="1" y="2"/>
                    <a:pt x="2" y="0"/>
                    <a:pt x="3"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17" name="Freeform 46">
              <a:extLst>
                <a:ext uri="{FF2B5EF4-FFF2-40B4-BE49-F238E27FC236}">
                  <a16:creationId xmlns:a16="http://schemas.microsoft.com/office/drawing/2014/main" id="{78907FE2-2B2D-49A9-B5AE-D5BCBD6078F7}"/>
                </a:ext>
              </a:extLst>
            </p:cNvPr>
            <p:cNvSpPr>
              <a:spLocks/>
            </p:cNvSpPr>
            <p:nvPr/>
          </p:nvSpPr>
          <p:spPr bwMode="gray">
            <a:xfrm>
              <a:off x="5602167" y="2503621"/>
              <a:ext cx="20295" cy="25707"/>
            </a:xfrm>
            <a:custGeom>
              <a:avLst/>
              <a:gdLst>
                <a:gd name="T0" fmla="*/ 2 w 8"/>
                <a:gd name="T1" fmla="*/ 0 h 10"/>
                <a:gd name="T2" fmla="*/ 1 w 8"/>
                <a:gd name="T3" fmla="*/ 2 h 10"/>
                <a:gd name="T4" fmla="*/ 2 w 8"/>
                <a:gd name="T5" fmla="*/ 4 h 10"/>
                <a:gd name="T6" fmla="*/ 1 w 8"/>
                <a:gd name="T7" fmla="*/ 4 h 10"/>
                <a:gd name="T8" fmla="*/ 2 w 8"/>
                <a:gd name="T9" fmla="*/ 5 h 10"/>
                <a:gd name="T10" fmla="*/ 0 w 8"/>
                <a:gd name="T11" fmla="*/ 8 h 10"/>
                <a:gd name="T12" fmla="*/ 0 w 8"/>
                <a:gd name="T13" fmla="*/ 10 h 10"/>
                <a:gd name="T14" fmla="*/ 2 w 8"/>
                <a:gd name="T15" fmla="*/ 8 h 10"/>
                <a:gd name="T16" fmla="*/ 4 w 8"/>
                <a:gd name="T17" fmla="*/ 9 h 10"/>
                <a:gd name="T18" fmla="*/ 4 w 8"/>
                <a:gd name="T19" fmla="*/ 8 h 10"/>
                <a:gd name="T20" fmla="*/ 4 w 8"/>
                <a:gd name="T21" fmla="*/ 6 h 10"/>
                <a:gd name="T22" fmla="*/ 4 w 8"/>
                <a:gd name="T23" fmla="*/ 5 h 10"/>
                <a:gd name="T24" fmla="*/ 5 w 8"/>
                <a:gd name="T25" fmla="*/ 8 h 10"/>
                <a:gd name="T26" fmla="*/ 7 w 8"/>
                <a:gd name="T27" fmla="*/ 7 h 10"/>
                <a:gd name="T28" fmla="*/ 7 w 8"/>
                <a:gd name="T29" fmla="*/ 5 h 10"/>
                <a:gd name="T30" fmla="*/ 7 w 8"/>
                <a:gd name="T31" fmla="*/ 4 h 10"/>
                <a:gd name="T32" fmla="*/ 5 w 8"/>
                <a:gd name="T33" fmla="*/ 3 h 10"/>
                <a:gd name="T34" fmla="*/ 4 w 8"/>
                <a:gd name="T35" fmla="*/ 2 h 10"/>
                <a:gd name="T36" fmla="*/ 2 w 8"/>
                <a:gd name="T3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0">
                  <a:moveTo>
                    <a:pt x="2" y="0"/>
                  </a:moveTo>
                  <a:cubicBezTo>
                    <a:pt x="2" y="0"/>
                    <a:pt x="1" y="1"/>
                    <a:pt x="1" y="2"/>
                  </a:cubicBezTo>
                  <a:cubicBezTo>
                    <a:pt x="2" y="3"/>
                    <a:pt x="2" y="4"/>
                    <a:pt x="2" y="4"/>
                  </a:cubicBezTo>
                  <a:cubicBezTo>
                    <a:pt x="2" y="4"/>
                    <a:pt x="1" y="3"/>
                    <a:pt x="1" y="4"/>
                  </a:cubicBezTo>
                  <a:cubicBezTo>
                    <a:pt x="2" y="4"/>
                    <a:pt x="2" y="4"/>
                    <a:pt x="2" y="5"/>
                  </a:cubicBezTo>
                  <a:cubicBezTo>
                    <a:pt x="1" y="5"/>
                    <a:pt x="1" y="7"/>
                    <a:pt x="0" y="8"/>
                  </a:cubicBezTo>
                  <a:cubicBezTo>
                    <a:pt x="0" y="8"/>
                    <a:pt x="0" y="9"/>
                    <a:pt x="0" y="10"/>
                  </a:cubicBezTo>
                  <a:cubicBezTo>
                    <a:pt x="1" y="10"/>
                    <a:pt x="1" y="8"/>
                    <a:pt x="2" y="8"/>
                  </a:cubicBezTo>
                  <a:cubicBezTo>
                    <a:pt x="3" y="9"/>
                    <a:pt x="3" y="10"/>
                    <a:pt x="4" y="9"/>
                  </a:cubicBezTo>
                  <a:cubicBezTo>
                    <a:pt x="4" y="9"/>
                    <a:pt x="5" y="9"/>
                    <a:pt x="4" y="8"/>
                  </a:cubicBezTo>
                  <a:cubicBezTo>
                    <a:pt x="4" y="7"/>
                    <a:pt x="4" y="7"/>
                    <a:pt x="4" y="6"/>
                  </a:cubicBezTo>
                  <a:cubicBezTo>
                    <a:pt x="4" y="6"/>
                    <a:pt x="4" y="4"/>
                    <a:pt x="4" y="5"/>
                  </a:cubicBezTo>
                  <a:cubicBezTo>
                    <a:pt x="5" y="6"/>
                    <a:pt x="5" y="7"/>
                    <a:pt x="5" y="8"/>
                  </a:cubicBezTo>
                  <a:cubicBezTo>
                    <a:pt x="6" y="8"/>
                    <a:pt x="6" y="8"/>
                    <a:pt x="7" y="7"/>
                  </a:cubicBezTo>
                  <a:cubicBezTo>
                    <a:pt x="7" y="6"/>
                    <a:pt x="7" y="6"/>
                    <a:pt x="7" y="5"/>
                  </a:cubicBezTo>
                  <a:cubicBezTo>
                    <a:pt x="8" y="5"/>
                    <a:pt x="7" y="4"/>
                    <a:pt x="7" y="4"/>
                  </a:cubicBezTo>
                  <a:cubicBezTo>
                    <a:pt x="6" y="3"/>
                    <a:pt x="6" y="3"/>
                    <a:pt x="5" y="3"/>
                  </a:cubicBezTo>
                  <a:cubicBezTo>
                    <a:pt x="5" y="3"/>
                    <a:pt x="5" y="2"/>
                    <a:pt x="4" y="2"/>
                  </a:cubicBezTo>
                  <a:cubicBezTo>
                    <a:pt x="3" y="1"/>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18" name="Freeform 47">
              <a:extLst>
                <a:ext uri="{FF2B5EF4-FFF2-40B4-BE49-F238E27FC236}">
                  <a16:creationId xmlns:a16="http://schemas.microsoft.com/office/drawing/2014/main" id="{B9B34957-5DD6-47BE-A958-32A4282C4599}"/>
                </a:ext>
              </a:extLst>
            </p:cNvPr>
            <p:cNvSpPr>
              <a:spLocks/>
            </p:cNvSpPr>
            <p:nvPr/>
          </p:nvSpPr>
          <p:spPr bwMode="gray">
            <a:xfrm>
              <a:off x="5599461" y="2515797"/>
              <a:ext cx="5412" cy="5412"/>
            </a:xfrm>
            <a:custGeom>
              <a:avLst/>
              <a:gdLst>
                <a:gd name="T0" fmla="*/ 2 w 2"/>
                <a:gd name="T1" fmla="*/ 0 h 2"/>
                <a:gd name="T2" fmla="*/ 1 w 2"/>
                <a:gd name="T3" fmla="*/ 0 h 2"/>
                <a:gd name="T4" fmla="*/ 0 w 2"/>
                <a:gd name="T5" fmla="*/ 2 h 2"/>
                <a:gd name="T6" fmla="*/ 2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0"/>
                    <a:pt x="1" y="0"/>
                  </a:cubicBezTo>
                  <a:cubicBezTo>
                    <a:pt x="0" y="1"/>
                    <a:pt x="0" y="1"/>
                    <a:pt x="0" y="2"/>
                  </a:cubicBezTo>
                  <a:cubicBezTo>
                    <a:pt x="1" y="2"/>
                    <a:pt x="1" y="1"/>
                    <a:pt x="2" y="1"/>
                  </a:cubicBezTo>
                  <a:cubicBezTo>
                    <a:pt x="2"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19" name="Freeform 48">
              <a:extLst>
                <a:ext uri="{FF2B5EF4-FFF2-40B4-BE49-F238E27FC236}">
                  <a16:creationId xmlns:a16="http://schemas.microsoft.com/office/drawing/2014/main" id="{3BEEEE8A-F758-42C8-8385-BDE65DAA20C4}"/>
                </a:ext>
              </a:extLst>
            </p:cNvPr>
            <p:cNvSpPr>
              <a:spLocks/>
            </p:cNvSpPr>
            <p:nvPr/>
          </p:nvSpPr>
          <p:spPr bwMode="gray">
            <a:xfrm>
              <a:off x="5585931" y="2509033"/>
              <a:ext cx="18942" cy="28413"/>
            </a:xfrm>
            <a:custGeom>
              <a:avLst/>
              <a:gdLst>
                <a:gd name="T0" fmla="*/ 6 w 7"/>
                <a:gd name="T1" fmla="*/ 2 h 11"/>
                <a:gd name="T2" fmla="*/ 5 w 7"/>
                <a:gd name="T3" fmla="*/ 0 h 11"/>
                <a:gd name="T4" fmla="*/ 5 w 7"/>
                <a:gd name="T5" fmla="*/ 0 h 11"/>
                <a:gd name="T6" fmla="*/ 4 w 7"/>
                <a:gd name="T7" fmla="*/ 1 h 11"/>
                <a:gd name="T8" fmla="*/ 3 w 7"/>
                <a:gd name="T9" fmla="*/ 1 h 11"/>
                <a:gd name="T10" fmla="*/ 3 w 7"/>
                <a:gd name="T11" fmla="*/ 2 h 11"/>
                <a:gd name="T12" fmla="*/ 3 w 7"/>
                <a:gd name="T13" fmla="*/ 4 h 11"/>
                <a:gd name="T14" fmla="*/ 2 w 7"/>
                <a:gd name="T15" fmla="*/ 4 h 11"/>
                <a:gd name="T16" fmla="*/ 3 w 7"/>
                <a:gd name="T17" fmla="*/ 5 h 11"/>
                <a:gd name="T18" fmla="*/ 3 w 7"/>
                <a:gd name="T19" fmla="*/ 7 h 11"/>
                <a:gd name="T20" fmla="*/ 1 w 7"/>
                <a:gd name="T21" fmla="*/ 7 h 11"/>
                <a:gd name="T22" fmla="*/ 0 w 7"/>
                <a:gd name="T23" fmla="*/ 8 h 11"/>
                <a:gd name="T24" fmla="*/ 0 w 7"/>
                <a:gd name="T25" fmla="*/ 10 h 11"/>
                <a:gd name="T26" fmla="*/ 0 w 7"/>
                <a:gd name="T27" fmla="*/ 11 h 11"/>
                <a:gd name="T28" fmla="*/ 1 w 7"/>
                <a:gd name="T29" fmla="*/ 10 h 11"/>
                <a:gd name="T30" fmla="*/ 2 w 7"/>
                <a:gd name="T31" fmla="*/ 9 h 11"/>
                <a:gd name="T32" fmla="*/ 3 w 7"/>
                <a:gd name="T33" fmla="*/ 9 h 11"/>
                <a:gd name="T34" fmla="*/ 3 w 7"/>
                <a:gd name="T35" fmla="*/ 8 h 11"/>
                <a:gd name="T36" fmla="*/ 4 w 7"/>
                <a:gd name="T37" fmla="*/ 8 h 11"/>
                <a:gd name="T38" fmla="*/ 5 w 7"/>
                <a:gd name="T39" fmla="*/ 6 h 11"/>
                <a:gd name="T40" fmla="*/ 5 w 7"/>
                <a:gd name="T41" fmla="*/ 4 h 11"/>
                <a:gd name="T42" fmla="*/ 6 w 7"/>
                <a:gd name="T4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 h="11">
                  <a:moveTo>
                    <a:pt x="6" y="2"/>
                  </a:moveTo>
                  <a:cubicBezTo>
                    <a:pt x="6" y="1"/>
                    <a:pt x="6" y="0"/>
                    <a:pt x="5" y="0"/>
                  </a:cubicBezTo>
                  <a:cubicBezTo>
                    <a:pt x="5" y="0"/>
                    <a:pt x="5" y="0"/>
                    <a:pt x="5" y="0"/>
                  </a:cubicBezTo>
                  <a:cubicBezTo>
                    <a:pt x="4" y="1"/>
                    <a:pt x="4" y="1"/>
                    <a:pt x="4" y="1"/>
                  </a:cubicBezTo>
                  <a:cubicBezTo>
                    <a:pt x="4" y="1"/>
                    <a:pt x="4" y="0"/>
                    <a:pt x="3" y="1"/>
                  </a:cubicBezTo>
                  <a:cubicBezTo>
                    <a:pt x="3" y="2"/>
                    <a:pt x="2" y="2"/>
                    <a:pt x="3" y="2"/>
                  </a:cubicBezTo>
                  <a:cubicBezTo>
                    <a:pt x="3" y="4"/>
                    <a:pt x="3" y="4"/>
                    <a:pt x="3" y="4"/>
                  </a:cubicBezTo>
                  <a:cubicBezTo>
                    <a:pt x="3" y="4"/>
                    <a:pt x="2" y="4"/>
                    <a:pt x="2" y="4"/>
                  </a:cubicBezTo>
                  <a:cubicBezTo>
                    <a:pt x="2" y="5"/>
                    <a:pt x="3" y="5"/>
                    <a:pt x="3" y="5"/>
                  </a:cubicBezTo>
                  <a:cubicBezTo>
                    <a:pt x="3" y="6"/>
                    <a:pt x="3" y="6"/>
                    <a:pt x="3" y="7"/>
                  </a:cubicBezTo>
                  <a:cubicBezTo>
                    <a:pt x="2" y="7"/>
                    <a:pt x="2" y="7"/>
                    <a:pt x="1" y="7"/>
                  </a:cubicBezTo>
                  <a:cubicBezTo>
                    <a:pt x="1" y="7"/>
                    <a:pt x="1" y="7"/>
                    <a:pt x="0" y="8"/>
                  </a:cubicBezTo>
                  <a:cubicBezTo>
                    <a:pt x="0" y="9"/>
                    <a:pt x="0" y="9"/>
                    <a:pt x="0" y="10"/>
                  </a:cubicBezTo>
                  <a:cubicBezTo>
                    <a:pt x="0" y="10"/>
                    <a:pt x="0" y="11"/>
                    <a:pt x="0" y="11"/>
                  </a:cubicBezTo>
                  <a:cubicBezTo>
                    <a:pt x="1" y="11"/>
                    <a:pt x="1" y="10"/>
                    <a:pt x="1" y="10"/>
                  </a:cubicBezTo>
                  <a:cubicBezTo>
                    <a:pt x="1" y="9"/>
                    <a:pt x="1" y="8"/>
                    <a:pt x="2" y="9"/>
                  </a:cubicBezTo>
                  <a:cubicBezTo>
                    <a:pt x="2" y="9"/>
                    <a:pt x="2" y="10"/>
                    <a:pt x="3" y="9"/>
                  </a:cubicBezTo>
                  <a:cubicBezTo>
                    <a:pt x="3" y="9"/>
                    <a:pt x="3" y="8"/>
                    <a:pt x="3" y="8"/>
                  </a:cubicBezTo>
                  <a:cubicBezTo>
                    <a:pt x="4" y="8"/>
                    <a:pt x="4" y="8"/>
                    <a:pt x="4" y="8"/>
                  </a:cubicBezTo>
                  <a:cubicBezTo>
                    <a:pt x="4" y="7"/>
                    <a:pt x="4" y="7"/>
                    <a:pt x="5" y="6"/>
                  </a:cubicBezTo>
                  <a:cubicBezTo>
                    <a:pt x="5" y="6"/>
                    <a:pt x="5" y="4"/>
                    <a:pt x="5" y="4"/>
                  </a:cubicBezTo>
                  <a:cubicBezTo>
                    <a:pt x="5" y="4"/>
                    <a:pt x="7" y="3"/>
                    <a:pt x="6"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20" name="Freeform 49">
              <a:extLst>
                <a:ext uri="{FF2B5EF4-FFF2-40B4-BE49-F238E27FC236}">
                  <a16:creationId xmlns:a16="http://schemas.microsoft.com/office/drawing/2014/main" id="{482491CA-4FE7-441D-84E5-3E4E2A056D25}"/>
                </a:ext>
              </a:extLst>
            </p:cNvPr>
            <p:cNvSpPr>
              <a:spLocks/>
            </p:cNvSpPr>
            <p:nvPr/>
          </p:nvSpPr>
          <p:spPr bwMode="gray">
            <a:xfrm>
              <a:off x="5577813" y="2540151"/>
              <a:ext cx="8118" cy="4059"/>
            </a:xfrm>
            <a:custGeom>
              <a:avLst/>
              <a:gdLst>
                <a:gd name="T0" fmla="*/ 2 w 3"/>
                <a:gd name="T1" fmla="*/ 0 h 2"/>
                <a:gd name="T2" fmla="*/ 1 w 3"/>
                <a:gd name="T3" fmla="*/ 1 h 2"/>
                <a:gd name="T4" fmla="*/ 2 w 3"/>
                <a:gd name="T5" fmla="*/ 1 h 2"/>
                <a:gd name="T6" fmla="*/ 2 w 3"/>
                <a:gd name="T7" fmla="*/ 0 h 2"/>
              </a:gdLst>
              <a:ahLst/>
              <a:cxnLst>
                <a:cxn ang="0">
                  <a:pos x="T0" y="T1"/>
                </a:cxn>
                <a:cxn ang="0">
                  <a:pos x="T2" y="T3"/>
                </a:cxn>
                <a:cxn ang="0">
                  <a:pos x="T4" y="T5"/>
                </a:cxn>
                <a:cxn ang="0">
                  <a:pos x="T6" y="T7"/>
                </a:cxn>
              </a:cxnLst>
              <a:rect l="0" t="0" r="r" b="b"/>
              <a:pathLst>
                <a:path w="3" h="2">
                  <a:moveTo>
                    <a:pt x="2" y="0"/>
                  </a:moveTo>
                  <a:cubicBezTo>
                    <a:pt x="1" y="0"/>
                    <a:pt x="0" y="0"/>
                    <a:pt x="1" y="1"/>
                  </a:cubicBezTo>
                  <a:cubicBezTo>
                    <a:pt x="1" y="2"/>
                    <a:pt x="2" y="1"/>
                    <a:pt x="2" y="1"/>
                  </a:cubicBezTo>
                  <a:cubicBezTo>
                    <a:pt x="2" y="1"/>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21" name="Freeform 50">
              <a:extLst>
                <a:ext uri="{FF2B5EF4-FFF2-40B4-BE49-F238E27FC236}">
                  <a16:creationId xmlns:a16="http://schemas.microsoft.com/office/drawing/2014/main" id="{FABE8BDE-642E-4574-AF2C-3D54BF74828B}"/>
                </a:ext>
              </a:extLst>
            </p:cNvPr>
            <p:cNvSpPr>
              <a:spLocks/>
            </p:cNvSpPr>
            <p:nvPr/>
          </p:nvSpPr>
          <p:spPr bwMode="gray">
            <a:xfrm>
              <a:off x="5585931" y="2540151"/>
              <a:ext cx="2706" cy="4059"/>
            </a:xfrm>
            <a:custGeom>
              <a:avLst/>
              <a:gdLst>
                <a:gd name="T0" fmla="*/ 1 w 1"/>
                <a:gd name="T1" fmla="*/ 0 h 2"/>
                <a:gd name="T2" fmla="*/ 1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0" y="1"/>
                    <a:pt x="1" y="2"/>
                  </a:cubicBezTo>
                  <a:cubicBezTo>
                    <a:pt x="1" y="2"/>
                    <a:pt x="1" y="1"/>
                    <a:pt x="1" y="1"/>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22" name="Freeform 51">
              <a:extLst>
                <a:ext uri="{FF2B5EF4-FFF2-40B4-BE49-F238E27FC236}">
                  <a16:creationId xmlns:a16="http://schemas.microsoft.com/office/drawing/2014/main" id="{BB3F581C-B61F-4C4E-8F0F-4AC8F909412B}"/>
                </a:ext>
              </a:extLst>
            </p:cNvPr>
            <p:cNvSpPr>
              <a:spLocks/>
            </p:cNvSpPr>
            <p:nvPr/>
          </p:nvSpPr>
          <p:spPr bwMode="gray">
            <a:xfrm>
              <a:off x="5591343" y="2534739"/>
              <a:ext cx="10824" cy="8118"/>
            </a:xfrm>
            <a:custGeom>
              <a:avLst/>
              <a:gdLst>
                <a:gd name="T0" fmla="*/ 4 w 4"/>
                <a:gd name="T1" fmla="*/ 1 h 3"/>
                <a:gd name="T2" fmla="*/ 3 w 4"/>
                <a:gd name="T3" fmla="*/ 1 h 3"/>
                <a:gd name="T4" fmla="*/ 1 w 4"/>
                <a:gd name="T5" fmla="*/ 1 h 3"/>
                <a:gd name="T6" fmla="*/ 0 w 4"/>
                <a:gd name="T7" fmla="*/ 2 h 3"/>
                <a:gd name="T8" fmla="*/ 0 w 4"/>
                <a:gd name="T9" fmla="*/ 3 h 3"/>
                <a:gd name="T10" fmla="*/ 2 w 4"/>
                <a:gd name="T11" fmla="*/ 2 h 3"/>
                <a:gd name="T12" fmla="*/ 3 w 4"/>
                <a:gd name="T13" fmla="*/ 2 h 3"/>
                <a:gd name="T14" fmla="*/ 4 w 4"/>
                <a:gd name="T15" fmla="*/ 1 h 3"/>
                <a:gd name="T16" fmla="*/ 4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4" y="1"/>
                  </a:moveTo>
                  <a:cubicBezTo>
                    <a:pt x="3" y="1"/>
                    <a:pt x="3" y="1"/>
                    <a:pt x="3" y="1"/>
                  </a:cubicBezTo>
                  <a:cubicBezTo>
                    <a:pt x="2" y="2"/>
                    <a:pt x="2" y="1"/>
                    <a:pt x="1" y="1"/>
                  </a:cubicBezTo>
                  <a:cubicBezTo>
                    <a:pt x="1" y="2"/>
                    <a:pt x="0" y="2"/>
                    <a:pt x="0" y="2"/>
                  </a:cubicBezTo>
                  <a:cubicBezTo>
                    <a:pt x="0" y="3"/>
                    <a:pt x="0" y="3"/>
                    <a:pt x="0" y="3"/>
                  </a:cubicBezTo>
                  <a:cubicBezTo>
                    <a:pt x="1" y="3"/>
                    <a:pt x="1" y="2"/>
                    <a:pt x="2" y="2"/>
                  </a:cubicBezTo>
                  <a:cubicBezTo>
                    <a:pt x="2" y="2"/>
                    <a:pt x="3" y="2"/>
                    <a:pt x="3" y="2"/>
                  </a:cubicBezTo>
                  <a:cubicBezTo>
                    <a:pt x="4" y="2"/>
                    <a:pt x="4" y="2"/>
                    <a:pt x="4" y="1"/>
                  </a:cubicBezTo>
                  <a:cubicBezTo>
                    <a:pt x="4" y="1"/>
                    <a:pt x="4" y="0"/>
                    <a:pt x="4"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23" name="Freeform 52">
              <a:extLst>
                <a:ext uri="{FF2B5EF4-FFF2-40B4-BE49-F238E27FC236}">
                  <a16:creationId xmlns:a16="http://schemas.microsoft.com/office/drawing/2014/main" id="{A7583E17-3481-497E-90BA-025032B28B49}"/>
                </a:ext>
              </a:extLst>
            </p:cNvPr>
            <p:cNvSpPr>
              <a:spLocks/>
            </p:cNvSpPr>
            <p:nvPr/>
          </p:nvSpPr>
          <p:spPr bwMode="gray">
            <a:xfrm>
              <a:off x="5614343" y="2515797"/>
              <a:ext cx="8118" cy="13530"/>
            </a:xfrm>
            <a:custGeom>
              <a:avLst/>
              <a:gdLst>
                <a:gd name="T0" fmla="*/ 1 w 3"/>
                <a:gd name="T1" fmla="*/ 3 h 5"/>
                <a:gd name="T2" fmla="*/ 1 w 3"/>
                <a:gd name="T3" fmla="*/ 4 h 5"/>
                <a:gd name="T4" fmla="*/ 2 w 3"/>
                <a:gd name="T5" fmla="*/ 5 h 5"/>
                <a:gd name="T6" fmla="*/ 3 w 3"/>
                <a:gd name="T7" fmla="*/ 3 h 5"/>
                <a:gd name="T8" fmla="*/ 2 w 3"/>
                <a:gd name="T9" fmla="*/ 1 h 5"/>
                <a:gd name="T10" fmla="*/ 2 w 3"/>
                <a:gd name="T11" fmla="*/ 1 h 5"/>
                <a:gd name="T12" fmla="*/ 1 w 3"/>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1" y="3"/>
                  </a:moveTo>
                  <a:cubicBezTo>
                    <a:pt x="1" y="3"/>
                    <a:pt x="0" y="3"/>
                    <a:pt x="1" y="4"/>
                  </a:cubicBezTo>
                  <a:cubicBezTo>
                    <a:pt x="1" y="5"/>
                    <a:pt x="2" y="5"/>
                    <a:pt x="2" y="5"/>
                  </a:cubicBezTo>
                  <a:cubicBezTo>
                    <a:pt x="3" y="4"/>
                    <a:pt x="3" y="4"/>
                    <a:pt x="3" y="3"/>
                  </a:cubicBezTo>
                  <a:cubicBezTo>
                    <a:pt x="3" y="2"/>
                    <a:pt x="3" y="1"/>
                    <a:pt x="2" y="1"/>
                  </a:cubicBezTo>
                  <a:cubicBezTo>
                    <a:pt x="2" y="0"/>
                    <a:pt x="2" y="0"/>
                    <a:pt x="2" y="1"/>
                  </a:cubicBezTo>
                  <a:cubicBezTo>
                    <a:pt x="2" y="2"/>
                    <a:pt x="1" y="3"/>
                    <a:pt x="1"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24" name="Freeform 53">
              <a:extLst>
                <a:ext uri="{FF2B5EF4-FFF2-40B4-BE49-F238E27FC236}">
                  <a16:creationId xmlns:a16="http://schemas.microsoft.com/office/drawing/2014/main" id="{DE9E20F5-A401-4C23-AB1A-958B55FC7442}"/>
                </a:ext>
              </a:extLst>
            </p:cNvPr>
            <p:cNvSpPr>
              <a:spLocks/>
            </p:cNvSpPr>
            <p:nvPr/>
          </p:nvSpPr>
          <p:spPr bwMode="gray">
            <a:xfrm>
              <a:off x="5608931" y="2526621"/>
              <a:ext cx="10824" cy="10824"/>
            </a:xfrm>
            <a:custGeom>
              <a:avLst/>
              <a:gdLst>
                <a:gd name="T0" fmla="*/ 3 w 4"/>
                <a:gd name="T1" fmla="*/ 1 h 4"/>
                <a:gd name="T2" fmla="*/ 1 w 4"/>
                <a:gd name="T3" fmla="*/ 1 h 4"/>
                <a:gd name="T4" fmla="*/ 0 w 4"/>
                <a:gd name="T5" fmla="*/ 2 h 4"/>
                <a:gd name="T6" fmla="*/ 1 w 4"/>
                <a:gd name="T7" fmla="*/ 3 h 4"/>
                <a:gd name="T8" fmla="*/ 2 w 4"/>
                <a:gd name="T9" fmla="*/ 4 h 4"/>
                <a:gd name="T10" fmla="*/ 3 w 4"/>
                <a:gd name="T11" fmla="*/ 3 h 4"/>
                <a:gd name="T12" fmla="*/ 3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1"/>
                  </a:moveTo>
                  <a:cubicBezTo>
                    <a:pt x="2" y="1"/>
                    <a:pt x="2" y="1"/>
                    <a:pt x="1" y="1"/>
                  </a:cubicBezTo>
                  <a:cubicBezTo>
                    <a:pt x="1" y="1"/>
                    <a:pt x="0" y="2"/>
                    <a:pt x="0" y="2"/>
                  </a:cubicBezTo>
                  <a:cubicBezTo>
                    <a:pt x="0" y="2"/>
                    <a:pt x="0" y="3"/>
                    <a:pt x="1" y="3"/>
                  </a:cubicBezTo>
                  <a:cubicBezTo>
                    <a:pt x="1" y="4"/>
                    <a:pt x="2" y="4"/>
                    <a:pt x="2" y="4"/>
                  </a:cubicBezTo>
                  <a:cubicBezTo>
                    <a:pt x="3" y="4"/>
                    <a:pt x="3" y="4"/>
                    <a:pt x="3" y="3"/>
                  </a:cubicBezTo>
                  <a:cubicBezTo>
                    <a:pt x="4" y="2"/>
                    <a:pt x="3" y="0"/>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25" name="Freeform 54">
              <a:extLst>
                <a:ext uri="{FF2B5EF4-FFF2-40B4-BE49-F238E27FC236}">
                  <a16:creationId xmlns:a16="http://schemas.microsoft.com/office/drawing/2014/main" id="{48AC056B-E9C2-4C75-9A86-84675BE81083}"/>
                </a:ext>
              </a:extLst>
            </p:cNvPr>
            <p:cNvSpPr>
              <a:spLocks/>
            </p:cNvSpPr>
            <p:nvPr/>
          </p:nvSpPr>
          <p:spPr bwMode="gray">
            <a:xfrm>
              <a:off x="5622461" y="2529327"/>
              <a:ext cx="5412" cy="14883"/>
            </a:xfrm>
            <a:custGeom>
              <a:avLst/>
              <a:gdLst>
                <a:gd name="T0" fmla="*/ 1 w 2"/>
                <a:gd name="T1" fmla="*/ 1 h 6"/>
                <a:gd name="T2" fmla="*/ 1 w 2"/>
                <a:gd name="T3" fmla="*/ 1 h 6"/>
                <a:gd name="T4" fmla="*/ 0 w 2"/>
                <a:gd name="T5" fmla="*/ 3 h 6"/>
                <a:gd name="T6" fmla="*/ 0 w 2"/>
                <a:gd name="T7" fmla="*/ 5 h 6"/>
                <a:gd name="T8" fmla="*/ 1 w 2"/>
                <a:gd name="T9" fmla="*/ 5 h 6"/>
                <a:gd name="T10" fmla="*/ 2 w 2"/>
                <a:gd name="T11" fmla="*/ 3 h 6"/>
                <a:gd name="T12" fmla="*/ 1 w 2"/>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1" y="1"/>
                  </a:moveTo>
                  <a:cubicBezTo>
                    <a:pt x="1" y="0"/>
                    <a:pt x="1" y="0"/>
                    <a:pt x="1" y="1"/>
                  </a:cubicBezTo>
                  <a:cubicBezTo>
                    <a:pt x="0" y="1"/>
                    <a:pt x="0" y="2"/>
                    <a:pt x="0" y="3"/>
                  </a:cubicBezTo>
                  <a:cubicBezTo>
                    <a:pt x="0" y="3"/>
                    <a:pt x="0" y="4"/>
                    <a:pt x="0" y="5"/>
                  </a:cubicBezTo>
                  <a:cubicBezTo>
                    <a:pt x="0" y="6"/>
                    <a:pt x="1" y="6"/>
                    <a:pt x="1" y="5"/>
                  </a:cubicBezTo>
                  <a:cubicBezTo>
                    <a:pt x="2" y="4"/>
                    <a:pt x="2" y="4"/>
                    <a:pt x="2" y="3"/>
                  </a:cubicBezTo>
                  <a:cubicBezTo>
                    <a:pt x="2" y="3"/>
                    <a:pt x="2" y="2"/>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26" name="Freeform 55">
              <a:extLst>
                <a:ext uri="{FF2B5EF4-FFF2-40B4-BE49-F238E27FC236}">
                  <a16:creationId xmlns:a16="http://schemas.microsoft.com/office/drawing/2014/main" id="{9D3F5435-6688-4CEA-9F1C-D7B7ED51F3D1}"/>
                </a:ext>
              </a:extLst>
            </p:cNvPr>
            <p:cNvSpPr>
              <a:spLocks/>
            </p:cNvSpPr>
            <p:nvPr/>
          </p:nvSpPr>
          <p:spPr bwMode="gray">
            <a:xfrm>
              <a:off x="5611637" y="2534739"/>
              <a:ext cx="10824" cy="14883"/>
            </a:xfrm>
            <a:custGeom>
              <a:avLst/>
              <a:gdLst>
                <a:gd name="T0" fmla="*/ 4 w 4"/>
                <a:gd name="T1" fmla="*/ 0 h 6"/>
                <a:gd name="T2" fmla="*/ 3 w 4"/>
                <a:gd name="T3" fmla="*/ 0 h 6"/>
                <a:gd name="T4" fmla="*/ 2 w 4"/>
                <a:gd name="T5" fmla="*/ 1 h 6"/>
                <a:gd name="T6" fmla="*/ 1 w 4"/>
                <a:gd name="T7" fmla="*/ 2 h 6"/>
                <a:gd name="T8" fmla="*/ 2 w 4"/>
                <a:gd name="T9" fmla="*/ 5 h 6"/>
                <a:gd name="T10" fmla="*/ 3 w 4"/>
                <a:gd name="T11" fmla="*/ 6 h 6"/>
                <a:gd name="T12" fmla="*/ 4 w 4"/>
                <a:gd name="T13" fmla="*/ 4 h 6"/>
                <a:gd name="T14" fmla="*/ 3 w 4"/>
                <a:gd name="T15" fmla="*/ 2 h 6"/>
                <a:gd name="T16" fmla="*/ 3 w 4"/>
                <a:gd name="T17" fmla="*/ 1 h 6"/>
                <a:gd name="T18" fmla="*/ 4 w 4"/>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4" y="0"/>
                  </a:moveTo>
                  <a:cubicBezTo>
                    <a:pt x="3" y="0"/>
                    <a:pt x="3" y="0"/>
                    <a:pt x="3" y="0"/>
                  </a:cubicBezTo>
                  <a:cubicBezTo>
                    <a:pt x="3" y="0"/>
                    <a:pt x="2" y="1"/>
                    <a:pt x="2" y="1"/>
                  </a:cubicBezTo>
                  <a:cubicBezTo>
                    <a:pt x="1" y="2"/>
                    <a:pt x="0" y="1"/>
                    <a:pt x="1" y="2"/>
                  </a:cubicBezTo>
                  <a:cubicBezTo>
                    <a:pt x="1" y="4"/>
                    <a:pt x="2" y="4"/>
                    <a:pt x="2" y="5"/>
                  </a:cubicBezTo>
                  <a:cubicBezTo>
                    <a:pt x="2" y="5"/>
                    <a:pt x="2" y="6"/>
                    <a:pt x="3" y="6"/>
                  </a:cubicBezTo>
                  <a:cubicBezTo>
                    <a:pt x="3" y="6"/>
                    <a:pt x="4" y="5"/>
                    <a:pt x="4" y="4"/>
                  </a:cubicBezTo>
                  <a:cubicBezTo>
                    <a:pt x="4" y="3"/>
                    <a:pt x="4" y="3"/>
                    <a:pt x="3" y="2"/>
                  </a:cubicBezTo>
                  <a:cubicBezTo>
                    <a:pt x="3" y="2"/>
                    <a:pt x="3" y="1"/>
                    <a:pt x="3" y="1"/>
                  </a:cubicBezTo>
                  <a:cubicBezTo>
                    <a:pt x="4" y="1"/>
                    <a:pt x="4" y="1"/>
                    <a:pt x="4"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27" name="Freeform 56">
              <a:extLst>
                <a:ext uri="{FF2B5EF4-FFF2-40B4-BE49-F238E27FC236}">
                  <a16:creationId xmlns:a16="http://schemas.microsoft.com/office/drawing/2014/main" id="{1E777E78-F7EF-4539-AF32-18E17CDF9717}"/>
                </a:ext>
              </a:extLst>
            </p:cNvPr>
            <p:cNvSpPr>
              <a:spLocks/>
            </p:cNvSpPr>
            <p:nvPr/>
          </p:nvSpPr>
          <p:spPr bwMode="gray">
            <a:xfrm>
              <a:off x="5588637" y="2529327"/>
              <a:ext cx="23001" cy="62237"/>
            </a:xfrm>
            <a:custGeom>
              <a:avLst/>
              <a:gdLst>
                <a:gd name="T0" fmla="*/ 4 w 9"/>
                <a:gd name="T1" fmla="*/ 1 h 24"/>
                <a:gd name="T2" fmla="*/ 4 w 9"/>
                <a:gd name="T3" fmla="*/ 2 h 24"/>
                <a:gd name="T4" fmla="*/ 5 w 9"/>
                <a:gd name="T5" fmla="*/ 3 h 24"/>
                <a:gd name="T6" fmla="*/ 4 w 9"/>
                <a:gd name="T7" fmla="*/ 6 h 24"/>
                <a:gd name="T8" fmla="*/ 3 w 9"/>
                <a:gd name="T9" fmla="*/ 7 h 24"/>
                <a:gd name="T10" fmla="*/ 3 w 9"/>
                <a:gd name="T11" fmla="*/ 8 h 24"/>
                <a:gd name="T12" fmla="*/ 2 w 9"/>
                <a:gd name="T13" fmla="*/ 10 h 24"/>
                <a:gd name="T14" fmla="*/ 4 w 9"/>
                <a:gd name="T15" fmla="*/ 10 h 24"/>
                <a:gd name="T16" fmla="*/ 4 w 9"/>
                <a:gd name="T17" fmla="*/ 10 h 24"/>
                <a:gd name="T18" fmla="*/ 3 w 9"/>
                <a:gd name="T19" fmla="*/ 11 h 24"/>
                <a:gd name="T20" fmla="*/ 3 w 9"/>
                <a:gd name="T21" fmla="*/ 13 h 24"/>
                <a:gd name="T22" fmla="*/ 3 w 9"/>
                <a:gd name="T23" fmla="*/ 14 h 24"/>
                <a:gd name="T24" fmla="*/ 2 w 9"/>
                <a:gd name="T25" fmla="*/ 13 h 24"/>
                <a:gd name="T26" fmla="*/ 1 w 9"/>
                <a:gd name="T27" fmla="*/ 14 h 24"/>
                <a:gd name="T28" fmla="*/ 2 w 9"/>
                <a:gd name="T29" fmla="*/ 15 h 24"/>
                <a:gd name="T30" fmla="*/ 3 w 9"/>
                <a:gd name="T31" fmla="*/ 16 h 24"/>
                <a:gd name="T32" fmla="*/ 2 w 9"/>
                <a:gd name="T33" fmla="*/ 17 h 24"/>
                <a:gd name="T34" fmla="*/ 3 w 9"/>
                <a:gd name="T35" fmla="*/ 18 h 24"/>
                <a:gd name="T36" fmla="*/ 3 w 9"/>
                <a:gd name="T37" fmla="*/ 17 h 24"/>
                <a:gd name="T38" fmla="*/ 4 w 9"/>
                <a:gd name="T39" fmla="*/ 16 h 24"/>
                <a:gd name="T40" fmla="*/ 4 w 9"/>
                <a:gd name="T41" fmla="*/ 15 h 24"/>
                <a:gd name="T42" fmla="*/ 4 w 9"/>
                <a:gd name="T43" fmla="*/ 17 h 24"/>
                <a:gd name="T44" fmla="*/ 4 w 9"/>
                <a:gd name="T45" fmla="*/ 19 h 24"/>
                <a:gd name="T46" fmla="*/ 4 w 9"/>
                <a:gd name="T47" fmla="*/ 20 h 24"/>
                <a:gd name="T48" fmla="*/ 4 w 9"/>
                <a:gd name="T49" fmla="*/ 22 h 24"/>
                <a:gd name="T50" fmla="*/ 5 w 9"/>
                <a:gd name="T51" fmla="*/ 24 h 24"/>
                <a:gd name="T52" fmla="*/ 6 w 9"/>
                <a:gd name="T53" fmla="*/ 22 h 24"/>
                <a:gd name="T54" fmla="*/ 7 w 9"/>
                <a:gd name="T55" fmla="*/ 20 h 24"/>
                <a:gd name="T56" fmla="*/ 7 w 9"/>
                <a:gd name="T57" fmla="*/ 19 h 24"/>
                <a:gd name="T58" fmla="*/ 6 w 9"/>
                <a:gd name="T59" fmla="*/ 19 h 24"/>
                <a:gd name="T60" fmla="*/ 8 w 9"/>
                <a:gd name="T61" fmla="*/ 18 h 24"/>
                <a:gd name="T62" fmla="*/ 9 w 9"/>
                <a:gd name="T63" fmla="*/ 17 h 24"/>
                <a:gd name="T64" fmla="*/ 7 w 9"/>
                <a:gd name="T65" fmla="*/ 16 h 24"/>
                <a:gd name="T66" fmla="*/ 8 w 9"/>
                <a:gd name="T67" fmla="*/ 15 h 24"/>
                <a:gd name="T68" fmla="*/ 7 w 9"/>
                <a:gd name="T69" fmla="*/ 14 h 24"/>
                <a:gd name="T70" fmla="*/ 8 w 9"/>
                <a:gd name="T71" fmla="*/ 13 h 24"/>
                <a:gd name="T72" fmla="*/ 7 w 9"/>
                <a:gd name="T73" fmla="*/ 13 h 24"/>
                <a:gd name="T74" fmla="*/ 6 w 9"/>
                <a:gd name="T75" fmla="*/ 13 h 24"/>
                <a:gd name="T76" fmla="*/ 7 w 9"/>
                <a:gd name="T77" fmla="*/ 12 h 24"/>
                <a:gd name="T78" fmla="*/ 8 w 9"/>
                <a:gd name="T79" fmla="*/ 12 h 24"/>
                <a:gd name="T80" fmla="*/ 9 w 9"/>
                <a:gd name="T81" fmla="*/ 13 h 24"/>
                <a:gd name="T82" fmla="*/ 9 w 9"/>
                <a:gd name="T83" fmla="*/ 10 h 24"/>
                <a:gd name="T84" fmla="*/ 9 w 9"/>
                <a:gd name="T85" fmla="*/ 7 h 24"/>
                <a:gd name="T86" fmla="*/ 7 w 9"/>
                <a:gd name="T87" fmla="*/ 5 h 24"/>
                <a:gd name="T88" fmla="*/ 8 w 9"/>
                <a:gd name="T89" fmla="*/ 2 h 24"/>
                <a:gd name="T90" fmla="*/ 7 w 9"/>
                <a:gd name="T91" fmla="*/ 1 h 24"/>
                <a:gd name="T92" fmla="*/ 4 w 9"/>
                <a:gd name="T9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 h="24">
                  <a:moveTo>
                    <a:pt x="4" y="1"/>
                  </a:moveTo>
                  <a:cubicBezTo>
                    <a:pt x="4" y="1"/>
                    <a:pt x="4" y="2"/>
                    <a:pt x="4" y="2"/>
                  </a:cubicBezTo>
                  <a:cubicBezTo>
                    <a:pt x="4" y="2"/>
                    <a:pt x="6" y="2"/>
                    <a:pt x="5" y="3"/>
                  </a:cubicBezTo>
                  <a:cubicBezTo>
                    <a:pt x="5" y="5"/>
                    <a:pt x="5" y="6"/>
                    <a:pt x="4" y="6"/>
                  </a:cubicBezTo>
                  <a:cubicBezTo>
                    <a:pt x="4" y="7"/>
                    <a:pt x="4" y="6"/>
                    <a:pt x="3" y="7"/>
                  </a:cubicBezTo>
                  <a:cubicBezTo>
                    <a:pt x="3" y="7"/>
                    <a:pt x="4" y="8"/>
                    <a:pt x="3" y="8"/>
                  </a:cubicBezTo>
                  <a:cubicBezTo>
                    <a:pt x="3" y="8"/>
                    <a:pt x="2" y="9"/>
                    <a:pt x="2" y="10"/>
                  </a:cubicBezTo>
                  <a:cubicBezTo>
                    <a:pt x="2" y="10"/>
                    <a:pt x="3" y="10"/>
                    <a:pt x="4" y="10"/>
                  </a:cubicBezTo>
                  <a:cubicBezTo>
                    <a:pt x="4" y="9"/>
                    <a:pt x="5" y="9"/>
                    <a:pt x="4" y="10"/>
                  </a:cubicBezTo>
                  <a:cubicBezTo>
                    <a:pt x="4" y="10"/>
                    <a:pt x="3" y="10"/>
                    <a:pt x="3" y="11"/>
                  </a:cubicBezTo>
                  <a:cubicBezTo>
                    <a:pt x="3" y="12"/>
                    <a:pt x="3" y="12"/>
                    <a:pt x="3" y="13"/>
                  </a:cubicBezTo>
                  <a:cubicBezTo>
                    <a:pt x="4" y="14"/>
                    <a:pt x="4" y="14"/>
                    <a:pt x="3" y="14"/>
                  </a:cubicBezTo>
                  <a:cubicBezTo>
                    <a:pt x="3" y="13"/>
                    <a:pt x="2" y="13"/>
                    <a:pt x="2" y="13"/>
                  </a:cubicBezTo>
                  <a:cubicBezTo>
                    <a:pt x="1" y="13"/>
                    <a:pt x="0" y="13"/>
                    <a:pt x="1" y="14"/>
                  </a:cubicBezTo>
                  <a:cubicBezTo>
                    <a:pt x="1" y="14"/>
                    <a:pt x="2" y="15"/>
                    <a:pt x="2" y="15"/>
                  </a:cubicBezTo>
                  <a:cubicBezTo>
                    <a:pt x="3" y="15"/>
                    <a:pt x="3" y="15"/>
                    <a:pt x="3" y="16"/>
                  </a:cubicBezTo>
                  <a:cubicBezTo>
                    <a:pt x="2" y="16"/>
                    <a:pt x="2" y="17"/>
                    <a:pt x="2" y="17"/>
                  </a:cubicBezTo>
                  <a:cubicBezTo>
                    <a:pt x="2" y="18"/>
                    <a:pt x="2" y="18"/>
                    <a:pt x="3" y="18"/>
                  </a:cubicBezTo>
                  <a:cubicBezTo>
                    <a:pt x="3" y="18"/>
                    <a:pt x="3" y="18"/>
                    <a:pt x="3" y="17"/>
                  </a:cubicBezTo>
                  <a:cubicBezTo>
                    <a:pt x="3" y="16"/>
                    <a:pt x="3" y="16"/>
                    <a:pt x="4" y="16"/>
                  </a:cubicBezTo>
                  <a:cubicBezTo>
                    <a:pt x="4" y="16"/>
                    <a:pt x="4" y="15"/>
                    <a:pt x="4" y="15"/>
                  </a:cubicBezTo>
                  <a:cubicBezTo>
                    <a:pt x="4" y="16"/>
                    <a:pt x="4" y="17"/>
                    <a:pt x="4" y="17"/>
                  </a:cubicBezTo>
                  <a:cubicBezTo>
                    <a:pt x="4" y="18"/>
                    <a:pt x="4" y="18"/>
                    <a:pt x="4" y="19"/>
                  </a:cubicBezTo>
                  <a:cubicBezTo>
                    <a:pt x="4" y="19"/>
                    <a:pt x="4" y="19"/>
                    <a:pt x="4" y="20"/>
                  </a:cubicBezTo>
                  <a:cubicBezTo>
                    <a:pt x="4" y="20"/>
                    <a:pt x="4" y="21"/>
                    <a:pt x="4" y="22"/>
                  </a:cubicBezTo>
                  <a:cubicBezTo>
                    <a:pt x="4" y="22"/>
                    <a:pt x="5" y="24"/>
                    <a:pt x="5" y="24"/>
                  </a:cubicBezTo>
                  <a:cubicBezTo>
                    <a:pt x="5" y="24"/>
                    <a:pt x="6" y="23"/>
                    <a:pt x="6" y="22"/>
                  </a:cubicBezTo>
                  <a:cubicBezTo>
                    <a:pt x="7" y="21"/>
                    <a:pt x="7" y="21"/>
                    <a:pt x="7" y="20"/>
                  </a:cubicBezTo>
                  <a:cubicBezTo>
                    <a:pt x="8" y="20"/>
                    <a:pt x="8" y="20"/>
                    <a:pt x="7" y="19"/>
                  </a:cubicBezTo>
                  <a:cubicBezTo>
                    <a:pt x="7" y="19"/>
                    <a:pt x="6" y="20"/>
                    <a:pt x="6" y="19"/>
                  </a:cubicBezTo>
                  <a:cubicBezTo>
                    <a:pt x="7" y="19"/>
                    <a:pt x="8" y="19"/>
                    <a:pt x="8" y="18"/>
                  </a:cubicBezTo>
                  <a:cubicBezTo>
                    <a:pt x="9" y="17"/>
                    <a:pt x="9" y="17"/>
                    <a:pt x="9" y="17"/>
                  </a:cubicBezTo>
                  <a:cubicBezTo>
                    <a:pt x="8" y="17"/>
                    <a:pt x="7" y="17"/>
                    <a:pt x="7" y="16"/>
                  </a:cubicBezTo>
                  <a:cubicBezTo>
                    <a:pt x="8" y="16"/>
                    <a:pt x="9" y="16"/>
                    <a:pt x="8" y="15"/>
                  </a:cubicBezTo>
                  <a:cubicBezTo>
                    <a:pt x="8" y="14"/>
                    <a:pt x="7" y="14"/>
                    <a:pt x="7" y="14"/>
                  </a:cubicBezTo>
                  <a:cubicBezTo>
                    <a:pt x="7" y="14"/>
                    <a:pt x="7" y="14"/>
                    <a:pt x="8" y="13"/>
                  </a:cubicBezTo>
                  <a:cubicBezTo>
                    <a:pt x="8" y="13"/>
                    <a:pt x="7" y="13"/>
                    <a:pt x="7" y="13"/>
                  </a:cubicBezTo>
                  <a:cubicBezTo>
                    <a:pt x="7" y="13"/>
                    <a:pt x="6" y="14"/>
                    <a:pt x="6" y="13"/>
                  </a:cubicBezTo>
                  <a:cubicBezTo>
                    <a:pt x="6" y="13"/>
                    <a:pt x="6" y="12"/>
                    <a:pt x="7" y="12"/>
                  </a:cubicBezTo>
                  <a:cubicBezTo>
                    <a:pt x="7" y="12"/>
                    <a:pt x="8" y="11"/>
                    <a:pt x="8" y="12"/>
                  </a:cubicBezTo>
                  <a:cubicBezTo>
                    <a:pt x="8" y="13"/>
                    <a:pt x="9" y="14"/>
                    <a:pt x="9" y="13"/>
                  </a:cubicBezTo>
                  <a:cubicBezTo>
                    <a:pt x="9" y="12"/>
                    <a:pt x="8" y="10"/>
                    <a:pt x="9" y="10"/>
                  </a:cubicBezTo>
                  <a:cubicBezTo>
                    <a:pt x="9" y="9"/>
                    <a:pt x="9" y="8"/>
                    <a:pt x="9" y="7"/>
                  </a:cubicBezTo>
                  <a:cubicBezTo>
                    <a:pt x="8" y="5"/>
                    <a:pt x="7" y="6"/>
                    <a:pt x="7" y="5"/>
                  </a:cubicBezTo>
                  <a:cubicBezTo>
                    <a:pt x="7" y="3"/>
                    <a:pt x="8" y="4"/>
                    <a:pt x="8" y="2"/>
                  </a:cubicBezTo>
                  <a:cubicBezTo>
                    <a:pt x="7" y="1"/>
                    <a:pt x="7" y="1"/>
                    <a:pt x="7" y="1"/>
                  </a:cubicBezTo>
                  <a:cubicBezTo>
                    <a:pt x="7" y="1"/>
                    <a:pt x="5" y="0"/>
                    <a:pt x="4"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28" name="Freeform 57">
              <a:extLst>
                <a:ext uri="{FF2B5EF4-FFF2-40B4-BE49-F238E27FC236}">
                  <a16:creationId xmlns:a16="http://schemas.microsoft.com/office/drawing/2014/main" id="{AFF94364-E64D-4F98-A5EB-9816573D4D86}"/>
                </a:ext>
              </a:extLst>
            </p:cNvPr>
            <p:cNvSpPr>
              <a:spLocks/>
            </p:cNvSpPr>
            <p:nvPr/>
          </p:nvSpPr>
          <p:spPr bwMode="gray">
            <a:xfrm>
              <a:off x="5591343" y="2544210"/>
              <a:ext cx="5412" cy="8118"/>
            </a:xfrm>
            <a:custGeom>
              <a:avLst/>
              <a:gdLst>
                <a:gd name="T0" fmla="*/ 1 w 2"/>
                <a:gd name="T1" fmla="*/ 1 h 3"/>
                <a:gd name="T2" fmla="*/ 0 w 2"/>
                <a:gd name="T3" fmla="*/ 1 h 3"/>
                <a:gd name="T4" fmla="*/ 0 w 2"/>
                <a:gd name="T5" fmla="*/ 2 h 3"/>
                <a:gd name="T6" fmla="*/ 1 w 2"/>
                <a:gd name="T7" fmla="*/ 2 h 3"/>
                <a:gd name="T8" fmla="*/ 1 w 2"/>
                <a:gd name="T9" fmla="*/ 1 h 3"/>
              </a:gdLst>
              <a:ahLst/>
              <a:cxnLst>
                <a:cxn ang="0">
                  <a:pos x="T0" y="T1"/>
                </a:cxn>
                <a:cxn ang="0">
                  <a:pos x="T2" y="T3"/>
                </a:cxn>
                <a:cxn ang="0">
                  <a:pos x="T4" y="T5"/>
                </a:cxn>
                <a:cxn ang="0">
                  <a:pos x="T6" y="T7"/>
                </a:cxn>
                <a:cxn ang="0">
                  <a:pos x="T8" y="T9"/>
                </a:cxn>
              </a:cxnLst>
              <a:rect l="0" t="0" r="r" b="b"/>
              <a:pathLst>
                <a:path w="2" h="3">
                  <a:moveTo>
                    <a:pt x="1" y="1"/>
                  </a:moveTo>
                  <a:cubicBezTo>
                    <a:pt x="0" y="0"/>
                    <a:pt x="0" y="0"/>
                    <a:pt x="0" y="1"/>
                  </a:cubicBezTo>
                  <a:cubicBezTo>
                    <a:pt x="0" y="1"/>
                    <a:pt x="0" y="3"/>
                    <a:pt x="0" y="2"/>
                  </a:cubicBezTo>
                  <a:cubicBezTo>
                    <a:pt x="1" y="2"/>
                    <a:pt x="1" y="2"/>
                    <a:pt x="1" y="2"/>
                  </a:cubicBezTo>
                  <a:cubicBezTo>
                    <a:pt x="2" y="1"/>
                    <a:pt x="1" y="2"/>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29" name="Freeform 58">
              <a:extLst>
                <a:ext uri="{FF2B5EF4-FFF2-40B4-BE49-F238E27FC236}">
                  <a16:creationId xmlns:a16="http://schemas.microsoft.com/office/drawing/2014/main" id="{9775A694-994E-43F3-A5A4-913805D71E70}"/>
                </a:ext>
              </a:extLst>
            </p:cNvPr>
            <p:cNvSpPr>
              <a:spLocks/>
            </p:cNvSpPr>
            <p:nvPr/>
          </p:nvSpPr>
          <p:spPr bwMode="gray">
            <a:xfrm>
              <a:off x="5591343" y="2555034"/>
              <a:ext cx="2706" cy="541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0"/>
                    <a:pt x="0" y="1"/>
                    <a:pt x="0" y="1"/>
                  </a:cubicBezTo>
                  <a:cubicBezTo>
                    <a:pt x="1"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30" name="Freeform 59">
              <a:extLst>
                <a:ext uri="{FF2B5EF4-FFF2-40B4-BE49-F238E27FC236}">
                  <a16:creationId xmlns:a16="http://schemas.microsoft.com/office/drawing/2014/main" id="{002A394E-4FB7-4328-8084-4EAA51B97DCC}"/>
                </a:ext>
              </a:extLst>
            </p:cNvPr>
            <p:cNvSpPr>
              <a:spLocks/>
            </p:cNvSpPr>
            <p:nvPr/>
          </p:nvSpPr>
          <p:spPr bwMode="gray">
            <a:xfrm>
              <a:off x="5617049" y="2549622"/>
              <a:ext cx="20295" cy="28413"/>
            </a:xfrm>
            <a:custGeom>
              <a:avLst/>
              <a:gdLst>
                <a:gd name="T0" fmla="*/ 7 w 8"/>
                <a:gd name="T1" fmla="*/ 1 h 11"/>
                <a:gd name="T2" fmla="*/ 5 w 8"/>
                <a:gd name="T3" fmla="*/ 1 h 11"/>
                <a:gd name="T4" fmla="*/ 3 w 8"/>
                <a:gd name="T5" fmla="*/ 3 h 11"/>
                <a:gd name="T6" fmla="*/ 2 w 8"/>
                <a:gd name="T7" fmla="*/ 4 h 11"/>
                <a:gd name="T8" fmla="*/ 2 w 8"/>
                <a:gd name="T9" fmla="*/ 5 h 11"/>
                <a:gd name="T10" fmla="*/ 1 w 8"/>
                <a:gd name="T11" fmla="*/ 6 h 11"/>
                <a:gd name="T12" fmla="*/ 1 w 8"/>
                <a:gd name="T13" fmla="*/ 7 h 11"/>
                <a:gd name="T14" fmla="*/ 1 w 8"/>
                <a:gd name="T15" fmla="*/ 8 h 11"/>
                <a:gd name="T16" fmla="*/ 3 w 8"/>
                <a:gd name="T17" fmla="*/ 6 h 11"/>
                <a:gd name="T18" fmla="*/ 3 w 8"/>
                <a:gd name="T19" fmla="*/ 8 h 11"/>
                <a:gd name="T20" fmla="*/ 4 w 8"/>
                <a:gd name="T21" fmla="*/ 6 h 11"/>
                <a:gd name="T22" fmla="*/ 4 w 8"/>
                <a:gd name="T23" fmla="*/ 7 h 11"/>
                <a:gd name="T24" fmla="*/ 3 w 8"/>
                <a:gd name="T25" fmla="*/ 10 h 11"/>
                <a:gd name="T26" fmla="*/ 5 w 8"/>
                <a:gd name="T27" fmla="*/ 10 h 11"/>
                <a:gd name="T28" fmla="*/ 7 w 8"/>
                <a:gd name="T29" fmla="*/ 6 h 11"/>
                <a:gd name="T30" fmla="*/ 7 w 8"/>
                <a:gd name="T31"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1">
                  <a:moveTo>
                    <a:pt x="7" y="1"/>
                  </a:moveTo>
                  <a:cubicBezTo>
                    <a:pt x="6" y="0"/>
                    <a:pt x="6" y="1"/>
                    <a:pt x="5" y="1"/>
                  </a:cubicBezTo>
                  <a:cubicBezTo>
                    <a:pt x="4" y="1"/>
                    <a:pt x="4" y="1"/>
                    <a:pt x="3" y="3"/>
                  </a:cubicBezTo>
                  <a:cubicBezTo>
                    <a:pt x="3" y="4"/>
                    <a:pt x="3" y="4"/>
                    <a:pt x="2" y="4"/>
                  </a:cubicBezTo>
                  <a:cubicBezTo>
                    <a:pt x="2" y="4"/>
                    <a:pt x="2" y="5"/>
                    <a:pt x="2" y="5"/>
                  </a:cubicBezTo>
                  <a:cubicBezTo>
                    <a:pt x="2" y="5"/>
                    <a:pt x="2" y="5"/>
                    <a:pt x="1" y="6"/>
                  </a:cubicBezTo>
                  <a:cubicBezTo>
                    <a:pt x="1" y="6"/>
                    <a:pt x="0" y="6"/>
                    <a:pt x="1" y="7"/>
                  </a:cubicBezTo>
                  <a:cubicBezTo>
                    <a:pt x="1" y="8"/>
                    <a:pt x="1" y="9"/>
                    <a:pt x="1" y="8"/>
                  </a:cubicBezTo>
                  <a:cubicBezTo>
                    <a:pt x="2" y="8"/>
                    <a:pt x="3" y="6"/>
                    <a:pt x="3" y="6"/>
                  </a:cubicBezTo>
                  <a:cubicBezTo>
                    <a:pt x="3" y="7"/>
                    <a:pt x="2" y="9"/>
                    <a:pt x="3" y="8"/>
                  </a:cubicBezTo>
                  <a:cubicBezTo>
                    <a:pt x="3" y="8"/>
                    <a:pt x="4" y="6"/>
                    <a:pt x="4" y="6"/>
                  </a:cubicBezTo>
                  <a:cubicBezTo>
                    <a:pt x="5" y="5"/>
                    <a:pt x="5" y="6"/>
                    <a:pt x="4" y="7"/>
                  </a:cubicBezTo>
                  <a:cubicBezTo>
                    <a:pt x="4" y="8"/>
                    <a:pt x="4" y="9"/>
                    <a:pt x="3" y="10"/>
                  </a:cubicBezTo>
                  <a:cubicBezTo>
                    <a:pt x="3" y="10"/>
                    <a:pt x="4" y="11"/>
                    <a:pt x="5" y="10"/>
                  </a:cubicBezTo>
                  <a:cubicBezTo>
                    <a:pt x="5" y="9"/>
                    <a:pt x="6" y="7"/>
                    <a:pt x="7" y="6"/>
                  </a:cubicBezTo>
                  <a:cubicBezTo>
                    <a:pt x="8" y="5"/>
                    <a:pt x="8" y="2"/>
                    <a:pt x="7"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31" name="Freeform 60">
              <a:extLst>
                <a:ext uri="{FF2B5EF4-FFF2-40B4-BE49-F238E27FC236}">
                  <a16:creationId xmlns:a16="http://schemas.microsoft.com/office/drawing/2014/main" id="{D6A2AF66-97FD-433F-90AC-696208553004}"/>
                </a:ext>
              </a:extLst>
            </p:cNvPr>
            <p:cNvSpPr>
              <a:spLocks/>
            </p:cNvSpPr>
            <p:nvPr/>
          </p:nvSpPr>
          <p:spPr bwMode="gray">
            <a:xfrm>
              <a:off x="5627873" y="2575329"/>
              <a:ext cx="6765" cy="5412"/>
            </a:xfrm>
            <a:custGeom>
              <a:avLst/>
              <a:gdLst>
                <a:gd name="T0" fmla="*/ 3 w 3"/>
                <a:gd name="T1" fmla="*/ 0 h 2"/>
                <a:gd name="T2" fmla="*/ 1 w 3"/>
                <a:gd name="T3" fmla="*/ 0 h 2"/>
                <a:gd name="T4" fmla="*/ 0 w 3"/>
                <a:gd name="T5" fmla="*/ 1 h 2"/>
                <a:gd name="T6" fmla="*/ 1 w 3"/>
                <a:gd name="T7" fmla="*/ 2 h 2"/>
                <a:gd name="T8" fmla="*/ 3 w 3"/>
                <a:gd name="T9" fmla="*/ 1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cubicBezTo>
                    <a:pt x="3" y="0"/>
                    <a:pt x="2" y="0"/>
                    <a:pt x="1" y="0"/>
                  </a:cubicBezTo>
                  <a:cubicBezTo>
                    <a:pt x="1" y="1"/>
                    <a:pt x="0" y="1"/>
                    <a:pt x="0" y="1"/>
                  </a:cubicBezTo>
                  <a:cubicBezTo>
                    <a:pt x="0" y="2"/>
                    <a:pt x="0" y="2"/>
                    <a:pt x="1" y="2"/>
                  </a:cubicBezTo>
                  <a:cubicBezTo>
                    <a:pt x="1" y="2"/>
                    <a:pt x="2" y="1"/>
                    <a:pt x="3" y="1"/>
                  </a:cubicBezTo>
                  <a:cubicBezTo>
                    <a:pt x="3" y="1"/>
                    <a:pt x="3" y="1"/>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32" name="Freeform 61">
              <a:extLst>
                <a:ext uri="{FF2B5EF4-FFF2-40B4-BE49-F238E27FC236}">
                  <a16:creationId xmlns:a16="http://schemas.microsoft.com/office/drawing/2014/main" id="{80CDD931-A6CE-45D7-9444-2AC82D687CF1}"/>
                </a:ext>
              </a:extLst>
            </p:cNvPr>
            <p:cNvSpPr>
              <a:spLocks/>
            </p:cNvSpPr>
            <p:nvPr/>
          </p:nvSpPr>
          <p:spPr bwMode="gray">
            <a:xfrm>
              <a:off x="5614343" y="2568564"/>
              <a:ext cx="2706" cy="6765"/>
            </a:xfrm>
            <a:custGeom>
              <a:avLst/>
              <a:gdLst>
                <a:gd name="T0" fmla="*/ 1 w 1"/>
                <a:gd name="T1" fmla="*/ 0 h 3"/>
                <a:gd name="T2" fmla="*/ 0 w 1"/>
                <a:gd name="T3" fmla="*/ 1 h 3"/>
                <a:gd name="T4" fmla="*/ 0 w 1"/>
                <a:gd name="T5" fmla="*/ 3 h 3"/>
                <a:gd name="T6" fmla="*/ 1 w 1"/>
                <a:gd name="T7" fmla="*/ 1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1" y="0"/>
                    <a:pt x="0" y="0"/>
                    <a:pt x="0" y="1"/>
                  </a:cubicBezTo>
                  <a:cubicBezTo>
                    <a:pt x="0" y="2"/>
                    <a:pt x="0" y="3"/>
                    <a:pt x="0" y="3"/>
                  </a:cubicBezTo>
                  <a:cubicBezTo>
                    <a:pt x="1" y="3"/>
                    <a:pt x="1" y="2"/>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33" name="Freeform 62">
              <a:extLst>
                <a:ext uri="{FF2B5EF4-FFF2-40B4-BE49-F238E27FC236}">
                  <a16:creationId xmlns:a16="http://schemas.microsoft.com/office/drawing/2014/main" id="{5C9F4B34-6B9C-45AF-BCF0-F53C13603244}"/>
                </a:ext>
              </a:extLst>
            </p:cNvPr>
            <p:cNvSpPr>
              <a:spLocks/>
            </p:cNvSpPr>
            <p:nvPr/>
          </p:nvSpPr>
          <p:spPr bwMode="gray">
            <a:xfrm>
              <a:off x="5614343" y="2573976"/>
              <a:ext cx="8118" cy="12177"/>
            </a:xfrm>
            <a:custGeom>
              <a:avLst/>
              <a:gdLst>
                <a:gd name="T0" fmla="*/ 2 w 3"/>
                <a:gd name="T1" fmla="*/ 0 h 5"/>
                <a:gd name="T2" fmla="*/ 1 w 3"/>
                <a:gd name="T3" fmla="*/ 2 h 5"/>
                <a:gd name="T4" fmla="*/ 1 w 3"/>
                <a:gd name="T5" fmla="*/ 3 h 5"/>
                <a:gd name="T6" fmla="*/ 1 w 3"/>
                <a:gd name="T7" fmla="*/ 4 h 5"/>
                <a:gd name="T8" fmla="*/ 1 w 3"/>
                <a:gd name="T9" fmla="*/ 4 h 5"/>
                <a:gd name="T10" fmla="*/ 1 w 3"/>
                <a:gd name="T11" fmla="*/ 5 h 5"/>
                <a:gd name="T12" fmla="*/ 2 w 3"/>
                <a:gd name="T13" fmla="*/ 4 h 5"/>
                <a:gd name="T14" fmla="*/ 2 w 3"/>
                <a:gd name="T15" fmla="*/ 3 h 5"/>
                <a:gd name="T16" fmla="*/ 3 w 3"/>
                <a:gd name="T17" fmla="*/ 2 h 5"/>
                <a:gd name="T18" fmla="*/ 2 w 3"/>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2" y="0"/>
                  </a:moveTo>
                  <a:cubicBezTo>
                    <a:pt x="2" y="1"/>
                    <a:pt x="1" y="1"/>
                    <a:pt x="1" y="2"/>
                  </a:cubicBezTo>
                  <a:cubicBezTo>
                    <a:pt x="0" y="3"/>
                    <a:pt x="0" y="3"/>
                    <a:pt x="1" y="3"/>
                  </a:cubicBezTo>
                  <a:cubicBezTo>
                    <a:pt x="1" y="3"/>
                    <a:pt x="2" y="3"/>
                    <a:pt x="1" y="4"/>
                  </a:cubicBezTo>
                  <a:cubicBezTo>
                    <a:pt x="1" y="4"/>
                    <a:pt x="1" y="4"/>
                    <a:pt x="1" y="4"/>
                  </a:cubicBezTo>
                  <a:cubicBezTo>
                    <a:pt x="0" y="5"/>
                    <a:pt x="1" y="5"/>
                    <a:pt x="1" y="5"/>
                  </a:cubicBezTo>
                  <a:cubicBezTo>
                    <a:pt x="2" y="5"/>
                    <a:pt x="3" y="5"/>
                    <a:pt x="2" y="4"/>
                  </a:cubicBezTo>
                  <a:cubicBezTo>
                    <a:pt x="2" y="4"/>
                    <a:pt x="2" y="4"/>
                    <a:pt x="2" y="3"/>
                  </a:cubicBezTo>
                  <a:cubicBezTo>
                    <a:pt x="2" y="3"/>
                    <a:pt x="3" y="3"/>
                    <a:pt x="3" y="2"/>
                  </a:cubicBezTo>
                  <a:cubicBezTo>
                    <a:pt x="3" y="2"/>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34" name="Freeform 63">
              <a:extLst>
                <a:ext uri="{FF2B5EF4-FFF2-40B4-BE49-F238E27FC236}">
                  <a16:creationId xmlns:a16="http://schemas.microsoft.com/office/drawing/2014/main" id="{9A8C6CE7-C61A-4BB7-B60E-D73468505A68}"/>
                </a:ext>
              </a:extLst>
            </p:cNvPr>
            <p:cNvSpPr>
              <a:spLocks/>
            </p:cNvSpPr>
            <p:nvPr/>
          </p:nvSpPr>
          <p:spPr bwMode="gray">
            <a:xfrm>
              <a:off x="5617049" y="2596976"/>
              <a:ext cx="8118" cy="5412"/>
            </a:xfrm>
            <a:custGeom>
              <a:avLst/>
              <a:gdLst>
                <a:gd name="T0" fmla="*/ 2 w 3"/>
                <a:gd name="T1" fmla="*/ 0 h 2"/>
                <a:gd name="T2" fmla="*/ 1 w 3"/>
                <a:gd name="T3" fmla="*/ 1 h 2"/>
                <a:gd name="T4" fmla="*/ 0 w 3"/>
                <a:gd name="T5" fmla="*/ 2 h 2"/>
                <a:gd name="T6" fmla="*/ 2 w 3"/>
                <a:gd name="T7" fmla="*/ 1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1" y="0"/>
                    <a:pt x="1" y="0"/>
                    <a:pt x="1" y="1"/>
                  </a:cubicBezTo>
                  <a:cubicBezTo>
                    <a:pt x="0" y="1"/>
                    <a:pt x="0" y="2"/>
                    <a:pt x="0" y="2"/>
                  </a:cubicBezTo>
                  <a:cubicBezTo>
                    <a:pt x="1" y="2"/>
                    <a:pt x="2" y="2"/>
                    <a:pt x="2" y="1"/>
                  </a:cubicBezTo>
                  <a:cubicBezTo>
                    <a:pt x="3"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35" name="Freeform 64">
              <a:extLst>
                <a:ext uri="{FF2B5EF4-FFF2-40B4-BE49-F238E27FC236}">
                  <a16:creationId xmlns:a16="http://schemas.microsoft.com/office/drawing/2014/main" id="{3427B978-D806-48B0-9681-2D8029240322}"/>
                </a:ext>
              </a:extLst>
            </p:cNvPr>
            <p:cNvSpPr>
              <a:spLocks/>
            </p:cNvSpPr>
            <p:nvPr/>
          </p:nvSpPr>
          <p:spPr bwMode="gray">
            <a:xfrm>
              <a:off x="5583225" y="2555034"/>
              <a:ext cx="10824" cy="31119"/>
            </a:xfrm>
            <a:custGeom>
              <a:avLst/>
              <a:gdLst>
                <a:gd name="T0" fmla="*/ 2 w 4"/>
                <a:gd name="T1" fmla="*/ 2 h 12"/>
                <a:gd name="T2" fmla="*/ 2 w 4"/>
                <a:gd name="T3" fmla="*/ 1 h 12"/>
                <a:gd name="T4" fmla="*/ 2 w 4"/>
                <a:gd name="T5" fmla="*/ 1 h 12"/>
                <a:gd name="T6" fmla="*/ 1 w 4"/>
                <a:gd name="T7" fmla="*/ 0 h 12"/>
                <a:gd name="T8" fmla="*/ 2 w 4"/>
                <a:gd name="T9" fmla="*/ 0 h 12"/>
                <a:gd name="T10" fmla="*/ 0 w 4"/>
                <a:gd name="T11" fmla="*/ 0 h 12"/>
                <a:gd name="T12" fmla="*/ 0 w 4"/>
                <a:gd name="T13" fmla="*/ 1 h 12"/>
                <a:gd name="T14" fmla="*/ 0 w 4"/>
                <a:gd name="T15" fmla="*/ 2 h 12"/>
                <a:gd name="T16" fmla="*/ 0 w 4"/>
                <a:gd name="T17" fmla="*/ 3 h 12"/>
                <a:gd name="T18" fmla="*/ 0 w 4"/>
                <a:gd name="T19" fmla="*/ 4 h 12"/>
                <a:gd name="T20" fmla="*/ 1 w 4"/>
                <a:gd name="T21" fmla="*/ 3 h 12"/>
                <a:gd name="T22" fmla="*/ 1 w 4"/>
                <a:gd name="T23" fmla="*/ 4 h 12"/>
                <a:gd name="T24" fmla="*/ 1 w 4"/>
                <a:gd name="T25" fmla="*/ 5 h 12"/>
                <a:gd name="T26" fmla="*/ 2 w 4"/>
                <a:gd name="T27" fmla="*/ 5 h 12"/>
                <a:gd name="T28" fmla="*/ 2 w 4"/>
                <a:gd name="T29" fmla="*/ 5 h 12"/>
                <a:gd name="T30" fmla="*/ 2 w 4"/>
                <a:gd name="T31" fmla="*/ 6 h 12"/>
                <a:gd name="T32" fmla="*/ 1 w 4"/>
                <a:gd name="T33" fmla="*/ 7 h 12"/>
                <a:gd name="T34" fmla="*/ 2 w 4"/>
                <a:gd name="T35" fmla="*/ 10 h 12"/>
                <a:gd name="T36" fmla="*/ 2 w 4"/>
                <a:gd name="T37" fmla="*/ 12 h 12"/>
                <a:gd name="T38" fmla="*/ 3 w 4"/>
                <a:gd name="T39" fmla="*/ 12 h 12"/>
                <a:gd name="T40" fmla="*/ 4 w 4"/>
                <a:gd name="T41" fmla="*/ 10 h 12"/>
                <a:gd name="T42" fmla="*/ 4 w 4"/>
                <a:gd name="T43" fmla="*/ 9 h 12"/>
                <a:gd name="T44" fmla="*/ 3 w 4"/>
                <a:gd name="T45" fmla="*/ 9 h 12"/>
                <a:gd name="T46" fmla="*/ 3 w 4"/>
                <a:gd name="T47" fmla="*/ 9 h 12"/>
                <a:gd name="T48" fmla="*/ 3 w 4"/>
                <a:gd name="T49" fmla="*/ 7 h 12"/>
                <a:gd name="T50" fmla="*/ 3 w 4"/>
                <a:gd name="T51" fmla="*/ 6 h 12"/>
                <a:gd name="T52" fmla="*/ 3 w 4"/>
                <a:gd name="T53" fmla="*/ 5 h 12"/>
                <a:gd name="T54" fmla="*/ 3 w 4"/>
                <a:gd name="T55" fmla="*/ 4 h 12"/>
                <a:gd name="T56" fmla="*/ 2 w 4"/>
                <a:gd name="T5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 h="12">
                  <a:moveTo>
                    <a:pt x="2" y="2"/>
                  </a:moveTo>
                  <a:cubicBezTo>
                    <a:pt x="2" y="2"/>
                    <a:pt x="2" y="1"/>
                    <a:pt x="2" y="1"/>
                  </a:cubicBezTo>
                  <a:cubicBezTo>
                    <a:pt x="2" y="0"/>
                    <a:pt x="2" y="1"/>
                    <a:pt x="2" y="1"/>
                  </a:cubicBezTo>
                  <a:cubicBezTo>
                    <a:pt x="1" y="2"/>
                    <a:pt x="1" y="1"/>
                    <a:pt x="1" y="0"/>
                  </a:cubicBezTo>
                  <a:cubicBezTo>
                    <a:pt x="2" y="0"/>
                    <a:pt x="2" y="0"/>
                    <a:pt x="2" y="0"/>
                  </a:cubicBezTo>
                  <a:cubicBezTo>
                    <a:pt x="1" y="0"/>
                    <a:pt x="1" y="0"/>
                    <a:pt x="0" y="0"/>
                  </a:cubicBezTo>
                  <a:cubicBezTo>
                    <a:pt x="0" y="1"/>
                    <a:pt x="0" y="1"/>
                    <a:pt x="0" y="1"/>
                  </a:cubicBezTo>
                  <a:cubicBezTo>
                    <a:pt x="0" y="1"/>
                    <a:pt x="1" y="1"/>
                    <a:pt x="0" y="2"/>
                  </a:cubicBezTo>
                  <a:cubicBezTo>
                    <a:pt x="0" y="2"/>
                    <a:pt x="0" y="2"/>
                    <a:pt x="0" y="3"/>
                  </a:cubicBezTo>
                  <a:cubicBezTo>
                    <a:pt x="0" y="3"/>
                    <a:pt x="0" y="4"/>
                    <a:pt x="0" y="4"/>
                  </a:cubicBezTo>
                  <a:cubicBezTo>
                    <a:pt x="0" y="4"/>
                    <a:pt x="1" y="3"/>
                    <a:pt x="1" y="3"/>
                  </a:cubicBezTo>
                  <a:cubicBezTo>
                    <a:pt x="1" y="3"/>
                    <a:pt x="1" y="3"/>
                    <a:pt x="1" y="4"/>
                  </a:cubicBezTo>
                  <a:cubicBezTo>
                    <a:pt x="1" y="4"/>
                    <a:pt x="1" y="4"/>
                    <a:pt x="1" y="5"/>
                  </a:cubicBezTo>
                  <a:cubicBezTo>
                    <a:pt x="2" y="5"/>
                    <a:pt x="2" y="4"/>
                    <a:pt x="2" y="5"/>
                  </a:cubicBezTo>
                  <a:cubicBezTo>
                    <a:pt x="2" y="5"/>
                    <a:pt x="3" y="4"/>
                    <a:pt x="2" y="5"/>
                  </a:cubicBezTo>
                  <a:cubicBezTo>
                    <a:pt x="2" y="6"/>
                    <a:pt x="2" y="6"/>
                    <a:pt x="2" y="6"/>
                  </a:cubicBezTo>
                  <a:cubicBezTo>
                    <a:pt x="2" y="7"/>
                    <a:pt x="1" y="6"/>
                    <a:pt x="1" y="7"/>
                  </a:cubicBezTo>
                  <a:cubicBezTo>
                    <a:pt x="1" y="9"/>
                    <a:pt x="1" y="8"/>
                    <a:pt x="2" y="10"/>
                  </a:cubicBezTo>
                  <a:cubicBezTo>
                    <a:pt x="2" y="11"/>
                    <a:pt x="2" y="12"/>
                    <a:pt x="2" y="12"/>
                  </a:cubicBezTo>
                  <a:cubicBezTo>
                    <a:pt x="3" y="12"/>
                    <a:pt x="3" y="12"/>
                    <a:pt x="3" y="12"/>
                  </a:cubicBezTo>
                  <a:cubicBezTo>
                    <a:pt x="3" y="11"/>
                    <a:pt x="3" y="11"/>
                    <a:pt x="4" y="10"/>
                  </a:cubicBezTo>
                  <a:cubicBezTo>
                    <a:pt x="4" y="9"/>
                    <a:pt x="4" y="9"/>
                    <a:pt x="4" y="9"/>
                  </a:cubicBezTo>
                  <a:cubicBezTo>
                    <a:pt x="3" y="9"/>
                    <a:pt x="3" y="9"/>
                    <a:pt x="3" y="9"/>
                  </a:cubicBezTo>
                  <a:cubicBezTo>
                    <a:pt x="3" y="9"/>
                    <a:pt x="3" y="10"/>
                    <a:pt x="3" y="9"/>
                  </a:cubicBezTo>
                  <a:cubicBezTo>
                    <a:pt x="3" y="8"/>
                    <a:pt x="3" y="8"/>
                    <a:pt x="3" y="7"/>
                  </a:cubicBezTo>
                  <a:cubicBezTo>
                    <a:pt x="3" y="7"/>
                    <a:pt x="3" y="7"/>
                    <a:pt x="3" y="6"/>
                  </a:cubicBezTo>
                  <a:cubicBezTo>
                    <a:pt x="3" y="6"/>
                    <a:pt x="3" y="5"/>
                    <a:pt x="3" y="5"/>
                  </a:cubicBezTo>
                  <a:cubicBezTo>
                    <a:pt x="3" y="4"/>
                    <a:pt x="3" y="4"/>
                    <a:pt x="3" y="4"/>
                  </a:cubicBezTo>
                  <a:cubicBezTo>
                    <a:pt x="2" y="3"/>
                    <a:pt x="2" y="3"/>
                    <a:pt x="2"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36" name="Freeform 65">
              <a:extLst>
                <a:ext uri="{FF2B5EF4-FFF2-40B4-BE49-F238E27FC236}">
                  <a16:creationId xmlns:a16="http://schemas.microsoft.com/office/drawing/2014/main" id="{5FDC3F9F-4BA4-4F8D-B07A-027181B81957}"/>
                </a:ext>
              </a:extLst>
            </p:cNvPr>
            <p:cNvSpPr>
              <a:spLocks/>
            </p:cNvSpPr>
            <p:nvPr/>
          </p:nvSpPr>
          <p:spPr bwMode="gray">
            <a:xfrm>
              <a:off x="6758964" y="2197848"/>
              <a:ext cx="13530" cy="8118"/>
            </a:xfrm>
            <a:custGeom>
              <a:avLst/>
              <a:gdLst>
                <a:gd name="T0" fmla="*/ 5 w 5"/>
                <a:gd name="T1" fmla="*/ 1 h 3"/>
                <a:gd name="T2" fmla="*/ 3 w 5"/>
                <a:gd name="T3" fmla="*/ 0 h 3"/>
                <a:gd name="T4" fmla="*/ 1 w 5"/>
                <a:gd name="T5" fmla="*/ 1 h 3"/>
                <a:gd name="T6" fmla="*/ 1 w 5"/>
                <a:gd name="T7" fmla="*/ 3 h 3"/>
                <a:gd name="T8" fmla="*/ 4 w 5"/>
                <a:gd name="T9" fmla="*/ 2 h 3"/>
                <a:gd name="T10" fmla="*/ 5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5" y="1"/>
                  </a:moveTo>
                  <a:cubicBezTo>
                    <a:pt x="5" y="1"/>
                    <a:pt x="4" y="0"/>
                    <a:pt x="3" y="0"/>
                  </a:cubicBezTo>
                  <a:cubicBezTo>
                    <a:pt x="2" y="0"/>
                    <a:pt x="2" y="1"/>
                    <a:pt x="1" y="1"/>
                  </a:cubicBezTo>
                  <a:cubicBezTo>
                    <a:pt x="1" y="2"/>
                    <a:pt x="0" y="3"/>
                    <a:pt x="1" y="3"/>
                  </a:cubicBezTo>
                  <a:cubicBezTo>
                    <a:pt x="1" y="3"/>
                    <a:pt x="3" y="2"/>
                    <a:pt x="4" y="2"/>
                  </a:cubicBezTo>
                  <a:cubicBezTo>
                    <a:pt x="5" y="2"/>
                    <a:pt x="5" y="1"/>
                    <a:pt x="5"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37" name="Freeform 66">
              <a:extLst>
                <a:ext uri="{FF2B5EF4-FFF2-40B4-BE49-F238E27FC236}">
                  <a16:creationId xmlns:a16="http://schemas.microsoft.com/office/drawing/2014/main" id="{BA94F388-EC73-4EF7-A918-CBE2F9CDB44A}"/>
                </a:ext>
              </a:extLst>
            </p:cNvPr>
            <p:cNvSpPr>
              <a:spLocks/>
            </p:cNvSpPr>
            <p:nvPr/>
          </p:nvSpPr>
          <p:spPr bwMode="gray">
            <a:xfrm>
              <a:off x="5878175" y="2212730"/>
              <a:ext cx="132592" cy="83885"/>
            </a:xfrm>
            <a:custGeom>
              <a:avLst/>
              <a:gdLst>
                <a:gd name="T0" fmla="*/ 4 w 51"/>
                <a:gd name="T1" fmla="*/ 4 h 32"/>
                <a:gd name="T2" fmla="*/ 1 w 51"/>
                <a:gd name="T3" fmla="*/ 6 h 32"/>
                <a:gd name="T4" fmla="*/ 3 w 51"/>
                <a:gd name="T5" fmla="*/ 8 h 32"/>
                <a:gd name="T6" fmla="*/ 5 w 51"/>
                <a:gd name="T7" fmla="*/ 5 h 32"/>
                <a:gd name="T8" fmla="*/ 10 w 51"/>
                <a:gd name="T9" fmla="*/ 7 h 32"/>
                <a:gd name="T10" fmla="*/ 14 w 51"/>
                <a:gd name="T11" fmla="*/ 10 h 32"/>
                <a:gd name="T12" fmla="*/ 21 w 51"/>
                <a:gd name="T13" fmla="*/ 8 h 32"/>
                <a:gd name="T14" fmla="*/ 23 w 51"/>
                <a:gd name="T15" fmla="*/ 14 h 32"/>
                <a:gd name="T16" fmla="*/ 17 w 51"/>
                <a:gd name="T17" fmla="*/ 11 h 32"/>
                <a:gd name="T18" fmla="*/ 17 w 51"/>
                <a:gd name="T19" fmla="*/ 15 h 32"/>
                <a:gd name="T20" fmla="*/ 12 w 51"/>
                <a:gd name="T21" fmla="*/ 18 h 32"/>
                <a:gd name="T22" fmla="*/ 10 w 51"/>
                <a:gd name="T23" fmla="*/ 22 h 32"/>
                <a:gd name="T24" fmla="*/ 6 w 51"/>
                <a:gd name="T25" fmla="*/ 23 h 32"/>
                <a:gd name="T26" fmla="*/ 12 w 51"/>
                <a:gd name="T27" fmla="*/ 27 h 32"/>
                <a:gd name="T28" fmla="*/ 17 w 51"/>
                <a:gd name="T29" fmla="*/ 26 h 32"/>
                <a:gd name="T30" fmla="*/ 26 w 51"/>
                <a:gd name="T31" fmla="*/ 20 h 32"/>
                <a:gd name="T32" fmla="*/ 26 w 51"/>
                <a:gd name="T33" fmla="*/ 25 h 32"/>
                <a:gd name="T34" fmla="*/ 21 w 51"/>
                <a:gd name="T35" fmla="*/ 28 h 32"/>
                <a:gd name="T36" fmla="*/ 17 w 51"/>
                <a:gd name="T37" fmla="*/ 31 h 32"/>
                <a:gd name="T38" fmla="*/ 24 w 51"/>
                <a:gd name="T39" fmla="*/ 29 h 32"/>
                <a:gd name="T40" fmla="*/ 31 w 51"/>
                <a:gd name="T41" fmla="*/ 25 h 32"/>
                <a:gd name="T42" fmla="*/ 31 w 51"/>
                <a:gd name="T43" fmla="*/ 21 h 32"/>
                <a:gd name="T44" fmla="*/ 35 w 51"/>
                <a:gd name="T45" fmla="*/ 19 h 32"/>
                <a:gd name="T46" fmla="*/ 42 w 51"/>
                <a:gd name="T47" fmla="*/ 23 h 32"/>
                <a:gd name="T48" fmla="*/ 44 w 51"/>
                <a:gd name="T49" fmla="*/ 21 h 32"/>
                <a:gd name="T50" fmla="*/ 47 w 51"/>
                <a:gd name="T51" fmla="*/ 16 h 32"/>
                <a:gd name="T52" fmla="*/ 50 w 51"/>
                <a:gd name="T53" fmla="*/ 13 h 32"/>
                <a:gd name="T54" fmla="*/ 51 w 51"/>
                <a:gd name="T55" fmla="*/ 9 h 32"/>
                <a:gd name="T56" fmla="*/ 47 w 51"/>
                <a:gd name="T57" fmla="*/ 10 h 32"/>
                <a:gd name="T58" fmla="*/ 40 w 51"/>
                <a:gd name="T59" fmla="*/ 12 h 32"/>
                <a:gd name="T60" fmla="*/ 35 w 51"/>
                <a:gd name="T61" fmla="*/ 10 h 32"/>
                <a:gd name="T62" fmla="*/ 34 w 51"/>
                <a:gd name="T63" fmla="*/ 7 h 32"/>
                <a:gd name="T64" fmla="*/ 39 w 51"/>
                <a:gd name="T65" fmla="*/ 5 h 32"/>
                <a:gd name="T66" fmla="*/ 43 w 51"/>
                <a:gd name="T67" fmla="*/ 3 h 32"/>
                <a:gd name="T68" fmla="*/ 38 w 51"/>
                <a:gd name="T69" fmla="*/ 0 h 32"/>
                <a:gd name="T70" fmla="*/ 30 w 51"/>
                <a:gd name="T71" fmla="*/ 1 h 32"/>
                <a:gd name="T72" fmla="*/ 25 w 51"/>
                <a:gd name="T73" fmla="*/ 3 h 32"/>
                <a:gd name="T74" fmla="*/ 18 w 51"/>
                <a:gd name="T75" fmla="*/ 3 h 32"/>
                <a:gd name="T76" fmla="*/ 15 w 51"/>
                <a:gd name="T77" fmla="*/ 2 h 32"/>
                <a:gd name="T78" fmla="*/ 9 w 51"/>
                <a:gd name="T79" fmla="*/ 4 h 32"/>
                <a:gd name="T80" fmla="*/ 6 w 51"/>
                <a:gd name="T81"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32">
                  <a:moveTo>
                    <a:pt x="6" y="4"/>
                  </a:moveTo>
                  <a:cubicBezTo>
                    <a:pt x="5" y="4"/>
                    <a:pt x="5" y="5"/>
                    <a:pt x="4" y="4"/>
                  </a:cubicBezTo>
                  <a:cubicBezTo>
                    <a:pt x="4" y="3"/>
                    <a:pt x="4" y="5"/>
                    <a:pt x="3" y="4"/>
                  </a:cubicBezTo>
                  <a:cubicBezTo>
                    <a:pt x="2" y="3"/>
                    <a:pt x="1" y="5"/>
                    <a:pt x="1" y="6"/>
                  </a:cubicBezTo>
                  <a:cubicBezTo>
                    <a:pt x="0" y="7"/>
                    <a:pt x="1" y="10"/>
                    <a:pt x="1" y="9"/>
                  </a:cubicBezTo>
                  <a:cubicBezTo>
                    <a:pt x="2" y="9"/>
                    <a:pt x="2" y="7"/>
                    <a:pt x="3" y="8"/>
                  </a:cubicBezTo>
                  <a:cubicBezTo>
                    <a:pt x="3" y="9"/>
                    <a:pt x="3" y="7"/>
                    <a:pt x="4" y="6"/>
                  </a:cubicBezTo>
                  <a:cubicBezTo>
                    <a:pt x="4" y="6"/>
                    <a:pt x="5" y="5"/>
                    <a:pt x="5" y="5"/>
                  </a:cubicBezTo>
                  <a:cubicBezTo>
                    <a:pt x="6" y="6"/>
                    <a:pt x="7" y="6"/>
                    <a:pt x="7" y="7"/>
                  </a:cubicBezTo>
                  <a:cubicBezTo>
                    <a:pt x="8" y="8"/>
                    <a:pt x="10" y="7"/>
                    <a:pt x="10" y="7"/>
                  </a:cubicBezTo>
                  <a:cubicBezTo>
                    <a:pt x="11" y="7"/>
                    <a:pt x="13" y="7"/>
                    <a:pt x="13" y="8"/>
                  </a:cubicBezTo>
                  <a:cubicBezTo>
                    <a:pt x="13" y="10"/>
                    <a:pt x="13" y="11"/>
                    <a:pt x="14" y="10"/>
                  </a:cubicBezTo>
                  <a:cubicBezTo>
                    <a:pt x="14" y="10"/>
                    <a:pt x="15" y="7"/>
                    <a:pt x="15" y="7"/>
                  </a:cubicBezTo>
                  <a:cubicBezTo>
                    <a:pt x="16" y="6"/>
                    <a:pt x="20" y="8"/>
                    <a:pt x="21" y="8"/>
                  </a:cubicBezTo>
                  <a:cubicBezTo>
                    <a:pt x="22" y="8"/>
                    <a:pt x="23" y="9"/>
                    <a:pt x="24" y="11"/>
                  </a:cubicBezTo>
                  <a:cubicBezTo>
                    <a:pt x="24" y="13"/>
                    <a:pt x="25" y="14"/>
                    <a:pt x="23" y="14"/>
                  </a:cubicBezTo>
                  <a:cubicBezTo>
                    <a:pt x="22" y="14"/>
                    <a:pt x="21" y="14"/>
                    <a:pt x="20" y="13"/>
                  </a:cubicBezTo>
                  <a:cubicBezTo>
                    <a:pt x="18" y="12"/>
                    <a:pt x="18" y="11"/>
                    <a:pt x="17" y="11"/>
                  </a:cubicBezTo>
                  <a:cubicBezTo>
                    <a:pt x="16" y="11"/>
                    <a:pt x="13" y="10"/>
                    <a:pt x="15" y="12"/>
                  </a:cubicBezTo>
                  <a:cubicBezTo>
                    <a:pt x="16" y="14"/>
                    <a:pt x="18" y="14"/>
                    <a:pt x="17" y="15"/>
                  </a:cubicBezTo>
                  <a:cubicBezTo>
                    <a:pt x="17" y="15"/>
                    <a:pt x="16" y="16"/>
                    <a:pt x="15" y="17"/>
                  </a:cubicBezTo>
                  <a:cubicBezTo>
                    <a:pt x="14" y="17"/>
                    <a:pt x="12" y="16"/>
                    <a:pt x="12" y="18"/>
                  </a:cubicBezTo>
                  <a:cubicBezTo>
                    <a:pt x="12" y="19"/>
                    <a:pt x="11" y="18"/>
                    <a:pt x="11" y="20"/>
                  </a:cubicBezTo>
                  <a:cubicBezTo>
                    <a:pt x="11" y="22"/>
                    <a:pt x="11" y="23"/>
                    <a:pt x="10" y="22"/>
                  </a:cubicBezTo>
                  <a:cubicBezTo>
                    <a:pt x="9" y="22"/>
                    <a:pt x="8" y="22"/>
                    <a:pt x="6" y="22"/>
                  </a:cubicBezTo>
                  <a:cubicBezTo>
                    <a:pt x="5" y="22"/>
                    <a:pt x="5" y="23"/>
                    <a:pt x="6" y="23"/>
                  </a:cubicBezTo>
                  <a:cubicBezTo>
                    <a:pt x="7" y="24"/>
                    <a:pt x="9" y="25"/>
                    <a:pt x="10" y="25"/>
                  </a:cubicBezTo>
                  <a:cubicBezTo>
                    <a:pt x="11" y="26"/>
                    <a:pt x="12" y="25"/>
                    <a:pt x="12" y="27"/>
                  </a:cubicBezTo>
                  <a:cubicBezTo>
                    <a:pt x="13" y="28"/>
                    <a:pt x="14" y="29"/>
                    <a:pt x="15" y="28"/>
                  </a:cubicBezTo>
                  <a:cubicBezTo>
                    <a:pt x="15" y="27"/>
                    <a:pt x="17" y="28"/>
                    <a:pt x="17" y="26"/>
                  </a:cubicBezTo>
                  <a:cubicBezTo>
                    <a:pt x="18" y="24"/>
                    <a:pt x="19" y="23"/>
                    <a:pt x="20" y="22"/>
                  </a:cubicBezTo>
                  <a:cubicBezTo>
                    <a:pt x="21" y="21"/>
                    <a:pt x="25" y="20"/>
                    <a:pt x="26" y="20"/>
                  </a:cubicBezTo>
                  <a:cubicBezTo>
                    <a:pt x="26" y="20"/>
                    <a:pt x="28" y="20"/>
                    <a:pt x="27" y="22"/>
                  </a:cubicBezTo>
                  <a:cubicBezTo>
                    <a:pt x="27" y="23"/>
                    <a:pt x="27" y="24"/>
                    <a:pt x="26" y="25"/>
                  </a:cubicBezTo>
                  <a:cubicBezTo>
                    <a:pt x="24" y="25"/>
                    <a:pt x="23" y="26"/>
                    <a:pt x="23" y="27"/>
                  </a:cubicBezTo>
                  <a:cubicBezTo>
                    <a:pt x="22" y="27"/>
                    <a:pt x="21" y="28"/>
                    <a:pt x="21" y="28"/>
                  </a:cubicBezTo>
                  <a:cubicBezTo>
                    <a:pt x="20" y="29"/>
                    <a:pt x="19" y="29"/>
                    <a:pt x="18" y="29"/>
                  </a:cubicBezTo>
                  <a:cubicBezTo>
                    <a:pt x="17" y="29"/>
                    <a:pt x="16" y="31"/>
                    <a:pt x="17" y="31"/>
                  </a:cubicBezTo>
                  <a:cubicBezTo>
                    <a:pt x="18" y="32"/>
                    <a:pt x="19" y="31"/>
                    <a:pt x="20" y="30"/>
                  </a:cubicBezTo>
                  <a:cubicBezTo>
                    <a:pt x="22" y="29"/>
                    <a:pt x="22" y="29"/>
                    <a:pt x="24" y="29"/>
                  </a:cubicBezTo>
                  <a:cubicBezTo>
                    <a:pt x="26" y="29"/>
                    <a:pt x="27" y="28"/>
                    <a:pt x="28" y="27"/>
                  </a:cubicBezTo>
                  <a:cubicBezTo>
                    <a:pt x="29" y="26"/>
                    <a:pt x="30" y="25"/>
                    <a:pt x="31" y="25"/>
                  </a:cubicBezTo>
                  <a:cubicBezTo>
                    <a:pt x="32" y="25"/>
                    <a:pt x="32" y="25"/>
                    <a:pt x="31" y="23"/>
                  </a:cubicBezTo>
                  <a:cubicBezTo>
                    <a:pt x="30" y="22"/>
                    <a:pt x="30" y="21"/>
                    <a:pt x="31" y="21"/>
                  </a:cubicBezTo>
                  <a:cubicBezTo>
                    <a:pt x="33" y="21"/>
                    <a:pt x="33" y="20"/>
                    <a:pt x="33" y="19"/>
                  </a:cubicBezTo>
                  <a:cubicBezTo>
                    <a:pt x="33" y="18"/>
                    <a:pt x="34" y="18"/>
                    <a:pt x="35" y="19"/>
                  </a:cubicBezTo>
                  <a:cubicBezTo>
                    <a:pt x="37" y="20"/>
                    <a:pt x="37" y="19"/>
                    <a:pt x="38" y="20"/>
                  </a:cubicBezTo>
                  <a:cubicBezTo>
                    <a:pt x="39" y="22"/>
                    <a:pt x="40" y="23"/>
                    <a:pt x="42" y="23"/>
                  </a:cubicBezTo>
                  <a:cubicBezTo>
                    <a:pt x="43" y="23"/>
                    <a:pt x="45" y="22"/>
                    <a:pt x="45" y="22"/>
                  </a:cubicBezTo>
                  <a:cubicBezTo>
                    <a:pt x="46" y="22"/>
                    <a:pt x="44" y="22"/>
                    <a:pt x="44" y="21"/>
                  </a:cubicBezTo>
                  <a:cubicBezTo>
                    <a:pt x="44" y="19"/>
                    <a:pt x="45" y="18"/>
                    <a:pt x="46" y="18"/>
                  </a:cubicBezTo>
                  <a:cubicBezTo>
                    <a:pt x="47" y="18"/>
                    <a:pt x="46" y="17"/>
                    <a:pt x="47" y="16"/>
                  </a:cubicBezTo>
                  <a:cubicBezTo>
                    <a:pt x="47" y="16"/>
                    <a:pt x="48" y="15"/>
                    <a:pt x="49" y="15"/>
                  </a:cubicBezTo>
                  <a:cubicBezTo>
                    <a:pt x="50" y="14"/>
                    <a:pt x="49" y="13"/>
                    <a:pt x="50" y="13"/>
                  </a:cubicBezTo>
                  <a:cubicBezTo>
                    <a:pt x="51" y="12"/>
                    <a:pt x="49" y="12"/>
                    <a:pt x="49" y="11"/>
                  </a:cubicBezTo>
                  <a:cubicBezTo>
                    <a:pt x="49" y="10"/>
                    <a:pt x="51" y="10"/>
                    <a:pt x="51" y="9"/>
                  </a:cubicBezTo>
                  <a:cubicBezTo>
                    <a:pt x="51" y="8"/>
                    <a:pt x="49" y="8"/>
                    <a:pt x="49" y="9"/>
                  </a:cubicBezTo>
                  <a:cubicBezTo>
                    <a:pt x="48" y="10"/>
                    <a:pt x="47" y="9"/>
                    <a:pt x="47" y="10"/>
                  </a:cubicBezTo>
                  <a:cubicBezTo>
                    <a:pt x="46" y="12"/>
                    <a:pt x="46" y="12"/>
                    <a:pt x="44" y="12"/>
                  </a:cubicBezTo>
                  <a:cubicBezTo>
                    <a:pt x="43" y="11"/>
                    <a:pt x="42" y="12"/>
                    <a:pt x="40" y="12"/>
                  </a:cubicBezTo>
                  <a:cubicBezTo>
                    <a:pt x="38" y="12"/>
                    <a:pt x="37" y="13"/>
                    <a:pt x="37" y="12"/>
                  </a:cubicBezTo>
                  <a:cubicBezTo>
                    <a:pt x="36" y="10"/>
                    <a:pt x="36" y="10"/>
                    <a:pt x="35" y="10"/>
                  </a:cubicBezTo>
                  <a:cubicBezTo>
                    <a:pt x="34" y="9"/>
                    <a:pt x="33" y="10"/>
                    <a:pt x="33" y="9"/>
                  </a:cubicBezTo>
                  <a:cubicBezTo>
                    <a:pt x="32" y="8"/>
                    <a:pt x="33" y="8"/>
                    <a:pt x="34" y="7"/>
                  </a:cubicBezTo>
                  <a:cubicBezTo>
                    <a:pt x="35" y="7"/>
                    <a:pt x="35" y="6"/>
                    <a:pt x="36" y="6"/>
                  </a:cubicBezTo>
                  <a:cubicBezTo>
                    <a:pt x="37" y="5"/>
                    <a:pt x="37" y="5"/>
                    <a:pt x="39" y="5"/>
                  </a:cubicBezTo>
                  <a:cubicBezTo>
                    <a:pt x="40" y="5"/>
                    <a:pt x="41" y="4"/>
                    <a:pt x="42" y="4"/>
                  </a:cubicBezTo>
                  <a:cubicBezTo>
                    <a:pt x="44" y="4"/>
                    <a:pt x="44" y="4"/>
                    <a:pt x="43" y="3"/>
                  </a:cubicBezTo>
                  <a:cubicBezTo>
                    <a:pt x="42" y="2"/>
                    <a:pt x="41" y="3"/>
                    <a:pt x="40" y="1"/>
                  </a:cubicBezTo>
                  <a:cubicBezTo>
                    <a:pt x="40" y="0"/>
                    <a:pt x="39" y="0"/>
                    <a:pt x="38" y="0"/>
                  </a:cubicBezTo>
                  <a:cubicBezTo>
                    <a:pt x="37" y="0"/>
                    <a:pt x="34" y="1"/>
                    <a:pt x="33" y="1"/>
                  </a:cubicBezTo>
                  <a:cubicBezTo>
                    <a:pt x="32" y="2"/>
                    <a:pt x="31" y="1"/>
                    <a:pt x="30" y="1"/>
                  </a:cubicBezTo>
                  <a:cubicBezTo>
                    <a:pt x="28" y="1"/>
                    <a:pt x="28" y="2"/>
                    <a:pt x="27" y="2"/>
                  </a:cubicBezTo>
                  <a:cubicBezTo>
                    <a:pt x="26" y="2"/>
                    <a:pt x="26" y="3"/>
                    <a:pt x="25" y="3"/>
                  </a:cubicBezTo>
                  <a:cubicBezTo>
                    <a:pt x="24" y="2"/>
                    <a:pt x="22" y="2"/>
                    <a:pt x="20" y="2"/>
                  </a:cubicBezTo>
                  <a:cubicBezTo>
                    <a:pt x="19" y="2"/>
                    <a:pt x="19" y="4"/>
                    <a:pt x="18" y="3"/>
                  </a:cubicBezTo>
                  <a:cubicBezTo>
                    <a:pt x="17" y="3"/>
                    <a:pt x="16" y="4"/>
                    <a:pt x="16" y="3"/>
                  </a:cubicBezTo>
                  <a:cubicBezTo>
                    <a:pt x="16" y="2"/>
                    <a:pt x="16" y="2"/>
                    <a:pt x="15" y="2"/>
                  </a:cubicBezTo>
                  <a:cubicBezTo>
                    <a:pt x="15" y="3"/>
                    <a:pt x="13" y="3"/>
                    <a:pt x="13" y="3"/>
                  </a:cubicBezTo>
                  <a:cubicBezTo>
                    <a:pt x="12" y="3"/>
                    <a:pt x="10" y="4"/>
                    <a:pt x="9" y="4"/>
                  </a:cubicBezTo>
                  <a:cubicBezTo>
                    <a:pt x="9" y="4"/>
                    <a:pt x="8" y="4"/>
                    <a:pt x="7" y="3"/>
                  </a:cubicBezTo>
                  <a:cubicBezTo>
                    <a:pt x="7" y="3"/>
                    <a:pt x="6" y="3"/>
                    <a:pt x="6"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38" name="Freeform 67">
              <a:extLst>
                <a:ext uri="{FF2B5EF4-FFF2-40B4-BE49-F238E27FC236}">
                  <a16:creationId xmlns:a16="http://schemas.microsoft.com/office/drawing/2014/main" id="{26A505EA-B867-4E3D-A284-045AFA7FAB03}"/>
                </a:ext>
              </a:extLst>
            </p:cNvPr>
            <p:cNvSpPr>
              <a:spLocks/>
            </p:cNvSpPr>
            <p:nvPr/>
          </p:nvSpPr>
          <p:spPr bwMode="gray">
            <a:xfrm>
              <a:off x="6505958" y="2762040"/>
              <a:ext cx="2706"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39" name="Freeform 68">
              <a:extLst>
                <a:ext uri="{FF2B5EF4-FFF2-40B4-BE49-F238E27FC236}">
                  <a16:creationId xmlns:a16="http://schemas.microsoft.com/office/drawing/2014/main" id="{A3D63D6F-98FE-4C0D-BC35-99DA5E12AC8F}"/>
                </a:ext>
              </a:extLst>
            </p:cNvPr>
            <p:cNvSpPr>
              <a:spLocks/>
            </p:cNvSpPr>
            <p:nvPr/>
          </p:nvSpPr>
          <p:spPr bwMode="gray">
            <a:xfrm>
              <a:off x="6508664" y="2759334"/>
              <a:ext cx="6765" cy="2706"/>
            </a:xfrm>
            <a:custGeom>
              <a:avLst/>
              <a:gdLst>
                <a:gd name="T0" fmla="*/ 3 w 3"/>
                <a:gd name="T1" fmla="*/ 1 h 1"/>
                <a:gd name="T2" fmla="*/ 1 w 3"/>
                <a:gd name="T3" fmla="*/ 1 h 1"/>
                <a:gd name="T4" fmla="*/ 0 w 3"/>
                <a:gd name="T5" fmla="*/ 1 h 1"/>
                <a:gd name="T6" fmla="*/ 1 w 3"/>
                <a:gd name="T7" fmla="*/ 1 h 1"/>
                <a:gd name="T8" fmla="*/ 3 w 3"/>
                <a:gd name="T9" fmla="*/ 1 h 1"/>
              </a:gdLst>
              <a:ahLst/>
              <a:cxnLst>
                <a:cxn ang="0">
                  <a:pos x="T0" y="T1"/>
                </a:cxn>
                <a:cxn ang="0">
                  <a:pos x="T2" y="T3"/>
                </a:cxn>
                <a:cxn ang="0">
                  <a:pos x="T4" y="T5"/>
                </a:cxn>
                <a:cxn ang="0">
                  <a:pos x="T6" y="T7"/>
                </a:cxn>
                <a:cxn ang="0">
                  <a:pos x="T8" y="T9"/>
                </a:cxn>
              </a:cxnLst>
              <a:rect l="0" t="0" r="r" b="b"/>
              <a:pathLst>
                <a:path w="3" h="1">
                  <a:moveTo>
                    <a:pt x="3" y="1"/>
                  </a:moveTo>
                  <a:cubicBezTo>
                    <a:pt x="3" y="0"/>
                    <a:pt x="1" y="0"/>
                    <a:pt x="1" y="1"/>
                  </a:cubicBezTo>
                  <a:cubicBezTo>
                    <a:pt x="0" y="1"/>
                    <a:pt x="0" y="1"/>
                    <a:pt x="0" y="1"/>
                  </a:cubicBezTo>
                  <a:cubicBezTo>
                    <a:pt x="0" y="1"/>
                    <a:pt x="0" y="1"/>
                    <a:pt x="1" y="1"/>
                  </a:cubicBezTo>
                  <a:cubicBezTo>
                    <a:pt x="2" y="1"/>
                    <a:pt x="3" y="1"/>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40" name="Freeform 69">
              <a:extLst>
                <a:ext uri="{FF2B5EF4-FFF2-40B4-BE49-F238E27FC236}">
                  <a16:creationId xmlns:a16="http://schemas.microsoft.com/office/drawing/2014/main" id="{297A1A18-06C2-4273-9C6B-B951A5FA391D}"/>
                </a:ext>
              </a:extLst>
            </p:cNvPr>
            <p:cNvSpPr>
              <a:spLocks/>
            </p:cNvSpPr>
            <p:nvPr/>
          </p:nvSpPr>
          <p:spPr bwMode="gray">
            <a:xfrm>
              <a:off x="5940412" y="2392677"/>
              <a:ext cx="163711" cy="74414"/>
            </a:xfrm>
            <a:custGeom>
              <a:avLst/>
              <a:gdLst>
                <a:gd name="T0" fmla="*/ 25 w 63"/>
                <a:gd name="T1" fmla="*/ 26 h 29"/>
                <a:gd name="T2" fmla="*/ 23 w 63"/>
                <a:gd name="T3" fmla="*/ 28 h 29"/>
                <a:gd name="T4" fmla="*/ 20 w 63"/>
                <a:gd name="T5" fmla="*/ 28 h 29"/>
                <a:gd name="T6" fmla="*/ 16 w 63"/>
                <a:gd name="T7" fmla="*/ 28 h 29"/>
                <a:gd name="T8" fmla="*/ 12 w 63"/>
                <a:gd name="T9" fmla="*/ 28 h 29"/>
                <a:gd name="T10" fmla="*/ 8 w 63"/>
                <a:gd name="T11" fmla="*/ 26 h 29"/>
                <a:gd name="T12" fmla="*/ 4 w 63"/>
                <a:gd name="T13" fmla="*/ 23 h 29"/>
                <a:gd name="T14" fmla="*/ 1 w 63"/>
                <a:gd name="T15" fmla="*/ 19 h 29"/>
                <a:gd name="T16" fmla="*/ 4 w 63"/>
                <a:gd name="T17" fmla="*/ 21 h 29"/>
                <a:gd name="T18" fmla="*/ 7 w 63"/>
                <a:gd name="T19" fmla="*/ 19 h 29"/>
                <a:gd name="T20" fmla="*/ 12 w 63"/>
                <a:gd name="T21" fmla="*/ 21 h 29"/>
                <a:gd name="T22" fmla="*/ 14 w 63"/>
                <a:gd name="T23" fmla="*/ 19 h 29"/>
                <a:gd name="T24" fmla="*/ 17 w 63"/>
                <a:gd name="T25" fmla="*/ 15 h 29"/>
                <a:gd name="T26" fmla="*/ 23 w 63"/>
                <a:gd name="T27" fmla="*/ 16 h 29"/>
                <a:gd name="T28" fmla="*/ 21 w 63"/>
                <a:gd name="T29" fmla="*/ 11 h 29"/>
                <a:gd name="T30" fmla="*/ 21 w 63"/>
                <a:gd name="T31" fmla="*/ 7 h 29"/>
                <a:gd name="T32" fmla="*/ 18 w 63"/>
                <a:gd name="T33" fmla="*/ 1 h 29"/>
                <a:gd name="T34" fmla="*/ 21 w 63"/>
                <a:gd name="T35" fmla="*/ 4 h 29"/>
                <a:gd name="T36" fmla="*/ 25 w 63"/>
                <a:gd name="T37" fmla="*/ 8 h 29"/>
                <a:gd name="T38" fmla="*/ 27 w 63"/>
                <a:gd name="T39" fmla="*/ 10 h 29"/>
                <a:gd name="T40" fmla="*/ 32 w 63"/>
                <a:gd name="T41" fmla="*/ 15 h 29"/>
                <a:gd name="T42" fmla="*/ 40 w 63"/>
                <a:gd name="T43" fmla="*/ 14 h 29"/>
                <a:gd name="T44" fmla="*/ 47 w 63"/>
                <a:gd name="T45" fmla="*/ 8 h 29"/>
                <a:gd name="T46" fmla="*/ 56 w 63"/>
                <a:gd name="T47" fmla="*/ 6 h 29"/>
                <a:gd name="T48" fmla="*/ 62 w 63"/>
                <a:gd name="T49" fmla="*/ 9 h 29"/>
                <a:gd name="T50" fmla="*/ 61 w 63"/>
                <a:gd name="T51" fmla="*/ 12 h 29"/>
                <a:gd name="T52" fmla="*/ 59 w 63"/>
                <a:gd name="T53" fmla="*/ 10 h 29"/>
                <a:gd name="T54" fmla="*/ 56 w 63"/>
                <a:gd name="T55" fmla="*/ 8 h 29"/>
                <a:gd name="T56" fmla="*/ 57 w 63"/>
                <a:gd name="T57" fmla="*/ 11 h 29"/>
                <a:gd name="T58" fmla="*/ 51 w 63"/>
                <a:gd name="T59" fmla="*/ 11 h 29"/>
                <a:gd name="T60" fmla="*/ 52 w 63"/>
                <a:gd name="T61" fmla="*/ 14 h 29"/>
                <a:gd name="T62" fmla="*/ 47 w 63"/>
                <a:gd name="T63" fmla="*/ 13 h 29"/>
                <a:gd name="T64" fmla="*/ 43 w 63"/>
                <a:gd name="T65" fmla="*/ 17 h 29"/>
                <a:gd name="T66" fmla="*/ 36 w 63"/>
                <a:gd name="T67" fmla="*/ 23 h 29"/>
                <a:gd name="T68" fmla="*/ 31 w 63"/>
                <a:gd name="T69" fmla="*/ 24 h 29"/>
                <a:gd name="T70" fmla="*/ 28 w 63"/>
                <a:gd name="T71"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29">
                  <a:moveTo>
                    <a:pt x="26" y="24"/>
                  </a:moveTo>
                  <a:cubicBezTo>
                    <a:pt x="26" y="24"/>
                    <a:pt x="25" y="25"/>
                    <a:pt x="25" y="26"/>
                  </a:cubicBezTo>
                  <a:cubicBezTo>
                    <a:pt x="26" y="27"/>
                    <a:pt x="26" y="28"/>
                    <a:pt x="25" y="28"/>
                  </a:cubicBezTo>
                  <a:cubicBezTo>
                    <a:pt x="24" y="28"/>
                    <a:pt x="23" y="28"/>
                    <a:pt x="23" y="28"/>
                  </a:cubicBezTo>
                  <a:cubicBezTo>
                    <a:pt x="22" y="28"/>
                    <a:pt x="22" y="28"/>
                    <a:pt x="22" y="28"/>
                  </a:cubicBezTo>
                  <a:cubicBezTo>
                    <a:pt x="21" y="27"/>
                    <a:pt x="21" y="28"/>
                    <a:pt x="20" y="28"/>
                  </a:cubicBezTo>
                  <a:cubicBezTo>
                    <a:pt x="19" y="29"/>
                    <a:pt x="19" y="29"/>
                    <a:pt x="18" y="28"/>
                  </a:cubicBezTo>
                  <a:cubicBezTo>
                    <a:pt x="17" y="28"/>
                    <a:pt x="17" y="28"/>
                    <a:pt x="16" y="28"/>
                  </a:cubicBezTo>
                  <a:cubicBezTo>
                    <a:pt x="15" y="29"/>
                    <a:pt x="15" y="28"/>
                    <a:pt x="14" y="28"/>
                  </a:cubicBezTo>
                  <a:cubicBezTo>
                    <a:pt x="13" y="28"/>
                    <a:pt x="13" y="28"/>
                    <a:pt x="12" y="28"/>
                  </a:cubicBezTo>
                  <a:cubicBezTo>
                    <a:pt x="12" y="27"/>
                    <a:pt x="11" y="26"/>
                    <a:pt x="11" y="27"/>
                  </a:cubicBezTo>
                  <a:cubicBezTo>
                    <a:pt x="10" y="27"/>
                    <a:pt x="9" y="27"/>
                    <a:pt x="8" y="26"/>
                  </a:cubicBezTo>
                  <a:cubicBezTo>
                    <a:pt x="8" y="25"/>
                    <a:pt x="7" y="24"/>
                    <a:pt x="7" y="24"/>
                  </a:cubicBezTo>
                  <a:cubicBezTo>
                    <a:pt x="6" y="24"/>
                    <a:pt x="4" y="23"/>
                    <a:pt x="4" y="23"/>
                  </a:cubicBezTo>
                  <a:cubicBezTo>
                    <a:pt x="3" y="23"/>
                    <a:pt x="3" y="23"/>
                    <a:pt x="2" y="22"/>
                  </a:cubicBezTo>
                  <a:cubicBezTo>
                    <a:pt x="2" y="21"/>
                    <a:pt x="2" y="20"/>
                    <a:pt x="1" y="19"/>
                  </a:cubicBezTo>
                  <a:cubicBezTo>
                    <a:pt x="1" y="18"/>
                    <a:pt x="0" y="17"/>
                    <a:pt x="1" y="18"/>
                  </a:cubicBezTo>
                  <a:cubicBezTo>
                    <a:pt x="2" y="19"/>
                    <a:pt x="4" y="22"/>
                    <a:pt x="4" y="21"/>
                  </a:cubicBezTo>
                  <a:cubicBezTo>
                    <a:pt x="4" y="21"/>
                    <a:pt x="5" y="21"/>
                    <a:pt x="6" y="21"/>
                  </a:cubicBezTo>
                  <a:cubicBezTo>
                    <a:pt x="7" y="21"/>
                    <a:pt x="6" y="19"/>
                    <a:pt x="7" y="19"/>
                  </a:cubicBezTo>
                  <a:cubicBezTo>
                    <a:pt x="7" y="19"/>
                    <a:pt x="9" y="20"/>
                    <a:pt x="9" y="21"/>
                  </a:cubicBezTo>
                  <a:cubicBezTo>
                    <a:pt x="10" y="22"/>
                    <a:pt x="11" y="22"/>
                    <a:pt x="12" y="21"/>
                  </a:cubicBezTo>
                  <a:cubicBezTo>
                    <a:pt x="12" y="21"/>
                    <a:pt x="11" y="20"/>
                    <a:pt x="11" y="20"/>
                  </a:cubicBezTo>
                  <a:cubicBezTo>
                    <a:pt x="11" y="19"/>
                    <a:pt x="13" y="19"/>
                    <a:pt x="14" y="19"/>
                  </a:cubicBezTo>
                  <a:cubicBezTo>
                    <a:pt x="14" y="19"/>
                    <a:pt x="14" y="17"/>
                    <a:pt x="15" y="16"/>
                  </a:cubicBezTo>
                  <a:cubicBezTo>
                    <a:pt x="16" y="15"/>
                    <a:pt x="17" y="14"/>
                    <a:pt x="17" y="15"/>
                  </a:cubicBezTo>
                  <a:cubicBezTo>
                    <a:pt x="18" y="16"/>
                    <a:pt x="19" y="17"/>
                    <a:pt x="20" y="17"/>
                  </a:cubicBezTo>
                  <a:cubicBezTo>
                    <a:pt x="20" y="16"/>
                    <a:pt x="22" y="16"/>
                    <a:pt x="23" y="16"/>
                  </a:cubicBezTo>
                  <a:cubicBezTo>
                    <a:pt x="23" y="15"/>
                    <a:pt x="23" y="14"/>
                    <a:pt x="22" y="13"/>
                  </a:cubicBezTo>
                  <a:cubicBezTo>
                    <a:pt x="21" y="12"/>
                    <a:pt x="21" y="12"/>
                    <a:pt x="21" y="11"/>
                  </a:cubicBezTo>
                  <a:cubicBezTo>
                    <a:pt x="21" y="10"/>
                    <a:pt x="21" y="9"/>
                    <a:pt x="20" y="9"/>
                  </a:cubicBezTo>
                  <a:cubicBezTo>
                    <a:pt x="20" y="8"/>
                    <a:pt x="21" y="9"/>
                    <a:pt x="21" y="7"/>
                  </a:cubicBezTo>
                  <a:cubicBezTo>
                    <a:pt x="20" y="5"/>
                    <a:pt x="20" y="5"/>
                    <a:pt x="19" y="4"/>
                  </a:cubicBezTo>
                  <a:cubicBezTo>
                    <a:pt x="18" y="4"/>
                    <a:pt x="18" y="3"/>
                    <a:pt x="18" y="1"/>
                  </a:cubicBezTo>
                  <a:cubicBezTo>
                    <a:pt x="18" y="0"/>
                    <a:pt x="19" y="1"/>
                    <a:pt x="19" y="2"/>
                  </a:cubicBezTo>
                  <a:cubicBezTo>
                    <a:pt x="19" y="3"/>
                    <a:pt x="20" y="4"/>
                    <a:pt x="21" y="4"/>
                  </a:cubicBezTo>
                  <a:cubicBezTo>
                    <a:pt x="22" y="4"/>
                    <a:pt x="22" y="4"/>
                    <a:pt x="23" y="6"/>
                  </a:cubicBezTo>
                  <a:cubicBezTo>
                    <a:pt x="23" y="7"/>
                    <a:pt x="24" y="8"/>
                    <a:pt x="25" y="8"/>
                  </a:cubicBezTo>
                  <a:cubicBezTo>
                    <a:pt x="26" y="9"/>
                    <a:pt x="27" y="7"/>
                    <a:pt x="27" y="8"/>
                  </a:cubicBezTo>
                  <a:cubicBezTo>
                    <a:pt x="27" y="8"/>
                    <a:pt x="27" y="9"/>
                    <a:pt x="27" y="10"/>
                  </a:cubicBezTo>
                  <a:cubicBezTo>
                    <a:pt x="28" y="10"/>
                    <a:pt x="28" y="9"/>
                    <a:pt x="29" y="12"/>
                  </a:cubicBezTo>
                  <a:cubicBezTo>
                    <a:pt x="30" y="14"/>
                    <a:pt x="31" y="15"/>
                    <a:pt x="32" y="15"/>
                  </a:cubicBezTo>
                  <a:cubicBezTo>
                    <a:pt x="33" y="16"/>
                    <a:pt x="34" y="16"/>
                    <a:pt x="36" y="16"/>
                  </a:cubicBezTo>
                  <a:cubicBezTo>
                    <a:pt x="37" y="16"/>
                    <a:pt x="39" y="15"/>
                    <a:pt x="40" y="14"/>
                  </a:cubicBezTo>
                  <a:cubicBezTo>
                    <a:pt x="40" y="14"/>
                    <a:pt x="43" y="12"/>
                    <a:pt x="44" y="12"/>
                  </a:cubicBezTo>
                  <a:cubicBezTo>
                    <a:pt x="45" y="11"/>
                    <a:pt x="46" y="9"/>
                    <a:pt x="47" y="8"/>
                  </a:cubicBezTo>
                  <a:cubicBezTo>
                    <a:pt x="47" y="8"/>
                    <a:pt x="49" y="6"/>
                    <a:pt x="51" y="6"/>
                  </a:cubicBezTo>
                  <a:cubicBezTo>
                    <a:pt x="53" y="6"/>
                    <a:pt x="54" y="6"/>
                    <a:pt x="56" y="6"/>
                  </a:cubicBezTo>
                  <a:cubicBezTo>
                    <a:pt x="58" y="7"/>
                    <a:pt x="59" y="7"/>
                    <a:pt x="59" y="8"/>
                  </a:cubicBezTo>
                  <a:cubicBezTo>
                    <a:pt x="60" y="9"/>
                    <a:pt x="61" y="9"/>
                    <a:pt x="62" y="9"/>
                  </a:cubicBezTo>
                  <a:cubicBezTo>
                    <a:pt x="63" y="9"/>
                    <a:pt x="63" y="10"/>
                    <a:pt x="62" y="11"/>
                  </a:cubicBezTo>
                  <a:cubicBezTo>
                    <a:pt x="62" y="11"/>
                    <a:pt x="62" y="11"/>
                    <a:pt x="61" y="12"/>
                  </a:cubicBezTo>
                  <a:cubicBezTo>
                    <a:pt x="61" y="12"/>
                    <a:pt x="59" y="13"/>
                    <a:pt x="60" y="12"/>
                  </a:cubicBezTo>
                  <a:cubicBezTo>
                    <a:pt x="60" y="12"/>
                    <a:pt x="60" y="10"/>
                    <a:pt x="59" y="10"/>
                  </a:cubicBezTo>
                  <a:cubicBezTo>
                    <a:pt x="59" y="10"/>
                    <a:pt x="58" y="9"/>
                    <a:pt x="58" y="9"/>
                  </a:cubicBezTo>
                  <a:cubicBezTo>
                    <a:pt x="57" y="8"/>
                    <a:pt x="56" y="7"/>
                    <a:pt x="56" y="8"/>
                  </a:cubicBezTo>
                  <a:cubicBezTo>
                    <a:pt x="57" y="9"/>
                    <a:pt x="55" y="10"/>
                    <a:pt x="56" y="10"/>
                  </a:cubicBezTo>
                  <a:cubicBezTo>
                    <a:pt x="57" y="11"/>
                    <a:pt x="57" y="11"/>
                    <a:pt x="57" y="11"/>
                  </a:cubicBezTo>
                  <a:cubicBezTo>
                    <a:pt x="56" y="12"/>
                    <a:pt x="55" y="12"/>
                    <a:pt x="54" y="13"/>
                  </a:cubicBezTo>
                  <a:cubicBezTo>
                    <a:pt x="54" y="13"/>
                    <a:pt x="52" y="11"/>
                    <a:pt x="51" y="11"/>
                  </a:cubicBezTo>
                  <a:cubicBezTo>
                    <a:pt x="51" y="12"/>
                    <a:pt x="51" y="13"/>
                    <a:pt x="52" y="13"/>
                  </a:cubicBezTo>
                  <a:cubicBezTo>
                    <a:pt x="52" y="13"/>
                    <a:pt x="53" y="15"/>
                    <a:pt x="52" y="14"/>
                  </a:cubicBezTo>
                  <a:cubicBezTo>
                    <a:pt x="52" y="14"/>
                    <a:pt x="51" y="15"/>
                    <a:pt x="50" y="14"/>
                  </a:cubicBezTo>
                  <a:cubicBezTo>
                    <a:pt x="49" y="13"/>
                    <a:pt x="48" y="13"/>
                    <a:pt x="47" y="13"/>
                  </a:cubicBezTo>
                  <a:cubicBezTo>
                    <a:pt x="46" y="14"/>
                    <a:pt x="44" y="16"/>
                    <a:pt x="43" y="16"/>
                  </a:cubicBezTo>
                  <a:cubicBezTo>
                    <a:pt x="43" y="17"/>
                    <a:pt x="44" y="17"/>
                    <a:pt x="43" y="17"/>
                  </a:cubicBezTo>
                  <a:cubicBezTo>
                    <a:pt x="43" y="18"/>
                    <a:pt x="41" y="19"/>
                    <a:pt x="40" y="20"/>
                  </a:cubicBezTo>
                  <a:cubicBezTo>
                    <a:pt x="39" y="21"/>
                    <a:pt x="37" y="22"/>
                    <a:pt x="36" y="23"/>
                  </a:cubicBezTo>
                  <a:cubicBezTo>
                    <a:pt x="35" y="23"/>
                    <a:pt x="33" y="24"/>
                    <a:pt x="33" y="24"/>
                  </a:cubicBezTo>
                  <a:cubicBezTo>
                    <a:pt x="32" y="24"/>
                    <a:pt x="31" y="25"/>
                    <a:pt x="31" y="24"/>
                  </a:cubicBezTo>
                  <a:cubicBezTo>
                    <a:pt x="31" y="23"/>
                    <a:pt x="30" y="23"/>
                    <a:pt x="30" y="23"/>
                  </a:cubicBezTo>
                  <a:cubicBezTo>
                    <a:pt x="29" y="23"/>
                    <a:pt x="28" y="24"/>
                    <a:pt x="28" y="24"/>
                  </a:cubicBezTo>
                  <a:cubicBezTo>
                    <a:pt x="27" y="24"/>
                    <a:pt x="27" y="24"/>
                    <a:pt x="26" y="2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41" name="Freeform 70">
              <a:extLst>
                <a:ext uri="{FF2B5EF4-FFF2-40B4-BE49-F238E27FC236}">
                  <a16:creationId xmlns:a16="http://schemas.microsoft.com/office/drawing/2014/main" id="{7DC01461-0E28-4AA6-A331-57356274A69B}"/>
                </a:ext>
              </a:extLst>
            </p:cNvPr>
            <p:cNvSpPr>
              <a:spLocks/>
            </p:cNvSpPr>
            <p:nvPr/>
          </p:nvSpPr>
          <p:spPr bwMode="gray">
            <a:xfrm>
              <a:off x="6150123" y="2736334"/>
              <a:ext cx="31119" cy="85238"/>
            </a:xfrm>
            <a:custGeom>
              <a:avLst/>
              <a:gdLst>
                <a:gd name="T0" fmla="*/ 3 w 12"/>
                <a:gd name="T1" fmla="*/ 8 h 33"/>
                <a:gd name="T2" fmla="*/ 3 w 12"/>
                <a:gd name="T3" fmla="*/ 7 h 33"/>
                <a:gd name="T4" fmla="*/ 1 w 12"/>
                <a:gd name="T5" fmla="*/ 7 h 33"/>
                <a:gd name="T6" fmla="*/ 0 w 12"/>
                <a:gd name="T7" fmla="*/ 6 h 33"/>
                <a:gd name="T8" fmla="*/ 1 w 12"/>
                <a:gd name="T9" fmla="*/ 5 h 33"/>
                <a:gd name="T10" fmla="*/ 2 w 12"/>
                <a:gd name="T11" fmla="*/ 4 h 33"/>
                <a:gd name="T12" fmla="*/ 4 w 12"/>
                <a:gd name="T13" fmla="*/ 2 h 33"/>
                <a:gd name="T14" fmla="*/ 5 w 12"/>
                <a:gd name="T15" fmla="*/ 0 h 33"/>
                <a:gd name="T16" fmla="*/ 7 w 12"/>
                <a:gd name="T17" fmla="*/ 0 h 33"/>
                <a:gd name="T18" fmla="*/ 8 w 12"/>
                <a:gd name="T19" fmla="*/ 1 h 33"/>
                <a:gd name="T20" fmla="*/ 10 w 12"/>
                <a:gd name="T21" fmla="*/ 2 h 33"/>
                <a:gd name="T22" fmla="*/ 12 w 12"/>
                <a:gd name="T23" fmla="*/ 2 h 33"/>
                <a:gd name="T24" fmla="*/ 12 w 12"/>
                <a:gd name="T25" fmla="*/ 3 h 33"/>
                <a:gd name="T26" fmla="*/ 11 w 12"/>
                <a:gd name="T27" fmla="*/ 5 h 33"/>
                <a:gd name="T28" fmla="*/ 11 w 12"/>
                <a:gd name="T29" fmla="*/ 7 h 33"/>
                <a:gd name="T30" fmla="*/ 12 w 12"/>
                <a:gd name="T31" fmla="*/ 8 h 33"/>
                <a:gd name="T32" fmla="*/ 11 w 12"/>
                <a:gd name="T33" fmla="*/ 10 h 33"/>
                <a:gd name="T34" fmla="*/ 11 w 12"/>
                <a:gd name="T35" fmla="*/ 10 h 33"/>
                <a:gd name="T36" fmla="*/ 10 w 12"/>
                <a:gd name="T37" fmla="*/ 12 h 33"/>
                <a:gd name="T38" fmla="*/ 10 w 12"/>
                <a:gd name="T39" fmla="*/ 14 h 33"/>
                <a:gd name="T40" fmla="*/ 10 w 12"/>
                <a:gd name="T41" fmla="*/ 16 h 33"/>
                <a:gd name="T42" fmla="*/ 9 w 12"/>
                <a:gd name="T43" fmla="*/ 17 h 33"/>
                <a:gd name="T44" fmla="*/ 9 w 12"/>
                <a:gd name="T45" fmla="*/ 19 h 33"/>
                <a:gd name="T46" fmla="*/ 9 w 12"/>
                <a:gd name="T47" fmla="*/ 20 h 33"/>
                <a:gd name="T48" fmla="*/ 8 w 12"/>
                <a:gd name="T49" fmla="*/ 21 h 33"/>
                <a:gd name="T50" fmla="*/ 9 w 12"/>
                <a:gd name="T51" fmla="*/ 23 h 33"/>
                <a:gd name="T52" fmla="*/ 8 w 12"/>
                <a:gd name="T53" fmla="*/ 24 h 33"/>
                <a:gd name="T54" fmla="*/ 8 w 12"/>
                <a:gd name="T55" fmla="*/ 26 h 33"/>
                <a:gd name="T56" fmla="*/ 7 w 12"/>
                <a:gd name="T57" fmla="*/ 27 h 33"/>
                <a:gd name="T58" fmla="*/ 6 w 12"/>
                <a:gd name="T59" fmla="*/ 28 h 33"/>
                <a:gd name="T60" fmla="*/ 6 w 12"/>
                <a:gd name="T61" fmla="*/ 29 h 33"/>
                <a:gd name="T62" fmla="*/ 6 w 12"/>
                <a:gd name="T63" fmla="*/ 31 h 33"/>
                <a:gd name="T64" fmla="*/ 5 w 12"/>
                <a:gd name="T65" fmla="*/ 31 h 33"/>
                <a:gd name="T66" fmla="*/ 4 w 12"/>
                <a:gd name="T67" fmla="*/ 30 h 33"/>
                <a:gd name="T68" fmla="*/ 3 w 12"/>
                <a:gd name="T69" fmla="*/ 32 h 33"/>
                <a:gd name="T70" fmla="*/ 1 w 12"/>
                <a:gd name="T71" fmla="*/ 32 h 33"/>
                <a:gd name="T72" fmla="*/ 1 w 12"/>
                <a:gd name="T73" fmla="*/ 31 h 33"/>
                <a:gd name="T74" fmla="*/ 2 w 12"/>
                <a:gd name="T75" fmla="*/ 29 h 33"/>
                <a:gd name="T76" fmla="*/ 3 w 12"/>
                <a:gd name="T77" fmla="*/ 27 h 33"/>
                <a:gd name="T78" fmla="*/ 6 w 12"/>
                <a:gd name="T79" fmla="*/ 25 h 33"/>
                <a:gd name="T80" fmla="*/ 6 w 12"/>
                <a:gd name="T81" fmla="*/ 24 h 33"/>
                <a:gd name="T82" fmla="*/ 5 w 12"/>
                <a:gd name="T83" fmla="*/ 25 h 33"/>
                <a:gd name="T84" fmla="*/ 4 w 12"/>
                <a:gd name="T85" fmla="*/ 25 h 33"/>
                <a:gd name="T86" fmla="*/ 7 w 12"/>
                <a:gd name="T87" fmla="*/ 23 h 33"/>
                <a:gd name="T88" fmla="*/ 8 w 12"/>
                <a:gd name="T89" fmla="*/ 22 h 33"/>
                <a:gd name="T90" fmla="*/ 7 w 12"/>
                <a:gd name="T91" fmla="*/ 21 h 33"/>
                <a:gd name="T92" fmla="*/ 6 w 12"/>
                <a:gd name="T93" fmla="*/ 21 h 33"/>
                <a:gd name="T94" fmla="*/ 5 w 12"/>
                <a:gd name="T95" fmla="*/ 22 h 33"/>
                <a:gd name="T96" fmla="*/ 4 w 12"/>
                <a:gd name="T97" fmla="*/ 22 h 33"/>
                <a:gd name="T98" fmla="*/ 6 w 12"/>
                <a:gd name="T99" fmla="*/ 20 h 33"/>
                <a:gd name="T100" fmla="*/ 6 w 12"/>
                <a:gd name="T101" fmla="*/ 18 h 33"/>
                <a:gd name="T102" fmla="*/ 4 w 12"/>
                <a:gd name="T103" fmla="*/ 18 h 33"/>
                <a:gd name="T104" fmla="*/ 5 w 12"/>
                <a:gd name="T105" fmla="*/ 17 h 33"/>
                <a:gd name="T106" fmla="*/ 4 w 12"/>
                <a:gd name="T107" fmla="*/ 17 h 33"/>
                <a:gd name="T108" fmla="*/ 2 w 12"/>
                <a:gd name="T109" fmla="*/ 18 h 33"/>
                <a:gd name="T110" fmla="*/ 1 w 12"/>
                <a:gd name="T111" fmla="*/ 18 h 33"/>
                <a:gd name="T112" fmla="*/ 1 w 12"/>
                <a:gd name="T113" fmla="*/ 16 h 33"/>
                <a:gd name="T114" fmla="*/ 2 w 12"/>
                <a:gd name="T115" fmla="*/ 15 h 33"/>
                <a:gd name="T116" fmla="*/ 1 w 12"/>
                <a:gd name="T117" fmla="*/ 13 h 33"/>
                <a:gd name="T118" fmla="*/ 0 w 12"/>
                <a:gd name="T119" fmla="*/ 12 h 33"/>
                <a:gd name="T120" fmla="*/ 0 w 12"/>
                <a:gd name="T121" fmla="*/ 9 h 33"/>
                <a:gd name="T122" fmla="*/ 2 w 12"/>
                <a:gd name="T123" fmla="*/ 8 h 33"/>
                <a:gd name="T124" fmla="*/ 3 w 12"/>
                <a:gd name="T125"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 h="33">
                  <a:moveTo>
                    <a:pt x="3" y="8"/>
                  </a:moveTo>
                  <a:cubicBezTo>
                    <a:pt x="3" y="8"/>
                    <a:pt x="4" y="8"/>
                    <a:pt x="3" y="7"/>
                  </a:cubicBezTo>
                  <a:cubicBezTo>
                    <a:pt x="3" y="7"/>
                    <a:pt x="2" y="7"/>
                    <a:pt x="1" y="7"/>
                  </a:cubicBezTo>
                  <a:cubicBezTo>
                    <a:pt x="1" y="7"/>
                    <a:pt x="0" y="7"/>
                    <a:pt x="0" y="6"/>
                  </a:cubicBezTo>
                  <a:cubicBezTo>
                    <a:pt x="0" y="6"/>
                    <a:pt x="0" y="5"/>
                    <a:pt x="1" y="5"/>
                  </a:cubicBezTo>
                  <a:cubicBezTo>
                    <a:pt x="1" y="5"/>
                    <a:pt x="2" y="4"/>
                    <a:pt x="2" y="4"/>
                  </a:cubicBezTo>
                  <a:cubicBezTo>
                    <a:pt x="3" y="3"/>
                    <a:pt x="3" y="2"/>
                    <a:pt x="4" y="2"/>
                  </a:cubicBezTo>
                  <a:cubicBezTo>
                    <a:pt x="4" y="1"/>
                    <a:pt x="5" y="1"/>
                    <a:pt x="5" y="0"/>
                  </a:cubicBezTo>
                  <a:cubicBezTo>
                    <a:pt x="5" y="0"/>
                    <a:pt x="6" y="0"/>
                    <a:pt x="7" y="0"/>
                  </a:cubicBezTo>
                  <a:cubicBezTo>
                    <a:pt x="7" y="1"/>
                    <a:pt x="8" y="1"/>
                    <a:pt x="8" y="1"/>
                  </a:cubicBezTo>
                  <a:cubicBezTo>
                    <a:pt x="9" y="1"/>
                    <a:pt x="10" y="1"/>
                    <a:pt x="10" y="2"/>
                  </a:cubicBezTo>
                  <a:cubicBezTo>
                    <a:pt x="11" y="2"/>
                    <a:pt x="11" y="3"/>
                    <a:pt x="12" y="2"/>
                  </a:cubicBezTo>
                  <a:cubicBezTo>
                    <a:pt x="12" y="2"/>
                    <a:pt x="12" y="3"/>
                    <a:pt x="12" y="3"/>
                  </a:cubicBezTo>
                  <a:cubicBezTo>
                    <a:pt x="12" y="3"/>
                    <a:pt x="11" y="4"/>
                    <a:pt x="11" y="5"/>
                  </a:cubicBezTo>
                  <a:cubicBezTo>
                    <a:pt x="12" y="6"/>
                    <a:pt x="12" y="7"/>
                    <a:pt x="11" y="7"/>
                  </a:cubicBezTo>
                  <a:cubicBezTo>
                    <a:pt x="11" y="7"/>
                    <a:pt x="12" y="7"/>
                    <a:pt x="12" y="8"/>
                  </a:cubicBezTo>
                  <a:cubicBezTo>
                    <a:pt x="12" y="9"/>
                    <a:pt x="12" y="9"/>
                    <a:pt x="11" y="10"/>
                  </a:cubicBezTo>
                  <a:cubicBezTo>
                    <a:pt x="11" y="10"/>
                    <a:pt x="11" y="9"/>
                    <a:pt x="11" y="10"/>
                  </a:cubicBezTo>
                  <a:cubicBezTo>
                    <a:pt x="10" y="12"/>
                    <a:pt x="10" y="11"/>
                    <a:pt x="10" y="12"/>
                  </a:cubicBezTo>
                  <a:cubicBezTo>
                    <a:pt x="10" y="13"/>
                    <a:pt x="10" y="13"/>
                    <a:pt x="10" y="14"/>
                  </a:cubicBezTo>
                  <a:cubicBezTo>
                    <a:pt x="10" y="15"/>
                    <a:pt x="10" y="16"/>
                    <a:pt x="10" y="16"/>
                  </a:cubicBezTo>
                  <a:cubicBezTo>
                    <a:pt x="9" y="16"/>
                    <a:pt x="9" y="16"/>
                    <a:pt x="9" y="17"/>
                  </a:cubicBezTo>
                  <a:cubicBezTo>
                    <a:pt x="9" y="18"/>
                    <a:pt x="9" y="18"/>
                    <a:pt x="9" y="19"/>
                  </a:cubicBezTo>
                  <a:cubicBezTo>
                    <a:pt x="9" y="19"/>
                    <a:pt x="9" y="20"/>
                    <a:pt x="9" y="20"/>
                  </a:cubicBezTo>
                  <a:cubicBezTo>
                    <a:pt x="9" y="21"/>
                    <a:pt x="8" y="20"/>
                    <a:pt x="8" y="21"/>
                  </a:cubicBezTo>
                  <a:cubicBezTo>
                    <a:pt x="8" y="22"/>
                    <a:pt x="9" y="22"/>
                    <a:pt x="9" y="23"/>
                  </a:cubicBezTo>
                  <a:cubicBezTo>
                    <a:pt x="9" y="23"/>
                    <a:pt x="8" y="23"/>
                    <a:pt x="8" y="24"/>
                  </a:cubicBezTo>
                  <a:cubicBezTo>
                    <a:pt x="9" y="25"/>
                    <a:pt x="9" y="25"/>
                    <a:pt x="8" y="26"/>
                  </a:cubicBezTo>
                  <a:cubicBezTo>
                    <a:pt x="8" y="26"/>
                    <a:pt x="7" y="26"/>
                    <a:pt x="7" y="27"/>
                  </a:cubicBezTo>
                  <a:cubicBezTo>
                    <a:pt x="7" y="28"/>
                    <a:pt x="7" y="28"/>
                    <a:pt x="6" y="28"/>
                  </a:cubicBezTo>
                  <a:cubicBezTo>
                    <a:pt x="6" y="29"/>
                    <a:pt x="6" y="29"/>
                    <a:pt x="6" y="29"/>
                  </a:cubicBezTo>
                  <a:cubicBezTo>
                    <a:pt x="5" y="30"/>
                    <a:pt x="6" y="30"/>
                    <a:pt x="6" y="31"/>
                  </a:cubicBezTo>
                  <a:cubicBezTo>
                    <a:pt x="6" y="31"/>
                    <a:pt x="5" y="31"/>
                    <a:pt x="5" y="31"/>
                  </a:cubicBezTo>
                  <a:cubicBezTo>
                    <a:pt x="4" y="30"/>
                    <a:pt x="4" y="29"/>
                    <a:pt x="4" y="30"/>
                  </a:cubicBezTo>
                  <a:cubicBezTo>
                    <a:pt x="3" y="31"/>
                    <a:pt x="3" y="31"/>
                    <a:pt x="3" y="32"/>
                  </a:cubicBezTo>
                  <a:cubicBezTo>
                    <a:pt x="2" y="32"/>
                    <a:pt x="2" y="33"/>
                    <a:pt x="1" y="32"/>
                  </a:cubicBezTo>
                  <a:cubicBezTo>
                    <a:pt x="1" y="32"/>
                    <a:pt x="1" y="32"/>
                    <a:pt x="1" y="31"/>
                  </a:cubicBezTo>
                  <a:cubicBezTo>
                    <a:pt x="1" y="30"/>
                    <a:pt x="1" y="30"/>
                    <a:pt x="2" y="29"/>
                  </a:cubicBezTo>
                  <a:cubicBezTo>
                    <a:pt x="2" y="28"/>
                    <a:pt x="3" y="28"/>
                    <a:pt x="3" y="27"/>
                  </a:cubicBezTo>
                  <a:cubicBezTo>
                    <a:pt x="4" y="26"/>
                    <a:pt x="5" y="25"/>
                    <a:pt x="6" y="25"/>
                  </a:cubicBezTo>
                  <a:cubicBezTo>
                    <a:pt x="7" y="25"/>
                    <a:pt x="7" y="24"/>
                    <a:pt x="6" y="24"/>
                  </a:cubicBezTo>
                  <a:cubicBezTo>
                    <a:pt x="6" y="24"/>
                    <a:pt x="5" y="25"/>
                    <a:pt x="5" y="25"/>
                  </a:cubicBezTo>
                  <a:cubicBezTo>
                    <a:pt x="4" y="25"/>
                    <a:pt x="4" y="25"/>
                    <a:pt x="4" y="25"/>
                  </a:cubicBezTo>
                  <a:cubicBezTo>
                    <a:pt x="5" y="24"/>
                    <a:pt x="6" y="23"/>
                    <a:pt x="7" y="23"/>
                  </a:cubicBezTo>
                  <a:cubicBezTo>
                    <a:pt x="7" y="23"/>
                    <a:pt x="8" y="22"/>
                    <a:pt x="8" y="22"/>
                  </a:cubicBezTo>
                  <a:cubicBezTo>
                    <a:pt x="7" y="21"/>
                    <a:pt x="8" y="20"/>
                    <a:pt x="7" y="21"/>
                  </a:cubicBezTo>
                  <a:cubicBezTo>
                    <a:pt x="7" y="21"/>
                    <a:pt x="6" y="22"/>
                    <a:pt x="6" y="21"/>
                  </a:cubicBezTo>
                  <a:cubicBezTo>
                    <a:pt x="6" y="21"/>
                    <a:pt x="5" y="22"/>
                    <a:pt x="5" y="22"/>
                  </a:cubicBezTo>
                  <a:cubicBezTo>
                    <a:pt x="4" y="23"/>
                    <a:pt x="4" y="23"/>
                    <a:pt x="4" y="22"/>
                  </a:cubicBezTo>
                  <a:cubicBezTo>
                    <a:pt x="4" y="21"/>
                    <a:pt x="5" y="21"/>
                    <a:pt x="6" y="20"/>
                  </a:cubicBezTo>
                  <a:cubicBezTo>
                    <a:pt x="6" y="19"/>
                    <a:pt x="6" y="18"/>
                    <a:pt x="6" y="18"/>
                  </a:cubicBezTo>
                  <a:cubicBezTo>
                    <a:pt x="5" y="18"/>
                    <a:pt x="5" y="18"/>
                    <a:pt x="4" y="18"/>
                  </a:cubicBezTo>
                  <a:cubicBezTo>
                    <a:pt x="4" y="18"/>
                    <a:pt x="5" y="18"/>
                    <a:pt x="5" y="17"/>
                  </a:cubicBezTo>
                  <a:cubicBezTo>
                    <a:pt x="5" y="16"/>
                    <a:pt x="4" y="16"/>
                    <a:pt x="4" y="17"/>
                  </a:cubicBezTo>
                  <a:cubicBezTo>
                    <a:pt x="3" y="17"/>
                    <a:pt x="3" y="18"/>
                    <a:pt x="2" y="18"/>
                  </a:cubicBezTo>
                  <a:cubicBezTo>
                    <a:pt x="2" y="18"/>
                    <a:pt x="2" y="19"/>
                    <a:pt x="1" y="18"/>
                  </a:cubicBezTo>
                  <a:cubicBezTo>
                    <a:pt x="1" y="17"/>
                    <a:pt x="1" y="17"/>
                    <a:pt x="1" y="16"/>
                  </a:cubicBezTo>
                  <a:cubicBezTo>
                    <a:pt x="2" y="16"/>
                    <a:pt x="2" y="15"/>
                    <a:pt x="2" y="15"/>
                  </a:cubicBezTo>
                  <a:cubicBezTo>
                    <a:pt x="1" y="14"/>
                    <a:pt x="1" y="14"/>
                    <a:pt x="1" y="13"/>
                  </a:cubicBezTo>
                  <a:cubicBezTo>
                    <a:pt x="1" y="13"/>
                    <a:pt x="1" y="13"/>
                    <a:pt x="0" y="12"/>
                  </a:cubicBezTo>
                  <a:cubicBezTo>
                    <a:pt x="0" y="10"/>
                    <a:pt x="0" y="10"/>
                    <a:pt x="0" y="9"/>
                  </a:cubicBezTo>
                  <a:cubicBezTo>
                    <a:pt x="1" y="9"/>
                    <a:pt x="1" y="8"/>
                    <a:pt x="2" y="8"/>
                  </a:cubicBezTo>
                  <a:cubicBezTo>
                    <a:pt x="2" y="8"/>
                    <a:pt x="2" y="8"/>
                    <a:pt x="3" y="8"/>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42" name="Freeform 71">
              <a:extLst>
                <a:ext uri="{FF2B5EF4-FFF2-40B4-BE49-F238E27FC236}">
                  <a16:creationId xmlns:a16="http://schemas.microsoft.com/office/drawing/2014/main" id="{74097C1B-32E8-401A-8795-EE048EEE493B}"/>
                </a:ext>
              </a:extLst>
            </p:cNvPr>
            <p:cNvSpPr>
              <a:spLocks noEditPoints="1"/>
            </p:cNvSpPr>
            <p:nvPr/>
          </p:nvSpPr>
          <p:spPr bwMode="gray">
            <a:xfrm>
              <a:off x="5523694" y="2008431"/>
              <a:ext cx="1375981" cy="1059384"/>
            </a:xfrm>
            <a:custGeom>
              <a:avLst/>
              <a:gdLst>
                <a:gd name="T0" fmla="*/ 511 w 531"/>
                <a:gd name="T1" fmla="*/ 126 h 409"/>
                <a:gd name="T2" fmla="*/ 495 w 531"/>
                <a:gd name="T3" fmla="*/ 115 h 409"/>
                <a:gd name="T4" fmla="*/ 500 w 531"/>
                <a:gd name="T5" fmla="*/ 94 h 409"/>
                <a:gd name="T6" fmla="*/ 483 w 531"/>
                <a:gd name="T7" fmla="*/ 79 h 409"/>
                <a:gd name="T8" fmla="*/ 469 w 531"/>
                <a:gd name="T9" fmla="*/ 58 h 409"/>
                <a:gd name="T10" fmla="*/ 442 w 531"/>
                <a:gd name="T11" fmla="*/ 55 h 409"/>
                <a:gd name="T12" fmla="*/ 416 w 531"/>
                <a:gd name="T13" fmla="*/ 42 h 409"/>
                <a:gd name="T14" fmla="*/ 417 w 531"/>
                <a:gd name="T15" fmla="*/ 25 h 409"/>
                <a:gd name="T16" fmla="*/ 412 w 531"/>
                <a:gd name="T17" fmla="*/ 83 h 409"/>
                <a:gd name="T18" fmla="*/ 373 w 531"/>
                <a:gd name="T19" fmla="*/ 98 h 409"/>
                <a:gd name="T20" fmla="*/ 357 w 531"/>
                <a:gd name="T21" fmla="*/ 60 h 409"/>
                <a:gd name="T22" fmla="*/ 352 w 531"/>
                <a:gd name="T23" fmla="*/ 33 h 409"/>
                <a:gd name="T24" fmla="*/ 337 w 531"/>
                <a:gd name="T25" fmla="*/ 86 h 409"/>
                <a:gd name="T26" fmla="*/ 320 w 531"/>
                <a:gd name="T27" fmla="*/ 88 h 409"/>
                <a:gd name="T28" fmla="*/ 317 w 531"/>
                <a:gd name="T29" fmla="*/ 86 h 409"/>
                <a:gd name="T30" fmla="*/ 272 w 531"/>
                <a:gd name="T31" fmla="*/ 81 h 409"/>
                <a:gd name="T32" fmla="*/ 251 w 531"/>
                <a:gd name="T33" fmla="*/ 98 h 409"/>
                <a:gd name="T34" fmla="*/ 230 w 531"/>
                <a:gd name="T35" fmla="*/ 80 h 409"/>
                <a:gd name="T36" fmla="*/ 163 w 531"/>
                <a:gd name="T37" fmla="*/ 28 h 409"/>
                <a:gd name="T38" fmla="*/ 134 w 531"/>
                <a:gd name="T39" fmla="*/ 14 h 409"/>
                <a:gd name="T40" fmla="*/ 12 w 531"/>
                <a:gd name="T41" fmla="*/ 145 h 409"/>
                <a:gd name="T42" fmla="*/ 48 w 531"/>
                <a:gd name="T43" fmla="*/ 217 h 409"/>
                <a:gd name="T44" fmla="*/ 48 w 531"/>
                <a:gd name="T45" fmla="*/ 244 h 409"/>
                <a:gd name="T46" fmla="*/ 42 w 531"/>
                <a:gd name="T47" fmla="*/ 269 h 409"/>
                <a:gd name="T48" fmla="*/ 52 w 531"/>
                <a:gd name="T49" fmla="*/ 287 h 409"/>
                <a:gd name="T50" fmla="*/ 290 w 531"/>
                <a:gd name="T51" fmla="*/ 339 h 409"/>
                <a:gd name="T52" fmla="*/ 336 w 531"/>
                <a:gd name="T53" fmla="*/ 383 h 409"/>
                <a:gd name="T54" fmla="*/ 342 w 531"/>
                <a:gd name="T55" fmla="*/ 393 h 409"/>
                <a:gd name="T56" fmla="*/ 441 w 531"/>
                <a:gd name="T57" fmla="*/ 388 h 409"/>
                <a:gd name="T58" fmla="*/ 443 w 531"/>
                <a:gd name="T59" fmla="*/ 401 h 409"/>
                <a:gd name="T60" fmla="*/ 449 w 531"/>
                <a:gd name="T61" fmla="*/ 366 h 409"/>
                <a:gd name="T62" fmla="*/ 412 w 531"/>
                <a:gd name="T63" fmla="*/ 356 h 409"/>
                <a:gd name="T64" fmla="*/ 507 w 531"/>
                <a:gd name="T65" fmla="*/ 338 h 409"/>
                <a:gd name="T66" fmla="*/ 516 w 531"/>
                <a:gd name="T67" fmla="*/ 312 h 409"/>
                <a:gd name="T68" fmla="*/ 512 w 531"/>
                <a:gd name="T69" fmla="*/ 301 h 409"/>
                <a:gd name="T70" fmla="*/ 497 w 531"/>
                <a:gd name="T71" fmla="*/ 280 h 409"/>
                <a:gd name="T72" fmla="*/ 495 w 531"/>
                <a:gd name="T73" fmla="*/ 260 h 409"/>
                <a:gd name="T74" fmla="*/ 483 w 531"/>
                <a:gd name="T75" fmla="*/ 251 h 409"/>
                <a:gd name="T76" fmla="*/ 462 w 531"/>
                <a:gd name="T77" fmla="*/ 251 h 409"/>
                <a:gd name="T78" fmla="*/ 452 w 531"/>
                <a:gd name="T79" fmla="*/ 211 h 409"/>
                <a:gd name="T80" fmla="*/ 410 w 531"/>
                <a:gd name="T81" fmla="*/ 216 h 409"/>
                <a:gd name="T82" fmla="*/ 378 w 531"/>
                <a:gd name="T83" fmla="*/ 291 h 409"/>
                <a:gd name="T84" fmla="*/ 355 w 531"/>
                <a:gd name="T85" fmla="*/ 323 h 409"/>
                <a:gd name="T86" fmla="*/ 339 w 531"/>
                <a:gd name="T87" fmla="*/ 276 h 409"/>
                <a:gd name="T88" fmla="*/ 299 w 531"/>
                <a:gd name="T89" fmla="*/ 221 h 409"/>
                <a:gd name="T90" fmla="*/ 325 w 531"/>
                <a:gd name="T91" fmla="*/ 159 h 409"/>
                <a:gd name="T92" fmla="*/ 346 w 531"/>
                <a:gd name="T93" fmla="*/ 133 h 409"/>
                <a:gd name="T94" fmla="*/ 391 w 531"/>
                <a:gd name="T95" fmla="*/ 135 h 409"/>
                <a:gd name="T96" fmla="*/ 416 w 531"/>
                <a:gd name="T97" fmla="*/ 99 h 409"/>
                <a:gd name="T98" fmla="*/ 437 w 531"/>
                <a:gd name="T99" fmla="*/ 74 h 409"/>
                <a:gd name="T100" fmla="*/ 460 w 531"/>
                <a:gd name="T101" fmla="*/ 112 h 409"/>
                <a:gd name="T102" fmla="*/ 426 w 531"/>
                <a:gd name="T103" fmla="*/ 156 h 409"/>
                <a:gd name="T104" fmla="*/ 452 w 531"/>
                <a:gd name="T105" fmla="*/ 178 h 409"/>
                <a:gd name="T106" fmla="*/ 482 w 531"/>
                <a:gd name="T107" fmla="*/ 195 h 409"/>
                <a:gd name="T108" fmla="*/ 498 w 531"/>
                <a:gd name="T109" fmla="*/ 177 h 409"/>
                <a:gd name="T110" fmla="*/ 489 w 531"/>
                <a:gd name="T111" fmla="*/ 143 h 409"/>
                <a:gd name="T112" fmla="*/ 507 w 531"/>
                <a:gd name="T113" fmla="*/ 161 h 409"/>
                <a:gd name="T114" fmla="*/ 527 w 531"/>
                <a:gd name="T115" fmla="*/ 144 h 409"/>
                <a:gd name="T116" fmla="*/ 160 w 531"/>
                <a:gd name="T117" fmla="*/ 93 h 409"/>
                <a:gd name="T118" fmla="*/ 168 w 531"/>
                <a:gd name="T119" fmla="*/ 102 h 409"/>
                <a:gd name="T120" fmla="*/ 162 w 531"/>
                <a:gd name="T121" fmla="*/ 166 h 409"/>
                <a:gd name="T122" fmla="*/ 248 w 531"/>
                <a:gd name="T123" fmla="*/ 309 h 409"/>
                <a:gd name="T124" fmla="*/ 421 w 531"/>
                <a:gd name="T125" fmla="*/ 8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1" h="409">
                  <a:moveTo>
                    <a:pt x="528" y="141"/>
                  </a:moveTo>
                  <a:cubicBezTo>
                    <a:pt x="527" y="140"/>
                    <a:pt x="527" y="139"/>
                    <a:pt x="527" y="139"/>
                  </a:cubicBezTo>
                  <a:cubicBezTo>
                    <a:pt x="527" y="139"/>
                    <a:pt x="526" y="138"/>
                    <a:pt x="526" y="137"/>
                  </a:cubicBezTo>
                  <a:cubicBezTo>
                    <a:pt x="525" y="136"/>
                    <a:pt x="525" y="136"/>
                    <a:pt x="524" y="136"/>
                  </a:cubicBezTo>
                  <a:cubicBezTo>
                    <a:pt x="524" y="136"/>
                    <a:pt x="524" y="138"/>
                    <a:pt x="523" y="138"/>
                  </a:cubicBezTo>
                  <a:cubicBezTo>
                    <a:pt x="523" y="138"/>
                    <a:pt x="523" y="137"/>
                    <a:pt x="523" y="138"/>
                  </a:cubicBezTo>
                  <a:cubicBezTo>
                    <a:pt x="523" y="139"/>
                    <a:pt x="523" y="142"/>
                    <a:pt x="523" y="141"/>
                  </a:cubicBezTo>
                  <a:cubicBezTo>
                    <a:pt x="522" y="140"/>
                    <a:pt x="522" y="139"/>
                    <a:pt x="522" y="138"/>
                  </a:cubicBezTo>
                  <a:cubicBezTo>
                    <a:pt x="521" y="137"/>
                    <a:pt x="521" y="138"/>
                    <a:pt x="521" y="138"/>
                  </a:cubicBezTo>
                  <a:cubicBezTo>
                    <a:pt x="521" y="139"/>
                    <a:pt x="521" y="139"/>
                    <a:pt x="520" y="140"/>
                  </a:cubicBezTo>
                  <a:cubicBezTo>
                    <a:pt x="520" y="141"/>
                    <a:pt x="519" y="142"/>
                    <a:pt x="519" y="142"/>
                  </a:cubicBezTo>
                  <a:cubicBezTo>
                    <a:pt x="520" y="141"/>
                    <a:pt x="520" y="140"/>
                    <a:pt x="520" y="138"/>
                  </a:cubicBezTo>
                  <a:cubicBezTo>
                    <a:pt x="520" y="137"/>
                    <a:pt x="520" y="137"/>
                    <a:pt x="520" y="137"/>
                  </a:cubicBezTo>
                  <a:cubicBezTo>
                    <a:pt x="519" y="137"/>
                    <a:pt x="519" y="138"/>
                    <a:pt x="518" y="138"/>
                  </a:cubicBezTo>
                  <a:cubicBezTo>
                    <a:pt x="518" y="138"/>
                    <a:pt x="517" y="138"/>
                    <a:pt x="517" y="138"/>
                  </a:cubicBezTo>
                  <a:cubicBezTo>
                    <a:pt x="517" y="139"/>
                    <a:pt x="517" y="139"/>
                    <a:pt x="517" y="140"/>
                  </a:cubicBezTo>
                  <a:cubicBezTo>
                    <a:pt x="516" y="140"/>
                    <a:pt x="517" y="142"/>
                    <a:pt x="516" y="141"/>
                  </a:cubicBezTo>
                  <a:cubicBezTo>
                    <a:pt x="516" y="140"/>
                    <a:pt x="516" y="139"/>
                    <a:pt x="516" y="139"/>
                  </a:cubicBezTo>
                  <a:cubicBezTo>
                    <a:pt x="515" y="139"/>
                    <a:pt x="515" y="140"/>
                    <a:pt x="515" y="139"/>
                  </a:cubicBezTo>
                  <a:cubicBezTo>
                    <a:pt x="515" y="139"/>
                    <a:pt x="515" y="139"/>
                    <a:pt x="516" y="139"/>
                  </a:cubicBezTo>
                  <a:cubicBezTo>
                    <a:pt x="516" y="138"/>
                    <a:pt x="516" y="138"/>
                    <a:pt x="516" y="138"/>
                  </a:cubicBezTo>
                  <a:cubicBezTo>
                    <a:pt x="518" y="137"/>
                    <a:pt x="518" y="137"/>
                    <a:pt x="518" y="137"/>
                  </a:cubicBezTo>
                  <a:cubicBezTo>
                    <a:pt x="518" y="137"/>
                    <a:pt x="518" y="136"/>
                    <a:pt x="518" y="136"/>
                  </a:cubicBezTo>
                  <a:cubicBezTo>
                    <a:pt x="518" y="135"/>
                    <a:pt x="519" y="135"/>
                    <a:pt x="519" y="135"/>
                  </a:cubicBezTo>
                  <a:cubicBezTo>
                    <a:pt x="520" y="134"/>
                    <a:pt x="520" y="133"/>
                    <a:pt x="520" y="133"/>
                  </a:cubicBezTo>
                  <a:cubicBezTo>
                    <a:pt x="520" y="132"/>
                    <a:pt x="520" y="132"/>
                    <a:pt x="519" y="132"/>
                  </a:cubicBezTo>
                  <a:cubicBezTo>
                    <a:pt x="519" y="132"/>
                    <a:pt x="518" y="132"/>
                    <a:pt x="518" y="133"/>
                  </a:cubicBezTo>
                  <a:cubicBezTo>
                    <a:pt x="518" y="134"/>
                    <a:pt x="518" y="134"/>
                    <a:pt x="518" y="134"/>
                  </a:cubicBezTo>
                  <a:cubicBezTo>
                    <a:pt x="517" y="135"/>
                    <a:pt x="517" y="135"/>
                    <a:pt x="517" y="135"/>
                  </a:cubicBezTo>
                  <a:cubicBezTo>
                    <a:pt x="516" y="136"/>
                    <a:pt x="516" y="137"/>
                    <a:pt x="516" y="136"/>
                  </a:cubicBezTo>
                  <a:cubicBezTo>
                    <a:pt x="515" y="136"/>
                    <a:pt x="515" y="136"/>
                    <a:pt x="516" y="135"/>
                  </a:cubicBezTo>
                  <a:cubicBezTo>
                    <a:pt x="516" y="135"/>
                    <a:pt x="517" y="135"/>
                    <a:pt x="517" y="134"/>
                  </a:cubicBezTo>
                  <a:cubicBezTo>
                    <a:pt x="517" y="133"/>
                    <a:pt x="517" y="133"/>
                    <a:pt x="517" y="133"/>
                  </a:cubicBezTo>
                  <a:cubicBezTo>
                    <a:pt x="516" y="133"/>
                    <a:pt x="516" y="133"/>
                    <a:pt x="516" y="133"/>
                  </a:cubicBezTo>
                  <a:cubicBezTo>
                    <a:pt x="515" y="133"/>
                    <a:pt x="514" y="133"/>
                    <a:pt x="514" y="133"/>
                  </a:cubicBezTo>
                  <a:cubicBezTo>
                    <a:pt x="513" y="133"/>
                    <a:pt x="513" y="133"/>
                    <a:pt x="513" y="133"/>
                  </a:cubicBezTo>
                  <a:cubicBezTo>
                    <a:pt x="513" y="133"/>
                    <a:pt x="512" y="134"/>
                    <a:pt x="511" y="134"/>
                  </a:cubicBezTo>
                  <a:cubicBezTo>
                    <a:pt x="511" y="134"/>
                    <a:pt x="510" y="135"/>
                    <a:pt x="510" y="136"/>
                  </a:cubicBezTo>
                  <a:cubicBezTo>
                    <a:pt x="509" y="136"/>
                    <a:pt x="509" y="136"/>
                    <a:pt x="509" y="135"/>
                  </a:cubicBezTo>
                  <a:cubicBezTo>
                    <a:pt x="509" y="135"/>
                    <a:pt x="510" y="135"/>
                    <a:pt x="510" y="134"/>
                  </a:cubicBezTo>
                  <a:cubicBezTo>
                    <a:pt x="510" y="133"/>
                    <a:pt x="510" y="133"/>
                    <a:pt x="510" y="133"/>
                  </a:cubicBezTo>
                  <a:cubicBezTo>
                    <a:pt x="510" y="133"/>
                    <a:pt x="510" y="133"/>
                    <a:pt x="511" y="132"/>
                  </a:cubicBezTo>
                  <a:cubicBezTo>
                    <a:pt x="511" y="132"/>
                    <a:pt x="510" y="132"/>
                    <a:pt x="511" y="131"/>
                  </a:cubicBezTo>
                  <a:cubicBezTo>
                    <a:pt x="512" y="131"/>
                    <a:pt x="512" y="131"/>
                    <a:pt x="513" y="132"/>
                  </a:cubicBezTo>
                  <a:cubicBezTo>
                    <a:pt x="514" y="132"/>
                    <a:pt x="514" y="133"/>
                    <a:pt x="515" y="132"/>
                  </a:cubicBezTo>
                  <a:cubicBezTo>
                    <a:pt x="515" y="131"/>
                    <a:pt x="515" y="130"/>
                    <a:pt x="515" y="130"/>
                  </a:cubicBezTo>
                  <a:cubicBezTo>
                    <a:pt x="514" y="130"/>
                    <a:pt x="514" y="130"/>
                    <a:pt x="514" y="130"/>
                  </a:cubicBezTo>
                  <a:cubicBezTo>
                    <a:pt x="513" y="130"/>
                    <a:pt x="512" y="129"/>
                    <a:pt x="513" y="129"/>
                  </a:cubicBezTo>
                  <a:cubicBezTo>
                    <a:pt x="514" y="129"/>
                    <a:pt x="514" y="129"/>
                    <a:pt x="515" y="129"/>
                  </a:cubicBezTo>
                  <a:cubicBezTo>
                    <a:pt x="515" y="129"/>
                    <a:pt x="515" y="128"/>
                    <a:pt x="515" y="128"/>
                  </a:cubicBezTo>
                  <a:cubicBezTo>
                    <a:pt x="515" y="127"/>
                    <a:pt x="514" y="128"/>
                    <a:pt x="514" y="127"/>
                  </a:cubicBezTo>
                  <a:cubicBezTo>
                    <a:pt x="514" y="126"/>
                    <a:pt x="514" y="126"/>
                    <a:pt x="514" y="126"/>
                  </a:cubicBezTo>
                  <a:cubicBezTo>
                    <a:pt x="512" y="126"/>
                    <a:pt x="512" y="126"/>
                    <a:pt x="512" y="126"/>
                  </a:cubicBezTo>
                  <a:cubicBezTo>
                    <a:pt x="512" y="126"/>
                    <a:pt x="511" y="127"/>
                    <a:pt x="511" y="126"/>
                  </a:cubicBezTo>
                  <a:cubicBezTo>
                    <a:pt x="512" y="126"/>
                    <a:pt x="513" y="125"/>
                    <a:pt x="513" y="124"/>
                  </a:cubicBezTo>
                  <a:cubicBezTo>
                    <a:pt x="512" y="124"/>
                    <a:pt x="512" y="124"/>
                    <a:pt x="511" y="124"/>
                  </a:cubicBezTo>
                  <a:cubicBezTo>
                    <a:pt x="511" y="124"/>
                    <a:pt x="511" y="125"/>
                    <a:pt x="510" y="125"/>
                  </a:cubicBezTo>
                  <a:cubicBezTo>
                    <a:pt x="510" y="126"/>
                    <a:pt x="510" y="126"/>
                    <a:pt x="510" y="125"/>
                  </a:cubicBezTo>
                  <a:cubicBezTo>
                    <a:pt x="510" y="124"/>
                    <a:pt x="510" y="124"/>
                    <a:pt x="509" y="124"/>
                  </a:cubicBezTo>
                  <a:cubicBezTo>
                    <a:pt x="509" y="125"/>
                    <a:pt x="509" y="126"/>
                    <a:pt x="509" y="126"/>
                  </a:cubicBezTo>
                  <a:cubicBezTo>
                    <a:pt x="508" y="126"/>
                    <a:pt x="508" y="127"/>
                    <a:pt x="508" y="126"/>
                  </a:cubicBezTo>
                  <a:cubicBezTo>
                    <a:pt x="509" y="125"/>
                    <a:pt x="510" y="124"/>
                    <a:pt x="510" y="123"/>
                  </a:cubicBezTo>
                  <a:cubicBezTo>
                    <a:pt x="510" y="122"/>
                    <a:pt x="511" y="122"/>
                    <a:pt x="511" y="122"/>
                  </a:cubicBezTo>
                  <a:cubicBezTo>
                    <a:pt x="511" y="121"/>
                    <a:pt x="511" y="121"/>
                    <a:pt x="510" y="120"/>
                  </a:cubicBezTo>
                  <a:cubicBezTo>
                    <a:pt x="510" y="120"/>
                    <a:pt x="510" y="120"/>
                    <a:pt x="509" y="121"/>
                  </a:cubicBezTo>
                  <a:cubicBezTo>
                    <a:pt x="509" y="121"/>
                    <a:pt x="509" y="122"/>
                    <a:pt x="508" y="122"/>
                  </a:cubicBezTo>
                  <a:cubicBezTo>
                    <a:pt x="508" y="122"/>
                    <a:pt x="508" y="122"/>
                    <a:pt x="507" y="123"/>
                  </a:cubicBezTo>
                  <a:cubicBezTo>
                    <a:pt x="507" y="123"/>
                    <a:pt x="507" y="123"/>
                    <a:pt x="507" y="124"/>
                  </a:cubicBezTo>
                  <a:cubicBezTo>
                    <a:pt x="507" y="125"/>
                    <a:pt x="507" y="127"/>
                    <a:pt x="507" y="126"/>
                  </a:cubicBezTo>
                  <a:cubicBezTo>
                    <a:pt x="507" y="125"/>
                    <a:pt x="506" y="124"/>
                    <a:pt x="507" y="123"/>
                  </a:cubicBezTo>
                  <a:cubicBezTo>
                    <a:pt x="507" y="123"/>
                    <a:pt x="507" y="122"/>
                    <a:pt x="507" y="121"/>
                  </a:cubicBezTo>
                  <a:cubicBezTo>
                    <a:pt x="506" y="120"/>
                    <a:pt x="506" y="120"/>
                    <a:pt x="505" y="120"/>
                  </a:cubicBezTo>
                  <a:cubicBezTo>
                    <a:pt x="505" y="121"/>
                    <a:pt x="505" y="122"/>
                    <a:pt x="505" y="122"/>
                  </a:cubicBezTo>
                  <a:cubicBezTo>
                    <a:pt x="505" y="123"/>
                    <a:pt x="504" y="123"/>
                    <a:pt x="504" y="124"/>
                  </a:cubicBezTo>
                  <a:cubicBezTo>
                    <a:pt x="504" y="124"/>
                    <a:pt x="503" y="127"/>
                    <a:pt x="503" y="125"/>
                  </a:cubicBezTo>
                  <a:cubicBezTo>
                    <a:pt x="503" y="124"/>
                    <a:pt x="504" y="123"/>
                    <a:pt x="504" y="122"/>
                  </a:cubicBezTo>
                  <a:cubicBezTo>
                    <a:pt x="504" y="121"/>
                    <a:pt x="504" y="121"/>
                    <a:pt x="505" y="121"/>
                  </a:cubicBezTo>
                  <a:cubicBezTo>
                    <a:pt x="505" y="120"/>
                    <a:pt x="506" y="120"/>
                    <a:pt x="506" y="119"/>
                  </a:cubicBezTo>
                  <a:cubicBezTo>
                    <a:pt x="506" y="118"/>
                    <a:pt x="505" y="118"/>
                    <a:pt x="505" y="118"/>
                  </a:cubicBezTo>
                  <a:cubicBezTo>
                    <a:pt x="505" y="119"/>
                    <a:pt x="504" y="121"/>
                    <a:pt x="503" y="121"/>
                  </a:cubicBezTo>
                  <a:cubicBezTo>
                    <a:pt x="503" y="121"/>
                    <a:pt x="502" y="121"/>
                    <a:pt x="502" y="122"/>
                  </a:cubicBezTo>
                  <a:cubicBezTo>
                    <a:pt x="502" y="122"/>
                    <a:pt x="502" y="123"/>
                    <a:pt x="501" y="123"/>
                  </a:cubicBezTo>
                  <a:cubicBezTo>
                    <a:pt x="501" y="123"/>
                    <a:pt x="500" y="123"/>
                    <a:pt x="500" y="122"/>
                  </a:cubicBezTo>
                  <a:cubicBezTo>
                    <a:pt x="500" y="122"/>
                    <a:pt x="501" y="122"/>
                    <a:pt x="501" y="122"/>
                  </a:cubicBezTo>
                  <a:cubicBezTo>
                    <a:pt x="502" y="122"/>
                    <a:pt x="502" y="121"/>
                    <a:pt x="502" y="120"/>
                  </a:cubicBezTo>
                  <a:cubicBezTo>
                    <a:pt x="503" y="119"/>
                    <a:pt x="502" y="119"/>
                    <a:pt x="502" y="119"/>
                  </a:cubicBezTo>
                  <a:cubicBezTo>
                    <a:pt x="503" y="118"/>
                    <a:pt x="503" y="118"/>
                    <a:pt x="503" y="117"/>
                  </a:cubicBezTo>
                  <a:cubicBezTo>
                    <a:pt x="503" y="116"/>
                    <a:pt x="503" y="116"/>
                    <a:pt x="503" y="116"/>
                  </a:cubicBezTo>
                  <a:cubicBezTo>
                    <a:pt x="502" y="117"/>
                    <a:pt x="501" y="117"/>
                    <a:pt x="501" y="117"/>
                  </a:cubicBezTo>
                  <a:cubicBezTo>
                    <a:pt x="501" y="118"/>
                    <a:pt x="501" y="118"/>
                    <a:pt x="501" y="119"/>
                  </a:cubicBezTo>
                  <a:cubicBezTo>
                    <a:pt x="500" y="119"/>
                    <a:pt x="500" y="121"/>
                    <a:pt x="500" y="120"/>
                  </a:cubicBezTo>
                  <a:cubicBezTo>
                    <a:pt x="500" y="118"/>
                    <a:pt x="500" y="118"/>
                    <a:pt x="500" y="118"/>
                  </a:cubicBezTo>
                  <a:cubicBezTo>
                    <a:pt x="500" y="119"/>
                    <a:pt x="499" y="120"/>
                    <a:pt x="499" y="119"/>
                  </a:cubicBezTo>
                  <a:cubicBezTo>
                    <a:pt x="499" y="118"/>
                    <a:pt x="500" y="118"/>
                    <a:pt x="500" y="117"/>
                  </a:cubicBezTo>
                  <a:cubicBezTo>
                    <a:pt x="500" y="116"/>
                    <a:pt x="500" y="115"/>
                    <a:pt x="500" y="115"/>
                  </a:cubicBezTo>
                  <a:cubicBezTo>
                    <a:pt x="499" y="116"/>
                    <a:pt x="498" y="115"/>
                    <a:pt x="498" y="116"/>
                  </a:cubicBezTo>
                  <a:cubicBezTo>
                    <a:pt x="497" y="116"/>
                    <a:pt x="497" y="117"/>
                    <a:pt x="497" y="117"/>
                  </a:cubicBezTo>
                  <a:cubicBezTo>
                    <a:pt x="496" y="118"/>
                    <a:pt x="496" y="119"/>
                    <a:pt x="496" y="118"/>
                  </a:cubicBezTo>
                  <a:cubicBezTo>
                    <a:pt x="496" y="117"/>
                    <a:pt x="497" y="117"/>
                    <a:pt x="497" y="117"/>
                  </a:cubicBezTo>
                  <a:cubicBezTo>
                    <a:pt x="497" y="116"/>
                    <a:pt x="498" y="115"/>
                    <a:pt x="498" y="115"/>
                  </a:cubicBezTo>
                  <a:cubicBezTo>
                    <a:pt x="498" y="115"/>
                    <a:pt x="498" y="115"/>
                    <a:pt x="499" y="115"/>
                  </a:cubicBezTo>
                  <a:cubicBezTo>
                    <a:pt x="499" y="115"/>
                    <a:pt x="499" y="115"/>
                    <a:pt x="500" y="115"/>
                  </a:cubicBezTo>
                  <a:cubicBezTo>
                    <a:pt x="501" y="115"/>
                    <a:pt x="501" y="114"/>
                    <a:pt x="500" y="114"/>
                  </a:cubicBezTo>
                  <a:cubicBezTo>
                    <a:pt x="500" y="114"/>
                    <a:pt x="499" y="114"/>
                    <a:pt x="499" y="114"/>
                  </a:cubicBezTo>
                  <a:cubicBezTo>
                    <a:pt x="498" y="114"/>
                    <a:pt x="498" y="113"/>
                    <a:pt x="498" y="114"/>
                  </a:cubicBezTo>
                  <a:cubicBezTo>
                    <a:pt x="497" y="114"/>
                    <a:pt x="497" y="115"/>
                    <a:pt x="497" y="115"/>
                  </a:cubicBezTo>
                  <a:cubicBezTo>
                    <a:pt x="496" y="115"/>
                    <a:pt x="496" y="117"/>
                    <a:pt x="496" y="116"/>
                  </a:cubicBezTo>
                  <a:cubicBezTo>
                    <a:pt x="495" y="115"/>
                    <a:pt x="495" y="115"/>
                    <a:pt x="495" y="115"/>
                  </a:cubicBezTo>
                  <a:cubicBezTo>
                    <a:pt x="495" y="114"/>
                    <a:pt x="496" y="115"/>
                    <a:pt x="496" y="114"/>
                  </a:cubicBezTo>
                  <a:cubicBezTo>
                    <a:pt x="496" y="113"/>
                    <a:pt x="496" y="112"/>
                    <a:pt x="495" y="112"/>
                  </a:cubicBezTo>
                  <a:cubicBezTo>
                    <a:pt x="495" y="112"/>
                    <a:pt x="494" y="113"/>
                    <a:pt x="494" y="113"/>
                  </a:cubicBezTo>
                  <a:cubicBezTo>
                    <a:pt x="494" y="114"/>
                    <a:pt x="493" y="114"/>
                    <a:pt x="493" y="113"/>
                  </a:cubicBezTo>
                  <a:cubicBezTo>
                    <a:pt x="494" y="112"/>
                    <a:pt x="494" y="112"/>
                    <a:pt x="493" y="111"/>
                  </a:cubicBezTo>
                  <a:cubicBezTo>
                    <a:pt x="493" y="111"/>
                    <a:pt x="492" y="110"/>
                    <a:pt x="492" y="111"/>
                  </a:cubicBezTo>
                  <a:cubicBezTo>
                    <a:pt x="491" y="111"/>
                    <a:pt x="491" y="111"/>
                    <a:pt x="491" y="111"/>
                  </a:cubicBezTo>
                  <a:cubicBezTo>
                    <a:pt x="490" y="111"/>
                    <a:pt x="490" y="111"/>
                    <a:pt x="490" y="110"/>
                  </a:cubicBezTo>
                  <a:cubicBezTo>
                    <a:pt x="489" y="110"/>
                    <a:pt x="489" y="111"/>
                    <a:pt x="489" y="110"/>
                  </a:cubicBezTo>
                  <a:cubicBezTo>
                    <a:pt x="490" y="109"/>
                    <a:pt x="491" y="109"/>
                    <a:pt x="492" y="109"/>
                  </a:cubicBezTo>
                  <a:cubicBezTo>
                    <a:pt x="493" y="110"/>
                    <a:pt x="494" y="109"/>
                    <a:pt x="494" y="109"/>
                  </a:cubicBezTo>
                  <a:cubicBezTo>
                    <a:pt x="493" y="108"/>
                    <a:pt x="492" y="108"/>
                    <a:pt x="491" y="108"/>
                  </a:cubicBezTo>
                  <a:cubicBezTo>
                    <a:pt x="490" y="108"/>
                    <a:pt x="489" y="108"/>
                    <a:pt x="489" y="108"/>
                  </a:cubicBezTo>
                  <a:cubicBezTo>
                    <a:pt x="488" y="107"/>
                    <a:pt x="487" y="106"/>
                    <a:pt x="487" y="106"/>
                  </a:cubicBezTo>
                  <a:cubicBezTo>
                    <a:pt x="488" y="105"/>
                    <a:pt x="488" y="106"/>
                    <a:pt x="489" y="107"/>
                  </a:cubicBezTo>
                  <a:cubicBezTo>
                    <a:pt x="490" y="107"/>
                    <a:pt x="492" y="107"/>
                    <a:pt x="492" y="107"/>
                  </a:cubicBezTo>
                  <a:cubicBezTo>
                    <a:pt x="493" y="106"/>
                    <a:pt x="494" y="106"/>
                    <a:pt x="494" y="108"/>
                  </a:cubicBezTo>
                  <a:cubicBezTo>
                    <a:pt x="495" y="109"/>
                    <a:pt x="495" y="110"/>
                    <a:pt x="495" y="109"/>
                  </a:cubicBezTo>
                  <a:cubicBezTo>
                    <a:pt x="495" y="108"/>
                    <a:pt x="495" y="107"/>
                    <a:pt x="495" y="106"/>
                  </a:cubicBezTo>
                  <a:cubicBezTo>
                    <a:pt x="494" y="106"/>
                    <a:pt x="493" y="106"/>
                    <a:pt x="493" y="105"/>
                  </a:cubicBezTo>
                  <a:cubicBezTo>
                    <a:pt x="493" y="104"/>
                    <a:pt x="494" y="104"/>
                    <a:pt x="494" y="105"/>
                  </a:cubicBezTo>
                  <a:cubicBezTo>
                    <a:pt x="495" y="105"/>
                    <a:pt x="496" y="105"/>
                    <a:pt x="497" y="105"/>
                  </a:cubicBezTo>
                  <a:cubicBezTo>
                    <a:pt x="497" y="104"/>
                    <a:pt x="496" y="103"/>
                    <a:pt x="495" y="103"/>
                  </a:cubicBezTo>
                  <a:cubicBezTo>
                    <a:pt x="495" y="102"/>
                    <a:pt x="495" y="102"/>
                    <a:pt x="494" y="102"/>
                  </a:cubicBezTo>
                  <a:cubicBezTo>
                    <a:pt x="493" y="102"/>
                    <a:pt x="492" y="102"/>
                    <a:pt x="492" y="102"/>
                  </a:cubicBezTo>
                  <a:cubicBezTo>
                    <a:pt x="491" y="102"/>
                    <a:pt x="491" y="103"/>
                    <a:pt x="490" y="103"/>
                  </a:cubicBezTo>
                  <a:cubicBezTo>
                    <a:pt x="490" y="103"/>
                    <a:pt x="490" y="102"/>
                    <a:pt x="490" y="102"/>
                  </a:cubicBezTo>
                  <a:cubicBezTo>
                    <a:pt x="492" y="101"/>
                    <a:pt x="492" y="101"/>
                    <a:pt x="492" y="101"/>
                  </a:cubicBezTo>
                  <a:cubicBezTo>
                    <a:pt x="492" y="101"/>
                    <a:pt x="492" y="100"/>
                    <a:pt x="493" y="101"/>
                  </a:cubicBezTo>
                  <a:cubicBezTo>
                    <a:pt x="493" y="101"/>
                    <a:pt x="495" y="102"/>
                    <a:pt x="495" y="101"/>
                  </a:cubicBezTo>
                  <a:cubicBezTo>
                    <a:pt x="495" y="100"/>
                    <a:pt x="493" y="100"/>
                    <a:pt x="493" y="100"/>
                  </a:cubicBezTo>
                  <a:cubicBezTo>
                    <a:pt x="492" y="100"/>
                    <a:pt x="492" y="100"/>
                    <a:pt x="491" y="99"/>
                  </a:cubicBezTo>
                  <a:cubicBezTo>
                    <a:pt x="491" y="99"/>
                    <a:pt x="491" y="98"/>
                    <a:pt x="492" y="99"/>
                  </a:cubicBezTo>
                  <a:cubicBezTo>
                    <a:pt x="492" y="99"/>
                    <a:pt x="494" y="100"/>
                    <a:pt x="494" y="100"/>
                  </a:cubicBezTo>
                  <a:cubicBezTo>
                    <a:pt x="494" y="100"/>
                    <a:pt x="496" y="100"/>
                    <a:pt x="496" y="101"/>
                  </a:cubicBezTo>
                  <a:cubicBezTo>
                    <a:pt x="497" y="102"/>
                    <a:pt x="499" y="103"/>
                    <a:pt x="500" y="103"/>
                  </a:cubicBezTo>
                  <a:cubicBezTo>
                    <a:pt x="500" y="103"/>
                    <a:pt x="501" y="102"/>
                    <a:pt x="502" y="103"/>
                  </a:cubicBezTo>
                  <a:cubicBezTo>
                    <a:pt x="503" y="104"/>
                    <a:pt x="505" y="104"/>
                    <a:pt x="504" y="102"/>
                  </a:cubicBezTo>
                  <a:cubicBezTo>
                    <a:pt x="504" y="100"/>
                    <a:pt x="503" y="100"/>
                    <a:pt x="502" y="99"/>
                  </a:cubicBezTo>
                  <a:cubicBezTo>
                    <a:pt x="501" y="99"/>
                    <a:pt x="500" y="99"/>
                    <a:pt x="500" y="98"/>
                  </a:cubicBezTo>
                  <a:cubicBezTo>
                    <a:pt x="500" y="97"/>
                    <a:pt x="501" y="97"/>
                    <a:pt x="501" y="97"/>
                  </a:cubicBezTo>
                  <a:cubicBezTo>
                    <a:pt x="501" y="96"/>
                    <a:pt x="500" y="96"/>
                    <a:pt x="500" y="96"/>
                  </a:cubicBezTo>
                  <a:cubicBezTo>
                    <a:pt x="499" y="97"/>
                    <a:pt x="499" y="97"/>
                    <a:pt x="498" y="97"/>
                  </a:cubicBezTo>
                  <a:cubicBezTo>
                    <a:pt x="498" y="98"/>
                    <a:pt x="497" y="98"/>
                    <a:pt x="496" y="97"/>
                  </a:cubicBezTo>
                  <a:cubicBezTo>
                    <a:pt x="495" y="96"/>
                    <a:pt x="493" y="95"/>
                    <a:pt x="493" y="95"/>
                  </a:cubicBezTo>
                  <a:cubicBezTo>
                    <a:pt x="493" y="95"/>
                    <a:pt x="492" y="96"/>
                    <a:pt x="490" y="96"/>
                  </a:cubicBezTo>
                  <a:cubicBezTo>
                    <a:pt x="489" y="96"/>
                    <a:pt x="488" y="96"/>
                    <a:pt x="488" y="95"/>
                  </a:cubicBezTo>
                  <a:cubicBezTo>
                    <a:pt x="487" y="95"/>
                    <a:pt x="485" y="96"/>
                    <a:pt x="486" y="96"/>
                  </a:cubicBezTo>
                  <a:cubicBezTo>
                    <a:pt x="486" y="95"/>
                    <a:pt x="487" y="95"/>
                    <a:pt x="487" y="95"/>
                  </a:cubicBezTo>
                  <a:cubicBezTo>
                    <a:pt x="488" y="95"/>
                    <a:pt x="489" y="96"/>
                    <a:pt x="490" y="96"/>
                  </a:cubicBezTo>
                  <a:cubicBezTo>
                    <a:pt x="492" y="95"/>
                    <a:pt x="493" y="94"/>
                    <a:pt x="493" y="95"/>
                  </a:cubicBezTo>
                  <a:cubicBezTo>
                    <a:pt x="494" y="95"/>
                    <a:pt x="494" y="95"/>
                    <a:pt x="495" y="95"/>
                  </a:cubicBezTo>
                  <a:cubicBezTo>
                    <a:pt x="496" y="95"/>
                    <a:pt x="496" y="94"/>
                    <a:pt x="497" y="93"/>
                  </a:cubicBezTo>
                  <a:cubicBezTo>
                    <a:pt x="497" y="93"/>
                    <a:pt x="499" y="93"/>
                    <a:pt x="500" y="94"/>
                  </a:cubicBezTo>
                  <a:cubicBezTo>
                    <a:pt x="500" y="94"/>
                    <a:pt x="502" y="95"/>
                    <a:pt x="502" y="95"/>
                  </a:cubicBezTo>
                  <a:cubicBezTo>
                    <a:pt x="503" y="94"/>
                    <a:pt x="503" y="93"/>
                    <a:pt x="503" y="92"/>
                  </a:cubicBezTo>
                  <a:cubicBezTo>
                    <a:pt x="503" y="90"/>
                    <a:pt x="502" y="89"/>
                    <a:pt x="502" y="88"/>
                  </a:cubicBezTo>
                  <a:cubicBezTo>
                    <a:pt x="501" y="87"/>
                    <a:pt x="501" y="86"/>
                    <a:pt x="500" y="86"/>
                  </a:cubicBezTo>
                  <a:cubicBezTo>
                    <a:pt x="500" y="85"/>
                    <a:pt x="498" y="86"/>
                    <a:pt x="498" y="86"/>
                  </a:cubicBezTo>
                  <a:cubicBezTo>
                    <a:pt x="497" y="87"/>
                    <a:pt x="497" y="89"/>
                    <a:pt x="496" y="89"/>
                  </a:cubicBezTo>
                  <a:cubicBezTo>
                    <a:pt x="495" y="89"/>
                    <a:pt x="495" y="90"/>
                    <a:pt x="495" y="90"/>
                  </a:cubicBezTo>
                  <a:cubicBezTo>
                    <a:pt x="495" y="90"/>
                    <a:pt x="494" y="91"/>
                    <a:pt x="494" y="91"/>
                  </a:cubicBezTo>
                  <a:cubicBezTo>
                    <a:pt x="493" y="91"/>
                    <a:pt x="492" y="90"/>
                    <a:pt x="492" y="91"/>
                  </a:cubicBezTo>
                  <a:cubicBezTo>
                    <a:pt x="491" y="91"/>
                    <a:pt x="490" y="92"/>
                    <a:pt x="490" y="92"/>
                  </a:cubicBezTo>
                  <a:cubicBezTo>
                    <a:pt x="490" y="92"/>
                    <a:pt x="490" y="92"/>
                    <a:pt x="490" y="92"/>
                  </a:cubicBezTo>
                  <a:cubicBezTo>
                    <a:pt x="490" y="92"/>
                    <a:pt x="490" y="92"/>
                    <a:pt x="490" y="92"/>
                  </a:cubicBezTo>
                  <a:cubicBezTo>
                    <a:pt x="490" y="92"/>
                    <a:pt x="490" y="91"/>
                    <a:pt x="492" y="91"/>
                  </a:cubicBezTo>
                  <a:cubicBezTo>
                    <a:pt x="493" y="90"/>
                    <a:pt x="493" y="90"/>
                    <a:pt x="494" y="89"/>
                  </a:cubicBezTo>
                  <a:cubicBezTo>
                    <a:pt x="495" y="89"/>
                    <a:pt x="495" y="89"/>
                    <a:pt x="495" y="88"/>
                  </a:cubicBezTo>
                  <a:cubicBezTo>
                    <a:pt x="494" y="86"/>
                    <a:pt x="493" y="86"/>
                    <a:pt x="493" y="86"/>
                  </a:cubicBezTo>
                  <a:cubicBezTo>
                    <a:pt x="492" y="86"/>
                    <a:pt x="492" y="87"/>
                    <a:pt x="491" y="87"/>
                  </a:cubicBezTo>
                  <a:cubicBezTo>
                    <a:pt x="491" y="87"/>
                    <a:pt x="488" y="87"/>
                    <a:pt x="488" y="88"/>
                  </a:cubicBezTo>
                  <a:cubicBezTo>
                    <a:pt x="488" y="89"/>
                    <a:pt x="488" y="89"/>
                    <a:pt x="488" y="89"/>
                  </a:cubicBezTo>
                  <a:cubicBezTo>
                    <a:pt x="488" y="89"/>
                    <a:pt x="487" y="89"/>
                    <a:pt x="487" y="89"/>
                  </a:cubicBezTo>
                  <a:cubicBezTo>
                    <a:pt x="486" y="89"/>
                    <a:pt x="485" y="90"/>
                    <a:pt x="485" y="91"/>
                  </a:cubicBezTo>
                  <a:cubicBezTo>
                    <a:pt x="484" y="91"/>
                    <a:pt x="484" y="91"/>
                    <a:pt x="484" y="91"/>
                  </a:cubicBezTo>
                  <a:cubicBezTo>
                    <a:pt x="484" y="90"/>
                    <a:pt x="485" y="90"/>
                    <a:pt x="486" y="89"/>
                  </a:cubicBezTo>
                  <a:cubicBezTo>
                    <a:pt x="487" y="88"/>
                    <a:pt x="487" y="88"/>
                    <a:pt x="488" y="87"/>
                  </a:cubicBezTo>
                  <a:cubicBezTo>
                    <a:pt x="488" y="87"/>
                    <a:pt x="489" y="86"/>
                    <a:pt x="490" y="86"/>
                  </a:cubicBezTo>
                  <a:cubicBezTo>
                    <a:pt x="491" y="86"/>
                    <a:pt x="492" y="85"/>
                    <a:pt x="493" y="85"/>
                  </a:cubicBezTo>
                  <a:cubicBezTo>
                    <a:pt x="495" y="85"/>
                    <a:pt x="496" y="86"/>
                    <a:pt x="496" y="85"/>
                  </a:cubicBezTo>
                  <a:cubicBezTo>
                    <a:pt x="496" y="84"/>
                    <a:pt x="497" y="83"/>
                    <a:pt x="497" y="83"/>
                  </a:cubicBezTo>
                  <a:cubicBezTo>
                    <a:pt x="498" y="84"/>
                    <a:pt x="499" y="83"/>
                    <a:pt x="499" y="82"/>
                  </a:cubicBezTo>
                  <a:cubicBezTo>
                    <a:pt x="498" y="81"/>
                    <a:pt x="497" y="81"/>
                    <a:pt x="497" y="81"/>
                  </a:cubicBezTo>
                  <a:cubicBezTo>
                    <a:pt x="496" y="80"/>
                    <a:pt x="494" y="79"/>
                    <a:pt x="494" y="78"/>
                  </a:cubicBezTo>
                  <a:cubicBezTo>
                    <a:pt x="493" y="77"/>
                    <a:pt x="493" y="78"/>
                    <a:pt x="492" y="78"/>
                  </a:cubicBezTo>
                  <a:cubicBezTo>
                    <a:pt x="492" y="79"/>
                    <a:pt x="491" y="79"/>
                    <a:pt x="491" y="79"/>
                  </a:cubicBezTo>
                  <a:cubicBezTo>
                    <a:pt x="491" y="79"/>
                    <a:pt x="490" y="79"/>
                    <a:pt x="489" y="79"/>
                  </a:cubicBezTo>
                  <a:cubicBezTo>
                    <a:pt x="489" y="80"/>
                    <a:pt x="488" y="80"/>
                    <a:pt x="487" y="80"/>
                  </a:cubicBezTo>
                  <a:cubicBezTo>
                    <a:pt x="487" y="80"/>
                    <a:pt x="487" y="80"/>
                    <a:pt x="487" y="81"/>
                  </a:cubicBezTo>
                  <a:cubicBezTo>
                    <a:pt x="487" y="81"/>
                    <a:pt x="486" y="83"/>
                    <a:pt x="486" y="82"/>
                  </a:cubicBezTo>
                  <a:cubicBezTo>
                    <a:pt x="486" y="81"/>
                    <a:pt x="486" y="80"/>
                    <a:pt x="487" y="79"/>
                  </a:cubicBezTo>
                  <a:cubicBezTo>
                    <a:pt x="488" y="79"/>
                    <a:pt x="489" y="79"/>
                    <a:pt x="490" y="78"/>
                  </a:cubicBezTo>
                  <a:cubicBezTo>
                    <a:pt x="491" y="77"/>
                    <a:pt x="490" y="77"/>
                    <a:pt x="490" y="76"/>
                  </a:cubicBezTo>
                  <a:cubicBezTo>
                    <a:pt x="489" y="76"/>
                    <a:pt x="487" y="77"/>
                    <a:pt x="487" y="78"/>
                  </a:cubicBezTo>
                  <a:cubicBezTo>
                    <a:pt x="487" y="78"/>
                    <a:pt x="485" y="79"/>
                    <a:pt x="484" y="79"/>
                  </a:cubicBezTo>
                  <a:cubicBezTo>
                    <a:pt x="484" y="79"/>
                    <a:pt x="483" y="80"/>
                    <a:pt x="482" y="81"/>
                  </a:cubicBezTo>
                  <a:cubicBezTo>
                    <a:pt x="482" y="82"/>
                    <a:pt x="480" y="84"/>
                    <a:pt x="480" y="85"/>
                  </a:cubicBezTo>
                  <a:cubicBezTo>
                    <a:pt x="480" y="86"/>
                    <a:pt x="479" y="88"/>
                    <a:pt x="478" y="87"/>
                  </a:cubicBezTo>
                  <a:cubicBezTo>
                    <a:pt x="478" y="87"/>
                    <a:pt x="479" y="85"/>
                    <a:pt x="480" y="84"/>
                  </a:cubicBezTo>
                  <a:cubicBezTo>
                    <a:pt x="481" y="83"/>
                    <a:pt x="482" y="81"/>
                    <a:pt x="481" y="81"/>
                  </a:cubicBezTo>
                  <a:cubicBezTo>
                    <a:pt x="481" y="80"/>
                    <a:pt x="480" y="79"/>
                    <a:pt x="480" y="80"/>
                  </a:cubicBezTo>
                  <a:cubicBezTo>
                    <a:pt x="479" y="81"/>
                    <a:pt x="478" y="82"/>
                    <a:pt x="478" y="83"/>
                  </a:cubicBezTo>
                  <a:cubicBezTo>
                    <a:pt x="477" y="84"/>
                    <a:pt x="477" y="83"/>
                    <a:pt x="477" y="83"/>
                  </a:cubicBezTo>
                  <a:cubicBezTo>
                    <a:pt x="477" y="82"/>
                    <a:pt x="477" y="82"/>
                    <a:pt x="478" y="81"/>
                  </a:cubicBezTo>
                  <a:cubicBezTo>
                    <a:pt x="478" y="81"/>
                    <a:pt x="479" y="80"/>
                    <a:pt x="480" y="79"/>
                  </a:cubicBezTo>
                  <a:cubicBezTo>
                    <a:pt x="480" y="79"/>
                    <a:pt x="481" y="80"/>
                    <a:pt x="482" y="80"/>
                  </a:cubicBezTo>
                  <a:cubicBezTo>
                    <a:pt x="482" y="79"/>
                    <a:pt x="482" y="79"/>
                    <a:pt x="483" y="79"/>
                  </a:cubicBezTo>
                  <a:cubicBezTo>
                    <a:pt x="484" y="78"/>
                    <a:pt x="485" y="78"/>
                    <a:pt x="486" y="77"/>
                  </a:cubicBezTo>
                  <a:cubicBezTo>
                    <a:pt x="486" y="76"/>
                    <a:pt x="487" y="76"/>
                    <a:pt x="487" y="75"/>
                  </a:cubicBezTo>
                  <a:cubicBezTo>
                    <a:pt x="487" y="73"/>
                    <a:pt x="486" y="72"/>
                    <a:pt x="486" y="73"/>
                  </a:cubicBezTo>
                  <a:cubicBezTo>
                    <a:pt x="485" y="73"/>
                    <a:pt x="485" y="74"/>
                    <a:pt x="484" y="74"/>
                  </a:cubicBezTo>
                  <a:cubicBezTo>
                    <a:pt x="484" y="74"/>
                    <a:pt x="483" y="75"/>
                    <a:pt x="483" y="75"/>
                  </a:cubicBezTo>
                  <a:cubicBezTo>
                    <a:pt x="482" y="76"/>
                    <a:pt x="481" y="76"/>
                    <a:pt x="480" y="76"/>
                  </a:cubicBezTo>
                  <a:cubicBezTo>
                    <a:pt x="480" y="76"/>
                    <a:pt x="478" y="76"/>
                    <a:pt x="478" y="77"/>
                  </a:cubicBezTo>
                  <a:cubicBezTo>
                    <a:pt x="477" y="77"/>
                    <a:pt x="477" y="76"/>
                    <a:pt x="476" y="77"/>
                  </a:cubicBezTo>
                  <a:cubicBezTo>
                    <a:pt x="476" y="78"/>
                    <a:pt x="475" y="79"/>
                    <a:pt x="474" y="79"/>
                  </a:cubicBezTo>
                  <a:cubicBezTo>
                    <a:pt x="474" y="78"/>
                    <a:pt x="476" y="77"/>
                    <a:pt x="476" y="76"/>
                  </a:cubicBezTo>
                  <a:cubicBezTo>
                    <a:pt x="476" y="75"/>
                    <a:pt x="475" y="76"/>
                    <a:pt x="475" y="76"/>
                  </a:cubicBezTo>
                  <a:cubicBezTo>
                    <a:pt x="474" y="75"/>
                    <a:pt x="476" y="76"/>
                    <a:pt x="476" y="75"/>
                  </a:cubicBezTo>
                  <a:cubicBezTo>
                    <a:pt x="477" y="75"/>
                    <a:pt x="478" y="73"/>
                    <a:pt x="479" y="73"/>
                  </a:cubicBezTo>
                  <a:cubicBezTo>
                    <a:pt x="480" y="72"/>
                    <a:pt x="481" y="73"/>
                    <a:pt x="482" y="73"/>
                  </a:cubicBezTo>
                  <a:cubicBezTo>
                    <a:pt x="483" y="73"/>
                    <a:pt x="483" y="72"/>
                    <a:pt x="484" y="71"/>
                  </a:cubicBezTo>
                  <a:cubicBezTo>
                    <a:pt x="485" y="71"/>
                    <a:pt x="485" y="71"/>
                    <a:pt x="484" y="69"/>
                  </a:cubicBezTo>
                  <a:cubicBezTo>
                    <a:pt x="484" y="67"/>
                    <a:pt x="483" y="68"/>
                    <a:pt x="482" y="67"/>
                  </a:cubicBezTo>
                  <a:cubicBezTo>
                    <a:pt x="481" y="66"/>
                    <a:pt x="481" y="66"/>
                    <a:pt x="481" y="66"/>
                  </a:cubicBezTo>
                  <a:cubicBezTo>
                    <a:pt x="480" y="66"/>
                    <a:pt x="479" y="65"/>
                    <a:pt x="479" y="65"/>
                  </a:cubicBezTo>
                  <a:cubicBezTo>
                    <a:pt x="479" y="65"/>
                    <a:pt x="478" y="65"/>
                    <a:pt x="478" y="65"/>
                  </a:cubicBezTo>
                  <a:cubicBezTo>
                    <a:pt x="477" y="66"/>
                    <a:pt x="476" y="66"/>
                    <a:pt x="476" y="67"/>
                  </a:cubicBezTo>
                  <a:cubicBezTo>
                    <a:pt x="476" y="68"/>
                    <a:pt x="475" y="68"/>
                    <a:pt x="475" y="68"/>
                  </a:cubicBezTo>
                  <a:cubicBezTo>
                    <a:pt x="475" y="68"/>
                    <a:pt x="474" y="69"/>
                    <a:pt x="474" y="70"/>
                  </a:cubicBezTo>
                  <a:cubicBezTo>
                    <a:pt x="474" y="70"/>
                    <a:pt x="473" y="69"/>
                    <a:pt x="473" y="70"/>
                  </a:cubicBezTo>
                  <a:cubicBezTo>
                    <a:pt x="472" y="71"/>
                    <a:pt x="472" y="72"/>
                    <a:pt x="472" y="72"/>
                  </a:cubicBezTo>
                  <a:cubicBezTo>
                    <a:pt x="471" y="72"/>
                    <a:pt x="472" y="70"/>
                    <a:pt x="473" y="69"/>
                  </a:cubicBezTo>
                  <a:cubicBezTo>
                    <a:pt x="473" y="68"/>
                    <a:pt x="472" y="69"/>
                    <a:pt x="472" y="69"/>
                  </a:cubicBezTo>
                  <a:cubicBezTo>
                    <a:pt x="471" y="69"/>
                    <a:pt x="471" y="69"/>
                    <a:pt x="470" y="70"/>
                  </a:cubicBezTo>
                  <a:cubicBezTo>
                    <a:pt x="470" y="71"/>
                    <a:pt x="470" y="71"/>
                    <a:pt x="469" y="72"/>
                  </a:cubicBezTo>
                  <a:cubicBezTo>
                    <a:pt x="469" y="72"/>
                    <a:pt x="468" y="73"/>
                    <a:pt x="469" y="72"/>
                  </a:cubicBezTo>
                  <a:cubicBezTo>
                    <a:pt x="469" y="72"/>
                    <a:pt x="469" y="71"/>
                    <a:pt x="470" y="70"/>
                  </a:cubicBezTo>
                  <a:cubicBezTo>
                    <a:pt x="471" y="69"/>
                    <a:pt x="471" y="68"/>
                    <a:pt x="471" y="68"/>
                  </a:cubicBezTo>
                  <a:cubicBezTo>
                    <a:pt x="472" y="67"/>
                    <a:pt x="472" y="67"/>
                    <a:pt x="472" y="66"/>
                  </a:cubicBezTo>
                  <a:cubicBezTo>
                    <a:pt x="472" y="65"/>
                    <a:pt x="471" y="65"/>
                    <a:pt x="471" y="65"/>
                  </a:cubicBezTo>
                  <a:cubicBezTo>
                    <a:pt x="470" y="66"/>
                    <a:pt x="470" y="67"/>
                    <a:pt x="469" y="68"/>
                  </a:cubicBezTo>
                  <a:cubicBezTo>
                    <a:pt x="469" y="68"/>
                    <a:pt x="468" y="70"/>
                    <a:pt x="467" y="69"/>
                  </a:cubicBezTo>
                  <a:cubicBezTo>
                    <a:pt x="467" y="69"/>
                    <a:pt x="468" y="68"/>
                    <a:pt x="469" y="67"/>
                  </a:cubicBezTo>
                  <a:cubicBezTo>
                    <a:pt x="469" y="66"/>
                    <a:pt x="468" y="67"/>
                    <a:pt x="468" y="67"/>
                  </a:cubicBezTo>
                  <a:cubicBezTo>
                    <a:pt x="467" y="67"/>
                    <a:pt x="469" y="66"/>
                    <a:pt x="469" y="65"/>
                  </a:cubicBezTo>
                  <a:cubicBezTo>
                    <a:pt x="469" y="64"/>
                    <a:pt x="468" y="64"/>
                    <a:pt x="469" y="63"/>
                  </a:cubicBezTo>
                  <a:cubicBezTo>
                    <a:pt x="469" y="63"/>
                    <a:pt x="468" y="63"/>
                    <a:pt x="468" y="63"/>
                  </a:cubicBezTo>
                  <a:cubicBezTo>
                    <a:pt x="467" y="63"/>
                    <a:pt x="466" y="64"/>
                    <a:pt x="466" y="65"/>
                  </a:cubicBezTo>
                  <a:cubicBezTo>
                    <a:pt x="465" y="65"/>
                    <a:pt x="465" y="66"/>
                    <a:pt x="465" y="67"/>
                  </a:cubicBezTo>
                  <a:cubicBezTo>
                    <a:pt x="464" y="68"/>
                    <a:pt x="464" y="69"/>
                    <a:pt x="463" y="69"/>
                  </a:cubicBezTo>
                  <a:cubicBezTo>
                    <a:pt x="462" y="69"/>
                    <a:pt x="464" y="67"/>
                    <a:pt x="464" y="67"/>
                  </a:cubicBezTo>
                  <a:cubicBezTo>
                    <a:pt x="464" y="66"/>
                    <a:pt x="464" y="65"/>
                    <a:pt x="463" y="65"/>
                  </a:cubicBezTo>
                  <a:cubicBezTo>
                    <a:pt x="463" y="66"/>
                    <a:pt x="463" y="65"/>
                    <a:pt x="462" y="65"/>
                  </a:cubicBezTo>
                  <a:cubicBezTo>
                    <a:pt x="462" y="64"/>
                    <a:pt x="463" y="64"/>
                    <a:pt x="464" y="64"/>
                  </a:cubicBezTo>
                  <a:cubicBezTo>
                    <a:pt x="464" y="63"/>
                    <a:pt x="464" y="63"/>
                    <a:pt x="464" y="63"/>
                  </a:cubicBezTo>
                  <a:cubicBezTo>
                    <a:pt x="463" y="62"/>
                    <a:pt x="464" y="63"/>
                    <a:pt x="465" y="63"/>
                  </a:cubicBezTo>
                  <a:cubicBezTo>
                    <a:pt x="465" y="62"/>
                    <a:pt x="466" y="62"/>
                    <a:pt x="467" y="62"/>
                  </a:cubicBezTo>
                  <a:cubicBezTo>
                    <a:pt x="468" y="61"/>
                    <a:pt x="469" y="62"/>
                    <a:pt x="470" y="61"/>
                  </a:cubicBezTo>
                  <a:cubicBezTo>
                    <a:pt x="470" y="60"/>
                    <a:pt x="471" y="61"/>
                    <a:pt x="471" y="60"/>
                  </a:cubicBezTo>
                  <a:cubicBezTo>
                    <a:pt x="470" y="58"/>
                    <a:pt x="470" y="58"/>
                    <a:pt x="469" y="58"/>
                  </a:cubicBezTo>
                  <a:cubicBezTo>
                    <a:pt x="468" y="58"/>
                    <a:pt x="467" y="58"/>
                    <a:pt x="466" y="58"/>
                  </a:cubicBezTo>
                  <a:cubicBezTo>
                    <a:pt x="466" y="57"/>
                    <a:pt x="465" y="59"/>
                    <a:pt x="465" y="59"/>
                  </a:cubicBezTo>
                  <a:cubicBezTo>
                    <a:pt x="464" y="59"/>
                    <a:pt x="464" y="58"/>
                    <a:pt x="464" y="58"/>
                  </a:cubicBezTo>
                  <a:cubicBezTo>
                    <a:pt x="463" y="58"/>
                    <a:pt x="463" y="58"/>
                    <a:pt x="463" y="58"/>
                  </a:cubicBezTo>
                  <a:cubicBezTo>
                    <a:pt x="463" y="58"/>
                    <a:pt x="463" y="58"/>
                    <a:pt x="463" y="58"/>
                  </a:cubicBezTo>
                  <a:cubicBezTo>
                    <a:pt x="463" y="58"/>
                    <a:pt x="463" y="58"/>
                    <a:pt x="463" y="58"/>
                  </a:cubicBezTo>
                  <a:cubicBezTo>
                    <a:pt x="462" y="59"/>
                    <a:pt x="462" y="60"/>
                    <a:pt x="461" y="61"/>
                  </a:cubicBezTo>
                  <a:cubicBezTo>
                    <a:pt x="460" y="61"/>
                    <a:pt x="459" y="63"/>
                    <a:pt x="459" y="62"/>
                  </a:cubicBezTo>
                  <a:cubicBezTo>
                    <a:pt x="459" y="62"/>
                    <a:pt x="460" y="62"/>
                    <a:pt x="461" y="60"/>
                  </a:cubicBezTo>
                  <a:cubicBezTo>
                    <a:pt x="462" y="58"/>
                    <a:pt x="462" y="58"/>
                    <a:pt x="463" y="58"/>
                  </a:cubicBezTo>
                  <a:cubicBezTo>
                    <a:pt x="464" y="58"/>
                    <a:pt x="464" y="58"/>
                    <a:pt x="464" y="58"/>
                  </a:cubicBezTo>
                  <a:cubicBezTo>
                    <a:pt x="464" y="59"/>
                    <a:pt x="464" y="57"/>
                    <a:pt x="463" y="57"/>
                  </a:cubicBezTo>
                  <a:cubicBezTo>
                    <a:pt x="462" y="57"/>
                    <a:pt x="460" y="57"/>
                    <a:pt x="460" y="58"/>
                  </a:cubicBezTo>
                  <a:cubicBezTo>
                    <a:pt x="459" y="58"/>
                    <a:pt x="457" y="60"/>
                    <a:pt x="458" y="59"/>
                  </a:cubicBezTo>
                  <a:cubicBezTo>
                    <a:pt x="458" y="58"/>
                    <a:pt x="459" y="57"/>
                    <a:pt x="461" y="57"/>
                  </a:cubicBezTo>
                  <a:cubicBezTo>
                    <a:pt x="462" y="56"/>
                    <a:pt x="464" y="57"/>
                    <a:pt x="465" y="57"/>
                  </a:cubicBezTo>
                  <a:cubicBezTo>
                    <a:pt x="466" y="57"/>
                    <a:pt x="467" y="55"/>
                    <a:pt x="467" y="54"/>
                  </a:cubicBezTo>
                  <a:cubicBezTo>
                    <a:pt x="466" y="52"/>
                    <a:pt x="464" y="51"/>
                    <a:pt x="463" y="51"/>
                  </a:cubicBezTo>
                  <a:cubicBezTo>
                    <a:pt x="462" y="51"/>
                    <a:pt x="462" y="54"/>
                    <a:pt x="462" y="53"/>
                  </a:cubicBezTo>
                  <a:cubicBezTo>
                    <a:pt x="462" y="51"/>
                    <a:pt x="461" y="50"/>
                    <a:pt x="460" y="50"/>
                  </a:cubicBezTo>
                  <a:cubicBezTo>
                    <a:pt x="459" y="50"/>
                    <a:pt x="459" y="51"/>
                    <a:pt x="458" y="49"/>
                  </a:cubicBezTo>
                  <a:cubicBezTo>
                    <a:pt x="458" y="48"/>
                    <a:pt x="456" y="48"/>
                    <a:pt x="455" y="48"/>
                  </a:cubicBezTo>
                  <a:cubicBezTo>
                    <a:pt x="454" y="48"/>
                    <a:pt x="453" y="48"/>
                    <a:pt x="452" y="49"/>
                  </a:cubicBezTo>
                  <a:cubicBezTo>
                    <a:pt x="451" y="49"/>
                    <a:pt x="449" y="49"/>
                    <a:pt x="449" y="49"/>
                  </a:cubicBezTo>
                  <a:cubicBezTo>
                    <a:pt x="448" y="49"/>
                    <a:pt x="447" y="50"/>
                    <a:pt x="447" y="51"/>
                  </a:cubicBezTo>
                  <a:cubicBezTo>
                    <a:pt x="448" y="52"/>
                    <a:pt x="448" y="52"/>
                    <a:pt x="449" y="53"/>
                  </a:cubicBezTo>
                  <a:cubicBezTo>
                    <a:pt x="450" y="53"/>
                    <a:pt x="451" y="54"/>
                    <a:pt x="451" y="54"/>
                  </a:cubicBezTo>
                  <a:cubicBezTo>
                    <a:pt x="451" y="55"/>
                    <a:pt x="452" y="55"/>
                    <a:pt x="452" y="55"/>
                  </a:cubicBezTo>
                  <a:cubicBezTo>
                    <a:pt x="452" y="55"/>
                    <a:pt x="452" y="55"/>
                    <a:pt x="452" y="55"/>
                  </a:cubicBezTo>
                  <a:cubicBezTo>
                    <a:pt x="453" y="54"/>
                    <a:pt x="453" y="55"/>
                    <a:pt x="453" y="55"/>
                  </a:cubicBezTo>
                  <a:cubicBezTo>
                    <a:pt x="454" y="55"/>
                    <a:pt x="454" y="56"/>
                    <a:pt x="454" y="56"/>
                  </a:cubicBezTo>
                  <a:cubicBezTo>
                    <a:pt x="453" y="55"/>
                    <a:pt x="453" y="55"/>
                    <a:pt x="453" y="55"/>
                  </a:cubicBezTo>
                  <a:cubicBezTo>
                    <a:pt x="453" y="55"/>
                    <a:pt x="453" y="55"/>
                    <a:pt x="453" y="55"/>
                  </a:cubicBezTo>
                  <a:cubicBezTo>
                    <a:pt x="452" y="55"/>
                    <a:pt x="452" y="55"/>
                    <a:pt x="452" y="55"/>
                  </a:cubicBezTo>
                  <a:cubicBezTo>
                    <a:pt x="452" y="55"/>
                    <a:pt x="452" y="55"/>
                    <a:pt x="451" y="56"/>
                  </a:cubicBezTo>
                  <a:cubicBezTo>
                    <a:pt x="451" y="56"/>
                    <a:pt x="451" y="56"/>
                    <a:pt x="451" y="55"/>
                  </a:cubicBezTo>
                  <a:cubicBezTo>
                    <a:pt x="450" y="53"/>
                    <a:pt x="450" y="54"/>
                    <a:pt x="449" y="54"/>
                  </a:cubicBezTo>
                  <a:cubicBezTo>
                    <a:pt x="448" y="54"/>
                    <a:pt x="448" y="53"/>
                    <a:pt x="448" y="53"/>
                  </a:cubicBezTo>
                  <a:cubicBezTo>
                    <a:pt x="447" y="53"/>
                    <a:pt x="447" y="55"/>
                    <a:pt x="447" y="54"/>
                  </a:cubicBezTo>
                  <a:cubicBezTo>
                    <a:pt x="447" y="54"/>
                    <a:pt x="446" y="52"/>
                    <a:pt x="445" y="52"/>
                  </a:cubicBezTo>
                  <a:cubicBezTo>
                    <a:pt x="445" y="52"/>
                    <a:pt x="444" y="53"/>
                    <a:pt x="445" y="54"/>
                  </a:cubicBezTo>
                  <a:cubicBezTo>
                    <a:pt x="445" y="55"/>
                    <a:pt x="446" y="55"/>
                    <a:pt x="446" y="56"/>
                  </a:cubicBezTo>
                  <a:cubicBezTo>
                    <a:pt x="446" y="57"/>
                    <a:pt x="447" y="57"/>
                    <a:pt x="448" y="58"/>
                  </a:cubicBezTo>
                  <a:cubicBezTo>
                    <a:pt x="448" y="59"/>
                    <a:pt x="449" y="59"/>
                    <a:pt x="449" y="59"/>
                  </a:cubicBezTo>
                  <a:cubicBezTo>
                    <a:pt x="448" y="59"/>
                    <a:pt x="448" y="60"/>
                    <a:pt x="448" y="59"/>
                  </a:cubicBezTo>
                  <a:cubicBezTo>
                    <a:pt x="447" y="58"/>
                    <a:pt x="447" y="57"/>
                    <a:pt x="447" y="58"/>
                  </a:cubicBezTo>
                  <a:cubicBezTo>
                    <a:pt x="446" y="58"/>
                    <a:pt x="446" y="59"/>
                    <a:pt x="447" y="59"/>
                  </a:cubicBezTo>
                  <a:cubicBezTo>
                    <a:pt x="447" y="59"/>
                    <a:pt x="447" y="61"/>
                    <a:pt x="447" y="60"/>
                  </a:cubicBezTo>
                  <a:cubicBezTo>
                    <a:pt x="447" y="59"/>
                    <a:pt x="446" y="59"/>
                    <a:pt x="446" y="58"/>
                  </a:cubicBezTo>
                  <a:cubicBezTo>
                    <a:pt x="446" y="57"/>
                    <a:pt x="446" y="56"/>
                    <a:pt x="446" y="56"/>
                  </a:cubicBezTo>
                  <a:cubicBezTo>
                    <a:pt x="445" y="55"/>
                    <a:pt x="445" y="54"/>
                    <a:pt x="444" y="54"/>
                  </a:cubicBezTo>
                  <a:cubicBezTo>
                    <a:pt x="444" y="55"/>
                    <a:pt x="443" y="56"/>
                    <a:pt x="443" y="56"/>
                  </a:cubicBezTo>
                  <a:cubicBezTo>
                    <a:pt x="443" y="57"/>
                    <a:pt x="443" y="57"/>
                    <a:pt x="442" y="57"/>
                  </a:cubicBezTo>
                  <a:cubicBezTo>
                    <a:pt x="442" y="57"/>
                    <a:pt x="441" y="56"/>
                    <a:pt x="442" y="55"/>
                  </a:cubicBezTo>
                  <a:cubicBezTo>
                    <a:pt x="442" y="55"/>
                    <a:pt x="444" y="54"/>
                    <a:pt x="444" y="53"/>
                  </a:cubicBezTo>
                  <a:cubicBezTo>
                    <a:pt x="444" y="51"/>
                    <a:pt x="443" y="51"/>
                    <a:pt x="442" y="51"/>
                  </a:cubicBezTo>
                  <a:cubicBezTo>
                    <a:pt x="442" y="51"/>
                    <a:pt x="441" y="52"/>
                    <a:pt x="441" y="52"/>
                  </a:cubicBezTo>
                  <a:cubicBezTo>
                    <a:pt x="441" y="51"/>
                    <a:pt x="442" y="50"/>
                    <a:pt x="441" y="50"/>
                  </a:cubicBezTo>
                  <a:cubicBezTo>
                    <a:pt x="441" y="50"/>
                    <a:pt x="441" y="51"/>
                    <a:pt x="441" y="52"/>
                  </a:cubicBezTo>
                  <a:cubicBezTo>
                    <a:pt x="441" y="52"/>
                    <a:pt x="440" y="53"/>
                    <a:pt x="440" y="53"/>
                  </a:cubicBezTo>
                  <a:cubicBezTo>
                    <a:pt x="440" y="53"/>
                    <a:pt x="439" y="54"/>
                    <a:pt x="439" y="53"/>
                  </a:cubicBezTo>
                  <a:cubicBezTo>
                    <a:pt x="440" y="52"/>
                    <a:pt x="440" y="52"/>
                    <a:pt x="440" y="50"/>
                  </a:cubicBezTo>
                  <a:cubicBezTo>
                    <a:pt x="440" y="49"/>
                    <a:pt x="440" y="49"/>
                    <a:pt x="440" y="49"/>
                  </a:cubicBezTo>
                  <a:cubicBezTo>
                    <a:pt x="439" y="50"/>
                    <a:pt x="439" y="50"/>
                    <a:pt x="439" y="49"/>
                  </a:cubicBezTo>
                  <a:cubicBezTo>
                    <a:pt x="439" y="48"/>
                    <a:pt x="439" y="50"/>
                    <a:pt x="438" y="50"/>
                  </a:cubicBezTo>
                  <a:cubicBezTo>
                    <a:pt x="438" y="51"/>
                    <a:pt x="437" y="52"/>
                    <a:pt x="438" y="53"/>
                  </a:cubicBezTo>
                  <a:cubicBezTo>
                    <a:pt x="438" y="53"/>
                    <a:pt x="438" y="54"/>
                    <a:pt x="438" y="54"/>
                  </a:cubicBezTo>
                  <a:cubicBezTo>
                    <a:pt x="438" y="54"/>
                    <a:pt x="437" y="52"/>
                    <a:pt x="437" y="52"/>
                  </a:cubicBezTo>
                  <a:cubicBezTo>
                    <a:pt x="436" y="51"/>
                    <a:pt x="436" y="52"/>
                    <a:pt x="436" y="53"/>
                  </a:cubicBezTo>
                  <a:cubicBezTo>
                    <a:pt x="435" y="53"/>
                    <a:pt x="435" y="55"/>
                    <a:pt x="435" y="55"/>
                  </a:cubicBezTo>
                  <a:cubicBezTo>
                    <a:pt x="434" y="55"/>
                    <a:pt x="434" y="54"/>
                    <a:pt x="433" y="55"/>
                  </a:cubicBezTo>
                  <a:cubicBezTo>
                    <a:pt x="432" y="55"/>
                    <a:pt x="432" y="56"/>
                    <a:pt x="432" y="56"/>
                  </a:cubicBezTo>
                  <a:cubicBezTo>
                    <a:pt x="431" y="56"/>
                    <a:pt x="432" y="55"/>
                    <a:pt x="431" y="54"/>
                  </a:cubicBezTo>
                  <a:cubicBezTo>
                    <a:pt x="431" y="53"/>
                    <a:pt x="432" y="54"/>
                    <a:pt x="433" y="54"/>
                  </a:cubicBezTo>
                  <a:cubicBezTo>
                    <a:pt x="433" y="54"/>
                    <a:pt x="434" y="55"/>
                    <a:pt x="434" y="53"/>
                  </a:cubicBezTo>
                  <a:cubicBezTo>
                    <a:pt x="433" y="52"/>
                    <a:pt x="433" y="51"/>
                    <a:pt x="434" y="51"/>
                  </a:cubicBezTo>
                  <a:cubicBezTo>
                    <a:pt x="435" y="50"/>
                    <a:pt x="436" y="50"/>
                    <a:pt x="436" y="49"/>
                  </a:cubicBezTo>
                  <a:cubicBezTo>
                    <a:pt x="435" y="49"/>
                    <a:pt x="434" y="49"/>
                    <a:pt x="434" y="49"/>
                  </a:cubicBezTo>
                  <a:cubicBezTo>
                    <a:pt x="433" y="50"/>
                    <a:pt x="432" y="50"/>
                    <a:pt x="431" y="51"/>
                  </a:cubicBezTo>
                  <a:cubicBezTo>
                    <a:pt x="431" y="52"/>
                    <a:pt x="432" y="50"/>
                    <a:pt x="433" y="50"/>
                  </a:cubicBezTo>
                  <a:cubicBezTo>
                    <a:pt x="434" y="49"/>
                    <a:pt x="436" y="48"/>
                    <a:pt x="437" y="47"/>
                  </a:cubicBezTo>
                  <a:cubicBezTo>
                    <a:pt x="438" y="47"/>
                    <a:pt x="439" y="47"/>
                    <a:pt x="439" y="46"/>
                  </a:cubicBezTo>
                  <a:cubicBezTo>
                    <a:pt x="438" y="45"/>
                    <a:pt x="438" y="44"/>
                    <a:pt x="438" y="43"/>
                  </a:cubicBezTo>
                  <a:cubicBezTo>
                    <a:pt x="438" y="42"/>
                    <a:pt x="439" y="42"/>
                    <a:pt x="439" y="40"/>
                  </a:cubicBezTo>
                  <a:cubicBezTo>
                    <a:pt x="438" y="39"/>
                    <a:pt x="437" y="40"/>
                    <a:pt x="437" y="39"/>
                  </a:cubicBezTo>
                  <a:cubicBezTo>
                    <a:pt x="436" y="38"/>
                    <a:pt x="436" y="38"/>
                    <a:pt x="437" y="36"/>
                  </a:cubicBezTo>
                  <a:cubicBezTo>
                    <a:pt x="437" y="34"/>
                    <a:pt x="437" y="31"/>
                    <a:pt x="437" y="30"/>
                  </a:cubicBezTo>
                  <a:cubicBezTo>
                    <a:pt x="436" y="30"/>
                    <a:pt x="436" y="30"/>
                    <a:pt x="435" y="30"/>
                  </a:cubicBezTo>
                  <a:cubicBezTo>
                    <a:pt x="433" y="30"/>
                    <a:pt x="432" y="29"/>
                    <a:pt x="431" y="29"/>
                  </a:cubicBezTo>
                  <a:cubicBezTo>
                    <a:pt x="430" y="29"/>
                    <a:pt x="429" y="28"/>
                    <a:pt x="429" y="29"/>
                  </a:cubicBezTo>
                  <a:cubicBezTo>
                    <a:pt x="428" y="30"/>
                    <a:pt x="427" y="29"/>
                    <a:pt x="426" y="29"/>
                  </a:cubicBezTo>
                  <a:cubicBezTo>
                    <a:pt x="425" y="29"/>
                    <a:pt x="424" y="32"/>
                    <a:pt x="423" y="31"/>
                  </a:cubicBezTo>
                  <a:cubicBezTo>
                    <a:pt x="423" y="31"/>
                    <a:pt x="421" y="30"/>
                    <a:pt x="422" y="31"/>
                  </a:cubicBezTo>
                  <a:cubicBezTo>
                    <a:pt x="422" y="33"/>
                    <a:pt x="424" y="34"/>
                    <a:pt x="423" y="34"/>
                  </a:cubicBezTo>
                  <a:cubicBezTo>
                    <a:pt x="422" y="34"/>
                    <a:pt x="422" y="33"/>
                    <a:pt x="421" y="32"/>
                  </a:cubicBezTo>
                  <a:cubicBezTo>
                    <a:pt x="420" y="31"/>
                    <a:pt x="418" y="32"/>
                    <a:pt x="418" y="32"/>
                  </a:cubicBezTo>
                  <a:cubicBezTo>
                    <a:pt x="418" y="32"/>
                    <a:pt x="418" y="33"/>
                    <a:pt x="417" y="34"/>
                  </a:cubicBezTo>
                  <a:cubicBezTo>
                    <a:pt x="417" y="35"/>
                    <a:pt x="416" y="35"/>
                    <a:pt x="416" y="33"/>
                  </a:cubicBezTo>
                  <a:cubicBezTo>
                    <a:pt x="416" y="32"/>
                    <a:pt x="415" y="31"/>
                    <a:pt x="415" y="32"/>
                  </a:cubicBezTo>
                  <a:cubicBezTo>
                    <a:pt x="414" y="32"/>
                    <a:pt x="413" y="33"/>
                    <a:pt x="414" y="35"/>
                  </a:cubicBezTo>
                  <a:cubicBezTo>
                    <a:pt x="415" y="37"/>
                    <a:pt x="416" y="37"/>
                    <a:pt x="417" y="37"/>
                  </a:cubicBezTo>
                  <a:cubicBezTo>
                    <a:pt x="418" y="38"/>
                    <a:pt x="421" y="39"/>
                    <a:pt x="420" y="39"/>
                  </a:cubicBezTo>
                  <a:cubicBezTo>
                    <a:pt x="419" y="39"/>
                    <a:pt x="416" y="37"/>
                    <a:pt x="415" y="37"/>
                  </a:cubicBezTo>
                  <a:cubicBezTo>
                    <a:pt x="414" y="36"/>
                    <a:pt x="414" y="36"/>
                    <a:pt x="413" y="35"/>
                  </a:cubicBezTo>
                  <a:cubicBezTo>
                    <a:pt x="412" y="33"/>
                    <a:pt x="412" y="36"/>
                    <a:pt x="412" y="37"/>
                  </a:cubicBezTo>
                  <a:cubicBezTo>
                    <a:pt x="413" y="37"/>
                    <a:pt x="413" y="38"/>
                    <a:pt x="414" y="39"/>
                  </a:cubicBezTo>
                  <a:cubicBezTo>
                    <a:pt x="415" y="40"/>
                    <a:pt x="417" y="41"/>
                    <a:pt x="417" y="42"/>
                  </a:cubicBezTo>
                  <a:cubicBezTo>
                    <a:pt x="417" y="42"/>
                    <a:pt x="417" y="43"/>
                    <a:pt x="416" y="42"/>
                  </a:cubicBezTo>
                  <a:cubicBezTo>
                    <a:pt x="416" y="41"/>
                    <a:pt x="415" y="40"/>
                    <a:pt x="415" y="40"/>
                  </a:cubicBezTo>
                  <a:cubicBezTo>
                    <a:pt x="414" y="41"/>
                    <a:pt x="413" y="41"/>
                    <a:pt x="413" y="40"/>
                  </a:cubicBezTo>
                  <a:cubicBezTo>
                    <a:pt x="412" y="39"/>
                    <a:pt x="411" y="38"/>
                    <a:pt x="411" y="38"/>
                  </a:cubicBezTo>
                  <a:cubicBezTo>
                    <a:pt x="410" y="38"/>
                    <a:pt x="410" y="37"/>
                    <a:pt x="409" y="39"/>
                  </a:cubicBezTo>
                  <a:cubicBezTo>
                    <a:pt x="408" y="41"/>
                    <a:pt x="407" y="42"/>
                    <a:pt x="407" y="42"/>
                  </a:cubicBezTo>
                  <a:cubicBezTo>
                    <a:pt x="408" y="43"/>
                    <a:pt x="408" y="44"/>
                    <a:pt x="408" y="44"/>
                  </a:cubicBezTo>
                  <a:cubicBezTo>
                    <a:pt x="407" y="44"/>
                    <a:pt x="407" y="46"/>
                    <a:pt x="408" y="46"/>
                  </a:cubicBezTo>
                  <a:cubicBezTo>
                    <a:pt x="408" y="46"/>
                    <a:pt x="410" y="46"/>
                    <a:pt x="411" y="46"/>
                  </a:cubicBezTo>
                  <a:cubicBezTo>
                    <a:pt x="411" y="45"/>
                    <a:pt x="412" y="46"/>
                    <a:pt x="412" y="46"/>
                  </a:cubicBezTo>
                  <a:cubicBezTo>
                    <a:pt x="411" y="47"/>
                    <a:pt x="412" y="47"/>
                    <a:pt x="412" y="47"/>
                  </a:cubicBezTo>
                  <a:cubicBezTo>
                    <a:pt x="413" y="47"/>
                    <a:pt x="413" y="48"/>
                    <a:pt x="412" y="48"/>
                  </a:cubicBezTo>
                  <a:cubicBezTo>
                    <a:pt x="412" y="48"/>
                    <a:pt x="410" y="47"/>
                    <a:pt x="411" y="49"/>
                  </a:cubicBezTo>
                  <a:cubicBezTo>
                    <a:pt x="411" y="50"/>
                    <a:pt x="413" y="51"/>
                    <a:pt x="413" y="52"/>
                  </a:cubicBezTo>
                  <a:cubicBezTo>
                    <a:pt x="413" y="53"/>
                    <a:pt x="413" y="54"/>
                    <a:pt x="412" y="53"/>
                  </a:cubicBezTo>
                  <a:cubicBezTo>
                    <a:pt x="412" y="52"/>
                    <a:pt x="410" y="51"/>
                    <a:pt x="410" y="50"/>
                  </a:cubicBezTo>
                  <a:cubicBezTo>
                    <a:pt x="409" y="49"/>
                    <a:pt x="409" y="48"/>
                    <a:pt x="408" y="48"/>
                  </a:cubicBezTo>
                  <a:cubicBezTo>
                    <a:pt x="407" y="48"/>
                    <a:pt x="406" y="48"/>
                    <a:pt x="406" y="49"/>
                  </a:cubicBezTo>
                  <a:cubicBezTo>
                    <a:pt x="406" y="49"/>
                    <a:pt x="405" y="50"/>
                    <a:pt x="404" y="50"/>
                  </a:cubicBezTo>
                  <a:cubicBezTo>
                    <a:pt x="404" y="50"/>
                    <a:pt x="402" y="51"/>
                    <a:pt x="402" y="51"/>
                  </a:cubicBezTo>
                  <a:cubicBezTo>
                    <a:pt x="403" y="51"/>
                    <a:pt x="404" y="52"/>
                    <a:pt x="404" y="53"/>
                  </a:cubicBezTo>
                  <a:cubicBezTo>
                    <a:pt x="404" y="53"/>
                    <a:pt x="404" y="53"/>
                    <a:pt x="404" y="54"/>
                  </a:cubicBezTo>
                  <a:cubicBezTo>
                    <a:pt x="404" y="55"/>
                    <a:pt x="405" y="56"/>
                    <a:pt x="406" y="56"/>
                  </a:cubicBezTo>
                  <a:cubicBezTo>
                    <a:pt x="406" y="56"/>
                    <a:pt x="407" y="57"/>
                    <a:pt x="408" y="56"/>
                  </a:cubicBezTo>
                  <a:cubicBezTo>
                    <a:pt x="408" y="56"/>
                    <a:pt x="408" y="56"/>
                    <a:pt x="408" y="58"/>
                  </a:cubicBezTo>
                  <a:cubicBezTo>
                    <a:pt x="408" y="59"/>
                    <a:pt x="408" y="59"/>
                    <a:pt x="407" y="59"/>
                  </a:cubicBezTo>
                  <a:cubicBezTo>
                    <a:pt x="407" y="59"/>
                    <a:pt x="406" y="60"/>
                    <a:pt x="406" y="60"/>
                  </a:cubicBezTo>
                  <a:cubicBezTo>
                    <a:pt x="406" y="61"/>
                    <a:pt x="406" y="62"/>
                    <a:pt x="406" y="62"/>
                  </a:cubicBezTo>
                  <a:cubicBezTo>
                    <a:pt x="406" y="62"/>
                    <a:pt x="405" y="62"/>
                    <a:pt x="405" y="63"/>
                  </a:cubicBezTo>
                  <a:cubicBezTo>
                    <a:pt x="405" y="63"/>
                    <a:pt x="405" y="64"/>
                    <a:pt x="405" y="64"/>
                  </a:cubicBezTo>
                  <a:cubicBezTo>
                    <a:pt x="404" y="65"/>
                    <a:pt x="404" y="67"/>
                    <a:pt x="404" y="66"/>
                  </a:cubicBezTo>
                  <a:cubicBezTo>
                    <a:pt x="403" y="65"/>
                    <a:pt x="403" y="64"/>
                    <a:pt x="403" y="64"/>
                  </a:cubicBezTo>
                  <a:cubicBezTo>
                    <a:pt x="404" y="63"/>
                    <a:pt x="404" y="63"/>
                    <a:pt x="404" y="62"/>
                  </a:cubicBezTo>
                  <a:cubicBezTo>
                    <a:pt x="404" y="62"/>
                    <a:pt x="403" y="61"/>
                    <a:pt x="403" y="62"/>
                  </a:cubicBezTo>
                  <a:cubicBezTo>
                    <a:pt x="403" y="62"/>
                    <a:pt x="402" y="63"/>
                    <a:pt x="402" y="62"/>
                  </a:cubicBezTo>
                  <a:cubicBezTo>
                    <a:pt x="402" y="62"/>
                    <a:pt x="400" y="62"/>
                    <a:pt x="399" y="62"/>
                  </a:cubicBezTo>
                  <a:cubicBezTo>
                    <a:pt x="398" y="63"/>
                    <a:pt x="397" y="63"/>
                    <a:pt x="396" y="63"/>
                  </a:cubicBezTo>
                  <a:cubicBezTo>
                    <a:pt x="395" y="63"/>
                    <a:pt x="394" y="64"/>
                    <a:pt x="394" y="64"/>
                  </a:cubicBezTo>
                  <a:cubicBezTo>
                    <a:pt x="393" y="63"/>
                    <a:pt x="394" y="63"/>
                    <a:pt x="395" y="62"/>
                  </a:cubicBezTo>
                  <a:cubicBezTo>
                    <a:pt x="396" y="62"/>
                    <a:pt x="397" y="62"/>
                    <a:pt x="398" y="61"/>
                  </a:cubicBezTo>
                  <a:cubicBezTo>
                    <a:pt x="398" y="61"/>
                    <a:pt x="399" y="61"/>
                    <a:pt x="400" y="61"/>
                  </a:cubicBezTo>
                  <a:cubicBezTo>
                    <a:pt x="401" y="61"/>
                    <a:pt x="403" y="61"/>
                    <a:pt x="403" y="61"/>
                  </a:cubicBezTo>
                  <a:cubicBezTo>
                    <a:pt x="403" y="60"/>
                    <a:pt x="405" y="61"/>
                    <a:pt x="405" y="61"/>
                  </a:cubicBezTo>
                  <a:cubicBezTo>
                    <a:pt x="406" y="61"/>
                    <a:pt x="406" y="59"/>
                    <a:pt x="405" y="59"/>
                  </a:cubicBezTo>
                  <a:cubicBezTo>
                    <a:pt x="405" y="58"/>
                    <a:pt x="404" y="58"/>
                    <a:pt x="403" y="57"/>
                  </a:cubicBezTo>
                  <a:cubicBezTo>
                    <a:pt x="402" y="56"/>
                    <a:pt x="401" y="55"/>
                    <a:pt x="401" y="53"/>
                  </a:cubicBezTo>
                  <a:cubicBezTo>
                    <a:pt x="400" y="51"/>
                    <a:pt x="400" y="51"/>
                    <a:pt x="400" y="50"/>
                  </a:cubicBezTo>
                  <a:cubicBezTo>
                    <a:pt x="400" y="48"/>
                    <a:pt x="401" y="47"/>
                    <a:pt x="401" y="46"/>
                  </a:cubicBezTo>
                  <a:cubicBezTo>
                    <a:pt x="402" y="45"/>
                    <a:pt x="403" y="45"/>
                    <a:pt x="403" y="43"/>
                  </a:cubicBezTo>
                  <a:cubicBezTo>
                    <a:pt x="402" y="42"/>
                    <a:pt x="402" y="42"/>
                    <a:pt x="402" y="40"/>
                  </a:cubicBezTo>
                  <a:cubicBezTo>
                    <a:pt x="402" y="39"/>
                    <a:pt x="404" y="38"/>
                    <a:pt x="404" y="37"/>
                  </a:cubicBezTo>
                  <a:cubicBezTo>
                    <a:pt x="405" y="36"/>
                    <a:pt x="407" y="34"/>
                    <a:pt x="408" y="33"/>
                  </a:cubicBezTo>
                  <a:cubicBezTo>
                    <a:pt x="408" y="32"/>
                    <a:pt x="411" y="31"/>
                    <a:pt x="413" y="30"/>
                  </a:cubicBezTo>
                  <a:cubicBezTo>
                    <a:pt x="415" y="29"/>
                    <a:pt x="417" y="29"/>
                    <a:pt x="417" y="27"/>
                  </a:cubicBezTo>
                  <a:cubicBezTo>
                    <a:pt x="417" y="26"/>
                    <a:pt x="417" y="25"/>
                    <a:pt x="417" y="25"/>
                  </a:cubicBezTo>
                  <a:cubicBezTo>
                    <a:pt x="416" y="25"/>
                    <a:pt x="414" y="24"/>
                    <a:pt x="413" y="24"/>
                  </a:cubicBezTo>
                  <a:cubicBezTo>
                    <a:pt x="413" y="24"/>
                    <a:pt x="411" y="23"/>
                    <a:pt x="410" y="23"/>
                  </a:cubicBezTo>
                  <a:cubicBezTo>
                    <a:pt x="408" y="23"/>
                    <a:pt x="405" y="23"/>
                    <a:pt x="404" y="23"/>
                  </a:cubicBezTo>
                  <a:cubicBezTo>
                    <a:pt x="403" y="23"/>
                    <a:pt x="400" y="23"/>
                    <a:pt x="399" y="24"/>
                  </a:cubicBezTo>
                  <a:cubicBezTo>
                    <a:pt x="397" y="25"/>
                    <a:pt x="395" y="27"/>
                    <a:pt x="394" y="27"/>
                  </a:cubicBezTo>
                  <a:cubicBezTo>
                    <a:pt x="393" y="28"/>
                    <a:pt x="389" y="32"/>
                    <a:pt x="388" y="33"/>
                  </a:cubicBezTo>
                  <a:cubicBezTo>
                    <a:pt x="388" y="34"/>
                    <a:pt x="388" y="36"/>
                    <a:pt x="388" y="36"/>
                  </a:cubicBezTo>
                  <a:cubicBezTo>
                    <a:pt x="387" y="37"/>
                    <a:pt x="387" y="37"/>
                    <a:pt x="386" y="37"/>
                  </a:cubicBezTo>
                  <a:cubicBezTo>
                    <a:pt x="386" y="37"/>
                    <a:pt x="385" y="38"/>
                    <a:pt x="385" y="39"/>
                  </a:cubicBezTo>
                  <a:cubicBezTo>
                    <a:pt x="385" y="39"/>
                    <a:pt x="384" y="39"/>
                    <a:pt x="384" y="40"/>
                  </a:cubicBezTo>
                  <a:cubicBezTo>
                    <a:pt x="383" y="41"/>
                    <a:pt x="383" y="41"/>
                    <a:pt x="382" y="41"/>
                  </a:cubicBezTo>
                  <a:cubicBezTo>
                    <a:pt x="382" y="42"/>
                    <a:pt x="381" y="44"/>
                    <a:pt x="381" y="45"/>
                  </a:cubicBezTo>
                  <a:cubicBezTo>
                    <a:pt x="382" y="45"/>
                    <a:pt x="382" y="46"/>
                    <a:pt x="381" y="46"/>
                  </a:cubicBezTo>
                  <a:cubicBezTo>
                    <a:pt x="381" y="46"/>
                    <a:pt x="380" y="46"/>
                    <a:pt x="379" y="47"/>
                  </a:cubicBezTo>
                  <a:cubicBezTo>
                    <a:pt x="379" y="48"/>
                    <a:pt x="379" y="48"/>
                    <a:pt x="379" y="48"/>
                  </a:cubicBezTo>
                  <a:cubicBezTo>
                    <a:pt x="378" y="48"/>
                    <a:pt x="379" y="49"/>
                    <a:pt x="379" y="50"/>
                  </a:cubicBezTo>
                  <a:cubicBezTo>
                    <a:pt x="379" y="51"/>
                    <a:pt x="379" y="51"/>
                    <a:pt x="378" y="52"/>
                  </a:cubicBezTo>
                  <a:cubicBezTo>
                    <a:pt x="377" y="52"/>
                    <a:pt x="376" y="53"/>
                    <a:pt x="376" y="55"/>
                  </a:cubicBezTo>
                  <a:cubicBezTo>
                    <a:pt x="377" y="56"/>
                    <a:pt x="379" y="56"/>
                    <a:pt x="380" y="57"/>
                  </a:cubicBezTo>
                  <a:cubicBezTo>
                    <a:pt x="381" y="57"/>
                    <a:pt x="384" y="58"/>
                    <a:pt x="385" y="58"/>
                  </a:cubicBezTo>
                  <a:cubicBezTo>
                    <a:pt x="385" y="59"/>
                    <a:pt x="388" y="58"/>
                    <a:pt x="388" y="58"/>
                  </a:cubicBezTo>
                  <a:cubicBezTo>
                    <a:pt x="388" y="59"/>
                    <a:pt x="388" y="60"/>
                    <a:pt x="388" y="60"/>
                  </a:cubicBezTo>
                  <a:cubicBezTo>
                    <a:pt x="389" y="61"/>
                    <a:pt x="391" y="62"/>
                    <a:pt x="391" y="62"/>
                  </a:cubicBezTo>
                  <a:cubicBezTo>
                    <a:pt x="390" y="62"/>
                    <a:pt x="390" y="62"/>
                    <a:pt x="389" y="63"/>
                  </a:cubicBezTo>
                  <a:cubicBezTo>
                    <a:pt x="389" y="63"/>
                    <a:pt x="389" y="62"/>
                    <a:pt x="388" y="62"/>
                  </a:cubicBezTo>
                  <a:cubicBezTo>
                    <a:pt x="387" y="62"/>
                    <a:pt x="386" y="63"/>
                    <a:pt x="386" y="63"/>
                  </a:cubicBezTo>
                  <a:cubicBezTo>
                    <a:pt x="385" y="63"/>
                    <a:pt x="384" y="62"/>
                    <a:pt x="383" y="61"/>
                  </a:cubicBezTo>
                  <a:cubicBezTo>
                    <a:pt x="383" y="60"/>
                    <a:pt x="381" y="61"/>
                    <a:pt x="381" y="61"/>
                  </a:cubicBezTo>
                  <a:cubicBezTo>
                    <a:pt x="380" y="61"/>
                    <a:pt x="379" y="60"/>
                    <a:pt x="379" y="60"/>
                  </a:cubicBezTo>
                  <a:cubicBezTo>
                    <a:pt x="378" y="59"/>
                    <a:pt x="377" y="59"/>
                    <a:pt x="377" y="59"/>
                  </a:cubicBezTo>
                  <a:cubicBezTo>
                    <a:pt x="378" y="60"/>
                    <a:pt x="378" y="61"/>
                    <a:pt x="378" y="61"/>
                  </a:cubicBezTo>
                  <a:cubicBezTo>
                    <a:pt x="377" y="62"/>
                    <a:pt x="377" y="63"/>
                    <a:pt x="378" y="65"/>
                  </a:cubicBezTo>
                  <a:cubicBezTo>
                    <a:pt x="378" y="66"/>
                    <a:pt x="378" y="67"/>
                    <a:pt x="379" y="68"/>
                  </a:cubicBezTo>
                  <a:cubicBezTo>
                    <a:pt x="379" y="69"/>
                    <a:pt x="381" y="69"/>
                    <a:pt x="382" y="69"/>
                  </a:cubicBezTo>
                  <a:cubicBezTo>
                    <a:pt x="383" y="70"/>
                    <a:pt x="382" y="70"/>
                    <a:pt x="382" y="71"/>
                  </a:cubicBezTo>
                  <a:cubicBezTo>
                    <a:pt x="381" y="71"/>
                    <a:pt x="384" y="72"/>
                    <a:pt x="384" y="72"/>
                  </a:cubicBezTo>
                  <a:cubicBezTo>
                    <a:pt x="385" y="72"/>
                    <a:pt x="384" y="70"/>
                    <a:pt x="385" y="71"/>
                  </a:cubicBezTo>
                  <a:cubicBezTo>
                    <a:pt x="386" y="71"/>
                    <a:pt x="387" y="72"/>
                    <a:pt x="388" y="72"/>
                  </a:cubicBezTo>
                  <a:cubicBezTo>
                    <a:pt x="388" y="72"/>
                    <a:pt x="388" y="71"/>
                    <a:pt x="388" y="70"/>
                  </a:cubicBezTo>
                  <a:cubicBezTo>
                    <a:pt x="388" y="69"/>
                    <a:pt x="390" y="69"/>
                    <a:pt x="390" y="70"/>
                  </a:cubicBezTo>
                  <a:cubicBezTo>
                    <a:pt x="390" y="71"/>
                    <a:pt x="390" y="72"/>
                    <a:pt x="390" y="72"/>
                  </a:cubicBezTo>
                  <a:cubicBezTo>
                    <a:pt x="391" y="71"/>
                    <a:pt x="391" y="71"/>
                    <a:pt x="392" y="70"/>
                  </a:cubicBezTo>
                  <a:cubicBezTo>
                    <a:pt x="393" y="70"/>
                    <a:pt x="393" y="70"/>
                    <a:pt x="393" y="70"/>
                  </a:cubicBezTo>
                  <a:cubicBezTo>
                    <a:pt x="392" y="71"/>
                    <a:pt x="391" y="71"/>
                    <a:pt x="391" y="72"/>
                  </a:cubicBezTo>
                  <a:cubicBezTo>
                    <a:pt x="391" y="74"/>
                    <a:pt x="392" y="76"/>
                    <a:pt x="393" y="77"/>
                  </a:cubicBezTo>
                  <a:cubicBezTo>
                    <a:pt x="394" y="77"/>
                    <a:pt x="395" y="77"/>
                    <a:pt x="396" y="77"/>
                  </a:cubicBezTo>
                  <a:cubicBezTo>
                    <a:pt x="397" y="77"/>
                    <a:pt x="396" y="76"/>
                    <a:pt x="396" y="76"/>
                  </a:cubicBezTo>
                  <a:cubicBezTo>
                    <a:pt x="397" y="76"/>
                    <a:pt x="399" y="77"/>
                    <a:pt x="400" y="77"/>
                  </a:cubicBezTo>
                  <a:cubicBezTo>
                    <a:pt x="400" y="76"/>
                    <a:pt x="400" y="76"/>
                    <a:pt x="400" y="77"/>
                  </a:cubicBezTo>
                  <a:cubicBezTo>
                    <a:pt x="401" y="78"/>
                    <a:pt x="400" y="79"/>
                    <a:pt x="401" y="79"/>
                  </a:cubicBezTo>
                  <a:cubicBezTo>
                    <a:pt x="402" y="79"/>
                    <a:pt x="406" y="79"/>
                    <a:pt x="406" y="80"/>
                  </a:cubicBezTo>
                  <a:cubicBezTo>
                    <a:pt x="407" y="80"/>
                    <a:pt x="409" y="80"/>
                    <a:pt x="409" y="80"/>
                  </a:cubicBezTo>
                  <a:cubicBezTo>
                    <a:pt x="410" y="80"/>
                    <a:pt x="411" y="81"/>
                    <a:pt x="411" y="81"/>
                  </a:cubicBezTo>
                  <a:cubicBezTo>
                    <a:pt x="412" y="82"/>
                    <a:pt x="412" y="82"/>
                    <a:pt x="412" y="83"/>
                  </a:cubicBezTo>
                  <a:cubicBezTo>
                    <a:pt x="411" y="83"/>
                    <a:pt x="411" y="82"/>
                    <a:pt x="411" y="83"/>
                  </a:cubicBezTo>
                  <a:cubicBezTo>
                    <a:pt x="411" y="83"/>
                    <a:pt x="412" y="84"/>
                    <a:pt x="411" y="84"/>
                  </a:cubicBezTo>
                  <a:cubicBezTo>
                    <a:pt x="411" y="84"/>
                    <a:pt x="409" y="84"/>
                    <a:pt x="409" y="84"/>
                  </a:cubicBezTo>
                  <a:cubicBezTo>
                    <a:pt x="408" y="84"/>
                    <a:pt x="408" y="84"/>
                    <a:pt x="407" y="84"/>
                  </a:cubicBezTo>
                  <a:cubicBezTo>
                    <a:pt x="406" y="84"/>
                    <a:pt x="405" y="84"/>
                    <a:pt x="405" y="83"/>
                  </a:cubicBezTo>
                  <a:cubicBezTo>
                    <a:pt x="405" y="83"/>
                    <a:pt x="407" y="82"/>
                    <a:pt x="406" y="82"/>
                  </a:cubicBezTo>
                  <a:cubicBezTo>
                    <a:pt x="405" y="81"/>
                    <a:pt x="405" y="82"/>
                    <a:pt x="405" y="82"/>
                  </a:cubicBezTo>
                  <a:cubicBezTo>
                    <a:pt x="405" y="82"/>
                    <a:pt x="404" y="83"/>
                    <a:pt x="404" y="82"/>
                  </a:cubicBezTo>
                  <a:cubicBezTo>
                    <a:pt x="403" y="82"/>
                    <a:pt x="402" y="80"/>
                    <a:pt x="401" y="80"/>
                  </a:cubicBezTo>
                  <a:cubicBezTo>
                    <a:pt x="400" y="80"/>
                    <a:pt x="399" y="80"/>
                    <a:pt x="399" y="80"/>
                  </a:cubicBezTo>
                  <a:cubicBezTo>
                    <a:pt x="398" y="80"/>
                    <a:pt x="398" y="82"/>
                    <a:pt x="397" y="81"/>
                  </a:cubicBezTo>
                  <a:cubicBezTo>
                    <a:pt x="397" y="80"/>
                    <a:pt x="396" y="79"/>
                    <a:pt x="395" y="79"/>
                  </a:cubicBezTo>
                  <a:cubicBezTo>
                    <a:pt x="395" y="79"/>
                    <a:pt x="395" y="81"/>
                    <a:pt x="394" y="81"/>
                  </a:cubicBezTo>
                  <a:cubicBezTo>
                    <a:pt x="394" y="82"/>
                    <a:pt x="394" y="82"/>
                    <a:pt x="394" y="83"/>
                  </a:cubicBezTo>
                  <a:cubicBezTo>
                    <a:pt x="395" y="84"/>
                    <a:pt x="394" y="85"/>
                    <a:pt x="394" y="84"/>
                  </a:cubicBezTo>
                  <a:cubicBezTo>
                    <a:pt x="393" y="84"/>
                    <a:pt x="393" y="85"/>
                    <a:pt x="393" y="86"/>
                  </a:cubicBezTo>
                  <a:cubicBezTo>
                    <a:pt x="394" y="86"/>
                    <a:pt x="394" y="87"/>
                    <a:pt x="393" y="87"/>
                  </a:cubicBezTo>
                  <a:cubicBezTo>
                    <a:pt x="393" y="87"/>
                    <a:pt x="393" y="88"/>
                    <a:pt x="393" y="89"/>
                  </a:cubicBezTo>
                  <a:cubicBezTo>
                    <a:pt x="394" y="90"/>
                    <a:pt x="394" y="89"/>
                    <a:pt x="395" y="90"/>
                  </a:cubicBezTo>
                  <a:cubicBezTo>
                    <a:pt x="396" y="90"/>
                    <a:pt x="396" y="90"/>
                    <a:pt x="396" y="91"/>
                  </a:cubicBezTo>
                  <a:cubicBezTo>
                    <a:pt x="397" y="92"/>
                    <a:pt x="396" y="92"/>
                    <a:pt x="395" y="92"/>
                  </a:cubicBezTo>
                  <a:cubicBezTo>
                    <a:pt x="395" y="92"/>
                    <a:pt x="395" y="92"/>
                    <a:pt x="395" y="93"/>
                  </a:cubicBezTo>
                  <a:cubicBezTo>
                    <a:pt x="395" y="93"/>
                    <a:pt x="394" y="94"/>
                    <a:pt x="394" y="93"/>
                  </a:cubicBezTo>
                  <a:cubicBezTo>
                    <a:pt x="394" y="93"/>
                    <a:pt x="393" y="93"/>
                    <a:pt x="393" y="94"/>
                  </a:cubicBezTo>
                  <a:cubicBezTo>
                    <a:pt x="393" y="94"/>
                    <a:pt x="395" y="95"/>
                    <a:pt x="394" y="95"/>
                  </a:cubicBezTo>
                  <a:cubicBezTo>
                    <a:pt x="394" y="96"/>
                    <a:pt x="393" y="95"/>
                    <a:pt x="392" y="95"/>
                  </a:cubicBezTo>
                  <a:cubicBezTo>
                    <a:pt x="392" y="96"/>
                    <a:pt x="391" y="95"/>
                    <a:pt x="391" y="95"/>
                  </a:cubicBezTo>
                  <a:cubicBezTo>
                    <a:pt x="390" y="94"/>
                    <a:pt x="390" y="95"/>
                    <a:pt x="390" y="95"/>
                  </a:cubicBezTo>
                  <a:cubicBezTo>
                    <a:pt x="389" y="96"/>
                    <a:pt x="389" y="96"/>
                    <a:pt x="388" y="98"/>
                  </a:cubicBezTo>
                  <a:cubicBezTo>
                    <a:pt x="388" y="100"/>
                    <a:pt x="387" y="100"/>
                    <a:pt x="387" y="101"/>
                  </a:cubicBezTo>
                  <a:cubicBezTo>
                    <a:pt x="386" y="103"/>
                    <a:pt x="385" y="105"/>
                    <a:pt x="385" y="105"/>
                  </a:cubicBezTo>
                  <a:cubicBezTo>
                    <a:pt x="384" y="106"/>
                    <a:pt x="383" y="107"/>
                    <a:pt x="383" y="107"/>
                  </a:cubicBezTo>
                  <a:cubicBezTo>
                    <a:pt x="382" y="108"/>
                    <a:pt x="381" y="109"/>
                    <a:pt x="381" y="109"/>
                  </a:cubicBezTo>
                  <a:cubicBezTo>
                    <a:pt x="381" y="109"/>
                    <a:pt x="381" y="108"/>
                    <a:pt x="382" y="107"/>
                  </a:cubicBezTo>
                  <a:cubicBezTo>
                    <a:pt x="382" y="105"/>
                    <a:pt x="383" y="105"/>
                    <a:pt x="383" y="103"/>
                  </a:cubicBezTo>
                  <a:cubicBezTo>
                    <a:pt x="383" y="102"/>
                    <a:pt x="382" y="100"/>
                    <a:pt x="382" y="101"/>
                  </a:cubicBezTo>
                  <a:cubicBezTo>
                    <a:pt x="381" y="101"/>
                    <a:pt x="380" y="102"/>
                    <a:pt x="380" y="103"/>
                  </a:cubicBezTo>
                  <a:cubicBezTo>
                    <a:pt x="379" y="103"/>
                    <a:pt x="379" y="104"/>
                    <a:pt x="379" y="105"/>
                  </a:cubicBezTo>
                  <a:cubicBezTo>
                    <a:pt x="379" y="106"/>
                    <a:pt x="379" y="105"/>
                    <a:pt x="379" y="106"/>
                  </a:cubicBezTo>
                  <a:cubicBezTo>
                    <a:pt x="378" y="106"/>
                    <a:pt x="378" y="108"/>
                    <a:pt x="379" y="109"/>
                  </a:cubicBezTo>
                  <a:cubicBezTo>
                    <a:pt x="380" y="110"/>
                    <a:pt x="382" y="108"/>
                    <a:pt x="381" y="109"/>
                  </a:cubicBezTo>
                  <a:cubicBezTo>
                    <a:pt x="380" y="110"/>
                    <a:pt x="381" y="110"/>
                    <a:pt x="380" y="111"/>
                  </a:cubicBezTo>
                  <a:cubicBezTo>
                    <a:pt x="380" y="112"/>
                    <a:pt x="379" y="114"/>
                    <a:pt x="379" y="115"/>
                  </a:cubicBezTo>
                  <a:cubicBezTo>
                    <a:pt x="379" y="116"/>
                    <a:pt x="378" y="115"/>
                    <a:pt x="378" y="114"/>
                  </a:cubicBezTo>
                  <a:cubicBezTo>
                    <a:pt x="377" y="113"/>
                    <a:pt x="377" y="113"/>
                    <a:pt x="377" y="114"/>
                  </a:cubicBezTo>
                  <a:cubicBezTo>
                    <a:pt x="376" y="114"/>
                    <a:pt x="376" y="116"/>
                    <a:pt x="376" y="116"/>
                  </a:cubicBezTo>
                  <a:cubicBezTo>
                    <a:pt x="375" y="116"/>
                    <a:pt x="375" y="116"/>
                    <a:pt x="374" y="116"/>
                  </a:cubicBezTo>
                  <a:cubicBezTo>
                    <a:pt x="374" y="117"/>
                    <a:pt x="374" y="119"/>
                    <a:pt x="373" y="118"/>
                  </a:cubicBezTo>
                  <a:cubicBezTo>
                    <a:pt x="373" y="118"/>
                    <a:pt x="373" y="117"/>
                    <a:pt x="373" y="116"/>
                  </a:cubicBezTo>
                  <a:cubicBezTo>
                    <a:pt x="373" y="115"/>
                    <a:pt x="374" y="114"/>
                    <a:pt x="373" y="113"/>
                  </a:cubicBezTo>
                  <a:cubicBezTo>
                    <a:pt x="373" y="112"/>
                    <a:pt x="371" y="109"/>
                    <a:pt x="371" y="107"/>
                  </a:cubicBezTo>
                  <a:cubicBezTo>
                    <a:pt x="370" y="104"/>
                    <a:pt x="371" y="103"/>
                    <a:pt x="371" y="102"/>
                  </a:cubicBezTo>
                  <a:cubicBezTo>
                    <a:pt x="372" y="101"/>
                    <a:pt x="372" y="100"/>
                    <a:pt x="372" y="99"/>
                  </a:cubicBezTo>
                  <a:cubicBezTo>
                    <a:pt x="371" y="98"/>
                    <a:pt x="373" y="98"/>
                    <a:pt x="373" y="98"/>
                  </a:cubicBezTo>
                  <a:cubicBezTo>
                    <a:pt x="373" y="99"/>
                    <a:pt x="372" y="100"/>
                    <a:pt x="373" y="101"/>
                  </a:cubicBezTo>
                  <a:cubicBezTo>
                    <a:pt x="374" y="101"/>
                    <a:pt x="376" y="101"/>
                    <a:pt x="376" y="99"/>
                  </a:cubicBezTo>
                  <a:cubicBezTo>
                    <a:pt x="376" y="97"/>
                    <a:pt x="375" y="96"/>
                    <a:pt x="376" y="95"/>
                  </a:cubicBezTo>
                  <a:cubicBezTo>
                    <a:pt x="376" y="94"/>
                    <a:pt x="376" y="93"/>
                    <a:pt x="376" y="91"/>
                  </a:cubicBezTo>
                  <a:cubicBezTo>
                    <a:pt x="375" y="90"/>
                    <a:pt x="373" y="89"/>
                    <a:pt x="373" y="87"/>
                  </a:cubicBezTo>
                  <a:cubicBezTo>
                    <a:pt x="372" y="85"/>
                    <a:pt x="371" y="84"/>
                    <a:pt x="370" y="84"/>
                  </a:cubicBezTo>
                  <a:cubicBezTo>
                    <a:pt x="370" y="84"/>
                    <a:pt x="369" y="85"/>
                    <a:pt x="369" y="86"/>
                  </a:cubicBezTo>
                  <a:cubicBezTo>
                    <a:pt x="368" y="87"/>
                    <a:pt x="367" y="86"/>
                    <a:pt x="367" y="87"/>
                  </a:cubicBezTo>
                  <a:cubicBezTo>
                    <a:pt x="367" y="88"/>
                    <a:pt x="366" y="92"/>
                    <a:pt x="365" y="92"/>
                  </a:cubicBezTo>
                  <a:cubicBezTo>
                    <a:pt x="365" y="93"/>
                    <a:pt x="365" y="92"/>
                    <a:pt x="365" y="92"/>
                  </a:cubicBezTo>
                  <a:cubicBezTo>
                    <a:pt x="365" y="91"/>
                    <a:pt x="365" y="90"/>
                    <a:pt x="365" y="90"/>
                  </a:cubicBezTo>
                  <a:cubicBezTo>
                    <a:pt x="365" y="89"/>
                    <a:pt x="364" y="90"/>
                    <a:pt x="364" y="91"/>
                  </a:cubicBezTo>
                  <a:cubicBezTo>
                    <a:pt x="364" y="91"/>
                    <a:pt x="365" y="92"/>
                    <a:pt x="364" y="92"/>
                  </a:cubicBezTo>
                  <a:cubicBezTo>
                    <a:pt x="364" y="92"/>
                    <a:pt x="364" y="93"/>
                    <a:pt x="364" y="94"/>
                  </a:cubicBezTo>
                  <a:cubicBezTo>
                    <a:pt x="364" y="94"/>
                    <a:pt x="364" y="95"/>
                    <a:pt x="363" y="95"/>
                  </a:cubicBezTo>
                  <a:cubicBezTo>
                    <a:pt x="363" y="95"/>
                    <a:pt x="362" y="96"/>
                    <a:pt x="362" y="96"/>
                  </a:cubicBezTo>
                  <a:cubicBezTo>
                    <a:pt x="362" y="97"/>
                    <a:pt x="361" y="97"/>
                    <a:pt x="361" y="98"/>
                  </a:cubicBezTo>
                  <a:cubicBezTo>
                    <a:pt x="361" y="99"/>
                    <a:pt x="360" y="99"/>
                    <a:pt x="360" y="98"/>
                  </a:cubicBezTo>
                  <a:cubicBezTo>
                    <a:pt x="360" y="96"/>
                    <a:pt x="360" y="96"/>
                    <a:pt x="360" y="96"/>
                  </a:cubicBezTo>
                  <a:cubicBezTo>
                    <a:pt x="360" y="95"/>
                    <a:pt x="360" y="94"/>
                    <a:pt x="360" y="93"/>
                  </a:cubicBezTo>
                  <a:cubicBezTo>
                    <a:pt x="361" y="92"/>
                    <a:pt x="362" y="89"/>
                    <a:pt x="361" y="88"/>
                  </a:cubicBezTo>
                  <a:cubicBezTo>
                    <a:pt x="361" y="86"/>
                    <a:pt x="361" y="84"/>
                    <a:pt x="360" y="83"/>
                  </a:cubicBezTo>
                  <a:cubicBezTo>
                    <a:pt x="359" y="82"/>
                    <a:pt x="359" y="82"/>
                    <a:pt x="360" y="82"/>
                  </a:cubicBezTo>
                  <a:cubicBezTo>
                    <a:pt x="361" y="82"/>
                    <a:pt x="361" y="82"/>
                    <a:pt x="362" y="82"/>
                  </a:cubicBezTo>
                  <a:cubicBezTo>
                    <a:pt x="362" y="82"/>
                    <a:pt x="362" y="82"/>
                    <a:pt x="362" y="81"/>
                  </a:cubicBezTo>
                  <a:cubicBezTo>
                    <a:pt x="363" y="81"/>
                    <a:pt x="363" y="81"/>
                    <a:pt x="364" y="81"/>
                  </a:cubicBezTo>
                  <a:cubicBezTo>
                    <a:pt x="364" y="81"/>
                    <a:pt x="365" y="81"/>
                    <a:pt x="365" y="80"/>
                  </a:cubicBezTo>
                  <a:cubicBezTo>
                    <a:pt x="364" y="79"/>
                    <a:pt x="364" y="79"/>
                    <a:pt x="363" y="79"/>
                  </a:cubicBezTo>
                  <a:cubicBezTo>
                    <a:pt x="362" y="79"/>
                    <a:pt x="362" y="79"/>
                    <a:pt x="362" y="79"/>
                  </a:cubicBezTo>
                  <a:cubicBezTo>
                    <a:pt x="361" y="79"/>
                    <a:pt x="361" y="79"/>
                    <a:pt x="360" y="79"/>
                  </a:cubicBezTo>
                  <a:cubicBezTo>
                    <a:pt x="360" y="79"/>
                    <a:pt x="358" y="79"/>
                    <a:pt x="359" y="78"/>
                  </a:cubicBezTo>
                  <a:cubicBezTo>
                    <a:pt x="359" y="78"/>
                    <a:pt x="360" y="78"/>
                    <a:pt x="360" y="77"/>
                  </a:cubicBezTo>
                  <a:cubicBezTo>
                    <a:pt x="360" y="77"/>
                    <a:pt x="360" y="76"/>
                    <a:pt x="359" y="76"/>
                  </a:cubicBezTo>
                  <a:cubicBezTo>
                    <a:pt x="358" y="77"/>
                    <a:pt x="358" y="77"/>
                    <a:pt x="357" y="78"/>
                  </a:cubicBezTo>
                  <a:cubicBezTo>
                    <a:pt x="357" y="78"/>
                    <a:pt x="357" y="78"/>
                    <a:pt x="356" y="78"/>
                  </a:cubicBezTo>
                  <a:cubicBezTo>
                    <a:pt x="356" y="78"/>
                    <a:pt x="355" y="78"/>
                    <a:pt x="355" y="77"/>
                  </a:cubicBezTo>
                  <a:cubicBezTo>
                    <a:pt x="355" y="76"/>
                    <a:pt x="355" y="76"/>
                    <a:pt x="354" y="75"/>
                  </a:cubicBezTo>
                  <a:cubicBezTo>
                    <a:pt x="353" y="75"/>
                    <a:pt x="353" y="75"/>
                    <a:pt x="352" y="75"/>
                  </a:cubicBezTo>
                  <a:cubicBezTo>
                    <a:pt x="352" y="75"/>
                    <a:pt x="352" y="74"/>
                    <a:pt x="353" y="73"/>
                  </a:cubicBezTo>
                  <a:cubicBezTo>
                    <a:pt x="353" y="73"/>
                    <a:pt x="355" y="73"/>
                    <a:pt x="356" y="73"/>
                  </a:cubicBezTo>
                  <a:cubicBezTo>
                    <a:pt x="356" y="72"/>
                    <a:pt x="357" y="72"/>
                    <a:pt x="357" y="71"/>
                  </a:cubicBezTo>
                  <a:cubicBezTo>
                    <a:pt x="357" y="70"/>
                    <a:pt x="357" y="69"/>
                    <a:pt x="356" y="69"/>
                  </a:cubicBezTo>
                  <a:cubicBezTo>
                    <a:pt x="356" y="70"/>
                    <a:pt x="355" y="71"/>
                    <a:pt x="355" y="70"/>
                  </a:cubicBezTo>
                  <a:cubicBezTo>
                    <a:pt x="355" y="69"/>
                    <a:pt x="356" y="67"/>
                    <a:pt x="357" y="68"/>
                  </a:cubicBezTo>
                  <a:cubicBezTo>
                    <a:pt x="358" y="69"/>
                    <a:pt x="359" y="70"/>
                    <a:pt x="360" y="70"/>
                  </a:cubicBezTo>
                  <a:cubicBezTo>
                    <a:pt x="361" y="70"/>
                    <a:pt x="361" y="69"/>
                    <a:pt x="361" y="68"/>
                  </a:cubicBezTo>
                  <a:cubicBezTo>
                    <a:pt x="361" y="67"/>
                    <a:pt x="361" y="66"/>
                    <a:pt x="361" y="66"/>
                  </a:cubicBezTo>
                  <a:cubicBezTo>
                    <a:pt x="360" y="66"/>
                    <a:pt x="360" y="67"/>
                    <a:pt x="359" y="67"/>
                  </a:cubicBezTo>
                  <a:cubicBezTo>
                    <a:pt x="359" y="67"/>
                    <a:pt x="358" y="67"/>
                    <a:pt x="359" y="66"/>
                  </a:cubicBezTo>
                  <a:cubicBezTo>
                    <a:pt x="359" y="66"/>
                    <a:pt x="360" y="65"/>
                    <a:pt x="359" y="65"/>
                  </a:cubicBezTo>
                  <a:cubicBezTo>
                    <a:pt x="359" y="64"/>
                    <a:pt x="358" y="64"/>
                    <a:pt x="358" y="64"/>
                  </a:cubicBezTo>
                  <a:cubicBezTo>
                    <a:pt x="359" y="63"/>
                    <a:pt x="359" y="63"/>
                    <a:pt x="359" y="62"/>
                  </a:cubicBezTo>
                  <a:cubicBezTo>
                    <a:pt x="358" y="62"/>
                    <a:pt x="358" y="62"/>
                    <a:pt x="358" y="61"/>
                  </a:cubicBezTo>
                  <a:cubicBezTo>
                    <a:pt x="357" y="61"/>
                    <a:pt x="357" y="60"/>
                    <a:pt x="357" y="60"/>
                  </a:cubicBezTo>
                  <a:cubicBezTo>
                    <a:pt x="357" y="59"/>
                    <a:pt x="357" y="59"/>
                    <a:pt x="357" y="58"/>
                  </a:cubicBezTo>
                  <a:cubicBezTo>
                    <a:pt x="358" y="57"/>
                    <a:pt x="359" y="54"/>
                    <a:pt x="359" y="53"/>
                  </a:cubicBezTo>
                  <a:cubicBezTo>
                    <a:pt x="358" y="51"/>
                    <a:pt x="357" y="51"/>
                    <a:pt x="357" y="49"/>
                  </a:cubicBezTo>
                  <a:cubicBezTo>
                    <a:pt x="356" y="48"/>
                    <a:pt x="356" y="49"/>
                    <a:pt x="356" y="48"/>
                  </a:cubicBezTo>
                  <a:cubicBezTo>
                    <a:pt x="356" y="46"/>
                    <a:pt x="356" y="46"/>
                    <a:pt x="355" y="46"/>
                  </a:cubicBezTo>
                  <a:cubicBezTo>
                    <a:pt x="354" y="46"/>
                    <a:pt x="353" y="45"/>
                    <a:pt x="353" y="46"/>
                  </a:cubicBezTo>
                  <a:cubicBezTo>
                    <a:pt x="353" y="47"/>
                    <a:pt x="352" y="48"/>
                    <a:pt x="352" y="47"/>
                  </a:cubicBezTo>
                  <a:cubicBezTo>
                    <a:pt x="352" y="46"/>
                    <a:pt x="352" y="45"/>
                    <a:pt x="352" y="45"/>
                  </a:cubicBezTo>
                  <a:cubicBezTo>
                    <a:pt x="352" y="44"/>
                    <a:pt x="354" y="44"/>
                    <a:pt x="353" y="43"/>
                  </a:cubicBezTo>
                  <a:cubicBezTo>
                    <a:pt x="353" y="42"/>
                    <a:pt x="352" y="42"/>
                    <a:pt x="352" y="42"/>
                  </a:cubicBezTo>
                  <a:cubicBezTo>
                    <a:pt x="352" y="42"/>
                    <a:pt x="354" y="42"/>
                    <a:pt x="355" y="42"/>
                  </a:cubicBezTo>
                  <a:cubicBezTo>
                    <a:pt x="355" y="43"/>
                    <a:pt x="356" y="44"/>
                    <a:pt x="357" y="43"/>
                  </a:cubicBezTo>
                  <a:cubicBezTo>
                    <a:pt x="357" y="42"/>
                    <a:pt x="358" y="38"/>
                    <a:pt x="359" y="38"/>
                  </a:cubicBezTo>
                  <a:cubicBezTo>
                    <a:pt x="361" y="37"/>
                    <a:pt x="362" y="38"/>
                    <a:pt x="362" y="36"/>
                  </a:cubicBezTo>
                  <a:cubicBezTo>
                    <a:pt x="362" y="35"/>
                    <a:pt x="361" y="32"/>
                    <a:pt x="361" y="32"/>
                  </a:cubicBezTo>
                  <a:cubicBezTo>
                    <a:pt x="360" y="32"/>
                    <a:pt x="359" y="32"/>
                    <a:pt x="359" y="31"/>
                  </a:cubicBezTo>
                  <a:cubicBezTo>
                    <a:pt x="360" y="30"/>
                    <a:pt x="363" y="32"/>
                    <a:pt x="364" y="32"/>
                  </a:cubicBezTo>
                  <a:cubicBezTo>
                    <a:pt x="365" y="32"/>
                    <a:pt x="366" y="33"/>
                    <a:pt x="368" y="34"/>
                  </a:cubicBezTo>
                  <a:cubicBezTo>
                    <a:pt x="370" y="35"/>
                    <a:pt x="372" y="35"/>
                    <a:pt x="372" y="34"/>
                  </a:cubicBezTo>
                  <a:cubicBezTo>
                    <a:pt x="373" y="32"/>
                    <a:pt x="375" y="31"/>
                    <a:pt x="376" y="30"/>
                  </a:cubicBezTo>
                  <a:cubicBezTo>
                    <a:pt x="377" y="30"/>
                    <a:pt x="378" y="29"/>
                    <a:pt x="378" y="28"/>
                  </a:cubicBezTo>
                  <a:cubicBezTo>
                    <a:pt x="378" y="27"/>
                    <a:pt x="378" y="27"/>
                    <a:pt x="378" y="27"/>
                  </a:cubicBezTo>
                  <a:cubicBezTo>
                    <a:pt x="379" y="27"/>
                    <a:pt x="381" y="25"/>
                    <a:pt x="381" y="24"/>
                  </a:cubicBezTo>
                  <a:cubicBezTo>
                    <a:pt x="382" y="24"/>
                    <a:pt x="382" y="22"/>
                    <a:pt x="383" y="22"/>
                  </a:cubicBezTo>
                  <a:cubicBezTo>
                    <a:pt x="384" y="23"/>
                    <a:pt x="385" y="21"/>
                    <a:pt x="386" y="20"/>
                  </a:cubicBezTo>
                  <a:cubicBezTo>
                    <a:pt x="387" y="19"/>
                    <a:pt x="388" y="19"/>
                    <a:pt x="388" y="17"/>
                  </a:cubicBezTo>
                  <a:cubicBezTo>
                    <a:pt x="388" y="16"/>
                    <a:pt x="385" y="15"/>
                    <a:pt x="385" y="15"/>
                  </a:cubicBezTo>
                  <a:cubicBezTo>
                    <a:pt x="384" y="14"/>
                    <a:pt x="382" y="13"/>
                    <a:pt x="381" y="13"/>
                  </a:cubicBezTo>
                  <a:cubicBezTo>
                    <a:pt x="380" y="13"/>
                    <a:pt x="379" y="12"/>
                    <a:pt x="379" y="13"/>
                  </a:cubicBezTo>
                  <a:cubicBezTo>
                    <a:pt x="378" y="14"/>
                    <a:pt x="377" y="15"/>
                    <a:pt x="378" y="14"/>
                  </a:cubicBezTo>
                  <a:cubicBezTo>
                    <a:pt x="378" y="13"/>
                    <a:pt x="377" y="11"/>
                    <a:pt x="376" y="10"/>
                  </a:cubicBezTo>
                  <a:cubicBezTo>
                    <a:pt x="376" y="10"/>
                    <a:pt x="375" y="12"/>
                    <a:pt x="375" y="11"/>
                  </a:cubicBezTo>
                  <a:cubicBezTo>
                    <a:pt x="375" y="10"/>
                    <a:pt x="374" y="9"/>
                    <a:pt x="373" y="8"/>
                  </a:cubicBezTo>
                  <a:cubicBezTo>
                    <a:pt x="372" y="7"/>
                    <a:pt x="371" y="7"/>
                    <a:pt x="370" y="8"/>
                  </a:cubicBezTo>
                  <a:cubicBezTo>
                    <a:pt x="370" y="9"/>
                    <a:pt x="370" y="10"/>
                    <a:pt x="370" y="9"/>
                  </a:cubicBezTo>
                  <a:cubicBezTo>
                    <a:pt x="369" y="9"/>
                    <a:pt x="369" y="7"/>
                    <a:pt x="368" y="7"/>
                  </a:cubicBezTo>
                  <a:cubicBezTo>
                    <a:pt x="367" y="7"/>
                    <a:pt x="366" y="7"/>
                    <a:pt x="366" y="7"/>
                  </a:cubicBezTo>
                  <a:cubicBezTo>
                    <a:pt x="365" y="8"/>
                    <a:pt x="365" y="8"/>
                    <a:pt x="364" y="8"/>
                  </a:cubicBezTo>
                  <a:cubicBezTo>
                    <a:pt x="363" y="7"/>
                    <a:pt x="363" y="9"/>
                    <a:pt x="362" y="9"/>
                  </a:cubicBezTo>
                  <a:cubicBezTo>
                    <a:pt x="362" y="9"/>
                    <a:pt x="360" y="8"/>
                    <a:pt x="360" y="9"/>
                  </a:cubicBezTo>
                  <a:cubicBezTo>
                    <a:pt x="360" y="9"/>
                    <a:pt x="360" y="11"/>
                    <a:pt x="361" y="11"/>
                  </a:cubicBezTo>
                  <a:cubicBezTo>
                    <a:pt x="361" y="11"/>
                    <a:pt x="361" y="12"/>
                    <a:pt x="361" y="13"/>
                  </a:cubicBezTo>
                  <a:cubicBezTo>
                    <a:pt x="361" y="13"/>
                    <a:pt x="361" y="14"/>
                    <a:pt x="361" y="14"/>
                  </a:cubicBezTo>
                  <a:cubicBezTo>
                    <a:pt x="361" y="15"/>
                    <a:pt x="361" y="16"/>
                    <a:pt x="360" y="14"/>
                  </a:cubicBezTo>
                  <a:cubicBezTo>
                    <a:pt x="359" y="12"/>
                    <a:pt x="359" y="11"/>
                    <a:pt x="358" y="11"/>
                  </a:cubicBezTo>
                  <a:cubicBezTo>
                    <a:pt x="357" y="11"/>
                    <a:pt x="356" y="12"/>
                    <a:pt x="356" y="14"/>
                  </a:cubicBezTo>
                  <a:cubicBezTo>
                    <a:pt x="356" y="15"/>
                    <a:pt x="355" y="18"/>
                    <a:pt x="355" y="19"/>
                  </a:cubicBezTo>
                  <a:cubicBezTo>
                    <a:pt x="355" y="21"/>
                    <a:pt x="355" y="22"/>
                    <a:pt x="354" y="22"/>
                  </a:cubicBezTo>
                  <a:cubicBezTo>
                    <a:pt x="354" y="23"/>
                    <a:pt x="353" y="23"/>
                    <a:pt x="353" y="23"/>
                  </a:cubicBezTo>
                  <a:cubicBezTo>
                    <a:pt x="352" y="23"/>
                    <a:pt x="353" y="24"/>
                    <a:pt x="352" y="25"/>
                  </a:cubicBezTo>
                  <a:cubicBezTo>
                    <a:pt x="352" y="25"/>
                    <a:pt x="352" y="24"/>
                    <a:pt x="351" y="25"/>
                  </a:cubicBezTo>
                  <a:cubicBezTo>
                    <a:pt x="351" y="26"/>
                    <a:pt x="352" y="27"/>
                    <a:pt x="352" y="28"/>
                  </a:cubicBezTo>
                  <a:cubicBezTo>
                    <a:pt x="351" y="29"/>
                    <a:pt x="351" y="29"/>
                    <a:pt x="351" y="30"/>
                  </a:cubicBezTo>
                  <a:cubicBezTo>
                    <a:pt x="352" y="31"/>
                    <a:pt x="352" y="31"/>
                    <a:pt x="352" y="33"/>
                  </a:cubicBezTo>
                  <a:cubicBezTo>
                    <a:pt x="352" y="34"/>
                    <a:pt x="351" y="36"/>
                    <a:pt x="351" y="37"/>
                  </a:cubicBezTo>
                  <a:cubicBezTo>
                    <a:pt x="350" y="39"/>
                    <a:pt x="350" y="39"/>
                    <a:pt x="351" y="39"/>
                  </a:cubicBezTo>
                  <a:cubicBezTo>
                    <a:pt x="351" y="39"/>
                    <a:pt x="353" y="39"/>
                    <a:pt x="352" y="39"/>
                  </a:cubicBezTo>
                  <a:cubicBezTo>
                    <a:pt x="352" y="40"/>
                    <a:pt x="351" y="39"/>
                    <a:pt x="350" y="39"/>
                  </a:cubicBezTo>
                  <a:cubicBezTo>
                    <a:pt x="350" y="39"/>
                    <a:pt x="349" y="40"/>
                    <a:pt x="350" y="41"/>
                  </a:cubicBezTo>
                  <a:cubicBezTo>
                    <a:pt x="351" y="41"/>
                    <a:pt x="352" y="42"/>
                    <a:pt x="351" y="42"/>
                  </a:cubicBezTo>
                  <a:cubicBezTo>
                    <a:pt x="350" y="42"/>
                    <a:pt x="348" y="42"/>
                    <a:pt x="348" y="43"/>
                  </a:cubicBezTo>
                  <a:cubicBezTo>
                    <a:pt x="349" y="43"/>
                    <a:pt x="350" y="44"/>
                    <a:pt x="351" y="44"/>
                  </a:cubicBezTo>
                  <a:cubicBezTo>
                    <a:pt x="351" y="44"/>
                    <a:pt x="352" y="44"/>
                    <a:pt x="352" y="44"/>
                  </a:cubicBezTo>
                  <a:cubicBezTo>
                    <a:pt x="351" y="45"/>
                    <a:pt x="349" y="44"/>
                    <a:pt x="348" y="44"/>
                  </a:cubicBezTo>
                  <a:cubicBezTo>
                    <a:pt x="348" y="44"/>
                    <a:pt x="348" y="44"/>
                    <a:pt x="347" y="45"/>
                  </a:cubicBezTo>
                  <a:cubicBezTo>
                    <a:pt x="347" y="45"/>
                    <a:pt x="346" y="45"/>
                    <a:pt x="345" y="45"/>
                  </a:cubicBezTo>
                  <a:cubicBezTo>
                    <a:pt x="344" y="45"/>
                    <a:pt x="344" y="46"/>
                    <a:pt x="343" y="46"/>
                  </a:cubicBezTo>
                  <a:cubicBezTo>
                    <a:pt x="343" y="46"/>
                    <a:pt x="342" y="47"/>
                    <a:pt x="343" y="47"/>
                  </a:cubicBezTo>
                  <a:cubicBezTo>
                    <a:pt x="344" y="48"/>
                    <a:pt x="346" y="48"/>
                    <a:pt x="345" y="48"/>
                  </a:cubicBezTo>
                  <a:cubicBezTo>
                    <a:pt x="345" y="49"/>
                    <a:pt x="345" y="48"/>
                    <a:pt x="344" y="49"/>
                  </a:cubicBezTo>
                  <a:cubicBezTo>
                    <a:pt x="344" y="50"/>
                    <a:pt x="344" y="51"/>
                    <a:pt x="343" y="50"/>
                  </a:cubicBezTo>
                  <a:cubicBezTo>
                    <a:pt x="343" y="50"/>
                    <a:pt x="342" y="50"/>
                    <a:pt x="342" y="49"/>
                  </a:cubicBezTo>
                  <a:cubicBezTo>
                    <a:pt x="342" y="48"/>
                    <a:pt x="340" y="48"/>
                    <a:pt x="340" y="49"/>
                  </a:cubicBezTo>
                  <a:cubicBezTo>
                    <a:pt x="340" y="49"/>
                    <a:pt x="339" y="50"/>
                    <a:pt x="339" y="50"/>
                  </a:cubicBezTo>
                  <a:cubicBezTo>
                    <a:pt x="338" y="49"/>
                    <a:pt x="338" y="49"/>
                    <a:pt x="338" y="50"/>
                  </a:cubicBezTo>
                  <a:cubicBezTo>
                    <a:pt x="338" y="51"/>
                    <a:pt x="338" y="51"/>
                    <a:pt x="337" y="52"/>
                  </a:cubicBezTo>
                  <a:cubicBezTo>
                    <a:pt x="337" y="52"/>
                    <a:pt x="337" y="53"/>
                    <a:pt x="336" y="53"/>
                  </a:cubicBezTo>
                  <a:cubicBezTo>
                    <a:pt x="336" y="54"/>
                    <a:pt x="336" y="54"/>
                    <a:pt x="335" y="55"/>
                  </a:cubicBezTo>
                  <a:cubicBezTo>
                    <a:pt x="335" y="56"/>
                    <a:pt x="335" y="57"/>
                    <a:pt x="336" y="57"/>
                  </a:cubicBezTo>
                  <a:cubicBezTo>
                    <a:pt x="336" y="58"/>
                    <a:pt x="336" y="58"/>
                    <a:pt x="337" y="58"/>
                  </a:cubicBezTo>
                  <a:cubicBezTo>
                    <a:pt x="337" y="58"/>
                    <a:pt x="338" y="57"/>
                    <a:pt x="338" y="58"/>
                  </a:cubicBezTo>
                  <a:cubicBezTo>
                    <a:pt x="338" y="58"/>
                    <a:pt x="337" y="58"/>
                    <a:pt x="337" y="59"/>
                  </a:cubicBezTo>
                  <a:cubicBezTo>
                    <a:pt x="338" y="59"/>
                    <a:pt x="338" y="60"/>
                    <a:pt x="338" y="60"/>
                  </a:cubicBezTo>
                  <a:cubicBezTo>
                    <a:pt x="337" y="60"/>
                    <a:pt x="336" y="59"/>
                    <a:pt x="336" y="59"/>
                  </a:cubicBezTo>
                  <a:cubicBezTo>
                    <a:pt x="335" y="60"/>
                    <a:pt x="334" y="61"/>
                    <a:pt x="334" y="61"/>
                  </a:cubicBezTo>
                  <a:cubicBezTo>
                    <a:pt x="334" y="61"/>
                    <a:pt x="333" y="61"/>
                    <a:pt x="333" y="62"/>
                  </a:cubicBezTo>
                  <a:cubicBezTo>
                    <a:pt x="332" y="63"/>
                    <a:pt x="332" y="65"/>
                    <a:pt x="332" y="66"/>
                  </a:cubicBezTo>
                  <a:cubicBezTo>
                    <a:pt x="332" y="67"/>
                    <a:pt x="333" y="67"/>
                    <a:pt x="333" y="67"/>
                  </a:cubicBezTo>
                  <a:cubicBezTo>
                    <a:pt x="333" y="68"/>
                    <a:pt x="333" y="68"/>
                    <a:pt x="333" y="69"/>
                  </a:cubicBezTo>
                  <a:cubicBezTo>
                    <a:pt x="334" y="70"/>
                    <a:pt x="335" y="71"/>
                    <a:pt x="335" y="70"/>
                  </a:cubicBezTo>
                  <a:cubicBezTo>
                    <a:pt x="335" y="70"/>
                    <a:pt x="336" y="71"/>
                    <a:pt x="336" y="71"/>
                  </a:cubicBezTo>
                  <a:cubicBezTo>
                    <a:pt x="336" y="72"/>
                    <a:pt x="337" y="73"/>
                    <a:pt x="338" y="74"/>
                  </a:cubicBezTo>
                  <a:cubicBezTo>
                    <a:pt x="339" y="74"/>
                    <a:pt x="340" y="75"/>
                    <a:pt x="340" y="73"/>
                  </a:cubicBezTo>
                  <a:cubicBezTo>
                    <a:pt x="340" y="72"/>
                    <a:pt x="341" y="73"/>
                    <a:pt x="341" y="75"/>
                  </a:cubicBezTo>
                  <a:cubicBezTo>
                    <a:pt x="341" y="76"/>
                    <a:pt x="342" y="77"/>
                    <a:pt x="343" y="77"/>
                  </a:cubicBezTo>
                  <a:cubicBezTo>
                    <a:pt x="343" y="77"/>
                    <a:pt x="344" y="77"/>
                    <a:pt x="345" y="76"/>
                  </a:cubicBezTo>
                  <a:cubicBezTo>
                    <a:pt x="345" y="76"/>
                    <a:pt x="346" y="75"/>
                    <a:pt x="346" y="76"/>
                  </a:cubicBezTo>
                  <a:cubicBezTo>
                    <a:pt x="346" y="78"/>
                    <a:pt x="345" y="78"/>
                    <a:pt x="346" y="78"/>
                  </a:cubicBezTo>
                  <a:cubicBezTo>
                    <a:pt x="346" y="78"/>
                    <a:pt x="346" y="79"/>
                    <a:pt x="345" y="79"/>
                  </a:cubicBezTo>
                  <a:cubicBezTo>
                    <a:pt x="344" y="80"/>
                    <a:pt x="343" y="81"/>
                    <a:pt x="344" y="81"/>
                  </a:cubicBezTo>
                  <a:cubicBezTo>
                    <a:pt x="344" y="80"/>
                    <a:pt x="345" y="78"/>
                    <a:pt x="344" y="78"/>
                  </a:cubicBezTo>
                  <a:cubicBezTo>
                    <a:pt x="344" y="78"/>
                    <a:pt x="342" y="78"/>
                    <a:pt x="342" y="78"/>
                  </a:cubicBezTo>
                  <a:cubicBezTo>
                    <a:pt x="341" y="78"/>
                    <a:pt x="340" y="78"/>
                    <a:pt x="341" y="79"/>
                  </a:cubicBezTo>
                  <a:cubicBezTo>
                    <a:pt x="341" y="81"/>
                    <a:pt x="342" y="81"/>
                    <a:pt x="341" y="81"/>
                  </a:cubicBezTo>
                  <a:cubicBezTo>
                    <a:pt x="341" y="81"/>
                    <a:pt x="340" y="82"/>
                    <a:pt x="340" y="83"/>
                  </a:cubicBezTo>
                  <a:cubicBezTo>
                    <a:pt x="340" y="83"/>
                    <a:pt x="339" y="82"/>
                    <a:pt x="339" y="83"/>
                  </a:cubicBezTo>
                  <a:cubicBezTo>
                    <a:pt x="339" y="83"/>
                    <a:pt x="338" y="83"/>
                    <a:pt x="337" y="84"/>
                  </a:cubicBezTo>
                  <a:cubicBezTo>
                    <a:pt x="337" y="84"/>
                    <a:pt x="337" y="85"/>
                    <a:pt x="337" y="86"/>
                  </a:cubicBezTo>
                  <a:cubicBezTo>
                    <a:pt x="338" y="87"/>
                    <a:pt x="339" y="86"/>
                    <a:pt x="340" y="86"/>
                  </a:cubicBezTo>
                  <a:cubicBezTo>
                    <a:pt x="341" y="86"/>
                    <a:pt x="342" y="86"/>
                    <a:pt x="342" y="85"/>
                  </a:cubicBezTo>
                  <a:cubicBezTo>
                    <a:pt x="342" y="85"/>
                    <a:pt x="342" y="83"/>
                    <a:pt x="342" y="83"/>
                  </a:cubicBezTo>
                  <a:cubicBezTo>
                    <a:pt x="343" y="83"/>
                    <a:pt x="343" y="83"/>
                    <a:pt x="343" y="84"/>
                  </a:cubicBezTo>
                  <a:cubicBezTo>
                    <a:pt x="343" y="86"/>
                    <a:pt x="341" y="88"/>
                    <a:pt x="341" y="88"/>
                  </a:cubicBezTo>
                  <a:cubicBezTo>
                    <a:pt x="342" y="89"/>
                    <a:pt x="343" y="89"/>
                    <a:pt x="343" y="89"/>
                  </a:cubicBezTo>
                  <a:cubicBezTo>
                    <a:pt x="342" y="90"/>
                    <a:pt x="341" y="90"/>
                    <a:pt x="341" y="90"/>
                  </a:cubicBezTo>
                  <a:cubicBezTo>
                    <a:pt x="340" y="90"/>
                    <a:pt x="338" y="91"/>
                    <a:pt x="338" y="91"/>
                  </a:cubicBezTo>
                  <a:cubicBezTo>
                    <a:pt x="338" y="91"/>
                    <a:pt x="336" y="94"/>
                    <a:pt x="335" y="94"/>
                  </a:cubicBezTo>
                  <a:cubicBezTo>
                    <a:pt x="334" y="94"/>
                    <a:pt x="333" y="96"/>
                    <a:pt x="333" y="96"/>
                  </a:cubicBezTo>
                  <a:cubicBezTo>
                    <a:pt x="332" y="96"/>
                    <a:pt x="331" y="95"/>
                    <a:pt x="330" y="95"/>
                  </a:cubicBezTo>
                  <a:cubicBezTo>
                    <a:pt x="329" y="95"/>
                    <a:pt x="328" y="95"/>
                    <a:pt x="328" y="96"/>
                  </a:cubicBezTo>
                  <a:cubicBezTo>
                    <a:pt x="327" y="97"/>
                    <a:pt x="327" y="99"/>
                    <a:pt x="327" y="99"/>
                  </a:cubicBezTo>
                  <a:cubicBezTo>
                    <a:pt x="326" y="99"/>
                    <a:pt x="326" y="100"/>
                    <a:pt x="326" y="101"/>
                  </a:cubicBezTo>
                  <a:cubicBezTo>
                    <a:pt x="327" y="102"/>
                    <a:pt x="327" y="103"/>
                    <a:pt x="327" y="104"/>
                  </a:cubicBezTo>
                  <a:cubicBezTo>
                    <a:pt x="327" y="104"/>
                    <a:pt x="327" y="106"/>
                    <a:pt x="327" y="107"/>
                  </a:cubicBezTo>
                  <a:cubicBezTo>
                    <a:pt x="327" y="107"/>
                    <a:pt x="327" y="107"/>
                    <a:pt x="326" y="107"/>
                  </a:cubicBezTo>
                  <a:cubicBezTo>
                    <a:pt x="325" y="107"/>
                    <a:pt x="326" y="107"/>
                    <a:pt x="326" y="109"/>
                  </a:cubicBezTo>
                  <a:cubicBezTo>
                    <a:pt x="325" y="110"/>
                    <a:pt x="326" y="112"/>
                    <a:pt x="325" y="112"/>
                  </a:cubicBezTo>
                  <a:cubicBezTo>
                    <a:pt x="325" y="113"/>
                    <a:pt x="324" y="113"/>
                    <a:pt x="324" y="113"/>
                  </a:cubicBezTo>
                  <a:cubicBezTo>
                    <a:pt x="323" y="112"/>
                    <a:pt x="322" y="112"/>
                    <a:pt x="322" y="111"/>
                  </a:cubicBezTo>
                  <a:cubicBezTo>
                    <a:pt x="321" y="111"/>
                    <a:pt x="321" y="110"/>
                    <a:pt x="320" y="111"/>
                  </a:cubicBezTo>
                  <a:cubicBezTo>
                    <a:pt x="320" y="112"/>
                    <a:pt x="320" y="113"/>
                    <a:pt x="321" y="113"/>
                  </a:cubicBezTo>
                  <a:cubicBezTo>
                    <a:pt x="321" y="114"/>
                    <a:pt x="322" y="114"/>
                    <a:pt x="321" y="115"/>
                  </a:cubicBezTo>
                  <a:cubicBezTo>
                    <a:pt x="321" y="115"/>
                    <a:pt x="321" y="115"/>
                    <a:pt x="321" y="116"/>
                  </a:cubicBezTo>
                  <a:cubicBezTo>
                    <a:pt x="321" y="116"/>
                    <a:pt x="320" y="118"/>
                    <a:pt x="320" y="117"/>
                  </a:cubicBezTo>
                  <a:cubicBezTo>
                    <a:pt x="321" y="115"/>
                    <a:pt x="321" y="115"/>
                    <a:pt x="321" y="114"/>
                  </a:cubicBezTo>
                  <a:cubicBezTo>
                    <a:pt x="320" y="113"/>
                    <a:pt x="320" y="114"/>
                    <a:pt x="319" y="112"/>
                  </a:cubicBezTo>
                  <a:cubicBezTo>
                    <a:pt x="319" y="111"/>
                    <a:pt x="318" y="110"/>
                    <a:pt x="319" y="109"/>
                  </a:cubicBezTo>
                  <a:cubicBezTo>
                    <a:pt x="319" y="108"/>
                    <a:pt x="319" y="109"/>
                    <a:pt x="320" y="110"/>
                  </a:cubicBezTo>
                  <a:cubicBezTo>
                    <a:pt x="320" y="111"/>
                    <a:pt x="320" y="112"/>
                    <a:pt x="320" y="111"/>
                  </a:cubicBezTo>
                  <a:cubicBezTo>
                    <a:pt x="321" y="110"/>
                    <a:pt x="321" y="110"/>
                    <a:pt x="321" y="110"/>
                  </a:cubicBezTo>
                  <a:cubicBezTo>
                    <a:pt x="321" y="110"/>
                    <a:pt x="322" y="111"/>
                    <a:pt x="323" y="111"/>
                  </a:cubicBezTo>
                  <a:cubicBezTo>
                    <a:pt x="323" y="111"/>
                    <a:pt x="324" y="111"/>
                    <a:pt x="325" y="111"/>
                  </a:cubicBezTo>
                  <a:cubicBezTo>
                    <a:pt x="325" y="111"/>
                    <a:pt x="325" y="109"/>
                    <a:pt x="325" y="108"/>
                  </a:cubicBezTo>
                  <a:cubicBezTo>
                    <a:pt x="325" y="107"/>
                    <a:pt x="324" y="109"/>
                    <a:pt x="323" y="108"/>
                  </a:cubicBezTo>
                  <a:cubicBezTo>
                    <a:pt x="323" y="108"/>
                    <a:pt x="324" y="107"/>
                    <a:pt x="324" y="106"/>
                  </a:cubicBezTo>
                  <a:cubicBezTo>
                    <a:pt x="325" y="105"/>
                    <a:pt x="324" y="104"/>
                    <a:pt x="323" y="105"/>
                  </a:cubicBezTo>
                  <a:cubicBezTo>
                    <a:pt x="323" y="105"/>
                    <a:pt x="323" y="106"/>
                    <a:pt x="322" y="106"/>
                  </a:cubicBezTo>
                  <a:cubicBezTo>
                    <a:pt x="321" y="107"/>
                    <a:pt x="320" y="108"/>
                    <a:pt x="321" y="107"/>
                  </a:cubicBezTo>
                  <a:cubicBezTo>
                    <a:pt x="321" y="106"/>
                    <a:pt x="321" y="105"/>
                    <a:pt x="322" y="104"/>
                  </a:cubicBezTo>
                  <a:cubicBezTo>
                    <a:pt x="322" y="104"/>
                    <a:pt x="322" y="104"/>
                    <a:pt x="321" y="103"/>
                  </a:cubicBezTo>
                  <a:cubicBezTo>
                    <a:pt x="321" y="102"/>
                    <a:pt x="321" y="101"/>
                    <a:pt x="321" y="101"/>
                  </a:cubicBezTo>
                  <a:cubicBezTo>
                    <a:pt x="322" y="100"/>
                    <a:pt x="323" y="101"/>
                    <a:pt x="323" y="101"/>
                  </a:cubicBezTo>
                  <a:cubicBezTo>
                    <a:pt x="323" y="100"/>
                    <a:pt x="323" y="97"/>
                    <a:pt x="323" y="98"/>
                  </a:cubicBezTo>
                  <a:cubicBezTo>
                    <a:pt x="324" y="99"/>
                    <a:pt x="324" y="98"/>
                    <a:pt x="324" y="97"/>
                  </a:cubicBezTo>
                  <a:cubicBezTo>
                    <a:pt x="324" y="96"/>
                    <a:pt x="325" y="95"/>
                    <a:pt x="326" y="94"/>
                  </a:cubicBezTo>
                  <a:cubicBezTo>
                    <a:pt x="326" y="93"/>
                    <a:pt x="328" y="91"/>
                    <a:pt x="327" y="91"/>
                  </a:cubicBezTo>
                  <a:cubicBezTo>
                    <a:pt x="326" y="91"/>
                    <a:pt x="325" y="91"/>
                    <a:pt x="324" y="92"/>
                  </a:cubicBezTo>
                  <a:cubicBezTo>
                    <a:pt x="324" y="93"/>
                    <a:pt x="323" y="93"/>
                    <a:pt x="323" y="94"/>
                  </a:cubicBezTo>
                  <a:cubicBezTo>
                    <a:pt x="322" y="94"/>
                    <a:pt x="322" y="94"/>
                    <a:pt x="322" y="93"/>
                  </a:cubicBezTo>
                  <a:cubicBezTo>
                    <a:pt x="322" y="92"/>
                    <a:pt x="323" y="91"/>
                    <a:pt x="322" y="91"/>
                  </a:cubicBezTo>
                  <a:cubicBezTo>
                    <a:pt x="321" y="91"/>
                    <a:pt x="320" y="91"/>
                    <a:pt x="320" y="90"/>
                  </a:cubicBezTo>
                  <a:cubicBezTo>
                    <a:pt x="320" y="89"/>
                    <a:pt x="320" y="89"/>
                    <a:pt x="320" y="88"/>
                  </a:cubicBezTo>
                  <a:cubicBezTo>
                    <a:pt x="319" y="86"/>
                    <a:pt x="319" y="85"/>
                    <a:pt x="319" y="86"/>
                  </a:cubicBezTo>
                  <a:cubicBezTo>
                    <a:pt x="320" y="87"/>
                    <a:pt x="321" y="86"/>
                    <a:pt x="322" y="87"/>
                  </a:cubicBezTo>
                  <a:cubicBezTo>
                    <a:pt x="323" y="87"/>
                    <a:pt x="324" y="88"/>
                    <a:pt x="325" y="88"/>
                  </a:cubicBezTo>
                  <a:cubicBezTo>
                    <a:pt x="326" y="88"/>
                    <a:pt x="328" y="87"/>
                    <a:pt x="328" y="86"/>
                  </a:cubicBezTo>
                  <a:cubicBezTo>
                    <a:pt x="329" y="86"/>
                    <a:pt x="329" y="86"/>
                    <a:pt x="330" y="85"/>
                  </a:cubicBezTo>
                  <a:cubicBezTo>
                    <a:pt x="330" y="85"/>
                    <a:pt x="332" y="86"/>
                    <a:pt x="333" y="86"/>
                  </a:cubicBezTo>
                  <a:cubicBezTo>
                    <a:pt x="334" y="85"/>
                    <a:pt x="333" y="84"/>
                    <a:pt x="333" y="83"/>
                  </a:cubicBezTo>
                  <a:cubicBezTo>
                    <a:pt x="332" y="82"/>
                    <a:pt x="332" y="83"/>
                    <a:pt x="331" y="83"/>
                  </a:cubicBezTo>
                  <a:cubicBezTo>
                    <a:pt x="331" y="83"/>
                    <a:pt x="330" y="83"/>
                    <a:pt x="330" y="82"/>
                  </a:cubicBezTo>
                  <a:cubicBezTo>
                    <a:pt x="331" y="81"/>
                    <a:pt x="331" y="78"/>
                    <a:pt x="330" y="78"/>
                  </a:cubicBezTo>
                  <a:cubicBezTo>
                    <a:pt x="330" y="78"/>
                    <a:pt x="330" y="78"/>
                    <a:pt x="329" y="79"/>
                  </a:cubicBezTo>
                  <a:cubicBezTo>
                    <a:pt x="329" y="80"/>
                    <a:pt x="329" y="79"/>
                    <a:pt x="329" y="79"/>
                  </a:cubicBezTo>
                  <a:cubicBezTo>
                    <a:pt x="329" y="79"/>
                    <a:pt x="330" y="77"/>
                    <a:pt x="330" y="76"/>
                  </a:cubicBezTo>
                  <a:cubicBezTo>
                    <a:pt x="329" y="75"/>
                    <a:pt x="330" y="76"/>
                    <a:pt x="330" y="76"/>
                  </a:cubicBezTo>
                  <a:cubicBezTo>
                    <a:pt x="331" y="75"/>
                    <a:pt x="331" y="75"/>
                    <a:pt x="331" y="74"/>
                  </a:cubicBezTo>
                  <a:cubicBezTo>
                    <a:pt x="331" y="74"/>
                    <a:pt x="332" y="74"/>
                    <a:pt x="332" y="75"/>
                  </a:cubicBezTo>
                  <a:cubicBezTo>
                    <a:pt x="332" y="76"/>
                    <a:pt x="332" y="76"/>
                    <a:pt x="333" y="76"/>
                  </a:cubicBezTo>
                  <a:cubicBezTo>
                    <a:pt x="333" y="75"/>
                    <a:pt x="333" y="74"/>
                    <a:pt x="334" y="74"/>
                  </a:cubicBezTo>
                  <a:cubicBezTo>
                    <a:pt x="334" y="75"/>
                    <a:pt x="334" y="75"/>
                    <a:pt x="334" y="76"/>
                  </a:cubicBezTo>
                  <a:cubicBezTo>
                    <a:pt x="333" y="77"/>
                    <a:pt x="335" y="77"/>
                    <a:pt x="335" y="76"/>
                  </a:cubicBezTo>
                  <a:cubicBezTo>
                    <a:pt x="336" y="76"/>
                    <a:pt x="336" y="74"/>
                    <a:pt x="335" y="73"/>
                  </a:cubicBezTo>
                  <a:cubicBezTo>
                    <a:pt x="334" y="72"/>
                    <a:pt x="334" y="71"/>
                    <a:pt x="333" y="72"/>
                  </a:cubicBezTo>
                  <a:cubicBezTo>
                    <a:pt x="333" y="73"/>
                    <a:pt x="333" y="73"/>
                    <a:pt x="332" y="74"/>
                  </a:cubicBezTo>
                  <a:cubicBezTo>
                    <a:pt x="332" y="74"/>
                    <a:pt x="331" y="73"/>
                    <a:pt x="331" y="73"/>
                  </a:cubicBezTo>
                  <a:cubicBezTo>
                    <a:pt x="331" y="72"/>
                    <a:pt x="330" y="73"/>
                    <a:pt x="330" y="72"/>
                  </a:cubicBezTo>
                  <a:cubicBezTo>
                    <a:pt x="329" y="71"/>
                    <a:pt x="328" y="72"/>
                    <a:pt x="328" y="72"/>
                  </a:cubicBezTo>
                  <a:cubicBezTo>
                    <a:pt x="328" y="72"/>
                    <a:pt x="329" y="74"/>
                    <a:pt x="328" y="74"/>
                  </a:cubicBezTo>
                  <a:cubicBezTo>
                    <a:pt x="328" y="74"/>
                    <a:pt x="328" y="75"/>
                    <a:pt x="327" y="73"/>
                  </a:cubicBezTo>
                  <a:cubicBezTo>
                    <a:pt x="326" y="72"/>
                    <a:pt x="325" y="70"/>
                    <a:pt x="325" y="70"/>
                  </a:cubicBezTo>
                  <a:cubicBezTo>
                    <a:pt x="325" y="70"/>
                    <a:pt x="325" y="72"/>
                    <a:pt x="325" y="70"/>
                  </a:cubicBezTo>
                  <a:cubicBezTo>
                    <a:pt x="325" y="69"/>
                    <a:pt x="325" y="69"/>
                    <a:pt x="324" y="68"/>
                  </a:cubicBezTo>
                  <a:cubicBezTo>
                    <a:pt x="323" y="67"/>
                    <a:pt x="323" y="65"/>
                    <a:pt x="322" y="66"/>
                  </a:cubicBezTo>
                  <a:cubicBezTo>
                    <a:pt x="321" y="67"/>
                    <a:pt x="321" y="67"/>
                    <a:pt x="321" y="67"/>
                  </a:cubicBezTo>
                  <a:cubicBezTo>
                    <a:pt x="320" y="67"/>
                    <a:pt x="320" y="68"/>
                    <a:pt x="319" y="69"/>
                  </a:cubicBezTo>
                  <a:cubicBezTo>
                    <a:pt x="319" y="69"/>
                    <a:pt x="318" y="69"/>
                    <a:pt x="319" y="70"/>
                  </a:cubicBezTo>
                  <a:cubicBezTo>
                    <a:pt x="319" y="71"/>
                    <a:pt x="319" y="71"/>
                    <a:pt x="319" y="71"/>
                  </a:cubicBezTo>
                  <a:cubicBezTo>
                    <a:pt x="319" y="71"/>
                    <a:pt x="318" y="70"/>
                    <a:pt x="318" y="70"/>
                  </a:cubicBezTo>
                  <a:cubicBezTo>
                    <a:pt x="317" y="69"/>
                    <a:pt x="317" y="71"/>
                    <a:pt x="317" y="71"/>
                  </a:cubicBezTo>
                  <a:cubicBezTo>
                    <a:pt x="316" y="72"/>
                    <a:pt x="317" y="73"/>
                    <a:pt x="317" y="73"/>
                  </a:cubicBezTo>
                  <a:cubicBezTo>
                    <a:pt x="317" y="74"/>
                    <a:pt x="317" y="74"/>
                    <a:pt x="317" y="74"/>
                  </a:cubicBezTo>
                  <a:cubicBezTo>
                    <a:pt x="316" y="74"/>
                    <a:pt x="315" y="74"/>
                    <a:pt x="315" y="74"/>
                  </a:cubicBezTo>
                  <a:cubicBezTo>
                    <a:pt x="314" y="75"/>
                    <a:pt x="314" y="76"/>
                    <a:pt x="314" y="75"/>
                  </a:cubicBezTo>
                  <a:cubicBezTo>
                    <a:pt x="313" y="75"/>
                    <a:pt x="313" y="76"/>
                    <a:pt x="312" y="76"/>
                  </a:cubicBezTo>
                  <a:cubicBezTo>
                    <a:pt x="311" y="76"/>
                    <a:pt x="310" y="75"/>
                    <a:pt x="310" y="75"/>
                  </a:cubicBezTo>
                  <a:cubicBezTo>
                    <a:pt x="309" y="76"/>
                    <a:pt x="309" y="77"/>
                    <a:pt x="309" y="78"/>
                  </a:cubicBezTo>
                  <a:cubicBezTo>
                    <a:pt x="309" y="80"/>
                    <a:pt x="310" y="80"/>
                    <a:pt x="310" y="80"/>
                  </a:cubicBezTo>
                  <a:cubicBezTo>
                    <a:pt x="311" y="79"/>
                    <a:pt x="312" y="78"/>
                    <a:pt x="312" y="78"/>
                  </a:cubicBezTo>
                  <a:cubicBezTo>
                    <a:pt x="312" y="79"/>
                    <a:pt x="311" y="79"/>
                    <a:pt x="312" y="80"/>
                  </a:cubicBezTo>
                  <a:cubicBezTo>
                    <a:pt x="312" y="81"/>
                    <a:pt x="314" y="83"/>
                    <a:pt x="314" y="82"/>
                  </a:cubicBezTo>
                  <a:cubicBezTo>
                    <a:pt x="315" y="82"/>
                    <a:pt x="315" y="80"/>
                    <a:pt x="315" y="81"/>
                  </a:cubicBezTo>
                  <a:cubicBezTo>
                    <a:pt x="315" y="82"/>
                    <a:pt x="314" y="82"/>
                    <a:pt x="315" y="83"/>
                  </a:cubicBezTo>
                  <a:cubicBezTo>
                    <a:pt x="316" y="83"/>
                    <a:pt x="316" y="83"/>
                    <a:pt x="317" y="84"/>
                  </a:cubicBezTo>
                  <a:cubicBezTo>
                    <a:pt x="318" y="84"/>
                    <a:pt x="319" y="86"/>
                    <a:pt x="318" y="86"/>
                  </a:cubicBezTo>
                  <a:cubicBezTo>
                    <a:pt x="318" y="87"/>
                    <a:pt x="317" y="86"/>
                    <a:pt x="317" y="86"/>
                  </a:cubicBezTo>
                  <a:cubicBezTo>
                    <a:pt x="316" y="85"/>
                    <a:pt x="316" y="85"/>
                    <a:pt x="316" y="86"/>
                  </a:cubicBezTo>
                  <a:cubicBezTo>
                    <a:pt x="315" y="87"/>
                    <a:pt x="315" y="88"/>
                    <a:pt x="314" y="88"/>
                  </a:cubicBezTo>
                  <a:cubicBezTo>
                    <a:pt x="314" y="88"/>
                    <a:pt x="313" y="89"/>
                    <a:pt x="313" y="88"/>
                  </a:cubicBezTo>
                  <a:cubicBezTo>
                    <a:pt x="313" y="87"/>
                    <a:pt x="313" y="86"/>
                    <a:pt x="312" y="86"/>
                  </a:cubicBezTo>
                  <a:cubicBezTo>
                    <a:pt x="311" y="86"/>
                    <a:pt x="310" y="86"/>
                    <a:pt x="311" y="87"/>
                  </a:cubicBezTo>
                  <a:cubicBezTo>
                    <a:pt x="311" y="88"/>
                    <a:pt x="312" y="88"/>
                    <a:pt x="312" y="90"/>
                  </a:cubicBezTo>
                  <a:cubicBezTo>
                    <a:pt x="312" y="91"/>
                    <a:pt x="312" y="92"/>
                    <a:pt x="312" y="91"/>
                  </a:cubicBezTo>
                  <a:cubicBezTo>
                    <a:pt x="311" y="90"/>
                    <a:pt x="311" y="90"/>
                    <a:pt x="311" y="90"/>
                  </a:cubicBezTo>
                  <a:cubicBezTo>
                    <a:pt x="311" y="91"/>
                    <a:pt x="311" y="91"/>
                    <a:pt x="311" y="93"/>
                  </a:cubicBezTo>
                  <a:cubicBezTo>
                    <a:pt x="312" y="94"/>
                    <a:pt x="312" y="96"/>
                    <a:pt x="312" y="95"/>
                  </a:cubicBezTo>
                  <a:cubicBezTo>
                    <a:pt x="312" y="95"/>
                    <a:pt x="313" y="94"/>
                    <a:pt x="314" y="94"/>
                  </a:cubicBezTo>
                  <a:cubicBezTo>
                    <a:pt x="314" y="94"/>
                    <a:pt x="315" y="95"/>
                    <a:pt x="315" y="94"/>
                  </a:cubicBezTo>
                  <a:cubicBezTo>
                    <a:pt x="315" y="93"/>
                    <a:pt x="316" y="94"/>
                    <a:pt x="316" y="95"/>
                  </a:cubicBezTo>
                  <a:cubicBezTo>
                    <a:pt x="316" y="96"/>
                    <a:pt x="317" y="95"/>
                    <a:pt x="317" y="97"/>
                  </a:cubicBezTo>
                  <a:cubicBezTo>
                    <a:pt x="318" y="98"/>
                    <a:pt x="317" y="98"/>
                    <a:pt x="317" y="99"/>
                  </a:cubicBezTo>
                  <a:cubicBezTo>
                    <a:pt x="317" y="100"/>
                    <a:pt x="317" y="100"/>
                    <a:pt x="316" y="100"/>
                  </a:cubicBezTo>
                  <a:cubicBezTo>
                    <a:pt x="316" y="100"/>
                    <a:pt x="316" y="98"/>
                    <a:pt x="316" y="98"/>
                  </a:cubicBezTo>
                  <a:cubicBezTo>
                    <a:pt x="315" y="98"/>
                    <a:pt x="315" y="99"/>
                    <a:pt x="315" y="100"/>
                  </a:cubicBezTo>
                  <a:cubicBezTo>
                    <a:pt x="314" y="100"/>
                    <a:pt x="313" y="99"/>
                    <a:pt x="313" y="98"/>
                  </a:cubicBezTo>
                  <a:cubicBezTo>
                    <a:pt x="312" y="96"/>
                    <a:pt x="312" y="96"/>
                    <a:pt x="311" y="94"/>
                  </a:cubicBezTo>
                  <a:cubicBezTo>
                    <a:pt x="311" y="92"/>
                    <a:pt x="310" y="91"/>
                    <a:pt x="310" y="91"/>
                  </a:cubicBezTo>
                  <a:cubicBezTo>
                    <a:pt x="309" y="91"/>
                    <a:pt x="309" y="92"/>
                    <a:pt x="309" y="93"/>
                  </a:cubicBezTo>
                  <a:cubicBezTo>
                    <a:pt x="309" y="94"/>
                    <a:pt x="310" y="95"/>
                    <a:pt x="310" y="95"/>
                  </a:cubicBezTo>
                  <a:cubicBezTo>
                    <a:pt x="310" y="96"/>
                    <a:pt x="307" y="96"/>
                    <a:pt x="307" y="96"/>
                  </a:cubicBezTo>
                  <a:cubicBezTo>
                    <a:pt x="307" y="96"/>
                    <a:pt x="307" y="97"/>
                    <a:pt x="306" y="97"/>
                  </a:cubicBezTo>
                  <a:cubicBezTo>
                    <a:pt x="305" y="97"/>
                    <a:pt x="305" y="97"/>
                    <a:pt x="304" y="96"/>
                  </a:cubicBezTo>
                  <a:cubicBezTo>
                    <a:pt x="304" y="95"/>
                    <a:pt x="304" y="94"/>
                    <a:pt x="303" y="94"/>
                  </a:cubicBezTo>
                  <a:cubicBezTo>
                    <a:pt x="302" y="94"/>
                    <a:pt x="301" y="94"/>
                    <a:pt x="300" y="93"/>
                  </a:cubicBezTo>
                  <a:cubicBezTo>
                    <a:pt x="299" y="93"/>
                    <a:pt x="298" y="93"/>
                    <a:pt x="298" y="93"/>
                  </a:cubicBezTo>
                  <a:cubicBezTo>
                    <a:pt x="298" y="93"/>
                    <a:pt x="297" y="94"/>
                    <a:pt x="297" y="93"/>
                  </a:cubicBezTo>
                  <a:cubicBezTo>
                    <a:pt x="297" y="93"/>
                    <a:pt x="296" y="93"/>
                    <a:pt x="296" y="93"/>
                  </a:cubicBezTo>
                  <a:cubicBezTo>
                    <a:pt x="295" y="93"/>
                    <a:pt x="295" y="93"/>
                    <a:pt x="295" y="93"/>
                  </a:cubicBezTo>
                  <a:cubicBezTo>
                    <a:pt x="294" y="93"/>
                    <a:pt x="293" y="93"/>
                    <a:pt x="293" y="93"/>
                  </a:cubicBezTo>
                  <a:cubicBezTo>
                    <a:pt x="293" y="92"/>
                    <a:pt x="292" y="94"/>
                    <a:pt x="292" y="94"/>
                  </a:cubicBezTo>
                  <a:cubicBezTo>
                    <a:pt x="292" y="94"/>
                    <a:pt x="292" y="93"/>
                    <a:pt x="291" y="93"/>
                  </a:cubicBezTo>
                  <a:cubicBezTo>
                    <a:pt x="291" y="94"/>
                    <a:pt x="291" y="94"/>
                    <a:pt x="291" y="94"/>
                  </a:cubicBezTo>
                  <a:cubicBezTo>
                    <a:pt x="290" y="93"/>
                    <a:pt x="290" y="92"/>
                    <a:pt x="289" y="92"/>
                  </a:cubicBezTo>
                  <a:cubicBezTo>
                    <a:pt x="288" y="92"/>
                    <a:pt x="288" y="92"/>
                    <a:pt x="287" y="92"/>
                  </a:cubicBezTo>
                  <a:cubicBezTo>
                    <a:pt x="287" y="93"/>
                    <a:pt x="287" y="92"/>
                    <a:pt x="286" y="91"/>
                  </a:cubicBezTo>
                  <a:cubicBezTo>
                    <a:pt x="285" y="90"/>
                    <a:pt x="285" y="91"/>
                    <a:pt x="285" y="91"/>
                  </a:cubicBezTo>
                  <a:cubicBezTo>
                    <a:pt x="284" y="91"/>
                    <a:pt x="284" y="90"/>
                    <a:pt x="284" y="89"/>
                  </a:cubicBezTo>
                  <a:cubicBezTo>
                    <a:pt x="283" y="88"/>
                    <a:pt x="283" y="89"/>
                    <a:pt x="283" y="88"/>
                  </a:cubicBezTo>
                  <a:cubicBezTo>
                    <a:pt x="282" y="88"/>
                    <a:pt x="282" y="86"/>
                    <a:pt x="282" y="86"/>
                  </a:cubicBezTo>
                  <a:cubicBezTo>
                    <a:pt x="282" y="85"/>
                    <a:pt x="282" y="85"/>
                    <a:pt x="281" y="85"/>
                  </a:cubicBezTo>
                  <a:cubicBezTo>
                    <a:pt x="281" y="85"/>
                    <a:pt x="281" y="86"/>
                    <a:pt x="280" y="86"/>
                  </a:cubicBezTo>
                  <a:cubicBezTo>
                    <a:pt x="279" y="86"/>
                    <a:pt x="279" y="86"/>
                    <a:pt x="278" y="86"/>
                  </a:cubicBezTo>
                  <a:cubicBezTo>
                    <a:pt x="277" y="86"/>
                    <a:pt x="276" y="86"/>
                    <a:pt x="276" y="85"/>
                  </a:cubicBezTo>
                  <a:cubicBezTo>
                    <a:pt x="275" y="85"/>
                    <a:pt x="275" y="84"/>
                    <a:pt x="276" y="84"/>
                  </a:cubicBezTo>
                  <a:cubicBezTo>
                    <a:pt x="277" y="83"/>
                    <a:pt x="277" y="82"/>
                    <a:pt x="276" y="82"/>
                  </a:cubicBezTo>
                  <a:cubicBezTo>
                    <a:pt x="276" y="83"/>
                    <a:pt x="275" y="84"/>
                    <a:pt x="275" y="83"/>
                  </a:cubicBezTo>
                  <a:cubicBezTo>
                    <a:pt x="275" y="81"/>
                    <a:pt x="275" y="82"/>
                    <a:pt x="275" y="82"/>
                  </a:cubicBezTo>
                  <a:cubicBezTo>
                    <a:pt x="274" y="81"/>
                    <a:pt x="274" y="82"/>
                    <a:pt x="274" y="81"/>
                  </a:cubicBezTo>
                  <a:cubicBezTo>
                    <a:pt x="274" y="80"/>
                    <a:pt x="273" y="79"/>
                    <a:pt x="273" y="80"/>
                  </a:cubicBezTo>
                  <a:cubicBezTo>
                    <a:pt x="273" y="81"/>
                    <a:pt x="273" y="82"/>
                    <a:pt x="272" y="81"/>
                  </a:cubicBezTo>
                  <a:cubicBezTo>
                    <a:pt x="272" y="80"/>
                    <a:pt x="271" y="79"/>
                    <a:pt x="271" y="79"/>
                  </a:cubicBezTo>
                  <a:cubicBezTo>
                    <a:pt x="271" y="78"/>
                    <a:pt x="272" y="78"/>
                    <a:pt x="272" y="78"/>
                  </a:cubicBezTo>
                  <a:cubicBezTo>
                    <a:pt x="273" y="78"/>
                    <a:pt x="272" y="75"/>
                    <a:pt x="272" y="74"/>
                  </a:cubicBezTo>
                  <a:cubicBezTo>
                    <a:pt x="272" y="72"/>
                    <a:pt x="272" y="72"/>
                    <a:pt x="271" y="71"/>
                  </a:cubicBezTo>
                  <a:cubicBezTo>
                    <a:pt x="270" y="70"/>
                    <a:pt x="269" y="70"/>
                    <a:pt x="269" y="70"/>
                  </a:cubicBezTo>
                  <a:cubicBezTo>
                    <a:pt x="268" y="71"/>
                    <a:pt x="268" y="71"/>
                    <a:pt x="267" y="71"/>
                  </a:cubicBezTo>
                  <a:cubicBezTo>
                    <a:pt x="266" y="71"/>
                    <a:pt x="264" y="72"/>
                    <a:pt x="264" y="71"/>
                  </a:cubicBezTo>
                  <a:cubicBezTo>
                    <a:pt x="264" y="71"/>
                    <a:pt x="263" y="72"/>
                    <a:pt x="263" y="72"/>
                  </a:cubicBezTo>
                  <a:cubicBezTo>
                    <a:pt x="262" y="72"/>
                    <a:pt x="261" y="72"/>
                    <a:pt x="260" y="72"/>
                  </a:cubicBezTo>
                  <a:cubicBezTo>
                    <a:pt x="259" y="72"/>
                    <a:pt x="258" y="71"/>
                    <a:pt x="257" y="71"/>
                  </a:cubicBezTo>
                  <a:cubicBezTo>
                    <a:pt x="256" y="72"/>
                    <a:pt x="255" y="72"/>
                    <a:pt x="254" y="72"/>
                  </a:cubicBezTo>
                  <a:cubicBezTo>
                    <a:pt x="254" y="73"/>
                    <a:pt x="254" y="74"/>
                    <a:pt x="253" y="74"/>
                  </a:cubicBezTo>
                  <a:cubicBezTo>
                    <a:pt x="252" y="74"/>
                    <a:pt x="252" y="75"/>
                    <a:pt x="251" y="75"/>
                  </a:cubicBezTo>
                  <a:cubicBezTo>
                    <a:pt x="251" y="75"/>
                    <a:pt x="250" y="76"/>
                    <a:pt x="251" y="76"/>
                  </a:cubicBezTo>
                  <a:cubicBezTo>
                    <a:pt x="251" y="77"/>
                    <a:pt x="252" y="77"/>
                    <a:pt x="251" y="78"/>
                  </a:cubicBezTo>
                  <a:cubicBezTo>
                    <a:pt x="251" y="78"/>
                    <a:pt x="251" y="79"/>
                    <a:pt x="251" y="78"/>
                  </a:cubicBezTo>
                  <a:cubicBezTo>
                    <a:pt x="251" y="78"/>
                    <a:pt x="252" y="77"/>
                    <a:pt x="252" y="78"/>
                  </a:cubicBezTo>
                  <a:cubicBezTo>
                    <a:pt x="252" y="79"/>
                    <a:pt x="252" y="79"/>
                    <a:pt x="252" y="79"/>
                  </a:cubicBezTo>
                  <a:cubicBezTo>
                    <a:pt x="252" y="80"/>
                    <a:pt x="251" y="79"/>
                    <a:pt x="251" y="80"/>
                  </a:cubicBezTo>
                  <a:cubicBezTo>
                    <a:pt x="251" y="80"/>
                    <a:pt x="252" y="80"/>
                    <a:pt x="252" y="80"/>
                  </a:cubicBezTo>
                  <a:cubicBezTo>
                    <a:pt x="253" y="80"/>
                    <a:pt x="253" y="79"/>
                    <a:pt x="253" y="79"/>
                  </a:cubicBezTo>
                  <a:cubicBezTo>
                    <a:pt x="254" y="79"/>
                    <a:pt x="255" y="80"/>
                    <a:pt x="256" y="79"/>
                  </a:cubicBezTo>
                  <a:cubicBezTo>
                    <a:pt x="256" y="79"/>
                    <a:pt x="258" y="81"/>
                    <a:pt x="257" y="79"/>
                  </a:cubicBezTo>
                  <a:cubicBezTo>
                    <a:pt x="256" y="78"/>
                    <a:pt x="255" y="77"/>
                    <a:pt x="256" y="77"/>
                  </a:cubicBezTo>
                  <a:cubicBezTo>
                    <a:pt x="257" y="76"/>
                    <a:pt x="258" y="76"/>
                    <a:pt x="259" y="77"/>
                  </a:cubicBezTo>
                  <a:cubicBezTo>
                    <a:pt x="259" y="78"/>
                    <a:pt x="260" y="79"/>
                    <a:pt x="260" y="78"/>
                  </a:cubicBezTo>
                  <a:cubicBezTo>
                    <a:pt x="261" y="78"/>
                    <a:pt x="262" y="77"/>
                    <a:pt x="263" y="77"/>
                  </a:cubicBezTo>
                  <a:cubicBezTo>
                    <a:pt x="263" y="78"/>
                    <a:pt x="264" y="79"/>
                    <a:pt x="264" y="78"/>
                  </a:cubicBezTo>
                  <a:cubicBezTo>
                    <a:pt x="264" y="78"/>
                    <a:pt x="264" y="77"/>
                    <a:pt x="264" y="77"/>
                  </a:cubicBezTo>
                  <a:cubicBezTo>
                    <a:pt x="265" y="76"/>
                    <a:pt x="267" y="77"/>
                    <a:pt x="267" y="76"/>
                  </a:cubicBezTo>
                  <a:cubicBezTo>
                    <a:pt x="267" y="75"/>
                    <a:pt x="269" y="75"/>
                    <a:pt x="270" y="75"/>
                  </a:cubicBezTo>
                  <a:cubicBezTo>
                    <a:pt x="270" y="75"/>
                    <a:pt x="271" y="74"/>
                    <a:pt x="271" y="75"/>
                  </a:cubicBezTo>
                  <a:cubicBezTo>
                    <a:pt x="270" y="76"/>
                    <a:pt x="270" y="77"/>
                    <a:pt x="270" y="77"/>
                  </a:cubicBezTo>
                  <a:cubicBezTo>
                    <a:pt x="270" y="78"/>
                    <a:pt x="270" y="78"/>
                    <a:pt x="269" y="78"/>
                  </a:cubicBezTo>
                  <a:cubicBezTo>
                    <a:pt x="268" y="78"/>
                    <a:pt x="267" y="78"/>
                    <a:pt x="266" y="78"/>
                  </a:cubicBezTo>
                  <a:cubicBezTo>
                    <a:pt x="265" y="78"/>
                    <a:pt x="264" y="78"/>
                    <a:pt x="264" y="79"/>
                  </a:cubicBezTo>
                  <a:cubicBezTo>
                    <a:pt x="264" y="80"/>
                    <a:pt x="264" y="79"/>
                    <a:pt x="263" y="79"/>
                  </a:cubicBezTo>
                  <a:cubicBezTo>
                    <a:pt x="263" y="80"/>
                    <a:pt x="262" y="81"/>
                    <a:pt x="262" y="81"/>
                  </a:cubicBezTo>
                  <a:cubicBezTo>
                    <a:pt x="262" y="81"/>
                    <a:pt x="260" y="81"/>
                    <a:pt x="259" y="81"/>
                  </a:cubicBezTo>
                  <a:cubicBezTo>
                    <a:pt x="259" y="81"/>
                    <a:pt x="258" y="81"/>
                    <a:pt x="258" y="81"/>
                  </a:cubicBezTo>
                  <a:cubicBezTo>
                    <a:pt x="257" y="81"/>
                    <a:pt x="255" y="80"/>
                    <a:pt x="255" y="81"/>
                  </a:cubicBezTo>
                  <a:cubicBezTo>
                    <a:pt x="255" y="81"/>
                    <a:pt x="256" y="83"/>
                    <a:pt x="255" y="83"/>
                  </a:cubicBezTo>
                  <a:cubicBezTo>
                    <a:pt x="255" y="83"/>
                    <a:pt x="254" y="83"/>
                    <a:pt x="253" y="84"/>
                  </a:cubicBezTo>
                  <a:cubicBezTo>
                    <a:pt x="253" y="84"/>
                    <a:pt x="252" y="85"/>
                    <a:pt x="252" y="86"/>
                  </a:cubicBezTo>
                  <a:cubicBezTo>
                    <a:pt x="253" y="87"/>
                    <a:pt x="253" y="88"/>
                    <a:pt x="253" y="88"/>
                  </a:cubicBezTo>
                  <a:cubicBezTo>
                    <a:pt x="253" y="89"/>
                    <a:pt x="253" y="90"/>
                    <a:pt x="253" y="91"/>
                  </a:cubicBezTo>
                  <a:cubicBezTo>
                    <a:pt x="253" y="91"/>
                    <a:pt x="253" y="92"/>
                    <a:pt x="253" y="93"/>
                  </a:cubicBezTo>
                  <a:cubicBezTo>
                    <a:pt x="253" y="93"/>
                    <a:pt x="253" y="93"/>
                    <a:pt x="253" y="94"/>
                  </a:cubicBezTo>
                  <a:cubicBezTo>
                    <a:pt x="253" y="95"/>
                    <a:pt x="253" y="95"/>
                    <a:pt x="253" y="95"/>
                  </a:cubicBezTo>
                  <a:cubicBezTo>
                    <a:pt x="253" y="96"/>
                    <a:pt x="253" y="97"/>
                    <a:pt x="253" y="98"/>
                  </a:cubicBezTo>
                  <a:cubicBezTo>
                    <a:pt x="253" y="99"/>
                    <a:pt x="254" y="100"/>
                    <a:pt x="253" y="99"/>
                  </a:cubicBezTo>
                  <a:cubicBezTo>
                    <a:pt x="253" y="98"/>
                    <a:pt x="253" y="97"/>
                    <a:pt x="253" y="98"/>
                  </a:cubicBezTo>
                  <a:cubicBezTo>
                    <a:pt x="252" y="99"/>
                    <a:pt x="252" y="99"/>
                    <a:pt x="252" y="99"/>
                  </a:cubicBezTo>
                  <a:cubicBezTo>
                    <a:pt x="251" y="98"/>
                    <a:pt x="251" y="98"/>
                    <a:pt x="251" y="98"/>
                  </a:cubicBezTo>
                  <a:cubicBezTo>
                    <a:pt x="251" y="98"/>
                    <a:pt x="252" y="98"/>
                    <a:pt x="252" y="97"/>
                  </a:cubicBezTo>
                  <a:cubicBezTo>
                    <a:pt x="252" y="96"/>
                    <a:pt x="251" y="96"/>
                    <a:pt x="251" y="96"/>
                  </a:cubicBezTo>
                  <a:cubicBezTo>
                    <a:pt x="250" y="96"/>
                    <a:pt x="250" y="96"/>
                    <a:pt x="250" y="96"/>
                  </a:cubicBezTo>
                  <a:cubicBezTo>
                    <a:pt x="249" y="96"/>
                    <a:pt x="248" y="97"/>
                    <a:pt x="249" y="98"/>
                  </a:cubicBezTo>
                  <a:cubicBezTo>
                    <a:pt x="249" y="98"/>
                    <a:pt x="250" y="98"/>
                    <a:pt x="250" y="99"/>
                  </a:cubicBezTo>
                  <a:cubicBezTo>
                    <a:pt x="250" y="99"/>
                    <a:pt x="250" y="100"/>
                    <a:pt x="249" y="100"/>
                  </a:cubicBezTo>
                  <a:cubicBezTo>
                    <a:pt x="249" y="100"/>
                    <a:pt x="249" y="102"/>
                    <a:pt x="250" y="103"/>
                  </a:cubicBezTo>
                  <a:cubicBezTo>
                    <a:pt x="250" y="103"/>
                    <a:pt x="250" y="104"/>
                    <a:pt x="250" y="105"/>
                  </a:cubicBezTo>
                  <a:cubicBezTo>
                    <a:pt x="251" y="106"/>
                    <a:pt x="251" y="107"/>
                    <a:pt x="251" y="106"/>
                  </a:cubicBezTo>
                  <a:cubicBezTo>
                    <a:pt x="250" y="106"/>
                    <a:pt x="250" y="105"/>
                    <a:pt x="250" y="104"/>
                  </a:cubicBezTo>
                  <a:cubicBezTo>
                    <a:pt x="250" y="103"/>
                    <a:pt x="249" y="100"/>
                    <a:pt x="249" y="100"/>
                  </a:cubicBezTo>
                  <a:cubicBezTo>
                    <a:pt x="248" y="100"/>
                    <a:pt x="248" y="102"/>
                    <a:pt x="248" y="101"/>
                  </a:cubicBezTo>
                  <a:cubicBezTo>
                    <a:pt x="248" y="100"/>
                    <a:pt x="248" y="100"/>
                    <a:pt x="248" y="99"/>
                  </a:cubicBezTo>
                  <a:cubicBezTo>
                    <a:pt x="247" y="99"/>
                    <a:pt x="247" y="98"/>
                    <a:pt x="247" y="98"/>
                  </a:cubicBezTo>
                  <a:cubicBezTo>
                    <a:pt x="248" y="98"/>
                    <a:pt x="248" y="97"/>
                    <a:pt x="248" y="97"/>
                  </a:cubicBezTo>
                  <a:cubicBezTo>
                    <a:pt x="247" y="96"/>
                    <a:pt x="247" y="97"/>
                    <a:pt x="247" y="96"/>
                  </a:cubicBezTo>
                  <a:cubicBezTo>
                    <a:pt x="246" y="95"/>
                    <a:pt x="246" y="95"/>
                    <a:pt x="246" y="94"/>
                  </a:cubicBezTo>
                  <a:cubicBezTo>
                    <a:pt x="246" y="94"/>
                    <a:pt x="246" y="93"/>
                    <a:pt x="246" y="93"/>
                  </a:cubicBezTo>
                  <a:cubicBezTo>
                    <a:pt x="247" y="94"/>
                    <a:pt x="248" y="96"/>
                    <a:pt x="248" y="95"/>
                  </a:cubicBezTo>
                  <a:cubicBezTo>
                    <a:pt x="249" y="95"/>
                    <a:pt x="250" y="96"/>
                    <a:pt x="251" y="95"/>
                  </a:cubicBezTo>
                  <a:cubicBezTo>
                    <a:pt x="251" y="94"/>
                    <a:pt x="251" y="92"/>
                    <a:pt x="250" y="91"/>
                  </a:cubicBezTo>
                  <a:cubicBezTo>
                    <a:pt x="250" y="90"/>
                    <a:pt x="249" y="89"/>
                    <a:pt x="249" y="90"/>
                  </a:cubicBezTo>
                  <a:cubicBezTo>
                    <a:pt x="248" y="90"/>
                    <a:pt x="248" y="91"/>
                    <a:pt x="248" y="90"/>
                  </a:cubicBezTo>
                  <a:cubicBezTo>
                    <a:pt x="248" y="89"/>
                    <a:pt x="249" y="88"/>
                    <a:pt x="248" y="87"/>
                  </a:cubicBezTo>
                  <a:cubicBezTo>
                    <a:pt x="248" y="86"/>
                    <a:pt x="247" y="86"/>
                    <a:pt x="247" y="87"/>
                  </a:cubicBezTo>
                  <a:cubicBezTo>
                    <a:pt x="247" y="87"/>
                    <a:pt x="247" y="88"/>
                    <a:pt x="246" y="89"/>
                  </a:cubicBezTo>
                  <a:cubicBezTo>
                    <a:pt x="246" y="89"/>
                    <a:pt x="246" y="90"/>
                    <a:pt x="245" y="89"/>
                  </a:cubicBezTo>
                  <a:cubicBezTo>
                    <a:pt x="245" y="88"/>
                    <a:pt x="245" y="87"/>
                    <a:pt x="245" y="87"/>
                  </a:cubicBezTo>
                  <a:cubicBezTo>
                    <a:pt x="246" y="87"/>
                    <a:pt x="246" y="86"/>
                    <a:pt x="246" y="85"/>
                  </a:cubicBezTo>
                  <a:cubicBezTo>
                    <a:pt x="246" y="84"/>
                    <a:pt x="246" y="84"/>
                    <a:pt x="246" y="84"/>
                  </a:cubicBezTo>
                  <a:cubicBezTo>
                    <a:pt x="246" y="84"/>
                    <a:pt x="247" y="84"/>
                    <a:pt x="246" y="83"/>
                  </a:cubicBezTo>
                  <a:cubicBezTo>
                    <a:pt x="246" y="83"/>
                    <a:pt x="246" y="84"/>
                    <a:pt x="246" y="84"/>
                  </a:cubicBezTo>
                  <a:cubicBezTo>
                    <a:pt x="245" y="84"/>
                    <a:pt x="245" y="84"/>
                    <a:pt x="245" y="84"/>
                  </a:cubicBezTo>
                  <a:cubicBezTo>
                    <a:pt x="244" y="83"/>
                    <a:pt x="243" y="83"/>
                    <a:pt x="243" y="83"/>
                  </a:cubicBezTo>
                  <a:cubicBezTo>
                    <a:pt x="243" y="84"/>
                    <a:pt x="243" y="83"/>
                    <a:pt x="243" y="82"/>
                  </a:cubicBezTo>
                  <a:cubicBezTo>
                    <a:pt x="242" y="81"/>
                    <a:pt x="241" y="82"/>
                    <a:pt x="241" y="81"/>
                  </a:cubicBezTo>
                  <a:cubicBezTo>
                    <a:pt x="242" y="80"/>
                    <a:pt x="242" y="80"/>
                    <a:pt x="242" y="79"/>
                  </a:cubicBezTo>
                  <a:cubicBezTo>
                    <a:pt x="241" y="78"/>
                    <a:pt x="242" y="78"/>
                    <a:pt x="242" y="78"/>
                  </a:cubicBezTo>
                  <a:cubicBezTo>
                    <a:pt x="243" y="78"/>
                    <a:pt x="244" y="78"/>
                    <a:pt x="244" y="77"/>
                  </a:cubicBezTo>
                  <a:cubicBezTo>
                    <a:pt x="243" y="77"/>
                    <a:pt x="243" y="77"/>
                    <a:pt x="242" y="77"/>
                  </a:cubicBezTo>
                  <a:cubicBezTo>
                    <a:pt x="242" y="77"/>
                    <a:pt x="241" y="78"/>
                    <a:pt x="241" y="78"/>
                  </a:cubicBezTo>
                  <a:cubicBezTo>
                    <a:pt x="241" y="78"/>
                    <a:pt x="241" y="79"/>
                    <a:pt x="241" y="80"/>
                  </a:cubicBezTo>
                  <a:cubicBezTo>
                    <a:pt x="240" y="80"/>
                    <a:pt x="240" y="80"/>
                    <a:pt x="240" y="79"/>
                  </a:cubicBezTo>
                  <a:cubicBezTo>
                    <a:pt x="240" y="79"/>
                    <a:pt x="239" y="78"/>
                    <a:pt x="238" y="79"/>
                  </a:cubicBezTo>
                  <a:cubicBezTo>
                    <a:pt x="238" y="79"/>
                    <a:pt x="238" y="80"/>
                    <a:pt x="237" y="80"/>
                  </a:cubicBezTo>
                  <a:cubicBezTo>
                    <a:pt x="237" y="80"/>
                    <a:pt x="236" y="80"/>
                    <a:pt x="236" y="79"/>
                  </a:cubicBezTo>
                  <a:cubicBezTo>
                    <a:pt x="237" y="78"/>
                    <a:pt x="236" y="79"/>
                    <a:pt x="236" y="79"/>
                  </a:cubicBezTo>
                  <a:cubicBezTo>
                    <a:pt x="235" y="79"/>
                    <a:pt x="235" y="80"/>
                    <a:pt x="235" y="80"/>
                  </a:cubicBezTo>
                  <a:cubicBezTo>
                    <a:pt x="236" y="79"/>
                    <a:pt x="236" y="80"/>
                    <a:pt x="236" y="80"/>
                  </a:cubicBezTo>
                  <a:cubicBezTo>
                    <a:pt x="236" y="80"/>
                    <a:pt x="235" y="81"/>
                    <a:pt x="235" y="81"/>
                  </a:cubicBezTo>
                  <a:cubicBezTo>
                    <a:pt x="234" y="80"/>
                    <a:pt x="235" y="80"/>
                    <a:pt x="234" y="80"/>
                  </a:cubicBezTo>
                  <a:cubicBezTo>
                    <a:pt x="234" y="79"/>
                    <a:pt x="233" y="79"/>
                    <a:pt x="232" y="80"/>
                  </a:cubicBezTo>
                  <a:cubicBezTo>
                    <a:pt x="232" y="80"/>
                    <a:pt x="232" y="81"/>
                    <a:pt x="232" y="81"/>
                  </a:cubicBezTo>
                  <a:cubicBezTo>
                    <a:pt x="231" y="81"/>
                    <a:pt x="230" y="80"/>
                    <a:pt x="230" y="80"/>
                  </a:cubicBezTo>
                  <a:cubicBezTo>
                    <a:pt x="229" y="80"/>
                    <a:pt x="229" y="80"/>
                    <a:pt x="229" y="81"/>
                  </a:cubicBezTo>
                  <a:cubicBezTo>
                    <a:pt x="228" y="81"/>
                    <a:pt x="228" y="80"/>
                    <a:pt x="228" y="80"/>
                  </a:cubicBezTo>
                  <a:cubicBezTo>
                    <a:pt x="227" y="79"/>
                    <a:pt x="226" y="79"/>
                    <a:pt x="226" y="80"/>
                  </a:cubicBezTo>
                  <a:cubicBezTo>
                    <a:pt x="225" y="80"/>
                    <a:pt x="223" y="80"/>
                    <a:pt x="222" y="80"/>
                  </a:cubicBezTo>
                  <a:cubicBezTo>
                    <a:pt x="221" y="80"/>
                    <a:pt x="221" y="79"/>
                    <a:pt x="220" y="79"/>
                  </a:cubicBezTo>
                  <a:cubicBezTo>
                    <a:pt x="220" y="79"/>
                    <a:pt x="218" y="80"/>
                    <a:pt x="217" y="78"/>
                  </a:cubicBezTo>
                  <a:cubicBezTo>
                    <a:pt x="216" y="77"/>
                    <a:pt x="216" y="77"/>
                    <a:pt x="215" y="77"/>
                  </a:cubicBezTo>
                  <a:cubicBezTo>
                    <a:pt x="214" y="77"/>
                    <a:pt x="213" y="77"/>
                    <a:pt x="213" y="76"/>
                  </a:cubicBezTo>
                  <a:cubicBezTo>
                    <a:pt x="212" y="75"/>
                    <a:pt x="211" y="75"/>
                    <a:pt x="211" y="75"/>
                  </a:cubicBezTo>
                  <a:cubicBezTo>
                    <a:pt x="210" y="75"/>
                    <a:pt x="210" y="75"/>
                    <a:pt x="209" y="74"/>
                  </a:cubicBezTo>
                  <a:cubicBezTo>
                    <a:pt x="209" y="73"/>
                    <a:pt x="209" y="74"/>
                    <a:pt x="208" y="73"/>
                  </a:cubicBezTo>
                  <a:cubicBezTo>
                    <a:pt x="208" y="72"/>
                    <a:pt x="209" y="72"/>
                    <a:pt x="210" y="72"/>
                  </a:cubicBezTo>
                  <a:cubicBezTo>
                    <a:pt x="210" y="72"/>
                    <a:pt x="211" y="72"/>
                    <a:pt x="211" y="71"/>
                  </a:cubicBezTo>
                  <a:cubicBezTo>
                    <a:pt x="211" y="70"/>
                    <a:pt x="212" y="70"/>
                    <a:pt x="213" y="70"/>
                  </a:cubicBezTo>
                  <a:cubicBezTo>
                    <a:pt x="213" y="70"/>
                    <a:pt x="214" y="70"/>
                    <a:pt x="214" y="69"/>
                  </a:cubicBezTo>
                  <a:cubicBezTo>
                    <a:pt x="215" y="69"/>
                    <a:pt x="217" y="69"/>
                    <a:pt x="217" y="70"/>
                  </a:cubicBezTo>
                  <a:cubicBezTo>
                    <a:pt x="218" y="71"/>
                    <a:pt x="219" y="70"/>
                    <a:pt x="219" y="70"/>
                  </a:cubicBezTo>
                  <a:cubicBezTo>
                    <a:pt x="220" y="69"/>
                    <a:pt x="220" y="69"/>
                    <a:pt x="220" y="69"/>
                  </a:cubicBezTo>
                  <a:cubicBezTo>
                    <a:pt x="220" y="68"/>
                    <a:pt x="220" y="67"/>
                    <a:pt x="220" y="66"/>
                  </a:cubicBezTo>
                  <a:cubicBezTo>
                    <a:pt x="219" y="64"/>
                    <a:pt x="219" y="65"/>
                    <a:pt x="219" y="64"/>
                  </a:cubicBezTo>
                  <a:cubicBezTo>
                    <a:pt x="219" y="64"/>
                    <a:pt x="219" y="63"/>
                    <a:pt x="218" y="63"/>
                  </a:cubicBezTo>
                  <a:cubicBezTo>
                    <a:pt x="218" y="62"/>
                    <a:pt x="218" y="62"/>
                    <a:pt x="217" y="62"/>
                  </a:cubicBezTo>
                  <a:cubicBezTo>
                    <a:pt x="217" y="61"/>
                    <a:pt x="217" y="60"/>
                    <a:pt x="216" y="60"/>
                  </a:cubicBezTo>
                  <a:cubicBezTo>
                    <a:pt x="216" y="60"/>
                    <a:pt x="215" y="59"/>
                    <a:pt x="215" y="59"/>
                  </a:cubicBezTo>
                  <a:cubicBezTo>
                    <a:pt x="214" y="58"/>
                    <a:pt x="213" y="58"/>
                    <a:pt x="213" y="57"/>
                  </a:cubicBezTo>
                  <a:cubicBezTo>
                    <a:pt x="212" y="56"/>
                    <a:pt x="212" y="57"/>
                    <a:pt x="212" y="57"/>
                  </a:cubicBezTo>
                  <a:cubicBezTo>
                    <a:pt x="212" y="58"/>
                    <a:pt x="211" y="57"/>
                    <a:pt x="210" y="57"/>
                  </a:cubicBezTo>
                  <a:cubicBezTo>
                    <a:pt x="209" y="56"/>
                    <a:pt x="208" y="56"/>
                    <a:pt x="209" y="57"/>
                  </a:cubicBezTo>
                  <a:cubicBezTo>
                    <a:pt x="210" y="58"/>
                    <a:pt x="210" y="59"/>
                    <a:pt x="209" y="59"/>
                  </a:cubicBezTo>
                  <a:cubicBezTo>
                    <a:pt x="209" y="59"/>
                    <a:pt x="209" y="59"/>
                    <a:pt x="208" y="58"/>
                  </a:cubicBezTo>
                  <a:cubicBezTo>
                    <a:pt x="208" y="58"/>
                    <a:pt x="206" y="58"/>
                    <a:pt x="206" y="58"/>
                  </a:cubicBezTo>
                  <a:cubicBezTo>
                    <a:pt x="205" y="57"/>
                    <a:pt x="204" y="57"/>
                    <a:pt x="204" y="57"/>
                  </a:cubicBezTo>
                  <a:cubicBezTo>
                    <a:pt x="203" y="57"/>
                    <a:pt x="203" y="56"/>
                    <a:pt x="202" y="56"/>
                  </a:cubicBezTo>
                  <a:cubicBezTo>
                    <a:pt x="202" y="55"/>
                    <a:pt x="200" y="55"/>
                    <a:pt x="199" y="54"/>
                  </a:cubicBezTo>
                  <a:cubicBezTo>
                    <a:pt x="199" y="54"/>
                    <a:pt x="196" y="50"/>
                    <a:pt x="195" y="49"/>
                  </a:cubicBezTo>
                  <a:cubicBezTo>
                    <a:pt x="194" y="49"/>
                    <a:pt x="191" y="48"/>
                    <a:pt x="190" y="47"/>
                  </a:cubicBezTo>
                  <a:cubicBezTo>
                    <a:pt x="189" y="47"/>
                    <a:pt x="188" y="46"/>
                    <a:pt x="186" y="43"/>
                  </a:cubicBezTo>
                  <a:cubicBezTo>
                    <a:pt x="184" y="39"/>
                    <a:pt x="182" y="37"/>
                    <a:pt x="179" y="36"/>
                  </a:cubicBezTo>
                  <a:cubicBezTo>
                    <a:pt x="176" y="35"/>
                    <a:pt x="173" y="34"/>
                    <a:pt x="173" y="34"/>
                  </a:cubicBezTo>
                  <a:cubicBezTo>
                    <a:pt x="172" y="35"/>
                    <a:pt x="171" y="40"/>
                    <a:pt x="170" y="39"/>
                  </a:cubicBezTo>
                  <a:cubicBezTo>
                    <a:pt x="170" y="39"/>
                    <a:pt x="169" y="38"/>
                    <a:pt x="168" y="39"/>
                  </a:cubicBezTo>
                  <a:cubicBezTo>
                    <a:pt x="168" y="41"/>
                    <a:pt x="167" y="41"/>
                    <a:pt x="167" y="41"/>
                  </a:cubicBezTo>
                  <a:cubicBezTo>
                    <a:pt x="166" y="40"/>
                    <a:pt x="162" y="40"/>
                    <a:pt x="162" y="39"/>
                  </a:cubicBezTo>
                  <a:cubicBezTo>
                    <a:pt x="162" y="38"/>
                    <a:pt x="162" y="37"/>
                    <a:pt x="163" y="37"/>
                  </a:cubicBezTo>
                  <a:cubicBezTo>
                    <a:pt x="164" y="36"/>
                    <a:pt x="166" y="36"/>
                    <a:pt x="166" y="35"/>
                  </a:cubicBezTo>
                  <a:cubicBezTo>
                    <a:pt x="166" y="34"/>
                    <a:pt x="164" y="35"/>
                    <a:pt x="164" y="33"/>
                  </a:cubicBezTo>
                  <a:cubicBezTo>
                    <a:pt x="165" y="32"/>
                    <a:pt x="165" y="29"/>
                    <a:pt x="166" y="28"/>
                  </a:cubicBezTo>
                  <a:cubicBezTo>
                    <a:pt x="166" y="28"/>
                    <a:pt x="167" y="30"/>
                    <a:pt x="167" y="27"/>
                  </a:cubicBezTo>
                  <a:cubicBezTo>
                    <a:pt x="167" y="25"/>
                    <a:pt x="167" y="24"/>
                    <a:pt x="166" y="24"/>
                  </a:cubicBezTo>
                  <a:cubicBezTo>
                    <a:pt x="165" y="24"/>
                    <a:pt x="165" y="25"/>
                    <a:pt x="165" y="26"/>
                  </a:cubicBezTo>
                  <a:cubicBezTo>
                    <a:pt x="165" y="27"/>
                    <a:pt x="164" y="27"/>
                    <a:pt x="163" y="26"/>
                  </a:cubicBezTo>
                  <a:cubicBezTo>
                    <a:pt x="163" y="26"/>
                    <a:pt x="161" y="27"/>
                    <a:pt x="161" y="27"/>
                  </a:cubicBezTo>
                  <a:cubicBezTo>
                    <a:pt x="160" y="27"/>
                    <a:pt x="161" y="28"/>
                    <a:pt x="162" y="28"/>
                  </a:cubicBezTo>
                  <a:cubicBezTo>
                    <a:pt x="162" y="28"/>
                    <a:pt x="164" y="28"/>
                    <a:pt x="163" y="28"/>
                  </a:cubicBezTo>
                  <a:cubicBezTo>
                    <a:pt x="163" y="28"/>
                    <a:pt x="162" y="29"/>
                    <a:pt x="161" y="30"/>
                  </a:cubicBezTo>
                  <a:cubicBezTo>
                    <a:pt x="161" y="30"/>
                    <a:pt x="160" y="30"/>
                    <a:pt x="160" y="30"/>
                  </a:cubicBezTo>
                  <a:cubicBezTo>
                    <a:pt x="159" y="31"/>
                    <a:pt x="160" y="32"/>
                    <a:pt x="160" y="32"/>
                  </a:cubicBezTo>
                  <a:cubicBezTo>
                    <a:pt x="161" y="32"/>
                    <a:pt x="162" y="33"/>
                    <a:pt x="161" y="33"/>
                  </a:cubicBezTo>
                  <a:cubicBezTo>
                    <a:pt x="161" y="33"/>
                    <a:pt x="159" y="32"/>
                    <a:pt x="159" y="32"/>
                  </a:cubicBezTo>
                  <a:cubicBezTo>
                    <a:pt x="158" y="32"/>
                    <a:pt x="157" y="33"/>
                    <a:pt x="157" y="33"/>
                  </a:cubicBezTo>
                  <a:cubicBezTo>
                    <a:pt x="158" y="34"/>
                    <a:pt x="158" y="34"/>
                    <a:pt x="158" y="35"/>
                  </a:cubicBezTo>
                  <a:cubicBezTo>
                    <a:pt x="158" y="35"/>
                    <a:pt x="158" y="36"/>
                    <a:pt x="157" y="35"/>
                  </a:cubicBezTo>
                  <a:cubicBezTo>
                    <a:pt x="157" y="35"/>
                    <a:pt x="154" y="35"/>
                    <a:pt x="155" y="36"/>
                  </a:cubicBezTo>
                  <a:cubicBezTo>
                    <a:pt x="156" y="36"/>
                    <a:pt x="157" y="37"/>
                    <a:pt x="157" y="37"/>
                  </a:cubicBezTo>
                  <a:cubicBezTo>
                    <a:pt x="158" y="37"/>
                    <a:pt x="158" y="38"/>
                    <a:pt x="157" y="38"/>
                  </a:cubicBezTo>
                  <a:cubicBezTo>
                    <a:pt x="157" y="38"/>
                    <a:pt x="156" y="37"/>
                    <a:pt x="156" y="38"/>
                  </a:cubicBezTo>
                  <a:cubicBezTo>
                    <a:pt x="155" y="39"/>
                    <a:pt x="155" y="39"/>
                    <a:pt x="155" y="38"/>
                  </a:cubicBezTo>
                  <a:cubicBezTo>
                    <a:pt x="154" y="37"/>
                    <a:pt x="153" y="36"/>
                    <a:pt x="152" y="35"/>
                  </a:cubicBezTo>
                  <a:cubicBezTo>
                    <a:pt x="151" y="33"/>
                    <a:pt x="151" y="30"/>
                    <a:pt x="151" y="29"/>
                  </a:cubicBezTo>
                  <a:cubicBezTo>
                    <a:pt x="150" y="27"/>
                    <a:pt x="151" y="27"/>
                    <a:pt x="151" y="24"/>
                  </a:cubicBezTo>
                  <a:cubicBezTo>
                    <a:pt x="151" y="21"/>
                    <a:pt x="151" y="19"/>
                    <a:pt x="151" y="17"/>
                  </a:cubicBezTo>
                  <a:cubicBezTo>
                    <a:pt x="150" y="15"/>
                    <a:pt x="149" y="11"/>
                    <a:pt x="149" y="10"/>
                  </a:cubicBezTo>
                  <a:cubicBezTo>
                    <a:pt x="148" y="9"/>
                    <a:pt x="147" y="11"/>
                    <a:pt x="147" y="10"/>
                  </a:cubicBezTo>
                  <a:cubicBezTo>
                    <a:pt x="148" y="9"/>
                    <a:pt x="148" y="8"/>
                    <a:pt x="147" y="8"/>
                  </a:cubicBezTo>
                  <a:cubicBezTo>
                    <a:pt x="146" y="9"/>
                    <a:pt x="146" y="9"/>
                    <a:pt x="146" y="10"/>
                  </a:cubicBezTo>
                  <a:cubicBezTo>
                    <a:pt x="146" y="11"/>
                    <a:pt x="146" y="11"/>
                    <a:pt x="146" y="12"/>
                  </a:cubicBezTo>
                  <a:cubicBezTo>
                    <a:pt x="146" y="13"/>
                    <a:pt x="145" y="14"/>
                    <a:pt x="146" y="14"/>
                  </a:cubicBezTo>
                  <a:cubicBezTo>
                    <a:pt x="146" y="14"/>
                    <a:pt x="147" y="15"/>
                    <a:pt x="146" y="16"/>
                  </a:cubicBezTo>
                  <a:cubicBezTo>
                    <a:pt x="146" y="16"/>
                    <a:pt x="146" y="17"/>
                    <a:pt x="147" y="17"/>
                  </a:cubicBezTo>
                  <a:cubicBezTo>
                    <a:pt x="147" y="17"/>
                    <a:pt x="148" y="19"/>
                    <a:pt x="148" y="18"/>
                  </a:cubicBezTo>
                  <a:cubicBezTo>
                    <a:pt x="147" y="17"/>
                    <a:pt x="144" y="17"/>
                    <a:pt x="143" y="18"/>
                  </a:cubicBezTo>
                  <a:cubicBezTo>
                    <a:pt x="143" y="18"/>
                    <a:pt x="142" y="18"/>
                    <a:pt x="142" y="20"/>
                  </a:cubicBezTo>
                  <a:cubicBezTo>
                    <a:pt x="141" y="22"/>
                    <a:pt x="139" y="23"/>
                    <a:pt x="138" y="23"/>
                  </a:cubicBezTo>
                  <a:cubicBezTo>
                    <a:pt x="138" y="24"/>
                    <a:pt x="137" y="27"/>
                    <a:pt x="136" y="25"/>
                  </a:cubicBezTo>
                  <a:cubicBezTo>
                    <a:pt x="135" y="24"/>
                    <a:pt x="135" y="22"/>
                    <a:pt x="136" y="22"/>
                  </a:cubicBezTo>
                  <a:cubicBezTo>
                    <a:pt x="136" y="22"/>
                    <a:pt x="138" y="21"/>
                    <a:pt x="138" y="20"/>
                  </a:cubicBezTo>
                  <a:cubicBezTo>
                    <a:pt x="137" y="19"/>
                    <a:pt x="136" y="20"/>
                    <a:pt x="135" y="21"/>
                  </a:cubicBezTo>
                  <a:cubicBezTo>
                    <a:pt x="135" y="21"/>
                    <a:pt x="134" y="22"/>
                    <a:pt x="134" y="22"/>
                  </a:cubicBezTo>
                  <a:cubicBezTo>
                    <a:pt x="133" y="22"/>
                    <a:pt x="132" y="22"/>
                    <a:pt x="131" y="22"/>
                  </a:cubicBezTo>
                  <a:cubicBezTo>
                    <a:pt x="131" y="22"/>
                    <a:pt x="129" y="22"/>
                    <a:pt x="128" y="22"/>
                  </a:cubicBezTo>
                  <a:cubicBezTo>
                    <a:pt x="127" y="22"/>
                    <a:pt x="126" y="25"/>
                    <a:pt x="125" y="25"/>
                  </a:cubicBezTo>
                  <a:cubicBezTo>
                    <a:pt x="124" y="26"/>
                    <a:pt x="123" y="26"/>
                    <a:pt x="123" y="26"/>
                  </a:cubicBezTo>
                  <a:cubicBezTo>
                    <a:pt x="122" y="26"/>
                    <a:pt x="122" y="27"/>
                    <a:pt x="121" y="28"/>
                  </a:cubicBezTo>
                  <a:cubicBezTo>
                    <a:pt x="120" y="29"/>
                    <a:pt x="119" y="33"/>
                    <a:pt x="120" y="31"/>
                  </a:cubicBezTo>
                  <a:cubicBezTo>
                    <a:pt x="120" y="29"/>
                    <a:pt x="121" y="28"/>
                    <a:pt x="121" y="27"/>
                  </a:cubicBezTo>
                  <a:cubicBezTo>
                    <a:pt x="121" y="26"/>
                    <a:pt x="121" y="25"/>
                    <a:pt x="121" y="25"/>
                  </a:cubicBezTo>
                  <a:cubicBezTo>
                    <a:pt x="121" y="24"/>
                    <a:pt x="121" y="24"/>
                    <a:pt x="121" y="24"/>
                  </a:cubicBezTo>
                  <a:cubicBezTo>
                    <a:pt x="121" y="24"/>
                    <a:pt x="121" y="24"/>
                    <a:pt x="121" y="25"/>
                  </a:cubicBezTo>
                  <a:cubicBezTo>
                    <a:pt x="121" y="25"/>
                    <a:pt x="121" y="26"/>
                    <a:pt x="121" y="27"/>
                  </a:cubicBezTo>
                  <a:cubicBezTo>
                    <a:pt x="121" y="27"/>
                    <a:pt x="121" y="28"/>
                    <a:pt x="121" y="27"/>
                  </a:cubicBezTo>
                  <a:cubicBezTo>
                    <a:pt x="122" y="26"/>
                    <a:pt x="122" y="26"/>
                    <a:pt x="122" y="24"/>
                  </a:cubicBezTo>
                  <a:cubicBezTo>
                    <a:pt x="122" y="23"/>
                    <a:pt x="123" y="23"/>
                    <a:pt x="123" y="23"/>
                  </a:cubicBezTo>
                  <a:cubicBezTo>
                    <a:pt x="124" y="23"/>
                    <a:pt x="125" y="22"/>
                    <a:pt x="126" y="21"/>
                  </a:cubicBezTo>
                  <a:cubicBezTo>
                    <a:pt x="126" y="21"/>
                    <a:pt x="129" y="20"/>
                    <a:pt x="130" y="20"/>
                  </a:cubicBezTo>
                  <a:cubicBezTo>
                    <a:pt x="131" y="20"/>
                    <a:pt x="133" y="18"/>
                    <a:pt x="134" y="17"/>
                  </a:cubicBezTo>
                  <a:cubicBezTo>
                    <a:pt x="135" y="16"/>
                    <a:pt x="136" y="17"/>
                    <a:pt x="136" y="15"/>
                  </a:cubicBezTo>
                  <a:cubicBezTo>
                    <a:pt x="135" y="14"/>
                    <a:pt x="135" y="13"/>
                    <a:pt x="135" y="12"/>
                  </a:cubicBezTo>
                  <a:cubicBezTo>
                    <a:pt x="135" y="12"/>
                    <a:pt x="134" y="13"/>
                    <a:pt x="134" y="14"/>
                  </a:cubicBezTo>
                  <a:cubicBezTo>
                    <a:pt x="133" y="15"/>
                    <a:pt x="133" y="16"/>
                    <a:pt x="132" y="16"/>
                  </a:cubicBezTo>
                  <a:cubicBezTo>
                    <a:pt x="131" y="15"/>
                    <a:pt x="131" y="16"/>
                    <a:pt x="130" y="14"/>
                  </a:cubicBezTo>
                  <a:cubicBezTo>
                    <a:pt x="129" y="12"/>
                    <a:pt x="128" y="12"/>
                    <a:pt x="127" y="13"/>
                  </a:cubicBezTo>
                  <a:cubicBezTo>
                    <a:pt x="126" y="14"/>
                    <a:pt x="125" y="13"/>
                    <a:pt x="125" y="14"/>
                  </a:cubicBezTo>
                  <a:cubicBezTo>
                    <a:pt x="124" y="16"/>
                    <a:pt x="124" y="18"/>
                    <a:pt x="123" y="18"/>
                  </a:cubicBezTo>
                  <a:cubicBezTo>
                    <a:pt x="123" y="18"/>
                    <a:pt x="123" y="16"/>
                    <a:pt x="122" y="15"/>
                  </a:cubicBezTo>
                  <a:cubicBezTo>
                    <a:pt x="122" y="15"/>
                    <a:pt x="121" y="16"/>
                    <a:pt x="121" y="16"/>
                  </a:cubicBezTo>
                  <a:cubicBezTo>
                    <a:pt x="120" y="16"/>
                    <a:pt x="119" y="17"/>
                    <a:pt x="119" y="17"/>
                  </a:cubicBezTo>
                  <a:cubicBezTo>
                    <a:pt x="118" y="18"/>
                    <a:pt x="117" y="17"/>
                    <a:pt x="117" y="18"/>
                  </a:cubicBezTo>
                  <a:cubicBezTo>
                    <a:pt x="116" y="18"/>
                    <a:pt x="116" y="19"/>
                    <a:pt x="116" y="19"/>
                  </a:cubicBezTo>
                  <a:cubicBezTo>
                    <a:pt x="115" y="18"/>
                    <a:pt x="116" y="18"/>
                    <a:pt x="115" y="17"/>
                  </a:cubicBezTo>
                  <a:cubicBezTo>
                    <a:pt x="114" y="17"/>
                    <a:pt x="114" y="17"/>
                    <a:pt x="114" y="17"/>
                  </a:cubicBezTo>
                  <a:cubicBezTo>
                    <a:pt x="113" y="18"/>
                    <a:pt x="114" y="19"/>
                    <a:pt x="113" y="19"/>
                  </a:cubicBezTo>
                  <a:cubicBezTo>
                    <a:pt x="113" y="19"/>
                    <a:pt x="112" y="18"/>
                    <a:pt x="111" y="18"/>
                  </a:cubicBezTo>
                  <a:cubicBezTo>
                    <a:pt x="110" y="17"/>
                    <a:pt x="110" y="17"/>
                    <a:pt x="110" y="19"/>
                  </a:cubicBezTo>
                  <a:cubicBezTo>
                    <a:pt x="109" y="21"/>
                    <a:pt x="108" y="21"/>
                    <a:pt x="108" y="21"/>
                  </a:cubicBezTo>
                  <a:cubicBezTo>
                    <a:pt x="108" y="21"/>
                    <a:pt x="107" y="22"/>
                    <a:pt x="106" y="22"/>
                  </a:cubicBezTo>
                  <a:cubicBezTo>
                    <a:pt x="105" y="21"/>
                    <a:pt x="104" y="21"/>
                    <a:pt x="104" y="22"/>
                  </a:cubicBezTo>
                  <a:cubicBezTo>
                    <a:pt x="103" y="22"/>
                    <a:pt x="102" y="23"/>
                    <a:pt x="102" y="23"/>
                  </a:cubicBezTo>
                  <a:cubicBezTo>
                    <a:pt x="101" y="23"/>
                    <a:pt x="100" y="23"/>
                    <a:pt x="99" y="23"/>
                  </a:cubicBezTo>
                  <a:cubicBezTo>
                    <a:pt x="99" y="24"/>
                    <a:pt x="96" y="24"/>
                    <a:pt x="96" y="25"/>
                  </a:cubicBezTo>
                  <a:cubicBezTo>
                    <a:pt x="95" y="26"/>
                    <a:pt x="95" y="27"/>
                    <a:pt x="95" y="29"/>
                  </a:cubicBezTo>
                  <a:cubicBezTo>
                    <a:pt x="95" y="31"/>
                    <a:pt x="96" y="32"/>
                    <a:pt x="95" y="32"/>
                  </a:cubicBezTo>
                  <a:cubicBezTo>
                    <a:pt x="95" y="32"/>
                    <a:pt x="95" y="32"/>
                    <a:pt x="94" y="31"/>
                  </a:cubicBezTo>
                  <a:cubicBezTo>
                    <a:pt x="94" y="30"/>
                    <a:pt x="94" y="28"/>
                    <a:pt x="93" y="28"/>
                  </a:cubicBezTo>
                  <a:cubicBezTo>
                    <a:pt x="93" y="27"/>
                    <a:pt x="92" y="29"/>
                    <a:pt x="92" y="28"/>
                  </a:cubicBezTo>
                  <a:cubicBezTo>
                    <a:pt x="91" y="26"/>
                    <a:pt x="89" y="25"/>
                    <a:pt x="89" y="25"/>
                  </a:cubicBezTo>
                  <a:cubicBezTo>
                    <a:pt x="89" y="24"/>
                    <a:pt x="89" y="25"/>
                    <a:pt x="89" y="27"/>
                  </a:cubicBezTo>
                  <a:cubicBezTo>
                    <a:pt x="89" y="28"/>
                    <a:pt x="89" y="28"/>
                    <a:pt x="89" y="30"/>
                  </a:cubicBezTo>
                  <a:cubicBezTo>
                    <a:pt x="89" y="31"/>
                    <a:pt x="90" y="32"/>
                    <a:pt x="89" y="31"/>
                  </a:cubicBezTo>
                  <a:cubicBezTo>
                    <a:pt x="88" y="30"/>
                    <a:pt x="87" y="29"/>
                    <a:pt x="87" y="28"/>
                  </a:cubicBezTo>
                  <a:cubicBezTo>
                    <a:pt x="86" y="27"/>
                    <a:pt x="86" y="26"/>
                    <a:pt x="84" y="25"/>
                  </a:cubicBezTo>
                  <a:cubicBezTo>
                    <a:pt x="83" y="24"/>
                    <a:pt x="82" y="25"/>
                    <a:pt x="82" y="25"/>
                  </a:cubicBezTo>
                  <a:cubicBezTo>
                    <a:pt x="81" y="25"/>
                    <a:pt x="81" y="23"/>
                    <a:pt x="80" y="23"/>
                  </a:cubicBezTo>
                  <a:cubicBezTo>
                    <a:pt x="79" y="22"/>
                    <a:pt x="79" y="22"/>
                    <a:pt x="78" y="21"/>
                  </a:cubicBezTo>
                  <a:cubicBezTo>
                    <a:pt x="77" y="20"/>
                    <a:pt x="76" y="19"/>
                    <a:pt x="75" y="18"/>
                  </a:cubicBezTo>
                  <a:cubicBezTo>
                    <a:pt x="74" y="16"/>
                    <a:pt x="74" y="16"/>
                    <a:pt x="74" y="15"/>
                  </a:cubicBezTo>
                  <a:cubicBezTo>
                    <a:pt x="73" y="14"/>
                    <a:pt x="73" y="14"/>
                    <a:pt x="73" y="14"/>
                  </a:cubicBezTo>
                  <a:cubicBezTo>
                    <a:pt x="72" y="14"/>
                    <a:pt x="72" y="12"/>
                    <a:pt x="71" y="10"/>
                  </a:cubicBezTo>
                  <a:cubicBezTo>
                    <a:pt x="71" y="9"/>
                    <a:pt x="70" y="7"/>
                    <a:pt x="71" y="7"/>
                  </a:cubicBezTo>
                  <a:cubicBezTo>
                    <a:pt x="71" y="6"/>
                    <a:pt x="72" y="6"/>
                    <a:pt x="72" y="5"/>
                  </a:cubicBezTo>
                  <a:cubicBezTo>
                    <a:pt x="72" y="4"/>
                    <a:pt x="71" y="4"/>
                    <a:pt x="71" y="4"/>
                  </a:cubicBezTo>
                  <a:cubicBezTo>
                    <a:pt x="70" y="5"/>
                    <a:pt x="70" y="6"/>
                    <a:pt x="70" y="6"/>
                  </a:cubicBezTo>
                  <a:cubicBezTo>
                    <a:pt x="69" y="6"/>
                    <a:pt x="68" y="4"/>
                    <a:pt x="67" y="4"/>
                  </a:cubicBezTo>
                  <a:cubicBezTo>
                    <a:pt x="67" y="3"/>
                    <a:pt x="66" y="3"/>
                    <a:pt x="65" y="3"/>
                  </a:cubicBezTo>
                  <a:cubicBezTo>
                    <a:pt x="64" y="3"/>
                    <a:pt x="64" y="3"/>
                    <a:pt x="63" y="2"/>
                  </a:cubicBezTo>
                  <a:cubicBezTo>
                    <a:pt x="62" y="1"/>
                    <a:pt x="61" y="2"/>
                    <a:pt x="61" y="1"/>
                  </a:cubicBezTo>
                  <a:cubicBezTo>
                    <a:pt x="60" y="1"/>
                    <a:pt x="59" y="0"/>
                    <a:pt x="59" y="0"/>
                  </a:cubicBezTo>
                  <a:cubicBezTo>
                    <a:pt x="40" y="46"/>
                    <a:pt x="19" y="93"/>
                    <a:pt x="1" y="139"/>
                  </a:cubicBezTo>
                  <a:cubicBezTo>
                    <a:pt x="1" y="139"/>
                    <a:pt x="0" y="141"/>
                    <a:pt x="1" y="142"/>
                  </a:cubicBezTo>
                  <a:cubicBezTo>
                    <a:pt x="2" y="143"/>
                    <a:pt x="3" y="144"/>
                    <a:pt x="4" y="144"/>
                  </a:cubicBezTo>
                  <a:cubicBezTo>
                    <a:pt x="5" y="144"/>
                    <a:pt x="5" y="143"/>
                    <a:pt x="6" y="144"/>
                  </a:cubicBezTo>
                  <a:cubicBezTo>
                    <a:pt x="7" y="145"/>
                    <a:pt x="8" y="146"/>
                    <a:pt x="9" y="145"/>
                  </a:cubicBezTo>
                  <a:cubicBezTo>
                    <a:pt x="10" y="144"/>
                    <a:pt x="11" y="144"/>
                    <a:pt x="12" y="145"/>
                  </a:cubicBezTo>
                  <a:cubicBezTo>
                    <a:pt x="13" y="145"/>
                    <a:pt x="13" y="145"/>
                    <a:pt x="13" y="145"/>
                  </a:cubicBezTo>
                  <a:cubicBezTo>
                    <a:pt x="13" y="146"/>
                    <a:pt x="12" y="146"/>
                    <a:pt x="12" y="146"/>
                  </a:cubicBezTo>
                  <a:cubicBezTo>
                    <a:pt x="12" y="146"/>
                    <a:pt x="12" y="147"/>
                    <a:pt x="12" y="148"/>
                  </a:cubicBezTo>
                  <a:cubicBezTo>
                    <a:pt x="12" y="148"/>
                    <a:pt x="12" y="149"/>
                    <a:pt x="13" y="149"/>
                  </a:cubicBezTo>
                  <a:cubicBezTo>
                    <a:pt x="13" y="150"/>
                    <a:pt x="14" y="150"/>
                    <a:pt x="14" y="151"/>
                  </a:cubicBezTo>
                  <a:cubicBezTo>
                    <a:pt x="14" y="151"/>
                    <a:pt x="14" y="152"/>
                    <a:pt x="15" y="153"/>
                  </a:cubicBezTo>
                  <a:cubicBezTo>
                    <a:pt x="16" y="154"/>
                    <a:pt x="18" y="158"/>
                    <a:pt x="18" y="159"/>
                  </a:cubicBezTo>
                  <a:cubicBezTo>
                    <a:pt x="18" y="160"/>
                    <a:pt x="19" y="161"/>
                    <a:pt x="19" y="162"/>
                  </a:cubicBezTo>
                  <a:cubicBezTo>
                    <a:pt x="18" y="163"/>
                    <a:pt x="18" y="164"/>
                    <a:pt x="19" y="165"/>
                  </a:cubicBezTo>
                  <a:cubicBezTo>
                    <a:pt x="19" y="165"/>
                    <a:pt x="20" y="165"/>
                    <a:pt x="20" y="165"/>
                  </a:cubicBezTo>
                  <a:cubicBezTo>
                    <a:pt x="21" y="164"/>
                    <a:pt x="21" y="164"/>
                    <a:pt x="22" y="164"/>
                  </a:cubicBezTo>
                  <a:cubicBezTo>
                    <a:pt x="23" y="164"/>
                    <a:pt x="24" y="163"/>
                    <a:pt x="24" y="163"/>
                  </a:cubicBezTo>
                  <a:cubicBezTo>
                    <a:pt x="24" y="163"/>
                    <a:pt x="26" y="163"/>
                    <a:pt x="26" y="163"/>
                  </a:cubicBezTo>
                  <a:cubicBezTo>
                    <a:pt x="26" y="163"/>
                    <a:pt x="27" y="163"/>
                    <a:pt x="28" y="162"/>
                  </a:cubicBezTo>
                  <a:cubicBezTo>
                    <a:pt x="28" y="162"/>
                    <a:pt x="28" y="161"/>
                    <a:pt x="28" y="160"/>
                  </a:cubicBezTo>
                  <a:cubicBezTo>
                    <a:pt x="29" y="160"/>
                    <a:pt x="30" y="160"/>
                    <a:pt x="30" y="160"/>
                  </a:cubicBezTo>
                  <a:cubicBezTo>
                    <a:pt x="30" y="159"/>
                    <a:pt x="30" y="159"/>
                    <a:pt x="30" y="158"/>
                  </a:cubicBezTo>
                  <a:cubicBezTo>
                    <a:pt x="31" y="158"/>
                    <a:pt x="33" y="158"/>
                    <a:pt x="33" y="158"/>
                  </a:cubicBezTo>
                  <a:cubicBezTo>
                    <a:pt x="34" y="158"/>
                    <a:pt x="35" y="158"/>
                    <a:pt x="35" y="158"/>
                  </a:cubicBezTo>
                  <a:cubicBezTo>
                    <a:pt x="36" y="158"/>
                    <a:pt x="36" y="158"/>
                    <a:pt x="37" y="159"/>
                  </a:cubicBezTo>
                  <a:cubicBezTo>
                    <a:pt x="37" y="160"/>
                    <a:pt x="37" y="160"/>
                    <a:pt x="37" y="160"/>
                  </a:cubicBezTo>
                  <a:cubicBezTo>
                    <a:pt x="37" y="161"/>
                    <a:pt x="37" y="161"/>
                    <a:pt x="37" y="162"/>
                  </a:cubicBezTo>
                  <a:cubicBezTo>
                    <a:pt x="37" y="163"/>
                    <a:pt x="37" y="163"/>
                    <a:pt x="37" y="164"/>
                  </a:cubicBezTo>
                  <a:cubicBezTo>
                    <a:pt x="37" y="164"/>
                    <a:pt x="38" y="165"/>
                    <a:pt x="38" y="165"/>
                  </a:cubicBezTo>
                  <a:cubicBezTo>
                    <a:pt x="39" y="166"/>
                    <a:pt x="39" y="166"/>
                    <a:pt x="39" y="167"/>
                  </a:cubicBezTo>
                  <a:cubicBezTo>
                    <a:pt x="40" y="168"/>
                    <a:pt x="40" y="169"/>
                    <a:pt x="40" y="170"/>
                  </a:cubicBezTo>
                  <a:cubicBezTo>
                    <a:pt x="40" y="170"/>
                    <a:pt x="40" y="170"/>
                    <a:pt x="40" y="171"/>
                  </a:cubicBezTo>
                  <a:cubicBezTo>
                    <a:pt x="41" y="172"/>
                    <a:pt x="42" y="172"/>
                    <a:pt x="42" y="173"/>
                  </a:cubicBezTo>
                  <a:cubicBezTo>
                    <a:pt x="42" y="174"/>
                    <a:pt x="43" y="175"/>
                    <a:pt x="42" y="176"/>
                  </a:cubicBezTo>
                  <a:cubicBezTo>
                    <a:pt x="42" y="177"/>
                    <a:pt x="42" y="177"/>
                    <a:pt x="42" y="177"/>
                  </a:cubicBezTo>
                  <a:cubicBezTo>
                    <a:pt x="42" y="178"/>
                    <a:pt x="43" y="179"/>
                    <a:pt x="43" y="180"/>
                  </a:cubicBezTo>
                  <a:cubicBezTo>
                    <a:pt x="43" y="180"/>
                    <a:pt x="43" y="181"/>
                    <a:pt x="43" y="181"/>
                  </a:cubicBezTo>
                  <a:cubicBezTo>
                    <a:pt x="43" y="182"/>
                    <a:pt x="43" y="182"/>
                    <a:pt x="43" y="183"/>
                  </a:cubicBezTo>
                  <a:cubicBezTo>
                    <a:pt x="43" y="184"/>
                    <a:pt x="43" y="184"/>
                    <a:pt x="43" y="185"/>
                  </a:cubicBezTo>
                  <a:cubicBezTo>
                    <a:pt x="43" y="186"/>
                    <a:pt x="43" y="187"/>
                    <a:pt x="43" y="188"/>
                  </a:cubicBezTo>
                  <a:cubicBezTo>
                    <a:pt x="43" y="189"/>
                    <a:pt x="44" y="191"/>
                    <a:pt x="44" y="192"/>
                  </a:cubicBezTo>
                  <a:cubicBezTo>
                    <a:pt x="44" y="192"/>
                    <a:pt x="43" y="193"/>
                    <a:pt x="43" y="193"/>
                  </a:cubicBezTo>
                  <a:cubicBezTo>
                    <a:pt x="43" y="194"/>
                    <a:pt x="43" y="194"/>
                    <a:pt x="43" y="195"/>
                  </a:cubicBezTo>
                  <a:cubicBezTo>
                    <a:pt x="43" y="195"/>
                    <a:pt x="43" y="196"/>
                    <a:pt x="43" y="196"/>
                  </a:cubicBezTo>
                  <a:cubicBezTo>
                    <a:pt x="43" y="197"/>
                    <a:pt x="43" y="198"/>
                    <a:pt x="43" y="198"/>
                  </a:cubicBezTo>
                  <a:cubicBezTo>
                    <a:pt x="43" y="199"/>
                    <a:pt x="43" y="199"/>
                    <a:pt x="43" y="200"/>
                  </a:cubicBezTo>
                  <a:cubicBezTo>
                    <a:pt x="43" y="200"/>
                    <a:pt x="43" y="201"/>
                    <a:pt x="43" y="201"/>
                  </a:cubicBezTo>
                  <a:cubicBezTo>
                    <a:pt x="43" y="202"/>
                    <a:pt x="43" y="202"/>
                    <a:pt x="44" y="202"/>
                  </a:cubicBezTo>
                  <a:cubicBezTo>
                    <a:pt x="44" y="202"/>
                    <a:pt x="45" y="202"/>
                    <a:pt x="45" y="203"/>
                  </a:cubicBezTo>
                  <a:cubicBezTo>
                    <a:pt x="46" y="204"/>
                    <a:pt x="46" y="205"/>
                    <a:pt x="46" y="205"/>
                  </a:cubicBezTo>
                  <a:cubicBezTo>
                    <a:pt x="47" y="206"/>
                    <a:pt x="47" y="206"/>
                    <a:pt x="47" y="206"/>
                  </a:cubicBezTo>
                  <a:cubicBezTo>
                    <a:pt x="47" y="206"/>
                    <a:pt x="47" y="206"/>
                    <a:pt x="48" y="206"/>
                  </a:cubicBezTo>
                  <a:cubicBezTo>
                    <a:pt x="48" y="207"/>
                    <a:pt x="48" y="207"/>
                    <a:pt x="49" y="208"/>
                  </a:cubicBezTo>
                  <a:cubicBezTo>
                    <a:pt x="49" y="208"/>
                    <a:pt x="49" y="209"/>
                    <a:pt x="50" y="209"/>
                  </a:cubicBezTo>
                  <a:cubicBezTo>
                    <a:pt x="50" y="210"/>
                    <a:pt x="50" y="210"/>
                    <a:pt x="50" y="210"/>
                  </a:cubicBezTo>
                  <a:cubicBezTo>
                    <a:pt x="50" y="211"/>
                    <a:pt x="51" y="211"/>
                    <a:pt x="51" y="211"/>
                  </a:cubicBezTo>
                  <a:cubicBezTo>
                    <a:pt x="51" y="212"/>
                    <a:pt x="51" y="212"/>
                    <a:pt x="51" y="212"/>
                  </a:cubicBezTo>
                  <a:cubicBezTo>
                    <a:pt x="51" y="212"/>
                    <a:pt x="49" y="214"/>
                    <a:pt x="49" y="214"/>
                  </a:cubicBezTo>
                  <a:cubicBezTo>
                    <a:pt x="49" y="214"/>
                    <a:pt x="48" y="216"/>
                    <a:pt x="48" y="217"/>
                  </a:cubicBezTo>
                  <a:cubicBezTo>
                    <a:pt x="48" y="219"/>
                    <a:pt x="47" y="220"/>
                    <a:pt x="47" y="221"/>
                  </a:cubicBezTo>
                  <a:cubicBezTo>
                    <a:pt x="46" y="221"/>
                    <a:pt x="44" y="223"/>
                    <a:pt x="44" y="223"/>
                  </a:cubicBezTo>
                  <a:cubicBezTo>
                    <a:pt x="43" y="224"/>
                    <a:pt x="41" y="225"/>
                    <a:pt x="41" y="225"/>
                  </a:cubicBezTo>
                  <a:cubicBezTo>
                    <a:pt x="41" y="225"/>
                    <a:pt x="42" y="226"/>
                    <a:pt x="43" y="225"/>
                  </a:cubicBezTo>
                  <a:cubicBezTo>
                    <a:pt x="45" y="224"/>
                    <a:pt x="46" y="222"/>
                    <a:pt x="47" y="221"/>
                  </a:cubicBezTo>
                  <a:cubicBezTo>
                    <a:pt x="49" y="221"/>
                    <a:pt x="50" y="219"/>
                    <a:pt x="50" y="218"/>
                  </a:cubicBezTo>
                  <a:cubicBezTo>
                    <a:pt x="50" y="218"/>
                    <a:pt x="51" y="216"/>
                    <a:pt x="51" y="217"/>
                  </a:cubicBezTo>
                  <a:cubicBezTo>
                    <a:pt x="51" y="218"/>
                    <a:pt x="50" y="218"/>
                    <a:pt x="51" y="219"/>
                  </a:cubicBezTo>
                  <a:cubicBezTo>
                    <a:pt x="52" y="219"/>
                    <a:pt x="52" y="220"/>
                    <a:pt x="52" y="220"/>
                  </a:cubicBezTo>
                  <a:cubicBezTo>
                    <a:pt x="51" y="220"/>
                    <a:pt x="50" y="220"/>
                    <a:pt x="49" y="221"/>
                  </a:cubicBezTo>
                  <a:cubicBezTo>
                    <a:pt x="49" y="221"/>
                    <a:pt x="48" y="223"/>
                    <a:pt x="47" y="223"/>
                  </a:cubicBezTo>
                  <a:cubicBezTo>
                    <a:pt x="46" y="223"/>
                    <a:pt x="46" y="224"/>
                    <a:pt x="46" y="224"/>
                  </a:cubicBezTo>
                  <a:cubicBezTo>
                    <a:pt x="47" y="224"/>
                    <a:pt x="48" y="224"/>
                    <a:pt x="48" y="224"/>
                  </a:cubicBezTo>
                  <a:cubicBezTo>
                    <a:pt x="48" y="225"/>
                    <a:pt x="48" y="226"/>
                    <a:pt x="48" y="225"/>
                  </a:cubicBezTo>
                  <a:cubicBezTo>
                    <a:pt x="47" y="225"/>
                    <a:pt x="46" y="224"/>
                    <a:pt x="45" y="225"/>
                  </a:cubicBezTo>
                  <a:cubicBezTo>
                    <a:pt x="44" y="225"/>
                    <a:pt x="44" y="227"/>
                    <a:pt x="43" y="227"/>
                  </a:cubicBezTo>
                  <a:cubicBezTo>
                    <a:pt x="43" y="227"/>
                    <a:pt x="43" y="227"/>
                    <a:pt x="44" y="228"/>
                  </a:cubicBezTo>
                  <a:cubicBezTo>
                    <a:pt x="44" y="229"/>
                    <a:pt x="45" y="229"/>
                    <a:pt x="44" y="229"/>
                  </a:cubicBezTo>
                  <a:cubicBezTo>
                    <a:pt x="44" y="229"/>
                    <a:pt x="43" y="229"/>
                    <a:pt x="43" y="228"/>
                  </a:cubicBezTo>
                  <a:cubicBezTo>
                    <a:pt x="43" y="227"/>
                    <a:pt x="43" y="227"/>
                    <a:pt x="42" y="227"/>
                  </a:cubicBezTo>
                  <a:cubicBezTo>
                    <a:pt x="42" y="227"/>
                    <a:pt x="41" y="227"/>
                    <a:pt x="41" y="228"/>
                  </a:cubicBezTo>
                  <a:cubicBezTo>
                    <a:pt x="41" y="228"/>
                    <a:pt x="42" y="229"/>
                    <a:pt x="42" y="229"/>
                  </a:cubicBezTo>
                  <a:cubicBezTo>
                    <a:pt x="42" y="229"/>
                    <a:pt x="43" y="229"/>
                    <a:pt x="43" y="230"/>
                  </a:cubicBezTo>
                  <a:cubicBezTo>
                    <a:pt x="43" y="230"/>
                    <a:pt x="42" y="230"/>
                    <a:pt x="42" y="231"/>
                  </a:cubicBezTo>
                  <a:cubicBezTo>
                    <a:pt x="42" y="231"/>
                    <a:pt x="42" y="232"/>
                    <a:pt x="42" y="232"/>
                  </a:cubicBezTo>
                  <a:cubicBezTo>
                    <a:pt x="41" y="232"/>
                    <a:pt x="41" y="231"/>
                    <a:pt x="41" y="230"/>
                  </a:cubicBezTo>
                  <a:cubicBezTo>
                    <a:pt x="41" y="229"/>
                    <a:pt x="41" y="228"/>
                    <a:pt x="41" y="228"/>
                  </a:cubicBezTo>
                  <a:cubicBezTo>
                    <a:pt x="41" y="228"/>
                    <a:pt x="40" y="228"/>
                    <a:pt x="40" y="229"/>
                  </a:cubicBezTo>
                  <a:cubicBezTo>
                    <a:pt x="39" y="229"/>
                    <a:pt x="39" y="229"/>
                    <a:pt x="39" y="230"/>
                  </a:cubicBezTo>
                  <a:cubicBezTo>
                    <a:pt x="40" y="231"/>
                    <a:pt x="40" y="231"/>
                    <a:pt x="40" y="232"/>
                  </a:cubicBezTo>
                  <a:cubicBezTo>
                    <a:pt x="40" y="232"/>
                    <a:pt x="39" y="232"/>
                    <a:pt x="40" y="233"/>
                  </a:cubicBezTo>
                  <a:cubicBezTo>
                    <a:pt x="40" y="234"/>
                    <a:pt x="40" y="234"/>
                    <a:pt x="40" y="234"/>
                  </a:cubicBezTo>
                  <a:cubicBezTo>
                    <a:pt x="41" y="234"/>
                    <a:pt x="41" y="233"/>
                    <a:pt x="42" y="233"/>
                  </a:cubicBezTo>
                  <a:cubicBezTo>
                    <a:pt x="43" y="233"/>
                    <a:pt x="44" y="234"/>
                    <a:pt x="44" y="234"/>
                  </a:cubicBezTo>
                  <a:cubicBezTo>
                    <a:pt x="45" y="234"/>
                    <a:pt x="46" y="234"/>
                    <a:pt x="45" y="234"/>
                  </a:cubicBezTo>
                  <a:cubicBezTo>
                    <a:pt x="44" y="235"/>
                    <a:pt x="44" y="235"/>
                    <a:pt x="43" y="235"/>
                  </a:cubicBezTo>
                  <a:cubicBezTo>
                    <a:pt x="42" y="234"/>
                    <a:pt x="42" y="234"/>
                    <a:pt x="42" y="234"/>
                  </a:cubicBezTo>
                  <a:cubicBezTo>
                    <a:pt x="41" y="235"/>
                    <a:pt x="41" y="236"/>
                    <a:pt x="41" y="236"/>
                  </a:cubicBezTo>
                  <a:cubicBezTo>
                    <a:pt x="42" y="237"/>
                    <a:pt x="41" y="236"/>
                    <a:pt x="41" y="235"/>
                  </a:cubicBezTo>
                  <a:cubicBezTo>
                    <a:pt x="40" y="234"/>
                    <a:pt x="40" y="234"/>
                    <a:pt x="40" y="235"/>
                  </a:cubicBezTo>
                  <a:cubicBezTo>
                    <a:pt x="39" y="235"/>
                    <a:pt x="39" y="236"/>
                    <a:pt x="39" y="236"/>
                  </a:cubicBezTo>
                  <a:cubicBezTo>
                    <a:pt x="39" y="237"/>
                    <a:pt x="40" y="238"/>
                    <a:pt x="40" y="239"/>
                  </a:cubicBezTo>
                  <a:cubicBezTo>
                    <a:pt x="40" y="240"/>
                    <a:pt x="40" y="242"/>
                    <a:pt x="41" y="243"/>
                  </a:cubicBezTo>
                  <a:cubicBezTo>
                    <a:pt x="41" y="243"/>
                    <a:pt x="41" y="244"/>
                    <a:pt x="41" y="243"/>
                  </a:cubicBezTo>
                  <a:cubicBezTo>
                    <a:pt x="42" y="243"/>
                    <a:pt x="42" y="242"/>
                    <a:pt x="43" y="242"/>
                  </a:cubicBezTo>
                  <a:cubicBezTo>
                    <a:pt x="43" y="241"/>
                    <a:pt x="45" y="240"/>
                    <a:pt x="45" y="240"/>
                  </a:cubicBezTo>
                  <a:cubicBezTo>
                    <a:pt x="45" y="239"/>
                    <a:pt x="47" y="240"/>
                    <a:pt x="47" y="239"/>
                  </a:cubicBezTo>
                  <a:cubicBezTo>
                    <a:pt x="48" y="239"/>
                    <a:pt x="49" y="237"/>
                    <a:pt x="49" y="238"/>
                  </a:cubicBezTo>
                  <a:cubicBezTo>
                    <a:pt x="49" y="239"/>
                    <a:pt x="48" y="239"/>
                    <a:pt x="48" y="240"/>
                  </a:cubicBezTo>
                  <a:cubicBezTo>
                    <a:pt x="49" y="240"/>
                    <a:pt x="49" y="240"/>
                    <a:pt x="49" y="240"/>
                  </a:cubicBezTo>
                  <a:cubicBezTo>
                    <a:pt x="49" y="240"/>
                    <a:pt x="47" y="240"/>
                    <a:pt x="47" y="241"/>
                  </a:cubicBezTo>
                  <a:cubicBezTo>
                    <a:pt x="47" y="241"/>
                    <a:pt x="46" y="241"/>
                    <a:pt x="46" y="242"/>
                  </a:cubicBezTo>
                  <a:cubicBezTo>
                    <a:pt x="46" y="242"/>
                    <a:pt x="46" y="243"/>
                    <a:pt x="46" y="244"/>
                  </a:cubicBezTo>
                  <a:cubicBezTo>
                    <a:pt x="46" y="244"/>
                    <a:pt x="48" y="245"/>
                    <a:pt x="48" y="244"/>
                  </a:cubicBezTo>
                  <a:cubicBezTo>
                    <a:pt x="49" y="244"/>
                    <a:pt x="49" y="245"/>
                    <a:pt x="50" y="245"/>
                  </a:cubicBezTo>
                  <a:cubicBezTo>
                    <a:pt x="50" y="246"/>
                    <a:pt x="49" y="248"/>
                    <a:pt x="49" y="247"/>
                  </a:cubicBezTo>
                  <a:cubicBezTo>
                    <a:pt x="49" y="246"/>
                    <a:pt x="49" y="246"/>
                    <a:pt x="49" y="245"/>
                  </a:cubicBezTo>
                  <a:cubicBezTo>
                    <a:pt x="48" y="245"/>
                    <a:pt x="48" y="244"/>
                    <a:pt x="47" y="244"/>
                  </a:cubicBezTo>
                  <a:cubicBezTo>
                    <a:pt x="47" y="244"/>
                    <a:pt x="47" y="245"/>
                    <a:pt x="46" y="245"/>
                  </a:cubicBezTo>
                  <a:cubicBezTo>
                    <a:pt x="46" y="245"/>
                    <a:pt x="45" y="244"/>
                    <a:pt x="45" y="243"/>
                  </a:cubicBezTo>
                  <a:cubicBezTo>
                    <a:pt x="45" y="243"/>
                    <a:pt x="45" y="242"/>
                    <a:pt x="44" y="243"/>
                  </a:cubicBezTo>
                  <a:cubicBezTo>
                    <a:pt x="44" y="243"/>
                    <a:pt x="44" y="245"/>
                    <a:pt x="44" y="245"/>
                  </a:cubicBezTo>
                  <a:cubicBezTo>
                    <a:pt x="44" y="246"/>
                    <a:pt x="43" y="246"/>
                    <a:pt x="43" y="246"/>
                  </a:cubicBezTo>
                  <a:cubicBezTo>
                    <a:pt x="44" y="247"/>
                    <a:pt x="45" y="246"/>
                    <a:pt x="45" y="247"/>
                  </a:cubicBezTo>
                  <a:cubicBezTo>
                    <a:pt x="45" y="248"/>
                    <a:pt x="45" y="248"/>
                    <a:pt x="44" y="249"/>
                  </a:cubicBezTo>
                  <a:cubicBezTo>
                    <a:pt x="44" y="249"/>
                    <a:pt x="43" y="250"/>
                    <a:pt x="43" y="250"/>
                  </a:cubicBezTo>
                  <a:cubicBezTo>
                    <a:pt x="44" y="251"/>
                    <a:pt x="44" y="251"/>
                    <a:pt x="44" y="251"/>
                  </a:cubicBezTo>
                  <a:cubicBezTo>
                    <a:pt x="45" y="251"/>
                    <a:pt x="46" y="250"/>
                    <a:pt x="46" y="251"/>
                  </a:cubicBezTo>
                  <a:cubicBezTo>
                    <a:pt x="46" y="251"/>
                    <a:pt x="45" y="252"/>
                    <a:pt x="45" y="252"/>
                  </a:cubicBezTo>
                  <a:cubicBezTo>
                    <a:pt x="44" y="253"/>
                    <a:pt x="43" y="254"/>
                    <a:pt x="42" y="254"/>
                  </a:cubicBezTo>
                  <a:cubicBezTo>
                    <a:pt x="42" y="254"/>
                    <a:pt x="40" y="257"/>
                    <a:pt x="41" y="256"/>
                  </a:cubicBezTo>
                  <a:cubicBezTo>
                    <a:pt x="41" y="256"/>
                    <a:pt x="43" y="256"/>
                    <a:pt x="44" y="255"/>
                  </a:cubicBezTo>
                  <a:cubicBezTo>
                    <a:pt x="45" y="255"/>
                    <a:pt x="46" y="254"/>
                    <a:pt x="45" y="255"/>
                  </a:cubicBezTo>
                  <a:cubicBezTo>
                    <a:pt x="45" y="255"/>
                    <a:pt x="44" y="257"/>
                    <a:pt x="44" y="257"/>
                  </a:cubicBezTo>
                  <a:cubicBezTo>
                    <a:pt x="42" y="259"/>
                    <a:pt x="42" y="259"/>
                    <a:pt x="42" y="259"/>
                  </a:cubicBezTo>
                  <a:cubicBezTo>
                    <a:pt x="42" y="259"/>
                    <a:pt x="42" y="259"/>
                    <a:pt x="43" y="258"/>
                  </a:cubicBezTo>
                  <a:cubicBezTo>
                    <a:pt x="44" y="258"/>
                    <a:pt x="45" y="258"/>
                    <a:pt x="46" y="257"/>
                  </a:cubicBezTo>
                  <a:cubicBezTo>
                    <a:pt x="47" y="257"/>
                    <a:pt x="48" y="256"/>
                    <a:pt x="49" y="256"/>
                  </a:cubicBezTo>
                  <a:cubicBezTo>
                    <a:pt x="50" y="255"/>
                    <a:pt x="51" y="255"/>
                    <a:pt x="52" y="255"/>
                  </a:cubicBezTo>
                  <a:cubicBezTo>
                    <a:pt x="52" y="254"/>
                    <a:pt x="53" y="253"/>
                    <a:pt x="53" y="253"/>
                  </a:cubicBezTo>
                  <a:cubicBezTo>
                    <a:pt x="53" y="254"/>
                    <a:pt x="53" y="255"/>
                    <a:pt x="52" y="255"/>
                  </a:cubicBezTo>
                  <a:cubicBezTo>
                    <a:pt x="51" y="256"/>
                    <a:pt x="50" y="256"/>
                    <a:pt x="49" y="256"/>
                  </a:cubicBezTo>
                  <a:cubicBezTo>
                    <a:pt x="49" y="257"/>
                    <a:pt x="49" y="257"/>
                    <a:pt x="50" y="258"/>
                  </a:cubicBezTo>
                  <a:cubicBezTo>
                    <a:pt x="50" y="258"/>
                    <a:pt x="52" y="258"/>
                    <a:pt x="52" y="258"/>
                  </a:cubicBezTo>
                  <a:cubicBezTo>
                    <a:pt x="50" y="258"/>
                    <a:pt x="50" y="258"/>
                    <a:pt x="50" y="258"/>
                  </a:cubicBezTo>
                  <a:cubicBezTo>
                    <a:pt x="50" y="258"/>
                    <a:pt x="50" y="259"/>
                    <a:pt x="50" y="260"/>
                  </a:cubicBezTo>
                  <a:cubicBezTo>
                    <a:pt x="50" y="261"/>
                    <a:pt x="50" y="262"/>
                    <a:pt x="50" y="261"/>
                  </a:cubicBezTo>
                  <a:cubicBezTo>
                    <a:pt x="50" y="260"/>
                    <a:pt x="50" y="259"/>
                    <a:pt x="49" y="259"/>
                  </a:cubicBezTo>
                  <a:cubicBezTo>
                    <a:pt x="49" y="258"/>
                    <a:pt x="49" y="258"/>
                    <a:pt x="48" y="258"/>
                  </a:cubicBezTo>
                  <a:cubicBezTo>
                    <a:pt x="48" y="258"/>
                    <a:pt x="46" y="259"/>
                    <a:pt x="46" y="259"/>
                  </a:cubicBezTo>
                  <a:cubicBezTo>
                    <a:pt x="45" y="259"/>
                    <a:pt x="45" y="260"/>
                    <a:pt x="45" y="260"/>
                  </a:cubicBezTo>
                  <a:cubicBezTo>
                    <a:pt x="44" y="260"/>
                    <a:pt x="44" y="259"/>
                    <a:pt x="43" y="260"/>
                  </a:cubicBezTo>
                  <a:cubicBezTo>
                    <a:pt x="43" y="261"/>
                    <a:pt x="43" y="261"/>
                    <a:pt x="42" y="261"/>
                  </a:cubicBezTo>
                  <a:cubicBezTo>
                    <a:pt x="42" y="261"/>
                    <a:pt x="41" y="261"/>
                    <a:pt x="41" y="262"/>
                  </a:cubicBezTo>
                  <a:cubicBezTo>
                    <a:pt x="40" y="263"/>
                    <a:pt x="39" y="265"/>
                    <a:pt x="39" y="265"/>
                  </a:cubicBezTo>
                  <a:cubicBezTo>
                    <a:pt x="39" y="266"/>
                    <a:pt x="40" y="266"/>
                    <a:pt x="40" y="266"/>
                  </a:cubicBezTo>
                  <a:cubicBezTo>
                    <a:pt x="41" y="265"/>
                    <a:pt x="41" y="264"/>
                    <a:pt x="42" y="264"/>
                  </a:cubicBezTo>
                  <a:cubicBezTo>
                    <a:pt x="42" y="263"/>
                    <a:pt x="43" y="264"/>
                    <a:pt x="43" y="263"/>
                  </a:cubicBezTo>
                  <a:cubicBezTo>
                    <a:pt x="43" y="263"/>
                    <a:pt x="44" y="263"/>
                    <a:pt x="44" y="263"/>
                  </a:cubicBezTo>
                  <a:cubicBezTo>
                    <a:pt x="44" y="264"/>
                    <a:pt x="43" y="264"/>
                    <a:pt x="43" y="264"/>
                  </a:cubicBezTo>
                  <a:cubicBezTo>
                    <a:pt x="44" y="264"/>
                    <a:pt x="46" y="265"/>
                    <a:pt x="47" y="265"/>
                  </a:cubicBezTo>
                  <a:cubicBezTo>
                    <a:pt x="48" y="265"/>
                    <a:pt x="49" y="264"/>
                    <a:pt x="49" y="265"/>
                  </a:cubicBezTo>
                  <a:cubicBezTo>
                    <a:pt x="49" y="265"/>
                    <a:pt x="48" y="266"/>
                    <a:pt x="48" y="266"/>
                  </a:cubicBezTo>
                  <a:cubicBezTo>
                    <a:pt x="48" y="266"/>
                    <a:pt x="43" y="265"/>
                    <a:pt x="43" y="264"/>
                  </a:cubicBezTo>
                  <a:cubicBezTo>
                    <a:pt x="42" y="264"/>
                    <a:pt x="41" y="265"/>
                    <a:pt x="41" y="266"/>
                  </a:cubicBezTo>
                  <a:cubicBezTo>
                    <a:pt x="40" y="267"/>
                    <a:pt x="38" y="267"/>
                    <a:pt x="39" y="267"/>
                  </a:cubicBezTo>
                  <a:cubicBezTo>
                    <a:pt x="39" y="268"/>
                    <a:pt x="41" y="269"/>
                    <a:pt x="42" y="268"/>
                  </a:cubicBezTo>
                  <a:cubicBezTo>
                    <a:pt x="42" y="268"/>
                    <a:pt x="43" y="268"/>
                    <a:pt x="42" y="269"/>
                  </a:cubicBezTo>
                  <a:cubicBezTo>
                    <a:pt x="42" y="269"/>
                    <a:pt x="40" y="269"/>
                    <a:pt x="39" y="268"/>
                  </a:cubicBezTo>
                  <a:cubicBezTo>
                    <a:pt x="38" y="267"/>
                    <a:pt x="37" y="268"/>
                    <a:pt x="37" y="268"/>
                  </a:cubicBezTo>
                  <a:cubicBezTo>
                    <a:pt x="37" y="269"/>
                    <a:pt x="37" y="269"/>
                    <a:pt x="37" y="269"/>
                  </a:cubicBezTo>
                  <a:cubicBezTo>
                    <a:pt x="38" y="270"/>
                    <a:pt x="39" y="270"/>
                    <a:pt x="39" y="270"/>
                  </a:cubicBezTo>
                  <a:cubicBezTo>
                    <a:pt x="40" y="271"/>
                    <a:pt x="41" y="271"/>
                    <a:pt x="42" y="271"/>
                  </a:cubicBezTo>
                  <a:cubicBezTo>
                    <a:pt x="43" y="271"/>
                    <a:pt x="45" y="270"/>
                    <a:pt x="44" y="271"/>
                  </a:cubicBezTo>
                  <a:cubicBezTo>
                    <a:pt x="44" y="271"/>
                    <a:pt x="43" y="272"/>
                    <a:pt x="42" y="271"/>
                  </a:cubicBezTo>
                  <a:cubicBezTo>
                    <a:pt x="42" y="271"/>
                    <a:pt x="40" y="271"/>
                    <a:pt x="39" y="271"/>
                  </a:cubicBezTo>
                  <a:cubicBezTo>
                    <a:pt x="37" y="270"/>
                    <a:pt x="37" y="271"/>
                    <a:pt x="38" y="272"/>
                  </a:cubicBezTo>
                  <a:cubicBezTo>
                    <a:pt x="38" y="272"/>
                    <a:pt x="39" y="272"/>
                    <a:pt x="39" y="273"/>
                  </a:cubicBezTo>
                  <a:cubicBezTo>
                    <a:pt x="40" y="274"/>
                    <a:pt x="41" y="273"/>
                    <a:pt x="41" y="272"/>
                  </a:cubicBezTo>
                  <a:cubicBezTo>
                    <a:pt x="42" y="272"/>
                    <a:pt x="42" y="273"/>
                    <a:pt x="42" y="273"/>
                  </a:cubicBezTo>
                  <a:cubicBezTo>
                    <a:pt x="42" y="273"/>
                    <a:pt x="41" y="273"/>
                    <a:pt x="41" y="274"/>
                  </a:cubicBezTo>
                  <a:cubicBezTo>
                    <a:pt x="41" y="275"/>
                    <a:pt x="43" y="274"/>
                    <a:pt x="43" y="274"/>
                  </a:cubicBezTo>
                  <a:cubicBezTo>
                    <a:pt x="43" y="273"/>
                    <a:pt x="45" y="272"/>
                    <a:pt x="45" y="272"/>
                  </a:cubicBezTo>
                  <a:cubicBezTo>
                    <a:pt x="45" y="272"/>
                    <a:pt x="44" y="273"/>
                    <a:pt x="44" y="273"/>
                  </a:cubicBezTo>
                  <a:cubicBezTo>
                    <a:pt x="45" y="274"/>
                    <a:pt x="46" y="273"/>
                    <a:pt x="46" y="274"/>
                  </a:cubicBezTo>
                  <a:cubicBezTo>
                    <a:pt x="46" y="275"/>
                    <a:pt x="46" y="275"/>
                    <a:pt x="46" y="275"/>
                  </a:cubicBezTo>
                  <a:cubicBezTo>
                    <a:pt x="46" y="275"/>
                    <a:pt x="46" y="275"/>
                    <a:pt x="46" y="276"/>
                  </a:cubicBezTo>
                  <a:cubicBezTo>
                    <a:pt x="45" y="276"/>
                    <a:pt x="46" y="276"/>
                    <a:pt x="47" y="276"/>
                  </a:cubicBezTo>
                  <a:cubicBezTo>
                    <a:pt x="47" y="276"/>
                    <a:pt x="48" y="276"/>
                    <a:pt x="49" y="276"/>
                  </a:cubicBezTo>
                  <a:cubicBezTo>
                    <a:pt x="49" y="275"/>
                    <a:pt x="49" y="275"/>
                    <a:pt x="50" y="275"/>
                  </a:cubicBezTo>
                  <a:cubicBezTo>
                    <a:pt x="50" y="274"/>
                    <a:pt x="51" y="273"/>
                    <a:pt x="51" y="273"/>
                  </a:cubicBezTo>
                  <a:cubicBezTo>
                    <a:pt x="51" y="274"/>
                    <a:pt x="51" y="274"/>
                    <a:pt x="51" y="275"/>
                  </a:cubicBezTo>
                  <a:cubicBezTo>
                    <a:pt x="50" y="275"/>
                    <a:pt x="49" y="276"/>
                    <a:pt x="49" y="276"/>
                  </a:cubicBezTo>
                  <a:cubicBezTo>
                    <a:pt x="49" y="276"/>
                    <a:pt x="48" y="277"/>
                    <a:pt x="48" y="277"/>
                  </a:cubicBezTo>
                  <a:cubicBezTo>
                    <a:pt x="47" y="277"/>
                    <a:pt x="46" y="276"/>
                    <a:pt x="46" y="277"/>
                  </a:cubicBezTo>
                  <a:cubicBezTo>
                    <a:pt x="46" y="277"/>
                    <a:pt x="45" y="277"/>
                    <a:pt x="45" y="277"/>
                  </a:cubicBezTo>
                  <a:cubicBezTo>
                    <a:pt x="44" y="277"/>
                    <a:pt x="44" y="277"/>
                    <a:pt x="44" y="278"/>
                  </a:cubicBezTo>
                  <a:cubicBezTo>
                    <a:pt x="44" y="278"/>
                    <a:pt x="45" y="279"/>
                    <a:pt x="45" y="278"/>
                  </a:cubicBezTo>
                  <a:cubicBezTo>
                    <a:pt x="46" y="278"/>
                    <a:pt x="47" y="278"/>
                    <a:pt x="47" y="278"/>
                  </a:cubicBezTo>
                  <a:cubicBezTo>
                    <a:pt x="47" y="279"/>
                    <a:pt x="47" y="279"/>
                    <a:pt x="47" y="279"/>
                  </a:cubicBezTo>
                  <a:cubicBezTo>
                    <a:pt x="48" y="278"/>
                    <a:pt x="49" y="277"/>
                    <a:pt x="49" y="277"/>
                  </a:cubicBezTo>
                  <a:cubicBezTo>
                    <a:pt x="50" y="277"/>
                    <a:pt x="49" y="278"/>
                    <a:pt x="49" y="278"/>
                  </a:cubicBezTo>
                  <a:cubicBezTo>
                    <a:pt x="48" y="279"/>
                    <a:pt x="48" y="279"/>
                    <a:pt x="48" y="279"/>
                  </a:cubicBezTo>
                  <a:cubicBezTo>
                    <a:pt x="49" y="279"/>
                    <a:pt x="50" y="280"/>
                    <a:pt x="50" y="280"/>
                  </a:cubicBezTo>
                  <a:cubicBezTo>
                    <a:pt x="51" y="280"/>
                    <a:pt x="52" y="278"/>
                    <a:pt x="52" y="278"/>
                  </a:cubicBezTo>
                  <a:cubicBezTo>
                    <a:pt x="53" y="278"/>
                    <a:pt x="54" y="277"/>
                    <a:pt x="54" y="277"/>
                  </a:cubicBezTo>
                  <a:cubicBezTo>
                    <a:pt x="54" y="276"/>
                    <a:pt x="54" y="276"/>
                    <a:pt x="54" y="276"/>
                  </a:cubicBezTo>
                  <a:cubicBezTo>
                    <a:pt x="55" y="276"/>
                    <a:pt x="56" y="275"/>
                    <a:pt x="56" y="276"/>
                  </a:cubicBezTo>
                  <a:cubicBezTo>
                    <a:pt x="56" y="276"/>
                    <a:pt x="54" y="277"/>
                    <a:pt x="54" y="277"/>
                  </a:cubicBezTo>
                  <a:cubicBezTo>
                    <a:pt x="54" y="278"/>
                    <a:pt x="53" y="279"/>
                    <a:pt x="53" y="279"/>
                  </a:cubicBezTo>
                  <a:cubicBezTo>
                    <a:pt x="52" y="279"/>
                    <a:pt x="51" y="279"/>
                    <a:pt x="51" y="280"/>
                  </a:cubicBezTo>
                  <a:cubicBezTo>
                    <a:pt x="51" y="281"/>
                    <a:pt x="51" y="281"/>
                    <a:pt x="51" y="281"/>
                  </a:cubicBezTo>
                  <a:cubicBezTo>
                    <a:pt x="52" y="282"/>
                    <a:pt x="53" y="281"/>
                    <a:pt x="53" y="281"/>
                  </a:cubicBezTo>
                  <a:cubicBezTo>
                    <a:pt x="53" y="280"/>
                    <a:pt x="54" y="280"/>
                    <a:pt x="55" y="281"/>
                  </a:cubicBezTo>
                  <a:cubicBezTo>
                    <a:pt x="55" y="281"/>
                    <a:pt x="56" y="280"/>
                    <a:pt x="56" y="281"/>
                  </a:cubicBezTo>
                  <a:cubicBezTo>
                    <a:pt x="55" y="281"/>
                    <a:pt x="55" y="281"/>
                    <a:pt x="54" y="281"/>
                  </a:cubicBezTo>
                  <a:cubicBezTo>
                    <a:pt x="53" y="281"/>
                    <a:pt x="53" y="281"/>
                    <a:pt x="53" y="282"/>
                  </a:cubicBezTo>
                  <a:cubicBezTo>
                    <a:pt x="53" y="282"/>
                    <a:pt x="53" y="283"/>
                    <a:pt x="52" y="283"/>
                  </a:cubicBezTo>
                  <a:cubicBezTo>
                    <a:pt x="52" y="283"/>
                    <a:pt x="51" y="284"/>
                    <a:pt x="51" y="284"/>
                  </a:cubicBezTo>
                  <a:cubicBezTo>
                    <a:pt x="51" y="285"/>
                    <a:pt x="50" y="284"/>
                    <a:pt x="50" y="285"/>
                  </a:cubicBezTo>
                  <a:cubicBezTo>
                    <a:pt x="50" y="285"/>
                    <a:pt x="51" y="286"/>
                    <a:pt x="51" y="286"/>
                  </a:cubicBezTo>
                  <a:cubicBezTo>
                    <a:pt x="51" y="287"/>
                    <a:pt x="51" y="287"/>
                    <a:pt x="52" y="287"/>
                  </a:cubicBezTo>
                  <a:cubicBezTo>
                    <a:pt x="53" y="288"/>
                    <a:pt x="54" y="288"/>
                    <a:pt x="54" y="287"/>
                  </a:cubicBezTo>
                  <a:cubicBezTo>
                    <a:pt x="55" y="286"/>
                    <a:pt x="55" y="285"/>
                    <a:pt x="56" y="285"/>
                  </a:cubicBezTo>
                  <a:cubicBezTo>
                    <a:pt x="57" y="285"/>
                    <a:pt x="58" y="285"/>
                    <a:pt x="57" y="284"/>
                  </a:cubicBezTo>
                  <a:cubicBezTo>
                    <a:pt x="57" y="284"/>
                    <a:pt x="57" y="283"/>
                    <a:pt x="57" y="284"/>
                  </a:cubicBezTo>
                  <a:cubicBezTo>
                    <a:pt x="58" y="284"/>
                    <a:pt x="58" y="284"/>
                    <a:pt x="58" y="285"/>
                  </a:cubicBezTo>
                  <a:cubicBezTo>
                    <a:pt x="57" y="285"/>
                    <a:pt x="56" y="285"/>
                    <a:pt x="55" y="286"/>
                  </a:cubicBezTo>
                  <a:cubicBezTo>
                    <a:pt x="55" y="287"/>
                    <a:pt x="55" y="287"/>
                    <a:pt x="55" y="288"/>
                  </a:cubicBezTo>
                  <a:cubicBezTo>
                    <a:pt x="55" y="289"/>
                    <a:pt x="55" y="289"/>
                    <a:pt x="55" y="289"/>
                  </a:cubicBezTo>
                  <a:cubicBezTo>
                    <a:pt x="56" y="289"/>
                    <a:pt x="57" y="289"/>
                    <a:pt x="57" y="289"/>
                  </a:cubicBezTo>
                  <a:cubicBezTo>
                    <a:pt x="56" y="289"/>
                    <a:pt x="55" y="289"/>
                    <a:pt x="55" y="290"/>
                  </a:cubicBezTo>
                  <a:cubicBezTo>
                    <a:pt x="55" y="290"/>
                    <a:pt x="54" y="291"/>
                    <a:pt x="54" y="290"/>
                  </a:cubicBezTo>
                  <a:cubicBezTo>
                    <a:pt x="54" y="290"/>
                    <a:pt x="54" y="289"/>
                    <a:pt x="54" y="288"/>
                  </a:cubicBezTo>
                  <a:cubicBezTo>
                    <a:pt x="54" y="287"/>
                    <a:pt x="53" y="287"/>
                    <a:pt x="53" y="288"/>
                  </a:cubicBezTo>
                  <a:cubicBezTo>
                    <a:pt x="52" y="288"/>
                    <a:pt x="53" y="289"/>
                    <a:pt x="53" y="290"/>
                  </a:cubicBezTo>
                  <a:cubicBezTo>
                    <a:pt x="53" y="291"/>
                    <a:pt x="54" y="292"/>
                    <a:pt x="55" y="292"/>
                  </a:cubicBezTo>
                  <a:cubicBezTo>
                    <a:pt x="56" y="292"/>
                    <a:pt x="56" y="291"/>
                    <a:pt x="57" y="291"/>
                  </a:cubicBezTo>
                  <a:cubicBezTo>
                    <a:pt x="58" y="290"/>
                    <a:pt x="58" y="290"/>
                    <a:pt x="59" y="290"/>
                  </a:cubicBezTo>
                  <a:cubicBezTo>
                    <a:pt x="59" y="290"/>
                    <a:pt x="58" y="291"/>
                    <a:pt x="58" y="291"/>
                  </a:cubicBezTo>
                  <a:cubicBezTo>
                    <a:pt x="57" y="292"/>
                    <a:pt x="57" y="292"/>
                    <a:pt x="57" y="292"/>
                  </a:cubicBezTo>
                  <a:cubicBezTo>
                    <a:pt x="58" y="293"/>
                    <a:pt x="58" y="293"/>
                    <a:pt x="59" y="293"/>
                  </a:cubicBezTo>
                  <a:cubicBezTo>
                    <a:pt x="59" y="293"/>
                    <a:pt x="60" y="293"/>
                    <a:pt x="60" y="293"/>
                  </a:cubicBezTo>
                  <a:cubicBezTo>
                    <a:pt x="59" y="293"/>
                    <a:pt x="58" y="294"/>
                    <a:pt x="58" y="294"/>
                  </a:cubicBezTo>
                  <a:cubicBezTo>
                    <a:pt x="57" y="294"/>
                    <a:pt x="56" y="293"/>
                    <a:pt x="56" y="294"/>
                  </a:cubicBezTo>
                  <a:cubicBezTo>
                    <a:pt x="56" y="295"/>
                    <a:pt x="56" y="295"/>
                    <a:pt x="56" y="295"/>
                  </a:cubicBezTo>
                  <a:cubicBezTo>
                    <a:pt x="56" y="296"/>
                    <a:pt x="56" y="296"/>
                    <a:pt x="56" y="296"/>
                  </a:cubicBezTo>
                  <a:cubicBezTo>
                    <a:pt x="58" y="296"/>
                    <a:pt x="58" y="296"/>
                    <a:pt x="58" y="296"/>
                  </a:cubicBezTo>
                  <a:cubicBezTo>
                    <a:pt x="58" y="297"/>
                    <a:pt x="58" y="297"/>
                    <a:pt x="58" y="297"/>
                  </a:cubicBezTo>
                  <a:cubicBezTo>
                    <a:pt x="58" y="297"/>
                    <a:pt x="148" y="311"/>
                    <a:pt x="154" y="312"/>
                  </a:cubicBezTo>
                  <a:cubicBezTo>
                    <a:pt x="160" y="313"/>
                    <a:pt x="247" y="327"/>
                    <a:pt x="247" y="327"/>
                  </a:cubicBezTo>
                  <a:cubicBezTo>
                    <a:pt x="247" y="327"/>
                    <a:pt x="248" y="325"/>
                    <a:pt x="249" y="324"/>
                  </a:cubicBezTo>
                  <a:cubicBezTo>
                    <a:pt x="250" y="324"/>
                    <a:pt x="250" y="324"/>
                    <a:pt x="250" y="324"/>
                  </a:cubicBezTo>
                  <a:cubicBezTo>
                    <a:pt x="251" y="325"/>
                    <a:pt x="251" y="325"/>
                    <a:pt x="251" y="326"/>
                  </a:cubicBezTo>
                  <a:cubicBezTo>
                    <a:pt x="250" y="327"/>
                    <a:pt x="250" y="329"/>
                    <a:pt x="250" y="329"/>
                  </a:cubicBezTo>
                  <a:cubicBezTo>
                    <a:pt x="249" y="330"/>
                    <a:pt x="249" y="330"/>
                    <a:pt x="250" y="330"/>
                  </a:cubicBezTo>
                  <a:cubicBezTo>
                    <a:pt x="250" y="331"/>
                    <a:pt x="252" y="330"/>
                    <a:pt x="252" y="331"/>
                  </a:cubicBezTo>
                  <a:cubicBezTo>
                    <a:pt x="252" y="332"/>
                    <a:pt x="253" y="332"/>
                    <a:pt x="254" y="332"/>
                  </a:cubicBezTo>
                  <a:cubicBezTo>
                    <a:pt x="254" y="332"/>
                    <a:pt x="255" y="332"/>
                    <a:pt x="255" y="333"/>
                  </a:cubicBezTo>
                  <a:cubicBezTo>
                    <a:pt x="255" y="333"/>
                    <a:pt x="256" y="333"/>
                    <a:pt x="257" y="333"/>
                  </a:cubicBezTo>
                  <a:cubicBezTo>
                    <a:pt x="258" y="333"/>
                    <a:pt x="260" y="333"/>
                    <a:pt x="260" y="334"/>
                  </a:cubicBezTo>
                  <a:cubicBezTo>
                    <a:pt x="261" y="334"/>
                    <a:pt x="262" y="334"/>
                    <a:pt x="262" y="335"/>
                  </a:cubicBezTo>
                  <a:cubicBezTo>
                    <a:pt x="262" y="336"/>
                    <a:pt x="262" y="337"/>
                    <a:pt x="263" y="337"/>
                  </a:cubicBezTo>
                  <a:cubicBezTo>
                    <a:pt x="264" y="337"/>
                    <a:pt x="264" y="336"/>
                    <a:pt x="265" y="337"/>
                  </a:cubicBezTo>
                  <a:cubicBezTo>
                    <a:pt x="265" y="337"/>
                    <a:pt x="266" y="338"/>
                    <a:pt x="267" y="339"/>
                  </a:cubicBezTo>
                  <a:cubicBezTo>
                    <a:pt x="267" y="340"/>
                    <a:pt x="268" y="341"/>
                    <a:pt x="269" y="340"/>
                  </a:cubicBezTo>
                  <a:cubicBezTo>
                    <a:pt x="270" y="340"/>
                    <a:pt x="272" y="339"/>
                    <a:pt x="273" y="339"/>
                  </a:cubicBezTo>
                  <a:cubicBezTo>
                    <a:pt x="274" y="339"/>
                    <a:pt x="273" y="340"/>
                    <a:pt x="274" y="341"/>
                  </a:cubicBezTo>
                  <a:cubicBezTo>
                    <a:pt x="275" y="341"/>
                    <a:pt x="277" y="341"/>
                    <a:pt x="278" y="341"/>
                  </a:cubicBezTo>
                  <a:cubicBezTo>
                    <a:pt x="278" y="341"/>
                    <a:pt x="278" y="342"/>
                    <a:pt x="279" y="342"/>
                  </a:cubicBezTo>
                  <a:cubicBezTo>
                    <a:pt x="280" y="342"/>
                    <a:pt x="281" y="343"/>
                    <a:pt x="282" y="342"/>
                  </a:cubicBezTo>
                  <a:cubicBezTo>
                    <a:pt x="283" y="342"/>
                    <a:pt x="284" y="341"/>
                    <a:pt x="285" y="340"/>
                  </a:cubicBezTo>
                  <a:cubicBezTo>
                    <a:pt x="286" y="339"/>
                    <a:pt x="287" y="338"/>
                    <a:pt x="288" y="338"/>
                  </a:cubicBezTo>
                  <a:cubicBezTo>
                    <a:pt x="289" y="338"/>
                    <a:pt x="289" y="339"/>
                    <a:pt x="288" y="339"/>
                  </a:cubicBezTo>
                  <a:cubicBezTo>
                    <a:pt x="288" y="340"/>
                    <a:pt x="287" y="340"/>
                    <a:pt x="287" y="340"/>
                  </a:cubicBezTo>
                  <a:cubicBezTo>
                    <a:pt x="288" y="340"/>
                    <a:pt x="289" y="340"/>
                    <a:pt x="290" y="339"/>
                  </a:cubicBezTo>
                  <a:cubicBezTo>
                    <a:pt x="290" y="338"/>
                    <a:pt x="292" y="337"/>
                    <a:pt x="292" y="336"/>
                  </a:cubicBezTo>
                  <a:cubicBezTo>
                    <a:pt x="293" y="336"/>
                    <a:pt x="293" y="336"/>
                    <a:pt x="293" y="337"/>
                  </a:cubicBezTo>
                  <a:cubicBezTo>
                    <a:pt x="292" y="337"/>
                    <a:pt x="293" y="338"/>
                    <a:pt x="292" y="338"/>
                  </a:cubicBezTo>
                  <a:cubicBezTo>
                    <a:pt x="291" y="339"/>
                    <a:pt x="290" y="339"/>
                    <a:pt x="290" y="339"/>
                  </a:cubicBezTo>
                  <a:cubicBezTo>
                    <a:pt x="290" y="340"/>
                    <a:pt x="292" y="338"/>
                    <a:pt x="293" y="338"/>
                  </a:cubicBezTo>
                  <a:cubicBezTo>
                    <a:pt x="293" y="339"/>
                    <a:pt x="294" y="339"/>
                    <a:pt x="294" y="338"/>
                  </a:cubicBezTo>
                  <a:cubicBezTo>
                    <a:pt x="295" y="337"/>
                    <a:pt x="294" y="336"/>
                    <a:pt x="294" y="335"/>
                  </a:cubicBezTo>
                  <a:cubicBezTo>
                    <a:pt x="295" y="335"/>
                    <a:pt x="296" y="335"/>
                    <a:pt x="296" y="336"/>
                  </a:cubicBezTo>
                  <a:cubicBezTo>
                    <a:pt x="297" y="336"/>
                    <a:pt x="298" y="336"/>
                    <a:pt x="299" y="337"/>
                  </a:cubicBezTo>
                  <a:cubicBezTo>
                    <a:pt x="299" y="337"/>
                    <a:pt x="300" y="337"/>
                    <a:pt x="300" y="338"/>
                  </a:cubicBezTo>
                  <a:cubicBezTo>
                    <a:pt x="301" y="338"/>
                    <a:pt x="302" y="338"/>
                    <a:pt x="303" y="338"/>
                  </a:cubicBezTo>
                  <a:cubicBezTo>
                    <a:pt x="303" y="338"/>
                    <a:pt x="304" y="338"/>
                    <a:pt x="304" y="338"/>
                  </a:cubicBezTo>
                  <a:cubicBezTo>
                    <a:pt x="304" y="339"/>
                    <a:pt x="306" y="338"/>
                    <a:pt x="306" y="339"/>
                  </a:cubicBezTo>
                  <a:cubicBezTo>
                    <a:pt x="306" y="340"/>
                    <a:pt x="306" y="341"/>
                    <a:pt x="306" y="342"/>
                  </a:cubicBezTo>
                  <a:cubicBezTo>
                    <a:pt x="306" y="344"/>
                    <a:pt x="306" y="345"/>
                    <a:pt x="306" y="346"/>
                  </a:cubicBezTo>
                  <a:cubicBezTo>
                    <a:pt x="307" y="347"/>
                    <a:pt x="307" y="348"/>
                    <a:pt x="309" y="348"/>
                  </a:cubicBezTo>
                  <a:cubicBezTo>
                    <a:pt x="310" y="347"/>
                    <a:pt x="311" y="348"/>
                    <a:pt x="312" y="348"/>
                  </a:cubicBezTo>
                  <a:cubicBezTo>
                    <a:pt x="313" y="348"/>
                    <a:pt x="313" y="348"/>
                    <a:pt x="313" y="348"/>
                  </a:cubicBezTo>
                  <a:cubicBezTo>
                    <a:pt x="312" y="349"/>
                    <a:pt x="311" y="350"/>
                    <a:pt x="311" y="351"/>
                  </a:cubicBezTo>
                  <a:cubicBezTo>
                    <a:pt x="311" y="352"/>
                    <a:pt x="312" y="353"/>
                    <a:pt x="312" y="353"/>
                  </a:cubicBezTo>
                  <a:cubicBezTo>
                    <a:pt x="312" y="354"/>
                    <a:pt x="313" y="354"/>
                    <a:pt x="312" y="355"/>
                  </a:cubicBezTo>
                  <a:cubicBezTo>
                    <a:pt x="311" y="355"/>
                    <a:pt x="310" y="355"/>
                    <a:pt x="310" y="356"/>
                  </a:cubicBezTo>
                  <a:cubicBezTo>
                    <a:pt x="310" y="356"/>
                    <a:pt x="310" y="357"/>
                    <a:pt x="311" y="357"/>
                  </a:cubicBezTo>
                  <a:cubicBezTo>
                    <a:pt x="311" y="358"/>
                    <a:pt x="313" y="358"/>
                    <a:pt x="312" y="358"/>
                  </a:cubicBezTo>
                  <a:cubicBezTo>
                    <a:pt x="312" y="359"/>
                    <a:pt x="312" y="359"/>
                    <a:pt x="311" y="359"/>
                  </a:cubicBezTo>
                  <a:cubicBezTo>
                    <a:pt x="310" y="359"/>
                    <a:pt x="310" y="359"/>
                    <a:pt x="310" y="360"/>
                  </a:cubicBezTo>
                  <a:cubicBezTo>
                    <a:pt x="310" y="360"/>
                    <a:pt x="310" y="361"/>
                    <a:pt x="310" y="361"/>
                  </a:cubicBezTo>
                  <a:cubicBezTo>
                    <a:pt x="309" y="362"/>
                    <a:pt x="309" y="362"/>
                    <a:pt x="309" y="362"/>
                  </a:cubicBezTo>
                  <a:cubicBezTo>
                    <a:pt x="310" y="362"/>
                    <a:pt x="313" y="361"/>
                    <a:pt x="313" y="362"/>
                  </a:cubicBezTo>
                  <a:cubicBezTo>
                    <a:pt x="312" y="363"/>
                    <a:pt x="311" y="364"/>
                    <a:pt x="312" y="364"/>
                  </a:cubicBezTo>
                  <a:cubicBezTo>
                    <a:pt x="313" y="364"/>
                    <a:pt x="314" y="365"/>
                    <a:pt x="315" y="365"/>
                  </a:cubicBezTo>
                  <a:cubicBezTo>
                    <a:pt x="316" y="365"/>
                    <a:pt x="317" y="366"/>
                    <a:pt x="318" y="366"/>
                  </a:cubicBezTo>
                  <a:cubicBezTo>
                    <a:pt x="319" y="367"/>
                    <a:pt x="320" y="367"/>
                    <a:pt x="321" y="367"/>
                  </a:cubicBezTo>
                  <a:cubicBezTo>
                    <a:pt x="323" y="367"/>
                    <a:pt x="323" y="367"/>
                    <a:pt x="323" y="367"/>
                  </a:cubicBezTo>
                  <a:cubicBezTo>
                    <a:pt x="324" y="368"/>
                    <a:pt x="325" y="368"/>
                    <a:pt x="326" y="368"/>
                  </a:cubicBezTo>
                  <a:cubicBezTo>
                    <a:pt x="326" y="368"/>
                    <a:pt x="328" y="368"/>
                    <a:pt x="327" y="369"/>
                  </a:cubicBezTo>
                  <a:cubicBezTo>
                    <a:pt x="327" y="369"/>
                    <a:pt x="325" y="369"/>
                    <a:pt x="326" y="369"/>
                  </a:cubicBezTo>
                  <a:cubicBezTo>
                    <a:pt x="327" y="369"/>
                    <a:pt x="328" y="368"/>
                    <a:pt x="328" y="369"/>
                  </a:cubicBezTo>
                  <a:cubicBezTo>
                    <a:pt x="328" y="369"/>
                    <a:pt x="328" y="370"/>
                    <a:pt x="328" y="370"/>
                  </a:cubicBezTo>
                  <a:cubicBezTo>
                    <a:pt x="328" y="370"/>
                    <a:pt x="330" y="370"/>
                    <a:pt x="330" y="370"/>
                  </a:cubicBezTo>
                  <a:cubicBezTo>
                    <a:pt x="331" y="370"/>
                    <a:pt x="331" y="370"/>
                    <a:pt x="331" y="370"/>
                  </a:cubicBezTo>
                  <a:cubicBezTo>
                    <a:pt x="331" y="371"/>
                    <a:pt x="331" y="371"/>
                    <a:pt x="332" y="371"/>
                  </a:cubicBezTo>
                  <a:cubicBezTo>
                    <a:pt x="332" y="371"/>
                    <a:pt x="334" y="371"/>
                    <a:pt x="334" y="372"/>
                  </a:cubicBezTo>
                  <a:cubicBezTo>
                    <a:pt x="334" y="372"/>
                    <a:pt x="333" y="374"/>
                    <a:pt x="334" y="374"/>
                  </a:cubicBezTo>
                  <a:cubicBezTo>
                    <a:pt x="334" y="375"/>
                    <a:pt x="335" y="374"/>
                    <a:pt x="335" y="375"/>
                  </a:cubicBezTo>
                  <a:cubicBezTo>
                    <a:pt x="335" y="376"/>
                    <a:pt x="334" y="376"/>
                    <a:pt x="334" y="377"/>
                  </a:cubicBezTo>
                  <a:cubicBezTo>
                    <a:pt x="335" y="377"/>
                    <a:pt x="335" y="378"/>
                    <a:pt x="336" y="377"/>
                  </a:cubicBezTo>
                  <a:cubicBezTo>
                    <a:pt x="336" y="377"/>
                    <a:pt x="336" y="377"/>
                    <a:pt x="336" y="378"/>
                  </a:cubicBezTo>
                  <a:cubicBezTo>
                    <a:pt x="336" y="378"/>
                    <a:pt x="335" y="378"/>
                    <a:pt x="336" y="379"/>
                  </a:cubicBezTo>
                  <a:cubicBezTo>
                    <a:pt x="336" y="379"/>
                    <a:pt x="336" y="379"/>
                    <a:pt x="336" y="380"/>
                  </a:cubicBezTo>
                  <a:cubicBezTo>
                    <a:pt x="335" y="380"/>
                    <a:pt x="335" y="379"/>
                    <a:pt x="335" y="380"/>
                  </a:cubicBezTo>
                  <a:cubicBezTo>
                    <a:pt x="336" y="381"/>
                    <a:pt x="336" y="381"/>
                    <a:pt x="336" y="382"/>
                  </a:cubicBezTo>
                  <a:cubicBezTo>
                    <a:pt x="336" y="383"/>
                    <a:pt x="337" y="382"/>
                    <a:pt x="337" y="383"/>
                  </a:cubicBezTo>
                  <a:cubicBezTo>
                    <a:pt x="336" y="383"/>
                    <a:pt x="336" y="383"/>
                    <a:pt x="336" y="383"/>
                  </a:cubicBezTo>
                  <a:cubicBezTo>
                    <a:pt x="336" y="383"/>
                    <a:pt x="335" y="383"/>
                    <a:pt x="335" y="382"/>
                  </a:cubicBezTo>
                  <a:cubicBezTo>
                    <a:pt x="335" y="382"/>
                    <a:pt x="334" y="382"/>
                    <a:pt x="334" y="382"/>
                  </a:cubicBezTo>
                  <a:cubicBezTo>
                    <a:pt x="334" y="382"/>
                    <a:pt x="334" y="383"/>
                    <a:pt x="334" y="384"/>
                  </a:cubicBezTo>
                  <a:cubicBezTo>
                    <a:pt x="334" y="385"/>
                    <a:pt x="333" y="386"/>
                    <a:pt x="333" y="386"/>
                  </a:cubicBezTo>
                  <a:cubicBezTo>
                    <a:pt x="332" y="386"/>
                    <a:pt x="332" y="385"/>
                    <a:pt x="331" y="385"/>
                  </a:cubicBezTo>
                  <a:cubicBezTo>
                    <a:pt x="330" y="385"/>
                    <a:pt x="330" y="384"/>
                    <a:pt x="330" y="384"/>
                  </a:cubicBezTo>
                  <a:cubicBezTo>
                    <a:pt x="330" y="383"/>
                    <a:pt x="329" y="383"/>
                    <a:pt x="329" y="383"/>
                  </a:cubicBezTo>
                  <a:cubicBezTo>
                    <a:pt x="328" y="383"/>
                    <a:pt x="328" y="384"/>
                    <a:pt x="328" y="383"/>
                  </a:cubicBezTo>
                  <a:cubicBezTo>
                    <a:pt x="327" y="383"/>
                    <a:pt x="328" y="383"/>
                    <a:pt x="328" y="382"/>
                  </a:cubicBezTo>
                  <a:cubicBezTo>
                    <a:pt x="328" y="382"/>
                    <a:pt x="327" y="382"/>
                    <a:pt x="327" y="382"/>
                  </a:cubicBezTo>
                  <a:cubicBezTo>
                    <a:pt x="327" y="382"/>
                    <a:pt x="327" y="382"/>
                    <a:pt x="327" y="381"/>
                  </a:cubicBezTo>
                  <a:cubicBezTo>
                    <a:pt x="328" y="381"/>
                    <a:pt x="328" y="380"/>
                    <a:pt x="327" y="380"/>
                  </a:cubicBezTo>
                  <a:cubicBezTo>
                    <a:pt x="327" y="380"/>
                    <a:pt x="326" y="380"/>
                    <a:pt x="327" y="379"/>
                  </a:cubicBezTo>
                  <a:cubicBezTo>
                    <a:pt x="327" y="379"/>
                    <a:pt x="327" y="378"/>
                    <a:pt x="326" y="377"/>
                  </a:cubicBezTo>
                  <a:cubicBezTo>
                    <a:pt x="326" y="377"/>
                    <a:pt x="324" y="376"/>
                    <a:pt x="324" y="377"/>
                  </a:cubicBezTo>
                  <a:cubicBezTo>
                    <a:pt x="325" y="377"/>
                    <a:pt x="326" y="380"/>
                    <a:pt x="325" y="381"/>
                  </a:cubicBezTo>
                  <a:cubicBezTo>
                    <a:pt x="325" y="383"/>
                    <a:pt x="325" y="383"/>
                    <a:pt x="324" y="384"/>
                  </a:cubicBezTo>
                  <a:cubicBezTo>
                    <a:pt x="323" y="384"/>
                    <a:pt x="322" y="386"/>
                    <a:pt x="321" y="386"/>
                  </a:cubicBezTo>
                  <a:cubicBezTo>
                    <a:pt x="321" y="387"/>
                    <a:pt x="320" y="388"/>
                    <a:pt x="320" y="388"/>
                  </a:cubicBezTo>
                  <a:cubicBezTo>
                    <a:pt x="319" y="388"/>
                    <a:pt x="319" y="389"/>
                    <a:pt x="319" y="390"/>
                  </a:cubicBezTo>
                  <a:cubicBezTo>
                    <a:pt x="319" y="390"/>
                    <a:pt x="318" y="392"/>
                    <a:pt x="318" y="393"/>
                  </a:cubicBezTo>
                  <a:cubicBezTo>
                    <a:pt x="318" y="393"/>
                    <a:pt x="317" y="395"/>
                    <a:pt x="317" y="395"/>
                  </a:cubicBezTo>
                  <a:cubicBezTo>
                    <a:pt x="316" y="396"/>
                    <a:pt x="314" y="397"/>
                    <a:pt x="313" y="397"/>
                  </a:cubicBezTo>
                  <a:cubicBezTo>
                    <a:pt x="313" y="398"/>
                    <a:pt x="311" y="398"/>
                    <a:pt x="311" y="398"/>
                  </a:cubicBezTo>
                  <a:cubicBezTo>
                    <a:pt x="311" y="398"/>
                    <a:pt x="311" y="398"/>
                    <a:pt x="311" y="398"/>
                  </a:cubicBezTo>
                  <a:cubicBezTo>
                    <a:pt x="309" y="400"/>
                    <a:pt x="309" y="401"/>
                    <a:pt x="308" y="403"/>
                  </a:cubicBezTo>
                  <a:cubicBezTo>
                    <a:pt x="308" y="403"/>
                    <a:pt x="308" y="403"/>
                    <a:pt x="308" y="404"/>
                  </a:cubicBezTo>
                  <a:cubicBezTo>
                    <a:pt x="308" y="405"/>
                    <a:pt x="308" y="405"/>
                    <a:pt x="307" y="405"/>
                  </a:cubicBezTo>
                  <a:cubicBezTo>
                    <a:pt x="307" y="405"/>
                    <a:pt x="306" y="405"/>
                    <a:pt x="306" y="405"/>
                  </a:cubicBezTo>
                  <a:cubicBezTo>
                    <a:pt x="305" y="405"/>
                    <a:pt x="305" y="404"/>
                    <a:pt x="305" y="404"/>
                  </a:cubicBezTo>
                  <a:cubicBezTo>
                    <a:pt x="305" y="404"/>
                    <a:pt x="303" y="405"/>
                    <a:pt x="303" y="405"/>
                  </a:cubicBezTo>
                  <a:cubicBezTo>
                    <a:pt x="302" y="406"/>
                    <a:pt x="302" y="408"/>
                    <a:pt x="302" y="408"/>
                  </a:cubicBezTo>
                  <a:cubicBezTo>
                    <a:pt x="303" y="408"/>
                    <a:pt x="304" y="408"/>
                    <a:pt x="304" y="408"/>
                  </a:cubicBezTo>
                  <a:cubicBezTo>
                    <a:pt x="305" y="408"/>
                    <a:pt x="305" y="408"/>
                    <a:pt x="305" y="408"/>
                  </a:cubicBezTo>
                  <a:cubicBezTo>
                    <a:pt x="305" y="409"/>
                    <a:pt x="306" y="409"/>
                    <a:pt x="306" y="409"/>
                  </a:cubicBezTo>
                  <a:cubicBezTo>
                    <a:pt x="307" y="408"/>
                    <a:pt x="309" y="407"/>
                    <a:pt x="310" y="407"/>
                  </a:cubicBezTo>
                  <a:cubicBezTo>
                    <a:pt x="310" y="406"/>
                    <a:pt x="311" y="407"/>
                    <a:pt x="312" y="406"/>
                  </a:cubicBezTo>
                  <a:cubicBezTo>
                    <a:pt x="313" y="405"/>
                    <a:pt x="315" y="403"/>
                    <a:pt x="316" y="403"/>
                  </a:cubicBezTo>
                  <a:cubicBezTo>
                    <a:pt x="317" y="403"/>
                    <a:pt x="319" y="403"/>
                    <a:pt x="320" y="403"/>
                  </a:cubicBezTo>
                  <a:cubicBezTo>
                    <a:pt x="321" y="404"/>
                    <a:pt x="323" y="405"/>
                    <a:pt x="324" y="405"/>
                  </a:cubicBezTo>
                  <a:cubicBezTo>
                    <a:pt x="325" y="405"/>
                    <a:pt x="326" y="405"/>
                    <a:pt x="326" y="405"/>
                  </a:cubicBezTo>
                  <a:cubicBezTo>
                    <a:pt x="325" y="405"/>
                    <a:pt x="323" y="404"/>
                    <a:pt x="324" y="404"/>
                  </a:cubicBezTo>
                  <a:cubicBezTo>
                    <a:pt x="324" y="404"/>
                    <a:pt x="325" y="403"/>
                    <a:pt x="326" y="403"/>
                  </a:cubicBezTo>
                  <a:cubicBezTo>
                    <a:pt x="328" y="403"/>
                    <a:pt x="331" y="402"/>
                    <a:pt x="332" y="403"/>
                  </a:cubicBezTo>
                  <a:cubicBezTo>
                    <a:pt x="333" y="403"/>
                    <a:pt x="335" y="403"/>
                    <a:pt x="335" y="403"/>
                  </a:cubicBezTo>
                  <a:cubicBezTo>
                    <a:pt x="335" y="402"/>
                    <a:pt x="334" y="402"/>
                    <a:pt x="334" y="401"/>
                  </a:cubicBezTo>
                  <a:cubicBezTo>
                    <a:pt x="335" y="400"/>
                    <a:pt x="335" y="399"/>
                    <a:pt x="335" y="399"/>
                  </a:cubicBezTo>
                  <a:cubicBezTo>
                    <a:pt x="335" y="399"/>
                    <a:pt x="335" y="399"/>
                    <a:pt x="334" y="399"/>
                  </a:cubicBezTo>
                  <a:cubicBezTo>
                    <a:pt x="333" y="399"/>
                    <a:pt x="333" y="399"/>
                    <a:pt x="332" y="399"/>
                  </a:cubicBezTo>
                  <a:cubicBezTo>
                    <a:pt x="332" y="399"/>
                    <a:pt x="331" y="399"/>
                    <a:pt x="331" y="398"/>
                  </a:cubicBezTo>
                  <a:cubicBezTo>
                    <a:pt x="331" y="397"/>
                    <a:pt x="331" y="397"/>
                    <a:pt x="332" y="396"/>
                  </a:cubicBezTo>
                  <a:cubicBezTo>
                    <a:pt x="333" y="396"/>
                    <a:pt x="333" y="395"/>
                    <a:pt x="334" y="395"/>
                  </a:cubicBezTo>
                  <a:cubicBezTo>
                    <a:pt x="335" y="395"/>
                    <a:pt x="336" y="394"/>
                    <a:pt x="337" y="394"/>
                  </a:cubicBezTo>
                  <a:cubicBezTo>
                    <a:pt x="338" y="393"/>
                    <a:pt x="341" y="393"/>
                    <a:pt x="342" y="393"/>
                  </a:cubicBezTo>
                  <a:cubicBezTo>
                    <a:pt x="344" y="393"/>
                    <a:pt x="347" y="393"/>
                    <a:pt x="348" y="393"/>
                  </a:cubicBezTo>
                  <a:cubicBezTo>
                    <a:pt x="349" y="393"/>
                    <a:pt x="349" y="393"/>
                    <a:pt x="349" y="394"/>
                  </a:cubicBezTo>
                  <a:cubicBezTo>
                    <a:pt x="350" y="394"/>
                    <a:pt x="350" y="394"/>
                    <a:pt x="351" y="394"/>
                  </a:cubicBezTo>
                  <a:cubicBezTo>
                    <a:pt x="351" y="394"/>
                    <a:pt x="351" y="395"/>
                    <a:pt x="351" y="395"/>
                  </a:cubicBezTo>
                  <a:cubicBezTo>
                    <a:pt x="352" y="395"/>
                    <a:pt x="352" y="395"/>
                    <a:pt x="353" y="394"/>
                  </a:cubicBezTo>
                  <a:cubicBezTo>
                    <a:pt x="353" y="394"/>
                    <a:pt x="353" y="394"/>
                    <a:pt x="353" y="393"/>
                  </a:cubicBezTo>
                  <a:cubicBezTo>
                    <a:pt x="353" y="392"/>
                    <a:pt x="353" y="392"/>
                    <a:pt x="352" y="392"/>
                  </a:cubicBezTo>
                  <a:cubicBezTo>
                    <a:pt x="352" y="392"/>
                    <a:pt x="351" y="392"/>
                    <a:pt x="351" y="392"/>
                  </a:cubicBezTo>
                  <a:cubicBezTo>
                    <a:pt x="350" y="392"/>
                    <a:pt x="350" y="392"/>
                    <a:pt x="350" y="392"/>
                  </a:cubicBezTo>
                  <a:cubicBezTo>
                    <a:pt x="349" y="392"/>
                    <a:pt x="350" y="391"/>
                    <a:pt x="351" y="391"/>
                  </a:cubicBezTo>
                  <a:cubicBezTo>
                    <a:pt x="352" y="392"/>
                    <a:pt x="353" y="391"/>
                    <a:pt x="353" y="392"/>
                  </a:cubicBezTo>
                  <a:cubicBezTo>
                    <a:pt x="354" y="392"/>
                    <a:pt x="353" y="393"/>
                    <a:pt x="354" y="393"/>
                  </a:cubicBezTo>
                  <a:cubicBezTo>
                    <a:pt x="355" y="392"/>
                    <a:pt x="356" y="392"/>
                    <a:pt x="356" y="392"/>
                  </a:cubicBezTo>
                  <a:cubicBezTo>
                    <a:pt x="355" y="393"/>
                    <a:pt x="356" y="392"/>
                    <a:pt x="357" y="392"/>
                  </a:cubicBezTo>
                  <a:cubicBezTo>
                    <a:pt x="357" y="391"/>
                    <a:pt x="359" y="391"/>
                    <a:pt x="360" y="391"/>
                  </a:cubicBezTo>
                  <a:cubicBezTo>
                    <a:pt x="361" y="391"/>
                    <a:pt x="362" y="391"/>
                    <a:pt x="363" y="390"/>
                  </a:cubicBezTo>
                  <a:cubicBezTo>
                    <a:pt x="363" y="390"/>
                    <a:pt x="365" y="388"/>
                    <a:pt x="367" y="387"/>
                  </a:cubicBezTo>
                  <a:cubicBezTo>
                    <a:pt x="369" y="386"/>
                    <a:pt x="370" y="386"/>
                    <a:pt x="372" y="386"/>
                  </a:cubicBezTo>
                  <a:cubicBezTo>
                    <a:pt x="373" y="386"/>
                    <a:pt x="395" y="388"/>
                    <a:pt x="395" y="388"/>
                  </a:cubicBezTo>
                  <a:cubicBezTo>
                    <a:pt x="396" y="387"/>
                    <a:pt x="396" y="387"/>
                    <a:pt x="397" y="386"/>
                  </a:cubicBezTo>
                  <a:cubicBezTo>
                    <a:pt x="397" y="386"/>
                    <a:pt x="398" y="386"/>
                    <a:pt x="399" y="386"/>
                  </a:cubicBezTo>
                  <a:cubicBezTo>
                    <a:pt x="399" y="386"/>
                    <a:pt x="400" y="385"/>
                    <a:pt x="400" y="386"/>
                  </a:cubicBezTo>
                  <a:cubicBezTo>
                    <a:pt x="400" y="386"/>
                    <a:pt x="401" y="386"/>
                    <a:pt x="401" y="385"/>
                  </a:cubicBezTo>
                  <a:cubicBezTo>
                    <a:pt x="401" y="385"/>
                    <a:pt x="401" y="385"/>
                    <a:pt x="402" y="384"/>
                  </a:cubicBezTo>
                  <a:cubicBezTo>
                    <a:pt x="402" y="384"/>
                    <a:pt x="403" y="383"/>
                    <a:pt x="404" y="382"/>
                  </a:cubicBezTo>
                  <a:cubicBezTo>
                    <a:pt x="405" y="382"/>
                    <a:pt x="407" y="380"/>
                    <a:pt x="407" y="380"/>
                  </a:cubicBezTo>
                  <a:cubicBezTo>
                    <a:pt x="407" y="379"/>
                    <a:pt x="407" y="378"/>
                    <a:pt x="409" y="377"/>
                  </a:cubicBezTo>
                  <a:cubicBezTo>
                    <a:pt x="410" y="376"/>
                    <a:pt x="411" y="375"/>
                    <a:pt x="411" y="374"/>
                  </a:cubicBezTo>
                  <a:cubicBezTo>
                    <a:pt x="412" y="373"/>
                    <a:pt x="411" y="373"/>
                    <a:pt x="413" y="372"/>
                  </a:cubicBezTo>
                  <a:cubicBezTo>
                    <a:pt x="415" y="370"/>
                    <a:pt x="416" y="369"/>
                    <a:pt x="417" y="368"/>
                  </a:cubicBezTo>
                  <a:cubicBezTo>
                    <a:pt x="418" y="368"/>
                    <a:pt x="420" y="366"/>
                    <a:pt x="420" y="366"/>
                  </a:cubicBezTo>
                  <a:cubicBezTo>
                    <a:pt x="420" y="367"/>
                    <a:pt x="420" y="368"/>
                    <a:pt x="420" y="368"/>
                  </a:cubicBezTo>
                  <a:cubicBezTo>
                    <a:pt x="420" y="369"/>
                    <a:pt x="420" y="369"/>
                    <a:pt x="421" y="369"/>
                  </a:cubicBezTo>
                  <a:cubicBezTo>
                    <a:pt x="422" y="369"/>
                    <a:pt x="425" y="368"/>
                    <a:pt x="426" y="368"/>
                  </a:cubicBezTo>
                  <a:cubicBezTo>
                    <a:pt x="426" y="368"/>
                    <a:pt x="427" y="370"/>
                    <a:pt x="428" y="371"/>
                  </a:cubicBezTo>
                  <a:cubicBezTo>
                    <a:pt x="428" y="372"/>
                    <a:pt x="427" y="373"/>
                    <a:pt x="427" y="375"/>
                  </a:cubicBezTo>
                  <a:cubicBezTo>
                    <a:pt x="426" y="377"/>
                    <a:pt x="424" y="384"/>
                    <a:pt x="424" y="384"/>
                  </a:cubicBezTo>
                  <a:cubicBezTo>
                    <a:pt x="423" y="384"/>
                    <a:pt x="423" y="385"/>
                    <a:pt x="424" y="386"/>
                  </a:cubicBezTo>
                  <a:cubicBezTo>
                    <a:pt x="425" y="386"/>
                    <a:pt x="426" y="385"/>
                    <a:pt x="426" y="386"/>
                  </a:cubicBezTo>
                  <a:cubicBezTo>
                    <a:pt x="425" y="387"/>
                    <a:pt x="425" y="388"/>
                    <a:pt x="425" y="389"/>
                  </a:cubicBezTo>
                  <a:cubicBezTo>
                    <a:pt x="424" y="390"/>
                    <a:pt x="424" y="390"/>
                    <a:pt x="425" y="390"/>
                  </a:cubicBezTo>
                  <a:cubicBezTo>
                    <a:pt x="425" y="390"/>
                    <a:pt x="426" y="390"/>
                    <a:pt x="426" y="390"/>
                  </a:cubicBezTo>
                  <a:cubicBezTo>
                    <a:pt x="426" y="391"/>
                    <a:pt x="428" y="390"/>
                    <a:pt x="428" y="391"/>
                  </a:cubicBezTo>
                  <a:cubicBezTo>
                    <a:pt x="428" y="391"/>
                    <a:pt x="428" y="392"/>
                    <a:pt x="429" y="391"/>
                  </a:cubicBezTo>
                  <a:cubicBezTo>
                    <a:pt x="429" y="391"/>
                    <a:pt x="430" y="390"/>
                    <a:pt x="431" y="391"/>
                  </a:cubicBezTo>
                  <a:cubicBezTo>
                    <a:pt x="431" y="391"/>
                    <a:pt x="431" y="391"/>
                    <a:pt x="432" y="391"/>
                  </a:cubicBezTo>
                  <a:cubicBezTo>
                    <a:pt x="432" y="391"/>
                    <a:pt x="432" y="390"/>
                    <a:pt x="432" y="391"/>
                  </a:cubicBezTo>
                  <a:cubicBezTo>
                    <a:pt x="433" y="391"/>
                    <a:pt x="433" y="391"/>
                    <a:pt x="434" y="390"/>
                  </a:cubicBezTo>
                  <a:cubicBezTo>
                    <a:pt x="434" y="390"/>
                    <a:pt x="433" y="390"/>
                    <a:pt x="434" y="389"/>
                  </a:cubicBezTo>
                  <a:cubicBezTo>
                    <a:pt x="434" y="389"/>
                    <a:pt x="435" y="388"/>
                    <a:pt x="435" y="388"/>
                  </a:cubicBezTo>
                  <a:cubicBezTo>
                    <a:pt x="435" y="388"/>
                    <a:pt x="435" y="388"/>
                    <a:pt x="435" y="389"/>
                  </a:cubicBezTo>
                  <a:cubicBezTo>
                    <a:pt x="434" y="389"/>
                    <a:pt x="435" y="391"/>
                    <a:pt x="435" y="391"/>
                  </a:cubicBezTo>
                  <a:cubicBezTo>
                    <a:pt x="436" y="391"/>
                    <a:pt x="437" y="390"/>
                    <a:pt x="438" y="390"/>
                  </a:cubicBezTo>
                  <a:cubicBezTo>
                    <a:pt x="439" y="389"/>
                    <a:pt x="440" y="389"/>
                    <a:pt x="441" y="388"/>
                  </a:cubicBezTo>
                  <a:cubicBezTo>
                    <a:pt x="442" y="388"/>
                    <a:pt x="442" y="388"/>
                    <a:pt x="443" y="388"/>
                  </a:cubicBezTo>
                  <a:cubicBezTo>
                    <a:pt x="444" y="387"/>
                    <a:pt x="444" y="387"/>
                    <a:pt x="444" y="387"/>
                  </a:cubicBezTo>
                  <a:cubicBezTo>
                    <a:pt x="444" y="387"/>
                    <a:pt x="445" y="387"/>
                    <a:pt x="445" y="386"/>
                  </a:cubicBezTo>
                  <a:cubicBezTo>
                    <a:pt x="446" y="386"/>
                    <a:pt x="446" y="386"/>
                    <a:pt x="446" y="385"/>
                  </a:cubicBezTo>
                  <a:cubicBezTo>
                    <a:pt x="446" y="384"/>
                    <a:pt x="447" y="383"/>
                    <a:pt x="447" y="384"/>
                  </a:cubicBezTo>
                  <a:cubicBezTo>
                    <a:pt x="447" y="384"/>
                    <a:pt x="446" y="386"/>
                    <a:pt x="447" y="386"/>
                  </a:cubicBezTo>
                  <a:cubicBezTo>
                    <a:pt x="447" y="386"/>
                    <a:pt x="448" y="385"/>
                    <a:pt x="448" y="386"/>
                  </a:cubicBezTo>
                  <a:cubicBezTo>
                    <a:pt x="448" y="386"/>
                    <a:pt x="448" y="386"/>
                    <a:pt x="447" y="387"/>
                  </a:cubicBezTo>
                  <a:cubicBezTo>
                    <a:pt x="446" y="387"/>
                    <a:pt x="445" y="388"/>
                    <a:pt x="444" y="388"/>
                  </a:cubicBezTo>
                  <a:cubicBezTo>
                    <a:pt x="444" y="389"/>
                    <a:pt x="443" y="389"/>
                    <a:pt x="443" y="389"/>
                  </a:cubicBezTo>
                  <a:cubicBezTo>
                    <a:pt x="442" y="390"/>
                    <a:pt x="443" y="390"/>
                    <a:pt x="443" y="390"/>
                  </a:cubicBezTo>
                  <a:cubicBezTo>
                    <a:pt x="443" y="391"/>
                    <a:pt x="444" y="390"/>
                    <a:pt x="444" y="390"/>
                  </a:cubicBezTo>
                  <a:cubicBezTo>
                    <a:pt x="445" y="389"/>
                    <a:pt x="446" y="389"/>
                    <a:pt x="446" y="390"/>
                  </a:cubicBezTo>
                  <a:cubicBezTo>
                    <a:pt x="447" y="390"/>
                    <a:pt x="448" y="390"/>
                    <a:pt x="448" y="390"/>
                  </a:cubicBezTo>
                  <a:cubicBezTo>
                    <a:pt x="449" y="390"/>
                    <a:pt x="449" y="391"/>
                    <a:pt x="450" y="391"/>
                  </a:cubicBezTo>
                  <a:cubicBezTo>
                    <a:pt x="451" y="390"/>
                    <a:pt x="454" y="390"/>
                    <a:pt x="453" y="391"/>
                  </a:cubicBezTo>
                  <a:cubicBezTo>
                    <a:pt x="453" y="391"/>
                    <a:pt x="452" y="391"/>
                    <a:pt x="451" y="391"/>
                  </a:cubicBezTo>
                  <a:cubicBezTo>
                    <a:pt x="451" y="391"/>
                    <a:pt x="449" y="391"/>
                    <a:pt x="448" y="392"/>
                  </a:cubicBezTo>
                  <a:cubicBezTo>
                    <a:pt x="448" y="392"/>
                    <a:pt x="447" y="392"/>
                    <a:pt x="447" y="392"/>
                  </a:cubicBezTo>
                  <a:cubicBezTo>
                    <a:pt x="447" y="393"/>
                    <a:pt x="447" y="395"/>
                    <a:pt x="447" y="394"/>
                  </a:cubicBezTo>
                  <a:cubicBezTo>
                    <a:pt x="447" y="393"/>
                    <a:pt x="447" y="393"/>
                    <a:pt x="446" y="393"/>
                  </a:cubicBezTo>
                  <a:cubicBezTo>
                    <a:pt x="446" y="392"/>
                    <a:pt x="446" y="393"/>
                    <a:pt x="446" y="392"/>
                  </a:cubicBezTo>
                  <a:cubicBezTo>
                    <a:pt x="445" y="392"/>
                    <a:pt x="446" y="392"/>
                    <a:pt x="446" y="391"/>
                  </a:cubicBezTo>
                  <a:cubicBezTo>
                    <a:pt x="446" y="391"/>
                    <a:pt x="445" y="391"/>
                    <a:pt x="444" y="391"/>
                  </a:cubicBezTo>
                  <a:cubicBezTo>
                    <a:pt x="443" y="392"/>
                    <a:pt x="441" y="392"/>
                    <a:pt x="441" y="392"/>
                  </a:cubicBezTo>
                  <a:cubicBezTo>
                    <a:pt x="440" y="393"/>
                    <a:pt x="439" y="394"/>
                    <a:pt x="438" y="394"/>
                  </a:cubicBezTo>
                  <a:cubicBezTo>
                    <a:pt x="437" y="394"/>
                    <a:pt x="437" y="394"/>
                    <a:pt x="436" y="395"/>
                  </a:cubicBezTo>
                  <a:cubicBezTo>
                    <a:pt x="435" y="395"/>
                    <a:pt x="436" y="396"/>
                    <a:pt x="436" y="396"/>
                  </a:cubicBezTo>
                  <a:cubicBezTo>
                    <a:pt x="437" y="396"/>
                    <a:pt x="436" y="396"/>
                    <a:pt x="435" y="396"/>
                  </a:cubicBezTo>
                  <a:cubicBezTo>
                    <a:pt x="435" y="397"/>
                    <a:pt x="434" y="397"/>
                    <a:pt x="434" y="396"/>
                  </a:cubicBezTo>
                  <a:cubicBezTo>
                    <a:pt x="434" y="396"/>
                    <a:pt x="434" y="396"/>
                    <a:pt x="434" y="396"/>
                  </a:cubicBezTo>
                  <a:cubicBezTo>
                    <a:pt x="433" y="396"/>
                    <a:pt x="432" y="397"/>
                    <a:pt x="431" y="397"/>
                  </a:cubicBezTo>
                  <a:cubicBezTo>
                    <a:pt x="430" y="398"/>
                    <a:pt x="429" y="399"/>
                    <a:pt x="429" y="399"/>
                  </a:cubicBezTo>
                  <a:cubicBezTo>
                    <a:pt x="430" y="399"/>
                    <a:pt x="431" y="398"/>
                    <a:pt x="431" y="398"/>
                  </a:cubicBezTo>
                  <a:cubicBezTo>
                    <a:pt x="432" y="398"/>
                    <a:pt x="433" y="397"/>
                    <a:pt x="433" y="397"/>
                  </a:cubicBezTo>
                  <a:cubicBezTo>
                    <a:pt x="432" y="398"/>
                    <a:pt x="431" y="399"/>
                    <a:pt x="430" y="399"/>
                  </a:cubicBezTo>
                  <a:cubicBezTo>
                    <a:pt x="430" y="400"/>
                    <a:pt x="430" y="400"/>
                    <a:pt x="429" y="401"/>
                  </a:cubicBezTo>
                  <a:cubicBezTo>
                    <a:pt x="429" y="402"/>
                    <a:pt x="429" y="403"/>
                    <a:pt x="429" y="403"/>
                  </a:cubicBezTo>
                  <a:cubicBezTo>
                    <a:pt x="429" y="404"/>
                    <a:pt x="428" y="406"/>
                    <a:pt x="429" y="405"/>
                  </a:cubicBezTo>
                  <a:cubicBezTo>
                    <a:pt x="430" y="405"/>
                    <a:pt x="431" y="404"/>
                    <a:pt x="431" y="405"/>
                  </a:cubicBezTo>
                  <a:cubicBezTo>
                    <a:pt x="431" y="406"/>
                    <a:pt x="431" y="406"/>
                    <a:pt x="431" y="407"/>
                  </a:cubicBezTo>
                  <a:cubicBezTo>
                    <a:pt x="431" y="408"/>
                    <a:pt x="432" y="407"/>
                    <a:pt x="432" y="408"/>
                  </a:cubicBezTo>
                  <a:cubicBezTo>
                    <a:pt x="432" y="408"/>
                    <a:pt x="433" y="409"/>
                    <a:pt x="433" y="408"/>
                  </a:cubicBezTo>
                  <a:cubicBezTo>
                    <a:pt x="433" y="407"/>
                    <a:pt x="434" y="407"/>
                    <a:pt x="434" y="407"/>
                  </a:cubicBezTo>
                  <a:cubicBezTo>
                    <a:pt x="435" y="406"/>
                    <a:pt x="434" y="405"/>
                    <a:pt x="434" y="405"/>
                  </a:cubicBezTo>
                  <a:cubicBezTo>
                    <a:pt x="435" y="406"/>
                    <a:pt x="435" y="407"/>
                    <a:pt x="435" y="406"/>
                  </a:cubicBezTo>
                  <a:cubicBezTo>
                    <a:pt x="435" y="406"/>
                    <a:pt x="435" y="405"/>
                    <a:pt x="435" y="405"/>
                  </a:cubicBezTo>
                  <a:cubicBezTo>
                    <a:pt x="436" y="406"/>
                    <a:pt x="436" y="407"/>
                    <a:pt x="436" y="406"/>
                  </a:cubicBezTo>
                  <a:cubicBezTo>
                    <a:pt x="437" y="406"/>
                    <a:pt x="438" y="406"/>
                    <a:pt x="438" y="405"/>
                  </a:cubicBezTo>
                  <a:cubicBezTo>
                    <a:pt x="439" y="405"/>
                    <a:pt x="438" y="404"/>
                    <a:pt x="439" y="404"/>
                  </a:cubicBezTo>
                  <a:cubicBezTo>
                    <a:pt x="439" y="404"/>
                    <a:pt x="440" y="404"/>
                    <a:pt x="440" y="403"/>
                  </a:cubicBezTo>
                  <a:cubicBezTo>
                    <a:pt x="441" y="403"/>
                    <a:pt x="441" y="402"/>
                    <a:pt x="441" y="402"/>
                  </a:cubicBezTo>
                  <a:cubicBezTo>
                    <a:pt x="442" y="402"/>
                    <a:pt x="443" y="401"/>
                    <a:pt x="443" y="401"/>
                  </a:cubicBezTo>
                  <a:cubicBezTo>
                    <a:pt x="443" y="400"/>
                    <a:pt x="443" y="401"/>
                    <a:pt x="443" y="401"/>
                  </a:cubicBezTo>
                  <a:cubicBezTo>
                    <a:pt x="444" y="401"/>
                    <a:pt x="444" y="400"/>
                    <a:pt x="444" y="399"/>
                  </a:cubicBezTo>
                  <a:cubicBezTo>
                    <a:pt x="444" y="399"/>
                    <a:pt x="444" y="399"/>
                    <a:pt x="445" y="399"/>
                  </a:cubicBezTo>
                  <a:cubicBezTo>
                    <a:pt x="445" y="398"/>
                    <a:pt x="445" y="398"/>
                    <a:pt x="445" y="398"/>
                  </a:cubicBezTo>
                  <a:cubicBezTo>
                    <a:pt x="445" y="399"/>
                    <a:pt x="445" y="400"/>
                    <a:pt x="446" y="399"/>
                  </a:cubicBezTo>
                  <a:cubicBezTo>
                    <a:pt x="446" y="398"/>
                    <a:pt x="446" y="398"/>
                    <a:pt x="446" y="398"/>
                  </a:cubicBezTo>
                  <a:cubicBezTo>
                    <a:pt x="447" y="397"/>
                    <a:pt x="447" y="397"/>
                    <a:pt x="447" y="397"/>
                  </a:cubicBezTo>
                  <a:cubicBezTo>
                    <a:pt x="447" y="398"/>
                    <a:pt x="447" y="399"/>
                    <a:pt x="448" y="399"/>
                  </a:cubicBezTo>
                  <a:cubicBezTo>
                    <a:pt x="448" y="400"/>
                    <a:pt x="449" y="400"/>
                    <a:pt x="449" y="400"/>
                  </a:cubicBezTo>
                  <a:cubicBezTo>
                    <a:pt x="450" y="399"/>
                    <a:pt x="449" y="398"/>
                    <a:pt x="450" y="398"/>
                  </a:cubicBezTo>
                  <a:cubicBezTo>
                    <a:pt x="451" y="398"/>
                    <a:pt x="452" y="398"/>
                    <a:pt x="452" y="398"/>
                  </a:cubicBezTo>
                  <a:cubicBezTo>
                    <a:pt x="452" y="397"/>
                    <a:pt x="453" y="397"/>
                    <a:pt x="454" y="397"/>
                  </a:cubicBezTo>
                  <a:cubicBezTo>
                    <a:pt x="454" y="398"/>
                    <a:pt x="456" y="397"/>
                    <a:pt x="457" y="397"/>
                  </a:cubicBezTo>
                  <a:cubicBezTo>
                    <a:pt x="458" y="396"/>
                    <a:pt x="461" y="395"/>
                    <a:pt x="461" y="395"/>
                  </a:cubicBezTo>
                  <a:cubicBezTo>
                    <a:pt x="462" y="395"/>
                    <a:pt x="464" y="394"/>
                    <a:pt x="464" y="394"/>
                  </a:cubicBezTo>
                  <a:cubicBezTo>
                    <a:pt x="465" y="394"/>
                    <a:pt x="466" y="394"/>
                    <a:pt x="466" y="394"/>
                  </a:cubicBezTo>
                  <a:cubicBezTo>
                    <a:pt x="467" y="394"/>
                    <a:pt x="467" y="393"/>
                    <a:pt x="468" y="393"/>
                  </a:cubicBezTo>
                  <a:cubicBezTo>
                    <a:pt x="468" y="394"/>
                    <a:pt x="469" y="394"/>
                    <a:pt x="469" y="393"/>
                  </a:cubicBezTo>
                  <a:cubicBezTo>
                    <a:pt x="470" y="393"/>
                    <a:pt x="470" y="392"/>
                    <a:pt x="469" y="392"/>
                  </a:cubicBezTo>
                  <a:cubicBezTo>
                    <a:pt x="468" y="392"/>
                    <a:pt x="468" y="392"/>
                    <a:pt x="467" y="392"/>
                  </a:cubicBezTo>
                  <a:cubicBezTo>
                    <a:pt x="467" y="391"/>
                    <a:pt x="468" y="391"/>
                    <a:pt x="469" y="391"/>
                  </a:cubicBezTo>
                  <a:cubicBezTo>
                    <a:pt x="469" y="391"/>
                    <a:pt x="468" y="390"/>
                    <a:pt x="468" y="389"/>
                  </a:cubicBezTo>
                  <a:cubicBezTo>
                    <a:pt x="468" y="389"/>
                    <a:pt x="467" y="388"/>
                    <a:pt x="467" y="389"/>
                  </a:cubicBezTo>
                  <a:cubicBezTo>
                    <a:pt x="466" y="389"/>
                    <a:pt x="466" y="389"/>
                    <a:pt x="465" y="389"/>
                  </a:cubicBezTo>
                  <a:cubicBezTo>
                    <a:pt x="465" y="388"/>
                    <a:pt x="465" y="388"/>
                    <a:pt x="465" y="387"/>
                  </a:cubicBezTo>
                  <a:cubicBezTo>
                    <a:pt x="465" y="387"/>
                    <a:pt x="464" y="387"/>
                    <a:pt x="464" y="387"/>
                  </a:cubicBezTo>
                  <a:cubicBezTo>
                    <a:pt x="463" y="388"/>
                    <a:pt x="462" y="388"/>
                    <a:pt x="461" y="388"/>
                  </a:cubicBezTo>
                  <a:cubicBezTo>
                    <a:pt x="461" y="388"/>
                    <a:pt x="461" y="388"/>
                    <a:pt x="460" y="388"/>
                  </a:cubicBezTo>
                  <a:cubicBezTo>
                    <a:pt x="459" y="388"/>
                    <a:pt x="459" y="389"/>
                    <a:pt x="459" y="389"/>
                  </a:cubicBezTo>
                  <a:cubicBezTo>
                    <a:pt x="459" y="388"/>
                    <a:pt x="459" y="388"/>
                    <a:pt x="459" y="388"/>
                  </a:cubicBezTo>
                  <a:cubicBezTo>
                    <a:pt x="459" y="387"/>
                    <a:pt x="458" y="387"/>
                    <a:pt x="458" y="387"/>
                  </a:cubicBezTo>
                  <a:cubicBezTo>
                    <a:pt x="457" y="386"/>
                    <a:pt x="457" y="387"/>
                    <a:pt x="456" y="387"/>
                  </a:cubicBezTo>
                  <a:cubicBezTo>
                    <a:pt x="456" y="387"/>
                    <a:pt x="455" y="387"/>
                    <a:pt x="454" y="386"/>
                  </a:cubicBezTo>
                  <a:cubicBezTo>
                    <a:pt x="454" y="385"/>
                    <a:pt x="453" y="386"/>
                    <a:pt x="453" y="386"/>
                  </a:cubicBezTo>
                  <a:cubicBezTo>
                    <a:pt x="452" y="385"/>
                    <a:pt x="452" y="385"/>
                    <a:pt x="452" y="385"/>
                  </a:cubicBezTo>
                  <a:cubicBezTo>
                    <a:pt x="451" y="384"/>
                    <a:pt x="450" y="385"/>
                    <a:pt x="450" y="384"/>
                  </a:cubicBezTo>
                  <a:cubicBezTo>
                    <a:pt x="451" y="384"/>
                    <a:pt x="451" y="384"/>
                    <a:pt x="452" y="384"/>
                  </a:cubicBezTo>
                  <a:cubicBezTo>
                    <a:pt x="453" y="383"/>
                    <a:pt x="453" y="383"/>
                    <a:pt x="452" y="383"/>
                  </a:cubicBezTo>
                  <a:cubicBezTo>
                    <a:pt x="452" y="383"/>
                    <a:pt x="452" y="383"/>
                    <a:pt x="451" y="383"/>
                  </a:cubicBezTo>
                  <a:cubicBezTo>
                    <a:pt x="450" y="382"/>
                    <a:pt x="451" y="382"/>
                    <a:pt x="450" y="382"/>
                  </a:cubicBezTo>
                  <a:cubicBezTo>
                    <a:pt x="450" y="381"/>
                    <a:pt x="449" y="382"/>
                    <a:pt x="448" y="382"/>
                  </a:cubicBezTo>
                  <a:cubicBezTo>
                    <a:pt x="448" y="381"/>
                    <a:pt x="448" y="381"/>
                    <a:pt x="448" y="381"/>
                  </a:cubicBezTo>
                  <a:cubicBezTo>
                    <a:pt x="448" y="380"/>
                    <a:pt x="447" y="381"/>
                    <a:pt x="447" y="380"/>
                  </a:cubicBezTo>
                  <a:cubicBezTo>
                    <a:pt x="448" y="380"/>
                    <a:pt x="448" y="380"/>
                    <a:pt x="448" y="379"/>
                  </a:cubicBezTo>
                  <a:cubicBezTo>
                    <a:pt x="448" y="379"/>
                    <a:pt x="448" y="378"/>
                    <a:pt x="448" y="377"/>
                  </a:cubicBezTo>
                  <a:cubicBezTo>
                    <a:pt x="448" y="376"/>
                    <a:pt x="447" y="375"/>
                    <a:pt x="448" y="375"/>
                  </a:cubicBezTo>
                  <a:cubicBezTo>
                    <a:pt x="448" y="374"/>
                    <a:pt x="448" y="374"/>
                    <a:pt x="448" y="374"/>
                  </a:cubicBezTo>
                  <a:cubicBezTo>
                    <a:pt x="448" y="373"/>
                    <a:pt x="448" y="373"/>
                    <a:pt x="448" y="373"/>
                  </a:cubicBezTo>
                  <a:cubicBezTo>
                    <a:pt x="447" y="373"/>
                    <a:pt x="446" y="373"/>
                    <a:pt x="446" y="373"/>
                  </a:cubicBezTo>
                  <a:cubicBezTo>
                    <a:pt x="446" y="373"/>
                    <a:pt x="445" y="372"/>
                    <a:pt x="445" y="372"/>
                  </a:cubicBezTo>
                  <a:cubicBezTo>
                    <a:pt x="445" y="373"/>
                    <a:pt x="448" y="371"/>
                    <a:pt x="449" y="370"/>
                  </a:cubicBezTo>
                  <a:cubicBezTo>
                    <a:pt x="450" y="369"/>
                    <a:pt x="451" y="368"/>
                    <a:pt x="451" y="368"/>
                  </a:cubicBezTo>
                  <a:cubicBezTo>
                    <a:pt x="451" y="367"/>
                    <a:pt x="452" y="367"/>
                    <a:pt x="452" y="367"/>
                  </a:cubicBezTo>
                  <a:cubicBezTo>
                    <a:pt x="452" y="367"/>
                    <a:pt x="451" y="366"/>
                    <a:pt x="451" y="366"/>
                  </a:cubicBezTo>
                  <a:cubicBezTo>
                    <a:pt x="450" y="366"/>
                    <a:pt x="450" y="366"/>
                    <a:pt x="449" y="366"/>
                  </a:cubicBezTo>
                  <a:cubicBezTo>
                    <a:pt x="449" y="365"/>
                    <a:pt x="448" y="366"/>
                    <a:pt x="448" y="366"/>
                  </a:cubicBezTo>
                  <a:cubicBezTo>
                    <a:pt x="447" y="366"/>
                    <a:pt x="446" y="367"/>
                    <a:pt x="446" y="367"/>
                  </a:cubicBezTo>
                  <a:cubicBezTo>
                    <a:pt x="445" y="367"/>
                    <a:pt x="445" y="368"/>
                    <a:pt x="445" y="367"/>
                  </a:cubicBezTo>
                  <a:cubicBezTo>
                    <a:pt x="445" y="367"/>
                    <a:pt x="445" y="365"/>
                    <a:pt x="445" y="365"/>
                  </a:cubicBezTo>
                  <a:cubicBezTo>
                    <a:pt x="444" y="364"/>
                    <a:pt x="444" y="365"/>
                    <a:pt x="443" y="364"/>
                  </a:cubicBezTo>
                  <a:cubicBezTo>
                    <a:pt x="443" y="364"/>
                    <a:pt x="442" y="364"/>
                    <a:pt x="442" y="363"/>
                  </a:cubicBezTo>
                  <a:cubicBezTo>
                    <a:pt x="442" y="363"/>
                    <a:pt x="441" y="363"/>
                    <a:pt x="441" y="363"/>
                  </a:cubicBezTo>
                  <a:cubicBezTo>
                    <a:pt x="440" y="363"/>
                    <a:pt x="440" y="363"/>
                    <a:pt x="439" y="363"/>
                  </a:cubicBezTo>
                  <a:cubicBezTo>
                    <a:pt x="438" y="363"/>
                    <a:pt x="438" y="363"/>
                    <a:pt x="438" y="363"/>
                  </a:cubicBezTo>
                  <a:cubicBezTo>
                    <a:pt x="438" y="363"/>
                    <a:pt x="440" y="363"/>
                    <a:pt x="440" y="362"/>
                  </a:cubicBezTo>
                  <a:cubicBezTo>
                    <a:pt x="441" y="362"/>
                    <a:pt x="441" y="362"/>
                    <a:pt x="442" y="362"/>
                  </a:cubicBezTo>
                  <a:cubicBezTo>
                    <a:pt x="443" y="362"/>
                    <a:pt x="444" y="363"/>
                    <a:pt x="444" y="363"/>
                  </a:cubicBezTo>
                  <a:cubicBezTo>
                    <a:pt x="444" y="362"/>
                    <a:pt x="444" y="362"/>
                    <a:pt x="445" y="363"/>
                  </a:cubicBezTo>
                  <a:cubicBezTo>
                    <a:pt x="446" y="363"/>
                    <a:pt x="448" y="365"/>
                    <a:pt x="448" y="364"/>
                  </a:cubicBezTo>
                  <a:cubicBezTo>
                    <a:pt x="449" y="364"/>
                    <a:pt x="450" y="363"/>
                    <a:pt x="451" y="363"/>
                  </a:cubicBezTo>
                  <a:cubicBezTo>
                    <a:pt x="452" y="363"/>
                    <a:pt x="453" y="363"/>
                    <a:pt x="453" y="362"/>
                  </a:cubicBezTo>
                  <a:cubicBezTo>
                    <a:pt x="454" y="361"/>
                    <a:pt x="455" y="361"/>
                    <a:pt x="456" y="361"/>
                  </a:cubicBezTo>
                  <a:cubicBezTo>
                    <a:pt x="457" y="361"/>
                    <a:pt x="457" y="361"/>
                    <a:pt x="458" y="360"/>
                  </a:cubicBezTo>
                  <a:cubicBezTo>
                    <a:pt x="458" y="359"/>
                    <a:pt x="458" y="359"/>
                    <a:pt x="458" y="358"/>
                  </a:cubicBezTo>
                  <a:cubicBezTo>
                    <a:pt x="458" y="358"/>
                    <a:pt x="457" y="358"/>
                    <a:pt x="457" y="357"/>
                  </a:cubicBezTo>
                  <a:cubicBezTo>
                    <a:pt x="457" y="357"/>
                    <a:pt x="458" y="358"/>
                    <a:pt x="459" y="357"/>
                  </a:cubicBezTo>
                  <a:cubicBezTo>
                    <a:pt x="459" y="357"/>
                    <a:pt x="459" y="356"/>
                    <a:pt x="458" y="356"/>
                  </a:cubicBezTo>
                  <a:cubicBezTo>
                    <a:pt x="458" y="355"/>
                    <a:pt x="456" y="353"/>
                    <a:pt x="455" y="353"/>
                  </a:cubicBezTo>
                  <a:cubicBezTo>
                    <a:pt x="455" y="353"/>
                    <a:pt x="453" y="352"/>
                    <a:pt x="452" y="352"/>
                  </a:cubicBezTo>
                  <a:cubicBezTo>
                    <a:pt x="451" y="352"/>
                    <a:pt x="449" y="352"/>
                    <a:pt x="448" y="352"/>
                  </a:cubicBezTo>
                  <a:cubicBezTo>
                    <a:pt x="447" y="352"/>
                    <a:pt x="444" y="353"/>
                    <a:pt x="444" y="353"/>
                  </a:cubicBezTo>
                  <a:cubicBezTo>
                    <a:pt x="443" y="353"/>
                    <a:pt x="440" y="354"/>
                    <a:pt x="439" y="354"/>
                  </a:cubicBezTo>
                  <a:cubicBezTo>
                    <a:pt x="438" y="354"/>
                    <a:pt x="437" y="354"/>
                    <a:pt x="436" y="355"/>
                  </a:cubicBezTo>
                  <a:cubicBezTo>
                    <a:pt x="434" y="355"/>
                    <a:pt x="432" y="356"/>
                    <a:pt x="430" y="356"/>
                  </a:cubicBezTo>
                  <a:cubicBezTo>
                    <a:pt x="429" y="357"/>
                    <a:pt x="427" y="358"/>
                    <a:pt x="426" y="358"/>
                  </a:cubicBezTo>
                  <a:cubicBezTo>
                    <a:pt x="425" y="359"/>
                    <a:pt x="423" y="360"/>
                    <a:pt x="422" y="360"/>
                  </a:cubicBezTo>
                  <a:cubicBezTo>
                    <a:pt x="421" y="361"/>
                    <a:pt x="420" y="361"/>
                    <a:pt x="419" y="361"/>
                  </a:cubicBezTo>
                  <a:cubicBezTo>
                    <a:pt x="419" y="362"/>
                    <a:pt x="418" y="363"/>
                    <a:pt x="416" y="364"/>
                  </a:cubicBezTo>
                  <a:cubicBezTo>
                    <a:pt x="415" y="365"/>
                    <a:pt x="415" y="365"/>
                    <a:pt x="414" y="365"/>
                  </a:cubicBezTo>
                  <a:cubicBezTo>
                    <a:pt x="414" y="366"/>
                    <a:pt x="413" y="367"/>
                    <a:pt x="413" y="367"/>
                  </a:cubicBezTo>
                  <a:cubicBezTo>
                    <a:pt x="412" y="367"/>
                    <a:pt x="412" y="367"/>
                    <a:pt x="412" y="368"/>
                  </a:cubicBezTo>
                  <a:cubicBezTo>
                    <a:pt x="411" y="368"/>
                    <a:pt x="411" y="368"/>
                    <a:pt x="410" y="369"/>
                  </a:cubicBezTo>
                  <a:cubicBezTo>
                    <a:pt x="409" y="369"/>
                    <a:pt x="409" y="370"/>
                    <a:pt x="409" y="370"/>
                  </a:cubicBezTo>
                  <a:cubicBezTo>
                    <a:pt x="408" y="370"/>
                    <a:pt x="407" y="370"/>
                    <a:pt x="407" y="370"/>
                  </a:cubicBezTo>
                  <a:cubicBezTo>
                    <a:pt x="406" y="371"/>
                    <a:pt x="406" y="370"/>
                    <a:pt x="405" y="370"/>
                  </a:cubicBezTo>
                  <a:cubicBezTo>
                    <a:pt x="404" y="370"/>
                    <a:pt x="404" y="370"/>
                    <a:pt x="405" y="370"/>
                  </a:cubicBezTo>
                  <a:cubicBezTo>
                    <a:pt x="406" y="369"/>
                    <a:pt x="408" y="369"/>
                    <a:pt x="408" y="368"/>
                  </a:cubicBezTo>
                  <a:cubicBezTo>
                    <a:pt x="409" y="368"/>
                    <a:pt x="410" y="367"/>
                    <a:pt x="411" y="366"/>
                  </a:cubicBezTo>
                  <a:cubicBezTo>
                    <a:pt x="411" y="366"/>
                    <a:pt x="412" y="365"/>
                    <a:pt x="413" y="365"/>
                  </a:cubicBezTo>
                  <a:cubicBezTo>
                    <a:pt x="414" y="365"/>
                    <a:pt x="415" y="363"/>
                    <a:pt x="416" y="362"/>
                  </a:cubicBezTo>
                  <a:cubicBezTo>
                    <a:pt x="416" y="362"/>
                    <a:pt x="418" y="361"/>
                    <a:pt x="418" y="360"/>
                  </a:cubicBezTo>
                  <a:cubicBezTo>
                    <a:pt x="418" y="360"/>
                    <a:pt x="417" y="359"/>
                    <a:pt x="417" y="359"/>
                  </a:cubicBezTo>
                  <a:cubicBezTo>
                    <a:pt x="416" y="359"/>
                    <a:pt x="415" y="359"/>
                    <a:pt x="415" y="358"/>
                  </a:cubicBezTo>
                  <a:cubicBezTo>
                    <a:pt x="415" y="358"/>
                    <a:pt x="414" y="357"/>
                    <a:pt x="414" y="357"/>
                  </a:cubicBezTo>
                  <a:cubicBezTo>
                    <a:pt x="413" y="357"/>
                    <a:pt x="413" y="357"/>
                    <a:pt x="412" y="357"/>
                  </a:cubicBezTo>
                  <a:cubicBezTo>
                    <a:pt x="412" y="357"/>
                    <a:pt x="411" y="357"/>
                    <a:pt x="411" y="357"/>
                  </a:cubicBezTo>
                  <a:cubicBezTo>
                    <a:pt x="411" y="357"/>
                    <a:pt x="412" y="357"/>
                    <a:pt x="412" y="356"/>
                  </a:cubicBezTo>
                  <a:cubicBezTo>
                    <a:pt x="411" y="356"/>
                    <a:pt x="411" y="356"/>
                    <a:pt x="410" y="356"/>
                  </a:cubicBezTo>
                  <a:cubicBezTo>
                    <a:pt x="410" y="356"/>
                    <a:pt x="411" y="356"/>
                    <a:pt x="412" y="356"/>
                  </a:cubicBezTo>
                  <a:cubicBezTo>
                    <a:pt x="413" y="356"/>
                    <a:pt x="413" y="356"/>
                    <a:pt x="413" y="356"/>
                  </a:cubicBezTo>
                  <a:cubicBezTo>
                    <a:pt x="414" y="357"/>
                    <a:pt x="415" y="357"/>
                    <a:pt x="416" y="357"/>
                  </a:cubicBezTo>
                  <a:cubicBezTo>
                    <a:pt x="416" y="358"/>
                    <a:pt x="417" y="358"/>
                    <a:pt x="417" y="359"/>
                  </a:cubicBezTo>
                  <a:cubicBezTo>
                    <a:pt x="418" y="359"/>
                    <a:pt x="418" y="359"/>
                    <a:pt x="418" y="360"/>
                  </a:cubicBezTo>
                  <a:cubicBezTo>
                    <a:pt x="418" y="360"/>
                    <a:pt x="420" y="360"/>
                    <a:pt x="421" y="359"/>
                  </a:cubicBezTo>
                  <a:cubicBezTo>
                    <a:pt x="421" y="358"/>
                    <a:pt x="423" y="357"/>
                    <a:pt x="424" y="356"/>
                  </a:cubicBezTo>
                  <a:cubicBezTo>
                    <a:pt x="424" y="356"/>
                    <a:pt x="425" y="355"/>
                    <a:pt x="426" y="354"/>
                  </a:cubicBezTo>
                  <a:cubicBezTo>
                    <a:pt x="427" y="354"/>
                    <a:pt x="427" y="354"/>
                    <a:pt x="428" y="353"/>
                  </a:cubicBezTo>
                  <a:cubicBezTo>
                    <a:pt x="429" y="353"/>
                    <a:pt x="429" y="353"/>
                    <a:pt x="430" y="352"/>
                  </a:cubicBezTo>
                  <a:cubicBezTo>
                    <a:pt x="431" y="352"/>
                    <a:pt x="431" y="350"/>
                    <a:pt x="431" y="351"/>
                  </a:cubicBezTo>
                  <a:cubicBezTo>
                    <a:pt x="431" y="352"/>
                    <a:pt x="431" y="352"/>
                    <a:pt x="432" y="352"/>
                  </a:cubicBezTo>
                  <a:cubicBezTo>
                    <a:pt x="432" y="352"/>
                    <a:pt x="432" y="352"/>
                    <a:pt x="432" y="352"/>
                  </a:cubicBezTo>
                  <a:cubicBezTo>
                    <a:pt x="433" y="352"/>
                    <a:pt x="433" y="351"/>
                    <a:pt x="434" y="351"/>
                  </a:cubicBezTo>
                  <a:cubicBezTo>
                    <a:pt x="434" y="350"/>
                    <a:pt x="435" y="351"/>
                    <a:pt x="435" y="351"/>
                  </a:cubicBezTo>
                  <a:cubicBezTo>
                    <a:pt x="435" y="351"/>
                    <a:pt x="437" y="350"/>
                    <a:pt x="438" y="351"/>
                  </a:cubicBezTo>
                  <a:cubicBezTo>
                    <a:pt x="439" y="351"/>
                    <a:pt x="440" y="350"/>
                    <a:pt x="440" y="349"/>
                  </a:cubicBezTo>
                  <a:cubicBezTo>
                    <a:pt x="441" y="349"/>
                    <a:pt x="441" y="346"/>
                    <a:pt x="442" y="346"/>
                  </a:cubicBezTo>
                  <a:cubicBezTo>
                    <a:pt x="443" y="346"/>
                    <a:pt x="444" y="346"/>
                    <a:pt x="444" y="345"/>
                  </a:cubicBezTo>
                  <a:cubicBezTo>
                    <a:pt x="444" y="344"/>
                    <a:pt x="445" y="344"/>
                    <a:pt x="446" y="344"/>
                  </a:cubicBezTo>
                  <a:cubicBezTo>
                    <a:pt x="446" y="344"/>
                    <a:pt x="446" y="344"/>
                    <a:pt x="447" y="344"/>
                  </a:cubicBezTo>
                  <a:cubicBezTo>
                    <a:pt x="447" y="343"/>
                    <a:pt x="447" y="344"/>
                    <a:pt x="448" y="344"/>
                  </a:cubicBezTo>
                  <a:cubicBezTo>
                    <a:pt x="448" y="344"/>
                    <a:pt x="448" y="342"/>
                    <a:pt x="448" y="343"/>
                  </a:cubicBezTo>
                  <a:cubicBezTo>
                    <a:pt x="449" y="343"/>
                    <a:pt x="449" y="343"/>
                    <a:pt x="450" y="343"/>
                  </a:cubicBezTo>
                  <a:cubicBezTo>
                    <a:pt x="450" y="344"/>
                    <a:pt x="451" y="343"/>
                    <a:pt x="453" y="343"/>
                  </a:cubicBezTo>
                  <a:cubicBezTo>
                    <a:pt x="454" y="343"/>
                    <a:pt x="455" y="343"/>
                    <a:pt x="456" y="343"/>
                  </a:cubicBezTo>
                  <a:cubicBezTo>
                    <a:pt x="457" y="343"/>
                    <a:pt x="457" y="343"/>
                    <a:pt x="458" y="343"/>
                  </a:cubicBezTo>
                  <a:cubicBezTo>
                    <a:pt x="458" y="343"/>
                    <a:pt x="460" y="344"/>
                    <a:pt x="461" y="344"/>
                  </a:cubicBezTo>
                  <a:cubicBezTo>
                    <a:pt x="462" y="344"/>
                    <a:pt x="462" y="343"/>
                    <a:pt x="463" y="344"/>
                  </a:cubicBezTo>
                  <a:cubicBezTo>
                    <a:pt x="463" y="344"/>
                    <a:pt x="464" y="344"/>
                    <a:pt x="465" y="344"/>
                  </a:cubicBezTo>
                  <a:cubicBezTo>
                    <a:pt x="465" y="344"/>
                    <a:pt x="466" y="344"/>
                    <a:pt x="467" y="344"/>
                  </a:cubicBezTo>
                  <a:cubicBezTo>
                    <a:pt x="468" y="345"/>
                    <a:pt x="469" y="345"/>
                    <a:pt x="469" y="345"/>
                  </a:cubicBezTo>
                  <a:cubicBezTo>
                    <a:pt x="470" y="345"/>
                    <a:pt x="471" y="344"/>
                    <a:pt x="471" y="344"/>
                  </a:cubicBezTo>
                  <a:cubicBezTo>
                    <a:pt x="472" y="344"/>
                    <a:pt x="473" y="345"/>
                    <a:pt x="474" y="345"/>
                  </a:cubicBezTo>
                  <a:cubicBezTo>
                    <a:pt x="474" y="345"/>
                    <a:pt x="476" y="345"/>
                    <a:pt x="476" y="345"/>
                  </a:cubicBezTo>
                  <a:cubicBezTo>
                    <a:pt x="477" y="345"/>
                    <a:pt x="477" y="346"/>
                    <a:pt x="478" y="346"/>
                  </a:cubicBezTo>
                  <a:cubicBezTo>
                    <a:pt x="479" y="346"/>
                    <a:pt x="480" y="346"/>
                    <a:pt x="480" y="346"/>
                  </a:cubicBezTo>
                  <a:cubicBezTo>
                    <a:pt x="480" y="347"/>
                    <a:pt x="481" y="347"/>
                    <a:pt x="482" y="347"/>
                  </a:cubicBezTo>
                  <a:cubicBezTo>
                    <a:pt x="483" y="346"/>
                    <a:pt x="484" y="347"/>
                    <a:pt x="485" y="347"/>
                  </a:cubicBezTo>
                  <a:cubicBezTo>
                    <a:pt x="487" y="346"/>
                    <a:pt x="487" y="346"/>
                    <a:pt x="488" y="346"/>
                  </a:cubicBezTo>
                  <a:cubicBezTo>
                    <a:pt x="489" y="346"/>
                    <a:pt x="490" y="346"/>
                    <a:pt x="491" y="346"/>
                  </a:cubicBezTo>
                  <a:cubicBezTo>
                    <a:pt x="493" y="346"/>
                    <a:pt x="494" y="346"/>
                    <a:pt x="494" y="346"/>
                  </a:cubicBezTo>
                  <a:cubicBezTo>
                    <a:pt x="494" y="345"/>
                    <a:pt x="495" y="345"/>
                    <a:pt x="496" y="345"/>
                  </a:cubicBezTo>
                  <a:cubicBezTo>
                    <a:pt x="496" y="344"/>
                    <a:pt x="498" y="342"/>
                    <a:pt x="498" y="343"/>
                  </a:cubicBezTo>
                  <a:cubicBezTo>
                    <a:pt x="498" y="344"/>
                    <a:pt x="498" y="344"/>
                    <a:pt x="498" y="344"/>
                  </a:cubicBezTo>
                  <a:cubicBezTo>
                    <a:pt x="498" y="344"/>
                    <a:pt x="499" y="343"/>
                    <a:pt x="499" y="342"/>
                  </a:cubicBezTo>
                  <a:cubicBezTo>
                    <a:pt x="500" y="342"/>
                    <a:pt x="500" y="342"/>
                    <a:pt x="501" y="342"/>
                  </a:cubicBezTo>
                  <a:cubicBezTo>
                    <a:pt x="501" y="342"/>
                    <a:pt x="500" y="343"/>
                    <a:pt x="501" y="342"/>
                  </a:cubicBezTo>
                  <a:cubicBezTo>
                    <a:pt x="501" y="342"/>
                    <a:pt x="502" y="342"/>
                    <a:pt x="502" y="342"/>
                  </a:cubicBezTo>
                  <a:cubicBezTo>
                    <a:pt x="502" y="341"/>
                    <a:pt x="501" y="340"/>
                    <a:pt x="502" y="340"/>
                  </a:cubicBezTo>
                  <a:cubicBezTo>
                    <a:pt x="502" y="340"/>
                    <a:pt x="503" y="340"/>
                    <a:pt x="503" y="340"/>
                  </a:cubicBezTo>
                  <a:cubicBezTo>
                    <a:pt x="504" y="340"/>
                    <a:pt x="505" y="339"/>
                    <a:pt x="505" y="339"/>
                  </a:cubicBezTo>
                  <a:cubicBezTo>
                    <a:pt x="505" y="339"/>
                    <a:pt x="504" y="338"/>
                    <a:pt x="505" y="338"/>
                  </a:cubicBezTo>
                  <a:cubicBezTo>
                    <a:pt x="505" y="338"/>
                    <a:pt x="506" y="338"/>
                    <a:pt x="506" y="338"/>
                  </a:cubicBezTo>
                  <a:cubicBezTo>
                    <a:pt x="506" y="339"/>
                    <a:pt x="506" y="338"/>
                    <a:pt x="507" y="338"/>
                  </a:cubicBezTo>
                  <a:cubicBezTo>
                    <a:pt x="507" y="338"/>
                    <a:pt x="508" y="338"/>
                    <a:pt x="509" y="338"/>
                  </a:cubicBezTo>
                  <a:cubicBezTo>
                    <a:pt x="509" y="338"/>
                    <a:pt x="510" y="337"/>
                    <a:pt x="511" y="337"/>
                  </a:cubicBezTo>
                  <a:cubicBezTo>
                    <a:pt x="511" y="337"/>
                    <a:pt x="512" y="337"/>
                    <a:pt x="513" y="337"/>
                  </a:cubicBezTo>
                  <a:cubicBezTo>
                    <a:pt x="514" y="337"/>
                    <a:pt x="514" y="336"/>
                    <a:pt x="515" y="337"/>
                  </a:cubicBezTo>
                  <a:cubicBezTo>
                    <a:pt x="515" y="337"/>
                    <a:pt x="515" y="338"/>
                    <a:pt x="516" y="338"/>
                  </a:cubicBezTo>
                  <a:cubicBezTo>
                    <a:pt x="517" y="337"/>
                    <a:pt x="519" y="337"/>
                    <a:pt x="519" y="336"/>
                  </a:cubicBezTo>
                  <a:cubicBezTo>
                    <a:pt x="519" y="336"/>
                    <a:pt x="519" y="336"/>
                    <a:pt x="520" y="336"/>
                  </a:cubicBezTo>
                  <a:cubicBezTo>
                    <a:pt x="521" y="335"/>
                    <a:pt x="521" y="335"/>
                    <a:pt x="522" y="335"/>
                  </a:cubicBezTo>
                  <a:cubicBezTo>
                    <a:pt x="522" y="335"/>
                    <a:pt x="523" y="334"/>
                    <a:pt x="524" y="334"/>
                  </a:cubicBezTo>
                  <a:cubicBezTo>
                    <a:pt x="524" y="334"/>
                    <a:pt x="525" y="333"/>
                    <a:pt x="526" y="333"/>
                  </a:cubicBezTo>
                  <a:cubicBezTo>
                    <a:pt x="526" y="333"/>
                    <a:pt x="527" y="332"/>
                    <a:pt x="527" y="332"/>
                  </a:cubicBezTo>
                  <a:cubicBezTo>
                    <a:pt x="528" y="332"/>
                    <a:pt x="527" y="331"/>
                    <a:pt x="528" y="331"/>
                  </a:cubicBezTo>
                  <a:cubicBezTo>
                    <a:pt x="528" y="330"/>
                    <a:pt x="528" y="330"/>
                    <a:pt x="527" y="329"/>
                  </a:cubicBezTo>
                  <a:cubicBezTo>
                    <a:pt x="526" y="329"/>
                    <a:pt x="525" y="328"/>
                    <a:pt x="526" y="329"/>
                  </a:cubicBezTo>
                  <a:cubicBezTo>
                    <a:pt x="527" y="329"/>
                    <a:pt x="528" y="330"/>
                    <a:pt x="528" y="330"/>
                  </a:cubicBezTo>
                  <a:cubicBezTo>
                    <a:pt x="529" y="329"/>
                    <a:pt x="529" y="329"/>
                    <a:pt x="528" y="328"/>
                  </a:cubicBezTo>
                  <a:cubicBezTo>
                    <a:pt x="527" y="328"/>
                    <a:pt x="527" y="328"/>
                    <a:pt x="527" y="328"/>
                  </a:cubicBezTo>
                  <a:cubicBezTo>
                    <a:pt x="526" y="328"/>
                    <a:pt x="527" y="328"/>
                    <a:pt x="526" y="328"/>
                  </a:cubicBezTo>
                  <a:cubicBezTo>
                    <a:pt x="525" y="328"/>
                    <a:pt x="525" y="328"/>
                    <a:pt x="524" y="328"/>
                  </a:cubicBezTo>
                  <a:cubicBezTo>
                    <a:pt x="524" y="327"/>
                    <a:pt x="524" y="327"/>
                    <a:pt x="524" y="327"/>
                  </a:cubicBezTo>
                  <a:cubicBezTo>
                    <a:pt x="525" y="327"/>
                    <a:pt x="526" y="327"/>
                    <a:pt x="526" y="327"/>
                  </a:cubicBezTo>
                  <a:cubicBezTo>
                    <a:pt x="527" y="327"/>
                    <a:pt x="527" y="328"/>
                    <a:pt x="527" y="327"/>
                  </a:cubicBezTo>
                  <a:cubicBezTo>
                    <a:pt x="527" y="327"/>
                    <a:pt x="527" y="327"/>
                    <a:pt x="528" y="327"/>
                  </a:cubicBezTo>
                  <a:cubicBezTo>
                    <a:pt x="528" y="327"/>
                    <a:pt x="528" y="327"/>
                    <a:pt x="528" y="327"/>
                  </a:cubicBezTo>
                  <a:cubicBezTo>
                    <a:pt x="529" y="327"/>
                    <a:pt x="529" y="327"/>
                    <a:pt x="529" y="327"/>
                  </a:cubicBezTo>
                  <a:cubicBezTo>
                    <a:pt x="529" y="326"/>
                    <a:pt x="528" y="326"/>
                    <a:pt x="528" y="326"/>
                  </a:cubicBezTo>
                  <a:cubicBezTo>
                    <a:pt x="527" y="326"/>
                    <a:pt x="527" y="325"/>
                    <a:pt x="528" y="325"/>
                  </a:cubicBezTo>
                  <a:cubicBezTo>
                    <a:pt x="528" y="325"/>
                    <a:pt x="529" y="325"/>
                    <a:pt x="529" y="325"/>
                  </a:cubicBezTo>
                  <a:cubicBezTo>
                    <a:pt x="529" y="324"/>
                    <a:pt x="529" y="324"/>
                    <a:pt x="529" y="324"/>
                  </a:cubicBezTo>
                  <a:cubicBezTo>
                    <a:pt x="529" y="324"/>
                    <a:pt x="529" y="323"/>
                    <a:pt x="528" y="323"/>
                  </a:cubicBezTo>
                  <a:cubicBezTo>
                    <a:pt x="528" y="323"/>
                    <a:pt x="529" y="323"/>
                    <a:pt x="530" y="323"/>
                  </a:cubicBezTo>
                  <a:cubicBezTo>
                    <a:pt x="530" y="323"/>
                    <a:pt x="531" y="323"/>
                    <a:pt x="531" y="322"/>
                  </a:cubicBezTo>
                  <a:cubicBezTo>
                    <a:pt x="531" y="322"/>
                    <a:pt x="531" y="321"/>
                    <a:pt x="531" y="321"/>
                  </a:cubicBezTo>
                  <a:cubicBezTo>
                    <a:pt x="531" y="320"/>
                    <a:pt x="530" y="320"/>
                    <a:pt x="530" y="320"/>
                  </a:cubicBezTo>
                  <a:cubicBezTo>
                    <a:pt x="530" y="320"/>
                    <a:pt x="529" y="320"/>
                    <a:pt x="530" y="319"/>
                  </a:cubicBezTo>
                  <a:cubicBezTo>
                    <a:pt x="530" y="319"/>
                    <a:pt x="529" y="319"/>
                    <a:pt x="530" y="318"/>
                  </a:cubicBezTo>
                  <a:cubicBezTo>
                    <a:pt x="529" y="318"/>
                    <a:pt x="529" y="318"/>
                    <a:pt x="529" y="318"/>
                  </a:cubicBezTo>
                  <a:cubicBezTo>
                    <a:pt x="528" y="318"/>
                    <a:pt x="528" y="318"/>
                    <a:pt x="528" y="318"/>
                  </a:cubicBezTo>
                  <a:cubicBezTo>
                    <a:pt x="528" y="318"/>
                    <a:pt x="528" y="318"/>
                    <a:pt x="527" y="318"/>
                  </a:cubicBezTo>
                  <a:cubicBezTo>
                    <a:pt x="527" y="318"/>
                    <a:pt x="526" y="318"/>
                    <a:pt x="526" y="317"/>
                  </a:cubicBezTo>
                  <a:cubicBezTo>
                    <a:pt x="527" y="317"/>
                    <a:pt x="527" y="317"/>
                    <a:pt x="527" y="317"/>
                  </a:cubicBezTo>
                  <a:cubicBezTo>
                    <a:pt x="527" y="316"/>
                    <a:pt x="527" y="316"/>
                    <a:pt x="527" y="316"/>
                  </a:cubicBezTo>
                  <a:cubicBezTo>
                    <a:pt x="526" y="317"/>
                    <a:pt x="526" y="317"/>
                    <a:pt x="525" y="317"/>
                  </a:cubicBezTo>
                  <a:cubicBezTo>
                    <a:pt x="525" y="317"/>
                    <a:pt x="524" y="317"/>
                    <a:pt x="524" y="317"/>
                  </a:cubicBezTo>
                  <a:cubicBezTo>
                    <a:pt x="523" y="317"/>
                    <a:pt x="523" y="319"/>
                    <a:pt x="522" y="319"/>
                  </a:cubicBezTo>
                  <a:cubicBezTo>
                    <a:pt x="521" y="319"/>
                    <a:pt x="522" y="318"/>
                    <a:pt x="521" y="318"/>
                  </a:cubicBezTo>
                  <a:cubicBezTo>
                    <a:pt x="520" y="317"/>
                    <a:pt x="520" y="317"/>
                    <a:pt x="520" y="317"/>
                  </a:cubicBezTo>
                  <a:cubicBezTo>
                    <a:pt x="520" y="317"/>
                    <a:pt x="521" y="317"/>
                    <a:pt x="522" y="317"/>
                  </a:cubicBezTo>
                  <a:cubicBezTo>
                    <a:pt x="522" y="317"/>
                    <a:pt x="524" y="316"/>
                    <a:pt x="524" y="316"/>
                  </a:cubicBezTo>
                  <a:cubicBezTo>
                    <a:pt x="524" y="315"/>
                    <a:pt x="523" y="315"/>
                    <a:pt x="523" y="314"/>
                  </a:cubicBezTo>
                  <a:cubicBezTo>
                    <a:pt x="523" y="313"/>
                    <a:pt x="523" y="313"/>
                    <a:pt x="522" y="312"/>
                  </a:cubicBezTo>
                  <a:cubicBezTo>
                    <a:pt x="522" y="312"/>
                    <a:pt x="520" y="312"/>
                    <a:pt x="519" y="311"/>
                  </a:cubicBezTo>
                  <a:cubicBezTo>
                    <a:pt x="518" y="311"/>
                    <a:pt x="518" y="311"/>
                    <a:pt x="518" y="311"/>
                  </a:cubicBezTo>
                  <a:cubicBezTo>
                    <a:pt x="517" y="312"/>
                    <a:pt x="516" y="312"/>
                    <a:pt x="516" y="312"/>
                  </a:cubicBezTo>
                  <a:cubicBezTo>
                    <a:pt x="517" y="313"/>
                    <a:pt x="518" y="312"/>
                    <a:pt x="518" y="312"/>
                  </a:cubicBezTo>
                  <a:cubicBezTo>
                    <a:pt x="519" y="312"/>
                    <a:pt x="520" y="312"/>
                    <a:pt x="519" y="313"/>
                  </a:cubicBezTo>
                  <a:cubicBezTo>
                    <a:pt x="519" y="313"/>
                    <a:pt x="517" y="313"/>
                    <a:pt x="516" y="313"/>
                  </a:cubicBezTo>
                  <a:cubicBezTo>
                    <a:pt x="515" y="313"/>
                    <a:pt x="514" y="313"/>
                    <a:pt x="514" y="313"/>
                  </a:cubicBezTo>
                  <a:cubicBezTo>
                    <a:pt x="513" y="314"/>
                    <a:pt x="513" y="314"/>
                    <a:pt x="513" y="314"/>
                  </a:cubicBezTo>
                  <a:cubicBezTo>
                    <a:pt x="512" y="314"/>
                    <a:pt x="511" y="315"/>
                    <a:pt x="511" y="315"/>
                  </a:cubicBezTo>
                  <a:cubicBezTo>
                    <a:pt x="511" y="316"/>
                    <a:pt x="511" y="316"/>
                    <a:pt x="510" y="316"/>
                  </a:cubicBezTo>
                  <a:cubicBezTo>
                    <a:pt x="510" y="316"/>
                    <a:pt x="509" y="316"/>
                    <a:pt x="508" y="317"/>
                  </a:cubicBezTo>
                  <a:cubicBezTo>
                    <a:pt x="507" y="317"/>
                    <a:pt x="508" y="317"/>
                    <a:pt x="507" y="317"/>
                  </a:cubicBezTo>
                  <a:cubicBezTo>
                    <a:pt x="506" y="317"/>
                    <a:pt x="506" y="318"/>
                    <a:pt x="505" y="318"/>
                  </a:cubicBezTo>
                  <a:cubicBezTo>
                    <a:pt x="504" y="318"/>
                    <a:pt x="503" y="318"/>
                    <a:pt x="503" y="319"/>
                  </a:cubicBezTo>
                  <a:cubicBezTo>
                    <a:pt x="502" y="319"/>
                    <a:pt x="502" y="319"/>
                    <a:pt x="502" y="319"/>
                  </a:cubicBezTo>
                  <a:cubicBezTo>
                    <a:pt x="502" y="319"/>
                    <a:pt x="501" y="320"/>
                    <a:pt x="501" y="320"/>
                  </a:cubicBezTo>
                  <a:cubicBezTo>
                    <a:pt x="500" y="320"/>
                    <a:pt x="501" y="319"/>
                    <a:pt x="501" y="319"/>
                  </a:cubicBezTo>
                  <a:cubicBezTo>
                    <a:pt x="502" y="318"/>
                    <a:pt x="503" y="318"/>
                    <a:pt x="503" y="318"/>
                  </a:cubicBezTo>
                  <a:cubicBezTo>
                    <a:pt x="503" y="317"/>
                    <a:pt x="502" y="317"/>
                    <a:pt x="501" y="316"/>
                  </a:cubicBezTo>
                  <a:cubicBezTo>
                    <a:pt x="501" y="316"/>
                    <a:pt x="501" y="316"/>
                    <a:pt x="500" y="315"/>
                  </a:cubicBezTo>
                  <a:cubicBezTo>
                    <a:pt x="499" y="315"/>
                    <a:pt x="499" y="316"/>
                    <a:pt x="499" y="315"/>
                  </a:cubicBezTo>
                  <a:cubicBezTo>
                    <a:pt x="499" y="315"/>
                    <a:pt x="499" y="314"/>
                    <a:pt x="499" y="314"/>
                  </a:cubicBezTo>
                  <a:cubicBezTo>
                    <a:pt x="499" y="315"/>
                    <a:pt x="500" y="315"/>
                    <a:pt x="501" y="315"/>
                  </a:cubicBezTo>
                  <a:cubicBezTo>
                    <a:pt x="501" y="316"/>
                    <a:pt x="502" y="316"/>
                    <a:pt x="502" y="316"/>
                  </a:cubicBezTo>
                  <a:cubicBezTo>
                    <a:pt x="503" y="317"/>
                    <a:pt x="503" y="316"/>
                    <a:pt x="504" y="316"/>
                  </a:cubicBezTo>
                  <a:cubicBezTo>
                    <a:pt x="505" y="315"/>
                    <a:pt x="506" y="314"/>
                    <a:pt x="507" y="314"/>
                  </a:cubicBezTo>
                  <a:cubicBezTo>
                    <a:pt x="508" y="315"/>
                    <a:pt x="509" y="314"/>
                    <a:pt x="510" y="314"/>
                  </a:cubicBezTo>
                  <a:cubicBezTo>
                    <a:pt x="511" y="314"/>
                    <a:pt x="512" y="313"/>
                    <a:pt x="513" y="313"/>
                  </a:cubicBezTo>
                  <a:cubicBezTo>
                    <a:pt x="514" y="313"/>
                    <a:pt x="515" y="313"/>
                    <a:pt x="515" y="312"/>
                  </a:cubicBezTo>
                  <a:cubicBezTo>
                    <a:pt x="516" y="311"/>
                    <a:pt x="515" y="312"/>
                    <a:pt x="514" y="312"/>
                  </a:cubicBezTo>
                  <a:cubicBezTo>
                    <a:pt x="513" y="312"/>
                    <a:pt x="512" y="312"/>
                    <a:pt x="511" y="313"/>
                  </a:cubicBezTo>
                  <a:cubicBezTo>
                    <a:pt x="510" y="313"/>
                    <a:pt x="509" y="313"/>
                    <a:pt x="509" y="313"/>
                  </a:cubicBezTo>
                  <a:cubicBezTo>
                    <a:pt x="508" y="313"/>
                    <a:pt x="508" y="313"/>
                    <a:pt x="509" y="313"/>
                  </a:cubicBezTo>
                  <a:cubicBezTo>
                    <a:pt x="510" y="312"/>
                    <a:pt x="512" y="312"/>
                    <a:pt x="513" y="312"/>
                  </a:cubicBezTo>
                  <a:cubicBezTo>
                    <a:pt x="514" y="312"/>
                    <a:pt x="515" y="311"/>
                    <a:pt x="516" y="311"/>
                  </a:cubicBezTo>
                  <a:cubicBezTo>
                    <a:pt x="517" y="311"/>
                    <a:pt x="518" y="311"/>
                    <a:pt x="518" y="310"/>
                  </a:cubicBezTo>
                  <a:cubicBezTo>
                    <a:pt x="518" y="310"/>
                    <a:pt x="521" y="310"/>
                    <a:pt x="522" y="310"/>
                  </a:cubicBezTo>
                  <a:cubicBezTo>
                    <a:pt x="523" y="310"/>
                    <a:pt x="524" y="310"/>
                    <a:pt x="523" y="309"/>
                  </a:cubicBezTo>
                  <a:cubicBezTo>
                    <a:pt x="523" y="309"/>
                    <a:pt x="524" y="309"/>
                    <a:pt x="524" y="309"/>
                  </a:cubicBezTo>
                  <a:cubicBezTo>
                    <a:pt x="525" y="308"/>
                    <a:pt x="525" y="308"/>
                    <a:pt x="524" y="307"/>
                  </a:cubicBezTo>
                  <a:cubicBezTo>
                    <a:pt x="523" y="307"/>
                    <a:pt x="523" y="308"/>
                    <a:pt x="523" y="307"/>
                  </a:cubicBezTo>
                  <a:cubicBezTo>
                    <a:pt x="522" y="307"/>
                    <a:pt x="522" y="307"/>
                    <a:pt x="521" y="306"/>
                  </a:cubicBezTo>
                  <a:cubicBezTo>
                    <a:pt x="521" y="306"/>
                    <a:pt x="521" y="306"/>
                    <a:pt x="520" y="306"/>
                  </a:cubicBezTo>
                  <a:cubicBezTo>
                    <a:pt x="519" y="306"/>
                    <a:pt x="519" y="305"/>
                    <a:pt x="519" y="305"/>
                  </a:cubicBezTo>
                  <a:cubicBezTo>
                    <a:pt x="518" y="305"/>
                    <a:pt x="517" y="305"/>
                    <a:pt x="517" y="305"/>
                  </a:cubicBezTo>
                  <a:cubicBezTo>
                    <a:pt x="516" y="305"/>
                    <a:pt x="516" y="304"/>
                    <a:pt x="515" y="304"/>
                  </a:cubicBezTo>
                  <a:cubicBezTo>
                    <a:pt x="515" y="304"/>
                    <a:pt x="514" y="304"/>
                    <a:pt x="515" y="304"/>
                  </a:cubicBezTo>
                  <a:cubicBezTo>
                    <a:pt x="515" y="303"/>
                    <a:pt x="515" y="302"/>
                    <a:pt x="515" y="302"/>
                  </a:cubicBezTo>
                  <a:cubicBezTo>
                    <a:pt x="515" y="301"/>
                    <a:pt x="515" y="301"/>
                    <a:pt x="514" y="302"/>
                  </a:cubicBezTo>
                  <a:cubicBezTo>
                    <a:pt x="514" y="302"/>
                    <a:pt x="512" y="303"/>
                    <a:pt x="513" y="303"/>
                  </a:cubicBezTo>
                  <a:cubicBezTo>
                    <a:pt x="513" y="302"/>
                    <a:pt x="514" y="301"/>
                    <a:pt x="514" y="301"/>
                  </a:cubicBezTo>
                  <a:cubicBezTo>
                    <a:pt x="514" y="300"/>
                    <a:pt x="513" y="301"/>
                    <a:pt x="513" y="301"/>
                  </a:cubicBezTo>
                  <a:cubicBezTo>
                    <a:pt x="512" y="302"/>
                    <a:pt x="512" y="303"/>
                    <a:pt x="511" y="303"/>
                  </a:cubicBezTo>
                  <a:cubicBezTo>
                    <a:pt x="510" y="303"/>
                    <a:pt x="510" y="303"/>
                    <a:pt x="509" y="304"/>
                  </a:cubicBezTo>
                  <a:cubicBezTo>
                    <a:pt x="509" y="305"/>
                    <a:pt x="508" y="305"/>
                    <a:pt x="508" y="305"/>
                  </a:cubicBezTo>
                  <a:cubicBezTo>
                    <a:pt x="508" y="305"/>
                    <a:pt x="509" y="303"/>
                    <a:pt x="510" y="303"/>
                  </a:cubicBezTo>
                  <a:cubicBezTo>
                    <a:pt x="512" y="302"/>
                    <a:pt x="512" y="302"/>
                    <a:pt x="512" y="301"/>
                  </a:cubicBezTo>
                  <a:cubicBezTo>
                    <a:pt x="512" y="300"/>
                    <a:pt x="511" y="301"/>
                    <a:pt x="511" y="301"/>
                  </a:cubicBezTo>
                  <a:cubicBezTo>
                    <a:pt x="510" y="301"/>
                    <a:pt x="510" y="302"/>
                    <a:pt x="510" y="302"/>
                  </a:cubicBezTo>
                  <a:cubicBezTo>
                    <a:pt x="510" y="301"/>
                    <a:pt x="510" y="301"/>
                    <a:pt x="511" y="300"/>
                  </a:cubicBezTo>
                  <a:cubicBezTo>
                    <a:pt x="511" y="299"/>
                    <a:pt x="511" y="298"/>
                    <a:pt x="510" y="299"/>
                  </a:cubicBezTo>
                  <a:cubicBezTo>
                    <a:pt x="510" y="299"/>
                    <a:pt x="509" y="300"/>
                    <a:pt x="509" y="300"/>
                  </a:cubicBezTo>
                  <a:cubicBezTo>
                    <a:pt x="508" y="301"/>
                    <a:pt x="508" y="302"/>
                    <a:pt x="507" y="302"/>
                  </a:cubicBezTo>
                  <a:cubicBezTo>
                    <a:pt x="507" y="302"/>
                    <a:pt x="506" y="303"/>
                    <a:pt x="507" y="302"/>
                  </a:cubicBezTo>
                  <a:cubicBezTo>
                    <a:pt x="507" y="302"/>
                    <a:pt x="507" y="301"/>
                    <a:pt x="508" y="301"/>
                  </a:cubicBezTo>
                  <a:cubicBezTo>
                    <a:pt x="509" y="300"/>
                    <a:pt x="508" y="299"/>
                    <a:pt x="508" y="299"/>
                  </a:cubicBezTo>
                  <a:cubicBezTo>
                    <a:pt x="507" y="300"/>
                    <a:pt x="506" y="300"/>
                    <a:pt x="506" y="300"/>
                  </a:cubicBezTo>
                  <a:cubicBezTo>
                    <a:pt x="505" y="301"/>
                    <a:pt x="505" y="301"/>
                    <a:pt x="504" y="302"/>
                  </a:cubicBezTo>
                  <a:cubicBezTo>
                    <a:pt x="504" y="302"/>
                    <a:pt x="504" y="303"/>
                    <a:pt x="504" y="302"/>
                  </a:cubicBezTo>
                  <a:cubicBezTo>
                    <a:pt x="504" y="302"/>
                    <a:pt x="504" y="301"/>
                    <a:pt x="505" y="301"/>
                  </a:cubicBezTo>
                  <a:cubicBezTo>
                    <a:pt x="506" y="300"/>
                    <a:pt x="505" y="300"/>
                    <a:pt x="505" y="299"/>
                  </a:cubicBezTo>
                  <a:cubicBezTo>
                    <a:pt x="506" y="299"/>
                    <a:pt x="506" y="299"/>
                    <a:pt x="507" y="299"/>
                  </a:cubicBezTo>
                  <a:cubicBezTo>
                    <a:pt x="507" y="298"/>
                    <a:pt x="507" y="299"/>
                    <a:pt x="508" y="298"/>
                  </a:cubicBezTo>
                  <a:cubicBezTo>
                    <a:pt x="508" y="297"/>
                    <a:pt x="508" y="297"/>
                    <a:pt x="508" y="297"/>
                  </a:cubicBezTo>
                  <a:cubicBezTo>
                    <a:pt x="507" y="297"/>
                    <a:pt x="507" y="296"/>
                    <a:pt x="507" y="296"/>
                  </a:cubicBezTo>
                  <a:cubicBezTo>
                    <a:pt x="507" y="295"/>
                    <a:pt x="508" y="295"/>
                    <a:pt x="508" y="295"/>
                  </a:cubicBezTo>
                  <a:cubicBezTo>
                    <a:pt x="508" y="294"/>
                    <a:pt x="508" y="294"/>
                    <a:pt x="508" y="293"/>
                  </a:cubicBezTo>
                  <a:cubicBezTo>
                    <a:pt x="507" y="293"/>
                    <a:pt x="507" y="293"/>
                    <a:pt x="507" y="294"/>
                  </a:cubicBezTo>
                  <a:cubicBezTo>
                    <a:pt x="507" y="294"/>
                    <a:pt x="507" y="295"/>
                    <a:pt x="506" y="295"/>
                  </a:cubicBezTo>
                  <a:cubicBezTo>
                    <a:pt x="506" y="295"/>
                    <a:pt x="505" y="296"/>
                    <a:pt x="506" y="296"/>
                  </a:cubicBezTo>
                  <a:cubicBezTo>
                    <a:pt x="506" y="295"/>
                    <a:pt x="506" y="294"/>
                    <a:pt x="506" y="293"/>
                  </a:cubicBezTo>
                  <a:cubicBezTo>
                    <a:pt x="506" y="293"/>
                    <a:pt x="506" y="293"/>
                    <a:pt x="506" y="294"/>
                  </a:cubicBezTo>
                  <a:cubicBezTo>
                    <a:pt x="505" y="294"/>
                    <a:pt x="505" y="294"/>
                    <a:pt x="505" y="294"/>
                  </a:cubicBezTo>
                  <a:cubicBezTo>
                    <a:pt x="505" y="294"/>
                    <a:pt x="505" y="293"/>
                    <a:pt x="505" y="293"/>
                  </a:cubicBezTo>
                  <a:cubicBezTo>
                    <a:pt x="505" y="293"/>
                    <a:pt x="506" y="292"/>
                    <a:pt x="506" y="292"/>
                  </a:cubicBezTo>
                  <a:cubicBezTo>
                    <a:pt x="505" y="292"/>
                    <a:pt x="505" y="292"/>
                    <a:pt x="505" y="293"/>
                  </a:cubicBezTo>
                  <a:cubicBezTo>
                    <a:pt x="505" y="293"/>
                    <a:pt x="503" y="293"/>
                    <a:pt x="503" y="292"/>
                  </a:cubicBezTo>
                  <a:cubicBezTo>
                    <a:pt x="503" y="292"/>
                    <a:pt x="503" y="292"/>
                    <a:pt x="504" y="291"/>
                  </a:cubicBezTo>
                  <a:cubicBezTo>
                    <a:pt x="504" y="291"/>
                    <a:pt x="505" y="291"/>
                    <a:pt x="505" y="290"/>
                  </a:cubicBezTo>
                  <a:cubicBezTo>
                    <a:pt x="505" y="289"/>
                    <a:pt x="505" y="289"/>
                    <a:pt x="504" y="289"/>
                  </a:cubicBezTo>
                  <a:cubicBezTo>
                    <a:pt x="504" y="289"/>
                    <a:pt x="503" y="290"/>
                    <a:pt x="503" y="290"/>
                  </a:cubicBezTo>
                  <a:cubicBezTo>
                    <a:pt x="504" y="291"/>
                    <a:pt x="504" y="290"/>
                    <a:pt x="504" y="291"/>
                  </a:cubicBezTo>
                  <a:cubicBezTo>
                    <a:pt x="504" y="291"/>
                    <a:pt x="503" y="291"/>
                    <a:pt x="503" y="291"/>
                  </a:cubicBezTo>
                  <a:cubicBezTo>
                    <a:pt x="503" y="291"/>
                    <a:pt x="502" y="291"/>
                    <a:pt x="502" y="290"/>
                  </a:cubicBezTo>
                  <a:cubicBezTo>
                    <a:pt x="502" y="290"/>
                    <a:pt x="502" y="290"/>
                    <a:pt x="502" y="290"/>
                  </a:cubicBezTo>
                  <a:cubicBezTo>
                    <a:pt x="502" y="289"/>
                    <a:pt x="502" y="289"/>
                    <a:pt x="503" y="289"/>
                  </a:cubicBezTo>
                  <a:cubicBezTo>
                    <a:pt x="503" y="288"/>
                    <a:pt x="503" y="288"/>
                    <a:pt x="503" y="288"/>
                  </a:cubicBezTo>
                  <a:cubicBezTo>
                    <a:pt x="502" y="288"/>
                    <a:pt x="501" y="288"/>
                    <a:pt x="501" y="288"/>
                  </a:cubicBezTo>
                  <a:cubicBezTo>
                    <a:pt x="500" y="288"/>
                    <a:pt x="500" y="288"/>
                    <a:pt x="499" y="288"/>
                  </a:cubicBezTo>
                  <a:cubicBezTo>
                    <a:pt x="499" y="287"/>
                    <a:pt x="499" y="287"/>
                    <a:pt x="499" y="287"/>
                  </a:cubicBezTo>
                  <a:cubicBezTo>
                    <a:pt x="499" y="287"/>
                    <a:pt x="500" y="287"/>
                    <a:pt x="500" y="287"/>
                  </a:cubicBezTo>
                  <a:cubicBezTo>
                    <a:pt x="501" y="287"/>
                    <a:pt x="501" y="287"/>
                    <a:pt x="501" y="287"/>
                  </a:cubicBezTo>
                  <a:cubicBezTo>
                    <a:pt x="501" y="286"/>
                    <a:pt x="500" y="286"/>
                    <a:pt x="499" y="286"/>
                  </a:cubicBezTo>
                  <a:cubicBezTo>
                    <a:pt x="499" y="285"/>
                    <a:pt x="498" y="285"/>
                    <a:pt x="499" y="285"/>
                  </a:cubicBezTo>
                  <a:cubicBezTo>
                    <a:pt x="499" y="285"/>
                    <a:pt x="499" y="284"/>
                    <a:pt x="499" y="284"/>
                  </a:cubicBezTo>
                  <a:cubicBezTo>
                    <a:pt x="500" y="285"/>
                    <a:pt x="500" y="285"/>
                    <a:pt x="500" y="285"/>
                  </a:cubicBezTo>
                  <a:cubicBezTo>
                    <a:pt x="501" y="285"/>
                    <a:pt x="501" y="285"/>
                    <a:pt x="501" y="284"/>
                  </a:cubicBezTo>
                  <a:cubicBezTo>
                    <a:pt x="501" y="284"/>
                    <a:pt x="500" y="283"/>
                    <a:pt x="500" y="283"/>
                  </a:cubicBezTo>
                  <a:cubicBezTo>
                    <a:pt x="500" y="283"/>
                    <a:pt x="499" y="283"/>
                    <a:pt x="498" y="283"/>
                  </a:cubicBezTo>
                  <a:cubicBezTo>
                    <a:pt x="498" y="282"/>
                    <a:pt x="498" y="282"/>
                    <a:pt x="497" y="282"/>
                  </a:cubicBezTo>
                  <a:cubicBezTo>
                    <a:pt x="497" y="281"/>
                    <a:pt x="496" y="281"/>
                    <a:pt x="497" y="280"/>
                  </a:cubicBezTo>
                  <a:cubicBezTo>
                    <a:pt x="497" y="280"/>
                    <a:pt x="497" y="280"/>
                    <a:pt x="498" y="280"/>
                  </a:cubicBezTo>
                  <a:cubicBezTo>
                    <a:pt x="498" y="280"/>
                    <a:pt x="499" y="280"/>
                    <a:pt x="499" y="280"/>
                  </a:cubicBezTo>
                  <a:cubicBezTo>
                    <a:pt x="499" y="281"/>
                    <a:pt x="498" y="281"/>
                    <a:pt x="498" y="281"/>
                  </a:cubicBezTo>
                  <a:cubicBezTo>
                    <a:pt x="499" y="282"/>
                    <a:pt x="499" y="282"/>
                    <a:pt x="499" y="282"/>
                  </a:cubicBezTo>
                  <a:cubicBezTo>
                    <a:pt x="501" y="283"/>
                    <a:pt x="501" y="283"/>
                    <a:pt x="501" y="283"/>
                  </a:cubicBezTo>
                  <a:cubicBezTo>
                    <a:pt x="501" y="283"/>
                    <a:pt x="502" y="283"/>
                    <a:pt x="501" y="283"/>
                  </a:cubicBezTo>
                  <a:cubicBezTo>
                    <a:pt x="501" y="282"/>
                    <a:pt x="501" y="282"/>
                    <a:pt x="501" y="281"/>
                  </a:cubicBezTo>
                  <a:cubicBezTo>
                    <a:pt x="501" y="281"/>
                    <a:pt x="502" y="281"/>
                    <a:pt x="502" y="281"/>
                  </a:cubicBezTo>
                  <a:cubicBezTo>
                    <a:pt x="503" y="281"/>
                    <a:pt x="503" y="280"/>
                    <a:pt x="503" y="280"/>
                  </a:cubicBezTo>
                  <a:cubicBezTo>
                    <a:pt x="503" y="281"/>
                    <a:pt x="503" y="281"/>
                    <a:pt x="503" y="281"/>
                  </a:cubicBezTo>
                  <a:cubicBezTo>
                    <a:pt x="503" y="281"/>
                    <a:pt x="503" y="281"/>
                    <a:pt x="503" y="282"/>
                  </a:cubicBezTo>
                  <a:cubicBezTo>
                    <a:pt x="502" y="283"/>
                    <a:pt x="503" y="283"/>
                    <a:pt x="503" y="284"/>
                  </a:cubicBezTo>
                  <a:cubicBezTo>
                    <a:pt x="503" y="284"/>
                    <a:pt x="504" y="284"/>
                    <a:pt x="504" y="283"/>
                  </a:cubicBezTo>
                  <a:cubicBezTo>
                    <a:pt x="504" y="282"/>
                    <a:pt x="504" y="282"/>
                    <a:pt x="504" y="281"/>
                  </a:cubicBezTo>
                  <a:cubicBezTo>
                    <a:pt x="504" y="281"/>
                    <a:pt x="505" y="281"/>
                    <a:pt x="505" y="280"/>
                  </a:cubicBezTo>
                  <a:cubicBezTo>
                    <a:pt x="505" y="279"/>
                    <a:pt x="504" y="280"/>
                    <a:pt x="504" y="279"/>
                  </a:cubicBezTo>
                  <a:cubicBezTo>
                    <a:pt x="504" y="279"/>
                    <a:pt x="505" y="279"/>
                    <a:pt x="505" y="278"/>
                  </a:cubicBezTo>
                  <a:cubicBezTo>
                    <a:pt x="505" y="277"/>
                    <a:pt x="504" y="276"/>
                    <a:pt x="504" y="276"/>
                  </a:cubicBezTo>
                  <a:cubicBezTo>
                    <a:pt x="504" y="276"/>
                    <a:pt x="504" y="276"/>
                    <a:pt x="503" y="276"/>
                  </a:cubicBezTo>
                  <a:cubicBezTo>
                    <a:pt x="502" y="276"/>
                    <a:pt x="502" y="276"/>
                    <a:pt x="502" y="276"/>
                  </a:cubicBezTo>
                  <a:cubicBezTo>
                    <a:pt x="502" y="275"/>
                    <a:pt x="503" y="275"/>
                    <a:pt x="502" y="274"/>
                  </a:cubicBezTo>
                  <a:cubicBezTo>
                    <a:pt x="502" y="274"/>
                    <a:pt x="502" y="273"/>
                    <a:pt x="501" y="273"/>
                  </a:cubicBezTo>
                  <a:cubicBezTo>
                    <a:pt x="501" y="273"/>
                    <a:pt x="501" y="273"/>
                    <a:pt x="500" y="273"/>
                  </a:cubicBezTo>
                  <a:cubicBezTo>
                    <a:pt x="500" y="273"/>
                    <a:pt x="500" y="273"/>
                    <a:pt x="499" y="273"/>
                  </a:cubicBezTo>
                  <a:cubicBezTo>
                    <a:pt x="499" y="273"/>
                    <a:pt x="500" y="272"/>
                    <a:pt x="500" y="273"/>
                  </a:cubicBezTo>
                  <a:cubicBezTo>
                    <a:pt x="501" y="272"/>
                    <a:pt x="501" y="272"/>
                    <a:pt x="501" y="272"/>
                  </a:cubicBezTo>
                  <a:cubicBezTo>
                    <a:pt x="501" y="272"/>
                    <a:pt x="501" y="272"/>
                    <a:pt x="502" y="272"/>
                  </a:cubicBezTo>
                  <a:cubicBezTo>
                    <a:pt x="502" y="272"/>
                    <a:pt x="503" y="272"/>
                    <a:pt x="503" y="271"/>
                  </a:cubicBezTo>
                  <a:cubicBezTo>
                    <a:pt x="503" y="271"/>
                    <a:pt x="503" y="270"/>
                    <a:pt x="503" y="270"/>
                  </a:cubicBezTo>
                  <a:cubicBezTo>
                    <a:pt x="502" y="269"/>
                    <a:pt x="502" y="269"/>
                    <a:pt x="502" y="268"/>
                  </a:cubicBezTo>
                  <a:cubicBezTo>
                    <a:pt x="502" y="268"/>
                    <a:pt x="503" y="268"/>
                    <a:pt x="503" y="267"/>
                  </a:cubicBezTo>
                  <a:cubicBezTo>
                    <a:pt x="502" y="266"/>
                    <a:pt x="502" y="266"/>
                    <a:pt x="502" y="266"/>
                  </a:cubicBezTo>
                  <a:cubicBezTo>
                    <a:pt x="501" y="266"/>
                    <a:pt x="501" y="266"/>
                    <a:pt x="501" y="267"/>
                  </a:cubicBezTo>
                  <a:cubicBezTo>
                    <a:pt x="501" y="268"/>
                    <a:pt x="500" y="268"/>
                    <a:pt x="500" y="267"/>
                  </a:cubicBezTo>
                  <a:cubicBezTo>
                    <a:pt x="500" y="267"/>
                    <a:pt x="500" y="267"/>
                    <a:pt x="500" y="267"/>
                  </a:cubicBezTo>
                  <a:cubicBezTo>
                    <a:pt x="500" y="267"/>
                    <a:pt x="499" y="267"/>
                    <a:pt x="499" y="266"/>
                  </a:cubicBezTo>
                  <a:cubicBezTo>
                    <a:pt x="499" y="266"/>
                    <a:pt x="500" y="266"/>
                    <a:pt x="500" y="266"/>
                  </a:cubicBezTo>
                  <a:cubicBezTo>
                    <a:pt x="500" y="266"/>
                    <a:pt x="501" y="266"/>
                    <a:pt x="501" y="266"/>
                  </a:cubicBezTo>
                  <a:cubicBezTo>
                    <a:pt x="501" y="266"/>
                    <a:pt x="501" y="265"/>
                    <a:pt x="501" y="265"/>
                  </a:cubicBezTo>
                  <a:cubicBezTo>
                    <a:pt x="501" y="264"/>
                    <a:pt x="501" y="263"/>
                    <a:pt x="500" y="263"/>
                  </a:cubicBezTo>
                  <a:cubicBezTo>
                    <a:pt x="500" y="264"/>
                    <a:pt x="499" y="264"/>
                    <a:pt x="499" y="264"/>
                  </a:cubicBezTo>
                  <a:cubicBezTo>
                    <a:pt x="498" y="264"/>
                    <a:pt x="498" y="265"/>
                    <a:pt x="497" y="265"/>
                  </a:cubicBezTo>
                  <a:cubicBezTo>
                    <a:pt x="496" y="265"/>
                    <a:pt x="496" y="266"/>
                    <a:pt x="496" y="266"/>
                  </a:cubicBezTo>
                  <a:cubicBezTo>
                    <a:pt x="495" y="265"/>
                    <a:pt x="496" y="265"/>
                    <a:pt x="496" y="265"/>
                  </a:cubicBezTo>
                  <a:cubicBezTo>
                    <a:pt x="497" y="264"/>
                    <a:pt x="497" y="264"/>
                    <a:pt x="498" y="264"/>
                  </a:cubicBezTo>
                  <a:cubicBezTo>
                    <a:pt x="499" y="263"/>
                    <a:pt x="499" y="263"/>
                    <a:pt x="499" y="263"/>
                  </a:cubicBezTo>
                  <a:cubicBezTo>
                    <a:pt x="499" y="263"/>
                    <a:pt x="499" y="263"/>
                    <a:pt x="500" y="262"/>
                  </a:cubicBezTo>
                  <a:cubicBezTo>
                    <a:pt x="500" y="262"/>
                    <a:pt x="500" y="261"/>
                    <a:pt x="500" y="260"/>
                  </a:cubicBezTo>
                  <a:cubicBezTo>
                    <a:pt x="500" y="259"/>
                    <a:pt x="500" y="259"/>
                    <a:pt x="500" y="259"/>
                  </a:cubicBezTo>
                  <a:cubicBezTo>
                    <a:pt x="499" y="260"/>
                    <a:pt x="499" y="260"/>
                    <a:pt x="498" y="260"/>
                  </a:cubicBezTo>
                  <a:cubicBezTo>
                    <a:pt x="498" y="260"/>
                    <a:pt x="497" y="261"/>
                    <a:pt x="497" y="261"/>
                  </a:cubicBezTo>
                  <a:cubicBezTo>
                    <a:pt x="497" y="260"/>
                    <a:pt x="497" y="260"/>
                    <a:pt x="497" y="260"/>
                  </a:cubicBezTo>
                  <a:cubicBezTo>
                    <a:pt x="496" y="260"/>
                    <a:pt x="496" y="261"/>
                    <a:pt x="495" y="261"/>
                  </a:cubicBezTo>
                  <a:cubicBezTo>
                    <a:pt x="495" y="261"/>
                    <a:pt x="495" y="260"/>
                    <a:pt x="495" y="260"/>
                  </a:cubicBezTo>
                  <a:cubicBezTo>
                    <a:pt x="496" y="259"/>
                    <a:pt x="495" y="259"/>
                    <a:pt x="496" y="259"/>
                  </a:cubicBezTo>
                  <a:cubicBezTo>
                    <a:pt x="497" y="259"/>
                    <a:pt x="498" y="258"/>
                    <a:pt x="499" y="258"/>
                  </a:cubicBezTo>
                  <a:cubicBezTo>
                    <a:pt x="499" y="258"/>
                    <a:pt x="499" y="257"/>
                    <a:pt x="499" y="256"/>
                  </a:cubicBezTo>
                  <a:cubicBezTo>
                    <a:pt x="499" y="256"/>
                    <a:pt x="500" y="256"/>
                    <a:pt x="500" y="255"/>
                  </a:cubicBezTo>
                  <a:cubicBezTo>
                    <a:pt x="499" y="254"/>
                    <a:pt x="499" y="253"/>
                    <a:pt x="498" y="254"/>
                  </a:cubicBezTo>
                  <a:cubicBezTo>
                    <a:pt x="498" y="255"/>
                    <a:pt x="498" y="255"/>
                    <a:pt x="497" y="255"/>
                  </a:cubicBezTo>
                  <a:cubicBezTo>
                    <a:pt x="497" y="254"/>
                    <a:pt x="498" y="254"/>
                    <a:pt x="498" y="253"/>
                  </a:cubicBezTo>
                  <a:cubicBezTo>
                    <a:pt x="498" y="252"/>
                    <a:pt x="499" y="253"/>
                    <a:pt x="499" y="252"/>
                  </a:cubicBezTo>
                  <a:cubicBezTo>
                    <a:pt x="499" y="251"/>
                    <a:pt x="498" y="251"/>
                    <a:pt x="497" y="251"/>
                  </a:cubicBezTo>
                  <a:cubicBezTo>
                    <a:pt x="497" y="252"/>
                    <a:pt x="495" y="252"/>
                    <a:pt x="495" y="252"/>
                  </a:cubicBezTo>
                  <a:cubicBezTo>
                    <a:pt x="495" y="252"/>
                    <a:pt x="495" y="253"/>
                    <a:pt x="494" y="252"/>
                  </a:cubicBezTo>
                  <a:cubicBezTo>
                    <a:pt x="493" y="252"/>
                    <a:pt x="493" y="251"/>
                    <a:pt x="494" y="251"/>
                  </a:cubicBezTo>
                  <a:cubicBezTo>
                    <a:pt x="495" y="251"/>
                    <a:pt x="496" y="252"/>
                    <a:pt x="496" y="251"/>
                  </a:cubicBezTo>
                  <a:cubicBezTo>
                    <a:pt x="497" y="251"/>
                    <a:pt x="497" y="251"/>
                    <a:pt x="497" y="250"/>
                  </a:cubicBezTo>
                  <a:cubicBezTo>
                    <a:pt x="497" y="249"/>
                    <a:pt x="497" y="248"/>
                    <a:pt x="497" y="248"/>
                  </a:cubicBezTo>
                  <a:cubicBezTo>
                    <a:pt x="496" y="247"/>
                    <a:pt x="496" y="248"/>
                    <a:pt x="495" y="248"/>
                  </a:cubicBezTo>
                  <a:cubicBezTo>
                    <a:pt x="495" y="248"/>
                    <a:pt x="495" y="247"/>
                    <a:pt x="495" y="247"/>
                  </a:cubicBezTo>
                  <a:cubicBezTo>
                    <a:pt x="494" y="246"/>
                    <a:pt x="495" y="247"/>
                    <a:pt x="495" y="247"/>
                  </a:cubicBezTo>
                  <a:cubicBezTo>
                    <a:pt x="496" y="246"/>
                    <a:pt x="497" y="246"/>
                    <a:pt x="496" y="245"/>
                  </a:cubicBezTo>
                  <a:cubicBezTo>
                    <a:pt x="496" y="245"/>
                    <a:pt x="496" y="244"/>
                    <a:pt x="495" y="244"/>
                  </a:cubicBezTo>
                  <a:cubicBezTo>
                    <a:pt x="495" y="245"/>
                    <a:pt x="495" y="246"/>
                    <a:pt x="495" y="245"/>
                  </a:cubicBezTo>
                  <a:cubicBezTo>
                    <a:pt x="495" y="244"/>
                    <a:pt x="495" y="244"/>
                    <a:pt x="495" y="243"/>
                  </a:cubicBezTo>
                  <a:cubicBezTo>
                    <a:pt x="494" y="242"/>
                    <a:pt x="494" y="242"/>
                    <a:pt x="494" y="241"/>
                  </a:cubicBezTo>
                  <a:cubicBezTo>
                    <a:pt x="494" y="241"/>
                    <a:pt x="495" y="241"/>
                    <a:pt x="495" y="240"/>
                  </a:cubicBezTo>
                  <a:cubicBezTo>
                    <a:pt x="494" y="239"/>
                    <a:pt x="494" y="238"/>
                    <a:pt x="493" y="239"/>
                  </a:cubicBezTo>
                  <a:cubicBezTo>
                    <a:pt x="493" y="239"/>
                    <a:pt x="493" y="240"/>
                    <a:pt x="493" y="239"/>
                  </a:cubicBezTo>
                  <a:cubicBezTo>
                    <a:pt x="492" y="239"/>
                    <a:pt x="493" y="238"/>
                    <a:pt x="492" y="238"/>
                  </a:cubicBezTo>
                  <a:cubicBezTo>
                    <a:pt x="492" y="238"/>
                    <a:pt x="492" y="238"/>
                    <a:pt x="492" y="238"/>
                  </a:cubicBezTo>
                  <a:cubicBezTo>
                    <a:pt x="491" y="237"/>
                    <a:pt x="492" y="237"/>
                    <a:pt x="493" y="237"/>
                  </a:cubicBezTo>
                  <a:cubicBezTo>
                    <a:pt x="493" y="236"/>
                    <a:pt x="493" y="236"/>
                    <a:pt x="493" y="235"/>
                  </a:cubicBezTo>
                  <a:cubicBezTo>
                    <a:pt x="493" y="234"/>
                    <a:pt x="492" y="235"/>
                    <a:pt x="492" y="234"/>
                  </a:cubicBezTo>
                  <a:cubicBezTo>
                    <a:pt x="492" y="234"/>
                    <a:pt x="492" y="233"/>
                    <a:pt x="492" y="233"/>
                  </a:cubicBezTo>
                  <a:cubicBezTo>
                    <a:pt x="492" y="233"/>
                    <a:pt x="491" y="233"/>
                    <a:pt x="491" y="234"/>
                  </a:cubicBezTo>
                  <a:cubicBezTo>
                    <a:pt x="490" y="235"/>
                    <a:pt x="490" y="237"/>
                    <a:pt x="489" y="237"/>
                  </a:cubicBezTo>
                  <a:cubicBezTo>
                    <a:pt x="489" y="238"/>
                    <a:pt x="489" y="238"/>
                    <a:pt x="488" y="239"/>
                  </a:cubicBezTo>
                  <a:cubicBezTo>
                    <a:pt x="488" y="239"/>
                    <a:pt x="488" y="239"/>
                    <a:pt x="488" y="239"/>
                  </a:cubicBezTo>
                  <a:cubicBezTo>
                    <a:pt x="488" y="240"/>
                    <a:pt x="489" y="240"/>
                    <a:pt x="489" y="241"/>
                  </a:cubicBezTo>
                  <a:cubicBezTo>
                    <a:pt x="489" y="241"/>
                    <a:pt x="488" y="241"/>
                    <a:pt x="487" y="241"/>
                  </a:cubicBezTo>
                  <a:cubicBezTo>
                    <a:pt x="487" y="240"/>
                    <a:pt x="487" y="240"/>
                    <a:pt x="486" y="240"/>
                  </a:cubicBezTo>
                  <a:cubicBezTo>
                    <a:pt x="486" y="241"/>
                    <a:pt x="485" y="241"/>
                    <a:pt x="485" y="242"/>
                  </a:cubicBezTo>
                  <a:cubicBezTo>
                    <a:pt x="485" y="243"/>
                    <a:pt x="485" y="243"/>
                    <a:pt x="486" y="244"/>
                  </a:cubicBezTo>
                  <a:cubicBezTo>
                    <a:pt x="486" y="244"/>
                    <a:pt x="487" y="245"/>
                    <a:pt x="487" y="245"/>
                  </a:cubicBezTo>
                  <a:cubicBezTo>
                    <a:pt x="488" y="246"/>
                    <a:pt x="488" y="247"/>
                    <a:pt x="487" y="246"/>
                  </a:cubicBezTo>
                  <a:cubicBezTo>
                    <a:pt x="487" y="246"/>
                    <a:pt x="486" y="245"/>
                    <a:pt x="486" y="245"/>
                  </a:cubicBezTo>
                  <a:cubicBezTo>
                    <a:pt x="486" y="245"/>
                    <a:pt x="485" y="245"/>
                    <a:pt x="485" y="245"/>
                  </a:cubicBezTo>
                  <a:cubicBezTo>
                    <a:pt x="485" y="245"/>
                    <a:pt x="485" y="245"/>
                    <a:pt x="485" y="246"/>
                  </a:cubicBezTo>
                  <a:cubicBezTo>
                    <a:pt x="485" y="247"/>
                    <a:pt x="485" y="247"/>
                    <a:pt x="485" y="247"/>
                  </a:cubicBezTo>
                  <a:cubicBezTo>
                    <a:pt x="484" y="247"/>
                    <a:pt x="484" y="247"/>
                    <a:pt x="484" y="248"/>
                  </a:cubicBezTo>
                  <a:cubicBezTo>
                    <a:pt x="484" y="249"/>
                    <a:pt x="484" y="249"/>
                    <a:pt x="484" y="249"/>
                  </a:cubicBezTo>
                  <a:cubicBezTo>
                    <a:pt x="483" y="248"/>
                    <a:pt x="483" y="248"/>
                    <a:pt x="483" y="248"/>
                  </a:cubicBezTo>
                  <a:cubicBezTo>
                    <a:pt x="482" y="249"/>
                    <a:pt x="482" y="250"/>
                    <a:pt x="483" y="250"/>
                  </a:cubicBezTo>
                  <a:cubicBezTo>
                    <a:pt x="483" y="250"/>
                    <a:pt x="484" y="250"/>
                    <a:pt x="484" y="250"/>
                  </a:cubicBezTo>
                  <a:cubicBezTo>
                    <a:pt x="485" y="250"/>
                    <a:pt x="485" y="251"/>
                    <a:pt x="485" y="251"/>
                  </a:cubicBezTo>
                  <a:cubicBezTo>
                    <a:pt x="484" y="251"/>
                    <a:pt x="483" y="251"/>
                    <a:pt x="483" y="251"/>
                  </a:cubicBezTo>
                  <a:cubicBezTo>
                    <a:pt x="483" y="252"/>
                    <a:pt x="483" y="252"/>
                    <a:pt x="483" y="251"/>
                  </a:cubicBezTo>
                  <a:cubicBezTo>
                    <a:pt x="482" y="250"/>
                    <a:pt x="483" y="251"/>
                    <a:pt x="482" y="251"/>
                  </a:cubicBezTo>
                  <a:cubicBezTo>
                    <a:pt x="482" y="251"/>
                    <a:pt x="482" y="252"/>
                    <a:pt x="481" y="252"/>
                  </a:cubicBezTo>
                  <a:cubicBezTo>
                    <a:pt x="481" y="252"/>
                    <a:pt x="481" y="252"/>
                    <a:pt x="481" y="253"/>
                  </a:cubicBezTo>
                  <a:cubicBezTo>
                    <a:pt x="481" y="253"/>
                    <a:pt x="481" y="253"/>
                    <a:pt x="481" y="253"/>
                  </a:cubicBezTo>
                  <a:cubicBezTo>
                    <a:pt x="481" y="253"/>
                    <a:pt x="480" y="253"/>
                    <a:pt x="480" y="253"/>
                  </a:cubicBezTo>
                  <a:cubicBezTo>
                    <a:pt x="480" y="253"/>
                    <a:pt x="479" y="254"/>
                    <a:pt x="479" y="254"/>
                  </a:cubicBezTo>
                  <a:cubicBezTo>
                    <a:pt x="479" y="255"/>
                    <a:pt x="480" y="255"/>
                    <a:pt x="480" y="256"/>
                  </a:cubicBezTo>
                  <a:cubicBezTo>
                    <a:pt x="480" y="256"/>
                    <a:pt x="480" y="256"/>
                    <a:pt x="480" y="257"/>
                  </a:cubicBezTo>
                  <a:cubicBezTo>
                    <a:pt x="480" y="257"/>
                    <a:pt x="480" y="257"/>
                    <a:pt x="479" y="258"/>
                  </a:cubicBezTo>
                  <a:cubicBezTo>
                    <a:pt x="479" y="259"/>
                    <a:pt x="480" y="259"/>
                    <a:pt x="479" y="259"/>
                  </a:cubicBezTo>
                  <a:cubicBezTo>
                    <a:pt x="478" y="260"/>
                    <a:pt x="478" y="260"/>
                    <a:pt x="478" y="259"/>
                  </a:cubicBezTo>
                  <a:cubicBezTo>
                    <a:pt x="478" y="259"/>
                    <a:pt x="479" y="259"/>
                    <a:pt x="479" y="258"/>
                  </a:cubicBezTo>
                  <a:cubicBezTo>
                    <a:pt x="479" y="258"/>
                    <a:pt x="479" y="258"/>
                    <a:pt x="479" y="257"/>
                  </a:cubicBezTo>
                  <a:cubicBezTo>
                    <a:pt x="479" y="257"/>
                    <a:pt x="480" y="257"/>
                    <a:pt x="480" y="256"/>
                  </a:cubicBezTo>
                  <a:cubicBezTo>
                    <a:pt x="480" y="256"/>
                    <a:pt x="478" y="254"/>
                    <a:pt x="478" y="254"/>
                  </a:cubicBezTo>
                  <a:cubicBezTo>
                    <a:pt x="478" y="253"/>
                    <a:pt x="478" y="253"/>
                    <a:pt x="478" y="253"/>
                  </a:cubicBezTo>
                  <a:cubicBezTo>
                    <a:pt x="478" y="253"/>
                    <a:pt x="478" y="253"/>
                    <a:pt x="477" y="253"/>
                  </a:cubicBezTo>
                  <a:cubicBezTo>
                    <a:pt x="477" y="253"/>
                    <a:pt x="476" y="255"/>
                    <a:pt x="476" y="255"/>
                  </a:cubicBezTo>
                  <a:cubicBezTo>
                    <a:pt x="476" y="255"/>
                    <a:pt x="475" y="257"/>
                    <a:pt x="475" y="257"/>
                  </a:cubicBezTo>
                  <a:cubicBezTo>
                    <a:pt x="475" y="258"/>
                    <a:pt x="475" y="258"/>
                    <a:pt x="475" y="257"/>
                  </a:cubicBezTo>
                  <a:cubicBezTo>
                    <a:pt x="474" y="257"/>
                    <a:pt x="474" y="257"/>
                    <a:pt x="474" y="258"/>
                  </a:cubicBezTo>
                  <a:cubicBezTo>
                    <a:pt x="474" y="258"/>
                    <a:pt x="474" y="257"/>
                    <a:pt x="473" y="257"/>
                  </a:cubicBezTo>
                  <a:cubicBezTo>
                    <a:pt x="473" y="257"/>
                    <a:pt x="472" y="259"/>
                    <a:pt x="472" y="259"/>
                  </a:cubicBezTo>
                  <a:cubicBezTo>
                    <a:pt x="472" y="259"/>
                    <a:pt x="470" y="259"/>
                    <a:pt x="470" y="259"/>
                  </a:cubicBezTo>
                  <a:cubicBezTo>
                    <a:pt x="469" y="260"/>
                    <a:pt x="468" y="261"/>
                    <a:pt x="468" y="261"/>
                  </a:cubicBezTo>
                  <a:cubicBezTo>
                    <a:pt x="468" y="262"/>
                    <a:pt x="468" y="262"/>
                    <a:pt x="467" y="263"/>
                  </a:cubicBezTo>
                  <a:cubicBezTo>
                    <a:pt x="467" y="263"/>
                    <a:pt x="467" y="265"/>
                    <a:pt x="467" y="264"/>
                  </a:cubicBezTo>
                  <a:cubicBezTo>
                    <a:pt x="467" y="263"/>
                    <a:pt x="467" y="262"/>
                    <a:pt x="467" y="261"/>
                  </a:cubicBezTo>
                  <a:cubicBezTo>
                    <a:pt x="468" y="261"/>
                    <a:pt x="468" y="261"/>
                    <a:pt x="468" y="259"/>
                  </a:cubicBezTo>
                  <a:cubicBezTo>
                    <a:pt x="468" y="258"/>
                    <a:pt x="468" y="258"/>
                    <a:pt x="468" y="257"/>
                  </a:cubicBezTo>
                  <a:cubicBezTo>
                    <a:pt x="467" y="257"/>
                    <a:pt x="467" y="259"/>
                    <a:pt x="467" y="259"/>
                  </a:cubicBezTo>
                  <a:cubicBezTo>
                    <a:pt x="467" y="260"/>
                    <a:pt x="466" y="260"/>
                    <a:pt x="466" y="261"/>
                  </a:cubicBezTo>
                  <a:cubicBezTo>
                    <a:pt x="466" y="261"/>
                    <a:pt x="466" y="262"/>
                    <a:pt x="465" y="262"/>
                  </a:cubicBezTo>
                  <a:cubicBezTo>
                    <a:pt x="465" y="262"/>
                    <a:pt x="464" y="262"/>
                    <a:pt x="465" y="261"/>
                  </a:cubicBezTo>
                  <a:cubicBezTo>
                    <a:pt x="465" y="261"/>
                    <a:pt x="465" y="260"/>
                    <a:pt x="466" y="260"/>
                  </a:cubicBezTo>
                  <a:cubicBezTo>
                    <a:pt x="466" y="259"/>
                    <a:pt x="467" y="259"/>
                    <a:pt x="467" y="258"/>
                  </a:cubicBezTo>
                  <a:cubicBezTo>
                    <a:pt x="467" y="257"/>
                    <a:pt x="467" y="257"/>
                    <a:pt x="467" y="256"/>
                  </a:cubicBezTo>
                  <a:cubicBezTo>
                    <a:pt x="467" y="255"/>
                    <a:pt x="466" y="256"/>
                    <a:pt x="465" y="256"/>
                  </a:cubicBezTo>
                  <a:cubicBezTo>
                    <a:pt x="465" y="257"/>
                    <a:pt x="465" y="257"/>
                    <a:pt x="464" y="258"/>
                  </a:cubicBezTo>
                  <a:cubicBezTo>
                    <a:pt x="464" y="259"/>
                    <a:pt x="464" y="260"/>
                    <a:pt x="464" y="260"/>
                  </a:cubicBezTo>
                  <a:cubicBezTo>
                    <a:pt x="463" y="261"/>
                    <a:pt x="463" y="262"/>
                    <a:pt x="463" y="262"/>
                  </a:cubicBezTo>
                  <a:cubicBezTo>
                    <a:pt x="462" y="262"/>
                    <a:pt x="461" y="263"/>
                    <a:pt x="461" y="263"/>
                  </a:cubicBezTo>
                  <a:cubicBezTo>
                    <a:pt x="460" y="263"/>
                    <a:pt x="459" y="263"/>
                    <a:pt x="458" y="263"/>
                  </a:cubicBezTo>
                  <a:cubicBezTo>
                    <a:pt x="458" y="264"/>
                    <a:pt x="457" y="264"/>
                    <a:pt x="456" y="265"/>
                  </a:cubicBezTo>
                  <a:cubicBezTo>
                    <a:pt x="456" y="265"/>
                    <a:pt x="455" y="266"/>
                    <a:pt x="456" y="265"/>
                  </a:cubicBezTo>
                  <a:cubicBezTo>
                    <a:pt x="456" y="265"/>
                    <a:pt x="457" y="264"/>
                    <a:pt x="457" y="264"/>
                  </a:cubicBezTo>
                  <a:cubicBezTo>
                    <a:pt x="458" y="263"/>
                    <a:pt x="458" y="263"/>
                    <a:pt x="459" y="263"/>
                  </a:cubicBezTo>
                  <a:cubicBezTo>
                    <a:pt x="460" y="262"/>
                    <a:pt x="461" y="263"/>
                    <a:pt x="462" y="262"/>
                  </a:cubicBezTo>
                  <a:cubicBezTo>
                    <a:pt x="462" y="262"/>
                    <a:pt x="463" y="262"/>
                    <a:pt x="464" y="260"/>
                  </a:cubicBezTo>
                  <a:cubicBezTo>
                    <a:pt x="464" y="258"/>
                    <a:pt x="465" y="258"/>
                    <a:pt x="465" y="257"/>
                  </a:cubicBezTo>
                  <a:cubicBezTo>
                    <a:pt x="465" y="255"/>
                    <a:pt x="464" y="255"/>
                    <a:pt x="465" y="253"/>
                  </a:cubicBezTo>
                  <a:cubicBezTo>
                    <a:pt x="465" y="252"/>
                    <a:pt x="465" y="252"/>
                    <a:pt x="464" y="251"/>
                  </a:cubicBezTo>
                  <a:cubicBezTo>
                    <a:pt x="463" y="251"/>
                    <a:pt x="463" y="250"/>
                    <a:pt x="462" y="251"/>
                  </a:cubicBezTo>
                  <a:cubicBezTo>
                    <a:pt x="462" y="251"/>
                    <a:pt x="462" y="251"/>
                    <a:pt x="461" y="251"/>
                  </a:cubicBezTo>
                  <a:cubicBezTo>
                    <a:pt x="461" y="250"/>
                    <a:pt x="460" y="251"/>
                    <a:pt x="459" y="251"/>
                  </a:cubicBezTo>
                  <a:cubicBezTo>
                    <a:pt x="459" y="251"/>
                    <a:pt x="458" y="252"/>
                    <a:pt x="457" y="252"/>
                  </a:cubicBezTo>
                  <a:cubicBezTo>
                    <a:pt x="457" y="252"/>
                    <a:pt x="456" y="252"/>
                    <a:pt x="456" y="253"/>
                  </a:cubicBezTo>
                  <a:cubicBezTo>
                    <a:pt x="456" y="253"/>
                    <a:pt x="455" y="254"/>
                    <a:pt x="455" y="254"/>
                  </a:cubicBezTo>
                  <a:cubicBezTo>
                    <a:pt x="455" y="253"/>
                    <a:pt x="455" y="252"/>
                    <a:pt x="455" y="252"/>
                  </a:cubicBezTo>
                  <a:cubicBezTo>
                    <a:pt x="454" y="252"/>
                    <a:pt x="453" y="251"/>
                    <a:pt x="454" y="251"/>
                  </a:cubicBezTo>
                  <a:cubicBezTo>
                    <a:pt x="454" y="251"/>
                    <a:pt x="455" y="251"/>
                    <a:pt x="455" y="251"/>
                  </a:cubicBezTo>
                  <a:cubicBezTo>
                    <a:pt x="456" y="251"/>
                    <a:pt x="456" y="250"/>
                    <a:pt x="456" y="249"/>
                  </a:cubicBezTo>
                  <a:cubicBezTo>
                    <a:pt x="456" y="249"/>
                    <a:pt x="457" y="249"/>
                    <a:pt x="457" y="249"/>
                  </a:cubicBezTo>
                  <a:cubicBezTo>
                    <a:pt x="457" y="250"/>
                    <a:pt x="457" y="252"/>
                    <a:pt x="457" y="252"/>
                  </a:cubicBezTo>
                  <a:cubicBezTo>
                    <a:pt x="457" y="251"/>
                    <a:pt x="459" y="248"/>
                    <a:pt x="459" y="249"/>
                  </a:cubicBezTo>
                  <a:cubicBezTo>
                    <a:pt x="459" y="249"/>
                    <a:pt x="459" y="250"/>
                    <a:pt x="460" y="250"/>
                  </a:cubicBezTo>
                  <a:cubicBezTo>
                    <a:pt x="460" y="249"/>
                    <a:pt x="461" y="249"/>
                    <a:pt x="460" y="248"/>
                  </a:cubicBezTo>
                  <a:cubicBezTo>
                    <a:pt x="460" y="247"/>
                    <a:pt x="460" y="247"/>
                    <a:pt x="460" y="247"/>
                  </a:cubicBezTo>
                  <a:cubicBezTo>
                    <a:pt x="459" y="248"/>
                    <a:pt x="459" y="249"/>
                    <a:pt x="459" y="248"/>
                  </a:cubicBezTo>
                  <a:cubicBezTo>
                    <a:pt x="459" y="248"/>
                    <a:pt x="459" y="247"/>
                    <a:pt x="459" y="247"/>
                  </a:cubicBezTo>
                  <a:cubicBezTo>
                    <a:pt x="458" y="246"/>
                    <a:pt x="459" y="246"/>
                    <a:pt x="459" y="246"/>
                  </a:cubicBezTo>
                  <a:cubicBezTo>
                    <a:pt x="460" y="246"/>
                    <a:pt x="461" y="247"/>
                    <a:pt x="461" y="246"/>
                  </a:cubicBezTo>
                  <a:cubicBezTo>
                    <a:pt x="461" y="245"/>
                    <a:pt x="460" y="244"/>
                    <a:pt x="460" y="244"/>
                  </a:cubicBezTo>
                  <a:cubicBezTo>
                    <a:pt x="459" y="244"/>
                    <a:pt x="459" y="245"/>
                    <a:pt x="459" y="244"/>
                  </a:cubicBezTo>
                  <a:cubicBezTo>
                    <a:pt x="458" y="244"/>
                    <a:pt x="458" y="244"/>
                    <a:pt x="458" y="244"/>
                  </a:cubicBezTo>
                  <a:cubicBezTo>
                    <a:pt x="458" y="243"/>
                    <a:pt x="458" y="243"/>
                    <a:pt x="458" y="242"/>
                  </a:cubicBezTo>
                  <a:cubicBezTo>
                    <a:pt x="458" y="241"/>
                    <a:pt x="459" y="241"/>
                    <a:pt x="459" y="241"/>
                  </a:cubicBezTo>
                  <a:cubicBezTo>
                    <a:pt x="460" y="240"/>
                    <a:pt x="459" y="240"/>
                    <a:pt x="460" y="239"/>
                  </a:cubicBezTo>
                  <a:cubicBezTo>
                    <a:pt x="460" y="238"/>
                    <a:pt x="460" y="237"/>
                    <a:pt x="459" y="236"/>
                  </a:cubicBezTo>
                  <a:cubicBezTo>
                    <a:pt x="459" y="235"/>
                    <a:pt x="460" y="235"/>
                    <a:pt x="460" y="234"/>
                  </a:cubicBezTo>
                  <a:cubicBezTo>
                    <a:pt x="461" y="234"/>
                    <a:pt x="461" y="233"/>
                    <a:pt x="461" y="232"/>
                  </a:cubicBezTo>
                  <a:cubicBezTo>
                    <a:pt x="461" y="230"/>
                    <a:pt x="460" y="228"/>
                    <a:pt x="461" y="227"/>
                  </a:cubicBezTo>
                  <a:cubicBezTo>
                    <a:pt x="462" y="226"/>
                    <a:pt x="462" y="226"/>
                    <a:pt x="462" y="225"/>
                  </a:cubicBezTo>
                  <a:cubicBezTo>
                    <a:pt x="463" y="225"/>
                    <a:pt x="463" y="225"/>
                    <a:pt x="464" y="224"/>
                  </a:cubicBezTo>
                  <a:cubicBezTo>
                    <a:pt x="464" y="224"/>
                    <a:pt x="464" y="224"/>
                    <a:pt x="464" y="222"/>
                  </a:cubicBezTo>
                  <a:cubicBezTo>
                    <a:pt x="464" y="221"/>
                    <a:pt x="463" y="220"/>
                    <a:pt x="463" y="220"/>
                  </a:cubicBezTo>
                  <a:cubicBezTo>
                    <a:pt x="463" y="220"/>
                    <a:pt x="462" y="221"/>
                    <a:pt x="462" y="222"/>
                  </a:cubicBezTo>
                  <a:cubicBezTo>
                    <a:pt x="462" y="222"/>
                    <a:pt x="462" y="223"/>
                    <a:pt x="462" y="223"/>
                  </a:cubicBezTo>
                  <a:cubicBezTo>
                    <a:pt x="462" y="223"/>
                    <a:pt x="461" y="222"/>
                    <a:pt x="461" y="223"/>
                  </a:cubicBezTo>
                  <a:cubicBezTo>
                    <a:pt x="461" y="223"/>
                    <a:pt x="461" y="223"/>
                    <a:pt x="460" y="223"/>
                  </a:cubicBezTo>
                  <a:cubicBezTo>
                    <a:pt x="460" y="223"/>
                    <a:pt x="459" y="223"/>
                    <a:pt x="459" y="222"/>
                  </a:cubicBezTo>
                  <a:cubicBezTo>
                    <a:pt x="460" y="222"/>
                    <a:pt x="460" y="221"/>
                    <a:pt x="460" y="220"/>
                  </a:cubicBezTo>
                  <a:cubicBezTo>
                    <a:pt x="459" y="220"/>
                    <a:pt x="459" y="219"/>
                    <a:pt x="458" y="220"/>
                  </a:cubicBezTo>
                  <a:cubicBezTo>
                    <a:pt x="458" y="220"/>
                    <a:pt x="458" y="221"/>
                    <a:pt x="457" y="221"/>
                  </a:cubicBezTo>
                  <a:cubicBezTo>
                    <a:pt x="457" y="220"/>
                    <a:pt x="457" y="220"/>
                    <a:pt x="457" y="220"/>
                  </a:cubicBezTo>
                  <a:cubicBezTo>
                    <a:pt x="456" y="220"/>
                    <a:pt x="456" y="220"/>
                    <a:pt x="455" y="219"/>
                  </a:cubicBezTo>
                  <a:cubicBezTo>
                    <a:pt x="455" y="219"/>
                    <a:pt x="455" y="219"/>
                    <a:pt x="454" y="218"/>
                  </a:cubicBezTo>
                  <a:cubicBezTo>
                    <a:pt x="454" y="218"/>
                    <a:pt x="453" y="218"/>
                    <a:pt x="453" y="218"/>
                  </a:cubicBezTo>
                  <a:cubicBezTo>
                    <a:pt x="452" y="218"/>
                    <a:pt x="452" y="219"/>
                    <a:pt x="452" y="218"/>
                  </a:cubicBezTo>
                  <a:cubicBezTo>
                    <a:pt x="452" y="217"/>
                    <a:pt x="452" y="217"/>
                    <a:pt x="452" y="217"/>
                  </a:cubicBezTo>
                  <a:cubicBezTo>
                    <a:pt x="451" y="217"/>
                    <a:pt x="451" y="218"/>
                    <a:pt x="451" y="217"/>
                  </a:cubicBezTo>
                  <a:cubicBezTo>
                    <a:pt x="451" y="216"/>
                    <a:pt x="450" y="216"/>
                    <a:pt x="451" y="215"/>
                  </a:cubicBezTo>
                  <a:cubicBezTo>
                    <a:pt x="451" y="214"/>
                    <a:pt x="451" y="215"/>
                    <a:pt x="451" y="214"/>
                  </a:cubicBezTo>
                  <a:cubicBezTo>
                    <a:pt x="451" y="214"/>
                    <a:pt x="451" y="214"/>
                    <a:pt x="451" y="214"/>
                  </a:cubicBezTo>
                  <a:cubicBezTo>
                    <a:pt x="451" y="213"/>
                    <a:pt x="451" y="213"/>
                    <a:pt x="451" y="212"/>
                  </a:cubicBezTo>
                  <a:cubicBezTo>
                    <a:pt x="452" y="212"/>
                    <a:pt x="451" y="212"/>
                    <a:pt x="452" y="212"/>
                  </a:cubicBezTo>
                  <a:cubicBezTo>
                    <a:pt x="453" y="212"/>
                    <a:pt x="452" y="211"/>
                    <a:pt x="452" y="211"/>
                  </a:cubicBezTo>
                  <a:cubicBezTo>
                    <a:pt x="451" y="210"/>
                    <a:pt x="451" y="210"/>
                    <a:pt x="450" y="210"/>
                  </a:cubicBezTo>
                  <a:cubicBezTo>
                    <a:pt x="450" y="210"/>
                    <a:pt x="450" y="211"/>
                    <a:pt x="449" y="211"/>
                  </a:cubicBezTo>
                  <a:cubicBezTo>
                    <a:pt x="449" y="211"/>
                    <a:pt x="448" y="212"/>
                    <a:pt x="448" y="211"/>
                  </a:cubicBezTo>
                  <a:cubicBezTo>
                    <a:pt x="449" y="211"/>
                    <a:pt x="449" y="211"/>
                    <a:pt x="449" y="211"/>
                  </a:cubicBezTo>
                  <a:cubicBezTo>
                    <a:pt x="450" y="210"/>
                    <a:pt x="450" y="210"/>
                    <a:pt x="450" y="210"/>
                  </a:cubicBezTo>
                  <a:cubicBezTo>
                    <a:pt x="449" y="209"/>
                    <a:pt x="449" y="209"/>
                    <a:pt x="449" y="208"/>
                  </a:cubicBezTo>
                  <a:cubicBezTo>
                    <a:pt x="449" y="207"/>
                    <a:pt x="449" y="207"/>
                    <a:pt x="449" y="207"/>
                  </a:cubicBezTo>
                  <a:cubicBezTo>
                    <a:pt x="449" y="207"/>
                    <a:pt x="448" y="207"/>
                    <a:pt x="447" y="206"/>
                  </a:cubicBezTo>
                  <a:cubicBezTo>
                    <a:pt x="447" y="206"/>
                    <a:pt x="446" y="206"/>
                    <a:pt x="446" y="207"/>
                  </a:cubicBezTo>
                  <a:cubicBezTo>
                    <a:pt x="446" y="207"/>
                    <a:pt x="446" y="208"/>
                    <a:pt x="446" y="208"/>
                  </a:cubicBezTo>
                  <a:cubicBezTo>
                    <a:pt x="446" y="207"/>
                    <a:pt x="446" y="207"/>
                    <a:pt x="446" y="206"/>
                  </a:cubicBezTo>
                  <a:cubicBezTo>
                    <a:pt x="447" y="206"/>
                    <a:pt x="447" y="206"/>
                    <a:pt x="447" y="205"/>
                  </a:cubicBezTo>
                  <a:cubicBezTo>
                    <a:pt x="447" y="204"/>
                    <a:pt x="447" y="203"/>
                    <a:pt x="447" y="203"/>
                  </a:cubicBezTo>
                  <a:cubicBezTo>
                    <a:pt x="446" y="203"/>
                    <a:pt x="445" y="203"/>
                    <a:pt x="445" y="202"/>
                  </a:cubicBezTo>
                  <a:cubicBezTo>
                    <a:pt x="444" y="200"/>
                    <a:pt x="444" y="200"/>
                    <a:pt x="443" y="199"/>
                  </a:cubicBezTo>
                  <a:cubicBezTo>
                    <a:pt x="443" y="199"/>
                    <a:pt x="443" y="199"/>
                    <a:pt x="442" y="199"/>
                  </a:cubicBezTo>
                  <a:cubicBezTo>
                    <a:pt x="442" y="198"/>
                    <a:pt x="442" y="198"/>
                    <a:pt x="441" y="197"/>
                  </a:cubicBezTo>
                  <a:cubicBezTo>
                    <a:pt x="441" y="197"/>
                    <a:pt x="440" y="197"/>
                    <a:pt x="440" y="198"/>
                  </a:cubicBezTo>
                  <a:cubicBezTo>
                    <a:pt x="439" y="199"/>
                    <a:pt x="439" y="199"/>
                    <a:pt x="439" y="199"/>
                  </a:cubicBezTo>
                  <a:cubicBezTo>
                    <a:pt x="439" y="199"/>
                    <a:pt x="438" y="199"/>
                    <a:pt x="437" y="199"/>
                  </a:cubicBezTo>
                  <a:cubicBezTo>
                    <a:pt x="437" y="200"/>
                    <a:pt x="437" y="200"/>
                    <a:pt x="436" y="200"/>
                  </a:cubicBezTo>
                  <a:cubicBezTo>
                    <a:pt x="435" y="200"/>
                    <a:pt x="435" y="200"/>
                    <a:pt x="434" y="200"/>
                  </a:cubicBezTo>
                  <a:cubicBezTo>
                    <a:pt x="434" y="200"/>
                    <a:pt x="434" y="201"/>
                    <a:pt x="434" y="201"/>
                  </a:cubicBezTo>
                  <a:cubicBezTo>
                    <a:pt x="435" y="202"/>
                    <a:pt x="435" y="202"/>
                    <a:pt x="435" y="202"/>
                  </a:cubicBezTo>
                  <a:cubicBezTo>
                    <a:pt x="434" y="202"/>
                    <a:pt x="434" y="201"/>
                    <a:pt x="434" y="200"/>
                  </a:cubicBezTo>
                  <a:cubicBezTo>
                    <a:pt x="433" y="199"/>
                    <a:pt x="433" y="199"/>
                    <a:pt x="432" y="199"/>
                  </a:cubicBezTo>
                  <a:cubicBezTo>
                    <a:pt x="431" y="199"/>
                    <a:pt x="430" y="198"/>
                    <a:pt x="430" y="199"/>
                  </a:cubicBezTo>
                  <a:cubicBezTo>
                    <a:pt x="429" y="199"/>
                    <a:pt x="428" y="200"/>
                    <a:pt x="428" y="200"/>
                  </a:cubicBezTo>
                  <a:cubicBezTo>
                    <a:pt x="428" y="200"/>
                    <a:pt x="427" y="200"/>
                    <a:pt x="428" y="200"/>
                  </a:cubicBezTo>
                  <a:cubicBezTo>
                    <a:pt x="428" y="200"/>
                    <a:pt x="429" y="199"/>
                    <a:pt x="429" y="199"/>
                  </a:cubicBezTo>
                  <a:cubicBezTo>
                    <a:pt x="428" y="198"/>
                    <a:pt x="428" y="198"/>
                    <a:pt x="427" y="198"/>
                  </a:cubicBezTo>
                  <a:cubicBezTo>
                    <a:pt x="427" y="197"/>
                    <a:pt x="426" y="197"/>
                    <a:pt x="426" y="197"/>
                  </a:cubicBezTo>
                  <a:cubicBezTo>
                    <a:pt x="425" y="196"/>
                    <a:pt x="424" y="196"/>
                    <a:pt x="424" y="195"/>
                  </a:cubicBezTo>
                  <a:cubicBezTo>
                    <a:pt x="423" y="195"/>
                    <a:pt x="423" y="195"/>
                    <a:pt x="422" y="194"/>
                  </a:cubicBezTo>
                  <a:cubicBezTo>
                    <a:pt x="421" y="194"/>
                    <a:pt x="421" y="194"/>
                    <a:pt x="420" y="194"/>
                  </a:cubicBezTo>
                  <a:cubicBezTo>
                    <a:pt x="420" y="193"/>
                    <a:pt x="420" y="193"/>
                    <a:pt x="419" y="193"/>
                  </a:cubicBezTo>
                  <a:cubicBezTo>
                    <a:pt x="419" y="193"/>
                    <a:pt x="419" y="193"/>
                    <a:pt x="419" y="193"/>
                  </a:cubicBezTo>
                  <a:cubicBezTo>
                    <a:pt x="418" y="193"/>
                    <a:pt x="418" y="193"/>
                    <a:pt x="418" y="193"/>
                  </a:cubicBezTo>
                  <a:cubicBezTo>
                    <a:pt x="418" y="193"/>
                    <a:pt x="417" y="194"/>
                    <a:pt x="417" y="193"/>
                  </a:cubicBezTo>
                  <a:cubicBezTo>
                    <a:pt x="417" y="193"/>
                    <a:pt x="417" y="192"/>
                    <a:pt x="416" y="192"/>
                  </a:cubicBezTo>
                  <a:cubicBezTo>
                    <a:pt x="416" y="193"/>
                    <a:pt x="416" y="193"/>
                    <a:pt x="416" y="193"/>
                  </a:cubicBezTo>
                  <a:cubicBezTo>
                    <a:pt x="417" y="194"/>
                    <a:pt x="417" y="194"/>
                    <a:pt x="417" y="194"/>
                  </a:cubicBezTo>
                  <a:cubicBezTo>
                    <a:pt x="416" y="194"/>
                    <a:pt x="416" y="195"/>
                    <a:pt x="415" y="195"/>
                  </a:cubicBezTo>
                  <a:cubicBezTo>
                    <a:pt x="414" y="195"/>
                    <a:pt x="414" y="195"/>
                    <a:pt x="413" y="197"/>
                  </a:cubicBezTo>
                  <a:cubicBezTo>
                    <a:pt x="413" y="198"/>
                    <a:pt x="413" y="199"/>
                    <a:pt x="413" y="201"/>
                  </a:cubicBezTo>
                  <a:cubicBezTo>
                    <a:pt x="412" y="203"/>
                    <a:pt x="412" y="203"/>
                    <a:pt x="412" y="204"/>
                  </a:cubicBezTo>
                  <a:cubicBezTo>
                    <a:pt x="413" y="205"/>
                    <a:pt x="413" y="205"/>
                    <a:pt x="413" y="205"/>
                  </a:cubicBezTo>
                  <a:cubicBezTo>
                    <a:pt x="413" y="206"/>
                    <a:pt x="413" y="205"/>
                    <a:pt x="414" y="206"/>
                  </a:cubicBezTo>
                  <a:cubicBezTo>
                    <a:pt x="414" y="206"/>
                    <a:pt x="414" y="207"/>
                    <a:pt x="415" y="207"/>
                  </a:cubicBezTo>
                  <a:cubicBezTo>
                    <a:pt x="415" y="208"/>
                    <a:pt x="415" y="208"/>
                    <a:pt x="415" y="208"/>
                  </a:cubicBezTo>
                  <a:cubicBezTo>
                    <a:pt x="415" y="208"/>
                    <a:pt x="414" y="208"/>
                    <a:pt x="414" y="209"/>
                  </a:cubicBezTo>
                  <a:cubicBezTo>
                    <a:pt x="414" y="210"/>
                    <a:pt x="413" y="208"/>
                    <a:pt x="413" y="210"/>
                  </a:cubicBezTo>
                  <a:cubicBezTo>
                    <a:pt x="413" y="211"/>
                    <a:pt x="413" y="212"/>
                    <a:pt x="413" y="213"/>
                  </a:cubicBezTo>
                  <a:cubicBezTo>
                    <a:pt x="412" y="213"/>
                    <a:pt x="411" y="215"/>
                    <a:pt x="410" y="216"/>
                  </a:cubicBezTo>
                  <a:cubicBezTo>
                    <a:pt x="410" y="216"/>
                    <a:pt x="409" y="216"/>
                    <a:pt x="409" y="217"/>
                  </a:cubicBezTo>
                  <a:cubicBezTo>
                    <a:pt x="409" y="218"/>
                    <a:pt x="409" y="218"/>
                    <a:pt x="409" y="218"/>
                  </a:cubicBezTo>
                  <a:cubicBezTo>
                    <a:pt x="410" y="218"/>
                    <a:pt x="410" y="218"/>
                    <a:pt x="410" y="218"/>
                  </a:cubicBezTo>
                  <a:cubicBezTo>
                    <a:pt x="411" y="219"/>
                    <a:pt x="411" y="218"/>
                    <a:pt x="412" y="218"/>
                  </a:cubicBezTo>
                  <a:cubicBezTo>
                    <a:pt x="412" y="218"/>
                    <a:pt x="412" y="218"/>
                    <a:pt x="412" y="218"/>
                  </a:cubicBezTo>
                  <a:cubicBezTo>
                    <a:pt x="412" y="219"/>
                    <a:pt x="411" y="219"/>
                    <a:pt x="411" y="220"/>
                  </a:cubicBezTo>
                  <a:cubicBezTo>
                    <a:pt x="411" y="221"/>
                    <a:pt x="410" y="221"/>
                    <a:pt x="411" y="221"/>
                  </a:cubicBezTo>
                  <a:cubicBezTo>
                    <a:pt x="411" y="222"/>
                    <a:pt x="411" y="221"/>
                    <a:pt x="412" y="222"/>
                  </a:cubicBezTo>
                  <a:cubicBezTo>
                    <a:pt x="412" y="222"/>
                    <a:pt x="412" y="222"/>
                    <a:pt x="411" y="223"/>
                  </a:cubicBezTo>
                  <a:cubicBezTo>
                    <a:pt x="410" y="224"/>
                    <a:pt x="410" y="224"/>
                    <a:pt x="410" y="224"/>
                  </a:cubicBezTo>
                  <a:cubicBezTo>
                    <a:pt x="410" y="225"/>
                    <a:pt x="411" y="225"/>
                    <a:pt x="411" y="226"/>
                  </a:cubicBezTo>
                  <a:cubicBezTo>
                    <a:pt x="411" y="227"/>
                    <a:pt x="410" y="229"/>
                    <a:pt x="410" y="229"/>
                  </a:cubicBezTo>
                  <a:cubicBezTo>
                    <a:pt x="410" y="230"/>
                    <a:pt x="411" y="229"/>
                    <a:pt x="411" y="230"/>
                  </a:cubicBezTo>
                  <a:cubicBezTo>
                    <a:pt x="411" y="230"/>
                    <a:pt x="411" y="231"/>
                    <a:pt x="411" y="231"/>
                  </a:cubicBezTo>
                  <a:cubicBezTo>
                    <a:pt x="411" y="232"/>
                    <a:pt x="411" y="232"/>
                    <a:pt x="411" y="232"/>
                  </a:cubicBezTo>
                  <a:cubicBezTo>
                    <a:pt x="411" y="233"/>
                    <a:pt x="411" y="233"/>
                    <a:pt x="410" y="233"/>
                  </a:cubicBezTo>
                  <a:cubicBezTo>
                    <a:pt x="410" y="233"/>
                    <a:pt x="409" y="233"/>
                    <a:pt x="409" y="233"/>
                  </a:cubicBezTo>
                  <a:cubicBezTo>
                    <a:pt x="409" y="234"/>
                    <a:pt x="409" y="234"/>
                    <a:pt x="409" y="234"/>
                  </a:cubicBezTo>
                  <a:cubicBezTo>
                    <a:pt x="409" y="235"/>
                    <a:pt x="409" y="235"/>
                    <a:pt x="409" y="235"/>
                  </a:cubicBezTo>
                  <a:cubicBezTo>
                    <a:pt x="408" y="234"/>
                    <a:pt x="408" y="234"/>
                    <a:pt x="408" y="234"/>
                  </a:cubicBezTo>
                  <a:cubicBezTo>
                    <a:pt x="408" y="235"/>
                    <a:pt x="408" y="235"/>
                    <a:pt x="408" y="235"/>
                  </a:cubicBezTo>
                  <a:cubicBezTo>
                    <a:pt x="407" y="235"/>
                    <a:pt x="406" y="236"/>
                    <a:pt x="406" y="236"/>
                  </a:cubicBezTo>
                  <a:cubicBezTo>
                    <a:pt x="406" y="237"/>
                    <a:pt x="407" y="237"/>
                    <a:pt x="407" y="238"/>
                  </a:cubicBezTo>
                  <a:cubicBezTo>
                    <a:pt x="407" y="238"/>
                    <a:pt x="406" y="239"/>
                    <a:pt x="406" y="239"/>
                  </a:cubicBezTo>
                  <a:cubicBezTo>
                    <a:pt x="405" y="240"/>
                    <a:pt x="405" y="240"/>
                    <a:pt x="405" y="240"/>
                  </a:cubicBezTo>
                  <a:cubicBezTo>
                    <a:pt x="404" y="240"/>
                    <a:pt x="404" y="239"/>
                    <a:pt x="403" y="240"/>
                  </a:cubicBezTo>
                  <a:cubicBezTo>
                    <a:pt x="403" y="241"/>
                    <a:pt x="403" y="242"/>
                    <a:pt x="402" y="242"/>
                  </a:cubicBezTo>
                  <a:cubicBezTo>
                    <a:pt x="402" y="242"/>
                    <a:pt x="402" y="243"/>
                    <a:pt x="401" y="243"/>
                  </a:cubicBezTo>
                  <a:cubicBezTo>
                    <a:pt x="400" y="243"/>
                    <a:pt x="400" y="243"/>
                    <a:pt x="400" y="244"/>
                  </a:cubicBezTo>
                  <a:cubicBezTo>
                    <a:pt x="400" y="244"/>
                    <a:pt x="400" y="245"/>
                    <a:pt x="400" y="245"/>
                  </a:cubicBezTo>
                  <a:cubicBezTo>
                    <a:pt x="400" y="246"/>
                    <a:pt x="399" y="246"/>
                    <a:pt x="400" y="247"/>
                  </a:cubicBezTo>
                  <a:cubicBezTo>
                    <a:pt x="400" y="248"/>
                    <a:pt x="400" y="248"/>
                    <a:pt x="401" y="248"/>
                  </a:cubicBezTo>
                  <a:cubicBezTo>
                    <a:pt x="401" y="249"/>
                    <a:pt x="401" y="250"/>
                    <a:pt x="401" y="250"/>
                  </a:cubicBezTo>
                  <a:cubicBezTo>
                    <a:pt x="402" y="251"/>
                    <a:pt x="402" y="251"/>
                    <a:pt x="403" y="252"/>
                  </a:cubicBezTo>
                  <a:cubicBezTo>
                    <a:pt x="403" y="252"/>
                    <a:pt x="403" y="253"/>
                    <a:pt x="403" y="253"/>
                  </a:cubicBezTo>
                  <a:cubicBezTo>
                    <a:pt x="403" y="253"/>
                    <a:pt x="404" y="252"/>
                    <a:pt x="404" y="253"/>
                  </a:cubicBezTo>
                  <a:cubicBezTo>
                    <a:pt x="405" y="254"/>
                    <a:pt x="405" y="255"/>
                    <a:pt x="405" y="255"/>
                  </a:cubicBezTo>
                  <a:cubicBezTo>
                    <a:pt x="406" y="256"/>
                    <a:pt x="406" y="256"/>
                    <a:pt x="406" y="256"/>
                  </a:cubicBezTo>
                  <a:cubicBezTo>
                    <a:pt x="406" y="257"/>
                    <a:pt x="407" y="257"/>
                    <a:pt x="407" y="257"/>
                  </a:cubicBezTo>
                  <a:cubicBezTo>
                    <a:pt x="407" y="258"/>
                    <a:pt x="407" y="260"/>
                    <a:pt x="407" y="262"/>
                  </a:cubicBezTo>
                  <a:cubicBezTo>
                    <a:pt x="407" y="265"/>
                    <a:pt x="408" y="268"/>
                    <a:pt x="407" y="269"/>
                  </a:cubicBezTo>
                  <a:cubicBezTo>
                    <a:pt x="407" y="271"/>
                    <a:pt x="406" y="273"/>
                    <a:pt x="405" y="274"/>
                  </a:cubicBezTo>
                  <a:cubicBezTo>
                    <a:pt x="405" y="275"/>
                    <a:pt x="404" y="279"/>
                    <a:pt x="403" y="280"/>
                  </a:cubicBezTo>
                  <a:cubicBezTo>
                    <a:pt x="402" y="280"/>
                    <a:pt x="401" y="282"/>
                    <a:pt x="400" y="283"/>
                  </a:cubicBezTo>
                  <a:cubicBezTo>
                    <a:pt x="399" y="283"/>
                    <a:pt x="398" y="285"/>
                    <a:pt x="398" y="285"/>
                  </a:cubicBezTo>
                  <a:cubicBezTo>
                    <a:pt x="397" y="285"/>
                    <a:pt x="396" y="285"/>
                    <a:pt x="395" y="286"/>
                  </a:cubicBezTo>
                  <a:cubicBezTo>
                    <a:pt x="394" y="287"/>
                    <a:pt x="393" y="288"/>
                    <a:pt x="392" y="289"/>
                  </a:cubicBezTo>
                  <a:cubicBezTo>
                    <a:pt x="391" y="289"/>
                    <a:pt x="390" y="289"/>
                    <a:pt x="389" y="289"/>
                  </a:cubicBezTo>
                  <a:cubicBezTo>
                    <a:pt x="388" y="290"/>
                    <a:pt x="387" y="290"/>
                    <a:pt x="386" y="291"/>
                  </a:cubicBezTo>
                  <a:cubicBezTo>
                    <a:pt x="386" y="291"/>
                    <a:pt x="384" y="291"/>
                    <a:pt x="383" y="291"/>
                  </a:cubicBezTo>
                  <a:cubicBezTo>
                    <a:pt x="383" y="292"/>
                    <a:pt x="382" y="291"/>
                    <a:pt x="381" y="292"/>
                  </a:cubicBezTo>
                  <a:cubicBezTo>
                    <a:pt x="381" y="292"/>
                    <a:pt x="380" y="292"/>
                    <a:pt x="379" y="292"/>
                  </a:cubicBezTo>
                  <a:cubicBezTo>
                    <a:pt x="378" y="292"/>
                    <a:pt x="378" y="291"/>
                    <a:pt x="379" y="291"/>
                  </a:cubicBezTo>
                  <a:cubicBezTo>
                    <a:pt x="378" y="291"/>
                    <a:pt x="378" y="291"/>
                    <a:pt x="378" y="291"/>
                  </a:cubicBezTo>
                  <a:cubicBezTo>
                    <a:pt x="378" y="292"/>
                    <a:pt x="378" y="292"/>
                    <a:pt x="378" y="292"/>
                  </a:cubicBezTo>
                  <a:cubicBezTo>
                    <a:pt x="378" y="293"/>
                    <a:pt x="378" y="293"/>
                    <a:pt x="378" y="293"/>
                  </a:cubicBezTo>
                  <a:cubicBezTo>
                    <a:pt x="378" y="294"/>
                    <a:pt x="378" y="294"/>
                    <a:pt x="378" y="294"/>
                  </a:cubicBezTo>
                  <a:cubicBezTo>
                    <a:pt x="378" y="294"/>
                    <a:pt x="378" y="295"/>
                    <a:pt x="378" y="296"/>
                  </a:cubicBezTo>
                  <a:cubicBezTo>
                    <a:pt x="378" y="296"/>
                    <a:pt x="378" y="297"/>
                    <a:pt x="378" y="297"/>
                  </a:cubicBezTo>
                  <a:cubicBezTo>
                    <a:pt x="378" y="297"/>
                    <a:pt x="378" y="298"/>
                    <a:pt x="378" y="298"/>
                  </a:cubicBezTo>
                  <a:cubicBezTo>
                    <a:pt x="379" y="298"/>
                    <a:pt x="380" y="298"/>
                    <a:pt x="380" y="299"/>
                  </a:cubicBezTo>
                  <a:cubicBezTo>
                    <a:pt x="379" y="299"/>
                    <a:pt x="378" y="299"/>
                    <a:pt x="379" y="299"/>
                  </a:cubicBezTo>
                  <a:cubicBezTo>
                    <a:pt x="380" y="300"/>
                    <a:pt x="380" y="300"/>
                    <a:pt x="380" y="300"/>
                  </a:cubicBezTo>
                  <a:cubicBezTo>
                    <a:pt x="379" y="301"/>
                    <a:pt x="378" y="300"/>
                    <a:pt x="379" y="301"/>
                  </a:cubicBezTo>
                  <a:cubicBezTo>
                    <a:pt x="379" y="302"/>
                    <a:pt x="380" y="302"/>
                    <a:pt x="379" y="302"/>
                  </a:cubicBezTo>
                  <a:cubicBezTo>
                    <a:pt x="379" y="302"/>
                    <a:pt x="378" y="301"/>
                    <a:pt x="378" y="302"/>
                  </a:cubicBezTo>
                  <a:cubicBezTo>
                    <a:pt x="378" y="303"/>
                    <a:pt x="378" y="303"/>
                    <a:pt x="378" y="303"/>
                  </a:cubicBezTo>
                  <a:cubicBezTo>
                    <a:pt x="378" y="303"/>
                    <a:pt x="378" y="302"/>
                    <a:pt x="378" y="303"/>
                  </a:cubicBezTo>
                  <a:cubicBezTo>
                    <a:pt x="377" y="303"/>
                    <a:pt x="378" y="303"/>
                    <a:pt x="378" y="303"/>
                  </a:cubicBezTo>
                  <a:cubicBezTo>
                    <a:pt x="378" y="304"/>
                    <a:pt x="378" y="303"/>
                    <a:pt x="378" y="304"/>
                  </a:cubicBezTo>
                  <a:cubicBezTo>
                    <a:pt x="378" y="304"/>
                    <a:pt x="378" y="304"/>
                    <a:pt x="378" y="305"/>
                  </a:cubicBezTo>
                  <a:cubicBezTo>
                    <a:pt x="377" y="305"/>
                    <a:pt x="377" y="305"/>
                    <a:pt x="377" y="305"/>
                  </a:cubicBezTo>
                  <a:cubicBezTo>
                    <a:pt x="377" y="306"/>
                    <a:pt x="377" y="306"/>
                    <a:pt x="377" y="307"/>
                  </a:cubicBezTo>
                  <a:cubicBezTo>
                    <a:pt x="377" y="307"/>
                    <a:pt x="376" y="308"/>
                    <a:pt x="376" y="309"/>
                  </a:cubicBezTo>
                  <a:cubicBezTo>
                    <a:pt x="376" y="309"/>
                    <a:pt x="376" y="309"/>
                    <a:pt x="376" y="309"/>
                  </a:cubicBezTo>
                  <a:cubicBezTo>
                    <a:pt x="376" y="310"/>
                    <a:pt x="376" y="310"/>
                    <a:pt x="376" y="310"/>
                  </a:cubicBezTo>
                  <a:cubicBezTo>
                    <a:pt x="376" y="311"/>
                    <a:pt x="377" y="310"/>
                    <a:pt x="377" y="311"/>
                  </a:cubicBezTo>
                  <a:cubicBezTo>
                    <a:pt x="376" y="311"/>
                    <a:pt x="376" y="311"/>
                    <a:pt x="376" y="311"/>
                  </a:cubicBezTo>
                  <a:cubicBezTo>
                    <a:pt x="375" y="311"/>
                    <a:pt x="375" y="311"/>
                    <a:pt x="375" y="312"/>
                  </a:cubicBezTo>
                  <a:cubicBezTo>
                    <a:pt x="375" y="313"/>
                    <a:pt x="376" y="313"/>
                    <a:pt x="376" y="314"/>
                  </a:cubicBezTo>
                  <a:cubicBezTo>
                    <a:pt x="376" y="314"/>
                    <a:pt x="376" y="315"/>
                    <a:pt x="375" y="315"/>
                  </a:cubicBezTo>
                  <a:cubicBezTo>
                    <a:pt x="375" y="316"/>
                    <a:pt x="375" y="316"/>
                    <a:pt x="374" y="317"/>
                  </a:cubicBezTo>
                  <a:cubicBezTo>
                    <a:pt x="373" y="318"/>
                    <a:pt x="372" y="318"/>
                    <a:pt x="372" y="318"/>
                  </a:cubicBezTo>
                  <a:cubicBezTo>
                    <a:pt x="372" y="318"/>
                    <a:pt x="371" y="318"/>
                    <a:pt x="371" y="319"/>
                  </a:cubicBezTo>
                  <a:cubicBezTo>
                    <a:pt x="371" y="319"/>
                    <a:pt x="371" y="319"/>
                    <a:pt x="370" y="320"/>
                  </a:cubicBezTo>
                  <a:cubicBezTo>
                    <a:pt x="370" y="320"/>
                    <a:pt x="369" y="319"/>
                    <a:pt x="370" y="320"/>
                  </a:cubicBezTo>
                  <a:cubicBezTo>
                    <a:pt x="370" y="321"/>
                    <a:pt x="371" y="321"/>
                    <a:pt x="370" y="322"/>
                  </a:cubicBezTo>
                  <a:cubicBezTo>
                    <a:pt x="370" y="322"/>
                    <a:pt x="370" y="323"/>
                    <a:pt x="369" y="323"/>
                  </a:cubicBezTo>
                  <a:cubicBezTo>
                    <a:pt x="369" y="323"/>
                    <a:pt x="369" y="323"/>
                    <a:pt x="369" y="324"/>
                  </a:cubicBezTo>
                  <a:cubicBezTo>
                    <a:pt x="368" y="324"/>
                    <a:pt x="368" y="325"/>
                    <a:pt x="368" y="325"/>
                  </a:cubicBezTo>
                  <a:cubicBezTo>
                    <a:pt x="368" y="324"/>
                    <a:pt x="368" y="324"/>
                    <a:pt x="368" y="323"/>
                  </a:cubicBezTo>
                  <a:cubicBezTo>
                    <a:pt x="368" y="323"/>
                    <a:pt x="368" y="322"/>
                    <a:pt x="368" y="322"/>
                  </a:cubicBezTo>
                  <a:cubicBezTo>
                    <a:pt x="367" y="321"/>
                    <a:pt x="367" y="321"/>
                    <a:pt x="367" y="321"/>
                  </a:cubicBezTo>
                  <a:cubicBezTo>
                    <a:pt x="367" y="321"/>
                    <a:pt x="368" y="321"/>
                    <a:pt x="367" y="321"/>
                  </a:cubicBezTo>
                  <a:cubicBezTo>
                    <a:pt x="367" y="320"/>
                    <a:pt x="366" y="320"/>
                    <a:pt x="366" y="321"/>
                  </a:cubicBezTo>
                  <a:cubicBezTo>
                    <a:pt x="366" y="321"/>
                    <a:pt x="365" y="321"/>
                    <a:pt x="365" y="321"/>
                  </a:cubicBezTo>
                  <a:cubicBezTo>
                    <a:pt x="364" y="322"/>
                    <a:pt x="364" y="322"/>
                    <a:pt x="363" y="323"/>
                  </a:cubicBezTo>
                  <a:cubicBezTo>
                    <a:pt x="363" y="323"/>
                    <a:pt x="362" y="323"/>
                    <a:pt x="362" y="324"/>
                  </a:cubicBezTo>
                  <a:cubicBezTo>
                    <a:pt x="362" y="324"/>
                    <a:pt x="362" y="325"/>
                    <a:pt x="362" y="325"/>
                  </a:cubicBezTo>
                  <a:cubicBezTo>
                    <a:pt x="363" y="326"/>
                    <a:pt x="363" y="327"/>
                    <a:pt x="363" y="327"/>
                  </a:cubicBezTo>
                  <a:cubicBezTo>
                    <a:pt x="363" y="328"/>
                    <a:pt x="363" y="329"/>
                    <a:pt x="363" y="328"/>
                  </a:cubicBezTo>
                  <a:cubicBezTo>
                    <a:pt x="363" y="328"/>
                    <a:pt x="363" y="326"/>
                    <a:pt x="362" y="326"/>
                  </a:cubicBezTo>
                  <a:cubicBezTo>
                    <a:pt x="362" y="325"/>
                    <a:pt x="361" y="324"/>
                    <a:pt x="361" y="323"/>
                  </a:cubicBezTo>
                  <a:cubicBezTo>
                    <a:pt x="360" y="323"/>
                    <a:pt x="359" y="322"/>
                    <a:pt x="359" y="322"/>
                  </a:cubicBezTo>
                  <a:cubicBezTo>
                    <a:pt x="358" y="322"/>
                    <a:pt x="357" y="322"/>
                    <a:pt x="357" y="323"/>
                  </a:cubicBezTo>
                  <a:cubicBezTo>
                    <a:pt x="356" y="323"/>
                    <a:pt x="355" y="323"/>
                    <a:pt x="354" y="324"/>
                  </a:cubicBezTo>
                  <a:cubicBezTo>
                    <a:pt x="354" y="324"/>
                    <a:pt x="353" y="324"/>
                    <a:pt x="353" y="324"/>
                  </a:cubicBezTo>
                  <a:cubicBezTo>
                    <a:pt x="353" y="324"/>
                    <a:pt x="354" y="323"/>
                    <a:pt x="355" y="323"/>
                  </a:cubicBezTo>
                  <a:cubicBezTo>
                    <a:pt x="356" y="323"/>
                    <a:pt x="357" y="322"/>
                    <a:pt x="358" y="322"/>
                  </a:cubicBezTo>
                  <a:cubicBezTo>
                    <a:pt x="359" y="321"/>
                    <a:pt x="359" y="319"/>
                    <a:pt x="359" y="318"/>
                  </a:cubicBezTo>
                  <a:cubicBezTo>
                    <a:pt x="358" y="317"/>
                    <a:pt x="358" y="316"/>
                    <a:pt x="357" y="315"/>
                  </a:cubicBezTo>
                  <a:cubicBezTo>
                    <a:pt x="356" y="315"/>
                    <a:pt x="355" y="314"/>
                    <a:pt x="355" y="313"/>
                  </a:cubicBezTo>
                  <a:cubicBezTo>
                    <a:pt x="354" y="313"/>
                    <a:pt x="353" y="313"/>
                    <a:pt x="353" y="313"/>
                  </a:cubicBezTo>
                  <a:cubicBezTo>
                    <a:pt x="353" y="313"/>
                    <a:pt x="353" y="313"/>
                    <a:pt x="354" y="313"/>
                  </a:cubicBezTo>
                  <a:cubicBezTo>
                    <a:pt x="355" y="313"/>
                    <a:pt x="356" y="313"/>
                    <a:pt x="356" y="312"/>
                  </a:cubicBezTo>
                  <a:cubicBezTo>
                    <a:pt x="356" y="312"/>
                    <a:pt x="356" y="311"/>
                    <a:pt x="355" y="310"/>
                  </a:cubicBezTo>
                  <a:cubicBezTo>
                    <a:pt x="355" y="310"/>
                    <a:pt x="355" y="310"/>
                    <a:pt x="355" y="309"/>
                  </a:cubicBezTo>
                  <a:cubicBezTo>
                    <a:pt x="354" y="308"/>
                    <a:pt x="355" y="308"/>
                    <a:pt x="354" y="308"/>
                  </a:cubicBezTo>
                  <a:cubicBezTo>
                    <a:pt x="354" y="307"/>
                    <a:pt x="354" y="307"/>
                    <a:pt x="354" y="307"/>
                  </a:cubicBezTo>
                  <a:cubicBezTo>
                    <a:pt x="354" y="307"/>
                    <a:pt x="353" y="307"/>
                    <a:pt x="353" y="306"/>
                  </a:cubicBezTo>
                  <a:cubicBezTo>
                    <a:pt x="354" y="306"/>
                    <a:pt x="354" y="305"/>
                    <a:pt x="354" y="305"/>
                  </a:cubicBezTo>
                  <a:cubicBezTo>
                    <a:pt x="354" y="304"/>
                    <a:pt x="355" y="304"/>
                    <a:pt x="356" y="304"/>
                  </a:cubicBezTo>
                  <a:cubicBezTo>
                    <a:pt x="356" y="303"/>
                    <a:pt x="356" y="304"/>
                    <a:pt x="356" y="303"/>
                  </a:cubicBezTo>
                  <a:cubicBezTo>
                    <a:pt x="356" y="302"/>
                    <a:pt x="357" y="301"/>
                    <a:pt x="357" y="301"/>
                  </a:cubicBezTo>
                  <a:cubicBezTo>
                    <a:pt x="357" y="301"/>
                    <a:pt x="358" y="300"/>
                    <a:pt x="358" y="299"/>
                  </a:cubicBezTo>
                  <a:cubicBezTo>
                    <a:pt x="359" y="298"/>
                    <a:pt x="359" y="297"/>
                    <a:pt x="358" y="296"/>
                  </a:cubicBezTo>
                  <a:cubicBezTo>
                    <a:pt x="358" y="296"/>
                    <a:pt x="358" y="295"/>
                    <a:pt x="358" y="294"/>
                  </a:cubicBezTo>
                  <a:cubicBezTo>
                    <a:pt x="358" y="293"/>
                    <a:pt x="359" y="292"/>
                    <a:pt x="360" y="292"/>
                  </a:cubicBezTo>
                  <a:cubicBezTo>
                    <a:pt x="360" y="291"/>
                    <a:pt x="361" y="291"/>
                    <a:pt x="361" y="290"/>
                  </a:cubicBezTo>
                  <a:cubicBezTo>
                    <a:pt x="362" y="289"/>
                    <a:pt x="362" y="289"/>
                    <a:pt x="362" y="288"/>
                  </a:cubicBezTo>
                  <a:cubicBezTo>
                    <a:pt x="362" y="287"/>
                    <a:pt x="363" y="287"/>
                    <a:pt x="363" y="286"/>
                  </a:cubicBezTo>
                  <a:cubicBezTo>
                    <a:pt x="363" y="286"/>
                    <a:pt x="362" y="286"/>
                    <a:pt x="362" y="286"/>
                  </a:cubicBezTo>
                  <a:cubicBezTo>
                    <a:pt x="362" y="286"/>
                    <a:pt x="362" y="286"/>
                    <a:pt x="361" y="285"/>
                  </a:cubicBezTo>
                  <a:cubicBezTo>
                    <a:pt x="361" y="285"/>
                    <a:pt x="361" y="285"/>
                    <a:pt x="360" y="285"/>
                  </a:cubicBezTo>
                  <a:cubicBezTo>
                    <a:pt x="360" y="285"/>
                    <a:pt x="360" y="285"/>
                    <a:pt x="360" y="285"/>
                  </a:cubicBezTo>
                  <a:cubicBezTo>
                    <a:pt x="359" y="285"/>
                    <a:pt x="359" y="285"/>
                    <a:pt x="359" y="285"/>
                  </a:cubicBezTo>
                  <a:cubicBezTo>
                    <a:pt x="358" y="285"/>
                    <a:pt x="358" y="285"/>
                    <a:pt x="358" y="285"/>
                  </a:cubicBezTo>
                  <a:cubicBezTo>
                    <a:pt x="358" y="285"/>
                    <a:pt x="359" y="285"/>
                    <a:pt x="359" y="284"/>
                  </a:cubicBezTo>
                  <a:cubicBezTo>
                    <a:pt x="358" y="284"/>
                    <a:pt x="358" y="283"/>
                    <a:pt x="357" y="283"/>
                  </a:cubicBezTo>
                  <a:cubicBezTo>
                    <a:pt x="357" y="284"/>
                    <a:pt x="357" y="284"/>
                    <a:pt x="357" y="284"/>
                  </a:cubicBezTo>
                  <a:cubicBezTo>
                    <a:pt x="356" y="284"/>
                    <a:pt x="356" y="283"/>
                    <a:pt x="356" y="283"/>
                  </a:cubicBezTo>
                  <a:cubicBezTo>
                    <a:pt x="355" y="283"/>
                    <a:pt x="355" y="283"/>
                    <a:pt x="355" y="283"/>
                  </a:cubicBezTo>
                  <a:cubicBezTo>
                    <a:pt x="354" y="283"/>
                    <a:pt x="354" y="282"/>
                    <a:pt x="354" y="283"/>
                  </a:cubicBezTo>
                  <a:cubicBezTo>
                    <a:pt x="354" y="284"/>
                    <a:pt x="354" y="284"/>
                    <a:pt x="353" y="283"/>
                  </a:cubicBezTo>
                  <a:cubicBezTo>
                    <a:pt x="353" y="283"/>
                    <a:pt x="353" y="282"/>
                    <a:pt x="353" y="282"/>
                  </a:cubicBezTo>
                  <a:cubicBezTo>
                    <a:pt x="352" y="282"/>
                    <a:pt x="352" y="282"/>
                    <a:pt x="351" y="282"/>
                  </a:cubicBezTo>
                  <a:cubicBezTo>
                    <a:pt x="351" y="283"/>
                    <a:pt x="351" y="283"/>
                    <a:pt x="351" y="283"/>
                  </a:cubicBezTo>
                  <a:cubicBezTo>
                    <a:pt x="351" y="283"/>
                    <a:pt x="350" y="281"/>
                    <a:pt x="350" y="282"/>
                  </a:cubicBezTo>
                  <a:cubicBezTo>
                    <a:pt x="349" y="282"/>
                    <a:pt x="349" y="282"/>
                    <a:pt x="349" y="282"/>
                  </a:cubicBezTo>
                  <a:cubicBezTo>
                    <a:pt x="348" y="282"/>
                    <a:pt x="348" y="283"/>
                    <a:pt x="348" y="282"/>
                  </a:cubicBezTo>
                  <a:cubicBezTo>
                    <a:pt x="347" y="282"/>
                    <a:pt x="346" y="281"/>
                    <a:pt x="346" y="281"/>
                  </a:cubicBezTo>
                  <a:cubicBezTo>
                    <a:pt x="345" y="281"/>
                    <a:pt x="345" y="281"/>
                    <a:pt x="345" y="281"/>
                  </a:cubicBezTo>
                  <a:cubicBezTo>
                    <a:pt x="345" y="281"/>
                    <a:pt x="344" y="281"/>
                    <a:pt x="343" y="282"/>
                  </a:cubicBezTo>
                  <a:cubicBezTo>
                    <a:pt x="343" y="282"/>
                    <a:pt x="342" y="283"/>
                    <a:pt x="342" y="283"/>
                  </a:cubicBezTo>
                  <a:cubicBezTo>
                    <a:pt x="342" y="284"/>
                    <a:pt x="342" y="284"/>
                    <a:pt x="342" y="284"/>
                  </a:cubicBezTo>
                  <a:cubicBezTo>
                    <a:pt x="342" y="284"/>
                    <a:pt x="342" y="283"/>
                    <a:pt x="343" y="282"/>
                  </a:cubicBezTo>
                  <a:cubicBezTo>
                    <a:pt x="343" y="282"/>
                    <a:pt x="344" y="281"/>
                    <a:pt x="344" y="281"/>
                  </a:cubicBezTo>
                  <a:cubicBezTo>
                    <a:pt x="344" y="280"/>
                    <a:pt x="344" y="280"/>
                    <a:pt x="344" y="280"/>
                  </a:cubicBezTo>
                  <a:cubicBezTo>
                    <a:pt x="344" y="280"/>
                    <a:pt x="343" y="280"/>
                    <a:pt x="343" y="280"/>
                  </a:cubicBezTo>
                  <a:cubicBezTo>
                    <a:pt x="343" y="279"/>
                    <a:pt x="343" y="278"/>
                    <a:pt x="342" y="277"/>
                  </a:cubicBezTo>
                  <a:cubicBezTo>
                    <a:pt x="342" y="276"/>
                    <a:pt x="341" y="276"/>
                    <a:pt x="341" y="276"/>
                  </a:cubicBezTo>
                  <a:cubicBezTo>
                    <a:pt x="340" y="276"/>
                    <a:pt x="340" y="276"/>
                    <a:pt x="339" y="276"/>
                  </a:cubicBezTo>
                  <a:cubicBezTo>
                    <a:pt x="339" y="275"/>
                    <a:pt x="338" y="275"/>
                    <a:pt x="338" y="274"/>
                  </a:cubicBezTo>
                  <a:cubicBezTo>
                    <a:pt x="337" y="273"/>
                    <a:pt x="335" y="273"/>
                    <a:pt x="335" y="273"/>
                  </a:cubicBezTo>
                  <a:cubicBezTo>
                    <a:pt x="335" y="272"/>
                    <a:pt x="333" y="272"/>
                    <a:pt x="333" y="271"/>
                  </a:cubicBezTo>
                  <a:cubicBezTo>
                    <a:pt x="333" y="271"/>
                    <a:pt x="333" y="271"/>
                    <a:pt x="332" y="271"/>
                  </a:cubicBezTo>
                  <a:cubicBezTo>
                    <a:pt x="332" y="271"/>
                    <a:pt x="332" y="271"/>
                    <a:pt x="332" y="271"/>
                  </a:cubicBezTo>
                  <a:cubicBezTo>
                    <a:pt x="331" y="270"/>
                    <a:pt x="331" y="270"/>
                    <a:pt x="331" y="270"/>
                  </a:cubicBezTo>
                  <a:cubicBezTo>
                    <a:pt x="331" y="270"/>
                    <a:pt x="331" y="267"/>
                    <a:pt x="331" y="267"/>
                  </a:cubicBezTo>
                  <a:cubicBezTo>
                    <a:pt x="331" y="266"/>
                    <a:pt x="330" y="265"/>
                    <a:pt x="330" y="264"/>
                  </a:cubicBezTo>
                  <a:cubicBezTo>
                    <a:pt x="329" y="264"/>
                    <a:pt x="329" y="264"/>
                    <a:pt x="328" y="263"/>
                  </a:cubicBezTo>
                  <a:cubicBezTo>
                    <a:pt x="327" y="261"/>
                    <a:pt x="327" y="261"/>
                    <a:pt x="327" y="260"/>
                  </a:cubicBezTo>
                  <a:cubicBezTo>
                    <a:pt x="327" y="259"/>
                    <a:pt x="326" y="259"/>
                    <a:pt x="326" y="259"/>
                  </a:cubicBezTo>
                  <a:cubicBezTo>
                    <a:pt x="325" y="259"/>
                    <a:pt x="325" y="260"/>
                    <a:pt x="324" y="259"/>
                  </a:cubicBezTo>
                  <a:cubicBezTo>
                    <a:pt x="324" y="259"/>
                    <a:pt x="323" y="258"/>
                    <a:pt x="322" y="258"/>
                  </a:cubicBezTo>
                  <a:cubicBezTo>
                    <a:pt x="321" y="258"/>
                    <a:pt x="320" y="258"/>
                    <a:pt x="319" y="257"/>
                  </a:cubicBezTo>
                  <a:cubicBezTo>
                    <a:pt x="318" y="255"/>
                    <a:pt x="317" y="255"/>
                    <a:pt x="317" y="254"/>
                  </a:cubicBezTo>
                  <a:cubicBezTo>
                    <a:pt x="316" y="254"/>
                    <a:pt x="316" y="253"/>
                    <a:pt x="315" y="253"/>
                  </a:cubicBezTo>
                  <a:cubicBezTo>
                    <a:pt x="315" y="253"/>
                    <a:pt x="313" y="253"/>
                    <a:pt x="313" y="253"/>
                  </a:cubicBezTo>
                  <a:cubicBezTo>
                    <a:pt x="313" y="253"/>
                    <a:pt x="311" y="253"/>
                    <a:pt x="310" y="253"/>
                  </a:cubicBezTo>
                  <a:cubicBezTo>
                    <a:pt x="309" y="253"/>
                    <a:pt x="308" y="254"/>
                    <a:pt x="308" y="254"/>
                  </a:cubicBezTo>
                  <a:cubicBezTo>
                    <a:pt x="307" y="254"/>
                    <a:pt x="308" y="254"/>
                    <a:pt x="307" y="254"/>
                  </a:cubicBezTo>
                  <a:cubicBezTo>
                    <a:pt x="306" y="254"/>
                    <a:pt x="306" y="254"/>
                    <a:pt x="305" y="254"/>
                  </a:cubicBezTo>
                  <a:cubicBezTo>
                    <a:pt x="305" y="255"/>
                    <a:pt x="304" y="256"/>
                    <a:pt x="304" y="255"/>
                  </a:cubicBezTo>
                  <a:cubicBezTo>
                    <a:pt x="304" y="255"/>
                    <a:pt x="306" y="254"/>
                    <a:pt x="306" y="254"/>
                  </a:cubicBezTo>
                  <a:cubicBezTo>
                    <a:pt x="305" y="253"/>
                    <a:pt x="304" y="253"/>
                    <a:pt x="304" y="253"/>
                  </a:cubicBezTo>
                  <a:cubicBezTo>
                    <a:pt x="303" y="254"/>
                    <a:pt x="303" y="254"/>
                    <a:pt x="302" y="255"/>
                  </a:cubicBezTo>
                  <a:cubicBezTo>
                    <a:pt x="301" y="255"/>
                    <a:pt x="301" y="255"/>
                    <a:pt x="301" y="255"/>
                  </a:cubicBezTo>
                  <a:cubicBezTo>
                    <a:pt x="301" y="254"/>
                    <a:pt x="303" y="254"/>
                    <a:pt x="304" y="253"/>
                  </a:cubicBezTo>
                  <a:cubicBezTo>
                    <a:pt x="305" y="252"/>
                    <a:pt x="306" y="251"/>
                    <a:pt x="306" y="250"/>
                  </a:cubicBezTo>
                  <a:cubicBezTo>
                    <a:pt x="306" y="248"/>
                    <a:pt x="305" y="245"/>
                    <a:pt x="306" y="244"/>
                  </a:cubicBezTo>
                  <a:cubicBezTo>
                    <a:pt x="306" y="243"/>
                    <a:pt x="306" y="243"/>
                    <a:pt x="306" y="241"/>
                  </a:cubicBezTo>
                  <a:cubicBezTo>
                    <a:pt x="306" y="240"/>
                    <a:pt x="306" y="239"/>
                    <a:pt x="306" y="238"/>
                  </a:cubicBezTo>
                  <a:cubicBezTo>
                    <a:pt x="306" y="237"/>
                    <a:pt x="306" y="235"/>
                    <a:pt x="306" y="234"/>
                  </a:cubicBezTo>
                  <a:cubicBezTo>
                    <a:pt x="306" y="234"/>
                    <a:pt x="307" y="234"/>
                    <a:pt x="306" y="233"/>
                  </a:cubicBezTo>
                  <a:cubicBezTo>
                    <a:pt x="306" y="231"/>
                    <a:pt x="306" y="231"/>
                    <a:pt x="305" y="231"/>
                  </a:cubicBezTo>
                  <a:cubicBezTo>
                    <a:pt x="305" y="232"/>
                    <a:pt x="305" y="232"/>
                    <a:pt x="305" y="232"/>
                  </a:cubicBezTo>
                  <a:cubicBezTo>
                    <a:pt x="304" y="231"/>
                    <a:pt x="304" y="231"/>
                    <a:pt x="304" y="231"/>
                  </a:cubicBezTo>
                  <a:cubicBezTo>
                    <a:pt x="302" y="230"/>
                    <a:pt x="302" y="230"/>
                    <a:pt x="302" y="230"/>
                  </a:cubicBezTo>
                  <a:cubicBezTo>
                    <a:pt x="301" y="230"/>
                    <a:pt x="301" y="230"/>
                    <a:pt x="301" y="231"/>
                  </a:cubicBezTo>
                  <a:cubicBezTo>
                    <a:pt x="300" y="231"/>
                    <a:pt x="299" y="232"/>
                    <a:pt x="299" y="232"/>
                  </a:cubicBezTo>
                  <a:cubicBezTo>
                    <a:pt x="299" y="232"/>
                    <a:pt x="299" y="232"/>
                    <a:pt x="299" y="232"/>
                  </a:cubicBezTo>
                  <a:cubicBezTo>
                    <a:pt x="299" y="232"/>
                    <a:pt x="299" y="233"/>
                    <a:pt x="298" y="234"/>
                  </a:cubicBezTo>
                  <a:cubicBezTo>
                    <a:pt x="298" y="234"/>
                    <a:pt x="298" y="235"/>
                    <a:pt x="298" y="235"/>
                  </a:cubicBezTo>
                  <a:cubicBezTo>
                    <a:pt x="297" y="236"/>
                    <a:pt x="297" y="238"/>
                    <a:pt x="297" y="237"/>
                  </a:cubicBezTo>
                  <a:cubicBezTo>
                    <a:pt x="297" y="237"/>
                    <a:pt x="298" y="235"/>
                    <a:pt x="298" y="234"/>
                  </a:cubicBezTo>
                  <a:cubicBezTo>
                    <a:pt x="298" y="233"/>
                    <a:pt x="299" y="232"/>
                    <a:pt x="299" y="232"/>
                  </a:cubicBezTo>
                  <a:cubicBezTo>
                    <a:pt x="299" y="232"/>
                    <a:pt x="299" y="232"/>
                    <a:pt x="299" y="232"/>
                  </a:cubicBezTo>
                  <a:cubicBezTo>
                    <a:pt x="299" y="231"/>
                    <a:pt x="299" y="230"/>
                    <a:pt x="299" y="230"/>
                  </a:cubicBezTo>
                  <a:cubicBezTo>
                    <a:pt x="298" y="230"/>
                    <a:pt x="298" y="229"/>
                    <a:pt x="298" y="229"/>
                  </a:cubicBezTo>
                  <a:cubicBezTo>
                    <a:pt x="297" y="229"/>
                    <a:pt x="297" y="229"/>
                    <a:pt x="297" y="229"/>
                  </a:cubicBezTo>
                  <a:cubicBezTo>
                    <a:pt x="297" y="229"/>
                    <a:pt x="298" y="228"/>
                    <a:pt x="298" y="227"/>
                  </a:cubicBezTo>
                  <a:cubicBezTo>
                    <a:pt x="297" y="226"/>
                    <a:pt x="296" y="226"/>
                    <a:pt x="296" y="226"/>
                  </a:cubicBezTo>
                  <a:cubicBezTo>
                    <a:pt x="296" y="225"/>
                    <a:pt x="297" y="225"/>
                    <a:pt x="297" y="225"/>
                  </a:cubicBezTo>
                  <a:cubicBezTo>
                    <a:pt x="298" y="225"/>
                    <a:pt x="298" y="224"/>
                    <a:pt x="299" y="223"/>
                  </a:cubicBezTo>
                  <a:cubicBezTo>
                    <a:pt x="299" y="222"/>
                    <a:pt x="299" y="221"/>
                    <a:pt x="299" y="221"/>
                  </a:cubicBezTo>
                  <a:cubicBezTo>
                    <a:pt x="299" y="220"/>
                    <a:pt x="300" y="217"/>
                    <a:pt x="300" y="216"/>
                  </a:cubicBezTo>
                  <a:cubicBezTo>
                    <a:pt x="301" y="215"/>
                    <a:pt x="301" y="213"/>
                    <a:pt x="302" y="212"/>
                  </a:cubicBezTo>
                  <a:cubicBezTo>
                    <a:pt x="302" y="211"/>
                    <a:pt x="303" y="209"/>
                    <a:pt x="303" y="208"/>
                  </a:cubicBezTo>
                  <a:cubicBezTo>
                    <a:pt x="303" y="207"/>
                    <a:pt x="303" y="206"/>
                    <a:pt x="303" y="206"/>
                  </a:cubicBezTo>
                  <a:cubicBezTo>
                    <a:pt x="304" y="206"/>
                    <a:pt x="305" y="206"/>
                    <a:pt x="305" y="205"/>
                  </a:cubicBezTo>
                  <a:cubicBezTo>
                    <a:pt x="306" y="205"/>
                    <a:pt x="306" y="204"/>
                    <a:pt x="307" y="203"/>
                  </a:cubicBezTo>
                  <a:cubicBezTo>
                    <a:pt x="307" y="202"/>
                    <a:pt x="308" y="201"/>
                    <a:pt x="308" y="201"/>
                  </a:cubicBezTo>
                  <a:cubicBezTo>
                    <a:pt x="308" y="201"/>
                    <a:pt x="309" y="200"/>
                    <a:pt x="310" y="199"/>
                  </a:cubicBezTo>
                  <a:cubicBezTo>
                    <a:pt x="310" y="198"/>
                    <a:pt x="311" y="198"/>
                    <a:pt x="311" y="197"/>
                  </a:cubicBezTo>
                  <a:cubicBezTo>
                    <a:pt x="311" y="196"/>
                    <a:pt x="310" y="195"/>
                    <a:pt x="311" y="195"/>
                  </a:cubicBezTo>
                  <a:cubicBezTo>
                    <a:pt x="311" y="196"/>
                    <a:pt x="312" y="197"/>
                    <a:pt x="312" y="196"/>
                  </a:cubicBezTo>
                  <a:cubicBezTo>
                    <a:pt x="312" y="195"/>
                    <a:pt x="311" y="194"/>
                    <a:pt x="312" y="194"/>
                  </a:cubicBezTo>
                  <a:cubicBezTo>
                    <a:pt x="313" y="193"/>
                    <a:pt x="314" y="192"/>
                    <a:pt x="315" y="192"/>
                  </a:cubicBezTo>
                  <a:cubicBezTo>
                    <a:pt x="315" y="191"/>
                    <a:pt x="317" y="192"/>
                    <a:pt x="317" y="190"/>
                  </a:cubicBezTo>
                  <a:cubicBezTo>
                    <a:pt x="317" y="189"/>
                    <a:pt x="316" y="189"/>
                    <a:pt x="316" y="188"/>
                  </a:cubicBezTo>
                  <a:cubicBezTo>
                    <a:pt x="316" y="187"/>
                    <a:pt x="316" y="187"/>
                    <a:pt x="317" y="188"/>
                  </a:cubicBezTo>
                  <a:cubicBezTo>
                    <a:pt x="317" y="189"/>
                    <a:pt x="318" y="189"/>
                    <a:pt x="318" y="189"/>
                  </a:cubicBezTo>
                  <a:cubicBezTo>
                    <a:pt x="318" y="188"/>
                    <a:pt x="318" y="186"/>
                    <a:pt x="318" y="186"/>
                  </a:cubicBezTo>
                  <a:cubicBezTo>
                    <a:pt x="319" y="187"/>
                    <a:pt x="319" y="187"/>
                    <a:pt x="320" y="187"/>
                  </a:cubicBezTo>
                  <a:cubicBezTo>
                    <a:pt x="320" y="186"/>
                    <a:pt x="320" y="185"/>
                    <a:pt x="320" y="185"/>
                  </a:cubicBezTo>
                  <a:cubicBezTo>
                    <a:pt x="321" y="185"/>
                    <a:pt x="321" y="185"/>
                    <a:pt x="321" y="184"/>
                  </a:cubicBezTo>
                  <a:cubicBezTo>
                    <a:pt x="321" y="184"/>
                    <a:pt x="321" y="183"/>
                    <a:pt x="320" y="182"/>
                  </a:cubicBezTo>
                  <a:cubicBezTo>
                    <a:pt x="320" y="182"/>
                    <a:pt x="321" y="182"/>
                    <a:pt x="322" y="183"/>
                  </a:cubicBezTo>
                  <a:cubicBezTo>
                    <a:pt x="322" y="184"/>
                    <a:pt x="323" y="186"/>
                    <a:pt x="323" y="185"/>
                  </a:cubicBezTo>
                  <a:cubicBezTo>
                    <a:pt x="323" y="183"/>
                    <a:pt x="323" y="183"/>
                    <a:pt x="323" y="182"/>
                  </a:cubicBezTo>
                  <a:cubicBezTo>
                    <a:pt x="323" y="182"/>
                    <a:pt x="324" y="181"/>
                    <a:pt x="324" y="181"/>
                  </a:cubicBezTo>
                  <a:cubicBezTo>
                    <a:pt x="324" y="181"/>
                    <a:pt x="324" y="181"/>
                    <a:pt x="324" y="180"/>
                  </a:cubicBezTo>
                  <a:cubicBezTo>
                    <a:pt x="324" y="180"/>
                    <a:pt x="325" y="179"/>
                    <a:pt x="325" y="180"/>
                  </a:cubicBezTo>
                  <a:cubicBezTo>
                    <a:pt x="325" y="180"/>
                    <a:pt x="326" y="181"/>
                    <a:pt x="326" y="180"/>
                  </a:cubicBezTo>
                  <a:cubicBezTo>
                    <a:pt x="326" y="180"/>
                    <a:pt x="327" y="179"/>
                    <a:pt x="327" y="180"/>
                  </a:cubicBezTo>
                  <a:cubicBezTo>
                    <a:pt x="327" y="180"/>
                    <a:pt x="328" y="181"/>
                    <a:pt x="328" y="181"/>
                  </a:cubicBezTo>
                  <a:cubicBezTo>
                    <a:pt x="329" y="180"/>
                    <a:pt x="330" y="180"/>
                    <a:pt x="329" y="179"/>
                  </a:cubicBezTo>
                  <a:cubicBezTo>
                    <a:pt x="328" y="178"/>
                    <a:pt x="327" y="179"/>
                    <a:pt x="327" y="178"/>
                  </a:cubicBezTo>
                  <a:cubicBezTo>
                    <a:pt x="327" y="177"/>
                    <a:pt x="326" y="176"/>
                    <a:pt x="327" y="176"/>
                  </a:cubicBezTo>
                  <a:cubicBezTo>
                    <a:pt x="327" y="175"/>
                    <a:pt x="327" y="176"/>
                    <a:pt x="328" y="176"/>
                  </a:cubicBezTo>
                  <a:cubicBezTo>
                    <a:pt x="328" y="177"/>
                    <a:pt x="329" y="176"/>
                    <a:pt x="329" y="176"/>
                  </a:cubicBezTo>
                  <a:cubicBezTo>
                    <a:pt x="329" y="176"/>
                    <a:pt x="331" y="177"/>
                    <a:pt x="331" y="177"/>
                  </a:cubicBezTo>
                  <a:cubicBezTo>
                    <a:pt x="332" y="177"/>
                    <a:pt x="333" y="178"/>
                    <a:pt x="334" y="177"/>
                  </a:cubicBezTo>
                  <a:cubicBezTo>
                    <a:pt x="334" y="177"/>
                    <a:pt x="335" y="176"/>
                    <a:pt x="335" y="175"/>
                  </a:cubicBezTo>
                  <a:cubicBezTo>
                    <a:pt x="336" y="175"/>
                    <a:pt x="336" y="176"/>
                    <a:pt x="336" y="176"/>
                  </a:cubicBezTo>
                  <a:cubicBezTo>
                    <a:pt x="337" y="176"/>
                    <a:pt x="338" y="176"/>
                    <a:pt x="338" y="175"/>
                  </a:cubicBezTo>
                  <a:cubicBezTo>
                    <a:pt x="339" y="174"/>
                    <a:pt x="339" y="172"/>
                    <a:pt x="339" y="171"/>
                  </a:cubicBezTo>
                  <a:cubicBezTo>
                    <a:pt x="338" y="170"/>
                    <a:pt x="338" y="168"/>
                    <a:pt x="338" y="168"/>
                  </a:cubicBezTo>
                  <a:cubicBezTo>
                    <a:pt x="337" y="168"/>
                    <a:pt x="337" y="167"/>
                    <a:pt x="336" y="167"/>
                  </a:cubicBezTo>
                  <a:cubicBezTo>
                    <a:pt x="336" y="167"/>
                    <a:pt x="336" y="168"/>
                    <a:pt x="335" y="167"/>
                  </a:cubicBezTo>
                  <a:cubicBezTo>
                    <a:pt x="335" y="165"/>
                    <a:pt x="334" y="164"/>
                    <a:pt x="333" y="163"/>
                  </a:cubicBezTo>
                  <a:cubicBezTo>
                    <a:pt x="333" y="163"/>
                    <a:pt x="332" y="164"/>
                    <a:pt x="332" y="164"/>
                  </a:cubicBezTo>
                  <a:cubicBezTo>
                    <a:pt x="331" y="164"/>
                    <a:pt x="330" y="165"/>
                    <a:pt x="330" y="165"/>
                  </a:cubicBezTo>
                  <a:cubicBezTo>
                    <a:pt x="329" y="165"/>
                    <a:pt x="329" y="165"/>
                    <a:pt x="329" y="165"/>
                  </a:cubicBezTo>
                  <a:cubicBezTo>
                    <a:pt x="329" y="164"/>
                    <a:pt x="330" y="164"/>
                    <a:pt x="331" y="164"/>
                  </a:cubicBezTo>
                  <a:cubicBezTo>
                    <a:pt x="331" y="164"/>
                    <a:pt x="331" y="163"/>
                    <a:pt x="330" y="163"/>
                  </a:cubicBezTo>
                  <a:cubicBezTo>
                    <a:pt x="330" y="162"/>
                    <a:pt x="329" y="162"/>
                    <a:pt x="328" y="161"/>
                  </a:cubicBezTo>
                  <a:cubicBezTo>
                    <a:pt x="328" y="161"/>
                    <a:pt x="327" y="160"/>
                    <a:pt x="327" y="160"/>
                  </a:cubicBezTo>
                  <a:cubicBezTo>
                    <a:pt x="327" y="160"/>
                    <a:pt x="326" y="159"/>
                    <a:pt x="325" y="159"/>
                  </a:cubicBezTo>
                  <a:cubicBezTo>
                    <a:pt x="325" y="158"/>
                    <a:pt x="325" y="158"/>
                    <a:pt x="325" y="159"/>
                  </a:cubicBezTo>
                  <a:cubicBezTo>
                    <a:pt x="325" y="159"/>
                    <a:pt x="324" y="160"/>
                    <a:pt x="324" y="160"/>
                  </a:cubicBezTo>
                  <a:cubicBezTo>
                    <a:pt x="323" y="159"/>
                    <a:pt x="322" y="159"/>
                    <a:pt x="322" y="158"/>
                  </a:cubicBezTo>
                  <a:cubicBezTo>
                    <a:pt x="322" y="157"/>
                    <a:pt x="323" y="157"/>
                    <a:pt x="323" y="157"/>
                  </a:cubicBezTo>
                  <a:cubicBezTo>
                    <a:pt x="324" y="157"/>
                    <a:pt x="324" y="156"/>
                    <a:pt x="324" y="156"/>
                  </a:cubicBezTo>
                  <a:cubicBezTo>
                    <a:pt x="323" y="155"/>
                    <a:pt x="323" y="155"/>
                    <a:pt x="324" y="155"/>
                  </a:cubicBezTo>
                  <a:cubicBezTo>
                    <a:pt x="324" y="156"/>
                    <a:pt x="325" y="158"/>
                    <a:pt x="326" y="158"/>
                  </a:cubicBezTo>
                  <a:cubicBezTo>
                    <a:pt x="326" y="159"/>
                    <a:pt x="328" y="160"/>
                    <a:pt x="328" y="160"/>
                  </a:cubicBezTo>
                  <a:cubicBezTo>
                    <a:pt x="329" y="161"/>
                    <a:pt x="330" y="162"/>
                    <a:pt x="331" y="162"/>
                  </a:cubicBezTo>
                  <a:cubicBezTo>
                    <a:pt x="331" y="163"/>
                    <a:pt x="332" y="163"/>
                    <a:pt x="332" y="162"/>
                  </a:cubicBezTo>
                  <a:cubicBezTo>
                    <a:pt x="333" y="162"/>
                    <a:pt x="334" y="163"/>
                    <a:pt x="334" y="163"/>
                  </a:cubicBezTo>
                  <a:cubicBezTo>
                    <a:pt x="335" y="164"/>
                    <a:pt x="336" y="164"/>
                    <a:pt x="336" y="165"/>
                  </a:cubicBezTo>
                  <a:cubicBezTo>
                    <a:pt x="337" y="166"/>
                    <a:pt x="338" y="167"/>
                    <a:pt x="338" y="167"/>
                  </a:cubicBezTo>
                  <a:cubicBezTo>
                    <a:pt x="339" y="167"/>
                    <a:pt x="339" y="169"/>
                    <a:pt x="340" y="169"/>
                  </a:cubicBezTo>
                  <a:cubicBezTo>
                    <a:pt x="340" y="168"/>
                    <a:pt x="339" y="167"/>
                    <a:pt x="340" y="167"/>
                  </a:cubicBezTo>
                  <a:cubicBezTo>
                    <a:pt x="340" y="167"/>
                    <a:pt x="341" y="168"/>
                    <a:pt x="341" y="167"/>
                  </a:cubicBezTo>
                  <a:cubicBezTo>
                    <a:pt x="341" y="166"/>
                    <a:pt x="340" y="165"/>
                    <a:pt x="341" y="165"/>
                  </a:cubicBezTo>
                  <a:cubicBezTo>
                    <a:pt x="341" y="166"/>
                    <a:pt x="342" y="167"/>
                    <a:pt x="343" y="167"/>
                  </a:cubicBezTo>
                  <a:cubicBezTo>
                    <a:pt x="344" y="167"/>
                    <a:pt x="343" y="165"/>
                    <a:pt x="344" y="165"/>
                  </a:cubicBezTo>
                  <a:cubicBezTo>
                    <a:pt x="345" y="165"/>
                    <a:pt x="345" y="165"/>
                    <a:pt x="345" y="164"/>
                  </a:cubicBezTo>
                  <a:cubicBezTo>
                    <a:pt x="345" y="163"/>
                    <a:pt x="344" y="162"/>
                    <a:pt x="345" y="162"/>
                  </a:cubicBezTo>
                  <a:cubicBezTo>
                    <a:pt x="345" y="162"/>
                    <a:pt x="346" y="163"/>
                    <a:pt x="346" y="163"/>
                  </a:cubicBezTo>
                  <a:cubicBezTo>
                    <a:pt x="347" y="162"/>
                    <a:pt x="347" y="163"/>
                    <a:pt x="347" y="161"/>
                  </a:cubicBezTo>
                  <a:cubicBezTo>
                    <a:pt x="346" y="160"/>
                    <a:pt x="346" y="159"/>
                    <a:pt x="347" y="159"/>
                  </a:cubicBezTo>
                  <a:cubicBezTo>
                    <a:pt x="347" y="159"/>
                    <a:pt x="348" y="158"/>
                    <a:pt x="348" y="159"/>
                  </a:cubicBezTo>
                  <a:cubicBezTo>
                    <a:pt x="348" y="159"/>
                    <a:pt x="347" y="159"/>
                    <a:pt x="347" y="160"/>
                  </a:cubicBezTo>
                  <a:cubicBezTo>
                    <a:pt x="348" y="161"/>
                    <a:pt x="348" y="161"/>
                    <a:pt x="348" y="162"/>
                  </a:cubicBezTo>
                  <a:cubicBezTo>
                    <a:pt x="348" y="162"/>
                    <a:pt x="349" y="163"/>
                    <a:pt x="349" y="163"/>
                  </a:cubicBezTo>
                  <a:cubicBezTo>
                    <a:pt x="349" y="162"/>
                    <a:pt x="349" y="161"/>
                    <a:pt x="350" y="162"/>
                  </a:cubicBezTo>
                  <a:cubicBezTo>
                    <a:pt x="350" y="163"/>
                    <a:pt x="351" y="164"/>
                    <a:pt x="351" y="163"/>
                  </a:cubicBezTo>
                  <a:cubicBezTo>
                    <a:pt x="351" y="162"/>
                    <a:pt x="351" y="162"/>
                    <a:pt x="351" y="161"/>
                  </a:cubicBezTo>
                  <a:cubicBezTo>
                    <a:pt x="351" y="160"/>
                    <a:pt x="351" y="161"/>
                    <a:pt x="351" y="162"/>
                  </a:cubicBezTo>
                  <a:cubicBezTo>
                    <a:pt x="352" y="163"/>
                    <a:pt x="353" y="164"/>
                    <a:pt x="354" y="163"/>
                  </a:cubicBezTo>
                  <a:cubicBezTo>
                    <a:pt x="355" y="163"/>
                    <a:pt x="356" y="162"/>
                    <a:pt x="357" y="161"/>
                  </a:cubicBezTo>
                  <a:cubicBezTo>
                    <a:pt x="357" y="161"/>
                    <a:pt x="358" y="161"/>
                    <a:pt x="359" y="161"/>
                  </a:cubicBezTo>
                  <a:cubicBezTo>
                    <a:pt x="359" y="160"/>
                    <a:pt x="359" y="159"/>
                    <a:pt x="359" y="158"/>
                  </a:cubicBezTo>
                  <a:cubicBezTo>
                    <a:pt x="360" y="157"/>
                    <a:pt x="361" y="156"/>
                    <a:pt x="362" y="156"/>
                  </a:cubicBezTo>
                  <a:cubicBezTo>
                    <a:pt x="362" y="155"/>
                    <a:pt x="363" y="155"/>
                    <a:pt x="363" y="154"/>
                  </a:cubicBezTo>
                  <a:cubicBezTo>
                    <a:pt x="363" y="153"/>
                    <a:pt x="364" y="153"/>
                    <a:pt x="365" y="153"/>
                  </a:cubicBezTo>
                  <a:cubicBezTo>
                    <a:pt x="365" y="152"/>
                    <a:pt x="366" y="151"/>
                    <a:pt x="366" y="150"/>
                  </a:cubicBezTo>
                  <a:cubicBezTo>
                    <a:pt x="367" y="150"/>
                    <a:pt x="368" y="150"/>
                    <a:pt x="368" y="148"/>
                  </a:cubicBezTo>
                  <a:cubicBezTo>
                    <a:pt x="368" y="146"/>
                    <a:pt x="367" y="146"/>
                    <a:pt x="367" y="145"/>
                  </a:cubicBezTo>
                  <a:cubicBezTo>
                    <a:pt x="366" y="145"/>
                    <a:pt x="365" y="144"/>
                    <a:pt x="365" y="144"/>
                  </a:cubicBezTo>
                  <a:cubicBezTo>
                    <a:pt x="364" y="144"/>
                    <a:pt x="363" y="145"/>
                    <a:pt x="362" y="144"/>
                  </a:cubicBezTo>
                  <a:cubicBezTo>
                    <a:pt x="362" y="144"/>
                    <a:pt x="360" y="144"/>
                    <a:pt x="360" y="144"/>
                  </a:cubicBezTo>
                  <a:cubicBezTo>
                    <a:pt x="359" y="144"/>
                    <a:pt x="358" y="143"/>
                    <a:pt x="358" y="143"/>
                  </a:cubicBezTo>
                  <a:cubicBezTo>
                    <a:pt x="357" y="143"/>
                    <a:pt x="357" y="143"/>
                    <a:pt x="356" y="142"/>
                  </a:cubicBezTo>
                  <a:cubicBezTo>
                    <a:pt x="356" y="141"/>
                    <a:pt x="356" y="140"/>
                    <a:pt x="355" y="140"/>
                  </a:cubicBezTo>
                  <a:cubicBezTo>
                    <a:pt x="355" y="140"/>
                    <a:pt x="355" y="141"/>
                    <a:pt x="355" y="140"/>
                  </a:cubicBezTo>
                  <a:cubicBezTo>
                    <a:pt x="355" y="139"/>
                    <a:pt x="355" y="138"/>
                    <a:pt x="354" y="137"/>
                  </a:cubicBezTo>
                  <a:cubicBezTo>
                    <a:pt x="354" y="136"/>
                    <a:pt x="353" y="135"/>
                    <a:pt x="352" y="135"/>
                  </a:cubicBezTo>
                  <a:cubicBezTo>
                    <a:pt x="352" y="134"/>
                    <a:pt x="350" y="133"/>
                    <a:pt x="350" y="133"/>
                  </a:cubicBezTo>
                  <a:cubicBezTo>
                    <a:pt x="349" y="133"/>
                    <a:pt x="347" y="133"/>
                    <a:pt x="347" y="132"/>
                  </a:cubicBezTo>
                  <a:cubicBezTo>
                    <a:pt x="347" y="132"/>
                    <a:pt x="346" y="132"/>
                    <a:pt x="346" y="133"/>
                  </a:cubicBezTo>
                  <a:cubicBezTo>
                    <a:pt x="346" y="134"/>
                    <a:pt x="345" y="134"/>
                    <a:pt x="345" y="133"/>
                  </a:cubicBezTo>
                  <a:cubicBezTo>
                    <a:pt x="344" y="132"/>
                    <a:pt x="344" y="131"/>
                    <a:pt x="345" y="131"/>
                  </a:cubicBezTo>
                  <a:cubicBezTo>
                    <a:pt x="345" y="131"/>
                    <a:pt x="346" y="131"/>
                    <a:pt x="347" y="131"/>
                  </a:cubicBezTo>
                  <a:cubicBezTo>
                    <a:pt x="348" y="132"/>
                    <a:pt x="350" y="133"/>
                    <a:pt x="351" y="133"/>
                  </a:cubicBezTo>
                  <a:cubicBezTo>
                    <a:pt x="351" y="133"/>
                    <a:pt x="353" y="134"/>
                    <a:pt x="353" y="134"/>
                  </a:cubicBezTo>
                  <a:cubicBezTo>
                    <a:pt x="354" y="135"/>
                    <a:pt x="355" y="135"/>
                    <a:pt x="354" y="134"/>
                  </a:cubicBezTo>
                  <a:cubicBezTo>
                    <a:pt x="354" y="133"/>
                    <a:pt x="353" y="133"/>
                    <a:pt x="354" y="133"/>
                  </a:cubicBezTo>
                  <a:cubicBezTo>
                    <a:pt x="354" y="133"/>
                    <a:pt x="356" y="134"/>
                    <a:pt x="356" y="135"/>
                  </a:cubicBezTo>
                  <a:cubicBezTo>
                    <a:pt x="357" y="136"/>
                    <a:pt x="358" y="137"/>
                    <a:pt x="359" y="138"/>
                  </a:cubicBezTo>
                  <a:cubicBezTo>
                    <a:pt x="359" y="138"/>
                    <a:pt x="361" y="139"/>
                    <a:pt x="361" y="139"/>
                  </a:cubicBezTo>
                  <a:cubicBezTo>
                    <a:pt x="360" y="138"/>
                    <a:pt x="359" y="138"/>
                    <a:pt x="359" y="138"/>
                  </a:cubicBezTo>
                  <a:cubicBezTo>
                    <a:pt x="359" y="139"/>
                    <a:pt x="361" y="139"/>
                    <a:pt x="361" y="140"/>
                  </a:cubicBezTo>
                  <a:cubicBezTo>
                    <a:pt x="361" y="142"/>
                    <a:pt x="362" y="143"/>
                    <a:pt x="363" y="144"/>
                  </a:cubicBezTo>
                  <a:cubicBezTo>
                    <a:pt x="363" y="144"/>
                    <a:pt x="365" y="144"/>
                    <a:pt x="366" y="144"/>
                  </a:cubicBezTo>
                  <a:cubicBezTo>
                    <a:pt x="367" y="145"/>
                    <a:pt x="367" y="145"/>
                    <a:pt x="368" y="144"/>
                  </a:cubicBezTo>
                  <a:cubicBezTo>
                    <a:pt x="369" y="144"/>
                    <a:pt x="369" y="142"/>
                    <a:pt x="370" y="142"/>
                  </a:cubicBezTo>
                  <a:cubicBezTo>
                    <a:pt x="370" y="141"/>
                    <a:pt x="372" y="141"/>
                    <a:pt x="372" y="141"/>
                  </a:cubicBezTo>
                  <a:cubicBezTo>
                    <a:pt x="373" y="140"/>
                    <a:pt x="373" y="139"/>
                    <a:pt x="374" y="138"/>
                  </a:cubicBezTo>
                  <a:cubicBezTo>
                    <a:pt x="374" y="137"/>
                    <a:pt x="375" y="137"/>
                    <a:pt x="375" y="137"/>
                  </a:cubicBezTo>
                  <a:cubicBezTo>
                    <a:pt x="376" y="137"/>
                    <a:pt x="377" y="136"/>
                    <a:pt x="377" y="135"/>
                  </a:cubicBezTo>
                  <a:cubicBezTo>
                    <a:pt x="378" y="134"/>
                    <a:pt x="378" y="133"/>
                    <a:pt x="378" y="133"/>
                  </a:cubicBezTo>
                  <a:cubicBezTo>
                    <a:pt x="377" y="132"/>
                    <a:pt x="377" y="132"/>
                    <a:pt x="376" y="131"/>
                  </a:cubicBezTo>
                  <a:cubicBezTo>
                    <a:pt x="375" y="131"/>
                    <a:pt x="375" y="131"/>
                    <a:pt x="375" y="130"/>
                  </a:cubicBezTo>
                  <a:cubicBezTo>
                    <a:pt x="375" y="128"/>
                    <a:pt x="375" y="129"/>
                    <a:pt x="375" y="128"/>
                  </a:cubicBezTo>
                  <a:cubicBezTo>
                    <a:pt x="375" y="127"/>
                    <a:pt x="375" y="127"/>
                    <a:pt x="375" y="127"/>
                  </a:cubicBezTo>
                  <a:cubicBezTo>
                    <a:pt x="376" y="127"/>
                    <a:pt x="377" y="127"/>
                    <a:pt x="378" y="128"/>
                  </a:cubicBezTo>
                  <a:cubicBezTo>
                    <a:pt x="378" y="129"/>
                    <a:pt x="379" y="129"/>
                    <a:pt x="380" y="129"/>
                  </a:cubicBezTo>
                  <a:cubicBezTo>
                    <a:pt x="380" y="129"/>
                    <a:pt x="381" y="128"/>
                    <a:pt x="381" y="128"/>
                  </a:cubicBezTo>
                  <a:cubicBezTo>
                    <a:pt x="381" y="127"/>
                    <a:pt x="383" y="127"/>
                    <a:pt x="383" y="128"/>
                  </a:cubicBezTo>
                  <a:cubicBezTo>
                    <a:pt x="383" y="129"/>
                    <a:pt x="383" y="129"/>
                    <a:pt x="383" y="130"/>
                  </a:cubicBezTo>
                  <a:cubicBezTo>
                    <a:pt x="383" y="131"/>
                    <a:pt x="382" y="132"/>
                    <a:pt x="383" y="132"/>
                  </a:cubicBezTo>
                  <a:cubicBezTo>
                    <a:pt x="383" y="133"/>
                    <a:pt x="384" y="133"/>
                    <a:pt x="385" y="133"/>
                  </a:cubicBezTo>
                  <a:cubicBezTo>
                    <a:pt x="385" y="133"/>
                    <a:pt x="386" y="134"/>
                    <a:pt x="387" y="134"/>
                  </a:cubicBezTo>
                  <a:cubicBezTo>
                    <a:pt x="387" y="135"/>
                    <a:pt x="388" y="135"/>
                    <a:pt x="387" y="135"/>
                  </a:cubicBezTo>
                  <a:cubicBezTo>
                    <a:pt x="387" y="135"/>
                    <a:pt x="387" y="135"/>
                    <a:pt x="387" y="136"/>
                  </a:cubicBezTo>
                  <a:cubicBezTo>
                    <a:pt x="387" y="137"/>
                    <a:pt x="387" y="138"/>
                    <a:pt x="388" y="138"/>
                  </a:cubicBezTo>
                  <a:cubicBezTo>
                    <a:pt x="388" y="138"/>
                    <a:pt x="389" y="139"/>
                    <a:pt x="388" y="139"/>
                  </a:cubicBezTo>
                  <a:cubicBezTo>
                    <a:pt x="388" y="140"/>
                    <a:pt x="388" y="140"/>
                    <a:pt x="388" y="141"/>
                  </a:cubicBezTo>
                  <a:cubicBezTo>
                    <a:pt x="388" y="142"/>
                    <a:pt x="388" y="142"/>
                    <a:pt x="389" y="142"/>
                  </a:cubicBezTo>
                  <a:cubicBezTo>
                    <a:pt x="390" y="142"/>
                    <a:pt x="390" y="142"/>
                    <a:pt x="390" y="143"/>
                  </a:cubicBezTo>
                  <a:cubicBezTo>
                    <a:pt x="390" y="143"/>
                    <a:pt x="391" y="144"/>
                    <a:pt x="391" y="144"/>
                  </a:cubicBezTo>
                  <a:cubicBezTo>
                    <a:pt x="392" y="143"/>
                    <a:pt x="392" y="143"/>
                    <a:pt x="392" y="144"/>
                  </a:cubicBezTo>
                  <a:cubicBezTo>
                    <a:pt x="393" y="144"/>
                    <a:pt x="393" y="143"/>
                    <a:pt x="393" y="143"/>
                  </a:cubicBezTo>
                  <a:cubicBezTo>
                    <a:pt x="393" y="142"/>
                    <a:pt x="393" y="142"/>
                    <a:pt x="392" y="142"/>
                  </a:cubicBezTo>
                  <a:cubicBezTo>
                    <a:pt x="391" y="142"/>
                    <a:pt x="391" y="142"/>
                    <a:pt x="391" y="141"/>
                  </a:cubicBezTo>
                  <a:cubicBezTo>
                    <a:pt x="390" y="140"/>
                    <a:pt x="390" y="140"/>
                    <a:pt x="390" y="140"/>
                  </a:cubicBezTo>
                  <a:cubicBezTo>
                    <a:pt x="391" y="140"/>
                    <a:pt x="391" y="140"/>
                    <a:pt x="391" y="139"/>
                  </a:cubicBezTo>
                  <a:cubicBezTo>
                    <a:pt x="391" y="138"/>
                    <a:pt x="390" y="137"/>
                    <a:pt x="390" y="137"/>
                  </a:cubicBezTo>
                  <a:cubicBezTo>
                    <a:pt x="389" y="136"/>
                    <a:pt x="388" y="136"/>
                    <a:pt x="388" y="135"/>
                  </a:cubicBezTo>
                  <a:cubicBezTo>
                    <a:pt x="388" y="135"/>
                    <a:pt x="388" y="134"/>
                    <a:pt x="387" y="133"/>
                  </a:cubicBezTo>
                  <a:cubicBezTo>
                    <a:pt x="387" y="132"/>
                    <a:pt x="387" y="131"/>
                    <a:pt x="388" y="131"/>
                  </a:cubicBezTo>
                  <a:cubicBezTo>
                    <a:pt x="388" y="132"/>
                    <a:pt x="388" y="132"/>
                    <a:pt x="388" y="132"/>
                  </a:cubicBezTo>
                  <a:cubicBezTo>
                    <a:pt x="388" y="133"/>
                    <a:pt x="389" y="134"/>
                    <a:pt x="389" y="134"/>
                  </a:cubicBezTo>
                  <a:cubicBezTo>
                    <a:pt x="390" y="134"/>
                    <a:pt x="390" y="135"/>
                    <a:pt x="391" y="135"/>
                  </a:cubicBezTo>
                  <a:cubicBezTo>
                    <a:pt x="391" y="135"/>
                    <a:pt x="392" y="134"/>
                    <a:pt x="392" y="133"/>
                  </a:cubicBezTo>
                  <a:cubicBezTo>
                    <a:pt x="392" y="132"/>
                    <a:pt x="391" y="131"/>
                    <a:pt x="391" y="130"/>
                  </a:cubicBezTo>
                  <a:cubicBezTo>
                    <a:pt x="391" y="129"/>
                    <a:pt x="390" y="129"/>
                    <a:pt x="391" y="128"/>
                  </a:cubicBezTo>
                  <a:cubicBezTo>
                    <a:pt x="391" y="128"/>
                    <a:pt x="391" y="128"/>
                    <a:pt x="390" y="127"/>
                  </a:cubicBezTo>
                  <a:cubicBezTo>
                    <a:pt x="390" y="127"/>
                    <a:pt x="390" y="126"/>
                    <a:pt x="390" y="126"/>
                  </a:cubicBezTo>
                  <a:cubicBezTo>
                    <a:pt x="389" y="126"/>
                    <a:pt x="389" y="125"/>
                    <a:pt x="389" y="125"/>
                  </a:cubicBezTo>
                  <a:cubicBezTo>
                    <a:pt x="389" y="124"/>
                    <a:pt x="388" y="123"/>
                    <a:pt x="388" y="123"/>
                  </a:cubicBezTo>
                  <a:cubicBezTo>
                    <a:pt x="387" y="123"/>
                    <a:pt x="387" y="123"/>
                    <a:pt x="387" y="123"/>
                  </a:cubicBezTo>
                  <a:cubicBezTo>
                    <a:pt x="386" y="123"/>
                    <a:pt x="385" y="124"/>
                    <a:pt x="386" y="123"/>
                  </a:cubicBezTo>
                  <a:cubicBezTo>
                    <a:pt x="386" y="123"/>
                    <a:pt x="386" y="122"/>
                    <a:pt x="386" y="122"/>
                  </a:cubicBezTo>
                  <a:cubicBezTo>
                    <a:pt x="387" y="122"/>
                    <a:pt x="388" y="122"/>
                    <a:pt x="388" y="122"/>
                  </a:cubicBezTo>
                  <a:cubicBezTo>
                    <a:pt x="389" y="123"/>
                    <a:pt x="389" y="124"/>
                    <a:pt x="389" y="125"/>
                  </a:cubicBezTo>
                  <a:cubicBezTo>
                    <a:pt x="389" y="125"/>
                    <a:pt x="389" y="125"/>
                    <a:pt x="390" y="126"/>
                  </a:cubicBezTo>
                  <a:cubicBezTo>
                    <a:pt x="390" y="126"/>
                    <a:pt x="390" y="126"/>
                    <a:pt x="390" y="126"/>
                  </a:cubicBezTo>
                  <a:cubicBezTo>
                    <a:pt x="390" y="126"/>
                    <a:pt x="390" y="127"/>
                    <a:pt x="390" y="127"/>
                  </a:cubicBezTo>
                  <a:cubicBezTo>
                    <a:pt x="391" y="128"/>
                    <a:pt x="391" y="127"/>
                    <a:pt x="392" y="127"/>
                  </a:cubicBezTo>
                  <a:cubicBezTo>
                    <a:pt x="392" y="126"/>
                    <a:pt x="392" y="126"/>
                    <a:pt x="393" y="125"/>
                  </a:cubicBezTo>
                  <a:cubicBezTo>
                    <a:pt x="393" y="125"/>
                    <a:pt x="393" y="124"/>
                    <a:pt x="393" y="125"/>
                  </a:cubicBezTo>
                  <a:cubicBezTo>
                    <a:pt x="393" y="126"/>
                    <a:pt x="392" y="126"/>
                    <a:pt x="393" y="127"/>
                  </a:cubicBezTo>
                  <a:cubicBezTo>
                    <a:pt x="393" y="127"/>
                    <a:pt x="393" y="128"/>
                    <a:pt x="392" y="128"/>
                  </a:cubicBezTo>
                  <a:cubicBezTo>
                    <a:pt x="392" y="127"/>
                    <a:pt x="391" y="127"/>
                    <a:pt x="391" y="128"/>
                  </a:cubicBezTo>
                  <a:cubicBezTo>
                    <a:pt x="392" y="129"/>
                    <a:pt x="393" y="129"/>
                    <a:pt x="393" y="130"/>
                  </a:cubicBezTo>
                  <a:cubicBezTo>
                    <a:pt x="393" y="131"/>
                    <a:pt x="393" y="132"/>
                    <a:pt x="393" y="132"/>
                  </a:cubicBezTo>
                  <a:cubicBezTo>
                    <a:pt x="393" y="133"/>
                    <a:pt x="394" y="134"/>
                    <a:pt x="394" y="133"/>
                  </a:cubicBezTo>
                  <a:cubicBezTo>
                    <a:pt x="394" y="133"/>
                    <a:pt x="395" y="133"/>
                    <a:pt x="395" y="134"/>
                  </a:cubicBezTo>
                  <a:cubicBezTo>
                    <a:pt x="396" y="135"/>
                    <a:pt x="396" y="136"/>
                    <a:pt x="396" y="136"/>
                  </a:cubicBezTo>
                  <a:cubicBezTo>
                    <a:pt x="397" y="135"/>
                    <a:pt x="396" y="135"/>
                    <a:pt x="396" y="134"/>
                  </a:cubicBezTo>
                  <a:cubicBezTo>
                    <a:pt x="395" y="133"/>
                    <a:pt x="395" y="133"/>
                    <a:pt x="396" y="132"/>
                  </a:cubicBezTo>
                  <a:cubicBezTo>
                    <a:pt x="396" y="132"/>
                    <a:pt x="397" y="132"/>
                    <a:pt x="397" y="131"/>
                  </a:cubicBezTo>
                  <a:cubicBezTo>
                    <a:pt x="397" y="130"/>
                    <a:pt x="398" y="130"/>
                    <a:pt x="398" y="130"/>
                  </a:cubicBezTo>
                  <a:cubicBezTo>
                    <a:pt x="399" y="131"/>
                    <a:pt x="400" y="131"/>
                    <a:pt x="400" y="130"/>
                  </a:cubicBezTo>
                  <a:cubicBezTo>
                    <a:pt x="401" y="130"/>
                    <a:pt x="401" y="129"/>
                    <a:pt x="402" y="129"/>
                  </a:cubicBezTo>
                  <a:cubicBezTo>
                    <a:pt x="402" y="129"/>
                    <a:pt x="403" y="129"/>
                    <a:pt x="403" y="129"/>
                  </a:cubicBezTo>
                  <a:cubicBezTo>
                    <a:pt x="403" y="129"/>
                    <a:pt x="403" y="127"/>
                    <a:pt x="404" y="127"/>
                  </a:cubicBezTo>
                  <a:cubicBezTo>
                    <a:pt x="404" y="126"/>
                    <a:pt x="405" y="125"/>
                    <a:pt x="406" y="125"/>
                  </a:cubicBezTo>
                  <a:cubicBezTo>
                    <a:pt x="407" y="125"/>
                    <a:pt x="408" y="125"/>
                    <a:pt x="408" y="125"/>
                  </a:cubicBezTo>
                  <a:cubicBezTo>
                    <a:pt x="409" y="125"/>
                    <a:pt x="410" y="121"/>
                    <a:pt x="410" y="120"/>
                  </a:cubicBezTo>
                  <a:cubicBezTo>
                    <a:pt x="411" y="119"/>
                    <a:pt x="411" y="118"/>
                    <a:pt x="411" y="117"/>
                  </a:cubicBezTo>
                  <a:cubicBezTo>
                    <a:pt x="411" y="116"/>
                    <a:pt x="410" y="116"/>
                    <a:pt x="410" y="115"/>
                  </a:cubicBezTo>
                  <a:cubicBezTo>
                    <a:pt x="409" y="113"/>
                    <a:pt x="408" y="111"/>
                    <a:pt x="408" y="110"/>
                  </a:cubicBezTo>
                  <a:cubicBezTo>
                    <a:pt x="408" y="109"/>
                    <a:pt x="409" y="109"/>
                    <a:pt x="409" y="108"/>
                  </a:cubicBezTo>
                  <a:cubicBezTo>
                    <a:pt x="409" y="107"/>
                    <a:pt x="408" y="108"/>
                    <a:pt x="407" y="107"/>
                  </a:cubicBezTo>
                  <a:cubicBezTo>
                    <a:pt x="407" y="107"/>
                    <a:pt x="408" y="106"/>
                    <a:pt x="408" y="105"/>
                  </a:cubicBezTo>
                  <a:cubicBezTo>
                    <a:pt x="407" y="104"/>
                    <a:pt x="407" y="103"/>
                    <a:pt x="407" y="103"/>
                  </a:cubicBezTo>
                  <a:cubicBezTo>
                    <a:pt x="407" y="102"/>
                    <a:pt x="408" y="102"/>
                    <a:pt x="408" y="102"/>
                  </a:cubicBezTo>
                  <a:cubicBezTo>
                    <a:pt x="408" y="102"/>
                    <a:pt x="409" y="103"/>
                    <a:pt x="409" y="104"/>
                  </a:cubicBezTo>
                  <a:cubicBezTo>
                    <a:pt x="409" y="104"/>
                    <a:pt x="409" y="105"/>
                    <a:pt x="409" y="105"/>
                  </a:cubicBezTo>
                  <a:cubicBezTo>
                    <a:pt x="410" y="105"/>
                    <a:pt x="409" y="103"/>
                    <a:pt x="409" y="103"/>
                  </a:cubicBezTo>
                  <a:cubicBezTo>
                    <a:pt x="409" y="102"/>
                    <a:pt x="409" y="101"/>
                    <a:pt x="410" y="102"/>
                  </a:cubicBezTo>
                  <a:cubicBezTo>
                    <a:pt x="410" y="103"/>
                    <a:pt x="411" y="104"/>
                    <a:pt x="411" y="104"/>
                  </a:cubicBezTo>
                  <a:cubicBezTo>
                    <a:pt x="411" y="103"/>
                    <a:pt x="411" y="102"/>
                    <a:pt x="412" y="102"/>
                  </a:cubicBezTo>
                  <a:cubicBezTo>
                    <a:pt x="413" y="102"/>
                    <a:pt x="413" y="102"/>
                    <a:pt x="414" y="102"/>
                  </a:cubicBezTo>
                  <a:cubicBezTo>
                    <a:pt x="414" y="101"/>
                    <a:pt x="414" y="102"/>
                    <a:pt x="415" y="101"/>
                  </a:cubicBezTo>
                  <a:cubicBezTo>
                    <a:pt x="416" y="101"/>
                    <a:pt x="416" y="100"/>
                    <a:pt x="416" y="99"/>
                  </a:cubicBezTo>
                  <a:cubicBezTo>
                    <a:pt x="416" y="98"/>
                    <a:pt x="416" y="98"/>
                    <a:pt x="415" y="97"/>
                  </a:cubicBezTo>
                  <a:cubicBezTo>
                    <a:pt x="414" y="97"/>
                    <a:pt x="414" y="96"/>
                    <a:pt x="413" y="96"/>
                  </a:cubicBezTo>
                  <a:cubicBezTo>
                    <a:pt x="413" y="96"/>
                    <a:pt x="412" y="96"/>
                    <a:pt x="412" y="97"/>
                  </a:cubicBezTo>
                  <a:cubicBezTo>
                    <a:pt x="411" y="98"/>
                    <a:pt x="411" y="99"/>
                    <a:pt x="411" y="100"/>
                  </a:cubicBezTo>
                  <a:cubicBezTo>
                    <a:pt x="411" y="100"/>
                    <a:pt x="411" y="98"/>
                    <a:pt x="411" y="98"/>
                  </a:cubicBezTo>
                  <a:cubicBezTo>
                    <a:pt x="411" y="97"/>
                    <a:pt x="412" y="96"/>
                    <a:pt x="413" y="96"/>
                  </a:cubicBezTo>
                  <a:cubicBezTo>
                    <a:pt x="414" y="96"/>
                    <a:pt x="414" y="96"/>
                    <a:pt x="416" y="95"/>
                  </a:cubicBezTo>
                  <a:cubicBezTo>
                    <a:pt x="417" y="94"/>
                    <a:pt x="417" y="94"/>
                    <a:pt x="417" y="93"/>
                  </a:cubicBezTo>
                  <a:cubicBezTo>
                    <a:pt x="417" y="93"/>
                    <a:pt x="416" y="92"/>
                    <a:pt x="415" y="91"/>
                  </a:cubicBezTo>
                  <a:cubicBezTo>
                    <a:pt x="414" y="90"/>
                    <a:pt x="413" y="91"/>
                    <a:pt x="413" y="91"/>
                  </a:cubicBezTo>
                  <a:cubicBezTo>
                    <a:pt x="413" y="91"/>
                    <a:pt x="412" y="92"/>
                    <a:pt x="412" y="91"/>
                  </a:cubicBezTo>
                  <a:cubicBezTo>
                    <a:pt x="412" y="91"/>
                    <a:pt x="412" y="90"/>
                    <a:pt x="412" y="89"/>
                  </a:cubicBezTo>
                  <a:cubicBezTo>
                    <a:pt x="412" y="88"/>
                    <a:pt x="412" y="89"/>
                    <a:pt x="412" y="88"/>
                  </a:cubicBezTo>
                  <a:cubicBezTo>
                    <a:pt x="411" y="88"/>
                    <a:pt x="411" y="87"/>
                    <a:pt x="410" y="87"/>
                  </a:cubicBezTo>
                  <a:cubicBezTo>
                    <a:pt x="410" y="87"/>
                    <a:pt x="409" y="87"/>
                    <a:pt x="409" y="87"/>
                  </a:cubicBezTo>
                  <a:cubicBezTo>
                    <a:pt x="408" y="86"/>
                    <a:pt x="408" y="87"/>
                    <a:pt x="408" y="86"/>
                  </a:cubicBezTo>
                  <a:cubicBezTo>
                    <a:pt x="408" y="86"/>
                    <a:pt x="408" y="86"/>
                    <a:pt x="409" y="86"/>
                  </a:cubicBezTo>
                  <a:cubicBezTo>
                    <a:pt x="410" y="87"/>
                    <a:pt x="411" y="88"/>
                    <a:pt x="411" y="87"/>
                  </a:cubicBezTo>
                  <a:cubicBezTo>
                    <a:pt x="411" y="86"/>
                    <a:pt x="412" y="86"/>
                    <a:pt x="412" y="86"/>
                  </a:cubicBezTo>
                  <a:cubicBezTo>
                    <a:pt x="413" y="85"/>
                    <a:pt x="413" y="86"/>
                    <a:pt x="413" y="85"/>
                  </a:cubicBezTo>
                  <a:cubicBezTo>
                    <a:pt x="413" y="85"/>
                    <a:pt x="412" y="85"/>
                    <a:pt x="412" y="84"/>
                  </a:cubicBezTo>
                  <a:cubicBezTo>
                    <a:pt x="412" y="84"/>
                    <a:pt x="412" y="85"/>
                    <a:pt x="413" y="84"/>
                  </a:cubicBezTo>
                  <a:cubicBezTo>
                    <a:pt x="413" y="83"/>
                    <a:pt x="412" y="82"/>
                    <a:pt x="413" y="82"/>
                  </a:cubicBezTo>
                  <a:cubicBezTo>
                    <a:pt x="414" y="82"/>
                    <a:pt x="414" y="82"/>
                    <a:pt x="414" y="83"/>
                  </a:cubicBezTo>
                  <a:cubicBezTo>
                    <a:pt x="414" y="84"/>
                    <a:pt x="415" y="84"/>
                    <a:pt x="415" y="84"/>
                  </a:cubicBezTo>
                  <a:cubicBezTo>
                    <a:pt x="415" y="83"/>
                    <a:pt x="416" y="83"/>
                    <a:pt x="416" y="83"/>
                  </a:cubicBezTo>
                  <a:cubicBezTo>
                    <a:pt x="417" y="83"/>
                    <a:pt x="418" y="82"/>
                    <a:pt x="417" y="81"/>
                  </a:cubicBezTo>
                  <a:cubicBezTo>
                    <a:pt x="417" y="80"/>
                    <a:pt x="417" y="80"/>
                    <a:pt x="415" y="79"/>
                  </a:cubicBezTo>
                  <a:cubicBezTo>
                    <a:pt x="414" y="78"/>
                    <a:pt x="415" y="77"/>
                    <a:pt x="413" y="77"/>
                  </a:cubicBezTo>
                  <a:cubicBezTo>
                    <a:pt x="412" y="76"/>
                    <a:pt x="411" y="75"/>
                    <a:pt x="412" y="75"/>
                  </a:cubicBezTo>
                  <a:cubicBezTo>
                    <a:pt x="412" y="75"/>
                    <a:pt x="415" y="77"/>
                    <a:pt x="416" y="78"/>
                  </a:cubicBezTo>
                  <a:cubicBezTo>
                    <a:pt x="416" y="79"/>
                    <a:pt x="417" y="81"/>
                    <a:pt x="418" y="81"/>
                  </a:cubicBezTo>
                  <a:cubicBezTo>
                    <a:pt x="419" y="82"/>
                    <a:pt x="419" y="82"/>
                    <a:pt x="420" y="83"/>
                  </a:cubicBezTo>
                  <a:cubicBezTo>
                    <a:pt x="420" y="84"/>
                    <a:pt x="421" y="85"/>
                    <a:pt x="421" y="85"/>
                  </a:cubicBezTo>
                  <a:cubicBezTo>
                    <a:pt x="422" y="85"/>
                    <a:pt x="422" y="85"/>
                    <a:pt x="422" y="85"/>
                  </a:cubicBezTo>
                  <a:cubicBezTo>
                    <a:pt x="422" y="85"/>
                    <a:pt x="422" y="85"/>
                    <a:pt x="422" y="85"/>
                  </a:cubicBezTo>
                  <a:cubicBezTo>
                    <a:pt x="422" y="86"/>
                    <a:pt x="423" y="86"/>
                    <a:pt x="423" y="87"/>
                  </a:cubicBezTo>
                  <a:cubicBezTo>
                    <a:pt x="424" y="87"/>
                    <a:pt x="424" y="87"/>
                    <a:pt x="424" y="88"/>
                  </a:cubicBezTo>
                  <a:cubicBezTo>
                    <a:pt x="425" y="89"/>
                    <a:pt x="425" y="87"/>
                    <a:pt x="425" y="88"/>
                  </a:cubicBezTo>
                  <a:cubicBezTo>
                    <a:pt x="426" y="89"/>
                    <a:pt x="426" y="90"/>
                    <a:pt x="426" y="90"/>
                  </a:cubicBezTo>
                  <a:cubicBezTo>
                    <a:pt x="427" y="89"/>
                    <a:pt x="426" y="89"/>
                    <a:pt x="427" y="88"/>
                  </a:cubicBezTo>
                  <a:cubicBezTo>
                    <a:pt x="428" y="88"/>
                    <a:pt x="428" y="88"/>
                    <a:pt x="429" y="88"/>
                  </a:cubicBezTo>
                  <a:cubicBezTo>
                    <a:pt x="429" y="88"/>
                    <a:pt x="431" y="88"/>
                    <a:pt x="431" y="87"/>
                  </a:cubicBezTo>
                  <a:cubicBezTo>
                    <a:pt x="431" y="85"/>
                    <a:pt x="430" y="85"/>
                    <a:pt x="430" y="84"/>
                  </a:cubicBezTo>
                  <a:cubicBezTo>
                    <a:pt x="431" y="84"/>
                    <a:pt x="433" y="85"/>
                    <a:pt x="433" y="85"/>
                  </a:cubicBezTo>
                  <a:cubicBezTo>
                    <a:pt x="434" y="85"/>
                    <a:pt x="436" y="85"/>
                    <a:pt x="436" y="84"/>
                  </a:cubicBezTo>
                  <a:cubicBezTo>
                    <a:pt x="436" y="83"/>
                    <a:pt x="437" y="79"/>
                    <a:pt x="436" y="79"/>
                  </a:cubicBezTo>
                  <a:cubicBezTo>
                    <a:pt x="435" y="78"/>
                    <a:pt x="434" y="78"/>
                    <a:pt x="434" y="78"/>
                  </a:cubicBezTo>
                  <a:cubicBezTo>
                    <a:pt x="433" y="78"/>
                    <a:pt x="433" y="78"/>
                    <a:pt x="433" y="77"/>
                  </a:cubicBezTo>
                  <a:cubicBezTo>
                    <a:pt x="432" y="77"/>
                    <a:pt x="433" y="75"/>
                    <a:pt x="434" y="75"/>
                  </a:cubicBezTo>
                  <a:cubicBezTo>
                    <a:pt x="434" y="76"/>
                    <a:pt x="434" y="77"/>
                    <a:pt x="435" y="77"/>
                  </a:cubicBezTo>
                  <a:cubicBezTo>
                    <a:pt x="435" y="77"/>
                    <a:pt x="435" y="76"/>
                    <a:pt x="435" y="76"/>
                  </a:cubicBezTo>
                  <a:cubicBezTo>
                    <a:pt x="436" y="75"/>
                    <a:pt x="436" y="75"/>
                    <a:pt x="436" y="74"/>
                  </a:cubicBezTo>
                  <a:cubicBezTo>
                    <a:pt x="436" y="73"/>
                    <a:pt x="437" y="73"/>
                    <a:pt x="437" y="74"/>
                  </a:cubicBezTo>
                  <a:cubicBezTo>
                    <a:pt x="437" y="75"/>
                    <a:pt x="437" y="75"/>
                    <a:pt x="436" y="75"/>
                  </a:cubicBezTo>
                  <a:cubicBezTo>
                    <a:pt x="436" y="75"/>
                    <a:pt x="435" y="76"/>
                    <a:pt x="436" y="76"/>
                  </a:cubicBezTo>
                  <a:cubicBezTo>
                    <a:pt x="437" y="77"/>
                    <a:pt x="437" y="77"/>
                    <a:pt x="437" y="77"/>
                  </a:cubicBezTo>
                  <a:cubicBezTo>
                    <a:pt x="437" y="78"/>
                    <a:pt x="437" y="79"/>
                    <a:pt x="438" y="79"/>
                  </a:cubicBezTo>
                  <a:cubicBezTo>
                    <a:pt x="438" y="79"/>
                    <a:pt x="438" y="79"/>
                    <a:pt x="438" y="80"/>
                  </a:cubicBezTo>
                  <a:cubicBezTo>
                    <a:pt x="438" y="81"/>
                    <a:pt x="440" y="81"/>
                    <a:pt x="440" y="81"/>
                  </a:cubicBezTo>
                  <a:cubicBezTo>
                    <a:pt x="441" y="81"/>
                    <a:pt x="442" y="80"/>
                    <a:pt x="442" y="81"/>
                  </a:cubicBezTo>
                  <a:cubicBezTo>
                    <a:pt x="442" y="83"/>
                    <a:pt x="441" y="85"/>
                    <a:pt x="441" y="86"/>
                  </a:cubicBezTo>
                  <a:cubicBezTo>
                    <a:pt x="441" y="87"/>
                    <a:pt x="440" y="88"/>
                    <a:pt x="441" y="88"/>
                  </a:cubicBezTo>
                  <a:cubicBezTo>
                    <a:pt x="442" y="87"/>
                    <a:pt x="443" y="85"/>
                    <a:pt x="443" y="86"/>
                  </a:cubicBezTo>
                  <a:cubicBezTo>
                    <a:pt x="444" y="86"/>
                    <a:pt x="444" y="87"/>
                    <a:pt x="444" y="87"/>
                  </a:cubicBezTo>
                  <a:cubicBezTo>
                    <a:pt x="445" y="87"/>
                    <a:pt x="446" y="87"/>
                    <a:pt x="446" y="88"/>
                  </a:cubicBezTo>
                  <a:cubicBezTo>
                    <a:pt x="446" y="89"/>
                    <a:pt x="445" y="89"/>
                    <a:pt x="445" y="89"/>
                  </a:cubicBezTo>
                  <a:cubicBezTo>
                    <a:pt x="444" y="89"/>
                    <a:pt x="444" y="88"/>
                    <a:pt x="444" y="89"/>
                  </a:cubicBezTo>
                  <a:cubicBezTo>
                    <a:pt x="444" y="89"/>
                    <a:pt x="443" y="90"/>
                    <a:pt x="444" y="90"/>
                  </a:cubicBezTo>
                  <a:cubicBezTo>
                    <a:pt x="445" y="91"/>
                    <a:pt x="446" y="91"/>
                    <a:pt x="446" y="90"/>
                  </a:cubicBezTo>
                  <a:cubicBezTo>
                    <a:pt x="447" y="90"/>
                    <a:pt x="447" y="90"/>
                    <a:pt x="447" y="90"/>
                  </a:cubicBezTo>
                  <a:cubicBezTo>
                    <a:pt x="447" y="90"/>
                    <a:pt x="447" y="90"/>
                    <a:pt x="447" y="90"/>
                  </a:cubicBezTo>
                  <a:cubicBezTo>
                    <a:pt x="447" y="89"/>
                    <a:pt x="447" y="89"/>
                    <a:pt x="447" y="89"/>
                  </a:cubicBezTo>
                  <a:cubicBezTo>
                    <a:pt x="447" y="89"/>
                    <a:pt x="447" y="89"/>
                    <a:pt x="447" y="89"/>
                  </a:cubicBezTo>
                  <a:cubicBezTo>
                    <a:pt x="448" y="90"/>
                    <a:pt x="449" y="90"/>
                    <a:pt x="449" y="90"/>
                  </a:cubicBezTo>
                  <a:cubicBezTo>
                    <a:pt x="449" y="90"/>
                    <a:pt x="449" y="90"/>
                    <a:pt x="449" y="90"/>
                  </a:cubicBezTo>
                  <a:cubicBezTo>
                    <a:pt x="448" y="90"/>
                    <a:pt x="447" y="89"/>
                    <a:pt x="447" y="89"/>
                  </a:cubicBezTo>
                  <a:cubicBezTo>
                    <a:pt x="447" y="90"/>
                    <a:pt x="447" y="90"/>
                    <a:pt x="447" y="90"/>
                  </a:cubicBezTo>
                  <a:cubicBezTo>
                    <a:pt x="446" y="90"/>
                    <a:pt x="446" y="91"/>
                    <a:pt x="446" y="92"/>
                  </a:cubicBezTo>
                  <a:cubicBezTo>
                    <a:pt x="447" y="93"/>
                    <a:pt x="449" y="94"/>
                    <a:pt x="450" y="95"/>
                  </a:cubicBezTo>
                  <a:cubicBezTo>
                    <a:pt x="451" y="96"/>
                    <a:pt x="451" y="97"/>
                    <a:pt x="451" y="98"/>
                  </a:cubicBezTo>
                  <a:cubicBezTo>
                    <a:pt x="451" y="98"/>
                    <a:pt x="450" y="98"/>
                    <a:pt x="449" y="98"/>
                  </a:cubicBezTo>
                  <a:cubicBezTo>
                    <a:pt x="449" y="99"/>
                    <a:pt x="448" y="100"/>
                    <a:pt x="448" y="100"/>
                  </a:cubicBezTo>
                  <a:cubicBezTo>
                    <a:pt x="447" y="100"/>
                    <a:pt x="447" y="99"/>
                    <a:pt x="447" y="99"/>
                  </a:cubicBezTo>
                  <a:cubicBezTo>
                    <a:pt x="446" y="98"/>
                    <a:pt x="446" y="98"/>
                    <a:pt x="445" y="98"/>
                  </a:cubicBezTo>
                  <a:cubicBezTo>
                    <a:pt x="445" y="99"/>
                    <a:pt x="444" y="99"/>
                    <a:pt x="444" y="100"/>
                  </a:cubicBezTo>
                  <a:cubicBezTo>
                    <a:pt x="444" y="101"/>
                    <a:pt x="444" y="101"/>
                    <a:pt x="444" y="101"/>
                  </a:cubicBezTo>
                  <a:cubicBezTo>
                    <a:pt x="443" y="102"/>
                    <a:pt x="443" y="102"/>
                    <a:pt x="443" y="103"/>
                  </a:cubicBezTo>
                  <a:cubicBezTo>
                    <a:pt x="443" y="103"/>
                    <a:pt x="443" y="105"/>
                    <a:pt x="443" y="104"/>
                  </a:cubicBezTo>
                  <a:cubicBezTo>
                    <a:pt x="444" y="104"/>
                    <a:pt x="445" y="104"/>
                    <a:pt x="446" y="103"/>
                  </a:cubicBezTo>
                  <a:cubicBezTo>
                    <a:pt x="446" y="103"/>
                    <a:pt x="447" y="103"/>
                    <a:pt x="448" y="102"/>
                  </a:cubicBezTo>
                  <a:cubicBezTo>
                    <a:pt x="448" y="102"/>
                    <a:pt x="449" y="102"/>
                    <a:pt x="449" y="102"/>
                  </a:cubicBezTo>
                  <a:cubicBezTo>
                    <a:pt x="450" y="101"/>
                    <a:pt x="450" y="101"/>
                    <a:pt x="451" y="100"/>
                  </a:cubicBezTo>
                  <a:cubicBezTo>
                    <a:pt x="451" y="100"/>
                    <a:pt x="452" y="101"/>
                    <a:pt x="452" y="101"/>
                  </a:cubicBezTo>
                  <a:cubicBezTo>
                    <a:pt x="453" y="102"/>
                    <a:pt x="453" y="102"/>
                    <a:pt x="454" y="101"/>
                  </a:cubicBezTo>
                  <a:cubicBezTo>
                    <a:pt x="454" y="100"/>
                    <a:pt x="455" y="99"/>
                    <a:pt x="455" y="100"/>
                  </a:cubicBezTo>
                  <a:cubicBezTo>
                    <a:pt x="455" y="100"/>
                    <a:pt x="454" y="100"/>
                    <a:pt x="454" y="101"/>
                  </a:cubicBezTo>
                  <a:cubicBezTo>
                    <a:pt x="454" y="102"/>
                    <a:pt x="454" y="102"/>
                    <a:pt x="454" y="103"/>
                  </a:cubicBezTo>
                  <a:cubicBezTo>
                    <a:pt x="454" y="104"/>
                    <a:pt x="455" y="105"/>
                    <a:pt x="455" y="105"/>
                  </a:cubicBezTo>
                  <a:cubicBezTo>
                    <a:pt x="455" y="106"/>
                    <a:pt x="456" y="108"/>
                    <a:pt x="456" y="108"/>
                  </a:cubicBezTo>
                  <a:cubicBezTo>
                    <a:pt x="457" y="108"/>
                    <a:pt x="458" y="108"/>
                    <a:pt x="458" y="107"/>
                  </a:cubicBezTo>
                  <a:cubicBezTo>
                    <a:pt x="459" y="107"/>
                    <a:pt x="458" y="106"/>
                    <a:pt x="458" y="105"/>
                  </a:cubicBezTo>
                  <a:cubicBezTo>
                    <a:pt x="458" y="105"/>
                    <a:pt x="459" y="106"/>
                    <a:pt x="460" y="106"/>
                  </a:cubicBezTo>
                  <a:cubicBezTo>
                    <a:pt x="460" y="106"/>
                    <a:pt x="460" y="107"/>
                    <a:pt x="459" y="107"/>
                  </a:cubicBezTo>
                  <a:cubicBezTo>
                    <a:pt x="459" y="108"/>
                    <a:pt x="459" y="109"/>
                    <a:pt x="459" y="109"/>
                  </a:cubicBezTo>
                  <a:cubicBezTo>
                    <a:pt x="458" y="109"/>
                    <a:pt x="458" y="110"/>
                    <a:pt x="458" y="111"/>
                  </a:cubicBezTo>
                  <a:cubicBezTo>
                    <a:pt x="459" y="112"/>
                    <a:pt x="459" y="111"/>
                    <a:pt x="459" y="111"/>
                  </a:cubicBezTo>
                  <a:cubicBezTo>
                    <a:pt x="460" y="112"/>
                    <a:pt x="460" y="112"/>
                    <a:pt x="460" y="112"/>
                  </a:cubicBezTo>
                  <a:cubicBezTo>
                    <a:pt x="461" y="112"/>
                    <a:pt x="461" y="112"/>
                    <a:pt x="461" y="112"/>
                  </a:cubicBezTo>
                  <a:cubicBezTo>
                    <a:pt x="461" y="112"/>
                    <a:pt x="462" y="110"/>
                    <a:pt x="462" y="111"/>
                  </a:cubicBezTo>
                  <a:cubicBezTo>
                    <a:pt x="462" y="111"/>
                    <a:pt x="461" y="112"/>
                    <a:pt x="461" y="112"/>
                  </a:cubicBezTo>
                  <a:cubicBezTo>
                    <a:pt x="461" y="112"/>
                    <a:pt x="462" y="113"/>
                    <a:pt x="462" y="113"/>
                  </a:cubicBezTo>
                  <a:cubicBezTo>
                    <a:pt x="463" y="114"/>
                    <a:pt x="463" y="113"/>
                    <a:pt x="463" y="114"/>
                  </a:cubicBezTo>
                  <a:cubicBezTo>
                    <a:pt x="463" y="114"/>
                    <a:pt x="463" y="115"/>
                    <a:pt x="463" y="116"/>
                  </a:cubicBezTo>
                  <a:cubicBezTo>
                    <a:pt x="463" y="116"/>
                    <a:pt x="463" y="116"/>
                    <a:pt x="463" y="117"/>
                  </a:cubicBezTo>
                  <a:cubicBezTo>
                    <a:pt x="462" y="118"/>
                    <a:pt x="463" y="118"/>
                    <a:pt x="463" y="120"/>
                  </a:cubicBezTo>
                  <a:cubicBezTo>
                    <a:pt x="464" y="121"/>
                    <a:pt x="464" y="120"/>
                    <a:pt x="464" y="121"/>
                  </a:cubicBezTo>
                  <a:cubicBezTo>
                    <a:pt x="464" y="122"/>
                    <a:pt x="464" y="122"/>
                    <a:pt x="464" y="123"/>
                  </a:cubicBezTo>
                  <a:cubicBezTo>
                    <a:pt x="464" y="124"/>
                    <a:pt x="464" y="125"/>
                    <a:pt x="464" y="126"/>
                  </a:cubicBezTo>
                  <a:cubicBezTo>
                    <a:pt x="464" y="128"/>
                    <a:pt x="465" y="128"/>
                    <a:pt x="465" y="128"/>
                  </a:cubicBezTo>
                  <a:cubicBezTo>
                    <a:pt x="464" y="129"/>
                    <a:pt x="464" y="129"/>
                    <a:pt x="463" y="130"/>
                  </a:cubicBezTo>
                  <a:cubicBezTo>
                    <a:pt x="463" y="130"/>
                    <a:pt x="462" y="130"/>
                    <a:pt x="461" y="130"/>
                  </a:cubicBezTo>
                  <a:cubicBezTo>
                    <a:pt x="461" y="131"/>
                    <a:pt x="459" y="133"/>
                    <a:pt x="459" y="133"/>
                  </a:cubicBezTo>
                  <a:cubicBezTo>
                    <a:pt x="459" y="134"/>
                    <a:pt x="459" y="135"/>
                    <a:pt x="459" y="135"/>
                  </a:cubicBezTo>
                  <a:cubicBezTo>
                    <a:pt x="459" y="136"/>
                    <a:pt x="459" y="136"/>
                    <a:pt x="458" y="136"/>
                  </a:cubicBezTo>
                  <a:cubicBezTo>
                    <a:pt x="458" y="135"/>
                    <a:pt x="456" y="136"/>
                    <a:pt x="456" y="137"/>
                  </a:cubicBezTo>
                  <a:cubicBezTo>
                    <a:pt x="456" y="137"/>
                    <a:pt x="454" y="138"/>
                    <a:pt x="453" y="139"/>
                  </a:cubicBezTo>
                  <a:cubicBezTo>
                    <a:pt x="453" y="139"/>
                    <a:pt x="452" y="140"/>
                    <a:pt x="451" y="140"/>
                  </a:cubicBezTo>
                  <a:cubicBezTo>
                    <a:pt x="451" y="141"/>
                    <a:pt x="449" y="142"/>
                    <a:pt x="448" y="142"/>
                  </a:cubicBezTo>
                  <a:cubicBezTo>
                    <a:pt x="448" y="142"/>
                    <a:pt x="447" y="143"/>
                    <a:pt x="448" y="145"/>
                  </a:cubicBezTo>
                  <a:cubicBezTo>
                    <a:pt x="448" y="146"/>
                    <a:pt x="450" y="148"/>
                    <a:pt x="451" y="149"/>
                  </a:cubicBezTo>
                  <a:cubicBezTo>
                    <a:pt x="451" y="150"/>
                    <a:pt x="451" y="150"/>
                    <a:pt x="451" y="152"/>
                  </a:cubicBezTo>
                  <a:cubicBezTo>
                    <a:pt x="451" y="153"/>
                    <a:pt x="452" y="154"/>
                    <a:pt x="451" y="154"/>
                  </a:cubicBezTo>
                  <a:cubicBezTo>
                    <a:pt x="451" y="154"/>
                    <a:pt x="450" y="154"/>
                    <a:pt x="450" y="153"/>
                  </a:cubicBezTo>
                  <a:cubicBezTo>
                    <a:pt x="449" y="152"/>
                    <a:pt x="448" y="152"/>
                    <a:pt x="448" y="153"/>
                  </a:cubicBezTo>
                  <a:cubicBezTo>
                    <a:pt x="447" y="153"/>
                    <a:pt x="447" y="153"/>
                    <a:pt x="446" y="154"/>
                  </a:cubicBezTo>
                  <a:cubicBezTo>
                    <a:pt x="446" y="154"/>
                    <a:pt x="445" y="155"/>
                    <a:pt x="445" y="155"/>
                  </a:cubicBezTo>
                  <a:cubicBezTo>
                    <a:pt x="444" y="155"/>
                    <a:pt x="444" y="154"/>
                    <a:pt x="444" y="154"/>
                  </a:cubicBezTo>
                  <a:cubicBezTo>
                    <a:pt x="443" y="154"/>
                    <a:pt x="443" y="154"/>
                    <a:pt x="442" y="154"/>
                  </a:cubicBezTo>
                  <a:cubicBezTo>
                    <a:pt x="442" y="154"/>
                    <a:pt x="441" y="153"/>
                    <a:pt x="441" y="154"/>
                  </a:cubicBezTo>
                  <a:cubicBezTo>
                    <a:pt x="441" y="156"/>
                    <a:pt x="441" y="156"/>
                    <a:pt x="440" y="155"/>
                  </a:cubicBezTo>
                  <a:cubicBezTo>
                    <a:pt x="440" y="155"/>
                    <a:pt x="438" y="155"/>
                    <a:pt x="438" y="154"/>
                  </a:cubicBezTo>
                  <a:cubicBezTo>
                    <a:pt x="437" y="154"/>
                    <a:pt x="437" y="154"/>
                    <a:pt x="437" y="155"/>
                  </a:cubicBezTo>
                  <a:cubicBezTo>
                    <a:pt x="437" y="155"/>
                    <a:pt x="437" y="155"/>
                    <a:pt x="437" y="156"/>
                  </a:cubicBezTo>
                  <a:cubicBezTo>
                    <a:pt x="438" y="157"/>
                    <a:pt x="438" y="158"/>
                    <a:pt x="439" y="158"/>
                  </a:cubicBezTo>
                  <a:cubicBezTo>
                    <a:pt x="439" y="159"/>
                    <a:pt x="440" y="158"/>
                    <a:pt x="440" y="159"/>
                  </a:cubicBezTo>
                  <a:cubicBezTo>
                    <a:pt x="439" y="159"/>
                    <a:pt x="440" y="160"/>
                    <a:pt x="439" y="160"/>
                  </a:cubicBezTo>
                  <a:cubicBezTo>
                    <a:pt x="439" y="160"/>
                    <a:pt x="438" y="160"/>
                    <a:pt x="438" y="160"/>
                  </a:cubicBezTo>
                  <a:cubicBezTo>
                    <a:pt x="438" y="160"/>
                    <a:pt x="437" y="160"/>
                    <a:pt x="438" y="161"/>
                  </a:cubicBezTo>
                  <a:cubicBezTo>
                    <a:pt x="438" y="161"/>
                    <a:pt x="438" y="161"/>
                    <a:pt x="438" y="162"/>
                  </a:cubicBezTo>
                  <a:cubicBezTo>
                    <a:pt x="438" y="163"/>
                    <a:pt x="438" y="164"/>
                    <a:pt x="438" y="163"/>
                  </a:cubicBezTo>
                  <a:cubicBezTo>
                    <a:pt x="437" y="162"/>
                    <a:pt x="437" y="161"/>
                    <a:pt x="437" y="161"/>
                  </a:cubicBezTo>
                  <a:cubicBezTo>
                    <a:pt x="437" y="160"/>
                    <a:pt x="437" y="160"/>
                    <a:pt x="438" y="160"/>
                  </a:cubicBezTo>
                  <a:cubicBezTo>
                    <a:pt x="438" y="160"/>
                    <a:pt x="439" y="160"/>
                    <a:pt x="438" y="159"/>
                  </a:cubicBezTo>
                  <a:cubicBezTo>
                    <a:pt x="438" y="158"/>
                    <a:pt x="438" y="157"/>
                    <a:pt x="437" y="156"/>
                  </a:cubicBezTo>
                  <a:cubicBezTo>
                    <a:pt x="436" y="155"/>
                    <a:pt x="436" y="155"/>
                    <a:pt x="435" y="155"/>
                  </a:cubicBezTo>
                  <a:cubicBezTo>
                    <a:pt x="435" y="154"/>
                    <a:pt x="432" y="152"/>
                    <a:pt x="431" y="152"/>
                  </a:cubicBezTo>
                  <a:cubicBezTo>
                    <a:pt x="431" y="152"/>
                    <a:pt x="430" y="152"/>
                    <a:pt x="430" y="152"/>
                  </a:cubicBezTo>
                  <a:cubicBezTo>
                    <a:pt x="429" y="152"/>
                    <a:pt x="429" y="150"/>
                    <a:pt x="428" y="150"/>
                  </a:cubicBezTo>
                  <a:cubicBezTo>
                    <a:pt x="428" y="150"/>
                    <a:pt x="427" y="151"/>
                    <a:pt x="427" y="152"/>
                  </a:cubicBezTo>
                  <a:cubicBezTo>
                    <a:pt x="427" y="152"/>
                    <a:pt x="427" y="152"/>
                    <a:pt x="427" y="154"/>
                  </a:cubicBezTo>
                  <a:cubicBezTo>
                    <a:pt x="427" y="155"/>
                    <a:pt x="427" y="155"/>
                    <a:pt x="426" y="156"/>
                  </a:cubicBezTo>
                  <a:cubicBezTo>
                    <a:pt x="426" y="156"/>
                    <a:pt x="424" y="156"/>
                    <a:pt x="424" y="156"/>
                  </a:cubicBezTo>
                  <a:cubicBezTo>
                    <a:pt x="423" y="156"/>
                    <a:pt x="422" y="157"/>
                    <a:pt x="422" y="158"/>
                  </a:cubicBezTo>
                  <a:cubicBezTo>
                    <a:pt x="421" y="158"/>
                    <a:pt x="421" y="160"/>
                    <a:pt x="421" y="160"/>
                  </a:cubicBezTo>
                  <a:cubicBezTo>
                    <a:pt x="421" y="161"/>
                    <a:pt x="420" y="161"/>
                    <a:pt x="420" y="161"/>
                  </a:cubicBezTo>
                  <a:cubicBezTo>
                    <a:pt x="420" y="161"/>
                    <a:pt x="420" y="161"/>
                    <a:pt x="420" y="162"/>
                  </a:cubicBezTo>
                  <a:cubicBezTo>
                    <a:pt x="420" y="163"/>
                    <a:pt x="420" y="164"/>
                    <a:pt x="421" y="164"/>
                  </a:cubicBezTo>
                  <a:cubicBezTo>
                    <a:pt x="421" y="165"/>
                    <a:pt x="421" y="165"/>
                    <a:pt x="421" y="166"/>
                  </a:cubicBezTo>
                  <a:cubicBezTo>
                    <a:pt x="422" y="167"/>
                    <a:pt x="422" y="168"/>
                    <a:pt x="423" y="168"/>
                  </a:cubicBezTo>
                  <a:cubicBezTo>
                    <a:pt x="423" y="168"/>
                    <a:pt x="424" y="169"/>
                    <a:pt x="424" y="169"/>
                  </a:cubicBezTo>
                  <a:cubicBezTo>
                    <a:pt x="425" y="169"/>
                    <a:pt x="425" y="169"/>
                    <a:pt x="426" y="169"/>
                  </a:cubicBezTo>
                  <a:cubicBezTo>
                    <a:pt x="426" y="169"/>
                    <a:pt x="427" y="170"/>
                    <a:pt x="428" y="170"/>
                  </a:cubicBezTo>
                  <a:cubicBezTo>
                    <a:pt x="428" y="171"/>
                    <a:pt x="429" y="171"/>
                    <a:pt x="429" y="170"/>
                  </a:cubicBezTo>
                  <a:cubicBezTo>
                    <a:pt x="428" y="169"/>
                    <a:pt x="428" y="169"/>
                    <a:pt x="429" y="169"/>
                  </a:cubicBezTo>
                  <a:cubicBezTo>
                    <a:pt x="430" y="169"/>
                    <a:pt x="431" y="170"/>
                    <a:pt x="431" y="169"/>
                  </a:cubicBezTo>
                  <a:cubicBezTo>
                    <a:pt x="432" y="169"/>
                    <a:pt x="432" y="169"/>
                    <a:pt x="432" y="168"/>
                  </a:cubicBezTo>
                  <a:cubicBezTo>
                    <a:pt x="433" y="168"/>
                    <a:pt x="434" y="169"/>
                    <a:pt x="434" y="168"/>
                  </a:cubicBezTo>
                  <a:cubicBezTo>
                    <a:pt x="435" y="168"/>
                    <a:pt x="435" y="168"/>
                    <a:pt x="435" y="167"/>
                  </a:cubicBezTo>
                  <a:cubicBezTo>
                    <a:pt x="435" y="166"/>
                    <a:pt x="435" y="164"/>
                    <a:pt x="436" y="165"/>
                  </a:cubicBezTo>
                  <a:cubicBezTo>
                    <a:pt x="436" y="166"/>
                    <a:pt x="437" y="166"/>
                    <a:pt x="437" y="167"/>
                  </a:cubicBezTo>
                  <a:cubicBezTo>
                    <a:pt x="438" y="168"/>
                    <a:pt x="438" y="167"/>
                    <a:pt x="439" y="168"/>
                  </a:cubicBezTo>
                  <a:cubicBezTo>
                    <a:pt x="439" y="169"/>
                    <a:pt x="440" y="169"/>
                    <a:pt x="440" y="169"/>
                  </a:cubicBezTo>
                  <a:cubicBezTo>
                    <a:pt x="441" y="169"/>
                    <a:pt x="442" y="168"/>
                    <a:pt x="442" y="167"/>
                  </a:cubicBezTo>
                  <a:cubicBezTo>
                    <a:pt x="442" y="166"/>
                    <a:pt x="442" y="165"/>
                    <a:pt x="442" y="165"/>
                  </a:cubicBezTo>
                  <a:cubicBezTo>
                    <a:pt x="441" y="164"/>
                    <a:pt x="441" y="163"/>
                    <a:pt x="441" y="163"/>
                  </a:cubicBezTo>
                  <a:cubicBezTo>
                    <a:pt x="441" y="163"/>
                    <a:pt x="441" y="163"/>
                    <a:pt x="441" y="163"/>
                  </a:cubicBezTo>
                  <a:cubicBezTo>
                    <a:pt x="442" y="163"/>
                    <a:pt x="442" y="162"/>
                    <a:pt x="443" y="161"/>
                  </a:cubicBezTo>
                  <a:cubicBezTo>
                    <a:pt x="443" y="161"/>
                    <a:pt x="444" y="161"/>
                    <a:pt x="443" y="162"/>
                  </a:cubicBezTo>
                  <a:cubicBezTo>
                    <a:pt x="443" y="162"/>
                    <a:pt x="442" y="163"/>
                    <a:pt x="442" y="164"/>
                  </a:cubicBezTo>
                  <a:cubicBezTo>
                    <a:pt x="442" y="165"/>
                    <a:pt x="442" y="165"/>
                    <a:pt x="443" y="166"/>
                  </a:cubicBezTo>
                  <a:cubicBezTo>
                    <a:pt x="444" y="167"/>
                    <a:pt x="444" y="166"/>
                    <a:pt x="444" y="165"/>
                  </a:cubicBezTo>
                  <a:cubicBezTo>
                    <a:pt x="444" y="164"/>
                    <a:pt x="445" y="165"/>
                    <a:pt x="445" y="165"/>
                  </a:cubicBezTo>
                  <a:cubicBezTo>
                    <a:pt x="445" y="164"/>
                    <a:pt x="446" y="164"/>
                    <a:pt x="446" y="165"/>
                  </a:cubicBezTo>
                  <a:cubicBezTo>
                    <a:pt x="445" y="165"/>
                    <a:pt x="445" y="166"/>
                    <a:pt x="445" y="167"/>
                  </a:cubicBezTo>
                  <a:cubicBezTo>
                    <a:pt x="445" y="167"/>
                    <a:pt x="445" y="169"/>
                    <a:pt x="445" y="169"/>
                  </a:cubicBezTo>
                  <a:cubicBezTo>
                    <a:pt x="444" y="170"/>
                    <a:pt x="445" y="170"/>
                    <a:pt x="445" y="170"/>
                  </a:cubicBezTo>
                  <a:cubicBezTo>
                    <a:pt x="446" y="169"/>
                    <a:pt x="446" y="168"/>
                    <a:pt x="446" y="168"/>
                  </a:cubicBezTo>
                  <a:cubicBezTo>
                    <a:pt x="447" y="168"/>
                    <a:pt x="447" y="167"/>
                    <a:pt x="446" y="167"/>
                  </a:cubicBezTo>
                  <a:cubicBezTo>
                    <a:pt x="446" y="166"/>
                    <a:pt x="447" y="167"/>
                    <a:pt x="447" y="167"/>
                  </a:cubicBezTo>
                  <a:cubicBezTo>
                    <a:pt x="447" y="168"/>
                    <a:pt x="448" y="168"/>
                    <a:pt x="448" y="166"/>
                  </a:cubicBezTo>
                  <a:cubicBezTo>
                    <a:pt x="448" y="165"/>
                    <a:pt x="448" y="165"/>
                    <a:pt x="449" y="166"/>
                  </a:cubicBezTo>
                  <a:cubicBezTo>
                    <a:pt x="449" y="167"/>
                    <a:pt x="449" y="167"/>
                    <a:pt x="449" y="168"/>
                  </a:cubicBezTo>
                  <a:cubicBezTo>
                    <a:pt x="448" y="168"/>
                    <a:pt x="447" y="169"/>
                    <a:pt x="448" y="169"/>
                  </a:cubicBezTo>
                  <a:cubicBezTo>
                    <a:pt x="448" y="170"/>
                    <a:pt x="450" y="168"/>
                    <a:pt x="450" y="167"/>
                  </a:cubicBezTo>
                  <a:cubicBezTo>
                    <a:pt x="450" y="166"/>
                    <a:pt x="450" y="166"/>
                    <a:pt x="450" y="166"/>
                  </a:cubicBezTo>
                  <a:cubicBezTo>
                    <a:pt x="451" y="166"/>
                    <a:pt x="451" y="167"/>
                    <a:pt x="451" y="167"/>
                  </a:cubicBezTo>
                  <a:cubicBezTo>
                    <a:pt x="450" y="168"/>
                    <a:pt x="450" y="168"/>
                    <a:pt x="449" y="169"/>
                  </a:cubicBezTo>
                  <a:cubicBezTo>
                    <a:pt x="449" y="170"/>
                    <a:pt x="449" y="170"/>
                    <a:pt x="449" y="170"/>
                  </a:cubicBezTo>
                  <a:cubicBezTo>
                    <a:pt x="449" y="171"/>
                    <a:pt x="450" y="171"/>
                    <a:pt x="450" y="172"/>
                  </a:cubicBezTo>
                  <a:cubicBezTo>
                    <a:pt x="450" y="173"/>
                    <a:pt x="450" y="173"/>
                    <a:pt x="451" y="173"/>
                  </a:cubicBezTo>
                  <a:cubicBezTo>
                    <a:pt x="451" y="173"/>
                    <a:pt x="451" y="173"/>
                    <a:pt x="451" y="174"/>
                  </a:cubicBezTo>
                  <a:cubicBezTo>
                    <a:pt x="451" y="175"/>
                    <a:pt x="451" y="176"/>
                    <a:pt x="452" y="176"/>
                  </a:cubicBezTo>
                  <a:cubicBezTo>
                    <a:pt x="452" y="176"/>
                    <a:pt x="452" y="175"/>
                    <a:pt x="452" y="175"/>
                  </a:cubicBezTo>
                  <a:cubicBezTo>
                    <a:pt x="452" y="175"/>
                    <a:pt x="453" y="176"/>
                    <a:pt x="452" y="176"/>
                  </a:cubicBezTo>
                  <a:cubicBezTo>
                    <a:pt x="452" y="177"/>
                    <a:pt x="452" y="177"/>
                    <a:pt x="452" y="178"/>
                  </a:cubicBezTo>
                  <a:cubicBezTo>
                    <a:pt x="452" y="179"/>
                    <a:pt x="453" y="179"/>
                    <a:pt x="453" y="179"/>
                  </a:cubicBezTo>
                  <a:cubicBezTo>
                    <a:pt x="453" y="179"/>
                    <a:pt x="454" y="178"/>
                    <a:pt x="454" y="178"/>
                  </a:cubicBezTo>
                  <a:cubicBezTo>
                    <a:pt x="454" y="178"/>
                    <a:pt x="456" y="177"/>
                    <a:pt x="455" y="178"/>
                  </a:cubicBezTo>
                  <a:cubicBezTo>
                    <a:pt x="455" y="178"/>
                    <a:pt x="454" y="178"/>
                    <a:pt x="454" y="179"/>
                  </a:cubicBezTo>
                  <a:cubicBezTo>
                    <a:pt x="454" y="179"/>
                    <a:pt x="453" y="180"/>
                    <a:pt x="453" y="180"/>
                  </a:cubicBezTo>
                  <a:cubicBezTo>
                    <a:pt x="454" y="181"/>
                    <a:pt x="454" y="181"/>
                    <a:pt x="454" y="181"/>
                  </a:cubicBezTo>
                  <a:cubicBezTo>
                    <a:pt x="455" y="181"/>
                    <a:pt x="456" y="181"/>
                    <a:pt x="456" y="181"/>
                  </a:cubicBezTo>
                  <a:cubicBezTo>
                    <a:pt x="456" y="180"/>
                    <a:pt x="456" y="179"/>
                    <a:pt x="456" y="179"/>
                  </a:cubicBezTo>
                  <a:cubicBezTo>
                    <a:pt x="457" y="179"/>
                    <a:pt x="456" y="180"/>
                    <a:pt x="457" y="181"/>
                  </a:cubicBezTo>
                  <a:cubicBezTo>
                    <a:pt x="457" y="181"/>
                    <a:pt x="458" y="181"/>
                    <a:pt x="458" y="182"/>
                  </a:cubicBezTo>
                  <a:cubicBezTo>
                    <a:pt x="458" y="182"/>
                    <a:pt x="459" y="183"/>
                    <a:pt x="459" y="183"/>
                  </a:cubicBezTo>
                  <a:cubicBezTo>
                    <a:pt x="459" y="183"/>
                    <a:pt x="460" y="183"/>
                    <a:pt x="460" y="183"/>
                  </a:cubicBezTo>
                  <a:cubicBezTo>
                    <a:pt x="459" y="184"/>
                    <a:pt x="458" y="184"/>
                    <a:pt x="458" y="184"/>
                  </a:cubicBezTo>
                  <a:cubicBezTo>
                    <a:pt x="457" y="185"/>
                    <a:pt x="457" y="185"/>
                    <a:pt x="456" y="185"/>
                  </a:cubicBezTo>
                  <a:cubicBezTo>
                    <a:pt x="456" y="185"/>
                    <a:pt x="455" y="184"/>
                    <a:pt x="454" y="184"/>
                  </a:cubicBezTo>
                  <a:cubicBezTo>
                    <a:pt x="454" y="184"/>
                    <a:pt x="454" y="185"/>
                    <a:pt x="454" y="185"/>
                  </a:cubicBezTo>
                  <a:cubicBezTo>
                    <a:pt x="455" y="185"/>
                    <a:pt x="455" y="185"/>
                    <a:pt x="456" y="186"/>
                  </a:cubicBezTo>
                  <a:cubicBezTo>
                    <a:pt x="456" y="186"/>
                    <a:pt x="456" y="188"/>
                    <a:pt x="457" y="189"/>
                  </a:cubicBezTo>
                  <a:cubicBezTo>
                    <a:pt x="457" y="190"/>
                    <a:pt x="458" y="191"/>
                    <a:pt x="458" y="191"/>
                  </a:cubicBezTo>
                  <a:cubicBezTo>
                    <a:pt x="459" y="191"/>
                    <a:pt x="459" y="191"/>
                    <a:pt x="459" y="191"/>
                  </a:cubicBezTo>
                  <a:cubicBezTo>
                    <a:pt x="460" y="189"/>
                    <a:pt x="460" y="189"/>
                    <a:pt x="460" y="189"/>
                  </a:cubicBezTo>
                  <a:cubicBezTo>
                    <a:pt x="461" y="189"/>
                    <a:pt x="461" y="189"/>
                    <a:pt x="461" y="190"/>
                  </a:cubicBezTo>
                  <a:cubicBezTo>
                    <a:pt x="460" y="190"/>
                    <a:pt x="460" y="191"/>
                    <a:pt x="460" y="191"/>
                  </a:cubicBezTo>
                  <a:cubicBezTo>
                    <a:pt x="459" y="191"/>
                    <a:pt x="459" y="191"/>
                    <a:pt x="459" y="192"/>
                  </a:cubicBezTo>
                  <a:cubicBezTo>
                    <a:pt x="460" y="192"/>
                    <a:pt x="461" y="193"/>
                    <a:pt x="462" y="194"/>
                  </a:cubicBezTo>
                  <a:cubicBezTo>
                    <a:pt x="462" y="194"/>
                    <a:pt x="462" y="194"/>
                    <a:pt x="463" y="195"/>
                  </a:cubicBezTo>
                  <a:cubicBezTo>
                    <a:pt x="464" y="196"/>
                    <a:pt x="464" y="196"/>
                    <a:pt x="465" y="196"/>
                  </a:cubicBezTo>
                  <a:cubicBezTo>
                    <a:pt x="466" y="196"/>
                    <a:pt x="467" y="196"/>
                    <a:pt x="467" y="196"/>
                  </a:cubicBezTo>
                  <a:cubicBezTo>
                    <a:pt x="467" y="195"/>
                    <a:pt x="468" y="196"/>
                    <a:pt x="468" y="196"/>
                  </a:cubicBezTo>
                  <a:cubicBezTo>
                    <a:pt x="469" y="196"/>
                    <a:pt x="469" y="196"/>
                    <a:pt x="469" y="196"/>
                  </a:cubicBezTo>
                  <a:cubicBezTo>
                    <a:pt x="469" y="197"/>
                    <a:pt x="468" y="197"/>
                    <a:pt x="468" y="197"/>
                  </a:cubicBezTo>
                  <a:cubicBezTo>
                    <a:pt x="468" y="197"/>
                    <a:pt x="468" y="198"/>
                    <a:pt x="468" y="199"/>
                  </a:cubicBezTo>
                  <a:cubicBezTo>
                    <a:pt x="468" y="199"/>
                    <a:pt x="468" y="198"/>
                    <a:pt x="469" y="199"/>
                  </a:cubicBezTo>
                  <a:cubicBezTo>
                    <a:pt x="469" y="200"/>
                    <a:pt x="469" y="200"/>
                    <a:pt x="469" y="201"/>
                  </a:cubicBezTo>
                  <a:cubicBezTo>
                    <a:pt x="470" y="202"/>
                    <a:pt x="470" y="202"/>
                    <a:pt x="471" y="202"/>
                  </a:cubicBezTo>
                  <a:cubicBezTo>
                    <a:pt x="472" y="202"/>
                    <a:pt x="472" y="202"/>
                    <a:pt x="472" y="203"/>
                  </a:cubicBezTo>
                  <a:cubicBezTo>
                    <a:pt x="473" y="204"/>
                    <a:pt x="474" y="205"/>
                    <a:pt x="475" y="205"/>
                  </a:cubicBezTo>
                  <a:cubicBezTo>
                    <a:pt x="475" y="205"/>
                    <a:pt x="476" y="205"/>
                    <a:pt x="477" y="205"/>
                  </a:cubicBezTo>
                  <a:cubicBezTo>
                    <a:pt x="477" y="205"/>
                    <a:pt x="478" y="205"/>
                    <a:pt x="478" y="206"/>
                  </a:cubicBezTo>
                  <a:cubicBezTo>
                    <a:pt x="479" y="206"/>
                    <a:pt x="479" y="206"/>
                    <a:pt x="480" y="206"/>
                  </a:cubicBezTo>
                  <a:cubicBezTo>
                    <a:pt x="480" y="207"/>
                    <a:pt x="481" y="208"/>
                    <a:pt x="482" y="208"/>
                  </a:cubicBezTo>
                  <a:cubicBezTo>
                    <a:pt x="482" y="208"/>
                    <a:pt x="483" y="208"/>
                    <a:pt x="483" y="209"/>
                  </a:cubicBezTo>
                  <a:cubicBezTo>
                    <a:pt x="484" y="209"/>
                    <a:pt x="485" y="211"/>
                    <a:pt x="486" y="211"/>
                  </a:cubicBezTo>
                  <a:cubicBezTo>
                    <a:pt x="487" y="211"/>
                    <a:pt x="488" y="211"/>
                    <a:pt x="488" y="211"/>
                  </a:cubicBezTo>
                  <a:cubicBezTo>
                    <a:pt x="488" y="211"/>
                    <a:pt x="487" y="209"/>
                    <a:pt x="488" y="209"/>
                  </a:cubicBezTo>
                  <a:cubicBezTo>
                    <a:pt x="488" y="208"/>
                    <a:pt x="488" y="208"/>
                    <a:pt x="489" y="208"/>
                  </a:cubicBezTo>
                  <a:cubicBezTo>
                    <a:pt x="489" y="207"/>
                    <a:pt x="489" y="206"/>
                    <a:pt x="488" y="206"/>
                  </a:cubicBezTo>
                  <a:cubicBezTo>
                    <a:pt x="488" y="206"/>
                    <a:pt x="488" y="205"/>
                    <a:pt x="488" y="204"/>
                  </a:cubicBezTo>
                  <a:cubicBezTo>
                    <a:pt x="488" y="204"/>
                    <a:pt x="487" y="204"/>
                    <a:pt x="487" y="204"/>
                  </a:cubicBezTo>
                  <a:cubicBezTo>
                    <a:pt x="486" y="203"/>
                    <a:pt x="486" y="201"/>
                    <a:pt x="486" y="200"/>
                  </a:cubicBezTo>
                  <a:cubicBezTo>
                    <a:pt x="486" y="200"/>
                    <a:pt x="485" y="199"/>
                    <a:pt x="484" y="199"/>
                  </a:cubicBezTo>
                  <a:cubicBezTo>
                    <a:pt x="484" y="199"/>
                    <a:pt x="484" y="199"/>
                    <a:pt x="484" y="198"/>
                  </a:cubicBezTo>
                  <a:cubicBezTo>
                    <a:pt x="483" y="197"/>
                    <a:pt x="483" y="197"/>
                    <a:pt x="483" y="196"/>
                  </a:cubicBezTo>
                  <a:cubicBezTo>
                    <a:pt x="482" y="196"/>
                    <a:pt x="483" y="195"/>
                    <a:pt x="482" y="195"/>
                  </a:cubicBezTo>
                  <a:cubicBezTo>
                    <a:pt x="482" y="194"/>
                    <a:pt x="482" y="194"/>
                    <a:pt x="481" y="194"/>
                  </a:cubicBezTo>
                  <a:cubicBezTo>
                    <a:pt x="481" y="194"/>
                    <a:pt x="481" y="194"/>
                    <a:pt x="481" y="194"/>
                  </a:cubicBezTo>
                  <a:cubicBezTo>
                    <a:pt x="481" y="193"/>
                    <a:pt x="481" y="193"/>
                    <a:pt x="481" y="192"/>
                  </a:cubicBezTo>
                  <a:cubicBezTo>
                    <a:pt x="480" y="192"/>
                    <a:pt x="480" y="192"/>
                    <a:pt x="479" y="191"/>
                  </a:cubicBezTo>
                  <a:cubicBezTo>
                    <a:pt x="478" y="191"/>
                    <a:pt x="478" y="191"/>
                    <a:pt x="478" y="190"/>
                  </a:cubicBezTo>
                  <a:cubicBezTo>
                    <a:pt x="478" y="189"/>
                    <a:pt x="477" y="188"/>
                    <a:pt x="476" y="187"/>
                  </a:cubicBezTo>
                  <a:cubicBezTo>
                    <a:pt x="476" y="185"/>
                    <a:pt x="474" y="183"/>
                    <a:pt x="475" y="183"/>
                  </a:cubicBezTo>
                  <a:cubicBezTo>
                    <a:pt x="475" y="182"/>
                    <a:pt x="476" y="182"/>
                    <a:pt x="477" y="183"/>
                  </a:cubicBezTo>
                  <a:cubicBezTo>
                    <a:pt x="478" y="183"/>
                    <a:pt x="478" y="183"/>
                    <a:pt x="479" y="184"/>
                  </a:cubicBezTo>
                  <a:cubicBezTo>
                    <a:pt x="479" y="184"/>
                    <a:pt x="480" y="186"/>
                    <a:pt x="480" y="187"/>
                  </a:cubicBezTo>
                  <a:cubicBezTo>
                    <a:pt x="481" y="188"/>
                    <a:pt x="482" y="189"/>
                    <a:pt x="482" y="188"/>
                  </a:cubicBezTo>
                  <a:cubicBezTo>
                    <a:pt x="481" y="186"/>
                    <a:pt x="480" y="182"/>
                    <a:pt x="481" y="183"/>
                  </a:cubicBezTo>
                  <a:cubicBezTo>
                    <a:pt x="481" y="184"/>
                    <a:pt x="483" y="187"/>
                    <a:pt x="483" y="188"/>
                  </a:cubicBezTo>
                  <a:cubicBezTo>
                    <a:pt x="484" y="190"/>
                    <a:pt x="484" y="190"/>
                    <a:pt x="485" y="190"/>
                  </a:cubicBezTo>
                  <a:cubicBezTo>
                    <a:pt x="485" y="190"/>
                    <a:pt x="485" y="188"/>
                    <a:pt x="485" y="189"/>
                  </a:cubicBezTo>
                  <a:cubicBezTo>
                    <a:pt x="485" y="190"/>
                    <a:pt x="485" y="190"/>
                    <a:pt x="485" y="191"/>
                  </a:cubicBezTo>
                  <a:cubicBezTo>
                    <a:pt x="486" y="192"/>
                    <a:pt x="486" y="190"/>
                    <a:pt x="486" y="191"/>
                  </a:cubicBezTo>
                  <a:cubicBezTo>
                    <a:pt x="487" y="191"/>
                    <a:pt x="486" y="194"/>
                    <a:pt x="487" y="194"/>
                  </a:cubicBezTo>
                  <a:cubicBezTo>
                    <a:pt x="487" y="194"/>
                    <a:pt x="487" y="194"/>
                    <a:pt x="487" y="193"/>
                  </a:cubicBezTo>
                  <a:cubicBezTo>
                    <a:pt x="488" y="192"/>
                    <a:pt x="488" y="191"/>
                    <a:pt x="487" y="190"/>
                  </a:cubicBezTo>
                  <a:cubicBezTo>
                    <a:pt x="487" y="190"/>
                    <a:pt x="487" y="189"/>
                    <a:pt x="487" y="189"/>
                  </a:cubicBezTo>
                  <a:cubicBezTo>
                    <a:pt x="488" y="189"/>
                    <a:pt x="487" y="189"/>
                    <a:pt x="487" y="190"/>
                  </a:cubicBezTo>
                  <a:cubicBezTo>
                    <a:pt x="487" y="191"/>
                    <a:pt x="488" y="191"/>
                    <a:pt x="488" y="192"/>
                  </a:cubicBezTo>
                  <a:cubicBezTo>
                    <a:pt x="488" y="193"/>
                    <a:pt x="488" y="194"/>
                    <a:pt x="489" y="195"/>
                  </a:cubicBezTo>
                  <a:cubicBezTo>
                    <a:pt x="489" y="195"/>
                    <a:pt x="490" y="196"/>
                    <a:pt x="490" y="196"/>
                  </a:cubicBezTo>
                  <a:cubicBezTo>
                    <a:pt x="490" y="195"/>
                    <a:pt x="490" y="195"/>
                    <a:pt x="490" y="194"/>
                  </a:cubicBezTo>
                  <a:cubicBezTo>
                    <a:pt x="489" y="193"/>
                    <a:pt x="489" y="192"/>
                    <a:pt x="490" y="193"/>
                  </a:cubicBezTo>
                  <a:cubicBezTo>
                    <a:pt x="490" y="193"/>
                    <a:pt x="491" y="195"/>
                    <a:pt x="491" y="195"/>
                  </a:cubicBezTo>
                  <a:cubicBezTo>
                    <a:pt x="492" y="196"/>
                    <a:pt x="492" y="195"/>
                    <a:pt x="492" y="195"/>
                  </a:cubicBezTo>
                  <a:cubicBezTo>
                    <a:pt x="492" y="196"/>
                    <a:pt x="492" y="197"/>
                    <a:pt x="493" y="197"/>
                  </a:cubicBezTo>
                  <a:cubicBezTo>
                    <a:pt x="493" y="198"/>
                    <a:pt x="494" y="198"/>
                    <a:pt x="494" y="198"/>
                  </a:cubicBezTo>
                  <a:cubicBezTo>
                    <a:pt x="494" y="198"/>
                    <a:pt x="494" y="197"/>
                    <a:pt x="495" y="197"/>
                  </a:cubicBezTo>
                  <a:cubicBezTo>
                    <a:pt x="495" y="197"/>
                    <a:pt x="496" y="197"/>
                    <a:pt x="495" y="196"/>
                  </a:cubicBezTo>
                  <a:cubicBezTo>
                    <a:pt x="495" y="195"/>
                    <a:pt x="496" y="195"/>
                    <a:pt x="496" y="196"/>
                  </a:cubicBezTo>
                  <a:cubicBezTo>
                    <a:pt x="497" y="197"/>
                    <a:pt x="498" y="198"/>
                    <a:pt x="498" y="197"/>
                  </a:cubicBezTo>
                  <a:cubicBezTo>
                    <a:pt x="499" y="197"/>
                    <a:pt x="498" y="194"/>
                    <a:pt x="498" y="193"/>
                  </a:cubicBezTo>
                  <a:cubicBezTo>
                    <a:pt x="498" y="192"/>
                    <a:pt x="497" y="192"/>
                    <a:pt x="497" y="192"/>
                  </a:cubicBezTo>
                  <a:cubicBezTo>
                    <a:pt x="497" y="191"/>
                    <a:pt x="498" y="191"/>
                    <a:pt x="498" y="191"/>
                  </a:cubicBezTo>
                  <a:cubicBezTo>
                    <a:pt x="498" y="190"/>
                    <a:pt x="497" y="190"/>
                    <a:pt x="497" y="189"/>
                  </a:cubicBezTo>
                  <a:cubicBezTo>
                    <a:pt x="497" y="188"/>
                    <a:pt x="498" y="187"/>
                    <a:pt x="498" y="187"/>
                  </a:cubicBezTo>
                  <a:cubicBezTo>
                    <a:pt x="498" y="187"/>
                    <a:pt x="499" y="187"/>
                    <a:pt x="499" y="187"/>
                  </a:cubicBezTo>
                  <a:cubicBezTo>
                    <a:pt x="498" y="186"/>
                    <a:pt x="497" y="183"/>
                    <a:pt x="498" y="184"/>
                  </a:cubicBezTo>
                  <a:cubicBezTo>
                    <a:pt x="498" y="185"/>
                    <a:pt x="499" y="186"/>
                    <a:pt x="499" y="188"/>
                  </a:cubicBezTo>
                  <a:cubicBezTo>
                    <a:pt x="499" y="189"/>
                    <a:pt x="499" y="192"/>
                    <a:pt x="500" y="192"/>
                  </a:cubicBezTo>
                  <a:cubicBezTo>
                    <a:pt x="501" y="192"/>
                    <a:pt x="501" y="190"/>
                    <a:pt x="501" y="190"/>
                  </a:cubicBezTo>
                  <a:cubicBezTo>
                    <a:pt x="501" y="189"/>
                    <a:pt x="501" y="188"/>
                    <a:pt x="501" y="187"/>
                  </a:cubicBezTo>
                  <a:cubicBezTo>
                    <a:pt x="501" y="187"/>
                    <a:pt x="501" y="186"/>
                    <a:pt x="501" y="186"/>
                  </a:cubicBezTo>
                  <a:cubicBezTo>
                    <a:pt x="502" y="185"/>
                    <a:pt x="502" y="185"/>
                    <a:pt x="501" y="184"/>
                  </a:cubicBezTo>
                  <a:cubicBezTo>
                    <a:pt x="500" y="184"/>
                    <a:pt x="500" y="184"/>
                    <a:pt x="500" y="183"/>
                  </a:cubicBezTo>
                  <a:cubicBezTo>
                    <a:pt x="500" y="183"/>
                    <a:pt x="501" y="182"/>
                    <a:pt x="501" y="181"/>
                  </a:cubicBezTo>
                  <a:cubicBezTo>
                    <a:pt x="501" y="180"/>
                    <a:pt x="500" y="180"/>
                    <a:pt x="500" y="180"/>
                  </a:cubicBezTo>
                  <a:cubicBezTo>
                    <a:pt x="499" y="180"/>
                    <a:pt x="499" y="180"/>
                    <a:pt x="499" y="179"/>
                  </a:cubicBezTo>
                  <a:cubicBezTo>
                    <a:pt x="499" y="178"/>
                    <a:pt x="499" y="178"/>
                    <a:pt x="498" y="178"/>
                  </a:cubicBezTo>
                  <a:cubicBezTo>
                    <a:pt x="498" y="177"/>
                    <a:pt x="498" y="177"/>
                    <a:pt x="498" y="177"/>
                  </a:cubicBezTo>
                  <a:cubicBezTo>
                    <a:pt x="498" y="176"/>
                    <a:pt x="497" y="177"/>
                    <a:pt x="497" y="176"/>
                  </a:cubicBezTo>
                  <a:cubicBezTo>
                    <a:pt x="497" y="175"/>
                    <a:pt x="498" y="175"/>
                    <a:pt x="498" y="176"/>
                  </a:cubicBezTo>
                  <a:cubicBezTo>
                    <a:pt x="499" y="176"/>
                    <a:pt x="499" y="177"/>
                    <a:pt x="499" y="176"/>
                  </a:cubicBezTo>
                  <a:cubicBezTo>
                    <a:pt x="500" y="175"/>
                    <a:pt x="501" y="173"/>
                    <a:pt x="500" y="173"/>
                  </a:cubicBezTo>
                  <a:cubicBezTo>
                    <a:pt x="500" y="172"/>
                    <a:pt x="499" y="173"/>
                    <a:pt x="499" y="173"/>
                  </a:cubicBezTo>
                  <a:cubicBezTo>
                    <a:pt x="498" y="173"/>
                    <a:pt x="498" y="174"/>
                    <a:pt x="498" y="173"/>
                  </a:cubicBezTo>
                  <a:cubicBezTo>
                    <a:pt x="497" y="172"/>
                    <a:pt x="498" y="172"/>
                    <a:pt x="497" y="172"/>
                  </a:cubicBezTo>
                  <a:cubicBezTo>
                    <a:pt x="497" y="172"/>
                    <a:pt x="497" y="171"/>
                    <a:pt x="497" y="171"/>
                  </a:cubicBezTo>
                  <a:cubicBezTo>
                    <a:pt x="497" y="170"/>
                    <a:pt x="498" y="170"/>
                    <a:pt x="497" y="169"/>
                  </a:cubicBezTo>
                  <a:cubicBezTo>
                    <a:pt x="497" y="169"/>
                    <a:pt x="497" y="168"/>
                    <a:pt x="497" y="168"/>
                  </a:cubicBezTo>
                  <a:cubicBezTo>
                    <a:pt x="497" y="167"/>
                    <a:pt x="496" y="166"/>
                    <a:pt x="496" y="166"/>
                  </a:cubicBezTo>
                  <a:cubicBezTo>
                    <a:pt x="496" y="167"/>
                    <a:pt x="496" y="168"/>
                    <a:pt x="496" y="169"/>
                  </a:cubicBezTo>
                  <a:cubicBezTo>
                    <a:pt x="496" y="170"/>
                    <a:pt x="495" y="170"/>
                    <a:pt x="495" y="169"/>
                  </a:cubicBezTo>
                  <a:cubicBezTo>
                    <a:pt x="495" y="168"/>
                    <a:pt x="495" y="167"/>
                    <a:pt x="495" y="168"/>
                  </a:cubicBezTo>
                  <a:cubicBezTo>
                    <a:pt x="495" y="168"/>
                    <a:pt x="495" y="169"/>
                    <a:pt x="494" y="169"/>
                  </a:cubicBezTo>
                  <a:cubicBezTo>
                    <a:pt x="494" y="170"/>
                    <a:pt x="494" y="169"/>
                    <a:pt x="494" y="168"/>
                  </a:cubicBezTo>
                  <a:cubicBezTo>
                    <a:pt x="494" y="168"/>
                    <a:pt x="495" y="167"/>
                    <a:pt x="494" y="167"/>
                  </a:cubicBezTo>
                  <a:cubicBezTo>
                    <a:pt x="494" y="167"/>
                    <a:pt x="493" y="166"/>
                    <a:pt x="493" y="165"/>
                  </a:cubicBezTo>
                  <a:cubicBezTo>
                    <a:pt x="492" y="165"/>
                    <a:pt x="492" y="164"/>
                    <a:pt x="492" y="164"/>
                  </a:cubicBezTo>
                  <a:cubicBezTo>
                    <a:pt x="492" y="165"/>
                    <a:pt x="492" y="166"/>
                    <a:pt x="491" y="166"/>
                  </a:cubicBezTo>
                  <a:cubicBezTo>
                    <a:pt x="491" y="167"/>
                    <a:pt x="491" y="168"/>
                    <a:pt x="491" y="166"/>
                  </a:cubicBezTo>
                  <a:cubicBezTo>
                    <a:pt x="491" y="165"/>
                    <a:pt x="491" y="164"/>
                    <a:pt x="492" y="164"/>
                  </a:cubicBezTo>
                  <a:cubicBezTo>
                    <a:pt x="492" y="163"/>
                    <a:pt x="492" y="162"/>
                    <a:pt x="491" y="162"/>
                  </a:cubicBezTo>
                  <a:cubicBezTo>
                    <a:pt x="491" y="162"/>
                    <a:pt x="491" y="163"/>
                    <a:pt x="491" y="162"/>
                  </a:cubicBezTo>
                  <a:cubicBezTo>
                    <a:pt x="490" y="161"/>
                    <a:pt x="490" y="162"/>
                    <a:pt x="490" y="161"/>
                  </a:cubicBezTo>
                  <a:cubicBezTo>
                    <a:pt x="490" y="160"/>
                    <a:pt x="490" y="160"/>
                    <a:pt x="490" y="159"/>
                  </a:cubicBezTo>
                  <a:cubicBezTo>
                    <a:pt x="489" y="159"/>
                    <a:pt x="489" y="159"/>
                    <a:pt x="489" y="159"/>
                  </a:cubicBezTo>
                  <a:cubicBezTo>
                    <a:pt x="489" y="159"/>
                    <a:pt x="490" y="159"/>
                    <a:pt x="490" y="159"/>
                  </a:cubicBezTo>
                  <a:cubicBezTo>
                    <a:pt x="491" y="158"/>
                    <a:pt x="491" y="158"/>
                    <a:pt x="490" y="158"/>
                  </a:cubicBezTo>
                  <a:cubicBezTo>
                    <a:pt x="490" y="157"/>
                    <a:pt x="489" y="158"/>
                    <a:pt x="489" y="157"/>
                  </a:cubicBezTo>
                  <a:cubicBezTo>
                    <a:pt x="489" y="156"/>
                    <a:pt x="490" y="156"/>
                    <a:pt x="490" y="156"/>
                  </a:cubicBezTo>
                  <a:cubicBezTo>
                    <a:pt x="489" y="155"/>
                    <a:pt x="489" y="154"/>
                    <a:pt x="488" y="154"/>
                  </a:cubicBezTo>
                  <a:cubicBezTo>
                    <a:pt x="488" y="154"/>
                    <a:pt x="487" y="154"/>
                    <a:pt x="487" y="155"/>
                  </a:cubicBezTo>
                  <a:cubicBezTo>
                    <a:pt x="486" y="156"/>
                    <a:pt x="486" y="156"/>
                    <a:pt x="485" y="156"/>
                  </a:cubicBezTo>
                  <a:cubicBezTo>
                    <a:pt x="485" y="156"/>
                    <a:pt x="486" y="155"/>
                    <a:pt x="486" y="154"/>
                  </a:cubicBezTo>
                  <a:cubicBezTo>
                    <a:pt x="487" y="154"/>
                    <a:pt x="487" y="153"/>
                    <a:pt x="487" y="153"/>
                  </a:cubicBezTo>
                  <a:cubicBezTo>
                    <a:pt x="487" y="152"/>
                    <a:pt x="486" y="152"/>
                    <a:pt x="486" y="152"/>
                  </a:cubicBezTo>
                  <a:cubicBezTo>
                    <a:pt x="485" y="152"/>
                    <a:pt x="485" y="151"/>
                    <a:pt x="485" y="151"/>
                  </a:cubicBezTo>
                  <a:cubicBezTo>
                    <a:pt x="485" y="150"/>
                    <a:pt x="484" y="150"/>
                    <a:pt x="485" y="149"/>
                  </a:cubicBezTo>
                  <a:cubicBezTo>
                    <a:pt x="485" y="149"/>
                    <a:pt x="484" y="148"/>
                    <a:pt x="485" y="148"/>
                  </a:cubicBezTo>
                  <a:cubicBezTo>
                    <a:pt x="485" y="149"/>
                    <a:pt x="485" y="150"/>
                    <a:pt x="486" y="150"/>
                  </a:cubicBezTo>
                  <a:cubicBezTo>
                    <a:pt x="486" y="149"/>
                    <a:pt x="486" y="148"/>
                    <a:pt x="486" y="148"/>
                  </a:cubicBezTo>
                  <a:cubicBezTo>
                    <a:pt x="485" y="147"/>
                    <a:pt x="485" y="148"/>
                    <a:pt x="485" y="147"/>
                  </a:cubicBezTo>
                  <a:cubicBezTo>
                    <a:pt x="484" y="146"/>
                    <a:pt x="484" y="146"/>
                    <a:pt x="483" y="146"/>
                  </a:cubicBezTo>
                  <a:cubicBezTo>
                    <a:pt x="483" y="146"/>
                    <a:pt x="482" y="146"/>
                    <a:pt x="482" y="146"/>
                  </a:cubicBezTo>
                  <a:cubicBezTo>
                    <a:pt x="483" y="145"/>
                    <a:pt x="484" y="146"/>
                    <a:pt x="484" y="146"/>
                  </a:cubicBezTo>
                  <a:cubicBezTo>
                    <a:pt x="485" y="146"/>
                    <a:pt x="485" y="146"/>
                    <a:pt x="485" y="146"/>
                  </a:cubicBezTo>
                  <a:cubicBezTo>
                    <a:pt x="486" y="147"/>
                    <a:pt x="487" y="148"/>
                    <a:pt x="487" y="148"/>
                  </a:cubicBezTo>
                  <a:cubicBezTo>
                    <a:pt x="486" y="149"/>
                    <a:pt x="486" y="149"/>
                    <a:pt x="486" y="150"/>
                  </a:cubicBezTo>
                  <a:cubicBezTo>
                    <a:pt x="487" y="151"/>
                    <a:pt x="487" y="151"/>
                    <a:pt x="488" y="151"/>
                  </a:cubicBezTo>
                  <a:cubicBezTo>
                    <a:pt x="489" y="151"/>
                    <a:pt x="491" y="151"/>
                    <a:pt x="492" y="151"/>
                  </a:cubicBezTo>
                  <a:cubicBezTo>
                    <a:pt x="492" y="150"/>
                    <a:pt x="491" y="148"/>
                    <a:pt x="490" y="147"/>
                  </a:cubicBezTo>
                  <a:cubicBezTo>
                    <a:pt x="490" y="147"/>
                    <a:pt x="489" y="146"/>
                    <a:pt x="489" y="145"/>
                  </a:cubicBezTo>
                  <a:cubicBezTo>
                    <a:pt x="489" y="145"/>
                    <a:pt x="488" y="143"/>
                    <a:pt x="489" y="143"/>
                  </a:cubicBezTo>
                  <a:cubicBezTo>
                    <a:pt x="489" y="142"/>
                    <a:pt x="490" y="143"/>
                    <a:pt x="490" y="144"/>
                  </a:cubicBezTo>
                  <a:cubicBezTo>
                    <a:pt x="490" y="144"/>
                    <a:pt x="490" y="145"/>
                    <a:pt x="491" y="146"/>
                  </a:cubicBezTo>
                  <a:cubicBezTo>
                    <a:pt x="492" y="146"/>
                    <a:pt x="492" y="146"/>
                    <a:pt x="492" y="145"/>
                  </a:cubicBezTo>
                  <a:cubicBezTo>
                    <a:pt x="492" y="145"/>
                    <a:pt x="491" y="144"/>
                    <a:pt x="492" y="144"/>
                  </a:cubicBezTo>
                  <a:cubicBezTo>
                    <a:pt x="492" y="144"/>
                    <a:pt x="493" y="144"/>
                    <a:pt x="493" y="143"/>
                  </a:cubicBezTo>
                  <a:cubicBezTo>
                    <a:pt x="493" y="142"/>
                    <a:pt x="492" y="142"/>
                    <a:pt x="492" y="142"/>
                  </a:cubicBezTo>
                  <a:cubicBezTo>
                    <a:pt x="492" y="142"/>
                    <a:pt x="491" y="142"/>
                    <a:pt x="491" y="141"/>
                  </a:cubicBezTo>
                  <a:cubicBezTo>
                    <a:pt x="491" y="141"/>
                    <a:pt x="492" y="141"/>
                    <a:pt x="492" y="141"/>
                  </a:cubicBezTo>
                  <a:cubicBezTo>
                    <a:pt x="492" y="141"/>
                    <a:pt x="492" y="141"/>
                    <a:pt x="493" y="142"/>
                  </a:cubicBezTo>
                  <a:cubicBezTo>
                    <a:pt x="493" y="142"/>
                    <a:pt x="494" y="142"/>
                    <a:pt x="494" y="142"/>
                  </a:cubicBezTo>
                  <a:cubicBezTo>
                    <a:pt x="494" y="140"/>
                    <a:pt x="494" y="140"/>
                    <a:pt x="494" y="140"/>
                  </a:cubicBezTo>
                  <a:cubicBezTo>
                    <a:pt x="496" y="141"/>
                    <a:pt x="496" y="141"/>
                    <a:pt x="496" y="141"/>
                  </a:cubicBezTo>
                  <a:cubicBezTo>
                    <a:pt x="496" y="141"/>
                    <a:pt x="495" y="142"/>
                    <a:pt x="495" y="143"/>
                  </a:cubicBezTo>
                  <a:cubicBezTo>
                    <a:pt x="495" y="143"/>
                    <a:pt x="495" y="144"/>
                    <a:pt x="495" y="144"/>
                  </a:cubicBezTo>
                  <a:cubicBezTo>
                    <a:pt x="496" y="145"/>
                    <a:pt x="496" y="144"/>
                    <a:pt x="496" y="145"/>
                  </a:cubicBezTo>
                  <a:cubicBezTo>
                    <a:pt x="496" y="145"/>
                    <a:pt x="496" y="146"/>
                    <a:pt x="496" y="146"/>
                  </a:cubicBezTo>
                  <a:cubicBezTo>
                    <a:pt x="496" y="147"/>
                    <a:pt x="496" y="147"/>
                    <a:pt x="497" y="147"/>
                  </a:cubicBezTo>
                  <a:cubicBezTo>
                    <a:pt x="497" y="147"/>
                    <a:pt x="498" y="146"/>
                    <a:pt x="498" y="146"/>
                  </a:cubicBezTo>
                  <a:cubicBezTo>
                    <a:pt x="498" y="147"/>
                    <a:pt x="498" y="147"/>
                    <a:pt x="498" y="148"/>
                  </a:cubicBezTo>
                  <a:cubicBezTo>
                    <a:pt x="498" y="148"/>
                    <a:pt x="499" y="149"/>
                    <a:pt x="499" y="149"/>
                  </a:cubicBezTo>
                  <a:cubicBezTo>
                    <a:pt x="499" y="149"/>
                    <a:pt x="501" y="148"/>
                    <a:pt x="501" y="148"/>
                  </a:cubicBezTo>
                  <a:cubicBezTo>
                    <a:pt x="502" y="147"/>
                    <a:pt x="502" y="146"/>
                    <a:pt x="502" y="145"/>
                  </a:cubicBezTo>
                  <a:cubicBezTo>
                    <a:pt x="503" y="145"/>
                    <a:pt x="503" y="145"/>
                    <a:pt x="503" y="145"/>
                  </a:cubicBezTo>
                  <a:cubicBezTo>
                    <a:pt x="503" y="146"/>
                    <a:pt x="502" y="147"/>
                    <a:pt x="502" y="148"/>
                  </a:cubicBezTo>
                  <a:cubicBezTo>
                    <a:pt x="501" y="148"/>
                    <a:pt x="499" y="149"/>
                    <a:pt x="499" y="150"/>
                  </a:cubicBezTo>
                  <a:cubicBezTo>
                    <a:pt x="499" y="152"/>
                    <a:pt x="500" y="152"/>
                    <a:pt x="501" y="152"/>
                  </a:cubicBezTo>
                  <a:cubicBezTo>
                    <a:pt x="501" y="152"/>
                    <a:pt x="502" y="152"/>
                    <a:pt x="502" y="151"/>
                  </a:cubicBezTo>
                  <a:cubicBezTo>
                    <a:pt x="503" y="151"/>
                    <a:pt x="503" y="150"/>
                    <a:pt x="504" y="150"/>
                  </a:cubicBezTo>
                  <a:cubicBezTo>
                    <a:pt x="504" y="150"/>
                    <a:pt x="505" y="150"/>
                    <a:pt x="505" y="149"/>
                  </a:cubicBezTo>
                  <a:cubicBezTo>
                    <a:pt x="506" y="149"/>
                    <a:pt x="506" y="147"/>
                    <a:pt x="507" y="147"/>
                  </a:cubicBezTo>
                  <a:cubicBezTo>
                    <a:pt x="508" y="146"/>
                    <a:pt x="510" y="145"/>
                    <a:pt x="509" y="146"/>
                  </a:cubicBezTo>
                  <a:cubicBezTo>
                    <a:pt x="509" y="147"/>
                    <a:pt x="507" y="147"/>
                    <a:pt x="507" y="148"/>
                  </a:cubicBezTo>
                  <a:cubicBezTo>
                    <a:pt x="506" y="149"/>
                    <a:pt x="506" y="149"/>
                    <a:pt x="506" y="150"/>
                  </a:cubicBezTo>
                  <a:cubicBezTo>
                    <a:pt x="506" y="151"/>
                    <a:pt x="507" y="151"/>
                    <a:pt x="506" y="152"/>
                  </a:cubicBezTo>
                  <a:cubicBezTo>
                    <a:pt x="506" y="152"/>
                    <a:pt x="503" y="151"/>
                    <a:pt x="503" y="151"/>
                  </a:cubicBezTo>
                  <a:cubicBezTo>
                    <a:pt x="503" y="152"/>
                    <a:pt x="502" y="153"/>
                    <a:pt x="501" y="153"/>
                  </a:cubicBezTo>
                  <a:cubicBezTo>
                    <a:pt x="501" y="154"/>
                    <a:pt x="501" y="155"/>
                    <a:pt x="501" y="156"/>
                  </a:cubicBezTo>
                  <a:cubicBezTo>
                    <a:pt x="502" y="156"/>
                    <a:pt x="502" y="156"/>
                    <a:pt x="503" y="156"/>
                  </a:cubicBezTo>
                  <a:cubicBezTo>
                    <a:pt x="503" y="155"/>
                    <a:pt x="505" y="154"/>
                    <a:pt x="505" y="155"/>
                  </a:cubicBezTo>
                  <a:cubicBezTo>
                    <a:pt x="505" y="156"/>
                    <a:pt x="505" y="155"/>
                    <a:pt x="504" y="155"/>
                  </a:cubicBezTo>
                  <a:cubicBezTo>
                    <a:pt x="503" y="156"/>
                    <a:pt x="502" y="156"/>
                    <a:pt x="502" y="157"/>
                  </a:cubicBezTo>
                  <a:cubicBezTo>
                    <a:pt x="502" y="157"/>
                    <a:pt x="503" y="158"/>
                    <a:pt x="503" y="158"/>
                  </a:cubicBezTo>
                  <a:cubicBezTo>
                    <a:pt x="504" y="158"/>
                    <a:pt x="505" y="156"/>
                    <a:pt x="505" y="156"/>
                  </a:cubicBezTo>
                  <a:cubicBezTo>
                    <a:pt x="505" y="157"/>
                    <a:pt x="505" y="157"/>
                    <a:pt x="504" y="158"/>
                  </a:cubicBezTo>
                  <a:cubicBezTo>
                    <a:pt x="503" y="158"/>
                    <a:pt x="503" y="158"/>
                    <a:pt x="502" y="158"/>
                  </a:cubicBezTo>
                  <a:cubicBezTo>
                    <a:pt x="502" y="159"/>
                    <a:pt x="502" y="160"/>
                    <a:pt x="503" y="160"/>
                  </a:cubicBezTo>
                  <a:cubicBezTo>
                    <a:pt x="503" y="160"/>
                    <a:pt x="505" y="159"/>
                    <a:pt x="505" y="159"/>
                  </a:cubicBezTo>
                  <a:cubicBezTo>
                    <a:pt x="506" y="159"/>
                    <a:pt x="506" y="159"/>
                    <a:pt x="506" y="159"/>
                  </a:cubicBezTo>
                  <a:cubicBezTo>
                    <a:pt x="505" y="160"/>
                    <a:pt x="504" y="160"/>
                    <a:pt x="504" y="161"/>
                  </a:cubicBezTo>
                  <a:cubicBezTo>
                    <a:pt x="504" y="161"/>
                    <a:pt x="503" y="161"/>
                    <a:pt x="504" y="161"/>
                  </a:cubicBezTo>
                  <a:cubicBezTo>
                    <a:pt x="504" y="162"/>
                    <a:pt x="504" y="161"/>
                    <a:pt x="504" y="162"/>
                  </a:cubicBezTo>
                  <a:cubicBezTo>
                    <a:pt x="504" y="163"/>
                    <a:pt x="504" y="164"/>
                    <a:pt x="505" y="164"/>
                  </a:cubicBezTo>
                  <a:cubicBezTo>
                    <a:pt x="505" y="165"/>
                    <a:pt x="506" y="164"/>
                    <a:pt x="506" y="163"/>
                  </a:cubicBezTo>
                  <a:cubicBezTo>
                    <a:pt x="506" y="163"/>
                    <a:pt x="506" y="161"/>
                    <a:pt x="507" y="161"/>
                  </a:cubicBezTo>
                  <a:cubicBezTo>
                    <a:pt x="507" y="160"/>
                    <a:pt x="507" y="160"/>
                    <a:pt x="507" y="160"/>
                  </a:cubicBezTo>
                  <a:cubicBezTo>
                    <a:pt x="507" y="161"/>
                    <a:pt x="507" y="161"/>
                    <a:pt x="506" y="162"/>
                  </a:cubicBezTo>
                  <a:cubicBezTo>
                    <a:pt x="506" y="162"/>
                    <a:pt x="506" y="163"/>
                    <a:pt x="507" y="163"/>
                  </a:cubicBezTo>
                  <a:cubicBezTo>
                    <a:pt x="507" y="163"/>
                    <a:pt x="507" y="163"/>
                    <a:pt x="507" y="164"/>
                  </a:cubicBezTo>
                  <a:cubicBezTo>
                    <a:pt x="507" y="164"/>
                    <a:pt x="507" y="164"/>
                    <a:pt x="507" y="165"/>
                  </a:cubicBezTo>
                  <a:cubicBezTo>
                    <a:pt x="508" y="165"/>
                    <a:pt x="508" y="165"/>
                    <a:pt x="508" y="164"/>
                  </a:cubicBezTo>
                  <a:cubicBezTo>
                    <a:pt x="509" y="164"/>
                    <a:pt x="509" y="164"/>
                    <a:pt x="509" y="164"/>
                  </a:cubicBezTo>
                  <a:cubicBezTo>
                    <a:pt x="509" y="164"/>
                    <a:pt x="510" y="164"/>
                    <a:pt x="509" y="165"/>
                  </a:cubicBezTo>
                  <a:cubicBezTo>
                    <a:pt x="509" y="165"/>
                    <a:pt x="509" y="165"/>
                    <a:pt x="509" y="166"/>
                  </a:cubicBezTo>
                  <a:cubicBezTo>
                    <a:pt x="509" y="166"/>
                    <a:pt x="510" y="166"/>
                    <a:pt x="510" y="167"/>
                  </a:cubicBezTo>
                  <a:cubicBezTo>
                    <a:pt x="510" y="168"/>
                    <a:pt x="511" y="169"/>
                    <a:pt x="511" y="168"/>
                  </a:cubicBezTo>
                  <a:cubicBezTo>
                    <a:pt x="512" y="168"/>
                    <a:pt x="513" y="165"/>
                    <a:pt x="513" y="163"/>
                  </a:cubicBezTo>
                  <a:cubicBezTo>
                    <a:pt x="513" y="162"/>
                    <a:pt x="513" y="161"/>
                    <a:pt x="512" y="161"/>
                  </a:cubicBezTo>
                  <a:cubicBezTo>
                    <a:pt x="512" y="160"/>
                    <a:pt x="513" y="160"/>
                    <a:pt x="513" y="160"/>
                  </a:cubicBezTo>
                  <a:cubicBezTo>
                    <a:pt x="513" y="160"/>
                    <a:pt x="512" y="159"/>
                    <a:pt x="512" y="158"/>
                  </a:cubicBezTo>
                  <a:cubicBezTo>
                    <a:pt x="513" y="158"/>
                    <a:pt x="513" y="158"/>
                    <a:pt x="513" y="158"/>
                  </a:cubicBezTo>
                  <a:cubicBezTo>
                    <a:pt x="514" y="158"/>
                    <a:pt x="513" y="157"/>
                    <a:pt x="513" y="157"/>
                  </a:cubicBezTo>
                  <a:cubicBezTo>
                    <a:pt x="513" y="157"/>
                    <a:pt x="512" y="156"/>
                    <a:pt x="512" y="156"/>
                  </a:cubicBezTo>
                  <a:cubicBezTo>
                    <a:pt x="513" y="156"/>
                    <a:pt x="513" y="157"/>
                    <a:pt x="513" y="156"/>
                  </a:cubicBezTo>
                  <a:cubicBezTo>
                    <a:pt x="513" y="156"/>
                    <a:pt x="513" y="155"/>
                    <a:pt x="513" y="154"/>
                  </a:cubicBezTo>
                  <a:cubicBezTo>
                    <a:pt x="513" y="154"/>
                    <a:pt x="514" y="153"/>
                    <a:pt x="514" y="154"/>
                  </a:cubicBezTo>
                  <a:cubicBezTo>
                    <a:pt x="514" y="154"/>
                    <a:pt x="514" y="155"/>
                    <a:pt x="514" y="156"/>
                  </a:cubicBezTo>
                  <a:cubicBezTo>
                    <a:pt x="515" y="157"/>
                    <a:pt x="515" y="158"/>
                    <a:pt x="516" y="158"/>
                  </a:cubicBezTo>
                  <a:cubicBezTo>
                    <a:pt x="516" y="158"/>
                    <a:pt x="516" y="156"/>
                    <a:pt x="517" y="156"/>
                  </a:cubicBezTo>
                  <a:cubicBezTo>
                    <a:pt x="517" y="157"/>
                    <a:pt x="517" y="158"/>
                    <a:pt x="518" y="158"/>
                  </a:cubicBezTo>
                  <a:cubicBezTo>
                    <a:pt x="518" y="157"/>
                    <a:pt x="519" y="158"/>
                    <a:pt x="518" y="157"/>
                  </a:cubicBezTo>
                  <a:cubicBezTo>
                    <a:pt x="518" y="156"/>
                    <a:pt x="518" y="155"/>
                    <a:pt x="518" y="155"/>
                  </a:cubicBezTo>
                  <a:cubicBezTo>
                    <a:pt x="518" y="154"/>
                    <a:pt x="518" y="154"/>
                    <a:pt x="518" y="154"/>
                  </a:cubicBezTo>
                  <a:cubicBezTo>
                    <a:pt x="519" y="155"/>
                    <a:pt x="520" y="155"/>
                    <a:pt x="520" y="155"/>
                  </a:cubicBezTo>
                  <a:cubicBezTo>
                    <a:pt x="520" y="154"/>
                    <a:pt x="521" y="154"/>
                    <a:pt x="520" y="153"/>
                  </a:cubicBezTo>
                  <a:cubicBezTo>
                    <a:pt x="520" y="153"/>
                    <a:pt x="519" y="152"/>
                    <a:pt x="519" y="152"/>
                  </a:cubicBezTo>
                  <a:cubicBezTo>
                    <a:pt x="518" y="152"/>
                    <a:pt x="518" y="152"/>
                    <a:pt x="518" y="151"/>
                  </a:cubicBezTo>
                  <a:cubicBezTo>
                    <a:pt x="518" y="150"/>
                    <a:pt x="518" y="151"/>
                    <a:pt x="519" y="151"/>
                  </a:cubicBezTo>
                  <a:cubicBezTo>
                    <a:pt x="519" y="152"/>
                    <a:pt x="520" y="152"/>
                    <a:pt x="521" y="152"/>
                  </a:cubicBezTo>
                  <a:cubicBezTo>
                    <a:pt x="521" y="152"/>
                    <a:pt x="522" y="153"/>
                    <a:pt x="522" y="152"/>
                  </a:cubicBezTo>
                  <a:cubicBezTo>
                    <a:pt x="523" y="151"/>
                    <a:pt x="522" y="150"/>
                    <a:pt x="522" y="150"/>
                  </a:cubicBezTo>
                  <a:cubicBezTo>
                    <a:pt x="521" y="150"/>
                    <a:pt x="520" y="149"/>
                    <a:pt x="520" y="149"/>
                  </a:cubicBezTo>
                  <a:cubicBezTo>
                    <a:pt x="519" y="149"/>
                    <a:pt x="519" y="148"/>
                    <a:pt x="519" y="148"/>
                  </a:cubicBezTo>
                  <a:cubicBezTo>
                    <a:pt x="519" y="147"/>
                    <a:pt x="519" y="148"/>
                    <a:pt x="520" y="148"/>
                  </a:cubicBezTo>
                  <a:cubicBezTo>
                    <a:pt x="520" y="149"/>
                    <a:pt x="521" y="149"/>
                    <a:pt x="521" y="148"/>
                  </a:cubicBezTo>
                  <a:cubicBezTo>
                    <a:pt x="522" y="147"/>
                    <a:pt x="522" y="147"/>
                    <a:pt x="522" y="147"/>
                  </a:cubicBezTo>
                  <a:cubicBezTo>
                    <a:pt x="521" y="147"/>
                    <a:pt x="521" y="147"/>
                    <a:pt x="521" y="146"/>
                  </a:cubicBezTo>
                  <a:cubicBezTo>
                    <a:pt x="521" y="145"/>
                    <a:pt x="521" y="146"/>
                    <a:pt x="522" y="146"/>
                  </a:cubicBezTo>
                  <a:cubicBezTo>
                    <a:pt x="522" y="146"/>
                    <a:pt x="522" y="147"/>
                    <a:pt x="523" y="147"/>
                  </a:cubicBezTo>
                  <a:cubicBezTo>
                    <a:pt x="523" y="148"/>
                    <a:pt x="524" y="148"/>
                    <a:pt x="525" y="148"/>
                  </a:cubicBezTo>
                  <a:cubicBezTo>
                    <a:pt x="525" y="148"/>
                    <a:pt x="526" y="147"/>
                    <a:pt x="526" y="147"/>
                  </a:cubicBezTo>
                  <a:cubicBezTo>
                    <a:pt x="527" y="147"/>
                    <a:pt x="527" y="147"/>
                    <a:pt x="527" y="146"/>
                  </a:cubicBezTo>
                  <a:cubicBezTo>
                    <a:pt x="526" y="146"/>
                    <a:pt x="526" y="146"/>
                    <a:pt x="525" y="146"/>
                  </a:cubicBezTo>
                  <a:cubicBezTo>
                    <a:pt x="525" y="146"/>
                    <a:pt x="525" y="145"/>
                    <a:pt x="525" y="145"/>
                  </a:cubicBezTo>
                  <a:cubicBezTo>
                    <a:pt x="526" y="145"/>
                    <a:pt x="526" y="145"/>
                    <a:pt x="526" y="145"/>
                  </a:cubicBezTo>
                  <a:cubicBezTo>
                    <a:pt x="526" y="145"/>
                    <a:pt x="527" y="145"/>
                    <a:pt x="527" y="144"/>
                  </a:cubicBezTo>
                  <a:cubicBezTo>
                    <a:pt x="526" y="144"/>
                    <a:pt x="526" y="144"/>
                    <a:pt x="526" y="143"/>
                  </a:cubicBezTo>
                  <a:cubicBezTo>
                    <a:pt x="525" y="143"/>
                    <a:pt x="526" y="142"/>
                    <a:pt x="526" y="143"/>
                  </a:cubicBezTo>
                  <a:cubicBezTo>
                    <a:pt x="526" y="143"/>
                    <a:pt x="527" y="144"/>
                    <a:pt x="527" y="144"/>
                  </a:cubicBezTo>
                  <a:cubicBezTo>
                    <a:pt x="528" y="144"/>
                    <a:pt x="529" y="144"/>
                    <a:pt x="529" y="143"/>
                  </a:cubicBezTo>
                  <a:cubicBezTo>
                    <a:pt x="529" y="142"/>
                    <a:pt x="529" y="142"/>
                    <a:pt x="528" y="141"/>
                  </a:cubicBezTo>
                  <a:close/>
                  <a:moveTo>
                    <a:pt x="486" y="94"/>
                  </a:moveTo>
                  <a:cubicBezTo>
                    <a:pt x="486" y="93"/>
                    <a:pt x="487" y="92"/>
                    <a:pt x="487" y="91"/>
                  </a:cubicBezTo>
                  <a:cubicBezTo>
                    <a:pt x="488" y="91"/>
                    <a:pt x="488" y="92"/>
                    <a:pt x="489" y="92"/>
                  </a:cubicBezTo>
                  <a:cubicBezTo>
                    <a:pt x="489" y="92"/>
                    <a:pt x="489" y="92"/>
                    <a:pt x="489" y="92"/>
                  </a:cubicBezTo>
                  <a:cubicBezTo>
                    <a:pt x="488" y="92"/>
                    <a:pt x="487" y="92"/>
                    <a:pt x="487" y="93"/>
                  </a:cubicBezTo>
                  <a:cubicBezTo>
                    <a:pt x="487" y="93"/>
                    <a:pt x="485" y="95"/>
                    <a:pt x="486" y="94"/>
                  </a:cubicBezTo>
                  <a:close/>
                  <a:moveTo>
                    <a:pt x="117" y="24"/>
                  </a:moveTo>
                  <a:cubicBezTo>
                    <a:pt x="116" y="25"/>
                    <a:pt x="116" y="26"/>
                    <a:pt x="116" y="26"/>
                  </a:cubicBezTo>
                  <a:cubicBezTo>
                    <a:pt x="115" y="26"/>
                    <a:pt x="114" y="26"/>
                    <a:pt x="114" y="27"/>
                  </a:cubicBezTo>
                  <a:cubicBezTo>
                    <a:pt x="113" y="27"/>
                    <a:pt x="111" y="27"/>
                    <a:pt x="111" y="28"/>
                  </a:cubicBezTo>
                  <a:cubicBezTo>
                    <a:pt x="111" y="28"/>
                    <a:pt x="110" y="29"/>
                    <a:pt x="109" y="29"/>
                  </a:cubicBezTo>
                  <a:cubicBezTo>
                    <a:pt x="109" y="29"/>
                    <a:pt x="107" y="29"/>
                    <a:pt x="107" y="29"/>
                  </a:cubicBezTo>
                  <a:cubicBezTo>
                    <a:pt x="107" y="29"/>
                    <a:pt x="107" y="31"/>
                    <a:pt x="107" y="32"/>
                  </a:cubicBezTo>
                  <a:cubicBezTo>
                    <a:pt x="107" y="33"/>
                    <a:pt x="108" y="33"/>
                    <a:pt x="108" y="33"/>
                  </a:cubicBezTo>
                  <a:cubicBezTo>
                    <a:pt x="108" y="34"/>
                    <a:pt x="107" y="34"/>
                    <a:pt x="106" y="33"/>
                  </a:cubicBezTo>
                  <a:cubicBezTo>
                    <a:pt x="106" y="33"/>
                    <a:pt x="104" y="33"/>
                    <a:pt x="104" y="33"/>
                  </a:cubicBezTo>
                  <a:cubicBezTo>
                    <a:pt x="103" y="32"/>
                    <a:pt x="102" y="31"/>
                    <a:pt x="102" y="32"/>
                  </a:cubicBezTo>
                  <a:cubicBezTo>
                    <a:pt x="102" y="33"/>
                    <a:pt x="102" y="33"/>
                    <a:pt x="103" y="34"/>
                  </a:cubicBezTo>
                  <a:cubicBezTo>
                    <a:pt x="104" y="34"/>
                    <a:pt x="104" y="36"/>
                    <a:pt x="103" y="35"/>
                  </a:cubicBezTo>
                  <a:cubicBezTo>
                    <a:pt x="103" y="34"/>
                    <a:pt x="102" y="34"/>
                    <a:pt x="102" y="32"/>
                  </a:cubicBezTo>
                  <a:cubicBezTo>
                    <a:pt x="102" y="31"/>
                    <a:pt x="102" y="31"/>
                    <a:pt x="103" y="30"/>
                  </a:cubicBezTo>
                  <a:cubicBezTo>
                    <a:pt x="104" y="30"/>
                    <a:pt x="103" y="32"/>
                    <a:pt x="104" y="32"/>
                  </a:cubicBezTo>
                  <a:cubicBezTo>
                    <a:pt x="105" y="32"/>
                    <a:pt x="105" y="32"/>
                    <a:pt x="106" y="33"/>
                  </a:cubicBezTo>
                  <a:cubicBezTo>
                    <a:pt x="106" y="33"/>
                    <a:pt x="107" y="33"/>
                    <a:pt x="107" y="33"/>
                  </a:cubicBezTo>
                  <a:cubicBezTo>
                    <a:pt x="108" y="33"/>
                    <a:pt x="107" y="32"/>
                    <a:pt x="107" y="31"/>
                  </a:cubicBezTo>
                  <a:cubicBezTo>
                    <a:pt x="106" y="31"/>
                    <a:pt x="106" y="29"/>
                    <a:pt x="107" y="29"/>
                  </a:cubicBezTo>
                  <a:cubicBezTo>
                    <a:pt x="107" y="28"/>
                    <a:pt x="108" y="28"/>
                    <a:pt x="109" y="28"/>
                  </a:cubicBezTo>
                  <a:cubicBezTo>
                    <a:pt x="110" y="28"/>
                    <a:pt x="112" y="27"/>
                    <a:pt x="113" y="27"/>
                  </a:cubicBezTo>
                  <a:cubicBezTo>
                    <a:pt x="114" y="27"/>
                    <a:pt x="116" y="25"/>
                    <a:pt x="116" y="24"/>
                  </a:cubicBezTo>
                  <a:cubicBezTo>
                    <a:pt x="117" y="23"/>
                    <a:pt x="118" y="23"/>
                    <a:pt x="118" y="24"/>
                  </a:cubicBezTo>
                  <a:cubicBezTo>
                    <a:pt x="118" y="24"/>
                    <a:pt x="118" y="25"/>
                    <a:pt x="118" y="25"/>
                  </a:cubicBezTo>
                  <a:cubicBezTo>
                    <a:pt x="118" y="25"/>
                    <a:pt x="118" y="25"/>
                    <a:pt x="118" y="25"/>
                  </a:cubicBezTo>
                  <a:cubicBezTo>
                    <a:pt x="118" y="23"/>
                    <a:pt x="118" y="24"/>
                    <a:pt x="117" y="24"/>
                  </a:cubicBezTo>
                  <a:close/>
                  <a:moveTo>
                    <a:pt x="118" y="25"/>
                  </a:moveTo>
                  <a:cubicBezTo>
                    <a:pt x="118" y="25"/>
                    <a:pt x="118" y="25"/>
                    <a:pt x="118" y="25"/>
                  </a:cubicBezTo>
                  <a:cubicBezTo>
                    <a:pt x="118" y="25"/>
                    <a:pt x="118" y="25"/>
                    <a:pt x="118" y="25"/>
                  </a:cubicBezTo>
                  <a:cubicBezTo>
                    <a:pt x="119" y="25"/>
                    <a:pt x="119" y="24"/>
                    <a:pt x="120" y="24"/>
                  </a:cubicBezTo>
                  <a:cubicBezTo>
                    <a:pt x="120" y="24"/>
                    <a:pt x="120" y="24"/>
                    <a:pt x="120" y="24"/>
                  </a:cubicBezTo>
                  <a:cubicBezTo>
                    <a:pt x="120" y="25"/>
                    <a:pt x="120" y="25"/>
                    <a:pt x="120" y="25"/>
                  </a:cubicBezTo>
                  <a:cubicBezTo>
                    <a:pt x="120" y="25"/>
                    <a:pt x="119" y="24"/>
                    <a:pt x="119" y="25"/>
                  </a:cubicBezTo>
                  <a:cubicBezTo>
                    <a:pt x="118" y="25"/>
                    <a:pt x="118" y="25"/>
                    <a:pt x="118" y="25"/>
                  </a:cubicBezTo>
                  <a:close/>
                  <a:moveTo>
                    <a:pt x="143" y="102"/>
                  </a:moveTo>
                  <a:cubicBezTo>
                    <a:pt x="142" y="102"/>
                    <a:pt x="142" y="101"/>
                    <a:pt x="143" y="101"/>
                  </a:cubicBezTo>
                  <a:cubicBezTo>
                    <a:pt x="145" y="101"/>
                    <a:pt x="146" y="101"/>
                    <a:pt x="147" y="101"/>
                  </a:cubicBezTo>
                  <a:cubicBezTo>
                    <a:pt x="148" y="102"/>
                    <a:pt x="148" y="101"/>
                    <a:pt x="148" y="99"/>
                  </a:cubicBezTo>
                  <a:cubicBezTo>
                    <a:pt x="148" y="97"/>
                    <a:pt x="149" y="98"/>
                    <a:pt x="149" y="97"/>
                  </a:cubicBezTo>
                  <a:cubicBezTo>
                    <a:pt x="149" y="95"/>
                    <a:pt x="151" y="96"/>
                    <a:pt x="152" y="96"/>
                  </a:cubicBezTo>
                  <a:cubicBezTo>
                    <a:pt x="153" y="95"/>
                    <a:pt x="154" y="94"/>
                    <a:pt x="154" y="94"/>
                  </a:cubicBezTo>
                  <a:cubicBezTo>
                    <a:pt x="155" y="93"/>
                    <a:pt x="153" y="93"/>
                    <a:pt x="152" y="91"/>
                  </a:cubicBezTo>
                  <a:cubicBezTo>
                    <a:pt x="150" y="89"/>
                    <a:pt x="153" y="90"/>
                    <a:pt x="154" y="90"/>
                  </a:cubicBezTo>
                  <a:cubicBezTo>
                    <a:pt x="155" y="90"/>
                    <a:pt x="155" y="91"/>
                    <a:pt x="157" y="92"/>
                  </a:cubicBezTo>
                  <a:cubicBezTo>
                    <a:pt x="158" y="93"/>
                    <a:pt x="159" y="93"/>
                    <a:pt x="160" y="93"/>
                  </a:cubicBezTo>
                  <a:cubicBezTo>
                    <a:pt x="162" y="93"/>
                    <a:pt x="161" y="92"/>
                    <a:pt x="161" y="90"/>
                  </a:cubicBezTo>
                  <a:cubicBezTo>
                    <a:pt x="160" y="88"/>
                    <a:pt x="159" y="87"/>
                    <a:pt x="158" y="87"/>
                  </a:cubicBezTo>
                  <a:cubicBezTo>
                    <a:pt x="157" y="87"/>
                    <a:pt x="153" y="85"/>
                    <a:pt x="152" y="86"/>
                  </a:cubicBezTo>
                  <a:cubicBezTo>
                    <a:pt x="152" y="86"/>
                    <a:pt x="151" y="89"/>
                    <a:pt x="151" y="89"/>
                  </a:cubicBezTo>
                  <a:cubicBezTo>
                    <a:pt x="150" y="90"/>
                    <a:pt x="150" y="89"/>
                    <a:pt x="150" y="87"/>
                  </a:cubicBezTo>
                  <a:cubicBezTo>
                    <a:pt x="150" y="86"/>
                    <a:pt x="148" y="86"/>
                    <a:pt x="147" y="86"/>
                  </a:cubicBezTo>
                  <a:cubicBezTo>
                    <a:pt x="147" y="86"/>
                    <a:pt x="145" y="87"/>
                    <a:pt x="144" y="86"/>
                  </a:cubicBezTo>
                  <a:cubicBezTo>
                    <a:pt x="144" y="85"/>
                    <a:pt x="143" y="85"/>
                    <a:pt x="142" y="84"/>
                  </a:cubicBezTo>
                  <a:cubicBezTo>
                    <a:pt x="142" y="84"/>
                    <a:pt x="141" y="85"/>
                    <a:pt x="141" y="85"/>
                  </a:cubicBezTo>
                  <a:cubicBezTo>
                    <a:pt x="140" y="86"/>
                    <a:pt x="140" y="88"/>
                    <a:pt x="140" y="87"/>
                  </a:cubicBezTo>
                  <a:cubicBezTo>
                    <a:pt x="139" y="86"/>
                    <a:pt x="139" y="88"/>
                    <a:pt x="138" y="88"/>
                  </a:cubicBezTo>
                  <a:cubicBezTo>
                    <a:pt x="138" y="89"/>
                    <a:pt x="137" y="86"/>
                    <a:pt x="138" y="85"/>
                  </a:cubicBezTo>
                  <a:cubicBezTo>
                    <a:pt x="138" y="84"/>
                    <a:pt x="139" y="82"/>
                    <a:pt x="140" y="83"/>
                  </a:cubicBezTo>
                  <a:cubicBezTo>
                    <a:pt x="141" y="84"/>
                    <a:pt x="141" y="82"/>
                    <a:pt x="141" y="83"/>
                  </a:cubicBezTo>
                  <a:cubicBezTo>
                    <a:pt x="142" y="84"/>
                    <a:pt x="142" y="83"/>
                    <a:pt x="143" y="83"/>
                  </a:cubicBezTo>
                  <a:cubicBezTo>
                    <a:pt x="143" y="82"/>
                    <a:pt x="144" y="82"/>
                    <a:pt x="144" y="82"/>
                  </a:cubicBezTo>
                  <a:cubicBezTo>
                    <a:pt x="145" y="83"/>
                    <a:pt x="146" y="83"/>
                    <a:pt x="146" y="83"/>
                  </a:cubicBezTo>
                  <a:cubicBezTo>
                    <a:pt x="147" y="83"/>
                    <a:pt x="149" y="82"/>
                    <a:pt x="150" y="82"/>
                  </a:cubicBezTo>
                  <a:cubicBezTo>
                    <a:pt x="150" y="82"/>
                    <a:pt x="152" y="82"/>
                    <a:pt x="152" y="81"/>
                  </a:cubicBezTo>
                  <a:cubicBezTo>
                    <a:pt x="153" y="81"/>
                    <a:pt x="153" y="81"/>
                    <a:pt x="153" y="82"/>
                  </a:cubicBezTo>
                  <a:cubicBezTo>
                    <a:pt x="153" y="83"/>
                    <a:pt x="154" y="82"/>
                    <a:pt x="155" y="82"/>
                  </a:cubicBezTo>
                  <a:cubicBezTo>
                    <a:pt x="156" y="83"/>
                    <a:pt x="156" y="81"/>
                    <a:pt x="157" y="81"/>
                  </a:cubicBezTo>
                  <a:cubicBezTo>
                    <a:pt x="159" y="81"/>
                    <a:pt x="161" y="81"/>
                    <a:pt x="162" y="82"/>
                  </a:cubicBezTo>
                  <a:cubicBezTo>
                    <a:pt x="163" y="82"/>
                    <a:pt x="163" y="81"/>
                    <a:pt x="164" y="81"/>
                  </a:cubicBezTo>
                  <a:cubicBezTo>
                    <a:pt x="165" y="81"/>
                    <a:pt x="165" y="80"/>
                    <a:pt x="167" y="80"/>
                  </a:cubicBezTo>
                  <a:cubicBezTo>
                    <a:pt x="168" y="80"/>
                    <a:pt x="169" y="81"/>
                    <a:pt x="170" y="80"/>
                  </a:cubicBezTo>
                  <a:cubicBezTo>
                    <a:pt x="171" y="80"/>
                    <a:pt x="174" y="79"/>
                    <a:pt x="175" y="79"/>
                  </a:cubicBezTo>
                  <a:cubicBezTo>
                    <a:pt x="176" y="79"/>
                    <a:pt x="177" y="79"/>
                    <a:pt x="177" y="80"/>
                  </a:cubicBezTo>
                  <a:cubicBezTo>
                    <a:pt x="178" y="82"/>
                    <a:pt x="179" y="81"/>
                    <a:pt x="180" y="82"/>
                  </a:cubicBezTo>
                  <a:cubicBezTo>
                    <a:pt x="181" y="83"/>
                    <a:pt x="181" y="83"/>
                    <a:pt x="179" y="83"/>
                  </a:cubicBezTo>
                  <a:cubicBezTo>
                    <a:pt x="178" y="83"/>
                    <a:pt x="177" y="84"/>
                    <a:pt x="176" y="84"/>
                  </a:cubicBezTo>
                  <a:cubicBezTo>
                    <a:pt x="174" y="84"/>
                    <a:pt x="174" y="84"/>
                    <a:pt x="173" y="85"/>
                  </a:cubicBezTo>
                  <a:cubicBezTo>
                    <a:pt x="172" y="85"/>
                    <a:pt x="172" y="86"/>
                    <a:pt x="171" y="86"/>
                  </a:cubicBezTo>
                  <a:cubicBezTo>
                    <a:pt x="170" y="87"/>
                    <a:pt x="169" y="87"/>
                    <a:pt x="170" y="88"/>
                  </a:cubicBezTo>
                  <a:cubicBezTo>
                    <a:pt x="170" y="89"/>
                    <a:pt x="171" y="88"/>
                    <a:pt x="172" y="89"/>
                  </a:cubicBezTo>
                  <a:cubicBezTo>
                    <a:pt x="173" y="89"/>
                    <a:pt x="173" y="89"/>
                    <a:pt x="174" y="91"/>
                  </a:cubicBezTo>
                  <a:cubicBezTo>
                    <a:pt x="174" y="92"/>
                    <a:pt x="175" y="91"/>
                    <a:pt x="177" y="91"/>
                  </a:cubicBezTo>
                  <a:cubicBezTo>
                    <a:pt x="179" y="91"/>
                    <a:pt x="180" y="90"/>
                    <a:pt x="181" y="91"/>
                  </a:cubicBezTo>
                  <a:cubicBezTo>
                    <a:pt x="183" y="91"/>
                    <a:pt x="183" y="91"/>
                    <a:pt x="184" y="89"/>
                  </a:cubicBezTo>
                  <a:cubicBezTo>
                    <a:pt x="184" y="88"/>
                    <a:pt x="185" y="89"/>
                    <a:pt x="186" y="88"/>
                  </a:cubicBezTo>
                  <a:cubicBezTo>
                    <a:pt x="186" y="87"/>
                    <a:pt x="188" y="87"/>
                    <a:pt x="188" y="88"/>
                  </a:cubicBezTo>
                  <a:cubicBezTo>
                    <a:pt x="188" y="89"/>
                    <a:pt x="186" y="89"/>
                    <a:pt x="186" y="90"/>
                  </a:cubicBezTo>
                  <a:cubicBezTo>
                    <a:pt x="186" y="91"/>
                    <a:pt x="188" y="91"/>
                    <a:pt x="187" y="92"/>
                  </a:cubicBezTo>
                  <a:cubicBezTo>
                    <a:pt x="186" y="92"/>
                    <a:pt x="187" y="93"/>
                    <a:pt x="186" y="94"/>
                  </a:cubicBezTo>
                  <a:cubicBezTo>
                    <a:pt x="185" y="94"/>
                    <a:pt x="184" y="95"/>
                    <a:pt x="184" y="95"/>
                  </a:cubicBezTo>
                  <a:cubicBezTo>
                    <a:pt x="183" y="96"/>
                    <a:pt x="184" y="97"/>
                    <a:pt x="183" y="97"/>
                  </a:cubicBezTo>
                  <a:cubicBezTo>
                    <a:pt x="182" y="97"/>
                    <a:pt x="181" y="98"/>
                    <a:pt x="181" y="100"/>
                  </a:cubicBezTo>
                  <a:cubicBezTo>
                    <a:pt x="181" y="101"/>
                    <a:pt x="183" y="101"/>
                    <a:pt x="182" y="101"/>
                  </a:cubicBezTo>
                  <a:cubicBezTo>
                    <a:pt x="182" y="101"/>
                    <a:pt x="180" y="102"/>
                    <a:pt x="179" y="102"/>
                  </a:cubicBezTo>
                  <a:cubicBezTo>
                    <a:pt x="177" y="102"/>
                    <a:pt x="176" y="101"/>
                    <a:pt x="175" y="99"/>
                  </a:cubicBezTo>
                  <a:cubicBezTo>
                    <a:pt x="174" y="98"/>
                    <a:pt x="174" y="99"/>
                    <a:pt x="172" y="98"/>
                  </a:cubicBezTo>
                  <a:cubicBezTo>
                    <a:pt x="171" y="97"/>
                    <a:pt x="170" y="97"/>
                    <a:pt x="170" y="98"/>
                  </a:cubicBezTo>
                  <a:cubicBezTo>
                    <a:pt x="170" y="99"/>
                    <a:pt x="170" y="100"/>
                    <a:pt x="168" y="100"/>
                  </a:cubicBezTo>
                  <a:cubicBezTo>
                    <a:pt x="167" y="100"/>
                    <a:pt x="167" y="101"/>
                    <a:pt x="168" y="102"/>
                  </a:cubicBezTo>
                  <a:cubicBezTo>
                    <a:pt x="169" y="104"/>
                    <a:pt x="169" y="104"/>
                    <a:pt x="168" y="104"/>
                  </a:cubicBezTo>
                  <a:cubicBezTo>
                    <a:pt x="167" y="104"/>
                    <a:pt x="166" y="105"/>
                    <a:pt x="165" y="106"/>
                  </a:cubicBezTo>
                  <a:cubicBezTo>
                    <a:pt x="164" y="107"/>
                    <a:pt x="163" y="108"/>
                    <a:pt x="161" y="108"/>
                  </a:cubicBezTo>
                  <a:cubicBezTo>
                    <a:pt x="159" y="108"/>
                    <a:pt x="159" y="108"/>
                    <a:pt x="157" y="109"/>
                  </a:cubicBezTo>
                  <a:cubicBezTo>
                    <a:pt x="156" y="110"/>
                    <a:pt x="155" y="111"/>
                    <a:pt x="154" y="110"/>
                  </a:cubicBezTo>
                  <a:cubicBezTo>
                    <a:pt x="153" y="110"/>
                    <a:pt x="154" y="108"/>
                    <a:pt x="155" y="108"/>
                  </a:cubicBezTo>
                  <a:cubicBezTo>
                    <a:pt x="156" y="108"/>
                    <a:pt x="157" y="108"/>
                    <a:pt x="158" y="107"/>
                  </a:cubicBezTo>
                  <a:cubicBezTo>
                    <a:pt x="158" y="107"/>
                    <a:pt x="159" y="106"/>
                    <a:pt x="160" y="106"/>
                  </a:cubicBezTo>
                  <a:cubicBezTo>
                    <a:pt x="160" y="105"/>
                    <a:pt x="161" y="104"/>
                    <a:pt x="163" y="104"/>
                  </a:cubicBezTo>
                  <a:cubicBezTo>
                    <a:pt x="164" y="103"/>
                    <a:pt x="164" y="102"/>
                    <a:pt x="164" y="101"/>
                  </a:cubicBezTo>
                  <a:cubicBezTo>
                    <a:pt x="165" y="99"/>
                    <a:pt x="163" y="99"/>
                    <a:pt x="163" y="99"/>
                  </a:cubicBezTo>
                  <a:cubicBezTo>
                    <a:pt x="162" y="99"/>
                    <a:pt x="158" y="100"/>
                    <a:pt x="157" y="101"/>
                  </a:cubicBezTo>
                  <a:cubicBezTo>
                    <a:pt x="156" y="102"/>
                    <a:pt x="155" y="103"/>
                    <a:pt x="154" y="105"/>
                  </a:cubicBezTo>
                  <a:cubicBezTo>
                    <a:pt x="154" y="107"/>
                    <a:pt x="152" y="106"/>
                    <a:pt x="152" y="107"/>
                  </a:cubicBezTo>
                  <a:cubicBezTo>
                    <a:pt x="151" y="108"/>
                    <a:pt x="150" y="107"/>
                    <a:pt x="149" y="106"/>
                  </a:cubicBezTo>
                  <a:cubicBezTo>
                    <a:pt x="149" y="104"/>
                    <a:pt x="148" y="105"/>
                    <a:pt x="147" y="104"/>
                  </a:cubicBezTo>
                  <a:cubicBezTo>
                    <a:pt x="146" y="104"/>
                    <a:pt x="144" y="103"/>
                    <a:pt x="143" y="102"/>
                  </a:cubicBezTo>
                  <a:close/>
                  <a:moveTo>
                    <a:pt x="221" y="160"/>
                  </a:moveTo>
                  <a:cubicBezTo>
                    <a:pt x="221" y="160"/>
                    <a:pt x="221" y="158"/>
                    <a:pt x="220" y="158"/>
                  </a:cubicBezTo>
                  <a:cubicBezTo>
                    <a:pt x="220" y="158"/>
                    <a:pt x="219" y="157"/>
                    <a:pt x="219" y="157"/>
                  </a:cubicBezTo>
                  <a:cubicBezTo>
                    <a:pt x="218" y="157"/>
                    <a:pt x="218" y="156"/>
                    <a:pt x="217" y="156"/>
                  </a:cubicBezTo>
                  <a:cubicBezTo>
                    <a:pt x="218" y="157"/>
                    <a:pt x="216" y="158"/>
                    <a:pt x="217" y="158"/>
                  </a:cubicBezTo>
                  <a:cubicBezTo>
                    <a:pt x="218" y="159"/>
                    <a:pt x="218" y="159"/>
                    <a:pt x="218" y="159"/>
                  </a:cubicBezTo>
                  <a:cubicBezTo>
                    <a:pt x="217" y="160"/>
                    <a:pt x="216" y="160"/>
                    <a:pt x="215" y="161"/>
                  </a:cubicBezTo>
                  <a:cubicBezTo>
                    <a:pt x="215" y="161"/>
                    <a:pt x="213" y="159"/>
                    <a:pt x="212" y="159"/>
                  </a:cubicBezTo>
                  <a:cubicBezTo>
                    <a:pt x="212" y="160"/>
                    <a:pt x="212" y="161"/>
                    <a:pt x="213" y="161"/>
                  </a:cubicBezTo>
                  <a:cubicBezTo>
                    <a:pt x="213" y="161"/>
                    <a:pt x="214" y="163"/>
                    <a:pt x="213" y="162"/>
                  </a:cubicBezTo>
                  <a:cubicBezTo>
                    <a:pt x="213" y="162"/>
                    <a:pt x="212" y="163"/>
                    <a:pt x="211" y="162"/>
                  </a:cubicBezTo>
                  <a:cubicBezTo>
                    <a:pt x="210" y="161"/>
                    <a:pt x="209" y="161"/>
                    <a:pt x="208" y="161"/>
                  </a:cubicBezTo>
                  <a:cubicBezTo>
                    <a:pt x="207" y="162"/>
                    <a:pt x="205" y="164"/>
                    <a:pt x="204" y="164"/>
                  </a:cubicBezTo>
                  <a:cubicBezTo>
                    <a:pt x="204" y="165"/>
                    <a:pt x="205" y="165"/>
                    <a:pt x="204" y="165"/>
                  </a:cubicBezTo>
                  <a:cubicBezTo>
                    <a:pt x="204" y="166"/>
                    <a:pt x="202" y="167"/>
                    <a:pt x="201" y="168"/>
                  </a:cubicBezTo>
                  <a:cubicBezTo>
                    <a:pt x="200" y="169"/>
                    <a:pt x="198" y="170"/>
                    <a:pt x="197" y="171"/>
                  </a:cubicBezTo>
                  <a:cubicBezTo>
                    <a:pt x="196" y="171"/>
                    <a:pt x="194" y="172"/>
                    <a:pt x="194" y="172"/>
                  </a:cubicBezTo>
                  <a:cubicBezTo>
                    <a:pt x="193" y="172"/>
                    <a:pt x="192" y="173"/>
                    <a:pt x="192" y="172"/>
                  </a:cubicBezTo>
                  <a:cubicBezTo>
                    <a:pt x="192" y="171"/>
                    <a:pt x="191" y="171"/>
                    <a:pt x="191" y="171"/>
                  </a:cubicBezTo>
                  <a:cubicBezTo>
                    <a:pt x="190" y="171"/>
                    <a:pt x="189" y="172"/>
                    <a:pt x="189" y="172"/>
                  </a:cubicBezTo>
                  <a:cubicBezTo>
                    <a:pt x="188" y="172"/>
                    <a:pt x="188" y="172"/>
                    <a:pt x="187" y="172"/>
                  </a:cubicBezTo>
                  <a:cubicBezTo>
                    <a:pt x="187" y="172"/>
                    <a:pt x="186" y="173"/>
                    <a:pt x="186" y="174"/>
                  </a:cubicBezTo>
                  <a:cubicBezTo>
                    <a:pt x="187" y="175"/>
                    <a:pt x="187" y="176"/>
                    <a:pt x="186" y="176"/>
                  </a:cubicBezTo>
                  <a:cubicBezTo>
                    <a:pt x="185" y="176"/>
                    <a:pt x="184" y="176"/>
                    <a:pt x="184" y="176"/>
                  </a:cubicBezTo>
                  <a:cubicBezTo>
                    <a:pt x="183" y="176"/>
                    <a:pt x="183" y="176"/>
                    <a:pt x="183" y="176"/>
                  </a:cubicBezTo>
                  <a:cubicBezTo>
                    <a:pt x="182" y="175"/>
                    <a:pt x="182" y="176"/>
                    <a:pt x="181" y="176"/>
                  </a:cubicBezTo>
                  <a:cubicBezTo>
                    <a:pt x="180" y="177"/>
                    <a:pt x="180" y="177"/>
                    <a:pt x="179" y="176"/>
                  </a:cubicBezTo>
                  <a:cubicBezTo>
                    <a:pt x="178" y="176"/>
                    <a:pt x="178" y="176"/>
                    <a:pt x="177" y="176"/>
                  </a:cubicBezTo>
                  <a:cubicBezTo>
                    <a:pt x="176" y="177"/>
                    <a:pt x="176" y="176"/>
                    <a:pt x="175" y="176"/>
                  </a:cubicBezTo>
                  <a:cubicBezTo>
                    <a:pt x="174" y="176"/>
                    <a:pt x="174" y="176"/>
                    <a:pt x="173" y="176"/>
                  </a:cubicBezTo>
                  <a:cubicBezTo>
                    <a:pt x="173" y="175"/>
                    <a:pt x="172" y="174"/>
                    <a:pt x="172" y="175"/>
                  </a:cubicBezTo>
                  <a:cubicBezTo>
                    <a:pt x="171" y="175"/>
                    <a:pt x="170" y="175"/>
                    <a:pt x="169" y="174"/>
                  </a:cubicBezTo>
                  <a:cubicBezTo>
                    <a:pt x="169" y="173"/>
                    <a:pt x="168" y="172"/>
                    <a:pt x="168" y="172"/>
                  </a:cubicBezTo>
                  <a:cubicBezTo>
                    <a:pt x="167" y="172"/>
                    <a:pt x="165" y="171"/>
                    <a:pt x="165" y="171"/>
                  </a:cubicBezTo>
                  <a:cubicBezTo>
                    <a:pt x="164" y="171"/>
                    <a:pt x="164" y="171"/>
                    <a:pt x="163" y="170"/>
                  </a:cubicBezTo>
                  <a:cubicBezTo>
                    <a:pt x="163" y="169"/>
                    <a:pt x="163" y="168"/>
                    <a:pt x="162" y="167"/>
                  </a:cubicBezTo>
                  <a:cubicBezTo>
                    <a:pt x="162" y="166"/>
                    <a:pt x="161" y="165"/>
                    <a:pt x="162" y="166"/>
                  </a:cubicBezTo>
                  <a:cubicBezTo>
                    <a:pt x="163" y="167"/>
                    <a:pt x="165" y="170"/>
                    <a:pt x="165" y="169"/>
                  </a:cubicBezTo>
                  <a:cubicBezTo>
                    <a:pt x="165" y="169"/>
                    <a:pt x="166" y="169"/>
                    <a:pt x="167" y="169"/>
                  </a:cubicBezTo>
                  <a:cubicBezTo>
                    <a:pt x="168" y="169"/>
                    <a:pt x="167" y="167"/>
                    <a:pt x="168" y="167"/>
                  </a:cubicBezTo>
                  <a:cubicBezTo>
                    <a:pt x="168" y="167"/>
                    <a:pt x="170" y="168"/>
                    <a:pt x="170" y="169"/>
                  </a:cubicBezTo>
                  <a:cubicBezTo>
                    <a:pt x="171" y="170"/>
                    <a:pt x="172" y="170"/>
                    <a:pt x="173" y="169"/>
                  </a:cubicBezTo>
                  <a:cubicBezTo>
                    <a:pt x="173" y="169"/>
                    <a:pt x="172" y="168"/>
                    <a:pt x="172" y="168"/>
                  </a:cubicBezTo>
                  <a:cubicBezTo>
                    <a:pt x="172" y="167"/>
                    <a:pt x="174" y="167"/>
                    <a:pt x="175" y="167"/>
                  </a:cubicBezTo>
                  <a:cubicBezTo>
                    <a:pt x="175" y="167"/>
                    <a:pt x="175" y="165"/>
                    <a:pt x="176" y="164"/>
                  </a:cubicBezTo>
                  <a:cubicBezTo>
                    <a:pt x="177" y="163"/>
                    <a:pt x="178" y="162"/>
                    <a:pt x="178" y="163"/>
                  </a:cubicBezTo>
                  <a:cubicBezTo>
                    <a:pt x="179" y="164"/>
                    <a:pt x="180" y="165"/>
                    <a:pt x="181" y="165"/>
                  </a:cubicBezTo>
                  <a:cubicBezTo>
                    <a:pt x="181" y="164"/>
                    <a:pt x="183" y="164"/>
                    <a:pt x="184" y="164"/>
                  </a:cubicBezTo>
                  <a:cubicBezTo>
                    <a:pt x="184" y="163"/>
                    <a:pt x="184" y="162"/>
                    <a:pt x="183" y="161"/>
                  </a:cubicBezTo>
                  <a:cubicBezTo>
                    <a:pt x="182" y="160"/>
                    <a:pt x="182" y="160"/>
                    <a:pt x="182" y="159"/>
                  </a:cubicBezTo>
                  <a:cubicBezTo>
                    <a:pt x="182" y="158"/>
                    <a:pt x="182" y="157"/>
                    <a:pt x="181" y="157"/>
                  </a:cubicBezTo>
                  <a:cubicBezTo>
                    <a:pt x="181" y="156"/>
                    <a:pt x="182" y="157"/>
                    <a:pt x="182" y="155"/>
                  </a:cubicBezTo>
                  <a:cubicBezTo>
                    <a:pt x="181" y="153"/>
                    <a:pt x="181" y="153"/>
                    <a:pt x="180" y="152"/>
                  </a:cubicBezTo>
                  <a:cubicBezTo>
                    <a:pt x="179" y="152"/>
                    <a:pt x="179" y="151"/>
                    <a:pt x="179" y="149"/>
                  </a:cubicBezTo>
                  <a:cubicBezTo>
                    <a:pt x="179" y="148"/>
                    <a:pt x="180" y="149"/>
                    <a:pt x="180" y="150"/>
                  </a:cubicBezTo>
                  <a:cubicBezTo>
                    <a:pt x="180" y="151"/>
                    <a:pt x="181" y="152"/>
                    <a:pt x="182" y="152"/>
                  </a:cubicBezTo>
                  <a:cubicBezTo>
                    <a:pt x="183" y="152"/>
                    <a:pt x="183" y="152"/>
                    <a:pt x="184" y="154"/>
                  </a:cubicBezTo>
                  <a:cubicBezTo>
                    <a:pt x="184" y="155"/>
                    <a:pt x="185" y="156"/>
                    <a:pt x="186" y="156"/>
                  </a:cubicBezTo>
                  <a:cubicBezTo>
                    <a:pt x="187" y="157"/>
                    <a:pt x="188" y="155"/>
                    <a:pt x="188" y="156"/>
                  </a:cubicBezTo>
                  <a:cubicBezTo>
                    <a:pt x="188" y="156"/>
                    <a:pt x="188" y="157"/>
                    <a:pt x="188" y="158"/>
                  </a:cubicBezTo>
                  <a:cubicBezTo>
                    <a:pt x="189" y="158"/>
                    <a:pt x="189" y="157"/>
                    <a:pt x="190" y="160"/>
                  </a:cubicBezTo>
                  <a:cubicBezTo>
                    <a:pt x="191" y="162"/>
                    <a:pt x="192" y="163"/>
                    <a:pt x="193" y="163"/>
                  </a:cubicBezTo>
                  <a:cubicBezTo>
                    <a:pt x="194" y="164"/>
                    <a:pt x="195" y="164"/>
                    <a:pt x="197" y="164"/>
                  </a:cubicBezTo>
                  <a:cubicBezTo>
                    <a:pt x="198" y="164"/>
                    <a:pt x="200" y="163"/>
                    <a:pt x="201" y="162"/>
                  </a:cubicBezTo>
                  <a:cubicBezTo>
                    <a:pt x="201" y="162"/>
                    <a:pt x="204" y="160"/>
                    <a:pt x="205" y="160"/>
                  </a:cubicBezTo>
                  <a:cubicBezTo>
                    <a:pt x="206" y="159"/>
                    <a:pt x="207" y="157"/>
                    <a:pt x="208" y="156"/>
                  </a:cubicBezTo>
                  <a:cubicBezTo>
                    <a:pt x="208" y="156"/>
                    <a:pt x="210" y="154"/>
                    <a:pt x="212" y="154"/>
                  </a:cubicBezTo>
                  <a:cubicBezTo>
                    <a:pt x="214" y="154"/>
                    <a:pt x="215" y="154"/>
                    <a:pt x="217" y="154"/>
                  </a:cubicBezTo>
                  <a:cubicBezTo>
                    <a:pt x="219" y="155"/>
                    <a:pt x="220" y="155"/>
                    <a:pt x="220" y="156"/>
                  </a:cubicBezTo>
                  <a:cubicBezTo>
                    <a:pt x="221" y="157"/>
                    <a:pt x="222" y="157"/>
                    <a:pt x="223" y="157"/>
                  </a:cubicBezTo>
                  <a:cubicBezTo>
                    <a:pt x="224" y="157"/>
                    <a:pt x="224" y="158"/>
                    <a:pt x="223" y="159"/>
                  </a:cubicBezTo>
                  <a:cubicBezTo>
                    <a:pt x="223" y="159"/>
                    <a:pt x="223" y="159"/>
                    <a:pt x="222" y="160"/>
                  </a:cubicBezTo>
                  <a:cubicBezTo>
                    <a:pt x="222" y="160"/>
                    <a:pt x="220" y="161"/>
                    <a:pt x="221" y="160"/>
                  </a:cubicBezTo>
                  <a:close/>
                  <a:moveTo>
                    <a:pt x="254" y="284"/>
                  </a:moveTo>
                  <a:cubicBezTo>
                    <a:pt x="254" y="284"/>
                    <a:pt x="253" y="285"/>
                    <a:pt x="253" y="286"/>
                  </a:cubicBezTo>
                  <a:cubicBezTo>
                    <a:pt x="254" y="287"/>
                    <a:pt x="254" y="288"/>
                    <a:pt x="253" y="288"/>
                  </a:cubicBezTo>
                  <a:cubicBezTo>
                    <a:pt x="253" y="288"/>
                    <a:pt x="254" y="288"/>
                    <a:pt x="254" y="289"/>
                  </a:cubicBezTo>
                  <a:cubicBezTo>
                    <a:pt x="254" y="290"/>
                    <a:pt x="254" y="290"/>
                    <a:pt x="253" y="291"/>
                  </a:cubicBezTo>
                  <a:cubicBezTo>
                    <a:pt x="253" y="291"/>
                    <a:pt x="253" y="290"/>
                    <a:pt x="253" y="291"/>
                  </a:cubicBezTo>
                  <a:cubicBezTo>
                    <a:pt x="252" y="293"/>
                    <a:pt x="252" y="292"/>
                    <a:pt x="252" y="293"/>
                  </a:cubicBezTo>
                  <a:cubicBezTo>
                    <a:pt x="252" y="294"/>
                    <a:pt x="252" y="294"/>
                    <a:pt x="252" y="295"/>
                  </a:cubicBezTo>
                  <a:cubicBezTo>
                    <a:pt x="252" y="296"/>
                    <a:pt x="252" y="297"/>
                    <a:pt x="252" y="297"/>
                  </a:cubicBezTo>
                  <a:cubicBezTo>
                    <a:pt x="251" y="297"/>
                    <a:pt x="251" y="297"/>
                    <a:pt x="251" y="298"/>
                  </a:cubicBezTo>
                  <a:cubicBezTo>
                    <a:pt x="251" y="299"/>
                    <a:pt x="251" y="299"/>
                    <a:pt x="251" y="300"/>
                  </a:cubicBezTo>
                  <a:cubicBezTo>
                    <a:pt x="251" y="300"/>
                    <a:pt x="251" y="301"/>
                    <a:pt x="251" y="301"/>
                  </a:cubicBezTo>
                  <a:cubicBezTo>
                    <a:pt x="251" y="302"/>
                    <a:pt x="250" y="301"/>
                    <a:pt x="250" y="302"/>
                  </a:cubicBezTo>
                  <a:cubicBezTo>
                    <a:pt x="250" y="303"/>
                    <a:pt x="251" y="303"/>
                    <a:pt x="251" y="304"/>
                  </a:cubicBezTo>
                  <a:cubicBezTo>
                    <a:pt x="251" y="304"/>
                    <a:pt x="250" y="304"/>
                    <a:pt x="250" y="305"/>
                  </a:cubicBezTo>
                  <a:cubicBezTo>
                    <a:pt x="251" y="306"/>
                    <a:pt x="251" y="306"/>
                    <a:pt x="250" y="307"/>
                  </a:cubicBezTo>
                  <a:cubicBezTo>
                    <a:pt x="250" y="307"/>
                    <a:pt x="249" y="307"/>
                    <a:pt x="249" y="308"/>
                  </a:cubicBezTo>
                  <a:cubicBezTo>
                    <a:pt x="249" y="309"/>
                    <a:pt x="249" y="309"/>
                    <a:pt x="248" y="309"/>
                  </a:cubicBezTo>
                  <a:cubicBezTo>
                    <a:pt x="248" y="310"/>
                    <a:pt x="248" y="310"/>
                    <a:pt x="248" y="310"/>
                  </a:cubicBezTo>
                  <a:cubicBezTo>
                    <a:pt x="247" y="311"/>
                    <a:pt x="248" y="311"/>
                    <a:pt x="248" y="312"/>
                  </a:cubicBezTo>
                  <a:cubicBezTo>
                    <a:pt x="248" y="312"/>
                    <a:pt x="247" y="312"/>
                    <a:pt x="247" y="312"/>
                  </a:cubicBezTo>
                  <a:cubicBezTo>
                    <a:pt x="246" y="311"/>
                    <a:pt x="246" y="310"/>
                    <a:pt x="246" y="311"/>
                  </a:cubicBezTo>
                  <a:cubicBezTo>
                    <a:pt x="245" y="312"/>
                    <a:pt x="245" y="312"/>
                    <a:pt x="245" y="313"/>
                  </a:cubicBezTo>
                  <a:cubicBezTo>
                    <a:pt x="244" y="313"/>
                    <a:pt x="244" y="314"/>
                    <a:pt x="243" y="313"/>
                  </a:cubicBezTo>
                  <a:cubicBezTo>
                    <a:pt x="243" y="313"/>
                    <a:pt x="243" y="313"/>
                    <a:pt x="243" y="312"/>
                  </a:cubicBezTo>
                  <a:cubicBezTo>
                    <a:pt x="243" y="311"/>
                    <a:pt x="243" y="311"/>
                    <a:pt x="244" y="310"/>
                  </a:cubicBezTo>
                  <a:cubicBezTo>
                    <a:pt x="244" y="309"/>
                    <a:pt x="245" y="309"/>
                    <a:pt x="245" y="308"/>
                  </a:cubicBezTo>
                  <a:cubicBezTo>
                    <a:pt x="246" y="307"/>
                    <a:pt x="247" y="306"/>
                    <a:pt x="248" y="306"/>
                  </a:cubicBezTo>
                  <a:cubicBezTo>
                    <a:pt x="249" y="306"/>
                    <a:pt x="249" y="305"/>
                    <a:pt x="248" y="305"/>
                  </a:cubicBezTo>
                  <a:cubicBezTo>
                    <a:pt x="248" y="305"/>
                    <a:pt x="247" y="306"/>
                    <a:pt x="247" y="306"/>
                  </a:cubicBezTo>
                  <a:cubicBezTo>
                    <a:pt x="246" y="306"/>
                    <a:pt x="246" y="306"/>
                    <a:pt x="246" y="306"/>
                  </a:cubicBezTo>
                  <a:cubicBezTo>
                    <a:pt x="247" y="305"/>
                    <a:pt x="248" y="304"/>
                    <a:pt x="249" y="304"/>
                  </a:cubicBezTo>
                  <a:cubicBezTo>
                    <a:pt x="249" y="304"/>
                    <a:pt x="250" y="303"/>
                    <a:pt x="250" y="303"/>
                  </a:cubicBezTo>
                  <a:cubicBezTo>
                    <a:pt x="249" y="302"/>
                    <a:pt x="250" y="301"/>
                    <a:pt x="249" y="302"/>
                  </a:cubicBezTo>
                  <a:cubicBezTo>
                    <a:pt x="249" y="302"/>
                    <a:pt x="248" y="303"/>
                    <a:pt x="248" y="302"/>
                  </a:cubicBezTo>
                  <a:cubicBezTo>
                    <a:pt x="248" y="302"/>
                    <a:pt x="247" y="303"/>
                    <a:pt x="247" y="303"/>
                  </a:cubicBezTo>
                  <a:cubicBezTo>
                    <a:pt x="246" y="304"/>
                    <a:pt x="246" y="304"/>
                    <a:pt x="246" y="303"/>
                  </a:cubicBezTo>
                  <a:cubicBezTo>
                    <a:pt x="246" y="302"/>
                    <a:pt x="247" y="302"/>
                    <a:pt x="248" y="301"/>
                  </a:cubicBezTo>
                  <a:cubicBezTo>
                    <a:pt x="248" y="300"/>
                    <a:pt x="248" y="299"/>
                    <a:pt x="248" y="299"/>
                  </a:cubicBezTo>
                  <a:cubicBezTo>
                    <a:pt x="247" y="299"/>
                    <a:pt x="247" y="299"/>
                    <a:pt x="246" y="299"/>
                  </a:cubicBezTo>
                  <a:cubicBezTo>
                    <a:pt x="246" y="299"/>
                    <a:pt x="247" y="299"/>
                    <a:pt x="247" y="298"/>
                  </a:cubicBezTo>
                  <a:cubicBezTo>
                    <a:pt x="247" y="297"/>
                    <a:pt x="246" y="297"/>
                    <a:pt x="246" y="298"/>
                  </a:cubicBezTo>
                  <a:cubicBezTo>
                    <a:pt x="245" y="298"/>
                    <a:pt x="245" y="299"/>
                    <a:pt x="244" y="299"/>
                  </a:cubicBezTo>
                  <a:cubicBezTo>
                    <a:pt x="244" y="299"/>
                    <a:pt x="244" y="300"/>
                    <a:pt x="243" y="299"/>
                  </a:cubicBezTo>
                  <a:cubicBezTo>
                    <a:pt x="243" y="298"/>
                    <a:pt x="243" y="298"/>
                    <a:pt x="243" y="297"/>
                  </a:cubicBezTo>
                  <a:cubicBezTo>
                    <a:pt x="244" y="297"/>
                    <a:pt x="244" y="296"/>
                    <a:pt x="244" y="296"/>
                  </a:cubicBezTo>
                  <a:cubicBezTo>
                    <a:pt x="243" y="295"/>
                    <a:pt x="243" y="295"/>
                    <a:pt x="243" y="294"/>
                  </a:cubicBezTo>
                  <a:cubicBezTo>
                    <a:pt x="243" y="294"/>
                    <a:pt x="243" y="294"/>
                    <a:pt x="242" y="293"/>
                  </a:cubicBezTo>
                  <a:cubicBezTo>
                    <a:pt x="242" y="291"/>
                    <a:pt x="242" y="291"/>
                    <a:pt x="242" y="290"/>
                  </a:cubicBezTo>
                  <a:cubicBezTo>
                    <a:pt x="243" y="290"/>
                    <a:pt x="243" y="289"/>
                    <a:pt x="244" y="289"/>
                  </a:cubicBezTo>
                  <a:cubicBezTo>
                    <a:pt x="244" y="289"/>
                    <a:pt x="244" y="289"/>
                    <a:pt x="245" y="289"/>
                  </a:cubicBezTo>
                  <a:cubicBezTo>
                    <a:pt x="245" y="289"/>
                    <a:pt x="246" y="289"/>
                    <a:pt x="245" y="288"/>
                  </a:cubicBezTo>
                  <a:cubicBezTo>
                    <a:pt x="245" y="288"/>
                    <a:pt x="244" y="288"/>
                    <a:pt x="243" y="288"/>
                  </a:cubicBezTo>
                  <a:cubicBezTo>
                    <a:pt x="243" y="288"/>
                    <a:pt x="242" y="288"/>
                    <a:pt x="242" y="287"/>
                  </a:cubicBezTo>
                  <a:cubicBezTo>
                    <a:pt x="242" y="287"/>
                    <a:pt x="242" y="286"/>
                    <a:pt x="243" y="286"/>
                  </a:cubicBezTo>
                  <a:cubicBezTo>
                    <a:pt x="243" y="286"/>
                    <a:pt x="244" y="285"/>
                    <a:pt x="244" y="285"/>
                  </a:cubicBezTo>
                  <a:cubicBezTo>
                    <a:pt x="245" y="284"/>
                    <a:pt x="245" y="283"/>
                    <a:pt x="246" y="283"/>
                  </a:cubicBezTo>
                  <a:cubicBezTo>
                    <a:pt x="246" y="282"/>
                    <a:pt x="247" y="282"/>
                    <a:pt x="247" y="281"/>
                  </a:cubicBezTo>
                  <a:cubicBezTo>
                    <a:pt x="247" y="281"/>
                    <a:pt x="248" y="281"/>
                    <a:pt x="249" y="281"/>
                  </a:cubicBezTo>
                  <a:cubicBezTo>
                    <a:pt x="249" y="282"/>
                    <a:pt x="250" y="282"/>
                    <a:pt x="250" y="282"/>
                  </a:cubicBezTo>
                  <a:cubicBezTo>
                    <a:pt x="251" y="282"/>
                    <a:pt x="252" y="282"/>
                    <a:pt x="252" y="283"/>
                  </a:cubicBezTo>
                  <a:cubicBezTo>
                    <a:pt x="253" y="283"/>
                    <a:pt x="253" y="284"/>
                    <a:pt x="254" y="283"/>
                  </a:cubicBezTo>
                  <a:cubicBezTo>
                    <a:pt x="254" y="283"/>
                    <a:pt x="254" y="284"/>
                    <a:pt x="254" y="284"/>
                  </a:cubicBezTo>
                  <a:close/>
                  <a:moveTo>
                    <a:pt x="429" y="85"/>
                  </a:moveTo>
                  <a:cubicBezTo>
                    <a:pt x="429" y="85"/>
                    <a:pt x="428" y="86"/>
                    <a:pt x="427" y="86"/>
                  </a:cubicBezTo>
                  <a:cubicBezTo>
                    <a:pt x="427" y="86"/>
                    <a:pt x="426" y="86"/>
                    <a:pt x="426" y="86"/>
                  </a:cubicBezTo>
                  <a:cubicBezTo>
                    <a:pt x="425" y="85"/>
                    <a:pt x="425" y="84"/>
                    <a:pt x="425" y="84"/>
                  </a:cubicBezTo>
                  <a:cubicBezTo>
                    <a:pt x="424" y="85"/>
                    <a:pt x="424" y="85"/>
                    <a:pt x="424" y="85"/>
                  </a:cubicBezTo>
                  <a:cubicBezTo>
                    <a:pt x="424" y="86"/>
                    <a:pt x="424" y="86"/>
                    <a:pt x="423" y="85"/>
                  </a:cubicBezTo>
                  <a:cubicBezTo>
                    <a:pt x="423" y="85"/>
                    <a:pt x="423" y="84"/>
                    <a:pt x="422" y="85"/>
                  </a:cubicBezTo>
                  <a:cubicBezTo>
                    <a:pt x="422" y="84"/>
                    <a:pt x="422" y="84"/>
                    <a:pt x="422" y="84"/>
                  </a:cubicBezTo>
                  <a:cubicBezTo>
                    <a:pt x="422" y="83"/>
                    <a:pt x="421" y="82"/>
                    <a:pt x="421" y="81"/>
                  </a:cubicBezTo>
                  <a:cubicBezTo>
                    <a:pt x="420" y="81"/>
                    <a:pt x="420" y="82"/>
                    <a:pt x="419" y="81"/>
                  </a:cubicBezTo>
                  <a:cubicBezTo>
                    <a:pt x="419" y="80"/>
                    <a:pt x="419" y="79"/>
                    <a:pt x="419" y="79"/>
                  </a:cubicBezTo>
                  <a:cubicBezTo>
                    <a:pt x="420" y="79"/>
                    <a:pt x="421" y="80"/>
                    <a:pt x="422" y="80"/>
                  </a:cubicBezTo>
                  <a:cubicBezTo>
                    <a:pt x="422" y="81"/>
                    <a:pt x="424" y="81"/>
                    <a:pt x="425" y="82"/>
                  </a:cubicBezTo>
                  <a:cubicBezTo>
                    <a:pt x="426" y="82"/>
                    <a:pt x="428" y="83"/>
                    <a:pt x="428" y="83"/>
                  </a:cubicBezTo>
                  <a:cubicBezTo>
                    <a:pt x="429" y="84"/>
                    <a:pt x="429" y="85"/>
                    <a:pt x="429" y="85"/>
                  </a:cubicBez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43" name="Freeform 72">
              <a:extLst>
                <a:ext uri="{FF2B5EF4-FFF2-40B4-BE49-F238E27FC236}">
                  <a16:creationId xmlns:a16="http://schemas.microsoft.com/office/drawing/2014/main" id="{9E74F78F-8AF7-4C4E-8225-37C75D0D9B2A}"/>
                </a:ext>
              </a:extLst>
            </p:cNvPr>
            <p:cNvSpPr>
              <a:spLocks/>
            </p:cNvSpPr>
            <p:nvPr/>
          </p:nvSpPr>
          <p:spPr bwMode="gray">
            <a:xfrm>
              <a:off x="5617049" y="2606448"/>
              <a:ext cx="0" cy="5412"/>
            </a:xfrm>
            <a:custGeom>
              <a:avLst/>
              <a:gdLst>
                <a:gd name="T0" fmla="*/ 2 h 2"/>
                <a:gd name="T1" fmla="*/ 1 h 2"/>
                <a:gd name="T2" fmla="*/ 2 h 2"/>
                <a:gd name="T3" fmla="*/ 2 h 2"/>
              </a:gdLst>
              <a:ahLst/>
              <a:cxnLst>
                <a:cxn ang="0">
                  <a:pos x="0" y="T0"/>
                </a:cxn>
                <a:cxn ang="0">
                  <a:pos x="0" y="T1"/>
                </a:cxn>
                <a:cxn ang="0">
                  <a:pos x="0" y="T2"/>
                </a:cxn>
                <a:cxn ang="0">
                  <a:pos x="0" y="T3"/>
                </a:cxn>
              </a:cxnLst>
              <a:rect l="0" t="0" r="r" b="b"/>
              <a:pathLst>
                <a:path h="2">
                  <a:moveTo>
                    <a:pt x="0" y="2"/>
                  </a:moveTo>
                  <a:cubicBezTo>
                    <a:pt x="0" y="1"/>
                    <a:pt x="0" y="0"/>
                    <a:pt x="0" y="1"/>
                  </a:cubicBezTo>
                  <a:cubicBezTo>
                    <a:pt x="0" y="1"/>
                    <a:pt x="0" y="1"/>
                    <a:pt x="0" y="2"/>
                  </a:cubicBezTo>
                  <a:cubicBezTo>
                    <a:pt x="0" y="2"/>
                    <a:pt x="0" y="2"/>
                    <a:pt x="0"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44" name="Freeform 73">
              <a:extLst>
                <a:ext uri="{FF2B5EF4-FFF2-40B4-BE49-F238E27FC236}">
                  <a16:creationId xmlns:a16="http://schemas.microsoft.com/office/drawing/2014/main" id="{4C10E153-ED9C-4AAE-A495-817D5A6C68F2}"/>
                </a:ext>
              </a:extLst>
            </p:cNvPr>
            <p:cNvSpPr>
              <a:spLocks/>
            </p:cNvSpPr>
            <p:nvPr/>
          </p:nvSpPr>
          <p:spPr bwMode="gray">
            <a:xfrm>
              <a:off x="5614343" y="2614565"/>
              <a:ext cx="8118" cy="8118"/>
            </a:xfrm>
            <a:custGeom>
              <a:avLst/>
              <a:gdLst>
                <a:gd name="T0" fmla="*/ 3 w 3"/>
                <a:gd name="T1" fmla="*/ 2 h 3"/>
                <a:gd name="T2" fmla="*/ 3 w 3"/>
                <a:gd name="T3" fmla="*/ 0 h 3"/>
                <a:gd name="T4" fmla="*/ 2 w 3"/>
                <a:gd name="T5" fmla="*/ 0 h 3"/>
                <a:gd name="T6" fmla="*/ 0 w 3"/>
                <a:gd name="T7" fmla="*/ 1 h 3"/>
                <a:gd name="T8" fmla="*/ 0 w 3"/>
                <a:gd name="T9" fmla="*/ 2 h 3"/>
                <a:gd name="T10" fmla="*/ 1 w 3"/>
                <a:gd name="T11" fmla="*/ 2 h 3"/>
                <a:gd name="T12" fmla="*/ 2 w 3"/>
                <a:gd name="T13" fmla="*/ 3 h 3"/>
                <a:gd name="T14" fmla="*/ 3 w 3"/>
                <a:gd name="T15" fmla="*/ 2 h 3"/>
                <a:gd name="T16" fmla="*/ 3 w 3"/>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3" y="2"/>
                  </a:moveTo>
                  <a:cubicBezTo>
                    <a:pt x="3" y="1"/>
                    <a:pt x="3" y="0"/>
                    <a:pt x="3" y="0"/>
                  </a:cubicBezTo>
                  <a:cubicBezTo>
                    <a:pt x="2" y="0"/>
                    <a:pt x="2" y="0"/>
                    <a:pt x="2" y="0"/>
                  </a:cubicBezTo>
                  <a:cubicBezTo>
                    <a:pt x="1" y="1"/>
                    <a:pt x="1" y="0"/>
                    <a:pt x="0" y="1"/>
                  </a:cubicBezTo>
                  <a:cubicBezTo>
                    <a:pt x="0" y="1"/>
                    <a:pt x="0" y="2"/>
                    <a:pt x="0" y="2"/>
                  </a:cubicBezTo>
                  <a:cubicBezTo>
                    <a:pt x="0" y="2"/>
                    <a:pt x="1" y="1"/>
                    <a:pt x="1" y="2"/>
                  </a:cubicBezTo>
                  <a:cubicBezTo>
                    <a:pt x="1" y="2"/>
                    <a:pt x="1" y="3"/>
                    <a:pt x="2" y="3"/>
                  </a:cubicBezTo>
                  <a:cubicBezTo>
                    <a:pt x="2" y="3"/>
                    <a:pt x="3" y="3"/>
                    <a:pt x="3" y="2"/>
                  </a:cubicBezTo>
                  <a:cubicBezTo>
                    <a:pt x="2" y="2"/>
                    <a:pt x="3" y="2"/>
                    <a:pt x="3"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45" name="Freeform 74">
              <a:extLst>
                <a:ext uri="{FF2B5EF4-FFF2-40B4-BE49-F238E27FC236}">
                  <a16:creationId xmlns:a16="http://schemas.microsoft.com/office/drawing/2014/main" id="{661420A3-6542-45D5-93DF-B661F1896AF0}"/>
                </a:ext>
              </a:extLst>
            </p:cNvPr>
            <p:cNvSpPr>
              <a:spLocks/>
            </p:cNvSpPr>
            <p:nvPr/>
          </p:nvSpPr>
          <p:spPr bwMode="gray">
            <a:xfrm>
              <a:off x="5619755" y="2619977"/>
              <a:ext cx="8118" cy="23001"/>
            </a:xfrm>
            <a:custGeom>
              <a:avLst/>
              <a:gdLst>
                <a:gd name="T0" fmla="*/ 2 w 3"/>
                <a:gd name="T1" fmla="*/ 2 h 9"/>
                <a:gd name="T2" fmla="*/ 1 w 3"/>
                <a:gd name="T3" fmla="*/ 1 h 9"/>
                <a:gd name="T4" fmla="*/ 0 w 3"/>
                <a:gd name="T5" fmla="*/ 2 h 9"/>
                <a:gd name="T6" fmla="*/ 1 w 3"/>
                <a:gd name="T7" fmla="*/ 4 h 9"/>
                <a:gd name="T8" fmla="*/ 1 w 3"/>
                <a:gd name="T9" fmla="*/ 6 h 9"/>
                <a:gd name="T10" fmla="*/ 1 w 3"/>
                <a:gd name="T11" fmla="*/ 8 h 9"/>
                <a:gd name="T12" fmla="*/ 2 w 3"/>
                <a:gd name="T13" fmla="*/ 9 h 9"/>
                <a:gd name="T14" fmla="*/ 3 w 3"/>
                <a:gd name="T15" fmla="*/ 7 h 9"/>
                <a:gd name="T16" fmla="*/ 2 w 3"/>
                <a:gd name="T17" fmla="*/ 6 h 9"/>
                <a:gd name="T18" fmla="*/ 2 w 3"/>
                <a:gd name="T1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9">
                  <a:moveTo>
                    <a:pt x="2" y="2"/>
                  </a:moveTo>
                  <a:cubicBezTo>
                    <a:pt x="2" y="1"/>
                    <a:pt x="1" y="1"/>
                    <a:pt x="1" y="1"/>
                  </a:cubicBezTo>
                  <a:cubicBezTo>
                    <a:pt x="1" y="0"/>
                    <a:pt x="0" y="1"/>
                    <a:pt x="0" y="2"/>
                  </a:cubicBezTo>
                  <a:cubicBezTo>
                    <a:pt x="0" y="3"/>
                    <a:pt x="1" y="4"/>
                    <a:pt x="1" y="4"/>
                  </a:cubicBezTo>
                  <a:cubicBezTo>
                    <a:pt x="1" y="5"/>
                    <a:pt x="1" y="5"/>
                    <a:pt x="1" y="6"/>
                  </a:cubicBezTo>
                  <a:cubicBezTo>
                    <a:pt x="1" y="6"/>
                    <a:pt x="1" y="7"/>
                    <a:pt x="1" y="8"/>
                  </a:cubicBezTo>
                  <a:cubicBezTo>
                    <a:pt x="1" y="9"/>
                    <a:pt x="1" y="9"/>
                    <a:pt x="2" y="9"/>
                  </a:cubicBezTo>
                  <a:cubicBezTo>
                    <a:pt x="3" y="9"/>
                    <a:pt x="3" y="8"/>
                    <a:pt x="3" y="7"/>
                  </a:cubicBezTo>
                  <a:cubicBezTo>
                    <a:pt x="3" y="6"/>
                    <a:pt x="2" y="6"/>
                    <a:pt x="2" y="6"/>
                  </a:cubicBezTo>
                  <a:cubicBezTo>
                    <a:pt x="3" y="5"/>
                    <a:pt x="2" y="3"/>
                    <a:pt x="2"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46" name="Freeform 75">
              <a:extLst>
                <a:ext uri="{FF2B5EF4-FFF2-40B4-BE49-F238E27FC236}">
                  <a16:creationId xmlns:a16="http://schemas.microsoft.com/office/drawing/2014/main" id="{62A18913-BDDF-45A6-8D67-BC5AE04D7C06}"/>
                </a:ext>
              </a:extLst>
            </p:cNvPr>
            <p:cNvSpPr>
              <a:spLocks/>
            </p:cNvSpPr>
            <p:nvPr/>
          </p:nvSpPr>
          <p:spPr bwMode="gray">
            <a:xfrm>
              <a:off x="5614343" y="2622683"/>
              <a:ext cx="5412" cy="8118"/>
            </a:xfrm>
            <a:custGeom>
              <a:avLst/>
              <a:gdLst>
                <a:gd name="T0" fmla="*/ 2 w 2"/>
                <a:gd name="T1" fmla="*/ 1 h 3"/>
                <a:gd name="T2" fmla="*/ 1 w 2"/>
                <a:gd name="T3" fmla="*/ 1 h 3"/>
                <a:gd name="T4" fmla="*/ 0 w 2"/>
                <a:gd name="T5" fmla="*/ 2 h 3"/>
                <a:gd name="T6" fmla="*/ 2 w 2"/>
                <a:gd name="T7" fmla="*/ 3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2" y="0"/>
                    <a:pt x="1" y="1"/>
                    <a:pt x="1" y="1"/>
                  </a:cubicBezTo>
                  <a:cubicBezTo>
                    <a:pt x="0" y="1"/>
                    <a:pt x="0" y="1"/>
                    <a:pt x="0" y="2"/>
                  </a:cubicBezTo>
                  <a:cubicBezTo>
                    <a:pt x="1" y="3"/>
                    <a:pt x="1" y="3"/>
                    <a:pt x="2" y="3"/>
                  </a:cubicBezTo>
                  <a:cubicBezTo>
                    <a:pt x="2" y="2"/>
                    <a:pt x="2"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47" name="Freeform 76">
              <a:extLst>
                <a:ext uri="{FF2B5EF4-FFF2-40B4-BE49-F238E27FC236}">
                  <a16:creationId xmlns:a16="http://schemas.microsoft.com/office/drawing/2014/main" id="{F33F35EB-C20C-4F70-A0CB-DA8615F1A568}"/>
                </a:ext>
              </a:extLst>
            </p:cNvPr>
            <p:cNvSpPr>
              <a:spLocks/>
            </p:cNvSpPr>
            <p:nvPr/>
          </p:nvSpPr>
          <p:spPr bwMode="gray">
            <a:xfrm>
              <a:off x="5608931" y="2625389"/>
              <a:ext cx="10824" cy="17589"/>
            </a:xfrm>
            <a:custGeom>
              <a:avLst/>
              <a:gdLst>
                <a:gd name="T0" fmla="*/ 3 w 4"/>
                <a:gd name="T1" fmla="*/ 3 h 7"/>
                <a:gd name="T2" fmla="*/ 2 w 4"/>
                <a:gd name="T3" fmla="*/ 1 h 7"/>
                <a:gd name="T4" fmla="*/ 0 w 4"/>
                <a:gd name="T5" fmla="*/ 1 h 7"/>
                <a:gd name="T6" fmla="*/ 1 w 4"/>
                <a:gd name="T7" fmla="*/ 4 h 7"/>
                <a:gd name="T8" fmla="*/ 2 w 4"/>
                <a:gd name="T9" fmla="*/ 6 h 7"/>
                <a:gd name="T10" fmla="*/ 2 w 4"/>
                <a:gd name="T11" fmla="*/ 7 h 7"/>
                <a:gd name="T12" fmla="*/ 4 w 4"/>
                <a:gd name="T13" fmla="*/ 7 h 7"/>
                <a:gd name="T14" fmla="*/ 3 w 4"/>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3" y="3"/>
                  </a:moveTo>
                  <a:cubicBezTo>
                    <a:pt x="2" y="2"/>
                    <a:pt x="2" y="1"/>
                    <a:pt x="2" y="1"/>
                  </a:cubicBezTo>
                  <a:cubicBezTo>
                    <a:pt x="1" y="1"/>
                    <a:pt x="0" y="0"/>
                    <a:pt x="0" y="1"/>
                  </a:cubicBezTo>
                  <a:cubicBezTo>
                    <a:pt x="0" y="2"/>
                    <a:pt x="1" y="3"/>
                    <a:pt x="1" y="4"/>
                  </a:cubicBezTo>
                  <a:cubicBezTo>
                    <a:pt x="2" y="5"/>
                    <a:pt x="2" y="5"/>
                    <a:pt x="2" y="6"/>
                  </a:cubicBezTo>
                  <a:cubicBezTo>
                    <a:pt x="2" y="6"/>
                    <a:pt x="2" y="7"/>
                    <a:pt x="2" y="7"/>
                  </a:cubicBezTo>
                  <a:cubicBezTo>
                    <a:pt x="2" y="7"/>
                    <a:pt x="3" y="7"/>
                    <a:pt x="4" y="7"/>
                  </a:cubicBezTo>
                  <a:cubicBezTo>
                    <a:pt x="4" y="7"/>
                    <a:pt x="4" y="4"/>
                    <a:pt x="3"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48" name="Freeform 77">
              <a:extLst>
                <a:ext uri="{FF2B5EF4-FFF2-40B4-BE49-F238E27FC236}">
                  <a16:creationId xmlns:a16="http://schemas.microsoft.com/office/drawing/2014/main" id="{00F77278-83AC-4FB2-B901-2F0FC5E8D3D1}"/>
                </a:ext>
              </a:extLst>
            </p:cNvPr>
            <p:cNvSpPr>
              <a:spLocks/>
            </p:cNvSpPr>
            <p:nvPr/>
          </p:nvSpPr>
          <p:spPr bwMode="gray">
            <a:xfrm>
              <a:off x="5633285" y="2634860"/>
              <a:ext cx="4059" cy="8118"/>
            </a:xfrm>
            <a:custGeom>
              <a:avLst/>
              <a:gdLst>
                <a:gd name="T0" fmla="*/ 2 w 2"/>
                <a:gd name="T1" fmla="*/ 1 h 3"/>
                <a:gd name="T2" fmla="*/ 0 w 2"/>
                <a:gd name="T3" fmla="*/ 2 h 3"/>
                <a:gd name="T4" fmla="*/ 0 w 2"/>
                <a:gd name="T5" fmla="*/ 3 h 3"/>
                <a:gd name="T6" fmla="*/ 2 w 2"/>
                <a:gd name="T7" fmla="*/ 2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1" y="0"/>
                    <a:pt x="1" y="1"/>
                    <a:pt x="0" y="2"/>
                  </a:cubicBezTo>
                  <a:cubicBezTo>
                    <a:pt x="0" y="2"/>
                    <a:pt x="0" y="3"/>
                    <a:pt x="0" y="3"/>
                  </a:cubicBezTo>
                  <a:cubicBezTo>
                    <a:pt x="0" y="3"/>
                    <a:pt x="1" y="2"/>
                    <a:pt x="2" y="2"/>
                  </a:cubicBezTo>
                  <a:cubicBezTo>
                    <a:pt x="2" y="2"/>
                    <a:pt x="2"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49" name="Freeform 78">
              <a:extLst>
                <a:ext uri="{FF2B5EF4-FFF2-40B4-BE49-F238E27FC236}">
                  <a16:creationId xmlns:a16="http://schemas.microsoft.com/office/drawing/2014/main" id="{4B9216FD-59E5-4799-81C5-7BFE20D99F16}"/>
                </a:ext>
              </a:extLst>
            </p:cNvPr>
            <p:cNvSpPr>
              <a:spLocks/>
            </p:cNvSpPr>
            <p:nvPr/>
          </p:nvSpPr>
          <p:spPr bwMode="gray">
            <a:xfrm>
              <a:off x="5625167" y="2640272"/>
              <a:ext cx="5412" cy="8118"/>
            </a:xfrm>
            <a:custGeom>
              <a:avLst/>
              <a:gdLst>
                <a:gd name="T0" fmla="*/ 2 w 2"/>
                <a:gd name="T1" fmla="*/ 1 h 3"/>
                <a:gd name="T2" fmla="*/ 1 w 2"/>
                <a:gd name="T3" fmla="*/ 1 h 3"/>
                <a:gd name="T4" fmla="*/ 1 w 2"/>
                <a:gd name="T5" fmla="*/ 3 h 3"/>
                <a:gd name="T6" fmla="*/ 2 w 2"/>
                <a:gd name="T7" fmla="*/ 2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2" y="0"/>
                    <a:pt x="2" y="1"/>
                    <a:pt x="1" y="1"/>
                  </a:cubicBezTo>
                  <a:cubicBezTo>
                    <a:pt x="0" y="2"/>
                    <a:pt x="0" y="2"/>
                    <a:pt x="1" y="3"/>
                  </a:cubicBezTo>
                  <a:cubicBezTo>
                    <a:pt x="1" y="3"/>
                    <a:pt x="2" y="3"/>
                    <a:pt x="2" y="2"/>
                  </a:cubicBezTo>
                  <a:cubicBezTo>
                    <a:pt x="2" y="2"/>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50" name="Freeform 79">
              <a:extLst>
                <a:ext uri="{FF2B5EF4-FFF2-40B4-BE49-F238E27FC236}">
                  <a16:creationId xmlns:a16="http://schemas.microsoft.com/office/drawing/2014/main" id="{2F40DAAD-F4A8-4F5C-8AC6-BF16BCFC2822}"/>
                </a:ext>
              </a:extLst>
            </p:cNvPr>
            <p:cNvSpPr>
              <a:spLocks/>
            </p:cNvSpPr>
            <p:nvPr/>
          </p:nvSpPr>
          <p:spPr bwMode="gray">
            <a:xfrm>
              <a:off x="5622461" y="2642978"/>
              <a:ext cx="14883" cy="21648"/>
            </a:xfrm>
            <a:custGeom>
              <a:avLst/>
              <a:gdLst>
                <a:gd name="T0" fmla="*/ 4 w 6"/>
                <a:gd name="T1" fmla="*/ 0 h 8"/>
                <a:gd name="T2" fmla="*/ 3 w 6"/>
                <a:gd name="T3" fmla="*/ 1 h 8"/>
                <a:gd name="T4" fmla="*/ 4 w 6"/>
                <a:gd name="T5" fmla="*/ 3 h 8"/>
                <a:gd name="T6" fmla="*/ 3 w 6"/>
                <a:gd name="T7" fmla="*/ 3 h 8"/>
                <a:gd name="T8" fmla="*/ 1 w 6"/>
                <a:gd name="T9" fmla="*/ 5 h 8"/>
                <a:gd name="T10" fmla="*/ 1 w 6"/>
                <a:gd name="T11" fmla="*/ 7 h 8"/>
                <a:gd name="T12" fmla="*/ 3 w 6"/>
                <a:gd name="T13" fmla="*/ 5 h 8"/>
                <a:gd name="T14" fmla="*/ 4 w 6"/>
                <a:gd name="T15" fmla="*/ 4 h 8"/>
                <a:gd name="T16" fmla="*/ 3 w 6"/>
                <a:gd name="T17" fmla="*/ 6 h 8"/>
                <a:gd name="T18" fmla="*/ 3 w 6"/>
                <a:gd name="T19" fmla="*/ 8 h 8"/>
                <a:gd name="T20" fmla="*/ 4 w 6"/>
                <a:gd name="T21" fmla="*/ 7 h 8"/>
                <a:gd name="T22" fmla="*/ 6 w 6"/>
                <a:gd name="T23" fmla="*/ 5 h 8"/>
                <a:gd name="T24" fmla="*/ 6 w 6"/>
                <a:gd name="T25" fmla="*/ 2 h 8"/>
                <a:gd name="T26" fmla="*/ 4 w 6"/>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8">
                  <a:moveTo>
                    <a:pt x="4" y="0"/>
                  </a:moveTo>
                  <a:cubicBezTo>
                    <a:pt x="4" y="0"/>
                    <a:pt x="3" y="0"/>
                    <a:pt x="3" y="1"/>
                  </a:cubicBezTo>
                  <a:cubicBezTo>
                    <a:pt x="3" y="2"/>
                    <a:pt x="4" y="3"/>
                    <a:pt x="4" y="3"/>
                  </a:cubicBezTo>
                  <a:cubicBezTo>
                    <a:pt x="4" y="4"/>
                    <a:pt x="4" y="3"/>
                    <a:pt x="3" y="3"/>
                  </a:cubicBezTo>
                  <a:cubicBezTo>
                    <a:pt x="2" y="4"/>
                    <a:pt x="1" y="4"/>
                    <a:pt x="1" y="5"/>
                  </a:cubicBezTo>
                  <a:cubicBezTo>
                    <a:pt x="1" y="6"/>
                    <a:pt x="0" y="7"/>
                    <a:pt x="1" y="7"/>
                  </a:cubicBezTo>
                  <a:cubicBezTo>
                    <a:pt x="2" y="7"/>
                    <a:pt x="2" y="6"/>
                    <a:pt x="3" y="5"/>
                  </a:cubicBezTo>
                  <a:cubicBezTo>
                    <a:pt x="4" y="5"/>
                    <a:pt x="5" y="4"/>
                    <a:pt x="4" y="4"/>
                  </a:cubicBezTo>
                  <a:cubicBezTo>
                    <a:pt x="4" y="5"/>
                    <a:pt x="3" y="5"/>
                    <a:pt x="3" y="6"/>
                  </a:cubicBezTo>
                  <a:cubicBezTo>
                    <a:pt x="2" y="7"/>
                    <a:pt x="2" y="8"/>
                    <a:pt x="3" y="8"/>
                  </a:cubicBezTo>
                  <a:cubicBezTo>
                    <a:pt x="3" y="7"/>
                    <a:pt x="4" y="7"/>
                    <a:pt x="4" y="7"/>
                  </a:cubicBezTo>
                  <a:cubicBezTo>
                    <a:pt x="5" y="6"/>
                    <a:pt x="5" y="5"/>
                    <a:pt x="6" y="5"/>
                  </a:cubicBezTo>
                  <a:cubicBezTo>
                    <a:pt x="6" y="4"/>
                    <a:pt x="6" y="2"/>
                    <a:pt x="6" y="2"/>
                  </a:cubicBezTo>
                  <a:cubicBezTo>
                    <a:pt x="6" y="2"/>
                    <a:pt x="5" y="0"/>
                    <a:pt x="4"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51" name="Freeform 80">
              <a:extLst>
                <a:ext uri="{FF2B5EF4-FFF2-40B4-BE49-F238E27FC236}">
                  <a16:creationId xmlns:a16="http://schemas.microsoft.com/office/drawing/2014/main" id="{6222CFE8-C927-4E20-BABD-24200FCC88A6}"/>
                </a:ext>
              </a:extLst>
            </p:cNvPr>
            <p:cNvSpPr>
              <a:spLocks/>
            </p:cNvSpPr>
            <p:nvPr/>
          </p:nvSpPr>
          <p:spPr bwMode="gray">
            <a:xfrm>
              <a:off x="5619755" y="2642978"/>
              <a:ext cx="5412" cy="10824"/>
            </a:xfrm>
            <a:custGeom>
              <a:avLst/>
              <a:gdLst>
                <a:gd name="T0" fmla="*/ 1 w 2"/>
                <a:gd name="T1" fmla="*/ 1 h 4"/>
                <a:gd name="T2" fmla="*/ 0 w 2"/>
                <a:gd name="T3" fmla="*/ 3 h 4"/>
                <a:gd name="T4" fmla="*/ 2 w 2"/>
                <a:gd name="T5" fmla="*/ 3 h 4"/>
                <a:gd name="T6" fmla="*/ 1 w 2"/>
                <a:gd name="T7" fmla="*/ 1 h 4"/>
              </a:gdLst>
              <a:ahLst/>
              <a:cxnLst>
                <a:cxn ang="0">
                  <a:pos x="T0" y="T1"/>
                </a:cxn>
                <a:cxn ang="0">
                  <a:pos x="T2" y="T3"/>
                </a:cxn>
                <a:cxn ang="0">
                  <a:pos x="T4" y="T5"/>
                </a:cxn>
                <a:cxn ang="0">
                  <a:pos x="T6" y="T7"/>
                </a:cxn>
              </a:cxnLst>
              <a:rect l="0" t="0" r="r" b="b"/>
              <a:pathLst>
                <a:path w="2" h="4">
                  <a:moveTo>
                    <a:pt x="1" y="1"/>
                  </a:moveTo>
                  <a:cubicBezTo>
                    <a:pt x="1" y="1"/>
                    <a:pt x="0" y="2"/>
                    <a:pt x="0" y="3"/>
                  </a:cubicBezTo>
                  <a:cubicBezTo>
                    <a:pt x="1" y="3"/>
                    <a:pt x="1" y="4"/>
                    <a:pt x="2" y="3"/>
                  </a:cubicBezTo>
                  <a:cubicBezTo>
                    <a:pt x="2" y="2"/>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52" name="Freeform 81">
              <a:extLst>
                <a:ext uri="{FF2B5EF4-FFF2-40B4-BE49-F238E27FC236}">
                  <a16:creationId xmlns:a16="http://schemas.microsoft.com/office/drawing/2014/main" id="{955135E2-D87B-4667-A24C-AB48646F6496}"/>
                </a:ext>
              </a:extLst>
            </p:cNvPr>
            <p:cNvSpPr>
              <a:spLocks/>
            </p:cNvSpPr>
            <p:nvPr/>
          </p:nvSpPr>
          <p:spPr bwMode="gray">
            <a:xfrm>
              <a:off x="5617049" y="2645684"/>
              <a:ext cx="2706" cy="2706"/>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1"/>
                    <a:pt x="1" y="1"/>
                    <a:pt x="1" y="0"/>
                  </a:cubicBezTo>
                  <a:cubicBezTo>
                    <a:pt x="1"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53" name="Freeform 82">
              <a:extLst>
                <a:ext uri="{FF2B5EF4-FFF2-40B4-BE49-F238E27FC236}">
                  <a16:creationId xmlns:a16="http://schemas.microsoft.com/office/drawing/2014/main" id="{18AA90E2-AD96-4CBE-9098-500C6881EE5F}"/>
                </a:ext>
              </a:extLst>
            </p:cNvPr>
            <p:cNvSpPr>
              <a:spLocks/>
            </p:cNvSpPr>
            <p:nvPr/>
          </p:nvSpPr>
          <p:spPr bwMode="gray">
            <a:xfrm>
              <a:off x="5617049" y="2656507"/>
              <a:ext cx="5412" cy="9471"/>
            </a:xfrm>
            <a:custGeom>
              <a:avLst/>
              <a:gdLst>
                <a:gd name="T0" fmla="*/ 1 w 2"/>
                <a:gd name="T1" fmla="*/ 0 h 4"/>
                <a:gd name="T2" fmla="*/ 0 w 2"/>
                <a:gd name="T3" fmla="*/ 1 h 4"/>
                <a:gd name="T4" fmla="*/ 1 w 2"/>
                <a:gd name="T5" fmla="*/ 4 h 4"/>
                <a:gd name="T6" fmla="*/ 2 w 2"/>
                <a:gd name="T7" fmla="*/ 3 h 4"/>
                <a:gd name="T8" fmla="*/ 2 w 2"/>
                <a:gd name="T9" fmla="*/ 0 h 4"/>
                <a:gd name="T10" fmla="*/ 1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1" y="0"/>
                  </a:moveTo>
                  <a:cubicBezTo>
                    <a:pt x="1" y="0"/>
                    <a:pt x="1" y="0"/>
                    <a:pt x="0" y="1"/>
                  </a:cubicBezTo>
                  <a:cubicBezTo>
                    <a:pt x="0" y="3"/>
                    <a:pt x="0" y="4"/>
                    <a:pt x="1" y="4"/>
                  </a:cubicBezTo>
                  <a:cubicBezTo>
                    <a:pt x="2" y="4"/>
                    <a:pt x="2" y="4"/>
                    <a:pt x="2" y="3"/>
                  </a:cubicBezTo>
                  <a:cubicBezTo>
                    <a:pt x="2" y="2"/>
                    <a:pt x="2" y="0"/>
                    <a:pt x="2"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54" name="Freeform 83">
              <a:extLst>
                <a:ext uri="{FF2B5EF4-FFF2-40B4-BE49-F238E27FC236}">
                  <a16:creationId xmlns:a16="http://schemas.microsoft.com/office/drawing/2014/main" id="{514B984F-B6BA-4018-8835-09C72FF8283D}"/>
                </a:ext>
              </a:extLst>
            </p:cNvPr>
            <p:cNvSpPr>
              <a:spLocks/>
            </p:cNvSpPr>
            <p:nvPr/>
          </p:nvSpPr>
          <p:spPr bwMode="gray">
            <a:xfrm>
              <a:off x="5627873" y="2661919"/>
              <a:ext cx="9471" cy="6765"/>
            </a:xfrm>
            <a:custGeom>
              <a:avLst/>
              <a:gdLst>
                <a:gd name="T0" fmla="*/ 3 w 4"/>
                <a:gd name="T1" fmla="*/ 0 h 3"/>
                <a:gd name="T2" fmla="*/ 2 w 4"/>
                <a:gd name="T3" fmla="*/ 2 h 3"/>
                <a:gd name="T4" fmla="*/ 1 w 4"/>
                <a:gd name="T5" fmla="*/ 3 h 3"/>
                <a:gd name="T6" fmla="*/ 3 w 4"/>
                <a:gd name="T7" fmla="*/ 1 h 3"/>
                <a:gd name="T8" fmla="*/ 3 w 4"/>
                <a:gd name="T9" fmla="*/ 0 h 3"/>
              </a:gdLst>
              <a:ahLst/>
              <a:cxnLst>
                <a:cxn ang="0">
                  <a:pos x="T0" y="T1"/>
                </a:cxn>
                <a:cxn ang="0">
                  <a:pos x="T2" y="T3"/>
                </a:cxn>
                <a:cxn ang="0">
                  <a:pos x="T4" y="T5"/>
                </a:cxn>
                <a:cxn ang="0">
                  <a:pos x="T6" y="T7"/>
                </a:cxn>
                <a:cxn ang="0">
                  <a:pos x="T8" y="T9"/>
                </a:cxn>
              </a:cxnLst>
              <a:rect l="0" t="0" r="r" b="b"/>
              <a:pathLst>
                <a:path w="4" h="3">
                  <a:moveTo>
                    <a:pt x="3" y="0"/>
                  </a:moveTo>
                  <a:cubicBezTo>
                    <a:pt x="2" y="0"/>
                    <a:pt x="2" y="1"/>
                    <a:pt x="2" y="2"/>
                  </a:cubicBezTo>
                  <a:cubicBezTo>
                    <a:pt x="1" y="2"/>
                    <a:pt x="0" y="3"/>
                    <a:pt x="1" y="3"/>
                  </a:cubicBezTo>
                  <a:cubicBezTo>
                    <a:pt x="1" y="3"/>
                    <a:pt x="3" y="1"/>
                    <a:pt x="3" y="1"/>
                  </a:cubicBezTo>
                  <a:cubicBezTo>
                    <a:pt x="4" y="0"/>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55" name="Freeform 84">
              <a:extLst>
                <a:ext uri="{FF2B5EF4-FFF2-40B4-BE49-F238E27FC236}">
                  <a16:creationId xmlns:a16="http://schemas.microsoft.com/office/drawing/2014/main" id="{4D460432-8C0E-4B18-AE51-2D86A1D34531}"/>
                </a:ext>
              </a:extLst>
            </p:cNvPr>
            <p:cNvSpPr>
              <a:spLocks/>
            </p:cNvSpPr>
            <p:nvPr/>
          </p:nvSpPr>
          <p:spPr bwMode="gray">
            <a:xfrm>
              <a:off x="5622461" y="2664625"/>
              <a:ext cx="8118" cy="6765"/>
            </a:xfrm>
            <a:custGeom>
              <a:avLst/>
              <a:gdLst>
                <a:gd name="T0" fmla="*/ 2 w 3"/>
                <a:gd name="T1" fmla="*/ 0 h 3"/>
                <a:gd name="T2" fmla="*/ 1 w 3"/>
                <a:gd name="T3" fmla="*/ 1 h 3"/>
                <a:gd name="T4" fmla="*/ 0 w 3"/>
                <a:gd name="T5" fmla="*/ 1 h 3"/>
                <a:gd name="T6" fmla="*/ 0 w 3"/>
                <a:gd name="T7" fmla="*/ 3 h 3"/>
                <a:gd name="T8" fmla="*/ 1 w 3"/>
                <a:gd name="T9" fmla="*/ 1 h 3"/>
                <a:gd name="T10" fmla="*/ 3 w 3"/>
                <a:gd name="T11" fmla="*/ 1 h 3"/>
                <a:gd name="T12" fmla="*/ 2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0"/>
                  </a:moveTo>
                  <a:cubicBezTo>
                    <a:pt x="2" y="0"/>
                    <a:pt x="1" y="0"/>
                    <a:pt x="1" y="1"/>
                  </a:cubicBezTo>
                  <a:cubicBezTo>
                    <a:pt x="1" y="1"/>
                    <a:pt x="1" y="1"/>
                    <a:pt x="0" y="1"/>
                  </a:cubicBezTo>
                  <a:cubicBezTo>
                    <a:pt x="0" y="2"/>
                    <a:pt x="0" y="3"/>
                    <a:pt x="0" y="3"/>
                  </a:cubicBezTo>
                  <a:cubicBezTo>
                    <a:pt x="1" y="3"/>
                    <a:pt x="1" y="2"/>
                    <a:pt x="1" y="1"/>
                  </a:cubicBezTo>
                  <a:cubicBezTo>
                    <a:pt x="1" y="1"/>
                    <a:pt x="2" y="2"/>
                    <a:pt x="3" y="1"/>
                  </a:cubicBezTo>
                  <a:cubicBezTo>
                    <a:pt x="3" y="0"/>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56" name="Freeform 85">
              <a:extLst>
                <a:ext uri="{FF2B5EF4-FFF2-40B4-BE49-F238E27FC236}">
                  <a16:creationId xmlns:a16="http://schemas.microsoft.com/office/drawing/2014/main" id="{74E631D0-921F-4732-85C7-80D3CB43C9F7}"/>
                </a:ext>
              </a:extLst>
            </p:cNvPr>
            <p:cNvSpPr>
              <a:spLocks/>
            </p:cNvSpPr>
            <p:nvPr/>
          </p:nvSpPr>
          <p:spPr bwMode="gray">
            <a:xfrm>
              <a:off x="5630579" y="2674097"/>
              <a:ext cx="4059" cy="2706"/>
            </a:xfrm>
            <a:custGeom>
              <a:avLst/>
              <a:gdLst>
                <a:gd name="T0" fmla="*/ 2 w 2"/>
                <a:gd name="T1" fmla="*/ 0 h 1"/>
                <a:gd name="T2" fmla="*/ 1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0"/>
                    <a:pt x="1" y="0"/>
                  </a:cubicBezTo>
                  <a:cubicBezTo>
                    <a:pt x="0" y="1"/>
                    <a:pt x="1" y="1"/>
                    <a:pt x="1" y="1"/>
                  </a:cubicBezTo>
                  <a:cubicBezTo>
                    <a:pt x="1"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57" name="Freeform 86">
              <a:extLst>
                <a:ext uri="{FF2B5EF4-FFF2-40B4-BE49-F238E27FC236}">
                  <a16:creationId xmlns:a16="http://schemas.microsoft.com/office/drawing/2014/main" id="{66B2D80C-260C-4059-A94C-4F892F9C30D9}"/>
                </a:ext>
              </a:extLst>
            </p:cNvPr>
            <p:cNvSpPr>
              <a:spLocks/>
            </p:cNvSpPr>
            <p:nvPr/>
          </p:nvSpPr>
          <p:spPr bwMode="gray">
            <a:xfrm>
              <a:off x="5619755" y="2674097"/>
              <a:ext cx="28413" cy="23001"/>
            </a:xfrm>
            <a:custGeom>
              <a:avLst/>
              <a:gdLst>
                <a:gd name="T0" fmla="*/ 3 w 11"/>
                <a:gd name="T1" fmla="*/ 0 h 9"/>
                <a:gd name="T2" fmla="*/ 2 w 11"/>
                <a:gd name="T3" fmla="*/ 2 h 9"/>
                <a:gd name="T4" fmla="*/ 2 w 11"/>
                <a:gd name="T5" fmla="*/ 3 h 9"/>
                <a:gd name="T6" fmla="*/ 2 w 11"/>
                <a:gd name="T7" fmla="*/ 4 h 9"/>
                <a:gd name="T8" fmla="*/ 2 w 11"/>
                <a:gd name="T9" fmla="*/ 6 h 9"/>
                <a:gd name="T10" fmla="*/ 1 w 11"/>
                <a:gd name="T11" fmla="*/ 6 h 9"/>
                <a:gd name="T12" fmla="*/ 0 w 11"/>
                <a:gd name="T13" fmla="*/ 8 h 9"/>
                <a:gd name="T14" fmla="*/ 1 w 11"/>
                <a:gd name="T15" fmla="*/ 8 h 9"/>
                <a:gd name="T16" fmla="*/ 2 w 11"/>
                <a:gd name="T17" fmla="*/ 7 h 9"/>
                <a:gd name="T18" fmla="*/ 2 w 11"/>
                <a:gd name="T19" fmla="*/ 5 h 9"/>
                <a:gd name="T20" fmla="*/ 4 w 11"/>
                <a:gd name="T21" fmla="*/ 3 h 9"/>
                <a:gd name="T22" fmla="*/ 5 w 11"/>
                <a:gd name="T23" fmla="*/ 3 h 9"/>
                <a:gd name="T24" fmla="*/ 5 w 11"/>
                <a:gd name="T25" fmla="*/ 3 h 9"/>
                <a:gd name="T26" fmla="*/ 7 w 11"/>
                <a:gd name="T27" fmla="*/ 2 h 9"/>
                <a:gd name="T28" fmla="*/ 9 w 11"/>
                <a:gd name="T29" fmla="*/ 1 h 9"/>
                <a:gd name="T30" fmla="*/ 11 w 11"/>
                <a:gd name="T31" fmla="*/ 0 h 9"/>
                <a:gd name="T32" fmla="*/ 9 w 11"/>
                <a:gd name="T33" fmla="*/ 0 h 9"/>
                <a:gd name="T34" fmla="*/ 8 w 11"/>
                <a:gd name="T35" fmla="*/ 1 h 9"/>
                <a:gd name="T36" fmla="*/ 5 w 11"/>
                <a:gd name="T37" fmla="*/ 2 h 9"/>
                <a:gd name="T38" fmla="*/ 4 w 11"/>
                <a:gd name="T39" fmla="*/ 2 h 9"/>
                <a:gd name="T40" fmla="*/ 3 w 11"/>
                <a:gd name="T4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9">
                  <a:moveTo>
                    <a:pt x="3" y="0"/>
                  </a:moveTo>
                  <a:cubicBezTo>
                    <a:pt x="3" y="0"/>
                    <a:pt x="2" y="1"/>
                    <a:pt x="2" y="2"/>
                  </a:cubicBezTo>
                  <a:cubicBezTo>
                    <a:pt x="2" y="2"/>
                    <a:pt x="3" y="2"/>
                    <a:pt x="2" y="3"/>
                  </a:cubicBezTo>
                  <a:cubicBezTo>
                    <a:pt x="2" y="3"/>
                    <a:pt x="2" y="3"/>
                    <a:pt x="2" y="4"/>
                  </a:cubicBezTo>
                  <a:cubicBezTo>
                    <a:pt x="2" y="5"/>
                    <a:pt x="2" y="5"/>
                    <a:pt x="2" y="6"/>
                  </a:cubicBezTo>
                  <a:cubicBezTo>
                    <a:pt x="1" y="6"/>
                    <a:pt x="1" y="5"/>
                    <a:pt x="1" y="6"/>
                  </a:cubicBezTo>
                  <a:cubicBezTo>
                    <a:pt x="0" y="7"/>
                    <a:pt x="0" y="7"/>
                    <a:pt x="0" y="8"/>
                  </a:cubicBezTo>
                  <a:cubicBezTo>
                    <a:pt x="0" y="9"/>
                    <a:pt x="1" y="9"/>
                    <a:pt x="1" y="8"/>
                  </a:cubicBezTo>
                  <a:cubicBezTo>
                    <a:pt x="1" y="8"/>
                    <a:pt x="2" y="7"/>
                    <a:pt x="2" y="7"/>
                  </a:cubicBezTo>
                  <a:cubicBezTo>
                    <a:pt x="2" y="6"/>
                    <a:pt x="2" y="5"/>
                    <a:pt x="2" y="5"/>
                  </a:cubicBezTo>
                  <a:cubicBezTo>
                    <a:pt x="3" y="5"/>
                    <a:pt x="3" y="4"/>
                    <a:pt x="4" y="3"/>
                  </a:cubicBezTo>
                  <a:cubicBezTo>
                    <a:pt x="4" y="3"/>
                    <a:pt x="5" y="3"/>
                    <a:pt x="5" y="3"/>
                  </a:cubicBezTo>
                  <a:cubicBezTo>
                    <a:pt x="5" y="3"/>
                    <a:pt x="4" y="3"/>
                    <a:pt x="5" y="3"/>
                  </a:cubicBezTo>
                  <a:cubicBezTo>
                    <a:pt x="6" y="4"/>
                    <a:pt x="6" y="2"/>
                    <a:pt x="7" y="2"/>
                  </a:cubicBezTo>
                  <a:cubicBezTo>
                    <a:pt x="8" y="2"/>
                    <a:pt x="8" y="2"/>
                    <a:pt x="9" y="1"/>
                  </a:cubicBezTo>
                  <a:cubicBezTo>
                    <a:pt x="10" y="1"/>
                    <a:pt x="11" y="1"/>
                    <a:pt x="11" y="0"/>
                  </a:cubicBezTo>
                  <a:cubicBezTo>
                    <a:pt x="11" y="0"/>
                    <a:pt x="10" y="0"/>
                    <a:pt x="9" y="0"/>
                  </a:cubicBezTo>
                  <a:cubicBezTo>
                    <a:pt x="9" y="1"/>
                    <a:pt x="9" y="1"/>
                    <a:pt x="8" y="1"/>
                  </a:cubicBezTo>
                  <a:cubicBezTo>
                    <a:pt x="8" y="1"/>
                    <a:pt x="6" y="2"/>
                    <a:pt x="5" y="2"/>
                  </a:cubicBezTo>
                  <a:cubicBezTo>
                    <a:pt x="5" y="2"/>
                    <a:pt x="4" y="3"/>
                    <a:pt x="4" y="2"/>
                  </a:cubicBezTo>
                  <a:cubicBezTo>
                    <a:pt x="4" y="1"/>
                    <a:pt x="4"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58" name="Freeform 87">
              <a:extLst>
                <a:ext uri="{FF2B5EF4-FFF2-40B4-BE49-F238E27FC236}">
                  <a16:creationId xmlns:a16="http://schemas.microsoft.com/office/drawing/2014/main" id="{F882E3AA-9787-4CFA-A099-5B77ACF3C2C5}"/>
                </a:ext>
              </a:extLst>
            </p:cNvPr>
            <p:cNvSpPr>
              <a:spLocks/>
            </p:cNvSpPr>
            <p:nvPr/>
          </p:nvSpPr>
          <p:spPr bwMode="gray">
            <a:xfrm>
              <a:off x="5565636" y="2599682"/>
              <a:ext cx="33825" cy="33825"/>
            </a:xfrm>
            <a:custGeom>
              <a:avLst/>
              <a:gdLst>
                <a:gd name="T0" fmla="*/ 6 w 13"/>
                <a:gd name="T1" fmla="*/ 12 h 13"/>
                <a:gd name="T2" fmla="*/ 9 w 13"/>
                <a:gd name="T3" fmla="*/ 9 h 13"/>
                <a:gd name="T4" fmla="*/ 11 w 13"/>
                <a:gd name="T5" fmla="*/ 7 h 13"/>
                <a:gd name="T6" fmla="*/ 13 w 13"/>
                <a:gd name="T7" fmla="*/ 4 h 13"/>
                <a:gd name="T8" fmla="*/ 13 w 13"/>
                <a:gd name="T9" fmla="*/ 3 h 13"/>
                <a:gd name="T10" fmla="*/ 10 w 13"/>
                <a:gd name="T11" fmla="*/ 4 h 13"/>
                <a:gd name="T12" fmla="*/ 9 w 13"/>
                <a:gd name="T13" fmla="*/ 4 h 13"/>
                <a:gd name="T14" fmla="*/ 7 w 13"/>
                <a:gd name="T15" fmla="*/ 7 h 13"/>
                <a:gd name="T16" fmla="*/ 6 w 13"/>
                <a:gd name="T17" fmla="*/ 7 h 13"/>
                <a:gd name="T18" fmla="*/ 5 w 13"/>
                <a:gd name="T19" fmla="*/ 8 h 13"/>
                <a:gd name="T20" fmla="*/ 4 w 13"/>
                <a:gd name="T21" fmla="*/ 8 h 13"/>
                <a:gd name="T22" fmla="*/ 4 w 13"/>
                <a:gd name="T23" fmla="*/ 7 h 13"/>
                <a:gd name="T24" fmla="*/ 6 w 13"/>
                <a:gd name="T25" fmla="*/ 7 h 13"/>
                <a:gd name="T26" fmla="*/ 7 w 13"/>
                <a:gd name="T27" fmla="*/ 7 h 13"/>
                <a:gd name="T28" fmla="*/ 9 w 13"/>
                <a:gd name="T29" fmla="*/ 5 h 13"/>
                <a:gd name="T30" fmla="*/ 9 w 13"/>
                <a:gd name="T31" fmla="*/ 3 h 13"/>
                <a:gd name="T32" fmla="*/ 7 w 13"/>
                <a:gd name="T33" fmla="*/ 3 h 13"/>
                <a:gd name="T34" fmla="*/ 6 w 13"/>
                <a:gd name="T35" fmla="*/ 4 h 13"/>
                <a:gd name="T36" fmla="*/ 7 w 13"/>
                <a:gd name="T37" fmla="*/ 2 h 13"/>
                <a:gd name="T38" fmla="*/ 6 w 13"/>
                <a:gd name="T39" fmla="*/ 1 h 13"/>
                <a:gd name="T40" fmla="*/ 5 w 13"/>
                <a:gd name="T41" fmla="*/ 1 h 13"/>
                <a:gd name="T42" fmla="*/ 4 w 13"/>
                <a:gd name="T43" fmla="*/ 1 h 13"/>
                <a:gd name="T44" fmla="*/ 3 w 13"/>
                <a:gd name="T45" fmla="*/ 2 h 13"/>
                <a:gd name="T46" fmla="*/ 2 w 13"/>
                <a:gd name="T47" fmla="*/ 3 h 13"/>
                <a:gd name="T48" fmla="*/ 2 w 13"/>
                <a:gd name="T49" fmla="*/ 6 h 13"/>
                <a:gd name="T50" fmla="*/ 1 w 13"/>
                <a:gd name="T51" fmla="*/ 7 h 13"/>
                <a:gd name="T52" fmla="*/ 1 w 13"/>
                <a:gd name="T53" fmla="*/ 9 h 13"/>
                <a:gd name="T54" fmla="*/ 2 w 13"/>
                <a:gd name="T55" fmla="*/ 10 h 13"/>
                <a:gd name="T56" fmla="*/ 2 w 13"/>
                <a:gd name="T57" fmla="*/ 10 h 13"/>
                <a:gd name="T58" fmla="*/ 1 w 13"/>
                <a:gd name="T59" fmla="*/ 10 h 13"/>
                <a:gd name="T60" fmla="*/ 1 w 13"/>
                <a:gd name="T61" fmla="*/ 11 h 13"/>
                <a:gd name="T62" fmla="*/ 1 w 13"/>
                <a:gd name="T63" fmla="*/ 11 h 13"/>
                <a:gd name="T64" fmla="*/ 1 w 13"/>
                <a:gd name="T65" fmla="*/ 12 h 13"/>
                <a:gd name="T66" fmla="*/ 2 w 13"/>
                <a:gd name="T67" fmla="*/ 13 h 13"/>
                <a:gd name="T68" fmla="*/ 3 w 13"/>
                <a:gd name="T69" fmla="*/ 13 h 13"/>
                <a:gd name="T70" fmla="*/ 5 w 13"/>
                <a:gd name="T71" fmla="*/ 12 h 13"/>
                <a:gd name="T72" fmla="*/ 6 w 13"/>
                <a:gd name="T7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 h="13">
                  <a:moveTo>
                    <a:pt x="6" y="12"/>
                  </a:moveTo>
                  <a:cubicBezTo>
                    <a:pt x="7" y="12"/>
                    <a:pt x="8" y="10"/>
                    <a:pt x="9" y="9"/>
                  </a:cubicBezTo>
                  <a:cubicBezTo>
                    <a:pt x="9" y="8"/>
                    <a:pt x="10" y="7"/>
                    <a:pt x="11" y="7"/>
                  </a:cubicBezTo>
                  <a:cubicBezTo>
                    <a:pt x="11" y="6"/>
                    <a:pt x="13" y="5"/>
                    <a:pt x="13" y="4"/>
                  </a:cubicBezTo>
                  <a:cubicBezTo>
                    <a:pt x="13" y="3"/>
                    <a:pt x="13" y="3"/>
                    <a:pt x="13" y="3"/>
                  </a:cubicBezTo>
                  <a:cubicBezTo>
                    <a:pt x="12" y="4"/>
                    <a:pt x="11" y="4"/>
                    <a:pt x="10" y="4"/>
                  </a:cubicBezTo>
                  <a:cubicBezTo>
                    <a:pt x="10" y="4"/>
                    <a:pt x="10" y="3"/>
                    <a:pt x="9" y="4"/>
                  </a:cubicBezTo>
                  <a:cubicBezTo>
                    <a:pt x="9" y="6"/>
                    <a:pt x="8" y="6"/>
                    <a:pt x="7" y="7"/>
                  </a:cubicBezTo>
                  <a:cubicBezTo>
                    <a:pt x="7" y="8"/>
                    <a:pt x="7" y="8"/>
                    <a:pt x="6" y="7"/>
                  </a:cubicBezTo>
                  <a:cubicBezTo>
                    <a:pt x="6" y="7"/>
                    <a:pt x="5" y="8"/>
                    <a:pt x="5" y="8"/>
                  </a:cubicBezTo>
                  <a:cubicBezTo>
                    <a:pt x="5" y="8"/>
                    <a:pt x="4" y="9"/>
                    <a:pt x="4" y="8"/>
                  </a:cubicBezTo>
                  <a:cubicBezTo>
                    <a:pt x="4" y="8"/>
                    <a:pt x="4" y="7"/>
                    <a:pt x="4" y="7"/>
                  </a:cubicBezTo>
                  <a:cubicBezTo>
                    <a:pt x="4" y="7"/>
                    <a:pt x="5" y="8"/>
                    <a:pt x="6" y="7"/>
                  </a:cubicBezTo>
                  <a:cubicBezTo>
                    <a:pt x="6" y="7"/>
                    <a:pt x="6" y="7"/>
                    <a:pt x="7" y="7"/>
                  </a:cubicBezTo>
                  <a:cubicBezTo>
                    <a:pt x="8" y="6"/>
                    <a:pt x="8" y="6"/>
                    <a:pt x="9" y="5"/>
                  </a:cubicBezTo>
                  <a:cubicBezTo>
                    <a:pt x="9" y="4"/>
                    <a:pt x="9" y="4"/>
                    <a:pt x="9" y="3"/>
                  </a:cubicBezTo>
                  <a:cubicBezTo>
                    <a:pt x="8" y="2"/>
                    <a:pt x="8" y="2"/>
                    <a:pt x="7" y="3"/>
                  </a:cubicBezTo>
                  <a:cubicBezTo>
                    <a:pt x="7" y="3"/>
                    <a:pt x="6" y="4"/>
                    <a:pt x="6" y="4"/>
                  </a:cubicBezTo>
                  <a:cubicBezTo>
                    <a:pt x="6" y="3"/>
                    <a:pt x="6" y="3"/>
                    <a:pt x="7" y="2"/>
                  </a:cubicBezTo>
                  <a:cubicBezTo>
                    <a:pt x="7" y="2"/>
                    <a:pt x="7" y="1"/>
                    <a:pt x="6" y="1"/>
                  </a:cubicBezTo>
                  <a:cubicBezTo>
                    <a:pt x="5" y="1"/>
                    <a:pt x="5" y="2"/>
                    <a:pt x="5" y="1"/>
                  </a:cubicBezTo>
                  <a:cubicBezTo>
                    <a:pt x="5" y="1"/>
                    <a:pt x="4" y="0"/>
                    <a:pt x="4" y="1"/>
                  </a:cubicBezTo>
                  <a:cubicBezTo>
                    <a:pt x="4" y="1"/>
                    <a:pt x="3" y="2"/>
                    <a:pt x="3" y="2"/>
                  </a:cubicBezTo>
                  <a:cubicBezTo>
                    <a:pt x="2" y="2"/>
                    <a:pt x="2" y="2"/>
                    <a:pt x="2" y="3"/>
                  </a:cubicBezTo>
                  <a:cubicBezTo>
                    <a:pt x="2" y="4"/>
                    <a:pt x="2" y="5"/>
                    <a:pt x="2" y="6"/>
                  </a:cubicBezTo>
                  <a:cubicBezTo>
                    <a:pt x="1" y="7"/>
                    <a:pt x="2" y="7"/>
                    <a:pt x="1" y="7"/>
                  </a:cubicBezTo>
                  <a:cubicBezTo>
                    <a:pt x="0" y="7"/>
                    <a:pt x="1" y="8"/>
                    <a:pt x="1" y="9"/>
                  </a:cubicBezTo>
                  <a:cubicBezTo>
                    <a:pt x="2" y="9"/>
                    <a:pt x="2" y="9"/>
                    <a:pt x="2" y="10"/>
                  </a:cubicBezTo>
                  <a:cubicBezTo>
                    <a:pt x="3" y="10"/>
                    <a:pt x="3" y="11"/>
                    <a:pt x="2" y="10"/>
                  </a:cubicBezTo>
                  <a:cubicBezTo>
                    <a:pt x="2" y="10"/>
                    <a:pt x="1" y="10"/>
                    <a:pt x="1" y="10"/>
                  </a:cubicBezTo>
                  <a:cubicBezTo>
                    <a:pt x="2" y="11"/>
                    <a:pt x="2" y="11"/>
                    <a:pt x="1" y="11"/>
                  </a:cubicBezTo>
                  <a:cubicBezTo>
                    <a:pt x="1" y="11"/>
                    <a:pt x="1" y="11"/>
                    <a:pt x="1" y="11"/>
                  </a:cubicBezTo>
                  <a:cubicBezTo>
                    <a:pt x="1" y="12"/>
                    <a:pt x="1" y="12"/>
                    <a:pt x="1" y="12"/>
                  </a:cubicBezTo>
                  <a:cubicBezTo>
                    <a:pt x="2" y="12"/>
                    <a:pt x="2" y="13"/>
                    <a:pt x="2" y="13"/>
                  </a:cubicBezTo>
                  <a:cubicBezTo>
                    <a:pt x="1" y="13"/>
                    <a:pt x="3" y="13"/>
                    <a:pt x="3" y="13"/>
                  </a:cubicBezTo>
                  <a:cubicBezTo>
                    <a:pt x="4" y="13"/>
                    <a:pt x="4" y="12"/>
                    <a:pt x="5" y="12"/>
                  </a:cubicBezTo>
                  <a:cubicBezTo>
                    <a:pt x="6" y="12"/>
                    <a:pt x="6" y="12"/>
                    <a:pt x="6" y="1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59" name="Freeform 88">
              <a:extLst>
                <a:ext uri="{FF2B5EF4-FFF2-40B4-BE49-F238E27FC236}">
                  <a16:creationId xmlns:a16="http://schemas.microsoft.com/office/drawing/2014/main" id="{14DEB450-11F4-45F1-A873-5EA2BE4BAA32}"/>
                </a:ext>
              </a:extLst>
            </p:cNvPr>
            <p:cNvSpPr>
              <a:spLocks/>
            </p:cNvSpPr>
            <p:nvPr/>
          </p:nvSpPr>
          <p:spPr bwMode="gray">
            <a:xfrm>
              <a:off x="5565636" y="2630801"/>
              <a:ext cx="17589" cy="40589"/>
            </a:xfrm>
            <a:custGeom>
              <a:avLst/>
              <a:gdLst>
                <a:gd name="T0" fmla="*/ 7 w 7"/>
                <a:gd name="T1" fmla="*/ 2 h 16"/>
                <a:gd name="T2" fmla="*/ 6 w 7"/>
                <a:gd name="T3" fmla="*/ 0 h 16"/>
                <a:gd name="T4" fmla="*/ 4 w 7"/>
                <a:gd name="T5" fmla="*/ 1 h 16"/>
                <a:gd name="T6" fmla="*/ 2 w 7"/>
                <a:gd name="T7" fmla="*/ 1 h 16"/>
                <a:gd name="T8" fmla="*/ 1 w 7"/>
                <a:gd name="T9" fmla="*/ 2 h 16"/>
                <a:gd name="T10" fmla="*/ 2 w 7"/>
                <a:gd name="T11" fmla="*/ 2 h 16"/>
                <a:gd name="T12" fmla="*/ 3 w 7"/>
                <a:gd name="T13" fmla="*/ 3 h 16"/>
                <a:gd name="T14" fmla="*/ 1 w 7"/>
                <a:gd name="T15" fmla="*/ 4 h 16"/>
                <a:gd name="T16" fmla="*/ 1 w 7"/>
                <a:gd name="T17" fmla="*/ 6 h 16"/>
                <a:gd name="T18" fmla="*/ 2 w 7"/>
                <a:gd name="T19" fmla="*/ 6 h 16"/>
                <a:gd name="T20" fmla="*/ 2 w 7"/>
                <a:gd name="T21" fmla="*/ 7 h 16"/>
                <a:gd name="T22" fmla="*/ 2 w 7"/>
                <a:gd name="T23" fmla="*/ 9 h 16"/>
                <a:gd name="T24" fmla="*/ 3 w 7"/>
                <a:gd name="T25" fmla="*/ 11 h 16"/>
                <a:gd name="T26" fmla="*/ 3 w 7"/>
                <a:gd name="T27" fmla="*/ 13 h 16"/>
                <a:gd name="T28" fmla="*/ 4 w 7"/>
                <a:gd name="T29" fmla="*/ 14 h 16"/>
                <a:gd name="T30" fmla="*/ 4 w 7"/>
                <a:gd name="T31" fmla="*/ 16 h 16"/>
                <a:gd name="T32" fmla="*/ 5 w 7"/>
                <a:gd name="T33" fmla="*/ 13 h 16"/>
                <a:gd name="T34" fmla="*/ 5 w 7"/>
                <a:gd name="T35" fmla="*/ 12 h 16"/>
                <a:gd name="T36" fmla="*/ 4 w 7"/>
                <a:gd name="T37" fmla="*/ 12 h 16"/>
                <a:gd name="T38" fmla="*/ 5 w 7"/>
                <a:gd name="T39" fmla="*/ 11 h 16"/>
                <a:gd name="T40" fmla="*/ 4 w 7"/>
                <a:gd name="T41" fmla="*/ 11 h 16"/>
                <a:gd name="T42" fmla="*/ 4 w 7"/>
                <a:gd name="T43" fmla="*/ 10 h 16"/>
                <a:gd name="T44" fmla="*/ 3 w 7"/>
                <a:gd name="T45" fmla="*/ 8 h 16"/>
                <a:gd name="T46" fmla="*/ 4 w 7"/>
                <a:gd name="T47" fmla="*/ 7 h 16"/>
                <a:gd name="T48" fmla="*/ 4 w 7"/>
                <a:gd name="T49" fmla="*/ 6 h 16"/>
                <a:gd name="T50" fmla="*/ 3 w 7"/>
                <a:gd name="T51" fmla="*/ 4 h 16"/>
                <a:gd name="T52" fmla="*/ 4 w 7"/>
                <a:gd name="T53" fmla="*/ 4 h 16"/>
                <a:gd name="T54" fmla="*/ 5 w 7"/>
                <a:gd name="T55" fmla="*/ 3 h 16"/>
                <a:gd name="T56" fmla="*/ 7 w 7"/>
                <a:gd name="T57" fmla="*/ 3 h 16"/>
                <a:gd name="T58" fmla="*/ 7 w 7"/>
                <a:gd name="T59"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 h="16">
                  <a:moveTo>
                    <a:pt x="7" y="2"/>
                  </a:moveTo>
                  <a:cubicBezTo>
                    <a:pt x="7" y="1"/>
                    <a:pt x="6" y="0"/>
                    <a:pt x="6" y="0"/>
                  </a:cubicBezTo>
                  <a:cubicBezTo>
                    <a:pt x="5" y="0"/>
                    <a:pt x="5" y="0"/>
                    <a:pt x="4" y="1"/>
                  </a:cubicBezTo>
                  <a:cubicBezTo>
                    <a:pt x="4" y="2"/>
                    <a:pt x="2" y="1"/>
                    <a:pt x="2" y="1"/>
                  </a:cubicBezTo>
                  <a:cubicBezTo>
                    <a:pt x="2" y="1"/>
                    <a:pt x="1" y="1"/>
                    <a:pt x="1" y="2"/>
                  </a:cubicBezTo>
                  <a:cubicBezTo>
                    <a:pt x="0" y="2"/>
                    <a:pt x="1" y="2"/>
                    <a:pt x="2" y="2"/>
                  </a:cubicBezTo>
                  <a:cubicBezTo>
                    <a:pt x="2" y="3"/>
                    <a:pt x="3" y="3"/>
                    <a:pt x="3" y="3"/>
                  </a:cubicBezTo>
                  <a:cubicBezTo>
                    <a:pt x="2" y="4"/>
                    <a:pt x="2" y="3"/>
                    <a:pt x="1" y="4"/>
                  </a:cubicBezTo>
                  <a:cubicBezTo>
                    <a:pt x="1" y="5"/>
                    <a:pt x="1" y="5"/>
                    <a:pt x="1" y="6"/>
                  </a:cubicBezTo>
                  <a:cubicBezTo>
                    <a:pt x="1" y="6"/>
                    <a:pt x="2" y="5"/>
                    <a:pt x="2" y="6"/>
                  </a:cubicBezTo>
                  <a:cubicBezTo>
                    <a:pt x="2" y="6"/>
                    <a:pt x="1" y="7"/>
                    <a:pt x="2" y="7"/>
                  </a:cubicBezTo>
                  <a:cubicBezTo>
                    <a:pt x="2" y="8"/>
                    <a:pt x="2" y="8"/>
                    <a:pt x="2" y="9"/>
                  </a:cubicBezTo>
                  <a:cubicBezTo>
                    <a:pt x="3" y="10"/>
                    <a:pt x="3" y="10"/>
                    <a:pt x="3" y="11"/>
                  </a:cubicBezTo>
                  <a:cubicBezTo>
                    <a:pt x="3" y="12"/>
                    <a:pt x="3" y="13"/>
                    <a:pt x="3" y="13"/>
                  </a:cubicBezTo>
                  <a:cubicBezTo>
                    <a:pt x="3" y="13"/>
                    <a:pt x="4" y="13"/>
                    <a:pt x="4" y="14"/>
                  </a:cubicBezTo>
                  <a:cubicBezTo>
                    <a:pt x="4" y="14"/>
                    <a:pt x="3" y="16"/>
                    <a:pt x="4" y="16"/>
                  </a:cubicBezTo>
                  <a:cubicBezTo>
                    <a:pt x="4" y="15"/>
                    <a:pt x="4" y="14"/>
                    <a:pt x="5" y="13"/>
                  </a:cubicBezTo>
                  <a:cubicBezTo>
                    <a:pt x="5" y="13"/>
                    <a:pt x="5" y="13"/>
                    <a:pt x="5" y="12"/>
                  </a:cubicBezTo>
                  <a:cubicBezTo>
                    <a:pt x="5" y="12"/>
                    <a:pt x="4" y="12"/>
                    <a:pt x="4" y="12"/>
                  </a:cubicBezTo>
                  <a:cubicBezTo>
                    <a:pt x="4" y="11"/>
                    <a:pt x="5" y="11"/>
                    <a:pt x="5" y="11"/>
                  </a:cubicBezTo>
                  <a:cubicBezTo>
                    <a:pt x="4" y="11"/>
                    <a:pt x="4" y="11"/>
                    <a:pt x="4" y="11"/>
                  </a:cubicBezTo>
                  <a:cubicBezTo>
                    <a:pt x="4" y="11"/>
                    <a:pt x="4" y="10"/>
                    <a:pt x="4" y="10"/>
                  </a:cubicBezTo>
                  <a:cubicBezTo>
                    <a:pt x="4" y="9"/>
                    <a:pt x="3" y="9"/>
                    <a:pt x="3" y="8"/>
                  </a:cubicBezTo>
                  <a:cubicBezTo>
                    <a:pt x="3" y="8"/>
                    <a:pt x="3" y="7"/>
                    <a:pt x="4" y="7"/>
                  </a:cubicBezTo>
                  <a:cubicBezTo>
                    <a:pt x="4" y="6"/>
                    <a:pt x="5" y="6"/>
                    <a:pt x="4" y="6"/>
                  </a:cubicBezTo>
                  <a:cubicBezTo>
                    <a:pt x="4" y="5"/>
                    <a:pt x="3" y="5"/>
                    <a:pt x="3" y="4"/>
                  </a:cubicBezTo>
                  <a:cubicBezTo>
                    <a:pt x="4" y="4"/>
                    <a:pt x="4" y="3"/>
                    <a:pt x="4" y="4"/>
                  </a:cubicBezTo>
                  <a:cubicBezTo>
                    <a:pt x="4" y="4"/>
                    <a:pt x="5" y="3"/>
                    <a:pt x="5" y="3"/>
                  </a:cubicBezTo>
                  <a:cubicBezTo>
                    <a:pt x="6" y="3"/>
                    <a:pt x="7" y="4"/>
                    <a:pt x="7" y="3"/>
                  </a:cubicBezTo>
                  <a:cubicBezTo>
                    <a:pt x="7" y="3"/>
                    <a:pt x="7" y="2"/>
                    <a:pt x="7"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60" name="Freeform 89">
              <a:extLst>
                <a:ext uri="{FF2B5EF4-FFF2-40B4-BE49-F238E27FC236}">
                  <a16:creationId xmlns:a16="http://schemas.microsoft.com/office/drawing/2014/main" id="{29555418-95BA-4251-B277-BE3B4C851408}"/>
                </a:ext>
              </a:extLst>
            </p:cNvPr>
            <p:cNvSpPr>
              <a:spLocks/>
            </p:cNvSpPr>
            <p:nvPr/>
          </p:nvSpPr>
          <p:spPr bwMode="gray">
            <a:xfrm>
              <a:off x="5575107" y="2637566"/>
              <a:ext cx="8118" cy="8118"/>
            </a:xfrm>
            <a:custGeom>
              <a:avLst/>
              <a:gdLst>
                <a:gd name="T0" fmla="*/ 2 w 3"/>
                <a:gd name="T1" fmla="*/ 0 h 3"/>
                <a:gd name="T2" fmla="*/ 2 w 3"/>
                <a:gd name="T3" fmla="*/ 1 h 3"/>
                <a:gd name="T4" fmla="*/ 2 w 3"/>
                <a:gd name="T5" fmla="*/ 3 h 3"/>
                <a:gd name="T6" fmla="*/ 1 w 3"/>
                <a:gd name="T7" fmla="*/ 2 h 3"/>
                <a:gd name="T8" fmla="*/ 1 w 3"/>
                <a:gd name="T9" fmla="*/ 0 h 3"/>
                <a:gd name="T10" fmla="*/ 2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2" y="0"/>
                  </a:moveTo>
                  <a:cubicBezTo>
                    <a:pt x="2" y="0"/>
                    <a:pt x="3" y="1"/>
                    <a:pt x="2" y="1"/>
                  </a:cubicBezTo>
                  <a:cubicBezTo>
                    <a:pt x="2" y="2"/>
                    <a:pt x="2" y="3"/>
                    <a:pt x="2" y="3"/>
                  </a:cubicBezTo>
                  <a:cubicBezTo>
                    <a:pt x="1" y="3"/>
                    <a:pt x="1" y="2"/>
                    <a:pt x="1" y="2"/>
                  </a:cubicBezTo>
                  <a:cubicBezTo>
                    <a:pt x="0" y="1"/>
                    <a:pt x="1" y="0"/>
                    <a:pt x="1" y="0"/>
                  </a:cubicBezTo>
                  <a:cubicBezTo>
                    <a:pt x="1"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61" name="Freeform 90">
              <a:extLst>
                <a:ext uri="{FF2B5EF4-FFF2-40B4-BE49-F238E27FC236}">
                  <a16:creationId xmlns:a16="http://schemas.microsoft.com/office/drawing/2014/main" id="{D81678E5-26BB-4E8C-8F6D-06BA3E6E1EAD}"/>
                </a:ext>
              </a:extLst>
            </p:cNvPr>
            <p:cNvSpPr>
              <a:spLocks/>
            </p:cNvSpPr>
            <p:nvPr/>
          </p:nvSpPr>
          <p:spPr bwMode="gray">
            <a:xfrm>
              <a:off x="5575107" y="2648390"/>
              <a:ext cx="5412" cy="2706"/>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1"/>
                    <a:pt x="0" y="1"/>
                  </a:cubicBezTo>
                  <a:cubicBezTo>
                    <a:pt x="0" y="1"/>
                    <a:pt x="2" y="1"/>
                    <a:pt x="2" y="1"/>
                  </a:cubicBezTo>
                  <a:cubicBezTo>
                    <a:pt x="2"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62" name="Freeform 91">
              <a:extLst>
                <a:ext uri="{FF2B5EF4-FFF2-40B4-BE49-F238E27FC236}">
                  <a16:creationId xmlns:a16="http://schemas.microsoft.com/office/drawing/2014/main" id="{509EAFEF-A529-4647-B401-2EBAE4659673}"/>
                </a:ext>
              </a:extLst>
            </p:cNvPr>
            <p:cNvSpPr>
              <a:spLocks/>
            </p:cNvSpPr>
            <p:nvPr/>
          </p:nvSpPr>
          <p:spPr bwMode="gray">
            <a:xfrm>
              <a:off x="5630579" y="2718744"/>
              <a:ext cx="9471" cy="5412"/>
            </a:xfrm>
            <a:custGeom>
              <a:avLst/>
              <a:gdLst>
                <a:gd name="T0" fmla="*/ 4 w 4"/>
                <a:gd name="T1" fmla="*/ 0 h 2"/>
                <a:gd name="T2" fmla="*/ 2 w 4"/>
                <a:gd name="T3" fmla="*/ 1 h 2"/>
                <a:gd name="T4" fmla="*/ 1 w 4"/>
                <a:gd name="T5" fmla="*/ 2 h 2"/>
                <a:gd name="T6" fmla="*/ 4 w 4"/>
                <a:gd name="T7" fmla="*/ 1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3" y="0"/>
                    <a:pt x="2" y="0"/>
                    <a:pt x="2" y="1"/>
                  </a:cubicBezTo>
                  <a:cubicBezTo>
                    <a:pt x="1" y="1"/>
                    <a:pt x="0" y="1"/>
                    <a:pt x="1" y="2"/>
                  </a:cubicBezTo>
                  <a:cubicBezTo>
                    <a:pt x="2" y="2"/>
                    <a:pt x="3" y="2"/>
                    <a:pt x="4" y="1"/>
                  </a:cubicBezTo>
                  <a:cubicBezTo>
                    <a:pt x="4" y="1"/>
                    <a:pt x="4" y="0"/>
                    <a:pt x="4"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63" name="Freeform 92">
              <a:extLst>
                <a:ext uri="{FF2B5EF4-FFF2-40B4-BE49-F238E27FC236}">
                  <a16:creationId xmlns:a16="http://schemas.microsoft.com/office/drawing/2014/main" id="{B3BBF197-7FD2-4199-B08F-12B4E667B05D}"/>
                </a:ext>
              </a:extLst>
            </p:cNvPr>
            <p:cNvSpPr>
              <a:spLocks/>
            </p:cNvSpPr>
            <p:nvPr/>
          </p:nvSpPr>
          <p:spPr bwMode="gray">
            <a:xfrm>
              <a:off x="5650874" y="2733628"/>
              <a:ext cx="8118" cy="10824"/>
            </a:xfrm>
            <a:custGeom>
              <a:avLst/>
              <a:gdLst>
                <a:gd name="T0" fmla="*/ 1 w 3"/>
                <a:gd name="T1" fmla="*/ 0 h 4"/>
                <a:gd name="T2" fmla="*/ 0 w 3"/>
                <a:gd name="T3" fmla="*/ 1 h 4"/>
                <a:gd name="T4" fmla="*/ 0 w 3"/>
                <a:gd name="T5" fmla="*/ 2 h 4"/>
                <a:gd name="T6" fmla="*/ 0 w 3"/>
                <a:gd name="T7" fmla="*/ 3 h 4"/>
                <a:gd name="T8" fmla="*/ 1 w 3"/>
                <a:gd name="T9" fmla="*/ 3 h 4"/>
                <a:gd name="T10" fmla="*/ 2 w 3"/>
                <a:gd name="T11" fmla="*/ 2 h 4"/>
                <a:gd name="T12" fmla="*/ 2 w 3"/>
                <a:gd name="T13" fmla="*/ 3 h 4"/>
                <a:gd name="T14" fmla="*/ 3 w 3"/>
                <a:gd name="T15" fmla="*/ 2 h 4"/>
                <a:gd name="T16" fmla="*/ 2 w 3"/>
                <a:gd name="T17" fmla="*/ 1 h 4"/>
                <a:gd name="T18" fmla="*/ 1 w 3"/>
                <a:gd name="T19" fmla="*/ 2 h 4"/>
                <a:gd name="T20" fmla="*/ 1 w 3"/>
                <a:gd name="T21" fmla="*/ 1 h 4"/>
                <a:gd name="T22" fmla="*/ 1 w 3"/>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4">
                  <a:moveTo>
                    <a:pt x="1" y="0"/>
                  </a:moveTo>
                  <a:cubicBezTo>
                    <a:pt x="0" y="0"/>
                    <a:pt x="0" y="0"/>
                    <a:pt x="0" y="1"/>
                  </a:cubicBezTo>
                  <a:cubicBezTo>
                    <a:pt x="0" y="1"/>
                    <a:pt x="0" y="2"/>
                    <a:pt x="0" y="2"/>
                  </a:cubicBezTo>
                  <a:cubicBezTo>
                    <a:pt x="0" y="2"/>
                    <a:pt x="0" y="3"/>
                    <a:pt x="0" y="3"/>
                  </a:cubicBezTo>
                  <a:cubicBezTo>
                    <a:pt x="1" y="4"/>
                    <a:pt x="1" y="3"/>
                    <a:pt x="1" y="3"/>
                  </a:cubicBezTo>
                  <a:cubicBezTo>
                    <a:pt x="1" y="2"/>
                    <a:pt x="1" y="2"/>
                    <a:pt x="2" y="2"/>
                  </a:cubicBezTo>
                  <a:cubicBezTo>
                    <a:pt x="2" y="3"/>
                    <a:pt x="2" y="4"/>
                    <a:pt x="2" y="3"/>
                  </a:cubicBezTo>
                  <a:cubicBezTo>
                    <a:pt x="2" y="3"/>
                    <a:pt x="3" y="2"/>
                    <a:pt x="3" y="2"/>
                  </a:cubicBezTo>
                  <a:cubicBezTo>
                    <a:pt x="3" y="1"/>
                    <a:pt x="2" y="1"/>
                    <a:pt x="2" y="1"/>
                  </a:cubicBezTo>
                  <a:cubicBezTo>
                    <a:pt x="2" y="2"/>
                    <a:pt x="2" y="2"/>
                    <a:pt x="1" y="2"/>
                  </a:cubicBezTo>
                  <a:cubicBezTo>
                    <a:pt x="1" y="1"/>
                    <a:pt x="1" y="2"/>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64" name="Freeform 93">
              <a:extLst>
                <a:ext uri="{FF2B5EF4-FFF2-40B4-BE49-F238E27FC236}">
                  <a16:creationId xmlns:a16="http://schemas.microsoft.com/office/drawing/2014/main" id="{0FD9347D-DDFC-4C3D-AF23-FF4CF2A88C82}"/>
                </a:ext>
              </a:extLst>
            </p:cNvPr>
            <p:cNvSpPr>
              <a:spLocks/>
            </p:cNvSpPr>
            <p:nvPr/>
          </p:nvSpPr>
          <p:spPr bwMode="gray">
            <a:xfrm>
              <a:off x="5650874" y="2749863"/>
              <a:ext cx="8118" cy="12177"/>
            </a:xfrm>
            <a:custGeom>
              <a:avLst/>
              <a:gdLst>
                <a:gd name="T0" fmla="*/ 2 w 3"/>
                <a:gd name="T1" fmla="*/ 1 h 5"/>
                <a:gd name="T2" fmla="*/ 0 w 3"/>
                <a:gd name="T3" fmla="*/ 1 h 5"/>
                <a:gd name="T4" fmla="*/ 1 w 3"/>
                <a:gd name="T5" fmla="*/ 3 h 5"/>
                <a:gd name="T6" fmla="*/ 3 w 3"/>
                <a:gd name="T7" fmla="*/ 4 h 5"/>
                <a:gd name="T8" fmla="*/ 3 w 3"/>
                <a:gd name="T9" fmla="*/ 2 h 5"/>
                <a:gd name="T10" fmla="*/ 2 w 3"/>
                <a:gd name="T11" fmla="*/ 1 h 5"/>
              </a:gdLst>
              <a:ahLst/>
              <a:cxnLst>
                <a:cxn ang="0">
                  <a:pos x="T0" y="T1"/>
                </a:cxn>
                <a:cxn ang="0">
                  <a:pos x="T2" y="T3"/>
                </a:cxn>
                <a:cxn ang="0">
                  <a:pos x="T4" y="T5"/>
                </a:cxn>
                <a:cxn ang="0">
                  <a:pos x="T6" y="T7"/>
                </a:cxn>
                <a:cxn ang="0">
                  <a:pos x="T8" y="T9"/>
                </a:cxn>
                <a:cxn ang="0">
                  <a:pos x="T10" y="T11"/>
                </a:cxn>
              </a:cxnLst>
              <a:rect l="0" t="0" r="r" b="b"/>
              <a:pathLst>
                <a:path w="3" h="5">
                  <a:moveTo>
                    <a:pt x="2" y="1"/>
                  </a:moveTo>
                  <a:cubicBezTo>
                    <a:pt x="1" y="1"/>
                    <a:pt x="0" y="0"/>
                    <a:pt x="0" y="1"/>
                  </a:cubicBezTo>
                  <a:cubicBezTo>
                    <a:pt x="1" y="2"/>
                    <a:pt x="0" y="2"/>
                    <a:pt x="1" y="3"/>
                  </a:cubicBezTo>
                  <a:cubicBezTo>
                    <a:pt x="2" y="4"/>
                    <a:pt x="2" y="5"/>
                    <a:pt x="3" y="4"/>
                  </a:cubicBezTo>
                  <a:cubicBezTo>
                    <a:pt x="3" y="4"/>
                    <a:pt x="3" y="3"/>
                    <a:pt x="3" y="2"/>
                  </a:cubicBezTo>
                  <a:cubicBezTo>
                    <a:pt x="3" y="2"/>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65" name="Freeform 94">
              <a:extLst>
                <a:ext uri="{FF2B5EF4-FFF2-40B4-BE49-F238E27FC236}">
                  <a16:creationId xmlns:a16="http://schemas.microsoft.com/office/drawing/2014/main" id="{03ECB2B7-59F3-4AC8-A1D4-24D38DA8A8A3}"/>
                </a:ext>
              </a:extLst>
            </p:cNvPr>
            <p:cNvSpPr>
              <a:spLocks/>
            </p:cNvSpPr>
            <p:nvPr/>
          </p:nvSpPr>
          <p:spPr bwMode="gray">
            <a:xfrm>
              <a:off x="5599461" y="2710627"/>
              <a:ext cx="62237" cy="79826"/>
            </a:xfrm>
            <a:custGeom>
              <a:avLst/>
              <a:gdLst>
                <a:gd name="T0" fmla="*/ 19 w 24"/>
                <a:gd name="T1" fmla="*/ 10 h 31"/>
                <a:gd name="T2" fmla="*/ 18 w 24"/>
                <a:gd name="T3" fmla="*/ 9 h 31"/>
                <a:gd name="T4" fmla="*/ 16 w 24"/>
                <a:gd name="T5" fmla="*/ 8 h 31"/>
                <a:gd name="T6" fmla="*/ 14 w 24"/>
                <a:gd name="T7" fmla="*/ 6 h 31"/>
                <a:gd name="T8" fmla="*/ 10 w 24"/>
                <a:gd name="T9" fmla="*/ 5 h 31"/>
                <a:gd name="T10" fmla="*/ 6 w 24"/>
                <a:gd name="T11" fmla="*/ 1 h 31"/>
                <a:gd name="T12" fmla="*/ 2 w 24"/>
                <a:gd name="T13" fmla="*/ 1 h 31"/>
                <a:gd name="T14" fmla="*/ 1 w 24"/>
                <a:gd name="T15" fmla="*/ 4 h 31"/>
                <a:gd name="T16" fmla="*/ 5 w 24"/>
                <a:gd name="T17" fmla="*/ 4 h 31"/>
                <a:gd name="T18" fmla="*/ 6 w 24"/>
                <a:gd name="T19" fmla="*/ 5 h 31"/>
                <a:gd name="T20" fmla="*/ 4 w 24"/>
                <a:gd name="T21" fmla="*/ 5 h 31"/>
                <a:gd name="T22" fmla="*/ 2 w 24"/>
                <a:gd name="T23" fmla="*/ 6 h 31"/>
                <a:gd name="T24" fmla="*/ 1 w 24"/>
                <a:gd name="T25" fmla="*/ 8 h 31"/>
                <a:gd name="T26" fmla="*/ 4 w 24"/>
                <a:gd name="T27" fmla="*/ 9 h 31"/>
                <a:gd name="T28" fmla="*/ 6 w 24"/>
                <a:gd name="T29" fmla="*/ 9 h 31"/>
                <a:gd name="T30" fmla="*/ 5 w 24"/>
                <a:gd name="T31" fmla="*/ 12 h 31"/>
                <a:gd name="T32" fmla="*/ 7 w 24"/>
                <a:gd name="T33" fmla="*/ 12 h 31"/>
                <a:gd name="T34" fmla="*/ 5 w 24"/>
                <a:gd name="T35" fmla="*/ 14 h 31"/>
                <a:gd name="T36" fmla="*/ 7 w 24"/>
                <a:gd name="T37" fmla="*/ 15 h 31"/>
                <a:gd name="T38" fmla="*/ 8 w 24"/>
                <a:gd name="T39" fmla="*/ 12 h 31"/>
                <a:gd name="T40" fmla="*/ 8 w 24"/>
                <a:gd name="T41" fmla="*/ 14 h 31"/>
                <a:gd name="T42" fmla="*/ 10 w 24"/>
                <a:gd name="T43" fmla="*/ 15 h 31"/>
                <a:gd name="T44" fmla="*/ 6 w 24"/>
                <a:gd name="T45" fmla="*/ 16 h 31"/>
                <a:gd name="T46" fmla="*/ 7 w 24"/>
                <a:gd name="T47" fmla="*/ 18 h 31"/>
                <a:gd name="T48" fmla="*/ 8 w 24"/>
                <a:gd name="T49" fmla="*/ 19 h 31"/>
                <a:gd name="T50" fmla="*/ 9 w 24"/>
                <a:gd name="T51" fmla="*/ 18 h 31"/>
                <a:gd name="T52" fmla="*/ 10 w 24"/>
                <a:gd name="T53" fmla="*/ 18 h 31"/>
                <a:gd name="T54" fmla="*/ 10 w 24"/>
                <a:gd name="T55" fmla="*/ 19 h 31"/>
                <a:gd name="T56" fmla="*/ 10 w 24"/>
                <a:gd name="T57" fmla="*/ 21 h 31"/>
                <a:gd name="T58" fmla="*/ 8 w 24"/>
                <a:gd name="T59" fmla="*/ 22 h 31"/>
                <a:gd name="T60" fmla="*/ 11 w 24"/>
                <a:gd name="T61" fmla="*/ 23 h 31"/>
                <a:gd name="T62" fmla="*/ 12 w 24"/>
                <a:gd name="T63" fmla="*/ 23 h 31"/>
                <a:gd name="T64" fmla="*/ 16 w 24"/>
                <a:gd name="T65" fmla="*/ 21 h 31"/>
                <a:gd name="T66" fmla="*/ 14 w 24"/>
                <a:gd name="T67" fmla="*/ 24 h 31"/>
                <a:gd name="T68" fmla="*/ 12 w 24"/>
                <a:gd name="T69" fmla="*/ 26 h 31"/>
                <a:gd name="T70" fmla="*/ 15 w 24"/>
                <a:gd name="T71" fmla="*/ 28 h 31"/>
                <a:gd name="T72" fmla="*/ 18 w 24"/>
                <a:gd name="T73" fmla="*/ 30 h 31"/>
                <a:gd name="T74" fmla="*/ 22 w 24"/>
                <a:gd name="T75" fmla="*/ 30 h 31"/>
                <a:gd name="T76" fmla="*/ 21 w 24"/>
                <a:gd name="T77" fmla="*/ 29 h 31"/>
                <a:gd name="T78" fmla="*/ 22 w 24"/>
                <a:gd name="T79" fmla="*/ 27 h 31"/>
                <a:gd name="T80" fmla="*/ 24 w 24"/>
                <a:gd name="T81" fmla="*/ 26 h 31"/>
                <a:gd name="T82" fmla="*/ 22 w 24"/>
                <a:gd name="T83" fmla="*/ 26 h 31"/>
                <a:gd name="T84" fmla="*/ 23 w 24"/>
                <a:gd name="T85" fmla="*/ 24 h 31"/>
                <a:gd name="T86" fmla="*/ 18 w 24"/>
                <a:gd name="T87" fmla="*/ 19 h 31"/>
                <a:gd name="T88" fmla="*/ 19 w 24"/>
                <a:gd name="T89" fmla="*/ 16 h 31"/>
                <a:gd name="T90" fmla="*/ 19 w 24"/>
                <a:gd name="T91" fmla="*/ 13 h 31"/>
                <a:gd name="T92" fmla="*/ 20 w 24"/>
                <a:gd name="T9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31">
                  <a:moveTo>
                    <a:pt x="20" y="11"/>
                  </a:moveTo>
                  <a:cubicBezTo>
                    <a:pt x="19" y="10"/>
                    <a:pt x="19" y="10"/>
                    <a:pt x="19" y="10"/>
                  </a:cubicBezTo>
                  <a:cubicBezTo>
                    <a:pt x="18" y="11"/>
                    <a:pt x="18" y="12"/>
                    <a:pt x="18" y="11"/>
                  </a:cubicBezTo>
                  <a:cubicBezTo>
                    <a:pt x="18" y="10"/>
                    <a:pt x="19" y="10"/>
                    <a:pt x="18" y="9"/>
                  </a:cubicBezTo>
                  <a:cubicBezTo>
                    <a:pt x="18" y="9"/>
                    <a:pt x="18" y="8"/>
                    <a:pt x="17" y="9"/>
                  </a:cubicBezTo>
                  <a:cubicBezTo>
                    <a:pt x="16" y="9"/>
                    <a:pt x="16" y="9"/>
                    <a:pt x="16" y="8"/>
                  </a:cubicBezTo>
                  <a:cubicBezTo>
                    <a:pt x="15" y="8"/>
                    <a:pt x="15" y="8"/>
                    <a:pt x="14" y="7"/>
                  </a:cubicBezTo>
                  <a:cubicBezTo>
                    <a:pt x="14" y="7"/>
                    <a:pt x="15" y="6"/>
                    <a:pt x="14" y="6"/>
                  </a:cubicBezTo>
                  <a:cubicBezTo>
                    <a:pt x="13" y="6"/>
                    <a:pt x="13" y="6"/>
                    <a:pt x="12" y="6"/>
                  </a:cubicBezTo>
                  <a:cubicBezTo>
                    <a:pt x="12" y="6"/>
                    <a:pt x="11" y="6"/>
                    <a:pt x="10" y="5"/>
                  </a:cubicBezTo>
                  <a:cubicBezTo>
                    <a:pt x="10" y="5"/>
                    <a:pt x="8" y="5"/>
                    <a:pt x="8" y="4"/>
                  </a:cubicBezTo>
                  <a:cubicBezTo>
                    <a:pt x="8" y="3"/>
                    <a:pt x="7" y="1"/>
                    <a:pt x="6" y="1"/>
                  </a:cubicBezTo>
                  <a:cubicBezTo>
                    <a:pt x="5" y="1"/>
                    <a:pt x="4" y="0"/>
                    <a:pt x="4" y="0"/>
                  </a:cubicBezTo>
                  <a:cubicBezTo>
                    <a:pt x="3" y="0"/>
                    <a:pt x="2" y="1"/>
                    <a:pt x="2" y="1"/>
                  </a:cubicBezTo>
                  <a:cubicBezTo>
                    <a:pt x="1" y="1"/>
                    <a:pt x="1" y="1"/>
                    <a:pt x="1" y="2"/>
                  </a:cubicBezTo>
                  <a:cubicBezTo>
                    <a:pt x="1" y="3"/>
                    <a:pt x="1" y="4"/>
                    <a:pt x="1" y="4"/>
                  </a:cubicBezTo>
                  <a:cubicBezTo>
                    <a:pt x="2" y="4"/>
                    <a:pt x="2" y="4"/>
                    <a:pt x="3" y="4"/>
                  </a:cubicBezTo>
                  <a:cubicBezTo>
                    <a:pt x="4" y="5"/>
                    <a:pt x="5" y="5"/>
                    <a:pt x="5" y="4"/>
                  </a:cubicBezTo>
                  <a:cubicBezTo>
                    <a:pt x="5" y="4"/>
                    <a:pt x="5" y="4"/>
                    <a:pt x="6" y="4"/>
                  </a:cubicBezTo>
                  <a:cubicBezTo>
                    <a:pt x="6" y="4"/>
                    <a:pt x="6" y="4"/>
                    <a:pt x="6" y="5"/>
                  </a:cubicBezTo>
                  <a:cubicBezTo>
                    <a:pt x="5" y="5"/>
                    <a:pt x="5" y="7"/>
                    <a:pt x="5" y="6"/>
                  </a:cubicBezTo>
                  <a:cubicBezTo>
                    <a:pt x="5" y="5"/>
                    <a:pt x="5" y="5"/>
                    <a:pt x="4" y="5"/>
                  </a:cubicBezTo>
                  <a:cubicBezTo>
                    <a:pt x="4" y="5"/>
                    <a:pt x="3" y="5"/>
                    <a:pt x="2" y="5"/>
                  </a:cubicBezTo>
                  <a:cubicBezTo>
                    <a:pt x="2" y="5"/>
                    <a:pt x="1" y="6"/>
                    <a:pt x="2" y="6"/>
                  </a:cubicBezTo>
                  <a:cubicBezTo>
                    <a:pt x="2" y="6"/>
                    <a:pt x="3" y="6"/>
                    <a:pt x="2" y="7"/>
                  </a:cubicBezTo>
                  <a:cubicBezTo>
                    <a:pt x="2" y="7"/>
                    <a:pt x="1" y="8"/>
                    <a:pt x="1" y="8"/>
                  </a:cubicBezTo>
                  <a:cubicBezTo>
                    <a:pt x="0" y="9"/>
                    <a:pt x="1" y="9"/>
                    <a:pt x="2" y="9"/>
                  </a:cubicBezTo>
                  <a:cubicBezTo>
                    <a:pt x="2" y="9"/>
                    <a:pt x="3" y="9"/>
                    <a:pt x="4" y="9"/>
                  </a:cubicBezTo>
                  <a:cubicBezTo>
                    <a:pt x="4" y="10"/>
                    <a:pt x="4" y="10"/>
                    <a:pt x="4" y="10"/>
                  </a:cubicBezTo>
                  <a:cubicBezTo>
                    <a:pt x="4" y="10"/>
                    <a:pt x="6" y="9"/>
                    <a:pt x="6" y="9"/>
                  </a:cubicBezTo>
                  <a:cubicBezTo>
                    <a:pt x="5" y="10"/>
                    <a:pt x="5" y="10"/>
                    <a:pt x="4" y="11"/>
                  </a:cubicBezTo>
                  <a:cubicBezTo>
                    <a:pt x="4" y="12"/>
                    <a:pt x="4" y="12"/>
                    <a:pt x="5" y="12"/>
                  </a:cubicBezTo>
                  <a:cubicBezTo>
                    <a:pt x="5" y="12"/>
                    <a:pt x="6" y="12"/>
                    <a:pt x="6" y="12"/>
                  </a:cubicBezTo>
                  <a:cubicBezTo>
                    <a:pt x="6" y="11"/>
                    <a:pt x="7" y="12"/>
                    <a:pt x="7" y="12"/>
                  </a:cubicBezTo>
                  <a:cubicBezTo>
                    <a:pt x="7" y="12"/>
                    <a:pt x="6" y="12"/>
                    <a:pt x="6" y="12"/>
                  </a:cubicBezTo>
                  <a:cubicBezTo>
                    <a:pt x="5" y="13"/>
                    <a:pt x="5" y="13"/>
                    <a:pt x="5" y="14"/>
                  </a:cubicBezTo>
                  <a:cubicBezTo>
                    <a:pt x="5" y="14"/>
                    <a:pt x="5" y="15"/>
                    <a:pt x="5" y="15"/>
                  </a:cubicBezTo>
                  <a:cubicBezTo>
                    <a:pt x="6" y="15"/>
                    <a:pt x="6" y="15"/>
                    <a:pt x="7" y="15"/>
                  </a:cubicBezTo>
                  <a:cubicBezTo>
                    <a:pt x="7" y="14"/>
                    <a:pt x="7" y="13"/>
                    <a:pt x="7" y="13"/>
                  </a:cubicBezTo>
                  <a:cubicBezTo>
                    <a:pt x="7" y="12"/>
                    <a:pt x="8" y="12"/>
                    <a:pt x="8" y="12"/>
                  </a:cubicBezTo>
                  <a:cubicBezTo>
                    <a:pt x="7" y="13"/>
                    <a:pt x="7" y="14"/>
                    <a:pt x="7" y="14"/>
                  </a:cubicBezTo>
                  <a:cubicBezTo>
                    <a:pt x="8" y="14"/>
                    <a:pt x="9" y="13"/>
                    <a:pt x="8" y="14"/>
                  </a:cubicBezTo>
                  <a:cubicBezTo>
                    <a:pt x="8" y="14"/>
                    <a:pt x="7" y="14"/>
                    <a:pt x="8" y="15"/>
                  </a:cubicBezTo>
                  <a:cubicBezTo>
                    <a:pt x="8" y="15"/>
                    <a:pt x="11" y="15"/>
                    <a:pt x="10" y="15"/>
                  </a:cubicBezTo>
                  <a:cubicBezTo>
                    <a:pt x="9" y="15"/>
                    <a:pt x="9" y="15"/>
                    <a:pt x="8" y="15"/>
                  </a:cubicBezTo>
                  <a:cubicBezTo>
                    <a:pt x="8" y="15"/>
                    <a:pt x="7" y="15"/>
                    <a:pt x="6" y="16"/>
                  </a:cubicBezTo>
                  <a:cubicBezTo>
                    <a:pt x="6" y="16"/>
                    <a:pt x="5" y="17"/>
                    <a:pt x="5" y="17"/>
                  </a:cubicBezTo>
                  <a:cubicBezTo>
                    <a:pt x="6" y="18"/>
                    <a:pt x="7" y="18"/>
                    <a:pt x="7" y="18"/>
                  </a:cubicBezTo>
                  <a:cubicBezTo>
                    <a:pt x="8" y="18"/>
                    <a:pt x="8" y="18"/>
                    <a:pt x="7" y="19"/>
                  </a:cubicBezTo>
                  <a:cubicBezTo>
                    <a:pt x="7" y="19"/>
                    <a:pt x="8" y="19"/>
                    <a:pt x="8" y="19"/>
                  </a:cubicBezTo>
                  <a:cubicBezTo>
                    <a:pt x="8" y="19"/>
                    <a:pt x="9" y="18"/>
                    <a:pt x="9" y="18"/>
                  </a:cubicBezTo>
                  <a:cubicBezTo>
                    <a:pt x="9" y="17"/>
                    <a:pt x="9" y="17"/>
                    <a:pt x="9" y="18"/>
                  </a:cubicBezTo>
                  <a:cubicBezTo>
                    <a:pt x="8" y="19"/>
                    <a:pt x="8" y="19"/>
                    <a:pt x="9" y="19"/>
                  </a:cubicBezTo>
                  <a:cubicBezTo>
                    <a:pt x="9" y="19"/>
                    <a:pt x="10" y="17"/>
                    <a:pt x="10" y="18"/>
                  </a:cubicBezTo>
                  <a:cubicBezTo>
                    <a:pt x="10" y="18"/>
                    <a:pt x="9" y="20"/>
                    <a:pt x="9" y="20"/>
                  </a:cubicBezTo>
                  <a:cubicBezTo>
                    <a:pt x="10" y="19"/>
                    <a:pt x="10" y="19"/>
                    <a:pt x="10" y="19"/>
                  </a:cubicBezTo>
                  <a:cubicBezTo>
                    <a:pt x="10" y="20"/>
                    <a:pt x="10" y="20"/>
                    <a:pt x="10" y="20"/>
                  </a:cubicBezTo>
                  <a:cubicBezTo>
                    <a:pt x="11" y="20"/>
                    <a:pt x="11" y="20"/>
                    <a:pt x="10" y="21"/>
                  </a:cubicBezTo>
                  <a:cubicBezTo>
                    <a:pt x="10" y="21"/>
                    <a:pt x="9" y="21"/>
                    <a:pt x="9" y="21"/>
                  </a:cubicBezTo>
                  <a:cubicBezTo>
                    <a:pt x="8" y="21"/>
                    <a:pt x="8" y="21"/>
                    <a:pt x="8" y="22"/>
                  </a:cubicBezTo>
                  <a:cubicBezTo>
                    <a:pt x="9" y="22"/>
                    <a:pt x="9" y="22"/>
                    <a:pt x="10" y="23"/>
                  </a:cubicBezTo>
                  <a:cubicBezTo>
                    <a:pt x="10" y="24"/>
                    <a:pt x="11" y="23"/>
                    <a:pt x="11" y="23"/>
                  </a:cubicBezTo>
                  <a:cubicBezTo>
                    <a:pt x="11" y="23"/>
                    <a:pt x="12" y="23"/>
                    <a:pt x="12" y="23"/>
                  </a:cubicBezTo>
                  <a:cubicBezTo>
                    <a:pt x="12" y="23"/>
                    <a:pt x="12" y="23"/>
                    <a:pt x="12" y="23"/>
                  </a:cubicBezTo>
                  <a:cubicBezTo>
                    <a:pt x="13" y="23"/>
                    <a:pt x="13" y="23"/>
                    <a:pt x="14" y="23"/>
                  </a:cubicBezTo>
                  <a:cubicBezTo>
                    <a:pt x="15" y="23"/>
                    <a:pt x="16" y="22"/>
                    <a:pt x="16" y="21"/>
                  </a:cubicBezTo>
                  <a:cubicBezTo>
                    <a:pt x="16" y="21"/>
                    <a:pt x="17" y="21"/>
                    <a:pt x="16" y="22"/>
                  </a:cubicBezTo>
                  <a:cubicBezTo>
                    <a:pt x="15" y="22"/>
                    <a:pt x="15" y="23"/>
                    <a:pt x="14" y="24"/>
                  </a:cubicBezTo>
                  <a:cubicBezTo>
                    <a:pt x="12" y="24"/>
                    <a:pt x="12" y="24"/>
                    <a:pt x="11" y="25"/>
                  </a:cubicBezTo>
                  <a:cubicBezTo>
                    <a:pt x="11" y="25"/>
                    <a:pt x="11" y="26"/>
                    <a:pt x="12" y="26"/>
                  </a:cubicBezTo>
                  <a:cubicBezTo>
                    <a:pt x="12" y="26"/>
                    <a:pt x="13" y="27"/>
                    <a:pt x="13" y="27"/>
                  </a:cubicBezTo>
                  <a:cubicBezTo>
                    <a:pt x="14" y="28"/>
                    <a:pt x="15" y="28"/>
                    <a:pt x="15" y="28"/>
                  </a:cubicBezTo>
                  <a:cubicBezTo>
                    <a:pt x="15" y="28"/>
                    <a:pt x="15" y="28"/>
                    <a:pt x="16" y="29"/>
                  </a:cubicBezTo>
                  <a:cubicBezTo>
                    <a:pt x="16" y="30"/>
                    <a:pt x="18" y="30"/>
                    <a:pt x="18" y="30"/>
                  </a:cubicBezTo>
                  <a:cubicBezTo>
                    <a:pt x="19" y="31"/>
                    <a:pt x="20" y="30"/>
                    <a:pt x="20" y="30"/>
                  </a:cubicBezTo>
                  <a:cubicBezTo>
                    <a:pt x="21" y="30"/>
                    <a:pt x="22" y="30"/>
                    <a:pt x="22" y="30"/>
                  </a:cubicBezTo>
                  <a:cubicBezTo>
                    <a:pt x="23" y="29"/>
                    <a:pt x="23" y="28"/>
                    <a:pt x="22" y="28"/>
                  </a:cubicBezTo>
                  <a:cubicBezTo>
                    <a:pt x="22" y="28"/>
                    <a:pt x="21" y="29"/>
                    <a:pt x="21" y="29"/>
                  </a:cubicBezTo>
                  <a:cubicBezTo>
                    <a:pt x="22" y="28"/>
                    <a:pt x="22" y="28"/>
                    <a:pt x="22" y="27"/>
                  </a:cubicBezTo>
                  <a:cubicBezTo>
                    <a:pt x="22" y="27"/>
                    <a:pt x="23" y="26"/>
                    <a:pt x="22" y="27"/>
                  </a:cubicBezTo>
                  <a:cubicBezTo>
                    <a:pt x="22" y="27"/>
                    <a:pt x="22" y="27"/>
                    <a:pt x="23" y="27"/>
                  </a:cubicBezTo>
                  <a:cubicBezTo>
                    <a:pt x="23" y="27"/>
                    <a:pt x="24" y="27"/>
                    <a:pt x="24" y="26"/>
                  </a:cubicBezTo>
                  <a:cubicBezTo>
                    <a:pt x="24" y="26"/>
                    <a:pt x="23" y="25"/>
                    <a:pt x="23" y="25"/>
                  </a:cubicBezTo>
                  <a:cubicBezTo>
                    <a:pt x="23" y="25"/>
                    <a:pt x="22" y="26"/>
                    <a:pt x="22" y="26"/>
                  </a:cubicBezTo>
                  <a:cubicBezTo>
                    <a:pt x="22" y="25"/>
                    <a:pt x="22" y="25"/>
                    <a:pt x="22" y="25"/>
                  </a:cubicBezTo>
                  <a:cubicBezTo>
                    <a:pt x="22" y="24"/>
                    <a:pt x="23" y="24"/>
                    <a:pt x="23" y="24"/>
                  </a:cubicBezTo>
                  <a:cubicBezTo>
                    <a:pt x="23" y="23"/>
                    <a:pt x="22" y="21"/>
                    <a:pt x="21" y="21"/>
                  </a:cubicBezTo>
                  <a:cubicBezTo>
                    <a:pt x="20" y="20"/>
                    <a:pt x="19" y="20"/>
                    <a:pt x="18" y="19"/>
                  </a:cubicBezTo>
                  <a:cubicBezTo>
                    <a:pt x="18" y="18"/>
                    <a:pt x="18" y="18"/>
                    <a:pt x="18" y="17"/>
                  </a:cubicBezTo>
                  <a:cubicBezTo>
                    <a:pt x="19" y="16"/>
                    <a:pt x="19" y="17"/>
                    <a:pt x="19" y="16"/>
                  </a:cubicBezTo>
                  <a:cubicBezTo>
                    <a:pt x="18" y="15"/>
                    <a:pt x="18" y="14"/>
                    <a:pt x="18" y="14"/>
                  </a:cubicBezTo>
                  <a:cubicBezTo>
                    <a:pt x="18" y="13"/>
                    <a:pt x="19" y="13"/>
                    <a:pt x="19" y="13"/>
                  </a:cubicBezTo>
                  <a:cubicBezTo>
                    <a:pt x="19" y="12"/>
                    <a:pt x="18" y="12"/>
                    <a:pt x="19" y="12"/>
                  </a:cubicBezTo>
                  <a:cubicBezTo>
                    <a:pt x="19" y="12"/>
                    <a:pt x="20" y="12"/>
                    <a:pt x="20" y="1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66" name="Freeform 95">
              <a:extLst>
                <a:ext uri="{FF2B5EF4-FFF2-40B4-BE49-F238E27FC236}">
                  <a16:creationId xmlns:a16="http://schemas.microsoft.com/office/drawing/2014/main" id="{DE7ECFD4-DF6C-4DE6-AE9C-D5BE4729D01B}"/>
                </a:ext>
              </a:extLst>
            </p:cNvPr>
            <p:cNvSpPr>
              <a:spLocks/>
            </p:cNvSpPr>
            <p:nvPr/>
          </p:nvSpPr>
          <p:spPr bwMode="gray">
            <a:xfrm>
              <a:off x="6715669" y="2906809"/>
              <a:ext cx="43295" cy="27060"/>
            </a:xfrm>
            <a:custGeom>
              <a:avLst/>
              <a:gdLst>
                <a:gd name="T0" fmla="*/ 6 w 17"/>
                <a:gd name="T1" fmla="*/ 1 h 10"/>
                <a:gd name="T2" fmla="*/ 4 w 17"/>
                <a:gd name="T3" fmla="*/ 0 h 10"/>
                <a:gd name="T4" fmla="*/ 2 w 17"/>
                <a:gd name="T5" fmla="*/ 0 h 10"/>
                <a:gd name="T6" fmla="*/ 1 w 17"/>
                <a:gd name="T7" fmla="*/ 0 h 10"/>
                <a:gd name="T8" fmla="*/ 1 w 17"/>
                <a:gd name="T9" fmla="*/ 1 h 10"/>
                <a:gd name="T10" fmla="*/ 2 w 17"/>
                <a:gd name="T11" fmla="*/ 2 h 10"/>
                <a:gd name="T12" fmla="*/ 4 w 17"/>
                <a:gd name="T13" fmla="*/ 3 h 10"/>
                <a:gd name="T14" fmla="*/ 5 w 17"/>
                <a:gd name="T15" fmla="*/ 5 h 10"/>
                <a:gd name="T16" fmla="*/ 6 w 17"/>
                <a:gd name="T17" fmla="*/ 6 h 10"/>
                <a:gd name="T18" fmla="*/ 10 w 17"/>
                <a:gd name="T19" fmla="*/ 8 h 10"/>
                <a:gd name="T20" fmla="*/ 13 w 17"/>
                <a:gd name="T21" fmla="*/ 9 h 10"/>
                <a:gd name="T22" fmla="*/ 17 w 17"/>
                <a:gd name="T23" fmla="*/ 9 h 10"/>
                <a:gd name="T24" fmla="*/ 17 w 17"/>
                <a:gd name="T25" fmla="*/ 7 h 10"/>
                <a:gd name="T26" fmla="*/ 15 w 17"/>
                <a:gd name="T27" fmla="*/ 6 h 10"/>
                <a:gd name="T28" fmla="*/ 14 w 17"/>
                <a:gd name="T29" fmla="*/ 5 h 10"/>
                <a:gd name="T30" fmla="*/ 12 w 17"/>
                <a:gd name="T31" fmla="*/ 3 h 10"/>
                <a:gd name="T32" fmla="*/ 10 w 17"/>
                <a:gd name="T33" fmla="*/ 2 h 10"/>
                <a:gd name="T34" fmla="*/ 8 w 17"/>
                <a:gd name="T35" fmla="*/ 1 h 10"/>
                <a:gd name="T36" fmla="*/ 6 w 17"/>
                <a:gd name="T3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10">
                  <a:moveTo>
                    <a:pt x="6" y="1"/>
                  </a:moveTo>
                  <a:cubicBezTo>
                    <a:pt x="5" y="1"/>
                    <a:pt x="5" y="1"/>
                    <a:pt x="4" y="0"/>
                  </a:cubicBezTo>
                  <a:cubicBezTo>
                    <a:pt x="3" y="0"/>
                    <a:pt x="3" y="0"/>
                    <a:pt x="2" y="0"/>
                  </a:cubicBezTo>
                  <a:cubicBezTo>
                    <a:pt x="2" y="0"/>
                    <a:pt x="2" y="0"/>
                    <a:pt x="1" y="0"/>
                  </a:cubicBezTo>
                  <a:cubicBezTo>
                    <a:pt x="0" y="0"/>
                    <a:pt x="0" y="1"/>
                    <a:pt x="1" y="1"/>
                  </a:cubicBezTo>
                  <a:cubicBezTo>
                    <a:pt x="1" y="1"/>
                    <a:pt x="1" y="1"/>
                    <a:pt x="2" y="2"/>
                  </a:cubicBezTo>
                  <a:cubicBezTo>
                    <a:pt x="3" y="2"/>
                    <a:pt x="4" y="2"/>
                    <a:pt x="4" y="3"/>
                  </a:cubicBezTo>
                  <a:cubicBezTo>
                    <a:pt x="4" y="4"/>
                    <a:pt x="5" y="4"/>
                    <a:pt x="5" y="5"/>
                  </a:cubicBezTo>
                  <a:cubicBezTo>
                    <a:pt x="5" y="5"/>
                    <a:pt x="5" y="6"/>
                    <a:pt x="6" y="6"/>
                  </a:cubicBezTo>
                  <a:cubicBezTo>
                    <a:pt x="8" y="6"/>
                    <a:pt x="9" y="7"/>
                    <a:pt x="10" y="8"/>
                  </a:cubicBezTo>
                  <a:cubicBezTo>
                    <a:pt x="11" y="8"/>
                    <a:pt x="12" y="9"/>
                    <a:pt x="13" y="9"/>
                  </a:cubicBezTo>
                  <a:cubicBezTo>
                    <a:pt x="14" y="9"/>
                    <a:pt x="16" y="10"/>
                    <a:pt x="17" y="9"/>
                  </a:cubicBezTo>
                  <a:cubicBezTo>
                    <a:pt x="17" y="9"/>
                    <a:pt x="17" y="7"/>
                    <a:pt x="17" y="7"/>
                  </a:cubicBezTo>
                  <a:cubicBezTo>
                    <a:pt x="16" y="7"/>
                    <a:pt x="16" y="6"/>
                    <a:pt x="15" y="6"/>
                  </a:cubicBezTo>
                  <a:cubicBezTo>
                    <a:pt x="14" y="5"/>
                    <a:pt x="14" y="5"/>
                    <a:pt x="14" y="5"/>
                  </a:cubicBezTo>
                  <a:cubicBezTo>
                    <a:pt x="13" y="4"/>
                    <a:pt x="13" y="4"/>
                    <a:pt x="12" y="3"/>
                  </a:cubicBezTo>
                  <a:cubicBezTo>
                    <a:pt x="11" y="3"/>
                    <a:pt x="11" y="3"/>
                    <a:pt x="10" y="2"/>
                  </a:cubicBezTo>
                  <a:cubicBezTo>
                    <a:pt x="9" y="2"/>
                    <a:pt x="8" y="1"/>
                    <a:pt x="8" y="1"/>
                  </a:cubicBezTo>
                  <a:cubicBezTo>
                    <a:pt x="7" y="1"/>
                    <a:pt x="6" y="1"/>
                    <a:pt x="6"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67" name="Freeform 96">
              <a:extLst>
                <a:ext uri="{FF2B5EF4-FFF2-40B4-BE49-F238E27FC236}">
                  <a16:creationId xmlns:a16="http://schemas.microsoft.com/office/drawing/2014/main" id="{DF0A0BFE-C3D2-4948-9027-A773BA30777A}"/>
                </a:ext>
              </a:extLst>
            </p:cNvPr>
            <p:cNvSpPr>
              <a:spLocks/>
            </p:cNvSpPr>
            <p:nvPr/>
          </p:nvSpPr>
          <p:spPr bwMode="gray">
            <a:xfrm>
              <a:off x="6688609" y="2977164"/>
              <a:ext cx="44649" cy="31119"/>
            </a:xfrm>
            <a:custGeom>
              <a:avLst/>
              <a:gdLst>
                <a:gd name="T0" fmla="*/ 3 w 17"/>
                <a:gd name="T1" fmla="*/ 2 h 12"/>
                <a:gd name="T2" fmla="*/ 4 w 17"/>
                <a:gd name="T3" fmla="*/ 1 h 12"/>
                <a:gd name="T4" fmla="*/ 4 w 17"/>
                <a:gd name="T5" fmla="*/ 0 h 12"/>
                <a:gd name="T6" fmla="*/ 3 w 17"/>
                <a:gd name="T7" fmla="*/ 1 h 12"/>
                <a:gd name="T8" fmla="*/ 1 w 17"/>
                <a:gd name="T9" fmla="*/ 2 h 12"/>
                <a:gd name="T10" fmla="*/ 0 w 17"/>
                <a:gd name="T11" fmla="*/ 3 h 12"/>
                <a:gd name="T12" fmla="*/ 2 w 17"/>
                <a:gd name="T13" fmla="*/ 4 h 12"/>
                <a:gd name="T14" fmla="*/ 2 w 17"/>
                <a:gd name="T15" fmla="*/ 4 h 12"/>
                <a:gd name="T16" fmla="*/ 2 w 17"/>
                <a:gd name="T17" fmla="*/ 5 h 12"/>
                <a:gd name="T18" fmla="*/ 3 w 17"/>
                <a:gd name="T19" fmla="*/ 6 h 12"/>
                <a:gd name="T20" fmla="*/ 4 w 17"/>
                <a:gd name="T21" fmla="*/ 7 h 12"/>
                <a:gd name="T22" fmla="*/ 4 w 17"/>
                <a:gd name="T23" fmla="*/ 9 h 12"/>
                <a:gd name="T24" fmla="*/ 7 w 17"/>
                <a:gd name="T25" fmla="*/ 9 h 12"/>
                <a:gd name="T26" fmla="*/ 8 w 17"/>
                <a:gd name="T27" fmla="*/ 8 h 12"/>
                <a:gd name="T28" fmla="*/ 8 w 17"/>
                <a:gd name="T29" fmla="*/ 9 h 12"/>
                <a:gd name="T30" fmla="*/ 9 w 17"/>
                <a:gd name="T31" fmla="*/ 10 h 12"/>
                <a:gd name="T32" fmla="*/ 8 w 17"/>
                <a:gd name="T33" fmla="*/ 10 h 12"/>
                <a:gd name="T34" fmla="*/ 9 w 17"/>
                <a:gd name="T35" fmla="*/ 11 h 12"/>
                <a:gd name="T36" fmla="*/ 11 w 17"/>
                <a:gd name="T37" fmla="*/ 11 h 12"/>
                <a:gd name="T38" fmla="*/ 12 w 17"/>
                <a:gd name="T39" fmla="*/ 10 h 12"/>
                <a:gd name="T40" fmla="*/ 12 w 17"/>
                <a:gd name="T41" fmla="*/ 9 h 12"/>
                <a:gd name="T42" fmla="*/ 13 w 17"/>
                <a:gd name="T43" fmla="*/ 8 h 12"/>
                <a:gd name="T44" fmla="*/ 16 w 17"/>
                <a:gd name="T45" fmla="*/ 7 h 12"/>
                <a:gd name="T46" fmla="*/ 15 w 17"/>
                <a:gd name="T47" fmla="*/ 7 h 12"/>
                <a:gd name="T48" fmla="*/ 12 w 17"/>
                <a:gd name="T49" fmla="*/ 7 h 12"/>
                <a:gd name="T50" fmla="*/ 9 w 17"/>
                <a:gd name="T51" fmla="*/ 6 h 12"/>
                <a:gd name="T52" fmla="*/ 7 w 17"/>
                <a:gd name="T53" fmla="*/ 6 h 12"/>
                <a:gd name="T54" fmla="*/ 7 w 17"/>
                <a:gd name="T55" fmla="*/ 6 h 12"/>
                <a:gd name="T56" fmla="*/ 6 w 17"/>
                <a:gd name="T57" fmla="*/ 6 h 12"/>
                <a:gd name="T58" fmla="*/ 5 w 17"/>
                <a:gd name="T59" fmla="*/ 5 h 12"/>
                <a:gd name="T60" fmla="*/ 4 w 17"/>
                <a:gd name="T61" fmla="*/ 5 h 12"/>
                <a:gd name="T62" fmla="*/ 3 w 17"/>
                <a:gd name="T63" fmla="*/ 6 h 12"/>
                <a:gd name="T64" fmla="*/ 4 w 17"/>
                <a:gd name="T65" fmla="*/ 5 h 12"/>
                <a:gd name="T66" fmla="*/ 3 w 17"/>
                <a:gd name="T6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12">
                  <a:moveTo>
                    <a:pt x="3" y="2"/>
                  </a:moveTo>
                  <a:cubicBezTo>
                    <a:pt x="3" y="2"/>
                    <a:pt x="4" y="2"/>
                    <a:pt x="4" y="1"/>
                  </a:cubicBezTo>
                  <a:cubicBezTo>
                    <a:pt x="4" y="0"/>
                    <a:pt x="4" y="0"/>
                    <a:pt x="4" y="0"/>
                  </a:cubicBezTo>
                  <a:cubicBezTo>
                    <a:pt x="4" y="0"/>
                    <a:pt x="3" y="1"/>
                    <a:pt x="3" y="1"/>
                  </a:cubicBezTo>
                  <a:cubicBezTo>
                    <a:pt x="2" y="1"/>
                    <a:pt x="2" y="1"/>
                    <a:pt x="1" y="2"/>
                  </a:cubicBezTo>
                  <a:cubicBezTo>
                    <a:pt x="1" y="2"/>
                    <a:pt x="0" y="3"/>
                    <a:pt x="0" y="3"/>
                  </a:cubicBezTo>
                  <a:cubicBezTo>
                    <a:pt x="0" y="3"/>
                    <a:pt x="1" y="4"/>
                    <a:pt x="2" y="4"/>
                  </a:cubicBezTo>
                  <a:cubicBezTo>
                    <a:pt x="2" y="4"/>
                    <a:pt x="3" y="4"/>
                    <a:pt x="2" y="4"/>
                  </a:cubicBezTo>
                  <a:cubicBezTo>
                    <a:pt x="2" y="5"/>
                    <a:pt x="2" y="5"/>
                    <a:pt x="2" y="5"/>
                  </a:cubicBezTo>
                  <a:cubicBezTo>
                    <a:pt x="2" y="6"/>
                    <a:pt x="2" y="6"/>
                    <a:pt x="3" y="6"/>
                  </a:cubicBezTo>
                  <a:cubicBezTo>
                    <a:pt x="3" y="6"/>
                    <a:pt x="4" y="6"/>
                    <a:pt x="4" y="7"/>
                  </a:cubicBezTo>
                  <a:cubicBezTo>
                    <a:pt x="4" y="8"/>
                    <a:pt x="4" y="8"/>
                    <a:pt x="4" y="9"/>
                  </a:cubicBezTo>
                  <a:cubicBezTo>
                    <a:pt x="5" y="9"/>
                    <a:pt x="7" y="10"/>
                    <a:pt x="7" y="9"/>
                  </a:cubicBezTo>
                  <a:cubicBezTo>
                    <a:pt x="7" y="9"/>
                    <a:pt x="8" y="7"/>
                    <a:pt x="8" y="8"/>
                  </a:cubicBezTo>
                  <a:cubicBezTo>
                    <a:pt x="9" y="8"/>
                    <a:pt x="8" y="9"/>
                    <a:pt x="8" y="9"/>
                  </a:cubicBezTo>
                  <a:cubicBezTo>
                    <a:pt x="9" y="9"/>
                    <a:pt x="9" y="9"/>
                    <a:pt x="9" y="10"/>
                  </a:cubicBezTo>
                  <a:cubicBezTo>
                    <a:pt x="9" y="10"/>
                    <a:pt x="8" y="9"/>
                    <a:pt x="8" y="10"/>
                  </a:cubicBezTo>
                  <a:cubicBezTo>
                    <a:pt x="8" y="11"/>
                    <a:pt x="9" y="10"/>
                    <a:pt x="9" y="11"/>
                  </a:cubicBezTo>
                  <a:cubicBezTo>
                    <a:pt x="9" y="12"/>
                    <a:pt x="11" y="11"/>
                    <a:pt x="11" y="11"/>
                  </a:cubicBezTo>
                  <a:cubicBezTo>
                    <a:pt x="12" y="11"/>
                    <a:pt x="12" y="10"/>
                    <a:pt x="12" y="10"/>
                  </a:cubicBezTo>
                  <a:cubicBezTo>
                    <a:pt x="12" y="9"/>
                    <a:pt x="11" y="9"/>
                    <a:pt x="12" y="9"/>
                  </a:cubicBezTo>
                  <a:cubicBezTo>
                    <a:pt x="12" y="9"/>
                    <a:pt x="13" y="8"/>
                    <a:pt x="13" y="8"/>
                  </a:cubicBezTo>
                  <a:cubicBezTo>
                    <a:pt x="14" y="8"/>
                    <a:pt x="16" y="7"/>
                    <a:pt x="16" y="7"/>
                  </a:cubicBezTo>
                  <a:cubicBezTo>
                    <a:pt x="17" y="7"/>
                    <a:pt x="16" y="6"/>
                    <a:pt x="15" y="7"/>
                  </a:cubicBezTo>
                  <a:cubicBezTo>
                    <a:pt x="14" y="7"/>
                    <a:pt x="13" y="7"/>
                    <a:pt x="12" y="7"/>
                  </a:cubicBezTo>
                  <a:cubicBezTo>
                    <a:pt x="11" y="7"/>
                    <a:pt x="9" y="7"/>
                    <a:pt x="9" y="6"/>
                  </a:cubicBezTo>
                  <a:cubicBezTo>
                    <a:pt x="8" y="6"/>
                    <a:pt x="7" y="6"/>
                    <a:pt x="7" y="6"/>
                  </a:cubicBezTo>
                  <a:cubicBezTo>
                    <a:pt x="7" y="5"/>
                    <a:pt x="7" y="5"/>
                    <a:pt x="7" y="6"/>
                  </a:cubicBezTo>
                  <a:cubicBezTo>
                    <a:pt x="6" y="6"/>
                    <a:pt x="6" y="6"/>
                    <a:pt x="6" y="6"/>
                  </a:cubicBezTo>
                  <a:cubicBezTo>
                    <a:pt x="6" y="5"/>
                    <a:pt x="6" y="5"/>
                    <a:pt x="5" y="5"/>
                  </a:cubicBezTo>
                  <a:cubicBezTo>
                    <a:pt x="5" y="5"/>
                    <a:pt x="4" y="5"/>
                    <a:pt x="4" y="5"/>
                  </a:cubicBezTo>
                  <a:cubicBezTo>
                    <a:pt x="3" y="6"/>
                    <a:pt x="3" y="6"/>
                    <a:pt x="3" y="6"/>
                  </a:cubicBezTo>
                  <a:cubicBezTo>
                    <a:pt x="3" y="5"/>
                    <a:pt x="4" y="5"/>
                    <a:pt x="4" y="5"/>
                  </a:cubicBezTo>
                  <a:cubicBezTo>
                    <a:pt x="4" y="4"/>
                    <a:pt x="3" y="3"/>
                    <a:pt x="3"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68" name="Freeform 97">
              <a:extLst>
                <a:ext uri="{FF2B5EF4-FFF2-40B4-BE49-F238E27FC236}">
                  <a16:creationId xmlns:a16="http://schemas.microsoft.com/office/drawing/2014/main" id="{8548EC8F-4EF1-411C-A566-627205219FE6}"/>
                </a:ext>
              </a:extLst>
            </p:cNvPr>
            <p:cNvSpPr>
              <a:spLocks/>
            </p:cNvSpPr>
            <p:nvPr/>
          </p:nvSpPr>
          <p:spPr bwMode="gray">
            <a:xfrm>
              <a:off x="6694021" y="2951457"/>
              <a:ext cx="5412" cy="8118"/>
            </a:xfrm>
            <a:custGeom>
              <a:avLst/>
              <a:gdLst>
                <a:gd name="T0" fmla="*/ 2 w 2"/>
                <a:gd name="T1" fmla="*/ 1 h 3"/>
                <a:gd name="T2" fmla="*/ 1 w 2"/>
                <a:gd name="T3" fmla="*/ 0 h 3"/>
                <a:gd name="T4" fmla="*/ 1 w 2"/>
                <a:gd name="T5" fmla="*/ 2 h 3"/>
                <a:gd name="T6" fmla="*/ 0 w 2"/>
                <a:gd name="T7" fmla="*/ 3 h 3"/>
                <a:gd name="T8" fmla="*/ 1 w 2"/>
                <a:gd name="T9" fmla="*/ 2 h 3"/>
                <a:gd name="T10" fmla="*/ 2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2" y="1"/>
                  </a:moveTo>
                  <a:cubicBezTo>
                    <a:pt x="2" y="0"/>
                    <a:pt x="2" y="0"/>
                    <a:pt x="1" y="0"/>
                  </a:cubicBezTo>
                  <a:cubicBezTo>
                    <a:pt x="1" y="1"/>
                    <a:pt x="2" y="1"/>
                    <a:pt x="1" y="2"/>
                  </a:cubicBezTo>
                  <a:cubicBezTo>
                    <a:pt x="0" y="2"/>
                    <a:pt x="0" y="2"/>
                    <a:pt x="0" y="3"/>
                  </a:cubicBezTo>
                  <a:cubicBezTo>
                    <a:pt x="1" y="3"/>
                    <a:pt x="1" y="2"/>
                    <a:pt x="1" y="2"/>
                  </a:cubicBezTo>
                  <a:cubicBezTo>
                    <a:pt x="2" y="2"/>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69" name="Freeform 98">
              <a:extLst>
                <a:ext uri="{FF2B5EF4-FFF2-40B4-BE49-F238E27FC236}">
                  <a16:creationId xmlns:a16="http://schemas.microsoft.com/office/drawing/2014/main" id="{89152AC5-84C8-4FA8-B682-AA36D9FAE880}"/>
                </a:ext>
              </a:extLst>
            </p:cNvPr>
            <p:cNvSpPr>
              <a:spLocks/>
            </p:cNvSpPr>
            <p:nvPr/>
          </p:nvSpPr>
          <p:spPr bwMode="gray">
            <a:xfrm>
              <a:off x="6735964" y="2966340"/>
              <a:ext cx="14883" cy="10824"/>
            </a:xfrm>
            <a:custGeom>
              <a:avLst/>
              <a:gdLst>
                <a:gd name="T0" fmla="*/ 5 w 6"/>
                <a:gd name="T1" fmla="*/ 1 h 4"/>
                <a:gd name="T2" fmla="*/ 6 w 6"/>
                <a:gd name="T3" fmla="*/ 0 h 4"/>
                <a:gd name="T4" fmla="*/ 5 w 6"/>
                <a:gd name="T5" fmla="*/ 0 h 4"/>
                <a:gd name="T6" fmla="*/ 3 w 6"/>
                <a:gd name="T7" fmla="*/ 1 h 4"/>
                <a:gd name="T8" fmla="*/ 2 w 6"/>
                <a:gd name="T9" fmla="*/ 2 h 4"/>
                <a:gd name="T10" fmla="*/ 1 w 6"/>
                <a:gd name="T11" fmla="*/ 3 h 4"/>
                <a:gd name="T12" fmla="*/ 2 w 6"/>
                <a:gd name="T13" fmla="*/ 3 h 4"/>
                <a:gd name="T14" fmla="*/ 3 w 6"/>
                <a:gd name="T15" fmla="*/ 2 h 4"/>
                <a:gd name="T16" fmla="*/ 5 w 6"/>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5" y="1"/>
                  </a:moveTo>
                  <a:cubicBezTo>
                    <a:pt x="6" y="1"/>
                    <a:pt x="6" y="0"/>
                    <a:pt x="6" y="0"/>
                  </a:cubicBezTo>
                  <a:cubicBezTo>
                    <a:pt x="6" y="0"/>
                    <a:pt x="5" y="0"/>
                    <a:pt x="5" y="0"/>
                  </a:cubicBezTo>
                  <a:cubicBezTo>
                    <a:pt x="4" y="0"/>
                    <a:pt x="4" y="0"/>
                    <a:pt x="3" y="1"/>
                  </a:cubicBezTo>
                  <a:cubicBezTo>
                    <a:pt x="3" y="1"/>
                    <a:pt x="2" y="2"/>
                    <a:pt x="2" y="2"/>
                  </a:cubicBezTo>
                  <a:cubicBezTo>
                    <a:pt x="1" y="3"/>
                    <a:pt x="0" y="3"/>
                    <a:pt x="1" y="3"/>
                  </a:cubicBezTo>
                  <a:cubicBezTo>
                    <a:pt x="1" y="4"/>
                    <a:pt x="2" y="4"/>
                    <a:pt x="2" y="3"/>
                  </a:cubicBezTo>
                  <a:cubicBezTo>
                    <a:pt x="2" y="3"/>
                    <a:pt x="2" y="3"/>
                    <a:pt x="3" y="2"/>
                  </a:cubicBezTo>
                  <a:cubicBezTo>
                    <a:pt x="3" y="2"/>
                    <a:pt x="4" y="0"/>
                    <a:pt x="5"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70" name="Freeform 99">
              <a:extLst>
                <a:ext uri="{FF2B5EF4-FFF2-40B4-BE49-F238E27FC236}">
                  <a16:creationId xmlns:a16="http://schemas.microsoft.com/office/drawing/2014/main" id="{17E0BB4C-1290-4AAC-B5A9-3F72069B3B2A}"/>
                </a:ext>
              </a:extLst>
            </p:cNvPr>
            <p:cNvSpPr>
              <a:spLocks/>
            </p:cNvSpPr>
            <p:nvPr/>
          </p:nvSpPr>
          <p:spPr bwMode="gray">
            <a:xfrm>
              <a:off x="6735964" y="2982576"/>
              <a:ext cx="33825" cy="39237"/>
            </a:xfrm>
            <a:custGeom>
              <a:avLst/>
              <a:gdLst>
                <a:gd name="T0" fmla="*/ 10 w 13"/>
                <a:gd name="T1" fmla="*/ 0 h 15"/>
                <a:gd name="T2" fmla="*/ 9 w 13"/>
                <a:gd name="T3" fmla="*/ 1 h 15"/>
                <a:gd name="T4" fmla="*/ 6 w 13"/>
                <a:gd name="T5" fmla="*/ 3 h 15"/>
                <a:gd name="T6" fmla="*/ 5 w 13"/>
                <a:gd name="T7" fmla="*/ 4 h 15"/>
                <a:gd name="T8" fmla="*/ 2 w 13"/>
                <a:gd name="T9" fmla="*/ 7 h 15"/>
                <a:gd name="T10" fmla="*/ 1 w 13"/>
                <a:gd name="T11" fmla="*/ 8 h 15"/>
                <a:gd name="T12" fmla="*/ 0 w 13"/>
                <a:gd name="T13" fmla="*/ 10 h 15"/>
                <a:gd name="T14" fmla="*/ 0 w 13"/>
                <a:gd name="T15" fmla="*/ 13 h 15"/>
                <a:gd name="T16" fmla="*/ 2 w 13"/>
                <a:gd name="T17" fmla="*/ 14 h 15"/>
                <a:gd name="T18" fmla="*/ 2 w 13"/>
                <a:gd name="T19" fmla="*/ 15 h 15"/>
                <a:gd name="T20" fmla="*/ 3 w 13"/>
                <a:gd name="T21" fmla="*/ 14 h 15"/>
                <a:gd name="T22" fmla="*/ 4 w 13"/>
                <a:gd name="T23" fmla="*/ 14 h 15"/>
                <a:gd name="T24" fmla="*/ 6 w 13"/>
                <a:gd name="T25" fmla="*/ 14 h 15"/>
                <a:gd name="T26" fmla="*/ 9 w 13"/>
                <a:gd name="T27" fmla="*/ 13 h 15"/>
                <a:gd name="T28" fmla="*/ 10 w 13"/>
                <a:gd name="T29" fmla="*/ 12 h 15"/>
                <a:gd name="T30" fmla="*/ 12 w 13"/>
                <a:gd name="T31" fmla="*/ 11 h 15"/>
                <a:gd name="T32" fmla="*/ 12 w 13"/>
                <a:gd name="T33" fmla="*/ 10 h 15"/>
                <a:gd name="T34" fmla="*/ 12 w 13"/>
                <a:gd name="T35" fmla="*/ 9 h 15"/>
                <a:gd name="T36" fmla="*/ 11 w 13"/>
                <a:gd name="T37" fmla="*/ 8 h 15"/>
                <a:gd name="T38" fmla="*/ 10 w 13"/>
                <a:gd name="T39" fmla="*/ 8 h 15"/>
                <a:gd name="T40" fmla="*/ 10 w 13"/>
                <a:gd name="T41" fmla="*/ 8 h 15"/>
                <a:gd name="T42" fmla="*/ 9 w 13"/>
                <a:gd name="T43" fmla="*/ 8 h 15"/>
                <a:gd name="T44" fmla="*/ 7 w 13"/>
                <a:gd name="T45" fmla="*/ 10 h 15"/>
                <a:gd name="T46" fmla="*/ 6 w 13"/>
                <a:gd name="T47" fmla="*/ 10 h 15"/>
                <a:gd name="T48" fmla="*/ 6 w 13"/>
                <a:gd name="T49" fmla="*/ 9 h 15"/>
                <a:gd name="T50" fmla="*/ 7 w 13"/>
                <a:gd name="T51" fmla="*/ 9 h 15"/>
                <a:gd name="T52" fmla="*/ 9 w 13"/>
                <a:gd name="T53" fmla="*/ 7 h 15"/>
                <a:gd name="T54" fmla="*/ 11 w 13"/>
                <a:gd name="T55" fmla="*/ 3 h 15"/>
                <a:gd name="T56" fmla="*/ 11 w 13"/>
                <a:gd name="T57" fmla="*/ 2 h 15"/>
                <a:gd name="T58" fmla="*/ 10 w 13"/>
                <a:gd name="T5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 h="15">
                  <a:moveTo>
                    <a:pt x="10" y="0"/>
                  </a:moveTo>
                  <a:cubicBezTo>
                    <a:pt x="9" y="1"/>
                    <a:pt x="10" y="1"/>
                    <a:pt x="9" y="1"/>
                  </a:cubicBezTo>
                  <a:cubicBezTo>
                    <a:pt x="7" y="2"/>
                    <a:pt x="7" y="2"/>
                    <a:pt x="6" y="3"/>
                  </a:cubicBezTo>
                  <a:cubicBezTo>
                    <a:pt x="5" y="4"/>
                    <a:pt x="6" y="3"/>
                    <a:pt x="5" y="4"/>
                  </a:cubicBezTo>
                  <a:cubicBezTo>
                    <a:pt x="4" y="5"/>
                    <a:pt x="3" y="6"/>
                    <a:pt x="2" y="7"/>
                  </a:cubicBezTo>
                  <a:cubicBezTo>
                    <a:pt x="2" y="7"/>
                    <a:pt x="1" y="8"/>
                    <a:pt x="1" y="8"/>
                  </a:cubicBezTo>
                  <a:cubicBezTo>
                    <a:pt x="0" y="9"/>
                    <a:pt x="0" y="10"/>
                    <a:pt x="0" y="10"/>
                  </a:cubicBezTo>
                  <a:cubicBezTo>
                    <a:pt x="0" y="11"/>
                    <a:pt x="0" y="13"/>
                    <a:pt x="0" y="13"/>
                  </a:cubicBezTo>
                  <a:cubicBezTo>
                    <a:pt x="0" y="14"/>
                    <a:pt x="2" y="14"/>
                    <a:pt x="2" y="14"/>
                  </a:cubicBezTo>
                  <a:cubicBezTo>
                    <a:pt x="2" y="15"/>
                    <a:pt x="2" y="15"/>
                    <a:pt x="2" y="15"/>
                  </a:cubicBezTo>
                  <a:cubicBezTo>
                    <a:pt x="3" y="15"/>
                    <a:pt x="3" y="15"/>
                    <a:pt x="3" y="14"/>
                  </a:cubicBezTo>
                  <a:cubicBezTo>
                    <a:pt x="4" y="13"/>
                    <a:pt x="4" y="14"/>
                    <a:pt x="4" y="14"/>
                  </a:cubicBezTo>
                  <a:cubicBezTo>
                    <a:pt x="5" y="15"/>
                    <a:pt x="5" y="14"/>
                    <a:pt x="6" y="14"/>
                  </a:cubicBezTo>
                  <a:cubicBezTo>
                    <a:pt x="7" y="14"/>
                    <a:pt x="9" y="13"/>
                    <a:pt x="9" y="13"/>
                  </a:cubicBezTo>
                  <a:cubicBezTo>
                    <a:pt x="10" y="13"/>
                    <a:pt x="9" y="12"/>
                    <a:pt x="10" y="12"/>
                  </a:cubicBezTo>
                  <a:cubicBezTo>
                    <a:pt x="11" y="12"/>
                    <a:pt x="11" y="12"/>
                    <a:pt x="12" y="11"/>
                  </a:cubicBezTo>
                  <a:cubicBezTo>
                    <a:pt x="12" y="11"/>
                    <a:pt x="11" y="11"/>
                    <a:pt x="12" y="10"/>
                  </a:cubicBezTo>
                  <a:cubicBezTo>
                    <a:pt x="12" y="10"/>
                    <a:pt x="13" y="9"/>
                    <a:pt x="12" y="9"/>
                  </a:cubicBezTo>
                  <a:cubicBezTo>
                    <a:pt x="12" y="9"/>
                    <a:pt x="11" y="9"/>
                    <a:pt x="11" y="8"/>
                  </a:cubicBezTo>
                  <a:cubicBezTo>
                    <a:pt x="11" y="8"/>
                    <a:pt x="11" y="8"/>
                    <a:pt x="10" y="8"/>
                  </a:cubicBezTo>
                  <a:cubicBezTo>
                    <a:pt x="10" y="9"/>
                    <a:pt x="10" y="8"/>
                    <a:pt x="10" y="8"/>
                  </a:cubicBezTo>
                  <a:cubicBezTo>
                    <a:pt x="9" y="7"/>
                    <a:pt x="9" y="7"/>
                    <a:pt x="9" y="8"/>
                  </a:cubicBezTo>
                  <a:cubicBezTo>
                    <a:pt x="9" y="9"/>
                    <a:pt x="8" y="9"/>
                    <a:pt x="7" y="10"/>
                  </a:cubicBezTo>
                  <a:cubicBezTo>
                    <a:pt x="7" y="10"/>
                    <a:pt x="6" y="10"/>
                    <a:pt x="6" y="10"/>
                  </a:cubicBezTo>
                  <a:cubicBezTo>
                    <a:pt x="6" y="10"/>
                    <a:pt x="6" y="9"/>
                    <a:pt x="6" y="9"/>
                  </a:cubicBezTo>
                  <a:cubicBezTo>
                    <a:pt x="5" y="9"/>
                    <a:pt x="7" y="9"/>
                    <a:pt x="7" y="9"/>
                  </a:cubicBezTo>
                  <a:cubicBezTo>
                    <a:pt x="8" y="8"/>
                    <a:pt x="8" y="8"/>
                    <a:pt x="9" y="7"/>
                  </a:cubicBezTo>
                  <a:cubicBezTo>
                    <a:pt x="9" y="6"/>
                    <a:pt x="10" y="4"/>
                    <a:pt x="11" y="3"/>
                  </a:cubicBezTo>
                  <a:cubicBezTo>
                    <a:pt x="11" y="2"/>
                    <a:pt x="11" y="2"/>
                    <a:pt x="11" y="2"/>
                  </a:cubicBezTo>
                  <a:cubicBezTo>
                    <a:pt x="10" y="1"/>
                    <a:pt x="11" y="0"/>
                    <a:pt x="1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71" name="Freeform 100">
              <a:extLst>
                <a:ext uri="{FF2B5EF4-FFF2-40B4-BE49-F238E27FC236}">
                  <a16:creationId xmlns:a16="http://schemas.microsoft.com/office/drawing/2014/main" id="{45B178BC-6DBD-4894-8785-D35BF2B2856F}"/>
                </a:ext>
              </a:extLst>
            </p:cNvPr>
            <p:cNvSpPr>
              <a:spLocks/>
            </p:cNvSpPr>
            <p:nvPr/>
          </p:nvSpPr>
          <p:spPr bwMode="gray">
            <a:xfrm>
              <a:off x="6741376" y="3008282"/>
              <a:ext cx="14883" cy="8118"/>
            </a:xfrm>
            <a:custGeom>
              <a:avLst/>
              <a:gdLst>
                <a:gd name="T0" fmla="*/ 3 w 6"/>
                <a:gd name="T1" fmla="*/ 0 h 3"/>
                <a:gd name="T2" fmla="*/ 2 w 6"/>
                <a:gd name="T3" fmla="*/ 1 h 3"/>
                <a:gd name="T4" fmla="*/ 1 w 6"/>
                <a:gd name="T5" fmla="*/ 2 h 3"/>
                <a:gd name="T6" fmla="*/ 0 w 6"/>
                <a:gd name="T7" fmla="*/ 2 h 3"/>
                <a:gd name="T8" fmla="*/ 2 w 6"/>
                <a:gd name="T9" fmla="*/ 2 h 3"/>
                <a:gd name="T10" fmla="*/ 3 w 6"/>
                <a:gd name="T11" fmla="*/ 3 h 3"/>
                <a:gd name="T12" fmla="*/ 5 w 6"/>
                <a:gd name="T13" fmla="*/ 1 h 3"/>
                <a:gd name="T14" fmla="*/ 6 w 6"/>
                <a:gd name="T15" fmla="*/ 0 h 3"/>
                <a:gd name="T16" fmla="*/ 3 w 6"/>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3" y="0"/>
                  </a:moveTo>
                  <a:cubicBezTo>
                    <a:pt x="3" y="0"/>
                    <a:pt x="3" y="1"/>
                    <a:pt x="2" y="1"/>
                  </a:cubicBezTo>
                  <a:cubicBezTo>
                    <a:pt x="2" y="1"/>
                    <a:pt x="1" y="1"/>
                    <a:pt x="1" y="2"/>
                  </a:cubicBezTo>
                  <a:cubicBezTo>
                    <a:pt x="1" y="2"/>
                    <a:pt x="0" y="2"/>
                    <a:pt x="0" y="2"/>
                  </a:cubicBezTo>
                  <a:cubicBezTo>
                    <a:pt x="0" y="3"/>
                    <a:pt x="2" y="2"/>
                    <a:pt x="2" y="2"/>
                  </a:cubicBezTo>
                  <a:cubicBezTo>
                    <a:pt x="2" y="3"/>
                    <a:pt x="2" y="3"/>
                    <a:pt x="3" y="3"/>
                  </a:cubicBezTo>
                  <a:cubicBezTo>
                    <a:pt x="4" y="2"/>
                    <a:pt x="4" y="1"/>
                    <a:pt x="5" y="1"/>
                  </a:cubicBezTo>
                  <a:cubicBezTo>
                    <a:pt x="5" y="1"/>
                    <a:pt x="6" y="0"/>
                    <a:pt x="6" y="0"/>
                  </a:cubicBezTo>
                  <a:cubicBezTo>
                    <a:pt x="5" y="0"/>
                    <a:pt x="3" y="1"/>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72" name="Freeform 101">
              <a:extLst>
                <a:ext uri="{FF2B5EF4-FFF2-40B4-BE49-F238E27FC236}">
                  <a16:creationId xmlns:a16="http://schemas.microsoft.com/office/drawing/2014/main" id="{8A5DCDE4-66F7-40E7-B0F5-9736B1C0EF3F}"/>
                </a:ext>
              </a:extLst>
            </p:cNvPr>
            <p:cNvSpPr>
              <a:spLocks/>
            </p:cNvSpPr>
            <p:nvPr/>
          </p:nvSpPr>
          <p:spPr bwMode="gray">
            <a:xfrm>
              <a:off x="6790083" y="2878396"/>
              <a:ext cx="119062" cy="124474"/>
            </a:xfrm>
            <a:custGeom>
              <a:avLst/>
              <a:gdLst>
                <a:gd name="T0" fmla="*/ 14 w 46"/>
                <a:gd name="T1" fmla="*/ 22 h 48"/>
                <a:gd name="T2" fmla="*/ 10 w 46"/>
                <a:gd name="T3" fmla="*/ 22 h 48"/>
                <a:gd name="T4" fmla="*/ 6 w 46"/>
                <a:gd name="T5" fmla="*/ 25 h 48"/>
                <a:gd name="T6" fmla="*/ 5 w 46"/>
                <a:gd name="T7" fmla="*/ 27 h 48"/>
                <a:gd name="T8" fmla="*/ 6 w 46"/>
                <a:gd name="T9" fmla="*/ 29 h 48"/>
                <a:gd name="T10" fmla="*/ 0 w 46"/>
                <a:gd name="T11" fmla="*/ 33 h 48"/>
                <a:gd name="T12" fmla="*/ 7 w 46"/>
                <a:gd name="T13" fmla="*/ 34 h 48"/>
                <a:gd name="T14" fmla="*/ 13 w 46"/>
                <a:gd name="T15" fmla="*/ 36 h 48"/>
                <a:gd name="T16" fmla="*/ 18 w 46"/>
                <a:gd name="T17" fmla="*/ 36 h 48"/>
                <a:gd name="T18" fmla="*/ 22 w 46"/>
                <a:gd name="T19" fmla="*/ 35 h 48"/>
                <a:gd name="T20" fmla="*/ 23 w 46"/>
                <a:gd name="T21" fmla="*/ 36 h 48"/>
                <a:gd name="T22" fmla="*/ 21 w 46"/>
                <a:gd name="T23" fmla="*/ 38 h 48"/>
                <a:gd name="T24" fmla="*/ 27 w 46"/>
                <a:gd name="T25" fmla="*/ 37 h 48"/>
                <a:gd name="T26" fmla="*/ 31 w 46"/>
                <a:gd name="T27" fmla="*/ 37 h 48"/>
                <a:gd name="T28" fmla="*/ 26 w 46"/>
                <a:gd name="T29" fmla="*/ 41 h 48"/>
                <a:gd name="T30" fmla="*/ 21 w 46"/>
                <a:gd name="T31" fmla="*/ 44 h 48"/>
                <a:gd name="T32" fmla="*/ 29 w 46"/>
                <a:gd name="T33" fmla="*/ 40 h 48"/>
                <a:gd name="T34" fmla="*/ 34 w 46"/>
                <a:gd name="T35" fmla="*/ 37 h 48"/>
                <a:gd name="T36" fmla="*/ 37 w 46"/>
                <a:gd name="T37" fmla="*/ 40 h 48"/>
                <a:gd name="T38" fmla="*/ 33 w 46"/>
                <a:gd name="T39" fmla="*/ 45 h 48"/>
                <a:gd name="T40" fmla="*/ 37 w 46"/>
                <a:gd name="T41" fmla="*/ 43 h 48"/>
                <a:gd name="T42" fmla="*/ 39 w 46"/>
                <a:gd name="T43" fmla="*/ 46 h 48"/>
                <a:gd name="T44" fmla="*/ 45 w 46"/>
                <a:gd name="T45" fmla="*/ 38 h 48"/>
                <a:gd name="T46" fmla="*/ 42 w 46"/>
                <a:gd name="T47" fmla="*/ 37 h 48"/>
                <a:gd name="T48" fmla="*/ 44 w 46"/>
                <a:gd name="T49" fmla="*/ 33 h 48"/>
                <a:gd name="T50" fmla="*/ 39 w 46"/>
                <a:gd name="T51" fmla="*/ 38 h 48"/>
                <a:gd name="T52" fmla="*/ 38 w 46"/>
                <a:gd name="T53" fmla="*/ 35 h 48"/>
                <a:gd name="T54" fmla="*/ 40 w 46"/>
                <a:gd name="T55" fmla="*/ 32 h 48"/>
                <a:gd name="T56" fmla="*/ 45 w 46"/>
                <a:gd name="T57" fmla="*/ 29 h 48"/>
                <a:gd name="T58" fmla="*/ 42 w 46"/>
                <a:gd name="T59" fmla="*/ 29 h 48"/>
                <a:gd name="T60" fmla="*/ 40 w 46"/>
                <a:gd name="T61" fmla="*/ 29 h 48"/>
                <a:gd name="T62" fmla="*/ 41 w 46"/>
                <a:gd name="T63" fmla="*/ 26 h 48"/>
                <a:gd name="T64" fmla="*/ 44 w 46"/>
                <a:gd name="T65" fmla="*/ 23 h 48"/>
                <a:gd name="T66" fmla="*/ 39 w 46"/>
                <a:gd name="T67" fmla="*/ 20 h 48"/>
                <a:gd name="T68" fmla="*/ 37 w 46"/>
                <a:gd name="T69" fmla="*/ 19 h 48"/>
                <a:gd name="T70" fmla="*/ 37 w 46"/>
                <a:gd name="T71" fmla="*/ 20 h 48"/>
                <a:gd name="T72" fmla="*/ 35 w 46"/>
                <a:gd name="T73" fmla="*/ 21 h 48"/>
                <a:gd name="T74" fmla="*/ 31 w 46"/>
                <a:gd name="T75" fmla="*/ 24 h 48"/>
                <a:gd name="T76" fmla="*/ 34 w 46"/>
                <a:gd name="T77" fmla="*/ 19 h 48"/>
                <a:gd name="T78" fmla="*/ 31 w 46"/>
                <a:gd name="T79" fmla="*/ 20 h 48"/>
                <a:gd name="T80" fmla="*/ 27 w 46"/>
                <a:gd name="T81" fmla="*/ 20 h 48"/>
                <a:gd name="T82" fmla="*/ 28 w 46"/>
                <a:gd name="T83" fmla="*/ 18 h 48"/>
                <a:gd name="T84" fmla="*/ 32 w 46"/>
                <a:gd name="T85" fmla="*/ 15 h 48"/>
                <a:gd name="T86" fmla="*/ 29 w 46"/>
                <a:gd name="T87" fmla="*/ 14 h 48"/>
                <a:gd name="T88" fmla="*/ 25 w 46"/>
                <a:gd name="T89" fmla="*/ 16 h 48"/>
                <a:gd name="T90" fmla="*/ 24 w 46"/>
                <a:gd name="T91" fmla="*/ 16 h 48"/>
                <a:gd name="T92" fmla="*/ 31 w 46"/>
                <a:gd name="T93" fmla="*/ 9 h 48"/>
                <a:gd name="T94" fmla="*/ 35 w 46"/>
                <a:gd name="T95" fmla="*/ 4 h 48"/>
                <a:gd name="T96" fmla="*/ 35 w 46"/>
                <a:gd name="T97" fmla="*/ 2 h 48"/>
                <a:gd name="T98" fmla="*/ 37 w 46"/>
                <a:gd name="T99" fmla="*/ 0 h 48"/>
                <a:gd name="T100" fmla="*/ 34 w 46"/>
                <a:gd name="T101" fmla="*/ 0 h 48"/>
                <a:gd name="T102" fmla="*/ 28 w 46"/>
                <a:gd name="T103" fmla="*/ 4 h 48"/>
                <a:gd name="T104" fmla="*/ 23 w 46"/>
                <a:gd name="T105" fmla="*/ 8 h 48"/>
                <a:gd name="T106" fmla="*/ 17 w 46"/>
                <a:gd name="T107" fmla="*/ 15 h 48"/>
                <a:gd name="T108" fmla="*/ 15 w 46"/>
                <a:gd name="T109"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48">
                  <a:moveTo>
                    <a:pt x="12" y="20"/>
                  </a:moveTo>
                  <a:cubicBezTo>
                    <a:pt x="12" y="20"/>
                    <a:pt x="13" y="21"/>
                    <a:pt x="13" y="21"/>
                  </a:cubicBezTo>
                  <a:cubicBezTo>
                    <a:pt x="14" y="21"/>
                    <a:pt x="14" y="21"/>
                    <a:pt x="13" y="21"/>
                  </a:cubicBezTo>
                  <a:cubicBezTo>
                    <a:pt x="14" y="22"/>
                    <a:pt x="14" y="22"/>
                    <a:pt x="14" y="22"/>
                  </a:cubicBezTo>
                  <a:cubicBezTo>
                    <a:pt x="13" y="22"/>
                    <a:pt x="12" y="22"/>
                    <a:pt x="12" y="22"/>
                  </a:cubicBezTo>
                  <a:cubicBezTo>
                    <a:pt x="13" y="23"/>
                    <a:pt x="14" y="23"/>
                    <a:pt x="13" y="23"/>
                  </a:cubicBezTo>
                  <a:cubicBezTo>
                    <a:pt x="13" y="23"/>
                    <a:pt x="12" y="23"/>
                    <a:pt x="12" y="22"/>
                  </a:cubicBezTo>
                  <a:cubicBezTo>
                    <a:pt x="11" y="22"/>
                    <a:pt x="11" y="22"/>
                    <a:pt x="10" y="22"/>
                  </a:cubicBezTo>
                  <a:cubicBezTo>
                    <a:pt x="10" y="22"/>
                    <a:pt x="9" y="22"/>
                    <a:pt x="9" y="23"/>
                  </a:cubicBezTo>
                  <a:cubicBezTo>
                    <a:pt x="8" y="24"/>
                    <a:pt x="7" y="25"/>
                    <a:pt x="7" y="26"/>
                  </a:cubicBezTo>
                  <a:cubicBezTo>
                    <a:pt x="7" y="26"/>
                    <a:pt x="7" y="26"/>
                    <a:pt x="6" y="26"/>
                  </a:cubicBezTo>
                  <a:cubicBezTo>
                    <a:pt x="5" y="26"/>
                    <a:pt x="5" y="25"/>
                    <a:pt x="6" y="25"/>
                  </a:cubicBezTo>
                  <a:cubicBezTo>
                    <a:pt x="7" y="25"/>
                    <a:pt x="7" y="24"/>
                    <a:pt x="7" y="24"/>
                  </a:cubicBezTo>
                  <a:cubicBezTo>
                    <a:pt x="6" y="25"/>
                    <a:pt x="5" y="25"/>
                    <a:pt x="4" y="26"/>
                  </a:cubicBezTo>
                  <a:cubicBezTo>
                    <a:pt x="3" y="26"/>
                    <a:pt x="2" y="27"/>
                    <a:pt x="3" y="27"/>
                  </a:cubicBezTo>
                  <a:cubicBezTo>
                    <a:pt x="3" y="27"/>
                    <a:pt x="4" y="27"/>
                    <a:pt x="5" y="27"/>
                  </a:cubicBezTo>
                  <a:cubicBezTo>
                    <a:pt x="6" y="27"/>
                    <a:pt x="7" y="27"/>
                    <a:pt x="7" y="27"/>
                  </a:cubicBezTo>
                  <a:cubicBezTo>
                    <a:pt x="8" y="27"/>
                    <a:pt x="8" y="27"/>
                    <a:pt x="9" y="27"/>
                  </a:cubicBezTo>
                  <a:cubicBezTo>
                    <a:pt x="9" y="27"/>
                    <a:pt x="9" y="28"/>
                    <a:pt x="8" y="28"/>
                  </a:cubicBezTo>
                  <a:cubicBezTo>
                    <a:pt x="7" y="28"/>
                    <a:pt x="6" y="28"/>
                    <a:pt x="6" y="29"/>
                  </a:cubicBezTo>
                  <a:cubicBezTo>
                    <a:pt x="5" y="29"/>
                    <a:pt x="5" y="29"/>
                    <a:pt x="4" y="30"/>
                  </a:cubicBezTo>
                  <a:cubicBezTo>
                    <a:pt x="3" y="31"/>
                    <a:pt x="2" y="31"/>
                    <a:pt x="2" y="31"/>
                  </a:cubicBezTo>
                  <a:cubicBezTo>
                    <a:pt x="1" y="31"/>
                    <a:pt x="1" y="32"/>
                    <a:pt x="0" y="32"/>
                  </a:cubicBezTo>
                  <a:cubicBezTo>
                    <a:pt x="0" y="32"/>
                    <a:pt x="0" y="33"/>
                    <a:pt x="0" y="33"/>
                  </a:cubicBezTo>
                  <a:cubicBezTo>
                    <a:pt x="0" y="34"/>
                    <a:pt x="0" y="35"/>
                    <a:pt x="0" y="35"/>
                  </a:cubicBezTo>
                  <a:cubicBezTo>
                    <a:pt x="0" y="36"/>
                    <a:pt x="0" y="36"/>
                    <a:pt x="1" y="36"/>
                  </a:cubicBezTo>
                  <a:cubicBezTo>
                    <a:pt x="2" y="35"/>
                    <a:pt x="4" y="35"/>
                    <a:pt x="5" y="35"/>
                  </a:cubicBezTo>
                  <a:cubicBezTo>
                    <a:pt x="6" y="35"/>
                    <a:pt x="7" y="34"/>
                    <a:pt x="7" y="34"/>
                  </a:cubicBezTo>
                  <a:cubicBezTo>
                    <a:pt x="7" y="35"/>
                    <a:pt x="6" y="36"/>
                    <a:pt x="6" y="36"/>
                  </a:cubicBezTo>
                  <a:cubicBezTo>
                    <a:pt x="7" y="35"/>
                    <a:pt x="7" y="35"/>
                    <a:pt x="8" y="35"/>
                  </a:cubicBezTo>
                  <a:cubicBezTo>
                    <a:pt x="9" y="36"/>
                    <a:pt x="10" y="36"/>
                    <a:pt x="11" y="36"/>
                  </a:cubicBezTo>
                  <a:cubicBezTo>
                    <a:pt x="12" y="36"/>
                    <a:pt x="12" y="36"/>
                    <a:pt x="13" y="36"/>
                  </a:cubicBezTo>
                  <a:cubicBezTo>
                    <a:pt x="14" y="36"/>
                    <a:pt x="13" y="36"/>
                    <a:pt x="14" y="36"/>
                  </a:cubicBezTo>
                  <a:cubicBezTo>
                    <a:pt x="14" y="36"/>
                    <a:pt x="15" y="36"/>
                    <a:pt x="16" y="37"/>
                  </a:cubicBezTo>
                  <a:cubicBezTo>
                    <a:pt x="16" y="37"/>
                    <a:pt x="17" y="38"/>
                    <a:pt x="17" y="37"/>
                  </a:cubicBezTo>
                  <a:cubicBezTo>
                    <a:pt x="18" y="37"/>
                    <a:pt x="17" y="36"/>
                    <a:pt x="18" y="36"/>
                  </a:cubicBezTo>
                  <a:cubicBezTo>
                    <a:pt x="20" y="36"/>
                    <a:pt x="20" y="37"/>
                    <a:pt x="20" y="36"/>
                  </a:cubicBezTo>
                  <a:cubicBezTo>
                    <a:pt x="21" y="36"/>
                    <a:pt x="21" y="35"/>
                    <a:pt x="21" y="36"/>
                  </a:cubicBezTo>
                  <a:cubicBezTo>
                    <a:pt x="20" y="36"/>
                    <a:pt x="21" y="37"/>
                    <a:pt x="21" y="36"/>
                  </a:cubicBezTo>
                  <a:cubicBezTo>
                    <a:pt x="22" y="35"/>
                    <a:pt x="22" y="35"/>
                    <a:pt x="22" y="35"/>
                  </a:cubicBezTo>
                  <a:cubicBezTo>
                    <a:pt x="23" y="35"/>
                    <a:pt x="23" y="35"/>
                    <a:pt x="23" y="35"/>
                  </a:cubicBezTo>
                  <a:cubicBezTo>
                    <a:pt x="25" y="35"/>
                    <a:pt x="25" y="35"/>
                    <a:pt x="25" y="35"/>
                  </a:cubicBezTo>
                  <a:cubicBezTo>
                    <a:pt x="25" y="35"/>
                    <a:pt x="24" y="35"/>
                    <a:pt x="24" y="36"/>
                  </a:cubicBezTo>
                  <a:cubicBezTo>
                    <a:pt x="23" y="36"/>
                    <a:pt x="23" y="36"/>
                    <a:pt x="23" y="36"/>
                  </a:cubicBezTo>
                  <a:cubicBezTo>
                    <a:pt x="22" y="36"/>
                    <a:pt x="23" y="37"/>
                    <a:pt x="24" y="36"/>
                  </a:cubicBezTo>
                  <a:cubicBezTo>
                    <a:pt x="24" y="36"/>
                    <a:pt x="24" y="37"/>
                    <a:pt x="24" y="37"/>
                  </a:cubicBezTo>
                  <a:cubicBezTo>
                    <a:pt x="24" y="37"/>
                    <a:pt x="23" y="37"/>
                    <a:pt x="23" y="37"/>
                  </a:cubicBezTo>
                  <a:cubicBezTo>
                    <a:pt x="22" y="37"/>
                    <a:pt x="20" y="38"/>
                    <a:pt x="21" y="38"/>
                  </a:cubicBezTo>
                  <a:cubicBezTo>
                    <a:pt x="22" y="38"/>
                    <a:pt x="23" y="38"/>
                    <a:pt x="23" y="38"/>
                  </a:cubicBezTo>
                  <a:cubicBezTo>
                    <a:pt x="24" y="38"/>
                    <a:pt x="24" y="38"/>
                    <a:pt x="25" y="38"/>
                  </a:cubicBezTo>
                  <a:cubicBezTo>
                    <a:pt x="25" y="38"/>
                    <a:pt x="26" y="39"/>
                    <a:pt x="26" y="38"/>
                  </a:cubicBezTo>
                  <a:cubicBezTo>
                    <a:pt x="27" y="38"/>
                    <a:pt x="26" y="37"/>
                    <a:pt x="27" y="37"/>
                  </a:cubicBezTo>
                  <a:cubicBezTo>
                    <a:pt x="27" y="36"/>
                    <a:pt x="28" y="37"/>
                    <a:pt x="28" y="37"/>
                  </a:cubicBezTo>
                  <a:cubicBezTo>
                    <a:pt x="29" y="37"/>
                    <a:pt x="31" y="35"/>
                    <a:pt x="30" y="36"/>
                  </a:cubicBezTo>
                  <a:cubicBezTo>
                    <a:pt x="29" y="37"/>
                    <a:pt x="29" y="37"/>
                    <a:pt x="29" y="37"/>
                  </a:cubicBezTo>
                  <a:cubicBezTo>
                    <a:pt x="30" y="37"/>
                    <a:pt x="31" y="36"/>
                    <a:pt x="31" y="37"/>
                  </a:cubicBezTo>
                  <a:cubicBezTo>
                    <a:pt x="31" y="37"/>
                    <a:pt x="30" y="38"/>
                    <a:pt x="30" y="38"/>
                  </a:cubicBezTo>
                  <a:cubicBezTo>
                    <a:pt x="29" y="38"/>
                    <a:pt x="30" y="38"/>
                    <a:pt x="28" y="38"/>
                  </a:cubicBezTo>
                  <a:cubicBezTo>
                    <a:pt x="27" y="38"/>
                    <a:pt x="27" y="39"/>
                    <a:pt x="27" y="39"/>
                  </a:cubicBezTo>
                  <a:cubicBezTo>
                    <a:pt x="26" y="40"/>
                    <a:pt x="26" y="40"/>
                    <a:pt x="26" y="41"/>
                  </a:cubicBezTo>
                  <a:cubicBezTo>
                    <a:pt x="25" y="41"/>
                    <a:pt x="24" y="42"/>
                    <a:pt x="23" y="42"/>
                  </a:cubicBezTo>
                  <a:cubicBezTo>
                    <a:pt x="23" y="42"/>
                    <a:pt x="22" y="42"/>
                    <a:pt x="22" y="42"/>
                  </a:cubicBezTo>
                  <a:cubicBezTo>
                    <a:pt x="21" y="42"/>
                    <a:pt x="21" y="43"/>
                    <a:pt x="21" y="43"/>
                  </a:cubicBezTo>
                  <a:cubicBezTo>
                    <a:pt x="21" y="44"/>
                    <a:pt x="21" y="44"/>
                    <a:pt x="21" y="44"/>
                  </a:cubicBezTo>
                  <a:cubicBezTo>
                    <a:pt x="22" y="44"/>
                    <a:pt x="23" y="44"/>
                    <a:pt x="24" y="44"/>
                  </a:cubicBezTo>
                  <a:cubicBezTo>
                    <a:pt x="24" y="44"/>
                    <a:pt x="25" y="44"/>
                    <a:pt x="25" y="44"/>
                  </a:cubicBezTo>
                  <a:cubicBezTo>
                    <a:pt x="25" y="44"/>
                    <a:pt x="27" y="43"/>
                    <a:pt x="27" y="42"/>
                  </a:cubicBezTo>
                  <a:cubicBezTo>
                    <a:pt x="27" y="42"/>
                    <a:pt x="28" y="41"/>
                    <a:pt x="29" y="40"/>
                  </a:cubicBezTo>
                  <a:cubicBezTo>
                    <a:pt x="29" y="40"/>
                    <a:pt x="30" y="39"/>
                    <a:pt x="30" y="39"/>
                  </a:cubicBezTo>
                  <a:cubicBezTo>
                    <a:pt x="30" y="40"/>
                    <a:pt x="31" y="40"/>
                    <a:pt x="31" y="39"/>
                  </a:cubicBezTo>
                  <a:cubicBezTo>
                    <a:pt x="32" y="39"/>
                    <a:pt x="32" y="39"/>
                    <a:pt x="33" y="39"/>
                  </a:cubicBezTo>
                  <a:cubicBezTo>
                    <a:pt x="33" y="39"/>
                    <a:pt x="34" y="38"/>
                    <a:pt x="34" y="37"/>
                  </a:cubicBezTo>
                  <a:cubicBezTo>
                    <a:pt x="35" y="37"/>
                    <a:pt x="36" y="36"/>
                    <a:pt x="36" y="35"/>
                  </a:cubicBezTo>
                  <a:cubicBezTo>
                    <a:pt x="36" y="35"/>
                    <a:pt x="37" y="34"/>
                    <a:pt x="37" y="35"/>
                  </a:cubicBezTo>
                  <a:cubicBezTo>
                    <a:pt x="37" y="36"/>
                    <a:pt x="37" y="38"/>
                    <a:pt x="37" y="39"/>
                  </a:cubicBezTo>
                  <a:cubicBezTo>
                    <a:pt x="37" y="40"/>
                    <a:pt x="37" y="40"/>
                    <a:pt x="37" y="40"/>
                  </a:cubicBezTo>
                  <a:cubicBezTo>
                    <a:pt x="36" y="40"/>
                    <a:pt x="36" y="40"/>
                    <a:pt x="36" y="40"/>
                  </a:cubicBezTo>
                  <a:cubicBezTo>
                    <a:pt x="35" y="41"/>
                    <a:pt x="36" y="41"/>
                    <a:pt x="35" y="42"/>
                  </a:cubicBezTo>
                  <a:cubicBezTo>
                    <a:pt x="34" y="42"/>
                    <a:pt x="34" y="43"/>
                    <a:pt x="34" y="43"/>
                  </a:cubicBezTo>
                  <a:cubicBezTo>
                    <a:pt x="33" y="44"/>
                    <a:pt x="32" y="45"/>
                    <a:pt x="33" y="45"/>
                  </a:cubicBezTo>
                  <a:cubicBezTo>
                    <a:pt x="33" y="45"/>
                    <a:pt x="34" y="45"/>
                    <a:pt x="35" y="45"/>
                  </a:cubicBezTo>
                  <a:cubicBezTo>
                    <a:pt x="35" y="44"/>
                    <a:pt x="37" y="43"/>
                    <a:pt x="37" y="42"/>
                  </a:cubicBezTo>
                  <a:cubicBezTo>
                    <a:pt x="38" y="42"/>
                    <a:pt x="38" y="42"/>
                    <a:pt x="38" y="42"/>
                  </a:cubicBezTo>
                  <a:cubicBezTo>
                    <a:pt x="38" y="43"/>
                    <a:pt x="37" y="43"/>
                    <a:pt x="37" y="43"/>
                  </a:cubicBezTo>
                  <a:cubicBezTo>
                    <a:pt x="37" y="44"/>
                    <a:pt x="38" y="43"/>
                    <a:pt x="37" y="44"/>
                  </a:cubicBezTo>
                  <a:cubicBezTo>
                    <a:pt x="37" y="45"/>
                    <a:pt x="37" y="45"/>
                    <a:pt x="36" y="46"/>
                  </a:cubicBezTo>
                  <a:cubicBezTo>
                    <a:pt x="36" y="47"/>
                    <a:pt x="37" y="48"/>
                    <a:pt x="37" y="47"/>
                  </a:cubicBezTo>
                  <a:cubicBezTo>
                    <a:pt x="38" y="47"/>
                    <a:pt x="39" y="46"/>
                    <a:pt x="39" y="46"/>
                  </a:cubicBezTo>
                  <a:cubicBezTo>
                    <a:pt x="40" y="47"/>
                    <a:pt x="40" y="47"/>
                    <a:pt x="40" y="47"/>
                  </a:cubicBezTo>
                  <a:cubicBezTo>
                    <a:pt x="41" y="47"/>
                    <a:pt x="43" y="43"/>
                    <a:pt x="43" y="43"/>
                  </a:cubicBezTo>
                  <a:cubicBezTo>
                    <a:pt x="43" y="42"/>
                    <a:pt x="44" y="41"/>
                    <a:pt x="44" y="40"/>
                  </a:cubicBezTo>
                  <a:cubicBezTo>
                    <a:pt x="45" y="39"/>
                    <a:pt x="45" y="39"/>
                    <a:pt x="45" y="38"/>
                  </a:cubicBezTo>
                  <a:cubicBezTo>
                    <a:pt x="45" y="37"/>
                    <a:pt x="45" y="36"/>
                    <a:pt x="45" y="36"/>
                  </a:cubicBezTo>
                  <a:cubicBezTo>
                    <a:pt x="45" y="37"/>
                    <a:pt x="44" y="38"/>
                    <a:pt x="44" y="39"/>
                  </a:cubicBezTo>
                  <a:cubicBezTo>
                    <a:pt x="43" y="39"/>
                    <a:pt x="42" y="40"/>
                    <a:pt x="42" y="40"/>
                  </a:cubicBezTo>
                  <a:cubicBezTo>
                    <a:pt x="42" y="39"/>
                    <a:pt x="42" y="38"/>
                    <a:pt x="42" y="37"/>
                  </a:cubicBezTo>
                  <a:cubicBezTo>
                    <a:pt x="42" y="37"/>
                    <a:pt x="43" y="36"/>
                    <a:pt x="44" y="35"/>
                  </a:cubicBezTo>
                  <a:cubicBezTo>
                    <a:pt x="44" y="35"/>
                    <a:pt x="45" y="34"/>
                    <a:pt x="45" y="34"/>
                  </a:cubicBezTo>
                  <a:cubicBezTo>
                    <a:pt x="45" y="33"/>
                    <a:pt x="46" y="33"/>
                    <a:pt x="45" y="33"/>
                  </a:cubicBezTo>
                  <a:cubicBezTo>
                    <a:pt x="45" y="33"/>
                    <a:pt x="44" y="33"/>
                    <a:pt x="44" y="33"/>
                  </a:cubicBezTo>
                  <a:cubicBezTo>
                    <a:pt x="44" y="34"/>
                    <a:pt x="43" y="33"/>
                    <a:pt x="43" y="34"/>
                  </a:cubicBezTo>
                  <a:cubicBezTo>
                    <a:pt x="43" y="34"/>
                    <a:pt x="41" y="35"/>
                    <a:pt x="41" y="35"/>
                  </a:cubicBezTo>
                  <a:cubicBezTo>
                    <a:pt x="41" y="36"/>
                    <a:pt x="40" y="37"/>
                    <a:pt x="40" y="37"/>
                  </a:cubicBezTo>
                  <a:cubicBezTo>
                    <a:pt x="39" y="38"/>
                    <a:pt x="39" y="37"/>
                    <a:pt x="39" y="38"/>
                  </a:cubicBezTo>
                  <a:cubicBezTo>
                    <a:pt x="39" y="38"/>
                    <a:pt x="39" y="39"/>
                    <a:pt x="39" y="38"/>
                  </a:cubicBezTo>
                  <a:cubicBezTo>
                    <a:pt x="38" y="37"/>
                    <a:pt x="38" y="37"/>
                    <a:pt x="38" y="37"/>
                  </a:cubicBezTo>
                  <a:cubicBezTo>
                    <a:pt x="39" y="36"/>
                    <a:pt x="38" y="37"/>
                    <a:pt x="38" y="36"/>
                  </a:cubicBezTo>
                  <a:cubicBezTo>
                    <a:pt x="38" y="36"/>
                    <a:pt x="38" y="35"/>
                    <a:pt x="38" y="35"/>
                  </a:cubicBezTo>
                  <a:cubicBezTo>
                    <a:pt x="39" y="35"/>
                    <a:pt x="39" y="35"/>
                    <a:pt x="40" y="34"/>
                  </a:cubicBezTo>
                  <a:cubicBezTo>
                    <a:pt x="40" y="34"/>
                    <a:pt x="40" y="34"/>
                    <a:pt x="39" y="33"/>
                  </a:cubicBezTo>
                  <a:cubicBezTo>
                    <a:pt x="39" y="33"/>
                    <a:pt x="38" y="32"/>
                    <a:pt x="39" y="32"/>
                  </a:cubicBezTo>
                  <a:cubicBezTo>
                    <a:pt x="39" y="32"/>
                    <a:pt x="40" y="32"/>
                    <a:pt x="40" y="32"/>
                  </a:cubicBezTo>
                  <a:cubicBezTo>
                    <a:pt x="40" y="33"/>
                    <a:pt x="41" y="33"/>
                    <a:pt x="41" y="32"/>
                  </a:cubicBezTo>
                  <a:cubicBezTo>
                    <a:pt x="42" y="31"/>
                    <a:pt x="43" y="31"/>
                    <a:pt x="43" y="31"/>
                  </a:cubicBezTo>
                  <a:cubicBezTo>
                    <a:pt x="43" y="30"/>
                    <a:pt x="43" y="30"/>
                    <a:pt x="44" y="31"/>
                  </a:cubicBezTo>
                  <a:cubicBezTo>
                    <a:pt x="44" y="31"/>
                    <a:pt x="45" y="30"/>
                    <a:pt x="45" y="29"/>
                  </a:cubicBezTo>
                  <a:cubicBezTo>
                    <a:pt x="46" y="29"/>
                    <a:pt x="46" y="28"/>
                    <a:pt x="45" y="28"/>
                  </a:cubicBezTo>
                  <a:cubicBezTo>
                    <a:pt x="45" y="28"/>
                    <a:pt x="45" y="28"/>
                    <a:pt x="44" y="29"/>
                  </a:cubicBezTo>
                  <a:cubicBezTo>
                    <a:pt x="43" y="28"/>
                    <a:pt x="43" y="28"/>
                    <a:pt x="43" y="28"/>
                  </a:cubicBezTo>
                  <a:cubicBezTo>
                    <a:pt x="42" y="29"/>
                    <a:pt x="42" y="29"/>
                    <a:pt x="42" y="29"/>
                  </a:cubicBezTo>
                  <a:cubicBezTo>
                    <a:pt x="42" y="29"/>
                    <a:pt x="41" y="29"/>
                    <a:pt x="40" y="30"/>
                  </a:cubicBezTo>
                  <a:cubicBezTo>
                    <a:pt x="40" y="30"/>
                    <a:pt x="39" y="30"/>
                    <a:pt x="39" y="30"/>
                  </a:cubicBezTo>
                  <a:cubicBezTo>
                    <a:pt x="39" y="30"/>
                    <a:pt x="37" y="31"/>
                    <a:pt x="38" y="30"/>
                  </a:cubicBezTo>
                  <a:cubicBezTo>
                    <a:pt x="38" y="30"/>
                    <a:pt x="39" y="30"/>
                    <a:pt x="40" y="29"/>
                  </a:cubicBezTo>
                  <a:cubicBezTo>
                    <a:pt x="40" y="29"/>
                    <a:pt x="40" y="28"/>
                    <a:pt x="41" y="28"/>
                  </a:cubicBezTo>
                  <a:cubicBezTo>
                    <a:pt x="42" y="28"/>
                    <a:pt x="42" y="27"/>
                    <a:pt x="42" y="27"/>
                  </a:cubicBezTo>
                  <a:cubicBezTo>
                    <a:pt x="41" y="27"/>
                    <a:pt x="41" y="28"/>
                    <a:pt x="41" y="27"/>
                  </a:cubicBezTo>
                  <a:cubicBezTo>
                    <a:pt x="41" y="26"/>
                    <a:pt x="41" y="26"/>
                    <a:pt x="41" y="26"/>
                  </a:cubicBezTo>
                  <a:cubicBezTo>
                    <a:pt x="40" y="26"/>
                    <a:pt x="40" y="26"/>
                    <a:pt x="39" y="26"/>
                  </a:cubicBezTo>
                  <a:cubicBezTo>
                    <a:pt x="39" y="26"/>
                    <a:pt x="39" y="26"/>
                    <a:pt x="40" y="26"/>
                  </a:cubicBezTo>
                  <a:cubicBezTo>
                    <a:pt x="41" y="25"/>
                    <a:pt x="41" y="24"/>
                    <a:pt x="42" y="24"/>
                  </a:cubicBezTo>
                  <a:cubicBezTo>
                    <a:pt x="43" y="24"/>
                    <a:pt x="43" y="24"/>
                    <a:pt x="44" y="23"/>
                  </a:cubicBezTo>
                  <a:cubicBezTo>
                    <a:pt x="45" y="22"/>
                    <a:pt x="45" y="22"/>
                    <a:pt x="44" y="22"/>
                  </a:cubicBezTo>
                  <a:cubicBezTo>
                    <a:pt x="43" y="21"/>
                    <a:pt x="44" y="21"/>
                    <a:pt x="43" y="21"/>
                  </a:cubicBezTo>
                  <a:cubicBezTo>
                    <a:pt x="42" y="20"/>
                    <a:pt x="41" y="19"/>
                    <a:pt x="41" y="20"/>
                  </a:cubicBezTo>
                  <a:cubicBezTo>
                    <a:pt x="40" y="20"/>
                    <a:pt x="39" y="21"/>
                    <a:pt x="39" y="20"/>
                  </a:cubicBezTo>
                  <a:cubicBezTo>
                    <a:pt x="39" y="20"/>
                    <a:pt x="38" y="21"/>
                    <a:pt x="38" y="21"/>
                  </a:cubicBezTo>
                  <a:cubicBezTo>
                    <a:pt x="38" y="22"/>
                    <a:pt x="38" y="21"/>
                    <a:pt x="38" y="20"/>
                  </a:cubicBezTo>
                  <a:cubicBezTo>
                    <a:pt x="39" y="20"/>
                    <a:pt x="39" y="19"/>
                    <a:pt x="38" y="19"/>
                  </a:cubicBezTo>
                  <a:cubicBezTo>
                    <a:pt x="38" y="20"/>
                    <a:pt x="37" y="20"/>
                    <a:pt x="37" y="19"/>
                  </a:cubicBezTo>
                  <a:cubicBezTo>
                    <a:pt x="38" y="19"/>
                    <a:pt x="38" y="19"/>
                    <a:pt x="38" y="19"/>
                  </a:cubicBezTo>
                  <a:cubicBezTo>
                    <a:pt x="38" y="19"/>
                    <a:pt x="37" y="18"/>
                    <a:pt x="36" y="18"/>
                  </a:cubicBezTo>
                  <a:cubicBezTo>
                    <a:pt x="36" y="19"/>
                    <a:pt x="35" y="18"/>
                    <a:pt x="36" y="19"/>
                  </a:cubicBezTo>
                  <a:cubicBezTo>
                    <a:pt x="36" y="19"/>
                    <a:pt x="37" y="19"/>
                    <a:pt x="37" y="20"/>
                  </a:cubicBezTo>
                  <a:cubicBezTo>
                    <a:pt x="37" y="20"/>
                    <a:pt x="37" y="20"/>
                    <a:pt x="37" y="21"/>
                  </a:cubicBezTo>
                  <a:cubicBezTo>
                    <a:pt x="36" y="21"/>
                    <a:pt x="36" y="22"/>
                    <a:pt x="36" y="21"/>
                  </a:cubicBezTo>
                  <a:cubicBezTo>
                    <a:pt x="35" y="21"/>
                    <a:pt x="35" y="20"/>
                    <a:pt x="35" y="21"/>
                  </a:cubicBezTo>
                  <a:cubicBezTo>
                    <a:pt x="35" y="21"/>
                    <a:pt x="35" y="21"/>
                    <a:pt x="35" y="21"/>
                  </a:cubicBezTo>
                  <a:cubicBezTo>
                    <a:pt x="34" y="21"/>
                    <a:pt x="34" y="21"/>
                    <a:pt x="34" y="22"/>
                  </a:cubicBezTo>
                  <a:cubicBezTo>
                    <a:pt x="33" y="22"/>
                    <a:pt x="32" y="22"/>
                    <a:pt x="32" y="22"/>
                  </a:cubicBezTo>
                  <a:cubicBezTo>
                    <a:pt x="32" y="23"/>
                    <a:pt x="33" y="23"/>
                    <a:pt x="33" y="23"/>
                  </a:cubicBezTo>
                  <a:cubicBezTo>
                    <a:pt x="32" y="23"/>
                    <a:pt x="32" y="23"/>
                    <a:pt x="31" y="24"/>
                  </a:cubicBezTo>
                  <a:cubicBezTo>
                    <a:pt x="31" y="24"/>
                    <a:pt x="31" y="24"/>
                    <a:pt x="31" y="23"/>
                  </a:cubicBezTo>
                  <a:cubicBezTo>
                    <a:pt x="32" y="23"/>
                    <a:pt x="32" y="21"/>
                    <a:pt x="32" y="21"/>
                  </a:cubicBezTo>
                  <a:cubicBezTo>
                    <a:pt x="33" y="21"/>
                    <a:pt x="33" y="21"/>
                    <a:pt x="34" y="20"/>
                  </a:cubicBezTo>
                  <a:cubicBezTo>
                    <a:pt x="34" y="19"/>
                    <a:pt x="34" y="18"/>
                    <a:pt x="34" y="19"/>
                  </a:cubicBezTo>
                  <a:cubicBezTo>
                    <a:pt x="33" y="19"/>
                    <a:pt x="33" y="20"/>
                    <a:pt x="33" y="20"/>
                  </a:cubicBezTo>
                  <a:cubicBezTo>
                    <a:pt x="33" y="20"/>
                    <a:pt x="32" y="21"/>
                    <a:pt x="32" y="21"/>
                  </a:cubicBezTo>
                  <a:cubicBezTo>
                    <a:pt x="32" y="20"/>
                    <a:pt x="33" y="20"/>
                    <a:pt x="32" y="20"/>
                  </a:cubicBezTo>
                  <a:cubicBezTo>
                    <a:pt x="32" y="19"/>
                    <a:pt x="31" y="20"/>
                    <a:pt x="31" y="20"/>
                  </a:cubicBezTo>
                  <a:cubicBezTo>
                    <a:pt x="31" y="21"/>
                    <a:pt x="31" y="20"/>
                    <a:pt x="31" y="20"/>
                  </a:cubicBezTo>
                  <a:cubicBezTo>
                    <a:pt x="31" y="19"/>
                    <a:pt x="30" y="19"/>
                    <a:pt x="30" y="19"/>
                  </a:cubicBezTo>
                  <a:cubicBezTo>
                    <a:pt x="30" y="19"/>
                    <a:pt x="29" y="18"/>
                    <a:pt x="29" y="19"/>
                  </a:cubicBezTo>
                  <a:cubicBezTo>
                    <a:pt x="28" y="19"/>
                    <a:pt x="28" y="20"/>
                    <a:pt x="27" y="20"/>
                  </a:cubicBezTo>
                  <a:cubicBezTo>
                    <a:pt x="27" y="20"/>
                    <a:pt x="27" y="19"/>
                    <a:pt x="28" y="19"/>
                  </a:cubicBezTo>
                  <a:cubicBezTo>
                    <a:pt x="29" y="19"/>
                    <a:pt x="29" y="18"/>
                    <a:pt x="29" y="18"/>
                  </a:cubicBezTo>
                  <a:cubicBezTo>
                    <a:pt x="30" y="17"/>
                    <a:pt x="29" y="17"/>
                    <a:pt x="29" y="18"/>
                  </a:cubicBezTo>
                  <a:cubicBezTo>
                    <a:pt x="28" y="18"/>
                    <a:pt x="28" y="18"/>
                    <a:pt x="28" y="18"/>
                  </a:cubicBezTo>
                  <a:cubicBezTo>
                    <a:pt x="28" y="18"/>
                    <a:pt x="28" y="17"/>
                    <a:pt x="29" y="17"/>
                  </a:cubicBezTo>
                  <a:cubicBezTo>
                    <a:pt x="30" y="17"/>
                    <a:pt x="31" y="17"/>
                    <a:pt x="32" y="16"/>
                  </a:cubicBezTo>
                  <a:cubicBezTo>
                    <a:pt x="33" y="15"/>
                    <a:pt x="33" y="15"/>
                    <a:pt x="33" y="15"/>
                  </a:cubicBezTo>
                  <a:cubicBezTo>
                    <a:pt x="33" y="14"/>
                    <a:pt x="32" y="14"/>
                    <a:pt x="32" y="15"/>
                  </a:cubicBezTo>
                  <a:cubicBezTo>
                    <a:pt x="31" y="15"/>
                    <a:pt x="31" y="15"/>
                    <a:pt x="31" y="15"/>
                  </a:cubicBezTo>
                  <a:cubicBezTo>
                    <a:pt x="31" y="14"/>
                    <a:pt x="31" y="14"/>
                    <a:pt x="30" y="14"/>
                  </a:cubicBezTo>
                  <a:cubicBezTo>
                    <a:pt x="30" y="15"/>
                    <a:pt x="29" y="15"/>
                    <a:pt x="29" y="15"/>
                  </a:cubicBezTo>
                  <a:cubicBezTo>
                    <a:pt x="29" y="14"/>
                    <a:pt x="29" y="14"/>
                    <a:pt x="29" y="14"/>
                  </a:cubicBezTo>
                  <a:cubicBezTo>
                    <a:pt x="29" y="14"/>
                    <a:pt x="29" y="13"/>
                    <a:pt x="29" y="13"/>
                  </a:cubicBezTo>
                  <a:cubicBezTo>
                    <a:pt x="28" y="13"/>
                    <a:pt x="27" y="14"/>
                    <a:pt x="27" y="14"/>
                  </a:cubicBezTo>
                  <a:cubicBezTo>
                    <a:pt x="27" y="15"/>
                    <a:pt x="27" y="15"/>
                    <a:pt x="26" y="15"/>
                  </a:cubicBezTo>
                  <a:cubicBezTo>
                    <a:pt x="26" y="15"/>
                    <a:pt x="25" y="15"/>
                    <a:pt x="25" y="16"/>
                  </a:cubicBezTo>
                  <a:cubicBezTo>
                    <a:pt x="24" y="16"/>
                    <a:pt x="24" y="17"/>
                    <a:pt x="23" y="17"/>
                  </a:cubicBezTo>
                  <a:cubicBezTo>
                    <a:pt x="23" y="18"/>
                    <a:pt x="23" y="18"/>
                    <a:pt x="23" y="18"/>
                  </a:cubicBezTo>
                  <a:cubicBezTo>
                    <a:pt x="23" y="17"/>
                    <a:pt x="23" y="17"/>
                    <a:pt x="23" y="16"/>
                  </a:cubicBezTo>
                  <a:cubicBezTo>
                    <a:pt x="23" y="16"/>
                    <a:pt x="23" y="16"/>
                    <a:pt x="24" y="16"/>
                  </a:cubicBezTo>
                  <a:cubicBezTo>
                    <a:pt x="24" y="15"/>
                    <a:pt x="24" y="14"/>
                    <a:pt x="25" y="14"/>
                  </a:cubicBezTo>
                  <a:cubicBezTo>
                    <a:pt x="25" y="13"/>
                    <a:pt x="26" y="13"/>
                    <a:pt x="27" y="12"/>
                  </a:cubicBezTo>
                  <a:cubicBezTo>
                    <a:pt x="27" y="12"/>
                    <a:pt x="27" y="11"/>
                    <a:pt x="28" y="11"/>
                  </a:cubicBezTo>
                  <a:cubicBezTo>
                    <a:pt x="29" y="10"/>
                    <a:pt x="30" y="9"/>
                    <a:pt x="31" y="9"/>
                  </a:cubicBezTo>
                  <a:cubicBezTo>
                    <a:pt x="31" y="8"/>
                    <a:pt x="31" y="6"/>
                    <a:pt x="32" y="7"/>
                  </a:cubicBezTo>
                  <a:cubicBezTo>
                    <a:pt x="32" y="7"/>
                    <a:pt x="32" y="8"/>
                    <a:pt x="32" y="7"/>
                  </a:cubicBezTo>
                  <a:cubicBezTo>
                    <a:pt x="33" y="7"/>
                    <a:pt x="33" y="6"/>
                    <a:pt x="34" y="6"/>
                  </a:cubicBezTo>
                  <a:cubicBezTo>
                    <a:pt x="35" y="5"/>
                    <a:pt x="35" y="4"/>
                    <a:pt x="35" y="4"/>
                  </a:cubicBezTo>
                  <a:cubicBezTo>
                    <a:pt x="35" y="4"/>
                    <a:pt x="35" y="3"/>
                    <a:pt x="35" y="3"/>
                  </a:cubicBezTo>
                  <a:cubicBezTo>
                    <a:pt x="34" y="4"/>
                    <a:pt x="34" y="4"/>
                    <a:pt x="34" y="4"/>
                  </a:cubicBezTo>
                  <a:cubicBezTo>
                    <a:pt x="33" y="3"/>
                    <a:pt x="34" y="2"/>
                    <a:pt x="34" y="2"/>
                  </a:cubicBezTo>
                  <a:cubicBezTo>
                    <a:pt x="34" y="2"/>
                    <a:pt x="34" y="2"/>
                    <a:pt x="35" y="2"/>
                  </a:cubicBezTo>
                  <a:cubicBezTo>
                    <a:pt x="35" y="3"/>
                    <a:pt x="35" y="2"/>
                    <a:pt x="36" y="2"/>
                  </a:cubicBezTo>
                  <a:cubicBezTo>
                    <a:pt x="36" y="3"/>
                    <a:pt x="37" y="3"/>
                    <a:pt x="37" y="2"/>
                  </a:cubicBezTo>
                  <a:cubicBezTo>
                    <a:pt x="38" y="2"/>
                    <a:pt x="38" y="2"/>
                    <a:pt x="38" y="1"/>
                  </a:cubicBezTo>
                  <a:cubicBezTo>
                    <a:pt x="39" y="0"/>
                    <a:pt x="38" y="0"/>
                    <a:pt x="37" y="0"/>
                  </a:cubicBezTo>
                  <a:cubicBezTo>
                    <a:pt x="37" y="0"/>
                    <a:pt x="36" y="0"/>
                    <a:pt x="36" y="1"/>
                  </a:cubicBezTo>
                  <a:cubicBezTo>
                    <a:pt x="36" y="1"/>
                    <a:pt x="36" y="2"/>
                    <a:pt x="36" y="1"/>
                  </a:cubicBezTo>
                  <a:cubicBezTo>
                    <a:pt x="36" y="1"/>
                    <a:pt x="36" y="0"/>
                    <a:pt x="36" y="0"/>
                  </a:cubicBezTo>
                  <a:cubicBezTo>
                    <a:pt x="35" y="0"/>
                    <a:pt x="35" y="0"/>
                    <a:pt x="34" y="0"/>
                  </a:cubicBezTo>
                  <a:cubicBezTo>
                    <a:pt x="34" y="1"/>
                    <a:pt x="33" y="1"/>
                    <a:pt x="33" y="1"/>
                  </a:cubicBezTo>
                  <a:cubicBezTo>
                    <a:pt x="32" y="1"/>
                    <a:pt x="31" y="2"/>
                    <a:pt x="31" y="2"/>
                  </a:cubicBezTo>
                  <a:cubicBezTo>
                    <a:pt x="30" y="2"/>
                    <a:pt x="29" y="2"/>
                    <a:pt x="29" y="3"/>
                  </a:cubicBezTo>
                  <a:cubicBezTo>
                    <a:pt x="28" y="3"/>
                    <a:pt x="28" y="3"/>
                    <a:pt x="28" y="4"/>
                  </a:cubicBezTo>
                  <a:cubicBezTo>
                    <a:pt x="27" y="4"/>
                    <a:pt x="27" y="4"/>
                    <a:pt x="27" y="5"/>
                  </a:cubicBezTo>
                  <a:cubicBezTo>
                    <a:pt x="26" y="5"/>
                    <a:pt x="26" y="6"/>
                    <a:pt x="25" y="7"/>
                  </a:cubicBezTo>
                  <a:cubicBezTo>
                    <a:pt x="24" y="7"/>
                    <a:pt x="23" y="7"/>
                    <a:pt x="23" y="8"/>
                  </a:cubicBezTo>
                  <a:cubicBezTo>
                    <a:pt x="23" y="8"/>
                    <a:pt x="23" y="8"/>
                    <a:pt x="23" y="8"/>
                  </a:cubicBezTo>
                  <a:cubicBezTo>
                    <a:pt x="23" y="8"/>
                    <a:pt x="23" y="9"/>
                    <a:pt x="22" y="9"/>
                  </a:cubicBezTo>
                  <a:cubicBezTo>
                    <a:pt x="22" y="9"/>
                    <a:pt x="22" y="9"/>
                    <a:pt x="21" y="10"/>
                  </a:cubicBezTo>
                  <a:cubicBezTo>
                    <a:pt x="21" y="11"/>
                    <a:pt x="21" y="10"/>
                    <a:pt x="20" y="11"/>
                  </a:cubicBezTo>
                  <a:cubicBezTo>
                    <a:pt x="19" y="13"/>
                    <a:pt x="17" y="14"/>
                    <a:pt x="17" y="15"/>
                  </a:cubicBezTo>
                  <a:cubicBezTo>
                    <a:pt x="16" y="15"/>
                    <a:pt x="15" y="16"/>
                    <a:pt x="15" y="17"/>
                  </a:cubicBezTo>
                  <a:cubicBezTo>
                    <a:pt x="15" y="17"/>
                    <a:pt x="15" y="18"/>
                    <a:pt x="16" y="18"/>
                  </a:cubicBezTo>
                  <a:cubicBezTo>
                    <a:pt x="16" y="19"/>
                    <a:pt x="15" y="19"/>
                    <a:pt x="15" y="19"/>
                  </a:cubicBezTo>
                  <a:cubicBezTo>
                    <a:pt x="15" y="18"/>
                    <a:pt x="15" y="18"/>
                    <a:pt x="15" y="18"/>
                  </a:cubicBezTo>
                  <a:cubicBezTo>
                    <a:pt x="14" y="18"/>
                    <a:pt x="14" y="18"/>
                    <a:pt x="13" y="18"/>
                  </a:cubicBezTo>
                  <a:cubicBezTo>
                    <a:pt x="13" y="18"/>
                    <a:pt x="13" y="19"/>
                    <a:pt x="12" y="2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73" name="Freeform 102">
              <a:extLst>
                <a:ext uri="{FF2B5EF4-FFF2-40B4-BE49-F238E27FC236}">
                  <a16:creationId xmlns:a16="http://schemas.microsoft.com/office/drawing/2014/main" id="{6242573C-0C73-44AD-9D16-51E5D6CF885E}"/>
                </a:ext>
              </a:extLst>
            </p:cNvPr>
            <p:cNvSpPr>
              <a:spLocks/>
            </p:cNvSpPr>
            <p:nvPr/>
          </p:nvSpPr>
          <p:spPr bwMode="gray">
            <a:xfrm>
              <a:off x="6891556" y="2868926"/>
              <a:ext cx="5412" cy="5412"/>
            </a:xfrm>
            <a:custGeom>
              <a:avLst/>
              <a:gdLst>
                <a:gd name="T0" fmla="*/ 2 w 2"/>
                <a:gd name="T1" fmla="*/ 1 h 2"/>
                <a:gd name="T2" fmla="*/ 1 w 2"/>
                <a:gd name="T3" fmla="*/ 2 h 2"/>
                <a:gd name="T4" fmla="*/ 2 w 2"/>
                <a:gd name="T5" fmla="*/ 1 h 2"/>
              </a:gdLst>
              <a:ahLst/>
              <a:cxnLst>
                <a:cxn ang="0">
                  <a:pos x="T0" y="T1"/>
                </a:cxn>
                <a:cxn ang="0">
                  <a:pos x="T2" y="T3"/>
                </a:cxn>
                <a:cxn ang="0">
                  <a:pos x="T4" y="T5"/>
                </a:cxn>
              </a:cxnLst>
              <a:rect l="0" t="0" r="r" b="b"/>
              <a:pathLst>
                <a:path w="2" h="2">
                  <a:moveTo>
                    <a:pt x="2" y="1"/>
                  </a:moveTo>
                  <a:cubicBezTo>
                    <a:pt x="1" y="1"/>
                    <a:pt x="0" y="2"/>
                    <a:pt x="1" y="2"/>
                  </a:cubicBezTo>
                  <a:cubicBezTo>
                    <a:pt x="2" y="2"/>
                    <a:pt x="2"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74" name="Freeform 103">
              <a:extLst>
                <a:ext uri="{FF2B5EF4-FFF2-40B4-BE49-F238E27FC236}">
                  <a16:creationId xmlns:a16="http://schemas.microsoft.com/office/drawing/2014/main" id="{D6E5E7A4-27E3-4140-B547-36C50940AE48}"/>
                </a:ext>
              </a:extLst>
            </p:cNvPr>
            <p:cNvSpPr>
              <a:spLocks/>
            </p:cNvSpPr>
            <p:nvPr/>
          </p:nvSpPr>
          <p:spPr bwMode="gray">
            <a:xfrm>
              <a:off x="6880733" y="2891926"/>
              <a:ext cx="2706" cy="5412"/>
            </a:xfrm>
            <a:custGeom>
              <a:avLst/>
              <a:gdLst>
                <a:gd name="T0" fmla="*/ 1 w 1"/>
                <a:gd name="T1" fmla="*/ 1 h 2"/>
                <a:gd name="T2" fmla="*/ 0 w 1"/>
                <a:gd name="T3" fmla="*/ 2 h 2"/>
                <a:gd name="T4" fmla="*/ 1 w 1"/>
                <a:gd name="T5" fmla="*/ 1 h 2"/>
              </a:gdLst>
              <a:ahLst/>
              <a:cxnLst>
                <a:cxn ang="0">
                  <a:pos x="T0" y="T1"/>
                </a:cxn>
                <a:cxn ang="0">
                  <a:pos x="T2" y="T3"/>
                </a:cxn>
                <a:cxn ang="0">
                  <a:pos x="T4" y="T5"/>
                </a:cxn>
              </a:cxnLst>
              <a:rect l="0" t="0" r="r" b="b"/>
              <a:pathLst>
                <a:path w="1" h="2">
                  <a:moveTo>
                    <a:pt x="1" y="1"/>
                  </a:moveTo>
                  <a:cubicBezTo>
                    <a:pt x="0" y="1"/>
                    <a:pt x="0" y="2"/>
                    <a:pt x="0" y="2"/>
                  </a:cubicBezTo>
                  <a:cubicBezTo>
                    <a:pt x="1"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75" name="Freeform 104">
              <a:extLst>
                <a:ext uri="{FF2B5EF4-FFF2-40B4-BE49-F238E27FC236}">
                  <a16:creationId xmlns:a16="http://schemas.microsoft.com/office/drawing/2014/main" id="{166D2332-0C06-47AA-B8AE-08DE233D2C78}"/>
                </a:ext>
              </a:extLst>
            </p:cNvPr>
            <p:cNvSpPr>
              <a:spLocks/>
            </p:cNvSpPr>
            <p:nvPr/>
          </p:nvSpPr>
          <p:spPr bwMode="gray">
            <a:xfrm>
              <a:off x="6878027" y="2897338"/>
              <a:ext cx="5412" cy="5412"/>
            </a:xfrm>
            <a:custGeom>
              <a:avLst/>
              <a:gdLst>
                <a:gd name="T0" fmla="*/ 1 w 2"/>
                <a:gd name="T1" fmla="*/ 0 h 2"/>
                <a:gd name="T2" fmla="*/ 1 w 2"/>
                <a:gd name="T3" fmla="*/ 1 h 2"/>
                <a:gd name="T4" fmla="*/ 1 w 2"/>
                <a:gd name="T5" fmla="*/ 0 h 2"/>
              </a:gdLst>
              <a:ahLst/>
              <a:cxnLst>
                <a:cxn ang="0">
                  <a:pos x="T0" y="T1"/>
                </a:cxn>
                <a:cxn ang="0">
                  <a:pos x="T2" y="T3"/>
                </a:cxn>
                <a:cxn ang="0">
                  <a:pos x="T4" y="T5"/>
                </a:cxn>
              </a:cxnLst>
              <a:rect l="0" t="0" r="r" b="b"/>
              <a:pathLst>
                <a:path w="2" h="2">
                  <a:moveTo>
                    <a:pt x="1" y="0"/>
                  </a:moveTo>
                  <a:cubicBezTo>
                    <a:pt x="1" y="0"/>
                    <a:pt x="0" y="2"/>
                    <a:pt x="1" y="1"/>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76" name="Freeform 105">
              <a:extLst>
                <a:ext uri="{FF2B5EF4-FFF2-40B4-BE49-F238E27FC236}">
                  <a16:creationId xmlns:a16="http://schemas.microsoft.com/office/drawing/2014/main" id="{D4A94B4C-C374-4E4B-982C-4969F030D802}"/>
                </a:ext>
              </a:extLst>
            </p:cNvPr>
            <p:cNvSpPr>
              <a:spLocks/>
            </p:cNvSpPr>
            <p:nvPr/>
          </p:nvSpPr>
          <p:spPr bwMode="gray">
            <a:xfrm>
              <a:off x="6891556" y="2923045"/>
              <a:ext cx="9471" cy="5412"/>
            </a:xfrm>
            <a:custGeom>
              <a:avLst/>
              <a:gdLst>
                <a:gd name="T0" fmla="*/ 3 w 4"/>
                <a:gd name="T1" fmla="*/ 0 h 2"/>
                <a:gd name="T2" fmla="*/ 1 w 4"/>
                <a:gd name="T3" fmla="*/ 1 h 2"/>
                <a:gd name="T4" fmla="*/ 1 w 4"/>
                <a:gd name="T5" fmla="*/ 2 h 2"/>
                <a:gd name="T6" fmla="*/ 3 w 4"/>
                <a:gd name="T7" fmla="*/ 2 h 2"/>
                <a:gd name="T8" fmla="*/ 3 w 4"/>
                <a:gd name="T9" fmla="*/ 0 h 2"/>
              </a:gdLst>
              <a:ahLst/>
              <a:cxnLst>
                <a:cxn ang="0">
                  <a:pos x="T0" y="T1"/>
                </a:cxn>
                <a:cxn ang="0">
                  <a:pos x="T2" y="T3"/>
                </a:cxn>
                <a:cxn ang="0">
                  <a:pos x="T4" y="T5"/>
                </a:cxn>
                <a:cxn ang="0">
                  <a:pos x="T6" y="T7"/>
                </a:cxn>
                <a:cxn ang="0">
                  <a:pos x="T8" y="T9"/>
                </a:cxn>
              </a:cxnLst>
              <a:rect l="0" t="0" r="r" b="b"/>
              <a:pathLst>
                <a:path w="4" h="2">
                  <a:moveTo>
                    <a:pt x="3" y="0"/>
                  </a:moveTo>
                  <a:cubicBezTo>
                    <a:pt x="3" y="0"/>
                    <a:pt x="2" y="1"/>
                    <a:pt x="1" y="1"/>
                  </a:cubicBezTo>
                  <a:cubicBezTo>
                    <a:pt x="1" y="1"/>
                    <a:pt x="0" y="2"/>
                    <a:pt x="1" y="2"/>
                  </a:cubicBezTo>
                  <a:cubicBezTo>
                    <a:pt x="1" y="2"/>
                    <a:pt x="3" y="2"/>
                    <a:pt x="3" y="2"/>
                  </a:cubicBezTo>
                  <a:cubicBezTo>
                    <a:pt x="4" y="2"/>
                    <a:pt x="3" y="1"/>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77" name="Freeform 106">
              <a:extLst>
                <a:ext uri="{FF2B5EF4-FFF2-40B4-BE49-F238E27FC236}">
                  <a16:creationId xmlns:a16="http://schemas.microsoft.com/office/drawing/2014/main" id="{6E77C23C-21E7-45F0-8D90-A128EF04DD21}"/>
                </a:ext>
              </a:extLst>
            </p:cNvPr>
            <p:cNvSpPr>
              <a:spLocks/>
            </p:cNvSpPr>
            <p:nvPr/>
          </p:nvSpPr>
          <p:spPr bwMode="gray">
            <a:xfrm>
              <a:off x="6875321" y="2974458"/>
              <a:ext cx="8118" cy="8118"/>
            </a:xfrm>
            <a:custGeom>
              <a:avLst/>
              <a:gdLst>
                <a:gd name="T0" fmla="*/ 2 w 3"/>
                <a:gd name="T1" fmla="*/ 1 h 3"/>
                <a:gd name="T2" fmla="*/ 2 w 3"/>
                <a:gd name="T3" fmla="*/ 2 h 3"/>
                <a:gd name="T4" fmla="*/ 3 w 3"/>
                <a:gd name="T5" fmla="*/ 1 h 3"/>
                <a:gd name="T6" fmla="*/ 3 w 3"/>
                <a:gd name="T7" fmla="*/ 0 h 3"/>
                <a:gd name="T8" fmla="*/ 2 w 3"/>
                <a:gd name="T9" fmla="*/ 0 h 3"/>
                <a:gd name="T10" fmla="*/ 1 w 3"/>
                <a:gd name="T11" fmla="*/ 1 h 3"/>
                <a:gd name="T12" fmla="*/ 1 w 3"/>
                <a:gd name="T13" fmla="*/ 3 h 3"/>
                <a:gd name="T14" fmla="*/ 2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2" y="1"/>
                  </a:moveTo>
                  <a:cubicBezTo>
                    <a:pt x="2" y="2"/>
                    <a:pt x="2" y="2"/>
                    <a:pt x="2" y="2"/>
                  </a:cubicBezTo>
                  <a:cubicBezTo>
                    <a:pt x="2" y="2"/>
                    <a:pt x="3" y="2"/>
                    <a:pt x="3" y="1"/>
                  </a:cubicBezTo>
                  <a:cubicBezTo>
                    <a:pt x="3" y="1"/>
                    <a:pt x="3" y="0"/>
                    <a:pt x="3" y="0"/>
                  </a:cubicBezTo>
                  <a:cubicBezTo>
                    <a:pt x="2" y="0"/>
                    <a:pt x="2" y="0"/>
                    <a:pt x="2" y="0"/>
                  </a:cubicBezTo>
                  <a:cubicBezTo>
                    <a:pt x="2" y="1"/>
                    <a:pt x="2" y="1"/>
                    <a:pt x="1" y="1"/>
                  </a:cubicBezTo>
                  <a:cubicBezTo>
                    <a:pt x="1" y="2"/>
                    <a:pt x="0" y="3"/>
                    <a:pt x="1" y="3"/>
                  </a:cubicBezTo>
                  <a:cubicBezTo>
                    <a:pt x="1" y="3"/>
                    <a:pt x="2"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78" name="Freeform 107">
              <a:extLst>
                <a:ext uri="{FF2B5EF4-FFF2-40B4-BE49-F238E27FC236}">
                  <a16:creationId xmlns:a16="http://schemas.microsoft.com/office/drawing/2014/main" id="{16146017-5193-4A2E-819B-D49BAF67CB24}"/>
                </a:ext>
              </a:extLst>
            </p:cNvPr>
            <p:cNvSpPr>
              <a:spLocks/>
            </p:cNvSpPr>
            <p:nvPr/>
          </p:nvSpPr>
          <p:spPr bwMode="gray">
            <a:xfrm>
              <a:off x="6837437" y="2985282"/>
              <a:ext cx="2706" cy="8118"/>
            </a:xfrm>
            <a:custGeom>
              <a:avLst/>
              <a:gdLst>
                <a:gd name="T0" fmla="*/ 1 w 1"/>
                <a:gd name="T1" fmla="*/ 0 h 3"/>
                <a:gd name="T2" fmla="*/ 0 w 1"/>
                <a:gd name="T3" fmla="*/ 1 h 3"/>
                <a:gd name="T4" fmla="*/ 0 w 1"/>
                <a:gd name="T5" fmla="*/ 3 h 3"/>
                <a:gd name="T6" fmla="*/ 0 w 1"/>
                <a:gd name="T7" fmla="*/ 3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1" y="0"/>
                    <a:pt x="0" y="0"/>
                    <a:pt x="0" y="1"/>
                  </a:cubicBezTo>
                  <a:cubicBezTo>
                    <a:pt x="0" y="1"/>
                    <a:pt x="0" y="3"/>
                    <a:pt x="0" y="3"/>
                  </a:cubicBezTo>
                  <a:cubicBezTo>
                    <a:pt x="0" y="3"/>
                    <a:pt x="0" y="3"/>
                    <a:pt x="0" y="3"/>
                  </a:cubicBezTo>
                  <a:cubicBezTo>
                    <a:pt x="1" y="2"/>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79" name="Freeform 108">
              <a:extLst>
                <a:ext uri="{FF2B5EF4-FFF2-40B4-BE49-F238E27FC236}">
                  <a16:creationId xmlns:a16="http://schemas.microsoft.com/office/drawing/2014/main" id="{2212B3B1-5799-4982-A53D-DE142A5261D6}"/>
                </a:ext>
              </a:extLst>
            </p:cNvPr>
            <p:cNvSpPr>
              <a:spLocks/>
            </p:cNvSpPr>
            <p:nvPr/>
          </p:nvSpPr>
          <p:spPr bwMode="gray">
            <a:xfrm>
              <a:off x="6844203" y="2982576"/>
              <a:ext cx="5412"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cubicBezTo>
                    <a:pt x="1" y="0"/>
                    <a:pt x="0" y="0"/>
                    <a:pt x="1" y="0"/>
                  </a:cubicBezTo>
                  <a:cubicBezTo>
                    <a:pt x="2" y="0"/>
                    <a:pt x="2" y="0"/>
                    <a:pt x="2"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80" name="Freeform 109">
              <a:extLst>
                <a:ext uri="{FF2B5EF4-FFF2-40B4-BE49-F238E27FC236}">
                  <a16:creationId xmlns:a16="http://schemas.microsoft.com/office/drawing/2014/main" id="{CFC13FEE-CEB1-4BE9-90B9-4341D23D5E5E}"/>
                </a:ext>
              </a:extLst>
            </p:cNvPr>
            <p:cNvSpPr>
              <a:spLocks/>
            </p:cNvSpPr>
            <p:nvPr/>
          </p:nvSpPr>
          <p:spPr bwMode="gray">
            <a:xfrm>
              <a:off x="6441015" y="2798571"/>
              <a:ext cx="25707" cy="13530"/>
            </a:xfrm>
            <a:custGeom>
              <a:avLst/>
              <a:gdLst>
                <a:gd name="T0" fmla="*/ 9 w 10"/>
                <a:gd name="T1" fmla="*/ 1 h 5"/>
                <a:gd name="T2" fmla="*/ 7 w 10"/>
                <a:gd name="T3" fmla="*/ 0 h 5"/>
                <a:gd name="T4" fmla="*/ 4 w 10"/>
                <a:gd name="T5" fmla="*/ 0 h 5"/>
                <a:gd name="T6" fmla="*/ 1 w 10"/>
                <a:gd name="T7" fmla="*/ 1 h 5"/>
                <a:gd name="T8" fmla="*/ 5 w 10"/>
                <a:gd name="T9" fmla="*/ 3 h 5"/>
                <a:gd name="T10" fmla="*/ 8 w 10"/>
                <a:gd name="T11" fmla="*/ 5 h 5"/>
                <a:gd name="T12" fmla="*/ 10 w 10"/>
                <a:gd name="T13" fmla="*/ 4 h 5"/>
                <a:gd name="T14" fmla="*/ 9 w 10"/>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9" y="1"/>
                  </a:moveTo>
                  <a:cubicBezTo>
                    <a:pt x="8" y="0"/>
                    <a:pt x="8" y="1"/>
                    <a:pt x="7" y="0"/>
                  </a:cubicBezTo>
                  <a:cubicBezTo>
                    <a:pt x="6" y="0"/>
                    <a:pt x="5" y="0"/>
                    <a:pt x="4" y="0"/>
                  </a:cubicBezTo>
                  <a:cubicBezTo>
                    <a:pt x="3" y="0"/>
                    <a:pt x="0" y="0"/>
                    <a:pt x="1" y="1"/>
                  </a:cubicBezTo>
                  <a:cubicBezTo>
                    <a:pt x="2" y="2"/>
                    <a:pt x="4" y="3"/>
                    <a:pt x="5" y="3"/>
                  </a:cubicBezTo>
                  <a:cubicBezTo>
                    <a:pt x="6" y="4"/>
                    <a:pt x="7" y="4"/>
                    <a:pt x="8" y="5"/>
                  </a:cubicBezTo>
                  <a:cubicBezTo>
                    <a:pt x="9" y="5"/>
                    <a:pt x="9" y="5"/>
                    <a:pt x="10" y="4"/>
                  </a:cubicBezTo>
                  <a:cubicBezTo>
                    <a:pt x="10" y="3"/>
                    <a:pt x="9" y="1"/>
                    <a:pt x="9"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81" name="Freeform 110">
              <a:extLst>
                <a:ext uri="{FF2B5EF4-FFF2-40B4-BE49-F238E27FC236}">
                  <a16:creationId xmlns:a16="http://schemas.microsoft.com/office/drawing/2014/main" id="{64F38EE1-CAC9-4C82-899C-19BAEB24F810}"/>
                </a:ext>
              </a:extLst>
            </p:cNvPr>
            <p:cNvSpPr>
              <a:spLocks/>
            </p:cNvSpPr>
            <p:nvPr/>
          </p:nvSpPr>
          <p:spPr bwMode="gray">
            <a:xfrm>
              <a:off x="6472133" y="2826983"/>
              <a:ext cx="9471" cy="5412"/>
            </a:xfrm>
            <a:custGeom>
              <a:avLst/>
              <a:gdLst>
                <a:gd name="T0" fmla="*/ 3 w 4"/>
                <a:gd name="T1" fmla="*/ 0 h 2"/>
                <a:gd name="T2" fmla="*/ 1 w 4"/>
                <a:gd name="T3" fmla="*/ 1 h 2"/>
                <a:gd name="T4" fmla="*/ 1 w 4"/>
                <a:gd name="T5" fmla="*/ 2 h 2"/>
                <a:gd name="T6" fmla="*/ 3 w 4"/>
                <a:gd name="T7" fmla="*/ 1 h 2"/>
                <a:gd name="T8" fmla="*/ 3 w 4"/>
                <a:gd name="T9" fmla="*/ 0 h 2"/>
              </a:gdLst>
              <a:ahLst/>
              <a:cxnLst>
                <a:cxn ang="0">
                  <a:pos x="T0" y="T1"/>
                </a:cxn>
                <a:cxn ang="0">
                  <a:pos x="T2" y="T3"/>
                </a:cxn>
                <a:cxn ang="0">
                  <a:pos x="T4" y="T5"/>
                </a:cxn>
                <a:cxn ang="0">
                  <a:pos x="T6" y="T7"/>
                </a:cxn>
                <a:cxn ang="0">
                  <a:pos x="T8" y="T9"/>
                </a:cxn>
              </a:cxnLst>
              <a:rect l="0" t="0" r="r" b="b"/>
              <a:pathLst>
                <a:path w="4" h="2">
                  <a:moveTo>
                    <a:pt x="3" y="0"/>
                  </a:moveTo>
                  <a:cubicBezTo>
                    <a:pt x="2" y="0"/>
                    <a:pt x="1" y="1"/>
                    <a:pt x="1" y="1"/>
                  </a:cubicBezTo>
                  <a:cubicBezTo>
                    <a:pt x="0" y="1"/>
                    <a:pt x="0" y="2"/>
                    <a:pt x="1" y="2"/>
                  </a:cubicBezTo>
                  <a:cubicBezTo>
                    <a:pt x="1" y="2"/>
                    <a:pt x="3" y="2"/>
                    <a:pt x="3" y="1"/>
                  </a:cubicBezTo>
                  <a:cubicBezTo>
                    <a:pt x="4" y="1"/>
                    <a:pt x="4"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82" name="Freeform 111">
              <a:extLst>
                <a:ext uri="{FF2B5EF4-FFF2-40B4-BE49-F238E27FC236}">
                  <a16:creationId xmlns:a16="http://schemas.microsoft.com/office/drawing/2014/main" id="{8F7FE968-39F8-4678-8E7E-B26DAD80EFBE}"/>
                </a:ext>
              </a:extLst>
            </p:cNvPr>
            <p:cNvSpPr>
              <a:spLocks/>
            </p:cNvSpPr>
            <p:nvPr/>
          </p:nvSpPr>
          <p:spPr bwMode="gray">
            <a:xfrm>
              <a:off x="6478898" y="2795865"/>
              <a:ext cx="5412" cy="5412"/>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1" y="1"/>
                    <a:pt x="0" y="1"/>
                    <a:pt x="1" y="2"/>
                  </a:cubicBezTo>
                  <a:cubicBezTo>
                    <a:pt x="1" y="2"/>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83" name="Freeform 112">
              <a:extLst>
                <a:ext uri="{FF2B5EF4-FFF2-40B4-BE49-F238E27FC236}">
                  <a16:creationId xmlns:a16="http://schemas.microsoft.com/office/drawing/2014/main" id="{A5139521-6061-404D-B1C1-B35853BCD626}"/>
                </a:ext>
              </a:extLst>
            </p:cNvPr>
            <p:cNvSpPr>
              <a:spLocks/>
            </p:cNvSpPr>
            <p:nvPr/>
          </p:nvSpPr>
          <p:spPr bwMode="gray">
            <a:xfrm>
              <a:off x="6478898" y="2801277"/>
              <a:ext cx="5412" cy="5412"/>
            </a:xfrm>
            <a:custGeom>
              <a:avLst/>
              <a:gdLst>
                <a:gd name="T0" fmla="*/ 1 w 2"/>
                <a:gd name="T1" fmla="*/ 1 h 2"/>
                <a:gd name="T2" fmla="*/ 0 w 2"/>
                <a:gd name="T3" fmla="*/ 2 h 2"/>
                <a:gd name="T4" fmla="*/ 1 w 2"/>
                <a:gd name="T5" fmla="*/ 1 h 2"/>
              </a:gdLst>
              <a:ahLst/>
              <a:cxnLst>
                <a:cxn ang="0">
                  <a:pos x="T0" y="T1"/>
                </a:cxn>
                <a:cxn ang="0">
                  <a:pos x="T2" y="T3"/>
                </a:cxn>
                <a:cxn ang="0">
                  <a:pos x="T4" y="T5"/>
                </a:cxn>
              </a:cxnLst>
              <a:rect l="0" t="0" r="r" b="b"/>
              <a:pathLst>
                <a:path w="2" h="2">
                  <a:moveTo>
                    <a:pt x="1" y="1"/>
                  </a:moveTo>
                  <a:cubicBezTo>
                    <a:pt x="1" y="1"/>
                    <a:pt x="0" y="2"/>
                    <a:pt x="0" y="2"/>
                  </a:cubicBezTo>
                  <a:cubicBezTo>
                    <a:pt x="1" y="2"/>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84" name="Freeform 113">
              <a:extLst>
                <a:ext uri="{FF2B5EF4-FFF2-40B4-BE49-F238E27FC236}">
                  <a16:creationId xmlns:a16="http://schemas.microsoft.com/office/drawing/2014/main" id="{FCCCB997-B733-4785-B3A6-0F24CFBAA9EE}"/>
                </a:ext>
              </a:extLst>
            </p:cNvPr>
            <p:cNvSpPr>
              <a:spLocks/>
            </p:cNvSpPr>
            <p:nvPr/>
          </p:nvSpPr>
          <p:spPr bwMode="gray">
            <a:xfrm>
              <a:off x="6510016" y="2713333"/>
              <a:ext cx="10824" cy="10824"/>
            </a:xfrm>
            <a:custGeom>
              <a:avLst/>
              <a:gdLst>
                <a:gd name="T0" fmla="*/ 4 w 4"/>
                <a:gd name="T1" fmla="*/ 0 h 4"/>
                <a:gd name="T2" fmla="*/ 3 w 4"/>
                <a:gd name="T3" fmla="*/ 2 h 4"/>
                <a:gd name="T4" fmla="*/ 1 w 4"/>
                <a:gd name="T5" fmla="*/ 3 h 4"/>
                <a:gd name="T6" fmla="*/ 1 w 4"/>
                <a:gd name="T7" fmla="*/ 4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cubicBezTo>
                    <a:pt x="4" y="1"/>
                    <a:pt x="3" y="2"/>
                    <a:pt x="3" y="2"/>
                  </a:cubicBezTo>
                  <a:cubicBezTo>
                    <a:pt x="2" y="2"/>
                    <a:pt x="1" y="2"/>
                    <a:pt x="1" y="3"/>
                  </a:cubicBezTo>
                  <a:cubicBezTo>
                    <a:pt x="0" y="3"/>
                    <a:pt x="0" y="4"/>
                    <a:pt x="1" y="4"/>
                  </a:cubicBezTo>
                  <a:cubicBezTo>
                    <a:pt x="1" y="4"/>
                    <a:pt x="4" y="1"/>
                    <a:pt x="4"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85" name="Freeform 114">
              <a:extLst>
                <a:ext uri="{FF2B5EF4-FFF2-40B4-BE49-F238E27FC236}">
                  <a16:creationId xmlns:a16="http://schemas.microsoft.com/office/drawing/2014/main" id="{43B68D56-CB52-40E6-A8BB-E2522C9D98B2}"/>
                </a:ext>
              </a:extLst>
            </p:cNvPr>
            <p:cNvSpPr>
              <a:spLocks/>
            </p:cNvSpPr>
            <p:nvPr/>
          </p:nvSpPr>
          <p:spPr bwMode="gray">
            <a:xfrm>
              <a:off x="6508664" y="2710627"/>
              <a:ext cx="25707" cy="28413"/>
            </a:xfrm>
            <a:custGeom>
              <a:avLst/>
              <a:gdLst>
                <a:gd name="T0" fmla="*/ 6 w 10"/>
                <a:gd name="T1" fmla="*/ 2 h 11"/>
                <a:gd name="T2" fmla="*/ 3 w 10"/>
                <a:gd name="T3" fmla="*/ 5 h 11"/>
                <a:gd name="T4" fmla="*/ 2 w 10"/>
                <a:gd name="T5" fmla="*/ 6 h 11"/>
                <a:gd name="T6" fmla="*/ 1 w 10"/>
                <a:gd name="T7" fmla="*/ 8 h 11"/>
                <a:gd name="T8" fmla="*/ 2 w 10"/>
                <a:gd name="T9" fmla="*/ 8 h 11"/>
                <a:gd name="T10" fmla="*/ 4 w 10"/>
                <a:gd name="T11" fmla="*/ 7 h 11"/>
                <a:gd name="T12" fmla="*/ 3 w 10"/>
                <a:gd name="T13" fmla="*/ 8 h 11"/>
                <a:gd name="T14" fmla="*/ 2 w 10"/>
                <a:gd name="T15" fmla="*/ 9 h 11"/>
                <a:gd name="T16" fmla="*/ 4 w 10"/>
                <a:gd name="T17" fmla="*/ 9 h 11"/>
                <a:gd name="T18" fmla="*/ 6 w 10"/>
                <a:gd name="T19" fmla="*/ 7 h 11"/>
                <a:gd name="T20" fmla="*/ 5 w 10"/>
                <a:gd name="T21" fmla="*/ 9 h 11"/>
                <a:gd name="T22" fmla="*/ 7 w 10"/>
                <a:gd name="T23" fmla="*/ 8 h 11"/>
                <a:gd name="T24" fmla="*/ 6 w 10"/>
                <a:gd name="T25" fmla="*/ 10 h 11"/>
                <a:gd name="T26" fmla="*/ 7 w 10"/>
                <a:gd name="T27" fmla="*/ 8 h 11"/>
                <a:gd name="T28" fmla="*/ 7 w 10"/>
                <a:gd name="T29" fmla="*/ 7 h 11"/>
                <a:gd name="T30" fmla="*/ 9 w 10"/>
                <a:gd name="T31" fmla="*/ 5 h 11"/>
                <a:gd name="T32" fmla="*/ 9 w 10"/>
                <a:gd name="T33" fmla="*/ 3 h 11"/>
                <a:gd name="T34" fmla="*/ 8 w 10"/>
                <a:gd name="T35" fmla="*/ 1 h 11"/>
                <a:gd name="T36" fmla="*/ 7 w 10"/>
                <a:gd name="T37" fmla="*/ 1 h 11"/>
                <a:gd name="T38" fmla="*/ 7 w 10"/>
                <a:gd name="T39" fmla="*/ 4 h 11"/>
                <a:gd name="T40" fmla="*/ 5 w 10"/>
                <a:gd name="T41" fmla="*/ 5 h 11"/>
                <a:gd name="T42" fmla="*/ 6 w 10"/>
                <a:gd name="T4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1">
                  <a:moveTo>
                    <a:pt x="6" y="2"/>
                  </a:moveTo>
                  <a:cubicBezTo>
                    <a:pt x="5" y="3"/>
                    <a:pt x="4" y="5"/>
                    <a:pt x="3" y="5"/>
                  </a:cubicBezTo>
                  <a:cubicBezTo>
                    <a:pt x="3" y="6"/>
                    <a:pt x="2" y="6"/>
                    <a:pt x="2" y="6"/>
                  </a:cubicBezTo>
                  <a:cubicBezTo>
                    <a:pt x="1" y="7"/>
                    <a:pt x="0" y="8"/>
                    <a:pt x="1" y="8"/>
                  </a:cubicBezTo>
                  <a:cubicBezTo>
                    <a:pt x="1" y="9"/>
                    <a:pt x="2" y="9"/>
                    <a:pt x="2" y="8"/>
                  </a:cubicBezTo>
                  <a:cubicBezTo>
                    <a:pt x="3" y="7"/>
                    <a:pt x="4" y="6"/>
                    <a:pt x="4" y="7"/>
                  </a:cubicBezTo>
                  <a:cubicBezTo>
                    <a:pt x="4" y="7"/>
                    <a:pt x="4" y="8"/>
                    <a:pt x="3" y="8"/>
                  </a:cubicBezTo>
                  <a:cubicBezTo>
                    <a:pt x="2" y="9"/>
                    <a:pt x="1" y="9"/>
                    <a:pt x="2" y="9"/>
                  </a:cubicBezTo>
                  <a:cubicBezTo>
                    <a:pt x="2" y="10"/>
                    <a:pt x="4" y="9"/>
                    <a:pt x="4" y="9"/>
                  </a:cubicBezTo>
                  <a:cubicBezTo>
                    <a:pt x="4" y="9"/>
                    <a:pt x="6" y="6"/>
                    <a:pt x="6" y="7"/>
                  </a:cubicBezTo>
                  <a:cubicBezTo>
                    <a:pt x="6" y="7"/>
                    <a:pt x="5" y="8"/>
                    <a:pt x="5" y="9"/>
                  </a:cubicBezTo>
                  <a:cubicBezTo>
                    <a:pt x="6" y="9"/>
                    <a:pt x="7" y="7"/>
                    <a:pt x="7" y="8"/>
                  </a:cubicBezTo>
                  <a:cubicBezTo>
                    <a:pt x="7" y="8"/>
                    <a:pt x="6" y="9"/>
                    <a:pt x="6" y="10"/>
                  </a:cubicBezTo>
                  <a:cubicBezTo>
                    <a:pt x="6" y="11"/>
                    <a:pt x="7" y="9"/>
                    <a:pt x="7" y="8"/>
                  </a:cubicBezTo>
                  <a:cubicBezTo>
                    <a:pt x="7" y="7"/>
                    <a:pt x="7" y="7"/>
                    <a:pt x="7" y="7"/>
                  </a:cubicBezTo>
                  <a:cubicBezTo>
                    <a:pt x="8" y="6"/>
                    <a:pt x="9" y="5"/>
                    <a:pt x="9" y="5"/>
                  </a:cubicBezTo>
                  <a:cubicBezTo>
                    <a:pt x="10" y="4"/>
                    <a:pt x="9" y="4"/>
                    <a:pt x="9" y="3"/>
                  </a:cubicBezTo>
                  <a:cubicBezTo>
                    <a:pt x="8" y="2"/>
                    <a:pt x="8" y="1"/>
                    <a:pt x="8" y="1"/>
                  </a:cubicBezTo>
                  <a:cubicBezTo>
                    <a:pt x="8" y="1"/>
                    <a:pt x="8" y="0"/>
                    <a:pt x="7" y="1"/>
                  </a:cubicBezTo>
                  <a:cubicBezTo>
                    <a:pt x="7" y="2"/>
                    <a:pt x="7" y="3"/>
                    <a:pt x="7" y="4"/>
                  </a:cubicBezTo>
                  <a:cubicBezTo>
                    <a:pt x="6" y="4"/>
                    <a:pt x="5" y="7"/>
                    <a:pt x="5" y="5"/>
                  </a:cubicBezTo>
                  <a:cubicBezTo>
                    <a:pt x="6" y="4"/>
                    <a:pt x="7" y="1"/>
                    <a:pt x="6"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86" name="Freeform 115">
              <a:extLst>
                <a:ext uri="{FF2B5EF4-FFF2-40B4-BE49-F238E27FC236}">
                  <a16:creationId xmlns:a16="http://schemas.microsoft.com/office/drawing/2014/main" id="{A06E1C0E-9944-46D9-9CC2-4EE2DF72CF1F}"/>
                </a:ext>
              </a:extLst>
            </p:cNvPr>
            <p:cNvSpPr>
              <a:spLocks/>
            </p:cNvSpPr>
            <p:nvPr/>
          </p:nvSpPr>
          <p:spPr bwMode="gray">
            <a:xfrm>
              <a:off x="6528958" y="2718744"/>
              <a:ext cx="8118" cy="9471"/>
            </a:xfrm>
            <a:custGeom>
              <a:avLst/>
              <a:gdLst>
                <a:gd name="T0" fmla="*/ 3 w 3"/>
                <a:gd name="T1" fmla="*/ 0 h 4"/>
                <a:gd name="T2" fmla="*/ 1 w 3"/>
                <a:gd name="T3" fmla="*/ 2 h 4"/>
                <a:gd name="T4" fmla="*/ 0 w 3"/>
                <a:gd name="T5" fmla="*/ 3 h 4"/>
                <a:gd name="T6" fmla="*/ 2 w 3"/>
                <a:gd name="T7" fmla="*/ 3 h 4"/>
                <a:gd name="T8" fmla="*/ 3 w 3"/>
                <a:gd name="T9" fmla="*/ 0 h 4"/>
              </a:gdLst>
              <a:ahLst/>
              <a:cxnLst>
                <a:cxn ang="0">
                  <a:pos x="T0" y="T1"/>
                </a:cxn>
                <a:cxn ang="0">
                  <a:pos x="T2" y="T3"/>
                </a:cxn>
                <a:cxn ang="0">
                  <a:pos x="T4" y="T5"/>
                </a:cxn>
                <a:cxn ang="0">
                  <a:pos x="T6" y="T7"/>
                </a:cxn>
                <a:cxn ang="0">
                  <a:pos x="T8" y="T9"/>
                </a:cxn>
              </a:cxnLst>
              <a:rect l="0" t="0" r="r" b="b"/>
              <a:pathLst>
                <a:path w="3" h="4">
                  <a:moveTo>
                    <a:pt x="3" y="0"/>
                  </a:moveTo>
                  <a:cubicBezTo>
                    <a:pt x="2" y="0"/>
                    <a:pt x="1" y="1"/>
                    <a:pt x="1" y="2"/>
                  </a:cubicBezTo>
                  <a:cubicBezTo>
                    <a:pt x="1" y="2"/>
                    <a:pt x="0" y="3"/>
                    <a:pt x="0" y="3"/>
                  </a:cubicBezTo>
                  <a:cubicBezTo>
                    <a:pt x="1" y="4"/>
                    <a:pt x="1" y="4"/>
                    <a:pt x="2" y="3"/>
                  </a:cubicBezTo>
                  <a:cubicBezTo>
                    <a:pt x="3" y="3"/>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87" name="Freeform 116">
              <a:extLst>
                <a:ext uri="{FF2B5EF4-FFF2-40B4-BE49-F238E27FC236}">
                  <a16:creationId xmlns:a16="http://schemas.microsoft.com/office/drawing/2014/main" id="{85C607DB-AEDA-414A-A657-59BBED938360}"/>
                </a:ext>
              </a:extLst>
            </p:cNvPr>
            <p:cNvSpPr>
              <a:spLocks/>
            </p:cNvSpPr>
            <p:nvPr/>
          </p:nvSpPr>
          <p:spPr bwMode="gray">
            <a:xfrm>
              <a:off x="6523546" y="2705215"/>
              <a:ext cx="2706" cy="2706"/>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1" y="1"/>
                    <a:pt x="1" y="1"/>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88" name="Freeform 117">
              <a:extLst>
                <a:ext uri="{FF2B5EF4-FFF2-40B4-BE49-F238E27FC236}">
                  <a16:creationId xmlns:a16="http://schemas.microsoft.com/office/drawing/2014/main" id="{0DE51AFD-BCEC-4391-9FA7-5CBDBE140CD3}"/>
                </a:ext>
              </a:extLst>
            </p:cNvPr>
            <p:cNvSpPr>
              <a:spLocks/>
            </p:cNvSpPr>
            <p:nvPr/>
          </p:nvSpPr>
          <p:spPr bwMode="gray">
            <a:xfrm>
              <a:off x="6518134" y="2699803"/>
              <a:ext cx="5412" cy="8118"/>
            </a:xfrm>
            <a:custGeom>
              <a:avLst/>
              <a:gdLst>
                <a:gd name="T0" fmla="*/ 1 w 2"/>
                <a:gd name="T1" fmla="*/ 0 h 3"/>
                <a:gd name="T2" fmla="*/ 0 w 2"/>
                <a:gd name="T3" fmla="*/ 1 h 3"/>
                <a:gd name="T4" fmla="*/ 0 w 2"/>
                <a:gd name="T5" fmla="*/ 3 h 3"/>
                <a:gd name="T6" fmla="*/ 1 w 2"/>
                <a:gd name="T7" fmla="*/ 1 h 3"/>
                <a:gd name="T8" fmla="*/ 2 w 2"/>
                <a:gd name="T9" fmla="*/ 1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0"/>
                    <a:pt x="0" y="0"/>
                    <a:pt x="0" y="1"/>
                  </a:cubicBezTo>
                  <a:cubicBezTo>
                    <a:pt x="0" y="2"/>
                    <a:pt x="0" y="3"/>
                    <a:pt x="0" y="3"/>
                  </a:cubicBezTo>
                  <a:cubicBezTo>
                    <a:pt x="1" y="3"/>
                    <a:pt x="0" y="1"/>
                    <a:pt x="1" y="1"/>
                  </a:cubicBezTo>
                  <a:cubicBezTo>
                    <a:pt x="2" y="2"/>
                    <a:pt x="2" y="2"/>
                    <a:pt x="2" y="1"/>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89" name="Freeform 118">
              <a:extLst>
                <a:ext uri="{FF2B5EF4-FFF2-40B4-BE49-F238E27FC236}">
                  <a16:creationId xmlns:a16="http://schemas.microsoft.com/office/drawing/2014/main" id="{A600488D-7E5D-4955-B5A7-574760BABA11}"/>
                </a:ext>
              </a:extLst>
            </p:cNvPr>
            <p:cNvSpPr>
              <a:spLocks/>
            </p:cNvSpPr>
            <p:nvPr/>
          </p:nvSpPr>
          <p:spPr bwMode="gray">
            <a:xfrm>
              <a:off x="6526252" y="2676803"/>
              <a:ext cx="5412" cy="8118"/>
            </a:xfrm>
            <a:custGeom>
              <a:avLst/>
              <a:gdLst>
                <a:gd name="T0" fmla="*/ 1 w 2"/>
                <a:gd name="T1" fmla="*/ 1 h 3"/>
                <a:gd name="T2" fmla="*/ 0 w 2"/>
                <a:gd name="T3" fmla="*/ 2 h 3"/>
                <a:gd name="T4" fmla="*/ 1 w 2"/>
                <a:gd name="T5" fmla="*/ 3 h 3"/>
                <a:gd name="T6" fmla="*/ 1 w 2"/>
                <a:gd name="T7" fmla="*/ 1 h 3"/>
              </a:gdLst>
              <a:ahLst/>
              <a:cxnLst>
                <a:cxn ang="0">
                  <a:pos x="T0" y="T1"/>
                </a:cxn>
                <a:cxn ang="0">
                  <a:pos x="T2" y="T3"/>
                </a:cxn>
                <a:cxn ang="0">
                  <a:pos x="T4" y="T5"/>
                </a:cxn>
                <a:cxn ang="0">
                  <a:pos x="T6" y="T7"/>
                </a:cxn>
              </a:cxnLst>
              <a:rect l="0" t="0" r="r" b="b"/>
              <a:pathLst>
                <a:path w="2" h="3">
                  <a:moveTo>
                    <a:pt x="1" y="1"/>
                  </a:moveTo>
                  <a:cubicBezTo>
                    <a:pt x="1" y="1"/>
                    <a:pt x="1" y="2"/>
                    <a:pt x="0" y="2"/>
                  </a:cubicBezTo>
                  <a:cubicBezTo>
                    <a:pt x="0" y="3"/>
                    <a:pt x="0" y="3"/>
                    <a:pt x="1" y="3"/>
                  </a:cubicBezTo>
                  <a:cubicBezTo>
                    <a:pt x="1" y="2"/>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90" name="Freeform 119">
              <a:extLst>
                <a:ext uri="{FF2B5EF4-FFF2-40B4-BE49-F238E27FC236}">
                  <a16:creationId xmlns:a16="http://schemas.microsoft.com/office/drawing/2014/main" id="{AF099678-6D24-4E1E-9774-A8A928885572}"/>
                </a:ext>
              </a:extLst>
            </p:cNvPr>
            <p:cNvSpPr>
              <a:spLocks/>
            </p:cNvSpPr>
            <p:nvPr/>
          </p:nvSpPr>
          <p:spPr bwMode="gray">
            <a:xfrm>
              <a:off x="6528958" y="2614565"/>
              <a:ext cx="5412" cy="541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1" y="0"/>
                    <a:pt x="0" y="2"/>
                    <a:pt x="1" y="2"/>
                  </a:cubicBezTo>
                  <a:cubicBezTo>
                    <a:pt x="1" y="2"/>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91" name="Freeform 120">
              <a:extLst>
                <a:ext uri="{FF2B5EF4-FFF2-40B4-BE49-F238E27FC236}">
                  <a16:creationId xmlns:a16="http://schemas.microsoft.com/office/drawing/2014/main" id="{EDF43E50-2020-4311-BC6A-5688B29FEEBF}"/>
                </a:ext>
              </a:extLst>
            </p:cNvPr>
            <p:cNvSpPr>
              <a:spLocks/>
            </p:cNvSpPr>
            <p:nvPr/>
          </p:nvSpPr>
          <p:spPr bwMode="gray">
            <a:xfrm>
              <a:off x="6537076" y="2606448"/>
              <a:ext cx="1353"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92" name="Freeform 121">
              <a:extLst>
                <a:ext uri="{FF2B5EF4-FFF2-40B4-BE49-F238E27FC236}">
                  <a16:creationId xmlns:a16="http://schemas.microsoft.com/office/drawing/2014/main" id="{DF2CD1CC-76BC-46CA-B502-4A380F6B556F}"/>
                </a:ext>
              </a:extLst>
            </p:cNvPr>
            <p:cNvSpPr>
              <a:spLocks/>
            </p:cNvSpPr>
            <p:nvPr/>
          </p:nvSpPr>
          <p:spPr bwMode="gray">
            <a:xfrm>
              <a:off x="6541135" y="2599682"/>
              <a:ext cx="5412" cy="6765"/>
            </a:xfrm>
            <a:custGeom>
              <a:avLst/>
              <a:gdLst>
                <a:gd name="T0" fmla="*/ 1 w 2"/>
                <a:gd name="T1" fmla="*/ 1 h 3"/>
                <a:gd name="T2" fmla="*/ 0 w 2"/>
                <a:gd name="T3" fmla="*/ 3 h 3"/>
                <a:gd name="T4" fmla="*/ 1 w 2"/>
                <a:gd name="T5" fmla="*/ 2 h 3"/>
                <a:gd name="T6" fmla="*/ 1 w 2"/>
                <a:gd name="T7" fmla="*/ 1 h 3"/>
              </a:gdLst>
              <a:ahLst/>
              <a:cxnLst>
                <a:cxn ang="0">
                  <a:pos x="T0" y="T1"/>
                </a:cxn>
                <a:cxn ang="0">
                  <a:pos x="T2" y="T3"/>
                </a:cxn>
                <a:cxn ang="0">
                  <a:pos x="T4" y="T5"/>
                </a:cxn>
                <a:cxn ang="0">
                  <a:pos x="T6" y="T7"/>
                </a:cxn>
              </a:cxnLst>
              <a:rect l="0" t="0" r="r" b="b"/>
              <a:pathLst>
                <a:path w="2" h="3">
                  <a:moveTo>
                    <a:pt x="1" y="1"/>
                  </a:moveTo>
                  <a:cubicBezTo>
                    <a:pt x="0" y="1"/>
                    <a:pt x="0" y="2"/>
                    <a:pt x="0" y="3"/>
                  </a:cubicBezTo>
                  <a:cubicBezTo>
                    <a:pt x="0" y="3"/>
                    <a:pt x="1" y="3"/>
                    <a:pt x="1" y="2"/>
                  </a:cubicBezTo>
                  <a:cubicBezTo>
                    <a:pt x="2" y="2"/>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93" name="Freeform 122">
              <a:extLst>
                <a:ext uri="{FF2B5EF4-FFF2-40B4-BE49-F238E27FC236}">
                  <a16:creationId xmlns:a16="http://schemas.microsoft.com/office/drawing/2014/main" id="{BC6267D8-9C11-4B79-A53B-DD4DF53E91E0}"/>
                </a:ext>
              </a:extLst>
            </p:cNvPr>
            <p:cNvSpPr>
              <a:spLocks/>
            </p:cNvSpPr>
            <p:nvPr/>
          </p:nvSpPr>
          <p:spPr bwMode="gray">
            <a:xfrm>
              <a:off x="6572253" y="2571270"/>
              <a:ext cx="10824" cy="6765"/>
            </a:xfrm>
            <a:custGeom>
              <a:avLst/>
              <a:gdLst>
                <a:gd name="T0" fmla="*/ 3 w 4"/>
                <a:gd name="T1" fmla="*/ 0 h 3"/>
                <a:gd name="T2" fmla="*/ 1 w 4"/>
                <a:gd name="T3" fmla="*/ 1 h 3"/>
                <a:gd name="T4" fmla="*/ 1 w 4"/>
                <a:gd name="T5" fmla="*/ 2 h 3"/>
                <a:gd name="T6" fmla="*/ 3 w 4"/>
                <a:gd name="T7" fmla="*/ 0 h 3"/>
              </a:gdLst>
              <a:ahLst/>
              <a:cxnLst>
                <a:cxn ang="0">
                  <a:pos x="T0" y="T1"/>
                </a:cxn>
                <a:cxn ang="0">
                  <a:pos x="T2" y="T3"/>
                </a:cxn>
                <a:cxn ang="0">
                  <a:pos x="T4" y="T5"/>
                </a:cxn>
                <a:cxn ang="0">
                  <a:pos x="T6" y="T7"/>
                </a:cxn>
              </a:cxnLst>
              <a:rect l="0" t="0" r="r" b="b"/>
              <a:pathLst>
                <a:path w="4" h="3">
                  <a:moveTo>
                    <a:pt x="3" y="0"/>
                  </a:moveTo>
                  <a:cubicBezTo>
                    <a:pt x="2" y="0"/>
                    <a:pt x="1" y="0"/>
                    <a:pt x="1" y="1"/>
                  </a:cubicBezTo>
                  <a:cubicBezTo>
                    <a:pt x="1" y="1"/>
                    <a:pt x="0" y="2"/>
                    <a:pt x="1" y="2"/>
                  </a:cubicBezTo>
                  <a:cubicBezTo>
                    <a:pt x="1" y="3"/>
                    <a:pt x="4" y="1"/>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94" name="Freeform 123">
              <a:extLst>
                <a:ext uri="{FF2B5EF4-FFF2-40B4-BE49-F238E27FC236}">
                  <a16:creationId xmlns:a16="http://schemas.microsoft.com/office/drawing/2014/main" id="{DE955AA1-188F-46F4-8CBE-8B19301E0E08}"/>
                </a:ext>
              </a:extLst>
            </p:cNvPr>
            <p:cNvSpPr>
              <a:spLocks/>
            </p:cNvSpPr>
            <p:nvPr/>
          </p:nvSpPr>
          <p:spPr bwMode="gray">
            <a:xfrm>
              <a:off x="6557371" y="2509033"/>
              <a:ext cx="17589" cy="33825"/>
            </a:xfrm>
            <a:custGeom>
              <a:avLst/>
              <a:gdLst>
                <a:gd name="T0" fmla="*/ 6 w 7"/>
                <a:gd name="T1" fmla="*/ 1 h 13"/>
                <a:gd name="T2" fmla="*/ 4 w 7"/>
                <a:gd name="T3" fmla="*/ 1 h 13"/>
                <a:gd name="T4" fmla="*/ 2 w 7"/>
                <a:gd name="T5" fmla="*/ 2 h 13"/>
                <a:gd name="T6" fmla="*/ 1 w 7"/>
                <a:gd name="T7" fmla="*/ 4 h 13"/>
                <a:gd name="T8" fmla="*/ 0 w 7"/>
                <a:gd name="T9" fmla="*/ 8 h 13"/>
                <a:gd name="T10" fmla="*/ 0 w 7"/>
                <a:gd name="T11" fmla="*/ 10 h 13"/>
                <a:gd name="T12" fmla="*/ 2 w 7"/>
                <a:gd name="T13" fmla="*/ 12 h 13"/>
                <a:gd name="T14" fmla="*/ 3 w 7"/>
                <a:gd name="T15" fmla="*/ 12 h 13"/>
                <a:gd name="T16" fmla="*/ 5 w 7"/>
                <a:gd name="T17" fmla="*/ 9 h 13"/>
                <a:gd name="T18" fmla="*/ 6 w 7"/>
                <a:gd name="T19" fmla="*/ 7 h 13"/>
                <a:gd name="T20" fmla="*/ 7 w 7"/>
                <a:gd name="T21" fmla="*/ 4 h 13"/>
                <a:gd name="T22" fmla="*/ 6 w 7"/>
                <a:gd name="T23"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3">
                  <a:moveTo>
                    <a:pt x="6" y="1"/>
                  </a:moveTo>
                  <a:cubicBezTo>
                    <a:pt x="6" y="1"/>
                    <a:pt x="4" y="1"/>
                    <a:pt x="4" y="1"/>
                  </a:cubicBezTo>
                  <a:cubicBezTo>
                    <a:pt x="3" y="0"/>
                    <a:pt x="3" y="2"/>
                    <a:pt x="2" y="2"/>
                  </a:cubicBezTo>
                  <a:cubicBezTo>
                    <a:pt x="2" y="3"/>
                    <a:pt x="1" y="3"/>
                    <a:pt x="1" y="4"/>
                  </a:cubicBezTo>
                  <a:cubicBezTo>
                    <a:pt x="0" y="5"/>
                    <a:pt x="0" y="7"/>
                    <a:pt x="0" y="8"/>
                  </a:cubicBezTo>
                  <a:cubicBezTo>
                    <a:pt x="0" y="8"/>
                    <a:pt x="0" y="9"/>
                    <a:pt x="0" y="10"/>
                  </a:cubicBezTo>
                  <a:cubicBezTo>
                    <a:pt x="1" y="11"/>
                    <a:pt x="1" y="11"/>
                    <a:pt x="2" y="12"/>
                  </a:cubicBezTo>
                  <a:cubicBezTo>
                    <a:pt x="2" y="13"/>
                    <a:pt x="3" y="13"/>
                    <a:pt x="3" y="12"/>
                  </a:cubicBezTo>
                  <a:cubicBezTo>
                    <a:pt x="3" y="11"/>
                    <a:pt x="4" y="10"/>
                    <a:pt x="5" y="9"/>
                  </a:cubicBezTo>
                  <a:cubicBezTo>
                    <a:pt x="6" y="8"/>
                    <a:pt x="6" y="8"/>
                    <a:pt x="6" y="7"/>
                  </a:cubicBezTo>
                  <a:cubicBezTo>
                    <a:pt x="7" y="5"/>
                    <a:pt x="7" y="5"/>
                    <a:pt x="7" y="4"/>
                  </a:cubicBezTo>
                  <a:cubicBezTo>
                    <a:pt x="7" y="3"/>
                    <a:pt x="7" y="1"/>
                    <a:pt x="6"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95" name="Freeform 124">
              <a:extLst>
                <a:ext uri="{FF2B5EF4-FFF2-40B4-BE49-F238E27FC236}">
                  <a16:creationId xmlns:a16="http://schemas.microsoft.com/office/drawing/2014/main" id="{C6A6359C-EAC0-417C-9494-ED11CEA88AC4}"/>
                </a:ext>
              </a:extLst>
            </p:cNvPr>
            <p:cNvSpPr>
              <a:spLocks/>
            </p:cNvSpPr>
            <p:nvPr/>
          </p:nvSpPr>
          <p:spPr bwMode="gray">
            <a:xfrm>
              <a:off x="6500546" y="2480620"/>
              <a:ext cx="37883" cy="31119"/>
            </a:xfrm>
            <a:custGeom>
              <a:avLst/>
              <a:gdLst>
                <a:gd name="T0" fmla="*/ 14 w 15"/>
                <a:gd name="T1" fmla="*/ 2 h 12"/>
                <a:gd name="T2" fmla="*/ 15 w 15"/>
                <a:gd name="T3" fmla="*/ 4 h 12"/>
                <a:gd name="T4" fmla="*/ 14 w 15"/>
                <a:gd name="T5" fmla="*/ 6 h 12"/>
                <a:gd name="T6" fmla="*/ 12 w 15"/>
                <a:gd name="T7" fmla="*/ 7 h 12"/>
                <a:gd name="T8" fmla="*/ 10 w 15"/>
                <a:gd name="T9" fmla="*/ 9 h 12"/>
                <a:gd name="T10" fmla="*/ 7 w 15"/>
                <a:gd name="T11" fmla="*/ 11 h 12"/>
                <a:gd name="T12" fmla="*/ 5 w 15"/>
                <a:gd name="T13" fmla="*/ 12 h 12"/>
                <a:gd name="T14" fmla="*/ 4 w 15"/>
                <a:gd name="T15" fmla="*/ 11 h 12"/>
                <a:gd name="T16" fmla="*/ 2 w 15"/>
                <a:gd name="T17" fmla="*/ 11 h 12"/>
                <a:gd name="T18" fmla="*/ 1 w 15"/>
                <a:gd name="T19" fmla="*/ 11 h 12"/>
                <a:gd name="T20" fmla="*/ 1 w 15"/>
                <a:gd name="T21" fmla="*/ 9 h 12"/>
                <a:gd name="T22" fmla="*/ 1 w 15"/>
                <a:gd name="T23" fmla="*/ 6 h 12"/>
                <a:gd name="T24" fmla="*/ 3 w 15"/>
                <a:gd name="T25" fmla="*/ 5 h 12"/>
                <a:gd name="T26" fmla="*/ 6 w 15"/>
                <a:gd name="T27" fmla="*/ 1 h 12"/>
                <a:gd name="T28" fmla="*/ 7 w 15"/>
                <a:gd name="T29" fmla="*/ 2 h 12"/>
                <a:gd name="T30" fmla="*/ 10 w 15"/>
                <a:gd name="T31" fmla="*/ 1 h 12"/>
                <a:gd name="T32" fmla="*/ 11 w 15"/>
                <a:gd name="T33" fmla="*/ 2 h 12"/>
                <a:gd name="T34" fmla="*/ 13 w 15"/>
                <a:gd name="T35" fmla="*/ 1 h 12"/>
                <a:gd name="T36" fmla="*/ 14 w 15"/>
                <a:gd name="T3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2">
                  <a:moveTo>
                    <a:pt x="14" y="2"/>
                  </a:moveTo>
                  <a:cubicBezTo>
                    <a:pt x="15" y="2"/>
                    <a:pt x="15" y="3"/>
                    <a:pt x="15" y="4"/>
                  </a:cubicBezTo>
                  <a:cubicBezTo>
                    <a:pt x="14" y="4"/>
                    <a:pt x="14" y="5"/>
                    <a:pt x="14" y="6"/>
                  </a:cubicBezTo>
                  <a:cubicBezTo>
                    <a:pt x="14" y="6"/>
                    <a:pt x="13" y="7"/>
                    <a:pt x="12" y="7"/>
                  </a:cubicBezTo>
                  <a:cubicBezTo>
                    <a:pt x="11" y="7"/>
                    <a:pt x="11" y="7"/>
                    <a:pt x="10" y="9"/>
                  </a:cubicBezTo>
                  <a:cubicBezTo>
                    <a:pt x="9" y="10"/>
                    <a:pt x="8" y="10"/>
                    <a:pt x="7" y="11"/>
                  </a:cubicBezTo>
                  <a:cubicBezTo>
                    <a:pt x="7" y="11"/>
                    <a:pt x="6" y="12"/>
                    <a:pt x="5" y="12"/>
                  </a:cubicBezTo>
                  <a:cubicBezTo>
                    <a:pt x="5" y="12"/>
                    <a:pt x="4" y="11"/>
                    <a:pt x="4" y="11"/>
                  </a:cubicBezTo>
                  <a:cubicBezTo>
                    <a:pt x="3" y="11"/>
                    <a:pt x="2" y="11"/>
                    <a:pt x="2" y="11"/>
                  </a:cubicBezTo>
                  <a:cubicBezTo>
                    <a:pt x="2" y="12"/>
                    <a:pt x="1" y="11"/>
                    <a:pt x="1" y="11"/>
                  </a:cubicBezTo>
                  <a:cubicBezTo>
                    <a:pt x="1" y="10"/>
                    <a:pt x="2" y="10"/>
                    <a:pt x="1" y="9"/>
                  </a:cubicBezTo>
                  <a:cubicBezTo>
                    <a:pt x="0" y="8"/>
                    <a:pt x="1" y="6"/>
                    <a:pt x="1" y="6"/>
                  </a:cubicBezTo>
                  <a:cubicBezTo>
                    <a:pt x="2" y="6"/>
                    <a:pt x="3" y="6"/>
                    <a:pt x="3" y="5"/>
                  </a:cubicBezTo>
                  <a:cubicBezTo>
                    <a:pt x="4" y="4"/>
                    <a:pt x="5" y="1"/>
                    <a:pt x="6" y="1"/>
                  </a:cubicBezTo>
                  <a:cubicBezTo>
                    <a:pt x="6" y="0"/>
                    <a:pt x="6" y="1"/>
                    <a:pt x="7" y="2"/>
                  </a:cubicBezTo>
                  <a:cubicBezTo>
                    <a:pt x="7" y="3"/>
                    <a:pt x="9" y="2"/>
                    <a:pt x="10" y="1"/>
                  </a:cubicBezTo>
                  <a:cubicBezTo>
                    <a:pt x="10" y="1"/>
                    <a:pt x="11" y="1"/>
                    <a:pt x="11" y="2"/>
                  </a:cubicBezTo>
                  <a:cubicBezTo>
                    <a:pt x="12" y="2"/>
                    <a:pt x="12" y="1"/>
                    <a:pt x="13" y="1"/>
                  </a:cubicBezTo>
                  <a:cubicBezTo>
                    <a:pt x="13" y="1"/>
                    <a:pt x="14" y="1"/>
                    <a:pt x="14"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96" name="Freeform 125">
              <a:extLst>
                <a:ext uri="{FF2B5EF4-FFF2-40B4-BE49-F238E27FC236}">
                  <a16:creationId xmlns:a16="http://schemas.microsoft.com/office/drawing/2014/main" id="{A6FFFFD7-EE8F-4C89-9189-C0E406BE828A}"/>
                </a:ext>
              </a:extLst>
            </p:cNvPr>
            <p:cNvSpPr>
              <a:spLocks/>
            </p:cNvSpPr>
            <p:nvPr/>
          </p:nvSpPr>
          <p:spPr bwMode="gray">
            <a:xfrm>
              <a:off x="6458603" y="2358852"/>
              <a:ext cx="113650" cy="113650"/>
            </a:xfrm>
            <a:custGeom>
              <a:avLst/>
              <a:gdLst>
                <a:gd name="T0" fmla="*/ 8 w 44"/>
                <a:gd name="T1" fmla="*/ 26 h 44"/>
                <a:gd name="T2" fmla="*/ 4 w 44"/>
                <a:gd name="T3" fmla="*/ 30 h 44"/>
                <a:gd name="T4" fmla="*/ 1 w 44"/>
                <a:gd name="T5" fmla="*/ 33 h 44"/>
                <a:gd name="T6" fmla="*/ 3 w 44"/>
                <a:gd name="T7" fmla="*/ 36 h 44"/>
                <a:gd name="T8" fmla="*/ 7 w 44"/>
                <a:gd name="T9" fmla="*/ 35 h 44"/>
                <a:gd name="T10" fmla="*/ 10 w 44"/>
                <a:gd name="T11" fmla="*/ 35 h 44"/>
                <a:gd name="T12" fmla="*/ 9 w 44"/>
                <a:gd name="T13" fmla="*/ 42 h 44"/>
                <a:gd name="T14" fmla="*/ 16 w 44"/>
                <a:gd name="T15" fmla="*/ 42 h 44"/>
                <a:gd name="T16" fmla="*/ 20 w 44"/>
                <a:gd name="T17" fmla="*/ 37 h 44"/>
                <a:gd name="T18" fmla="*/ 24 w 44"/>
                <a:gd name="T19" fmla="*/ 33 h 44"/>
                <a:gd name="T20" fmla="*/ 28 w 44"/>
                <a:gd name="T21" fmla="*/ 31 h 44"/>
                <a:gd name="T22" fmla="*/ 30 w 44"/>
                <a:gd name="T23" fmla="*/ 34 h 44"/>
                <a:gd name="T24" fmla="*/ 30 w 44"/>
                <a:gd name="T25" fmla="*/ 36 h 44"/>
                <a:gd name="T26" fmla="*/ 32 w 44"/>
                <a:gd name="T27" fmla="*/ 39 h 44"/>
                <a:gd name="T28" fmla="*/ 37 w 44"/>
                <a:gd name="T29" fmla="*/ 42 h 44"/>
                <a:gd name="T30" fmla="*/ 41 w 44"/>
                <a:gd name="T31" fmla="*/ 41 h 44"/>
                <a:gd name="T32" fmla="*/ 44 w 44"/>
                <a:gd name="T33" fmla="*/ 38 h 44"/>
                <a:gd name="T34" fmla="*/ 42 w 44"/>
                <a:gd name="T35" fmla="*/ 36 h 44"/>
                <a:gd name="T36" fmla="*/ 41 w 44"/>
                <a:gd name="T37" fmla="*/ 34 h 44"/>
                <a:gd name="T38" fmla="*/ 39 w 44"/>
                <a:gd name="T39" fmla="*/ 35 h 44"/>
                <a:gd name="T40" fmla="*/ 36 w 44"/>
                <a:gd name="T41" fmla="*/ 34 h 44"/>
                <a:gd name="T42" fmla="*/ 36 w 44"/>
                <a:gd name="T43" fmla="*/ 32 h 44"/>
                <a:gd name="T44" fmla="*/ 36 w 44"/>
                <a:gd name="T45" fmla="*/ 29 h 44"/>
                <a:gd name="T46" fmla="*/ 35 w 44"/>
                <a:gd name="T47" fmla="*/ 24 h 44"/>
                <a:gd name="T48" fmla="*/ 32 w 44"/>
                <a:gd name="T49" fmla="*/ 22 h 44"/>
                <a:gd name="T50" fmla="*/ 30 w 44"/>
                <a:gd name="T51" fmla="*/ 19 h 44"/>
                <a:gd name="T52" fmla="*/ 28 w 44"/>
                <a:gd name="T53" fmla="*/ 15 h 44"/>
                <a:gd name="T54" fmla="*/ 25 w 44"/>
                <a:gd name="T55" fmla="*/ 13 h 44"/>
                <a:gd name="T56" fmla="*/ 21 w 44"/>
                <a:gd name="T57" fmla="*/ 11 h 44"/>
                <a:gd name="T58" fmla="*/ 20 w 44"/>
                <a:gd name="T59" fmla="*/ 11 h 44"/>
                <a:gd name="T60" fmla="*/ 20 w 44"/>
                <a:gd name="T61" fmla="*/ 8 h 44"/>
                <a:gd name="T62" fmla="*/ 21 w 44"/>
                <a:gd name="T63" fmla="*/ 5 h 44"/>
                <a:gd name="T64" fmla="*/ 24 w 44"/>
                <a:gd name="T65" fmla="*/ 7 h 44"/>
                <a:gd name="T66" fmla="*/ 22 w 44"/>
                <a:gd name="T67" fmla="*/ 0 h 44"/>
                <a:gd name="T68" fmla="*/ 21 w 44"/>
                <a:gd name="T69" fmla="*/ 5 h 44"/>
                <a:gd name="T70" fmla="*/ 19 w 44"/>
                <a:gd name="T71" fmla="*/ 3 h 44"/>
                <a:gd name="T72" fmla="*/ 15 w 44"/>
                <a:gd name="T73" fmla="*/ 5 h 44"/>
                <a:gd name="T74" fmla="*/ 12 w 44"/>
                <a:gd name="T75" fmla="*/ 13 h 44"/>
                <a:gd name="T76" fmla="*/ 11 w 44"/>
                <a:gd name="T77" fmla="*/ 18 h 44"/>
                <a:gd name="T78" fmla="*/ 8 w 44"/>
                <a:gd name="T79"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44">
                  <a:moveTo>
                    <a:pt x="8" y="23"/>
                  </a:moveTo>
                  <a:cubicBezTo>
                    <a:pt x="8" y="24"/>
                    <a:pt x="8" y="25"/>
                    <a:pt x="8" y="26"/>
                  </a:cubicBezTo>
                  <a:cubicBezTo>
                    <a:pt x="8" y="28"/>
                    <a:pt x="9" y="28"/>
                    <a:pt x="8" y="29"/>
                  </a:cubicBezTo>
                  <a:cubicBezTo>
                    <a:pt x="7" y="29"/>
                    <a:pt x="5" y="29"/>
                    <a:pt x="4" y="30"/>
                  </a:cubicBezTo>
                  <a:cubicBezTo>
                    <a:pt x="4" y="30"/>
                    <a:pt x="3" y="31"/>
                    <a:pt x="2" y="31"/>
                  </a:cubicBezTo>
                  <a:cubicBezTo>
                    <a:pt x="1" y="32"/>
                    <a:pt x="1" y="32"/>
                    <a:pt x="1" y="33"/>
                  </a:cubicBezTo>
                  <a:cubicBezTo>
                    <a:pt x="0" y="34"/>
                    <a:pt x="0" y="35"/>
                    <a:pt x="1" y="36"/>
                  </a:cubicBezTo>
                  <a:cubicBezTo>
                    <a:pt x="2" y="36"/>
                    <a:pt x="3" y="36"/>
                    <a:pt x="3" y="36"/>
                  </a:cubicBezTo>
                  <a:cubicBezTo>
                    <a:pt x="3" y="35"/>
                    <a:pt x="4" y="33"/>
                    <a:pt x="5" y="34"/>
                  </a:cubicBezTo>
                  <a:cubicBezTo>
                    <a:pt x="6" y="35"/>
                    <a:pt x="6" y="35"/>
                    <a:pt x="7" y="35"/>
                  </a:cubicBezTo>
                  <a:cubicBezTo>
                    <a:pt x="8" y="35"/>
                    <a:pt x="9" y="35"/>
                    <a:pt x="10" y="34"/>
                  </a:cubicBezTo>
                  <a:cubicBezTo>
                    <a:pt x="10" y="34"/>
                    <a:pt x="10" y="34"/>
                    <a:pt x="10" y="35"/>
                  </a:cubicBezTo>
                  <a:cubicBezTo>
                    <a:pt x="10" y="36"/>
                    <a:pt x="10" y="37"/>
                    <a:pt x="10" y="38"/>
                  </a:cubicBezTo>
                  <a:cubicBezTo>
                    <a:pt x="9" y="39"/>
                    <a:pt x="9" y="41"/>
                    <a:pt x="9" y="42"/>
                  </a:cubicBezTo>
                  <a:cubicBezTo>
                    <a:pt x="9" y="43"/>
                    <a:pt x="11" y="44"/>
                    <a:pt x="11" y="44"/>
                  </a:cubicBezTo>
                  <a:cubicBezTo>
                    <a:pt x="12" y="43"/>
                    <a:pt x="15" y="43"/>
                    <a:pt x="16" y="42"/>
                  </a:cubicBezTo>
                  <a:cubicBezTo>
                    <a:pt x="16" y="42"/>
                    <a:pt x="17" y="39"/>
                    <a:pt x="18" y="38"/>
                  </a:cubicBezTo>
                  <a:cubicBezTo>
                    <a:pt x="18" y="37"/>
                    <a:pt x="19" y="37"/>
                    <a:pt x="20" y="37"/>
                  </a:cubicBezTo>
                  <a:cubicBezTo>
                    <a:pt x="21" y="37"/>
                    <a:pt x="22" y="36"/>
                    <a:pt x="23" y="36"/>
                  </a:cubicBezTo>
                  <a:cubicBezTo>
                    <a:pt x="23" y="36"/>
                    <a:pt x="24" y="35"/>
                    <a:pt x="24" y="33"/>
                  </a:cubicBezTo>
                  <a:cubicBezTo>
                    <a:pt x="24" y="31"/>
                    <a:pt x="24" y="31"/>
                    <a:pt x="25" y="31"/>
                  </a:cubicBezTo>
                  <a:cubicBezTo>
                    <a:pt x="26" y="31"/>
                    <a:pt x="28" y="30"/>
                    <a:pt x="28" y="31"/>
                  </a:cubicBezTo>
                  <a:cubicBezTo>
                    <a:pt x="28" y="32"/>
                    <a:pt x="28" y="32"/>
                    <a:pt x="28" y="33"/>
                  </a:cubicBezTo>
                  <a:cubicBezTo>
                    <a:pt x="28" y="33"/>
                    <a:pt x="29" y="33"/>
                    <a:pt x="30" y="34"/>
                  </a:cubicBezTo>
                  <a:cubicBezTo>
                    <a:pt x="31" y="34"/>
                    <a:pt x="31" y="34"/>
                    <a:pt x="31" y="35"/>
                  </a:cubicBezTo>
                  <a:cubicBezTo>
                    <a:pt x="31" y="35"/>
                    <a:pt x="30" y="36"/>
                    <a:pt x="30" y="36"/>
                  </a:cubicBezTo>
                  <a:cubicBezTo>
                    <a:pt x="30" y="37"/>
                    <a:pt x="30" y="38"/>
                    <a:pt x="31" y="39"/>
                  </a:cubicBezTo>
                  <a:cubicBezTo>
                    <a:pt x="31" y="39"/>
                    <a:pt x="32" y="38"/>
                    <a:pt x="32" y="39"/>
                  </a:cubicBezTo>
                  <a:cubicBezTo>
                    <a:pt x="33" y="39"/>
                    <a:pt x="34" y="39"/>
                    <a:pt x="34" y="40"/>
                  </a:cubicBezTo>
                  <a:cubicBezTo>
                    <a:pt x="35" y="41"/>
                    <a:pt x="37" y="41"/>
                    <a:pt x="37" y="42"/>
                  </a:cubicBezTo>
                  <a:cubicBezTo>
                    <a:pt x="38" y="42"/>
                    <a:pt x="39" y="43"/>
                    <a:pt x="39" y="43"/>
                  </a:cubicBezTo>
                  <a:cubicBezTo>
                    <a:pt x="39" y="42"/>
                    <a:pt x="40" y="42"/>
                    <a:pt x="41" y="41"/>
                  </a:cubicBezTo>
                  <a:cubicBezTo>
                    <a:pt x="42" y="41"/>
                    <a:pt x="42" y="40"/>
                    <a:pt x="43" y="40"/>
                  </a:cubicBezTo>
                  <a:cubicBezTo>
                    <a:pt x="44" y="40"/>
                    <a:pt x="44" y="39"/>
                    <a:pt x="44" y="38"/>
                  </a:cubicBezTo>
                  <a:cubicBezTo>
                    <a:pt x="43" y="37"/>
                    <a:pt x="42" y="37"/>
                    <a:pt x="42" y="37"/>
                  </a:cubicBezTo>
                  <a:cubicBezTo>
                    <a:pt x="41" y="36"/>
                    <a:pt x="42" y="36"/>
                    <a:pt x="42" y="36"/>
                  </a:cubicBezTo>
                  <a:cubicBezTo>
                    <a:pt x="43" y="35"/>
                    <a:pt x="43" y="35"/>
                    <a:pt x="42" y="35"/>
                  </a:cubicBezTo>
                  <a:cubicBezTo>
                    <a:pt x="42" y="34"/>
                    <a:pt x="42" y="35"/>
                    <a:pt x="41" y="34"/>
                  </a:cubicBezTo>
                  <a:cubicBezTo>
                    <a:pt x="41" y="33"/>
                    <a:pt x="41" y="33"/>
                    <a:pt x="40" y="33"/>
                  </a:cubicBezTo>
                  <a:cubicBezTo>
                    <a:pt x="40" y="34"/>
                    <a:pt x="40" y="36"/>
                    <a:pt x="39" y="35"/>
                  </a:cubicBezTo>
                  <a:cubicBezTo>
                    <a:pt x="39" y="34"/>
                    <a:pt x="38" y="33"/>
                    <a:pt x="38" y="33"/>
                  </a:cubicBezTo>
                  <a:cubicBezTo>
                    <a:pt x="37" y="34"/>
                    <a:pt x="37" y="34"/>
                    <a:pt x="36" y="34"/>
                  </a:cubicBezTo>
                  <a:cubicBezTo>
                    <a:pt x="35" y="34"/>
                    <a:pt x="34" y="34"/>
                    <a:pt x="34" y="33"/>
                  </a:cubicBezTo>
                  <a:cubicBezTo>
                    <a:pt x="35" y="33"/>
                    <a:pt x="35" y="32"/>
                    <a:pt x="36" y="32"/>
                  </a:cubicBezTo>
                  <a:cubicBezTo>
                    <a:pt x="36" y="33"/>
                    <a:pt x="37" y="33"/>
                    <a:pt x="37" y="32"/>
                  </a:cubicBezTo>
                  <a:cubicBezTo>
                    <a:pt x="37" y="30"/>
                    <a:pt x="36" y="31"/>
                    <a:pt x="36" y="29"/>
                  </a:cubicBezTo>
                  <a:cubicBezTo>
                    <a:pt x="37" y="28"/>
                    <a:pt x="37" y="28"/>
                    <a:pt x="37" y="26"/>
                  </a:cubicBezTo>
                  <a:cubicBezTo>
                    <a:pt x="36" y="25"/>
                    <a:pt x="36" y="24"/>
                    <a:pt x="35" y="24"/>
                  </a:cubicBezTo>
                  <a:cubicBezTo>
                    <a:pt x="34" y="23"/>
                    <a:pt x="34" y="22"/>
                    <a:pt x="34" y="22"/>
                  </a:cubicBezTo>
                  <a:cubicBezTo>
                    <a:pt x="34" y="22"/>
                    <a:pt x="33" y="22"/>
                    <a:pt x="32" y="22"/>
                  </a:cubicBezTo>
                  <a:cubicBezTo>
                    <a:pt x="32" y="22"/>
                    <a:pt x="32" y="21"/>
                    <a:pt x="31" y="20"/>
                  </a:cubicBezTo>
                  <a:cubicBezTo>
                    <a:pt x="31" y="19"/>
                    <a:pt x="31" y="20"/>
                    <a:pt x="30" y="19"/>
                  </a:cubicBezTo>
                  <a:cubicBezTo>
                    <a:pt x="29" y="18"/>
                    <a:pt x="29" y="18"/>
                    <a:pt x="29" y="16"/>
                  </a:cubicBezTo>
                  <a:cubicBezTo>
                    <a:pt x="29" y="15"/>
                    <a:pt x="29" y="15"/>
                    <a:pt x="28" y="15"/>
                  </a:cubicBezTo>
                  <a:cubicBezTo>
                    <a:pt x="27" y="15"/>
                    <a:pt x="27" y="15"/>
                    <a:pt x="26" y="14"/>
                  </a:cubicBezTo>
                  <a:cubicBezTo>
                    <a:pt x="25" y="14"/>
                    <a:pt x="25" y="15"/>
                    <a:pt x="25" y="13"/>
                  </a:cubicBezTo>
                  <a:cubicBezTo>
                    <a:pt x="24" y="11"/>
                    <a:pt x="24" y="11"/>
                    <a:pt x="23" y="11"/>
                  </a:cubicBezTo>
                  <a:cubicBezTo>
                    <a:pt x="22" y="10"/>
                    <a:pt x="22" y="11"/>
                    <a:pt x="21" y="11"/>
                  </a:cubicBezTo>
                  <a:cubicBezTo>
                    <a:pt x="21" y="12"/>
                    <a:pt x="21" y="13"/>
                    <a:pt x="21" y="13"/>
                  </a:cubicBezTo>
                  <a:cubicBezTo>
                    <a:pt x="20" y="13"/>
                    <a:pt x="20" y="12"/>
                    <a:pt x="20" y="11"/>
                  </a:cubicBezTo>
                  <a:cubicBezTo>
                    <a:pt x="20" y="10"/>
                    <a:pt x="20" y="10"/>
                    <a:pt x="20" y="9"/>
                  </a:cubicBezTo>
                  <a:cubicBezTo>
                    <a:pt x="19" y="8"/>
                    <a:pt x="19" y="8"/>
                    <a:pt x="20" y="8"/>
                  </a:cubicBezTo>
                  <a:cubicBezTo>
                    <a:pt x="20" y="8"/>
                    <a:pt x="20" y="6"/>
                    <a:pt x="20" y="5"/>
                  </a:cubicBezTo>
                  <a:cubicBezTo>
                    <a:pt x="20" y="4"/>
                    <a:pt x="21" y="4"/>
                    <a:pt x="21" y="5"/>
                  </a:cubicBezTo>
                  <a:cubicBezTo>
                    <a:pt x="21" y="6"/>
                    <a:pt x="22" y="7"/>
                    <a:pt x="23" y="8"/>
                  </a:cubicBezTo>
                  <a:cubicBezTo>
                    <a:pt x="23" y="9"/>
                    <a:pt x="24" y="8"/>
                    <a:pt x="24" y="7"/>
                  </a:cubicBezTo>
                  <a:cubicBezTo>
                    <a:pt x="24" y="6"/>
                    <a:pt x="23" y="4"/>
                    <a:pt x="23" y="2"/>
                  </a:cubicBezTo>
                  <a:cubicBezTo>
                    <a:pt x="23" y="0"/>
                    <a:pt x="22" y="0"/>
                    <a:pt x="22" y="0"/>
                  </a:cubicBezTo>
                  <a:cubicBezTo>
                    <a:pt x="22" y="1"/>
                    <a:pt x="21" y="1"/>
                    <a:pt x="21" y="2"/>
                  </a:cubicBezTo>
                  <a:cubicBezTo>
                    <a:pt x="21" y="3"/>
                    <a:pt x="21" y="5"/>
                    <a:pt x="21" y="5"/>
                  </a:cubicBezTo>
                  <a:cubicBezTo>
                    <a:pt x="19" y="4"/>
                    <a:pt x="19" y="4"/>
                    <a:pt x="19" y="4"/>
                  </a:cubicBezTo>
                  <a:cubicBezTo>
                    <a:pt x="19" y="4"/>
                    <a:pt x="19" y="3"/>
                    <a:pt x="19" y="3"/>
                  </a:cubicBezTo>
                  <a:cubicBezTo>
                    <a:pt x="19" y="2"/>
                    <a:pt x="18" y="2"/>
                    <a:pt x="17" y="3"/>
                  </a:cubicBezTo>
                  <a:cubicBezTo>
                    <a:pt x="16" y="4"/>
                    <a:pt x="15" y="4"/>
                    <a:pt x="15" y="5"/>
                  </a:cubicBezTo>
                  <a:cubicBezTo>
                    <a:pt x="14" y="7"/>
                    <a:pt x="13" y="10"/>
                    <a:pt x="13" y="11"/>
                  </a:cubicBezTo>
                  <a:cubicBezTo>
                    <a:pt x="13" y="12"/>
                    <a:pt x="13" y="13"/>
                    <a:pt x="12" y="13"/>
                  </a:cubicBezTo>
                  <a:cubicBezTo>
                    <a:pt x="12" y="14"/>
                    <a:pt x="11" y="14"/>
                    <a:pt x="11" y="15"/>
                  </a:cubicBezTo>
                  <a:cubicBezTo>
                    <a:pt x="11" y="17"/>
                    <a:pt x="11" y="17"/>
                    <a:pt x="11" y="18"/>
                  </a:cubicBezTo>
                  <a:cubicBezTo>
                    <a:pt x="10" y="18"/>
                    <a:pt x="10" y="20"/>
                    <a:pt x="9" y="20"/>
                  </a:cubicBezTo>
                  <a:cubicBezTo>
                    <a:pt x="9" y="21"/>
                    <a:pt x="9" y="22"/>
                    <a:pt x="8" y="2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97" name="Freeform 126">
              <a:extLst>
                <a:ext uri="{FF2B5EF4-FFF2-40B4-BE49-F238E27FC236}">
                  <a16:creationId xmlns:a16="http://schemas.microsoft.com/office/drawing/2014/main" id="{89E1DAAD-9DEB-4DBB-9F23-2832D52EFCD7}"/>
                </a:ext>
              </a:extLst>
            </p:cNvPr>
            <p:cNvSpPr>
              <a:spLocks/>
            </p:cNvSpPr>
            <p:nvPr/>
          </p:nvSpPr>
          <p:spPr bwMode="gray">
            <a:xfrm>
              <a:off x="6597960" y="2506327"/>
              <a:ext cx="2706"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0"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98" name="Freeform 127">
              <a:extLst>
                <a:ext uri="{FF2B5EF4-FFF2-40B4-BE49-F238E27FC236}">
                  <a16:creationId xmlns:a16="http://schemas.microsoft.com/office/drawing/2014/main" id="{FE5EC2FC-41C2-4A4B-B1FC-6BE278F91A8A}"/>
                </a:ext>
              </a:extLst>
            </p:cNvPr>
            <p:cNvSpPr>
              <a:spLocks/>
            </p:cNvSpPr>
            <p:nvPr/>
          </p:nvSpPr>
          <p:spPr bwMode="gray">
            <a:xfrm>
              <a:off x="6596607" y="2472502"/>
              <a:ext cx="14883" cy="14883"/>
            </a:xfrm>
            <a:custGeom>
              <a:avLst/>
              <a:gdLst>
                <a:gd name="T0" fmla="*/ 1 w 6"/>
                <a:gd name="T1" fmla="*/ 0 h 6"/>
                <a:gd name="T2" fmla="*/ 0 w 6"/>
                <a:gd name="T3" fmla="*/ 1 h 6"/>
                <a:gd name="T4" fmla="*/ 2 w 6"/>
                <a:gd name="T5" fmla="*/ 5 h 6"/>
                <a:gd name="T6" fmla="*/ 4 w 6"/>
                <a:gd name="T7" fmla="*/ 5 h 6"/>
                <a:gd name="T8" fmla="*/ 6 w 6"/>
                <a:gd name="T9" fmla="*/ 3 h 6"/>
                <a:gd name="T10" fmla="*/ 4 w 6"/>
                <a:gd name="T11" fmla="*/ 1 h 6"/>
                <a:gd name="T12" fmla="*/ 1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1" y="0"/>
                  </a:moveTo>
                  <a:cubicBezTo>
                    <a:pt x="0" y="0"/>
                    <a:pt x="0" y="0"/>
                    <a:pt x="0" y="1"/>
                  </a:cubicBezTo>
                  <a:cubicBezTo>
                    <a:pt x="1" y="3"/>
                    <a:pt x="2" y="5"/>
                    <a:pt x="2" y="5"/>
                  </a:cubicBezTo>
                  <a:cubicBezTo>
                    <a:pt x="3" y="6"/>
                    <a:pt x="4" y="5"/>
                    <a:pt x="4" y="5"/>
                  </a:cubicBezTo>
                  <a:cubicBezTo>
                    <a:pt x="5" y="5"/>
                    <a:pt x="6" y="5"/>
                    <a:pt x="6" y="3"/>
                  </a:cubicBezTo>
                  <a:cubicBezTo>
                    <a:pt x="6" y="2"/>
                    <a:pt x="5" y="1"/>
                    <a:pt x="4" y="1"/>
                  </a:cubicBezTo>
                  <a:cubicBezTo>
                    <a:pt x="3"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299" name="Freeform 128">
              <a:extLst>
                <a:ext uri="{FF2B5EF4-FFF2-40B4-BE49-F238E27FC236}">
                  <a16:creationId xmlns:a16="http://schemas.microsoft.com/office/drawing/2014/main" id="{2D7F7D36-CC71-4D35-A6FA-17664B96A197}"/>
                </a:ext>
              </a:extLst>
            </p:cNvPr>
            <p:cNvSpPr>
              <a:spLocks/>
            </p:cNvSpPr>
            <p:nvPr/>
          </p:nvSpPr>
          <p:spPr bwMode="gray">
            <a:xfrm>
              <a:off x="6608784" y="2452208"/>
              <a:ext cx="8118" cy="6765"/>
            </a:xfrm>
            <a:custGeom>
              <a:avLst/>
              <a:gdLst>
                <a:gd name="T0" fmla="*/ 2 w 3"/>
                <a:gd name="T1" fmla="*/ 0 h 3"/>
                <a:gd name="T2" fmla="*/ 1 w 3"/>
                <a:gd name="T3" fmla="*/ 2 h 3"/>
                <a:gd name="T4" fmla="*/ 3 w 3"/>
                <a:gd name="T5" fmla="*/ 2 h 3"/>
                <a:gd name="T6" fmla="*/ 2 w 3"/>
                <a:gd name="T7" fmla="*/ 0 h 3"/>
              </a:gdLst>
              <a:ahLst/>
              <a:cxnLst>
                <a:cxn ang="0">
                  <a:pos x="T0" y="T1"/>
                </a:cxn>
                <a:cxn ang="0">
                  <a:pos x="T2" y="T3"/>
                </a:cxn>
                <a:cxn ang="0">
                  <a:pos x="T4" y="T5"/>
                </a:cxn>
                <a:cxn ang="0">
                  <a:pos x="T6" y="T7"/>
                </a:cxn>
              </a:cxnLst>
              <a:rect l="0" t="0" r="r" b="b"/>
              <a:pathLst>
                <a:path w="3" h="3">
                  <a:moveTo>
                    <a:pt x="2" y="0"/>
                  </a:moveTo>
                  <a:cubicBezTo>
                    <a:pt x="1" y="0"/>
                    <a:pt x="0" y="1"/>
                    <a:pt x="1" y="2"/>
                  </a:cubicBezTo>
                  <a:cubicBezTo>
                    <a:pt x="1" y="2"/>
                    <a:pt x="2" y="3"/>
                    <a:pt x="3" y="2"/>
                  </a:cubicBezTo>
                  <a:cubicBezTo>
                    <a:pt x="3" y="2"/>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00" name="Freeform 129">
              <a:extLst>
                <a:ext uri="{FF2B5EF4-FFF2-40B4-BE49-F238E27FC236}">
                  <a16:creationId xmlns:a16="http://schemas.microsoft.com/office/drawing/2014/main" id="{4683BE38-7336-4793-A27D-1C0414DA689C}"/>
                </a:ext>
              </a:extLst>
            </p:cNvPr>
            <p:cNvSpPr>
              <a:spLocks/>
            </p:cNvSpPr>
            <p:nvPr/>
          </p:nvSpPr>
          <p:spPr bwMode="gray">
            <a:xfrm>
              <a:off x="6614196" y="2461678"/>
              <a:ext cx="14883" cy="21648"/>
            </a:xfrm>
            <a:custGeom>
              <a:avLst/>
              <a:gdLst>
                <a:gd name="T0" fmla="*/ 3 w 6"/>
                <a:gd name="T1" fmla="*/ 2 h 8"/>
                <a:gd name="T2" fmla="*/ 1 w 6"/>
                <a:gd name="T3" fmla="*/ 2 h 8"/>
                <a:gd name="T4" fmla="*/ 3 w 6"/>
                <a:gd name="T5" fmla="*/ 6 h 8"/>
                <a:gd name="T6" fmla="*/ 5 w 6"/>
                <a:gd name="T7" fmla="*/ 7 h 8"/>
                <a:gd name="T8" fmla="*/ 3 w 6"/>
                <a:gd name="T9" fmla="*/ 2 h 8"/>
              </a:gdLst>
              <a:ahLst/>
              <a:cxnLst>
                <a:cxn ang="0">
                  <a:pos x="T0" y="T1"/>
                </a:cxn>
                <a:cxn ang="0">
                  <a:pos x="T2" y="T3"/>
                </a:cxn>
                <a:cxn ang="0">
                  <a:pos x="T4" y="T5"/>
                </a:cxn>
                <a:cxn ang="0">
                  <a:pos x="T6" y="T7"/>
                </a:cxn>
                <a:cxn ang="0">
                  <a:pos x="T8" y="T9"/>
                </a:cxn>
              </a:cxnLst>
              <a:rect l="0" t="0" r="r" b="b"/>
              <a:pathLst>
                <a:path w="6" h="8">
                  <a:moveTo>
                    <a:pt x="3" y="2"/>
                  </a:moveTo>
                  <a:cubicBezTo>
                    <a:pt x="2" y="2"/>
                    <a:pt x="0" y="0"/>
                    <a:pt x="1" y="2"/>
                  </a:cubicBezTo>
                  <a:cubicBezTo>
                    <a:pt x="1" y="4"/>
                    <a:pt x="2" y="4"/>
                    <a:pt x="3" y="6"/>
                  </a:cubicBezTo>
                  <a:cubicBezTo>
                    <a:pt x="4" y="7"/>
                    <a:pt x="5" y="8"/>
                    <a:pt x="5" y="7"/>
                  </a:cubicBezTo>
                  <a:cubicBezTo>
                    <a:pt x="6" y="6"/>
                    <a:pt x="4" y="2"/>
                    <a:pt x="3"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01" name="Freeform 130">
              <a:extLst>
                <a:ext uri="{FF2B5EF4-FFF2-40B4-BE49-F238E27FC236}">
                  <a16:creationId xmlns:a16="http://schemas.microsoft.com/office/drawing/2014/main" id="{CB5FA941-B27D-4FDC-9684-F233FB6F9CBE}"/>
                </a:ext>
              </a:extLst>
            </p:cNvPr>
            <p:cNvSpPr>
              <a:spLocks/>
            </p:cNvSpPr>
            <p:nvPr/>
          </p:nvSpPr>
          <p:spPr bwMode="gray">
            <a:xfrm>
              <a:off x="6656138" y="2506327"/>
              <a:ext cx="9471" cy="9471"/>
            </a:xfrm>
            <a:custGeom>
              <a:avLst/>
              <a:gdLst>
                <a:gd name="T0" fmla="*/ 0 w 4"/>
                <a:gd name="T1" fmla="*/ 1 h 4"/>
                <a:gd name="T2" fmla="*/ 0 w 4"/>
                <a:gd name="T3" fmla="*/ 2 h 4"/>
                <a:gd name="T4" fmla="*/ 2 w 4"/>
                <a:gd name="T5" fmla="*/ 4 h 4"/>
                <a:gd name="T6" fmla="*/ 3 w 4"/>
                <a:gd name="T7" fmla="*/ 2 h 4"/>
                <a:gd name="T8" fmla="*/ 1 w 4"/>
                <a:gd name="T9" fmla="*/ 1 h 4"/>
                <a:gd name="T10" fmla="*/ 0 w 4"/>
                <a:gd name="T11" fmla="*/ 1 h 4"/>
              </a:gdLst>
              <a:ahLst/>
              <a:cxnLst>
                <a:cxn ang="0">
                  <a:pos x="T0" y="T1"/>
                </a:cxn>
                <a:cxn ang="0">
                  <a:pos x="T2" y="T3"/>
                </a:cxn>
                <a:cxn ang="0">
                  <a:pos x="T4" y="T5"/>
                </a:cxn>
                <a:cxn ang="0">
                  <a:pos x="T6" y="T7"/>
                </a:cxn>
                <a:cxn ang="0">
                  <a:pos x="T8" y="T9"/>
                </a:cxn>
                <a:cxn ang="0">
                  <a:pos x="T10" y="T11"/>
                </a:cxn>
              </a:cxnLst>
              <a:rect l="0" t="0" r="r" b="b"/>
              <a:pathLst>
                <a:path w="4" h="4">
                  <a:moveTo>
                    <a:pt x="0" y="1"/>
                  </a:moveTo>
                  <a:cubicBezTo>
                    <a:pt x="0" y="0"/>
                    <a:pt x="0" y="1"/>
                    <a:pt x="0" y="2"/>
                  </a:cubicBezTo>
                  <a:cubicBezTo>
                    <a:pt x="1" y="3"/>
                    <a:pt x="2" y="4"/>
                    <a:pt x="2" y="4"/>
                  </a:cubicBezTo>
                  <a:cubicBezTo>
                    <a:pt x="3" y="4"/>
                    <a:pt x="4" y="3"/>
                    <a:pt x="3" y="2"/>
                  </a:cubicBezTo>
                  <a:cubicBezTo>
                    <a:pt x="3" y="2"/>
                    <a:pt x="1" y="1"/>
                    <a:pt x="1" y="1"/>
                  </a:cubicBezTo>
                  <a:cubicBezTo>
                    <a:pt x="1" y="1"/>
                    <a:pt x="1"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02" name="Freeform 131">
              <a:extLst>
                <a:ext uri="{FF2B5EF4-FFF2-40B4-BE49-F238E27FC236}">
                  <a16:creationId xmlns:a16="http://schemas.microsoft.com/office/drawing/2014/main" id="{922CE18C-0D85-404F-BED5-269A125F7AEE}"/>
                </a:ext>
              </a:extLst>
            </p:cNvPr>
            <p:cNvSpPr>
              <a:spLocks/>
            </p:cNvSpPr>
            <p:nvPr/>
          </p:nvSpPr>
          <p:spPr bwMode="gray">
            <a:xfrm>
              <a:off x="6712963" y="2511739"/>
              <a:ext cx="9471" cy="12177"/>
            </a:xfrm>
            <a:custGeom>
              <a:avLst/>
              <a:gdLst>
                <a:gd name="T0" fmla="*/ 1 w 4"/>
                <a:gd name="T1" fmla="*/ 0 h 5"/>
                <a:gd name="T2" fmla="*/ 0 w 4"/>
                <a:gd name="T3" fmla="*/ 1 h 5"/>
                <a:gd name="T4" fmla="*/ 1 w 4"/>
                <a:gd name="T5" fmla="*/ 2 h 5"/>
                <a:gd name="T6" fmla="*/ 1 w 4"/>
                <a:gd name="T7" fmla="*/ 4 h 5"/>
                <a:gd name="T8" fmla="*/ 3 w 4"/>
                <a:gd name="T9" fmla="*/ 4 h 5"/>
                <a:gd name="T10" fmla="*/ 1 w 4"/>
                <a:gd name="T11" fmla="*/ 0 h 5"/>
              </a:gdLst>
              <a:ahLst/>
              <a:cxnLst>
                <a:cxn ang="0">
                  <a:pos x="T0" y="T1"/>
                </a:cxn>
                <a:cxn ang="0">
                  <a:pos x="T2" y="T3"/>
                </a:cxn>
                <a:cxn ang="0">
                  <a:pos x="T4" y="T5"/>
                </a:cxn>
                <a:cxn ang="0">
                  <a:pos x="T6" y="T7"/>
                </a:cxn>
                <a:cxn ang="0">
                  <a:pos x="T8" y="T9"/>
                </a:cxn>
                <a:cxn ang="0">
                  <a:pos x="T10" y="T11"/>
                </a:cxn>
              </a:cxnLst>
              <a:rect l="0" t="0" r="r" b="b"/>
              <a:pathLst>
                <a:path w="4" h="5">
                  <a:moveTo>
                    <a:pt x="1" y="0"/>
                  </a:moveTo>
                  <a:cubicBezTo>
                    <a:pt x="0" y="0"/>
                    <a:pt x="0" y="0"/>
                    <a:pt x="0" y="1"/>
                  </a:cubicBezTo>
                  <a:cubicBezTo>
                    <a:pt x="1" y="1"/>
                    <a:pt x="2" y="1"/>
                    <a:pt x="1" y="2"/>
                  </a:cubicBezTo>
                  <a:cubicBezTo>
                    <a:pt x="1" y="2"/>
                    <a:pt x="0" y="3"/>
                    <a:pt x="1" y="4"/>
                  </a:cubicBezTo>
                  <a:cubicBezTo>
                    <a:pt x="2" y="5"/>
                    <a:pt x="3" y="5"/>
                    <a:pt x="3" y="4"/>
                  </a:cubicBezTo>
                  <a:cubicBezTo>
                    <a:pt x="4" y="3"/>
                    <a:pt x="3"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03" name="Freeform 132">
              <a:extLst>
                <a:ext uri="{FF2B5EF4-FFF2-40B4-BE49-F238E27FC236}">
                  <a16:creationId xmlns:a16="http://schemas.microsoft.com/office/drawing/2014/main" id="{A8CC0609-CF23-44C2-8C6E-6A3DFF1DDA86}"/>
                </a:ext>
              </a:extLst>
            </p:cNvPr>
            <p:cNvSpPr>
              <a:spLocks/>
            </p:cNvSpPr>
            <p:nvPr/>
          </p:nvSpPr>
          <p:spPr bwMode="gray">
            <a:xfrm>
              <a:off x="6738670" y="2599682"/>
              <a:ext cx="10824" cy="14883"/>
            </a:xfrm>
            <a:custGeom>
              <a:avLst/>
              <a:gdLst>
                <a:gd name="T0" fmla="*/ 3 w 4"/>
                <a:gd name="T1" fmla="*/ 0 h 6"/>
                <a:gd name="T2" fmla="*/ 1 w 4"/>
                <a:gd name="T3" fmla="*/ 2 h 6"/>
                <a:gd name="T4" fmla="*/ 0 w 4"/>
                <a:gd name="T5" fmla="*/ 4 h 6"/>
                <a:gd name="T6" fmla="*/ 1 w 4"/>
                <a:gd name="T7" fmla="*/ 6 h 6"/>
                <a:gd name="T8" fmla="*/ 4 w 4"/>
                <a:gd name="T9" fmla="*/ 3 h 6"/>
                <a:gd name="T10" fmla="*/ 3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3" y="0"/>
                  </a:moveTo>
                  <a:cubicBezTo>
                    <a:pt x="2" y="1"/>
                    <a:pt x="2" y="1"/>
                    <a:pt x="1" y="2"/>
                  </a:cubicBezTo>
                  <a:cubicBezTo>
                    <a:pt x="0" y="3"/>
                    <a:pt x="1" y="3"/>
                    <a:pt x="0" y="4"/>
                  </a:cubicBezTo>
                  <a:cubicBezTo>
                    <a:pt x="0" y="5"/>
                    <a:pt x="0" y="6"/>
                    <a:pt x="1" y="6"/>
                  </a:cubicBezTo>
                  <a:cubicBezTo>
                    <a:pt x="2" y="5"/>
                    <a:pt x="3" y="4"/>
                    <a:pt x="4" y="3"/>
                  </a:cubicBezTo>
                  <a:cubicBezTo>
                    <a:pt x="4" y="3"/>
                    <a:pt x="4"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04" name="Freeform 133">
              <a:extLst>
                <a:ext uri="{FF2B5EF4-FFF2-40B4-BE49-F238E27FC236}">
                  <a16:creationId xmlns:a16="http://schemas.microsoft.com/office/drawing/2014/main" id="{6DA66C73-F495-41A4-9E31-75EC98FFA5F4}"/>
                </a:ext>
              </a:extLst>
            </p:cNvPr>
            <p:cNvSpPr>
              <a:spLocks/>
            </p:cNvSpPr>
            <p:nvPr/>
          </p:nvSpPr>
          <p:spPr bwMode="gray">
            <a:xfrm>
              <a:off x="6795495" y="2606448"/>
              <a:ext cx="10824" cy="10824"/>
            </a:xfrm>
            <a:custGeom>
              <a:avLst/>
              <a:gdLst>
                <a:gd name="T0" fmla="*/ 2 w 4"/>
                <a:gd name="T1" fmla="*/ 0 h 4"/>
                <a:gd name="T2" fmla="*/ 1 w 4"/>
                <a:gd name="T3" fmla="*/ 1 h 4"/>
                <a:gd name="T4" fmla="*/ 3 w 4"/>
                <a:gd name="T5" fmla="*/ 3 h 4"/>
                <a:gd name="T6" fmla="*/ 2 w 4"/>
                <a:gd name="T7" fmla="*/ 0 h 4"/>
              </a:gdLst>
              <a:ahLst/>
              <a:cxnLst>
                <a:cxn ang="0">
                  <a:pos x="T0" y="T1"/>
                </a:cxn>
                <a:cxn ang="0">
                  <a:pos x="T2" y="T3"/>
                </a:cxn>
                <a:cxn ang="0">
                  <a:pos x="T4" y="T5"/>
                </a:cxn>
                <a:cxn ang="0">
                  <a:pos x="T6" y="T7"/>
                </a:cxn>
              </a:cxnLst>
              <a:rect l="0" t="0" r="r" b="b"/>
              <a:pathLst>
                <a:path w="4" h="4">
                  <a:moveTo>
                    <a:pt x="2" y="0"/>
                  </a:moveTo>
                  <a:cubicBezTo>
                    <a:pt x="1" y="0"/>
                    <a:pt x="0" y="0"/>
                    <a:pt x="1" y="1"/>
                  </a:cubicBezTo>
                  <a:cubicBezTo>
                    <a:pt x="1" y="2"/>
                    <a:pt x="3" y="4"/>
                    <a:pt x="3" y="3"/>
                  </a:cubicBezTo>
                  <a:cubicBezTo>
                    <a:pt x="4" y="2"/>
                    <a:pt x="3"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05" name="Freeform 134">
              <a:extLst>
                <a:ext uri="{FF2B5EF4-FFF2-40B4-BE49-F238E27FC236}">
                  <a16:creationId xmlns:a16="http://schemas.microsoft.com/office/drawing/2014/main" id="{C69BF6A9-C821-4AC4-93BA-C99B027FE7C5}"/>
                </a:ext>
              </a:extLst>
            </p:cNvPr>
            <p:cNvSpPr>
              <a:spLocks/>
            </p:cNvSpPr>
            <p:nvPr/>
          </p:nvSpPr>
          <p:spPr bwMode="gray">
            <a:xfrm>
              <a:off x="6800907" y="2599682"/>
              <a:ext cx="2706" cy="4059"/>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1"/>
                    <a:pt x="0" y="2"/>
                  </a:cubicBezTo>
                  <a:cubicBezTo>
                    <a:pt x="1" y="2"/>
                    <a:pt x="1" y="2"/>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06" name="Freeform 135">
              <a:extLst>
                <a:ext uri="{FF2B5EF4-FFF2-40B4-BE49-F238E27FC236}">
                  <a16:creationId xmlns:a16="http://schemas.microsoft.com/office/drawing/2014/main" id="{6A6BF896-6581-4233-B02A-EFB41A5FBEFC}"/>
                </a:ext>
              </a:extLst>
            </p:cNvPr>
            <p:cNvSpPr>
              <a:spLocks/>
            </p:cNvSpPr>
            <p:nvPr/>
          </p:nvSpPr>
          <p:spPr bwMode="gray">
            <a:xfrm>
              <a:off x="6787377" y="2552328"/>
              <a:ext cx="5412" cy="8118"/>
            </a:xfrm>
            <a:custGeom>
              <a:avLst/>
              <a:gdLst>
                <a:gd name="T0" fmla="*/ 1 w 2"/>
                <a:gd name="T1" fmla="*/ 1 h 3"/>
                <a:gd name="T2" fmla="*/ 0 w 2"/>
                <a:gd name="T3" fmla="*/ 3 h 3"/>
                <a:gd name="T4" fmla="*/ 2 w 2"/>
                <a:gd name="T5" fmla="*/ 2 h 3"/>
                <a:gd name="T6" fmla="*/ 1 w 2"/>
                <a:gd name="T7" fmla="*/ 1 h 3"/>
              </a:gdLst>
              <a:ahLst/>
              <a:cxnLst>
                <a:cxn ang="0">
                  <a:pos x="T0" y="T1"/>
                </a:cxn>
                <a:cxn ang="0">
                  <a:pos x="T2" y="T3"/>
                </a:cxn>
                <a:cxn ang="0">
                  <a:pos x="T4" y="T5"/>
                </a:cxn>
                <a:cxn ang="0">
                  <a:pos x="T6" y="T7"/>
                </a:cxn>
              </a:cxnLst>
              <a:rect l="0" t="0" r="r" b="b"/>
              <a:pathLst>
                <a:path w="2" h="3">
                  <a:moveTo>
                    <a:pt x="1" y="1"/>
                  </a:moveTo>
                  <a:cubicBezTo>
                    <a:pt x="0" y="1"/>
                    <a:pt x="0" y="2"/>
                    <a:pt x="0" y="3"/>
                  </a:cubicBezTo>
                  <a:cubicBezTo>
                    <a:pt x="1" y="3"/>
                    <a:pt x="1" y="3"/>
                    <a:pt x="2" y="2"/>
                  </a:cubicBezTo>
                  <a:cubicBezTo>
                    <a:pt x="2"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07" name="Freeform 136">
              <a:extLst>
                <a:ext uri="{FF2B5EF4-FFF2-40B4-BE49-F238E27FC236}">
                  <a16:creationId xmlns:a16="http://schemas.microsoft.com/office/drawing/2014/main" id="{0F6E9995-96B0-492F-A5AB-7272CAB6B2F8}"/>
                </a:ext>
              </a:extLst>
            </p:cNvPr>
            <p:cNvSpPr>
              <a:spLocks/>
            </p:cNvSpPr>
            <p:nvPr/>
          </p:nvSpPr>
          <p:spPr bwMode="gray">
            <a:xfrm>
              <a:off x="6795495" y="2563152"/>
              <a:ext cx="13530" cy="10824"/>
            </a:xfrm>
            <a:custGeom>
              <a:avLst/>
              <a:gdLst>
                <a:gd name="T0" fmla="*/ 2 w 5"/>
                <a:gd name="T1" fmla="*/ 0 h 4"/>
                <a:gd name="T2" fmla="*/ 0 w 5"/>
                <a:gd name="T3" fmla="*/ 1 h 4"/>
                <a:gd name="T4" fmla="*/ 1 w 5"/>
                <a:gd name="T5" fmla="*/ 3 h 4"/>
                <a:gd name="T6" fmla="*/ 3 w 5"/>
                <a:gd name="T7" fmla="*/ 4 h 4"/>
                <a:gd name="T8" fmla="*/ 5 w 5"/>
                <a:gd name="T9" fmla="*/ 3 h 4"/>
                <a:gd name="T10" fmla="*/ 4 w 5"/>
                <a:gd name="T11" fmla="*/ 0 h 4"/>
                <a:gd name="T12" fmla="*/ 2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2" y="0"/>
                  </a:moveTo>
                  <a:cubicBezTo>
                    <a:pt x="1" y="0"/>
                    <a:pt x="0" y="0"/>
                    <a:pt x="0" y="1"/>
                  </a:cubicBezTo>
                  <a:cubicBezTo>
                    <a:pt x="0" y="2"/>
                    <a:pt x="1" y="3"/>
                    <a:pt x="1" y="3"/>
                  </a:cubicBezTo>
                  <a:cubicBezTo>
                    <a:pt x="2" y="4"/>
                    <a:pt x="2" y="4"/>
                    <a:pt x="3" y="4"/>
                  </a:cubicBezTo>
                  <a:cubicBezTo>
                    <a:pt x="4" y="4"/>
                    <a:pt x="4" y="3"/>
                    <a:pt x="5" y="3"/>
                  </a:cubicBezTo>
                  <a:cubicBezTo>
                    <a:pt x="5" y="2"/>
                    <a:pt x="4" y="1"/>
                    <a:pt x="4" y="0"/>
                  </a:cubicBezTo>
                  <a:cubicBezTo>
                    <a:pt x="3" y="0"/>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08" name="Freeform 137">
              <a:extLst>
                <a:ext uri="{FF2B5EF4-FFF2-40B4-BE49-F238E27FC236}">
                  <a16:creationId xmlns:a16="http://schemas.microsoft.com/office/drawing/2014/main" id="{4F16D556-B649-4744-B48F-05A207D2F0BC}"/>
                </a:ext>
              </a:extLst>
            </p:cNvPr>
            <p:cNvSpPr>
              <a:spLocks/>
            </p:cNvSpPr>
            <p:nvPr/>
          </p:nvSpPr>
          <p:spPr bwMode="gray">
            <a:xfrm>
              <a:off x="6798201" y="2552328"/>
              <a:ext cx="8118" cy="10824"/>
            </a:xfrm>
            <a:custGeom>
              <a:avLst/>
              <a:gdLst>
                <a:gd name="T0" fmla="*/ 1 w 3"/>
                <a:gd name="T1" fmla="*/ 0 h 4"/>
                <a:gd name="T2" fmla="*/ 1 w 3"/>
                <a:gd name="T3" fmla="*/ 2 h 4"/>
                <a:gd name="T4" fmla="*/ 3 w 3"/>
                <a:gd name="T5" fmla="*/ 4 h 4"/>
                <a:gd name="T6" fmla="*/ 1 w 3"/>
                <a:gd name="T7" fmla="*/ 0 h 4"/>
              </a:gdLst>
              <a:ahLst/>
              <a:cxnLst>
                <a:cxn ang="0">
                  <a:pos x="T0" y="T1"/>
                </a:cxn>
                <a:cxn ang="0">
                  <a:pos x="T2" y="T3"/>
                </a:cxn>
                <a:cxn ang="0">
                  <a:pos x="T4" y="T5"/>
                </a:cxn>
                <a:cxn ang="0">
                  <a:pos x="T6" y="T7"/>
                </a:cxn>
              </a:cxnLst>
              <a:rect l="0" t="0" r="r" b="b"/>
              <a:pathLst>
                <a:path w="3" h="4">
                  <a:moveTo>
                    <a:pt x="1" y="0"/>
                  </a:moveTo>
                  <a:cubicBezTo>
                    <a:pt x="1" y="0"/>
                    <a:pt x="0" y="1"/>
                    <a:pt x="1" y="2"/>
                  </a:cubicBezTo>
                  <a:cubicBezTo>
                    <a:pt x="1" y="3"/>
                    <a:pt x="2" y="4"/>
                    <a:pt x="3" y="4"/>
                  </a:cubicBezTo>
                  <a:cubicBezTo>
                    <a:pt x="3" y="3"/>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09" name="Freeform 138">
              <a:extLst>
                <a:ext uri="{FF2B5EF4-FFF2-40B4-BE49-F238E27FC236}">
                  <a16:creationId xmlns:a16="http://schemas.microsoft.com/office/drawing/2014/main" id="{F458EDCA-C8F4-4BB7-82BE-0929F2B884AB}"/>
                </a:ext>
              </a:extLst>
            </p:cNvPr>
            <p:cNvSpPr>
              <a:spLocks/>
            </p:cNvSpPr>
            <p:nvPr/>
          </p:nvSpPr>
          <p:spPr bwMode="gray">
            <a:xfrm>
              <a:off x="6803613" y="2518503"/>
              <a:ext cx="14883" cy="21648"/>
            </a:xfrm>
            <a:custGeom>
              <a:avLst/>
              <a:gdLst>
                <a:gd name="T0" fmla="*/ 1 w 6"/>
                <a:gd name="T1" fmla="*/ 0 h 8"/>
                <a:gd name="T2" fmla="*/ 1 w 6"/>
                <a:gd name="T3" fmla="*/ 0 h 8"/>
                <a:gd name="T4" fmla="*/ 0 w 6"/>
                <a:gd name="T5" fmla="*/ 1 h 8"/>
                <a:gd name="T6" fmla="*/ 0 w 6"/>
                <a:gd name="T7" fmla="*/ 3 h 8"/>
                <a:gd name="T8" fmla="*/ 1 w 6"/>
                <a:gd name="T9" fmla="*/ 5 h 8"/>
                <a:gd name="T10" fmla="*/ 3 w 6"/>
                <a:gd name="T11" fmla="*/ 4 h 8"/>
                <a:gd name="T12" fmla="*/ 3 w 6"/>
                <a:gd name="T13" fmla="*/ 5 h 8"/>
                <a:gd name="T14" fmla="*/ 2 w 6"/>
                <a:gd name="T15" fmla="*/ 7 h 8"/>
                <a:gd name="T16" fmla="*/ 5 w 6"/>
                <a:gd name="T17" fmla="*/ 8 h 8"/>
                <a:gd name="T18" fmla="*/ 6 w 6"/>
                <a:gd name="T19" fmla="*/ 5 h 8"/>
                <a:gd name="T20" fmla="*/ 4 w 6"/>
                <a:gd name="T21" fmla="*/ 4 h 8"/>
                <a:gd name="T22" fmla="*/ 3 w 6"/>
                <a:gd name="T23" fmla="*/ 4 h 8"/>
                <a:gd name="T24" fmla="*/ 2 w 6"/>
                <a:gd name="T25" fmla="*/ 3 h 8"/>
                <a:gd name="T26" fmla="*/ 2 w 6"/>
                <a:gd name="T27" fmla="*/ 0 h 8"/>
                <a:gd name="T28" fmla="*/ 1 w 6"/>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8">
                  <a:moveTo>
                    <a:pt x="1" y="0"/>
                  </a:moveTo>
                  <a:cubicBezTo>
                    <a:pt x="1" y="0"/>
                    <a:pt x="1" y="0"/>
                    <a:pt x="1" y="0"/>
                  </a:cubicBezTo>
                  <a:cubicBezTo>
                    <a:pt x="0" y="1"/>
                    <a:pt x="0" y="1"/>
                    <a:pt x="0" y="1"/>
                  </a:cubicBezTo>
                  <a:cubicBezTo>
                    <a:pt x="0" y="2"/>
                    <a:pt x="0" y="2"/>
                    <a:pt x="0" y="3"/>
                  </a:cubicBezTo>
                  <a:cubicBezTo>
                    <a:pt x="1" y="4"/>
                    <a:pt x="1" y="5"/>
                    <a:pt x="1" y="5"/>
                  </a:cubicBezTo>
                  <a:cubicBezTo>
                    <a:pt x="2" y="5"/>
                    <a:pt x="2" y="4"/>
                    <a:pt x="3" y="4"/>
                  </a:cubicBezTo>
                  <a:cubicBezTo>
                    <a:pt x="3" y="4"/>
                    <a:pt x="3" y="5"/>
                    <a:pt x="3" y="5"/>
                  </a:cubicBezTo>
                  <a:cubicBezTo>
                    <a:pt x="2" y="6"/>
                    <a:pt x="2" y="6"/>
                    <a:pt x="2" y="7"/>
                  </a:cubicBezTo>
                  <a:cubicBezTo>
                    <a:pt x="3" y="7"/>
                    <a:pt x="4" y="8"/>
                    <a:pt x="5" y="8"/>
                  </a:cubicBezTo>
                  <a:cubicBezTo>
                    <a:pt x="5" y="7"/>
                    <a:pt x="6" y="6"/>
                    <a:pt x="6" y="5"/>
                  </a:cubicBezTo>
                  <a:cubicBezTo>
                    <a:pt x="5" y="5"/>
                    <a:pt x="5" y="4"/>
                    <a:pt x="4" y="4"/>
                  </a:cubicBezTo>
                  <a:cubicBezTo>
                    <a:pt x="4" y="4"/>
                    <a:pt x="4" y="5"/>
                    <a:pt x="3" y="4"/>
                  </a:cubicBezTo>
                  <a:cubicBezTo>
                    <a:pt x="3" y="4"/>
                    <a:pt x="2" y="3"/>
                    <a:pt x="2" y="3"/>
                  </a:cubicBezTo>
                  <a:cubicBezTo>
                    <a:pt x="2" y="2"/>
                    <a:pt x="2" y="0"/>
                    <a:pt x="2"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10" name="Freeform 139">
              <a:extLst>
                <a:ext uri="{FF2B5EF4-FFF2-40B4-BE49-F238E27FC236}">
                  <a16:creationId xmlns:a16="http://schemas.microsoft.com/office/drawing/2014/main" id="{91A22F8C-7F70-46EF-B872-03E7A49F5D5B}"/>
                </a:ext>
              </a:extLst>
            </p:cNvPr>
            <p:cNvSpPr>
              <a:spLocks/>
            </p:cNvSpPr>
            <p:nvPr/>
          </p:nvSpPr>
          <p:spPr bwMode="gray">
            <a:xfrm>
              <a:off x="6645314" y="2234378"/>
              <a:ext cx="14883" cy="9471"/>
            </a:xfrm>
            <a:custGeom>
              <a:avLst/>
              <a:gdLst>
                <a:gd name="T0" fmla="*/ 5 w 6"/>
                <a:gd name="T1" fmla="*/ 0 h 4"/>
                <a:gd name="T2" fmla="*/ 3 w 6"/>
                <a:gd name="T3" fmla="*/ 1 h 4"/>
                <a:gd name="T4" fmla="*/ 1 w 6"/>
                <a:gd name="T5" fmla="*/ 1 h 4"/>
                <a:gd name="T6" fmla="*/ 0 w 6"/>
                <a:gd name="T7" fmla="*/ 3 h 4"/>
                <a:gd name="T8" fmla="*/ 2 w 6"/>
                <a:gd name="T9" fmla="*/ 4 h 4"/>
                <a:gd name="T10" fmla="*/ 5 w 6"/>
                <a:gd name="T11" fmla="*/ 3 h 4"/>
                <a:gd name="T12" fmla="*/ 5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5" y="0"/>
                  </a:moveTo>
                  <a:cubicBezTo>
                    <a:pt x="4" y="0"/>
                    <a:pt x="4" y="1"/>
                    <a:pt x="3" y="1"/>
                  </a:cubicBezTo>
                  <a:cubicBezTo>
                    <a:pt x="2" y="1"/>
                    <a:pt x="2" y="1"/>
                    <a:pt x="1" y="1"/>
                  </a:cubicBezTo>
                  <a:cubicBezTo>
                    <a:pt x="1" y="2"/>
                    <a:pt x="0" y="3"/>
                    <a:pt x="0" y="3"/>
                  </a:cubicBezTo>
                  <a:cubicBezTo>
                    <a:pt x="0" y="3"/>
                    <a:pt x="1" y="4"/>
                    <a:pt x="2" y="4"/>
                  </a:cubicBezTo>
                  <a:cubicBezTo>
                    <a:pt x="3" y="4"/>
                    <a:pt x="4" y="3"/>
                    <a:pt x="5" y="3"/>
                  </a:cubicBezTo>
                  <a:cubicBezTo>
                    <a:pt x="5" y="3"/>
                    <a:pt x="6" y="0"/>
                    <a:pt x="5"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11" name="Freeform 140">
              <a:extLst>
                <a:ext uri="{FF2B5EF4-FFF2-40B4-BE49-F238E27FC236}">
                  <a16:creationId xmlns:a16="http://schemas.microsoft.com/office/drawing/2014/main" id="{3CA66240-2E5F-48AD-A809-E1A779396C64}"/>
                </a:ext>
              </a:extLst>
            </p:cNvPr>
            <p:cNvSpPr>
              <a:spLocks/>
            </p:cNvSpPr>
            <p:nvPr/>
          </p:nvSpPr>
          <p:spPr bwMode="gray">
            <a:xfrm>
              <a:off x="6629078" y="2246555"/>
              <a:ext cx="24354" cy="21648"/>
            </a:xfrm>
            <a:custGeom>
              <a:avLst/>
              <a:gdLst>
                <a:gd name="T0" fmla="*/ 8 w 9"/>
                <a:gd name="T1" fmla="*/ 1 h 8"/>
                <a:gd name="T2" fmla="*/ 6 w 9"/>
                <a:gd name="T3" fmla="*/ 0 h 8"/>
                <a:gd name="T4" fmla="*/ 5 w 9"/>
                <a:gd name="T5" fmla="*/ 2 h 8"/>
                <a:gd name="T6" fmla="*/ 4 w 9"/>
                <a:gd name="T7" fmla="*/ 3 h 8"/>
                <a:gd name="T8" fmla="*/ 2 w 9"/>
                <a:gd name="T9" fmla="*/ 4 h 8"/>
                <a:gd name="T10" fmla="*/ 1 w 9"/>
                <a:gd name="T11" fmla="*/ 5 h 8"/>
                <a:gd name="T12" fmla="*/ 0 w 9"/>
                <a:gd name="T13" fmla="*/ 7 h 8"/>
                <a:gd name="T14" fmla="*/ 3 w 9"/>
                <a:gd name="T15" fmla="*/ 7 h 8"/>
                <a:gd name="T16" fmla="*/ 5 w 9"/>
                <a:gd name="T17" fmla="*/ 6 h 8"/>
                <a:gd name="T18" fmla="*/ 7 w 9"/>
                <a:gd name="T19" fmla="*/ 3 h 8"/>
                <a:gd name="T20" fmla="*/ 8 w 9"/>
                <a:gd name="T21" fmla="*/ 3 h 8"/>
                <a:gd name="T22" fmla="*/ 8 w 9"/>
                <a:gd name="T23"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8">
                  <a:moveTo>
                    <a:pt x="8" y="1"/>
                  </a:moveTo>
                  <a:cubicBezTo>
                    <a:pt x="8" y="0"/>
                    <a:pt x="7" y="0"/>
                    <a:pt x="6" y="0"/>
                  </a:cubicBezTo>
                  <a:cubicBezTo>
                    <a:pt x="6" y="1"/>
                    <a:pt x="6" y="1"/>
                    <a:pt x="5" y="2"/>
                  </a:cubicBezTo>
                  <a:cubicBezTo>
                    <a:pt x="4" y="2"/>
                    <a:pt x="4" y="2"/>
                    <a:pt x="4" y="3"/>
                  </a:cubicBezTo>
                  <a:cubicBezTo>
                    <a:pt x="3" y="4"/>
                    <a:pt x="3" y="4"/>
                    <a:pt x="2" y="4"/>
                  </a:cubicBezTo>
                  <a:cubicBezTo>
                    <a:pt x="2" y="4"/>
                    <a:pt x="2" y="4"/>
                    <a:pt x="1" y="5"/>
                  </a:cubicBezTo>
                  <a:cubicBezTo>
                    <a:pt x="1" y="6"/>
                    <a:pt x="0" y="7"/>
                    <a:pt x="0" y="7"/>
                  </a:cubicBezTo>
                  <a:cubicBezTo>
                    <a:pt x="1" y="8"/>
                    <a:pt x="2" y="7"/>
                    <a:pt x="3" y="7"/>
                  </a:cubicBezTo>
                  <a:cubicBezTo>
                    <a:pt x="4" y="7"/>
                    <a:pt x="4" y="7"/>
                    <a:pt x="5" y="6"/>
                  </a:cubicBezTo>
                  <a:cubicBezTo>
                    <a:pt x="6" y="5"/>
                    <a:pt x="6" y="4"/>
                    <a:pt x="7" y="3"/>
                  </a:cubicBezTo>
                  <a:cubicBezTo>
                    <a:pt x="7" y="3"/>
                    <a:pt x="7" y="3"/>
                    <a:pt x="8" y="3"/>
                  </a:cubicBezTo>
                  <a:cubicBezTo>
                    <a:pt x="9" y="3"/>
                    <a:pt x="9" y="0"/>
                    <a:pt x="8"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12" name="Freeform 141">
              <a:extLst>
                <a:ext uri="{FF2B5EF4-FFF2-40B4-BE49-F238E27FC236}">
                  <a16:creationId xmlns:a16="http://schemas.microsoft.com/office/drawing/2014/main" id="{BCD9EF8F-D1D3-4A52-B739-1597FF82B9AD}"/>
                </a:ext>
              </a:extLst>
            </p:cNvPr>
            <p:cNvSpPr>
              <a:spLocks/>
            </p:cNvSpPr>
            <p:nvPr/>
          </p:nvSpPr>
          <p:spPr bwMode="gray">
            <a:xfrm>
              <a:off x="6631784" y="2273615"/>
              <a:ext cx="10824" cy="9471"/>
            </a:xfrm>
            <a:custGeom>
              <a:avLst/>
              <a:gdLst>
                <a:gd name="T0" fmla="*/ 3 w 4"/>
                <a:gd name="T1" fmla="*/ 0 h 4"/>
                <a:gd name="T2" fmla="*/ 1 w 4"/>
                <a:gd name="T3" fmla="*/ 1 h 4"/>
                <a:gd name="T4" fmla="*/ 2 w 4"/>
                <a:gd name="T5" fmla="*/ 2 h 4"/>
                <a:gd name="T6" fmla="*/ 1 w 4"/>
                <a:gd name="T7" fmla="*/ 3 h 4"/>
                <a:gd name="T8" fmla="*/ 1 w 4"/>
                <a:gd name="T9" fmla="*/ 4 h 4"/>
                <a:gd name="T10" fmla="*/ 2 w 4"/>
                <a:gd name="T11" fmla="*/ 3 h 4"/>
                <a:gd name="T12" fmla="*/ 3 w 4"/>
                <a:gd name="T13" fmla="*/ 1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2" y="0"/>
                    <a:pt x="1" y="0"/>
                    <a:pt x="1" y="1"/>
                  </a:cubicBezTo>
                  <a:cubicBezTo>
                    <a:pt x="2" y="2"/>
                    <a:pt x="3" y="1"/>
                    <a:pt x="2" y="2"/>
                  </a:cubicBezTo>
                  <a:cubicBezTo>
                    <a:pt x="1" y="2"/>
                    <a:pt x="1" y="2"/>
                    <a:pt x="1" y="3"/>
                  </a:cubicBezTo>
                  <a:cubicBezTo>
                    <a:pt x="0" y="3"/>
                    <a:pt x="1" y="4"/>
                    <a:pt x="1" y="4"/>
                  </a:cubicBezTo>
                  <a:cubicBezTo>
                    <a:pt x="1" y="4"/>
                    <a:pt x="2" y="4"/>
                    <a:pt x="2" y="3"/>
                  </a:cubicBezTo>
                  <a:cubicBezTo>
                    <a:pt x="3" y="2"/>
                    <a:pt x="3" y="2"/>
                    <a:pt x="3" y="1"/>
                  </a:cubicBezTo>
                  <a:cubicBezTo>
                    <a:pt x="4" y="1"/>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13" name="Freeform 142">
              <a:extLst>
                <a:ext uri="{FF2B5EF4-FFF2-40B4-BE49-F238E27FC236}">
                  <a16:creationId xmlns:a16="http://schemas.microsoft.com/office/drawing/2014/main" id="{C725C71C-1780-40A6-89C1-9A890E7C77BE}"/>
                </a:ext>
              </a:extLst>
            </p:cNvPr>
            <p:cNvSpPr>
              <a:spLocks/>
            </p:cNvSpPr>
            <p:nvPr/>
          </p:nvSpPr>
          <p:spPr bwMode="gray">
            <a:xfrm>
              <a:off x="6627726" y="2283085"/>
              <a:ext cx="4059" cy="10824"/>
            </a:xfrm>
            <a:custGeom>
              <a:avLst/>
              <a:gdLst>
                <a:gd name="T0" fmla="*/ 2 w 2"/>
                <a:gd name="T1" fmla="*/ 1 h 4"/>
                <a:gd name="T2" fmla="*/ 0 w 2"/>
                <a:gd name="T3" fmla="*/ 2 h 4"/>
                <a:gd name="T4" fmla="*/ 1 w 2"/>
                <a:gd name="T5" fmla="*/ 4 h 4"/>
                <a:gd name="T6" fmla="*/ 2 w 2"/>
                <a:gd name="T7" fmla="*/ 3 h 4"/>
                <a:gd name="T8" fmla="*/ 2 w 2"/>
                <a:gd name="T9" fmla="*/ 1 h 4"/>
              </a:gdLst>
              <a:ahLst/>
              <a:cxnLst>
                <a:cxn ang="0">
                  <a:pos x="T0" y="T1"/>
                </a:cxn>
                <a:cxn ang="0">
                  <a:pos x="T2" y="T3"/>
                </a:cxn>
                <a:cxn ang="0">
                  <a:pos x="T4" y="T5"/>
                </a:cxn>
                <a:cxn ang="0">
                  <a:pos x="T6" y="T7"/>
                </a:cxn>
                <a:cxn ang="0">
                  <a:pos x="T8" y="T9"/>
                </a:cxn>
              </a:cxnLst>
              <a:rect l="0" t="0" r="r" b="b"/>
              <a:pathLst>
                <a:path w="2" h="4">
                  <a:moveTo>
                    <a:pt x="2" y="1"/>
                  </a:moveTo>
                  <a:cubicBezTo>
                    <a:pt x="1" y="1"/>
                    <a:pt x="0" y="0"/>
                    <a:pt x="0" y="2"/>
                  </a:cubicBezTo>
                  <a:cubicBezTo>
                    <a:pt x="0" y="3"/>
                    <a:pt x="0" y="4"/>
                    <a:pt x="1" y="4"/>
                  </a:cubicBezTo>
                  <a:cubicBezTo>
                    <a:pt x="1" y="4"/>
                    <a:pt x="2" y="4"/>
                    <a:pt x="2" y="3"/>
                  </a:cubicBezTo>
                  <a:cubicBezTo>
                    <a:pt x="2" y="2"/>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14" name="Freeform 143">
              <a:extLst>
                <a:ext uri="{FF2B5EF4-FFF2-40B4-BE49-F238E27FC236}">
                  <a16:creationId xmlns:a16="http://schemas.microsoft.com/office/drawing/2014/main" id="{42B10C6F-5C1C-4171-8720-75235FE3B81F}"/>
                </a:ext>
              </a:extLst>
            </p:cNvPr>
            <p:cNvSpPr>
              <a:spLocks/>
            </p:cNvSpPr>
            <p:nvPr/>
          </p:nvSpPr>
          <p:spPr bwMode="gray">
            <a:xfrm>
              <a:off x="6665609" y="2246555"/>
              <a:ext cx="10824" cy="13530"/>
            </a:xfrm>
            <a:custGeom>
              <a:avLst/>
              <a:gdLst>
                <a:gd name="T0" fmla="*/ 2 w 4"/>
                <a:gd name="T1" fmla="*/ 0 h 5"/>
                <a:gd name="T2" fmla="*/ 0 w 4"/>
                <a:gd name="T3" fmla="*/ 1 h 5"/>
                <a:gd name="T4" fmla="*/ 0 w 4"/>
                <a:gd name="T5" fmla="*/ 3 h 5"/>
                <a:gd name="T6" fmla="*/ 1 w 4"/>
                <a:gd name="T7" fmla="*/ 5 h 5"/>
                <a:gd name="T8" fmla="*/ 3 w 4"/>
                <a:gd name="T9" fmla="*/ 4 h 5"/>
                <a:gd name="T10" fmla="*/ 4 w 4"/>
                <a:gd name="T11" fmla="*/ 3 h 5"/>
                <a:gd name="T12" fmla="*/ 4 w 4"/>
                <a:gd name="T13" fmla="*/ 1 h 5"/>
                <a:gd name="T14" fmla="*/ 2 w 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2" y="0"/>
                  </a:moveTo>
                  <a:cubicBezTo>
                    <a:pt x="1" y="0"/>
                    <a:pt x="1" y="1"/>
                    <a:pt x="0" y="1"/>
                  </a:cubicBezTo>
                  <a:cubicBezTo>
                    <a:pt x="0" y="2"/>
                    <a:pt x="0" y="2"/>
                    <a:pt x="0" y="3"/>
                  </a:cubicBezTo>
                  <a:cubicBezTo>
                    <a:pt x="0" y="4"/>
                    <a:pt x="0" y="5"/>
                    <a:pt x="1" y="5"/>
                  </a:cubicBezTo>
                  <a:cubicBezTo>
                    <a:pt x="2" y="5"/>
                    <a:pt x="3" y="5"/>
                    <a:pt x="3" y="4"/>
                  </a:cubicBezTo>
                  <a:cubicBezTo>
                    <a:pt x="3" y="3"/>
                    <a:pt x="3" y="3"/>
                    <a:pt x="4" y="3"/>
                  </a:cubicBezTo>
                  <a:cubicBezTo>
                    <a:pt x="4" y="3"/>
                    <a:pt x="4" y="2"/>
                    <a:pt x="4" y="1"/>
                  </a:cubicBezTo>
                  <a:cubicBezTo>
                    <a:pt x="3" y="1"/>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15" name="Freeform 144">
              <a:extLst>
                <a:ext uri="{FF2B5EF4-FFF2-40B4-BE49-F238E27FC236}">
                  <a16:creationId xmlns:a16="http://schemas.microsoft.com/office/drawing/2014/main" id="{4610D894-1998-4EFF-867F-4F28F315395B}"/>
                </a:ext>
              </a:extLst>
            </p:cNvPr>
            <p:cNvSpPr>
              <a:spLocks/>
            </p:cNvSpPr>
            <p:nvPr/>
          </p:nvSpPr>
          <p:spPr bwMode="gray">
            <a:xfrm>
              <a:off x="6687257" y="2277673"/>
              <a:ext cx="12177" cy="16236"/>
            </a:xfrm>
            <a:custGeom>
              <a:avLst/>
              <a:gdLst>
                <a:gd name="T0" fmla="*/ 3 w 5"/>
                <a:gd name="T1" fmla="*/ 0 h 6"/>
                <a:gd name="T2" fmla="*/ 1 w 5"/>
                <a:gd name="T3" fmla="*/ 1 h 6"/>
                <a:gd name="T4" fmla="*/ 1 w 5"/>
                <a:gd name="T5" fmla="*/ 2 h 6"/>
                <a:gd name="T6" fmla="*/ 2 w 5"/>
                <a:gd name="T7" fmla="*/ 5 h 6"/>
                <a:gd name="T8" fmla="*/ 3 w 5"/>
                <a:gd name="T9" fmla="*/ 6 h 6"/>
                <a:gd name="T10" fmla="*/ 4 w 5"/>
                <a:gd name="T11" fmla="*/ 4 h 6"/>
                <a:gd name="T12" fmla="*/ 4 w 5"/>
                <a:gd name="T13" fmla="*/ 2 h 6"/>
                <a:gd name="T14" fmla="*/ 3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3" y="0"/>
                  </a:moveTo>
                  <a:cubicBezTo>
                    <a:pt x="2" y="0"/>
                    <a:pt x="2" y="1"/>
                    <a:pt x="1" y="1"/>
                  </a:cubicBezTo>
                  <a:cubicBezTo>
                    <a:pt x="1" y="2"/>
                    <a:pt x="0" y="1"/>
                    <a:pt x="1" y="2"/>
                  </a:cubicBezTo>
                  <a:cubicBezTo>
                    <a:pt x="1" y="4"/>
                    <a:pt x="1" y="4"/>
                    <a:pt x="2" y="5"/>
                  </a:cubicBezTo>
                  <a:cubicBezTo>
                    <a:pt x="3" y="6"/>
                    <a:pt x="3" y="6"/>
                    <a:pt x="3" y="6"/>
                  </a:cubicBezTo>
                  <a:cubicBezTo>
                    <a:pt x="4" y="6"/>
                    <a:pt x="3" y="5"/>
                    <a:pt x="4" y="4"/>
                  </a:cubicBezTo>
                  <a:cubicBezTo>
                    <a:pt x="5" y="4"/>
                    <a:pt x="4" y="3"/>
                    <a:pt x="4" y="2"/>
                  </a:cubicBezTo>
                  <a:cubicBezTo>
                    <a:pt x="4" y="1"/>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16" name="Freeform 145">
              <a:extLst>
                <a:ext uri="{FF2B5EF4-FFF2-40B4-BE49-F238E27FC236}">
                  <a16:creationId xmlns:a16="http://schemas.microsoft.com/office/drawing/2014/main" id="{45E18A3C-7F34-4AF6-8EB4-01631E06B5DF}"/>
                </a:ext>
              </a:extLst>
            </p:cNvPr>
            <p:cNvSpPr>
              <a:spLocks/>
            </p:cNvSpPr>
            <p:nvPr/>
          </p:nvSpPr>
          <p:spPr bwMode="gray">
            <a:xfrm>
              <a:off x="6699433" y="2280379"/>
              <a:ext cx="2706" cy="8118"/>
            </a:xfrm>
            <a:custGeom>
              <a:avLst/>
              <a:gdLst>
                <a:gd name="T0" fmla="*/ 0 w 1"/>
                <a:gd name="T1" fmla="*/ 0 h 3"/>
                <a:gd name="T2" fmla="*/ 0 w 1"/>
                <a:gd name="T3" fmla="*/ 1 h 3"/>
                <a:gd name="T4" fmla="*/ 1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0"/>
                    <a:pt x="0" y="1"/>
                    <a:pt x="0" y="1"/>
                  </a:cubicBezTo>
                  <a:cubicBezTo>
                    <a:pt x="0" y="2"/>
                    <a:pt x="1" y="3"/>
                    <a:pt x="1" y="2"/>
                  </a:cubicBezTo>
                  <a:cubicBezTo>
                    <a:pt x="1" y="2"/>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17" name="Freeform 146">
              <a:extLst>
                <a:ext uri="{FF2B5EF4-FFF2-40B4-BE49-F238E27FC236}">
                  <a16:creationId xmlns:a16="http://schemas.microsoft.com/office/drawing/2014/main" id="{7F7E583B-CC4C-4945-ABA0-B9B588931B16}"/>
                </a:ext>
              </a:extLst>
            </p:cNvPr>
            <p:cNvSpPr>
              <a:spLocks/>
            </p:cNvSpPr>
            <p:nvPr/>
          </p:nvSpPr>
          <p:spPr bwMode="gray">
            <a:xfrm>
              <a:off x="6702139" y="2288497"/>
              <a:ext cx="5412" cy="10824"/>
            </a:xfrm>
            <a:custGeom>
              <a:avLst/>
              <a:gdLst>
                <a:gd name="T0" fmla="*/ 1 w 2"/>
                <a:gd name="T1" fmla="*/ 1 h 4"/>
                <a:gd name="T2" fmla="*/ 1 w 2"/>
                <a:gd name="T3" fmla="*/ 2 h 4"/>
                <a:gd name="T4" fmla="*/ 1 w 2"/>
                <a:gd name="T5" fmla="*/ 4 h 4"/>
                <a:gd name="T6" fmla="*/ 2 w 2"/>
                <a:gd name="T7" fmla="*/ 2 h 4"/>
                <a:gd name="T8" fmla="*/ 1 w 2"/>
                <a:gd name="T9" fmla="*/ 1 h 4"/>
              </a:gdLst>
              <a:ahLst/>
              <a:cxnLst>
                <a:cxn ang="0">
                  <a:pos x="T0" y="T1"/>
                </a:cxn>
                <a:cxn ang="0">
                  <a:pos x="T2" y="T3"/>
                </a:cxn>
                <a:cxn ang="0">
                  <a:pos x="T4" y="T5"/>
                </a:cxn>
                <a:cxn ang="0">
                  <a:pos x="T6" y="T7"/>
                </a:cxn>
                <a:cxn ang="0">
                  <a:pos x="T8" y="T9"/>
                </a:cxn>
              </a:cxnLst>
              <a:rect l="0" t="0" r="r" b="b"/>
              <a:pathLst>
                <a:path w="2" h="4">
                  <a:moveTo>
                    <a:pt x="1" y="1"/>
                  </a:moveTo>
                  <a:cubicBezTo>
                    <a:pt x="0" y="0"/>
                    <a:pt x="1" y="1"/>
                    <a:pt x="1" y="2"/>
                  </a:cubicBezTo>
                  <a:cubicBezTo>
                    <a:pt x="0" y="3"/>
                    <a:pt x="1" y="4"/>
                    <a:pt x="1" y="4"/>
                  </a:cubicBezTo>
                  <a:cubicBezTo>
                    <a:pt x="2" y="3"/>
                    <a:pt x="2" y="2"/>
                    <a:pt x="2" y="2"/>
                  </a:cubicBezTo>
                  <a:cubicBezTo>
                    <a:pt x="2" y="2"/>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18" name="Freeform 147">
              <a:extLst>
                <a:ext uri="{FF2B5EF4-FFF2-40B4-BE49-F238E27FC236}">
                  <a16:creationId xmlns:a16="http://schemas.microsoft.com/office/drawing/2014/main" id="{C30FF7B6-FD4E-4402-ACE7-8689096F0B38}"/>
                </a:ext>
              </a:extLst>
            </p:cNvPr>
            <p:cNvSpPr>
              <a:spLocks/>
            </p:cNvSpPr>
            <p:nvPr/>
          </p:nvSpPr>
          <p:spPr bwMode="gray">
            <a:xfrm>
              <a:off x="6650726" y="2288497"/>
              <a:ext cx="40589" cy="46001"/>
            </a:xfrm>
            <a:custGeom>
              <a:avLst/>
              <a:gdLst>
                <a:gd name="T0" fmla="*/ 15 w 16"/>
                <a:gd name="T1" fmla="*/ 3 h 18"/>
                <a:gd name="T2" fmla="*/ 14 w 16"/>
                <a:gd name="T3" fmla="*/ 3 h 18"/>
                <a:gd name="T4" fmla="*/ 12 w 16"/>
                <a:gd name="T5" fmla="*/ 1 h 18"/>
                <a:gd name="T6" fmla="*/ 10 w 16"/>
                <a:gd name="T7" fmla="*/ 2 h 18"/>
                <a:gd name="T8" fmla="*/ 9 w 16"/>
                <a:gd name="T9" fmla="*/ 1 h 18"/>
                <a:gd name="T10" fmla="*/ 6 w 16"/>
                <a:gd name="T11" fmla="*/ 2 h 18"/>
                <a:gd name="T12" fmla="*/ 3 w 16"/>
                <a:gd name="T13" fmla="*/ 5 h 18"/>
                <a:gd name="T14" fmla="*/ 1 w 16"/>
                <a:gd name="T15" fmla="*/ 10 h 18"/>
                <a:gd name="T16" fmla="*/ 0 w 16"/>
                <a:gd name="T17" fmla="*/ 14 h 18"/>
                <a:gd name="T18" fmla="*/ 1 w 16"/>
                <a:gd name="T19" fmla="*/ 17 h 18"/>
                <a:gd name="T20" fmla="*/ 6 w 16"/>
                <a:gd name="T21" fmla="*/ 18 h 18"/>
                <a:gd name="T22" fmla="*/ 10 w 16"/>
                <a:gd name="T23" fmla="*/ 17 h 18"/>
                <a:gd name="T24" fmla="*/ 13 w 16"/>
                <a:gd name="T25" fmla="*/ 15 h 18"/>
                <a:gd name="T26" fmla="*/ 14 w 16"/>
                <a:gd name="T27" fmla="*/ 10 h 18"/>
                <a:gd name="T28" fmla="*/ 15 w 16"/>
                <a:gd name="T29" fmla="*/ 7 h 18"/>
                <a:gd name="T30" fmla="*/ 15 w 16"/>
                <a:gd name="T31"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8">
                  <a:moveTo>
                    <a:pt x="15" y="3"/>
                  </a:moveTo>
                  <a:cubicBezTo>
                    <a:pt x="14" y="3"/>
                    <a:pt x="14" y="4"/>
                    <a:pt x="14" y="3"/>
                  </a:cubicBezTo>
                  <a:cubicBezTo>
                    <a:pt x="13" y="2"/>
                    <a:pt x="13" y="2"/>
                    <a:pt x="12" y="1"/>
                  </a:cubicBezTo>
                  <a:cubicBezTo>
                    <a:pt x="11" y="1"/>
                    <a:pt x="11" y="1"/>
                    <a:pt x="10" y="2"/>
                  </a:cubicBezTo>
                  <a:cubicBezTo>
                    <a:pt x="10" y="2"/>
                    <a:pt x="10" y="2"/>
                    <a:pt x="9" y="1"/>
                  </a:cubicBezTo>
                  <a:cubicBezTo>
                    <a:pt x="8" y="0"/>
                    <a:pt x="7" y="2"/>
                    <a:pt x="6" y="2"/>
                  </a:cubicBezTo>
                  <a:cubicBezTo>
                    <a:pt x="6" y="2"/>
                    <a:pt x="3" y="5"/>
                    <a:pt x="3" y="5"/>
                  </a:cubicBezTo>
                  <a:cubicBezTo>
                    <a:pt x="3" y="6"/>
                    <a:pt x="1" y="9"/>
                    <a:pt x="1" y="10"/>
                  </a:cubicBezTo>
                  <a:cubicBezTo>
                    <a:pt x="0" y="11"/>
                    <a:pt x="1" y="13"/>
                    <a:pt x="0" y="14"/>
                  </a:cubicBezTo>
                  <a:cubicBezTo>
                    <a:pt x="0" y="15"/>
                    <a:pt x="1" y="16"/>
                    <a:pt x="1" y="17"/>
                  </a:cubicBezTo>
                  <a:cubicBezTo>
                    <a:pt x="2" y="17"/>
                    <a:pt x="4" y="18"/>
                    <a:pt x="6" y="18"/>
                  </a:cubicBezTo>
                  <a:cubicBezTo>
                    <a:pt x="7" y="17"/>
                    <a:pt x="10" y="18"/>
                    <a:pt x="10" y="17"/>
                  </a:cubicBezTo>
                  <a:cubicBezTo>
                    <a:pt x="11" y="17"/>
                    <a:pt x="12" y="15"/>
                    <a:pt x="13" y="15"/>
                  </a:cubicBezTo>
                  <a:cubicBezTo>
                    <a:pt x="14" y="14"/>
                    <a:pt x="14" y="13"/>
                    <a:pt x="14" y="10"/>
                  </a:cubicBezTo>
                  <a:cubicBezTo>
                    <a:pt x="14" y="8"/>
                    <a:pt x="14" y="8"/>
                    <a:pt x="15" y="7"/>
                  </a:cubicBezTo>
                  <a:cubicBezTo>
                    <a:pt x="16" y="6"/>
                    <a:pt x="16" y="3"/>
                    <a:pt x="15"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19" name="Freeform 148">
              <a:extLst>
                <a:ext uri="{FF2B5EF4-FFF2-40B4-BE49-F238E27FC236}">
                  <a16:creationId xmlns:a16="http://schemas.microsoft.com/office/drawing/2014/main" id="{2668E76D-249D-45B3-8CD6-BB298E38F73A}"/>
                </a:ext>
              </a:extLst>
            </p:cNvPr>
            <p:cNvSpPr>
              <a:spLocks/>
            </p:cNvSpPr>
            <p:nvPr/>
          </p:nvSpPr>
          <p:spPr bwMode="gray">
            <a:xfrm>
              <a:off x="6691315" y="2302027"/>
              <a:ext cx="24354" cy="17589"/>
            </a:xfrm>
            <a:custGeom>
              <a:avLst/>
              <a:gdLst>
                <a:gd name="T0" fmla="*/ 4 w 9"/>
                <a:gd name="T1" fmla="*/ 0 h 7"/>
                <a:gd name="T2" fmla="*/ 3 w 9"/>
                <a:gd name="T3" fmla="*/ 1 h 7"/>
                <a:gd name="T4" fmla="*/ 1 w 9"/>
                <a:gd name="T5" fmla="*/ 1 h 7"/>
                <a:gd name="T6" fmla="*/ 1 w 9"/>
                <a:gd name="T7" fmla="*/ 4 h 7"/>
                <a:gd name="T8" fmla="*/ 3 w 9"/>
                <a:gd name="T9" fmla="*/ 6 h 7"/>
                <a:gd name="T10" fmla="*/ 6 w 9"/>
                <a:gd name="T11" fmla="*/ 6 h 7"/>
                <a:gd name="T12" fmla="*/ 8 w 9"/>
                <a:gd name="T13" fmla="*/ 6 h 7"/>
                <a:gd name="T14" fmla="*/ 9 w 9"/>
                <a:gd name="T15" fmla="*/ 3 h 7"/>
                <a:gd name="T16" fmla="*/ 8 w 9"/>
                <a:gd name="T17" fmla="*/ 3 h 7"/>
                <a:gd name="T18" fmla="*/ 6 w 9"/>
                <a:gd name="T19" fmla="*/ 3 h 7"/>
                <a:gd name="T20" fmla="*/ 5 w 9"/>
                <a:gd name="T21" fmla="*/ 2 h 7"/>
                <a:gd name="T22" fmla="*/ 4 w 9"/>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7">
                  <a:moveTo>
                    <a:pt x="4" y="0"/>
                  </a:moveTo>
                  <a:cubicBezTo>
                    <a:pt x="3" y="0"/>
                    <a:pt x="3" y="1"/>
                    <a:pt x="3" y="1"/>
                  </a:cubicBezTo>
                  <a:cubicBezTo>
                    <a:pt x="2" y="1"/>
                    <a:pt x="1" y="1"/>
                    <a:pt x="1" y="1"/>
                  </a:cubicBezTo>
                  <a:cubicBezTo>
                    <a:pt x="1" y="2"/>
                    <a:pt x="0" y="2"/>
                    <a:pt x="1" y="4"/>
                  </a:cubicBezTo>
                  <a:cubicBezTo>
                    <a:pt x="1" y="5"/>
                    <a:pt x="2" y="6"/>
                    <a:pt x="3" y="6"/>
                  </a:cubicBezTo>
                  <a:cubicBezTo>
                    <a:pt x="4" y="6"/>
                    <a:pt x="5" y="6"/>
                    <a:pt x="6" y="6"/>
                  </a:cubicBezTo>
                  <a:cubicBezTo>
                    <a:pt x="7" y="7"/>
                    <a:pt x="7" y="7"/>
                    <a:pt x="8" y="6"/>
                  </a:cubicBezTo>
                  <a:cubicBezTo>
                    <a:pt x="8" y="5"/>
                    <a:pt x="9" y="4"/>
                    <a:pt x="9" y="3"/>
                  </a:cubicBezTo>
                  <a:cubicBezTo>
                    <a:pt x="9" y="3"/>
                    <a:pt x="8" y="3"/>
                    <a:pt x="8" y="3"/>
                  </a:cubicBezTo>
                  <a:cubicBezTo>
                    <a:pt x="7" y="3"/>
                    <a:pt x="7" y="4"/>
                    <a:pt x="6" y="3"/>
                  </a:cubicBezTo>
                  <a:cubicBezTo>
                    <a:pt x="6" y="2"/>
                    <a:pt x="5" y="1"/>
                    <a:pt x="5" y="2"/>
                  </a:cubicBezTo>
                  <a:cubicBezTo>
                    <a:pt x="4" y="2"/>
                    <a:pt x="5" y="0"/>
                    <a:pt x="4"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20" name="Freeform 149">
              <a:extLst>
                <a:ext uri="{FF2B5EF4-FFF2-40B4-BE49-F238E27FC236}">
                  <a16:creationId xmlns:a16="http://schemas.microsoft.com/office/drawing/2014/main" id="{5914B827-A7A3-4136-AE6C-FC72E62F9CD5}"/>
                </a:ext>
              </a:extLst>
            </p:cNvPr>
            <p:cNvSpPr>
              <a:spLocks/>
            </p:cNvSpPr>
            <p:nvPr/>
          </p:nvSpPr>
          <p:spPr bwMode="gray">
            <a:xfrm>
              <a:off x="6712963" y="2350734"/>
              <a:ext cx="56825" cy="43295"/>
            </a:xfrm>
            <a:custGeom>
              <a:avLst/>
              <a:gdLst>
                <a:gd name="T0" fmla="*/ 0 w 22"/>
                <a:gd name="T1" fmla="*/ 3 h 17"/>
                <a:gd name="T2" fmla="*/ 1 w 22"/>
                <a:gd name="T3" fmla="*/ 4 h 17"/>
                <a:gd name="T4" fmla="*/ 6 w 22"/>
                <a:gd name="T5" fmla="*/ 5 h 17"/>
                <a:gd name="T6" fmla="*/ 8 w 22"/>
                <a:gd name="T7" fmla="*/ 6 h 17"/>
                <a:gd name="T8" fmla="*/ 10 w 22"/>
                <a:gd name="T9" fmla="*/ 4 h 17"/>
                <a:gd name="T10" fmla="*/ 11 w 22"/>
                <a:gd name="T11" fmla="*/ 2 h 17"/>
                <a:gd name="T12" fmla="*/ 12 w 22"/>
                <a:gd name="T13" fmla="*/ 1 h 17"/>
                <a:gd name="T14" fmla="*/ 14 w 22"/>
                <a:gd name="T15" fmla="*/ 2 h 17"/>
                <a:gd name="T16" fmla="*/ 15 w 22"/>
                <a:gd name="T17" fmla="*/ 5 h 17"/>
                <a:gd name="T18" fmla="*/ 18 w 22"/>
                <a:gd name="T19" fmla="*/ 6 h 17"/>
                <a:gd name="T20" fmla="*/ 20 w 22"/>
                <a:gd name="T21" fmla="*/ 8 h 17"/>
                <a:gd name="T22" fmla="*/ 20 w 22"/>
                <a:gd name="T23" fmla="*/ 10 h 17"/>
                <a:gd name="T24" fmla="*/ 20 w 22"/>
                <a:gd name="T25" fmla="*/ 10 h 17"/>
                <a:gd name="T26" fmla="*/ 22 w 22"/>
                <a:gd name="T27" fmla="*/ 11 h 17"/>
                <a:gd name="T28" fmla="*/ 19 w 22"/>
                <a:gd name="T29" fmla="*/ 12 h 17"/>
                <a:gd name="T30" fmla="*/ 19 w 22"/>
                <a:gd name="T31" fmla="*/ 13 h 17"/>
                <a:gd name="T32" fmla="*/ 17 w 22"/>
                <a:gd name="T33" fmla="*/ 13 h 17"/>
                <a:gd name="T34" fmla="*/ 17 w 22"/>
                <a:gd name="T35" fmla="*/ 12 h 17"/>
                <a:gd name="T36" fmla="*/ 16 w 22"/>
                <a:gd name="T37" fmla="*/ 12 h 17"/>
                <a:gd name="T38" fmla="*/ 14 w 22"/>
                <a:gd name="T39" fmla="*/ 13 h 17"/>
                <a:gd name="T40" fmla="*/ 13 w 22"/>
                <a:gd name="T41" fmla="*/ 12 h 17"/>
                <a:gd name="T42" fmla="*/ 12 w 22"/>
                <a:gd name="T43" fmla="*/ 12 h 17"/>
                <a:gd name="T44" fmla="*/ 11 w 22"/>
                <a:gd name="T45" fmla="*/ 13 h 17"/>
                <a:gd name="T46" fmla="*/ 9 w 22"/>
                <a:gd name="T47" fmla="*/ 15 h 17"/>
                <a:gd name="T48" fmla="*/ 8 w 22"/>
                <a:gd name="T49" fmla="*/ 16 h 17"/>
                <a:gd name="T50" fmla="*/ 9 w 22"/>
                <a:gd name="T51" fmla="*/ 15 h 17"/>
                <a:gd name="T52" fmla="*/ 8 w 22"/>
                <a:gd name="T53" fmla="*/ 13 h 17"/>
                <a:gd name="T54" fmla="*/ 9 w 22"/>
                <a:gd name="T55" fmla="*/ 11 h 17"/>
                <a:gd name="T56" fmla="*/ 8 w 22"/>
                <a:gd name="T57" fmla="*/ 7 h 17"/>
                <a:gd name="T58" fmla="*/ 5 w 22"/>
                <a:gd name="T59" fmla="*/ 5 h 17"/>
                <a:gd name="T60" fmla="*/ 1 w 22"/>
                <a:gd name="T61" fmla="*/ 4 h 17"/>
                <a:gd name="T62" fmla="*/ 0 w 22"/>
                <a:gd name="T6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 h="17">
                  <a:moveTo>
                    <a:pt x="0" y="3"/>
                  </a:moveTo>
                  <a:cubicBezTo>
                    <a:pt x="0" y="3"/>
                    <a:pt x="0" y="4"/>
                    <a:pt x="1" y="4"/>
                  </a:cubicBezTo>
                  <a:cubicBezTo>
                    <a:pt x="3" y="4"/>
                    <a:pt x="5" y="4"/>
                    <a:pt x="6" y="5"/>
                  </a:cubicBezTo>
                  <a:cubicBezTo>
                    <a:pt x="7" y="6"/>
                    <a:pt x="8" y="6"/>
                    <a:pt x="8" y="6"/>
                  </a:cubicBezTo>
                  <a:cubicBezTo>
                    <a:pt x="9" y="6"/>
                    <a:pt x="10" y="6"/>
                    <a:pt x="10" y="4"/>
                  </a:cubicBezTo>
                  <a:cubicBezTo>
                    <a:pt x="10" y="3"/>
                    <a:pt x="11" y="3"/>
                    <a:pt x="11" y="2"/>
                  </a:cubicBezTo>
                  <a:cubicBezTo>
                    <a:pt x="11" y="0"/>
                    <a:pt x="11" y="1"/>
                    <a:pt x="12" y="1"/>
                  </a:cubicBezTo>
                  <a:cubicBezTo>
                    <a:pt x="13" y="1"/>
                    <a:pt x="14" y="1"/>
                    <a:pt x="14" y="2"/>
                  </a:cubicBezTo>
                  <a:cubicBezTo>
                    <a:pt x="14" y="4"/>
                    <a:pt x="14" y="5"/>
                    <a:pt x="15" y="5"/>
                  </a:cubicBezTo>
                  <a:cubicBezTo>
                    <a:pt x="16" y="5"/>
                    <a:pt x="16" y="5"/>
                    <a:pt x="18" y="6"/>
                  </a:cubicBezTo>
                  <a:cubicBezTo>
                    <a:pt x="19" y="7"/>
                    <a:pt x="20" y="8"/>
                    <a:pt x="20" y="8"/>
                  </a:cubicBezTo>
                  <a:cubicBezTo>
                    <a:pt x="20" y="9"/>
                    <a:pt x="20" y="9"/>
                    <a:pt x="20" y="10"/>
                  </a:cubicBezTo>
                  <a:cubicBezTo>
                    <a:pt x="19" y="10"/>
                    <a:pt x="19" y="10"/>
                    <a:pt x="20" y="10"/>
                  </a:cubicBezTo>
                  <a:cubicBezTo>
                    <a:pt x="21" y="11"/>
                    <a:pt x="22" y="10"/>
                    <a:pt x="22" y="11"/>
                  </a:cubicBezTo>
                  <a:cubicBezTo>
                    <a:pt x="21" y="12"/>
                    <a:pt x="20" y="12"/>
                    <a:pt x="19" y="12"/>
                  </a:cubicBezTo>
                  <a:cubicBezTo>
                    <a:pt x="19" y="13"/>
                    <a:pt x="19" y="13"/>
                    <a:pt x="19" y="13"/>
                  </a:cubicBezTo>
                  <a:cubicBezTo>
                    <a:pt x="18" y="14"/>
                    <a:pt x="17" y="13"/>
                    <a:pt x="17" y="13"/>
                  </a:cubicBezTo>
                  <a:cubicBezTo>
                    <a:pt x="17" y="12"/>
                    <a:pt x="17" y="12"/>
                    <a:pt x="17" y="12"/>
                  </a:cubicBezTo>
                  <a:cubicBezTo>
                    <a:pt x="17" y="12"/>
                    <a:pt x="16" y="12"/>
                    <a:pt x="16" y="12"/>
                  </a:cubicBezTo>
                  <a:cubicBezTo>
                    <a:pt x="15" y="13"/>
                    <a:pt x="14" y="13"/>
                    <a:pt x="14" y="13"/>
                  </a:cubicBezTo>
                  <a:cubicBezTo>
                    <a:pt x="14" y="13"/>
                    <a:pt x="13" y="13"/>
                    <a:pt x="13" y="12"/>
                  </a:cubicBezTo>
                  <a:cubicBezTo>
                    <a:pt x="13" y="12"/>
                    <a:pt x="13" y="12"/>
                    <a:pt x="12" y="12"/>
                  </a:cubicBezTo>
                  <a:cubicBezTo>
                    <a:pt x="12" y="12"/>
                    <a:pt x="11" y="13"/>
                    <a:pt x="11" y="13"/>
                  </a:cubicBezTo>
                  <a:cubicBezTo>
                    <a:pt x="10" y="13"/>
                    <a:pt x="10" y="14"/>
                    <a:pt x="9" y="15"/>
                  </a:cubicBezTo>
                  <a:cubicBezTo>
                    <a:pt x="9" y="16"/>
                    <a:pt x="8" y="17"/>
                    <a:pt x="8" y="16"/>
                  </a:cubicBezTo>
                  <a:cubicBezTo>
                    <a:pt x="7" y="16"/>
                    <a:pt x="8" y="15"/>
                    <a:pt x="9" y="15"/>
                  </a:cubicBezTo>
                  <a:cubicBezTo>
                    <a:pt x="9" y="14"/>
                    <a:pt x="8" y="14"/>
                    <a:pt x="8" y="13"/>
                  </a:cubicBezTo>
                  <a:cubicBezTo>
                    <a:pt x="9" y="13"/>
                    <a:pt x="9" y="12"/>
                    <a:pt x="9" y="11"/>
                  </a:cubicBezTo>
                  <a:cubicBezTo>
                    <a:pt x="9" y="10"/>
                    <a:pt x="8" y="7"/>
                    <a:pt x="8" y="7"/>
                  </a:cubicBezTo>
                  <a:cubicBezTo>
                    <a:pt x="8" y="7"/>
                    <a:pt x="6" y="5"/>
                    <a:pt x="5" y="5"/>
                  </a:cubicBezTo>
                  <a:cubicBezTo>
                    <a:pt x="3" y="5"/>
                    <a:pt x="2" y="4"/>
                    <a:pt x="1" y="4"/>
                  </a:cubicBezTo>
                  <a:cubicBezTo>
                    <a:pt x="0" y="4"/>
                    <a:pt x="0" y="3"/>
                    <a:pt x="0"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21" name="Freeform 150">
              <a:extLst>
                <a:ext uri="{FF2B5EF4-FFF2-40B4-BE49-F238E27FC236}">
                  <a16:creationId xmlns:a16="http://schemas.microsoft.com/office/drawing/2014/main" id="{3D2843FC-8924-4EEA-8B52-ABDC817F3F46}"/>
                </a:ext>
              </a:extLst>
            </p:cNvPr>
            <p:cNvSpPr>
              <a:spLocks/>
            </p:cNvSpPr>
            <p:nvPr/>
          </p:nvSpPr>
          <p:spPr bwMode="gray">
            <a:xfrm>
              <a:off x="6868556" y="2410265"/>
              <a:ext cx="4059" cy="8118"/>
            </a:xfrm>
            <a:custGeom>
              <a:avLst/>
              <a:gdLst>
                <a:gd name="T0" fmla="*/ 1 w 2"/>
                <a:gd name="T1" fmla="*/ 1 h 3"/>
                <a:gd name="T2" fmla="*/ 0 w 2"/>
                <a:gd name="T3" fmla="*/ 1 h 3"/>
                <a:gd name="T4" fmla="*/ 1 w 2"/>
                <a:gd name="T5" fmla="*/ 3 h 3"/>
                <a:gd name="T6" fmla="*/ 1 w 2"/>
                <a:gd name="T7" fmla="*/ 1 h 3"/>
              </a:gdLst>
              <a:ahLst/>
              <a:cxnLst>
                <a:cxn ang="0">
                  <a:pos x="T0" y="T1"/>
                </a:cxn>
                <a:cxn ang="0">
                  <a:pos x="T2" y="T3"/>
                </a:cxn>
                <a:cxn ang="0">
                  <a:pos x="T4" y="T5"/>
                </a:cxn>
                <a:cxn ang="0">
                  <a:pos x="T6" y="T7"/>
                </a:cxn>
              </a:cxnLst>
              <a:rect l="0" t="0" r="r" b="b"/>
              <a:pathLst>
                <a:path w="2" h="3">
                  <a:moveTo>
                    <a:pt x="1" y="1"/>
                  </a:moveTo>
                  <a:cubicBezTo>
                    <a:pt x="1" y="1"/>
                    <a:pt x="0" y="0"/>
                    <a:pt x="0" y="1"/>
                  </a:cubicBezTo>
                  <a:cubicBezTo>
                    <a:pt x="1" y="2"/>
                    <a:pt x="1" y="3"/>
                    <a:pt x="1" y="3"/>
                  </a:cubicBezTo>
                  <a:cubicBezTo>
                    <a:pt x="2" y="3"/>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22" name="Freeform 151">
              <a:extLst>
                <a:ext uri="{FF2B5EF4-FFF2-40B4-BE49-F238E27FC236}">
                  <a16:creationId xmlns:a16="http://schemas.microsoft.com/office/drawing/2014/main" id="{FDD7A3D4-8F82-4B2B-B866-09F5A69901B7}"/>
                </a:ext>
              </a:extLst>
            </p:cNvPr>
            <p:cNvSpPr>
              <a:spLocks/>
            </p:cNvSpPr>
            <p:nvPr/>
          </p:nvSpPr>
          <p:spPr bwMode="gray">
            <a:xfrm>
              <a:off x="6869909" y="2353440"/>
              <a:ext cx="8118" cy="9471"/>
            </a:xfrm>
            <a:custGeom>
              <a:avLst/>
              <a:gdLst>
                <a:gd name="T0" fmla="*/ 3 w 3"/>
                <a:gd name="T1" fmla="*/ 1 h 4"/>
                <a:gd name="T2" fmla="*/ 1 w 3"/>
                <a:gd name="T3" fmla="*/ 2 h 4"/>
                <a:gd name="T4" fmla="*/ 0 w 3"/>
                <a:gd name="T5" fmla="*/ 3 h 4"/>
                <a:gd name="T6" fmla="*/ 3 w 3"/>
                <a:gd name="T7" fmla="*/ 3 h 4"/>
                <a:gd name="T8" fmla="*/ 3 w 3"/>
                <a:gd name="T9" fmla="*/ 1 h 4"/>
              </a:gdLst>
              <a:ahLst/>
              <a:cxnLst>
                <a:cxn ang="0">
                  <a:pos x="T0" y="T1"/>
                </a:cxn>
                <a:cxn ang="0">
                  <a:pos x="T2" y="T3"/>
                </a:cxn>
                <a:cxn ang="0">
                  <a:pos x="T4" y="T5"/>
                </a:cxn>
                <a:cxn ang="0">
                  <a:pos x="T6" y="T7"/>
                </a:cxn>
                <a:cxn ang="0">
                  <a:pos x="T8" y="T9"/>
                </a:cxn>
              </a:cxnLst>
              <a:rect l="0" t="0" r="r" b="b"/>
              <a:pathLst>
                <a:path w="3" h="4">
                  <a:moveTo>
                    <a:pt x="3" y="1"/>
                  </a:moveTo>
                  <a:cubicBezTo>
                    <a:pt x="2" y="1"/>
                    <a:pt x="2" y="2"/>
                    <a:pt x="1" y="2"/>
                  </a:cubicBezTo>
                  <a:cubicBezTo>
                    <a:pt x="1" y="2"/>
                    <a:pt x="0" y="2"/>
                    <a:pt x="0" y="3"/>
                  </a:cubicBezTo>
                  <a:cubicBezTo>
                    <a:pt x="1" y="4"/>
                    <a:pt x="2" y="4"/>
                    <a:pt x="3" y="3"/>
                  </a:cubicBezTo>
                  <a:cubicBezTo>
                    <a:pt x="3" y="2"/>
                    <a:pt x="3" y="0"/>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23" name="Freeform 152">
              <a:extLst>
                <a:ext uri="{FF2B5EF4-FFF2-40B4-BE49-F238E27FC236}">
                  <a16:creationId xmlns:a16="http://schemas.microsoft.com/office/drawing/2014/main" id="{F3A3AD11-1AEE-4E76-A989-6E7647A60171}"/>
                </a:ext>
              </a:extLst>
            </p:cNvPr>
            <p:cNvSpPr>
              <a:spLocks/>
            </p:cNvSpPr>
            <p:nvPr/>
          </p:nvSpPr>
          <p:spPr bwMode="gray">
            <a:xfrm>
              <a:off x="6857732" y="2348028"/>
              <a:ext cx="8118" cy="5412"/>
            </a:xfrm>
            <a:custGeom>
              <a:avLst/>
              <a:gdLst>
                <a:gd name="T0" fmla="*/ 1 w 3"/>
                <a:gd name="T1" fmla="*/ 0 h 2"/>
                <a:gd name="T2" fmla="*/ 1 w 3"/>
                <a:gd name="T3" fmla="*/ 1 h 2"/>
                <a:gd name="T4" fmla="*/ 3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1" y="0"/>
                    <a:pt x="0" y="1"/>
                    <a:pt x="1" y="1"/>
                  </a:cubicBezTo>
                  <a:cubicBezTo>
                    <a:pt x="1" y="1"/>
                    <a:pt x="2" y="2"/>
                    <a:pt x="3" y="1"/>
                  </a:cubicBezTo>
                  <a:cubicBezTo>
                    <a:pt x="3"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24" name="Freeform 153">
              <a:extLst>
                <a:ext uri="{FF2B5EF4-FFF2-40B4-BE49-F238E27FC236}">
                  <a16:creationId xmlns:a16="http://schemas.microsoft.com/office/drawing/2014/main" id="{0E0EC1AA-6250-4405-A4D7-A97C3A70048C}"/>
                </a:ext>
              </a:extLst>
            </p:cNvPr>
            <p:cNvSpPr>
              <a:spLocks/>
            </p:cNvSpPr>
            <p:nvPr/>
          </p:nvSpPr>
          <p:spPr bwMode="gray">
            <a:xfrm>
              <a:off x="6857732" y="2334498"/>
              <a:ext cx="2706" cy="8118"/>
            </a:xfrm>
            <a:custGeom>
              <a:avLst/>
              <a:gdLst>
                <a:gd name="T0" fmla="*/ 1 w 1"/>
                <a:gd name="T1" fmla="*/ 1 h 3"/>
                <a:gd name="T2" fmla="*/ 0 w 1"/>
                <a:gd name="T3" fmla="*/ 3 h 3"/>
                <a:gd name="T4" fmla="*/ 1 w 1"/>
                <a:gd name="T5" fmla="*/ 2 h 3"/>
                <a:gd name="T6" fmla="*/ 1 w 1"/>
                <a:gd name="T7" fmla="*/ 1 h 3"/>
              </a:gdLst>
              <a:ahLst/>
              <a:cxnLst>
                <a:cxn ang="0">
                  <a:pos x="T0" y="T1"/>
                </a:cxn>
                <a:cxn ang="0">
                  <a:pos x="T2" y="T3"/>
                </a:cxn>
                <a:cxn ang="0">
                  <a:pos x="T4" y="T5"/>
                </a:cxn>
                <a:cxn ang="0">
                  <a:pos x="T6" y="T7"/>
                </a:cxn>
              </a:cxnLst>
              <a:rect l="0" t="0" r="r" b="b"/>
              <a:pathLst>
                <a:path w="1" h="3">
                  <a:moveTo>
                    <a:pt x="1" y="1"/>
                  </a:moveTo>
                  <a:cubicBezTo>
                    <a:pt x="0" y="1"/>
                    <a:pt x="0" y="2"/>
                    <a:pt x="0" y="3"/>
                  </a:cubicBezTo>
                  <a:cubicBezTo>
                    <a:pt x="1" y="3"/>
                    <a:pt x="1" y="3"/>
                    <a:pt x="1" y="2"/>
                  </a:cubicBezTo>
                  <a:cubicBezTo>
                    <a:pt x="1"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25" name="Freeform 154">
              <a:extLst>
                <a:ext uri="{FF2B5EF4-FFF2-40B4-BE49-F238E27FC236}">
                  <a16:creationId xmlns:a16="http://schemas.microsoft.com/office/drawing/2014/main" id="{5015538D-1F48-4CCA-AED4-B835FBEF0EBF}"/>
                </a:ext>
              </a:extLst>
            </p:cNvPr>
            <p:cNvSpPr>
              <a:spLocks/>
            </p:cNvSpPr>
            <p:nvPr/>
          </p:nvSpPr>
          <p:spPr bwMode="gray">
            <a:xfrm>
              <a:off x="6809025" y="2251967"/>
              <a:ext cx="6765" cy="8118"/>
            </a:xfrm>
            <a:custGeom>
              <a:avLst/>
              <a:gdLst>
                <a:gd name="T0" fmla="*/ 2 w 3"/>
                <a:gd name="T1" fmla="*/ 1 h 3"/>
                <a:gd name="T2" fmla="*/ 1 w 3"/>
                <a:gd name="T3" fmla="*/ 1 h 3"/>
                <a:gd name="T4" fmla="*/ 0 w 3"/>
                <a:gd name="T5" fmla="*/ 3 h 3"/>
                <a:gd name="T6" fmla="*/ 2 w 3"/>
                <a:gd name="T7" fmla="*/ 2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1" y="0"/>
                    <a:pt x="1" y="1"/>
                    <a:pt x="1" y="1"/>
                  </a:cubicBezTo>
                  <a:cubicBezTo>
                    <a:pt x="0" y="1"/>
                    <a:pt x="0" y="2"/>
                    <a:pt x="0" y="3"/>
                  </a:cubicBezTo>
                  <a:cubicBezTo>
                    <a:pt x="1" y="3"/>
                    <a:pt x="2" y="3"/>
                    <a:pt x="2" y="2"/>
                  </a:cubicBezTo>
                  <a:cubicBezTo>
                    <a:pt x="3" y="1"/>
                    <a:pt x="3"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26" name="Freeform 155">
              <a:extLst>
                <a:ext uri="{FF2B5EF4-FFF2-40B4-BE49-F238E27FC236}">
                  <a16:creationId xmlns:a16="http://schemas.microsoft.com/office/drawing/2014/main" id="{FDE2D062-879F-44F3-A307-770E2523F166}"/>
                </a:ext>
              </a:extLst>
            </p:cNvPr>
            <p:cNvSpPr>
              <a:spLocks/>
            </p:cNvSpPr>
            <p:nvPr/>
          </p:nvSpPr>
          <p:spPr bwMode="gray">
            <a:xfrm>
              <a:off x="6756258" y="2174847"/>
              <a:ext cx="2706" cy="5412"/>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0"/>
                    <a:pt x="0" y="1"/>
                    <a:pt x="0" y="1"/>
                  </a:cubicBezTo>
                  <a:cubicBezTo>
                    <a:pt x="0" y="2"/>
                    <a:pt x="1"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27" name="Freeform 156">
              <a:extLst>
                <a:ext uri="{FF2B5EF4-FFF2-40B4-BE49-F238E27FC236}">
                  <a16:creationId xmlns:a16="http://schemas.microsoft.com/office/drawing/2014/main" id="{AC9D9925-4742-43CC-8DDE-C4E5068FCC73}"/>
                </a:ext>
              </a:extLst>
            </p:cNvPr>
            <p:cNvSpPr>
              <a:spLocks/>
            </p:cNvSpPr>
            <p:nvPr/>
          </p:nvSpPr>
          <p:spPr bwMode="gray">
            <a:xfrm>
              <a:off x="6749494" y="2177553"/>
              <a:ext cx="4059" cy="9471"/>
            </a:xfrm>
            <a:custGeom>
              <a:avLst/>
              <a:gdLst>
                <a:gd name="T0" fmla="*/ 1 w 2"/>
                <a:gd name="T1" fmla="*/ 1 h 4"/>
                <a:gd name="T2" fmla="*/ 0 w 2"/>
                <a:gd name="T3" fmla="*/ 3 h 4"/>
                <a:gd name="T4" fmla="*/ 1 w 2"/>
                <a:gd name="T5" fmla="*/ 3 h 4"/>
                <a:gd name="T6" fmla="*/ 2 w 2"/>
                <a:gd name="T7" fmla="*/ 2 h 4"/>
                <a:gd name="T8" fmla="*/ 1 w 2"/>
                <a:gd name="T9" fmla="*/ 1 h 4"/>
              </a:gdLst>
              <a:ahLst/>
              <a:cxnLst>
                <a:cxn ang="0">
                  <a:pos x="T0" y="T1"/>
                </a:cxn>
                <a:cxn ang="0">
                  <a:pos x="T2" y="T3"/>
                </a:cxn>
                <a:cxn ang="0">
                  <a:pos x="T4" y="T5"/>
                </a:cxn>
                <a:cxn ang="0">
                  <a:pos x="T6" y="T7"/>
                </a:cxn>
                <a:cxn ang="0">
                  <a:pos x="T8" y="T9"/>
                </a:cxn>
              </a:cxnLst>
              <a:rect l="0" t="0" r="r" b="b"/>
              <a:pathLst>
                <a:path w="2" h="4">
                  <a:moveTo>
                    <a:pt x="1" y="1"/>
                  </a:moveTo>
                  <a:cubicBezTo>
                    <a:pt x="0" y="1"/>
                    <a:pt x="0" y="2"/>
                    <a:pt x="0" y="3"/>
                  </a:cubicBezTo>
                  <a:cubicBezTo>
                    <a:pt x="0" y="3"/>
                    <a:pt x="0" y="4"/>
                    <a:pt x="1" y="3"/>
                  </a:cubicBezTo>
                  <a:cubicBezTo>
                    <a:pt x="2" y="3"/>
                    <a:pt x="2" y="2"/>
                    <a:pt x="2" y="2"/>
                  </a:cubicBezTo>
                  <a:cubicBezTo>
                    <a:pt x="2"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28" name="Freeform 157">
              <a:extLst>
                <a:ext uri="{FF2B5EF4-FFF2-40B4-BE49-F238E27FC236}">
                  <a16:creationId xmlns:a16="http://schemas.microsoft.com/office/drawing/2014/main" id="{A6D005F2-DEFD-459B-AD00-D92B4B26D66B}"/>
                </a:ext>
              </a:extLst>
            </p:cNvPr>
            <p:cNvSpPr>
              <a:spLocks/>
            </p:cNvSpPr>
            <p:nvPr/>
          </p:nvSpPr>
          <p:spPr bwMode="gray">
            <a:xfrm>
              <a:off x="6735964" y="2169435"/>
              <a:ext cx="10824" cy="13530"/>
            </a:xfrm>
            <a:custGeom>
              <a:avLst/>
              <a:gdLst>
                <a:gd name="T0" fmla="*/ 2 w 4"/>
                <a:gd name="T1" fmla="*/ 0 h 5"/>
                <a:gd name="T2" fmla="*/ 1 w 4"/>
                <a:gd name="T3" fmla="*/ 2 h 5"/>
                <a:gd name="T4" fmla="*/ 1 w 4"/>
                <a:gd name="T5" fmla="*/ 4 h 5"/>
                <a:gd name="T6" fmla="*/ 3 w 4"/>
                <a:gd name="T7" fmla="*/ 2 h 5"/>
                <a:gd name="T8" fmla="*/ 2 w 4"/>
                <a:gd name="T9" fmla="*/ 0 h 5"/>
              </a:gdLst>
              <a:ahLst/>
              <a:cxnLst>
                <a:cxn ang="0">
                  <a:pos x="T0" y="T1"/>
                </a:cxn>
                <a:cxn ang="0">
                  <a:pos x="T2" y="T3"/>
                </a:cxn>
                <a:cxn ang="0">
                  <a:pos x="T4" y="T5"/>
                </a:cxn>
                <a:cxn ang="0">
                  <a:pos x="T6" y="T7"/>
                </a:cxn>
                <a:cxn ang="0">
                  <a:pos x="T8" y="T9"/>
                </a:cxn>
              </a:cxnLst>
              <a:rect l="0" t="0" r="r" b="b"/>
              <a:pathLst>
                <a:path w="4" h="5">
                  <a:moveTo>
                    <a:pt x="2" y="0"/>
                  </a:moveTo>
                  <a:cubicBezTo>
                    <a:pt x="2" y="1"/>
                    <a:pt x="2" y="1"/>
                    <a:pt x="1" y="2"/>
                  </a:cubicBezTo>
                  <a:cubicBezTo>
                    <a:pt x="1" y="3"/>
                    <a:pt x="0" y="5"/>
                    <a:pt x="1" y="4"/>
                  </a:cubicBezTo>
                  <a:cubicBezTo>
                    <a:pt x="2" y="3"/>
                    <a:pt x="3" y="2"/>
                    <a:pt x="3" y="2"/>
                  </a:cubicBezTo>
                  <a:cubicBezTo>
                    <a:pt x="4" y="2"/>
                    <a:pt x="4"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29" name="Freeform 158">
              <a:extLst>
                <a:ext uri="{FF2B5EF4-FFF2-40B4-BE49-F238E27FC236}">
                  <a16:creationId xmlns:a16="http://schemas.microsoft.com/office/drawing/2014/main" id="{C83AA9B6-EAFE-41A2-9DDE-15F9B1EF1AC7}"/>
                </a:ext>
              </a:extLst>
            </p:cNvPr>
            <p:cNvSpPr>
              <a:spLocks/>
            </p:cNvSpPr>
            <p:nvPr/>
          </p:nvSpPr>
          <p:spPr bwMode="gray">
            <a:xfrm>
              <a:off x="6673727" y="2138317"/>
              <a:ext cx="2706" cy="541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2"/>
                    <a:pt x="0" y="2"/>
                  </a:cubicBezTo>
                  <a:cubicBezTo>
                    <a:pt x="1"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30" name="Freeform 159">
              <a:extLst>
                <a:ext uri="{FF2B5EF4-FFF2-40B4-BE49-F238E27FC236}">
                  <a16:creationId xmlns:a16="http://schemas.microsoft.com/office/drawing/2014/main" id="{0471F080-C0A3-43D4-9937-BFF596EBF2A4}"/>
                </a:ext>
              </a:extLst>
            </p:cNvPr>
            <p:cNvSpPr>
              <a:spLocks/>
            </p:cNvSpPr>
            <p:nvPr/>
          </p:nvSpPr>
          <p:spPr bwMode="gray">
            <a:xfrm>
              <a:off x="6658844" y="2086903"/>
              <a:ext cx="66296" cy="46001"/>
            </a:xfrm>
            <a:custGeom>
              <a:avLst/>
              <a:gdLst>
                <a:gd name="T0" fmla="*/ 3 w 26"/>
                <a:gd name="T1" fmla="*/ 10 h 18"/>
                <a:gd name="T2" fmla="*/ 3 w 26"/>
                <a:gd name="T3" fmla="*/ 12 h 18"/>
                <a:gd name="T4" fmla="*/ 4 w 26"/>
                <a:gd name="T5" fmla="*/ 16 h 18"/>
                <a:gd name="T6" fmla="*/ 6 w 26"/>
                <a:gd name="T7" fmla="*/ 17 h 18"/>
                <a:gd name="T8" fmla="*/ 11 w 26"/>
                <a:gd name="T9" fmla="*/ 16 h 18"/>
                <a:gd name="T10" fmla="*/ 16 w 26"/>
                <a:gd name="T11" fmla="*/ 16 h 18"/>
                <a:gd name="T12" fmla="*/ 21 w 26"/>
                <a:gd name="T13" fmla="*/ 17 h 18"/>
                <a:gd name="T14" fmla="*/ 25 w 26"/>
                <a:gd name="T15" fmla="*/ 18 h 18"/>
                <a:gd name="T16" fmla="*/ 25 w 26"/>
                <a:gd name="T17" fmla="*/ 17 h 18"/>
                <a:gd name="T18" fmla="*/ 25 w 26"/>
                <a:gd name="T19" fmla="*/ 15 h 18"/>
                <a:gd name="T20" fmla="*/ 24 w 26"/>
                <a:gd name="T21" fmla="*/ 13 h 18"/>
                <a:gd name="T22" fmla="*/ 24 w 26"/>
                <a:gd name="T23" fmla="*/ 12 h 18"/>
                <a:gd name="T24" fmla="*/ 21 w 26"/>
                <a:gd name="T25" fmla="*/ 8 h 18"/>
                <a:gd name="T26" fmla="*/ 20 w 26"/>
                <a:gd name="T27" fmla="*/ 6 h 18"/>
                <a:gd name="T28" fmla="*/ 18 w 26"/>
                <a:gd name="T29" fmla="*/ 4 h 18"/>
                <a:gd name="T30" fmla="*/ 15 w 26"/>
                <a:gd name="T31" fmla="*/ 4 h 18"/>
                <a:gd name="T32" fmla="*/ 13 w 26"/>
                <a:gd name="T33" fmla="*/ 4 h 18"/>
                <a:gd name="T34" fmla="*/ 9 w 26"/>
                <a:gd name="T35" fmla="*/ 3 h 18"/>
                <a:gd name="T36" fmla="*/ 7 w 26"/>
                <a:gd name="T37" fmla="*/ 1 h 18"/>
                <a:gd name="T38" fmla="*/ 5 w 26"/>
                <a:gd name="T39" fmla="*/ 1 h 18"/>
                <a:gd name="T40" fmla="*/ 3 w 26"/>
                <a:gd name="T41" fmla="*/ 1 h 18"/>
                <a:gd name="T42" fmla="*/ 2 w 26"/>
                <a:gd name="T43" fmla="*/ 3 h 18"/>
                <a:gd name="T44" fmla="*/ 2 w 26"/>
                <a:gd name="T45" fmla="*/ 4 h 18"/>
                <a:gd name="T46" fmla="*/ 1 w 26"/>
                <a:gd name="T47" fmla="*/ 5 h 18"/>
                <a:gd name="T48" fmla="*/ 1 w 26"/>
                <a:gd name="T49" fmla="*/ 7 h 18"/>
                <a:gd name="T50" fmla="*/ 2 w 26"/>
                <a:gd name="T51" fmla="*/ 8 h 18"/>
                <a:gd name="T52" fmla="*/ 3 w 26"/>
                <a:gd name="T5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18">
                  <a:moveTo>
                    <a:pt x="3" y="10"/>
                  </a:moveTo>
                  <a:cubicBezTo>
                    <a:pt x="3" y="11"/>
                    <a:pt x="3" y="11"/>
                    <a:pt x="3" y="12"/>
                  </a:cubicBezTo>
                  <a:cubicBezTo>
                    <a:pt x="3" y="14"/>
                    <a:pt x="4" y="15"/>
                    <a:pt x="4" y="16"/>
                  </a:cubicBezTo>
                  <a:cubicBezTo>
                    <a:pt x="4" y="16"/>
                    <a:pt x="6" y="17"/>
                    <a:pt x="6" y="17"/>
                  </a:cubicBezTo>
                  <a:cubicBezTo>
                    <a:pt x="7" y="17"/>
                    <a:pt x="10" y="17"/>
                    <a:pt x="11" y="16"/>
                  </a:cubicBezTo>
                  <a:cubicBezTo>
                    <a:pt x="12" y="16"/>
                    <a:pt x="15" y="16"/>
                    <a:pt x="16" y="16"/>
                  </a:cubicBezTo>
                  <a:cubicBezTo>
                    <a:pt x="17" y="16"/>
                    <a:pt x="20" y="17"/>
                    <a:pt x="21" y="17"/>
                  </a:cubicBezTo>
                  <a:cubicBezTo>
                    <a:pt x="22" y="18"/>
                    <a:pt x="24" y="18"/>
                    <a:pt x="25" y="18"/>
                  </a:cubicBezTo>
                  <a:cubicBezTo>
                    <a:pt x="25" y="18"/>
                    <a:pt x="26" y="18"/>
                    <a:pt x="25" y="17"/>
                  </a:cubicBezTo>
                  <a:cubicBezTo>
                    <a:pt x="25" y="16"/>
                    <a:pt x="24" y="16"/>
                    <a:pt x="25" y="15"/>
                  </a:cubicBezTo>
                  <a:cubicBezTo>
                    <a:pt x="25" y="14"/>
                    <a:pt x="24" y="14"/>
                    <a:pt x="24" y="13"/>
                  </a:cubicBezTo>
                  <a:cubicBezTo>
                    <a:pt x="24" y="13"/>
                    <a:pt x="24" y="12"/>
                    <a:pt x="24" y="12"/>
                  </a:cubicBezTo>
                  <a:cubicBezTo>
                    <a:pt x="24" y="11"/>
                    <a:pt x="22" y="9"/>
                    <a:pt x="21" y="8"/>
                  </a:cubicBezTo>
                  <a:cubicBezTo>
                    <a:pt x="21" y="6"/>
                    <a:pt x="20" y="6"/>
                    <a:pt x="20" y="6"/>
                  </a:cubicBezTo>
                  <a:cubicBezTo>
                    <a:pt x="19" y="6"/>
                    <a:pt x="18" y="5"/>
                    <a:pt x="18" y="4"/>
                  </a:cubicBezTo>
                  <a:cubicBezTo>
                    <a:pt x="17" y="4"/>
                    <a:pt x="16" y="4"/>
                    <a:pt x="15" y="4"/>
                  </a:cubicBezTo>
                  <a:cubicBezTo>
                    <a:pt x="15" y="4"/>
                    <a:pt x="14" y="4"/>
                    <a:pt x="13" y="4"/>
                  </a:cubicBezTo>
                  <a:cubicBezTo>
                    <a:pt x="12" y="4"/>
                    <a:pt x="10" y="4"/>
                    <a:pt x="9" y="3"/>
                  </a:cubicBezTo>
                  <a:cubicBezTo>
                    <a:pt x="8" y="2"/>
                    <a:pt x="7" y="1"/>
                    <a:pt x="7" y="1"/>
                  </a:cubicBezTo>
                  <a:cubicBezTo>
                    <a:pt x="7" y="2"/>
                    <a:pt x="6" y="1"/>
                    <a:pt x="5" y="1"/>
                  </a:cubicBezTo>
                  <a:cubicBezTo>
                    <a:pt x="5" y="0"/>
                    <a:pt x="4" y="0"/>
                    <a:pt x="3" y="1"/>
                  </a:cubicBezTo>
                  <a:cubicBezTo>
                    <a:pt x="3" y="1"/>
                    <a:pt x="2" y="3"/>
                    <a:pt x="2" y="3"/>
                  </a:cubicBezTo>
                  <a:cubicBezTo>
                    <a:pt x="2" y="3"/>
                    <a:pt x="2" y="3"/>
                    <a:pt x="2" y="4"/>
                  </a:cubicBezTo>
                  <a:cubicBezTo>
                    <a:pt x="2" y="5"/>
                    <a:pt x="1" y="5"/>
                    <a:pt x="1" y="5"/>
                  </a:cubicBezTo>
                  <a:cubicBezTo>
                    <a:pt x="0" y="5"/>
                    <a:pt x="0" y="6"/>
                    <a:pt x="1" y="7"/>
                  </a:cubicBezTo>
                  <a:cubicBezTo>
                    <a:pt x="1" y="9"/>
                    <a:pt x="1" y="9"/>
                    <a:pt x="2" y="8"/>
                  </a:cubicBezTo>
                  <a:cubicBezTo>
                    <a:pt x="3" y="8"/>
                    <a:pt x="3" y="9"/>
                    <a:pt x="3" y="1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31" name="Freeform 160">
              <a:extLst>
                <a:ext uri="{FF2B5EF4-FFF2-40B4-BE49-F238E27FC236}">
                  <a16:creationId xmlns:a16="http://schemas.microsoft.com/office/drawing/2014/main" id="{38C9708E-D78E-4B0B-8A50-FCDE21C37130}"/>
                </a:ext>
              </a:extLst>
            </p:cNvPr>
            <p:cNvSpPr>
              <a:spLocks/>
            </p:cNvSpPr>
            <p:nvPr/>
          </p:nvSpPr>
          <p:spPr bwMode="gray">
            <a:xfrm>
              <a:off x="6327364" y="2011136"/>
              <a:ext cx="102826" cy="121768"/>
            </a:xfrm>
            <a:custGeom>
              <a:avLst/>
              <a:gdLst>
                <a:gd name="T0" fmla="*/ 13 w 40"/>
                <a:gd name="T1" fmla="*/ 9 h 47"/>
                <a:gd name="T2" fmla="*/ 17 w 40"/>
                <a:gd name="T3" fmla="*/ 11 h 47"/>
                <a:gd name="T4" fmla="*/ 20 w 40"/>
                <a:gd name="T5" fmla="*/ 13 h 47"/>
                <a:gd name="T6" fmla="*/ 17 w 40"/>
                <a:gd name="T7" fmla="*/ 12 h 47"/>
                <a:gd name="T8" fmla="*/ 17 w 40"/>
                <a:gd name="T9" fmla="*/ 17 h 47"/>
                <a:gd name="T10" fmla="*/ 15 w 40"/>
                <a:gd name="T11" fmla="*/ 19 h 47"/>
                <a:gd name="T12" fmla="*/ 15 w 40"/>
                <a:gd name="T13" fmla="*/ 16 h 47"/>
                <a:gd name="T14" fmla="*/ 13 w 40"/>
                <a:gd name="T15" fmla="*/ 21 h 47"/>
                <a:gd name="T16" fmla="*/ 10 w 40"/>
                <a:gd name="T17" fmla="*/ 21 h 47"/>
                <a:gd name="T18" fmla="*/ 8 w 40"/>
                <a:gd name="T19" fmla="*/ 15 h 47"/>
                <a:gd name="T20" fmla="*/ 4 w 40"/>
                <a:gd name="T21" fmla="*/ 13 h 47"/>
                <a:gd name="T22" fmla="*/ 1 w 40"/>
                <a:gd name="T23" fmla="*/ 19 h 47"/>
                <a:gd name="T24" fmla="*/ 4 w 40"/>
                <a:gd name="T25" fmla="*/ 25 h 47"/>
                <a:gd name="T26" fmla="*/ 7 w 40"/>
                <a:gd name="T27" fmla="*/ 28 h 47"/>
                <a:gd name="T28" fmla="*/ 9 w 40"/>
                <a:gd name="T29" fmla="*/ 31 h 47"/>
                <a:gd name="T30" fmla="*/ 11 w 40"/>
                <a:gd name="T31" fmla="*/ 37 h 47"/>
                <a:gd name="T32" fmla="*/ 13 w 40"/>
                <a:gd name="T33" fmla="*/ 42 h 47"/>
                <a:gd name="T34" fmla="*/ 14 w 40"/>
                <a:gd name="T35" fmla="*/ 45 h 47"/>
                <a:gd name="T36" fmla="*/ 20 w 40"/>
                <a:gd name="T37" fmla="*/ 44 h 47"/>
                <a:gd name="T38" fmla="*/ 21 w 40"/>
                <a:gd name="T39" fmla="*/ 38 h 47"/>
                <a:gd name="T40" fmla="*/ 23 w 40"/>
                <a:gd name="T41" fmla="*/ 43 h 47"/>
                <a:gd name="T42" fmla="*/ 30 w 40"/>
                <a:gd name="T43" fmla="*/ 41 h 47"/>
                <a:gd name="T44" fmla="*/ 31 w 40"/>
                <a:gd name="T45" fmla="*/ 39 h 47"/>
                <a:gd name="T46" fmla="*/ 33 w 40"/>
                <a:gd name="T47" fmla="*/ 36 h 47"/>
                <a:gd name="T48" fmla="*/ 35 w 40"/>
                <a:gd name="T49" fmla="*/ 33 h 47"/>
                <a:gd name="T50" fmla="*/ 35 w 40"/>
                <a:gd name="T51" fmla="*/ 27 h 47"/>
                <a:gd name="T52" fmla="*/ 32 w 40"/>
                <a:gd name="T53" fmla="*/ 28 h 47"/>
                <a:gd name="T54" fmla="*/ 32 w 40"/>
                <a:gd name="T55" fmla="*/ 24 h 47"/>
                <a:gd name="T56" fmla="*/ 31 w 40"/>
                <a:gd name="T57" fmla="*/ 20 h 47"/>
                <a:gd name="T58" fmla="*/ 26 w 40"/>
                <a:gd name="T59" fmla="*/ 22 h 47"/>
                <a:gd name="T60" fmla="*/ 32 w 40"/>
                <a:gd name="T61" fmla="*/ 16 h 47"/>
                <a:gd name="T62" fmla="*/ 35 w 40"/>
                <a:gd name="T63" fmla="*/ 13 h 47"/>
                <a:gd name="T64" fmla="*/ 39 w 40"/>
                <a:gd name="T65" fmla="*/ 10 h 47"/>
                <a:gd name="T66" fmla="*/ 36 w 40"/>
                <a:gd name="T67" fmla="*/ 5 h 47"/>
                <a:gd name="T68" fmla="*/ 29 w 40"/>
                <a:gd name="T69" fmla="*/ 6 h 47"/>
                <a:gd name="T70" fmla="*/ 26 w 40"/>
                <a:gd name="T71" fmla="*/ 5 h 47"/>
                <a:gd name="T72" fmla="*/ 24 w 40"/>
                <a:gd name="T73" fmla="*/ 1 h 47"/>
                <a:gd name="T74" fmla="*/ 24 w 40"/>
                <a:gd name="T75" fmla="*/ 3 h 47"/>
                <a:gd name="T76" fmla="*/ 20 w 40"/>
                <a:gd name="T77" fmla="*/ 1 h 47"/>
                <a:gd name="T78" fmla="*/ 16 w 40"/>
                <a:gd name="T79" fmla="*/ 3 h 47"/>
                <a:gd name="T80" fmla="*/ 17 w 40"/>
                <a:gd name="T81" fmla="*/ 6 h 47"/>
                <a:gd name="T82" fmla="*/ 12 w 40"/>
                <a:gd name="T83" fmla="*/ 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 h="47">
                  <a:moveTo>
                    <a:pt x="12" y="5"/>
                  </a:moveTo>
                  <a:cubicBezTo>
                    <a:pt x="11" y="5"/>
                    <a:pt x="12" y="7"/>
                    <a:pt x="13" y="9"/>
                  </a:cubicBezTo>
                  <a:cubicBezTo>
                    <a:pt x="14" y="10"/>
                    <a:pt x="15" y="12"/>
                    <a:pt x="15" y="12"/>
                  </a:cubicBezTo>
                  <a:cubicBezTo>
                    <a:pt x="16" y="12"/>
                    <a:pt x="17" y="12"/>
                    <a:pt x="17" y="11"/>
                  </a:cubicBezTo>
                  <a:cubicBezTo>
                    <a:pt x="18" y="11"/>
                    <a:pt x="18" y="10"/>
                    <a:pt x="19" y="12"/>
                  </a:cubicBezTo>
                  <a:cubicBezTo>
                    <a:pt x="19" y="13"/>
                    <a:pt x="20" y="13"/>
                    <a:pt x="20" y="13"/>
                  </a:cubicBezTo>
                  <a:cubicBezTo>
                    <a:pt x="20" y="14"/>
                    <a:pt x="19" y="15"/>
                    <a:pt x="19" y="14"/>
                  </a:cubicBezTo>
                  <a:cubicBezTo>
                    <a:pt x="18" y="13"/>
                    <a:pt x="17" y="12"/>
                    <a:pt x="17" y="12"/>
                  </a:cubicBezTo>
                  <a:cubicBezTo>
                    <a:pt x="16" y="12"/>
                    <a:pt x="15" y="13"/>
                    <a:pt x="16" y="14"/>
                  </a:cubicBezTo>
                  <a:cubicBezTo>
                    <a:pt x="17" y="14"/>
                    <a:pt x="17" y="15"/>
                    <a:pt x="17" y="17"/>
                  </a:cubicBezTo>
                  <a:cubicBezTo>
                    <a:pt x="17" y="19"/>
                    <a:pt x="17" y="19"/>
                    <a:pt x="16" y="19"/>
                  </a:cubicBezTo>
                  <a:cubicBezTo>
                    <a:pt x="16" y="19"/>
                    <a:pt x="15" y="20"/>
                    <a:pt x="15" y="19"/>
                  </a:cubicBezTo>
                  <a:cubicBezTo>
                    <a:pt x="16" y="18"/>
                    <a:pt x="16" y="18"/>
                    <a:pt x="16" y="16"/>
                  </a:cubicBezTo>
                  <a:cubicBezTo>
                    <a:pt x="16" y="14"/>
                    <a:pt x="16" y="16"/>
                    <a:pt x="15" y="16"/>
                  </a:cubicBezTo>
                  <a:cubicBezTo>
                    <a:pt x="15" y="17"/>
                    <a:pt x="15" y="18"/>
                    <a:pt x="15" y="19"/>
                  </a:cubicBezTo>
                  <a:cubicBezTo>
                    <a:pt x="15" y="21"/>
                    <a:pt x="14" y="22"/>
                    <a:pt x="13" y="21"/>
                  </a:cubicBezTo>
                  <a:cubicBezTo>
                    <a:pt x="13" y="21"/>
                    <a:pt x="12" y="19"/>
                    <a:pt x="11" y="20"/>
                  </a:cubicBezTo>
                  <a:cubicBezTo>
                    <a:pt x="11" y="21"/>
                    <a:pt x="11" y="21"/>
                    <a:pt x="10" y="21"/>
                  </a:cubicBezTo>
                  <a:cubicBezTo>
                    <a:pt x="9" y="20"/>
                    <a:pt x="9" y="21"/>
                    <a:pt x="9" y="20"/>
                  </a:cubicBezTo>
                  <a:cubicBezTo>
                    <a:pt x="8" y="19"/>
                    <a:pt x="8" y="16"/>
                    <a:pt x="8" y="15"/>
                  </a:cubicBezTo>
                  <a:cubicBezTo>
                    <a:pt x="8" y="13"/>
                    <a:pt x="7" y="14"/>
                    <a:pt x="6" y="13"/>
                  </a:cubicBezTo>
                  <a:cubicBezTo>
                    <a:pt x="5" y="12"/>
                    <a:pt x="4" y="13"/>
                    <a:pt x="4" y="13"/>
                  </a:cubicBezTo>
                  <a:cubicBezTo>
                    <a:pt x="3" y="14"/>
                    <a:pt x="2" y="15"/>
                    <a:pt x="2" y="16"/>
                  </a:cubicBezTo>
                  <a:cubicBezTo>
                    <a:pt x="1" y="16"/>
                    <a:pt x="0" y="17"/>
                    <a:pt x="1" y="19"/>
                  </a:cubicBezTo>
                  <a:cubicBezTo>
                    <a:pt x="2" y="20"/>
                    <a:pt x="3" y="22"/>
                    <a:pt x="3" y="23"/>
                  </a:cubicBezTo>
                  <a:cubicBezTo>
                    <a:pt x="4" y="24"/>
                    <a:pt x="4" y="24"/>
                    <a:pt x="4" y="25"/>
                  </a:cubicBezTo>
                  <a:cubicBezTo>
                    <a:pt x="3" y="26"/>
                    <a:pt x="3" y="26"/>
                    <a:pt x="4" y="27"/>
                  </a:cubicBezTo>
                  <a:cubicBezTo>
                    <a:pt x="5" y="27"/>
                    <a:pt x="6" y="29"/>
                    <a:pt x="7" y="28"/>
                  </a:cubicBezTo>
                  <a:cubicBezTo>
                    <a:pt x="7" y="27"/>
                    <a:pt x="7" y="28"/>
                    <a:pt x="8" y="30"/>
                  </a:cubicBezTo>
                  <a:cubicBezTo>
                    <a:pt x="8" y="31"/>
                    <a:pt x="8" y="31"/>
                    <a:pt x="9" y="31"/>
                  </a:cubicBezTo>
                  <a:cubicBezTo>
                    <a:pt x="9" y="31"/>
                    <a:pt x="10" y="33"/>
                    <a:pt x="10" y="34"/>
                  </a:cubicBezTo>
                  <a:cubicBezTo>
                    <a:pt x="10" y="36"/>
                    <a:pt x="11" y="36"/>
                    <a:pt x="11" y="37"/>
                  </a:cubicBezTo>
                  <a:cubicBezTo>
                    <a:pt x="12" y="38"/>
                    <a:pt x="12" y="38"/>
                    <a:pt x="12" y="39"/>
                  </a:cubicBezTo>
                  <a:cubicBezTo>
                    <a:pt x="12" y="41"/>
                    <a:pt x="13" y="41"/>
                    <a:pt x="13" y="42"/>
                  </a:cubicBezTo>
                  <a:cubicBezTo>
                    <a:pt x="13" y="43"/>
                    <a:pt x="12" y="44"/>
                    <a:pt x="12" y="45"/>
                  </a:cubicBezTo>
                  <a:cubicBezTo>
                    <a:pt x="13" y="46"/>
                    <a:pt x="14" y="44"/>
                    <a:pt x="14" y="45"/>
                  </a:cubicBezTo>
                  <a:cubicBezTo>
                    <a:pt x="15" y="46"/>
                    <a:pt x="15" y="47"/>
                    <a:pt x="16" y="46"/>
                  </a:cubicBezTo>
                  <a:cubicBezTo>
                    <a:pt x="17" y="46"/>
                    <a:pt x="20" y="46"/>
                    <a:pt x="20" y="44"/>
                  </a:cubicBezTo>
                  <a:cubicBezTo>
                    <a:pt x="20" y="42"/>
                    <a:pt x="19" y="41"/>
                    <a:pt x="19" y="39"/>
                  </a:cubicBezTo>
                  <a:cubicBezTo>
                    <a:pt x="20" y="38"/>
                    <a:pt x="21" y="37"/>
                    <a:pt x="21" y="38"/>
                  </a:cubicBezTo>
                  <a:cubicBezTo>
                    <a:pt x="21" y="39"/>
                    <a:pt x="20" y="39"/>
                    <a:pt x="20" y="41"/>
                  </a:cubicBezTo>
                  <a:cubicBezTo>
                    <a:pt x="21" y="43"/>
                    <a:pt x="23" y="42"/>
                    <a:pt x="23" y="43"/>
                  </a:cubicBezTo>
                  <a:cubicBezTo>
                    <a:pt x="24" y="43"/>
                    <a:pt x="26" y="43"/>
                    <a:pt x="26" y="42"/>
                  </a:cubicBezTo>
                  <a:cubicBezTo>
                    <a:pt x="27" y="41"/>
                    <a:pt x="29" y="40"/>
                    <a:pt x="30" y="41"/>
                  </a:cubicBezTo>
                  <a:cubicBezTo>
                    <a:pt x="30" y="42"/>
                    <a:pt x="32" y="42"/>
                    <a:pt x="31" y="41"/>
                  </a:cubicBezTo>
                  <a:cubicBezTo>
                    <a:pt x="31" y="40"/>
                    <a:pt x="31" y="39"/>
                    <a:pt x="31" y="39"/>
                  </a:cubicBezTo>
                  <a:cubicBezTo>
                    <a:pt x="32" y="39"/>
                    <a:pt x="31" y="38"/>
                    <a:pt x="32" y="38"/>
                  </a:cubicBezTo>
                  <a:cubicBezTo>
                    <a:pt x="32" y="37"/>
                    <a:pt x="33" y="36"/>
                    <a:pt x="33" y="36"/>
                  </a:cubicBezTo>
                  <a:cubicBezTo>
                    <a:pt x="33" y="35"/>
                    <a:pt x="31" y="34"/>
                    <a:pt x="32" y="33"/>
                  </a:cubicBezTo>
                  <a:cubicBezTo>
                    <a:pt x="33" y="33"/>
                    <a:pt x="35" y="34"/>
                    <a:pt x="35" y="33"/>
                  </a:cubicBezTo>
                  <a:cubicBezTo>
                    <a:pt x="36" y="32"/>
                    <a:pt x="36" y="31"/>
                    <a:pt x="36" y="30"/>
                  </a:cubicBezTo>
                  <a:cubicBezTo>
                    <a:pt x="36" y="28"/>
                    <a:pt x="36" y="26"/>
                    <a:pt x="35" y="27"/>
                  </a:cubicBezTo>
                  <a:cubicBezTo>
                    <a:pt x="34" y="27"/>
                    <a:pt x="34" y="27"/>
                    <a:pt x="33" y="28"/>
                  </a:cubicBezTo>
                  <a:cubicBezTo>
                    <a:pt x="32" y="28"/>
                    <a:pt x="31" y="28"/>
                    <a:pt x="32" y="28"/>
                  </a:cubicBezTo>
                  <a:cubicBezTo>
                    <a:pt x="33" y="28"/>
                    <a:pt x="33" y="26"/>
                    <a:pt x="33" y="26"/>
                  </a:cubicBezTo>
                  <a:cubicBezTo>
                    <a:pt x="32" y="25"/>
                    <a:pt x="31" y="25"/>
                    <a:pt x="32" y="24"/>
                  </a:cubicBezTo>
                  <a:cubicBezTo>
                    <a:pt x="32" y="24"/>
                    <a:pt x="33" y="24"/>
                    <a:pt x="33" y="22"/>
                  </a:cubicBezTo>
                  <a:cubicBezTo>
                    <a:pt x="32" y="21"/>
                    <a:pt x="31" y="20"/>
                    <a:pt x="31" y="20"/>
                  </a:cubicBezTo>
                  <a:cubicBezTo>
                    <a:pt x="30" y="20"/>
                    <a:pt x="29" y="19"/>
                    <a:pt x="28" y="20"/>
                  </a:cubicBezTo>
                  <a:cubicBezTo>
                    <a:pt x="27" y="21"/>
                    <a:pt x="27" y="23"/>
                    <a:pt x="26" y="22"/>
                  </a:cubicBezTo>
                  <a:cubicBezTo>
                    <a:pt x="26" y="21"/>
                    <a:pt x="27" y="19"/>
                    <a:pt x="28" y="18"/>
                  </a:cubicBezTo>
                  <a:cubicBezTo>
                    <a:pt x="29" y="18"/>
                    <a:pt x="31" y="16"/>
                    <a:pt x="32" y="16"/>
                  </a:cubicBezTo>
                  <a:cubicBezTo>
                    <a:pt x="33" y="16"/>
                    <a:pt x="35" y="16"/>
                    <a:pt x="36" y="15"/>
                  </a:cubicBezTo>
                  <a:cubicBezTo>
                    <a:pt x="37" y="15"/>
                    <a:pt x="36" y="14"/>
                    <a:pt x="35" y="13"/>
                  </a:cubicBezTo>
                  <a:cubicBezTo>
                    <a:pt x="34" y="13"/>
                    <a:pt x="34" y="12"/>
                    <a:pt x="35" y="12"/>
                  </a:cubicBezTo>
                  <a:cubicBezTo>
                    <a:pt x="35" y="12"/>
                    <a:pt x="37" y="11"/>
                    <a:pt x="39" y="10"/>
                  </a:cubicBezTo>
                  <a:cubicBezTo>
                    <a:pt x="40" y="10"/>
                    <a:pt x="40" y="8"/>
                    <a:pt x="39" y="8"/>
                  </a:cubicBezTo>
                  <a:cubicBezTo>
                    <a:pt x="38" y="7"/>
                    <a:pt x="37" y="5"/>
                    <a:pt x="36" y="5"/>
                  </a:cubicBezTo>
                  <a:cubicBezTo>
                    <a:pt x="35" y="5"/>
                    <a:pt x="34" y="6"/>
                    <a:pt x="33" y="6"/>
                  </a:cubicBezTo>
                  <a:cubicBezTo>
                    <a:pt x="33" y="6"/>
                    <a:pt x="30" y="6"/>
                    <a:pt x="29" y="6"/>
                  </a:cubicBezTo>
                  <a:cubicBezTo>
                    <a:pt x="28" y="6"/>
                    <a:pt x="27" y="5"/>
                    <a:pt x="27" y="6"/>
                  </a:cubicBezTo>
                  <a:cubicBezTo>
                    <a:pt x="27" y="7"/>
                    <a:pt x="27" y="7"/>
                    <a:pt x="26" y="5"/>
                  </a:cubicBezTo>
                  <a:cubicBezTo>
                    <a:pt x="26" y="4"/>
                    <a:pt x="26" y="4"/>
                    <a:pt x="25" y="3"/>
                  </a:cubicBezTo>
                  <a:cubicBezTo>
                    <a:pt x="25" y="2"/>
                    <a:pt x="24" y="1"/>
                    <a:pt x="24" y="1"/>
                  </a:cubicBezTo>
                  <a:cubicBezTo>
                    <a:pt x="23" y="1"/>
                    <a:pt x="21" y="0"/>
                    <a:pt x="22" y="2"/>
                  </a:cubicBezTo>
                  <a:cubicBezTo>
                    <a:pt x="23" y="3"/>
                    <a:pt x="24" y="2"/>
                    <a:pt x="24" y="3"/>
                  </a:cubicBezTo>
                  <a:cubicBezTo>
                    <a:pt x="24" y="4"/>
                    <a:pt x="23" y="5"/>
                    <a:pt x="22" y="3"/>
                  </a:cubicBezTo>
                  <a:cubicBezTo>
                    <a:pt x="21" y="2"/>
                    <a:pt x="21" y="2"/>
                    <a:pt x="20" y="1"/>
                  </a:cubicBezTo>
                  <a:cubicBezTo>
                    <a:pt x="19" y="0"/>
                    <a:pt x="19" y="2"/>
                    <a:pt x="18" y="2"/>
                  </a:cubicBezTo>
                  <a:cubicBezTo>
                    <a:pt x="17" y="2"/>
                    <a:pt x="16" y="2"/>
                    <a:pt x="16" y="3"/>
                  </a:cubicBezTo>
                  <a:cubicBezTo>
                    <a:pt x="17" y="4"/>
                    <a:pt x="18" y="5"/>
                    <a:pt x="18" y="6"/>
                  </a:cubicBezTo>
                  <a:cubicBezTo>
                    <a:pt x="18" y="7"/>
                    <a:pt x="18" y="8"/>
                    <a:pt x="17" y="6"/>
                  </a:cubicBezTo>
                  <a:cubicBezTo>
                    <a:pt x="16" y="5"/>
                    <a:pt x="15" y="4"/>
                    <a:pt x="14" y="5"/>
                  </a:cubicBezTo>
                  <a:cubicBezTo>
                    <a:pt x="13" y="5"/>
                    <a:pt x="13" y="4"/>
                    <a:pt x="12" y="5"/>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32" name="Freeform 161">
              <a:extLst>
                <a:ext uri="{FF2B5EF4-FFF2-40B4-BE49-F238E27FC236}">
                  <a16:creationId xmlns:a16="http://schemas.microsoft.com/office/drawing/2014/main" id="{FA3820FB-94AD-43F3-91AF-012D670C84BD}"/>
                </a:ext>
              </a:extLst>
            </p:cNvPr>
            <p:cNvSpPr>
              <a:spLocks/>
            </p:cNvSpPr>
            <p:nvPr/>
          </p:nvSpPr>
          <p:spPr bwMode="gray">
            <a:xfrm>
              <a:off x="6415307" y="2073374"/>
              <a:ext cx="4059" cy="8118"/>
            </a:xfrm>
            <a:custGeom>
              <a:avLst/>
              <a:gdLst>
                <a:gd name="T0" fmla="*/ 0 w 2"/>
                <a:gd name="T1" fmla="*/ 2 h 3"/>
                <a:gd name="T2" fmla="*/ 1 w 2"/>
                <a:gd name="T3" fmla="*/ 1 h 3"/>
                <a:gd name="T4" fmla="*/ 2 w 2"/>
                <a:gd name="T5" fmla="*/ 1 h 3"/>
                <a:gd name="T6" fmla="*/ 0 w 2"/>
                <a:gd name="T7" fmla="*/ 2 h 3"/>
              </a:gdLst>
              <a:ahLst/>
              <a:cxnLst>
                <a:cxn ang="0">
                  <a:pos x="T0" y="T1"/>
                </a:cxn>
                <a:cxn ang="0">
                  <a:pos x="T2" y="T3"/>
                </a:cxn>
                <a:cxn ang="0">
                  <a:pos x="T4" y="T5"/>
                </a:cxn>
                <a:cxn ang="0">
                  <a:pos x="T6" y="T7"/>
                </a:cxn>
              </a:cxnLst>
              <a:rect l="0" t="0" r="r" b="b"/>
              <a:pathLst>
                <a:path w="2" h="3">
                  <a:moveTo>
                    <a:pt x="0" y="2"/>
                  </a:moveTo>
                  <a:cubicBezTo>
                    <a:pt x="0" y="1"/>
                    <a:pt x="0" y="1"/>
                    <a:pt x="1" y="1"/>
                  </a:cubicBezTo>
                  <a:cubicBezTo>
                    <a:pt x="2" y="0"/>
                    <a:pt x="2" y="0"/>
                    <a:pt x="2" y="1"/>
                  </a:cubicBezTo>
                  <a:cubicBezTo>
                    <a:pt x="2" y="1"/>
                    <a:pt x="2" y="3"/>
                    <a:pt x="0"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33" name="Freeform 162">
              <a:extLst>
                <a:ext uri="{FF2B5EF4-FFF2-40B4-BE49-F238E27FC236}">
                  <a16:creationId xmlns:a16="http://schemas.microsoft.com/office/drawing/2014/main" id="{5377674E-4091-4648-A973-2DDD171EE4B2}"/>
                </a:ext>
              </a:extLst>
            </p:cNvPr>
            <p:cNvSpPr>
              <a:spLocks/>
            </p:cNvSpPr>
            <p:nvPr/>
          </p:nvSpPr>
          <p:spPr bwMode="gray">
            <a:xfrm>
              <a:off x="6415307" y="2055784"/>
              <a:ext cx="9471" cy="17589"/>
            </a:xfrm>
            <a:custGeom>
              <a:avLst/>
              <a:gdLst>
                <a:gd name="T0" fmla="*/ 1 w 4"/>
                <a:gd name="T1" fmla="*/ 2 h 7"/>
                <a:gd name="T2" fmla="*/ 1 w 4"/>
                <a:gd name="T3" fmla="*/ 4 h 7"/>
                <a:gd name="T4" fmla="*/ 1 w 4"/>
                <a:gd name="T5" fmla="*/ 7 h 7"/>
                <a:gd name="T6" fmla="*/ 3 w 4"/>
                <a:gd name="T7" fmla="*/ 6 h 7"/>
                <a:gd name="T8" fmla="*/ 4 w 4"/>
                <a:gd name="T9" fmla="*/ 3 h 7"/>
                <a:gd name="T10" fmla="*/ 3 w 4"/>
                <a:gd name="T11" fmla="*/ 1 h 7"/>
                <a:gd name="T12" fmla="*/ 2 w 4"/>
                <a:gd name="T13" fmla="*/ 1 h 7"/>
                <a:gd name="T14" fmla="*/ 1 w 4"/>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1" y="2"/>
                  </a:moveTo>
                  <a:cubicBezTo>
                    <a:pt x="1" y="2"/>
                    <a:pt x="0" y="3"/>
                    <a:pt x="1" y="4"/>
                  </a:cubicBezTo>
                  <a:cubicBezTo>
                    <a:pt x="1" y="6"/>
                    <a:pt x="1" y="7"/>
                    <a:pt x="1" y="7"/>
                  </a:cubicBezTo>
                  <a:cubicBezTo>
                    <a:pt x="2" y="7"/>
                    <a:pt x="2" y="7"/>
                    <a:pt x="3" y="6"/>
                  </a:cubicBezTo>
                  <a:cubicBezTo>
                    <a:pt x="4" y="5"/>
                    <a:pt x="4" y="4"/>
                    <a:pt x="4" y="3"/>
                  </a:cubicBezTo>
                  <a:cubicBezTo>
                    <a:pt x="3" y="2"/>
                    <a:pt x="3" y="2"/>
                    <a:pt x="3" y="1"/>
                  </a:cubicBezTo>
                  <a:cubicBezTo>
                    <a:pt x="2" y="1"/>
                    <a:pt x="2" y="0"/>
                    <a:pt x="2" y="1"/>
                  </a:cubicBezTo>
                  <a:cubicBezTo>
                    <a:pt x="2" y="2"/>
                    <a:pt x="2" y="2"/>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34" name="Freeform 163">
              <a:extLst>
                <a:ext uri="{FF2B5EF4-FFF2-40B4-BE49-F238E27FC236}">
                  <a16:creationId xmlns:a16="http://schemas.microsoft.com/office/drawing/2014/main" id="{0944F7CD-9F6F-40BB-8E33-C89B531EC382}"/>
                </a:ext>
              </a:extLst>
            </p:cNvPr>
            <p:cNvSpPr>
              <a:spLocks/>
            </p:cNvSpPr>
            <p:nvPr/>
          </p:nvSpPr>
          <p:spPr bwMode="gray">
            <a:xfrm>
              <a:off x="6399072" y="2011136"/>
              <a:ext cx="25707" cy="16236"/>
            </a:xfrm>
            <a:custGeom>
              <a:avLst/>
              <a:gdLst>
                <a:gd name="T0" fmla="*/ 1 w 10"/>
                <a:gd name="T1" fmla="*/ 5 h 6"/>
                <a:gd name="T2" fmla="*/ 0 w 10"/>
                <a:gd name="T3" fmla="*/ 3 h 6"/>
                <a:gd name="T4" fmla="*/ 2 w 10"/>
                <a:gd name="T5" fmla="*/ 2 h 6"/>
                <a:gd name="T6" fmla="*/ 5 w 10"/>
                <a:gd name="T7" fmla="*/ 1 h 6"/>
                <a:gd name="T8" fmla="*/ 10 w 10"/>
                <a:gd name="T9" fmla="*/ 2 h 6"/>
                <a:gd name="T10" fmla="*/ 8 w 10"/>
                <a:gd name="T11" fmla="*/ 4 h 6"/>
                <a:gd name="T12" fmla="*/ 5 w 10"/>
                <a:gd name="T13" fmla="*/ 6 h 6"/>
                <a:gd name="T14" fmla="*/ 1 w 10"/>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
                  <a:moveTo>
                    <a:pt x="1" y="5"/>
                  </a:moveTo>
                  <a:cubicBezTo>
                    <a:pt x="1" y="4"/>
                    <a:pt x="0" y="3"/>
                    <a:pt x="0" y="3"/>
                  </a:cubicBezTo>
                  <a:cubicBezTo>
                    <a:pt x="0" y="2"/>
                    <a:pt x="1" y="2"/>
                    <a:pt x="2" y="2"/>
                  </a:cubicBezTo>
                  <a:cubicBezTo>
                    <a:pt x="3" y="2"/>
                    <a:pt x="4" y="2"/>
                    <a:pt x="5" y="1"/>
                  </a:cubicBezTo>
                  <a:cubicBezTo>
                    <a:pt x="7" y="1"/>
                    <a:pt x="10" y="0"/>
                    <a:pt x="10" y="2"/>
                  </a:cubicBezTo>
                  <a:cubicBezTo>
                    <a:pt x="10" y="4"/>
                    <a:pt x="9" y="4"/>
                    <a:pt x="8" y="4"/>
                  </a:cubicBezTo>
                  <a:cubicBezTo>
                    <a:pt x="7" y="5"/>
                    <a:pt x="5" y="5"/>
                    <a:pt x="5" y="6"/>
                  </a:cubicBezTo>
                  <a:cubicBezTo>
                    <a:pt x="4" y="6"/>
                    <a:pt x="2" y="6"/>
                    <a:pt x="1"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35" name="Freeform 164">
              <a:extLst>
                <a:ext uri="{FF2B5EF4-FFF2-40B4-BE49-F238E27FC236}">
                  <a16:creationId xmlns:a16="http://schemas.microsoft.com/office/drawing/2014/main" id="{86E780DE-FB6D-41F2-A423-0C7B7EFC19D9}"/>
                </a:ext>
              </a:extLst>
            </p:cNvPr>
            <p:cNvSpPr>
              <a:spLocks/>
            </p:cNvSpPr>
            <p:nvPr/>
          </p:nvSpPr>
          <p:spPr bwMode="gray">
            <a:xfrm>
              <a:off x="5966118" y="1877191"/>
              <a:ext cx="192123" cy="162358"/>
            </a:xfrm>
            <a:custGeom>
              <a:avLst/>
              <a:gdLst>
                <a:gd name="T0" fmla="*/ 46 w 74"/>
                <a:gd name="T1" fmla="*/ 42 h 63"/>
                <a:gd name="T2" fmla="*/ 42 w 74"/>
                <a:gd name="T3" fmla="*/ 46 h 63"/>
                <a:gd name="T4" fmla="*/ 38 w 74"/>
                <a:gd name="T5" fmla="*/ 47 h 63"/>
                <a:gd name="T6" fmla="*/ 36 w 74"/>
                <a:gd name="T7" fmla="*/ 48 h 63"/>
                <a:gd name="T8" fmla="*/ 34 w 74"/>
                <a:gd name="T9" fmla="*/ 51 h 63"/>
                <a:gd name="T10" fmla="*/ 32 w 74"/>
                <a:gd name="T11" fmla="*/ 53 h 63"/>
                <a:gd name="T12" fmla="*/ 30 w 74"/>
                <a:gd name="T13" fmla="*/ 59 h 63"/>
                <a:gd name="T14" fmla="*/ 25 w 74"/>
                <a:gd name="T15" fmla="*/ 61 h 63"/>
                <a:gd name="T16" fmla="*/ 23 w 74"/>
                <a:gd name="T17" fmla="*/ 61 h 63"/>
                <a:gd name="T18" fmla="*/ 22 w 74"/>
                <a:gd name="T19" fmla="*/ 58 h 63"/>
                <a:gd name="T20" fmla="*/ 18 w 74"/>
                <a:gd name="T21" fmla="*/ 61 h 63"/>
                <a:gd name="T22" fmla="*/ 15 w 74"/>
                <a:gd name="T23" fmla="*/ 61 h 63"/>
                <a:gd name="T24" fmla="*/ 12 w 74"/>
                <a:gd name="T25" fmla="*/ 63 h 63"/>
                <a:gd name="T26" fmla="*/ 10 w 74"/>
                <a:gd name="T27" fmla="*/ 61 h 63"/>
                <a:gd name="T28" fmla="*/ 10 w 74"/>
                <a:gd name="T29" fmla="*/ 56 h 63"/>
                <a:gd name="T30" fmla="*/ 9 w 74"/>
                <a:gd name="T31" fmla="*/ 49 h 63"/>
                <a:gd name="T32" fmla="*/ 6 w 74"/>
                <a:gd name="T33" fmla="*/ 46 h 63"/>
                <a:gd name="T34" fmla="*/ 5 w 74"/>
                <a:gd name="T35" fmla="*/ 42 h 63"/>
                <a:gd name="T36" fmla="*/ 4 w 74"/>
                <a:gd name="T37" fmla="*/ 40 h 63"/>
                <a:gd name="T38" fmla="*/ 1 w 74"/>
                <a:gd name="T39" fmla="*/ 40 h 63"/>
                <a:gd name="T40" fmla="*/ 3 w 74"/>
                <a:gd name="T41" fmla="*/ 36 h 63"/>
                <a:gd name="T42" fmla="*/ 6 w 74"/>
                <a:gd name="T43" fmla="*/ 34 h 63"/>
                <a:gd name="T44" fmla="*/ 9 w 74"/>
                <a:gd name="T45" fmla="*/ 30 h 63"/>
                <a:gd name="T46" fmla="*/ 12 w 74"/>
                <a:gd name="T47" fmla="*/ 28 h 63"/>
                <a:gd name="T48" fmla="*/ 12 w 74"/>
                <a:gd name="T49" fmla="*/ 24 h 63"/>
                <a:gd name="T50" fmla="*/ 16 w 74"/>
                <a:gd name="T51" fmla="*/ 24 h 63"/>
                <a:gd name="T52" fmla="*/ 15 w 74"/>
                <a:gd name="T53" fmla="*/ 21 h 63"/>
                <a:gd name="T54" fmla="*/ 19 w 74"/>
                <a:gd name="T55" fmla="*/ 18 h 63"/>
                <a:gd name="T56" fmla="*/ 22 w 74"/>
                <a:gd name="T57" fmla="*/ 15 h 63"/>
                <a:gd name="T58" fmla="*/ 24 w 74"/>
                <a:gd name="T59" fmla="*/ 14 h 63"/>
                <a:gd name="T60" fmla="*/ 26 w 74"/>
                <a:gd name="T61" fmla="*/ 13 h 63"/>
                <a:gd name="T62" fmla="*/ 27 w 74"/>
                <a:gd name="T63" fmla="*/ 10 h 63"/>
                <a:gd name="T64" fmla="*/ 26 w 74"/>
                <a:gd name="T65" fmla="*/ 5 h 63"/>
                <a:gd name="T66" fmla="*/ 28 w 74"/>
                <a:gd name="T67" fmla="*/ 0 h 63"/>
                <a:gd name="T68" fmla="*/ 35 w 74"/>
                <a:gd name="T69" fmla="*/ 1 h 63"/>
                <a:gd name="T70" fmla="*/ 45 w 74"/>
                <a:gd name="T71" fmla="*/ 3 h 63"/>
                <a:gd name="T72" fmla="*/ 49 w 74"/>
                <a:gd name="T73" fmla="*/ 5 h 63"/>
                <a:gd name="T74" fmla="*/ 53 w 74"/>
                <a:gd name="T75" fmla="*/ 11 h 63"/>
                <a:gd name="T76" fmla="*/ 55 w 74"/>
                <a:gd name="T77" fmla="*/ 12 h 63"/>
                <a:gd name="T78" fmla="*/ 53 w 74"/>
                <a:gd name="T79" fmla="*/ 13 h 63"/>
                <a:gd name="T80" fmla="*/ 53 w 74"/>
                <a:gd name="T81" fmla="*/ 15 h 63"/>
                <a:gd name="T82" fmla="*/ 55 w 74"/>
                <a:gd name="T83" fmla="*/ 12 h 63"/>
                <a:gd name="T84" fmla="*/ 57 w 74"/>
                <a:gd name="T85" fmla="*/ 13 h 63"/>
                <a:gd name="T86" fmla="*/ 57 w 74"/>
                <a:gd name="T87" fmla="*/ 15 h 63"/>
                <a:gd name="T88" fmla="*/ 56 w 74"/>
                <a:gd name="T89" fmla="*/ 17 h 63"/>
                <a:gd name="T90" fmla="*/ 58 w 74"/>
                <a:gd name="T91" fmla="*/ 16 h 63"/>
                <a:gd name="T92" fmla="*/ 60 w 74"/>
                <a:gd name="T93" fmla="*/ 14 h 63"/>
                <a:gd name="T94" fmla="*/ 67 w 74"/>
                <a:gd name="T95" fmla="*/ 16 h 63"/>
                <a:gd name="T96" fmla="*/ 70 w 74"/>
                <a:gd name="T97" fmla="*/ 23 h 63"/>
                <a:gd name="T98" fmla="*/ 73 w 74"/>
                <a:gd name="T99" fmla="*/ 29 h 63"/>
                <a:gd name="T100" fmla="*/ 73 w 74"/>
                <a:gd name="T101" fmla="*/ 33 h 63"/>
                <a:gd name="T102" fmla="*/ 66 w 74"/>
                <a:gd name="T103" fmla="*/ 36 h 63"/>
                <a:gd name="T104" fmla="*/ 60 w 74"/>
                <a:gd name="T105" fmla="*/ 38 h 63"/>
                <a:gd name="T106" fmla="*/ 56 w 74"/>
                <a:gd name="T107" fmla="*/ 38 h 63"/>
                <a:gd name="T108" fmla="*/ 50 w 74"/>
                <a:gd name="T109" fmla="*/ 41 h 63"/>
                <a:gd name="T110" fmla="*/ 46 w 74"/>
                <a:gd name="T111" fmla="*/ 4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 h="63">
                  <a:moveTo>
                    <a:pt x="46" y="42"/>
                  </a:moveTo>
                  <a:cubicBezTo>
                    <a:pt x="45" y="42"/>
                    <a:pt x="43" y="45"/>
                    <a:pt x="42" y="46"/>
                  </a:cubicBezTo>
                  <a:cubicBezTo>
                    <a:pt x="41" y="47"/>
                    <a:pt x="39" y="47"/>
                    <a:pt x="38" y="47"/>
                  </a:cubicBezTo>
                  <a:cubicBezTo>
                    <a:pt x="37" y="47"/>
                    <a:pt x="36" y="46"/>
                    <a:pt x="36" y="48"/>
                  </a:cubicBezTo>
                  <a:cubicBezTo>
                    <a:pt x="35" y="49"/>
                    <a:pt x="35" y="51"/>
                    <a:pt x="34" y="51"/>
                  </a:cubicBezTo>
                  <a:cubicBezTo>
                    <a:pt x="34" y="51"/>
                    <a:pt x="33" y="51"/>
                    <a:pt x="32" y="53"/>
                  </a:cubicBezTo>
                  <a:cubicBezTo>
                    <a:pt x="32" y="56"/>
                    <a:pt x="31" y="58"/>
                    <a:pt x="30" y="59"/>
                  </a:cubicBezTo>
                  <a:cubicBezTo>
                    <a:pt x="29" y="60"/>
                    <a:pt x="26" y="61"/>
                    <a:pt x="25" y="61"/>
                  </a:cubicBezTo>
                  <a:cubicBezTo>
                    <a:pt x="25" y="61"/>
                    <a:pt x="24" y="62"/>
                    <a:pt x="23" y="61"/>
                  </a:cubicBezTo>
                  <a:cubicBezTo>
                    <a:pt x="22" y="60"/>
                    <a:pt x="23" y="58"/>
                    <a:pt x="22" y="58"/>
                  </a:cubicBezTo>
                  <a:cubicBezTo>
                    <a:pt x="21" y="58"/>
                    <a:pt x="19" y="60"/>
                    <a:pt x="18" y="61"/>
                  </a:cubicBezTo>
                  <a:cubicBezTo>
                    <a:pt x="17" y="61"/>
                    <a:pt x="16" y="60"/>
                    <a:pt x="15" y="61"/>
                  </a:cubicBezTo>
                  <a:cubicBezTo>
                    <a:pt x="14" y="62"/>
                    <a:pt x="13" y="63"/>
                    <a:pt x="12" y="63"/>
                  </a:cubicBezTo>
                  <a:cubicBezTo>
                    <a:pt x="11" y="63"/>
                    <a:pt x="10" y="63"/>
                    <a:pt x="10" y="61"/>
                  </a:cubicBezTo>
                  <a:cubicBezTo>
                    <a:pt x="10" y="59"/>
                    <a:pt x="10" y="58"/>
                    <a:pt x="10" y="56"/>
                  </a:cubicBezTo>
                  <a:cubicBezTo>
                    <a:pt x="10" y="53"/>
                    <a:pt x="10" y="51"/>
                    <a:pt x="9" y="49"/>
                  </a:cubicBezTo>
                  <a:cubicBezTo>
                    <a:pt x="9" y="48"/>
                    <a:pt x="7" y="47"/>
                    <a:pt x="6" y="46"/>
                  </a:cubicBezTo>
                  <a:cubicBezTo>
                    <a:pt x="6" y="44"/>
                    <a:pt x="5" y="43"/>
                    <a:pt x="5" y="42"/>
                  </a:cubicBezTo>
                  <a:cubicBezTo>
                    <a:pt x="5" y="41"/>
                    <a:pt x="5" y="40"/>
                    <a:pt x="4" y="40"/>
                  </a:cubicBezTo>
                  <a:cubicBezTo>
                    <a:pt x="3" y="40"/>
                    <a:pt x="1" y="42"/>
                    <a:pt x="1" y="40"/>
                  </a:cubicBezTo>
                  <a:cubicBezTo>
                    <a:pt x="0" y="38"/>
                    <a:pt x="3" y="36"/>
                    <a:pt x="3" y="36"/>
                  </a:cubicBezTo>
                  <a:cubicBezTo>
                    <a:pt x="4" y="35"/>
                    <a:pt x="5" y="34"/>
                    <a:pt x="6" y="34"/>
                  </a:cubicBezTo>
                  <a:cubicBezTo>
                    <a:pt x="6" y="33"/>
                    <a:pt x="8" y="30"/>
                    <a:pt x="9" y="30"/>
                  </a:cubicBezTo>
                  <a:cubicBezTo>
                    <a:pt x="10" y="30"/>
                    <a:pt x="11" y="29"/>
                    <a:pt x="12" y="28"/>
                  </a:cubicBezTo>
                  <a:cubicBezTo>
                    <a:pt x="12" y="27"/>
                    <a:pt x="11" y="24"/>
                    <a:pt x="12" y="24"/>
                  </a:cubicBezTo>
                  <a:cubicBezTo>
                    <a:pt x="13" y="24"/>
                    <a:pt x="16" y="26"/>
                    <a:pt x="16" y="24"/>
                  </a:cubicBezTo>
                  <a:cubicBezTo>
                    <a:pt x="16" y="22"/>
                    <a:pt x="15" y="23"/>
                    <a:pt x="15" y="21"/>
                  </a:cubicBezTo>
                  <a:cubicBezTo>
                    <a:pt x="16" y="20"/>
                    <a:pt x="18" y="18"/>
                    <a:pt x="19" y="18"/>
                  </a:cubicBezTo>
                  <a:cubicBezTo>
                    <a:pt x="20" y="17"/>
                    <a:pt x="21" y="14"/>
                    <a:pt x="22" y="15"/>
                  </a:cubicBezTo>
                  <a:cubicBezTo>
                    <a:pt x="23" y="16"/>
                    <a:pt x="24" y="14"/>
                    <a:pt x="24" y="14"/>
                  </a:cubicBezTo>
                  <a:cubicBezTo>
                    <a:pt x="25" y="13"/>
                    <a:pt x="25" y="13"/>
                    <a:pt x="26" y="13"/>
                  </a:cubicBezTo>
                  <a:cubicBezTo>
                    <a:pt x="27" y="13"/>
                    <a:pt x="27" y="11"/>
                    <a:pt x="27" y="10"/>
                  </a:cubicBezTo>
                  <a:cubicBezTo>
                    <a:pt x="26" y="9"/>
                    <a:pt x="26" y="6"/>
                    <a:pt x="26" y="5"/>
                  </a:cubicBezTo>
                  <a:cubicBezTo>
                    <a:pt x="26" y="4"/>
                    <a:pt x="27" y="0"/>
                    <a:pt x="28" y="0"/>
                  </a:cubicBezTo>
                  <a:cubicBezTo>
                    <a:pt x="29" y="0"/>
                    <a:pt x="32" y="1"/>
                    <a:pt x="35" y="1"/>
                  </a:cubicBezTo>
                  <a:cubicBezTo>
                    <a:pt x="37" y="2"/>
                    <a:pt x="44" y="3"/>
                    <a:pt x="45" y="3"/>
                  </a:cubicBezTo>
                  <a:cubicBezTo>
                    <a:pt x="47" y="3"/>
                    <a:pt x="47" y="3"/>
                    <a:pt x="49" y="5"/>
                  </a:cubicBezTo>
                  <a:cubicBezTo>
                    <a:pt x="50" y="8"/>
                    <a:pt x="52" y="10"/>
                    <a:pt x="53" y="11"/>
                  </a:cubicBezTo>
                  <a:cubicBezTo>
                    <a:pt x="54" y="12"/>
                    <a:pt x="55" y="12"/>
                    <a:pt x="55" y="12"/>
                  </a:cubicBezTo>
                  <a:cubicBezTo>
                    <a:pt x="54" y="13"/>
                    <a:pt x="54" y="13"/>
                    <a:pt x="53" y="13"/>
                  </a:cubicBezTo>
                  <a:cubicBezTo>
                    <a:pt x="53" y="14"/>
                    <a:pt x="53" y="17"/>
                    <a:pt x="53" y="15"/>
                  </a:cubicBezTo>
                  <a:cubicBezTo>
                    <a:pt x="53" y="13"/>
                    <a:pt x="54" y="13"/>
                    <a:pt x="55" y="12"/>
                  </a:cubicBezTo>
                  <a:cubicBezTo>
                    <a:pt x="56" y="12"/>
                    <a:pt x="57" y="13"/>
                    <a:pt x="57" y="13"/>
                  </a:cubicBezTo>
                  <a:cubicBezTo>
                    <a:pt x="58" y="13"/>
                    <a:pt x="58" y="15"/>
                    <a:pt x="57" y="15"/>
                  </a:cubicBezTo>
                  <a:cubicBezTo>
                    <a:pt x="57" y="16"/>
                    <a:pt x="55" y="17"/>
                    <a:pt x="56" y="17"/>
                  </a:cubicBezTo>
                  <a:cubicBezTo>
                    <a:pt x="57" y="17"/>
                    <a:pt x="57" y="18"/>
                    <a:pt x="58" y="16"/>
                  </a:cubicBezTo>
                  <a:cubicBezTo>
                    <a:pt x="59" y="15"/>
                    <a:pt x="59" y="14"/>
                    <a:pt x="60" y="14"/>
                  </a:cubicBezTo>
                  <a:cubicBezTo>
                    <a:pt x="62" y="14"/>
                    <a:pt x="65" y="15"/>
                    <a:pt x="67" y="16"/>
                  </a:cubicBezTo>
                  <a:cubicBezTo>
                    <a:pt x="68" y="17"/>
                    <a:pt x="69" y="20"/>
                    <a:pt x="70" y="23"/>
                  </a:cubicBezTo>
                  <a:cubicBezTo>
                    <a:pt x="71" y="25"/>
                    <a:pt x="72" y="28"/>
                    <a:pt x="73" y="29"/>
                  </a:cubicBezTo>
                  <a:cubicBezTo>
                    <a:pt x="74" y="30"/>
                    <a:pt x="74" y="32"/>
                    <a:pt x="73" y="33"/>
                  </a:cubicBezTo>
                  <a:cubicBezTo>
                    <a:pt x="73" y="34"/>
                    <a:pt x="69" y="35"/>
                    <a:pt x="66" y="36"/>
                  </a:cubicBezTo>
                  <a:cubicBezTo>
                    <a:pt x="63" y="36"/>
                    <a:pt x="61" y="38"/>
                    <a:pt x="60" y="38"/>
                  </a:cubicBezTo>
                  <a:cubicBezTo>
                    <a:pt x="59" y="39"/>
                    <a:pt x="58" y="37"/>
                    <a:pt x="56" y="38"/>
                  </a:cubicBezTo>
                  <a:cubicBezTo>
                    <a:pt x="54" y="39"/>
                    <a:pt x="51" y="41"/>
                    <a:pt x="50" y="41"/>
                  </a:cubicBezTo>
                  <a:cubicBezTo>
                    <a:pt x="49" y="41"/>
                    <a:pt x="47" y="40"/>
                    <a:pt x="46" y="4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36" name="Freeform 165">
              <a:extLst>
                <a:ext uri="{FF2B5EF4-FFF2-40B4-BE49-F238E27FC236}">
                  <a16:creationId xmlns:a16="http://schemas.microsoft.com/office/drawing/2014/main" id="{03E7CC20-33C4-4BAE-9F7F-2BBB0690B5D6}"/>
                </a:ext>
              </a:extLst>
            </p:cNvPr>
            <p:cNvSpPr>
              <a:spLocks/>
            </p:cNvSpPr>
            <p:nvPr/>
          </p:nvSpPr>
          <p:spPr bwMode="gray">
            <a:xfrm>
              <a:off x="6062180" y="1971900"/>
              <a:ext cx="251654" cy="236772"/>
            </a:xfrm>
            <a:custGeom>
              <a:avLst/>
              <a:gdLst>
                <a:gd name="T0" fmla="*/ 31 w 97"/>
                <a:gd name="T1" fmla="*/ 1 h 91"/>
                <a:gd name="T2" fmla="*/ 12 w 97"/>
                <a:gd name="T3" fmla="*/ 7 h 91"/>
                <a:gd name="T4" fmla="*/ 7 w 97"/>
                <a:gd name="T5" fmla="*/ 15 h 91"/>
                <a:gd name="T6" fmla="*/ 4 w 97"/>
                <a:gd name="T7" fmla="*/ 24 h 91"/>
                <a:gd name="T8" fmla="*/ 8 w 97"/>
                <a:gd name="T9" fmla="*/ 28 h 91"/>
                <a:gd name="T10" fmla="*/ 10 w 97"/>
                <a:gd name="T11" fmla="*/ 30 h 91"/>
                <a:gd name="T12" fmla="*/ 24 w 97"/>
                <a:gd name="T13" fmla="*/ 32 h 91"/>
                <a:gd name="T14" fmla="*/ 18 w 97"/>
                <a:gd name="T15" fmla="*/ 34 h 91"/>
                <a:gd name="T16" fmla="*/ 6 w 97"/>
                <a:gd name="T17" fmla="*/ 35 h 91"/>
                <a:gd name="T18" fmla="*/ 3 w 97"/>
                <a:gd name="T19" fmla="*/ 44 h 91"/>
                <a:gd name="T20" fmla="*/ 16 w 97"/>
                <a:gd name="T21" fmla="*/ 49 h 91"/>
                <a:gd name="T22" fmla="*/ 33 w 97"/>
                <a:gd name="T23" fmla="*/ 55 h 91"/>
                <a:gd name="T24" fmla="*/ 34 w 97"/>
                <a:gd name="T25" fmla="*/ 58 h 91"/>
                <a:gd name="T26" fmla="*/ 23 w 97"/>
                <a:gd name="T27" fmla="*/ 56 h 91"/>
                <a:gd name="T28" fmla="*/ 1 w 97"/>
                <a:gd name="T29" fmla="*/ 54 h 91"/>
                <a:gd name="T30" fmla="*/ 3 w 97"/>
                <a:gd name="T31" fmla="*/ 63 h 91"/>
                <a:gd name="T32" fmla="*/ 14 w 97"/>
                <a:gd name="T33" fmla="*/ 70 h 91"/>
                <a:gd name="T34" fmla="*/ 17 w 97"/>
                <a:gd name="T35" fmla="*/ 79 h 91"/>
                <a:gd name="T36" fmla="*/ 30 w 97"/>
                <a:gd name="T37" fmla="*/ 84 h 91"/>
                <a:gd name="T38" fmla="*/ 36 w 97"/>
                <a:gd name="T39" fmla="*/ 85 h 91"/>
                <a:gd name="T40" fmla="*/ 52 w 97"/>
                <a:gd name="T41" fmla="*/ 82 h 91"/>
                <a:gd name="T42" fmla="*/ 63 w 97"/>
                <a:gd name="T43" fmla="*/ 78 h 91"/>
                <a:gd name="T44" fmla="*/ 69 w 97"/>
                <a:gd name="T45" fmla="*/ 84 h 91"/>
                <a:gd name="T46" fmla="*/ 75 w 97"/>
                <a:gd name="T47" fmla="*/ 89 h 91"/>
                <a:gd name="T48" fmla="*/ 82 w 97"/>
                <a:gd name="T49" fmla="*/ 89 h 91"/>
                <a:gd name="T50" fmla="*/ 87 w 97"/>
                <a:gd name="T51" fmla="*/ 86 h 91"/>
                <a:gd name="T52" fmla="*/ 83 w 97"/>
                <a:gd name="T53" fmla="*/ 82 h 91"/>
                <a:gd name="T54" fmla="*/ 81 w 97"/>
                <a:gd name="T55" fmla="*/ 83 h 91"/>
                <a:gd name="T56" fmla="*/ 83 w 97"/>
                <a:gd name="T57" fmla="*/ 79 h 91"/>
                <a:gd name="T58" fmla="*/ 90 w 97"/>
                <a:gd name="T59" fmla="*/ 76 h 91"/>
                <a:gd name="T60" fmla="*/ 94 w 97"/>
                <a:gd name="T61" fmla="*/ 80 h 91"/>
                <a:gd name="T62" fmla="*/ 95 w 97"/>
                <a:gd name="T63" fmla="*/ 73 h 91"/>
                <a:gd name="T64" fmla="*/ 90 w 97"/>
                <a:gd name="T65" fmla="*/ 67 h 91"/>
                <a:gd name="T66" fmla="*/ 85 w 97"/>
                <a:gd name="T67" fmla="*/ 63 h 91"/>
                <a:gd name="T68" fmla="*/ 84 w 97"/>
                <a:gd name="T69" fmla="*/ 55 h 91"/>
                <a:gd name="T70" fmla="*/ 86 w 97"/>
                <a:gd name="T71" fmla="*/ 44 h 91"/>
                <a:gd name="T72" fmla="*/ 88 w 97"/>
                <a:gd name="T73" fmla="*/ 29 h 91"/>
                <a:gd name="T74" fmla="*/ 84 w 97"/>
                <a:gd name="T75" fmla="*/ 17 h 91"/>
                <a:gd name="T76" fmla="*/ 76 w 97"/>
                <a:gd name="T77" fmla="*/ 13 h 91"/>
                <a:gd name="T78" fmla="*/ 72 w 97"/>
                <a:gd name="T79" fmla="*/ 24 h 91"/>
                <a:gd name="T80" fmla="*/ 71 w 97"/>
                <a:gd name="T81" fmla="*/ 36 h 91"/>
                <a:gd name="T82" fmla="*/ 68 w 97"/>
                <a:gd name="T83" fmla="*/ 42 h 91"/>
                <a:gd name="T84" fmla="*/ 66 w 97"/>
                <a:gd name="T85" fmla="*/ 36 h 91"/>
                <a:gd name="T86" fmla="*/ 66 w 97"/>
                <a:gd name="T87" fmla="*/ 25 h 91"/>
                <a:gd name="T88" fmla="*/ 62 w 97"/>
                <a:gd name="T89" fmla="*/ 14 h 91"/>
                <a:gd name="T90" fmla="*/ 62 w 97"/>
                <a:gd name="T91" fmla="*/ 21 h 91"/>
                <a:gd name="T92" fmla="*/ 59 w 97"/>
                <a:gd name="T93" fmla="*/ 23 h 91"/>
                <a:gd name="T94" fmla="*/ 55 w 97"/>
                <a:gd name="T95" fmla="*/ 22 h 91"/>
                <a:gd name="T96" fmla="*/ 50 w 97"/>
                <a:gd name="T97" fmla="*/ 24 h 91"/>
                <a:gd name="T98" fmla="*/ 52 w 97"/>
                <a:gd name="T99" fmla="*/ 22 h 91"/>
                <a:gd name="T100" fmla="*/ 48 w 97"/>
                <a:gd name="T101" fmla="*/ 11 h 91"/>
                <a:gd name="T102" fmla="*/ 41 w 97"/>
                <a:gd name="T103" fmla="*/ 14 h 91"/>
                <a:gd name="T104" fmla="*/ 35 w 97"/>
                <a:gd name="T105" fmla="*/ 15 h 91"/>
                <a:gd name="T106" fmla="*/ 42 w 97"/>
                <a:gd name="T107" fmla="*/ 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91">
                  <a:moveTo>
                    <a:pt x="42" y="4"/>
                  </a:moveTo>
                  <a:cubicBezTo>
                    <a:pt x="41" y="1"/>
                    <a:pt x="41" y="0"/>
                    <a:pt x="40" y="0"/>
                  </a:cubicBezTo>
                  <a:cubicBezTo>
                    <a:pt x="39" y="0"/>
                    <a:pt x="37" y="0"/>
                    <a:pt x="36" y="1"/>
                  </a:cubicBezTo>
                  <a:cubicBezTo>
                    <a:pt x="34" y="1"/>
                    <a:pt x="32" y="0"/>
                    <a:pt x="31" y="1"/>
                  </a:cubicBezTo>
                  <a:cubicBezTo>
                    <a:pt x="30" y="1"/>
                    <a:pt x="28" y="2"/>
                    <a:pt x="25" y="2"/>
                  </a:cubicBezTo>
                  <a:cubicBezTo>
                    <a:pt x="22" y="2"/>
                    <a:pt x="21" y="2"/>
                    <a:pt x="20" y="3"/>
                  </a:cubicBezTo>
                  <a:cubicBezTo>
                    <a:pt x="19" y="3"/>
                    <a:pt x="18" y="5"/>
                    <a:pt x="16" y="6"/>
                  </a:cubicBezTo>
                  <a:cubicBezTo>
                    <a:pt x="15" y="6"/>
                    <a:pt x="14" y="5"/>
                    <a:pt x="12" y="7"/>
                  </a:cubicBezTo>
                  <a:cubicBezTo>
                    <a:pt x="10" y="8"/>
                    <a:pt x="9" y="9"/>
                    <a:pt x="10" y="10"/>
                  </a:cubicBezTo>
                  <a:cubicBezTo>
                    <a:pt x="11" y="11"/>
                    <a:pt x="12" y="13"/>
                    <a:pt x="12" y="13"/>
                  </a:cubicBezTo>
                  <a:cubicBezTo>
                    <a:pt x="12" y="14"/>
                    <a:pt x="11" y="15"/>
                    <a:pt x="10" y="14"/>
                  </a:cubicBezTo>
                  <a:cubicBezTo>
                    <a:pt x="9" y="13"/>
                    <a:pt x="7" y="13"/>
                    <a:pt x="7" y="15"/>
                  </a:cubicBezTo>
                  <a:cubicBezTo>
                    <a:pt x="7" y="16"/>
                    <a:pt x="6" y="18"/>
                    <a:pt x="5" y="18"/>
                  </a:cubicBezTo>
                  <a:cubicBezTo>
                    <a:pt x="4" y="18"/>
                    <a:pt x="3" y="20"/>
                    <a:pt x="2" y="20"/>
                  </a:cubicBezTo>
                  <a:cubicBezTo>
                    <a:pt x="2" y="21"/>
                    <a:pt x="1" y="22"/>
                    <a:pt x="2" y="23"/>
                  </a:cubicBezTo>
                  <a:cubicBezTo>
                    <a:pt x="2" y="24"/>
                    <a:pt x="3" y="24"/>
                    <a:pt x="4" y="24"/>
                  </a:cubicBezTo>
                  <a:cubicBezTo>
                    <a:pt x="5" y="25"/>
                    <a:pt x="5" y="24"/>
                    <a:pt x="6" y="25"/>
                  </a:cubicBezTo>
                  <a:cubicBezTo>
                    <a:pt x="7" y="26"/>
                    <a:pt x="7" y="25"/>
                    <a:pt x="8" y="24"/>
                  </a:cubicBezTo>
                  <a:cubicBezTo>
                    <a:pt x="9" y="24"/>
                    <a:pt x="9" y="25"/>
                    <a:pt x="9" y="26"/>
                  </a:cubicBezTo>
                  <a:cubicBezTo>
                    <a:pt x="9" y="27"/>
                    <a:pt x="9" y="28"/>
                    <a:pt x="8" y="28"/>
                  </a:cubicBezTo>
                  <a:cubicBezTo>
                    <a:pt x="7" y="28"/>
                    <a:pt x="6" y="27"/>
                    <a:pt x="5" y="28"/>
                  </a:cubicBezTo>
                  <a:cubicBezTo>
                    <a:pt x="5" y="29"/>
                    <a:pt x="5" y="30"/>
                    <a:pt x="6" y="31"/>
                  </a:cubicBezTo>
                  <a:cubicBezTo>
                    <a:pt x="7" y="31"/>
                    <a:pt x="9" y="32"/>
                    <a:pt x="9" y="32"/>
                  </a:cubicBezTo>
                  <a:cubicBezTo>
                    <a:pt x="10" y="31"/>
                    <a:pt x="10" y="28"/>
                    <a:pt x="10" y="30"/>
                  </a:cubicBezTo>
                  <a:cubicBezTo>
                    <a:pt x="11" y="32"/>
                    <a:pt x="12" y="32"/>
                    <a:pt x="13" y="32"/>
                  </a:cubicBezTo>
                  <a:cubicBezTo>
                    <a:pt x="14" y="31"/>
                    <a:pt x="16" y="32"/>
                    <a:pt x="17" y="31"/>
                  </a:cubicBezTo>
                  <a:cubicBezTo>
                    <a:pt x="18" y="31"/>
                    <a:pt x="20" y="29"/>
                    <a:pt x="21" y="31"/>
                  </a:cubicBezTo>
                  <a:cubicBezTo>
                    <a:pt x="22" y="33"/>
                    <a:pt x="23" y="31"/>
                    <a:pt x="24" y="32"/>
                  </a:cubicBezTo>
                  <a:cubicBezTo>
                    <a:pt x="24" y="32"/>
                    <a:pt x="24" y="34"/>
                    <a:pt x="23" y="34"/>
                  </a:cubicBezTo>
                  <a:cubicBezTo>
                    <a:pt x="22" y="34"/>
                    <a:pt x="21" y="33"/>
                    <a:pt x="20" y="32"/>
                  </a:cubicBezTo>
                  <a:cubicBezTo>
                    <a:pt x="20" y="32"/>
                    <a:pt x="19" y="33"/>
                    <a:pt x="18" y="32"/>
                  </a:cubicBezTo>
                  <a:cubicBezTo>
                    <a:pt x="17" y="31"/>
                    <a:pt x="17" y="33"/>
                    <a:pt x="18" y="34"/>
                  </a:cubicBezTo>
                  <a:cubicBezTo>
                    <a:pt x="18" y="34"/>
                    <a:pt x="18" y="34"/>
                    <a:pt x="16" y="34"/>
                  </a:cubicBezTo>
                  <a:cubicBezTo>
                    <a:pt x="15" y="33"/>
                    <a:pt x="15" y="33"/>
                    <a:pt x="14" y="33"/>
                  </a:cubicBezTo>
                  <a:cubicBezTo>
                    <a:pt x="12" y="34"/>
                    <a:pt x="11" y="35"/>
                    <a:pt x="9" y="35"/>
                  </a:cubicBezTo>
                  <a:cubicBezTo>
                    <a:pt x="8" y="35"/>
                    <a:pt x="8" y="35"/>
                    <a:pt x="6" y="35"/>
                  </a:cubicBezTo>
                  <a:cubicBezTo>
                    <a:pt x="4" y="35"/>
                    <a:pt x="3" y="34"/>
                    <a:pt x="2" y="35"/>
                  </a:cubicBezTo>
                  <a:cubicBezTo>
                    <a:pt x="1" y="36"/>
                    <a:pt x="1" y="38"/>
                    <a:pt x="1" y="38"/>
                  </a:cubicBezTo>
                  <a:cubicBezTo>
                    <a:pt x="1" y="38"/>
                    <a:pt x="1" y="40"/>
                    <a:pt x="2" y="41"/>
                  </a:cubicBezTo>
                  <a:cubicBezTo>
                    <a:pt x="3" y="42"/>
                    <a:pt x="3" y="42"/>
                    <a:pt x="3" y="44"/>
                  </a:cubicBezTo>
                  <a:cubicBezTo>
                    <a:pt x="3" y="46"/>
                    <a:pt x="5" y="47"/>
                    <a:pt x="6" y="47"/>
                  </a:cubicBezTo>
                  <a:cubicBezTo>
                    <a:pt x="7" y="47"/>
                    <a:pt x="9" y="46"/>
                    <a:pt x="9" y="46"/>
                  </a:cubicBezTo>
                  <a:cubicBezTo>
                    <a:pt x="10" y="46"/>
                    <a:pt x="11" y="46"/>
                    <a:pt x="12" y="48"/>
                  </a:cubicBezTo>
                  <a:cubicBezTo>
                    <a:pt x="14" y="50"/>
                    <a:pt x="15" y="49"/>
                    <a:pt x="16" y="49"/>
                  </a:cubicBezTo>
                  <a:cubicBezTo>
                    <a:pt x="18" y="49"/>
                    <a:pt x="20" y="50"/>
                    <a:pt x="22" y="50"/>
                  </a:cubicBezTo>
                  <a:cubicBezTo>
                    <a:pt x="24" y="49"/>
                    <a:pt x="26" y="49"/>
                    <a:pt x="27" y="50"/>
                  </a:cubicBezTo>
                  <a:cubicBezTo>
                    <a:pt x="29" y="52"/>
                    <a:pt x="29" y="50"/>
                    <a:pt x="30" y="52"/>
                  </a:cubicBezTo>
                  <a:cubicBezTo>
                    <a:pt x="31" y="54"/>
                    <a:pt x="32" y="55"/>
                    <a:pt x="33" y="55"/>
                  </a:cubicBezTo>
                  <a:cubicBezTo>
                    <a:pt x="34" y="55"/>
                    <a:pt x="35" y="54"/>
                    <a:pt x="35" y="55"/>
                  </a:cubicBezTo>
                  <a:cubicBezTo>
                    <a:pt x="35" y="56"/>
                    <a:pt x="35" y="58"/>
                    <a:pt x="36" y="58"/>
                  </a:cubicBezTo>
                  <a:cubicBezTo>
                    <a:pt x="37" y="58"/>
                    <a:pt x="37" y="60"/>
                    <a:pt x="37" y="60"/>
                  </a:cubicBezTo>
                  <a:cubicBezTo>
                    <a:pt x="37" y="60"/>
                    <a:pt x="34" y="58"/>
                    <a:pt x="34" y="58"/>
                  </a:cubicBezTo>
                  <a:cubicBezTo>
                    <a:pt x="33" y="58"/>
                    <a:pt x="33" y="58"/>
                    <a:pt x="32" y="59"/>
                  </a:cubicBezTo>
                  <a:cubicBezTo>
                    <a:pt x="31" y="59"/>
                    <a:pt x="30" y="59"/>
                    <a:pt x="29" y="59"/>
                  </a:cubicBezTo>
                  <a:cubicBezTo>
                    <a:pt x="29" y="58"/>
                    <a:pt x="28" y="57"/>
                    <a:pt x="27" y="57"/>
                  </a:cubicBezTo>
                  <a:cubicBezTo>
                    <a:pt x="26" y="58"/>
                    <a:pt x="24" y="57"/>
                    <a:pt x="23" y="56"/>
                  </a:cubicBezTo>
                  <a:cubicBezTo>
                    <a:pt x="23" y="56"/>
                    <a:pt x="20" y="55"/>
                    <a:pt x="19" y="55"/>
                  </a:cubicBezTo>
                  <a:cubicBezTo>
                    <a:pt x="18" y="55"/>
                    <a:pt x="14" y="55"/>
                    <a:pt x="12" y="54"/>
                  </a:cubicBezTo>
                  <a:cubicBezTo>
                    <a:pt x="11" y="54"/>
                    <a:pt x="7" y="54"/>
                    <a:pt x="6" y="54"/>
                  </a:cubicBezTo>
                  <a:cubicBezTo>
                    <a:pt x="4" y="53"/>
                    <a:pt x="1" y="53"/>
                    <a:pt x="1" y="54"/>
                  </a:cubicBezTo>
                  <a:cubicBezTo>
                    <a:pt x="0" y="54"/>
                    <a:pt x="0" y="55"/>
                    <a:pt x="0" y="57"/>
                  </a:cubicBezTo>
                  <a:cubicBezTo>
                    <a:pt x="1" y="60"/>
                    <a:pt x="1" y="61"/>
                    <a:pt x="1" y="61"/>
                  </a:cubicBezTo>
                  <a:cubicBezTo>
                    <a:pt x="2" y="61"/>
                    <a:pt x="2" y="62"/>
                    <a:pt x="2" y="62"/>
                  </a:cubicBezTo>
                  <a:cubicBezTo>
                    <a:pt x="1" y="63"/>
                    <a:pt x="3" y="62"/>
                    <a:pt x="3" y="63"/>
                  </a:cubicBezTo>
                  <a:cubicBezTo>
                    <a:pt x="3" y="64"/>
                    <a:pt x="2" y="64"/>
                    <a:pt x="3" y="65"/>
                  </a:cubicBezTo>
                  <a:cubicBezTo>
                    <a:pt x="4" y="67"/>
                    <a:pt x="5" y="67"/>
                    <a:pt x="6" y="68"/>
                  </a:cubicBezTo>
                  <a:cubicBezTo>
                    <a:pt x="8" y="68"/>
                    <a:pt x="10" y="69"/>
                    <a:pt x="11" y="69"/>
                  </a:cubicBezTo>
                  <a:cubicBezTo>
                    <a:pt x="12" y="69"/>
                    <a:pt x="13" y="70"/>
                    <a:pt x="14" y="70"/>
                  </a:cubicBezTo>
                  <a:cubicBezTo>
                    <a:pt x="15" y="70"/>
                    <a:pt x="16" y="71"/>
                    <a:pt x="17" y="71"/>
                  </a:cubicBezTo>
                  <a:cubicBezTo>
                    <a:pt x="18" y="71"/>
                    <a:pt x="19" y="71"/>
                    <a:pt x="18" y="73"/>
                  </a:cubicBezTo>
                  <a:cubicBezTo>
                    <a:pt x="17" y="74"/>
                    <a:pt x="16" y="75"/>
                    <a:pt x="16" y="76"/>
                  </a:cubicBezTo>
                  <a:cubicBezTo>
                    <a:pt x="16" y="78"/>
                    <a:pt x="17" y="79"/>
                    <a:pt x="17" y="79"/>
                  </a:cubicBezTo>
                  <a:cubicBezTo>
                    <a:pt x="17" y="80"/>
                    <a:pt x="16" y="80"/>
                    <a:pt x="17" y="81"/>
                  </a:cubicBezTo>
                  <a:cubicBezTo>
                    <a:pt x="18" y="82"/>
                    <a:pt x="20" y="82"/>
                    <a:pt x="21" y="82"/>
                  </a:cubicBezTo>
                  <a:cubicBezTo>
                    <a:pt x="22" y="82"/>
                    <a:pt x="24" y="83"/>
                    <a:pt x="25" y="83"/>
                  </a:cubicBezTo>
                  <a:cubicBezTo>
                    <a:pt x="27" y="83"/>
                    <a:pt x="29" y="84"/>
                    <a:pt x="30" y="84"/>
                  </a:cubicBezTo>
                  <a:cubicBezTo>
                    <a:pt x="30" y="83"/>
                    <a:pt x="32" y="83"/>
                    <a:pt x="31" y="84"/>
                  </a:cubicBezTo>
                  <a:cubicBezTo>
                    <a:pt x="31" y="85"/>
                    <a:pt x="29" y="85"/>
                    <a:pt x="30" y="85"/>
                  </a:cubicBezTo>
                  <a:cubicBezTo>
                    <a:pt x="31" y="86"/>
                    <a:pt x="32" y="85"/>
                    <a:pt x="32" y="84"/>
                  </a:cubicBezTo>
                  <a:cubicBezTo>
                    <a:pt x="33" y="84"/>
                    <a:pt x="34" y="84"/>
                    <a:pt x="36" y="85"/>
                  </a:cubicBezTo>
                  <a:cubicBezTo>
                    <a:pt x="37" y="85"/>
                    <a:pt x="40" y="85"/>
                    <a:pt x="40" y="85"/>
                  </a:cubicBezTo>
                  <a:cubicBezTo>
                    <a:pt x="41" y="85"/>
                    <a:pt x="43" y="84"/>
                    <a:pt x="44" y="84"/>
                  </a:cubicBezTo>
                  <a:cubicBezTo>
                    <a:pt x="46" y="84"/>
                    <a:pt x="46" y="82"/>
                    <a:pt x="47" y="82"/>
                  </a:cubicBezTo>
                  <a:cubicBezTo>
                    <a:pt x="48" y="82"/>
                    <a:pt x="51" y="82"/>
                    <a:pt x="52" y="82"/>
                  </a:cubicBezTo>
                  <a:cubicBezTo>
                    <a:pt x="53" y="83"/>
                    <a:pt x="57" y="81"/>
                    <a:pt x="57" y="81"/>
                  </a:cubicBezTo>
                  <a:cubicBezTo>
                    <a:pt x="58" y="80"/>
                    <a:pt x="59" y="78"/>
                    <a:pt x="59" y="78"/>
                  </a:cubicBezTo>
                  <a:cubicBezTo>
                    <a:pt x="59" y="77"/>
                    <a:pt x="62" y="77"/>
                    <a:pt x="62" y="77"/>
                  </a:cubicBezTo>
                  <a:cubicBezTo>
                    <a:pt x="62" y="76"/>
                    <a:pt x="63" y="78"/>
                    <a:pt x="63" y="78"/>
                  </a:cubicBezTo>
                  <a:cubicBezTo>
                    <a:pt x="62" y="79"/>
                    <a:pt x="61" y="79"/>
                    <a:pt x="62" y="80"/>
                  </a:cubicBezTo>
                  <a:cubicBezTo>
                    <a:pt x="62" y="82"/>
                    <a:pt x="64" y="82"/>
                    <a:pt x="65" y="82"/>
                  </a:cubicBezTo>
                  <a:cubicBezTo>
                    <a:pt x="66" y="82"/>
                    <a:pt x="66" y="83"/>
                    <a:pt x="67" y="83"/>
                  </a:cubicBezTo>
                  <a:cubicBezTo>
                    <a:pt x="67" y="83"/>
                    <a:pt x="69" y="84"/>
                    <a:pt x="69" y="84"/>
                  </a:cubicBezTo>
                  <a:cubicBezTo>
                    <a:pt x="68" y="85"/>
                    <a:pt x="67" y="85"/>
                    <a:pt x="67" y="85"/>
                  </a:cubicBezTo>
                  <a:cubicBezTo>
                    <a:pt x="67" y="85"/>
                    <a:pt x="68" y="87"/>
                    <a:pt x="69" y="87"/>
                  </a:cubicBezTo>
                  <a:cubicBezTo>
                    <a:pt x="69" y="87"/>
                    <a:pt x="72" y="85"/>
                    <a:pt x="73" y="87"/>
                  </a:cubicBezTo>
                  <a:cubicBezTo>
                    <a:pt x="73" y="88"/>
                    <a:pt x="75" y="88"/>
                    <a:pt x="75" y="89"/>
                  </a:cubicBezTo>
                  <a:cubicBezTo>
                    <a:pt x="76" y="89"/>
                    <a:pt x="77" y="90"/>
                    <a:pt x="77" y="90"/>
                  </a:cubicBezTo>
                  <a:cubicBezTo>
                    <a:pt x="77" y="91"/>
                    <a:pt x="78" y="88"/>
                    <a:pt x="78" y="89"/>
                  </a:cubicBezTo>
                  <a:cubicBezTo>
                    <a:pt x="79" y="89"/>
                    <a:pt x="80" y="90"/>
                    <a:pt x="81" y="90"/>
                  </a:cubicBezTo>
                  <a:cubicBezTo>
                    <a:pt x="81" y="90"/>
                    <a:pt x="82" y="89"/>
                    <a:pt x="82" y="89"/>
                  </a:cubicBezTo>
                  <a:cubicBezTo>
                    <a:pt x="83" y="89"/>
                    <a:pt x="84" y="89"/>
                    <a:pt x="85" y="89"/>
                  </a:cubicBezTo>
                  <a:cubicBezTo>
                    <a:pt x="86" y="89"/>
                    <a:pt x="87" y="89"/>
                    <a:pt x="88" y="88"/>
                  </a:cubicBezTo>
                  <a:cubicBezTo>
                    <a:pt x="88" y="87"/>
                    <a:pt x="89" y="86"/>
                    <a:pt x="88" y="86"/>
                  </a:cubicBezTo>
                  <a:cubicBezTo>
                    <a:pt x="87" y="86"/>
                    <a:pt x="87" y="86"/>
                    <a:pt x="87" y="86"/>
                  </a:cubicBezTo>
                  <a:cubicBezTo>
                    <a:pt x="87" y="85"/>
                    <a:pt x="88" y="83"/>
                    <a:pt x="88" y="83"/>
                  </a:cubicBezTo>
                  <a:cubicBezTo>
                    <a:pt x="89" y="82"/>
                    <a:pt x="88" y="81"/>
                    <a:pt x="87" y="81"/>
                  </a:cubicBezTo>
                  <a:cubicBezTo>
                    <a:pt x="86" y="81"/>
                    <a:pt x="86" y="81"/>
                    <a:pt x="85" y="82"/>
                  </a:cubicBezTo>
                  <a:cubicBezTo>
                    <a:pt x="85" y="82"/>
                    <a:pt x="84" y="82"/>
                    <a:pt x="83" y="82"/>
                  </a:cubicBezTo>
                  <a:cubicBezTo>
                    <a:pt x="83" y="83"/>
                    <a:pt x="83" y="83"/>
                    <a:pt x="82" y="83"/>
                  </a:cubicBezTo>
                  <a:cubicBezTo>
                    <a:pt x="82" y="84"/>
                    <a:pt x="81" y="84"/>
                    <a:pt x="81" y="85"/>
                  </a:cubicBezTo>
                  <a:cubicBezTo>
                    <a:pt x="80" y="86"/>
                    <a:pt x="80" y="87"/>
                    <a:pt x="80" y="86"/>
                  </a:cubicBezTo>
                  <a:cubicBezTo>
                    <a:pt x="80" y="85"/>
                    <a:pt x="81" y="84"/>
                    <a:pt x="81" y="83"/>
                  </a:cubicBezTo>
                  <a:cubicBezTo>
                    <a:pt x="82" y="83"/>
                    <a:pt x="83" y="83"/>
                    <a:pt x="83" y="81"/>
                  </a:cubicBezTo>
                  <a:cubicBezTo>
                    <a:pt x="82" y="80"/>
                    <a:pt x="82" y="79"/>
                    <a:pt x="81" y="78"/>
                  </a:cubicBezTo>
                  <a:cubicBezTo>
                    <a:pt x="81" y="77"/>
                    <a:pt x="81" y="76"/>
                    <a:pt x="82" y="77"/>
                  </a:cubicBezTo>
                  <a:cubicBezTo>
                    <a:pt x="82" y="78"/>
                    <a:pt x="83" y="78"/>
                    <a:pt x="83" y="79"/>
                  </a:cubicBezTo>
                  <a:cubicBezTo>
                    <a:pt x="84" y="80"/>
                    <a:pt x="85" y="80"/>
                    <a:pt x="86" y="80"/>
                  </a:cubicBezTo>
                  <a:cubicBezTo>
                    <a:pt x="87" y="79"/>
                    <a:pt x="87" y="79"/>
                    <a:pt x="87" y="78"/>
                  </a:cubicBezTo>
                  <a:cubicBezTo>
                    <a:pt x="87" y="77"/>
                    <a:pt x="88" y="77"/>
                    <a:pt x="89" y="76"/>
                  </a:cubicBezTo>
                  <a:cubicBezTo>
                    <a:pt x="89" y="76"/>
                    <a:pt x="89" y="75"/>
                    <a:pt x="90" y="76"/>
                  </a:cubicBezTo>
                  <a:cubicBezTo>
                    <a:pt x="90" y="77"/>
                    <a:pt x="90" y="78"/>
                    <a:pt x="91" y="78"/>
                  </a:cubicBezTo>
                  <a:cubicBezTo>
                    <a:pt x="92" y="79"/>
                    <a:pt x="92" y="77"/>
                    <a:pt x="93" y="77"/>
                  </a:cubicBezTo>
                  <a:cubicBezTo>
                    <a:pt x="94" y="76"/>
                    <a:pt x="94" y="77"/>
                    <a:pt x="94" y="78"/>
                  </a:cubicBezTo>
                  <a:cubicBezTo>
                    <a:pt x="93" y="79"/>
                    <a:pt x="93" y="80"/>
                    <a:pt x="94" y="80"/>
                  </a:cubicBezTo>
                  <a:cubicBezTo>
                    <a:pt x="95" y="80"/>
                    <a:pt x="96" y="80"/>
                    <a:pt x="97" y="79"/>
                  </a:cubicBezTo>
                  <a:cubicBezTo>
                    <a:pt x="97" y="78"/>
                    <a:pt x="97" y="75"/>
                    <a:pt x="97" y="74"/>
                  </a:cubicBezTo>
                  <a:cubicBezTo>
                    <a:pt x="97" y="74"/>
                    <a:pt x="97" y="73"/>
                    <a:pt x="96" y="73"/>
                  </a:cubicBezTo>
                  <a:cubicBezTo>
                    <a:pt x="95" y="73"/>
                    <a:pt x="95" y="73"/>
                    <a:pt x="95" y="73"/>
                  </a:cubicBezTo>
                  <a:cubicBezTo>
                    <a:pt x="94" y="73"/>
                    <a:pt x="95" y="72"/>
                    <a:pt x="95" y="71"/>
                  </a:cubicBezTo>
                  <a:cubicBezTo>
                    <a:pt x="95" y="71"/>
                    <a:pt x="94" y="70"/>
                    <a:pt x="93" y="71"/>
                  </a:cubicBezTo>
                  <a:cubicBezTo>
                    <a:pt x="93" y="71"/>
                    <a:pt x="92" y="70"/>
                    <a:pt x="92" y="70"/>
                  </a:cubicBezTo>
                  <a:cubicBezTo>
                    <a:pt x="91" y="69"/>
                    <a:pt x="91" y="68"/>
                    <a:pt x="90" y="67"/>
                  </a:cubicBezTo>
                  <a:cubicBezTo>
                    <a:pt x="89" y="66"/>
                    <a:pt x="89" y="65"/>
                    <a:pt x="89" y="65"/>
                  </a:cubicBezTo>
                  <a:cubicBezTo>
                    <a:pt x="88" y="65"/>
                    <a:pt x="87" y="65"/>
                    <a:pt x="87" y="65"/>
                  </a:cubicBezTo>
                  <a:cubicBezTo>
                    <a:pt x="87" y="66"/>
                    <a:pt x="86" y="66"/>
                    <a:pt x="86" y="66"/>
                  </a:cubicBezTo>
                  <a:cubicBezTo>
                    <a:pt x="86" y="66"/>
                    <a:pt x="85" y="63"/>
                    <a:pt x="85" y="63"/>
                  </a:cubicBezTo>
                  <a:cubicBezTo>
                    <a:pt x="84" y="63"/>
                    <a:pt x="84" y="62"/>
                    <a:pt x="84" y="61"/>
                  </a:cubicBezTo>
                  <a:cubicBezTo>
                    <a:pt x="84" y="60"/>
                    <a:pt x="83" y="59"/>
                    <a:pt x="83" y="58"/>
                  </a:cubicBezTo>
                  <a:cubicBezTo>
                    <a:pt x="82" y="58"/>
                    <a:pt x="81" y="56"/>
                    <a:pt x="82" y="56"/>
                  </a:cubicBezTo>
                  <a:cubicBezTo>
                    <a:pt x="83" y="56"/>
                    <a:pt x="84" y="56"/>
                    <a:pt x="84" y="55"/>
                  </a:cubicBezTo>
                  <a:cubicBezTo>
                    <a:pt x="84" y="55"/>
                    <a:pt x="84" y="54"/>
                    <a:pt x="85" y="53"/>
                  </a:cubicBezTo>
                  <a:cubicBezTo>
                    <a:pt x="86" y="53"/>
                    <a:pt x="86" y="53"/>
                    <a:pt x="86" y="51"/>
                  </a:cubicBezTo>
                  <a:cubicBezTo>
                    <a:pt x="86" y="49"/>
                    <a:pt x="86" y="49"/>
                    <a:pt x="86" y="47"/>
                  </a:cubicBezTo>
                  <a:cubicBezTo>
                    <a:pt x="86" y="45"/>
                    <a:pt x="86" y="45"/>
                    <a:pt x="86" y="44"/>
                  </a:cubicBezTo>
                  <a:cubicBezTo>
                    <a:pt x="86" y="42"/>
                    <a:pt x="86" y="40"/>
                    <a:pt x="86" y="39"/>
                  </a:cubicBezTo>
                  <a:cubicBezTo>
                    <a:pt x="86" y="39"/>
                    <a:pt x="87" y="38"/>
                    <a:pt x="87" y="37"/>
                  </a:cubicBezTo>
                  <a:cubicBezTo>
                    <a:pt x="87" y="36"/>
                    <a:pt x="86" y="33"/>
                    <a:pt x="87" y="32"/>
                  </a:cubicBezTo>
                  <a:cubicBezTo>
                    <a:pt x="88" y="31"/>
                    <a:pt x="88" y="30"/>
                    <a:pt x="88" y="29"/>
                  </a:cubicBezTo>
                  <a:cubicBezTo>
                    <a:pt x="88" y="28"/>
                    <a:pt x="88" y="27"/>
                    <a:pt x="88" y="25"/>
                  </a:cubicBezTo>
                  <a:cubicBezTo>
                    <a:pt x="88" y="24"/>
                    <a:pt x="88" y="23"/>
                    <a:pt x="87" y="22"/>
                  </a:cubicBezTo>
                  <a:cubicBezTo>
                    <a:pt x="87" y="22"/>
                    <a:pt x="86" y="23"/>
                    <a:pt x="85" y="21"/>
                  </a:cubicBezTo>
                  <a:cubicBezTo>
                    <a:pt x="85" y="20"/>
                    <a:pt x="84" y="18"/>
                    <a:pt x="84" y="17"/>
                  </a:cubicBezTo>
                  <a:cubicBezTo>
                    <a:pt x="83" y="16"/>
                    <a:pt x="82" y="14"/>
                    <a:pt x="82" y="15"/>
                  </a:cubicBezTo>
                  <a:cubicBezTo>
                    <a:pt x="81" y="16"/>
                    <a:pt x="80" y="19"/>
                    <a:pt x="80" y="17"/>
                  </a:cubicBezTo>
                  <a:cubicBezTo>
                    <a:pt x="80" y="16"/>
                    <a:pt x="78" y="13"/>
                    <a:pt x="78" y="13"/>
                  </a:cubicBezTo>
                  <a:cubicBezTo>
                    <a:pt x="77" y="13"/>
                    <a:pt x="76" y="12"/>
                    <a:pt x="76" y="13"/>
                  </a:cubicBezTo>
                  <a:cubicBezTo>
                    <a:pt x="76" y="13"/>
                    <a:pt x="76" y="16"/>
                    <a:pt x="76" y="16"/>
                  </a:cubicBezTo>
                  <a:cubicBezTo>
                    <a:pt x="76" y="16"/>
                    <a:pt x="75" y="15"/>
                    <a:pt x="74" y="16"/>
                  </a:cubicBezTo>
                  <a:cubicBezTo>
                    <a:pt x="74" y="17"/>
                    <a:pt x="74" y="17"/>
                    <a:pt x="73" y="19"/>
                  </a:cubicBezTo>
                  <a:cubicBezTo>
                    <a:pt x="73" y="21"/>
                    <a:pt x="73" y="23"/>
                    <a:pt x="72" y="24"/>
                  </a:cubicBezTo>
                  <a:cubicBezTo>
                    <a:pt x="72" y="26"/>
                    <a:pt x="72" y="27"/>
                    <a:pt x="72" y="28"/>
                  </a:cubicBezTo>
                  <a:cubicBezTo>
                    <a:pt x="72" y="30"/>
                    <a:pt x="72" y="30"/>
                    <a:pt x="72" y="31"/>
                  </a:cubicBezTo>
                  <a:cubicBezTo>
                    <a:pt x="72" y="32"/>
                    <a:pt x="71" y="31"/>
                    <a:pt x="71" y="33"/>
                  </a:cubicBezTo>
                  <a:cubicBezTo>
                    <a:pt x="70" y="34"/>
                    <a:pt x="71" y="35"/>
                    <a:pt x="71" y="36"/>
                  </a:cubicBezTo>
                  <a:cubicBezTo>
                    <a:pt x="71" y="37"/>
                    <a:pt x="71" y="38"/>
                    <a:pt x="71" y="39"/>
                  </a:cubicBezTo>
                  <a:cubicBezTo>
                    <a:pt x="71" y="40"/>
                    <a:pt x="72" y="41"/>
                    <a:pt x="72" y="41"/>
                  </a:cubicBezTo>
                  <a:cubicBezTo>
                    <a:pt x="72" y="41"/>
                    <a:pt x="70" y="41"/>
                    <a:pt x="70" y="42"/>
                  </a:cubicBezTo>
                  <a:cubicBezTo>
                    <a:pt x="70" y="43"/>
                    <a:pt x="69" y="42"/>
                    <a:pt x="68" y="42"/>
                  </a:cubicBezTo>
                  <a:cubicBezTo>
                    <a:pt x="68" y="42"/>
                    <a:pt x="67" y="42"/>
                    <a:pt x="67" y="43"/>
                  </a:cubicBezTo>
                  <a:cubicBezTo>
                    <a:pt x="66" y="44"/>
                    <a:pt x="66" y="44"/>
                    <a:pt x="65" y="42"/>
                  </a:cubicBezTo>
                  <a:cubicBezTo>
                    <a:pt x="65" y="40"/>
                    <a:pt x="66" y="40"/>
                    <a:pt x="66" y="38"/>
                  </a:cubicBezTo>
                  <a:cubicBezTo>
                    <a:pt x="67" y="37"/>
                    <a:pt x="65" y="38"/>
                    <a:pt x="66" y="36"/>
                  </a:cubicBezTo>
                  <a:cubicBezTo>
                    <a:pt x="66" y="34"/>
                    <a:pt x="66" y="35"/>
                    <a:pt x="66" y="33"/>
                  </a:cubicBezTo>
                  <a:cubicBezTo>
                    <a:pt x="67" y="31"/>
                    <a:pt x="67" y="31"/>
                    <a:pt x="67" y="29"/>
                  </a:cubicBezTo>
                  <a:cubicBezTo>
                    <a:pt x="68" y="27"/>
                    <a:pt x="68" y="27"/>
                    <a:pt x="68" y="26"/>
                  </a:cubicBezTo>
                  <a:cubicBezTo>
                    <a:pt x="67" y="25"/>
                    <a:pt x="66" y="26"/>
                    <a:pt x="66" y="25"/>
                  </a:cubicBezTo>
                  <a:cubicBezTo>
                    <a:pt x="66" y="24"/>
                    <a:pt x="67" y="25"/>
                    <a:pt x="66" y="23"/>
                  </a:cubicBezTo>
                  <a:cubicBezTo>
                    <a:pt x="66" y="21"/>
                    <a:pt x="65" y="22"/>
                    <a:pt x="65" y="21"/>
                  </a:cubicBezTo>
                  <a:cubicBezTo>
                    <a:pt x="64" y="19"/>
                    <a:pt x="65" y="17"/>
                    <a:pt x="64" y="17"/>
                  </a:cubicBezTo>
                  <a:cubicBezTo>
                    <a:pt x="63" y="16"/>
                    <a:pt x="63" y="15"/>
                    <a:pt x="62" y="14"/>
                  </a:cubicBezTo>
                  <a:cubicBezTo>
                    <a:pt x="61" y="13"/>
                    <a:pt x="61" y="14"/>
                    <a:pt x="60" y="14"/>
                  </a:cubicBezTo>
                  <a:cubicBezTo>
                    <a:pt x="59" y="14"/>
                    <a:pt x="58" y="12"/>
                    <a:pt x="59" y="14"/>
                  </a:cubicBezTo>
                  <a:cubicBezTo>
                    <a:pt x="59" y="16"/>
                    <a:pt x="62" y="20"/>
                    <a:pt x="62" y="20"/>
                  </a:cubicBezTo>
                  <a:cubicBezTo>
                    <a:pt x="62" y="20"/>
                    <a:pt x="63" y="21"/>
                    <a:pt x="62" y="21"/>
                  </a:cubicBezTo>
                  <a:cubicBezTo>
                    <a:pt x="61" y="21"/>
                    <a:pt x="60" y="20"/>
                    <a:pt x="60" y="20"/>
                  </a:cubicBezTo>
                  <a:cubicBezTo>
                    <a:pt x="60" y="21"/>
                    <a:pt x="60" y="22"/>
                    <a:pt x="60" y="22"/>
                  </a:cubicBezTo>
                  <a:cubicBezTo>
                    <a:pt x="61" y="23"/>
                    <a:pt x="61" y="25"/>
                    <a:pt x="61" y="25"/>
                  </a:cubicBezTo>
                  <a:cubicBezTo>
                    <a:pt x="60" y="24"/>
                    <a:pt x="60" y="24"/>
                    <a:pt x="59" y="23"/>
                  </a:cubicBezTo>
                  <a:cubicBezTo>
                    <a:pt x="59" y="22"/>
                    <a:pt x="59" y="23"/>
                    <a:pt x="59" y="24"/>
                  </a:cubicBezTo>
                  <a:cubicBezTo>
                    <a:pt x="59" y="25"/>
                    <a:pt x="59" y="24"/>
                    <a:pt x="58" y="23"/>
                  </a:cubicBezTo>
                  <a:cubicBezTo>
                    <a:pt x="57" y="22"/>
                    <a:pt x="57" y="24"/>
                    <a:pt x="57" y="23"/>
                  </a:cubicBezTo>
                  <a:cubicBezTo>
                    <a:pt x="56" y="22"/>
                    <a:pt x="56" y="22"/>
                    <a:pt x="55" y="22"/>
                  </a:cubicBezTo>
                  <a:cubicBezTo>
                    <a:pt x="55" y="22"/>
                    <a:pt x="54" y="23"/>
                    <a:pt x="54" y="24"/>
                  </a:cubicBezTo>
                  <a:cubicBezTo>
                    <a:pt x="53" y="24"/>
                    <a:pt x="53" y="25"/>
                    <a:pt x="53" y="26"/>
                  </a:cubicBezTo>
                  <a:cubicBezTo>
                    <a:pt x="53" y="27"/>
                    <a:pt x="52" y="27"/>
                    <a:pt x="52" y="25"/>
                  </a:cubicBezTo>
                  <a:cubicBezTo>
                    <a:pt x="51" y="24"/>
                    <a:pt x="51" y="24"/>
                    <a:pt x="50" y="24"/>
                  </a:cubicBezTo>
                  <a:cubicBezTo>
                    <a:pt x="50" y="25"/>
                    <a:pt x="50" y="26"/>
                    <a:pt x="49" y="26"/>
                  </a:cubicBezTo>
                  <a:cubicBezTo>
                    <a:pt x="49" y="26"/>
                    <a:pt x="48" y="29"/>
                    <a:pt x="48" y="27"/>
                  </a:cubicBezTo>
                  <a:cubicBezTo>
                    <a:pt x="49" y="25"/>
                    <a:pt x="48" y="22"/>
                    <a:pt x="49" y="23"/>
                  </a:cubicBezTo>
                  <a:cubicBezTo>
                    <a:pt x="50" y="23"/>
                    <a:pt x="51" y="23"/>
                    <a:pt x="52" y="22"/>
                  </a:cubicBezTo>
                  <a:cubicBezTo>
                    <a:pt x="53" y="20"/>
                    <a:pt x="55" y="21"/>
                    <a:pt x="55" y="20"/>
                  </a:cubicBezTo>
                  <a:cubicBezTo>
                    <a:pt x="55" y="19"/>
                    <a:pt x="53" y="18"/>
                    <a:pt x="53" y="17"/>
                  </a:cubicBezTo>
                  <a:cubicBezTo>
                    <a:pt x="52" y="17"/>
                    <a:pt x="52" y="15"/>
                    <a:pt x="50" y="13"/>
                  </a:cubicBezTo>
                  <a:cubicBezTo>
                    <a:pt x="49" y="11"/>
                    <a:pt x="49" y="12"/>
                    <a:pt x="48" y="11"/>
                  </a:cubicBezTo>
                  <a:cubicBezTo>
                    <a:pt x="47" y="9"/>
                    <a:pt x="46" y="10"/>
                    <a:pt x="45" y="10"/>
                  </a:cubicBezTo>
                  <a:cubicBezTo>
                    <a:pt x="45" y="10"/>
                    <a:pt x="44" y="10"/>
                    <a:pt x="44" y="10"/>
                  </a:cubicBezTo>
                  <a:cubicBezTo>
                    <a:pt x="44" y="10"/>
                    <a:pt x="43" y="12"/>
                    <a:pt x="42" y="12"/>
                  </a:cubicBezTo>
                  <a:cubicBezTo>
                    <a:pt x="41" y="13"/>
                    <a:pt x="42" y="13"/>
                    <a:pt x="41" y="14"/>
                  </a:cubicBezTo>
                  <a:cubicBezTo>
                    <a:pt x="41" y="15"/>
                    <a:pt x="40" y="14"/>
                    <a:pt x="40" y="14"/>
                  </a:cubicBezTo>
                  <a:cubicBezTo>
                    <a:pt x="40" y="14"/>
                    <a:pt x="40" y="15"/>
                    <a:pt x="39" y="15"/>
                  </a:cubicBezTo>
                  <a:cubicBezTo>
                    <a:pt x="38" y="15"/>
                    <a:pt x="37" y="14"/>
                    <a:pt x="37" y="14"/>
                  </a:cubicBezTo>
                  <a:cubicBezTo>
                    <a:pt x="36" y="15"/>
                    <a:pt x="35" y="16"/>
                    <a:pt x="35" y="15"/>
                  </a:cubicBezTo>
                  <a:cubicBezTo>
                    <a:pt x="35" y="13"/>
                    <a:pt x="37" y="14"/>
                    <a:pt x="37" y="13"/>
                  </a:cubicBezTo>
                  <a:cubicBezTo>
                    <a:pt x="38" y="11"/>
                    <a:pt x="38" y="11"/>
                    <a:pt x="39" y="12"/>
                  </a:cubicBezTo>
                  <a:cubicBezTo>
                    <a:pt x="40" y="12"/>
                    <a:pt x="40" y="12"/>
                    <a:pt x="40" y="10"/>
                  </a:cubicBezTo>
                  <a:cubicBezTo>
                    <a:pt x="41" y="8"/>
                    <a:pt x="42" y="6"/>
                    <a:pt x="42" y="4"/>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37" name="Freeform 166">
              <a:extLst>
                <a:ext uri="{FF2B5EF4-FFF2-40B4-BE49-F238E27FC236}">
                  <a16:creationId xmlns:a16="http://schemas.microsoft.com/office/drawing/2014/main" id="{2FCC4C2D-4F62-41C4-82DE-16EA41342C8F}"/>
                </a:ext>
              </a:extLst>
            </p:cNvPr>
            <p:cNvSpPr>
              <a:spLocks/>
            </p:cNvSpPr>
            <p:nvPr/>
          </p:nvSpPr>
          <p:spPr bwMode="gray">
            <a:xfrm>
              <a:off x="6234008" y="2208672"/>
              <a:ext cx="6765" cy="6765"/>
            </a:xfrm>
            <a:custGeom>
              <a:avLst/>
              <a:gdLst>
                <a:gd name="T0" fmla="*/ 3 w 3"/>
                <a:gd name="T1" fmla="*/ 1 h 3"/>
                <a:gd name="T2" fmla="*/ 1 w 3"/>
                <a:gd name="T3" fmla="*/ 0 h 3"/>
                <a:gd name="T4" fmla="*/ 0 w 3"/>
                <a:gd name="T5" fmla="*/ 0 h 3"/>
                <a:gd name="T6" fmla="*/ 1 w 3"/>
                <a:gd name="T7" fmla="*/ 3 h 3"/>
                <a:gd name="T8" fmla="*/ 3 w 3"/>
                <a:gd name="T9" fmla="*/ 3 h 3"/>
                <a:gd name="T10" fmla="*/ 3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3" y="1"/>
                  </a:moveTo>
                  <a:cubicBezTo>
                    <a:pt x="2" y="0"/>
                    <a:pt x="2" y="0"/>
                    <a:pt x="1" y="0"/>
                  </a:cubicBezTo>
                  <a:cubicBezTo>
                    <a:pt x="1" y="0"/>
                    <a:pt x="0" y="0"/>
                    <a:pt x="0" y="0"/>
                  </a:cubicBezTo>
                  <a:cubicBezTo>
                    <a:pt x="0" y="1"/>
                    <a:pt x="1" y="2"/>
                    <a:pt x="1" y="3"/>
                  </a:cubicBezTo>
                  <a:cubicBezTo>
                    <a:pt x="2" y="3"/>
                    <a:pt x="3" y="3"/>
                    <a:pt x="3" y="3"/>
                  </a:cubicBezTo>
                  <a:cubicBezTo>
                    <a:pt x="3" y="2"/>
                    <a:pt x="3" y="1"/>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38" name="Freeform 167">
              <a:extLst>
                <a:ext uri="{FF2B5EF4-FFF2-40B4-BE49-F238E27FC236}">
                  <a16:creationId xmlns:a16="http://schemas.microsoft.com/office/drawing/2014/main" id="{DAA3A506-2E75-4910-A9A9-346FC4090D51}"/>
                </a:ext>
              </a:extLst>
            </p:cNvPr>
            <p:cNvSpPr>
              <a:spLocks/>
            </p:cNvSpPr>
            <p:nvPr/>
          </p:nvSpPr>
          <p:spPr bwMode="gray">
            <a:xfrm>
              <a:off x="6277304" y="2208672"/>
              <a:ext cx="10824" cy="9471"/>
            </a:xfrm>
            <a:custGeom>
              <a:avLst/>
              <a:gdLst>
                <a:gd name="T0" fmla="*/ 3 w 4"/>
                <a:gd name="T1" fmla="*/ 0 h 4"/>
                <a:gd name="T2" fmla="*/ 2 w 4"/>
                <a:gd name="T3" fmla="*/ 0 h 4"/>
                <a:gd name="T4" fmla="*/ 1 w 4"/>
                <a:gd name="T5" fmla="*/ 1 h 4"/>
                <a:gd name="T6" fmla="*/ 1 w 4"/>
                <a:gd name="T7" fmla="*/ 2 h 4"/>
                <a:gd name="T8" fmla="*/ 2 w 4"/>
                <a:gd name="T9" fmla="*/ 3 h 4"/>
                <a:gd name="T10" fmla="*/ 3 w 4"/>
                <a:gd name="T11" fmla="*/ 3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2" y="0"/>
                    <a:pt x="2" y="0"/>
                    <a:pt x="2" y="0"/>
                  </a:cubicBezTo>
                  <a:cubicBezTo>
                    <a:pt x="1" y="1"/>
                    <a:pt x="1" y="1"/>
                    <a:pt x="1" y="1"/>
                  </a:cubicBezTo>
                  <a:cubicBezTo>
                    <a:pt x="0" y="2"/>
                    <a:pt x="0" y="2"/>
                    <a:pt x="1" y="2"/>
                  </a:cubicBezTo>
                  <a:cubicBezTo>
                    <a:pt x="1" y="2"/>
                    <a:pt x="2" y="3"/>
                    <a:pt x="2" y="3"/>
                  </a:cubicBezTo>
                  <a:cubicBezTo>
                    <a:pt x="2" y="4"/>
                    <a:pt x="3" y="3"/>
                    <a:pt x="3" y="3"/>
                  </a:cubicBezTo>
                  <a:cubicBezTo>
                    <a:pt x="3" y="2"/>
                    <a:pt x="4" y="3"/>
                    <a:pt x="4" y="2"/>
                  </a:cubicBezTo>
                  <a:cubicBezTo>
                    <a:pt x="4" y="1"/>
                    <a:pt x="4"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39" name="Freeform 168">
              <a:extLst>
                <a:ext uri="{FF2B5EF4-FFF2-40B4-BE49-F238E27FC236}">
                  <a16:creationId xmlns:a16="http://schemas.microsoft.com/office/drawing/2014/main" id="{E44D3500-89FA-4170-B74C-FCBFDFDA009C}"/>
                </a:ext>
              </a:extLst>
            </p:cNvPr>
            <p:cNvSpPr>
              <a:spLocks/>
            </p:cNvSpPr>
            <p:nvPr/>
          </p:nvSpPr>
          <p:spPr bwMode="gray">
            <a:xfrm>
              <a:off x="6290833" y="2192436"/>
              <a:ext cx="5412" cy="8118"/>
            </a:xfrm>
            <a:custGeom>
              <a:avLst/>
              <a:gdLst>
                <a:gd name="T0" fmla="*/ 2 w 2"/>
                <a:gd name="T1" fmla="*/ 1 h 3"/>
                <a:gd name="T2" fmla="*/ 1 w 2"/>
                <a:gd name="T3" fmla="*/ 2 h 3"/>
                <a:gd name="T4" fmla="*/ 1 w 2"/>
                <a:gd name="T5" fmla="*/ 3 h 3"/>
                <a:gd name="T6" fmla="*/ 2 w 2"/>
                <a:gd name="T7" fmla="*/ 1 h 3"/>
              </a:gdLst>
              <a:ahLst/>
              <a:cxnLst>
                <a:cxn ang="0">
                  <a:pos x="T0" y="T1"/>
                </a:cxn>
                <a:cxn ang="0">
                  <a:pos x="T2" y="T3"/>
                </a:cxn>
                <a:cxn ang="0">
                  <a:pos x="T4" y="T5"/>
                </a:cxn>
                <a:cxn ang="0">
                  <a:pos x="T6" y="T7"/>
                </a:cxn>
              </a:cxnLst>
              <a:rect l="0" t="0" r="r" b="b"/>
              <a:pathLst>
                <a:path w="2" h="3">
                  <a:moveTo>
                    <a:pt x="2" y="1"/>
                  </a:moveTo>
                  <a:cubicBezTo>
                    <a:pt x="1" y="1"/>
                    <a:pt x="1" y="1"/>
                    <a:pt x="1" y="2"/>
                  </a:cubicBezTo>
                  <a:cubicBezTo>
                    <a:pt x="1" y="2"/>
                    <a:pt x="0" y="3"/>
                    <a:pt x="1" y="3"/>
                  </a:cubicBezTo>
                  <a:cubicBezTo>
                    <a:pt x="2" y="3"/>
                    <a:pt x="2"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40" name="Freeform 169">
              <a:extLst>
                <a:ext uri="{FF2B5EF4-FFF2-40B4-BE49-F238E27FC236}">
                  <a16:creationId xmlns:a16="http://schemas.microsoft.com/office/drawing/2014/main" id="{AD08DD67-B4E5-4EDF-A8ED-ED9AA76FC5D9}"/>
                </a:ext>
              </a:extLst>
            </p:cNvPr>
            <p:cNvSpPr>
              <a:spLocks/>
            </p:cNvSpPr>
            <p:nvPr/>
          </p:nvSpPr>
          <p:spPr bwMode="gray">
            <a:xfrm>
              <a:off x="6303011" y="2228966"/>
              <a:ext cx="5412" cy="541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1" y="1"/>
                    <a:pt x="0" y="1"/>
                    <a:pt x="1" y="2"/>
                  </a:cubicBezTo>
                  <a:cubicBezTo>
                    <a:pt x="1" y="2"/>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41" name="Freeform 170">
              <a:extLst>
                <a:ext uri="{FF2B5EF4-FFF2-40B4-BE49-F238E27FC236}">
                  <a16:creationId xmlns:a16="http://schemas.microsoft.com/office/drawing/2014/main" id="{F95B2DEA-40F1-4594-AF66-31EC107B6E3B}"/>
                </a:ext>
              </a:extLst>
            </p:cNvPr>
            <p:cNvSpPr>
              <a:spLocks/>
            </p:cNvSpPr>
            <p:nvPr/>
          </p:nvSpPr>
          <p:spPr bwMode="gray">
            <a:xfrm>
              <a:off x="6293539" y="2172141"/>
              <a:ext cx="0" cy="5412"/>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2"/>
                    <a:pt x="0" y="2"/>
                    <a:pt x="0" y="2"/>
                  </a:cubicBezTo>
                  <a:cubicBezTo>
                    <a:pt x="0" y="2"/>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42" name="Freeform 171">
              <a:extLst>
                <a:ext uri="{FF2B5EF4-FFF2-40B4-BE49-F238E27FC236}">
                  <a16:creationId xmlns:a16="http://schemas.microsoft.com/office/drawing/2014/main" id="{52FBA7E0-B958-4B50-8B02-93717393F7E0}"/>
                </a:ext>
              </a:extLst>
            </p:cNvPr>
            <p:cNvSpPr>
              <a:spLocks/>
            </p:cNvSpPr>
            <p:nvPr/>
          </p:nvSpPr>
          <p:spPr bwMode="gray">
            <a:xfrm>
              <a:off x="6303011" y="2180259"/>
              <a:ext cx="5412" cy="9471"/>
            </a:xfrm>
            <a:custGeom>
              <a:avLst/>
              <a:gdLst>
                <a:gd name="T0" fmla="*/ 0 w 2"/>
                <a:gd name="T1" fmla="*/ 1 h 4"/>
                <a:gd name="T2" fmla="*/ 0 w 2"/>
                <a:gd name="T3" fmla="*/ 3 h 4"/>
                <a:gd name="T4" fmla="*/ 1 w 2"/>
                <a:gd name="T5" fmla="*/ 3 h 4"/>
                <a:gd name="T6" fmla="*/ 1 w 2"/>
                <a:gd name="T7" fmla="*/ 2 h 4"/>
                <a:gd name="T8" fmla="*/ 0 w 2"/>
                <a:gd name="T9" fmla="*/ 1 h 4"/>
              </a:gdLst>
              <a:ahLst/>
              <a:cxnLst>
                <a:cxn ang="0">
                  <a:pos x="T0" y="T1"/>
                </a:cxn>
                <a:cxn ang="0">
                  <a:pos x="T2" y="T3"/>
                </a:cxn>
                <a:cxn ang="0">
                  <a:pos x="T4" y="T5"/>
                </a:cxn>
                <a:cxn ang="0">
                  <a:pos x="T6" y="T7"/>
                </a:cxn>
                <a:cxn ang="0">
                  <a:pos x="T8" y="T9"/>
                </a:cxn>
              </a:cxnLst>
              <a:rect l="0" t="0" r="r" b="b"/>
              <a:pathLst>
                <a:path w="2" h="4">
                  <a:moveTo>
                    <a:pt x="0" y="1"/>
                  </a:moveTo>
                  <a:cubicBezTo>
                    <a:pt x="0" y="1"/>
                    <a:pt x="0" y="2"/>
                    <a:pt x="0" y="3"/>
                  </a:cubicBezTo>
                  <a:cubicBezTo>
                    <a:pt x="0" y="4"/>
                    <a:pt x="0" y="4"/>
                    <a:pt x="1" y="3"/>
                  </a:cubicBezTo>
                  <a:cubicBezTo>
                    <a:pt x="1" y="2"/>
                    <a:pt x="2" y="3"/>
                    <a:pt x="1" y="2"/>
                  </a:cubicBezTo>
                  <a:cubicBezTo>
                    <a:pt x="1" y="0"/>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43" name="Freeform 172">
              <a:extLst>
                <a:ext uri="{FF2B5EF4-FFF2-40B4-BE49-F238E27FC236}">
                  <a16:creationId xmlns:a16="http://schemas.microsoft.com/office/drawing/2014/main" id="{025806FF-574D-4AA3-9862-F4055BAB3C73}"/>
                </a:ext>
              </a:extLst>
            </p:cNvPr>
            <p:cNvSpPr>
              <a:spLocks/>
            </p:cNvSpPr>
            <p:nvPr/>
          </p:nvSpPr>
          <p:spPr bwMode="gray">
            <a:xfrm>
              <a:off x="6313834" y="2200554"/>
              <a:ext cx="5412" cy="10824"/>
            </a:xfrm>
            <a:custGeom>
              <a:avLst/>
              <a:gdLst>
                <a:gd name="T0" fmla="*/ 0 w 2"/>
                <a:gd name="T1" fmla="*/ 0 h 4"/>
                <a:gd name="T2" fmla="*/ 0 w 2"/>
                <a:gd name="T3" fmla="*/ 2 h 4"/>
                <a:gd name="T4" fmla="*/ 1 w 2"/>
                <a:gd name="T5" fmla="*/ 3 h 4"/>
                <a:gd name="T6" fmla="*/ 0 w 2"/>
                <a:gd name="T7" fmla="*/ 0 h 4"/>
              </a:gdLst>
              <a:ahLst/>
              <a:cxnLst>
                <a:cxn ang="0">
                  <a:pos x="T0" y="T1"/>
                </a:cxn>
                <a:cxn ang="0">
                  <a:pos x="T2" y="T3"/>
                </a:cxn>
                <a:cxn ang="0">
                  <a:pos x="T4" y="T5"/>
                </a:cxn>
                <a:cxn ang="0">
                  <a:pos x="T6" y="T7"/>
                </a:cxn>
              </a:cxnLst>
              <a:rect l="0" t="0" r="r" b="b"/>
              <a:pathLst>
                <a:path w="2" h="4">
                  <a:moveTo>
                    <a:pt x="0" y="0"/>
                  </a:moveTo>
                  <a:cubicBezTo>
                    <a:pt x="0" y="1"/>
                    <a:pt x="0" y="1"/>
                    <a:pt x="0" y="2"/>
                  </a:cubicBezTo>
                  <a:cubicBezTo>
                    <a:pt x="0" y="3"/>
                    <a:pt x="0" y="4"/>
                    <a:pt x="1" y="3"/>
                  </a:cubicBezTo>
                  <a:cubicBezTo>
                    <a:pt x="2" y="3"/>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44" name="Freeform 173">
              <a:extLst>
                <a:ext uri="{FF2B5EF4-FFF2-40B4-BE49-F238E27FC236}">
                  <a16:creationId xmlns:a16="http://schemas.microsoft.com/office/drawing/2014/main" id="{BDE627C6-63DD-4FEF-A491-B2130DE04CA1}"/>
                </a:ext>
              </a:extLst>
            </p:cNvPr>
            <p:cNvSpPr>
              <a:spLocks/>
            </p:cNvSpPr>
            <p:nvPr/>
          </p:nvSpPr>
          <p:spPr bwMode="gray">
            <a:xfrm>
              <a:off x="6303011" y="2203260"/>
              <a:ext cx="10824" cy="12177"/>
            </a:xfrm>
            <a:custGeom>
              <a:avLst/>
              <a:gdLst>
                <a:gd name="T0" fmla="*/ 2 w 4"/>
                <a:gd name="T1" fmla="*/ 0 h 5"/>
                <a:gd name="T2" fmla="*/ 1 w 4"/>
                <a:gd name="T3" fmla="*/ 1 h 5"/>
                <a:gd name="T4" fmla="*/ 1 w 4"/>
                <a:gd name="T5" fmla="*/ 3 h 5"/>
                <a:gd name="T6" fmla="*/ 1 w 4"/>
                <a:gd name="T7" fmla="*/ 5 h 5"/>
                <a:gd name="T8" fmla="*/ 3 w 4"/>
                <a:gd name="T9" fmla="*/ 4 h 5"/>
                <a:gd name="T10" fmla="*/ 2 w 4"/>
                <a:gd name="T11" fmla="*/ 0 h 5"/>
              </a:gdLst>
              <a:ahLst/>
              <a:cxnLst>
                <a:cxn ang="0">
                  <a:pos x="T0" y="T1"/>
                </a:cxn>
                <a:cxn ang="0">
                  <a:pos x="T2" y="T3"/>
                </a:cxn>
                <a:cxn ang="0">
                  <a:pos x="T4" y="T5"/>
                </a:cxn>
                <a:cxn ang="0">
                  <a:pos x="T6" y="T7"/>
                </a:cxn>
                <a:cxn ang="0">
                  <a:pos x="T8" y="T9"/>
                </a:cxn>
                <a:cxn ang="0">
                  <a:pos x="T10" y="T11"/>
                </a:cxn>
              </a:cxnLst>
              <a:rect l="0" t="0" r="r" b="b"/>
              <a:pathLst>
                <a:path w="4" h="5">
                  <a:moveTo>
                    <a:pt x="2" y="0"/>
                  </a:moveTo>
                  <a:cubicBezTo>
                    <a:pt x="2" y="0"/>
                    <a:pt x="2" y="0"/>
                    <a:pt x="1" y="1"/>
                  </a:cubicBezTo>
                  <a:cubicBezTo>
                    <a:pt x="1" y="2"/>
                    <a:pt x="1" y="2"/>
                    <a:pt x="1" y="3"/>
                  </a:cubicBezTo>
                  <a:cubicBezTo>
                    <a:pt x="0" y="4"/>
                    <a:pt x="1" y="5"/>
                    <a:pt x="1" y="5"/>
                  </a:cubicBezTo>
                  <a:cubicBezTo>
                    <a:pt x="2" y="5"/>
                    <a:pt x="2" y="5"/>
                    <a:pt x="3" y="4"/>
                  </a:cubicBezTo>
                  <a:cubicBezTo>
                    <a:pt x="4" y="3"/>
                    <a:pt x="3"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45" name="Freeform 174">
              <a:extLst>
                <a:ext uri="{FF2B5EF4-FFF2-40B4-BE49-F238E27FC236}">
                  <a16:creationId xmlns:a16="http://schemas.microsoft.com/office/drawing/2014/main" id="{0E142D94-EDFB-4712-8989-BB28E72566B8}"/>
                </a:ext>
              </a:extLst>
            </p:cNvPr>
            <p:cNvSpPr>
              <a:spLocks/>
            </p:cNvSpPr>
            <p:nvPr/>
          </p:nvSpPr>
          <p:spPr bwMode="gray">
            <a:xfrm>
              <a:off x="6083828" y="2197848"/>
              <a:ext cx="2706" cy="8118"/>
            </a:xfrm>
            <a:custGeom>
              <a:avLst/>
              <a:gdLst>
                <a:gd name="T0" fmla="*/ 0 w 1"/>
                <a:gd name="T1" fmla="*/ 0 h 3"/>
                <a:gd name="T2" fmla="*/ 1 w 1"/>
                <a:gd name="T3" fmla="*/ 2 h 3"/>
                <a:gd name="T4" fmla="*/ 0 w 1"/>
                <a:gd name="T5" fmla="*/ 0 h 3"/>
              </a:gdLst>
              <a:ahLst/>
              <a:cxnLst>
                <a:cxn ang="0">
                  <a:pos x="T0" y="T1"/>
                </a:cxn>
                <a:cxn ang="0">
                  <a:pos x="T2" y="T3"/>
                </a:cxn>
                <a:cxn ang="0">
                  <a:pos x="T4" y="T5"/>
                </a:cxn>
              </a:cxnLst>
              <a:rect l="0" t="0" r="r" b="b"/>
              <a:pathLst>
                <a:path w="1" h="3">
                  <a:moveTo>
                    <a:pt x="0" y="0"/>
                  </a:moveTo>
                  <a:cubicBezTo>
                    <a:pt x="0" y="1"/>
                    <a:pt x="0" y="3"/>
                    <a:pt x="1" y="2"/>
                  </a:cubicBezTo>
                  <a:cubicBezTo>
                    <a:pt x="1" y="2"/>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46" name="Freeform 175">
              <a:extLst>
                <a:ext uri="{FF2B5EF4-FFF2-40B4-BE49-F238E27FC236}">
                  <a16:creationId xmlns:a16="http://schemas.microsoft.com/office/drawing/2014/main" id="{9FEC9C7A-0825-4345-951E-05C8C12B25F6}"/>
                </a:ext>
              </a:extLst>
            </p:cNvPr>
            <p:cNvSpPr>
              <a:spLocks/>
            </p:cNvSpPr>
            <p:nvPr/>
          </p:nvSpPr>
          <p:spPr bwMode="gray">
            <a:xfrm>
              <a:off x="6087886" y="2197848"/>
              <a:ext cx="2706" cy="5412"/>
            </a:xfrm>
            <a:custGeom>
              <a:avLst/>
              <a:gdLst>
                <a:gd name="T0" fmla="*/ 1 w 1"/>
                <a:gd name="T1" fmla="*/ 1 h 2"/>
                <a:gd name="T2" fmla="*/ 0 w 1"/>
                <a:gd name="T3" fmla="*/ 2 h 2"/>
                <a:gd name="T4" fmla="*/ 1 w 1"/>
                <a:gd name="T5" fmla="*/ 1 h 2"/>
              </a:gdLst>
              <a:ahLst/>
              <a:cxnLst>
                <a:cxn ang="0">
                  <a:pos x="T0" y="T1"/>
                </a:cxn>
                <a:cxn ang="0">
                  <a:pos x="T2" y="T3"/>
                </a:cxn>
                <a:cxn ang="0">
                  <a:pos x="T4" y="T5"/>
                </a:cxn>
              </a:cxnLst>
              <a:rect l="0" t="0" r="r" b="b"/>
              <a:pathLst>
                <a:path w="1" h="2">
                  <a:moveTo>
                    <a:pt x="1" y="1"/>
                  </a:moveTo>
                  <a:cubicBezTo>
                    <a:pt x="0" y="1"/>
                    <a:pt x="0" y="2"/>
                    <a:pt x="0" y="2"/>
                  </a:cubicBezTo>
                  <a:cubicBezTo>
                    <a:pt x="1" y="2"/>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47" name="Freeform 176">
              <a:extLst>
                <a:ext uri="{FF2B5EF4-FFF2-40B4-BE49-F238E27FC236}">
                  <a16:creationId xmlns:a16="http://schemas.microsoft.com/office/drawing/2014/main" id="{E7D5D9F2-1A3D-406D-B271-DCE9BE4E9000}"/>
                </a:ext>
              </a:extLst>
            </p:cNvPr>
            <p:cNvSpPr>
              <a:spLocks/>
            </p:cNvSpPr>
            <p:nvPr/>
          </p:nvSpPr>
          <p:spPr bwMode="gray">
            <a:xfrm>
              <a:off x="6090592" y="2203260"/>
              <a:ext cx="8118" cy="2706"/>
            </a:xfrm>
            <a:custGeom>
              <a:avLst/>
              <a:gdLst>
                <a:gd name="T0" fmla="*/ 2 w 3"/>
                <a:gd name="T1" fmla="*/ 0 h 1"/>
                <a:gd name="T2" fmla="*/ 1 w 3"/>
                <a:gd name="T3" fmla="*/ 1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0" y="1"/>
                    <a:pt x="1" y="1"/>
                  </a:cubicBezTo>
                  <a:cubicBezTo>
                    <a:pt x="2" y="1"/>
                    <a:pt x="3" y="1"/>
                    <a:pt x="3" y="1"/>
                  </a:cubicBezTo>
                  <a:cubicBezTo>
                    <a:pt x="3"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48" name="Freeform 177">
              <a:extLst>
                <a:ext uri="{FF2B5EF4-FFF2-40B4-BE49-F238E27FC236}">
                  <a16:creationId xmlns:a16="http://schemas.microsoft.com/office/drawing/2014/main" id="{33A38B68-8E20-4794-A7F4-BD48F6476EE8}"/>
                </a:ext>
              </a:extLst>
            </p:cNvPr>
            <p:cNvSpPr>
              <a:spLocks/>
            </p:cNvSpPr>
            <p:nvPr/>
          </p:nvSpPr>
          <p:spPr bwMode="gray">
            <a:xfrm>
              <a:off x="6098710" y="2203260"/>
              <a:ext cx="5412" cy="541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1"/>
                    <a:pt x="1" y="2"/>
                    <a:pt x="1" y="2"/>
                  </a:cubicBezTo>
                  <a:cubicBezTo>
                    <a:pt x="2"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49" name="Freeform 178">
              <a:extLst>
                <a:ext uri="{FF2B5EF4-FFF2-40B4-BE49-F238E27FC236}">
                  <a16:creationId xmlns:a16="http://schemas.microsoft.com/office/drawing/2014/main" id="{760B24B8-7F62-4F91-8415-9DA497DA535E}"/>
                </a:ext>
              </a:extLst>
            </p:cNvPr>
            <p:cNvSpPr>
              <a:spLocks/>
            </p:cNvSpPr>
            <p:nvPr/>
          </p:nvSpPr>
          <p:spPr bwMode="gray">
            <a:xfrm>
              <a:off x="6106828" y="2195142"/>
              <a:ext cx="5412" cy="541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1"/>
                    <a:pt x="1" y="2"/>
                    <a:pt x="1" y="2"/>
                  </a:cubicBezTo>
                  <a:cubicBezTo>
                    <a:pt x="2"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50" name="Freeform 179">
              <a:extLst>
                <a:ext uri="{FF2B5EF4-FFF2-40B4-BE49-F238E27FC236}">
                  <a16:creationId xmlns:a16="http://schemas.microsoft.com/office/drawing/2014/main" id="{3A4C61A7-5E38-43B6-A5E4-F5B8B4466D77}"/>
                </a:ext>
              </a:extLst>
            </p:cNvPr>
            <p:cNvSpPr>
              <a:spLocks/>
            </p:cNvSpPr>
            <p:nvPr/>
          </p:nvSpPr>
          <p:spPr bwMode="gray">
            <a:xfrm>
              <a:off x="6127123" y="2195142"/>
              <a:ext cx="5412" cy="8118"/>
            </a:xfrm>
            <a:custGeom>
              <a:avLst/>
              <a:gdLst>
                <a:gd name="T0" fmla="*/ 1 w 2"/>
                <a:gd name="T1" fmla="*/ 0 h 3"/>
                <a:gd name="T2" fmla="*/ 0 w 2"/>
                <a:gd name="T3" fmla="*/ 2 h 3"/>
                <a:gd name="T4" fmla="*/ 2 w 2"/>
                <a:gd name="T5" fmla="*/ 1 h 3"/>
                <a:gd name="T6" fmla="*/ 1 w 2"/>
                <a:gd name="T7" fmla="*/ 0 h 3"/>
              </a:gdLst>
              <a:ahLst/>
              <a:cxnLst>
                <a:cxn ang="0">
                  <a:pos x="T0" y="T1"/>
                </a:cxn>
                <a:cxn ang="0">
                  <a:pos x="T2" y="T3"/>
                </a:cxn>
                <a:cxn ang="0">
                  <a:pos x="T4" y="T5"/>
                </a:cxn>
                <a:cxn ang="0">
                  <a:pos x="T6" y="T7"/>
                </a:cxn>
              </a:cxnLst>
              <a:rect l="0" t="0" r="r" b="b"/>
              <a:pathLst>
                <a:path w="2" h="3">
                  <a:moveTo>
                    <a:pt x="1" y="0"/>
                  </a:moveTo>
                  <a:cubicBezTo>
                    <a:pt x="0" y="0"/>
                    <a:pt x="0" y="1"/>
                    <a:pt x="0" y="2"/>
                  </a:cubicBezTo>
                  <a:cubicBezTo>
                    <a:pt x="1" y="3"/>
                    <a:pt x="1" y="2"/>
                    <a:pt x="2" y="1"/>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51" name="Freeform 180">
              <a:extLst>
                <a:ext uri="{FF2B5EF4-FFF2-40B4-BE49-F238E27FC236}">
                  <a16:creationId xmlns:a16="http://schemas.microsoft.com/office/drawing/2014/main" id="{5F3B4944-2F1F-4571-9A6C-A2CBA371E546}"/>
                </a:ext>
              </a:extLst>
            </p:cNvPr>
            <p:cNvSpPr>
              <a:spLocks/>
            </p:cNvSpPr>
            <p:nvPr/>
          </p:nvSpPr>
          <p:spPr bwMode="gray">
            <a:xfrm>
              <a:off x="6143359" y="2208672"/>
              <a:ext cx="2706"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52" name="Freeform 181">
              <a:extLst>
                <a:ext uri="{FF2B5EF4-FFF2-40B4-BE49-F238E27FC236}">
                  <a16:creationId xmlns:a16="http://schemas.microsoft.com/office/drawing/2014/main" id="{62EA11DE-ADDB-4555-B9CE-2597DC535A1D}"/>
                </a:ext>
              </a:extLst>
            </p:cNvPr>
            <p:cNvSpPr>
              <a:spLocks/>
            </p:cNvSpPr>
            <p:nvPr/>
          </p:nvSpPr>
          <p:spPr bwMode="gray">
            <a:xfrm>
              <a:off x="6152829" y="2203260"/>
              <a:ext cx="8118" cy="5412"/>
            </a:xfrm>
            <a:custGeom>
              <a:avLst/>
              <a:gdLst>
                <a:gd name="T0" fmla="*/ 3 w 3"/>
                <a:gd name="T1" fmla="*/ 0 h 2"/>
                <a:gd name="T2" fmla="*/ 1 w 3"/>
                <a:gd name="T3" fmla="*/ 2 h 2"/>
                <a:gd name="T4" fmla="*/ 3 w 3"/>
                <a:gd name="T5" fmla="*/ 0 h 2"/>
              </a:gdLst>
              <a:ahLst/>
              <a:cxnLst>
                <a:cxn ang="0">
                  <a:pos x="T0" y="T1"/>
                </a:cxn>
                <a:cxn ang="0">
                  <a:pos x="T2" y="T3"/>
                </a:cxn>
                <a:cxn ang="0">
                  <a:pos x="T4" y="T5"/>
                </a:cxn>
              </a:cxnLst>
              <a:rect l="0" t="0" r="r" b="b"/>
              <a:pathLst>
                <a:path w="3" h="2">
                  <a:moveTo>
                    <a:pt x="3" y="0"/>
                  </a:moveTo>
                  <a:cubicBezTo>
                    <a:pt x="2" y="0"/>
                    <a:pt x="0" y="1"/>
                    <a:pt x="1" y="2"/>
                  </a:cubicBezTo>
                  <a:cubicBezTo>
                    <a:pt x="2" y="2"/>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53" name="Freeform 182">
              <a:extLst>
                <a:ext uri="{FF2B5EF4-FFF2-40B4-BE49-F238E27FC236}">
                  <a16:creationId xmlns:a16="http://schemas.microsoft.com/office/drawing/2014/main" id="{9D0B82C8-8DB4-42D6-AA8B-C2F12D5A6DA8}"/>
                </a:ext>
              </a:extLst>
            </p:cNvPr>
            <p:cNvSpPr>
              <a:spLocks/>
            </p:cNvSpPr>
            <p:nvPr/>
          </p:nvSpPr>
          <p:spPr bwMode="gray">
            <a:xfrm>
              <a:off x="6158241" y="2211377"/>
              <a:ext cx="2706" cy="6765"/>
            </a:xfrm>
            <a:custGeom>
              <a:avLst/>
              <a:gdLst>
                <a:gd name="T0" fmla="*/ 1 w 1"/>
                <a:gd name="T1" fmla="*/ 0 h 3"/>
                <a:gd name="T2" fmla="*/ 0 w 1"/>
                <a:gd name="T3" fmla="*/ 2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cubicBezTo>
                    <a:pt x="0" y="0"/>
                    <a:pt x="0" y="1"/>
                    <a:pt x="0" y="2"/>
                  </a:cubicBezTo>
                  <a:cubicBezTo>
                    <a:pt x="1" y="2"/>
                    <a:pt x="1" y="3"/>
                    <a:pt x="1" y="2"/>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54" name="Freeform 183">
              <a:extLst>
                <a:ext uri="{FF2B5EF4-FFF2-40B4-BE49-F238E27FC236}">
                  <a16:creationId xmlns:a16="http://schemas.microsoft.com/office/drawing/2014/main" id="{11F6FD55-1798-4EBE-BD77-F2BE279617F1}"/>
                </a:ext>
              </a:extLst>
            </p:cNvPr>
            <p:cNvSpPr>
              <a:spLocks/>
            </p:cNvSpPr>
            <p:nvPr/>
          </p:nvSpPr>
          <p:spPr bwMode="gray">
            <a:xfrm>
              <a:off x="6163653" y="2215436"/>
              <a:ext cx="2706" cy="8118"/>
            </a:xfrm>
            <a:custGeom>
              <a:avLst/>
              <a:gdLst>
                <a:gd name="T0" fmla="*/ 1 w 1"/>
                <a:gd name="T1" fmla="*/ 0 h 3"/>
                <a:gd name="T2" fmla="*/ 0 w 1"/>
                <a:gd name="T3" fmla="*/ 2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cubicBezTo>
                    <a:pt x="0" y="0"/>
                    <a:pt x="0" y="0"/>
                    <a:pt x="0" y="2"/>
                  </a:cubicBezTo>
                  <a:cubicBezTo>
                    <a:pt x="1" y="3"/>
                    <a:pt x="1" y="3"/>
                    <a:pt x="1" y="2"/>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55" name="Freeform 184">
              <a:extLst>
                <a:ext uri="{FF2B5EF4-FFF2-40B4-BE49-F238E27FC236}">
                  <a16:creationId xmlns:a16="http://schemas.microsoft.com/office/drawing/2014/main" id="{F984B7A8-65D1-43FD-BFCD-409248C1382A}"/>
                </a:ext>
              </a:extLst>
            </p:cNvPr>
            <p:cNvSpPr>
              <a:spLocks/>
            </p:cNvSpPr>
            <p:nvPr/>
          </p:nvSpPr>
          <p:spPr bwMode="gray">
            <a:xfrm>
              <a:off x="6177183" y="2218142"/>
              <a:ext cx="4059" cy="5412"/>
            </a:xfrm>
            <a:custGeom>
              <a:avLst/>
              <a:gdLst>
                <a:gd name="T0" fmla="*/ 1 w 2"/>
                <a:gd name="T1" fmla="*/ 0 h 2"/>
                <a:gd name="T2" fmla="*/ 0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0" y="1"/>
                  </a:cubicBezTo>
                  <a:cubicBezTo>
                    <a:pt x="0" y="2"/>
                    <a:pt x="1" y="2"/>
                    <a:pt x="2"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56" name="Freeform 185">
              <a:extLst>
                <a:ext uri="{FF2B5EF4-FFF2-40B4-BE49-F238E27FC236}">
                  <a16:creationId xmlns:a16="http://schemas.microsoft.com/office/drawing/2014/main" id="{936DC4D2-CAB7-48E6-A857-C1E525C61AC1}"/>
                </a:ext>
              </a:extLst>
            </p:cNvPr>
            <p:cNvSpPr>
              <a:spLocks/>
            </p:cNvSpPr>
            <p:nvPr/>
          </p:nvSpPr>
          <p:spPr bwMode="gray">
            <a:xfrm>
              <a:off x="6169065" y="2228966"/>
              <a:ext cx="9471" cy="17589"/>
            </a:xfrm>
            <a:custGeom>
              <a:avLst/>
              <a:gdLst>
                <a:gd name="T0" fmla="*/ 2 w 4"/>
                <a:gd name="T1" fmla="*/ 1 h 7"/>
                <a:gd name="T2" fmla="*/ 2 w 4"/>
                <a:gd name="T3" fmla="*/ 3 h 7"/>
                <a:gd name="T4" fmla="*/ 1 w 4"/>
                <a:gd name="T5" fmla="*/ 3 h 7"/>
                <a:gd name="T6" fmla="*/ 1 w 4"/>
                <a:gd name="T7" fmla="*/ 2 h 7"/>
                <a:gd name="T8" fmla="*/ 0 w 4"/>
                <a:gd name="T9" fmla="*/ 4 h 7"/>
                <a:gd name="T10" fmla="*/ 2 w 4"/>
                <a:gd name="T11" fmla="*/ 5 h 7"/>
                <a:gd name="T12" fmla="*/ 2 w 4"/>
                <a:gd name="T13" fmla="*/ 6 h 7"/>
                <a:gd name="T14" fmla="*/ 3 w 4"/>
                <a:gd name="T15" fmla="*/ 5 h 7"/>
                <a:gd name="T16" fmla="*/ 3 w 4"/>
                <a:gd name="T17" fmla="*/ 3 h 7"/>
                <a:gd name="T18" fmla="*/ 2 w 4"/>
                <a:gd name="T1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7">
                  <a:moveTo>
                    <a:pt x="2" y="1"/>
                  </a:moveTo>
                  <a:cubicBezTo>
                    <a:pt x="2" y="2"/>
                    <a:pt x="2" y="2"/>
                    <a:pt x="2" y="3"/>
                  </a:cubicBezTo>
                  <a:cubicBezTo>
                    <a:pt x="2" y="3"/>
                    <a:pt x="2" y="3"/>
                    <a:pt x="1" y="3"/>
                  </a:cubicBezTo>
                  <a:cubicBezTo>
                    <a:pt x="1" y="3"/>
                    <a:pt x="1" y="2"/>
                    <a:pt x="1" y="2"/>
                  </a:cubicBezTo>
                  <a:cubicBezTo>
                    <a:pt x="0" y="2"/>
                    <a:pt x="0" y="2"/>
                    <a:pt x="0" y="4"/>
                  </a:cubicBezTo>
                  <a:cubicBezTo>
                    <a:pt x="0" y="5"/>
                    <a:pt x="1" y="4"/>
                    <a:pt x="2" y="5"/>
                  </a:cubicBezTo>
                  <a:cubicBezTo>
                    <a:pt x="3" y="6"/>
                    <a:pt x="2" y="7"/>
                    <a:pt x="2" y="6"/>
                  </a:cubicBezTo>
                  <a:cubicBezTo>
                    <a:pt x="3" y="6"/>
                    <a:pt x="3" y="6"/>
                    <a:pt x="3" y="5"/>
                  </a:cubicBezTo>
                  <a:cubicBezTo>
                    <a:pt x="4" y="4"/>
                    <a:pt x="3" y="4"/>
                    <a:pt x="3" y="3"/>
                  </a:cubicBezTo>
                  <a:cubicBezTo>
                    <a:pt x="4" y="2"/>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57" name="Freeform 186">
              <a:extLst>
                <a:ext uri="{FF2B5EF4-FFF2-40B4-BE49-F238E27FC236}">
                  <a16:creationId xmlns:a16="http://schemas.microsoft.com/office/drawing/2014/main" id="{7BA90187-DF02-49CA-952C-4AFDB954344D}"/>
                </a:ext>
              </a:extLst>
            </p:cNvPr>
            <p:cNvSpPr>
              <a:spLocks/>
            </p:cNvSpPr>
            <p:nvPr/>
          </p:nvSpPr>
          <p:spPr bwMode="gray">
            <a:xfrm>
              <a:off x="6455897" y="1959723"/>
              <a:ext cx="47355" cy="48707"/>
            </a:xfrm>
            <a:custGeom>
              <a:avLst/>
              <a:gdLst>
                <a:gd name="T0" fmla="*/ 5 w 18"/>
                <a:gd name="T1" fmla="*/ 3 h 19"/>
                <a:gd name="T2" fmla="*/ 4 w 18"/>
                <a:gd name="T3" fmla="*/ 4 h 19"/>
                <a:gd name="T4" fmla="*/ 2 w 18"/>
                <a:gd name="T5" fmla="*/ 5 h 19"/>
                <a:gd name="T6" fmla="*/ 0 w 18"/>
                <a:gd name="T7" fmla="*/ 6 h 19"/>
                <a:gd name="T8" fmla="*/ 1 w 18"/>
                <a:gd name="T9" fmla="*/ 9 h 19"/>
                <a:gd name="T10" fmla="*/ 2 w 18"/>
                <a:gd name="T11" fmla="*/ 9 h 19"/>
                <a:gd name="T12" fmla="*/ 2 w 18"/>
                <a:gd name="T13" fmla="*/ 12 h 19"/>
                <a:gd name="T14" fmla="*/ 5 w 18"/>
                <a:gd name="T15" fmla="*/ 14 h 19"/>
                <a:gd name="T16" fmla="*/ 7 w 18"/>
                <a:gd name="T17" fmla="*/ 16 h 19"/>
                <a:gd name="T18" fmla="*/ 11 w 18"/>
                <a:gd name="T19" fmla="*/ 19 h 19"/>
                <a:gd name="T20" fmla="*/ 16 w 18"/>
                <a:gd name="T21" fmla="*/ 17 h 19"/>
                <a:gd name="T22" fmla="*/ 18 w 18"/>
                <a:gd name="T23" fmla="*/ 9 h 19"/>
                <a:gd name="T24" fmla="*/ 17 w 18"/>
                <a:gd name="T25" fmla="*/ 3 h 19"/>
                <a:gd name="T26" fmla="*/ 14 w 18"/>
                <a:gd name="T27" fmla="*/ 0 h 19"/>
                <a:gd name="T28" fmla="*/ 11 w 18"/>
                <a:gd name="T29" fmla="*/ 0 h 19"/>
                <a:gd name="T30" fmla="*/ 8 w 18"/>
                <a:gd name="T31" fmla="*/ 2 h 19"/>
                <a:gd name="T32" fmla="*/ 7 w 18"/>
                <a:gd name="T33" fmla="*/ 4 h 19"/>
                <a:gd name="T34" fmla="*/ 5 w 18"/>
                <a:gd name="T35"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3"/>
                  </a:moveTo>
                  <a:cubicBezTo>
                    <a:pt x="5" y="4"/>
                    <a:pt x="5" y="4"/>
                    <a:pt x="4" y="4"/>
                  </a:cubicBezTo>
                  <a:cubicBezTo>
                    <a:pt x="3" y="4"/>
                    <a:pt x="4" y="5"/>
                    <a:pt x="2" y="5"/>
                  </a:cubicBezTo>
                  <a:cubicBezTo>
                    <a:pt x="1" y="6"/>
                    <a:pt x="1" y="5"/>
                    <a:pt x="0" y="6"/>
                  </a:cubicBezTo>
                  <a:cubicBezTo>
                    <a:pt x="0" y="7"/>
                    <a:pt x="0" y="9"/>
                    <a:pt x="1" y="9"/>
                  </a:cubicBezTo>
                  <a:cubicBezTo>
                    <a:pt x="2" y="9"/>
                    <a:pt x="2" y="8"/>
                    <a:pt x="2" y="9"/>
                  </a:cubicBezTo>
                  <a:cubicBezTo>
                    <a:pt x="2" y="10"/>
                    <a:pt x="2" y="10"/>
                    <a:pt x="2" y="12"/>
                  </a:cubicBezTo>
                  <a:cubicBezTo>
                    <a:pt x="3" y="13"/>
                    <a:pt x="4" y="13"/>
                    <a:pt x="5" y="14"/>
                  </a:cubicBezTo>
                  <a:cubicBezTo>
                    <a:pt x="6" y="14"/>
                    <a:pt x="6" y="14"/>
                    <a:pt x="7" y="16"/>
                  </a:cubicBezTo>
                  <a:cubicBezTo>
                    <a:pt x="8" y="17"/>
                    <a:pt x="9" y="19"/>
                    <a:pt x="11" y="19"/>
                  </a:cubicBezTo>
                  <a:cubicBezTo>
                    <a:pt x="13" y="19"/>
                    <a:pt x="16" y="17"/>
                    <a:pt x="16" y="17"/>
                  </a:cubicBezTo>
                  <a:cubicBezTo>
                    <a:pt x="17" y="16"/>
                    <a:pt x="18" y="10"/>
                    <a:pt x="18" y="9"/>
                  </a:cubicBezTo>
                  <a:cubicBezTo>
                    <a:pt x="18" y="7"/>
                    <a:pt x="17" y="5"/>
                    <a:pt x="17" y="3"/>
                  </a:cubicBezTo>
                  <a:cubicBezTo>
                    <a:pt x="16" y="1"/>
                    <a:pt x="15" y="1"/>
                    <a:pt x="14" y="0"/>
                  </a:cubicBezTo>
                  <a:cubicBezTo>
                    <a:pt x="13" y="0"/>
                    <a:pt x="11" y="0"/>
                    <a:pt x="11" y="0"/>
                  </a:cubicBezTo>
                  <a:cubicBezTo>
                    <a:pt x="10" y="0"/>
                    <a:pt x="8" y="1"/>
                    <a:pt x="8" y="2"/>
                  </a:cubicBezTo>
                  <a:cubicBezTo>
                    <a:pt x="8" y="2"/>
                    <a:pt x="7" y="5"/>
                    <a:pt x="7" y="4"/>
                  </a:cubicBezTo>
                  <a:cubicBezTo>
                    <a:pt x="6" y="2"/>
                    <a:pt x="6" y="2"/>
                    <a:pt x="5"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58" name="Freeform 187">
              <a:extLst>
                <a:ext uri="{FF2B5EF4-FFF2-40B4-BE49-F238E27FC236}">
                  <a16:creationId xmlns:a16="http://schemas.microsoft.com/office/drawing/2014/main" id="{0ABA7066-AC52-4A87-AD3B-FF5B2CEF2569}"/>
                </a:ext>
              </a:extLst>
            </p:cNvPr>
            <p:cNvSpPr>
              <a:spLocks/>
            </p:cNvSpPr>
            <p:nvPr/>
          </p:nvSpPr>
          <p:spPr bwMode="gray">
            <a:xfrm>
              <a:off x="6469427" y="1951605"/>
              <a:ext cx="5412" cy="10824"/>
            </a:xfrm>
            <a:custGeom>
              <a:avLst/>
              <a:gdLst>
                <a:gd name="T0" fmla="*/ 0 w 2"/>
                <a:gd name="T1" fmla="*/ 1 h 4"/>
                <a:gd name="T2" fmla="*/ 0 w 2"/>
                <a:gd name="T3" fmla="*/ 4 h 4"/>
                <a:gd name="T4" fmla="*/ 2 w 2"/>
                <a:gd name="T5" fmla="*/ 4 h 4"/>
                <a:gd name="T6" fmla="*/ 2 w 2"/>
                <a:gd name="T7" fmla="*/ 2 h 4"/>
                <a:gd name="T8" fmla="*/ 0 w 2"/>
                <a:gd name="T9" fmla="*/ 1 h 4"/>
              </a:gdLst>
              <a:ahLst/>
              <a:cxnLst>
                <a:cxn ang="0">
                  <a:pos x="T0" y="T1"/>
                </a:cxn>
                <a:cxn ang="0">
                  <a:pos x="T2" y="T3"/>
                </a:cxn>
                <a:cxn ang="0">
                  <a:pos x="T4" y="T5"/>
                </a:cxn>
                <a:cxn ang="0">
                  <a:pos x="T6" y="T7"/>
                </a:cxn>
                <a:cxn ang="0">
                  <a:pos x="T8" y="T9"/>
                </a:cxn>
              </a:cxnLst>
              <a:rect l="0" t="0" r="r" b="b"/>
              <a:pathLst>
                <a:path w="2" h="4">
                  <a:moveTo>
                    <a:pt x="0" y="1"/>
                  </a:moveTo>
                  <a:cubicBezTo>
                    <a:pt x="0" y="2"/>
                    <a:pt x="0" y="3"/>
                    <a:pt x="0" y="4"/>
                  </a:cubicBezTo>
                  <a:cubicBezTo>
                    <a:pt x="1" y="4"/>
                    <a:pt x="1" y="4"/>
                    <a:pt x="2" y="4"/>
                  </a:cubicBezTo>
                  <a:cubicBezTo>
                    <a:pt x="2" y="3"/>
                    <a:pt x="2" y="3"/>
                    <a:pt x="2" y="2"/>
                  </a:cubicBezTo>
                  <a:cubicBezTo>
                    <a:pt x="1"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59" name="Freeform 188">
              <a:extLst>
                <a:ext uri="{FF2B5EF4-FFF2-40B4-BE49-F238E27FC236}">
                  <a16:creationId xmlns:a16="http://schemas.microsoft.com/office/drawing/2014/main" id="{047E6D5F-FE5B-4C1A-B1C8-1DF9C5D28222}"/>
                </a:ext>
              </a:extLst>
            </p:cNvPr>
            <p:cNvSpPr>
              <a:spLocks/>
            </p:cNvSpPr>
            <p:nvPr/>
          </p:nvSpPr>
          <p:spPr bwMode="gray">
            <a:xfrm>
              <a:off x="6455897" y="1954311"/>
              <a:ext cx="10824" cy="13530"/>
            </a:xfrm>
            <a:custGeom>
              <a:avLst/>
              <a:gdLst>
                <a:gd name="T0" fmla="*/ 3 w 4"/>
                <a:gd name="T1" fmla="*/ 1 h 5"/>
                <a:gd name="T2" fmla="*/ 1 w 4"/>
                <a:gd name="T3" fmla="*/ 1 h 5"/>
                <a:gd name="T4" fmla="*/ 1 w 4"/>
                <a:gd name="T5" fmla="*/ 3 h 5"/>
                <a:gd name="T6" fmla="*/ 2 w 4"/>
                <a:gd name="T7" fmla="*/ 4 h 5"/>
                <a:gd name="T8" fmla="*/ 3 w 4"/>
                <a:gd name="T9" fmla="*/ 1 h 5"/>
              </a:gdLst>
              <a:ahLst/>
              <a:cxnLst>
                <a:cxn ang="0">
                  <a:pos x="T0" y="T1"/>
                </a:cxn>
                <a:cxn ang="0">
                  <a:pos x="T2" y="T3"/>
                </a:cxn>
                <a:cxn ang="0">
                  <a:pos x="T4" y="T5"/>
                </a:cxn>
                <a:cxn ang="0">
                  <a:pos x="T6" y="T7"/>
                </a:cxn>
                <a:cxn ang="0">
                  <a:pos x="T8" y="T9"/>
                </a:cxn>
              </a:cxnLst>
              <a:rect l="0" t="0" r="r" b="b"/>
              <a:pathLst>
                <a:path w="4" h="5">
                  <a:moveTo>
                    <a:pt x="3" y="1"/>
                  </a:moveTo>
                  <a:cubicBezTo>
                    <a:pt x="2" y="1"/>
                    <a:pt x="1" y="0"/>
                    <a:pt x="1" y="1"/>
                  </a:cubicBezTo>
                  <a:cubicBezTo>
                    <a:pt x="1" y="2"/>
                    <a:pt x="0" y="3"/>
                    <a:pt x="1" y="3"/>
                  </a:cubicBezTo>
                  <a:cubicBezTo>
                    <a:pt x="1" y="4"/>
                    <a:pt x="1" y="5"/>
                    <a:pt x="2" y="4"/>
                  </a:cubicBezTo>
                  <a:cubicBezTo>
                    <a:pt x="3" y="3"/>
                    <a:pt x="4" y="1"/>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60" name="Freeform 189">
              <a:extLst>
                <a:ext uri="{FF2B5EF4-FFF2-40B4-BE49-F238E27FC236}">
                  <a16:creationId xmlns:a16="http://schemas.microsoft.com/office/drawing/2014/main" id="{C9CBD012-B897-4310-8AEB-DC3F316DC4E7}"/>
                </a:ext>
              </a:extLst>
            </p:cNvPr>
            <p:cNvSpPr>
              <a:spLocks/>
            </p:cNvSpPr>
            <p:nvPr/>
          </p:nvSpPr>
          <p:spPr bwMode="gray">
            <a:xfrm>
              <a:off x="6458603" y="1998959"/>
              <a:ext cx="8118" cy="12177"/>
            </a:xfrm>
            <a:custGeom>
              <a:avLst/>
              <a:gdLst>
                <a:gd name="T0" fmla="*/ 2 w 3"/>
                <a:gd name="T1" fmla="*/ 0 h 5"/>
                <a:gd name="T2" fmla="*/ 0 w 3"/>
                <a:gd name="T3" fmla="*/ 2 h 5"/>
                <a:gd name="T4" fmla="*/ 2 w 3"/>
                <a:gd name="T5" fmla="*/ 5 h 5"/>
                <a:gd name="T6" fmla="*/ 3 w 3"/>
                <a:gd name="T7" fmla="*/ 2 h 5"/>
                <a:gd name="T8" fmla="*/ 2 w 3"/>
                <a:gd name="T9" fmla="*/ 0 h 5"/>
              </a:gdLst>
              <a:ahLst/>
              <a:cxnLst>
                <a:cxn ang="0">
                  <a:pos x="T0" y="T1"/>
                </a:cxn>
                <a:cxn ang="0">
                  <a:pos x="T2" y="T3"/>
                </a:cxn>
                <a:cxn ang="0">
                  <a:pos x="T4" y="T5"/>
                </a:cxn>
                <a:cxn ang="0">
                  <a:pos x="T6" y="T7"/>
                </a:cxn>
                <a:cxn ang="0">
                  <a:pos x="T8" y="T9"/>
                </a:cxn>
              </a:cxnLst>
              <a:rect l="0" t="0" r="r" b="b"/>
              <a:pathLst>
                <a:path w="3" h="5">
                  <a:moveTo>
                    <a:pt x="2" y="0"/>
                  </a:moveTo>
                  <a:cubicBezTo>
                    <a:pt x="1" y="0"/>
                    <a:pt x="0" y="0"/>
                    <a:pt x="0" y="2"/>
                  </a:cubicBezTo>
                  <a:cubicBezTo>
                    <a:pt x="1" y="4"/>
                    <a:pt x="2" y="5"/>
                    <a:pt x="2" y="5"/>
                  </a:cubicBezTo>
                  <a:cubicBezTo>
                    <a:pt x="3" y="4"/>
                    <a:pt x="3" y="3"/>
                    <a:pt x="3" y="2"/>
                  </a:cubicBezTo>
                  <a:cubicBezTo>
                    <a:pt x="3"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61" name="Freeform 190">
              <a:extLst>
                <a:ext uri="{FF2B5EF4-FFF2-40B4-BE49-F238E27FC236}">
                  <a16:creationId xmlns:a16="http://schemas.microsoft.com/office/drawing/2014/main" id="{75BEEE2B-21D7-4149-BF6C-9E692F0F17EA}"/>
                </a:ext>
              </a:extLst>
            </p:cNvPr>
            <p:cNvSpPr>
              <a:spLocks/>
            </p:cNvSpPr>
            <p:nvPr/>
          </p:nvSpPr>
          <p:spPr bwMode="gray">
            <a:xfrm>
              <a:off x="6495134" y="1946193"/>
              <a:ext cx="8118" cy="13530"/>
            </a:xfrm>
            <a:custGeom>
              <a:avLst/>
              <a:gdLst>
                <a:gd name="T0" fmla="*/ 2 w 3"/>
                <a:gd name="T1" fmla="*/ 0 h 5"/>
                <a:gd name="T2" fmla="*/ 0 w 3"/>
                <a:gd name="T3" fmla="*/ 1 h 5"/>
                <a:gd name="T4" fmla="*/ 2 w 3"/>
                <a:gd name="T5" fmla="*/ 4 h 5"/>
                <a:gd name="T6" fmla="*/ 3 w 3"/>
                <a:gd name="T7" fmla="*/ 3 h 5"/>
                <a:gd name="T8" fmla="*/ 2 w 3"/>
                <a:gd name="T9" fmla="*/ 0 h 5"/>
              </a:gdLst>
              <a:ahLst/>
              <a:cxnLst>
                <a:cxn ang="0">
                  <a:pos x="T0" y="T1"/>
                </a:cxn>
                <a:cxn ang="0">
                  <a:pos x="T2" y="T3"/>
                </a:cxn>
                <a:cxn ang="0">
                  <a:pos x="T4" y="T5"/>
                </a:cxn>
                <a:cxn ang="0">
                  <a:pos x="T6" y="T7"/>
                </a:cxn>
                <a:cxn ang="0">
                  <a:pos x="T8" y="T9"/>
                </a:cxn>
              </a:cxnLst>
              <a:rect l="0" t="0" r="r" b="b"/>
              <a:pathLst>
                <a:path w="3" h="5">
                  <a:moveTo>
                    <a:pt x="2" y="0"/>
                  </a:moveTo>
                  <a:cubicBezTo>
                    <a:pt x="1" y="0"/>
                    <a:pt x="0" y="0"/>
                    <a:pt x="0" y="1"/>
                  </a:cubicBezTo>
                  <a:cubicBezTo>
                    <a:pt x="0" y="3"/>
                    <a:pt x="1" y="4"/>
                    <a:pt x="2" y="4"/>
                  </a:cubicBezTo>
                  <a:cubicBezTo>
                    <a:pt x="3" y="5"/>
                    <a:pt x="3" y="4"/>
                    <a:pt x="3" y="3"/>
                  </a:cubicBezTo>
                  <a:cubicBezTo>
                    <a:pt x="3" y="2"/>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62" name="Freeform 191">
              <a:extLst>
                <a:ext uri="{FF2B5EF4-FFF2-40B4-BE49-F238E27FC236}">
                  <a16:creationId xmlns:a16="http://schemas.microsoft.com/office/drawing/2014/main" id="{86A6FEEA-AF95-4030-BB07-024CC4CA7B8F}"/>
                </a:ext>
              </a:extLst>
            </p:cNvPr>
            <p:cNvSpPr>
              <a:spLocks/>
            </p:cNvSpPr>
            <p:nvPr/>
          </p:nvSpPr>
          <p:spPr bwMode="gray">
            <a:xfrm>
              <a:off x="6362542" y="1881250"/>
              <a:ext cx="104180" cy="96062"/>
            </a:xfrm>
            <a:custGeom>
              <a:avLst/>
              <a:gdLst>
                <a:gd name="T0" fmla="*/ 39 w 40"/>
                <a:gd name="T1" fmla="*/ 16 h 37"/>
                <a:gd name="T2" fmla="*/ 37 w 40"/>
                <a:gd name="T3" fmla="*/ 20 h 37"/>
                <a:gd name="T4" fmla="*/ 36 w 40"/>
                <a:gd name="T5" fmla="*/ 24 h 37"/>
                <a:gd name="T6" fmla="*/ 35 w 40"/>
                <a:gd name="T7" fmla="*/ 25 h 37"/>
                <a:gd name="T8" fmla="*/ 35 w 40"/>
                <a:gd name="T9" fmla="*/ 28 h 37"/>
                <a:gd name="T10" fmla="*/ 33 w 40"/>
                <a:gd name="T11" fmla="*/ 27 h 37"/>
                <a:gd name="T12" fmla="*/ 30 w 40"/>
                <a:gd name="T13" fmla="*/ 31 h 37"/>
                <a:gd name="T14" fmla="*/ 30 w 40"/>
                <a:gd name="T15" fmla="*/ 35 h 37"/>
                <a:gd name="T16" fmla="*/ 29 w 40"/>
                <a:gd name="T17" fmla="*/ 33 h 37"/>
                <a:gd name="T18" fmla="*/ 26 w 40"/>
                <a:gd name="T19" fmla="*/ 35 h 37"/>
                <a:gd name="T20" fmla="*/ 24 w 40"/>
                <a:gd name="T21" fmla="*/ 33 h 37"/>
                <a:gd name="T22" fmla="*/ 21 w 40"/>
                <a:gd name="T23" fmla="*/ 33 h 37"/>
                <a:gd name="T24" fmla="*/ 19 w 40"/>
                <a:gd name="T25" fmla="*/ 34 h 37"/>
                <a:gd name="T26" fmla="*/ 15 w 40"/>
                <a:gd name="T27" fmla="*/ 29 h 37"/>
                <a:gd name="T28" fmla="*/ 18 w 40"/>
                <a:gd name="T29" fmla="*/ 28 h 37"/>
                <a:gd name="T30" fmla="*/ 16 w 40"/>
                <a:gd name="T31" fmla="*/ 25 h 37"/>
                <a:gd name="T32" fmla="*/ 19 w 40"/>
                <a:gd name="T33" fmla="*/ 24 h 37"/>
                <a:gd name="T34" fmla="*/ 23 w 40"/>
                <a:gd name="T35" fmla="*/ 23 h 37"/>
                <a:gd name="T36" fmla="*/ 27 w 40"/>
                <a:gd name="T37" fmla="*/ 23 h 37"/>
                <a:gd name="T38" fmla="*/ 19 w 40"/>
                <a:gd name="T39" fmla="*/ 23 h 37"/>
                <a:gd name="T40" fmla="*/ 13 w 40"/>
                <a:gd name="T41" fmla="*/ 21 h 37"/>
                <a:gd name="T42" fmla="*/ 6 w 40"/>
                <a:gd name="T43" fmla="*/ 20 h 37"/>
                <a:gd name="T44" fmla="*/ 10 w 40"/>
                <a:gd name="T45" fmla="*/ 17 h 37"/>
                <a:gd name="T46" fmla="*/ 9 w 40"/>
                <a:gd name="T47" fmla="*/ 15 h 37"/>
                <a:gd name="T48" fmla="*/ 5 w 40"/>
                <a:gd name="T49" fmla="*/ 17 h 37"/>
                <a:gd name="T50" fmla="*/ 5 w 40"/>
                <a:gd name="T51" fmla="*/ 14 h 37"/>
                <a:gd name="T52" fmla="*/ 2 w 40"/>
                <a:gd name="T53" fmla="*/ 11 h 37"/>
                <a:gd name="T54" fmla="*/ 3 w 40"/>
                <a:gd name="T55" fmla="*/ 10 h 37"/>
                <a:gd name="T56" fmla="*/ 2 w 40"/>
                <a:gd name="T57" fmla="*/ 7 h 37"/>
                <a:gd name="T58" fmla="*/ 5 w 40"/>
                <a:gd name="T59" fmla="*/ 7 h 37"/>
                <a:gd name="T60" fmla="*/ 5 w 40"/>
                <a:gd name="T61" fmla="*/ 7 h 37"/>
                <a:gd name="T62" fmla="*/ 3 w 40"/>
                <a:gd name="T63" fmla="*/ 4 h 37"/>
                <a:gd name="T64" fmla="*/ 7 w 40"/>
                <a:gd name="T65" fmla="*/ 1 h 37"/>
                <a:gd name="T66" fmla="*/ 11 w 40"/>
                <a:gd name="T67" fmla="*/ 5 h 37"/>
                <a:gd name="T68" fmla="*/ 8 w 40"/>
                <a:gd name="T69" fmla="*/ 7 h 37"/>
                <a:gd name="T70" fmla="*/ 12 w 40"/>
                <a:gd name="T71" fmla="*/ 9 h 37"/>
                <a:gd name="T72" fmla="*/ 8 w 40"/>
                <a:gd name="T73" fmla="*/ 11 h 37"/>
                <a:gd name="T74" fmla="*/ 9 w 40"/>
                <a:gd name="T75" fmla="*/ 11 h 37"/>
                <a:gd name="T76" fmla="*/ 10 w 40"/>
                <a:gd name="T77" fmla="*/ 13 h 37"/>
                <a:gd name="T78" fmla="*/ 12 w 40"/>
                <a:gd name="T79" fmla="*/ 14 h 37"/>
                <a:gd name="T80" fmla="*/ 11 w 40"/>
                <a:gd name="T81" fmla="*/ 15 h 37"/>
                <a:gd name="T82" fmla="*/ 15 w 40"/>
                <a:gd name="T83" fmla="*/ 18 h 37"/>
                <a:gd name="T84" fmla="*/ 16 w 40"/>
                <a:gd name="T85" fmla="*/ 17 h 37"/>
                <a:gd name="T86" fmla="*/ 16 w 40"/>
                <a:gd name="T87" fmla="*/ 14 h 37"/>
                <a:gd name="T88" fmla="*/ 15 w 40"/>
                <a:gd name="T89" fmla="*/ 12 h 37"/>
                <a:gd name="T90" fmla="*/ 18 w 40"/>
                <a:gd name="T91" fmla="*/ 11 h 37"/>
                <a:gd name="T92" fmla="*/ 14 w 40"/>
                <a:gd name="T93" fmla="*/ 10 h 37"/>
                <a:gd name="T94" fmla="*/ 20 w 40"/>
                <a:gd name="T95" fmla="*/ 9 h 37"/>
                <a:gd name="T96" fmla="*/ 23 w 40"/>
                <a:gd name="T97" fmla="*/ 15 h 37"/>
                <a:gd name="T98" fmla="*/ 27 w 40"/>
                <a:gd name="T99" fmla="*/ 19 h 37"/>
                <a:gd name="T100" fmla="*/ 24 w 40"/>
                <a:gd name="T101" fmla="*/ 16 h 37"/>
                <a:gd name="T102" fmla="*/ 27 w 40"/>
                <a:gd name="T103" fmla="*/ 14 h 37"/>
                <a:gd name="T104" fmla="*/ 25 w 40"/>
                <a:gd name="T105" fmla="*/ 12 h 37"/>
                <a:gd name="T106" fmla="*/ 23 w 40"/>
                <a:gd name="T107" fmla="*/ 10 h 37"/>
                <a:gd name="T108" fmla="*/ 24 w 40"/>
                <a:gd name="T109" fmla="*/ 7 h 37"/>
                <a:gd name="T110" fmla="*/ 21 w 40"/>
                <a:gd name="T111" fmla="*/ 5 h 37"/>
                <a:gd name="T112" fmla="*/ 28 w 40"/>
                <a:gd name="T113" fmla="*/ 5 h 37"/>
                <a:gd name="T114" fmla="*/ 29 w 40"/>
                <a:gd name="T115" fmla="*/ 8 h 37"/>
                <a:gd name="T116" fmla="*/ 33 w 40"/>
                <a:gd name="T117" fmla="*/ 11 h 37"/>
                <a:gd name="T118" fmla="*/ 36 w 40"/>
                <a:gd name="T119" fmla="*/ 9 h 37"/>
                <a:gd name="T120" fmla="*/ 40 w 40"/>
                <a:gd name="T121"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 h="37">
                  <a:moveTo>
                    <a:pt x="40" y="15"/>
                  </a:moveTo>
                  <a:cubicBezTo>
                    <a:pt x="39" y="15"/>
                    <a:pt x="39" y="15"/>
                    <a:pt x="39" y="16"/>
                  </a:cubicBezTo>
                  <a:cubicBezTo>
                    <a:pt x="39" y="18"/>
                    <a:pt x="40" y="19"/>
                    <a:pt x="39" y="19"/>
                  </a:cubicBezTo>
                  <a:cubicBezTo>
                    <a:pt x="38" y="20"/>
                    <a:pt x="38" y="20"/>
                    <a:pt x="37" y="20"/>
                  </a:cubicBezTo>
                  <a:cubicBezTo>
                    <a:pt x="37" y="21"/>
                    <a:pt x="37" y="21"/>
                    <a:pt x="37" y="22"/>
                  </a:cubicBezTo>
                  <a:cubicBezTo>
                    <a:pt x="37" y="23"/>
                    <a:pt x="37" y="23"/>
                    <a:pt x="36" y="24"/>
                  </a:cubicBezTo>
                  <a:cubicBezTo>
                    <a:pt x="35" y="24"/>
                    <a:pt x="35" y="23"/>
                    <a:pt x="35" y="24"/>
                  </a:cubicBezTo>
                  <a:cubicBezTo>
                    <a:pt x="34" y="25"/>
                    <a:pt x="34" y="25"/>
                    <a:pt x="35" y="25"/>
                  </a:cubicBezTo>
                  <a:cubicBezTo>
                    <a:pt x="36" y="26"/>
                    <a:pt x="37" y="26"/>
                    <a:pt x="36" y="27"/>
                  </a:cubicBezTo>
                  <a:cubicBezTo>
                    <a:pt x="36" y="27"/>
                    <a:pt x="35" y="28"/>
                    <a:pt x="35" y="28"/>
                  </a:cubicBezTo>
                  <a:cubicBezTo>
                    <a:pt x="35" y="29"/>
                    <a:pt x="34" y="30"/>
                    <a:pt x="34" y="28"/>
                  </a:cubicBezTo>
                  <a:cubicBezTo>
                    <a:pt x="33" y="27"/>
                    <a:pt x="33" y="26"/>
                    <a:pt x="33" y="27"/>
                  </a:cubicBezTo>
                  <a:cubicBezTo>
                    <a:pt x="32" y="28"/>
                    <a:pt x="31" y="29"/>
                    <a:pt x="31" y="29"/>
                  </a:cubicBezTo>
                  <a:cubicBezTo>
                    <a:pt x="31" y="30"/>
                    <a:pt x="30" y="30"/>
                    <a:pt x="30" y="31"/>
                  </a:cubicBezTo>
                  <a:cubicBezTo>
                    <a:pt x="31" y="33"/>
                    <a:pt x="32" y="32"/>
                    <a:pt x="31" y="34"/>
                  </a:cubicBezTo>
                  <a:cubicBezTo>
                    <a:pt x="31" y="36"/>
                    <a:pt x="31" y="36"/>
                    <a:pt x="30" y="35"/>
                  </a:cubicBezTo>
                  <a:cubicBezTo>
                    <a:pt x="30" y="34"/>
                    <a:pt x="30" y="34"/>
                    <a:pt x="29" y="33"/>
                  </a:cubicBezTo>
                  <a:cubicBezTo>
                    <a:pt x="29" y="32"/>
                    <a:pt x="29" y="32"/>
                    <a:pt x="29" y="33"/>
                  </a:cubicBezTo>
                  <a:cubicBezTo>
                    <a:pt x="28" y="34"/>
                    <a:pt x="29" y="36"/>
                    <a:pt x="28" y="36"/>
                  </a:cubicBezTo>
                  <a:cubicBezTo>
                    <a:pt x="27" y="35"/>
                    <a:pt x="27" y="34"/>
                    <a:pt x="26" y="35"/>
                  </a:cubicBezTo>
                  <a:cubicBezTo>
                    <a:pt x="26" y="35"/>
                    <a:pt x="25" y="37"/>
                    <a:pt x="25" y="36"/>
                  </a:cubicBezTo>
                  <a:cubicBezTo>
                    <a:pt x="24" y="34"/>
                    <a:pt x="24" y="33"/>
                    <a:pt x="24" y="33"/>
                  </a:cubicBezTo>
                  <a:cubicBezTo>
                    <a:pt x="24" y="33"/>
                    <a:pt x="23" y="33"/>
                    <a:pt x="22" y="34"/>
                  </a:cubicBezTo>
                  <a:cubicBezTo>
                    <a:pt x="22" y="35"/>
                    <a:pt x="21" y="35"/>
                    <a:pt x="21" y="33"/>
                  </a:cubicBezTo>
                  <a:cubicBezTo>
                    <a:pt x="21" y="32"/>
                    <a:pt x="21" y="31"/>
                    <a:pt x="21" y="31"/>
                  </a:cubicBezTo>
                  <a:cubicBezTo>
                    <a:pt x="21" y="32"/>
                    <a:pt x="20" y="35"/>
                    <a:pt x="19" y="34"/>
                  </a:cubicBezTo>
                  <a:cubicBezTo>
                    <a:pt x="19" y="34"/>
                    <a:pt x="17" y="36"/>
                    <a:pt x="16" y="33"/>
                  </a:cubicBezTo>
                  <a:cubicBezTo>
                    <a:pt x="15" y="31"/>
                    <a:pt x="15" y="29"/>
                    <a:pt x="15" y="29"/>
                  </a:cubicBezTo>
                  <a:cubicBezTo>
                    <a:pt x="16" y="28"/>
                    <a:pt x="17" y="29"/>
                    <a:pt x="18" y="29"/>
                  </a:cubicBezTo>
                  <a:cubicBezTo>
                    <a:pt x="18" y="29"/>
                    <a:pt x="19" y="28"/>
                    <a:pt x="18" y="28"/>
                  </a:cubicBezTo>
                  <a:cubicBezTo>
                    <a:pt x="17" y="27"/>
                    <a:pt x="16" y="28"/>
                    <a:pt x="16" y="27"/>
                  </a:cubicBezTo>
                  <a:cubicBezTo>
                    <a:pt x="15" y="26"/>
                    <a:pt x="16" y="25"/>
                    <a:pt x="16" y="25"/>
                  </a:cubicBezTo>
                  <a:cubicBezTo>
                    <a:pt x="17" y="25"/>
                    <a:pt x="17" y="24"/>
                    <a:pt x="18" y="24"/>
                  </a:cubicBezTo>
                  <a:cubicBezTo>
                    <a:pt x="18" y="25"/>
                    <a:pt x="19" y="24"/>
                    <a:pt x="19" y="24"/>
                  </a:cubicBezTo>
                  <a:cubicBezTo>
                    <a:pt x="20" y="24"/>
                    <a:pt x="20" y="24"/>
                    <a:pt x="21" y="23"/>
                  </a:cubicBezTo>
                  <a:cubicBezTo>
                    <a:pt x="22" y="23"/>
                    <a:pt x="22" y="24"/>
                    <a:pt x="23" y="23"/>
                  </a:cubicBezTo>
                  <a:cubicBezTo>
                    <a:pt x="23" y="22"/>
                    <a:pt x="24" y="22"/>
                    <a:pt x="25" y="23"/>
                  </a:cubicBezTo>
                  <a:cubicBezTo>
                    <a:pt x="26" y="23"/>
                    <a:pt x="27" y="24"/>
                    <a:pt x="27" y="23"/>
                  </a:cubicBezTo>
                  <a:cubicBezTo>
                    <a:pt x="26" y="21"/>
                    <a:pt x="21" y="21"/>
                    <a:pt x="21" y="21"/>
                  </a:cubicBezTo>
                  <a:cubicBezTo>
                    <a:pt x="20" y="21"/>
                    <a:pt x="20" y="23"/>
                    <a:pt x="19" y="23"/>
                  </a:cubicBezTo>
                  <a:cubicBezTo>
                    <a:pt x="17" y="23"/>
                    <a:pt x="18" y="22"/>
                    <a:pt x="16" y="22"/>
                  </a:cubicBezTo>
                  <a:cubicBezTo>
                    <a:pt x="15" y="22"/>
                    <a:pt x="14" y="22"/>
                    <a:pt x="13" y="21"/>
                  </a:cubicBezTo>
                  <a:cubicBezTo>
                    <a:pt x="11" y="21"/>
                    <a:pt x="10" y="20"/>
                    <a:pt x="8" y="20"/>
                  </a:cubicBezTo>
                  <a:cubicBezTo>
                    <a:pt x="7" y="20"/>
                    <a:pt x="6" y="21"/>
                    <a:pt x="6" y="20"/>
                  </a:cubicBezTo>
                  <a:cubicBezTo>
                    <a:pt x="6" y="18"/>
                    <a:pt x="6" y="19"/>
                    <a:pt x="7" y="18"/>
                  </a:cubicBezTo>
                  <a:cubicBezTo>
                    <a:pt x="8" y="18"/>
                    <a:pt x="9" y="19"/>
                    <a:pt x="10" y="17"/>
                  </a:cubicBezTo>
                  <a:cubicBezTo>
                    <a:pt x="10" y="16"/>
                    <a:pt x="10" y="15"/>
                    <a:pt x="11" y="15"/>
                  </a:cubicBezTo>
                  <a:cubicBezTo>
                    <a:pt x="11" y="14"/>
                    <a:pt x="10" y="15"/>
                    <a:pt x="9" y="15"/>
                  </a:cubicBezTo>
                  <a:cubicBezTo>
                    <a:pt x="9" y="16"/>
                    <a:pt x="8" y="18"/>
                    <a:pt x="7" y="17"/>
                  </a:cubicBezTo>
                  <a:cubicBezTo>
                    <a:pt x="6" y="17"/>
                    <a:pt x="6" y="17"/>
                    <a:pt x="5" y="17"/>
                  </a:cubicBezTo>
                  <a:cubicBezTo>
                    <a:pt x="5" y="16"/>
                    <a:pt x="4" y="17"/>
                    <a:pt x="4" y="16"/>
                  </a:cubicBezTo>
                  <a:cubicBezTo>
                    <a:pt x="4" y="14"/>
                    <a:pt x="5" y="14"/>
                    <a:pt x="5" y="14"/>
                  </a:cubicBezTo>
                  <a:cubicBezTo>
                    <a:pt x="5" y="13"/>
                    <a:pt x="4" y="14"/>
                    <a:pt x="3" y="14"/>
                  </a:cubicBezTo>
                  <a:cubicBezTo>
                    <a:pt x="3" y="13"/>
                    <a:pt x="3" y="12"/>
                    <a:pt x="2" y="11"/>
                  </a:cubicBezTo>
                  <a:cubicBezTo>
                    <a:pt x="2" y="11"/>
                    <a:pt x="4" y="12"/>
                    <a:pt x="3" y="11"/>
                  </a:cubicBezTo>
                  <a:cubicBezTo>
                    <a:pt x="3" y="10"/>
                    <a:pt x="3" y="10"/>
                    <a:pt x="3" y="10"/>
                  </a:cubicBezTo>
                  <a:cubicBezTo>
                    <a:pt x="2" y="10"/>
                    <a:pt x="1" y="10"/>
                    <a:pt x="1" y="9"/>
                  </a:cubicBezTo>
                  <a:cubicBezTo>
                    <a:pt x="0" y="8"/>
                    <a:pt x="1" y="8"/>
                    <a:pt x="2" y="7"/>
                  </a:cubicBezTo>
                  <a:cubicBezTo>
                    <a:pt x="2" y="6"/>
                    <a:pt x="3" y="6"/>
                    <a:pt x="3" y="7"/>
                  </a:cubicBezTo>
                  <a:cubicBezTo>
                    <a:pt x="4" y="7"/>
                    <a:pt x="5" y="7"/>
                    <a:pt x="5" y="7"/>
                  </a:cubicBezTo>
                  <a:cubicBezTo>
                    <a:pt x="6" y="7"/>
                    <a:pt x="6" y="7"/>
                    <a:pt x="7" y="7"/>
                  </a:cubicBezTo>
                  <a:cubicBezTo>
                    <a:pt x="7" y="7"/>
                    <a:pt x="6" y="8"/>
                    <a:pt x="5" y="7"/>
                  </a:cubicBezTo>
                  <a:cubicBezTo>
                    <a:pt x="5" y="6"/>
                    <a:pt x="4" y="6"/>
                    <a:pt x="3" y="5"/>
                  </a:cubicBezTo>
                  <a:cubicBezTo>
                    <a:pt x="2" y="5"/>
                    <a:pt x="2" y="5"/>
                    <a:pt x="3" y="4"/>
                  </a:cubicBezTo>
                  <a:cubicBezTo>
                    <a:pt x="3" y="3"/>
                    <a:pt x="4" y="2"/>
                    <a:pt x="4" y="1"/>
                  </a:cubicBezTo>
                  <a:cubicBezTo>
                    <a:pt x="4" y="0"/>
                    <a:pt x="6" y="1"/>
                    <a:pt x="7" y="1"/>
                  </a:cubicBezTo>
                  <a:cubicBezTo>
                    <a:pt x="7" y="1"/>
                    <a:pt x="8" y="3"/>
                    <a:pt x="9" y="3"/>
                  </a:cubicBezTo>
                  <a:cubicBezTo>
                    <a:pt x="10" y="4"/>
                    <a:pt x="10" y="5"/>
                    <a:pt x="11" y="5"/>
                  </a:cubicBezTo>
                  <a:cubicBezTo>
                    <a:pt x="11" y="6"/>
                    <a:pt x="11" y="7"/>
                    <a:pt x="10" y="7"/>
                  </a:cubicBezTo>
                  <a:cubicBezTo>
                    <a:pt x="10" y="7"/>
                    <a:pt x="9" y="7"/>
                    <a:pt x="8" y="7"/>
                  </a:cubicBezTo>
                  <a:cubicBezTo>
                    <a:pt x="7" y="7"/>
                    <a:pt x="10" y="8"/>
                    <a:pt x="11" y="8"/>
                  </a:cubicBezTo>
                  <a:cubicBezTo>
                    <a:pt x="12" y="8"/>
                    <a:pt x="12" y="8"/>
                    <a:pt x="12" y="9"/>
                  </a:cubicBezTo>
                  <a:cubicBezTo>
                    <a:pt x="12" y="10"/>
                    <a:pt x="11" y="11"/>
                    <a:pt x="11" y="11"/>
                  </a:cubicBezTo>
                  <a:cubicBezTo>
                    <a:pt x="10" y="11"/>
                    <a:pt x="9" y="11"/>
                    <a:pt x="8" y="11"/>
                  </a:cubicBezTo>
                  <a:cubicBezTo>
                    <a:pt x="8" y="11"/>
                    <a:pt x="7" y="11"/>
                    <a:pt x="6" y="11"/>
                  </a:cubicBezTo>
                  <a:cubicBezTo>
                    <a:pt x="6" y="11"/>
                    <a:pt x="8" y="12"/>
                    <a:pt x="9" y="11"/>
                  </a:cubicBezTo>
                  <a:cubicBezTo>
                    <a:pt x="11" y="11"/>
                    <a:pt x="13" y="12"/>
                    <a:pt x="12" y="13"/>
                  </a:cubicBezTo>
                  <a:cubicBezTo>
                    <a:pt x="11" y="13"/>
                    <a:pt x="10" y="13"/>
                    <a:pt x="10" y="13"/>
                  </a:cubicBezTo>
                  <a:cubicBezTo>
                    <a:pt x="9" y="13"/>
                    <a:pt x="8" y="13"/>
                    <a:pt x="8" y="13"/>
                  </a:cubicBezTo>
                  <a:cubicBezTo>
                    <a:pt x="8" y="13"/>
                    <a:pt x="11" y="14"/>
                    <a:pt x="12" y="14"/>
                  </a:cubicBezTo>
                  <a:cubicBezTo>
                    <a:pt x="13" y="13"/>
                    <a:pt x="13" y="14"/>
                    <a:pt x="13" y="15"/>
                  </a:cubicBezTo>
                  <a:cubicBezTo>
                    <a:pt x="12" y="15"/>
                    <a:pt x="11" y="15"/>
                    <a:pt x="11" y="15"/>
                  </a:cubicBezTo>
                  <a:cubicBezTo>
                    <a:pt x="11" y="15"/>
                    <a:pt x="13" y="15"/>
                    <a:pt x="14" y="16"/>
                  </a:cubicBezTo>
                  <a:cubicBezTo>
                    <a:pt x="15" y="18"/>
                    <a:pt x="15" y="18"/>
                    <a:pt x="15" y="18"/>
                  </a:cubicBezTo>
                  <a:cubicBezTo>
                    <a:pt x="16" y="18"/>
                    <a:pt x="17" y="20"/>
                    <a:pt x="17" y="18"/>
                  </a:cubicBezTo>
                  <a:cubicBezTo>
                    <a:pt x="17" y="17"/>
                    <a:pt x="16" y="19"/>
                    <a:pt x="16" y="17"/>
                  </a:cubicBezTo>
                  <a:cubicBezTo>
                    <a:pt x="15" y="16"/>
                    <a:pt x="15" y="15"/>
                    <a:pt x="16" y="15"/>
                  </a:cubicBezTo>
                  <a:cubicBezTo>
                    <a:pt x="16" y="15"/>
                    <a:pt x="17" y="14"/>
                    <a:pt x="16" y="14"/>
                  </a:cubicBezTo>
                  <a:cubicBezTo>
                    <a:pt x="16" y="15"/>
                    <a:pt x="15" y="15"/>
                    <a:pt x="15" y="14"/>
                  </a:cubicBezTo>
                  <a:cubicBezTo>
                    <a:pt x="14" y="13"/>
                    <a:pt x="14" y="12"/>
                    <a:pt x="15" y="12"/>
                  </a:cubicBezTo>
                  <a:cubicBezTo>
                    <a:pt x="16" y="12"/>
                    <a:pt x="17" y="12"/>
                    <a:pt x="17" y="11"/>
                  </a:cubicBezTo>
                  <a:cubicBezTo>
                    <a:pt x="18" y="11"/>
                    <a:pt x="19" y="11"/>
                    <a:pt x="18" y="11"/>
                  </a:cubicBezTo>
                  <a:cubicBezTo>
                    <a:pt x="18" y="11"/>
                    <a:pt x="17" y="10"/>
                    <a:pt x="16" y="10"/>
                  </a:cubicBezTo>
                  <a:cubicBezTo>
                    <a:pt x="15" y="11"/>
                    <a:pt x="15" y="11"/>
                    <a:pt x="14" y="10"/>
                  </a:cubicBezTo>
                  <a:cubicBezTo>
                    <a:pt x="14" y="9"/>
                    <a:pt x="16" y="8"/>
                    <a:pt x="17" y="8"/>
                  </a:cubicBezTo>
                  <a:cubicBezTo>
                    <a:pt x="18" y="8"/>
                    <a:pt x="18" y="7"/>
                    <a:pt x="20" y="9"/>
                  </a:cubicBezTo>
                  <a:cubicBezTo>
                    <a:pt x="21" y="10"/>
                    <a:pt x="21" y="11"/>
                    <a:pt x="21" y="12"/>
                  </a:cubicBezTo>
                  <a:cubicBezTo>
                    <a:pt x="21" y="13"/>
                    <a:pt x="22" y="12"/>
                    <a:pt x="23" y="15"/>
                  </a:cubicBezTo>
                  <a:cubicBezTo>
                    <a:pt x="23" y="17"/>
                    <a:pt x="23" y="18"/>
                    <a:pt x="24" y="18"/>
                  </a:cubicBezTo>
                  <a:cubicBezTo>
                    <a:pt x="24" y="18"/>
                    <a:pt x="26" y="20"/>
                    <a:pt x="27" y="19"/>
                  </a:cubicBezTo>
                  <a:cubicBezTo>
                    <a:pt x="27" y="18"/>
                    <a:pt x="27" y="18"/>
                    <a:pt x="26" y="17"/>
                  </a:cubicBezTo>
                  <a:cubicBezTo>
                    <a:pt x="25" y="17"/>
                    <a:pt x="25" y="17"/>
                    <a:pt x="24" y="16"/>
                  </a:cubicBezTo>
                  <a:cubicBezTo>
                    <a:pt x="24" y="15"/>
                    <a:pt x="25" y="14"/>
                    <a:pt x="26" y="14"/>
                  </a:cubicBezTo>
                  <a:cubicBezTo>
                    <a:pt x="27" y="15"/>
                    <a:pt x="28" y="15"/>
                    <a:pt x="27" y="14"/>
                  </a:cubicBezTo>
                  <a:cubicBezTo>
                    <a:pt x="27" y="14"/>
                    <a:pt x="25" y="13"/>
                    <a:pt x="25" y="13"/>
                  </a:cubicBezTo>
                  <a:cubicBezTo>
                    <a:pt x="24" y="13"/>
                    <a:pt x="25" y="12"/>
                    <a:pt x="25" y="12"/>
                  </a:cubicBezTo>
                  <a:cubicBezTo>
                    <a:pt x="26" y="12"/>
                    <a:pt x="25" y="11"/>
                    <a:pt x="25" y="11"/>
                  </a:cubicBezTo>
                  <a:cubicBezTo>
                    <a:pt x="24" y="11"/>
                    <a:pt x="23" y="11"/>
                    <a:pt x="23" y="10"/>
                  </a:cubicBezTo>
                  <a:cubicBezTo>
                    <a:pt x="23" y="10"/>
                    <a:pt x="23" y="9"/>
                    <a:pt x="23" y="8"/>
                  </a:cubicBezTo>
                  <a:cubicBezTo>
                    <a:pt x="24" y="8"/>
                    <a:pt x="25" y="7"/>
                    <a:pt x="24" y="7"/>
                  </a:cubicBezTo>
                  <a:cubicBezTo>
                    <a:pt x="23" y="8"/>
                    <a:pt x="22" y="8"/>
                    <a:pt x="21" y="7"/>
                  </a:cubicBezTo>
                  <a:cubicBezTo>
                    <a:pt x="20" y="7"/>
                    <a:pt x="20" y="6"/>
                    <a:pt x="21" y="5"/>
                  </a:cubicBezTo>
                  <a:cubicBezTo>
                    <a:pt x="22" y="5"/>
                    <a:pt x="24" y="5"/>
                    <a:pt x="25" y="5"/>
                  </a:cubicBezTo>
                  <a:cubicBezTo>
                    <a:pt x="26" y="5"/>
                    <a:pt x="27" y="5"/>
                    <a:pt x="28" y="5"/>
                  </a:cubicBezTo>
                  <a:cubicBezTo>
                    <a:pt x="28" y="5"/>
                    <a:pt x="29" y="7"/>
                    <a:pt x="28" y="7"/>
                  </a:cubicBezTo>
                  <a:cubicBezTo>
                    <a:pt x="28" y="7"/>
                    <a:pt x="28" y="7"/>
                    <a:pt x="29" y="8"/>
                  </a:cubicBezTo>
                  <a:cubicBezTo>
                    <a:pt x="30" y="8"/>
                    <a:pt x="31" y="9"/>
                    <a:pt x="32" y="10"/>
                  </a:cubicBezTo>
                  <a:cubicBezTo>
                    <a:pt x="32" y="12"/>
                    <a:pt x="32" y="11"/>
                    <a:pt x="33" y="11"/>
                  </a:cubicBezTo>
                  <a:cubicBezTo>
                    <a:pt x="34" y="10"/>
                    <a:pt x="34" y="10"/>
                    <a:pt x="34" y="9"/>
                  </a:cubicBezTo>
                  <a:cubicBezTo>
                    <a:pt x="35" y="9"/>
                    <a:pt x="36" y="9"/>
                    <a:pt x="36" y="9"/>
                  </a:cubicBezTo>
                  <a:cubicBezTo>
                    <a:pt x="37" y="9"/>
                    <a:pt x="37" y="9"/>
                    <a:pt x="38" y="10"/>
                  </a:cubicBezTo>
                  <a:cubicBezTo>
                    <a:pt x="38" y="11"/>
                    <a:pt x="40" y="13"/>
                    <a:pt x="40" y="1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63" name="Freeform 192">
              <a:extLst>
                <a:ext uri="{FF2B5EF4-FFF2-40B4-BE49-F238E27FC236}">
                  <a16:creationId xmlns:a16="http://schemas.microsoft.com/office/drawing/2014/main" id="{E858B9F8-853A-43CB-827E-C710D57003B4}"/>
                </a:ext>
              </a:extLst>
            </p:cNvPr>
            <p:cNvSpPr>
              <a:spLocks/>
            </p:cNvSpPr>
            <p:nvPr/>
          </p:nvSpPr>
          <p:spPr bwMode="gray">
            <a:xfrm>
              <a:off x="6484310" y="1900192"/>
              <a:ext cx="223242" cy="158299"/>
            </a:xfrm>
            <a:custGeom>
              <a:avLst/>
              <a:gdLst>
                <a:gd name="T0" fmla="*/ 2 w 86"/>
                <a:gd name="T1" fmla="*/ 4 h 61"/>
                <a:gd name="T2" fmla="*/ 0 w 86"/>
                <a:gd name="T3" fmla="*/ 5 h 61"/>
                <a:gd name="T4" fmla="*/ 5 w 86"/>
                <a:gd name="T5" fmla="*/ 8 h 61"/>
                <a:gd name="T6" fmla="*/ 5 w 86"/>
                <a:gd name="T7" fmla="*/ 11 h 61"/>
                <a:gd name="T8" fmla="*/ 4 w 86"/>
                <a:gd name="T9" fmla="*/ 14 h 61"/>
                <a:gd name="T10" fmla="*/ 6 w 86"/>
                <a:gd name="T11" fmla="*/ 15 h 61"/>
                <a:gd name="T12" fmla="*/ 11 w 86"/>
                <a:gd name="T13" fmla="*/ 16 h 61"/>
                <a:gd name="T14" fmla="*/ 17 w 86"/>
                <a:gd name="T15" fmla="*/ 15 h 61"/>
                <a:gd name="T16" fmla="*/ 19 w 86"/>
                <a:gd name="T17" fmla="*/ 23 h 61"/>
                <a:gd name="T18" fmla="*/ 17 w 86"/>
                <a:gd name="T19" fmla="*/ 28 h 61"/>
                <a:gd name="T20" fmla="*/ 14 w 86"/>
                <a:gd name="T21" fmla="*/ 35 h 61"/>
                <a:gd name="T22" fmla="*/ 13 w 86"/>
                <a:gd name="T23" fmla="*/ 39 h 61"/>
                <a:gd name="T24" fmla="*/ 17 w 86"/>
                <a:gd name="T25" fmla="*/ 45 h 61"/>
                <a:gd name="T26" fmla="*/ 19 w 86"/>
                <a:gd name="T27" fmla="*/ 45 h 61"/>
                <a:gd name="T28" fmla="*/ 27 w 86"/>
                <a:gd name="T29" fmla="*/ 49 h 61"/>
                <a:gd name="T30" fmla="*/ 31 w 86"/>
                <a:gd name="T31" fmla="*/ 48 h 61"/>
                <a:gd name="T32" fmla="*/ 32 w 86"/>
                <a:gd name="T33" fmla="*/ 50 h 61"/>
                <a:gd name="T34" fmla="*/ 35 w 86"/>
                <a:gd name="T35" fmla="*/ 53 h 61"/>
                <a:gd name="T36" fmla="*/ 39 w 86"/>
                <a:gd name="T37" fmla="*/ 54 h 61"/>
                <a:gd name="T38" fmla="*/ 41 w 86"/>
                <a:gd name="T39" fmla="*/ 53 h 61"/>
                <a:gd name="T40" fmla="*/ 45 w 86"/>
                <a:gd name="T41" fmla="*/ 55 h 61"/>
                <a:gd name="T42" fmla="*/ 49 w 86"/>
                <a:gd name="T43" fmla="*/ 55 h 61"/>
                <a:gd name="T44" fmla="*/ 58 w 86"/>
                <a:gd name="T45" fmla="*/ 57 h 61"/>
                <a:gd name="T46" fmla="*/ 62 w 86"/>
                <a:gd name="T47" fmla="*/ 53 h 61"/>
                <a:gd name="T48" fmla="*/ 67 w 86"/>
                <a:gd name="T49" fmla="*/ 60 h 61"/>
                <a:gd name="T50" fmla="*/ 78 w 86"/>
                <a:gd name="T51" fmla="*/ 59 h 61"/>
                <a:gd name="T52" fmla="*/ 80 w 86"/>
                <a:gd name="T53" fmla="*/ 53 h 61"/>
                <a:gd name="T54" fmla="*/ 84 w 86"/>
                <a:gd name="T55" fmla="*/ 55 h 61"/>
                <a:gd name="T56" fmla="*/ 80 w 86"/>
                <a:gd name="T57" fmla="*/ 52 h 61"/>
                <a:gd name="T58" fmla="*/ 86 w 86"/>
                <a:gd name="T59" fmla="*/ 49 h 61"/>
                <a:gd name="T60" fmla="*/ 84 w 86"/>
                <a:gd name="T61" fmla="*/ 44 h 61"/>
                <a:gd name="T62" fmla="*/ 78 w 86"/>
                <a:gd name="T63" fmla="*/ 41 h 61"/>
                <a:gd name="T64" fmla="*/ 73 w 86"/>
                <a:gd name="T65" fmla="*/ 36 h 61"/>
                <a:gd name="T66" fmla="*/ 65 w 86"/>
                <a:gd name="T67" fmla="*/ 35 h 61"/>
                <a:gd name="T68" fmla="*/ 59 w 86"/>
                <a:gd name="T69" fmla="*/ 36 h 61"/>
                <a:gd name="T70" fmla="*/ 54 w 86"/>
                <a:gd name="T71" fmla="*/ 37 h 61"/>
                <a:gd name="T72" fmla="*/ 51 w 86"/>
                <a:gd name="T73" fmla="*/ 39 h 61"/>
                <a:gd name="T74" fmla="*/ 47 w 86"/>
                <a:gd name="T75" fmla="*/ 39 h 61"/>
                <a:gd name="T76" fmla="*/ 45 w 86"/>
                <a:gd name="T77" fmla="*/ 34 h 61"/>
                <a:gd name="T78" fmla="*/ 42 w 86"/>
                <a:gd name="T79" fmla="*/ 34 h 61"/>
                <a:gd name="T80" fmla="*/ 37 w 86"/>
                <a:gd name="T81" fmla="*/ 32 h 61"/>
                <a:gd name="T82" fmla="*/ 35 w 86"/>
                <a:gd name="T83" fmla="*/ 34 h 61"/>
                <a:gd name="T84" fmla="*/ 32 w 86"/>
                <a:gd name="T85" fmla="*/ 32 h 61"/>
                <a:gd name="T86" fmla="*/ 34 w 86"/>
                <a:gd name="T87" fmla="*/ 27 h 61"/>
                <a:gd name="T88" fmla="*/ 30 w 86"/>
                <a:gd name="T89" fmla="*/ 25 h 61"/>
                <a:gd name="T90" fmla="*/ 25 w 86"/>
                <a:gd name="T91" fmla="*/ 25 h 61"/>
                <a:gd name="T92" fmla="*/ 26 w 86"/>
                <a:gd name="T93" fmla="*/ 20 h 61"/>
                <a:gd name="T94" fmla="*/ 35 w 86"/>
                <a:gd name="T95" fmla="*/ 23 h 61"/>
                <a:gd name="T96" fmla="*/ 34 w 86"/>
                <a:gd name="T97" fmla="*/ 18 h 61"/>
                <a:gd name="T98" fmla="*/ 31 w 86"/>
                <a:gd name="T99" fmla="*/ 17 h 61"/>
                <a:gd name="T100" fmla="*/ 26 w 86"/>
                <a:gd name="T101" fmla="*/ 11 h 61"/>
                <a:gd name="T102" fmla="*/ 17 w 86"/>
                <a:gd name="T103" fmla="*/ 13 h 61"/>
                <a:gd name="T104" fmla="*/ 20 w 86"/>
                <a:gd name="T105" fmla="*/ 9 h 61"/>
                <a:gd name="T106" fmla="*/ 14 w 86"/>
                <a:gd name="T107" fmla="*/ 4 h 61"/>
                <a:gd name="T108" fmla="*/ 8 w 86"/>
                <a:gd name="T109" fmla="*/ 1 h 61"/>
                <a:gd name="T110" fmla="*/ 2 w 86"/>
                <a:gd name="T111" fmla="*/ 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61">
                  <a:moveTo>
                    <a:pt x="2" y="1"/>
                  </a:moveTo>
                  <a:cubicBezTo>
                    <a:pt x="2" y="1"/>
                    <a:pt x="2" y="3"/>
                    <a:pt x="2" y="3"/>
                  </a:cubicBezTo>
                  <a:cubicBezTo>
                    <a:pt x="3" y="3"/>
                    <a:pt x="3" y="4"/>
                    <a:pt x="2" y="4"/>
                  </a:cubicBezTo>
                  <a:cubicBezTo>
                    <a:pt x="2" y="4"/>
                    <a:pt x="2" y="4"/>
                    <a:pt x="1" y="4"/>
                  </a:cubicBezTo>
                  <a:cubicBezTo>
                    <a:pt x="1" y="3"/>
                    <a:pt x="0" y="2"/>
                    <a:pt x="0" y="3"/>
                  </a:cubicBezTo>
                  <a:cubicBezTo>
                    <a:pt x="0" y="4"/>
                    <a:pt x="0" y="4"/>
                    <a:pt x="0" y="5"/>
                  </a:cubicBezTo>
                  <a:cubicBezTo>
                    <a:pt x="1" y="5"/>
                    <a:pt x="2" y="5"/>
                    <a:pt x="2" y="6"/>
                  </a:cubicBezTo>
                  <a:cubicBezTo>
                    <a:pt x="3" y="6"/>
                    <a:pt x="3" y="7"/>
                    <a:pt x="4" y="7"/>
                  </a:cubicBezTo>
                  <a:cubicBezTo>
                    <a:pt x="4" y="7"/>
                    <a:pt x="6" y="7"/>
                    <a:pt x="5" y="8"/>
                  </a:cubicBezTo>
                  <a:cubicBezTo>
                    <a:pt x="5" y="8"/>
                    <a:pt x="4" y="8"/>
                    <a:pt x="3" y="8"/>
                  </a:cubicBezTo>
                  <a:cubicBezTo>
                    <a:pt x="2" y="8"/>
                    <a:pt x="2" y="8"/>
                    <a:pt x="2" y="9"/>
                  </a:cubicBezTo>
                  <a:cubicBezTo>
                    <a:pt x="3" y="10"/>
                    <a:pt x="4" y="11"/>
                    <a:pt x="5" y="11"/>
                  </a:cubicBezTo>
                  <a:cubicBezTo>
                    <a:pt x="5" y="11"/>
                    <a:pt x="6" y="12"/>
                    <a:pt x="6" y="12"/>
                  </a:cubicBezTo>
                  <a:cubicBezTo>
                    <a:pt x="5" y="12"/>
                    <a:pt x="5" y="12"/>
                    <a:pt x="4" y="12"/>
                  </a:cubicBezTo>
                  <a:cubicBezTo>
                    <a:pt x="4" y="12"/>
                    <a:pt x="3" y="13"/>
                    <a:pt x="4" y="14"/>
                  </a:cubicBezTo>
                  <a:cubicBezTo>
                    <a:pt x="4" y="14"/>
                    <a:pt x="5" y="14"/>
                    <a:pt x="5" y="15"/>
                  </a:cubicBezTo>
                  <a:cubicBezTo>
                    <a:pt x="5" y="16"/>
                    <a:pt x="5" y="16"/>
                    <a:pt x="6" y="16"/>
                  </a:cubicBezTo>
                  <a:cubicBezTo>
                    <a:pt x="6" y="16"/>
                    <a:pt x="7" y="16"/>
                    <a:pt x="6" y="15"/>
                  </a:cubicBezTo>
                  <a:cubicBezTo>
                    <a:pt x="6" y="15"/>
                    <a:pt x="5" y="15"/>
                    <a:pt x="6" y="14"/>
                  </a:cubicBezTo>
                  <a:cubicBezTo>
                    <a:pt x="7" y="14"/>
                    <a:pt x="8" y="14"/>
                    <a:pt x="8" y="14"/>
                  </a:cubicBezTo>
                  <a:cubicBezTo>
                    <a:pt x="9" y="14"/>
                    <a:pt x="10" y="15"/>
                    <a:pt x="11" y="16"/>
                  </a:cubicBezTo>
                  <a:cubicBezTo>
                    <a:pt x="13" y="16"/>
                    <a:pt x="14" y="16"/>
                    <a:pt x="14" y="16"/>
                  </a:cubicBezTo>
                  <a:cubicBezTo>
                    <a:pt x="15" y="15"/>
                    <a:pt x="15" y="14"/>
                    <a:pt x="16" y="14"/>
                  </a:cubicBezTo>
                  <a:cubicBezTo>
                    <a:pt x="16" y="15"/>
                    <a:pt x="17" y="14"/>
                    <a:pt x="17" y="15"/>
                  </a:cubicBezTo>
                  <a:cubicBezTo>
                    <a:pt x="18" y="17"/>
                    <a:pt x="18" y="17"/>
                    <a:pt x="18" y="18"/>
                  </a:cubicBezTo>
                  <a:cubicBezTo>
                    <a:pt x="18" y="19"/>
                    <a:pt x="18" y="20"/>
                    <a:pt x="18" y="21"/>
                  </a:cubicBezTo>
                  <a:cubicBezTo>
                    <a:pt x="18" y="21"/>
                    <a:pt x="18" y="23"/>
                    <a:pt x="19" y="23"/>
                  </a:cubicBezTo>
                  <a:cubicBezTo>
                    <a:pt x="19" y="23"/>
                    <a:pt x="19" y="24"/>
                    <a:pt x="19" y="25"/>
                  </a:cubicBezTo>
                  <a:cubicBezTo>
                    <a:pt x="18" y="26"/>
                    <a:pt x="18" y="26"/>
                    <a:pt x="18" y="27"/>
                  </a:cubicBezTo>
                  <a:cubicBezTo>
                    <a:pt x="18" y="28"/>
                    <a:pt x="18" y="27"/>
                    <a:pt x="17" y="28"/>
                  </a:cubicBezTo>
                  <a:cubicBezTo>
                    <a:pt x="17" y="28"/>
                    <a:pt x="16" y="28"/>
                    <a:pt x="15" y="30"/>
                  </a:cubicBezTo>
                  <a:cubicBezTo>
                    <a:pt x="14" y="31"/>
                    <a:pt x="14" y="31"/>
                    <a:pt x="13" y="33"/>
                  </a:cubicBezTo>
                  <a:cubicBezTo>
                    <a:pt x="13" y="34"/>
                    <a:pt x="13" y="34"/>
                    <a:pt x="14" y="35"/>
                  </a:cubicBezTo>
                  <a:cubicBezTo>
                    <a:pt x="15" y="35"/>
                    <a:pt x="16" y="35"/>
                    <a:pt x="15" y="36"/>
                  </a:cubicBezTo>
                  <a:cubicBezTo>
                    <a:pt x="14" y="36"/>
                    <a:pt x="14" y="37"/>
                    <a:pt x="14" y="37"/>
                  </a:cubicBezTo>
                  <a:cubicBezTo>
                    <a:pt x="13" y="37"/>
                    <a:pt x="13" y="37"/>
                    <a:pt x="13" y="39"/>
                  </a:cubicBezTo>
                  <a:cubicBezTo>
                    <a:pt x="13" y="41"/>
                    <a:pt x="12" y="40"/>
                    <a:pt x="13" y="42"/>
                  </a:cubicBezTo>
                  <a:cubicBezTo>
                    <a:pt x="13" y="43"/>
                    <a:pt x="14" y="44"/>
                    <a:pt x="14" y="44"/>
                  </a:cubicBezTo>
                  <a:cubicBezTo>
                    <a:pt x="15" y="45"/>
                    <a:pt x="16" y="46"/>
                    <a:pt x="17" y="45"/>
                  </a:cubicBezTo>
                  <a:cubicBezTo>
                    <a:pt x="17" y="45"/>
                    <a:pt x="17" y="43"/>
                    <a:pt x="18" y="44"/>
                  </a:cubicBezTo>
                  <a:cubicBezTo>
                    <a:pt x="19" y="44"/>
                    <a:pt x="20" y="41"/>
                    <a:pt x="20" y="42"/>
                  </a:cubicBezTo>
                  <a:cubicBezTo>
                    <a:pt x="20" y="43"/>
                    <a:pt x="19" y="44"/>
                    <a:pt x="19" y="45"/>
                  </a:cubicBezTo>
                  <a:cubicBezTo>
                    <a:pt x="19" y="46"/>
                    <a:pt x="20" y="48"/>
                    <a:pt x="21" y="48"/>
                  </a:cubicBezTo>
                  <a:cubicBezTo>
                    <a:pt x="22" y="47"/>
                    <a:pt x="22" y="48"/>
                    <a:pt x="23" y="49"/>
                  </a:cubicBezTo>
                  <a:cubicBezTo>
                    <a:pt x="24" y="49"/>
                    <a:pt x="26" y="49"/>
                    <a:pt x="27" y="49"/>
                  </a:cubicBezTo>
                  <a:cubicBezTo>
                    <a:pt x="27" y="49"/>
                    <a:pt x="28" y="49"/>
                    <a:pt x="29" y="49"/>
                  </a:cubicBezTo>
                  <a:cubicBezTo>
                    <a:pt x="29" y="48"/>
                    <a:pt x="30" y="45"/>
                    <a:pt x="30" y="46"/>
                  </a:cubicBezTo>
                  <a:cubicBezTo>
                    <a:pt x="30" y="48"/>
                    <a:pt x="30" y="48"/>
                    <a:pt x="31" y="48"/>
                  </a:cubicBezTo>
                  <a:cubicBezTo>
                    <a:pt x="31" y="47"/>
                    <a:pt x="32" y="46"/>
                    <a:pt x="33" y="46"/>
                  </a:cubicBezTo>
                  <a:cubicBezTo>
                    <a:pt x="33" y="47"/>
                    <a:pt x="34" y="46"/>
                    <a:pt x="33" y="47"/>
                  </a:cubicBezTo>
                  <a:cubicBezTo>
                    <a:pt x="33" y="48"/>
                    <a:pt x="32" y="49"/>
                    <a:pt x="32" y="50"/>
                  </a:cubicBezTo>
                  <a:cubicBezTo>
                    <a:pt x="31" y="50"/>
                    <a:pt x="30" y="49"/>
                    <a:pt x="30" y="51"/>
                  </a:cubicBezTo>
                  <a:cubicBezTo>
                    <a:pt x="31" y="53"/>
                    <a:pt x="34" y="53"/>
                    <a:pt x="34" y="53"/>
                  </a:cubicBezTo>
                  <a:cubicBezTo>
                    <a:pt x="34" y="52"/>
                    <a:pt x="35" y="51"/>
                    <a:pt x="35" y="53"/>
                  </a:cubicBezTo>
                  <a:cubicBezTo>
                    <a:pt x="36" y="54"/>
                    <a:pt x="37" y="53"/>
                    <a:pt x="37" y="53"/>
                  </a:cubicBezTo>
                  <a:cubicBezTo>
                    <a:pt x="37" y="53"/>
                    <a:pt x="37" y="51"/>
                    <a:pt x="38" y="53"/>
                  </a:cubicBezTo>
                  <a:cubicBezTo>
                    <a:pt x="38" y="54"/>
                    <a:pt x="39" y="55"/>
                    <a:pt x="39" y="54"/>
                  </a:cubicBezTo>
                  <a:cubicBezTo>
                    <a:pt x="39" y="53"/>
                    <a:pt x="39" y="53"/>
                    <a:pt x="39" y="54"/>
                  </a:cubicBezTo>
                  <a:cubicBezTo>
                    <a:pt x="40" y="54"/>
                    <a:pt x="41" y="55"/>
                    <a:pt x="41" y="54"/>
                  </a:cubicBezTo>
                  <a:cubicBezTo>
                    <a:pt x="41" y="53"/>
                    <a:pt x="41" y="52"/>
                    <a:pt x="41" y="53"/>
                  </a:cubicBezTo>
                  <a:cubicBezTo>
                    <a:pt x="42" y="54"/>
                    <a:pt x="42" y="55"/>
                    <a:pt x="43" y="54"/>
                  </a:cubicBezTo>
                  <a:cubicBezTo>
                    <a:pt x="43" y="54"/>
                    <a:pt x="44" y="52"/>
                    <a:pt x="44" y="53"/>
                  </a:cubicBezTo>
                  <a:cubicBezTo>
                    <a:pt x="44" y="54"/>
                    <a:pt x="44" y="55"/>
                    <a:pt x="45" y="55"/>
                  </a:cubicBezTo>
                  <a:cubicBezTo>
                    <a:pt x="46" y="55"/>
                    <a:pt x="47" y="55"/>
                    <a:pt x="47" y="55"/>
                  </a:cubicBezTo>
                  <a:cubicBezTo>
                    <a:pt x="48" y="55"/>
                    <a:pt x="48" y="53"/>
                    <a:pt x="48" y="54"/>
                  </a:cubicBezTo>
                  <a:cubicBezTo>
                    <a:pt x="48" y="54"/>
                    <a:pt x="48" y="55"/>
                    <a:pt x="49" y="55"/>
                  </a:cubicBezTo>
                  <a:cubicBezTo>
                    <a:pt x="49" y="56"/>
                    <a:pt x="51" y="53"/>
                    <a:pt x="51" y="54"/>
                  </a:cubicBezTo>
                  <a:cubicBezTo>
                    <a:pt x="51" y="56"/>
                    <a:pt x="53" y="57"/>
                    <a:pt x="53" y="57"/>
                  </a:cubicBezTo>
                  <a:cubicBezTo>
                    <a:pt x="54" y="57"/>
                    <a:pt x="57" y="56"/>
                    <a:pt x="58" y="57"/>
                  </a:cubicBezTo>
                  <a:cubicBezTo>
                    <a:pt x="59" y="57"/>
                    <a:pt x="60" y="56"/>
                    <a:pt x="61" y="55"/>
                  </a:cubicBezTo>
                  <a:cubicBezTo>
                    <a:pt x="61" y="54"/>
                    <a:pt x="60" y="51"/>
                    <a:pt x="61" y="51"/>
                  </a:cubicBezTo>
                  <a:cubicBezTo>
                    <a:pt x="61" y="51"/>
                    <a:pt x="62" y="51"/>
                    <a:pt x="62" y="53"/>
                  </a:cubicBezTo>
                  <a:cubicBezTo>
                    <a:pt x="62" y="54"/>
                    <a:pt x="62" y="56"/>
                    <a:pt x="62" y="57"/>
                  </a:cubicBezTo>
                  <a:cubicBezTo>
                    <a:pt x="63" y="58"/>
                    <a:pt x="63" y="58"/>
                    <a:pt x="63" y="58"/>
                  </a:cubicBezTo>
                  <a:cubicBezTo>
                    <a:pt x="64" y="58"/>
                    <a:pt x="66" y="58"/>
                    <a:pt x="67" y="60"/>
                  </a:cubicBezTo>
                  <a:cubicBezTo>
                    <a:pt x="68" y="61"/>
                    <a:pt x="69" y="61"/>
                    <a:pt x="70" y="60"/>
                  </a:cubicBezTo>
                  <a:cubicBezTo>
                    <a:pt x="70" y="59"/>
                    <a:pt x="73" y="59"/>
                    <a:pt x="74" y="60"/>
                  </a:cubicBezTo>
                  <a:cubicBezTo>
                    <a:pt x="76" y="61"/>
                    <a:pt x="78" y="60"/>
                    <a:pt x="78" y="59"/>
                  </a:cubicBezTo>
                  <a:cubicBezTo>
                    <a:pt x="79" y="58"/>
                    <a:pt x="79" y="57"/>
                    <a:pt x="79" y="56"/>
                  </a:cubicBezTo>
                  <a:cubicBezTo>
                    <a:pt x="78" y="54"/>
                    <a:pt x="78" y="54"/>
                    <a:pt x="79" y="54"/>
                  </a:cubicBezTo>
                  <a:cubicBezTo>
                    <a:pt x="80" y="54"/>
                    <a:pt x="79" y="53"/>
                    <a:pt x="80" y="53"/>
                  </a:cubicBezTo>
                  <a:cubicBezTo>
                    <a:pt x="80" y="53"/>
                    <a:pt x="80" y="53"/>
                    <a:pt x="80" y="54"/>
                  </a:cubicBezTo>
                  <a:cubicBezTo>
                    <a:pt x="80" y="55"/>
                    <a:pt x="80" y="56"/>
                    <a:pt x="81" y="56"/>
                  </a:cubicBezTo>
                  <a:cubicBezTo>
                    <a:pt x="82" y="56"/>
                    <a:pt x="84" y="56"/>
                    <a:pt x="84" y="55"/>
                  </a:cubicBezTo>
                  <a:cubicBezTo>
                    <a:pt x="84" y="54"/>
                    <a:pt x="84" y="52"/>
                    <a:pt x="83" y="53"/>
                  </a:cubicBezTo>
                  <a:cubicBezTo>
                    <a:pt x="82" y="53"/>
                    <a:pt x="81" y="53"/>
                    <a:pt x="81" y="53"/>
                  </a:cubicBezTo>
                  <a:cubicBezTo>
                    <a:pt x="81" y="53"/>
                    <a:pt x="80" y="54"/>
                    <a:pt x="80" y="52"/>
                  </a:cubicBezTo>
                  <a:cubicBezTo>
                    <a:pt x="80" y="51"/>
                    <a:pt x="80" y="51"/>
                    <a:pt x="81" y="51"/>
                  </a:cubicBezTo>
                  <a:cubicBezTo>
                    <a:pt x="82" y="52"/>
                    <a:pt x="82" y="50"/>
                    <a:pt x="83" y="50"/>
                  </a:cubicBezTo>
                  <a:cubicBezTo>
                    <a:pt x="84" y="50"/>
                    <a:pt x="85" y="50"/>
                    <a:pt x="86" y="49"/>
                  </a:cubicBezTo>
                  <a:cubicBezTo>
                    <a:pt x="86" y="48"/>
                    <a:pt x="86" y="45"/>
                    <a:pt x="85" y="45"/>
                  </a:cubicBezTo>
                  <a:cubicBezTo>
                    <a:pt x="84" y="45"/>
                    <a:pt x="83" y="45"/>
                    <a:pt x="83" y="45"/>
                  </a:cubicBezTo>
                  <a:cubicBezTo>
                    <a:pt x="82" y="45"/>
                    <a:pt x="84" y="45"/>
                    <a:pt x="84" y="44"/>
                  </a:cubicBezTo>
                  <a:cubicBezTo>
                    <a:pt x="84" y="43"/>
                    <a:pt x="84" y="42"/>
                    <a:pt x="83" y="42"/>
                  </a:cubicBezTo>
                  <a:cubicBezTo>
                    <a:pt x="81" y="41"/>
                    <a:pt x="80" y="42"/>
                    <a:pt x="80" y="41"/>
                  </a:cubicBezTo>
                  <a:cubicBezTo>
                    <a:pt x="79" y="41"/>
                    <a:pt x="78" y="41"/>
                    <a:pt x="78" y="41"/>
                  </a:cubicBezTo>
                  <a:cubicBezTo>
                    <a:pt x="78" y="40"/>
                    <a:pt x="79" y="40"/>
                    <a:pt x="78" y="39"/>
                  </a:cubicBezTo>
                  <a:cubicBezTo>
                    <a:pt x="77" y="37"/>
                    <a:pt x="76" y="38"/>
                    <a:pt x="75" y="38"/>
                  </a:cubicBezTo>
                  <a:cubicBezTo>
                    <a:pt x="75" y="37"/>
                    <a:pt x="74" y="36"/>
                    <a:pt x="73" y="36"/>
                  </a:cubicBezTo>
                  <a:cubicBezTo>
                    <a:pt x="72" y="36"/>
                    <a:pt x="71" y="37"/>
                    <a:pt x="70" y="37"/>
                  </a:cubicBezTo>
                  <a:cubicBezTo>
                    <a:pt x="69" y="37"/>
                    <a:pt x="68" y="38"/>
                    <a:pt x="67" y="37"/>
                  </a:cubicBezTo>
                  <a:cubicBezTo>
                    <a:pt x="67" y="36"/>
                    <a:pt x="66" y="35"/>
                    <a:pt x="65" y="35"/>
                  </a:cubicBezTo>
                  <a:cubicBezTo>
                    <a:pt x="65" y="35"/>
                    <a:pt x="64" y="35"/>
                    <a:pt x="63" y="35"/>
                  </a:cubicBezTo>
                  <a:cubicBezTo>
                    <a:pt x="63" y="35"/>
                    <a:pt x="61" y="35"/>
                    <a:pt x="61" y="36"/>
                  </a:cubicBezTo>
                  <a:cubicBezTo>
                    <a:pt x="60" y="36"/>
                    <a:pt x="59" y="35"/>
                    <a:pt x="59" y="36"/>
                  </a:cubicBezTo>
                  <a:cubicBezTo>
                    <a:pt x="59" y="37"/>
                    <a:pt x="59" y="38"/>
                    <a:pt x="58" y="37"/>
                  </a:cubicBezTo>
                  <a:cubicBezTo>
                    <a:pt x="58" y="36"/>
                    <a:pt x="56" y="36"/>
                    <a:pt x="56" y="37"/>
                  </a:cubicBezTo>
                  <a:cubicBezTo>
                    <a:pt x="56" y="37"/>
                    <a:pt x="54" y="37"/>
                    <a:pt x="54" y="37"/>
                  </a:cubicBezTo>
                  <a:cubicBezTo>
                    <a:pt x="53" y="37"/>
                    <a:pt x="53" y="37"/>
                    <a:pt x="53" y="37"/>
                  </a:cubicBezTo>
                  <a:cubicBezTo>
                    <a:pt x="53" y="37"/>
                    <a:pt x="52" y="36"/>
                    <a:pt x="51" y="37"/>
                  </a:cubicBezTo>
                  <a:cubicBezTo>
                    <a:pt x="51" y="37"/>
                    <a:pt x="51" y="38"/>
                    <a:pt x="51" y="39"/>
                  </a:cubicBezTo>
                  <a:cubicBezTo>
                    <a:pt x="52" y="39"/>
                    <a:pt x="53" y="40"/>
                    <a:pt x="52" y="40"/>
                  </a:cubicBezTo>
                  <a:cubicBezTo>
                    <a:pt x="52" y="40"/>
                    <a:pt x="50" y="39"/>
                    <a:pt x="49" y="39"/>
                  </a:cubicBezTo>
                  <a:cubicBezTo>
                    <a:pt x="48" y="39"/>
                    <a:pt x="47" y="41"/>
                    <a:pt x="47" y="39"/>
                  </a:cubicBezTo>
                  <a:cubicBezTo>
                    <a:pt x="47" y="38"/>
                    <a:pt x="48" y="38"/>
                    <a:pt x="47" y="38"/>
                  </a:cubicBezTo>
                  <a:cubicBezTo>
                    <a:pt x="46" y="37"/>
                    <a:pt x="46" y="38"/>
                    <a:pt x="46" y="36"/>
                  </a:cubicBezTo>
                  <a:cubicBezTo>
                    <a:pt x="45" y="34"/>
                    <a:pt x="46" y="34"/>
                    <a:pt x="45" y="34"/>
                  </a:cubicBezTo>
                  <a:cubicBezTo>
                    <a:pt x="44" y="34"/>
                    <a:pt x="43" y="35"/>
                    <a:pt x="43" y="35"/>
                  </a:cubicBezTo>
                  <a:cubicBezTo>
                    <a:pt x="42" y="36"/>
                    <a:pt x="42" y="37"/>
                    <a:pt x="42" y="36"/>
                  </a:cubicBezTo>
                  <a:cubicBezTo>
                    <a:pt x="42" y="35"/>
                    <a:pt x="42" y="34"/>
                    <a:pt x="42" y="34"/>
                  </a:cubicBezTo>
                  <a:cubicBezTo>
                    <a:pt x="41" y="34"/>
                    <a:pt x="40" y="34"/>
                    <a:pt x="39" y="35"/>
                  </a:cubicBezTo>
                  <a:cubicBezTo>
                    <a:pt x="38" y="35"/>
                    <a:pt x="38" y="35"/>
                    <a:pt x="38" y="35"/>
                  </a:cubicBezTo>
                  <a:cubicBezTo>
                    <a:pt x="38" y="34"/>
                    <a:pt x="38" y="33"/>
                    <a:pt x="37" y="32"/>
                  </a:cubicBezTo>
                  <a:cubicBezTo>
                    <a:pt x="37" y="31"/>
                    <a:pt x="37" y="32"/>
                    <a:pt x="36" y="32"/>
                  </a:cubicBezTo>
                  <a:cubicBezTo>
                    <a:pt x="36" y="32"/>
                    <a:pt x="35" y="32"/>
                    <a:pt x="35" y="32"/>
                  </a:cubicBezTo>
                  <a:cubicBezTo>
                    <a:pt x="35" y="32"/>
                    <a:pt x="35" y="33"/>
                    <a:pt x="35" y="34"/>
                  </a:cubicBezTo>
                  <a:cubicBezTo>
                    <a:pt x="35" y="34"/>
                    <a:pt x="35" y="36"/>
                    <a:pt x="34" y="35"/>
                  </a:cubicBezTo>
                  <a:cubicBezTo>
                    <a:pt x="34" y="34"/>
                    <a:pt x="34" y="33"/>
                    <a:pt x="33" y="33"/>
                  </a:cubicBezTo>
                  <a:cubicBezTo>
                    <a:pt x="33" y="32"/>
                    <a:pt x="32" y="33"/>
                    <a:pt x="32" y="32"/>
                  </a:cubicBezTo>
                  <a:cubicBezTo>
                    <a:pt x="31" y="31"/>
                    <a:pt x="32" y="32"/>
                    <a:pt x="33" y="32"/>
                  </a:cubicBezTo>
                  <a:cubicBezTo>
                    <a:pt x="34" y="32"/>
                    <a:pt x="35" y="32"/>
                    <a:pt x="35" y="30"/>
                  </a:cubicBezTo>
                  <a:cubicBezTo>
                    <a:pt x="35" y="29"/>
                    <a:pt x="35" y="27"/>
                    <a:pt x="34" y="27"/>
                  </a:cubicBezTo>
                  <a:cubicBezTo>
                    <a:pt x="33" y="28"/>
                    <a:pt x="32" y="28"/>
                    <a:pt x="33" y="27"/>
                  </a:cubicBezTo>
                  <a:cubicBezTo>
                    <a:pt x="33" y="26"/>
                    <a:pt x="33" y="25"/>
                    <a:pt x="32" y="25"/>
                  </a:cubicBezTo>
                  <a:cubicBezTo>
                    <a:pt x="31" y="25"/>
                    <a:pt x="31" y="25"/>
                    <a:pt x="30" y="25"/>
                  </a:cubicBezTo>
                  <a:cubicBezTo>
                    <a:pt x="29" y="26"/>
                    <a:pt x="29" y="24"/>
                    <a:pt x="28" y="24"/>
                  </a:cubicBezTo>
                  <a:cubicBezTo>
                    <a:pt x="27" y="24"/>
                    <a:pt x="27" y="24"/>
                    <a:pt x="26" y="25"/>
                  </a:cubicBezTo>
                  <a:cubicBezTo>
                    <a:pt x="26" y="25"/>
                    <a:pt x="24" y="24"/>
                    <a:pt x="25" y="25"/>
                  </a:cubicBezTo>
                  <a:cubicBezTo>
                    <a:pt x="26" y="25"/>
                    <a:pt x="27" y="24"/>
                    <a:pt x="28" y="23"/>
                  </a:cubicBezTo>
                  <a:cubicBezTo>
                    <a:pt x="29" y="22"/>
                    <a:pt x="29" y="21"/>
                    <a:pt x="28" y="21"/>
                  </a:cubicBezTo>
                  <a:cubicBezTo>
                    <a:pt x="27" y="21"/>
                    <a:pt x="26" y="21"/>
                    <a:pt x="26" y="20"/>
                  </a:cubicBezTo>
                  <a:cubicBezTo>
                    <a:pt x="26" y="19"/>
                    <a:pt x="26" y="19"/>
                    <a:pt x="27" y="20"/>
                  </a:cubicBezTo>
                  <a:cubicBezTo>
                    <a:pt x="28" y="20"/>
                    <a:pt x="29" y="21"/>
                    <a:pt x="30" y="22"/>
                  </a:cubicBezTo>
                  <a:cubicBezTo>
                    <a:pt x="32" y="22"/>
                    <a:pt x="33" y="22"/>
                    <a:pt x="35" y="23"/>
                  </a:cubicBezTo>
                  <a:cubicBezTo>
                    <a:pt x="37" y="24"/>
                    <a:pt x="38" y="23"/>
                    <a:pt x="38" y="22"/>
                  </a:cubicBezTo>
                  <a:cubicBezTo>
                    <a:pt x="37" y="21"/>
                    <a:pt x="37" y="19"/>
                    <a:pt x="36" y="19"/>
                  </a:cubicBezTo>
                  <a:cubicBezTo>
                    <a:pt x="35" y="20"/>
                    <a:pt x="34" y="18"/>
                    <a:pt x="34" y="18"/>
                  </a:cubicBezTo>
                  <a:cubicBezTo>
                    <a:pt x="33" y="19"/>
                    <a:pt x="31" y="17"/>
                    <a:pt x="30" y="17"/>
                  </a:cubicBezTo>
                  <a:cubicBezTo>
                    <a:pt x="30" y="17"/>
                    <a:pt x="29" y="17"/>
                    <a:pt x="29" y="16"/>
                  </a:cubicBezTo>
                  <a:cubicBezTo>
                    <a:pt x="30" y="16"/>
                    <a:pt x="30" y="16"/>
                    <a:pt x="31" y="17"/>
                  </a:cubicBezTo>
                  <a:cubicBezTo>
                    <a:pt x="33" y="17"/>
                    <a:pt x="33" y="17"/>
                    <a:pt x="32" y="15"/>
                  </a:cubicBezTo>
                  <a:cubicBezTo>
                    <a:pt x="32" y="14"/>
                    <a:pt x="31" y="13"/>
                    <a:pt x="30" y="12"/>
                  </a:cubicBezTo>
                  <a:cubicBezTo>
                    <a:pt x="29" y="12"/>
                    <a:pt x="27" y="11"/>
                    <a:pt x="26" y="11"/>
                  </a:cubicBezTo>
                  <a:cubicBezTo>
                    <a:pt x="25" y="11"/>
                    <a:pt x="23" y="12"/>
                    <a:pt x="22" y="11"/>
                  </a:cubicBezTo>
                  <a:cubicBezTo>
                    <a:pt x="21" y="11"/>
                    <a:pt x="20" y="11"/>
                    <a:pt x="19" y="11"/>
                  </a:cubicBezTo>
                  <a:cubicBezTo>
                    <a:pt x="19" y="12"/>
                    <a:pt x="18" y="13"/>
                    <a:pt x="17" y="13"/>
                  </a:cubicBezTo>
                  <a:cubicBezTo>
                    <a:pt x="16" y="13"/>
                    <a:pt x="15" y="14"/>
                    <a:pt x="16" y="13"/>
                  </a:cubicBezTo>
                  <a:cubicBezTo>
                    <a:pt x="17" y="12"/>
                    <a:pt x="17" y="13"/>
                    <a:pt x="18" y="11"/>
                  </a:cubicBezTo>
                  <a:cubicBezTo>
                    <a:pt x="19" y="10"/>
                    <a:pt x="20" y="10"/>
                    <a:pt x="20" y="9"/>
                  </a:cubicBezTo>
                  <a:cubicBezTo>
                    <a:pt x="19" y="7"/>
                    <a:pt x="19" y="6"/>
                    <a:pt x="18" y="6"/>
                  </a:cubicBezTo>
                  <a:cubicBezTo>
                    <a:pt x="17" y="5"/>
                    <a:pt x="17" y="5"/>
                    <a:pt x="16" y="5"/>
                  </a:cubicBezTo>
                  <a:cubicBezTo>
                    <a:pt x="15" y="6"/>
                    <a:pt x="15" y="5"/>
                    <a:pt x="14" y="4"/>
                  </a:cubicBezTo>
                  <a:cubicBezTo>
                    <a:pt x="13" y="3"/>
                    <a:pt x="13" y="4"/>
                    <a:pt x="12" y="3"/>
                  </a:cubicBezTo>
                  <a:cubicBezTo>
                    <a:pt x="11" y="2"/>
                    <a:pt x="11" y="3"/>
                    <a:pt x="10" y="2"/>
                  </a:cubicBezTo>
                  <a:cubicBezTo>
                    <a:pt x="10" y="1"/>
                    <a:pt x="9" y="1"/>
                    <a:pt x="8" y="1"/>
                  </a:cubicBezTo>
                  <a:cubicBezTo>
                    <a:pt x="8" y="1"/>
                    <a:pt x="6" y="1"/>
                    <a:pt x="5" y="0"/>
                  </a:cubicBezTo>
                  <a:cubicBezTo>
                    <a:pt x="5" y="0"/>
                    <a:pt x="5" y="1"/>
                    <a:pt x="4" y="1"/>
                  </a:cubicBezTo>
                  <a:cubicBezTo>
                    <a:pt x="4" y="1"/>
                    <a:pt x="3" y="0"/>
                    <a:pt x="2" y="1"/>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64" name="Freeform 193">
              <a:extLst>
                <a:ext uri="{FF2B5EF4-FFF2-40B4-BE49-F238E27FC236}">
                  <a16:creationId xmlns:a16="http://schemas.microsoft.com/office/drawing/2014/main" id="{45F04214-7B35-4AE8-831D-A303C940684E}"/>
                </a:ext>
              </a:extLst>
            </p:cNvPr>
            <p:cNvSpPr>
              <a:spLocks/>
            </p:cNvSpPr>
            <p:nvPr/>
          </p:nvSpPr>
          <p:spPr bwMode="gray">
            <a:xfrm>
              <a:off x="6101416" y="1809542"/>
              <a:ext cx="135298" cy="39237"/>
            </a:xfrm>
            <a:custGeom>
              <a:avLst/>
              <a:gdLst>
                <a:gd name="T0" fmla="*/ 13 w 52"/>
                <a:gd name="T1" fmla="*/ 13 h 15"/>
                <a:gd name="T2" fmla="*/ 13 w 52"/>
                <a:gd name="T3" fmla="*/ 10 h 15"/>
                <a:gd name="T4" fmla="*/ 12 w 52"/>
                <a:gd name="T5" fmla="*/ 9 h 15"/>
                <a:gd name="T6" fmla="*/ 9 w 52"/>
                <a:gd name="T7" fmla="*/ 14 h 15"/>
                <a:gd name="T8" fmla="*/ 8 w 52"/>
                <a:gd name="T9" fmla="*/ 14 h 15"/>
                <a:gd name="T10" fmla="*/ 8 w 52"/>
                <a:gd name="T11" fmla="*/ 11 h 15"/>
                <a:gd name="T12" fmla="*/ 4 w 52"/>
                <a:gd name="T13" fmla="*/ 9 h 15"/>
                <a:gd name="T14" fmla="*/ 2 w 52"/>
                <a:gd name="T15" fmla="*/ 10 h 15"/>
                <a:gd name="T16" fmla="*/ 2 w 52"/>
                <a:gd name="T17" fmla="*/ 8 h 15"/>
                <a:gd name="T18" fmla="*/ 1 w 52"/>
                <a:gd name="T19" fmla="*/ 7 h 15"/>
                <a:gd name="T20" fmla="*/ 1 w 52"/>
                <a:gd name="T21" fmla="*/ 6 h 15"/>
                <a:gd name="T22" fmla="*/ 7 w 52"/>
                <a:gd name="T23" fmla="*/ 4 h 15"/>
                <a:gd name="T24" fmla="*/ 15 w 52"/>
                <a:gd name="T25" fmla="*/ 4 h 15"/>
                <a:gd name="T26" fmla="*/ 22 w 52"/>
                <a:gd name="T27" fmla="*/ 3 h 15"/>
                <a:gd name="T28" fmla="*/ 29 w 52"/>
                <a:gd name="T29" fmla="*/ 2 h 15"/>
                <a:gd name="T30" fmla="*/ 35 w 52"/>
                <a:gd name="T31" fmla="*/ 0 h 15"/>
                <a:gd name="T32" fmla="*/ 43 w 52"/>
                <a:gd name="T33" fmla="*/ 3 h 15"/>
                <a:gd name="T34" fmla="*/ 46 w 52"/>
                <a:gd name="T35" fmla="*/ 3 h 15"/>
                <a:gd name="T36" fmla="*/ 48 w 52"/>
                <a:gd name="T37" fmla="*/ 1 h 15"/>
                <a:gd name="T38" fmla="*/ 52 w 52"/>
                <a:gd name="T39" fmla="*/ 4 h 15"/>
                <a:gd name="T40" fmla="*/ 51 w 52"/>
                <a:gd name="T41" fmla="*/ 6 h 15"/>
                <a:gd name="T42" fmla="*/ 46 w 52"/>
                <a:gd name="T43" fmla="*/ 6 h 15"/>
                <a:gd name="T44" fmla="*/ 47 w 52"/>
                <a:gd name="T45" fmla="*/ 9 h 15"/>
                <a:gd name="T46" fmla="*/ 44 w 52"/>
                <a:gd name="T47" fmla="*/ 8 h 15"/>
                <a:gd name="T48" fmla="*/ 44 w 52"/>
                <a:gd name="T49" fmla="*/ 12 h 15"/>
                <a:gd name="T50" fmla="*/ 38 w 52"/>
                <a:gd name="T51" fmla="*/ 11 h 15"/>
                <a:gd name="T52" fmla="*/ 34 w 52"/>
                <a:gd name="T53" fmla="*/ 14 h 15"/>
                <a:gd name="T54" fmla="*/ 30 w 52"/>
                <a:gd name="T55" fmla="*/ 11 h 15"/>
                <a:gd name="T56" fmla="*/ 34 w 52"/>
                <a:gd name="T57" fmla="*/ 7 h 15"/>
                <a:gd name="T58" fmla="*/ 32 w 52"/>
                <a:gd name="T59" fmla="*/ 7 h 15"/>
                <a:gd name="T60" fmla="*/ 27 w 52"/>
                <a:gd name="T61" fmla="*/ 9 h 15"/>
                <a:gd name="T62" fmla="*/ 27 w 52"/>
                <a:gd name="T63" fmla="*/ 11 h 15"/>
                <a:gd name="T64" fmla="*/ 24 w 52"/>
                <a:gd name="T65" fmla="*/ 12 h 15"/>
                <a:gd name="T66" fmla="*/ 21 w 52"/>
                <a:gd name="T67" fmla="*/ 12 h 15"/>
                <a:gd name="T68" fmla="*/ 20 w 52"/>
                <a:gd name="T69" fmla="*/ 11 h 15"/>
                <a:gd name="T70" fmla="*/ 19 w 52"/>
                <a:gd name="T71" fmla="*/ 13 h 15"/>
                <a:gd name="T72" fmla="*/ 15 w 52"/>
                <a:gd name="T73"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15">
                  <a:moveTo>
                    <a:pt x="12" y="14"/>
                  </a:moveTo>
                  <a:cubicBezTo>
                    <a:pt x="12" y="13"/>
                    <a:pt x="12" y="13"/>
                    <a:pt x="13" y="13"/>
                  </a:cubicBezTo>
                  <a:cubicBezTo>
                    <a:pt x="13" y="12"/>
                    <a:pt x="14" y="12"/>
                    <a:pt x="13" y="11"/>
                  </a:cubicBezTo>
                  <a:cubicBezTo>
                    <a:pt x="13" y="11"/>
                    <a:pt x="12" y="11"/>
                    <a:pt x="13" y="10"/>
                  </a:cubicBezTo>
                  <a:cubicBezTo>
                    <a:pt x="13" y="10"/>
                    <a:pt x="13" y="9"/>
                    <a:pt x="13" y="9"/>
                  </a:cubicBezTo>
                  <a:cubicBezTo>
                    <a:pt x="13" y="9"/>
                    <a:pt x="12" y="9"/>
                    <a:pt x="12" y="9"/>
                  </a:cubicBezTo>
                  <a:cubicBezTo>
                    <a:pt x="11" y="10"/>
                    <a:pt x="10" y="11"/>
                    <a:pt x="10" y="12"/>
                  </a:cubicBezTo>
                  <a:cubicBezTo>
                    <a:pt x="10" y="13"/>
                    <a:pt x="9" y="13"/>
                    <a:pt x="9" y="14"/>
                  </a:cubicBezTo>
                  <a:cubicBezTo>
                    <a:pt x="9" y="14"/>
                    <a:pt x="8" y="15"/>
                    <a:pt x="8" y="15"/>
                  </a:cubicBezTo>
                  <a:cubicBezTo>
                    <a:pt x="7" y="15"/>
                    <a:pt x="7" y="14"/>
                    <a:pt x="8" y="14"/>
                  </a:cubicBezTo>
                  <a:cubicBezTo>
                    <a:pt x="8" y="13"/>
                    <a:pt x="9" y="12"/>
                    <a:pt x="9" y="12"/>
                  </a:cubicBezTo>
                  <a:cubicBezTo>
                    <a:pt x="9" y="11"/>
                    <a:pt x="9" y="11"/>
                    <a:pt x="8" y="11"/>
                  </a:cubicBezTo>
                  <a:cubicBezTo>
                    <a:pt x="8" y="12"/>
                    <a:pt x="7" y="10"/>
                    <a:pt x="7" y="10"/>
                  </a:cubicBezTo>
                  <a:cubicBezTo>
                    <a:pt x="6" y="9"/>
                    <a:pt x="5" y="9"/>
                    <a:pt x="4" y="9"/>
                  </a:cubicBezTo>
                  <a:cubicBezTo>
                    <a:pt x="4" y="10"/>
                    <a:pt x="4" y="9"/>
                    <a:pt x="3" y="9"/>
                  </a:cubicBezTo>
                  <a:cubicBezTo>
                    <a:pt x="2" y="10"/>
                    <a:pt x="2" y="10"/>
                    <a:pt x="2" y="10"/>
                  </a:cubicBezTo>
                  <a:cubicBezTo>
                    <a:pt x="1" y="10"/>
                    <a:pt x="1" y="10"/>
                    <a:pt x="1" y="10"/>
                  </a:cubicBezTo>
                  <a:cubicBezTo>
                    <a:pt x="0" y="9"/>
                    <a:pt x="1" y="9"/>
                    <a:pt x="2" y="8"/>
                  </a:cubicBezTo>
                  <a:cubicBezTo>
                    <a:pt x="2" y="8"/>
                    <a:pt x="3" y="8"/>
                    <a:pt x="3" y="7"/>
                  </a:cubicBezTo>
                  <a:cubicBezTo>
                    <a:pt x="3" y="7"/>
                    <a:pt x="2" y="7"/>
                    <a:pt x="1" y="7"/>
                  </a:cubicBezTo>
                  <a:cubicBezTo>
                    <a:pt x="1" y="8"/>
                    <a:pt x="1" y="9"/>
                    <a:pt x="0" y="8"/>
                  </a:cubicBezTo>
                  <a:cubicBezTo>
                    <a:pt x="0" y="7"/>
                    <a:pt x="0" y="6"/>
                    <a:pt x="1" y="6"/>
                  </a:cubicBezTo>
                  <a:cubicBezTo>
                    <a:pt x="2" y="6"/>
                    <a:pt x="4" y="6"/>
                    <a:pt x="4" y="5"/>
                  </a:cubicBezTo>
                  <a:cubicBezTo>
                    <a:pt x="5" y="4"/>
                    <a:pt x="6" y="4"/>
                    <a:pt x="7" y="4"/>
                  </a:cubicBezTo>
                  <a:cubicBezTo>
                    <a:pt x="8" y="5"/>
                    <a:pt x="11" y="5"/>
                    <a:pt x="12" y="5"/>
                  </a:cubicBezTo>
                  <a:cubicBezTo>
                    <a:pt x="12" y="5"/>
                    <a:pt x="14" y="4"/>
                    <a:pt x="15" y="4"/>
                  </a:cubicBezTo>
                  <a:cubicBezTo>
                    <a:pt x="15" y="3"/>
                    <a:pt x="17" y="3"/>
                    <a:pt x="19" y="3"/>
                  </a:cubicBezTo>
                  <a:cubicBezTo>
                    <a:pt x="20" y="3"/>
                    <a:pt x="21" y="3"/>
                    <a:pt x="22" y="3"/>
                  </a:cubicBezTo>
                  <a:cubicBezTo>
                    <a:pt x="23" y="2"/>
                    <a:pt x="24" y="2"/>
                    <a:pt x="25" y="2"/>
                  </a:cubicBezTo>
                  <a:cubicBezTo>
                    <a:pt x="26" y="2"/>
                    <a:pt x="28" y="2"/>
                    <a:pt x="29" y="2"/>
                  </a:cubicBezTo>
                  <a:cubicBezTo>
                    <a:pt x="29" y="2"/>
                    <a:pt x="31" y="1"/>
                    <a:pt x="32" y="1"/>
                  </a:cubicBezTo>
                  <a:cubicBezTo>
                    <a:pt x="33" y="0"/>
                    <a:pt x="34" y="0"/>
                    <a:pt x="35" y="0"/>
                  </a:cubicBezTo>
                  <a:cubicBezTo>
                    <a:pt x="36" y="1"/>
                    <a:pt x="40" y="1"/>
                    <a:pt x="41" y="2"/>
                  </a:cubicBezTo>
                  <a:cubicBezTo>
                    <a:pt x="42" y="3"/>
                    <a:pt x="43" y="3"/>
                    <a:pt x="43" y="3"/>
                  </a:cubicBezTo>
                  <a:cubicBezTo>
                    <a:pt x="44" y="3"/>
                    <a:pt x="44" y="2"/>
                    <a:pt x="44" y="3"/>
                  </a:cubicBezTo>
                  <a:cubicBezTo>
                    <a:pt x="45" y="3"/>
                    <a:pt x="46" y="3"/>
                    <a:pt x="46" y="3"/>
                  </a:cubicBezTo>
                  <a:cubicBezTo>
                    <a:pt x="46" y="2"/>
                    <a:pt x="46" y="2"/>
                    <a:pt x="46" y="1"/>
                  </a:cubicBezTo>
                  <a:cubicBezTo>
                    <a:pt x="47" y="1"/>
                    <a:pt x="47" y="1"/>
                    <a:pt x="48" y="1"/>
                  </a:cubicBezTo>
                  <a:cubicBezTo>
                    <a:pt x="49" y="1"/>
                    <a:pt x="49" y="1"/>
                    <a:pt x="50" y="2"/>
                  </a:cubicBezTo>
                  <a:cubicBezTo>
                    <a:pt x="51" y="3"/>
                    <a:pt x="51" y="3"/>
                    <a:pt x="52" y="4"/>
                  </a:cubicBezTo>
                  <a:cubicBezTo>
                    <a:pt x="52" y="4"/>
                    <a:pt x="52" y="5"/>
                    <a:pt x="52" y="5"/>
                  </a:cubicBezTo>
                  <a:cubicBezTo>
                    <a:pt x="52" y="6"/>
                    <a:pt x="51" y="6"/>
                    <a:pt x="51" y="6"/>
                  </a:cubicBezTo>
                  <a:cubicBezTo>
                    <a:pt x="50" y="6"/>
                    <a:pt x="50" y="6"/>
                    <a:pt x="48" y="6"/>
                  </a:cubicBezTo>
                  <a:cubicBezTo>
                    <a:pt x="47" y="6"/>
                    <a:pt x="46" y="5"/>
                    <a:pt x="46" y="6"/>
                  </a:cubicBezTo>
                  <a:cubicBezTo>
                    <a:pt x="46" y="7"/>
                    <a:pt x="47" y="7"/>
                    <a:pt x="47" y="8"/>
                  </a:cubicBezTo>
                  <a:cubicBezTo>
                    <a:pt x="48" y="8"/>
                    <a:pt x="48" y="9"/>
                    <a:pt x="47" y="9"/>
                  </a:cubicBezTo>
                  <a:cubicBezTo>
                    <a:pt x="47" y="9"/>
                    <a:pt x="46" y="10"/>
                    <a:pt x="45" y="8"/>
                  </a:cubicBezTo>
                  <a:cubicBezTo>
                    <a:pt x="45" y="7"/>
                    <a:pt x="44" y="7"/>
                    <a:pt x="44" y="8"/>
                  </a:cubicBezTo>
                  <a:cubicBezTo>
                    <a:pt x="44" y="9"/>
                    <a:pt x="45" y="10"/>
                    <a:pt x="45" y="10"/>
                  </a:cubicBezTo>
                  <a:cubicBezTo>
                    <a:pt x="45" y="11"/>
                    <a:pt x="45" y="12"/>
                    <a:pt x="44" y="12"/>
                  </a:cubicBezTo>
                  <a:cubicBezTo>
                    <a:pt x="43" y="12"/>
                    <a:pt x="41" y="12"/>
                    <a:pt x="40" y="12"/>
                  </a:cubicBezTo>
                  <a:cubicBezTo>
                    <a:pt x="40" y="12"/>
                    <a:pt x="39" y="11"/>
                    <a:pt x="38" y="11"/>
                  </a:cubicBezTo>
                  <a:cubicBezTo>
                    <a:pt x="37" y="12"/>
                    <a:pt x="36" y="12"/>
                    <a:pt x="36" y="13"/>
                  </a:cubicBezTo>
                  <a:cubicBezTo>
                    <a:pt x="35" y="14"/>
                    <a:pt x="35" y="14"/>
                    <a:pt x="34" y="14"/>
                  </a:cubicBezTo>
                  <a:cubicBezTo>
                    <a:pt x="32" y="14"/>
                    <a:pt x="32" y="14"/>
                    <a:pt x="31" y="13"/>
                  </a:cubicBezTo>
                  <a:cubicBezTo>
                    <a:pt x="31" y="12"/>
                    <a:pt x="30" y="11"/>
                    <a:pt x="30" y="11"/>
                  </a:cubicBezTo>
                  <a:cubicBezTo>
                    <a:pt x="31" y="10"/>
                    <a:pt x="32" y="9"/>
                    <a:pt x="33" y="9"/>
                  </a:cubicBezTo>
                  <a:cubicBezTo>
                    <a:pt x="33" y="9"/>
                    <a:pt x="34" y="8"/>
                    <a:pt x="34" y="7"/>
                  </a:cubicBezTo>
                  <a:cubicBezTo>
                    <a:pt x="34" y="7"/>
                    <a:pt x="33" y="7"/>
                    <a:pt x="33" y="7"/>
                  </a:cubicBezTo>
                  <a:cubicBezTo>
                    <a:pt x="32" y="7"/>
                    <a:pt x="32" y="6"/>
                    <a:pt x="32" y="7"/>
                  </a:cubicBezTo>
                  <a:cubicBezTo>
                    <a:pt x="31" y="7"/>
                    <a:pt x="30" y="10"/>
                    <a:pt x="29" y="10"/>
                  </a:cubicBezTo>
                  <a:cubicBezTo>
                    <a:pt x="29" y="9"/>
                    <a:pt x="28" y="9"/>
                    <a:pt x="27" y="9"/>
                  </a:cubicBezTo>
                  <a:cubicBezTo>
                    <a:pt x="27" y="8"/>
                    <a:pt x="26" y="9"/>
                    <a:pt x="27" y="9"/>
                  </a:cubicBezTo>
                  <a:cubicBezTo>
                    <a:pt x="27" y="10"/>
                    <a:pt x="27" y="11"/>
                    <a:pt x="27" y="11"/>
                  </a:cubicBezTo>
                  <a:cubicBezTo>
                    <a:pt x="26" y="11"/>
                    <a:pt x="26" y="12"/>
                    <a:pt x="25" y="12"/>
                  </a:cubicBezTo>
                  <a:cubicBezTo>
                    <a:pt x="25" y="12"/>
                    <a:pt x="24" y="12"/>
                    <a:pt x="24" y="12"/>
                  </a:cubicBezTo>
                  <a:cubicBezTo>
                    <a:pt x="23" y="13"/>
                    <a:pt x="23" y="13"/>
                    <a:pt x="22" y="13"/>
                  </a:cubicBezTo>
                  <a:cubicBezTo>
                    <a:pt x="21" y="13"/>
                    <a:pt x="21" y="13"/>
                    <a:pt x="21" y="12"/>
                  </a:cubicBezTo>
                  <a:cubicBezTo>
                    <a:pt x="21" y="11"/>
                    <a:pt x="22" y="9"/>
                    <a:pt x="21" y="9"/>
                  </a:cubicBezTo>
                  <a:cubicBezTo>
                    <a:pt x="21" y="9"/>
                    <a:pt x="20" y="10"/>
                    <a:pt x="20" y="11"/>
                  </a:cubicBezTo>
                  <a:cubicBezTo>
                    <a:pt x="20" y="11"/>
                    <a:pt x="19" y="12"/>
                    <a:pt x="19" y="12"/>
                  </a:cubicBezTo>
                  <a:cubicBezTo>
                    <a:pt x="19" y="12"/>
                    <a:pt x="19" y="13"/>
                    <a:pt x="19" y="13"/>
                  </a:cubicBezTo>
                  <a:cubicBezTo>
                    <a:pt x="19" y="14"/>
                    <a:pt x="18" y="13"/>
                    <a:pt x="17" y="14"/>
                  </a:cubicBezTo>
                  <a:cubicBezTo>
                    <a:pt x="16" y="15"/>
                    <a:pt x="16" y="14"/>
                    <a:pt x="15" y="14"/>
                  </a:cubicBezTo>
                  <a:cubicBezTo>
                    <a:pt x="14" y="14"/>
                    <a:pt x="13" y="15"/>
                    <a:pt x="12" y="1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65" name="Freeform 194">
              <a:extLst>
                <a:ext uri="{FF2B5EF4-FFF2-40B4-BE49-F238E27FC236}">
                  <a16:creationId xmlns:a16="http://schemas.microsoft.com/office/drawing/2014/main" id="{33E44BAB-B0FD-41CB-B321-4CF601EDCC0B}"/>
                </a:ext>
              </a:extLst>
            </p:cNvPr>
            <p:cNvSpPr>
              <a:spLocks/>
            </p:cNvSpPr>
            <p:nvPr/>
          </p:nvSpPr>
          <p:spPr bwMode="gray">
            <a:xfrm>
              <a:off x="6143359" y="1848779"/>
              <a:ext cx="35177" cy="17589"/>
            </a:xfrm>
            <a:custGeom>
              <a:avLst/>
              <a:gdLst>
                <a:gd name="T0" fmla="*/ 14 w 14"/>
                <a:gd name="T1" fmla="*/ 0 h 7"/>
                <a:gd name="T2" fmla="*/ 12 w 14"/>
                <a:gd name="T3" fmla="*/ 2 h 7"/>
                <a:gd name="T4" fmla="*/ 8 w 14"/>
                <a:gd name="T5" fmla="*/ 4 h 7"/>
                <a:gd name="T6" fmla="*/ 6 w 14"/>
                <a:gd name="T7" fmla="*/ 6 h 7"/>
                <a:gd name="T8" fmla="*/ 3 w 14"/>
                <a:gd name="T9" fmla="*/ 7 h 7"/>
                <a:gd name="T10" fmla="*/ 2 w 14"/>
                <a:gd name="T11" fmla="*/ 5 h 7"/>
                <a:gd name="T12" fmla="*/ 0 w 14"/>
                <a:gd name="T13" fmla="*/ 4 h 7"/>
                <a:gd name="T14" fmla="*/ 2 w 14"/>
                <a:gd name="T15" fmla="*/ 3 h 7"/>
                <a:gd name="T16" fmla="*/ 6 w 14"/>
                <a:gd name="T17" fmla="*/ 2 h 7"/>
                <a:gd name="T18" fmla="*/ 9 w 14"/>
                <a:gd name="T19" fmla="*/ 1 h 7"/>
                <a:gd name="T20" fmla="*/ 12 w 14"/>
                <a:gd name="T21" fmla="*/ 0 h 7"/>
                <a:gd name="T22" fmla="*/ 14 w 14"/>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4" y="0"/>
                  </a:moveTo>
                  <a:cubicBezTo>
                    <a:pt x="14" y="2"/>
                    <a:pt x="13" y="2"/>
                    <a:pt x="12" y="2"/>
                  </a:cubicBezTo>
                  <a:cubicBezTo>
                    <a:pt x="11" y="3"/>
                    <a:pt x="9" y="4"/>
                    <a:pt x="8" y="4"/>
                  </a:cubicBezTo>
                  <a:cubicBezTo>
                    <a:pt x="7" y="5"/>
                    <a:pt x="7" y="5"/>
                    <a:pt x="6" y="6"/>
                  </a:cubicBezTo>
                  <a:cubicBezTo>
                    <a:pt x="5" y="6"/>
                    <a:pt x="4" y="7"/>
                    <a:pt x="3" y="7"/>
                  </a:cubicBezTo>
                  <a:cubicBezTo>
                    <a:pt x="2" y="6"/>
                    <a:pt x="2" y="6"/>
                    <a:pt x="2" y="5"/>
                  </a:cubicBezTo>
                  <a:cubicBezTo>
                    <a:pt x="1" y="5"/>
                    <a:pt x="0" y="5"/>
                    <a:pt x="0" y="4"/>
                  </a:cubicBezTo>
                  <a:cubicBezTo>
                    <a:pt x="0" y="3"/>
                    <a:pt x="1" y="3"/>
                    <a:pt x="2" y="3"/>
                  </a:cubicBezTo>
                  <a:cubicBezTo>
                    <a:pt x="3" y="2"/>
                    <a:pt x="4" y="2"/>
                    <a:pt x="6" y="2"/>
                  </a:cubicBezTo>
                  <a:cubicBezTo>
                    <a:pt x="7" y="2"/>
                    <a:pt x="8" y="2"/>
                    <a:pt x="9" y="1"/>
                  </a:cubicBezTo>
                  <a:cubicBezTo>
                    <a:pt x="10" y="0"/>
                    <a:pt x="11" y="0"/>
                    <a:pt x="12" y="0"/>
                  </a:cubicBezTo>
                  <a:cubicBezTo>
                    <a:pt x="13" y="0"/>
                    <a:pt x="14" y="0"/>
                    <a:pt x="14"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66" name="Freeform 195">
              <a:extLst>
                <a:ext uri="{FF2B5EF4-FFF2-40B4-BE49-F238E27FC236}">
                  <a16:creationId xmlns:a16="http://schemas.microsoft.com/office/drawing/2014/main" id="{E8152C85-4F22-418F-8B96-44D7CD19FF83}"/>
                </a:ext>
              </a:extLst>
            </p:cNvPr>
            <p:cNvSpPr>
              <a:spLocks/>
            </p:cNvSpPr>
            <p:nvPr/>
          </p:nvSpPr>
          <p:spPr bwMode="gray">
            <a:xfrm>
              <a:off x="6158241" y="1846073"/>
              <a:ext cx="186711" cy="96062"/>
            </a:xfrm>
            <a:custGeom>
              <a:avLst/>
              <a:gdLst>
                <a:gd name="T0" fmla="*/ 16 w 72"/>
                <a:gd name="T1" fmla="*/ 11 h 37"/>
                <a:gd name="T2" fmla="*/ 6 w 72"/>
                <a:gd name="T3" fmla="*/ 10 h 37"/>
                <a:gd name="T4" fmla="*/ 5 w 72"/>
                <a:gd name="T5" fmla="*/ 16 h 37"/>
                <a:gd name="T6" fmla="*/ 11 w 72"/>
                <a:gd name="T7" fmla="*/ 18 h 37"/>
                <a:gd name="T8" fmla="*/ 12 w 72"/>
                <a:gd name="T9" fmla="*/ 20 h 37"/>
                <a:gd name="T10" fmla="*/ 18 w 72"/>
                <a:gd name="T11" fmla="*/ 17 h 37"/>
                <a:gd name="T12" fmla="*/ 22 w 72"/>
                <a:gd name="T13" fmla="*/ 15 h 37"/>
                <a:gd name="T14" fmla="*/ 23 w 72"/>
                <a:gd name="T15" fmla="*/ 17 h 37"/>
                <a:gd name="T16" fmla="*/ 24 w 72"/>
                <a:gd name="T17" fmla="*/ 22 h 37"/>
                <a:gd name="T18" fmla="*/ 29 w 72"/>
                <a:gd name="T19" fmla="*/ 21 h 37"/>
                <a:gd name="T20" fmla="*/ 35 w 72"/>
                <a:gd name="T21" fmla="*/ 24 h 37"/>
                <a:gd name="T22" fmla="*/ 30 w 72"/>
                <a:gd name="T23" fmla="*/ 26 h 37"/>
                <a:gd name="T24" fmla="*/ 22 w 72"/>
                <a:gd name="T25" fmla="*/ 25 h 37"/>
                <a:gd name="T26" fmla="*/ 14 w 72"/>
                <a:gd name="T27" fmla="*/ 27 h 37"/>
                <a:gd name="T28" fmla="*/ 23 w 72"/>
                <a:gd name="T29" fmla="*/ 34 h 37"/>
                <a:gd name="T30" fmla="*/ 36 w 72"/>
                <a:gd name="T31" fmla="*/ 32 h 37"/>
                <a:gd name="T32" fmla="*/ 47 w 72"/>
                <a:gd name="T33" fmla="*/ 31 h 37"/>
                <a:gd name="T34" fmla="*/ 53 w 72"/>
                <a:gd name="T35" fmla="*/ 34 h 37"/>
                <a:gd name="T36" fmla="*/ 57 w 72"/>
                <a:gd name="T37" fmla="*/ 37 h 37"/>
                <a:gd name="T38" fmla="*/ 65 w 72"/>
                <a:gd name="T39" fmla="*/ 33 h 37"/>
                <a:gd name="T40" fmla="*/ 72 w 72"/>
                <a:gd name="T41" fmla="*/ 26 h 37"/>
                <a:gd name="T42" fmla="*/ 67 w 72"/>
                <a:gd name="T43" fmla="*/ 20 h 37"/>
                <a:gd name="T44" fmla="*/ 64 w 72"/>
                <a:gd name="T45" fmla="*/ 24 h 37"/>
                <a:gd name="T46" fmla="*/ 63 w 72"/>
                <a:gd name="T47" fmla="*/ 20 h 37"/>
                <a:gd name="T48" fmla="*/ 60 w 72"/>
                <a:gd name="T49" fmla="*/ 19 h 37"/>
                <a:gd name="T50" fmla="*/ 58 w 72"/>
                <a:gd name="T51" fmla="*/ 16 h 37"/>
                <a:gd name="T52" fmla="*/ 60 w 72"/>
                <a:gd name="T53" fmla="*/ 12 h 37"/>
                <a:gd name="T54" fmla="*/ 61 w 72"/>
                <a:gd name="T55" fmla="*/ 5 h 37"/>
                <a:gd name="T56" fmla="*/ 54 w 72"/>
                <a:gd name="T57" fmla="*/ 8 h 37"/>
                <a:gd name="T58" fmla="*/ 51 w 72"/>
                <a:gd name="T59" fmla="*/ 11 h 37"/>
                <a:gd name="T60" fmla="*/ 50 w 72"/>
                <a:gd name="T61" fmla="*/ 16 h 37"/>
                <a:gd name="T62" fmla="*/ 50 w 72"/>
                <a:gd name="T63" fmla="*/ 18 h 37"/>
                <a:gd name="T64" fmla="*/ 50 w 72"/>
                <a:gd name="T65" fmla="*/ 23 h 37"/>
                <a:gd name="T66" fmla="*/ 46 w 72"/>
                <a:gd name="T67" fmla="*/ 21 h 37"/>
                <a:gd name="T68" fmla="*/ 39 w 72"/>
                <a:gd name="T69" fmla="*/ 20 h 37"/>
                <a:gd name="T70" fmla="*/ 37 w 72"/>
                <a:gd name="T71" fmla="*/ 14 h 37"/>
                <a:gd name="T72" fmla="*/ 37 w 72"/>
                <a:gd name="T73" fmla="*/ 10 h 37"/>
                <a:gd name="T74" fmla="*/ 29 w 72"/>
                <a:gd name="T75" fmla="*/ 6 h 37"/>
                <a:gd name="T76" fmla="*/ 28 w 72"/>
                <a:gd name="T77" fmla="*/ 1 h 37"/>
                <a:gd name="T78" fmla="*/ 21 w 72"/>
                <a:gd name="T79" fmla="*/ 0 h 37"/>
                <a:gd name="T80" fmla="*/ 21 w 72"/>
                <a:gd name="T81" fmla="*/ 3 h 37"/>
                <a:gd name="T82" fmla="*/ 21 w 72"/>
                <a:gd name="T83" fmla="*/ 3 h 37"/>
                <a:gd name="T84" fmla="*/ 13 w 72"/>
                <a:gd name="T85" fmla="*/ 3 h 37"/>
                <a:gd name="T86" fmla="*/ 18 w 72"/>
                <a:gd name="T87" fmla="*/ 7 h 37"/>
                <a:gd name="T88" fmla="*/ 13 w 72"/>
                <a:gd name="T89" fmla="*/ 6 h 37"/>
                <a:gd name="T90" fmla="*/ 6 w 72"/>
                <a:gd name="T91"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 h="37">
                  <a:moveTo>
                    <a:pt x="16" y="10"/>
                  </a:moveTo>
                  <a:cubicBezTo>
                    <a:pt x="17" y="10"/>
                    <a:pt x="18" y="10"/>
                    <a:pt x="18" y="11"/>
                  </a:cubicBezTo>
                  <a:cubicBezTo>
                    <a:pt x="18" y="11"/>
                    <a:pt x="17" y="11"/>
                    <a:pt x="16" y="11"/>
                  </a:cubicBezTo>
                  <a:cubicBezTo>
                    <a:pt x="15" y="11"/>
                    <a:pt x="14" y="12"/>
                    <a:pt x="13" y="12"/>
                  </a:cubicBezTo>
                  <a:cubicBezTo>
                    <a:pt x="13" y="12"/>
                    <a:pt x="11" y="11"/>
                    <a:pt x="10" y="11"/>
                  </a:cubicBezTo>
                  <a:cubicBezTo>
                    <a:pt x="9" y="11"/>
                    <a:pt x="7" y="10"/>
                    <a:pt x="6" y="10"/>
                  </a:cubicBezTo>
                  <a:cubicBezTo>
                    <a:pt x="5" y="9"/>
                    <a:pt x="3" y="11"/>
                    <a:pt x="2" y="11"/>
                  </a:cubicBezTo>
                  <a:cubicBezTo>
                    <a:pt x="1" y="11"/>
                    <a:pt x="0" y="12"/>
                    <a:pt x="1" y="13"/>
                  </a:cubicBezTo>
                  <a:cubicBezTo>
                    <a:pt x="2" y="15"/>
                    <a:pt x="4" y="16"/>
                    <a:pt x="5" y="16"/>
                  </a:cubicBezTo>
                  <a:cubicBezTo>
                    <a:pt x="5" y="15"/>
                    <a:pt x="7" y="15"/>
                    <a:pt x="7" y="17"/>
                  </a:cubicBezTo>
                  <a:cubicBezTo>
                    <a:pt x="7" y="18"/>
                    <a:pt x="7" y="20"/>
                    <a:pt x="9" y="20"/>
                  </a:cubicBezTo>
                  <a:cubicBezTo>
                    <a:pt x="10" y="20"/>
                    <a:pt x="11" y="19"/>
                    <a:pt x="11" y="18"/>
                  </a:cubicBezTo>
                  <a:cubicBezTo>
                    <a:pt x="11" y="17"/>
                    <a:pt x="11" y="18"/>
                    <a:pt x="11" y="18"/>
                  </a:cubicBezTo>
                  <a:cubicBezTo>
                    <a:pt x="12" y="19"/>
                    <a:pt x="13" y="17"/>
                    <a:pt x="13" y="18"/>
                  </a:cubicBezTo>
                  <a:cubicBezTo>
                    <a:pt x="13" y="19"/>
                    <a:pt x="12" y="19"/>
                    <a:pt x="12" y="20"/>
                  </a:cubicBezTo>
                  <a:cubicBezTo>
                    <a:pt x="13" y="21"/>
                    <a:pt x="15" y="21"/>
                    <a:pt x="16" y="21"/>
                  </a:cubicBezTo>
                  <a:cubicBezTo>
                    <a:pt x="17" y="21"/>
                    <a:pt x="18" y="20"/>
                    <a:pt x="18" y="19"/>
                  </a:cubicBezTo>
                  <a:cubicBezTo>
                    <a:pt x="18" y="18"/>
                    <a:pt x="18" y="17"/>
                    <a:pt x="18" y="17"/>
                  </a:cubicBezTo>
                  <a:cubicBezTo>
                    <a:pt x="18" y="17"/>
                    <a:pt x="19" y="17"/>
                    <a:pt x="19" y="18"/>
                  </a:cubicBezTo>
                  <a:cubicBezTo>
                    <a:pt x="19" y="19"/>
                    <a:pt x="20" y="19"/>
                    <a:pt x="20" y="18"/>
                  </a:cubicBezTo>
                  <a:cubicBezTo>
                    <a:pt x="21" y="17"/>
                    <a:pt x="22" y="15"/>
                    <a:pt x="22" y="15"/>
                  </a:cubicBezTo>
                  <a:cubicBezTo>
                    <a:pt x="22" y="16"/>
                    <a:pt x="22" y="16"/>
                    <a:pt x="23" y="17"/>
                  </a:cubicBezTo>
                  <a:cubicBezTo>
                    <a:pt x="24" y="17"/>
                    <a:pt x="26" y="18"/>
                    <a:pt x="25" y="18"/>
                  </a:cubicBezTo>
                  <a:cubicBezTo>
                    <a:pt x="25" y="18"/>
                    <a:pt x="23" y="17"/>
                    <a:pt x="23" y="17"/>
                  </a:cubicBezTo>
                  <a:cubicBezTo>
                    <a:pt x="22" y="18"/>
                    <a:pt x="21" y="19"/>
                    <a:pt x="21" y="19"/>
                  </a:cubicBezTo>
                  <a:cubicBezTo>
                    <a:pt x="21" y="20"/>
                    <a:pt x="20" y="20"/>
                    <a:pt x="20" y="21"/>
                  </a:cubicBezTo>
                  <a:cubicBezTo>
                    <a:pt x="20" y="22"/>
                    <a:pt x="23" y="22"/>
                    <a:pt x="24" y="22"/>
                  </a:cubicBezTo>
                  <a:cubicBezTo>
                    <a:pt x="25" y="23"/>
                    <a:pt x="26" y="23"/>
                    <a:pt x="27" y="23"/>
                  </a:cubicBezTo>
                  <a:cubicBezTo>
                    <a:pt x="27" y="23"/>
                    <a:pt x="27" y="21"/>
                    <a:pt x="28" y="21"/>
                  </a:cubicBezTo>
                  <a:cubicBezTo>
                    <a:pt x="28" y="20"/>
                    <a:pt x="29" y="21"/>
                    <a:pt x="29" y="21"/>
                  </a:cubicBezTo>
                  <a:cubicBezTo>
                    <a:pt x="28" y="22"/>
                    <a:pt x="28" y="23"/>
                    <a:pt x="28" y="23"/>
                  </a:cubicBezTo>
                  <a:cubicBezTo>
                    <a:pt x="29" y="23"/>
                    <a:pt x="31" y="24"/>
                    <a:pt x="32" y="24"/>
                  </a:cubicBezTo>
                  <a:cubicBezTo>
                    <a:pt x="33" y="24"/>
                    <a:pt x="35" y="25"/>
                    <a:pt x="35" y="24"/>
                  </a:cubicBezTo>
                  <a:cubicBezTo>
                    <a:pt x="35" y="24"/>
                    <a:pt x="37" y="24"/>
                    <a:pt x="36" y="24"/>
                  </a:cubicBezTo>
                  <a:cubicBezTo>
                    <a:pt x="36" y="24"/>
                    <a:pt x="34" y="26"/>
                    <a:pt x="34" y="26"/>
                  </a:cubicBezTo>
                  <a:cubicBezTo>
                    <a:pt x="33" y="26"/>
                    <a:pt x="30" y="26"/>
                    <a:pt x="30" y="26"/>
                  </a:cubicBezTo>
                  <a:cubicBezTo>
                    <a:pt x="29" y="25"/>
                    <a:pt x="29" y="25"/>
                    <a:pt x="28" y="25"/>
                  </a:cubicBezTo>
                  <a:cubicBezTo>
                    <a:pt x="26" y="25"/>
                    <a:pt x="25" y="25"/>
                    <a:pt x="24" y="25"/>
                  </a:cubicBezTo>
                  <a:cubicBezTo>
                    <a:pt x="23" y="24"/>
                    <a:pt x="23" y="25"/>
                    <a:pt x="22" y="25"/>
                  </a:cubicBezTo>
                  <a:cubicBezTo>
                    <a:pt x="21" y="25"/>
                    <a:pt x="20" y="25"/>
                    <a:pt x="19" y="25"/>
                  </a:cubicBezTo>
                  <a:cubicBezTo>
                    <a:pt x="18" y="25"/>
                    <a:pt x="17" y="25"/>
                    <a:pt x="16" y="25"/>
                  </a:cubicBezTo>
                  <a:cubicBezTo>
                    <a:pt x="15" y="26"/>
                    <a:pt x="14" y="26"/>
                    <a:pt x="14" y="27"/>
                  </a:cubicBezTo>
                  <a:cubicBezTo>
                    <a:pt x="14" y="27"/>
                    <a:pt x="13" y="27"/>
                    <a:pt x="14" y="28"/>
                  </a:cubicBezTo>
                  <a:cubicBezTo>
                    <a:pt x="15" y="30"/>
                    <a:pt x="16" y="33"/>
                    <a:pt x="17" y="33"/>
                  </a:cubicBezTo>
                  <a:cubicBezTo>
                    <a:pt x="18" y="34"/>
                    <a:pt x="21" y="34"/>
                    <a:pt x="23" y="34"/>
                  </a:cubicBezTo>
                  <a:cubicBezTo>
                    <a:pt x="24" y="35"/>
                    <a:pt x="28" y="35"/>
                    <a:pt x="29" y="35"/>
                  </a:cubicBezTo>
                  <a:cubicBezTo>
                    <a:pt x="31" y="35"/>
                    <a:pt x="34" y="34"/>
                    <a:pt x="35" y="34"/>
                  </a:cubicBezTo>
                  <a:cubicBezTo>
                    <a:pt x="35" y="33"/>
                    <a:pt x="36" y="32"/>
                    <a:pt x="36" y="32"/>
                  </a:cubicBezTo>
                  <a:cubicBezTo>
                    <a:pt x="37" y="32"/>
                    <a:pt x="39" y="33"/>
                    <a:pt x="40" y="33"/>
                  </a:cubicBezTo>
                  <a:cubicBezTo>
                    <a:pt x="41" y="33"/>
                    <a:pt x="42" y="32"/>
                    <a:pt x="44" y="32"/>
                  </a:cubicBezTo>
                  <a:cubicBezTo>
                    <a:pt x="45" y="32"/>
                    <a:pt x="46" y="32"/>
                    <a:pt x="47" y="31"/>
                  </a:cubicBezTo>
                  <a:cubicBezTo>
                    <a:pt x="47" y="31"/>
                    <a:pt x="48" y="30"/>
                    <a:pt x="48" y="31"/>
                  </a:cubicBezTo>
                  <a:cubicBezTo>
                    <a:pt x="48" y="33"/>
                    <a:pt x="49" y="34"/>
                    <a:pt x="49" y="34"/>
                  </a:cubicBezTo>
                  <a:cubicBezTo>
                    <a:pt x="50" y="35"/>
                    <a:pt x="52" y="34"/>
                    <a:pt x="53" y="34"/>
                  </a:cubicBezTo>
                  <a:cubicBezTo>
                    <a:pt x="53" y="33"/>
                    <a:pt x="54" y="32"/>
                    <a:pt x="54" y="32"/>
                  </a:cubicBezTo>
                  <a:cubicBezTo>
                    <a:pt x="53" y="33"/>
                    <a:pt x="53" y="35"/>
                    <a:pt x="54" y="35"/>
                  </a:cubicBezTo>
                  <a:cubicBezTo>
                    <a:pt x="54" y="36"/>
                    <a:pt x="56" y="37"/>
                    <a:pt x="57" y="37"/>
                  </a:cubicBezTo>
                  <a:cubicBezTo>
                    <a:pt x="58" y="36"/>
                    <a:pt x="60" y="36"/>
                    <a:pt x="61" y="36"/>
                  </a:cubicBezTo>
                  <a:cubicBezTo>
                    <a:pt x="62" y="36"/>
                    <a:pt x="63" y="36"/>
                    <a:pt x="64" y="35"/>
                  </a:cubicBezTo>
                  <a:cubicBezTo>
                    <a:pt x="64" y="35"/>
                    <a:pt x="65" y="33"/>
                    <a:pt x="65" y="33"/>
                  </a:cubicBezTo>
                  <a:cubicBezTo>
                    <a:pt x="66" y="32"/>
                    <a:pt x="67" y="33"/>
                    <a:pt x="68" y="32"/>
                  </a:cubicBezTo>
                  <a:cubicBezTo>
                    <a:pt x="68" y="30"/>
                    <a:pt x="68" y="29"/>
                    <a:pt x="69" y="29"/>
                  </a:cubicBezTo>
                  <a:cubicBezTo>
                    <a:pt x="70" y="29"/>
                    <a:pt x="71" y="28"/>
                    <a:pt x="72" y="26"/>
                  </a:cubicBezTo>
                  <a:cubicBezTo>
                    <a:pt x="72" y="24"/>
                    <a:pt x="72" y="23"/>
                    <a:pt x="71" y="22"/>
                  </a:cubicBezTo>
                  <a:cubicBezTo>
                    <a:pt x="71" y="21"/>
                    <a:pt x="69" y="20"/>
                    <a:pt x="69" y="20"/>
                  </a:cubicBezTo>
                  <a:cubicBezTo>
                    <a:pt x="68" y="19"/>
                    <a:pt x="68" y="20"/>
                    <a:pt x="67" y="20"/>
                  </a:cubicBezTo>
                  <a:cubicBezTo>
                    <a:pt x="66" y="19"/>
                    <a:pt x="66" y="20"/>
                    <a:pt x="65" y="21"/>
                  </a:cubicBezTo>
                  <a:cubicBezTo>
                    <a:pt x="64" y="21"/>
                    <a:pt x="64" y="22"/>
                    <a:pt x="65" y="23"/>
                  </a:cubicBezTo>
                  <a:cubicBezTo>
                    <a:pt x="65" y="23"/>
                    <a:pt x="64" y="23"/>
                    <a:pt x="64" y="24"/>
                  </a:cubicBezTo>
                  <a:cubicBezTo>
                    <a:pt x="63" y="24"/>
                    <a:pt x="63" y="26"/>
                    <a:pt x="63" y="25"/>
                  </a:cubicBezTo>
                  <a:cubicBezTo>
                    <a:pt x="63" y="23"/>
                    <a:pt x="63" y="23"/>
                    <a:pt x="63" y="22"/>
                  </a:cubicBezTo>
                  <a:cubicBezTo>
                    <a:pt x="64" y="21"/>
                    <a:pt x="63" y="21"/>
                    <a:pt x="63" y="20"/>
                  </a:cubicBezTo>
                  <a:cubicBezTo>
                    <a:pt x="62" y="20"/>
                    <a:pt x="61" y="20"/>
                    <a:pt x="59" y="20"/>
                  </a:cubicBezTo>
                  <a:cubicBezTo>
                    <a:pt x="58" y="21"/>
                    <a:pt x="58" y="22"/>
                    <a:pt x="58" y="21"/>
                  </a:cubicBezTo>
                  <a:cubicBezTo>
                    <a:pt x="58" y="20"/>
                    <a:pt x="59" y="20"/>
                    <a:pt x="60" y="19"/>
                  </a:cubicBezTo>
                  <a:cubicBezTo>
                    <a:pt x="61" y="19"/>
                    <a:pt x="61" y="18"/>
                    <a:pt x="60" y="17"/>
                  </a:cubicBezTo>
                  <a:cubicBezTo>
                    <a:pt x="60" y="17"/>
                    <a:pt x="59" y="17"/>
                    <a:pt x="58" y="17"/>
                  </a:cubicBezTo>
                  <a:cubicBezTo>
                    <a:pt x="58" y="17"/>
                    <a:pt x="57" y="17"/>
                    <a:pt x="58" y="16"/>
                  </a:cubicBezTo>
                  <a:cubicBezTo>
                    <a:pt x="58" y="16"/>
                    <a:pt x="59" y="15"/>
                    <a:pt x="59" y="15"/>
                  </a:cubicBezTo>
                  <a:cubicBezTo>
                    <a:pt x="60" y="15"/>
                    <a:pt x="61" y="16"/>
                    <a:pt x="61" y="15"/>
                  </a:cubicBezTo>
                  <a:cubicBezTo>
                    <a:pt x="62" y="14"/>
                    <a:pt x="61" y="13"/>
                    <a:pt x="60" y="12"/>
                  </a:cubicBezTo>
                  <a:cubicBezTo>
                    <a:pt x="60" y="11"/>
                    <a:pt x="61" y="10"/>
                    <a:pt x="62" y="9"/>
                  </a:cubicBezTo>
                  <a:cubicBezTo>
                    <a:pt x="62" y="8"/>
                    <a:pt x="63" y="9"/>
                    <a:pt x="63" y="8"/>
                  </a:cubicBezTo>
                  <a:cubicBezTo>
                    <a:pt x="62" y="6"/>
                    <a:pt x="62" y="5"/>
                    <a:pt x="61" y="5"/>
                  </a:cubicBezTo>
                  <a:cubicBezTo>
                    <a:pt x="60" y="5"/>
                    <a:pt x="59" y="5"/>
                    <a:pt x="58" y="6"/>
                  </a:cubicBezTo>
                  <a:cubicBezTo>
                    <a:pt x="57" y="6"/>
                    <a:pt x="57" y="6"/>
                    <a:pt x="56" y="7"/>
                  </a:cubicBezTo>
                  <a:cubicBezTo>
                    <a:pt x="55" y="8"/>
                    <a:pt x="55" y="7"/>
                    <a:pt x="54" y="8"/>
                  </a:cubicBezTo>
                  <a:cubicBezTo>
                    <a:pt x="53" y="9"/>
                    <a:pt x="52" y="8"/>
                    <a:pt x="51" y="8"/>
                  </a:cubicBezTo>
                  <a:cubicBezTo>
                    <a:pt x="50" y="8"/>
                    <a:pt x="49" y="8"/>
                    <a:pt x="50" y="9"/>
                  </a:cubicBezTo>
                  <a:cubicBezTo>
                    <a:pt x="50" y="10"/>
                    <a:pt x="50" y="11"/>
                    <a:pt x="51" y="11"/>
                  </a:cubicBezTo>
                  <a:cubicBezTo>
                    <a:pt x="52" y="12"/>
                    <a:pt x="53" y="13"/>
                    <a:pt x="53" y="14"/>
                  </a:cubicBezTo>
                  <a:cubicBezTo>
                    <a:pt x="53" y="14"/>
                    <a:pt x="52" y="15"/>
                    <a:pt x="52" y="16"/>
                  </a:cubicBezTo>
                  <a:cubicBezTo>
                    <a:pt x="51" y="16"/>
                    <a:pt x="51" y="16"/>
                    <a:pt x="50" y="16"/>
                  </a:cubicBezTo>
                  <a:cubicBezTo>
                    <a:pt x="49" y="16"/>
                    <a:pt x="48" y="16"/>
                    <a:pt x="48" y="16"/>
                  </a:cubicBezTo>
                  <a:cubicBezTo>
                    <a:pt x="48" y="16"/>
                    <a:pt x="47" y="17"/>
                    <a:pt x="48" y="17"/>
                  </a:cubicBezTo>
                  <a:cubicBezTo>
                    <a:pt x="49" y="17"/>
                    <a:pt x="50" y="17"/>
                    <a:pt x="50" y="18"/>
                  </a:cubicBezTo>
                  <a:cubicBezTo>
                    <a:pt x="51" y="19"/>
                    <a:pt x="50" y="19"/>
                    <a:pt x="51" y="19"/>
                  </a:cubicBezTo>
                  <a:cubicBezTo>
                    <a:pt x="52" y="20"/>
                    <a:pt x="52" y="21"/>
                    <a:pt x="52" y="22"/>
                  </a:cubicBezTo>
                  <a:cubicBezTo>
                    <a:pt x="51" y="22"/>
                    <a:pt x="51" y="22"/>
                    <a:pt x="50" y="23"/>
                  </a:cubicBezTo>
                  <a:cubicBezTo>
                    <a:pt x="50" y="23"/>
                    <a:pt x="50" y="24"/>
                    <a:pt x="50" y="24"/>
                  </a:cubicBezTo>
                  <a:cubicBezTo>
                    <a:pt x="49" y="24"/>
                    <a:pt x="49" y="23"/>
                    <a:pt x="48" y="23"/>
                  </a:cubicBezTo>
                  <a:cubicBezTo>
                    <a:pt x="47" y="22"/>
                    <a:pt x="46" y="22"/>
                    <a:pt x="46" y="21"/>
                  </a:cubicBezTo>
                  <a:cubicBezTo>
                    <a:pt x="46" y="21"/>
                    <a:pt x="43" y="21"/>
                    <a:pt x="43" y="20"/>
                  </a:cubicBezTo>
                  <a:cubicBezTo>
                    <a:pt x="42" y="20"/>
                    <a:pt x="41" y="20"/>
                    <a:pt x="40" y="20"/>
                  </a:cubicBezTo>
                  <a:cubicBezTo>
                    <a:pt x="40" y="20"/>
                    <a:pt x="39" y="20"/>
                    <a:pt x="39" y="20"/>
                  </a:cubicBezTo>
                  <a:cubicBezTo>
                    <a:pt x="38" y="19"/>
                    <a:pt x="38" y="19"/>
                    <a:pt x="38" y="18"/>
                  </a:cubicBezTo>
                  <a:cubicBezTo>
                    <a:pt x="38" y="17"/>
                    <a:pt x="39" y="15"/>
                    <a:pt x="39" y="15"/>
                  </a:cubicBezTo>
                  <a:cubicBezTo>
                    <a:pt x="38" y="14"/>
                    <a:pt x="37" y="15"/>
                    <a:pt x="37" y="14"/>
                  </a:cubicBezTo>
                  <a:cubicBezTo>
                    <a:pt x="36" y="13"/>
                    <a:pt x="35" y="13"/>
                    <a:pt x="36" y="13"/>
                  </a:cubicBezTo>
                  <a:cubicBezTo>
                    <a:pt x="37" y="13"/>
                    <a:pt x="37" y="14"/>
                    <a:pt x="38" y="13"/>
                  </a:cubicBezTo>
                  <a:cubicBezTo>
                    <a:pt x="38" y="13"/>
                    <a:pt x="37" y="11"/>
                    <a:pt x="37" y="10"/>
                  </a:cubicBezTo>
                  <a:cubicBezTo>
                    <a:pt x="36" y="10"/>
                    <a:pt x="36" y="9"/>
                    <a:pt x="35" y="8"/>
                  </a:cubicBezTo>
                  <a:cubicBezTo>
                    <a:pt x="35" y="7"/>
                    <a:pt x="34" y="6"/>
                    <a:pt x="32" y="6"/>
                  </a:cubicBezTo>
                  <a:cubicBezTo>
                    <a:pt x="31" y="6"/>
                    <a:pt x="30" y="6"/>
                    <a:pt x="29" y="6"/>
                  </a:cubicBezTo>
                  <a:cubicBezTo>
                    <a:pt x="28" y="5"/>
                    <a:pt x="28" y="5"/>
                    <a:pt x="29" y="4"/>
                  </a:cubicBezTo>
                  <a:cubicBezTo>
                    <a:pt x="29" y="4"/>
                    <a:pt x="29" y="3"/>
                    <a:pt x="29" y="2"/>
                  </a:cubicBezTo>
                  <a:cubicBezTo>
                    <a:pt x="29" y="2"/>
                    <a:pt x="29" y="1"/>
                    <a:pt x="28" y="1"/>
                  </a:cubicBezTo>
                  <a:cubicBezTo>
                    <a:pt x="27" y="1"/>
                    <a:pt x="26" y="1"/>
                    <a:pt x="25" y="1"/>
                  </a:cubicBezTo>
                  <a:cubicBezTo>
                    <a:pt x="25" y="1"/>
                    <a:pt x="23" y="0"/>
                    <a:pt x="23" y="0"/>
                  </a:cubicBezTo>
                  <a:cubicBezTo>
                    <a:pt x="22" y="1"/>
                    <a:pt x="22" y="0"/>
                    <a:pt x="21" y="0"/>
                  </a:cubicBezTo>
                  <a:cubicBezTo>
                    <a:pt x="21" y="0"/>
                    <a:pt x="21" y="0"/>
                    <a:pt x="20" y="0"/>
                  </a:cubicBezTo>
                  <a:cubicBezTo>
                    <a:pt x="19" y="0"/>
                    <a:pt x="18" y="0"/>
                    <a:pt x="19" y="1"/>
                  </a:cubicBezTo>
                  <a:cubicBezTo>
                    <a:pt x="19" y="2"/>
                    <a:pt x="20" y="3"/>
                    <a:pt x="21" y="3"/>
                  </a:cubicBezTo>
                  <a:cubicBezTo>
                    <a:pt x="22" y="3"/>
                    <a:pt x="22" y="4"/>
                    <a:pt x="23" y="4"/>
                  </a:cubicBezTo>
                  <a:cubicBezTo>
                    <a:pt x="24" y="5"/>
                    <a:pt x="24" y="6"/>
                    <a:pt x="24" y="5"/>
                  </a:cubicBezTo>
                  <a:cubicBezTo>
                    <a:pt x="23" y="4"/>
                    <a:pt x="22" y="4"/>
                    <a:pt x="21" y="3"/>
                  </a:cubicBezTo>
                  <a:cubicBezTo>
                    <a:pt x="20" y="3"/>
                    <a:pt x="19" y="3"/>
                    <a:pt x="18" y="3"/>
                  </a:cubicBezTo>
                  <a:cubicBezTo>
                    <a:pt x="18" y="3"/>
                    <a:pt x="17" y="3"/>
                    <a:pt x="16" y="3"/>
                  </a:cubicBezTo>
                  <a:cubicBezTo>
                    <a:pt x="15" y="3"/>
                    <a:pt x="13" y="2"/>
                    <a:pt x="13" y="3"/>
                  </a:cubicBezTo>
                  <a:cubicBezTo>
                    <a:pt x="12" y="4"/>
                    <a:pt x="11" y="4"/>
                    <a:pt x="12" y="5"/>
                  </a:cubicBezTo>
                  <a:cubicBezTo>
                    <a:pt x="12" y="5"/>
                    <a:pt x="13" y="6"/>
                    <a:pt x="14" y="6"/>
                  </a:cubicBezTo>
                  <a:cubicBezTo>
                    <a:pt x="16" y="7"/>
                    <a:pt x="17" y="7"/>
                    <a:pt x="18" y="7"/>
                  </a:cubicBezTo>
                  <a:cubicBezTo>
                    <a:pt x="19" y="8"/>
                    <a:pt x="21" y="8"/>
                    <a:pt x="20" y="8"/>
                  </a:cubicBezTo>
                  <a:cubicBezTo>
                    <a:pt x="20" y="9"/>
                    <a:pt x="18" y="8"/>
                    <a:pt x="17" y="8"/>
                  </a:cubicBezTo>
                  <a:cubicBezTo>
                    <a:pt x="16" y="7"/>
                    <a:pt x="16" y="7"/>
                    <a:pt x="13" y="6"/>
                  </a:cubicBezTo>
                  <a:cubicBezTo>
                    <a:pt x="11" y="6"/>
                    <a:pt x="11" y="6"/>
                    <a:pt x="11" y="6"/>
                  </a:cubicBezTo>
                  <a:cubicBezTo>
                    <a:pt x="10" y="6"/>
                    <a:pt x="8" y="7"/>
                    <a:pt x="7" y="7"/>
                  </a:cubicBezTo>
                  <a:cubicBezTo>
                    <a:pt x="6" y="7"/>
                    <a:pt x="5" y="8"/>
                    <a:pt x="6" y="8"/>
                  </a:cubicBezTo>
                  <a:cubicBezTo>
                    <a:pt x="7" y="9"/>
                    <a:pt x="7" y="10"/>
                    <a:pt x="9" y="10"/>
                  </a:cubicBezTo>
                  <a:cubicBezTo>
                    <a:pt x="11" y="10"/>
                    <a:pt x="14" y="11"/>
                    <a:pt x="16" y="10"/>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67" name="Freeform 196">
              <a:extLst>
                <a:ext uri="{FF2B5EF4-FFF2-40B4-BE49-F238E27FC236}">
                  <a16:creationId xmlns:a16="http://schemas.microsoft.com/office/drawing/2014/main" id="{6078BAF7-FD32-41BD-BCEE-0F0ED27E502F}"/>
                </a:ext>
              </a:extLst>
            </p:cNvPr>
            <p:cNvSpPr>
              <a:spLocks/>
            </p:cNvSpPr>
            <p:nvPr/>
          </p:nvSpPr>
          <p:spPr bwMode="gray">
            <a:xfrm>
              <a:off x="6234008" y="1837955"/>
              <a:ext cx="20295" cy="10824"/>
            </a:xfrm>
            <a:custGeom>
              <a:avLst/>
              <a:gdLst>
                <a:gd name="T0" fmla="*/ 6 w 8"/>
                <a:gd name="T1" fmla="*/ 1 h 4"/>
                <a:gd name="T2" fmla="*/ 3 w 8"/>
                <a:gd name="T3" fmla="*/ 0 h 4"/>
                <a:gd name="T4" fmla="*/ 1 w 8"/>
                <a:gd name="T5" fmla="*/ 1 h 4"/>
                <a:gd name="T6" fmla="*/ 1 w 8"/>
                <a:gd name="T7" fmla="*/ 3 h 4"/>
                <a:gd name="T8" fmla="*/ 6 w 8"/>
                <a:gd name="T9" fmla="*/ 4 h 4"/>
                <a:gd name="T10" fmla="*/ 8 w 8"/>
                <a:gd name="T11" fmla="*/ 2 h 4"/>
                <a:gd name="T12" fmla="*/ 6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1"/>
                  </a:moveTo>
                  <a:cubicBezTo>
                    <a:pt x="5" y="0"/>
                    <a:pt x="4" y="1"/>
                    <a:pt x="3" y="0"/>
                  </a:cubicBezTo>
                  <a:cubicBezTo>
                    <a:pt x="2" y="0"/>
                    <a:pt x="1" y="1"/>
                    <a:pt x="1" y="1"/>
                  </a:cubicBezTo>
                  <a:cubicBezTo>
                    <a:pt x="1" y="1"/>
                    <a:pt x="0" y="2"/>
                    <a:pt x="1" y="3"/>
                  </a:cubicBezTo>
                  <a:cubicBezTo>
                    <a:pt x="2" y="3"/>
                    <a:pt x="5" y="3"/>
                    <a:pt x="6" y="4"/>
                  </a:cubicBezTo>
                  <a:cubicBezTo>
                    <a:pt x="7" y="4"/>
                    <a:pt x="8" y="3"/>
                    <a:pt x="8" y="2"/>
                  </a:cubicBezTo>
                  <a:cubicBezTo>
                    <a:pt x="8" y="1"/>
                    <a:pt x="7" y="1"/>
                    <a:pt x="6"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68" name="Freeform 197">
              <a:extLst>
                <a:ext uri="{FF2B5EF4-FFF2-40B4-BE49-F238E27FC236}">
                  <a16:creationId xmlns:a16="http://schemas.microsoft.com/office/drawing/2014/main" id="{7826676A-614B-4E5E-B0DF-F45D143B75FB}"/>
                </a:ext>
              </a:extLst>
            </p:cNvPr>
            <p:cNvSpPr>
              <a:spLocks/>
            </p:cNvSpPr>
            <p:nvPr/>
          </p:nvSpPr>
          <p:spPr bwMode="gray">
            <a:xfrm>
              <a:off x="6339541" y="1928604"/>
              <a:ext cx="20295" cy="20295"/>
            </a:xfrm>
            <a:custGeom>
              <a:avLst/>
              <a:gdLst>
                <a:gd name="T0" fmla="*/ 5 w 8"/>
                <a:gd name="T1" fmla="*/ 1 h 8"/>
                <a:gd name="T2" fmla="*/ 2 w 8"/>
                <a:gd name="T3" fmla="*/ 1 h 8"/>
                <a:gd name="T4" fmla="*/ 0 w 8"/>
                <a:gd name="T5" fmla="*/ 4 h 8"/>
                <a:gd name="T6" fmla="*/ 3 w 8"/>
                <a:gd name="T7" fmla="*/ 8 h 8"/>
                <a:gd name="T8" fmla="*/ 7 w 8"/>
                <a:gd name="T9" fmla="*/ 7 h 8"/>
                <a:gd name="T10" fmla="*/ 5 w 8"/>
                <a:gd name="T11" fmla="*/ 1 h 8"/>
              </a:gdLst>
              <a:ahLst/>
              <a:cxnLst>
                <a:cxn ang="0">
                  <a:pos x="T0" y="T1"/>
                </a:cxn>
                <a:cxn ang="0">
                  <a:pos x="T2" y="T3"/>
                </a:cxn>
                <a:cxn ang="0">
                  <a:pos x="T4" y="T5"/>
                </a:cxn>
                <a:cxn ang="0">
                  <a:pos x="T6" y="T7"/>
                </a:cxn>
                <a:cxn ang="0">
                  <a:pos x="T8" y="T9"/>
                </a:cxn>
                <a:cxn ang="0">
                  <a:pos x="T10" y="T11"/>
                </a:cxn>
              </a:cxnLst>
              <a:rect l="0" t="0" r="r" b="b"/>
              <a:pathLst>
                <a:path w="8" h="8">
                  <a:moveTo>
                    <a:pt x="5" y="1"/>
                  </a:moveTo>
                  <a:cubicBezTo>
                    <a:pt x="4" y="1"/>
                    <a:pt x="3" y="0"/>
                    <a:pt x="2" y="1"/>
                  </a:cubicBezTo>
                  <a:cubicBezTo>
                    <a:pt x="1" y="2"/>
                    <a:pt x="0" y="2"/>
                    <a:pt x="0" y="4"/>
                  </a:cubicBezTo>
                  <a:cubicBezTo>
                    <a:pt x="0" y="5"/>
                    <a:pt x="1" y="8"/>
                    <a:pt x="3" y="8"/>
                  </a:cubicBezTo>
                  <a:cubicBezTo>
                    <a:pt x="4" y="8"/>
                    <a:pt x="7" y="8"/>
                    <a:pt x="7" y="7"/>
                  </a:cubicBezTo>
                  <a:cubicBezTo>
                    <a:pt x="8" y="6"/>
                    <a:pt x="8" y="1"/>
                    <a:pt x="5"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69" name="Freeform 198">
              <a:extLst>
                <a:ext uri="{FF2B5EF4-FFF2-40B4-BE49-F238E27FC236}">
                  <a16:creationId xmlns:a16="http://schemas.microsoft.com/office/drawing/2014/main" id="{443840C5-9E00-4A2F-AECF-B57390D3AD91}"/>
                </a:ext>
              </a:extLst>
            </p:cNvPr>
            <p:cNvSpPr>
              <a:spLocks/>
            </p:cNvSpPr>
            <p:nvPr/>
          </p:nvSpPr>
          <p:spPr bwMode="gray">
            <a:xfrm>
              <a:off x="6274598" y="1814954"/>
              <a:ext cx="62237" cy="23001"/>
            </a:xfrm>
            <a:custGeom>
              <a:avLst/>
              <a:gdLst>
                <a:gd name="T0" fmla="*/ 10 w 24"/>
                <a:gd name="T1" fmla="*/ 1 h 9"/>
                <a:gd name="T2" fmla="*/ 5 w 24"/>
                <a:gd name="T3" fmla="*/ 0 h 9"/>
                <a:gd name="T4" fmla="*/ 1 w 24"/>
                <a:gd name="T5" fmla="*/ 1 h 9"/>
                <a:gd name="T6" fmla="*/ 0 w 24"/>
                <a:gd name="T7" fmla="*/ 4 h 9"/>
                <a:gd name="T8" fmla="*/ 2 w 24"/>
                <a:gd name="T9" fmla="*/ 6 h 9"/>
                <a:gd name="T10" fmla="*/ 4 w 24"/>
                <a:gd name="T11" fmla="*/ 7 h 9"/>
                <a:gd name="T12" fmla="*/ 9 w 24"/>
                <a:gd name="T13" fmla="*/ 8 h 9"/>
                <a:gd name="T14" fmla="*/ 13 w 24"/>
                <a:gd name="T15" fmla="*/ 8 h 9"/>
                <a:gd name="T16" fmla="*/ 17 w 24"/>
                <a:gd name="T17" fmla="*/ 7 h 9"/>
                <a:gd name="T18" fmla="*/ 15 w 24"/>
                <a:gd name="T19" fmla="*/ 5 h 9"/>
                <a:gd name="T20" fmla="*/ 17 w 24"/>
                <a:gd name="T21" fmla="*/ 4 h 9"/>
                <a:gd name="T22" fmla="*/ 23 w 24"/>
                <a:gd name="T23" fmla="*/ 5 h 9"/>
                <a:gd name="T24" fmla="*/ 22 w 24"/>
                <a:gd name="T25" fmla="*/ 2 h 9"/>
                <a:gd name="T26" fmla="*/ 14 w 24"/>
                <a:gd name="T27" fmla="*/ 1 h 9"/>
                <a:gd name="T28" fmla="*/ 10 w 24"/>
                <a:gd name="T2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9">
                  <a:moveTo>
                    <a:pt x="10" y="1"/>
                  </a:moveTo>
                  <a:cubicBezTo>
                    <a:pt x="8" y="0"/>
                    <a:pt x="7" y="0"/>
                    <a:pt x="5" y="0"/>
                  </a:cubicBezTo>
                  <a:cubicBezTo>
                    <a:pt x="3" y="0"/>
                    <a:pt x="2" y="0"/>
                    <a:pt x="1" y="1"/>
                  </a:cubicBezTo>
                  <a:cubicBezTo>
                    <a:pt x="0" y="1"/>
                    <a:pt x="1" y="3"/>
                    <a:pt x="0" y="4"/>
                  </a:cubicBezTo>
                  <a:cubicBezTo>
                    <a:pt x="0" y="5"/>
                    <a:pt x="1" y="5"/>
                    <a:pt x="2" y="6"/>
                  </a:cubicBezTo>
                  <a:cubicBezTo>
                    <a:pt x="3" y="7"/>
                    <a:pt x="3" y="7"/>
                    <a:pt x="4" y="7"/>
                  </a:cubicBezTo>
                  <a:cubicBezTo>
                    <a:pt x="5" y="8"/>
                    <a:pt x="7" y="8"/>
                    <a:pt x="9" y="8"/>
                  </a:cubicBezTo>
                  <a:cubicBezTo>
                    <a:pt x="10" y="9"/>
                    <a:pt x="11" y="8"/>
                    <a:pt x="13" y="8"/>
                  </a:cubicBezTo>
                  <a:cubicBezTo>
                    <a:pt x="15" y="9"/>
                    <a:pt x="17" y="9"/>
                    <a:pt x="17" y="7"/>
                  </a:cubicBezTo>
                  <a:cubicBezTo>
                    <a:pt x="18" y="6"/>
                    <a:pt x="16" y="5"/>
                    <a:pt x="15" y="5"/>
                  </a:cubicBezTo>
                  <a:cubicBezTo>
                    <a:pt x="14" y="4"/>
                    <a:pt x="16" y="3"/>
                    <a:pt x="17" y="4"/>
                  </a:cubicBezTo>
                  <a:cubicBezTo>
                    <a:pt x="18" y="4"/>
                    <a:pt x="23" y="5"/>
                    <a:pt x="23" y="5"/>
                  </a:cubicBezTo>
                  <a:cubicBezTo>
                    <a:pt x="24" y="4"/>
                    <a:pt x="23" y="3"/>
                    <a:pt x="22" y="2"/>
                  </a:cubicBezTo>
                  <a:cubicBezTo>
                    <a:pt x="21" y="2"/>
                    <a:pt x="15" y="1"/>
                    <a:pt x="14" y="1"/>
                  </a:cubicBezTo>
                  <a:cubicBezTo>
                    <a:pt x="14" y="1"/>
                    <a:pt x="12" y="1"/>
                    <a:pt x="1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70" name="Freeform 199">
              <a:extLst>
                <a:ext uri="{FF2B5EF4-FFF2-40B4-BE49-F238E27FC236}">
                  <a16:creationId xmlns:a16="http://schemas.microsoft.com/office/drawing/2014/main" id="{6A8A9668-3D89-4E61-BE1E-4413F65B12D1}"/>
                </a:ext>
              </a:extLst>
            </p:cNvPr>
            <p:cNvSpPr>
              <a:spLocks/>
            </p:cNvSpPr>
            <p:nvPr/>
          </p:nvSpPr>
          <p:spPr bwMode="gray">
            <a:xfrm>
              <a:off x="6293539" y="1804130"/>
              <a:ext cx="56825" cy="16236"/>
            </a:xfrm>
            <a:custGeom>
              <a:avLst/>
              <a:gdLst>
                <a:gd name="T0" fmla="*/ 7 w 22"/>
                <a:gd name="T1" fmla="*/ 2 h 6"/>
                <a:gd name="T2" fmla="*/ 4 w 22"/>
                <a:gd name="T3" fmla="*/ 1 h 6"/>
                <a:gd name="T4" fmla="*/ 1 w 22"/>
                <a:gd name="T5" fmla="*/ 1 h 6"/>
                <a:gd name="T6" fmla="*/ 2 w 22"/>
                <a:gd name="T7" fmla="*/ 0 h 6"/>
                <a:gd name="T8" fmla="*/ 6 w 22"/>
                <a:gd name="T9" fmla="*/ 0 h 6"/>
                <a:gd name="T10" fmla="*/ 12 w 22"/>
                <a:gd name="T11" fmla="*/ 0 h 6"/>
                <a:gd name="T12" fmla="*/ 17 w 22"/>
                <a:gd name="T13" fmla="*/ 1 h 6"/>
                <a:gd name="T14" fmla="*/ 21 w 22"/>
                <a:gd name="T15" fmla="*/ 3 h 6"/>
                <a:gd name="T16" fmla="*/ 22 w 22"/>
                <a:gd name="T17" fmla="*/ 4 h 6"/>
                <a:gd name="T18" fmla="*/ 20 w 22"/>
                <a:gd name="T19" fmla="*/ 6 h 6"/>
                <a:gd name="T20" fmla="*/ 15 w 22"/>
                <a:gd name="T21" fmla="*/ 4 h 6"/>
                <a:gd name="T22" fmla="*/ 12 w 22"/>
                <a:gd name="T23" fmla="*/ 4 h 6"/>
                <a:gd name="T24" fmla="*/ 10 w 22"/>
                <a:gd name="T25" fmla="*/ 3 h 6"/>
                <a:gd name="T26" fmla="*/ 9 w 22"/>
                <a:gd name="T27" fmla="*/ 4 h 6"/>
                <a:gd name="T28" fmla="*/ 7 w 22"/>
                <a:gd name="T2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6">
                  <a:moveTo>
                    <a:pt x="7" y="2"/>
                  </a:moveTo>
                  <a:cubicBezTo>
                    <a:pt x="6" y="2"/>
                    <a:pt x="6" y="2"/>
                    <a:pt x="4" y="1"/>
                  </a:cubicBezTo>
                  <a:cubicBezTo>
                    <a:pt x="3" y="1"/>
                    <a:pt x="2" y="2"/>
                    <a:pt x="1" y="1"/>
                  </a:cubicBezTo>
                  <a:cubicBezTo>
                    <a:pt x="0" y="1"/>
                    <a:pt x="0" y="1"/>
                    <a:pt x="2" y="0"/>
                  </a:cubicBezTo>
                  <a:cubicBezTo>
                    <a:pt x="3" y="0"/>
                    <a:pt x="4" y="0"/>
                    <a:pt x="6" y="0"/>
                  </a:cubicBezTo>
                  <a:cubicBezTo>
                    <a:pt x="8" y="0"/>
                    <a:pt x="11" y="0"/>
                    <a:pt x="12" y="0"/>
                  </a:cubicBezTo>
                  <a:cubicBezTo>
                    <a:pt x="13" y="0"/>
                    <a:pt x="16" y="0"/>
                    <a:pt x="17" y="1"/>
                  </a:cubicBezTo>
                  <a:cubicBezTo>
                    <a:pt x="18" y="1"/>
                    <a:pt x="20" y="2"/>
                    <a:pt x="21" y="3"/>
                  </a:cubicBezTo>
                  <a:cubicBezTo>
                    <a:pt x="22" y="4"/>
                    <a:pt x="22" y="4"/>
                    <a:pt x="22" y="4"/>
                  </a:cubicBezTo>
                  <a:cubicBezTo>
                    <a:pt x="22" y="5"/>
                    <a:pt x="21" y="6"/>
                    <a:pt x="20" y="6"/>
                  </a:cubicBezTo>
                  <a:cubicBezTo>
                    <a:pt x="19" y="6"/>
                    <a:pt x="16" y="4"/>
                    <a:pt x="15" y="4"/>
                  </a:cubicBezTo>
                  <a:cubicBezTo>
                    <a:pt x="13" y="5"/>
                    <a:pt x="13" y="5"/>
                    <a:pt x="12" y="4"/>
                  </a:cubicBezTo>
                  <a:cubicBezTo>
                    <a:pt x="11" y="3"/>
                    <a:pt x="11" y="2"/>
                    <a:pt x="10" y="3"/>
                  </a:cubicBezTo>
                  <a:cubicBezTo>
                    <a:pt x="9" y="3"/>
                    <a:pt x="9" y="3"/>
                    <a:pt x="9" y="4"/>
                  </a:cubicBezTo>
                  <a:cubicBezTo>
                    <a:pt x="8" y="5"/>
                    <a:pt x="8" y="2"/>
                    <a:pt x="7"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71" name="Freeform 200">
              <a:extLst>
                <a:ext uri="{FF2B5EF4-FFF2-40B4-BE49-F238E27FC236}">
                  <a16:creationId xmlns:a16="http://schemas.microsoft.com/office/drawing/2014/main" id="{880BAA09-4BCD-43B3-9A79-E469357E2EAB}"/>
                </a:ext>
              </a:extLst>
            </p:cNvPr>
            <p:cNvSpPr>
              <a:spLocks/>
            </p:cNvSpPr>
            <p:nvPr/>
          </p:nvSpPr>
          <p:spPr bwMode="gray">
            <a:xfrm>
              <a:off x="6376071" y="1840661"/>
              <a:ext cx="17589" cy="33825"/>
            </a:xfrm>
            <a:custGeom>
              <a:avLst/>
              <a:gdLst>
                <a:gd name="T0" fmla="*/ 1 w 7"/>
                <a:gd name="T1" fmla="*/ 1 h 13"/>
                <a:gd name="T2" fmla="*/ 1 w 7"/>
                <a:gd name="T3" fmla="*/ 3 h 13"/>
                <a:gd name="T4" fmla="*/ 0 w 7"/>
                <a:gd name="T5" fmla="*/ 5 h 13"/>
                <a:gd name="T6" fmla="*/ 0 w 7"/>
                <a:gd name="T7" fmla="*/ 8 h 13"/>
                <a:gd name="T8" fmla="*/ 2 w 7"/>
                <a:gd name="T9" fmla="*/ 10 h 13"/>
                <a:gd name="T10" fmla="*/ 5 w 7"/>
                <a:gd name="T11" fmla="*/ 11 h 13"/>
                <a:gd name="T12" fmla="*/ 5 w 7"/>
                <a:gd name="T13" fmla="*/ 12 h 13"/>
                <a:gd name="T14" fmla="*/ 6 w 7"/>
                <a:gd name="T15" fmla="*/ 11 h 13"/>
                <a:gd name="T16" fmla="*/ 5 w 7"/>
                <a:gd name="T17" fmla="*/ 10 h 13"/>
                <a:gd name="T18" fmla="*/ 5 w 7"/>
                <a:gd name="T19" fmla="*/ 8 h 13"/>
                <a:gd name="T20" fmla="*/ 4 w 7"/>
                <a:gd name="T21" fmla="*/ 7 h 13"/>
                <a:gd name="T22" fmla="*/ 4 w 7"/>
                <a:gd name="T23" fmla="*/ 5 h 13"/>
                <a:gd name="T24" fmla="*/ 3 w 7"/>
                <a:gd name="T25" fmla="*/ 2 h 13"/>
                <a:gd name="T26" fmla="*/ 1 w 7"/>
                <a:gd name="T27"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3">
                  <a:moveTo>
                    <a:pt x="1" y="1"/>
                  </a:moveTo>
                  <a:cubicBezTo>
                    <a:pt x="0" y="1"/>
                    <a:pt x="1" y="2"/>
                    <a:pt x="1" y="3"/>
                  </a:cubicBezTo>
                  <a:cubicBezTo>
                    <a:pt x="0" y="4"/>
                    <a:pt x="0" y="4"/>
                    <a:pt x="0" y="5"/>
                  </a:cubicBezTo>
                  <a:cubicBezTo>
                    <a:pt x="0" y="6"/>
                    <a:pt x="0" y="7"/>
                    <a:pt x="0" y="8"/>
                  </a:cubicBezTo>
                  <a:cubicBezTo>
                    <a:pt x="0" y="9"/>
                    <a:pt x="1" y="9"/>
                    <a:pt x="2" y="10"/>
                  </a:cubicBezTo>
                  <a:cubicBezTo>
                    <a:pt x="3" y="11"/>
                    <a:pt x="5" y="10"/>
                    <a:pt x="5" y="11"/>
                  </a:cubicBezTo>
                  <a:cubicBezTo>
                    <a:pt x="5" y="12"/>
                    <a:pt x="5" y="13"/>
                    <a:pt x="5" y="12"/>
                  </a:cubicBezTo>
                  <a:cubicBezTo>
                    <a:pt x="6" y="12"/>
                    <a:pt x="7" y="11"/>
                    <a:pt x="6" y="11"/>
                  </a:cubicBezTo>
                  <a:cubicBezTo>
                    <a:pt x="6" y="10"/>
                    <a:pt x="5" y="11"/>
                    <a:pt x="5" y="10"/>
                  </a:cubicBezTo>
                  <a:cubicBezTo>
                    <a:pt x="5" y="9"/>
                    <a:pt x="6" y="8"/>
                    <a:pt x="5" y="8"/>
                  </a:cubicBezTo>
                  <a:cubicBezTo>
                    <a:pt x="5" y="7"/>
                    <a:pt x="4" y="8"/>
                    <a:pt x="4" y="7"/>
                  </a:cubicBezTo>
                  <a:cubicBezTo>
                    <a:pt x="4" y="6"/>
                    <a:pt x="4" y="5"/>
                    <a:pt x="4" y="5"/>
                  </a:cubicBezTo>
                  <a:cubicBezTo>
                    <a:pt x="5" y="4"/>
                    <a:pt x="4" y="2"/>
                    <a:pt x="3" y="2"/>
                  </a:cubicBezTo>
                  <a:cubicBezTo>
                    <a:pt x="3" y="2"/>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72" name="Freeform 201">
              <a:extLst>
                <a:ext uri="{FF2B5EF4-FFF2-40B4-BE49-F238E27FC236}">
                  <a16:creationId xmlns:a16="http://schemas.microsoft.com/office/drawing/2014/main" id="{924022B8-77B1-40C9-B4FB-EECFD1AC43CE}"/>
                </a:ext>
              </a:extLst>
            </p:cNvPr>
            <p:cNvSpPr>
              <a:spLocks/>
            </p:cNvSpPr>
            <p:nvPr/>
          </p:nvSpPr>
          <p:spPr bwMode="gray">
            <a:xfrm>
              <a:off x="6407190" y="1809542"/>
              <a:ext cx="79826" cy="56825"/>
            </a:xfrm>
            <a:custGeom>
              <a:avLst/>
              <a:gdLst>
                <a:gd name="T0" fmla="*/ 5 w 31"/>
                <a:gd name="T1" fmla="*/ 7 h 22"/>
                <a:gd name="T2" fmla="*/ 2 w 31"/>
                <a:gd name="T3" fmla="*/ 6 h 22"/>
                <a:gd name="T4" fmla="*/ 1 w 31"/>
                <a:gd name="T5" fmla="*/ 8 h 22"/>
                <a:gd name="T6" fmla="*/ 2 w 31"/>
                <a:gd name="T7" fmla="*/ 10 h 22"/>
                <a:gd name="T8" fmla="*/ 5 w 31"/>
                <a:gd name="T9" fmla="*/ 11 h 22"/>
                <a:gd name="T10" fmla="*/ 8 w 31"/>
                <a:gd name="T11" fmla="*/ 11 h 22"/>
                <a:gd name="T12" fmla="*/ 9 w 31"/>
                <a:gd name="T13" fmla="*/ 12 h 22"/>
                <a:gd name="T14" fmla="*/ 8 w 31"/>
                <a:gd name="T15" fmla="*/ 13 h 22"/>
                <a:gd name="T16" fmla="*/ 10 w 31"/>
                <a:gd name="T17" fmla="*/ 13 h 22"/>
                <a:gd name="T18" fmla="*/ 10 w 31"/>
                <a:gd name="T19" fmla="*/ 11 h 22"/>
                <a:gd name="T20" fmla="*/ 12 w 31"/>
                <a:gd name="T21" fmla="*/ 12 h 22"/>
                <a:gd name="T22" fmla="*/ 13 w 31"/>
                <a:gd name="T23" fmla="*/ 14 h 22"/>
                <a:gd name="T24" fmla="*/ 15 w 31"/>
                <a:gd name="T25" fmla="*/ 14 h 22"/>
                <a:gd name="T26" fmla="*/ 15 w 31"/>
                <a:gd name="T27" fmla="*/ 15 h 22"/>
                <a:gd name="T28" fmla="*/ 18 w 31"/>
                <a:gd name="T29" fmla="*/ 14 h 22"/>
                <a:gd name="T30" fmla="*/ 19 w 31"/>
                <a:gd name="T31" fmla="*/ 16 h 22"/>
                <a:gd name="T32" fmla="*/ 20 w 31"/>
                <a:gd name="T33" fmla="*/ 17 h 22"/>
                <a:gd name="T34" fmla="*/ 19 w 31"/>
                <a:gd name="T35" fmla="*/ 20 h 22"/>
                <a:gd name="T36" fmla="*/ 25 w 31"/>
                <a:gd name="T37" fmla="*/ 22 h 22"/>
                <a:gd name="T38" fmla="*/ 29 w 31"/>
                <a:gd name="T39" fmla="*/ 20 h 22"/>
                <a:gd name="T40" fmla="*/ 28 w 31"/>
                <a:gd name="T41" fmla="*/ 16 h 22"/>
                <a:gd name="T42" fmla="*/ 28 w 31"/>
                <a:gd name="T43" fmla="*/ 14 h 22"/>
                <a:gd name="T44" fmla="*/ 31 w 31"/>
                <a:gd name="T45" fmla="*/ 14 h 22"/>
                <a:gd name="T46" fmla="*/ 30 w 31"/>
                <a:gd name="T47" fmla="*/ 12 h 22"/>
                <a:gd name="T48" fmla="*/ 29 w 31"/>
                <a:gd name="T49" fmla="*/ 11 h 22"/>
                <a:gd name="T50" fmla="*/ 28 w 31"/>
                <a:gd name="T51" fmla="*/ 10 h 22"/>
                <a:gd name="T52" fmla="*/ 26 w 31"/>
                <a:gd name="T53" fmla="*/ 9 h 22"/>
                <a:gd name="T54" fmla="*/ 24 w 31"/>
                <a:gd name="T55" fmla="*/ 9 h 22"/>
                <a:gd name="T56" fmla="*/ 26 w 31"/>
                <a:gd name="T57" fmla="*/ 8 h 22"/>
                <a:gd name="T58" fmla="*/ 24 w 31"/>
                <a:gd name="T59" fmla="*/ 6 h 22"/>
                <a:gd name="T60" fmla="*/ 20 w 31"/>
                <a:gd name="T61" fmla="*/ 5 h 22"/>
                <a:gd name="T62" fmla="*/ 17 w 31"/>
                <a:gd name="T63" fmla="*/ 6 h 22"/>
                <a:gd name="T64" fmla="*/ 18 w 31"/>
                <a:gd name="T65" fmla="*/ 5 h 22"/>
                <a:gd name="T66" fmla="*/ 18 w 31"/>
                <a:gd name="T67" fmla="*/ 3 h 22"/>
                <a:gd name="T68" fmla="*/ 17 w 31"/>
                <a:gd name="T69" fmla="*/ 2 h 22"/>
                <a:gd name="T70" fmla="*/ 15 w 31"/>
                <a:gd name="T71" fmla="*/ 1 h 22"/>
                <a:gd name="T72" fmla="*/ 11 w 31"/>
                <a:gd name="T73" fmla="*/ 1 h 22"/>
                <a:gd name="T74" fmla="*/ 8 w 31"/>
                <a:gd name="T75" fmla="*/ 0 h 22"/>
                <a:gd name="T76" fmla="*/ 6 w 31"/>
                <a:gd name="T77" fmla="*/ 0 h 22"/>
                <a:gd name="T78" fmla="*/ 3 w 31"/>
                <a:gd name="T79" fmla="*/ 2 h 22"/>
                <a:gd name="T80" fmla="*/ 6 w 31"/>
                <a:gd name="T81" fmla="*/ 3 h 22"/>
                <a:gd name="T82" fmla="*/ 6 w 31"/>
                <a:gd name="T83" fmla="*/ 4 h 22"/>
                <a:gd name="T84" fmla="*/ 4 w 31"/>
                <a:gd name="T85" fmla="*/ 4 h 22"/>
                <a:gd name="T86" fmla="*/ 7 w 31"/>
                <a:gd name="T87" fmla="*/ 4 h 22"/>
                <a:gd name="T88" fmla="*/ 10 w 31"/>
                <a:gd name="T89" fmla="*/ 4 h 22"/>
                <a:gd name="T90" fmla="*/ 8 w 31"/>
                <a:gd name="T91" fmla="*/ 5 h 22"/>
                <a:gd name="T92" fmla="*/ 11 w 31"/>
                <a:gd name="T93" fmla="*/ 6 h 22"/>
                <a:gd name="T94" fmla="*/ 11 w 31"/>
                <a:gd name="T95" fmla="*/ 7 h 22"/>
                <a:gd name="T96" fmla="*/ 9 w 31"/>
                <a:gd name="T97" fmla="*/ 7 h 22"/>
                <a:gd name="T98" fmla="*/ 8 w 31"/>
                <a:gd name="T99" fmla="*/ 8 h 22"/>
                <a:gd name="T100" fmla="*/ 9 w 31"/>
                <a:gd name="T101" fmla="*/ 8 h 22"/>
                <a:gd name="T102" fmla="*/ 8 w 31"/>
                <a:gd name="T103" fmla="*/ 9 h 22"/>
                <a:gd name="T104" fmla="*/ 5 w 31"/>
                <a:gd name="T105"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 h="22">
                  <a:moveTo>
                    <a:pt x="5" y="7"/>
                  </a:moveTo>
                  <a:cubicBezTo>
                    <a:pt x="4" y="7"/>
                    <a:pt x="3" y="6"/>
                    <a:pt x="2" y="6"/>
                  </a:cubicBezTo>
                  <a:cubicBezTo>
                    <a:pt x="1" y="7"/>
                    <a:pt x="0" y="7"/>
                    <a:pt x="1" y="8"/>
                  </a:cubicBezTo>
                  <a:cubicBezTo>
                    <a:pt x="1" y="9"/>
                    <a:pt x="1" y="9"/>
                    <a:pt x="2" y="10"/>
                  </a:cubicBezTo>
                  <a:cubicBezTo>
                    <a:pt x="2" y="11"/>
                    <a:pt x="4" y="11"/>
                    <a:pt x="5" y="11"/>
                  </a:cubicBezTo>
                  <a:cubicBezTo>
                    <a:pt x="6" y="11"/>
                    <a:pt x="7" y="10"/>
                    <a:pt x="8" y="11"/>
                  </a:cubicBezTo>
                  <a:cubicBezTo>
                    <a:pt x="9" y="11"/>
                    <a:pt x="9" y="11"/>
                    <a:pt x="9" y="12"/>
                  </a:cubicBezTo>
                  <a:cubicBezTo>
                    <a:pt x="8" y="12"/>
                    <a:pt x="7" y="13"/>
                    <a:pt x="8" y="13"/>
                  </a:cubicBezTo>
                  <a:cubicBezTo>
                    <a:pt x="9" y="13"/>
                    <a:pt x="10" y="14"/>
                    <a:pt x="10" y="13"/>
                  </a:cubicBezTo>
                  <a:cubicBezTo>
                    <a:pt x="10" y="11"/>
                    <a:pt x="9" y="11"/>
                    <a:pt x="10" y="11"/>
                  </a:cubicBezTo>
                  <a:cubicBezTo>
                    <a:pt x="11" y="11"/>
                    <a:pt x="12" y="11"/>
                    <a:pt x="12" y="12"/>
                  </a:cubicBezTo>
                  <a:cubicBezTo>
                    <a:pt x="12" y="13"/>
                    <a:pt x="12" y="14"/>
                    <a:pt x="13" y="14"/>
                  </a:cubicBezTo>
                  <a:cubicBezTo>
                    <a:pt x="14" y="14"/>
                    <a:pt x="15" y="13"/>
                    <a:pt x="15" y="14"/>
                  </a:cubicBezTo>
                  <a:cubicBezTo>
                    <a:pt x="14" y="14"/>
                    <a:pt x="14" y="15"/>
                    <a:pt x="15" y="15"/>
                  </a:cubicBezTo>
                  <a:cubicBezTo>
                    <a:pt x="16" y="16"/>
                    <a:pt x="17" y="14"/>
                    <a:pt x="18" y="14"/>
                  </a:cubicBezTo>
                  <a:cubicBezTo>
                    <a:pt x="18" y="15"/>
                    <a:pt x="19" y="15"/>
                    <a:pt x="19" y="16"/>
                  </a:cubicBezTo>
                  <a:cubicBezTo>
                    <a:pt x="20" y="16"/>
                    <a:pt x="20" y="17"/>
                    <a:pt x="20" y="17"/>
                  </a:cubicBezTo>
                  <a:cubicBezTo>
                    <a:pt x="19" y="18"/>
                    <a:pt x="19" y="19"/>
                    <a:pt x="19" y="20"/>
                  </a:cubicBezTo>
                  <a:cubicBezTo>
                    <a:pt x="20" y="21"/>
                    <a:pt x="24" y="22"/>
                    <a:pt x="25" y="22"/>
                  </a:cubicBezTo>
                  <a:cubicBezTo>
                    <a:pt x="27" y="22"/>
                    <a:pt x="29" y="22"/>
                    <a:pt x="29" y="20"/>
                  </a:cubicBezTo>
                  <a:cubicBezTo>
                    <a:pt x="29" y="18"/>
                    <a:pt x="28" y="17"/>
                    <a:pt x="28" y="16"/>
                  </a:cubicBezTo>
                  <a:cubicBezTo>
                    <a:pt x="27" y="16"/>
                    <a:pt x="27" y="14"/>
                    <a:pt x="28" y="14"/>
                  </a:cubicBezTo>
                  <a:cubicBezTo>
                    <a:pt x="30" y="14"/>
                    <a:pt x="31" y="16"/>
                    <a:pt x="31" y="14"/>
                  </a:cubicBezTo>
                  <a:cubicBezTo>
                    <a:pt x="31" y="13"/>
                    <a:pt x="30" y="12"/>
                    <a:pt x="30" y="12"/>
                  </a:cubicBezTo>
                  <a:cubicBezTo>
                    <a:pt x="29" y="12"/>
                    <a:pt x="29" y="12"/>
                    <a:pt x="29" y="11"/>
                  </a:cubicBezTo>
                  <a:cubicBezTo>
                    <a:pt x="30" y="11"/>
                    <a:pt x="29" y="10"/>
                    <a:pt x="28" y="10"/>
                  </a:cubicBezTo>
                  <a:cubicBezTo>
                    <a:pt x="27" y="10"/>
                    <a:pt x="26" y="9"/>
                    <a:pt x="26" y="9"/>
                  </a:cubicBezTo>
                  <a:cubicBezTo>
                    <a:pt x="25" y="10"/>
                    <a:pt x="24" y="10"/>
                    <a:pt x="24" y="9"/>
                  </a:cubicBezTo>
                  <a:cubicBezTo>
                    <a:pt x="25" y="9"/>
                    <a:pt x="25" y="8"/>
                    <a:pt x="26" y="8"/>
                  </a:cubicBezTo>
                  <a:cubicBezTo>
                    <a:pt x="26" y="7"/>
                    <a:pt x="25" y="6"/>
                    <a:pt x="24" y="6"/>
                  </a:cubicBezTo>
                  <a:cubicBezTo>
                    <a:pt x="23" y="6"/>
                    <a:pt x="21" y="5"/>
                    <a:pt x="20" y="5"/>
                  </a:cubicBezTo>
                  <a:cubicBezTo>
                    <a:pt x="19" y="6"/>
                    <a:pt x="18" y="7"/>
                    <a:pt x="17" y="6"/>
                  </a:cubicBezTo>
                  <a:cubicBezTo>
                    <a:pt x="17" y="6"/>
                    <a:pt x="18" y="5"/>
                    <a:pt x="18" y="5"/>
                  </a:cubicBezTo>
                  <a:cubicBezTo>
                    <a:pt x="19" y="4"/>
                    <a:pt x="18" y="4"/>
                    <a:pt x="18" y="3"/>
                  </a:cubicBezTo>
                  <a:cubicBezTo>
                    <a:pt x="18" y="2"/>
                    <a:pt x="17" y="2"/>
                    <a:pt x="17" y="2"/>
                  </a:cubicBezTo>
                  <a:cubicBezTo>
                    <a:pt x="16" y="2"/>
                    <a:pt x="17" y="1"/>
                    <a:pt x="15" y="1"/>
                  </a:cubicBezTo>
                  <a:cubicBezTo>
                    <a:pt x="13" y="1"/>
                    <a:pt x="12" y="1"/>
                    <a:pt x="11" y="1"/>
                  </a:cubicBezTo>
                  <a:cubicBezTo>
                    <a:pt x="10" y="0"/>
                    <a:pt x="8" y="0"/>
                    <a:pt x="8" y="0"/>
                  </a:cubicBezTo>
                  <a:cubicBezTo>
                    <a:pt x="7" y="0"/>
                    <a:pt x="8" y="0"/>
                    <a:pt x="6" y="0"/>
                  </a:cubicBezTo>
                  <a:cubicBezTo>
                    <a:pt x="5" y="0"/>
                    <a:pt x="3" y="1"/>
                    <a:pt x="3" y="2"/>
                  </a:cubicBezTo>
                  <a:cubicBezTo>
                    <a:pt x="4" y="2"/>
                    <a:pt x="6" y="3"/>
                    <a:pt x="6" y="3"/>
                  </a:cubicBezTo>
                  <a:cubicBezTo>
                    <a:pt x="7" y="3"/>
                    <a:pt x="7" y="4"/>
                    <a:pt x="6" y="4"/>
                  </a:cubicBezTo>
                  <a:cubicBezTo>
                    <a:pt x="6" y="4"/>
                    <a:pt x="3" y="4"/>
                    <a:pt x="4" y="4"/>
                  </a:cubicBezTo>
                  <a:cubicBezTo>
                    <a:pt x="5" y="5"/>
                    <a:pt x="6" y="4"/>
                    <a:pt x="7" y="4"/>
                  </a:cubicBezTo>
                  <a:cubicBezTo>
                    <a:pt x="8" y="4"/>
                    <a:pt x="11" y="3"/>
                    <a:pt x="10" y="4"/>
                  </a:cubicBezTo>
                  <a:cubicBezTo>
                    <a:pt x="10" y="5"/>
                    <a:pt x="9" y="5"/>
                    <a:pt x="8" y="5"/>
                  </a:cubicBezTo>
                  <a:cubicBezTo>
                    <a:pt x="8" y="6"/>
                    <a:pt x="10" y="6"/>
                    <a:pt x="11" y="6"/>
                  </a:cubicBezTo>
                  <a:cubicBezTo>
                    <a:pt x="12" y="6"/>
                    <a:pt x="11" y="7"/>
                    <a:pt x="11" y="7"/>
                  </a:cubicBezTo>
                  <a:cubicBezTo>
                    <a:pt x="10" y="7"/>
                    <a:pt x="10" y="7"/>
                    <a:pt x="9" y="7"/>
                  </a:cubicBezTo>
                  <a:cubicBezTo>
                    <a:pt x="8" y="7"/>
                    <a:pt x="7" y="7"/>
                    <a:pt x="8" y="8"/>
                  </a:cubicBezTo>
                  <a:cubicBezTo>
                    <a:pt x="9" y="8"/>
                    <a:pt x="10" y="8"/>
                    <a:pt x="9" y="8"/>
                  </a:cubicBezTo>
                  <a:cubicBezTo>
                    <a:pt x="9" y="9"/>
                    <a:pt x="9" y="9"/>
                    <a:pt x="8" y="9"/>
                  </a:cubicBezTo>
                  <a:cubicBezTo>
                    <a:pt x="7" y="8"/>
                    <a:pt x="6" y="8"/>
                    <a:pt x="5" y="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73" name="Freeform 202">
              <a:extLst>
                <a:ext uri="{FF2B5EF4-FFF2-40B4-BE49-F238E27FC236}">
                  <a16:creationId xmlns:a16="http://schemas.microsoft.com/office/drawing/2014/main" id="{47D1C75C-2FC5-4657-BACB-CD5BD4941F64}"/>
                </a:ext>
              </a:extLst>
            </p:cNvPr>
            <p:cNvSpPr>
              <a:spLocks/>
            </p:cNvSpPr>
            <p:nvPr/>
          </p:nvSpPr>
          <p:spPr bwMode="gray">
            <a:xfrm>
              <a:off x="6424779" y="1852837"/>
              <a:ext cx="23001" cy="13530"/>
            </a:xfrm>
            <a:custGeom>
              <a:avLst/>
              <a:gdLst>
                <a:gd name="T0" fmla="*/ 6 w 9"/>
                <a:gd name="T1" fmla="*/ 1 h 5"/>
                <a:gd name="T2" fmla="*/ 3 w 9"/>
                <a:gd name="T3" fmla="*/ 0 h 5"/>
                <a:gd name="T4" fmla="*/ 1 w 9"/>
                <a:gd name="T5" fmla="*/ 2 h 5"/>
                <a:gd name="T6" fmla="*/ 5 w 9"/>
                <a:gd name="T7" fmla="*/ 3 h 5"/>
                <a:gd name="T8" fmla="*/ 8 w 9"/>
                <a:gd name="T9" fmla="*/ 4 h 5"/>
                <a:gd name="T10" fmla="*/ 6 w 9"/>
                <a:gd name="T11" fmla="*/ 1 h 5"/>
              </a:gdLst>
              <a:ahLst/>
              <a:cxnLst>
                <a:cxn ang="0">
                  <a:pos x="T0" y="T1"/>
                </a:cxn>
                <a:cxn ang="0">
                  <a:pos x="T2" y="T3"/>
                </a:cxn>
                <a:cxn ang="0">
                  <a:pos x="T4" y="T5"/>
                </a:cxn>
                <a:cxn ang="0">
                  <a:pos x="T6" y="T7"/>
                </a:cxn>
                <a:cxn ang="0">
                  <a:pos x="T8" y="T9"/>
                </a:cxn>
                <a:cxn ang="0">
                  <a:pos x="T10" y="T11"/>
                </a:cxn>
              </a:cxnLst>
              <a:rect l="0" t="0" r="r" b="b"/>
              <a:pathLst>
                <a:path w="9" h="5">
                  <a:moveTo>
                    <a:pt x="6" y="1"/>
                  </a:moveTo>
                  <a:cubicBezTo>
                    <a:pt x="5" y="0"/>
                    <a:pt x="4" y="0"/>
                    <a:pt x="3" y="0"/>
                  </a:cubicBezTo>
                  <a:cubicBezTo>
                    <a:pt x="1" y="0"/>
                    <a:pt x="0" y="2"/>
                    <a:pt x="1" y="2"/>
                  </a:cubicBezTo>
                  <a:cubicBezTo>
                    <a:pt x="2" y="3"/>
                    <a:pt x="4" y="2"/>
                    <a:pt x="5" y="3"/>
                  </a:cubicBezTo>
                  <a:cubicBezTo>
                    <a:pt x="7" y="3"/>
                    <a:pt x="8" y="5"/>
                    <a:pt x="8" y="4"/>
                  </a:cubicBezTo>
                  <a:cubicBezTo>
                    <a:pt x="9" y="3"/>
                    <a:pt x="8" y="1"/>
                    <a:pt x="6"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74" name="Freeform 203">
              <a:extLst>
                <a:ext uri="{FF2B5EF4-FFF2-40B4-BE49-F238E27FC236}">
                  <a16:creationId xmlns:a16="http://schemas.microsoft.com/office/drawing/2014/main" id="{2DE12AA4-80B6-4C98-889F-B792D656C239}"/>
                </a:ext>
              </a:extLst>
            </p:cNvPr>
            <p:cNvSpPr>
              <a:spLocks/>
            </p:cNvSpPr>
            <p:nvPr/>
          </p:nvSpPr>
          <p:spPr bwMode="gray">
            <a:xfrm>
              <a:off x="6508664" y="1806836"/>
              <a:ext cx="20295" cy="13530"/>
            </a:xfrm>
            <a:custGeom>
              <a:avLst/>
              <a:gdLst>
                <a:gd name="T0" fmla="*/ 3 w 8"/>
                <a:gd name="T1" fmla="*/ 3 h 5"/>
                <a:gd name="T2" fmla="*/ 1 w 8"/>
                <a:gd name="T3" fmla="*/ 2 h 5"/>
                <a:gd name="T4" fmla="*/ 2 w 8"/>
                <a:gd name="T5" fmla="*/ 1 h 5"/>
                <a:gd name="T6" fmla="*/ 5 w 8"/>
                <a:gd name="T7" fmla="*/ 1 h 5"/>
                <a:gd name="T8" fmla="*/ 7 w 8"/>
                <a:gd name="T9" fmla="*/ 1 h 5"/>
                <a:gd name="T10" fmla="*/ 8 w 8"/>
                <a:gd name="T11" fmla="*/ 2 h 5"/>
                <a:gd name="T12" fmla="*/ 7 w 8"/>
                <a:gd name="T13" fmla="*/ 4 h 5"/>
                <a:gd name="T14" fmla="*/ 5 w 8"/>
                <a:gd name="T15" fmla="*/ 5 h 5"/>
                <a:gd name="T16" fmla="*/ 3 w 8"/>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3" y="3"/>
                  </a:moveTo>
                  <a:cubicBezTo>
                    <a:pt x="2" y="2"/>
                    <a:pt x="2" y="3"/>
                    <a:pt x="1" y="2"/>
                  </a:cubicBezTo>
                  <a:cubicBezTo>
                    <a:pt x="0" y="1"/>
                    <a:pt x="1" y="1"/>
                    <a:pt x="2" y="1"/>
                  </a:cubicBezTo>
                  <a:cubicBezTo>
                    <a:pt x="3" y="0"/>
                    <a:pt x="4" y="0"/>
                    <a:pt x="5" y="1"/>
                  </a:cubicBezTo>
                  <a:cubicBezTo>
                    <a:pt x="6" y="1"/>
                    <a:pt x="6" y="1"/>
                    <a:pt x="7" y="1"/>
                  </a:cubicBezTo>
                  <a:cubicBezTo>
                    <a:pt x="8" y="2"/>
                    <a:pt x="8" y="2"/>
                    <a:pt x="8" y="2"/>
                  </a:cubicBezTo>
                  <a:cubicBezTo>
                    <a:pt x="8" y="3"/>
                    <a:pt x="8" y="4"/>
                    <a:pt x="7" y="4"/>
                  </a:cubicBezTo>
                  <a:cubicBezTo>
                    <a:pt x="6" y="5"/>
                    <a:pt x="6" y="5"/>
                    <a:pt x="5" y="5"/>
                  </a:cubicBezTo>
                  <a:cubicBezTo>
                    <a:pt x="4" y="5"/>
                    <a:pt x="3" y="3"/>
                    <a:pt x="3"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75" name="Freeform 204">
              <a:extLst>
                <a:ext uri="{FF2B5EF4-FFF2-40B4-BE49-F238E27FC236}">
                  <a16:creationId xmlns:a16="http://schemas.microsoft.com/office/drawing/2014/main" id="{63CA0806-ED84-42AA-94AB-0BE94C5817E6}"/>
                </a:ext>
              </a:extLst>
            </p:cNvPr>
            <p:cNvSpPr>
              <a:spLocks/>
            </p:cNvSpPr>
            <p:nvPr/>
          </p:nvSpPr>
          <p:spPr bwMode="gray">
            <a:xfrm>
              <a:off x="6497840" y="1840661"/>
              <a:ext cx="48707" cy="36531"/>
            </a:xfrm>
            <a:custGeom>
              <a:avLst/>
              <a:gdLst>
                <a:gd name="T0" fmla="*/ 8 w 19"/>
                <a:gd name="T1" fmla="*/ 1 h 14"/>
                <a:gd name="T2" fmla="*/ 3 w 19"/>
                <a:gd name="T3" fmla="*/ 0 h 14"/>
                <a:gd name="T4" fmla="*/ 3 w 19"/>
                <a:gd name="T5" fmla="*/ 2 h 14"/>
                <a:gd name="T6" fmla="*/ 1 w 19"/>
                <a:gd name="T7" fmla="*/ 3 h 14"/>
                <a:gd name="T8" fmla="*/ 1 w 19"/>
                <a:gd name="T9" fmla="*/ 5 h 14"/>
                <a:gd name="T10" fmla="*/ 1 w 19"/>
                <a:gd name="T11" fmla="*/ 7 h 14"/>
                <a:gd name="T12" fmla="*/ 4 w 19"/>
                <a:gd name="T13" fmla="*/ 8 h 14"/>
                <a:gd name="T14" fmla="*/ 5 w 19"/>
                <a:gd name="T15" fmla="*/ 9 h 14"/>
                <a:gd name="T16" fmla="*/ 2 w 19"/>
                <a:gd name="T17" fmla="*/ 9 h 14"/>
                <a:gd name="T18" fmla="*/ 1 w 19"/>
                <a:gd name="T19" fmla="*/ 10 h 14"/>
                <a:gd name="T20" fmla="*/ 3 w 19"/>
                <a:gd name="T21" fmla="*/ 11 h 14"/>
                <a:gd name="T22" fmla="*/ 2 w 19"/>
                <a:gd name="T23" fmla="*/ 13 h 14"/>
                <a:gd name="T24" fmla="*/ 4 w 19"/>
                <a:gd name="T25" fmla="*/ 13 h 14"/>
                <a:gd name="T26" fmla="*/ 7 w 19"/>
                <a:gd name="T27" fmla="*/ 13 h 14"/>
                <a:gd name="T28" fmla="*/ 11 w 19"/>
                <a:gd name="T29" fmla="*/ 14 h 14"/>
                <a:gd name="T30" fmla="*/ 15 w 19"/>
                <a:gd name="T31" fmla="*/ 13 h 14"/>
                <a:gd name="T32" fmla="*/ 16 w 19"/>
                <a:gd name="T33" fmla="*/ 11 h 14"/>
                <a:gd name="T34" fmla="*/ 15 w 19"/>
                <a:gd name="T35" fmla="*/ 10 h 14"/>
                <a:gd name="T36" fmla="*/ 18 w 19"/>
                <a:gd name="T37" fmla="*/ 9 h 14"/>
                <a:gd name="T38" fmla="*/ 18 w 19"/>
                <a:gd name="T39" fmla="*/ 8 h 14"/>
                <a:gd name="T40" fmla="*/ 16 w 19"/>
                <a:gd name="T41" fmla="*/ 6 h 14"/>
                <a:gd name="T42" fmla="*/ 14 w 19"/>
                <a:gd name="T43" fmla="*/ 6 h 14"/>
                <a:gd name="T44" fmla="*/ 13 w 19"/>
                <a:gd name="T45" fmla="*/ 5 h 14"/>
                <a:gd name="T46" fmla="*/ 13 w 19"/>
                <a:gd name="T47" fmla="*/ 4 h 14"/>
                <a:gd name="T48" fmla="*/ 10 w 19"/>
                <a:gd name="T49" fmla="*/ 2 h 14"/>
                <a:gd name="T50" fmla="*/ 9 w 19"/>
                <a:gd name="T51" fmla="*/ 1 h 14"/>
                <a:gd name="T52" fmla="*/ 8 w 19"/>
                <a:gd name="T5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 h="14">
                  <a:moveTo>
                    <a:pt x="8" y="1"/>
                  </a:moveTo>
                  <a:cubicBezTo>
                    <a:pt x="6" y="0"/>
                    <a:pt x="4" y="0"/>
                    <a:pt x="3" y="0"/>
                  </a:cubicBezTo>
                  <a:cubicBezTo>
                    <a:pt x="3" y="1"/>
                    <a:pt x="3" y="1"/>
                    <a:pt x="3" y="2"/>
                  </a:cubicBezTo>
                  <a:cubicBezTo>
                    <a:pt x="3" y="3"/>
                    <a:pt x="2" y="3"/>
                    <a:pt x="1" y="3"/>
                  </a:cubicBezTo>
                  <a:cubicBezTo>
                    <a:pt x="1" y="3"/>
                    <a:pt x="1" y="3"/>
                    <a:pt x="1" y="5"/>
                  </a:cubicBezTo>
                  <a:cubicBezTo>
                    <a:pt x="1" y="6"/>
                    <a:pt x="0" y="7"/>
                    <a:pt x="1" y="7"/>
                  </a:cubicBezTo>
                  <a:cubicBezTo>
                    <a:pt x="2" y="8"/>
                    <a:pt x="4" y="7"/>
                    <a:pt x="4" y="8"/>
                  </a:cubicBezTo>
                  <a:cubicBezTo>
                    <a:pt x="5" y="8"/>
                    <a:pt x="6" y="8"/>
                    <a:pt x="5" y="9"/>
                  </a:cubicBezTo>
                  <a:cubicBezTo>
                    <a:pt x="5" y="9"/>
                    <a:pt x="3" y="8"/>
                    <a:pt x="2" y="9"/>
                  </a:cubicBezTo>
                  <a:cubicBezTo>
                    <a:pt x="1" y="9"/>
                    <a:pt x="0" y="9"/>
                    <a:pt x="1" y="10"/>
                  </a:cubicBezTo>
                  <a:cubicBezTo>
                    <a:pt x="2" y="10"/>
                    <a:pt x="3" y="11"/>
                    <a:pt x="3" y="11"/>
                  </a:cubicBezTo>
                  <a:cubicBezTo>
                    <a:pt x="3" y="11"/>
                    <a:pt x="2" y="12"/>
                    <a:pt x="2" y="13"/>
                  </a:cubicBezTo>
                  <a:cubicBezTo>
                    <a:pt x="3" y="13"/>
                    <a:pt x="4" y="13"/>
                    <a:pt x="4" y="13"/>
                  </a:cubicBezTo>
                  <a:cubicBezTo>
                    <a:pt x="5" y="13"/>
                    <a:pt x="5" y="12"/>
                    <a:pt x="7" y="13"/>
                  </a:cubicBezTo>
                  <a:cubicBezTo>
                    <a:pt x="9" y="13"/>
                    <a:pt x="10" y="14"/>
                    <a:pt x="11" y="14"/>
                  </a:cubicBezTo>
                  <a:cubicBezTo>
                    <a:pt x="12" y="14"/>
                    <a:pt x="13" y="13"/>
                    <a:pt x="15" y="13"/>
                  </a:cubicBezTo>
                  <a:cubicBezTo>
                    <a:pt x="16" y="13"/>
                    <a:pt x="17" y="12"/>
                    <a:pt x="16" y="11"/>
                  </a:cubicBezTo>
                  <a:cubicBezTo>
                    <a:pt x="15" y="10"/>
                    <a:pt x="14" y="10"/>
                    <a:pt x="15" y="10"/>
                  </a:cubicBezTo>
                  <a:cubicBezTo>
                    <a:pt x="16" y="9"/>
                    <a:pt x="17" y="9"/>
                    <a:pt x="18" y="9"/>
                  </a:cubicBezTo>
                  <a:cubicBezTo>
                    <a:pt x="19" y="9"/>
                    <a:pt x="19" y="9"/>
                    <a:pt x="18" y="8"/>
                  </a:cubicBezTo>
                  <a:cubicBezTo>
                    <a:pt x="17" y="7"/>
                    <a:pt x="17" y="6"/>
                    <a:pt x="16" y="6"/>
                  </a:cubicBezTo>
                  <a:cubicBezTo>
                    <a:pt x="15" y="6"/>
                    <a:pt x="15" y="5"/>
                    <a:pt x="14" y="6"/>
                  </a:cubicBezTo>
                  <a:cubicBezTo>
                    <a:pt x="13" y="6"/>
                    <a:pt x="13" y="6"/>
                    <a:pt x="13" y="5"/>
                  </a:cubicBezTo>
                  <a:cubicBezTo>
                    <a:pt x="13" y="5"/>
                    <a:pt x="13" y="4"/>
                    <a:pt x="13" y="4"/>
                  </a:cubicBezTo>
                  <a:cubicBezTo>
                    <a:pt x="12" y="3"/>
                    <a:pt x="10" y="3"/>
                    <a:pt x="10" y="2"/>
                  </a:cubicBezTo>
                  <a:cubicBezTo>
                    <a:pt x="10" y="1"/>
                    <a:pt x="9" y="1"/>
                    <a:pt x="9" y="1"/>
                  </a:cubicBezTo>
                  <a:cubicBezTo>
                    <a:pt x="8" y="1"/>
                    <a:pt x="8" y="1"/>
                    <a:pt x="8"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76" name="Freeform 205">
              <a:extLst>
                <a:ext uri="{FF2B5EF4-FFF2-40B4-BE49-F238E27FC236}">
                  <a16:creationId xmlns:a16="http://schemas.microsoft.com/office/drawing/2014/main" id="{1EAB0EBF-3D35-4658-A3F1-E3BF424556EF}"/>
                </a:ext>
              </a:extLst>
            </p:cNvPr>
            <p:cNvSpPr>
              <a:spLocks/>
            </p:cNvSpPr>
            <p:nvPr/>
          </p:nvSpPr>
          <p:spPr bwMode="gray">
            <a:xfrm>
              <a:off x="6543841" y="1863661"/>
              <a:ext cx="5412" cy="10824"/>
            </a:xfrm>
            <a:custGeom>
              <a:avLst/>
              <a:gdLst>
                <a:gd name="T0" fmla="*/ 1 w 2"/>
                <a:gd name="T1" fmla="*/ 1 h 4"/>
                <a:gd name="T2" fmla="*/ 1 w 2"/>
                <a:gd name="T3" fmla="*/ 2 h 4"/>
                <a:gd name="T4" fmla="*/ 2 w 2"/>
                <a:gd name="T5" fmla="*/ 3 h 4"/>
                <a:gd name="T6" fmla="*/ 1 w 2"/>
                <a:gd name="T7" fmla="*/ 1 h 4"/>
              </a:gdLst>
              <a:ahLst/>
              <a:cxnLst>
                <a:cxn ang="0">
                  <a:pos x="T0" y="T1"/>
                </a:cxn>
                <a:cxn ang="0">
                  <a:pos x="T2" y="T3"/>
                </a:cxn>
                <a:cxn ang="0">
                  <a:pos x="T4" y="T5"/>
                </a:cxn>
                <a:cxn ang="0">
                  <a:pos x="T6" y="T7"/>
                </a:cxn>
              </a:cxnLst>
              <a:rect l="0" t="0" r="r" b="b"/>
              <a:pathLst>
                <a:path w="2" h="4">
                  <a:moveTo>
                    <a:pt x="1" y="1"/>
                  </a:moveTo>
                  <a:cubicBezTo>
                    <a:pt x="0" y="0"/>
                    <a:pt x="0" y="1"/>
                    <a:pt x="1" y="2"/>
                  </a:cubicBezTo>
                  <a:cubicBezTo>
                    <a:pt x="1" y="3"/>
                    <a:pt x="2" y="4"/>
                    <a:pt x="2" y="3"/>
                  </a:cubicBezTo>
                  <a:cubicBezTo>
                    <a:pt x="2" y="2"/>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77" name="Freeform 206">
              <a:extLst>
                <a:ext uri="{FF2B5EF4-FFF2-40B4-BE49-F238E27FC236}">
                  <a16:creationId xmlns:a16="http://schemas.microsoft.com/office/drawing/2014/main" id="{3E1D3E03-19F2-4140-BEC7-804825E83512}"/>
                </a:ext>
              </a:extLst>
            </p:cNvPr>
            <p:cNvSpPr>
              <a:spLocks/>
            </p:cNvSpPr>
            <p:nvPr/>
          </p:nvSpPr>
          <p:spPr bwMode="gray">
            <a:xfrm>
              <a:off x="6508664" y="1879897"/>
              <a:ext cx="46001" cy="20295"/>
            </a:xfrm>
            <a:custGeom>
              <a:avLst/>
              <a:gdLst>
                <a:gd name="T0" fmla="*/ 6 w 18"/>
                <a:gd name="T1" fmla="*/ 0 h 8"/>
                <a:gd name="T2" fmla="*/ 2 w 18"/>
                <a:gd name="T3" fmla="*/ 0 h 8"/>
                <a:gd name="T4" fmla="*/ 1 w 18"/>
                <a:gd name="T5" fmla="*/ 1 h 8"/>
                <a:gd name="T6" fmla="*/ 2 w 18"/>
                <a:gd name="T7" fmla="*/ 3 h 8"/>
                <a:gd name="T8" fmla="*/ 9 w 18"/>
                <a:gd name="T9" fmla="*/ 6 h 8"/>
                <a:gd name="T10" fmla="*/ 14 w 18"/>
                <a:gd name="T11" fmla="*/ 8 h 8"/>
                <a:gd name="T12" fmla="*/ 16 w 18"/>
                <a:gd name="T13" fmla="*/ 5 h 8"/>
                <a:gd name="T14" fmla="*/ 18 w 18"/>
                <a:gd name="T15" fmla="*/ 4 h 8"/>
                <a:gd name="T16" fmla="*/ 15 w 18"/>
                <a:gd name="T17" fmla="*/ 1 h 8"/>
                <a:gd name="T18" fmla="*/ 11 w 18"/>
                <a:gd name="T19" fmla="*/ 1 h 8"/>
                <a:gd name="T20" fmla="*/ 6 w 18"/>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6" y="0"/>
                  </a:moveTo>
                  <a:cubicBezTo>
                    <a:pt x="5" y="0"/>
                    <a:pt x="3" y="0"/>
                    <a:pt x="2" y="0"/>
                  </a:cubicBezTo>
                  <a:cubicBezTo>
                    <a:pt x="1" y="0"/>
                    <a:pt x="0" y="0"/>
                    <a:pt x="1" y="1"/>
                  </a:cubicBezTo>
                  <a:cubicBezTo>
                    <a:pt x="1" y="2"/>
                    <a:pt x="1" y="3"/>
                    <a:pt x="2" y="3"/>
                  </a:cubicBezTo>
                  <a:cubicBezTo>
                    <a:pt x="4" y="4"/>
                    <a:pt x="7" y="6"/>
                    <a:pt x="9" y="6"/>
                  </a:cubicBezTo>
                  <a:cubicBezTo>
                    <a:pt x="11" y="7"/>
                    <a:pt x="13" y="8"/>
                    <a:pt x="14" y="8"/>
                  </a:cubicBezTo>
                  <a:cubicBezTo>
                    <a:pt x="15" y="8"/>
                    <a:pt x="15" y="4"/>
                    <a:pt x="16" y="5"/>
                  </a:cubicBezTo>
                  <a:cubicBezTo>
                    <a:pt x="18" y="5"/>
                    <a:pt x="18" y="5"/>
                    <a:pt x="18" y="4"/>
                  </a:cubicBezTo>
                  <a:cubicBezTo>
                    <a:pt x="18" y="3"/>
                    <a:pt x="17" y="1"/>
                    <a:pt x="15" y="1"/>
                  </a:cubicBezTo>
                  <a:cubicBezTo>
                    <a:pt x="13" y="1"/>
                    <a:pt x="12" y="1"/>
                    <a:pt x="11" y="1"/>
                  </a:cubicBezTo>
                  <a:cubicBezTo>
                    <a:pt x="10" y="1"/>
                    <a:pt x="8" y="0"/>
                    <a:pt x="6"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78" name="Freeform 208">
              <a:extLst>
                <a:ext uri="{FF2B5EF4-FFF2-40B4-BE49-F238E27FC236}">
                  <a16:creationId xmlns:a16="http://schemas.microsoft.com/office/drawing/2014/main" id="{255C556F-6A84-4473-AB92-0A9AB274D3F3}"/>
                </a:ext>
              </a:extLst>
            </p:cNvPr>
            <p:cNvSpPr>
              <a:spLocks/>
            </p:cNvSpPr>
            <p:nvPr/>
          </p:nvSpPr>
          <p:spPr bwMode="gray">
            <a:xfrm>
              <a:off x="6574959" y="1900192"/>
              <a:ext cx="23001" cy="17589"/>
            </a:xfrm>
            <a:custGeom>
              <a:avLst/>
              <a:gdLst>
                <a:gd name="T0" fmla="*/ 2 w 9"/>
                <a:gd name="T1" fmla="*/ 0 h 7"/>
                <a:gd name="T2" fmla="*/ 1 w 9"/>
                <a:gd name="T3" fmla="*/ 2 h 7"/>
                <a:gd name="T4" fmla="*/ 4 w 9"/>
                <a:gd name="T5" fmla="*/ 6 h 7"/>
                <a:gd name="T6" fmla="*/ 8 w 9"/>
                <a:gd name="T7" fmla="*/ 6 h 7"/>
                <a:gd name="T8" fmla="*/ 8 w 9"/>
                <a:gd name="T9" fmla="*/ 1 h 7"/>
                <a:gd name="T10" fmla="*/ 5 w 9"/>
                <a:gd name="T11" fmla="*/ 0 h 7"/>
                <a:gd name="T12" fmla="*/ 2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2" y="0"/>
                  </a:moveTo>
                  <a:cubicBezTo>
                    <a:pt x="1" y="1"/>
                    <a:pt x="0" y="1"/>
                    <a:pt x="1" y="2"/>
                  </a:cubicBezTo>
                  <a:cubicBezTo>
                    <a:pt x="1" y="4"/>
                    <a:pt x="2" y="6"/>
                    <a:pt x="4" y="6"/>
                  </a:cubicBezTo>
                  <a:cubicBezTo>
                    <a:pt x="6" y="7"/>
                    <a:pt x="8" y="7"/>
                    <a:pt x="8" y="6"/>
                  </a:cubicBezTo>
                  <a:cubicBezTo>
                    <a:pt x="9" y="4"/>
                    <a:pt x="8" y="2"/>
                    <a:pt x="8" y="1"/>
                  </a:cubicBezTo>
                  <a:cubicBezTo>
                    <a:pt x="7" y="1"/>
                    <a:pt x="6" y="0"/>
                    <a:pt x="5" y="0"/>
                  </a:cubicBezTo>
                  <a:cubicBezTo>
                    <a:pt x="4" y="0"/>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79" name="Freeform 209">
              <a:extLst>
                <a:ext uri="{FF2B5EF4-FFF2-40B4-BE49-F238E27FC236}">
                  <a16:creationId xmlns:a16="http://schemas.microsoft.com/office/drawing/2014/main" id="{91894644-D59F-4C5A-A150-D618040122FE}"/>
                </a:ext>
              </a:extLst>
            </p:cNvPr>
            <p:cNvSpPr>
              <a:spLocks/>
            </p:cNvSpPr>
            <p:nvPr/>
          </p:nvSpPr>
          <p:spPr bwMode="gray">
            <a:xfrm>
              <a:off x="6569547" y="1911016"/>
              <a:ext cx="8118" cy="9471"/>
            </a:xfrm>
            <a:custGeom>
              <a:avLst/>
              <a:gdLst>
                <a:gd name="T0" fmla="*/ 1 w 3"/>
                <a:gd name="T1" fmla="*/ 0 h 4"/>
                <a:gd name="T2" fmla="*/ 1 w 3"/>
                <a:gd name="T3" fmla="*/ 2 h 4"/>
                <a:gd name="T4" fmla="*/ 3 w 3"/>
                <a:gd name="T5" fmla="*/ 3 h 4"/>
                <a:gd name="T6" fmla="*/ 1 w 3"/>
                <a:gd name="T7" fmla="*/ 0 h 4"/>
              </a:gdLst>
              <a:ahLst/>
              <a:cxnLst>
                <a:cxn ang="0">
                  <a:pos x="T0" y="T1"/>
                </a:cxn>
                <a:cxn ang="0">
                  <a:pos x="T2" y="T3"/>
                </a:cxn>
                <a:cxn ang="0">
                  <a:pos x="T4" y="T5"/>
                </a:cxn>
                <a:cxn ang="0">
                  <a:pos x="T6" y="T7"/>
                </a:cxn>
              </a:cxnLst>
              <a:rect l="0" t="0" r="r" b="b"/>
              <a:pathLst>
                <a:path w="3" h="4">
                  <a:moveTo>
                    <a:pt x="1" y="0"/>
                  </a:moveTo>
                  <a:cubicBezTo>
                    <a:pt x="1" y="0"/>
                    <a:pt x="0" y="1"/>
                    <a:pt x="1" y="2"/>
                  </a:cubicBezTo>
                  <a:cubicBezTo>
                    <a:pt x="2" y="3"/>
                    <a:pt x="2" y="4"/>
                    <a:pt x="3" y="3"/>
                  </a:cubicBezTo>
                  <a:cubicBezTo>
                    <a:pt x="3" y="2"/>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80" name="Freeform 210">
              <a:extLst>
                <a:ext uri="{FF2B5EF4-FFF2-40B4-BE49-F238E27FC236}">
                  <a16:creationId xmlns:a16="http://schemas.microsoft.com/office/drawing/2014/main" id="{B6648787-6F5D-4E3D-BEBC-557672B3C119}"/>
                </a:ext>
              </a:extLst>
            </p:cNvPr>
            <p:cNvSpPr>
              <a:spLocks/>
            </p:cNvSpPr>
            <p:nvPr/>
          </p:nvSpPr>
          <p:spPr bwMode="gray">
            <a:xfrm>
              <a:off x="6572253" y="1928604"/>
              <a:ext cx="13530" cy="14883"/>
            </a:xfrm>
            <a:custGeom>
              <a:avLst/>
              <a:gdLst>
                <a:gd name="T0" fmla="*/ 3 w 5"/>
                <a:gd name="T1" fmla="*/ 1 h 6"/>
                <a:gd name="T2" fmla="*/ 0 w 5"/>
                <a:gd name="T3" fmla="*/ 1 h 6"/>
                <a:gd name="T4" fmla="*/ 0 w 5"/>
                <a:gd name="T5" fmla="*/ 5 h 6"/>
                <a:gd name="T6" fmla="*/ 3 w 5"/>
                <a:gd name="T7" fmla="*/ 5 h 6"/>
                <a:gd name="T8" fmla="*/ 4 w 5"/>
                <a:gd name="T9" fmla="*/ 3 h 6"/>
                <a:gd name="T10" fmla="*/ 3 w 5"/>
                <a:gd name="T11" fmla="*/ 1 h 6"/>
              </a:gdLst>
              <a:ahLst/>
              <a:cxnLst>
                <a:cxn ang="0">
                  <a:pos x="T0" y="T1"/>
                </a:cxn>
                <a:cxn ang="0">
                  <a:pos x="T2" y="T3"/>
                </a:cxn>
                <a:cxn ang="0">
                  <a:pos x="T4" y="T5"/>
                </a:cxn>
                <a:cxn ang="0">
                  <a:pos x="T6" y="T7"/>
                </a:cxn>
                <a:cxn ang="0">
                  <a:pos x="T8" y="T9"/>
                </a:cxn>
                <a:cxn ang="0">
                  <a:pos x="T10" y="T11"/>
                </a:cxn>
              </a:cxnLst>
              <a:rect l="0" t="0" r="r" b="b"/>
              <a:pathLst>
                <a:path w="5" h="6">
                  <a:moveTo>
                    <a:pt x="3" y="1"/>
                  </a:moveTo>
                  <a:cubicBezTo>
                    <a:pt x="2" y="1"/>
                    <a:pt x="1" y="0"/>
                    <a:pt x="0" y="1"/>
                  </a:cubicBezTo>
                  <a:cubicBezTo>
                    <a:pt x="0" y="2"/>
                    <a:pt x="0" y="4"/>
                    <a:pt x="0" y="5"/>
                  </a:cubicBezTo>
                  <a:cubicBezTo>
                    <a:pt x="1" y="6"/>
                    <a:pt x="2" y="6"/>
                    <a:pt x="3" y="5"/>
                  </a:cubicBezTo>
                  <a:cubicBezTo>
                    <a:pt x="3" y="4"/>
                    <a:pt x="4" y="3"/>
                    <a:pt x="4" y="3"/>
                  </a:cubicBezTo>
                  <a:cubicBezTo>
                    <a:pt x="5" y="3"/>
                    <a:pt x="5" y="1"/>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81" name="Freeform 211">
              <a:extLst>
                <a:ext uri="{FF2B5EF4-FFF2-40B4-BE49-F238E27FC236}">
                  <a16:creationId xmlns:a16="http://schemas.microsoft.com/office/drawing/2014/main" id="{E6F7F8D8-9E99-47CA-9B70-B3346CE22A4F}"/>
                </a:ext>
              </a:extLst>
            </p:cNvPr>
            <p:cNvSpPr>
              <a:spLocks/>
            </p:cNvSpPr>
            <p:nvPr/>
          </p:nvSpPr>
          <p:spPr bwMode="gray">
            <a:xfrm>
              <a:off x="6580371" y="1943488"/>
              <a:ext cx="2706" cy="5412"/>
            </a:xfrm>
            <a:custGeom>
              <a:avLst/>
              <a:gdLst>
                <a:gd name="T0" fmla="*/ 1 w 1"/>
                <a:gd name="T1" fmla="*/ 1 h 2"/>
                <a:gd name="T2" fmla="*/ 1 w 1"/>
                <a:gd name="T3" fmla="*/ 2 h 2"/>
                <a:gd name="T4" fmla="*/ 1 w 1"/>
                <a:gd name="T5" fmla="*/ 1 h 2"/>
              </a:gdLst>
              <a:ahLst/>
              <a:cxnLst>
                <a:cxn ang="0">
                  <a:pos x="T0" y="T1"/>
                </a:cxn>
                <a:cxn ang="0">
                  <a:pos x="T2" y="T3"/>
                </a:cxn>
                <a:cxn ang="0">
                  <a:pos x="T4" y="T5"/>
                </a:cxn>
              </a:cxnLst>
              <a:rect l="0" t="0" r="r" b="b"/>
              <a:pathLst>
                <a:path w="1" h="2">
                  <a:moveTo>
                    <a:pt x="1" y="1"/>
                  </a:moveTo>
                  <a:cubicBezTo>
                    <a:pt x="0" y="1"/>
                    <a:pt x="0" y="2"/>
                    <a:pt x="1" y="2"/>
                  </a:cubicBezTo>
                  <a:cubicBezTo>
                    <a:pt x="1" y="2"/>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82" name="Freeform 212">
              <a:extLst>
                <a:ext uri="{FF2B5EF4-FFF2-40B4-BE49-F238E27FC236}">
                  <a16:creationId xmlns:a16="http://schemas.microsoft.com/office/drawing/2014/main" id="{D0417702-34F3-4B5A-AD5C-AD1710613097}"/>
                </a:ext>
              </a:extLst>
            </p:cNvPr>
            <p:cNvSpPr>
              <a:spLocks/>
            </p:cNvSpPr>
            <p:nvPr/>
          </p:nvSpPr>
          <p:spPr bwMode="gray">
            <a:xfrm>
              <a:off x="6557371" y="1796012"/>
              <a:ext cx="512780" cy="192123"/>
            </a:xfrm>
            <a:custGeom>
              <a:avLst/>
              <a:gdLst>
                <a:gd name="T0" fmla="*/ 19 w 198"/>
                <a:gd name="T1" fmla="*/ 62 h 74"/>
                <a:gd name="T2" fmla="*/ 36 w 198"/>
                <a:gd name="T3" fmla="*/ 66 h 74"/>
                <a:gd name="T4" fmla="*/ 45 w 198"/>
                <a:gd name="T5" fmla="*/ 67 h 74"/>
                <a:gd name="T6" fmla="*/ 55 w 198"/>
                <a:gd name="T7" fmla="*/ 72 h 74"/>
                <a:gd name="T8" fmla="*/ 76 w 198"/>
                <a:gd name="T9" fmla="*/ 67 h 74"/>
                <a:gd name="T10" fmla="*/ 66 w 198"/>
                <a:gd name="T11" fmla="*/ 58 h 74"/>
                <a:gd name="T12" fmla="*/ 59 w 198"/>
                <a:gd name="T13" fmla="*/ 49 h 74"/>
                <a:gd name="T14" fmla="*/ 82 w 198"/>
                <a:gd name="T15" fmla="*/ 49 h 74"/>
                <a:gd name="T16" fmla="*/ 95 w 198"/>
                <a:gd name="T17" fmla="*/ 46 h 74"/>
                <a:gd name="T18" fmla="*/ 105 w 198"/>
                <a:gd name="T19" fmla="*/ 38 h 74"/>
                <a:gd name="T20" fmla="*/ 88 w 198"/>
                <a:gd name="T21" fmla="*/ 37 h 74"/>
                <a:gd name="T22" fmla="*/ 90 w 198"/>
                <a:gd name="T23" fmla="*/ 32 h 74"/>
                <a:gd name="T24" fmla="*/ 102 w 198"/>
                <a:gd name="T25" fmla="*/ 31 h 74"/>
                <a:gd name="T26" fmla="*/ 119 w 198"/>
                <a:gd name="T27" fmla="*/ 29 h 74"/>
                <a:gd name="T28" fmla="*/ 131 w 198"/>
                <a:gd name="T29" fmla="*/ 28 h 74"/>
                <a:gd name="T30" fmla="*/ 139 w 198"/>
                <a:gd name="T31" fmla="*/ 25 h 74"/>
                <a:gd name="T32" fmla="*/ 175 w 198"/>
                <a:gd name="T33" fmla="*/ 14 h 74"/>
                <a:gd name="T34" fmla="*/ 164 w 198"/>
                <a:gd name="T35" fmla="*/ 14 h 74"/>
                <a:gd name="T36" fmla="*/ 183 w 198"/>
                <a:gd name="T37" fmla="*/ 11 h 74"/>
                <a:gd name="T38" fmla="*/ 187 w 198"/>
                <a:gd name="T39" fmla="*/ 5 h 74"/>
                <a:gd name="T40" fmla="*/ 174 w 198"/>
                <a:gd name="T41" fmla="*/ 4 h 74"/>
                <a:gd name="T42" fmla="*/ 148 w 198"/>
                <a:gd name="T43" fmla="*/ 2 h 74"/>
                <a:gd name="T44" fmla="*/ 123 w 198"/>
                <a:gd name="T45" fmla="*/ 3 h 74"/>
                <a:gd name="T46" fmla="*/ 115 w 198"/>
                <a:gd name="T47" fmla="*/ 2 h 74"/>
                <a:gd name="T48" fmla="*/ 103 w 198"/>
                <a:gd name="T49" fmla="*/ 1 h 74"/>
                <a:gd name="T50" fmla="*/ 90 w 198"/>
                <a:gd name="T51" fmla="*/ 3 h 74"/>
                <a:gd name="T52" fmla="*/ 90 w 198"/>
                <a:gd name="T53" fmla="*/ 5 h 74"/>
                <a:gd name="T54" fmla="*/ 69 w 198"/>
                <a:gd name="T55" fmla="*/ 2 h 74"/>
                <a:gd name="T56" fmla="*/ 63 w 198"/>
                <a:gd name="T57" fmla="*/ 2 h 74"/>
                <a:gd name="T58" fmla="*/ 44 w 198"/>
                <a:gd name="T59" fmla="*/ 2 h 74"/>
                <a:gd name="T60" fmla="*/ 56 w 198"/>
                <a:gd name="T61" fmla="*/ 5 h 74"/>
                <a:gd name="T62" fmla="*/ 54 w 198"/>
                <a:gd name="T63" fmla="*/ 8 h 74"/>
                <a:gd name="T64" fmla="*/ 45 w 198"/>
                <a:gd name="T65" fmla="*/ 8 h 74"/>
                <a:gd name="T66" fmla="*/ 57 w 198"/>
                <a:gd name="T67" fmla="*/ 12 h 74"/>
                <a:gd name="T68" fmla="*/ 76 w 198"/>
                <a:gd name="T69" fmla="*/ 14 h 74"/>
                <a:gd name="T70" fmla="*/ 103 w 198"/>
                <a:gd name="T71" fmla="*/ 13 h 74"/>
                <a:gd name="T72" fmla="*/ 88 w 198"/>
                <a:gd name="T73" fmla="*/ 17 h 74"/>
                <a:gd name="T74" fmla="*/ 75 w 198"/>
                <a:gd name="T75" fmla="*/ 25 h 74"/>
                <a:gd name="T76" fmla="*/ 51 w 198"/>
                <a:gd name="T77" fmla="*/ 20 h 74"/>
                <a:gd name="T78" fmla="*/ 55 w 198"/>
                <a:gd name="T79" fmla="*/ 30 h 74"/>
                <a:gd name="T80" fmla="*/ 64 w 198"/>
                <a:gd name="T81" fmla="*/ 35 h 74"/>
                <a:gd name="T82" fmla="*/ 51 w 198"/>
                <a:gd name="T83" fmla="*/ 27 h 74"/>
                <a:gd name="T84" fmla="*/ 44 w 198"/>
                <a:gd name="T85" fmla="*/ 21 h 74"/>
                <a:gd name="T86" fmla="*/ 44 w 198"/>
                <a:gd name="T87" fmla="*/ 14 h 74"/>
                <a:gd name="T88" fmla="*/ 27 w 198"/>
                <a:gd name="T89" fmla="*/ 2 h 74"/>
                <a:gd name="T90" fmla="*/ 15 w 198"/>
                <a:gd name="T91" fmla="*/ 4 h 74"/>
                <a:gd name="T92" fmla="*/ 3 w 198"/>
                <a:gd name="T93" fmla="*/ 6 h 74"/>
                <a:gd name="T94" fmla="*/ 6 w 198"/>
                <a:gd name="T95" fmla="*/ 9 h 74"/>
                <a:gd name="T96" fmla="*/ 7 w 198"/>
                <a:gd name="T97" fmla="*/ 14 h 74"/>
                <a:gd name="T98" fmla="*/ 14 w 198"/>
                <a:gd name="T99" fmla="*/ 17 h 74"/>
                <a:gd name="T100" fmla="*/ 9 w 198"/>
                <a:gd name="T101" fmla="*/ 19 h 74"/>
                <a:gd name="T102" fmla="*/ 7 w 198"/>
                <a:gd name="T103" fmla="*/ 27 h 74"/>
                <a:gd name="T104" fmla="*/ 23 w 198"/>
                <a:gd name="T105" fmla="*/ 31 h 74"/>
                <a:gd name="T106" fmla="*/ 32 w 198"/>
                <a:gd name="T107" fmla="*/ 32 h 74"/>
                <a:gd name="T108" fmla="*/ 39 w 198"/>
                <a:gd name="T109" fmla="*/ 29 h 74"/>
                <a:gd name="T110" fmla="*/ 40 w 198"/>
                <a:gd name="T111" fmla="*/ 31 h 74"/>
                <a:gd name="T112" fmla="*/ 45 w 198"/>
                <a:gd name="T113" fmla="*/ 39 h 74"/>
                <a:gd name="T114" fmla="*/ 44 w 198"/>
                <a:gd name="T115" fmla="*/ 41 h 74"/>
                <a:gd name="T116" fmla="*/ 57 w 198"/>
                <a:gd name="T117" fmla="*/ 44 h 74"/>
                <a:gd name="T118" fmla="*/ 42 w 198"/>
                <a:gd name="T119" fmla="*/ 51 h 74"/>
                <a:gd name="T120" fmla="*/ 27 w 198"/>
                <a:gd name="T121" fmla="*/ 45 h 74"/>
                <a:gd name="T122" fmla="*/ 21 w 198"/>
                <a:gd name="T123"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 h="74">
                  <a:moveTo>
                    <a:pt x="11" y="56"/>
                  </a:moveTo>
                  <a:cubicBezTo>
                    <a:pt x="11" y="56"/>
                    <a:pt x="10" y="56"/>
                    <a:pt x="11" y="57"/>
                  </a:cubicBezTo>
                  <a:cubicBezTo>
                    <a:pt x="11" y="58"/>
                    <a:pt x="11" y="58"/>
                    <a:pt x="11" y="59"/>
                  </a:cubicBezTo>
                  <a:cubicBezTo>
                    <a:pt x="11" y="60"/>
                    <a:pt x="12" y="60"/>
                    <a:pt x="13" y="59"/>
                  </a:cubicBezTo>
                  <a:cubicBezTo>
                    <a:pt x="14" y="58"/>
                    <a:pt x="15" y="56"/>
                    <a:pt x="15" y="57"/>
                  </a:cubicBezTo>
                  <a:cubicBezTo>
                    <a:pt x="16" y="57"/>
                    <a:pt x="16" y="55"/>
                    <a:pt x="17" y="55"/>
                  </a:cubicBezTo>
                  <a:cubicBezTo>
                    <a:pt x="18" y="54"/>
                    <a:pt x="18" y="55"/>
                    <a:pt x="17" y="55"/>
                  </a:cubicBezTo>
                  <a:cubicBezTo>
                    <a:pt x="17" y="56"/>
                    <a:pt x="17" y="57"/>
                    <a:pt x="16" y="59"/>
                  </a:cubicBezTo>
                  <a:cubicBezTo>
                    <a:pt x="16" y="61"/>
                    <a:pt x="15" y="62"/>
                    <a:pt x="16" y="62"/>
                  </a:cubicBezTo>
                  <a:cubicBezTo>
                    <a:pt x="17" y="61"/>
                    <a:pt x="18" y="62"/>
                    <a:pt x="19" y="62"/>
                  </a:cubicBezTo>
                  <a:cubicBezTo>
                    <a:pt x="20" y="63"/>
                    <a:pt x="21" y="62"/>
                    <a:pt x="21" y="60"/>
                  </a:cubicBezTo>
                  <a:cubicBezTo>
                    <a:pt x="21" y="58"/>
                    <a:pt x="22" y="59"/>
                    <a:pt x="22" y="61"/>
                  </a:cubicBezTo>
                  <a:cubicBezTo>
                    <a:pt x="22" y="63"/>
                    <a:pt x="24" y="64"/>
                    <a:pt x="24" y="64"/>
                  </a:cubicBezTo>
                  <a:cubicBezTo>
                    <a:pt x="25" y="63"/>
                    <a:pt x="25" y="62"/>
                    <a:pt x="26" y="62"/>
                  </a:cubicBezTo>
                  <a:cubicBezTo>
                    <a:pt x="27" y="61"/>
                    <a:pt x="27" y="59"/>
                    <a:pt x="27" y="59"/>
                  </a:cubicBezTo>
                  <a:cubicBezTo>
                    <a:pt x="28" y="60"/>
                    <a:pt x="29" y="60"/>
                    <a:pt x="28" y="61"/>
                  </a:cubicBezTo>
                  <a:cubicBezTo>
                    <a:pt x="28" y="62"/>
                    <a:pt x="27" y="62"/>
                    <a:pt x="27" y="63"/>
                  </a:cubicBezTo>
                  <a:cubicBezTo>
                    <a:pt x="27" y="64"/>
                    <a:pt x="29" y="66"/>
                    <a:pt x="31" y="66"/>
                  </a:cubicBezTo>
                  <a:cubicBezTo>
                    <a:pt x="33" y="66"/>
                    <a:pt x="33" y="67"/>
                    <a:pt x="35" y="67"/>
                  </a:cubicBezTo>
                  <a:cubicBezTo>
                    <a:pt x="36" y="67"/>
                    <a:pt x="37" y="67"/>
                    <a:pt x="36" y="66"/>
                  </a:cubicBezTo>
                  <a:cubicBezTo>
                    <a:pt x="36" y="65"/>
                    <a:pt x="35" y="65"/>
                    <a:pt x="35" y="63"/>
                  </a:cubicBezTo>
                  <a:cubicBezTo>
                    <a:pt x="35" y="61"/>
                    <a:pt x="35" y="60"/>
                    <a:pt x="35" y="62"/>
                  </a:cubicBezTo>
                  <a:cubicBezTo>
                    <a:pt x="36" y="64"/>
                    <a:pt x="36" y="64"/>
                    <a:pt x="37" y="65"/>
                  </a:cubicBezTo>
                  <a:cubicBezTo>
                    <a:pt x="38" y="65"/>
                    <a:pt x="39" y="66"/>
                    <a:pt x="39" y="65"/>
                  </a:cubicBezTo>
                  <a:cubicBezTo>
                    <a:pt x="40" y="64"/>
                    <a:pt x="40" y="61"/>
                    <a:pt x="40" y="62"/>
                  </a:cubicBezTo>
                  <a:cubicBezTo>
                    <a:pt x="41" y="63"/>
                    <a:pt x="40" y="66"/>
                    <a:pt x="41" y="66"/>
                  </a:cubicBezTo>
                  <a:cubicBezTo>
                    <a:pt x="42" y="66"/>
                    <a:pt x="44" y="66"/>
                    <a:pt x="44" y="65"/>
                  </a:cubicBezTo>
                  <a:cubicBezTo>
                    <a:pt x="45" y="65"/>
                    <a:pt x="44" y="62"/>
                    <a:pt x="45" y="63"/>
                  </a:cubicBezTo>
                  <a:cubicBezTo>
                    <a:pt x="46" y="64"/>
                    <a:pt x="46" y="64"/>
                    <a:pt x="46" y="65"/>
                  </a:cubicBezTo>
                  <a:cubicBezTo>
                    <a:pt x="45" y="66"/>
                    <a:pt x="44" y="66"/>
                    <a:pt x="45" y="67"/>
                  </a:cubicBezTo>
                  <a:cubicBezTo>
                    <a:pt x="47" y="68"/>
                    <a:pt x="49" y="69"/>
                    <a:pt x="50" y="68"/>
                  </a:cubicBezTo>
                  <a:cubicBezTo>
                    <a:pt x="50" y="67"/>
                    <a:pt x="51" y="66"/>
                    <a:pt x="50" y="64"/>
                  </a:cubicBezTo>
                  <a:cubicBezTo>
                    <a:pt x="49" y="63"/>
                    <a:pt x="50" y="62"/>
                    <a:pt x="50" y="63"/>
                  </a:cubicBezTo>
                  <a:cubicBezTo>
                    <a:pt x="50" y="63"/>
                    <a:pt x="50" y="64"/>
                    <a:pt x="51" y="64"/>
                  </a:cubicBezTo>
                  <a:cubicBezTo>
                    <a:pt x="51" y="65"/>
                    <a:pt x="52" y="65"/>
                    <a:pt x="53" y="65"/>
                  </a:cubicBezTo>
                  <a:cubicBezTo>
                    <a:pt x="53" y="65"/>
                    <a:pt x="53" y="66"/>
                    <a:pt x="53" y="66"/>
                  </a:cubicBezTo>
                  <a:cubicBezTo>
                    <a:pt x="52" y="67"/>
                    <a:pt x="51" y="68"/>
                    <a:pt x="53" y="68"/>
                  </a:cubicBezTo>
                  <a:cubicBezTo>
                    <a:pt x="54" y="69"/>
                    <a:pt x="55" y="68"/>
                    <a:pt x="56" y="67"/>
                  </a:cubicBezTo>
                  <a:cubicBezTo>
                    <a:pt x="57" y="67"/>
                    <a:pt x="57" y="68"/>
                    <a:pt x="57" y="69"/>
                  </a:cubicBezTo>
                  <a:cubicBezTo>
                    <a:pt x="56" y="70"/>
                    <a:pt x="56" y="70"/>
                    <a:pt x="55" y="72"/>
                  </a:cubicBezTo>
                  <a:cubicBezTo>
                    <a:pt x="54" y="74"/>
                    <a:pt x="54" y="74"/>
                    <a:pt x="55" y="74"/>
                  </a:cubicBezTo>
                  <a:cubicBezTo>
                    <a:pt x="56" y="74"/>
                    <a:pt x="57" y="73"/>
                    <a:pt x="58" y="73"/>
                  </a:cubicBezTo>
                  <a:cubicBezTo>
                    <a:pt x="59" y="72"/>
                    <a:pt x="61" y="73"/>
                    <a:pt x="62" y="73"/>
                  </a:cubicBezTo>
                  <a:cubicBezTo>
                    <a:pt x="62" y="72"/>
                    <a:pt x="64" y="72"/>
                    <a:pt x="65" y="72"/>
                  </a:cubicBezTo>
                  <a:cubicBezTo>
                    <a:pt x="66" y="72"/>
                    <a:pt x="68" y="71"/>
                    <a:pt x="68" y="70"/>
                  </a:cubicBezTo>
                  <a:cubicBezTo>
                    <a:pt x="68" y="69"/>
                    <a:pt x="70" y="68"/>
                    <a:pt x="70" y="69"/>
                  </a:cubicBezTo>
                  <a:cubicBezTo>
                    <a:pt x="70" y="70"/>
                    <a:pt x="70" y="71"/>
                    <a:pt x="70" y="71"/>
                  </a:cubicBezTo>
                  <a:cubicBezTo>
                    <a:pt x="71" y="71"/>
                    <a:pt x="72" y="70"/>
                    <a:pt x="72" y="70"/>
                  </a:cubicBezTo>
                  <a:cubicBezTo>
                    <a:pt x="73" y="70"/>
                    <a:pt x="73" y="68"/>
                    <a:pt x="74" y="68"/>
                  </a:cubicBezTo>
                  <a:cubicBezTo>
                    <a:pt x="75" y="69"/>
                    <a:pt x="76" y="68"/>
                    <a:pt x="76" y="67"/>
                  </a:cubicBezTo>
                  <a:cubicBezTo>
                    <a:pt x="76" y="66"/>
                    <a:pt x="76" y="63"/>
                    <a:pt x="76" y="62"/>
                  </a:cubicBezTo>
                  <a:cubicBezTo>
                    <a:pt x="75" y="62"/>
                    <a:pt x="74" y="62"/>
                    <a:pt x="73" y="62"/>
                  </a:cubicBezTo>
                  <a:cubicBezTo>
                    <a:pt x="72" y="63"/>
                    <a:pt x="71" y="64"/>
                    <a:pt x="71" y="65"/>
                  </a:cubicBezTo>
                  <a:cubicBezTo>
                    <a:pt x="70" y="65"/>
                    <a:pt x="70" y="64"/>
                    <a:pt x="71" y="63"/>
                  </a:cubicBezTo>
                  <a:cubicBezTo>
                    <a:pt x="71" y="62"/>
                    <a:pt x="70" y="62"/>
                    <a:pt x="70" y="62"/>
                  </a:cubicBezTo>
                  <a:cubicBezTo>
                    <a:pt x="69" y="62"/>
                    <a:pt x="68" y="62"/>
                    <a:pt x="69" y="61"/>
                  </a:cubicBezTo>
                  <a:cubicBezTo>
                    <a:pt x="70" y="61"/>
                    <a:pt x="72" y="59"/>
                    <a:pt x="71" y="59"/>
                  </a:cubicBezTo>
                  <a:cubicBezTo>
                    <a:pt x="71" y="59"/>
                    <a:pt x="71" y="59"/>
                    <a:pt x="70" y="58"/>
                  </a:cubicBezTo>
                  <a:cubicBezTo>
                    <a:pt x="70" y="57"/>
                    <a:pt x="69" y="57"/>
                    <a:pt x="68" y="57"/>
                  </a:cubicBezTo>
                  <a:cubicBezTo>
                    <a:pt x="68" y="57"/>
                    <a:pt x="66" y="58"/>
                    <a:pt x="66" y="58"/>
                  </a:cubicBezTo>
                  <a:cubicBezTo>
                    <a:pt x="65" y="58"/>
                    <a:pt x="64" y="59"/>
                    <a:pt x="64" y="58"/>
                  </a:cubicBezTo>
                  <a:cubicBezTo>
                    <a:pt x="65" y="57"/>
                    <a:pt x="65" y="57"/>
                    <a:pt x="64" y="57"/>
                  </a:cubicBezTo>
                  <a:cubicBezTo>
                    <a:pt x="63" y="56"/>
                    <a:pt x="63" y="56"/>
                    <a:pt x="62" y="56"/>
                  </a:cubicBezTo>
                  <a:cubicBezTo>
                    <a:pt x="61" y="56"/>
                    <a:pt x="59" y="56"/>
                    <a:pt x="59" y="56"/>
                  </a:cubicBezTo>
                  <a:cubicBezTo>
                    <a:pt x="58" y="56"/>
                    <a:pt x="57" y="57"/>
                    <a:pt x="57" y="56"/>
                  </a:cubicBezTo>
                  <a:cubicBezTo>
                    <a:pt x="56" y="54"/>
                    <a:pt x="55" y="54"/>
                    <a:pt x="56" y="54"/>
                  </a:cubicBezTo>
                  <a:cubicBezTo>
                    <a:pt x="56" y="54"/>
                    <a:pt x="59" y="55"/>
                    <a:pt x="60" y="55"/>
                  </a:cubicBezTo>
                  <a:cubicBezTo>
                    <a:pt x="61" y="55"/>
                    <a:pt x="61" y="54"/>
                    <a:pt x="60" y="54"/>
                  </a:cubicBezTo>
                  <a:cubicBezTo>
                    <a:pt x="59" y="53"/>
                    <a:pt x="59" y="52"/>
                    <a:pt x="59" y="51"/>
                  </a:cubicBezTo>
                  <a:cubicBezTo>
                    <a:pt x="59" y="50"/>
                    <a:pt x="59" y="50"/>
                    <a:pt x="59" y="49"/>
                  </a:cubicBezTo>
                  <a:cubicBezTo>
                    <a:pt x="60" y="48"/>
                    <a:pt x="60" y="49"/>
                    <a:pt x="60" y="51"/>
                  </a:cubicBezTo>
                  <a:cubicBezTo>
                    <a:pt x="61" y="53"/>
                    <a:pt x="62" y="54"/>
                    <a:pt x="64" y="55"/>
                  </a:cubicBezTo>
                  <a:cubicBezTo>
                    <a:pt x="65" y="56"/>
                    <a:pt x="67" y="56"/>
                    <a:pt x="68" y="56"/>
                  </a:cubicBezTo>
                  <a:cubicBezTo>
                    <a:pt x="69" y="56"/>
                    <a:pt x="71" y="57"/>
                    <a:pt x="72" y="57"/>
                  </a:cubicBezTo>
                  <a:cubicBezTo>
                    <a:pt x="74" y="57"/>
                    <a:pt x="75" y="57"/>
                    <a:pt x="76" y="57"/>
                  </a:cubicBezTo>
                  <a:cubicBezTo>
                    <a:pt x="77" y="56"/>
                    <a:pt x="79" y="56"/>
                    <a:pt x="80" y="55"/>
                  </a:cubicBezTo>
                  <a:cubicBezTo>
                    <a:pt x="81" y="54"/>
                    <a:pt x="81" y="54"/>
                    <a:pt x="81" y="53"/>
                  </a:cubicBezTo>
                  <a:cubicBezTo>
                    <a:pt x="81" y="51"/>
                    <a:pt x="81" y="51"/>
                    <a:pt x="81" y="50"/>
                  </a:cubicBezTo>
                  <a:cubicBezTo>
                    <a:pt x="80" y="49"/>
                    <a:pt x="80" y="49"/>
                    <a:pt x="80" y="48"/>
                  </a:cubicBezTo>
                  <a:cubicBezTo>
                    <a:pt x="81" y="48"/>
                    <a:pt x="81" y="48"/>
                    <a:pt x="82" y="49"/>
                  </a:cubicBezTo>
                  <a:cubicBezTo>
                    <a:pt x="83" y="49"/>
                    <a:pt x="85" y="49"/>
                    <a:pt x="85" y="49"/>
                  </a:cubicBezTo>
                  <a:cubicBezTo>
                    <a:pt x="86" y="49"/>
                    <a:pt x="87" y="50"/>
                    <a:pt x="87" y="50"/>
                  </a:cubicBezTo>
                  <a:cubicBezTo>
                    <a:pt x="88" y="50"/>
                    <a:pt x="89" y="50"/>
                    <a:pt x="89" y="50"/>
                  </a:cubicBezTo>
                  <a:cubicBezTo>
                    <a:pt x="90" y="50"/>
                    <a:pt x="91" y="49"/>
                    <a:pt x="92" y="49"/>
                  </a:cubicBezTo>
                  <a:cubicBezTo>
                    <a:pt x="93" y="50"/>
                    <a:pt x="94" y="50"/>
                    <a:pt x="94" y="49"/>
                  </a:cubicBezTo>
                  <a:cubicBezTo>
                    <a:pt x="95" y="49"/>
                    <a:pt x="96" y="48"/>
                    <a:pt x="95" y="48"/>
                  </a:cubicBezTo>
                  <a:cubicBezTo>
                    <a:pt x="94" y="48"/>
                    <a:pt x="93" y="47"/>
                    <a:pt x="93" y="47"/>
                  </a:cubicBezTo>
                  <a:cubicBezTo>
                    <a:pt x="92" y="47"/>
                    <a:pt x="91" y="47"/>
                    <a:pt x="91" y="46"/>
                  </a:cubicBezTo>
                  <a:cubicBezTo>
                    <a:pt x="91" y="46"/>
                    <a:pt x="92" y="45"/>
                    <a:pt x="92" y="45"/>
                  </a:cubicBezTo>
                  <a:cubicBezTo>
                    <a:pt x="93" y="45"/>
                    <a:pt x="94" y="46"/>
                    <a:pt x="95" y="46"/>
                  </a:cubicBezTo>
                  <a:cubicBezTo>
                    <a:pt x="96" y="46"/>
                    <a:pt x="98" y="47"/>
                    <a:pt x="98" y="46"/>
                  </a:cubicBezTo>
                  <a:cubicBezTo>
                    <a:pt x="99" y="46"/>
                    <a:pt x="100" y="46"/>
                    <a:pt x="100" y="45"/>
                  </a:cubicBezTo>
                  <a:cubicBezTo>
                    <a:pt x="100" y="44"/>
                    <a:pt x="99" y="44"/>
                    <a:pt x="98" y="44"/>
                  </a:cubicBezTo>
                  <a:cubicBezTo>
                    <a:pt x="98" y="43"/>
                    <a:pt x="97" y="43"/>
                    <a:pt x="96" y="43"/>
                  </a:cubicBezTo>
                  <a:cubicBezTo>
                    <a:pt x="95" y="42"/>
                    <a:pt x="95" y="42"/>
                    <a:pt x="94" y="42"/>
                  </a:cubicBezTo>
                  <a:cubicBezTo>
                    <a:pt x="94" y="42"/>
                    <a:pt x="94" y="42"/>
                    <a:pt x="96" y="42"/>
                  </a:cubicBezTo>
                  <a:cubicBezTo>
                    <a:pt x="97" y="43"/>
                    <a:pt x="99" y="43"/>
                    <a:pt x="100" y="43"/>
                  </a:cubicBezTo>
                  <a:cubicBezTo>
                    <a:pt x="100" y="43"/>
                    <a:pt x="103" y="43"/>
                    <a:pt x="103" y="43"/>
                  </a:cubicBezTo>
                  <a:cubicBezTo>
                    <a:pt x="104" y="43"/>
                    <a:pt x="104" y="40"/>
                    <a:pt x="105" y="40"/>
                  </a:cubicBezTo>
                  <a:cubicBezTo>
                    <a:pt x="105" y="39"/>
                    <a:pt x="105" y="38"/>
                    <a:pt x="105" y="38"/>
                  </a:cubicBezTo>
                  <a:cubicBezTo>
                    <a:pt x="104" y="38"/>
                    <a:pt x="103" y="38"/>
                    <a:pt x="102" y="38"/>
                  </a:cubicBezTo>
                  <a:cubicBezTo>
                    <a:pt x="101" y="38"/>
                    <a:pt x="100" y="38"/>
                    <a:pt x="99" y="38"/>
                  </a:cubicBezTo>
                  <a:cubicBezTo>
                    <a:pt x="98" y="38"/>
                    <a:pt x="98" y="37"/>
                    <a:pt x="98" y="37"/>
                  </a:cubicBezTo>
                  <a:cubicBezTo>
                    <a:pt x="98" y="37"/>
                    <a:pt x="100" y="38"/>
                    <a:pt x="101" y="37"/>
                  </a:cubicBezTo>
                  <a:cubicBezTo>
                    <a:pt x="101" y="37"/>
                    <a:pt x="101" y="36"/>
                    <a:pt x="100" y="36"/>
                  </a:cubicBezTo>
                  <a:cubicBezTo>
                    <a:pt x="99" y="36"/>
                    <a:pt x="97" y="35"/>
                    <a:pt x="96" y="35"/>
                  </a:cubicBezTo>
                  <a:cubicBezTo>
                    <a:pt x="95" y="35"/>
                    <a:pt x="93" y="35"/>
                    <a:pt x="92" y="35"/>
                  </a:cubicBezTo>
                  <a:cubicBezTo>
                    <a:pt x="92" y="35"/>
                    <a:pt x="91" y="35"/>
                    <a:pt x="90" y="36"/>
                  </a:cubicBezTo>
                  <a:cubicBezTo>
                    <a:pt x="89" y="36"/>
                    <a:pt x="89" y="37"/>
                    <a:pt x="88" y="37"/>
                  </a:cubicBezTo>
                  <a:cubicBezTo>
                    <a:pt x="88" y="38"/>
                    <a:pt x="87" y="38"/>
                    <a:pt x="88" y="37"/>
                  </a:cubicBezTo>
                  <a:cubicBezTo>
                    <a:pt x="88" y="36"/>
                    <a:pt x="89" y="36"/>
                    <a:pt x="90" y="35"/>
                  </a:cubicBezTo>
                  <a:cubicBezTo>
                    <a:pt x="91" y="35"/>
                    <a:pt x="91" y="34"/>
                    <a:pt x="90" y="35"/>
                  </a:cubicBezTo>
                  <a:cubicBezTo>
                    <a:pt x="90" y="35"/>
                    <a:pt x="87" y="34"/>
                    <a:pt x="87" y="34"/>
                  </a:cubicBezTo>
                  <a:cubicBezTo>
                    <a:pt x="86" y="34"/>
                    <a:pt x="86" y="34"/>
                    <a:pt x="87" y="34"/>
                  </a:cubicBezTo>
                  <a:cubicBezTo>
                    <a:pt x="87" y="34"/>
                    <a:pt x="90" y="34"/>
                    <a:pt x="91" y="34"/>
                  </a:cubicBezTo>
                  <a:cubicBezTo>
                    <a:pt x="91" y="34"/>
                    <a:pt x="93" y="35"/>
                    <a:pt x="95" y="35"/>
                  </a:cubicBezTo>
                  <a:cubicBezTo>
                    <a:pt x="96" y="35"/>
                    <a:pt x="98" y="35"/>
                    <a:pt x="99" y="35"/>
                  </a:cubicBezTo>
                  <a:cubicBezTo>
                    <a:pt x="100" y="35"/>
                    <a:pt x="98" y="33"/>
                    <a:pt x="96" y="33"/>
                  </a:cubicBezTo>
                  <a:cubicBezTo>
                    <a:pt x="94" y="33"/>
                    <a:pt x="92" y="33"/>
                    <a:pt x="91" y="33"/>
                  </a:cubicBezTo>
                  <a:cubicBezTo>
                    <a:pt x="90" y="33"/>
                    <a:pt x="90" y="33"/>
                    <a:pt x="90" y="32"/>
                  </a:cubicBezTo>
                  <a:cubicBezTo>
                    <a:pt x="90" y="32"/>
                    <a:pt x="90" y="32"/>
                    <a:pt x="92" y="32"/>
                  </a:cubicBezTo>
                  <a:cubicBezTo>
                    <a:pt x="93" y="33"/>
                    <a:pt x="95" y="33"/>
                    <a:pt x="96" y="33"/>
                  </a:cubicBezTo>
                  <a:cubicBezTo>
                    <a:pt x="96" y="33"/>
                    <a:pt x="96" y="32"/>
                    <a:pt x="95" y="32"/>
                  </a:cubicBezTo>
                  <a:cubicBezTo>
                    <a:pt x="93" y="32"/>
                    <a:pt x="92" y="31"/>
                    <a:pt x="92" y="31"/>
                  </a:cubicBezTo>
                  <a:cubicBezTo>
                    <a:pt x="92" y="30"/>
                    <a:pt x="93" y="31"/>
                    <a:pt x="94" y="31"/>
                  </a:cubicBezTo>
                  <a:cubicBezTo>
                    <a:pt x="95" y="32"/>
                    <a:pt x="96" y="32"/>
                    <a:pt x="96" y="32"/>
                  </a:cubicBezTo>
                  <a:cubicBezTo>
                    <a:pt x="96" y="31"/>
                    <a:pt x="96" y="29"/>
                    <a:pt x="97" y="30"/>
                  </a:cubicBezTo>
                  <a:cubicBezTo>
                    <a:pt x="97" y="31"/>
                    <a:pt x="99" y="31"/>
                    <a:pt x="99" y="32"/>
                  </a:cubicBezTo>
                  <a:cubicBezTo>
                    <a:pt x="99" y="32"/>
                    <a:pt x="102" y="32"/>
                    <a:pt x="102" y="32"/>
                  </a:cubicBezTo>
                  <a:cubicBezTo>
                    <a:pt x="103" y="32"/>
                    <a:pt x="102" y="31"/>
                    <a:pt x="102" y="31"/>
                  </a:cubicBezTo>
                  <a:cubicBezTo>
                    <a:pt x="101" y="30"/>
                    <a:pt x="100" y="30"/>
                    <a:pt x="100" y="30"/>
                  </a:cubicBezTo>
                  <a:cubicBezTo>
                    <a:pt x="99" y="30"/>
                    <a:pt x="98" y="30"/>
                    <a:pt x="98" y="30"/>
                  </a:cubicBezTo>
                  <a:cubicBezTo>
                    <a:pt x="98" y="29"/>
                    <a:pt x="100" y="29"/>
                    <a:pt x="101" y="30"/>
                  </a:cubicBezTo>
                  <a:cubicBezTo>
                    <a:pt x="102" y="30"/>
                    <a:pt x="104" y="31"/>
                    <a:pt x="105" y="32"/>
                  </a:cubicBezTo>
                  <a:cubicBezTo>
                    <a:pt x="106" y="32"/>
                    <a:pt x="107" y="33"/>
                    <a:pt x="108" y="33"/>
                  </a:cubicBezTo>
                  <a:cubicBezTo>
                    <a:pt x="109" y="32"/>
                    <a:pt x="109" y="31"/>
                    <a:pt x="110" y="31"/>
                  </a:cubicBezTo>
                  <a:cubicBezTo>
                    <a:pt x="111" y="32"/>
                    <a:pt x="112" y="32"/>
                    <a:pt x="113" y="32"/>
                  </a:cubicBezTo>
                  <a:cubicBezTo>
                    <a:pt x="114" y="32"/>
                    <a:pt x="115" y="30"/>
                    <a:pt x="115" y="31"/>
                  </a:cubicBezTo>
                  <a:cubicBezTo>
                    <a:pt x="116" y="32"/>
                    <a:pt x="117" y="32"/>
                    <a:pt x="118" y="31"/>
                  </a:cubicBezTo>
                  <a:cubicBezTo>
                    <a:pt x="119" y="31"/>
                    <a:pt x="119" y="30"/>
                    <a:pt x="119" y="29"/>
                  </a:cubicBezTo>
                  <a:cubicBezTo>
                    <a:pt x="119" y="28"/>
                    <a:pt x="118" y="28"/>
                    <a:pt x="117" y="28"/>
                  </a:cubicBezTo>
                  <a:cubicBezTo>
                    <a:pt x="115" y="28"/>
                    <a:pt x="115" y="27"/>
                    <a:pt x="114" y="27"/>
                  </a:cubicBezTo>
                  <a:cubicBezTo>
                    <a:pt x="113" y="28"/>
                    <a:pt x="112" y="27"/>
                    <a:pt x="113" y="27"/>
                  </a:cubicBezTo>
                  <a:cubicBezTo>
                    <a:pt x="113" y="27"/>
                    <a:pt x="115" y="27"/>
                    <a:pt x="116" y="27"/>
                  </a:cubicBezTo>
                  <a:cubicBezTo>
                    <a:pt x="117" y="27"/>
                    <a:pt x="118" y="27"/>
                    <a:pt x="118" y="28"/>
                  </a:cubicBezTo>
                  <a:cubicBezTo>
                    <a:pt x="119" y="28"/>
                    <a:pt x="121" y="28"/>
                    <a:pt x="121" y="28"/>
                  </a:cubicBezTo>
                  <a:cubicBezTo>
                    <a:pt x="121" y="28"/>
                    <a:pt x="121" y="30"/>
                    <a:pt x="122" y="30"/>
                  </a:cubicBezTo>
                  <a:cubicBezTo>
                    <a:pt x="123" y="30"/>
                    <a:pt x="126" y="30"/>
                    <a:pt x="127" y="30"/>
                  </a:cubicBezTo>
                  <a:cubicBezTo>
                    <a:pt x="128" y="30"/>
                    <a:pt x="131" y="30"/>
                    <a:pt x="132" y="29"/>
                  </a:cubicBezTo>
                  <a:cubicBezTo>
                    <a:pt x="132" y="29"/>
                    <a:pt x="132" y="28"/>
                    <a:pt x="131" y="28"/>
                  </a:cubicBezTo>
                  <a:cubicBezTo>
                    <a:pt x="130" y="28"/>
                    <a:pt x="132" y="27"/>
                    <a:pt x="133" y="27"/>
                  </a:cubicBezTo>
                  <a:cubicBezTo>
                    <a:pt x="135" y="27"/>
                    <a:pt x="136" y="27"/>
                    <a:pt x="136" y="27"/>
                  </a:cubicBezTo>
                  <a:cubicBezTo>
                    <a:pt x="135" y="26"/>
                    <a:pt x="134" y="25"/>
                    <a:pt x="133" y="26"/>
                  </a:cubicBezTo>
                  <a:cubicBezTo>
                    <a:pt x="132" y="26"/>
                    <a:pt x="131" y="25"/>
                    <a:pt x="130" y="26"/>
                  </a:cubicBezTo>
                  <a:cubicBezTo>
                    <a:pt x="129" y="26"/>
                    <a:pt x="129" y="26"/>
                    <a:pt x="128" y="26"/>
                  </a:cubicBezTo>
                  <a:cubicBezTo>
                    <a:pt x="127" y="26"/>
                    <a:pt x="128" y="26"/>
                    <a:pt x="128" y="25"/>
                  </a:cubicBezTo>
                  <a:cubicBezTo>
                    <a:pt x="128" y="24"/>
                    <a:pt x="128" y="24"/>
                    <a:pt x="128" y="24"/>
                  </a:cubicBezTo>
                  <a:cubicBezTo>
                    <a:pt x="129" y="25"/>
                    <a:pt x="129" y="26"/>
                    <a:pt x="130" y="26"/>
                  </a:cubicBezTo>
                  <a:cubicBezTo>
                    <a:pt x="132" y="26"/>
                    <a:pt x="134" y="25"/>
                    <a:pt x="135" y="25"/>
                  </a:cubicBezTo>
                  <a:cubicBezTo>
                    <a:pt x="136" y="25"/>
                    <a:pt x="139" y="26"/>
                    <a:pt x="139" y="25"/>
                  </a:cubicBezTo>
                  <a:cubicBezTo>
                    <a:pt x="139" y="24"/>
                    <a:pt x="138" y="24"/>
                    <a:pt x="138" y="23"/>
                  </a:cubicBezTo>
                  <a:cubicBezTo>
                    <a:pt x="138" y="22"/>
                    <a:pt x="137" y="21"/>
                    <a:pt x="138" y="21"/>
                  </a:cubicBezTo>
                  <a:cubicBezTo>
                    <a:pt x="138" y="21"/>
                    <a:pt x="139" y="23"/>
                    <a:pt x="140" y="23"/>
                  </a:cubicBezTo>
                  <a:cubicBezTo>
                    <a:pt x="141" y="24"/>
                    <a:pt x="142" y="23"/>
                    <a:pt x="143" y="24"/>
                  </a:cubicBezTo>
                  <a:cubicBezTo>
                    <a:pt x="144" y="24"/>
                    <a:pt x="146" y="22"/>
                    <a:pt x="147" y="21"/>
                  </a:cubicBezTo>
                  <a:cubicBezTo>
                    <a:pt x="149" y="21"/>
                    <a:pt x="155" y="20"/>
                    <a:pt x="156" y="20"/>
                  </a:cubicBezTo>
                  <a:cubicBezTo>
                    <a:pt x="156" y="19"/>
                    <a:pt x="158" y="19"/>
                    <a:pt x="159" y="18"/>
                  </a:cubicBezTo>
                  <a:cubicBezTo>
                    <a:pt x="161" y="18"/>
                    <a:pt x="163" y="17"/>
                    <a:pt x="165" y="17"/>
                  </a:cubicBezTo>
                  <a:cubicBezTo>
                    <a:pt x="167" y="16"/>
                    <a:pt x="169" y="16"/>
                    <a:pt x="171" y="16"/>
                  </a:cubicBezTo>
                  <a:cubicBezTo>
                    <a:pt x="173" y="16"/>
                    <a:pt x="175" y="15"/>
                    <a:pt x="175" y="14"/>
                  </a:cubicBezTo>
                  <a:cubicBezTo>
                    <a:pt x="175" y="13"/>
                    <a:pt x="174" y="14"/>
                    <a:pt x="173" y="14"/>
                  </a:cubicBezTo>
                  <a:cubicBezTo>
                    <a:pt x="172" y="13"/>
                    <a:pt x="169" y="13"/>
                    <a:pt x="168" y="14"/>
                  </a:cubicBezTo>
                  <a:cubicBezTo>
                    <a:pt x="167" y="14"/>
                    <a:pt x="164" y="15"/>
                    <a:pt x="163" y="15"/>
                  </a:cubicBezTo>
                  <a:cubicBezTo>
                    <a:pt x="162" y="15"/>
                    <a:pt x="159" y="15"/>
                    <a:pt x="158" y="15"/>
                  </a:cubicBezTo>
                  <a:cubicBezTo>
                    <a:pt x="157" y="15"/>
                    <a:pt x="156" y="15"/>
                    <a:pt x="154" y="15"/>
                  </a:cubicBezTo>
                  <a:cubicBezTo>
                    <a:pt x="152" y="16"/>
                    <a:pt x="149" y="16"/>
                    <a:pt x="148" y="16"/>
                  </a:cubicBezTo>
                  <a:cubicBezTo>
                    <a:pt x="147" y="16"/>
                    <a:pt x="146" y="17"/>
                    <a:pt x="146" y="16"/>
                  </a:cubicBezTo>
                  <a:cubicBezTo>
                    <a:pt x="145" y="16"/>
                    <a:pt x="146" y="16"/>
                    <a:pt x="148" y="16"/>
                  </a:cubicBezTo>
                  <a:cubicBezTo>
                    <a:pt x="149" y="15"/>
                    <a:pt x="153" y="15"/>
                    <a:pt x="156" y="15"/>
                  </a:cubicBezTo>
                  <a:cubicBezTo>
                    <a:pt x="158" y="14"/>
                    <a:pt x="163" y="14"/>
                    <a:pt x="164" y="14"/>
                  </a:cubicBezTo>
                  <a:cubicBezTo>
                    <a:pt x="165" y="13"/>
                    <a:pt x="164" y="13"/>
                    <a:pt x="163" y="13"/>
                  </a:cubicBezTo>
                  <a:cubicBezTo>
                    <a:pt x="162" y="13"/>
                    <a:pt x="159" y="13"/>
                    <a:pt x="157" y="13"/>
                  </a:cubicBezTo>
                  <a:cubicBezTo>
                    <a:pt x="155" y="13"/>
                    <a:pt x="155" y="13"/>
                    <a:pt x="154" y="13"/>
                  </a:cubicBezTo>
                  <a:cubicBezTo>
                    <a:pt x="153" y="12"/>
                    <a:pt x="153" y="12"/>
                    <a:pt x="153" y="12"/>
                  </a:cubicBezTo>
                  <a:cubicBezTo>
                    <a:pt x="153" y="11"/>
                    <a:pt x="153" y="12"/>
                    <a:pt x="154" y="12"/>
                  </a:cubicBezTo>
                  <a:cubicBezTo>
                    <a:pt x="155" y="12"/>
                    <a:pt x="155" y="13"/>
                    <a:pt x="158" y="13"/>
                  </a:cubicBezTo>
                  <a:cubicBezTo>
                    <a:pt x="161" y="12"/>
                    <a:pt x="164" y="12"/>
                    <a:pt x="166" y="13"/>
                  </a:cubicBezTo>
                  <a:cubicBezTo>
                    <a:pt x="167" y="13"/>
                    <a:pt x="170" y="13"/>
                    <a:pt x="171" y="13"/>
                  </a:cubicBezTo>
                  <a:cubicBezTo>
                    <a:pt x="172" y="12"/>
                    <a:pt x="173" y="12"/>
                    <a:pt x="174" y="12"/>
                  </a:cubicBezTo>
                  <a:cubicBezTo>
                    <a:pt x="175" y="12"/>
                    <a:pt x="181" y="12"/>
                    <a:pt x="183" y="11"/>
                  </a:cubicBezTo>
                  <a:cubicBezTo>
                    <a:pt x="185" y="11"/>
                    <a:pt x="188" y="10"/>
                    <a:pt x="190" y="10"/>
                  </a:cubicBezTo>
                  <a:cubicBezTo>
                    <a:pt x="191" y="9"/>
                    <a:pt x="192" y="9"/>
                    <a:pt x="194" y="9"/>
                  </a:cubicBezTo>
                  <a:cubicBezTo>
                    <a:pt x="196" y="9"/>
                    <a:pt x="198" y="8"/>
                    <a:pt x="197" y="7"/>
                  </a:cubicBezTo>
                  <a:cubicBezTo>
                    <a:pt x="197" y="6"/>
                    <a:pt x="196" y="6"/>
                    <a:pt x="195" y="6"/>
                  </a:cubicBezTo>
                  <a:cubicBezTo>
                    <a:pt x="195" y="6"/>
                    <a:pt x="193" y="6"/>
                    <a:pt x="192" y="6"/>
                  </a:cubicBezTo>
                  <a:cubicBezTo>
                    <a:pt x="190" y="6"/>
                    <a:pt x="190" y="6"/>
                    <a:pt x="189" y="6"/>
                  </a:cubicBezTo>
                  <a:cubicBezTo>
                    <a:pt x="189" y="7"/>
                    <a:pt x="188" y="7"/>
                    <a:pt x="187" y="7"/>
                  </a:cubicBezTo>
                  <a:cubicBezTo>
                    <a:pt x="187" y="7"/>
                    <a:pt x="189" y="7"/>
                    <a:pt x="189" y="6"/>
                  </a:cubicBezTo>
                  <a:cubicBezTo>
                    <a:pt x="189" y="5"/>
                    <a:pt x="188" y="6"/>
                    <a:pt x="188" y="5"/>
                  </a:cubicBezTo>
                  <a:cubicBezTo>
                    <a:pt x="187" y="5"/>
                    <a:pt x="187" y="5"/>
                    <a:pt x="187" y="5"/>
                  </a:cubicBezTo>
                  <a:cubicBezTo>
                    <a:pt x="187" y="5"/>
                    <a:pt x="189" y="5"/>
                    <a:pt x="188" y="4"/>
                  </a:cubicBezTo>
                  <a:cubicBezTo>
                    <a:pt x="188" y="4"/>
                    <a:pt x="187" y="4"/>
                    <a:pt x="185" y="4"/>
                  </a:cubicBezTo>
                  <a:cubicBezTo>
                    <a:pt x="184" y="4"/>
                    <a:pt x="183" y="5"/>
                    <a:pt x="183" y="5"/>
                  </a:cubicBezTo>
                  <a:cubicBezTo>
                    <a:pt x="182" y="4"/>
                    <a:pt x="181" y="4"/>
                    <a:pt x="181" y="4"/>
                  </a:cubicBezTo>
                  <a:cubicBezTo>
                    <a:pt x="180" y="4"/>
                    <a:pt x="179" y="4"/>
                    <a:pt x="178" y="4"/>
                  </a:cubicBezTo>
                  <a:cubicBezTo>
                    <a:pt x="178" y="5"/>
                    <a:pt x="177" y="4"/>
                    <a:pt x="176" y="4"/>
                  </a:cubicBezTo>
                  <a:cubicBezTo>
                    <a:pt x="176" y="4"/>
                    <a:pt x="174" y="4"/>
                    <a:pt x="174" y="5"/>
                  </a:cubicBezTo>
                  <a:cubicBezTo>
                    <a:pt x="173" y="5"/>
                    <a:pt x="163" y="5"/>
                    <a:pt x="163" y="5"/>
                  </a:cubicBezTo>
                  <a:cubicBezTo>
                    <a:pt x="162" y="5"/>
                    <a:pt x="164" y="5"/>
                    <a:pt x="166" y="5"/>
                  </a:cubicBezTo>
                  <a:cubicBezTo>
                    <a:pt x="167" y="5"/>
                    <a:pt x="173" y="5"/>
                    <a:pt x="174" y="4"/>
                  </a:cubicBezTo>
                  <a:cubicBezTo>
                    <a:pt x="176" y="4"/>
                    <a:pt x="173" y="3"/>
                    <a:pt x="172" y="3"/>
                  </a:cubicBezTo>
                  <a:cubicBezTo>
                    <a:pt x="170" y="3"/>
                    <a:pt x="167" y="3"/>
                    <a:pt x="166" y="3"/>
                  </a:cubicBezTo>
                  <a:cubicBezTo>
                    <a:pt x="166" y="3"/>
                    <a:pt x="164" y="3"/>
                    <a:pt x="163" y="3"/>
                  </a:cubicBezTo>
                  <a:cubicBezTo>
                    <a:pt x="162" y="3"/>
                    <a:pt x="159" y="3"/>
                    <a:pt x="158" y="2"/>
                  </a:cubicBezTo>
                  <a:cubicBezTo>
                    <a:pt x="157" y="2"/>
                    <a:pt x="155" y="2"/>
                    <a:pt x="154" y="2"/>
                  </a:cubicBezTo>
                  <a:cubicBezTo>
                    <a:pt x="154" y="2"/>
                    <a:pt x="151" y="3"/>
                    <a:pt x="151" y="3"/>
                  </a:cubicBezTo>
                  <a:cubicBezTo>
                    <a:pt x="151" y="3"/>
                    <a:pt x="149" y="3"/>
                    <a:pt x="150" y="3"/>
                  </a:cubicBezTo>
                  <a:cubicBezTo>
                    <a:pt x="151" y="3"/>
                    <a:pt x="152" y="4"/>
                    <a:pt x="151" y="4"/>
                  </a:cubicBezTo>
                  <a:cubicBezTo>
                    <a:pt x="151" y="4"/>
                    <a:pt x="149" y="3"/>
                    <a:pt x="149" y="3"/>
                  </a:cubicBezTo>
                  <a:cubicBezTo>
                    <a:pt x="149" y="2"/>
                    <a:pt x="149" y="2"/>
                    <a:pt x="148" y="2"/>
                  </a:cubicBezTo>
                  <a:cubicBezTo>
                    <a:pt x="148" y="2"/>
                    <a:pt x="147" y="2"/>
                    <a:pt x="146" y="2"/>
                  </a:cubicBezTo>
                  <a:cubicBezTo>
                    <a:pt x="144" y="2"/>
                    <a:pt x="137" y="2"/>
                    <a:pt x="138" y="2"/>
                  </a:cubicBezTo>
                  <a:cubicBezTo>
                    <a:pt x="139" y="3"/>
                    <a:pt x="141" y="4"/>
                    <a:pt x="141" y="4"/>
                  </a:cubicBezTo>
                  <a:cubicBezTo>
                    <a:pt x="142" y="4"/>
                    <a:pt x="143" y="4"/>
                    <a:pt x="142" y="4"/>
                  </a:cubicBezTo>
                  <a:cubicBezTo>
                    <a:pt x="141" y="4"/>
                    <a:pt x="140" y="4"/>
                    <a:pt x="139" y="4"/>
                  </a:cubicBezTo>
                  <a:cubicBezTo>
                    <a:pt x="138" y="3"/>
                    <a:pt x="137" y="3"/>
                    <a:pt x="137" y="3"/>
                  </a:cubicBezTo>
                  <a:cubicBezTo>
                    <a:pt x="136" y="2"/>
                    <a:pt x="135" y="2"/>
                    <a:pt x="133" y="2"/>
                  </a:cubicBezTo>
                  <a:cubicBezTo>
                    <a:pt x="131" y="2"/>
                    <a:pt x="125" y="1"/>
                    <a:pt x="123" y="1"/>
                  </a:cubicBezTo>
                  <a:cubicBezTo>
                    <a:pt x="121" y="1"/>
                    <a:pt x="119" y="1"/>
                    <a:pt x="120" y="1"/>
                  </a:cubicBezTo>
                  <a:cubicBezTo>
                    <a:pt x="121" y="2"/>
                    <a:pt x="122" y="3"/>
                    <a:pt x="123" y="3"/>
                  </a:cubicBezTo>
                  <a:cubicBezTo>
                    <a:pt x="124" y="3"/>
                    <a:pt x="125" y="3"/>
                    <a:pt x="125" y="3"/>
                  </a:cubicBezTo>
                  <a:cubicBezTo>
                    <a:pt x="124" y="3"/>
                    <a:pt x="124" y="3"/>
                    <a:pt x="125" y="4"/>
                  </a:cubicBezTo>
                  <a:cubicBezTo>
                    <a:pt x="125" y="4"/>
                    <a:pt x="127" y="4"/>
                    <a:pt x="126" y="4"/>
                  </a:cubicBezTo>
                  <a:cubicBezTo>
                    <a:pt x="125" y="4"/>
                    <a:pt x="124" y="4"/>
                    <a:pt x="124" y="4"/>
                  </a:cubicBezTo>
                  <a:cubicBezTo>
                    <a:pt x="123" y="5"/>
                    <a:pt x="121" y="5"/>
                    <a:pt x="122" y="4"/>
                  </a:cubicBezTo>
                  <a:cubicBezTo>
                    <a:pt x="123" y="4"/>
                    <a:pt x="123" y="4"/>
                    <a:pt x="123" y="3"/>
                  </a:cubicBezTo>
                  <a:cubicBezTo>
                    <a:pt x="122" y="3"/>
                    <a:pt x="121" y="3"/>
                    <a:pt x="121" y="3"/>
                  </a:cubicBezTo>
                  <a:cubicBezTo>
                    <a:pt x="120" y="2"/>
                    <a:pt x="119" y="1"/>
                    <a:pt x="119" y="2"/>
                  </a:cubicBezTo>
                  <a:cubicBezTo>
                    <a:pt x="118" y="2"/>
                    <a:pt x="118" y="2"/>
                    <a:pt x="117" y="1"/>
                  </a:cubicBezTo>
                  <a:cubicBezTo>
                    <a:pt x="117" y="1"/>
                    <a:pt x="115" y="2"/>
                    <a:pt x="115" y="2"/>
                  </a:cubicBezTo>
                  <a:cubicBezTo>
                    <a:pt x="114" y="2"/>
                    <a:pt x="114" y="1"/>
                    <a:pt x="113" y="1"/>
                  </a:cubicBezTo>
                  <a:cubicBezTo>
                    <a:pt x="112" y="1"/>
                    <a:pt x="112" y="1"/>
                    <a:pt x="112" y="1"/>
                  </a:cubicBezTo>
                  <a:cubicBezTo>
                    <a:pt x="111" y="1"/>
                    <a:pt x="110" y="0"/>
                    <a:pt x="109" y="1"/>
                  </a:cubicBezTo>
                  <a:cubicBezTo>
                    <a:pt x="109" y="1"/>
                    <a:pt x="106" y="1"/>
                    <a:pt x="105" y="1"/>
                  </a:cubicBezTo>
                  <a:cubicBezTo>
                    <a:pt x="104" y="1"/>
                    <a:pt x="106" y="1"/>
                    <a:pt x="107" y="2"/>
                  </a:cubicBezTo>
                  <a:cubicBezTo>
                    <a:pt x="108" y="2"/>
                    <a:pt x="110" y="2"/>
                    <a:pt x="111" y="3"/>
                  </a:cubicBezTo>
                  <a:cubicBezTo>
                    <a:pt x="112" y="3"/>
                    <a:pt x="113" y="3"/>
                    <a:pt x="112" y="3"/>
                  </a:cubicBezTo>
                  <a:cubicBezTo>
                    <a:pt x="112" y="3"/>
                    <a:pt x="109" y="2"/>
                    <a:pt x="108" y="2"/>
                  </a:cubicBezTo>
                  <a:cubicBezTo>
                    <a:pt x="106" y="2"/>
                    <a:pt x="106" y="2"/>
                    <a:pt x="106" y="2"/>
                  </a:cubicBezTo>
                  <a:cubicBezTo>
                    <a:pt x="105" y="2"/>
                    <a:pt x="105" y="2"/>
                    <a:pt x="103" y="1"/>
                  </a:cubicBezTo>
                  <a:cubicBezTo>
                    <a:pt x="102" y="1"/>
                    <a:pt x="101" y="1"/>
                    <a:pt x="100" y="1"/>
                  </a:cubicBezTo>
                  <a:cubicBezTo>
                    <a:pt x="99" y="1"/>
                    <a:pt x="98" y="1"/>
                    <a:pt x="99" y="1"/>
                  </a:cubicBezTo>
                  <a:cubicBezTo>
                    <a:pt x="99" y="2"/>
                    <a:pt x="101" y="2"/>
                    <a:pt x="101" y="2"/>
                  </a:cubicBezTo>
                  <a:cubicBezTo>
                    <a:pt x="101" y="3"/>
                    <a:pt x="99" y="3"/>
                    <a:pt x="99" y="2"/>
                  </a:cubicBezTo>
                  <a:cubicBezTo>
                    <a:pt x="98" y="2"/>
                    <a:pt x="97" y="2"/>
                    <a:pt x="97" y="2"/>
                  </a:cubicBezTo>
                  <a:cubicBezTo>
                    <a:pt x="96" y="1"/>
                    <a:pt x="95" y="2"/>
                    <a:pt x="94" y="2"/>
                  </a:cubicBezTo>
                  <a:cubicBezTo>
                    <a:pt x="93" y="1"/>
                    <a:pt x="93" y="2"/>
                    <a:pt x="94" y="2"/>
                  </a:cubicBezTo>
                  <a:cubicBezTo>
                    <a:pt x="94" y="2"/>
                    <a:pt x="95" y="2"/>
                    <a:pt x="95" y="2"/>
                  </a:cubicBezTo>
                  <a:cubicBezTo>
                    <a:pt x="95" y="2"/>
                    <a:pt x="93" y="2"/>
                    <a:pt x="92" y="2"/>
                  </a:cubicBezTo>
                  <a:cubicBezTo>
                    <a:pt x="91" y="2"/>
                    <a:pt x="90" y="2"/>
                    <a:pt x="90" y="3"/>
                  </a:cubicBezTo>
                  <a:cubicBezTo>
                    <a:pt x="91" y="3"/>
                    <a:pt x="93" y="4"/>
                    <a:pt x="94" y="4"/>
                  </a:cubicBezTo>
                  <a:cubicBezTo>
                    <a:pt x="95" y="4"/>
                    <a:pt x="96" y="4"/>
                    <a:pt x="97" y="5"/>
                  </a:cubicBezTo>
                  <a:cubicBezTo>
                    <a:pt x="97" y="5"/>
                    <a:pt x="98" y="5"/>
                    <a:pt x="99" y="5"/>
                  </a:cubicBezTo>
                  <a:cubicBezTo>
                    <a:pt x="100" y="6"/>
                    <a:pt x="103" y="7"/>
                    <a:pt x="102" y="7"/>
                  </a:cubicBezTo>
                  <a:cubicBezTo>
                    <a:pt x="102" y="7"/>
                    <a:pt x="102" y="7"/>
                    <a:pt x="100" y="6"/>
                  </a:cubicBezTo>
                  <a:cubicBezTo>
                    <a:pt x="99" y="6"/>
                    <a:pt x="98" y="6"/>
                    <a:pt x="96" y="5"/>
                  </a:cubicBezTo>
                  <a:cubicBezTo>
                    <a:pt x="94" y="4"/>
                    <a:pt x="91" y="4"/>
                    <a:pt x="90" y="4"/>
                  </a:cubicBezTo>
                  <a:cubicBezTo>
                    <a:pt x="89" y="3"/>
                    <a:pt x="89" y="3"/>
                    <a:pt x="88" y="3"/>
                  </a:cubicBezTo>
                  <a:cubicBezTo>
                    <a:pt x="87" y="3"/>
                    <a:pt x="87" y="4"/>
                    <a:pt x="87" y="4"/>
                  </a:cubicBezTo>
                  <a:cubicBezTo>
                    <a:pt x="88" y="4"/>
                    <a:pt x="91" y="5"/>
                    <a:pt x="90" y="5"/>
                  </a:cubicBezTo>
                  <a:cubicBezTo>
                    <a:pt x="89" y="5"/>
                    <a:pt x="88" y="4"/>
                    <a:pt x="87" y="4"/>
                  </a:cubicBezTo>
                  <a:cubicBezTo>
                    <a:pt x="86" y="4"/>
                    <a:pt x="85" y="4"/>
                    <a:pt x="86" y="4"/>
                  </a:cubicBezTo>
                  <a:cubicBezTo>
                    <a:pt x="86" y="3"/>
                    <a:pt x="85" y="3"/>
                    <a:pt x="84" y="2"/>
                  </a:cubicBezTo>
                  <a:cubicBezTo>
                    <a:pt x="82" y="2"/>
                    <a:pt x="81" y="2"/>
                    <a:pt x="81" y="2"/>
                  </a:cubicBezTo>
                  <a:cubicBezTo>
                    <a:pt x="80" y="1"/>
                    <a:pt x="79" y="1"/>
                    <a:pt x="79" y="1"/>
                  </a:cubicBezTo>
                  <a:cubicBezTo>
                    <a:pt x="78" y="1"/>
                    <a:pt x="73" y="0"/>
                    <a:pt x="74" y="1"/>
                  </a:cubicBezTo>
                  <a:cubicBezTo>
                    <a:pt x="75" y="1"/>
                    <a:pt x="76" y="1"/>
                    <a:pt x="75" y="2"/>
                  </a:cubicBezTo>
                  <a:cubicBezTo>
                    <a:pt x="75" y="2"/>
                    <a:pt x="74" y="2"/>
                    <a:pt x="73" y="2"/>
                  </a:cubicBezTo>
                  <a:cubicBezTo>
                    <a:pt x="72" y="1"/>
                    <a:pt x="70" y="2"/>
                    <a:pt x="69" y="2"/>
                  </a:cubicBezTo>
                  <a:cubicBezTo>
                    <a:pt x="69" y="1"/>
                    <a:pt x="68" y="2"/>
                    <a:pt x="69" y="2"/>
                  </a:cubicBezTo>
                  <a:cubicBezTo>
                    <a:pt x="69" y="2"/>
                    <a:pt x="71" y="3"/>
                    <a:pt x="72" y="3"/>
                  </a:cubicBezTo>
                  <a:cubicBezTo>
                    <a:pt x="73" y="3"/>
                    <a:pt x="75" y="3"/>
                    <a:pt x="75" y="3"/>
                  </a:cubicBezTo>
                  <a:cubicBezTo>
                    <a:pt x="76" y="4"/>
                    <a:pt x="75" y="4"/>
                    <a:pt x="75" y="4"/>
                  </a:cubicBezTo>
                  <a:cubicBezTo>
                    <a:pt x="75" y="4"/>
                    <a:pt x="75" y="4"/>
                    <a:pt x="73" y="3"/>
                  </a:cubicBezTo>
                  <a:cubicBezTo>
                    <a:pt x="72" y="3"/>
                    <a:pt x="72" y="3"/>
                    <a:pt x="72" y="3"/>
                  </a:cubicBezTo>
                  <a:cubicBezTo>
                    <a:pt x="72" y="4"/>
                    <a:pt x="72" y="4"/>
                    <a:pt x="71" y="4"/>
                  </a:cubicBezTo>
                  <a:cubicBezTo>
                    <a:pt x="71" y="3"/>
                    <a:pt x="70" y="2"/>
                    <a:pt x="68" y="2"/>
                  </a:cubicBezTo>
                  <a:cubicBezTo>
                    <a:pt x="66" y="2"/>
                    <a:pt x="66" y="2"/>
                    <a:pt x="65" y="3"/>
                  </a:cubicBezTo>
                  <a:cubicBezTo>
                    <a:pt x="65" y="3"/>
                    <a:pt x="65" y="4"/>
                    <a:pt x="64" y="3"/>
                  </a:cubicBezTo>
                  <a:cubicBezTo>
                    <a:pt x="64" y="2"/>
                    <a:pt x="64" y="2"/>
                    <a:pt x="63" y="2"/>
                  </a:cubicBezTo>
                  <a:cubicBezTo>
                    <a:pt x="62" y="1"/>
                    <a:pt x="60" y="1"/>
                    <a:pt x="58" y="1"/>
                  </a:cubicBezTo>
                  <a:cubicBezTo>
                    <a:pt x="57" y="1"/>
                    <a:pt x="55" y="1"/>
                    <a:pt x="55" y="1"/>
                  </a:cubicBezTo>
                  <a:cubicBezTo>
                    <a:pt x="54" y="1"/>
                    <a:pt x="53" y="2"/>
                    <a:pt x="53" y="1"/>
                  </a:cubicBezTo>
                  <a:cubicBezTo>
                    <a:pt x="52" y="2"/>
                    <a:pt x="52" y="2"/>
                    <a:pt x="52" y="2"/>
                  </a:cubicBezTo>
                  <a:cubicBezTo>
                    <a:pt x="52" y="2"/>
                    <a:pt x="51" y="2"/>
                    <a:pt x="50" y="1"/>
                  </a:cubicBezTo>
                  <a:cubicBezTo>
                    <a:pt x="48" y="1"/>
                    <a:pt x="45" y="1"/>
                    <a:pt x="44" y="1"/>
                  </a:cubicBezTo>
                  <a:cubicBezTo>
                    <a:pt x="44" y="1"/>
                    <a:pt x="41" y="1"/>
                    <a:pt x="40" y="1"/>
                  </a:cubicBezTo>
                  <a:cubicBezTo>
                    <a:pt x="39" y="1"/>
                    <a:pt x="37" y="1"/>
                    <a:pt x="38" y="2"/>
                  </a:cubicBezTo>
                  <a:cubicBezTo>
                    <a:pt x="38" y="2"/>
                    <a:pt x="40" y="3"/>
                    <a:pt x="40" y="3"/>
                  </a:cubicBezTo>
                  <a:cubicBezTo>
                    <a:pt x="41" y="2"/>
                    <a:pt x="43" y="2"/>
                    <a:pt x="44" y="2"/>
                  </a:cubicBezTo>
                  <a:cubicBezTo>
                    <a:pt x="44" y="2"/>
                    <a:pt x="47" y="3"/>
                    <a:pt x="48" y="3"/>
                  </a:cubicBezTo>
                  <a:cubicBezTo>
                    <a:pt x="49" y="3"/>
                    <a:pt x="50" y="3"/>
                    <a:pt x="49" y="3"/>
                  </a:cubicBezTo>
                  <a:cubicBezTo>
                    <a:pt x="48" y="3"/>
                    <a:pt x="45" y="3"/>
                    <a:pt x="44" y="3"/>
                  </a:cubicBezTo>
                  <a:cubicBezTo>
                    <a:pt x="43" y="3"/>
                    <a:pt x="41" y="3"/>
                    <a:pt x="42" y="4"/>
                  </a:cubicBezTo>
                  <a:cubicBezTo>
                    <a:pt x="43" y="4"/>
                    <a:pt x="48" y="4"/>
                    <a:pt x="49" y="4"/>
                  </a:cubicBezTo>
                  <a:cubicBezTo>
                    <a:pt x="50" y="4"/>
                    <a:pt x="53" y="4"/>
                    <a:pt x="55" y="4"/>
                  </a:cubicBezTo>
                  <a:cubicBezTo>
                    <a:pt x="57" y="5"/>
                    <a:pt x="57" y="4"/>
                    <a:pt x="58" y="4"/>
                  </a:cubicBezTo>
                  <a:cubicBezTo>
                    <a:pt x="58" y="5"/>
                    <a:pt x="60" y="5"/>
                    <a:pt x="59" y="5"/>
                  </a:cubicBezTo>
                  <a:cubicBezTo>
                    <a:pt x="58" y="5"/>
                    <a:pt x="58" y="5"/>
                    <a:pt x="58" y="5"/>
                  </a:cubicBezTo>
                  <a:cubicBezTo>
                    <a:pt x="57" y="5"/>
                    <a:pt x="57" y="5"/>
                    <a:pt x="56" y="5"/>
                  </a:cubicBezTo>
                  <a:cubicBezTo>
                    <a:pt x="56" y="5"/>
                    <a:pt x="55" y="4"/>
                    <a:pt x="54" y="4"/>
                  </a:cubicBezTo>
                  <a:cubicBezTo>
                    <a:pt x="53" y="4"/>
                    <a:pt x="49" y="4"/>
                    <a:pt x="48" y="4"/>
                  </a:cubicBezTo>
                  <a:cubicBezTo>
                    <a:pt x="47" y="5"/>
                    <a:pt x="45" y="4"/>
                    <a:pt x="45" y="4"/>
                  </a:cubicBezTo>
                  <a:cubicBezTo>
                    <a:pt x="45" y="5"/>
                    <a:pt x="45" y="5"/>
                    <a:pt x="46" y="5"/>
                  </a:cubicBezTo>
                  <a:cubicBezTo>
                    <a:pt x="46" y="5"/>
                    <a:pt x="50" y="6"/>
                    <a:pt x="49" y="6"/>
                  </a:cubicBezTo>
                  <a:cubicBezTo>
                    <a:pt x="49" y="6"/>
                    <a:pt x="46" y="5"/>
                    <a:pt x="45" y="5"/>
                  </a:cubicBezTo>
                  <a:cubicBezTo>
                    <a:pt x="44" y="5"/>
                    <a:pt x="43" y="5"/>
                    <a:pt x="42" y="6"/>
                  </a:cubicBezTo>
                  <a:cubicBezTo>
                    <a:pt x="42" y="6"/>
                    <a:pt x="43" y="7"/>
                    <a:pt x="44" y="7"/>
                  </a:cubicBezTo>
                  <a:cubicBezTo>
                    <a:pt x="44" y="7"/>
                    <a:pt x="47" y="7"/>
                    <a:pt x="48" y="7"/>
                  </a:cubicBezTo>
                  <a:cubicBezTo>
                    <a:pt x="48" y="7"/>
                    <a:pt x="52" y="8"/>
                    <a:pt x="54" y="8"/>
                  </a:cubicBezTo>
                  <a:cubicBezTo>
                    <a:pt x="55" y="8"/>
                    <a:pt x="57" y="8"/>
                    <a:pt x="58" y="8"/>
                  </a:cubicBezTo>
                  <a:cubicBezTo>
                    <a:pt x="59" y="8"/>
                    <a:pt x="61" y="9"/>
                    <a:pt x="62" y="8"/>
                  </a:cubicBezTo>
                  <a:cubicBezTo>
                    <a:pt x="63" y="8"/>
                    <a:pt x="66" y="8"/>
                    <a:pt x="66" y="8"/>
                  </a:cubicBezTo>
                  <a:cubicBezTo>
                    <a:pt x="67" y="8"/>
                    <a:pt x="70" y="8"/>
                    <a:pt x="70" y="8"/>
                  </a:cubicBezTo>
                  <a:cubicBezTo>
                    <a:pt x="71" y="8"/>
                    <a:pt x="72" y="9"/>
                    <a:pt x="71" y="8"/>
                  </a:cubicBezTo>
                  <a:cubicBezTo>
                    <a:pt x="70" y="8"/>
                    <a:pt x="66" y="8"/>
                    <a:pt x="65" y="9"/>
                  </a:cubicBezTo>
                  <a:cubicBezTo>
                    <a:pt x="64" y="9"/>
                    <a:pt x="60" y="8"/>
                    <a:pt x="59" y="8"/>
                  </a:cubicBezTo>
                  <a:cubicBezTo>
                    <a:pt x="58" y="8"/>
                    <a:pt x="57" y="8"/>
                    <a:pt x="55" y="8"/>
                  </a:cubicBezTo>
                  <a:cubicBezTo>
                    <a:pt x="54" y="8"/>
                    <a:pt x="47" y="7"/>
                    <a:pt x="47" y="7"/>
                  </a:cubicBezTo>
                  <a:cubicBezTo>
                    <a:pt x="46" y="7"/>
                    <a:pt x="44" y="8"/>
                    <a:pt x="45" y="8"/>
                  </a:cubicBezTo>
                  <a:cubicBezTo>
                    <a:pt x="46" y="9"/>
                    <a:pt x="48" y="10"/>
                    <a:pt x="49" y="10"/>
                  </a:cubicBezTo>
                  <a:cubicBezTo>
                    <a:pt x="50" y="11"/>
                    <a:pt x="53" y="12"/>
                    <a:pt x="54" y="11"/>
                  </a:cubicBezTo>
                  <a:cubicBezTo>
                    <a:pt x="54" y="11"/>
                    <a:pt x="57" y="11"/>
                    <a:pt x="57" y="11"/>
                  </a:cubicBezTo>
                  <a:cubicBezTo>
                    <a:pt x="58" y="10"/>
                    <a:pt x="60" y="9"/>
                    <a:pt x="61" y="10"/>
                  </a:cubicBezTo>
                  <a:cubicBezTo>
                    <a:pt x="62" y="10"/>
                    <a:pt x="64" y="9"/>
                    <a:pt x="66" y="10"/>
                  </a:cubicBezTo>
                  <a:cubicBezTo>
                    <a:pt x="68" y="10"/>
                    <a:pt x="73" y="10"/>
                    <a:pt x="75" y="10"/>
                  </a:cubicBezTo>
                  <a:cubicBezTo>
                    <a:pt x="78" y="11"/>
                    <a:pt x="82" y="11"/>
                    <a:pt x="82" y="11"/>
                  </a:cubicBezTo>
                  <a:cubicBezTo>
                    <a:pt x="81" y="11"/>
                    <a:pt x="75" y="10"/>
                    <a:pt x="74" y="10"/>
                  </a:cubicBezTo>
                  <a:cubicBezTo>
                    <a:pt x="72" y="9"/>
                    <a:pt x="64" y="10"/>
                    <a:pt x="63" y="10"/>
                  </a:cubicBezTo>
                  <a:cubicBezTo>
                    <a:pt x="62" y="10"/>
                    <a:pt x="59" y="11"/>
                    <a:pt x="57" y="12"/>
                  </a:cubicBezTo>
                  <a:cubicBezTo>
                    <a:pt x="56" y="12"/>
                    <a:pt x="57" y="13"/>
                    <a:pt x="57" y="13"/>
                  </a:cubicBezTo>
                  <a:cubicBezTo>
                    <a:pt x="58" y="13"/>
                    <a:pt x="61" y="12"/>
                    <a:pt x="61" y="13"/>
                  </a:cubicBezTo>
                  <a:cubicBezTo>
                    <a:pt x="62" y="13"/>
                    <a:pt x="62" y="14"/>
                    <a:pt x="63" y="14"/>
                  </a:cubicBezTo>
                  <a:cubicBezTo>
                    <a:pt x="64" y="14"/>
                    <a:pt x="69" y="15"/>
                    <a:pt x="70" y="15"/>
                  </a:cubicBezTo>
                  <a:cubicBezTo>
                    <a:pt x="71" y="15"/>
                    <a:pt x="72" y="14"/>
                    <a:pt x="72" y="13"/>
                  </a:cubicBezTo>
                  <a:cubicBezTo>
                    <a:pt x="73" y="13"/>
                    <a:pt x="74" y="13"/>
                    <a:pt x="75" y="13"/>
                  </a:cubicBezTo>
                  <a:cubicBezTo>
                    <a:pt x="76" y="13"/>
                    <a:pt x="76" y="13"/>
                    <a:pt x="76" y="13"/>
                  </a:cubicBezTo>
                  <a:cubicBezTo>
                    <a:pt x="76" y="14"/>
                    <a:pt x="77" y="14"/>
                    <a:pt x="78" y="14"/>
                  </a:cubicBezTo>
                  <a:cubicBezTo>
                    <a:pt x="79" y="14"/>
                    <a:pt x="83" y="14"/>
                    <a:pt x="82" y="14"/>
                  </a:cubicBezTo>
                  <a:cubicBezTo>
                    <a:pt x="82" y="14"/>
                    <a:pt x="77" y="14"/>
                    <a:pt x="76" y="14"/>
                  </a:cubicBezTo>
                  <a:cubicBezTo>
                    <a:pt x="75" y="14"/>
                    <a:pt x="73" y="15"/>
                    <a:pt x="75" y="15"/>
                  </a:cubicBezTo>
                  <a:cubicBezTo>
                    <a:pt x="76" y="15"/>
                    <a:pt x="79" y="15"/>
                    <a:pt x="80" y="16"/>
                  </a:cubicBezTo>
                  <a:cubicBezTo>
                    <a:pt x="82" y="16"/>
                    <a:pt x="86" y="15"/>
                    <a:pt x="88" y="15"/>
                  </a:cubicBezTo>
                  <a:cubicBezTo>
                    <a:pt x="90" y="15"/>
                    <a:pt x="95" y="16"/>
                    <a:pt x="96" y="15"/>
                  </a:cubicBezTo>
                  <a:cubicBezTo>
                    <a:pt x="96" y="15"/>
                    <a:pt x="98" y="13"/>
                    <a:pt x="98" y="13"/>
                  </a:cubicBezTo>
                  <a:cubicBezTo>
                    <a:pt x="98" y="12"/>
                    <a:pt x="98" y="12"/>
                    <a:pt x="99" y="13"/>
                  </a:cubicBezTo>
                  <a:cubicBezTo>
                    <a:pt x="99" y="13"/>
                    <a:pt x="102" y="13"/>
                    <a:pt x="102" y="12"/>
                  </a:cubicBezTo>
                  <a:cubicBezTo>
                    <a:pt x="103" y="12"/>
                    <a:pt x="106" y="12"/>
                    <a:pt x="107" y="12"/>
                  </a:cubicBezTo>
                  <a:cubicBezTo>
                    <a:pt x="108" y="12"/>
                    <a:pt x="111" y="12"/>
                    <a:pt x="111" y="12"/>
                  </a:cubicBezTo>
                  <a:cubicBezTo>
                    <a:pt x="110" y="12"/>
                    <a:pt x="105" y="12"/>
                    <a:pt x="103" y="13"/>
                  </a:cubicBezTo>
                  <a:cubicBezTo>
                    <a:pt x="100" y="13"/>
                    <a:pt x="97" y="14"/>
                    <a:pt x="98" y="15"/>
                  </a:cubicBezTo>
                  <a:cubicBezTo>
                    <a:pt x="99" y="15"/>
                    <a:pt x="102" y="15"/>
                    <a:pt x="104" y="15"/>
                  </a:cubicBezTo>
                  <a:cubicBezTo>
                    <a:pt x="106" y="15"/>
                    <a:pt x="110" y="17"/>
                    <a:pt x="109" y="16"/>
                  </a:cubicBezTo>
                  <a:cubicBezTo>
                    <a:pt x="108" y="16"/>
                    <a:pt x="101" y="15"/>
                    <a:pt x="99" y="15"/>
                  </a:cubicBezTo>
                  <a:cubicBezTo>
                    <a:pt x="97" y="15"/>
                    <a:pt x="98" y="16"/>
                    <a:pt x="96" y="16"/>
                  </a:cubicBezTo>
                  <a:cubicBezTo>
                    <a:pt x="95" y="16"/>
                    <a:pt x="92" y="16"/>
                    <a:pt x="92" y="17"/>
                  </a:cubicBezTo>
                  <a:cubicBezTo>
                    <a:pt x="92" y="17"/>
                    <a:pt x="94" y="17"/>
                    <a:pt x="96" y="17"/>
                  </a:cubicBezTo>
                  <a:cubicBezTo>
                    <a:pt x="98" y="18"/>
                    <a:pt x="101" y="18"/>
                    <a:pt x="100" y="18"/>
                  </a:cubicBezTo>
                  <a:cubicBezTo>
                    <a:pt x="99" y="18"/>
                    <a:pt x="94" y="17"/>
                    <a:pt x="92" y="17"/>
                  </a:cubicBezTo>
                  <a:cubicBezTo>
                    <a:pt x="89" y="17"/>
                    <a:pt x="89" y="17"/>
                    <a:pt x="88" y="17"/>
                  </a:cubicBezTo>
                  <a:cubicBezTo>
                    <a:pt x="88" y="18"/>
                    <a:pt x="81" y="17"/>
                    <a:pt x="80" y="17"/>
                  </a:cubicBezTo>
                  <a:cubicBezTo>
                    <a:pt x="78" y="17"/>
                    <a:pt x="74" y="17"/>
                    <a:pt x="73" y="17"/>
                  </a:cubicBezTo>
                  <a:cubicBezTo>
                    <a:pt x="73" y="17"/>
                    <a:pt x="72" y="17"/>
                    <a:pt x="72" y="18"/>
                  </a:cubicBezTo>
                  <a:cubicBezTo>
                    <a:pt x="73" y="18"/>
                    <a:pt x="75" y="20"/>
                    <a:pt x="76" y="20"/>
                  </a:cubicBezTo>
                  <a:cubicBezTo>
                    <a:pt x="77" y="21"/>
                    <a:pt x="79" y="21"/>
                    <a:pt x="78" y="22"/>
                  </a:cubicBezTo>
                  <a:cubicBezTo>
                    <a:pt x="77" y="23"/>
                    <a:pt x="76" y="23"/>
                    <a:pt x="76" y="24"/>
                  </a:cubicBezTo>
                  <a:cubicBezTo>
                    <a:pt x="77" y="24"/>
                    <a:pt x="79" y="25"/>
                    <a:pt x="80" y="25"/>
                  </a:cubicBezTo>
                  <a:cubicBezTo>
                    <a:pt x="81" y="25"/>
                    <a:pt x="85" y="25"/>
                    <a:pt x="84" y="25"/>
                  </a:cubicBezTo>
                  <a:cubicBezTo>
                    <a:pt x="84" y="26"/>
                    <a:pt x="80" y="25"/>
                    <a:pt x="79" y="25"/>
                  </a:cubicBezTo>
                  <a:cubicBezTo>
                    <a:pt x="77" y="25"/>
                    <a:pt x="74" y="26"/>
                    <a:pt x="75" y="25"/>
                  </a:cubicBezTo>
                  <a:cubicBezTo>
                    <a:pt x="75" y="24"/>
                    <a:pt x="74" y="23"/>
                    <a:pt x="73" y="21"/>
                  </a:cubicBezTo>
                  <a:cubicBezTo>
                    <a:pt x="71" y="19"/>
                    <a:pt x="70" y="18"/>
                    <a:pt x="69" y="17"/>
                  </a:cubicBezTo>
                  <a:cubicBezTo>
                    <a:pt x="68" y="17"/>
                    <a:pt x="65" y="16"/>
                    <a:pt x="64" y="16"/>
                  </a:cubicBezTo>
                  <a:cubicBezTo>
                    <a:pt x="63" y="16"/>
                    <a:pt x="60" y="16"/>
                    <a:pt x="59" y="15"/>
                  </a:cubicBezTo>
                  <a:cubicBezTo>
                    <a:pt x="58" y="15"/>
                    <a:pt x="56" y="15"/>
                    <a:pt x="55" y="15"/>
                  </a:cubicBezTo>
                  <a:cubicBezTo>
                    <a:pt x="54" y="15"/>
                    <a:pt x="53" y="16"/>
                    <a:pt x="53" y="16"/>
                  </a:cubicBezTo>
                  <a:cubicBezTo>
                    <a:pt x="53" y="17"/>
                    <a:pt x="54" y="17"/>
                    <a:pt x="54" y="17"/>
                  </a:cubicBezTo>
                  <a:cubicBezTo>
                    <a:pt x="55" y="17"/>
                    <a:pt x="57" y="19"/>
                    <a:pt x="56" y="18"/>
                  </a:cubicBezTo>
                  <a:cubicBezTo>
                    <a:pt x="55" y="18"/>
                    <a:pt x="54" y="17"/>
                    <a:pt x="53" y="18"/>
                  </a:cubicBezTo>
                  <a:cubicBezTo>
                    <a:pt x="52" y="18"/>
                    <a:pt x="51" y="20"/>
                    <a:pt x="51" y="20"/>
                  </a:cubicBezTo>
                  <a:cubicBezTo>
                    <a:pt x="52" y="20"/>
                    <a:pt x="54" y="21"/>
                    <a:pt x="55" y="21"/>
                  </a:cubicBezTo>
                  <a:cubicBezTo>
                    <a:pt x="55" y="21"/>
                    <a:pt x="57" y="22"/>
                    <a:pt x="57" y="23"/>
                  </a:cubicBezTo>
                  <a:cubicBezTo>
                    <a:pt x="57" y="24"/>
                    <a:pt x="58" y="24"/>
                    <a:pt x="58" y="24"/>
                  </a:cubicBezTo>
                  <a:cubicBezTo>
                    <a:pt x="58" y="25"/>
                    <a:pt x="58" y="26"/>
                    <a:pt x="58" y="27"/>
                  </a:cubicBezTo>
                  <a:cubicBezTo>
                    <a:pt x="58" y="28"/>
                    <a:pt x="59" y="29"/>
                    <a:pt x="60" y="29"/>
                  </a:cubicBezTo>
                  <a:cubicBezTo>
                    <a:pt x="60" y="29"/>
                    <a:pt x="61" y="30"/>
                    <a:pt x="61" y="30"/>
                  </a:cubicBezTo>
                  <a:cubicBezTo>
                    <a:pt x="60" y="30"/>
                    <a:pt x="59" y="30"/>
                    <a:pt x="58" y="29"/>
                  </a:cubicBezTo>
                  <a:cubicBezTo>
                    <a:pt x="57" y="28"/>
                    <a:pt x="57" y="28"/>
                    <a:pt x="56" y="28"/>
                  </a:cubicBezTo>
                  <a:cubicBezTo>
                    <a:pt x="55" y="28"/>
                    <a:pt x="55" y="28"/>
                    <a:pt x="54" y="28"/>
                  </a:cubicBezTo>
                  <a:cubicBezTo>
                    <a:pt x="54" y="29"/>
                    <a:pt x="55" y="30"/>
                    <a:pt x="55" y="30"/>
                  </a:cubicBezTo>
                  <a:cubicBezTo>
                    <a:pt x="56" y="30"/>
                    <a:pt x="59" y="31"/>
                    <a:pt x="60" y="31"/>
                  </a:cubicBezTo>
                  <a:cubicBezTo>
                    <a:pt x="61" y="31"/>
                    <a:pt x="63" y="31"/>
                    <a:pt x="64" y="32"/>
                  </a:cubicBezTo>
                  <a:cubicBezTo>
                    <a:pt x="64" y="32"/>
                    <a:pt x="68" y="33"/>
                    <a:pt x="68" y="32"/>
                  </a:cubicBezTo>
                  <a:cubicBezTo>
                    <a:pt x="69" y="32"/>
                    <a:pt x="70" y="32"/>
                    <a:pt x="71" y="32"/>
                  </a:cubicBezTo>
                  <a:cubicBezTo>
                    <a:pt x="71" y="32"/>
                    <a:pt x="70" y="32"/>
                    <a:pt x="70" y="33"/>
                  </a:cubicBezTo>
                  <a:cubicBezTo>
                    <a:pt x="69" y="33"/>
                    <a:pt x="70" y="34"/>
                    <a:pt x="69" y="34"/>
                  </a:cubicBezTo>
                  <a:cubicBezTo>
                    <a:pt x="68" y="33"/>
                    <a:pt x="66" y="33"/>
                    <a:pt x="65" y="33"/>
                  </a:cubicBezTo>
                  <a:cubicBezTo>
                    <a:pt x="64" y="33"/>
                    <a:pt x="62" y="33"/>
                    <a:pt x="61" y="33"/>
                  </a:cubicBezTo>
                  <a:cubicBezTo>
                    <a:pt x="61" y="32"/>
                    <a:pt x="60" y="33"/>
                    <a:pt x="61" y="33"/>
                  </a:cubicBezTo>
                  <a:cubicBezTo>
                    <a:pt x="62" y="34"/>
                    <a:pt x="63" y="35"/>
                    <a:pt x="64" y="35"/>
                  </a:cubicBezTo>
                  <a:cubicBezTo>
                    <a:pt x="64" y="34"/>
                    <a:pt x="64" y="35"/>
                    <a:pt x="64" y="35"/>
                  </a:cubicBezTo>
                  <a:cubicBezTo>
                    <a:pt x="64" y="36"/>
                    <a:pt x="64" y="37"/>
                    <a:pt x="64" y="37"/>
                  </a:cubicBezTo>
                  <a:cubicBezTo>
                    <a:pt x="63" y="36"/>
                    <a:pt x="61" y="34"/>
                    <a:pt x="61" y="34"/>
                  </a:cubicBezTo>
                  <a:cubicBezTo>
                    <a:pt x="61" y="34"/>
                    <a:pt x="60" y="33"/>
                    <a:pt x="59" y="32"/>
                  </a:cubicBezTo>
                  <a:cubicBezTo>
                    <a:pt x="58" y="32"/>
                    <a:pt x="55" y="31"/>
                    <a:pt x="53" y="31"/>
                  </a:cubicBezTo>
                  <a:cubicBezTo>
                    <a:pt x="52" y="31"/>
                    <a:pt x="52" y="30"/>
                    <a:pt x="51" y="30"/>
                  </a:cubicBezTo>
                  <a:cubicBezTo>
                    <a:pt x="51" y="30"/>
                    <a:pt x="51" y="29"/>
                    <a:pt x="51" y="29"/>
                  </a:cubicBezTo>
                  <a:cubicBezTo>
                    <a:pt x="52" y="28"/>
                    <a:pt x="52" y="28"/>
                    <a:pt x="51" y="28"/>
                  </a:cubicBezTo>
                  <a:cubicBezTo>
                    <a:pt x="50" y="28"/>
                    <a:pt x="49" y="28"/>
                    <a:pt x="49" y="28"/>
                  </a:cubicBezTo>
                  <a:cubicBezTo>
                    <a:pt x="49" y="27"/>
                    <a:pt x="50" y="27"/>
                    <a:pt x="51" y="27"/>
                  </a:cubicBezTo>
                  <a:cubicBezTo>
                    <a:pt x="52" y="27"/>
                    <a:pt x="53" y="27"/>
                    <a:pt x="54" y="27"/>
                  </a:cubicBezTo>
                  <a:cubicBezTo>
                    <a:pt x="55" y="27"/>
                    <a:pt x="56" y="27"/>
                    <a:pt x="55" y="26"/>
                  </a:cubicBezTo>
                  <a:cubicBezTo>
                    <a:pt x="55" y="25"/>
                    <a:pt x="54" y="24"/>
                    <a:pt x="54" y="23"/>
                  </a:cubicBezTo>
                  <a:cubicBezTo>
                    <a:pt x="53" y="22"/>
                    <a:pt x="52" y="22"/>
                    <a:pt x="52" y="23"/>
                  </a:cubicBezTo>
                  <a:cubicBezTo>
                    <a:pt x="51" y="23"/>
                    <a:pt x="50" y="24"/>
                    <a:pt x="50" y="23"/>
                  </a:cubicBezTo>
                  <a:cubicBezTo>
                    <a:pt x="51" y="23"/>
                    <a:pt x="52" y="22"/>
                    <a:pt x="51" y="21"/>
                  </a:cubicBezTo>
                  <a:cubicBezTo>
                    <a:pt x="50" y="21"/>
                    <a:pt x="49" y="20"/>
                    <a:pt x="49" y="20"/>
                  </a:cubicBezTo>
                  <a:cubicBezTo>
                    <a:pt x="48" y="21"/>
                    <a:pt x="47" y="21"/>
                    <a:pt x="47" y="21"/>
                  </a:cubicBezTo>
                  <a:cubicBezTo>
                    <a:pt x="46" y="21"/>
                    <a:pt x="46" y="21"/>
                    <a:pt x="45" y="21"/>
                  </a:cubicBezTo>
                  <a:cubicBezTo>
                    <a:pt x="45" y="21"/>
                    <a:pt x="44" y="21"/>
                    <a:pt x="44" y="21"/>
                  </a:cubicBezTo>
                  <a:cubicBezTo>
                    <a:pt x="45" y="20"/>
                    <a:pt x="48" y="19"/>
                    <a:pt x="48" y="19"/>
                  </a:cubicBezTo>
                  <a:cubicBezTo>
                    <a:pt x="49" y="18"/>
                    <a:pt x="46" y="18"/>
                    <a:pt x="47" y="18"/>
                  </a:cubicBezTo>
                  <a:cubicBezTo>
                    <a:pt x="49" y="17"/>
                    <a:pt x="50" y="18"/>
                    <a:pt x="50" y="17"/>
                  </a:cubicBezTo>
                  <a:cubicBezTo>
                    <a:pt x="49" y="16"/>
                    <a:pt x="49" y="16"/>
                    <a:pt x="48" y="16"/>
                  </a:cubicBezTo>
                  <a:cubicBezTo>
                    <a:pt x="46" y="16"/>
                    <a:pt x="45" y="16"/>
                    <a:pt x="46" y="15"/>
                  </a:cubicBezTo>
                  <a:cubicBezTo>
                    <a:pt x="46" y="15"/>
                    <a:pt x="48" y="15"/>
                    <a:pt x="49" y="15"/>
                  </a:cubicBezTo>
                  <a:cubicBezTo>
                    <a:pt x="50" y="15"/>
                    <a:pt x="49" y="14"/>
                    <a:pt x="49" y="13"/>
                  </a:cubicBezTo>
                  <a:cubicBezTo>
                    <a:pt x="49" y="12"/>
                    <a:pt x="48" y="12"/>
                    <a:pt x="46" y="12"/>
                  </a:cubicBezTo>
                  <a:cubicBezTo>
                    <a:pt x="45" y="11"/>
                    <a:pt x="44" y="12"/>
                    <a:pt x="44" y="12"/>
                  </a:cubicBezTo>
                  <a:cubicBezTo>
                    <a:pt x="44" y="13"/>
                    <a:pt x="45" y="13"/>
                    <a:pt x="44" y="14"/>
                  </a:cubicBezTo>
                  <a:cubicBezTo>
                    <a:pt x="44" y="14"/>
                    <a:pt x="44" y="15"/>
                    <a:pt x="43" y="14"/>
                  </a:cubicBezTo>
                  <a:cubicBezTo>
                    <a:pt x="42" y="14"/>
                    <a:pt x="41" y="14"/>
                    <a:pt x="41" y="13"/>
                  </a:cubicBezTo>
                  <a:cubicBezTo>
                    <a:pt x="41" y="12"/>
                    <a:pt x="43" y="12"/>
                    <a:pt x="42" y="11"/>
                  </a:cubicBezTo>
                  <a:cubicBezTo>
                    <a:pt x="42" y="10"/>
                    <a:pt x="40" y="10"/>
                    <a:pt x="39" y="10"/>
                  </a:cubicBezTo>
                  <a:cubicBezTo>
                    <a:pt x="39" y="10"/>
                    <a:pt x="37" y="10"/>
                    <a:pt x="37" y="10"/>
                  </a:cubicBezTo>
                  <a:cubicBezTo>
                    <a:pt x="36" y="9"/>
                    <a:pt x="36" y="10"/>
                    <a:pt x="36" y="9"/>
                  </a:cubicBezTo>
                  <a:cubicBezTo>
                    <a:pt x="35" y="8"/>
                    <a:pt x="34" y="6"/>
                    <a:pt x="34" y="5"/>
                  </a:cubicBezTo>
                  <a:cubicBezTo>
                    <a:pt x="34" y="3"/>
                    <a:pt x="34" y="3"/>
                    <a:pt x="32" y="3"/>
                  </a:cubicBezTo>
                  <a:cubicBezTo>
                    <a:pt x="31" y="3"/>
                    <a:pt x="28" y="2"/>
                    <a:pt x="28" y="2"/>
                  </a:cubicBezTo>
                  <a:cubicBezTo>
                    <a:pt x="27" y="2"/>
                    <a:pt x="27" y="2"/>
                    <a:pt x="27" y="2"/>
                  </a:cubicBezTo>
                  <a:cubicBezTo>
                    <a:pt x="26" y="2"/>
                    <a:pt x="25" y="1"/>
                    <a:pt x="25" y="1"/>
                  </a:cubicBezTo>
                  <a:cubicBezTo>
                    <a:pt x="24" y="1"/>
                    <a:pt x="22" y="2"/>
                    <a:pt x="23" y="2"/>
                  </a:cubicBezTo>
                  <a:cubicBezTo>
                    <a:pt x="23" y="2"/>
                    <a:pt x="25" y="3"/>
                    <a:pt x="25" y="3"/>
                  </a:cubicBezTo>
                  <a:cubicBezTo>
                    <a:pt x="26" y="3"/>
                    <a:pt x="28" y="3"/>
                    <a:pt x="27" y="3"/>
                  </a:cubicBezTo>
                  <a:cubicBezTo>
                    <a:pt x="27" y="4"/>
                    <a:pt x="24" y="3"/>
                    <a:pt x="23" y="3"/>
                  </a:cubicBezTo>
                  <a:cubicBezTo>
                    <a:pt x="22" y="3"/>
                    <a:pt x="21" y="3"/>
                    <a:pt x="21" y="3"/>
                  </a:cubicBezTo>
                  <a:cubicBezTo>
                    <a:pt x="21" y="3"/>
                    <a:pt x="21" y="4"/>
                    <a:pt x="20" y="4"/>
                  </a:cubicBezTo>
                  <a:cubicBezTo>
                    <a:pt x="19" y="4"/>
                    <a:pt x="19" y="3"/>
                    <a:pt x="18" y="3"/>
                  </a:cubicBezTo>
                  <a:cubicBezTo>
                    <a:pt x="18" y="3"/>
                    <a:pt x="16" y="3"/>
                    <a:pt x="15" y="3"/>
                  </a:cubicBezTo>
                  <a:cubicBezTo>
                    <a:pt x="14" y="3"/>
                    <a:pt x="14" y="4"/>
                    <a:pt x="15" y="4"/>
                  </a:cubicBezTo>
                  <a:cubicBezTo>
                    <a:pt x="16" y="4"/>
                    <a:pt x="17" y="5"/>
                    <a:pt x="18" y="5"/>
                  </a:cubicBezTo>
                  <a:cubicBezTo>
                    <a:pt x="18" y="5"/>
                    <a:pt x="19" y="6"/>
                    <a:pt x="18" y="6"/>
                  </a:cubicBezTo>
                  <a:cubicBezTo>
                    <a:pt x="18" y="6"/>
                    <a:pt x="16" y="5"/>
                    <a:pt x="17" y="6"/>
                  </a:cubicBezTo>
                  <a:cubicBezTo>
                    <a:pt x="17" y="6"/>
                    <a:pt x="19" y="7"/>
                    <a:pt x="19" y="7"/>
                  </a:cubicBezTo>
                  <a:cubicBezTo>
                    <a:pt x="18" y="7"/>
                    <a:pt x="15" y="7"/>
                    <a:pt x="14" y="6"/>
                  </a:cubicBezTo>
                  <a:cubicBezTo>
                    <a:pt x="14" y="5"/>
                    <a:pt x="11" y="5"/>
                    <a:pt x="10" y="5"/>
                  </a:cubicBezTo>
                  <a:cubicBezTo>
                    <a:pt x="9" y="5"/>
                    <a:pt x="8" y="5"/>
                    <a:pt x="8" y="5"/>
                  </a:cubicBezTo>
                  <a:cubicBezTo>
                    <a:pt x="7" y="5"/>
                    <a:pt x="9" y="6"/>
                    <a:pt x="8" y="6"/>
                  </a:cubicBezTo>
                  <a:cubicBezTo>
                    <a:pt x="8" y="6"/>
                    <a:pt x="7" y="6"/>
                    <a:pt x="6" y="6"/>
                  </a:cubicBezTo>
                  <a:cubicBezTo>
                    <a:pt x="6" y="6"/>
                    <a:pt x="2" y="6"/>
                    <a:pt x="3" y="6"/>
                  </a:cubicBezTo>
                  <a:cubicBezTo>
                    <a:pt x="4" y="7"/>
                    <a:pt x="5" y="8"/>
                    <a:pt x="6" y="8"/>
                  </a:cubicBezTo>
                  <a:cubicBezTo>
                    <a:pt x="7" y="7"/>
                    <a:pt x="9" y="8"/>
                    <a:pt x="9" y="8"/>
                  </a:cubicBezTo>
                  <a:cubicBezTo>
                    <a:pt x="8" y="8"/>
                    <a:pt x="7" y="8"/>
                    <a:pt x="8" y="9"/>
                  </a:cubicBezTo>
                  <a:cubicBezTo>
                    <a:pt x="9" y="9"/>
                    <a:pt x="10" y="9"/>
                    <a:pt x="10" y="9"/>
                  </a:cubicBezTo>
                  <a:cubicBezTo>
                    <a:pt x="11" y="9"/>
                    <a:pt x="12" y="9"/>
                    <a:pt x="13" y="9"/>
                  </a:cubicBezTo>
                  <a:cubicBezTo>
                    <a:pt x="14" y="9"/>
                    <a:pt x="15" y="9"/>
                    <a:pt x="14" y="9"/>
                  </a:cubicBezTo>
                  <a:cubicBezTo>
                    <a:pt x="14" y="9"/>
                    <a:pt x="12" y="9"/>
                    <a:pt x="11" y="9"/>
                  </a:cubicBezTo>
                  <a:cubicBezTo>
                    <a:pt x="11" y="9"/>
                    <a:pt x="12" y="11"/>
                    <a:pt x="11" y="10"/>
                  </a:cubicBezTo>
                  <a:cubicBezTo>
                    <a:pt x="11" y="10"/>
                    <a:pt x="10" y="10"/>
                    <a:pt x="9" y="10"/>
                  </a:cubicBezTo>
                  <a:cubicBezTo>
                    <a:pt x="8" y="9"/>
                    <a:pt x="7" y="9"/>
                    <a:pt x="6" y="9"/>
                  </a:cubicBezTo>
                  <a:cubicBezTo>
                    <a:pt x="6" y="9"/>
                    <a:pt x="4" y="9"/>
                    <a:pt x="4" y="8"/>
                  </a:cubicBezTo>
                  <a:cubicBezTo>
                    <a:pt x="3" y="8"/>
                    <a:pt x="3" y="7"/>
                    <a:pt x="2" y="7"/>
                  </a:cubicBezTo>
                  <a:cubicBezTo>
                    <a:pt x="1" y="7"/>
                    <a:pt x="0" y="8"/>
                    <a:pt x="1" y="8"/>
                  </a:cubicBezTo>
                  <a:cubicBezTo>
                    <a:pt x="1" y="9"/>
                    <a:pt x="3" y="10"/>
                    <a:pt x="2" y="9"/>
                  </a:cubicBezTo>
                  <a:cubicBezTo>
                    <a:pt x="1" y="9"/>
                    <a:pt x="0" y="9"/>
                    <a:pt x="0" y="9"/>
                  </a:cubicBezTo>
                  <a:cubicBezTo>
                    <a:pt x="0" y="10"/>
                    <a:pt x="0" y="11"/>
                    <a:pt x="1" y="12"/>
                  </a:cubicBezTo>
                  <a:cubicBezTo>
                    <a:pt x="2" y="12"/>
                    <a:pt x="4" y="12"/>
                    <a:pt x="5" y="13"/>
                  </a:cubicBezTo>
                  <a:cubicBezTo>
                    <a:pt x="6" y="13"/>
                    <a:pt x="8" y="13"/>
                    <a:pt x="8" y="12"/>
                  </a:cubicBezTo>
                  <a:cubicBezTo>
                    <a:pt x="9" y="12"/>
                    <a:pt x="10" y="12"/>
                    <a:pt x="10" y="13"/>
                  </a:cubicBezTo>
                  <a:cubicBezTo>
                    <a:pt x="9" y="13"/>
                    <a:pt x="8" y="14"/>
                    <a:pt x="7" y="14"/>
                  </a:cubicBezTo>
                  <a:cubicBezTo>
                    <a:pt x="6" y="13"/>
                    <a:pt x="3" y="13"/>
                    <a:pt x="3" y="13"/>
                  </a:cubicBezTo>
                  <a:cubicBezTo>
                    <a:pt x="2" y="13"/>
                    <a:pt x="0" y="13"/>
                    <a:pt x="0" y="13"/>
                  </a:cubicBezTo>
                  <a:cubicBezTo>
                    <a:pt x="0" y="14"/>
                    <a:pt x="2" y="14"/>
                    <a:pt x="2" y="15"/>
                  </a:cubicBezTo>
                  <a:cubicBezTo>
                    <a:pt x="2" y="15"/>
                    <a:pt x="1" y="16"/>
                    <a:pt x="2" y="16"/>
                  </a:cubicBezTo>
                  <a:cubicBezTo>
                    <a:pt x="2" y="16"/>
                    <a:pt x="4" y="17"/>
                    <a:pt x="4" y="16"/>
                  </a:cubicBezTo>
                  <a:cubicBezTo>
                    <a:pt x="5" y="16"/>
                    <a:pt x="8" y="15"/>
                    <a:pt x="8" y="16"/>
                  </a:cubicBezTo>
                  <a:cubicBezTo>
                    <a:pt x="7" y="17"/>
                    <a:pt x="7" y="17"/>
                    <a:pt x="7" y="17"/>
                  </a:cubicBezTo>
                  <a:cubicBezTo>
                    <a:pt x="7" y="18"/>
                    <a:pt x="9" y="18"/>
                    <a:pt x="10" y="18"/>
                  </a:cubicBezTo>
                  <a:cubicBezTo>
                    <a:pt x="10" y="17"/>
                    <a:pt x="12" y="16"/>
                    <a:pt x="12" y="17"/>
                  </a:cubicBezTo>
                  <a:cubicBezTo>
                    <a:pt x="12" y="18"/>
                    <a:pt x="13" y="18"/>
                    <a:pt x="14" y="17"/>
                  </a:cubicBezTo>
                  <a:cubicBezTo>
                    <a:pt x="14" y="17"/>
                    <a:pt x="14" y="16"/>
                    <a:pt x="14" y="17"/>
                  </a:cubicBezTo>
                  <a:cubicBezTo>
                    <a:pt x="15" y="17"/>
                    <a:pt x="15" y="18"/>
                    <a:pt x="16" y="18"/>
                  </a:cubicBezTo>
                  <a:cubicBezTo>
                    <a:pt x="17" y="17"/>
                    <a:pt x="19" y="18"/>
                    <a:pt x="18" y="18"/>
                  </a:cubicBezTo>
                  <a:cubicBezTo>
                    <a:pt x="17" y="18"/>
                    <a:pt x="15" y="18"/>
                    <a:pt x="16" y="18"/>
                  </a:cubicBezTo>
                  <a:cubicBezTo>
                    <a:pt x="17" y="18"/>
                    <a:pt x="24" y="19"/>
                    <a:pt x="23" y="19"/>
                  </a:cubicBezTo>
                  <a:cubicBezTo>
                    <a:pt x="21" y="19"/>
                    <a:pt x="14" y="18"/>
                    <a:pt x="15" y="19"/>
                  </a:cubicBezTo>
                  <a:cubicBezTo>
                    <a:pt x="17" y="20"/>
                    <a:pt x="20" y="20"/>
                    <a:pt x="22" y="21"/>
                  </a:cubicBezTo>
                  <a:cubicBezTo>
                    <a:pt x="23" y="21"/>
                    <a:pt x="26" y="21"/>
                    <a:pt x="26" y="22"/>
                  </a:cubicBezTo>
                  <a:cubicBezTo>
                    <a:pt x="25" y="22"/>
                    <a:pt x="17" y="20"/>
                    <a:pt x="15" y="20"/>
                  </a:cubicBezTo>
                  <a:cubicBezTo>
                    <a:pt x="13" y="19"/>
                    <a:pt x="10" y="19"/>
                    <a:pt x="9" y="19"/>
                  </a:cubicBezTo>
                  <a:cubicBezTo>
                    <a:pt x="8" y="20"/>
                    <a:pt x="7" y="20"/>
                    <a:pt x="7" y="20"/>
                  </a:cubicBezTo>
                  <a:cubicBezTo>
                    <a:pt x="6" y="20"/>
                    <a:pt x="3" y="20"/>
                    <a:pt x="4" y="21"/>
                  </a:cubicBezTo>
                  <a:cubicBezTo>
                    <a:pt x="5" y="22"/>
                    <a:pt x="6" y="22"/>
                    <a:pt x="6" y="22"/>
                  </a:cubicBezTo>
                  <a:cubicBezTo>
                    <a:pt x="7" y="22"/>
                    <a:pt x="8" y="23"/>
                    <a:pt x="7" y="23"/>
                  </a:cubicBezTo>
                  <a:cubicBezTo>
                    <a:pt x="6" y="23"/>
                    <a:pt x="4" y="22"/>
                    <a:pt x="5" y="23"/>
                  </a:cubicBezTo>
                  <a:cubicBezTo>
                    <a:pt x="5" y="24"/>
                    <a:pt x="5" y="24"/>
                    <a:pt x="6" y="25"/>
                  </a:cubicBezTo>
                  <a:cubicBezTo>
                    <a:pt x="6" y="26"/>
                    <a:pt x="8" y="26"/>
                    <a:pt x="9" y="26"/>
                  </a:cubicBezTo>
                  <a:cubicBezTo>
                    <a:pt x="10" y="26"/>
                    <a:pt x="11" y="27"/>
                    <a:pt x="11" y="27"/>
                  </a:cubicBezTo>
                  <a:cubicBezTo>
                    <a:pt x="12" y="27"/>
                    <a:pt x="14" y="26"/>
                    <a:pt x="13" y="27"/>
                  </a:cubicBezTo>
                  <a:cubicBezTo>
                    <a:pt x="13" y="28"/>
                    <a:pt x="8" y="27"/>
                    <a:pt x="7" y="27"/>
                  </a:cubicBezTo>
                  <a:cubicBezTo>
                    <a:pt x="6" y="27"/>
                    <a:pt x="7" y="29"/>
                    <a:pt x="7" y="29"/>
                  </a:cubicBezTo>
                  <a:cubicBezTo>
                    <a:pt x="8" y="30"/>
                    <a:pt x="9" y="29"/>
                    <a:pt x="9" y="30"/>
                  </a:cubicBezTo>
                  <a:cubicBezTo>
                    <a:pt x="9" y="31"/>
                    <a:pt x="10" y="31"/>
                    <a:pt x="10" y="31"/>
                  </a:cubicBezTo>
                  <a:cubicBezTo>
                    <a:pt x="11" y="32"/>
                    <a:pt x="11" y="31"/>
                    <a:pt x="12" y="32"/>
                  </a:cubicBezTo>
                  <a:cubicBezTo>
                    <a:pt x="13" y="33"/>
                    <a:pt x="15" y="33"/>
                    <a:pt x="15" y="34"/>
                  </a:cubicBezTo>
                  <a:cubicBezTo>
                    <a:pt x="16" y="34"/>
                    <a:pt x="18" y="34"/>
                    <a:pt x="18" y="34"/>
                  </a:cubicBezTo>
                  <a:cubicBezTo>
                    <a:pt x="18" y="33"/>
                    <a:pt x="17" y="31"/>
                    <a:pt x="18" y="32"/>
                  </a:cubicBezTo>
                  <a:cubicBezTo>
                    <a:pt x="19" y="32"/>
                    <a:pt x="20" y="31"/>
                    <a:pt x="21" y="33"/>
                  </a:cubicBezTo>
                  <a:cubicBezTo>
                    <a:pt x="21" y="34"/>
                    <a:pt x="22" y="36"/>
                    <a:pt x="22" y="34"/>
                  </a:cubicBezTo>
                  <a:cubicBezTo>
                    <a:pt x="23" y="33"/>
                    <a:pt x="23" y="32"/>
                    <a:pt x="23" y="31"/>
                  </a:cubicBezTo>
                  <a:cubicBezTo>
                    <a:pt x="23" y="29"/>
                    <a:pt x="23" y="28"/>
                    <a:pt x="23" y="29"/>
                  </a:cubicBezTo>
                  <a:cubicBezTo>
                    <a:pt x="23" y="31"/>
                    <a:pt x="24" y="33"/>
                    <a:pt x="25" y="34"/>
                  </a:cubicBezTo>
                  <a:cubicBezTo>
                    <a:pt x="25" y="36"/>
                    <a:pt x="26" y="36"/>
                    <a:pt x="27" y="35"/>
                  </a:cubicBezTo>
                  <a:cubicBezTo>
                    <a:pt x="28" y="34"/>
                    <a:pt x="29" y="34"/>
                    <a:pt x="29" y="33"/>
                  </a:cubicBezTo>
                  <a:cubicBezTo>
                    <a:pt x="30" y="32"/>
                    <a:pt x="29" y="31"/>
                    <a:pt x="30" y="30"/>
                  </a:cubicBezTo>
                  <a:cubicBezTo>
                    <a:pt x="30" y="30"/>
                    <a:pt x="31" y="30"/>
                    <a:pt x="31" y="31"/>
                  </a:cubicBezTo>
                  <a:cubicBezTo>
                    <a:pt x="32" y="32"/>
                    <a:pt x="32" y="32"/>
                    <a:pt x="31" y="33"/>
                  </a:cubicBezTo>
                  <a:cubicBezTo>
                    <a:pt x="31" y="33"/>
                    <a:pt x="30" y="34"/>
                    <a:pt x="30" y="34"/>
                  </a:cubicBezTo>
                  <a:cubicBezTo>
                    <a:pt x="29" y="35"/>
                    <a:pt x="29" y="36"/>
                    <a:pt x="30" y="35"/>
                  </a:cubicBezTo>
                  <a:cubicBezTo>
                    <a:pt x="31" y="34"/>
                    <a:pt x="31" y="32"/>
                    <a:pt x="32" y="32"/>
                  </a:cubicBezTo>
                  <a:cubicBezTo>
                    <a:pt x="33" y="32"/>
                    <a:pt x="34" y="33"/>
                    <a:pt x="34" y="31"/>
                  </a:cubicBezTo>
                  <a:cubicBezTo>
                    <a:pt x="34" y="30"/>
                    <a:pt x="34" y="30"/>
                    <a:pt x="33" y="30"/>
                  </a:cubicBezTo>
                  <a:cubicBezTo>
                    <a:pt x="33" y="30"/>
                    <a:pt x="33" y="30"/>
                    <a:pt x="34" y="28"/>
                  </a:cubicBezTo>
                  <a:cubicBezTo>
                    <a:pt x="35" y="27"/>
                    <a:pt x="35" y="26"/>
                    <a:pt x="36" y="26"/>
                  </a:cubicBezTo>
                  <a:cubicBezTo>
                    <a:pt x="36" y="26"/>
                    <a:pt x="37" y="27"/>
                    <a:pt x="38" y="26"/>
                  </a:cubicBezTo>
                  <a:cubicBezTo>
                    <a:pt x="38" y="26"/>
                    <a:pt x="39" y="25"/>
                    <a:pt x="39" y="26"/>
                  </a:cubicBezTo>
                  <a:cubicBezTo>
                    <a:pt x="38" y="26"/>
                    <a:pt x="36" y="27"/>
                    <a:pt x="36" y="27"/>
                  </a:cubicBezTo>
                  <a:cubicBezTo>
                    <a:pt x="36" y="28"/>
                    <a:pt x="35" y="28"/>
                    <a:pt x="35" y="29"/>
                  </a:cubicBezTo>
                  <a:cubicBezTo>
                    <a:pt x="35" y="30"/>
                    <a:pt x="36" y="31"/>
                    <a:pt x="37" y="30"/>
                  </a:cubicBezTo>
                  <a:cubicBezTo>
                    <a:pt x="37" y="30"/>
                    <a:pt x="39" y="29"/>
                    <a:pt x="39" y="29"/>
                  </a:cubicBezTo>
                  <a:cubicBezTo>
                    <a:pt x="40" y="29"/>
                    <a:pt x="41" y="29"/>
                    <a:pt x="42" y="29"/>
                  </a:cubicBezTo>
                  <a:cubicBezTo>
                    <a:pt x="42" y="28"/>
                    <a:pt x="42" y="27"/>
                    <a:pt x="43" y="27"/>
                  </a:cubicBezTo>
                  <a:cubicBezTo>
                    <a:pt x="43" y="28"/>
                    <a:pt x="43" y="28"/>
                    <a:pt x="44" y="27"/>
                  </a:cubicBezTo>
                  <a:cubicBezTo>
                    <a:pt x="45" y="27"/>
                    <a:pt x="45" y="27"/>
                    <a:pt x="46" y="27"/>
                  </a:cubicBezTo>
                  <a:cubicBezTo>
                    <a:pt x="47" y="27"/>
                    <a:pt x="49" y="27"/>
                    <a:pt x="49" y="27"/>
                  </a:cubicBezTo>
                  <a:cubicBezTo>
                    <a:pt x="48" y="27"/>
                    <a:pt x="46" y="27"/>
                    <a:pt x="45" y="28"/>
                  </a:cubicBezTo>
                  <a:cubicBezTo>
                    <a:pt x="44" y="28"/>
                    <a:pt x="44" y="29"/>
                    <a:pt x="44" y="29"/>
                  </a:cubicBezTo>
                  <a:cubicBezTo>
                    <a:pt x="45" y="29"/>
                    <a:pt x="50" y="30"/>
                    <a:pt x="49" y="30"/>
                  </a:cubicBezTo>
                  <a:cubicBezTo>
                    <a:pt x="48" y="31"/>
                    <a:pt x="43" y="30"/>
                    <a:pt x="43" y="30"/>
                  </a:cubicBezTo>
                  <a:cubicBezTo>
                    <a:pt x="42" y="30"/>
                    <a:pt x="40" y="31"/>
                    <a:pt x="40" y="31"/>
                  </a:cubicBezTo>
                  <a:cubicBezTo>
                    <a:pt x="39" y="32"/>
                    <a:pt x="39" y="33"/>
                    <a:pt x="39" y="32"/>
                  </a:cubicBezTo>
                  <a:cubicBezTo>
                    <a:pt x="38" y="32"/>
                    <a:pt x="35" y="33"/>
                    <a:pt x="35" y="33"/>
                  </a:cubicBezTo>
                  <a:cubicBezTo>
                    <a:pt x="35" y="33"/>
                    <a:pt x="34" y="34"/>
                    <a:pt x="34" y="35"/>
                  </a:cubicBezTo>
                  <a:cubicBezTo>
                    <a:pt x="34" y="36"/>
                    <a:pt x="34" y="36"/>
                    <a:pt x="33" y="36"/>
                  </a:cubicBezTo>
                  <a:cubicBezTo>
                    <a:pt x="33" y="37"/>
                    <a:pt x="34" y="39"/>
                    <a:pt x="35" y="38"/>
                  </a:cubicBezTo>
                  <a:cubicBezTo>
                    <a:pt x="36" y="38"/>
                    <a:pt x="38" y="37"/>
                    <a:pt x="39" y="37"/>
                  </a:cubicBezTo>
                  <a:cubicBezTo>
                    <a:pt x="40" y="37"/>
                    <a:pt x="43" y="36"/>
                    <a:pt x="43" y="36"/>
                  </a:cubicBezTo>
                  <a:cubicBezTo>
                    <a:pt x="43" y="37"/>
                    <a:pt x="42" y="37"/>
                    <a:pt x="41" y="38"/>
                  </a:cubicBezTo>
                  <a:cubicBezTo>
                    <a:pt x="39" y="39"/>
                    <a:pt x="39" y="40"/>
                    <a:pt x="40" y="39"/>
                  </a:cubicBezTo>
                  <a:cubicBezTo>
                    <a:pt x="41" y="39"/>
                    <a:pt x="44" y="40"/>
                    <a:pt x="45" y="39"/>
                  </a:cubicBezTo>
                  <a:cubicBezTo>
                    <a:pt x="46" y="38"/>
                    <a:pt x="50" y="34"/>
                    <a:pt x="51" y="34"/>
                  </a:cubicBezTo>
                  <a:cubicBezTo>
                    <a:pt x="51" y="34"/>
                    <a:pt x="51" y="35"/>
                    <a:pt x="50" y="36"/>
                  </a:cubicBezTo>
                  <a:cubicBezTo>
                    <a:pt x="49" y="36"/>
                    <a:pt x="49" y="37"/>
                    <a:pt x="50" y="37"/>
                  </a:cubicBezTo>
                  <a:cubicBezTo>
                    <a:pt x="50" y="37"/>
                    <a:pt x="50" y="38"/>
                    <a:pt x="50" y="38"/>
                  </a:cubicBezTo>
                  <a:cubicBezTo>
                    <a:pt x="49" y="37"/>
                    <a:pt x="47" y="37"/>
                    <a:pt x="48" y="38"/>
                  </a:cubicBezTo>
                  <a:cubicBezTo>
                    <a:pt x="48" y="39"/>
                    <a:pt x="52" y="40"/>
                    <a:pt x="51" y="40"/>
                  </a:cubicBezTo>
                  <a:cubicBezTo>
                    <a:pt x="50" y="40"/>
                    <a:pt x="47" y="38"/>
                    <a:pt x="47" y="39"/>
                  </a:cubicBezTo>
                  <a:cubicBezTo>
                    <a:pt x="47" y="39"/>
                    <a:pt x="45" y="40"/>
                    <a:pt x="47" y="40"/>
                  </a:cubicBezTo>
                  <a:cubicBezTo>
                    <a:pt x="48" y="41"/>
                    <a:pt x="50" y="41"/>
                    <a:pt x="49" y="41"/>
                  </a:cubicBezTo>
                  <a:cubicBezTo>
                    <a:pt x="49" y="42"/>
                    <a:pt x="45" y="41"/>
                    <a:pt x="44" y="41"/>
                  </a:cubicBezTo>
                  <a:cubicBezTo>
                    <a:pt x="43" y="41"/>
                    <a:pt x="40" y="41"/>
                    <a:pt x="42" y="42"/>
                  </a:cubicBezTo>
                  <a:cubicBezTo>
                    <a:pt x="43" y="42"/>
                    <a:pt x="48" y="43"/>
                    <a:pt x="47" y="43"/>
                  </a:cubicBezTo>
                  <a:cubicBezTo>
                    <a:pt x="46" y="44"/>
                    <a:pt x="43" y="42"/>
                    <a:pt x="42" y="43"/>
                  </a:cubicBezTo>
                  <a:cubicBezTo>
                    <a:pt x="42" y="44"/>
                    <a:pt x="41" y="46"/>
                    <a:pt x="42" y="46"/>
                  </a:cubicBezTo>
                  <a:cubicBezTo>
                    <a:pt x="43" y="46"/>
                    <a:pt x="44" y="47"/>
                    <a:pt x="45" y="46"/>
                  </a:cubicBezTo>
                  <a:cubicBezTo>
                    <a:pt x="46" y="46"/>
                    <a:pt x="45" y="47"/>
                    <a:pt x="44" y="47"/>
                  </a:cubicBezTo>
                  <a:cubicBezTo>
                    <a:pt x="43" y="48"/>
                    <a:pt x="43" y="49"/>
                    <a:pt x="43" y="49"/>
                  </a:cubicBezTo>
                  <a:cubicBezTo>
                    <a:pt x="44" y="48"/>
                    <a:pt x="47" y="49"/>
                    <a:pt x="48" y="49"/>
                  </a:cubicBezTo>
                  <a:cubicBezTo>
                    <a:pt x="49" y="49"/>
                    <a:pt x="51" y="48"/>
                    <a:pt x="52" y="47"/>
                  </a:cubicBezTo>
                  <a:cubicBezTo>
                    <a:pt x="53" y="46"/>
                    <a:pt x="55" y="45"/>
                    <a:pt x="57" y="44"/>
                  </a:cubicBezTo>
                  <a:cubicBezTo>
                    <a:pt x="58" y="43"/>
                    <a:pt x="59" y="42"/>
                    <a:pt x="59" y="42"/>
                  </a:cubicBezTo>
                  <a:cubicBezTo>
                    <a:pt x="60" y="43"/>
                    <a:pt x="60" y="44"/>
                    <a:pt x="59" y="44"/>
                  </a:cubicBezTo>
                  <a:cubicBezTo>
                    <a:pt x="59" y="44"/>
                    <a:pt x="57" y="45"/>
                    <a:pt x="56" y="46"/>
                  </a:cubicBezTo>
                  <a:cubicBezTo>
                    <a:pt x="55" y="47"/>
                    <a:pt x="53" y="49"/>
                    <a:pt x="52" y="49"/>
                  </a:cubicBezTo>
                  <a:cubicBezTo>
                    <a:pt x="51" y="49"/>
                    <a:pt x="49" y="51"/>
                    <a:pt x="49" y="50"/>
                  </a:cubicBezTo>
                  <a:cubicBezTo>
                    <a:pt x="48" y="49"/>
                    <a:pt x="48" y="51"/>
                    <a:pt x="48" y="52"/>
                  </a:cubicBezTo>
                  <a:cubicBezTo>
                    <a:pt x="49" y="52"/>
                    <a:pt x="48" y="53"/>
                    <a:pt x="48" y="53"/>
                  </a:cubicBezTo>
                  <a:cubicBezTo>
                    <a:pt x="47" y="52"/>
                    <a:pt x="47" y="51"/>
                    <a:pt x="46" y="51"/>
                  </a:cubicBezTo>
                  <a:cubicBezTo>
                    <a:pt x="44" y="51"/>
                    <a:pt x="44" y="51"/>
                    <a:pt x="43" y="51"/>
                  </a:cubicBezTo>
                  <a:cubicBezTo>
                    <a:pt x="43" y="52"/>
                    <a:pt x="42" y="52"/>
                    <a:pt x="42" y="51"/>
                  </a:cubicBezTo>
                  <a:cubicBezTo>
                    <a:pt x="42" y="50"/>
                    <a:pt x="41" y="50"/>
                    <a:pt x="40" y="50"/>
                  </a:cubicBezTo>
                  <a:cubicBezTo>
                    <a:pt x="40" y="50"/>
                    <a:pt x="39" y="50"/>
                    <a:pt x="39" y="49"/>
                  </a:cubicBezTo>
                  <a:cubicBezTo>
                    <a:pt x="39" y="48"/>
                    <a:pt x="38" y="48"/>
                    <a:pt x="38" y="48"/>
                  </a:cubicBezTo>
                  <a:cubicBezTo>
                    <a:pt x="37" y="48"/>
                    <a:pt x="37" y="49"/>
                    <a:pt x="37" y="48"/>
                  </a:cubicBezTo>
                  <a:cubicBezTo>
                    <a:pt x="37" y="47"/>
                    <a:pt x="39" y="44"/>
                    <a:pt x="37" y="43"/>
                  </a:cubicBezTo>
                  <a:cubicBezTo>
                    <a:pt x="35" y="41"/>
                    <a:pt x="33" y="40"/>
                    <a:pt x="32" y="40"/>
                  </a:cubicBezTo>
                  <a:cubicBezTo>
                    <a:pt x="31" y="40"/>
                    <a:pt x="31" y="41"/>
                    <a:pt x="29" y="40"/>
                  </a:cubicBezTo>
                  <a:cubicBezTo>
                    <a:pt x="28" y="40"/>
                    <a:pt x="27" y="41"/>
                    <a:pt x="26" y="41"/>
                  </a:cubicBezTo>
                  <a:cubicBezTo>
                    <a:pt x="26" y="42"/>
                    <a:pt x="25" y="43"/>
                    <a:pt x="26" y="43"/>
                  </a:cubicBezTo>
                  <a:cubicBezTo>
                    <a:pt x="26" y="44"/>
                    <a:pt x="27" y="45"/>
                    <a:pt x="27" y="45"/>
                  </a:cubicBezTo>
                  <a:cubicBezTo>
                    <a:pt x="27" y="46"/>
                    <a:pt x="26" y="47"/>
                    <a:pt x="27" y="47"/>
                  </a:cubicBezTo>
                  <a:cubicBezTo>
                    <a:pt x="27" y="47"/>
                    <a:pt x="28" y="48"/>
                    <a:pt x="29" y="48"/>
                  </a:cubicBezTo>
                  <a:cubicBezTo>
                    <a:pt x="29" y="48"/>
                    <a:pt x="31" y="48"/>
                    <a:pt x="30" y="49"/>
                  </a:cubicBezTo>
                  <a:cubicBezTo>
                    <a:pt x="30" y="49"/>
                    <a:pt x="28" y="49"/>
                    <a:pt x="28" y="49"/>
                  </a:cubicBezTo>
                  <a:cubicBezTo>
                    <a:pt x="29" y="50"/>
                    <a:pt x="30" y="51"/>
                    <a:pt x="29" y="51"/>
                  </a:cubicBezTo>
                  <a:cubicBezTo>
                    <a:pt x="29" y="51"/>
                    <a:pt x="28" y="51"/>
                    <a:pt x="28" y="50"/>
                  </a:cubicBezTo>
                  <a:cubicBezTo>
                    <a:pt x="28" y="50"/>
                    <a:pt x="26" y="50"/>
                    <a:pt x="26" y="50"/>
                  </a:cubicBezTo>
                  <a:cubicBezTo>
                    <a:pt x="26" y="51"/>
                    <a:pt x="26" y="52"/>
                    <a:pt x="25" y="51"/>
                  </a:cubicBezTo>
                  <a:cubicBezTo>
                    <a:pt x="25" y="50"/>
                    <a:pt x="24" y="50"/>
                    <a:pt x="23" y="50"/>
                  </a:cubicBezTo>
                  <a:cubicBezTo>
                    <a:pt x="22" y="50"/>
                    <a:pt x="22" y="50"/>
                    <a:pt x="21" y="50"/>
                  </a:cubicBezTo>
                  <a:cubicBezTo>
                    <a:pt x="20" y="49"/>
                    <a:pt x="20" y="50"/>
                    <a:pt x="19" y="50"/>
                  </a:cubicBezTo>
                  <a:cubicBezTo>
                    <a:pt x="19" y="50"/>
                    <a:pt x="18" y="50"/>
                    <a:pt x="17" y="50"/>
                  </a:cubicBezTo>
                  <a:cubicBezTo>
                    <a:pt x="17" y="50"/>
                    <a:pt x="16" y="51"/>
                    <a:pt x="16" y="51"/>
                  </a:cubicBezTo>
                  <a:cubicBezTo>
                    <a:pt x="15" y="52"/>
                    <a:pt x="14" y="52"/>
                    <a:pt x="13" y="52"/>
                  </a:cubicBezTo>
                  <a:cubicBezTo>
                    <a:pt x="12" y="52"/>
                    <a:pt x="12" y="52"/>
                    <a:pt x="12" y="53"/>
                  </a:cubicBezTo>
                  <a:cubicBezTo>
                    <a:pt x="12" y="55"/>
                    <a:pt x="12" y="55"/>
                    <a:pt x="11" y="56"/>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83" name="Freeform 213">
              <a:extLst>
                <a:ext uri="{FF2B5EF4-FFF2-40B4-BE49-F238E27FC236}">
                  <a16:creationId xmlns:a16="http://schemas.microsoft.com/office/drawing/2014/main" id="{77C38447-7F59-4C1B-B029-66B6812CB0A4}"/>
                </a:ext>
              </a:extLst>
            </p:cNvPr>
            <p:cNvSpPr>
              <a:spLocks/>
            </p:cNvSpPr>
            <p:nvPr/>
          </p:nvSpPr>
          <p:spPr bwMode="gray">
            <a:xfrm>
              <a:off x="6658844" y="1917780"/>
              <a:ext cx="6765" cy="5412"/>
            </a:xfrm>
            <a:custGeom>
              <a:avLst/>
              <a:gdLst>
                <a:gd name="T0" fmla="*/ 3 w 3"/>
                <a:gd name="T1" fmla="*/ 1 h 2"/>
                <a:gd name="T2" fmla="*/ 2 w 3"/>
                <a:gd name="T3" fmla="*/ 0 h 2"/>
                <a:gd name="T4" fmla="*/ 1 w 3"/>
                <a:gd name="T5" fmla="*/ 0 h 2"/>
                <a:gd name="T6" fmla="*/ 1 w 3"/>
                <a:gd name="T7" fmla="*/ 0 h 2"/>
                <a:gd name="T8" fmla="*/ 2 w 3"/>
                <a:gd name="T9" fmla="*/ 2 h 2"/>
                <a:gd name="T10" fmla="*/ 3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3" y="1"/>
                  </a:moveTo>
                  <a:cubicBezTo>
                    <a:pt x="3" y="0"/>
                    <a:pt x="3" y="0"/>
                    <a:pt x="2" y="0"/>
                  </a:cubicBezTo>
                  <a:cubicBezTo>
                    <a:pt x="2" y="0"/>
                    <a:pt x="2" y="0"/>
                    <a:pt x="1" y="0"/>
                  </a:cubicBezTo>
                  <a:cubicBezTo>
                    <a:pt x="1" y="0"/>
                    <a:pt x="0" y="0"/>
                    <a:pt x="1" y="0"/>
                  </a:cubicBezTo>
                  <a:cubicBezTo>
                    <a:pt x="1" y="1"/>
                    <a:pt x="2" y="2"/>
                    <a:pt x="2" y="2"/>
                  </a:cubicBezTo>
                  <a:cubicBezTo>
                    <a:pt x="3" y="2"/>
                    <a:pt x="3" y="2"/>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84" name="Freeform 214">
              <a:extLst>
                <a:ext uri="{FF2B5EF4-FFF2-40B4-BE49-F238E27FC236}">
                  <a16:creationId xmlns:a16="http://schemas.microsoft.com/office/drawing/2014/main" id="{14C5CD9A-57E0-46B7-B7DB-7A199D913C9F}"/>
                </a:ext>
              </a:extLst>
            </p:cNvPr>
            <p:cNvSpPr>
              <a:spLocks/>
            </p:cNvSpPr>
            <p:nvPr/>
          </p:nvSpPr>
          <p:spPr bwMode="gray">
            <a:xfrm>
              <a:off x="6691315" y="1980018"/>
              <a:ext cx="2706" cy="541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2"/>
                    <a:pt x="0" y="2"/>
                  </a:cubicBezTo>
                  <a:cubicBezTo>
                    <a:pt x="1"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85" name="Freeform 215">
              <a:extLst>
                <a:ext uri="{FF2B5EF4-FFF2-40B4-BE49-F238E27FC236}">
                  <a16:creationId xmlns:a16="http://schemas.microsoft.com/office/drawing/2014/main" id="{22E9344A-9C75-4569-B594-DCD49797C16C}"/>
                </a:ext>
              </a:extLst>
            </p:cNvPr>
            <p:cNvSpPr>
              <a:spLocks/>
            </p:cNvSpPr>
            <p:nvPr/>
          </p:nvSpPr>
          <p:spPr bwMode="gray">
            <a:xfrm>
              <a:off x="6712963" y="1988135"/>
              <a:ext cx="14883" cy="17589"/>
            </a:xfrm>
            <a:custGeom>
              <a:avLst/>
              <a:gdLst>
                <a:gd name="T0" fmla="*/ 3 w 6"/>
                <a:gd name="T1" fmla="*/ 3 h 7"/>
                <a:gd name="T2" fmla="*/ 1 w 6"/>
                <a:gd name="T3" fmla="*/ 4 h 7"/>
                <a:gd name="T4" fmla="*/ 0 w 6"/>
                <a:gd name="T5" fmla="*/ 6 h 7"/>
                <a:gd name="T6" fmla="*/ 1 w 6"/>
                <a:gd name="T7" fmla="*/ 7 h 7"/>
                <a:gd name="T8" fmla="*/ 3 w 6"/>
                <a:gd name="T9" fmla="*/ 5 h 7"/>
                <a:gd name="T10" fmla="*/ 4 w 6"/>
                <a:gd name="T11" fmla="*/ 6 h 7"/>
                <a:gd name="T12" fmla="*/ 4 w 6"/>
                <a:gd name="T13" fmla="*/ 4 h 7"/>
                <a:gd name="T14" fmla="*/ 6 w 6"/>
                <a:gd name="T15" fmla="*/ 1 h 7"/>
                <a:gd name="T16" fmla="*/ 5 w 6"/>
                <a:gd name="T17" fmla="*/ 1 h 7"/>
                <a:gd name="T18" fmla="*/ 3 w 6"/>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3" y="3"/>
                  </a:moveTo>
                  <a:cubicBezTo>
                    <a:pt x="2" y="3"/>
                    <a:pt x="2" y="3"/>
                    <a:pt x="1" y="4"/>
                  </a:cubicBezTo>
                  <a:cubicBezTo>
                    <a:pt x="1" y="4"/>
                    <a:pt x="0" y="5"/>
                    <a:pt x="0" y="6"/>
                  </a:cubicBezTo>
                  <a:cubicBezTo>
                    <a:pt x="0" y="6"/>
                    <a:pt x="1" y="7"/>
                    <a:pt x="1" y="7"/>
                  </a:cubicBezTo>
                  <a:cubicBezTo>
                    <a:pt x="2" y="6"/>
                    <a:pt x="2" y="4"/>
                    <a:pt x="3" y="5"/>
                  </a:cubicBezTo>
                  <a:cubicBezTo>
                    <a:pt x="4" y="6"/>
                    <a:pt x="5" y="7"/>
                    <a:pt x="4" y="6"/>
                  </a:cubicBezTo>
                  <a:cubicBezTo>
                    <a:pt x="4" y="5"/>
                    <a:pt x="4" y="4"/>
                    <a:pt x="4" y="4"/>
                  </a:cubicBezTo>
                  <a:cubicBezTo>
                    <a:pt x="5" y="4"/>
                    <a:pt x="6" y="2"/>
                    <a:pt x="6" y="1"/>
                  </a:cubicBezTo>
                  <a:cubicBezTo>
                    <a:pt x="6" y="0"/>
                    <a:pt x="6" y="1"/>
                    <a:pt x="5" y="1"/>
                  </a:cubicBezTo>
                  <a:cubicBezTo>
                    <a:pt x="4" y="1"/>
                    <a:pt x="4" y="2"/>
                    <a:pt x="3"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86" name="Freeform 216">
              <a:extLst>
                <a:ext uri="{FF2B5EF4-FFF2-40B4-BE49-F238E27FC236}">
                  <a16:creationId xmlns:a16="http://schemas.microsoft.com/office/drawing/2014/main" id="{557157D5-2768-499F-B70E-DCEFCCADCEF1}"/>
                </a:ext>
              </a:extLst>
            </p:cNvPr>
            <p:cNvSpPr>
              <a:spLocks/>
            </p:cNvSpPr>
            <p:nvPr/>
          </p:nvSpPr>
          <p:spPr bwMode="gray">
            <a:xfrm>
              <a:off x="5573754" y="3236936"/>
              <a:ext cx="530368" cy="527662"/>
            </a:xfrm>
            <a:custGeom>
              <a:avLst/>
              <a:gdLst>
                <a:gd name="T0" fmla="*/ 1 w 205"/>
                <a:gd name="T1" fmla="*/ 15 h 204"/>
                <a:gd name="T2" fmla="*/ 2 w 205"/>
                <a:gd name="T3" fmla="*/ 28 h 204"/>
                <a:gd name="T4" fmla="*/ 9 w 205"/>
                <a:gd name="T5" fmla="*/ 42 h 204"/>
                <a:gd name="T6" fmla="*/ 8 w 205"/>
                <a:gd name="T7" fmla="*/ 54 h 204"/>
                <a:gd name="T8" fmla="*/ 7 w 205"/>
                <a:gd name="T9" fmla="*/ 53 h 204"/>
                <a:gd name="T10" fmla="*/ 4 w 205"/>
                <a:gd name="T11" fmla="*/ 60 h 204"/>
                <a:gd name="T12" fmla="*/ 13 w 205"/>
                <a:gd name="T13" fmla="*/ 66 h 204"/>
                <a:gd name="T14" fmla="*/ 17 w 205"/>
                <a:gd name="T15" fmla="*/ 87 h 204"/>
                <a:gd name="T16" fmla="*/ 30 w 205"/>
                <a:gd name="T17" fmla="*/ 107 h 204"/>
                <a:gd name="T18" fmla="*/ 30 w 205"/>
                <a:gd name="T19" fmla="*/ 93 h 204"/>
                <a:gd name="T20" fmla="*/ 27 w 205"/>
                <a:gd name="T21" fmla="*/ 82 h 204"/>
                <a:gd name="T22" fmla="*/ 23 w 205"/>
                <a:gd name="T23" fmla="*/ 67 h 204"/>
                <a:gd name="T24" fmla="*/ 19 w 205"/>
                <a:gd name="T25" fmla="*/ 55 h 204"/>
                <a:gd name="T26" fmla="*/ 16 w 205"/>
                <a:gd name="T27" fmla="*/ 39 h 204"/>
                <a:gd name="T28" fmla="*/ 12 w 205"/>
                <a:gd name="T29" fmla="*/ 18 h 204"/>
                <a:gd name="T30" fmla="*/ 19 w 205"/>
                <a:gd name="T31" fmla="*/ 14 h 204"/>
                <a:gd name="T32" fmla="*/ 25 w 205"/>
                <a:gd name="T33" fmla="*/ 28 h 204"/>
                <a:gd name="T34" fmla="*/ 28 w 205"/>
                <a:gd name="T35" fmla="*/ 46 h 204"/>
                <a:gd name="T36" fmla="*/ 34 w 205"/>
                <a:gd name="T37" fmla="*/ 59 h 204"/>
                <a:gd name="T38" fmla="*/ 42 w 205"/>
                <a:gd name="T39" fmla="*/ 72 h 204"/>
                <a:gd name="T40" fmla="*/ 40 w 205"/>
                <a:gd name="T41" fmla="*/ 79 h 204"/>
                <a:gd name="T42" fmla="*/ 45 w 205"/>
                <a:gd name="T43" fmla="*/ 84 h 204"/>
                <a:gd name="T44" fmla="*/ 47 w 205"/>
                <a:gd name="T45" fmla="*/ 89 h 204"/>
                <a:gd name="T46" fmla="*/ 53 w 205"/>
                <a:gd name="T47" fmla="*/ 98 h 204"/>
                <a:gd name="T48" fmla="*/ 63 w 205"/>
                <a:gd name="T49" fmla="*/ 125 h 204"/>
                <a:gd name="T50" fmla="*/ 59 w 205"/>
                <a:gd name="T51" fmla="*/ 139 h 204"/>
                <a:gd name="T52" fmla="*/ 73 w 205"/>
                <a:gd name="T53" fmla="*/ 159 h 204"/>
                <a:gd name="T54" fmla="*/ 95 w 205"/>
                <a:gd name="T55" fmla="*/ 174 h 204"/>
                <a:gd name="T56" fmla="*/ 119 w 205"/>
                <a:gd name="T57" fmla="*/ 188 h 204"/>
                <a:gd name="T58" fmla="*/ 137 w 205"/>
                <a:gd name="T59" fmla="*/ 184 h 204"/>
                <a:gd name="T60" fmla="*/ 142 w 205"/>
                <a:gd name="T61" fmla="*/ 186 h 204"/>
                <a:gd name="T62" fmla="*/ 155 w 205"/>
                <a:gd name="T63" fmla="*/ 203 h 204"/>
                <a:gd name="T64" fmla="*/ 170 w 205"/>
                <a:gd name="T65" fmla="*/ 187 h 204"/>
                <a:gd name="T66" fmla="*/ 185 w 205"/>
                <a:gd name="T67" fmla="*/ 174 h 204"/>
                <a:gd name="T68" fmla="*/ 192 w 205"/>
                <a:gd name="T69" fmla="*/ 172 h 204"/>
                <a:gd name="T70" fmla="*/ 197 w 205"/>
                <a:gd name="T71" fmla="*/ 161 h 204"/>
                <a:gd name="T72" fmla="*/ 198 w 205"/>
                <a:gd name="T73" fmla="*/ 157 h 204"/>
                <a:gd name="T74" fmla="*/ 203 w 205"/>
                <a:gd name="T75" fmla="*/ 139 h 204"/>
                <a:gd name="T76" fmla="*/ 195 w 205"/>
                <a:gd name="T77" fmla="*/ 138 h 204"/>
                <a:gd name="T78" fmla="*/ 177 w 205"/>
                <a:gd name="T79" fmla="*/ 143 h 204"/>
                <a:gd name="T80" fmla="*/ 171 w 205"/>
                <a:gd name="T81" fmla="*/ 159 h 204"/>
                <a:gd name="T82" fmla="*/ 164 w 205"/>
                <a:gd name="T83" fmla="*/ 166 h 204"/>
                <a:gd name="T84" fmla="*/ 164 w 205"/>
                <a:gd name="T85" fmla="*/ 164 h 204"/>
                <a:gd name="T86" fmla="*/ 153 w 205"/>
                <a:gd name="T87" fmla="*/ 165 h 204"/>
                <a:gd name="T88" fmla="*/ 141 w 205"/>
                <a:gd name="T89" fmla="*/ 167 h 204"/>
                <a:gd name="T90" fmla="*/ 131 w 205"/>
                <a:gd name="T91" fmla="*/ 162 h 204"/>
                <a:gd name="T92" fmla="*/ 128 w 205"/>
                <a:gd name="T93" fmla="*/ 147 h 204"/>
                <a:gd name="T94" fmla="*/ 122 w 205"/>
                <a:gd name="T95" fmla="*/ 122 h 204"/>
                <a:gd name="T96" fmla="*/ 125 w 205"/>
                <a:gd name="T97" fmla="*/ 105 h 204"/>
                <a:gd name="T98" fmla="*/ 127 w 205"/>
                <a:gd name="T99" fmla="*/ 96 h 204"/>
                <a:gd name="T100" fmla="*/ 133 w 205"/>
                <a:gd name="T101" fmla="*/ 89 h 204"/>
                <a:gd name="T102" fmla="*/ 119 w 205"/>
                <a:gd name="T103" fmla="*/ 79 h 204"/>
                <a:gd name="T104" fmla="*/ 114 w 205"/>
                <a:gd name="T105" fmla="*/ 55 h 204"/>
                <a:gd name="T106" fmla="*/ 99 w 205"/>
                <a:gd name="T107" fmla="*/ 45 h 204"/>
                <a:gd name="T108" fmla="*/ 85 w 205"/>
                <a:gd name="T109" fmla="*/ 32 h 204"/>
                <a:gd name="T110" fmla="*/ 62 w 205"/>
                <a:gd name="T111" fmla="*/ 2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204">
                  <a:moveTo>
                    <a:pt x="0" y="0"/>
                  </a:moveTo>
                  <a:cubicBezTo>
                    <a:pt x="0" y="1"/>
                    <a:pt x="0" y="1"/>
                    <a:pt x="0" y="2"/>
                  </a:cubicBezTo>
                  <a:cubicBezTo>
                    <a:pt x="0" y="3"/>
                    <a:pt x="0" y="3"/>
                    <a:pt x="0" y="4"/>
                  </a:cubicBezTo>
                  <a:cubicBezTo>
                    <a:pt x="0" y="5"/>
                    <a:pt x="0" y="5"/>
                    <a:pt x="0" y="6"/>
                  </a:cubicBezTo>
                  <a:cubicBezTo>
                    <a:pt x="1" y="7"/>
                    <a:pt x="1" y="8"/>
                    <a:pt x="1" y="9"/>
                  </a:cubicBezTo>
                  <a:cubicBezTo>
                    <a:pt x="1" y="9"/>
                    <a:pt x="1" y="10"/>
                    <a:pt x="1" y="11"/>
                  </a:cubicBezTo>
                  <a:cubicBezTo>
                    <a:pt x="0" y="12"/>
                    <a:pt x="0" y="12"/>
                    <a:pt x="1" y="13"/>
                  </a:cubicBezTo>
                  <a:cubicBezTo>
                    <a:pt x="1" y="14"/>
                    <a:pt x="1" y="15"/>
                    <a:pt x="1" y="15"/>
                  </a:cubicBezTo>
                  <a:cubicBezTo>
                    <a:pt x="1" y="15"/>
                    <a:pt x="2" y="15"/>
                    <a:pt x="1" y="16"/>
                  </a:cubicBezTo>
                  <a:cubicBezTo>
                    <a:pt x="1" y="17"/>
                    <a:pt x="1" y="17"/>
                    <a:pt x="1" y="18"/>
                  </a:cubicBezTo>
                  <a:cubicBezTo>
                    <a:pt x="1" y="19"/>
                    <a:pt x="2" y="19"/>
                    <a:pt x="2" y="20"/>
                  </a:cubicBezTo>
                  <a:cubicBezTo>
                    <a:pt x="3" y="21"/>
                    <a:pt x="2" y="21"/>
                    <a:pt x="2" y="22"/>
                  </a:cubicBezTo>
                  <a:cubicBezTo>
                    <a:pt x="2" y="23"/>
                    <a:pt x="1" y="24"/>
                    <a:pt x="1" y="24"/>
                  </a:cubicBezTo>
                  <a:cubicBezTo>
                    <a:pt x="1" y="25"/>
                    <a:pt x="1" y="24"/>
                    <a:pt x="2" y="25"/>
                  </a:cubicBezTo>
                  <a:cubicBezTo>
                    <a:pt x="2" y="25"/>
                    <a:pt x="3" y="25"/>
                    <a:pt x="2" y="26"/>
                  </a:cubicBezTo>
                  <a:cubicBezTo>
                    <a:pt x="2" y="27"/>
                    <a:pt x="2" y="28"/>
                    <a:pt x="2" y="28"/>
                  </a:cubicBezTo>
                  <a:cubicBezTo>
                    <a:pt x="2" y="29"/>
                    <a:pt x="2" y="30"/>
                    <a:pt x="2" y="30"/>
                  </a:cubicBezTo>
                  <a:cubicBezTo>
                    <a:pt x="2" y="31"/>
                    <a:pt x="2" y="32"/>
                    <a:pt x="3" y="33"/>
                  </a:cubicBezTo>
                  <a:cubicBezTo>
                    <a:pt x="3" y="34"/>
                    <a:pt x="4" y="34"/>
                    <a:pt x="5" y="35"/>
                  </a:cubicBezTo>
                  <a:cubicBezTo>
                    <a:pt x="5" y="36"/>
                    <a:pt x="5" y="36"/>
                    <a:pt x="5" y="36"/>
                  </a:cubicBezTo>
                  <a:cubicBezTo>
                    <a:pt x="6" y="36"/>
                    <a:pt x="6" y="36"/>
                    <a:pt x="6" y="37"/>
                  </a:cubicBezTo>
                  <a:cubicBezTo>
                    <a:pt x="7" y="38"/>
                    <a:pt x="7" y="39"/>
                    <a:pt x="7" y="39"/>
                  </a:cubicBezTo>
                  <a:cubicBezTo>
                    <a:pt x="8" y="39"/>
                    <a:pt x="8" y="40"/>
                    <a:pt x="8" y="40"/>
                  </a:cubicBezTo>
                  <a:cubicBezTo>
                    <a:pt x="8" y="41"/>
                    <a:pt x="8" y="41"/>
                    <a:pt x="9" y="42"/>
                  </a:cubicBezTo>
                  <a:cubicBezTo>
                    <a:pt x="9" y="42"/>
                    <a:pt x="9" y="43"/>
                    <a:pt x="9" y="44"/>
                  </a:cubicBezTo>
                  <a:cubicBezTo>
                    <a:pt x="9" y="45"/>
                    <a:pt x="10" y="45"/>
                    <a:pt x="10" y="45"/>
                  </a:cubicBezTo>
                  <a:cubicBezTo>
                    <a:pt x="10" y="46"/>
                    <a:pt x="11" y="47"/>
                    <a:pt x="10" y="47"/>
                  </a:cubicBezTo>
                  <a:cubicBezTo>
                    <a:pt x="10" y="48"/>
                    <a:pt x="10" y="48"/>
                    <a:pt x="10" y="49"/>
                  </a:cubicBezTo>
                  <a:cubicBezTo>
                    <a:pt x="10" y="50"/>
                    <a:pt x="9" y="50"/>
                    <a:pt x="9" y="51"/>
                  </a:cubicBezTo>
                  <a:cubicBezTo>
                    <a:pt x="8" y="51"/>
                    <a:pt x="8" y="52"/>
                    <a:pt x="8" y="52"/>
                  </a:cubicBezTo>
                  <a:cubicBezTo>
                    <a:pt x="8" y="52"/>
                    <a:pt x="8" y="53"/>
                    <a:pt x="8" y="53"/>
                  </a:cubicBezTo>
                  <a:cubicBezTo>
                    <a:pt x="9" y="52"/>
                    <a:pt x="8" y="53"/>
                    <a:pt x="8" y="54"/>
                  </a:cubicBezTo>
                  <a:cubicBezTo>
                    <a:pt x="8" y="55"/>
                    <a:pt x="9" y="55"/>
                    <a:pt x="9" y="54"/>
                  </a:cubicBezTo>
                  <a:cubicBezTo>
                    <a:pt x="9" y="54"/>
                    <a:pt x="9" y="52"/>
                    <a:pt x="10" y="53"/>
                  </a:cubicBezTo>
                  <a:cubicBezTo>
                    <a:pt x="10" y="53"/>
                    <a:pt x="10" y="53"/>
                    <a:pt x="10" y="54"/>
                  </a:cubicBezTo>
                  <a:cubicBezTo>
                    <a:pt x="10" y="55"/>
                    <a:pt x="10" y="56"/>
                    <a:pt x="10" y="56"/>
                  </a:cubicBezTo>
                  <a:cubicBezTo>
                    <a:pt x="9" y="57"/>
                    <a:pt x="9" y="57"/>
                    <a:pt x="9" y="56"/>
                  </a:cubicBezTo>
                  <a:cubicBezTo>
                    <a:pt x="9" y="55"/>
                    <a:pt x="9" y="55"/>
                    <a:pt x="8" y="55"/>
                  </a:cubicBezTo>
                  <a:cubicBezTo>
                    <a:pt x="8" y="55"/>
                    <a:pt x="8" y="55"/>
                    <a:pt x="7" y="54"/>
                  </a:cubicBezTo>
                  <a:cubicBezTo>
                    <a:pt x="7" y="53"/>
                    <a:pt x="7" y="53"/>
                    <a:pt x="7" y="53"/>
                  </a:cubicBezTo>
                  <a:cubicBezTo>
                    <a:pt x="6" y="53"/>
                    <a:pt x="6" y="53"/>
                    <a:pt x="5" y="53"/>
                  </a:cubicBezTo>
                  <a:cubicBezTo>
                    <a:pt x="5" y="53"/>
                    <a:pt x="4" y="53"/>
                    <a:pt x="3" y="53"/>
                  </a:cubicBezTo>
                  <a:cubicBezTo>
                    <a:pt x="2" y="53"/>
                    <a:pt x="2" y="53"/>
                    <a:pt x="1" y="53"/>
                  </a:cubicBezTo>
                  <a:cubicBezTo>
                    <a:pt x="1" y="53"/>
                    <a:pt x="1" y="54"/>
                    <a:pt x="2" y="54"/>
                  </a:cubicBezTo>
                  <a:cubicBezTo>
                    <a:pt x="2" y="54"/>
                    <a:pt x="3" y="55"/>
                    <a:pt x="3" y="55"/>
                  </a:cubicBezTo>
                  <a:cubicBezTo>
                    <a:pt x="3" y="56"/>
                    <a:pt x="3" y="56"/>
                    <a:pt x="4" y="57"/>
                  </a:cubicBezTo>
                  <a:cubicBezTo>
                    <a:pt x="4" y="57"/>
                    <a:pt x="4" y="57"/>
                    <a:pt x="4" y="58"/>
                  </a:cubicBezTo>
                  <a:cubicBezTo>
                    <a:pt x="4" y="59"/>
                    <a:pt x="4" y="59"/>
                    <a:pt x="4" y="60"/>
                  </a:cubicBezTo>
                  <a:cubicBezTo>
                    <a:pt x="5" y="60"/>
                    <a:pt x="6" y="60"/>
                    <a:pt x="6" y="60"/>
                  </a:cubicBezTo>
                  <a:cubicBezTo>
                    <a:pt x="7" y="61"/>
                    <a:pt x="7" y="61"/>
                    <a:pt x="7" y="62"/>
                  </a:cubicBezTo>
                  <a:cubicBezTo>
                    <a:pt x="8" y="63"/>
                    <a:pt x="8" y="63"/>
                    <a:pt x="9" y="63"/>
                  </a:cubicBezTo>
                  <a:cubicBezTo>
                    <a:pt x="9" y="64"/>
                    <a:pt x="9" y="66"/>
                    <a:pt x="10" y="65"/>
                  </a:cubicBezTo>
                  <a:cubicBezTo>
                    <a:pt x="10" y="65"/>
                    <a:pt x="11" y="64"/>
                    <a:pt x="11" y="65"/>
                  </a:cubicBezTo>
                  <a:cubicBezTo>
                    <a:pt x="12" y="65"/>
                    <a:pt x="13" y="65"/>
                    <a:pt x="13" y="64"/>
                  </a:cubicBezTo>
                  <a:cubicBezTo>
                    <a:pt x="14" y="63"/>
                    <a:pt x="14" y="63"/>
                    <a:pt x="14" y="64"/>
                  </a:cubicBezTo>
                  <a:cubicBezTo>
                    <a:pt x="13" y="65"/>
                    <a:pt x="13" y="65"/>
                    <a:pt x="13" y="66"/>
                  </a:cubicBezTo>
                  <a:cubicBezTo>
                    <a:pt x="13" y="67"/>
                    <a:pt x="13" y="67"/>
                    <a:pt x="14" y="68"/>
                  </a:cubicBezTo>
                  <a:cubicBezTo>
                    <a:pt x="14" y="69"/>
                    <a:pt x="15" y="70"/>
                    <a:pt x="16" y="70"/>
                  </a:cubicBezTo>
                  <a:cubicBezTo>
                    <a:pt x="17" y="71"/>
                    <a:pt x="17" y="70"/>
                    <a:pt x="18" y="71"/>
                  </a:cubicBezTo>
                  <a:cubicBezTo>
                    <a:pt x="18" y="72"/>
                    <a:pt x="19" y="74"/>
                    <a:pt x="19" y="75"/>
                  </a:cubicBezTo>
                  <a:cubicBezTo>
                    <a:pt x="19" y="77"/>
                    <a:pt x="19" y="79"/>
                    <a:pt x="19" y="80"/>
                  </a:cubicBezTo>
                  <a:cubicBezTo>
                    <a:pt x="18" y="81"/>
                    <a:pt x="17" y="81"/>
                    <a:pt x="17" y="82"/>
                  </a:cubicBezTo>
                  <a:cubicBezTo>
                    <a:pt x="16" y="84"/>
                    <a:pt x="17" y="85"/>
                    <a:pt x="17" y="86"/>
                  </a:cubicBezTo>
                  <a:cubicBezTo>
                    <a:pt x="17" y="86"/>
                    <a:pt x="17" y="87"/>
                    <a:pt x="17" y="87"/>
                  </a:cubicBezTo>
                  <a:cubicBezTo>
                    <a:pt x="18" y="88"/>
                    <a:pt x="18" y="88"/>
                    <a:pt x="19" y="88"/>
                  </a:cubicBezTo>
                  <a:cubicBezTo>
                    <a:pt x="19" y="89"/>
                    <a:pt x="19" y="90"/>
                    <a:pt x="20" y="90"/>
                  </a:cubicBezTo>
                  <a:cubicBezTo>
                    <a:pt x="21" y="91"/>
                    <a:pt x="21" y="92"/>
                    <a:pt x="22" y="93"/>
                  </a:cubicBezTo>
                  <a:cubicBezTo>
                    <a:pt x="23" y="93"/>
                    <a:pt x="23" y="94"/>
                    <a:pt x="24" y="95"/>
                  </a:cubicBezTo>
                  <a:cubicBezTo>
                    <a:pt x="25" y="96"/>
                    <a:pt x="25" y="97"/>
                    <a:pt x="26" y="98"/>
                  </a:cubicBezTo>
                  <a:cubicBezTo>
                    <a:pt x="27" y="99"/>
                    <a:pt x="28" y="99"/>
                    <a:pt x="28" y="100"/>
                  </a:cubicBezTo>
                  <a:cubicBezTo>
                    <a:pt x="28" y="101"/>
                    <a:pt x="29" y="103"/>
                    <a:pt x="29" y="104"/>
                  </a:cubicBezTo>
                  <a:cubicBezTo>
                    <a:pt x="29" y="105"/>
                    <a:pt x="29" y="107"/>
                    <a:pt x="30" y="107"/>
                  </a:cubicBezTo>
                  <a:cubicBezTo>
                    <a:pt x="31" y="107"/>
                    <a:pt x="32" y="106"/>
                    <a:pt x="32" y="106"/>
                  </a:cubicBezTo>
                  <a:cubicBezTo>
                    <a:pt x="33" y="105"/>
                    <a:pt x="34" y="105"/>
                    <a:pt x="34" y="104"/>
                  </a:cubicBezTo>
                  <a:cubicBezTo>
                    <a:pt x="35" y="104"/>
                    <a:pt x="35" y="102"/>
                    <a:pt x="34" y="101"/>
                  </a:cubicBezTo>
                  <a:cubicBezTo>
                    <a:pt x="34" y="100"/>
                    <a:pt x="33" y="100"/>
                    <a:pt x="33" y="99"/>
                  </a:cubicBezTo>
                  <a:cubicBezTo>
                    <a:pt x="33" y="98"/>
                    <a:pt x="33" y="98"/>
                    <a:pt x="33" y="97"/>
                  </a:cubicBezTo>
                  <a:cubicBezTo>
                    <a:pt x="33" y="96"/>
                    <a:pt x="33" y="96"/>
                    <a:pt x="32" y="96"/>
                  </a:cubicBezTo>
                  <a:cubicBezTo>
                    <a:pt x="32" y="95"/>
                    <a:pt x="31" y="95"/>
                    <a:pt x="31" y="94"/>
                  </a:cubicBezTo>
                  <a:cubicBezTo>
                    <a:pt x="31" y="94"/>
                    <a:pt x="31" y="94"/>
                    <a:pt x="30" y="93"/>
                  </a:cubicBezTo>
                  <a:cubicBezTo>
                    <a:pt x="30" y="92"/>
                    <a:pt x="30" y="92"/>
                    <a:pt x="30" y="92"/>
                  </a:cubicBezTo>
                  <a:cubicBezTo>
                    <a:pt x="29" y="94"/>
                    <a:pt x="29" y="94"/>
                    <a:pt x="29" y="94"/>
                  </a:cubicBezTo>
                  <a:cubicBezTo>
                    <a:pt x="29" y="94"/>
                    <a:pt x="29" y="94"/>
                    <a:pt x="28" y="93"/>
                  </a:cubicBezTo>
                  <a:cubicBezTo>
                    <a:pt x="27" y="93"/>
                    <a:pt x="27" y="93"/>
                    <a:pt x="27" y="92"/>
                  </a:cubicBezTo>
                  <a:cubicBezTo>
                    <a:pt x="27" y="91"/>
                    <a:pt x="27" y="90"/>
                    <a:pt x="27" y="89"/>
                  </a:cubicBezTo>
                  <a:cubicBezTo>
                    <a:pt x="27" y="88"/>
                    <a:pt x="27" y="88"/>
                    <a:pt x="28" y="87"/>
                  </a:cubicBezTo>
                  <a:cubicBezTo>
                    <a:pt x="28" y="86"/>
                    <a:pt x="27" y="86"/>
                    <a:pt x="27" y="85"/>
                  </a:cubicBezTo>
                  <a:cubicBezTo>
                    <a:pt x="27" y="84"/>
                    <a:pt x="27" y="83"/>
                    <a:pt x="27" y="82"/>
                  </a:cubicBezTo>
                  <a:cubicBezTo>
                    <a:pt x="27" y="81"/>
                    <a:pt x="27" y="80"/>
                    <a:pt x="26" y="79"/>
                  </a:cubicBezTo>
                  <a:cubicBezTo>
                    <a:pt x="25" y="79"/>
                    <a:pt x="25" y="76"/>
                    <a:pt x="25" y="76"/>
                  </a:cubicBezTo>
                  <a:cubicBezTo>
                    <a:pt x="25" y="75"/>
                    <a:pt x="25" y="74"/>
                    <a:pt x="26" y="73"/>
                  </a:cubicBezTo>
                  <a:cubicBezTo>
                    <a:pt x="26" y="73"/>
                    <a:pt x="25" y="69"/>
                    <a:pt x="25" y="69"/>
                  </a:cubicBezTo>
                  <a:cubicBezTo>
                    <a:pt x="25" y="68"/>
                    <a:pt x="25" y="68"/>
                    <a:pt x="25" y="67"/>
                  </a:cubicBezTo>
                  <a:cubicBezTo>
                    <a:pt x="25" y="66"/>
                    <a:pt x="24" y="67"/>
                    <a:pt x="24" y="66"/>
                  </a:cubicBezTo>
                  <a:cubicBezTo>
                    <a:pt x="24" y="65"/>
                    <a:pt x="23" y="65"/>
                    <a:pt x="23" y="66"/>
                  </a:cubicBezTo>
                  <a:cubicBezTo>
                    <a:pt x="23" y="66"/>
                    <a:pt x="23" y="67"/>
                    <a:pt x="23" y="67"/>
                  </a:cubicBezTo>
                  <a:cubicBezTo>
                    <a:pt x="23" y="68"/>
                    <a:pt x="23" y="68"/>
                    <a:pt x="23" y="68"/>
                  </a:cubicBezTo>
                  <a:cubicBezTo>
                    <a:pt x="23" y="68"/>
                    <a:pt x="23" y="68"/>
                    <a:pt x="23" y="67"/>
                  </a:cubicBezTo>
                  <a:cubicBezTo>
                    <a:pt x="23" y="67"/>
                    <a:pt x="23" y="66"/>
                    <a:pt x="23" y="65"/>
                  </a:cubicBezTo>
                  <a:cubicBezTo>
                    <a:pt x="23" y="64"/>
                    <a:pt x="22" y="64"/>
                    <a:pt x="23" y="64"/>
                  </a:cubicBezTo>
                  <a:cubicBezTo>
                    <a:pt x="23" y="63"/>
                    <a:pt x="23" y="63"/>
                    <a:pt x="23" y="62"/>
                  </a:cubicBezTo>
                  <a:cubicBezTo>
                    <a:pt x="23" y="62"/>
                    <a:pt x="22" y="62"/>
                    <a:pt x="22" y="61"/>
                  </a:cubicBezTo>
                  <a:cubicBezTo>
                    <a:pt x="21" y="59"/>
                    <a:pt x="22" y="58"/>
                    <a:pt x="21" y="58"/>
                  </a:cubicBezTo>
                  <a:cubicBezTo>
                    <a:pt x="20" y="57"/>
                    <a:pt x="19" y="56"/>
                    <a:pt x="19" y="55"/>
                  </a:cubicBezTo>
                  <a:cubicBezTo>
                    <a:pt x="19" y="54"/>
                    <a:pt x="19" y="51"/>
                    <a:pt x="19" y="50"/>
                  </a:cubicBezTo>
                  <a:cubicBezTo>
                    <a:pt x="19" y="49"/>
                    <a:pt x="20" y="48"/>
                    <a:pt x="20" y="48"/>
                  </a:cubicBezTo>
                  <a:cubicBezTo>
                    <a:pt x="19" y="48"/>
                    <a:pt x="19" y="48"/>
                    <a:pt x="18" y="47"/>
                  </a:cubicBezTo>
                  <a:cubicBezTo>
                    <a:pt x="18" y="47"/>
                    <a:pt x="18" y="45"/>
                    <a:pt x="18" y="44"/>
                  </a:cubicBezTo>
                  <a:cubicBezTo>
                    <a:pt x="18" y="43"/>
                    <a:pt x="17" y="43"/>
                    <a:pt x="17" y="42"/>
                  </a:cubicBezTo>
                  <a:cubicBezTo>
                    <a:pt x="17" y="42"/>
                    <a:pt x="16" y="42"/>
                    <a:pt x="16" y="42"/>
                  </a:cubicBezTo>
                  <a:cubicBezTo>
                    <a:pt x="16" y="42"/>
                    <a:pt x="16" y="41"/>
                    <a:pt x="16" y="40"/>
                  </a:cubicBezTo>
                  <a:cubicBezTo>
                    <a:pt x="16" y="39"/>
                    <a:pt x="15" y="39"/>
                    <a:pt x="16" y="39"/>
                  </a:cubicBezTo>
                  <a:cubicBezTo>
                    <a:pt x="16" y="38"/>
                    <a:pt x="15" y="37"/>
                    <a:pt x="15" y="36"/>
                  </a:cubicBezTo>
                  <a:cubicBezTo>
                    <a:pt x="14" y="35"/>
                    <a:pt x="13" y="34"/>
                    <a:pt x="13" y="33"/>
                  </a:cubicBezTo>
                  <a:cubicBezTo>
                    <a:pt x="12" y="32"/>
                    <a:pt x="12" y="32"/>
                    <a:pt x="12" y="31"/>
                  </a:cubicBezTo>
                  <a:cubicBezTo>
                    <a:pt x="12" y="30"/>
                    <a:pt x="11" y="30"/>
                    <a:pt x="11" y="29"/>
                  </a:cubicBezTo>
                  <a:cubicBezTo>
                    <a:pt x="11" y="28"/>
                    <a:pt x="11" y="27"/>
                    <a:pt x="11" y="27"/>
                  </a:cubicBezTo>
                  <a:cubicBezTo>
                    <a:pt x="11" y="26"/>
                    <a:pt x="12" y="25"/>
                    <a:pt x="12" y="24"/>
                  </a:cubicBezTo>
                  <a:cubicBezTo>
                    <a:pt x="12" y="24"/>
                    <a:pt x="12" y="21"/>
                    <a:pt x="12" y="21"/>
                  </a:cubicBezTo>
                  <a:cubicBezTo>
                    <a:pt x="13" y="20"/>
                    <a:pt x="12" y="18"/>
                    <a:pt x="12" y="18"/>
                  </a:cubicBezTo>
                  <a:cubicBezTo>
                    <a:pt x="12" y="17"/>
                    <a:pt x="12" y="16"/>
                    <a:pt x="13" y="15"/>
                  </a:cubicBezTo>
                  <a:cubicBezTo>
                    <a:pt x="13" y="14"/>
                    <a:pt x="14" y="13"/>
                    <a:pt x="14" y="12"/>
                  </a:cubicBezTo>
                  <a:cubicBezTo>
                    <a:pt x="15" y="12"/>
                    <a:pt x="15" y="12"/>
                    <a:pt x="15" y="11"/>
                  </a:cubicBezTo>
                  <a:cubicBezTo>
                    <a:pt x="15" y="10"/>
                    <a:pt x="14" y="9"/>
                    <a:pt x="14" y="10"/>
                  </a:cubicBezTo>
                  <a:cubicBezTo>
                    <a:pt x="15" y="10"/>
                    <a:pt x="15" y="11"/>
                    <a:pt x="15" y="11"/>
                  </a:cubicBezTo>
                  <a:cubicBezTo>
                    <a:pt x="16" y="11"/>
                    <a:pt x="16" y="10"/>
                    <a:pt x="16" y="11"/>
                  </a:cubicBezTo>
                  <a:cubicBezTo>
                    <a:pt x="17" y="11"/>
                    <a:pt x="17" y="11"/>
                    <a:pt x="17" y="12"/>
                  </a:cubicBezTo>
                  <a:cubicBezTo>
                    <a:pt x="18" y="13"/>
                    <a:pt x="19" y="14"/>
                    <a:pt x="19" y="14"/>
                  </a:cubicBezTo>
                  <a:cubicBezTo>
                    <a:pt x="20" y="14"/>
                    <a:pt x="20" y="13"/>
                    <a:pt x="21" y="14"/>
                  </a:cubicBezTo>
                  <a:cubicBezTo>
                    <a:pt x="22" y="14"/>
                    <a:pt x="22" y="14"/>
                    <a:pt x="22" y="15"/>
                  </a:cubicBezTo>
                  <a:cubicBezTo>
                    <a:pt x="22" y="15"/>
                    <a:pt x="22" y="16"/>
                    <a:pt x="22" y="16"/>
                  </a:cubicBezTo>
                  <a:cubicBezTo>
                    <a:pt x="23" y="17"/>
                    <a:pt x="24" y="17"/>
                    <a:pt x="25" y="18"/>
                  </a:cubicBezTo>
                  <a:cubicBezTo>
                    <a:pt x="26" y="18"/>
                    <a:pt x="26" y="19"/>
                    <a:pt x="26" y="19"/>
                  </a:cubicBezTo>
                  <a:cubicBezTo>
                    <a:pt x="26" y="20"/>
                    <a:pt x="25" y="20"/>
                    <a:pt x="25" y="21"/>
                  </a:cubicBezTo>
                  <a:cubicBezTo>
                    <a:pt x="25" y="22"/>
                    <a:pt x="24" y="23"/>
                    <a:pt x="24" y="23"/>
                  </a:cubicBezTo>
                  <a:cubicBezTo>
                    <a:pt x="24" y="24"/>
                    <a:pt x="25" y="26"/>
                    <a:pt x="25" y="28"/>
                  </a:cubicBezTo>
                  <a:cubicBezTo>
                    <a:pt x="25" y="29"/>
                    <a:pt x="25" y="31"/>
                    <a:pt x="25" y="32"/>
                  </a:cubicBezTo>
                  <a:cubicBezTo>
                    <a:pt x="25" y="34"/>
                    <a:pt x="26" y="35"/>
                    <a:pt x="26" y="36"/>
                  </a:cubicBezTo>
                  <a:cubicBezTo>
                    <a:pt x="26" y="38"/>
                    <a:pt x="25" y="38"/>
                    <a:pt x="26" y="39"/>
                  </a:cubicBezTo>
                  <a:cubicBezTo>
                    <a:pt x="26" y="39"/>
                    <a:pt x="26" y="39"/>
                    <a:pt x="27" y="39"/>
                  </a:cubicBezTo>
                  <a:cubicBezTo>
                    <a:pt x="27" y="40"/>
                    <a:pt x="27" y="41"/>
                    <a:pt x="26" y="41"/>
                  </a:cubicBezTo>
                  <a:cubicBezTo>
                    <a:pt x="26" y="42"/>
                    <a:pt x="26" y="43"/>
                    <a:pt x="26" y="43"/>
                  </a:cubicBezTo>
                  <a:cubicBezTo>
                    <a:pt x="27" y="44"/>
                    <a:pt x="28" y="44"/>
                    <a:pt x="28" y="45"/>
                  </a:cubicBezTo>
                  <a:cubicBezTo>
                    <a:pt x="27" y="46"/>
                    <a:pt x="28" y="46"/>
                    <a:pt x="28" y="46"/>
                  </a:cubicBezTo>
                  <a:cubicBezTo>
                    <a:pt x="28" y="47"/>
                    <a:pt x="28" y="48"/>
                    <a:pt x="28" y="49"/>
                  </a:cubicBezTo>
                  <a:cubicBezTo>
                    <a:pt x="29" y="50"/>
                    <a:pt x="30" y="49"/>
                    <a:pt x="30" y="51"/>
                  </a:cubicBezTo>
                  <a:cubicBezTo>
                    <a:pt x="30" y="52"/>
                    <a:pt x="31" y="54"/>
                    <a:pt x="31" y="54"/>
                  </a:cubicBezTo>
                  <a:cubicBezTo>
                    <a:pt x="32" y="55"/>
                    <a:pt x="33" y="55"/>
                    <a:pt x="34" y="55"/>
                  </a:cubicBezTo>
                  <a:cubicBezTo>
                    <a:pt x="34" y="55"/>
                    <a:pt x="35" y="56"/>
                    <a:pt x="35" y="56"/>
                  </a:cubicBezTo>
                  <a:cubicBezTo>
                    <a:pt x="36" y="56"/>
                    <a:pt x="36" y="56"/>
                    <a:pt x="35" y="57"/>
                  </a:cubicBezTo>
                  <a:cubicBezTo>
                    <a:pt x="35" y="57"/>
                    <a:pt x="35" y="57"/>
                    <a:pt x="35" y="58"/>
                  </a:cubicBezTo>
                  <a:cubicBezTo>
                    <a:pt x="34" y="59"/>
                    <a:pt x="34" y="58"/>
                    <a:pt x="34" y="59"/>
                  </a:cubicBezTo>
                  <a:cubicBezTo>
                    <a:pt x="34" y="60"/>
                    <a:pt x="35" y="61"/>
                    <a:pt x="35" y="61"/>
                  </a:cubicBezTo>
                  <a:cubicBezTo>
                    <a:pt x="35" y="61"/>
                    <a:pt x="34" y="61"/>
                    <a:pt x="35" y="62"/>
                  </a:cubicBezTo>
                  <a:cubicBezTo>
                    <a:pt x="35" y="63"/>
                    <a:pt x="36" y="64"/>
                    <a:pt x="36" y="64"/>
                  </a:cubicBezTo>
                  <a:cubicBezTo>
                    <a:pt x="37" y="64"/>
                    <a:pt x="39" y="64"/>
                    <a:pt x="38" y="64"/>
                  </a:cubicBezTo>
                  <a:cubicBezTo>
                    <a:pt x="38" y="65"/>
                    <a:pt x="38" y="66"/>
                    <a:pt x="38" y="67"/>
                  </a:cubicBezTo>
                  <a:cubicBezTo>
                    <a:pt x="38" y="68"/>
                    <a:pt x="39" y="69"/>
                    <a:pt x="39" y="69"/>
                  </a:cubicBezTo>
                  <a:cubicBezTo>
                    <a:pt x="40" y="69"/>
                    <a:pt x="41" y="68"/>
                    <a:pt x="42" y="69"/>
                  </a:cubicBezTo>
                  <a:cubicBezTo>
                    <a:pt x="42" y="70"/>
                    <a:pt x="42" y="71"/>
                    <a:pt x="42" y="72"/>
                  </a:cubicBezTo>
                  <a:cubicBezTo>
                    <a:pt x="42" y="72"/>
                    <a:pt x="42" y="73"/>
                    <a:pt x="42" y="73"/>
                  </a:cubicBezTo>
                  <a:cubicBezTo>
                    <a:pt x="43" y="73"/>
                    <a:pt x="43" y="73"/>
                    <a:pt x="43" y="73"/>
                  </a:cubicBezTo>
                  <a:cubicBezTo>
                    <a:pt x="42" y="74"/>
                    <a:pt x="42" y="74"/>
                    <a:pt x="41" y="74"/>
                  </a:cubicBezTo>
                  <a:cubicBezTo>
                    <a:pt x="41" y="75"/>
                    <a:pt x="41" y="75"/>
                    <a:pt x="40" y="75"/>
                  </a:cubicBezTo>
                  <a:cubicBezTo>
                    <a:pt x="40" y="76"/>
                    <a:pt x="40" y="76"/>
                    <a:pt x="40" y="76"/>
                  </a:cubicBezTo>
                  <a:cubicBezTo>
                    <a:pt x="39" y="77"/>
                    <a:pt x="39" y="77"/>
                    <a:pt x="39" y="78"/>
                  </a:cubicBezTo>
                  <a:cubicBezTo>
                    <a:pt x="39" y="79"/>
                    <a:pt x="39" y="79"/>
                    <a:pt x="39" y="80"/>
                  </a:cubicBezTo>
                  <a:cubicBezTo>
                    <a:pt x="40" y="80"/>
                    <a:pt x="40" y="79"/>
                    <a:pt x="40" y="79"/>
                  </a:cubicBezTo>
                  <a:cubicBezTo>
                    <a:pt x="40" y="80"/>
                    <a:pt x="41" y="80"/>
                    <a:pt x="41" y="80"/>
                  </a:cubicBezTo>
                  <a:cubicBezTo>
                    <a:pt x="42" y="81"/>
                    <a:pt x="42" y="80"/>
                    <a:pt x="42" y="80"/>
                  </a:cubicBezTo>
                  <a:cubicBezTo>
                    <a:pt x="43" y="81"/>
                    <a:pt x="42" y="80"/>
                    <a:pt x="42" y="81"/>
                  </a:cubicBezTo>
                  <a:cubicBezTo>
                    <a:pt x="41" y="82"/>
                    <a:pt x="41" y="82"/>
                    <a:pt x="42" y="82"/>
                  </a:cubicBezTo>
                  <a:cubicBezTo>
                    <a:pt x="42" y="83"/>
                    <a:pt x="42" y="83"/>
                    <a:pt x="42" y="82"/>
                  </a:cubicBezTo>
                  <a:cubicBezTo>
                    <a:pt x="43" y="81"/>
                    <a:pt x="43" y="81"/>
                    <a:pt x="43" y="81"/>
                  </a:cubicBezTo>
                  <a:cubicBezTo>
                    <a:pt x="44" y="82"/>
                    <a:pt x="43" y="83"/>
                    <a:pt x="44" y="83"/>
                  </a:cubicBezTo>
                  <a:cubicBezTo>
                    <a:pt x="44" y="84"/>
                    <a:pt x="45" y="84"/>
                    <a:pt x="45" y="84"/>
                  </a:cubicBezTo>
                  <a:cubicBezTo>
                    <a:pt x="45" y="85"/>
                    <a:pt x="45" y="85"/>
                    <a:pt x="46" y="85"/>
                  </a:cubicBezTo>
                  <a:cubicBezTo>
                    <a:pt x="47" y="85"/>
                    <a:pt x="47" y="85"/>
                    <a:pt x="47" y="86"/>
                  </a:cubicBezTo>
                  <a:cubicBezTo>
                    <a:pt x="48" y="86"/>
                    <a:pt x="48" y="86"/>
                    <a:pt x="49" y="87"/>
                  </a:cubicBezTo>
                  <a:cubicBezTo>
                    <a:pt x="49" y="87"/>
                    <a:pt x="49" y="88"/>
                    <a:pt x="48" y="88"/>
                  </a:cubicBezTo>
                  <a:cubicBezTo>
                    <a:pt x="48" y="87"/>
                    <a:pt x="48" y="88"/>
                    <a:pt x="47" y="87"/>
                  </a:cubicBezTo>
                  <a:cubicBezTo>
                    <a:pt x="47" y="87"/>
                    <a:pt x="46" y="86"/>
                    <a:pt x="46" y="87"/>
                  </a:cubicBezTo>
                  <a:cubicBezTo>
                    <a:pt x="47" y="87"/>
                    <a:pt x="47" y="88"/>
                    <a:pt x="47" y="88"/>
                  </a:cubicBezTo>
                  <a:cubicBezTo>
                    <a:pt x="47" y="89"/>
                    <a:pt x="47" y="90"/>
                    <a:pt x="47" y="89"/>
                  </a:cubicBezTo>
                  <a:cubicBezTo>
                    <a:pt x="48" y="88"/>
                    <a:pt x="48" y="87"/>
                    <a:pt x="48" y="88"/>
                  </a:cubicBezTo>
                  <a:cubicBezTo>
                    <a:pt x="48" y="89"/>
                    <a:pt x="48" y="88"/>
                    <a:pt x="48" y="89"/>
                  </a:cubicBezTo>
                  <a:cubicBezTo>
                    <a:pt x="48" y="90"/>
                    <a:pt x="48" y="90"/>
                    <a:pt x="48" y="91"/>
                  </a:cubicBezTo>
                  <a:cubicBezTo>
                    <a:pt x="48" y="91"/>
                    <a:pt x="48" y="92"/>
                    <a:pt x="49" y="92"/>
                  </a:cubicBezTo>
                  <a:cubicBezTo>
                    <a:pt x="50" y="92"/>
                    <a:pt x="50" y="93"/>
                    <a:pt x="50" y="93"/>
                  </a:cubicBezTo>
                  <a:cubicBezTo>
                    <a:pt x="51" y="93"/>
                    <a:pt x="51" y="93"/>
                    <a:pt x="51" y="94"/>
                  </a:cubicBezTo>
                  <a:cubicBezTo>
                    <a:pt x="51" y="94"/>
                    <a:pt x="51" y="94"/>
                    <a:pt x="51" y="95"/>
                  </a:cubicBezTo>
                  <a:cubicBezTo>
                    <a:pt x="52" y="96"/>
                    <a:pt x="52" y="96"/>
                    <a:pt x="53" y="98"/>
                  </a:cubicBezTo>
                  <a:cubicBezTo>
                    <a:pt x="54" y="99"/>
                    <a:pt x="54" y="99"/>
                    <a:pt x="55" y="101"/>
                  </a:cubicBezTo>
                  <a:cubicBezTo>
                    <a:pt x="56" y="103"/>
                    <a:pt x="57" y="105"/>
                    <a:pt x="57" y="106"/>
                  </a:cubicBezTo>
                  <a:cubicBezTo>
                    <a:pt x="58" y="107"/>
                    <a:pt x="59" y="110"/>
                    <a:pt x="60" y="111"/>
                  </a:cubicBezTo>
                  <a:cubicBezTo>
                    <a:pt x="60" y="112"/>
                    <a:pt x="61" y="112"/>
                    <a:pt x="61" y="113"/>
                  </a:cubicBezTo>
                  <a:cubicBezTo>
                    <a:pt x="61" y="114"/>
                    <a:pt x="62" y="116"/>
                    <a:pt x="62" y="117"/>
                  </a:cubicBezTo>
                  <a:cubicBezTo>
                    <a:pt x="62" y="118"/>
                    <a:pt x="61" y="119"/>
                    <a:pt x="61" y="120"/>
                  </a:cubicBezTo>
                  <a:cubicBezTo>
                    <a:pt x="61" y="120"/>
                    <a:pt x="62" y="122"/>
                    <a:pt x="62" y="123"/>
                  </a:cubicBezTo>
                  <a:cubicBezTo>
                    <a:pt x="62" y="124"/>
                    <a:pt x="63" y="124"/>
                    <a:pt x="63" y="125"/>
                  </a:cubicBezTo>
                  <a:cubicBezTo>
                    <a:pt x="64" y="126"/>
                    <a:pt x="64" y="126"/>
                    <a:pt x="63" y="127"/>
                  </a:cubicBezTo>
                  <a:cubicBezTo>
                    <a:pt x="63" y="128"/>
                    <a:pt x="64" y="129"/>
                    <a:pt x="63" y="129"/>
                  </a:cubicBezTo>
                  <a:cubicBezTo>
                    <a:pt x="62" y="130"/>
                    <a:pt x="61" y="131"/>
                    <a:pt x="60" y="131"/>
                  </a:cubicBezTo>
                  <a:cubicBezTo>
                    <a:pt x="60" y="132"/>
                    <a:pt x="61" y="132"/>
                    <a:pt x="61" y="132"/>
                  </a:cubicBezTo>
                  <a:cubicBezTo>
                    <a:pt x="62" y="132"/>
                    <a:pt x="62" y="133"/>
                    <a:pt x="62" y="134"/>
                  </a:cubicBezTo>
                  <a:cubicBezTo>
                    <a:pt x="62" y="134"/>
                    <a:pt x="61" y="134"/>
                    <a:pt x="60" y="135"/>
                  </a:cubicBezTo>
                  <a:cubicBezTo>
                    <a:pt x="60" y="135"/>
                    <a:pt x="58" y="135"/>
                    <a:pt x="59" y="136"/>
                  </a:cubicBezTo>
                  <a:cubicBezTo>
                    <a:pt x="59" y="137"/>
                    <a:pt x="59" y="138"/>
                    <a:pt x="59" y="139"/>
                  </a:cubicBezTo>
                  <a:cubicBezTo>
                    <a:pt x="59" y="140"/>
                    <a:pt x="60" y="142"/>
                    <a:pt x="60" y="143"/>
                  </a:cubicBezTo>
                  <a:cubicBezTo>
                    <a:pt x="61" y="144"/>
                    <a:pt x="61" y="144"/>
                    <a:pt x="62" y="145"/>
                  </a:cubicBezTo>
                  <a:cubicBezTo>
                    <a:pt x="62" y="146"/>
                    <a:pt x="62" y="147"/>
                    <a:pt x="63" y="148"/>
                  </a:cubicBezTo>
                  <a:cubicBezTo>
                    <a:pt x="64" y="148"/>
                    <a:pt x="66" y="149"/>
                    <a:pt x="67" y="149"/>
                  </a:cubicBezTo>
                  <a:cubicBezTo>
                    <a:pt x="67" y="150"/>
                    <a:pt x="66" y="150"/>
                    <a:pt x="67" y="151"/>
                  </a:cubicBezTo>
                  <a:cubicBezTo>
                    <a:pt x="68" y="152"/>
                    <a:pt x="70" y="152"/>
                    <a:pt x="70" y="153"/>
                  </a:cubicBezTo>
                  <a:cubicBezTo>
                    <a:pt x="71" y="155"/>
                    <a:pt x="72" y="156"/>
                    <a:pt x="72" y="157"/>
                  </a:cubicBezTo>
                  <a:cubicBezTo>
                    <a:pt x="72" y="158"/>
                    <a:pt x="72" y="158"/>
                    <a:pt x="73" y="159"/>
                  </a:cubicBezTo>
                  <a:cubicBezTo>
                    <a:pt x="74" y="159"/>
                    <a:pt x="75" y="159"/>
                    <a:pt x="77" y="161"/>
                  </a:cubicBezTo>
                  <a:cubicBezTo>
                    <a:pt x="78" y="162"/>
                    <a:pt x="81" y="163"/>
                    <a:pt x="81" y="163"/>
                  </a:cubicBezTo>
                  <a:cubicBezTo>
                    <a:pt x="82" y="163"/>
                    <a:pt x="83" y="162"/>
                    <a:pt x="84" y="163"/>
                  </a:cubicBezTo>
                  <a:cubicBezTo>
                    <a:pt x="84" y="163"/>
                    <a:pt x="85" y="165"/>
                    <a:pt x="86" y="166"/>
                  </a:cubicBezTo>
                  <a:cubicBezTo>
                    <a:pt x="86" y="166"/>
                    <a:pt x="87" y="166"/>
                    <a:pt x="87" y="167"/>
                  </a:cubicBezTo>
                  <a:cubicBezTo>
                    <a:pt x="87" y="167"/>
                    <a:pt x="87" y="168"/>
                    <a:pt x="88" y="168"/>
                  </a:cubicBezTo>
                  <a:cubicBezTo>
                    <a:pt x="89" y="169"/>
                    <a:pt x="90" y="170"/>
                    <a:pt x="91" y="171"/>
                  </a:cubicBezTo>
                  <a:cubicBezTo>
                    <a:pt x="92" y="172"/>
                    <a:pt x="94" y="173"/>
                    <a:pt x="95" y="174"/>
                  </a:cubicBezTo>
                  <a:cubicBezTo>
                    <a:pt x="96" y="174"/>
                    <a:pt x="97" y="175"/>
                    <a:pt x="98" y="176"/>
                  </a:cubicBezTo>
                  <a:cubicBezTo>
                    <a:pt x="99" y="177"/>
                    <a:pt x="101" y="178"/>
                    <a:pt x="102" y="178"/>
                  </a:cubicBezTo>
                  <a:cubicBezTo>
                    <a:pt x="103" y="178"/>
                    <a:pt x="106" y="179"/>
                    <a:pt x="106" y="180"/>
                  </a:cubicBezTo>
                  <a:cubicBezTo>
                    <a:pt x="107" y="181"/>
                    <a:pt x="107" y="182"/>
                    <a:pt x="108" y="183"/>
                  </a:cubicBezTo>
                  <a:cubicBezTo>
                    <a:pt x="109" y="183"/>
                    <a:pt x="110" y="183"/>
                    <a:pt x="111" y="184"/>
                  </a:cubicBezTo>
                  <a:cubicBezTo>
                    <a:pt x="112" y="185"/>
                    <a:pt x="112" y="185"/>
                    <a:pt x="113" y="186"/>
                  </a:cubicBezTo>
                  <a:cubicBezTo>
                    <a:pt x="115" y="186"/>
                    <a:pt x="116" y="187"/>
                    <a:pt x="117" y="187"/>
                  </a:cubicBezTo>
                  <a:cubicBezTo>
                    <a:pt x="119" y="187"/>
                    <a:pt x="118" y="188"/>
                    <a:pt x="119" y="188"/>
                  </a:cubicBezTo>
                  <a:cubicBezTo>
                    <a:pt x="120" y="189"/>
                    <a:pt x="121" y="190"/>
                    <a:pt x="122" y="190"/>
                  </a:cubicBezTo>
                  <a:cubicBezTo>
                    <a:pt x="122" y="190"/>
                    <a:pt x="124" y="190"/>
                    <a:pt x="124" y="190"/>
                  </a:cubicBezTo>
                  <a:cubicBezTo>
                    <a:pt x="125" y="190"/>
                    <a:pt x="128" y="189"/>
                    <a:pt x="129" y="188"/>
                  </a:cubicBezTo>
                  <a:cubicBezTo>
                    <a:pt x="130" y="188"/>
                    <a:pt x="131" y="188"/>
                    <a:pt x="132" y="188"/>
                  </a:cubicBezTo>
                  <a:cubicBezTo>
                    <a:pt x="132" y="187"/>
                    <a:pt x="134" y="186"/>
                    <a:pt x="135" y="186"/>
                  </a:cubicBezTo>
                  <a:cubicBezTo>
                    <a:pt x="135" y="186"/>
                    <a:pt x="136" y="186"/>
                    <a:pt x="136" y="185"/>
                  </a:cubicBezTo>
                  <a:cubicBezTo>
                    <a:pt x="135" y="185"/>
                    <a:pt x="135" y="185"/>
                    <a:pt x="135" y="184"/>
                  </a:cubicBezTo>
                  <a:cubicBezTo>
                    <a:pt x="136" y="184"/>
                    <a:pt x="137" y="183"/>
                    <a:pt x="137" y="184"/>
                  </a:cubicBezTo>
                  <a:cubicBezTo>
                    <a:pt x="137" y="184"/>
                    <a:pt x="137" y="185"/>
                    <a:pt x="137" y="185"/>
                  </a:cubicBezTo>
                  <a:cubicBezTo>
                    <a:pt x="138" y="184"/>
                    <a:pt x="138" y="185"/>
                    <a:pt x="138" y="185"/>
                  </a:cubicBezTo>
                  <a:cubicBezTo>
                    <a:pt x="138" y="185"/>
                    <a:pt x="137" y="186"/>
                    <a:pt x="138" y="186"/>
                  </a:cubicBezTo>
                  <a:cubicBezTo>
                    <a:pt x="139" y="186"/>
                    <a:pt x="139" y="186"/>
                    <a:pt x="140" y="186"/>
                  </a:cubicBezTo>
                  <a:cubicBezTo>
                    <a:pt x="141" y="187"/>
                    <a:pt x="142" y="188"/>
                    <a:pt x="142" y="188"/>
                  </a:cubicBezTo>
                  <a:cubicBezTo>
                    <a:pt x="142" y="188"/>
                    <a:pt x="140" y="186"/>
                    <a:pt x="140" y="186"/>
                  </a:cubicBezTo>
                  <a:cubicBezTo>
                    <a:pt x="139" y="185"/>
                    <a:pt x="139" y="185"/>
                    <a:pt x="140" y="186"/>
                  </a:cubicBezTo>
                  <a:cubicBezTo>
                    <a:pt x="141" y="186"/>
                    <a:pt x="141" y="187"/>
                    <a:pt x="142" y="186"/>
                  </a:cubicBezTo>
                  <a:cubicBezTo>
                    <a:pt x="142" y="186"/>
                    <a:pt x="142" y="187"/>
                    <a:pt x="143" y="188"/>
                  </a:cubicBezTo>
                  <a:cubicBezTo>
                    <a:pt x="144" y="188"/>
                    <a:pt x="143" y="188"/>
                    <a:pt x="144" y="189"/>
                  </a:cubicBezTo>
                  <a:cubicBezTo>
                    <a:pt x="144" y="190"/>
                    <a:pt x="145" y="191"/>
                    <a:pt x="146" y="192"/>
                  </a:cubicBezTo>
                  <a:cubicBezTo>
                    <a:pt x="148" y="193"/>
                    <a:pt x="149" y="196"/>
                    <a:pt x="150" y="197"/>
                  </a:cubicBezTo>
                  <a:cubicBezTo>
                    <a:pt x="151" y="198"/>
                    <a:pt x="151" y="198"/>
                    <a:pt x="151" y="199"/>
                  </a:cubicBezTo>
                  <a:cubicBezTo>
                    <a:pt x="151" y="199"/>
                    <a:pt x="152" y="201"/>
                    <a:pt x="153" y="202"/>
                  </a:cubicBezTo>
                  <a:cubicBezTo>
                    <a:pt x="154" y="204"/>
                    <a:pt x="154" y="204"/>
                    <a:pt x="154" y="204"/>
                  </a:cubicBezTo>
                  <a:cubicBezTo>
                    <a:pt x="154" y="204"/>
                    <a:pt x="155" y="204"/>
                    <a:pt x="155" y="203"/>
                  </a:cubicBezTo>
                  <a:cubicBezTo>
                    <a:pt x="156" y="202"/>
                    <a:pt x="155" y="201"/>
                    <a:pt x="156" y="200"/>
                  </a:cubicBezTo>
                  <a:cubicBezTo>
                    <a:pt x="156" y="199"/>
                    <a:pt x="157" y="199"/>
                    <a:pt x="156" y="198"/>
                  </a:cubicBezTo>
                  <a:cubicBezTo>
                    <a:pt x="156" y="198"/>
                    <a:pt x="155" y="197"/>
                    <a:pt x="156" y="197"/>
                  </a:cubicBezTo>
                  <a:cubicBezTo>
                    <a:pt x="156" y="197"/>
                    <a:pt x="159" y="191"/>
                    <a:pt x="159" y="191"/>
                  </a:cubicBezTo>
                  <a:cubicBezTo>
                    <a:pt x="159" y="191"/>
                    <a:pt x="159" y="189"/>
                    <a:pt x="161" y="189"/>
                  </a:cubicBezTo>
                  <a:cubicBezTo>
                    <a:pt x="162" y="190"/>
                    <a:pt x="169" y="191"/>
                    <a:pt x="170" y="191"/>
                  </a:cubicBezTo>
                  <a:cubicBezTo>
                    <a:pt x="171" y="191"/>
                    <a:pt x="170" y="189"/>
                    <a:pt x="170" y="189"/>
                  </a:cubicBezTo>
                  <a:cubicBezTo>
                    <a:pt x="171" y="188"/>
                    <a:pt x="171" y="187"/>
                    <a:pt x="170" y="187"/>
                  </a:cubicBezTo>
                  <a:cubicBezTo>
                    <a:pt x="170" y="187"/>
                    <a:pt x="169" y="186"/>
                    <a:pt x="169" y="185"/>
                  </a:cubicBezTo>
                  <a:cubicBezTo>
                    <a:pt x="169" y="185"/>
                    <a:pt x="169" y="184"/>
                    <a:pt x="168" y="183"/>
                  </a:cubicBezTo>
                  <a:cubicBezTo>
                    <a:pt x="167" y="183"/>
                    <a:pt x="165" y="179"/>
                    <a:pt x="164" y="178"/>
                  </a:cubicBezTo>
                  <a:cubicBezTo>
                    <a:pt x="164" y="178"/>
                    <a:pt x="167" y="178"/>
                    <a:pt x="167" y="178"/>
                  </a:cubicBezTo>
                  <a:cubicBezTo>
                    <a:pt x="168" y="176"/>
                    <a:pt x="168" y="175"/>
                    <a:pt x="168" y="173"/>
                  </a:cubicBezTo>
                  <a:cubicBezTo>
                    <a:pt x="174" y="174"/>
                    <a:pt x="176" y="174"/>
                    <a:pt x="182" y="174"/>
                  </a:cubicBezTo>
                  <a:cubicBezTo>
                    <a:pt x="182" y="174"/>
                    <a:pt x="183" y="172"/>
                    <a:pt x="184" y="173"/>
                  </a:cubicBezTo>
                  <a:cubicBezTo>
                    <a:pt x="185" y="174"/>
                    <a:pt x="185" y="174"/>
                    <a:pt x="185" y="174"/>
                  </a:cubicBezTo>
                  <a:cubicBezTo>
                    <a:pt x="185" y="173"/>
                    <a:pt x="188" y="169"/>
                    <a:pt x="188" y="168"/>
                  </a:cubicBezTo>
                  <a:cubicBezTo>
                    <a:pt x="190" y="168"/>
                    <a:pt x="190" y="168"/>
                    <a:pt x="190" y="168"/>
                  </a:cubicBezTo>
                  <a:cubicBezTo>
                    <a:pt x="190" y="168"/>
                    <a:pt x="190" y="168"/>
                    <a:pt x="190" y="167"/>
                  </a:cubicBezTo>
                  <a:cubicBezTo>
                    <a:pt x="190" y="167"/>
                    <a:pt x="191" y="166"/>
                    <a:pt x="191" y="166"/>
                  </a:cubicBezTo>
                  <a:cubicBezTo>
                    <a:pt x="192" y="166"/>
                    <a:pt x="192" y="166"/>
                    <a:pt x="192" y="166"/>
                  </a:cubicBezTo>
                  <a:cubicBezTo>
                    <a:pt x="192" y="166"/>
                    <a:pt x="192" y="168"/>
                    <a:pt x="192" y="169"/>
                  </a:cubicBezTo>
                  <a:cubicBezTo>
                    <a:pt x="192" y="169"/>
                    <a:pt x="192" y="170"/>
                    <a:pt x="192" y="170"/>
                  </a:cubicBezTo>
                  <a:cubicBezTo>
                    <a:pt x="193" y="170"/>
                    <a:pt x="192" y="171"/>
                    <a:pt x="192" y="172"/>
                  </a:cubicBezTo>
                  <a:cubicBezTo>
                    <a:pt x="192" y="172"/>
                    <a:pt x="191" y="174"/>
                    <a:pt x="191" y="174"/>
                  </a:cubicBezTo>
                  <a:cubicBezTo>
                    <a:pt x="191" y="175"/>
                    <a:pt x="191" y="175"/>
                    <a:pt x="192" y="175"/>
                  </a:cubicBezTo>
                  <a:cubicBezTo>
                    <a:pt x="192" y="174"/>
                    <a:pt x="192" y="173"/>
                    <a:pt x="193" y="172"/>
                  </a:cubicBezTo>
                  <a:cubicBezTo>
                    <a:pt x="193" y="171"/>
                    <a:pt x="193" y="170"/>
                    <a:pt x="194" y="169"/>
                  </a:cubicBezTo>
                  <a:cubicBezTo>
                    <a:pt x="194" y="169"/>
                    <a:pt x="194" y="168"/>
                    <a:pt x="194" y="167"/>
                  </a:cubicBezTo>
                  <a:cubicBezTo>
                    <a:pt x="195" y="166"/>
                    <a:pt x="195" y="166"/>
                    <a:pt x="196" y="165"/>
                  </a:cubicBezTo>
                  <a:cubicBezTo>
                    <a:pt x="196" y="164"/>
                    <a:pt x="196" y="164"/>
                    <a:pt x="196" y="163"/>
                  </a:cubicBezTo>
                  <a:cubicBezTo>
                    <a:pt x="196" y="163"/>
                    <a:pt x="197" y="162"/>
                    <a:pt x="197" y="161"/>
                  </a:cubicBezTo>
                  <a:cubicBezTo>
                    <a:pt x="197" y="161"/>
                    <a:pt x="197" y="161"/>
                    <a:pt x="196" y="161"/>
                  </a:cubicBezTo>
                  <a:cubicBezTo>
                    <a:pt x="196" y="162"/>
                    <a:pt x="195" y="162"/>
                    <a:pt x="195" y="162"/>
                  </a:cubicBezTo>
                  <a:cubicBezTo>
                    <a:pt x="196" y="161"/>
                    <a:pt x="196" y="161"/>
                    <a:pt x="196" y="161"/>
                  </a:cubicBezTo>
                  <a:cubicBezTo>
                    <a:pt x="197" y="160"/>
                    <a:pt x="197" y="160"/>
                    <a:pt x="197" y="160"/>
                  </a:cubicBezTo>
                  <a:cubicBezTo>
                    <a:pt x="198" y="159"/>
                    <a:pt x="198" y="159"/>
                    <a:pt x="197" y="159"/>
                  </a:cubicBezTo>
                  <a:cubicBezTo>
                    <a:pt x="197" y="159"/>
                    <a:pt x="196" y="159"/>
                    <a:pt x="196" y="159"/>
                  </a:cubicBezTo>
                  <a:cubicBezTo>
                    <a:pt x="196" y="158"/>
                    <a:pt x="197" y="157"/>
                    <a:pt x="197" y="156"/>
                  </a:cubicBezTo>
                  <a:cubicBezTo>
                    <a:pt x="197" y="156"/>
                    <a:pt x="198" y="156"/>
                    <a:pt x="198" y="157"/>
                  </a:cubicBezTo>
                  <a:cubicBezTo>
                    <a:pt x="198" y="157"/>
                    <a:pt x="198" y="156"/>
                    <a:pt x="198" y="155"/>
                  </a:cubicBezTo>
                  <a:cubicBezTo>
                    <a:pt x="198" y="154"/>
                    <a:pt x="198" y="153"/>
                    <a:pt x="199" y="153"/>
                  </a:cubicBezTo>
                  <a:cubicBezTo>
                    <a:pt x="199" y="152"/>
                    <a:pt x="200" y="151"/>
                    <a:pt x="200" y="150"/>
                  </a:cubicBezTo>
                  <a:cubicBezTo>
                    <a:pt x="201" y="150"/>
                    <a:pt x="202" y="149"/>
                    <a:pt x="203" y="148"/>
                  </a:cubicBezTo>
                  <a:cubicBezTo>
                    <a:pt x="204" y="147"/>
                    <a:pt x="205" y="145"/>
                    <a:pt x="205" y="145"/>
                  </a:cubicBezTo>
                  <a:cubicBezTo>
                    <a:pt x="205" y="144"/>
                    <a:pt x="205" y="144"/>
                    <a:pt x="205" y="143"/>
                  </a:cubicBezTo>
                  <a:cubicBezTo>
                    <a:pt x="205" y="142"/>
                    <a:pt x="205" y="141"/>
                    <a:pt x="205" y="141"/>
                  </a:cubicBezTo>
                  <a:cubicBezTo>
                    <a:pt x="204" y="140"/>
                    <a:pt x="204" y="140"/>
                    <a:pt x="203" y="139"/>
                  </a:cubicBezTo>
                  <a:cubicBezTo>
                    <a:pt x="202" y="139"/>
                    <a:pt x="202" y="139"/>
                    <a:pt x="202" y="139"/>
                  </a:cubicBezTo>
                  <a:cubicBezTo>
                    <a:pt x="202" y="139"/>
                    <a:pt x="202" y="140"/>
                    <a:pt x="201" y="140"/>
                  </a:cubicBezTo>
                  <a:cubicBezTo>
                    <a:pt x="201" y="139"/>
                    <a:pt x="200" y="140"/>
                    <a:pt x="200" y="140"/>
                  </a:cubicBezTo>
                  <a:cubicBezTo>
                    <a:pt x="201" y="141"/>
                    <a:pt x="201" y="141"/>
                    <a:pt x="201" y="141"/>
                  </a:cubicBezTo>
                  <a:cubicBezTo>
                    <a:pt x="201" y="141"/>
                    <a:pt x="200" y="140"/>
                    <a:pt x="199" y="140"/>
                  </a:cubicBezTo>
                  <a:cubicBezTo>
                    <a:pt x="199" y="140"/>
                    <a:pt x="198" y="140"/>
                    <a:pt x="198" y="140"/>
                  </a:cubicBezTo>
                  <a:cubicBezTo>
                    <a:pt x="198" y="139"/>
                    <a:pt x="197" y="139"/>
                    <a:pt x="197" y="139"/>
                  </a:cubicBezTo>
                  <a:cubicBezTo>
                    <a:pt x="196" y="139"/>
                    <a:pt x="195" y="138"/>
                    <a:pt x="195" y="138"/>
                  </a:cubicBezTo>
                  <a:cubicBezTo>
                    <a:pt x="194" y="138"/>
                    <a:pt x="194" y="139"/>
                    <a:pt x="194" y="139"/>
                  </a:cubicBezTo>
                  <a:cubicBezTo>
                    <a:pt x="193" y="139"/>
                    <a:pt x="192" y="138"/>
                    <a:pt x="191" y="139"/>
                  </a:cubicBezTo>
                  <a:cubicBezTo>
                    <a:pt x="191" y="139"/>
                    <a:pt x="189" y="139"/>
                    <a:pt x="189" y="140"/>
                  </a:cubicBezTo>
                  <a:cubicBezTo>
                    <a:pt x="188" y="140"/>
                    <a:pt x="186" y="140"/>
                    <a:pt x="185" y="140"/>
                  </a:cubicBezTo>
                  <a:cubicBezTo>
                    <a:pt x="185" y="140"/>
                    <a:pt x="185" y="140"/>
                    <a:pt x="183" y="140"/>
                  </a:cubicBezTo>
                  <a:cubicBezTo>
                    <a:pt x="182" y="140"/>
                    <a:pt x="182" y="140"/>
                    <a:pt x="181" y="140"/>
                  </a:cubicBezTo>
                  <a:cubicBezTo>
                    <a:pt x="180" y="141"/>
                    <a:pt x="179" y="141"/>
                    <a:pt x="178" y="142"/>
                  </a:cubicBezTo>
                  <a:cubicBezTo>
                    <a:pt x="178" y="142"/>
                    <a:pt x="177" y="142"/>
                    <a:pt x="177" y="143"/>
                  </a:cubicBezTo>
                  <a:cubicBezTo>
                    <a:pt x="177" y="143"/>
                    <a:pt x="177" y="144"/>
                    <a:pt x="177" y="144"/>
                  </a:cubicBezTo>
                  <a:cubicBezTo>
                    <a:pt x="176" y="145"/>
                    <a:pt x="176" y="146"/>
                    <a:pt x="176" y="147"/>
                  </a:cubicBezTo>
                  <a:cubicBezTo>
                    <a:pt x="175" y="147"/>
                    <a:pt x="175" y="148"/>
                    <a:pt x="175" y="148"/>
                  </a:cubicBezTo>
                  <a:cubicBezTo>
                    <a:pt x="175" y="148"/>
                    <a:pt x="175" y="150"/>
                    <a:pt x="175" y="151"/>
                  </a:cubicBezTo>
                  <a:cubicBezTo>
                    <a:pt x="175" y="151"/>
                    <a:pt x="175" y="152"/>
                    <a:pt x="175" y="152"/>
                  </a:cubicBezTo>
                  <a:cubicBezTo>
                    <a:pt x="174" y="153"/>
                    <a:pt x="174" y="154"/>
                    <a:pt x="173" y="155"/>
                  </a:cubicBezTo>
                  <a:cubicBezTo>
                    <a:pt x="173" y="155"/>
                    <a:pt x="173" y="155"/>
                    <a:pt x="172" y="157"/>
                  </a:cubicBezTo>
                  <a:cubicBezTo>
                    <a:pt x="172" y="158"/>
                    <a:pt x="172" y="159"/>
                    <a:pt x="171" y="159"/>
                  </a:cubicBezTo>
                  <a:cubicBezTo>
                    <a:pt x="170" y="160"/>
                    <a:pt x="169" y="161"/>
                    <a:pt x="168" y="161"/>
                  </a:cubicBezTo>
                  <a:cubicBezTo>
                    <a:pt x="168" y="162"/>
                    <a:pt x="167" y="162"/>
                    <a:pt x="167" y="162"/>
                  </a:cubicBezTo>
                  <a:cubicBezTo>
                    <a:pt x="166" y="162"/>
                    <a:pt x="165" y="163"/>
                    <a:pt x="165" y="163"/>
                  </a:cubicBezTo>
                  <a:cubicBezTo>
                    <a:pt x="166" y="163"/>
                    <a:pt x="167" y="163"/>
                    <a:pt x="167" y="164"/>
                  </a:cubicBezTo>
                  <a:cubicBezTo>
                    <a:pt x="167" y="164"/>
                    <a:pt x="167" y="165"/>
                    <a:pt x="167" y="165"/>
                  </a:cubicBezTo>
                  <a:cubicBezTo>
                    <a:pt x="166" y="165"/>
                    <a:pt x="166" y="165"/>
                    <a:pt x="165" y="166"/>
                  </a:cubicBezTo>
                  <a:cubicBezTo>
                    <a:pt x="165" y="166"/>
                    <a:pt x="165" y="166"/>
                    <a:pt x="165" y="166"/>
                  </a:cubicBezTo>
                  <a:cubicBezTo>
                    <a:pt x="164" y="166"/>
                    <a:pt x="164" y="166"/>
                    <a:pt x="164" y="166"/>
                  </a:cubicBezTo>
                  <a:cubicBezTo>
                    <a:pt x="163" y="166"/>
                    <a:pt x="163" y="166"/>
                    <a:pt x="163" y="166"/>
                  </a:cubicBezTo>
                  <a:cubicBezTo>
                    <a:pt x="162" y="166"/>
                    <a:pt x="162" y="167"/>
                    <a:pt x="162" y="166"/>
                  </a:cubicBezTo>
                  <a:cubicBezTo>
                    <a:pt x="162" y="166"/>
                    <a:pt x="162" y="165"/>
                    <a:pt x="162" y="165"/>
                  </a:cubicBezTo>
                  <a:cubicBezTo>
                    <a:pt x="162" y="165"/>
                    <a:pt x="162" y="165"/>
                    <a:pt x="162" y="165"/>
                  </a:cubicBezTo>
                  <a:cubicBezTo>
                    <a:pt x="162" y="164"/>
                    <a:pt x="163" y="164"/>
                    <a:pt x="163" y="164"/>
                  </a:cubicBezTo>
                  <a:cubicBezTo>
                    <a:pt x="164" y="164"/>
                    <a:pt x="164" y="164"/>
                    <a:pt x="164" y="164"/>
                  </a:cubicBezTo>
                  <a:cubicBezTo>
                    <a:pt x="165" y="164"/>
                    <a:pt x="165" y="163"/>
                    <a:pt x="165" y="163"/>
                  </a:cubicBezTo>
                  <a:cubicBezTo>
                    <a:pt x="164" y="163"/>
                    <a:pt x="164" y="163"/>
                    <a:pt x="164" y="164"/>
                  </a:cubicBezTo>
                  <a:cubicBezTo>
                    <a:pt x="163" y="164"/>
                    <a:pt x="163" y="164"/>
                    <a:pt x="163" y="164"/>
                  </a:cubicBezTo>
                  <a:cubicBezTo>
                    <a:pt x="162" y="164"/>
                    <a:pt x="162" y="164"/>
                    <a:pt x="162" y="164"/>
                  </a:cubicBezTo>
                  <a:cubicBezTo>
                    <a:pt x="162" y="163"/>
                    <a:pt x="161" y="163"/>
                    <a:pt x="161" y="163"/>
                  </a:cubicBezTo>
                  <a:cubicBezTo>
                    <a:pt x="160" y="163"/>
                    <a:pt x="158" y="163"/>
                    <a:pt x="158" y="163"/>
                  </a:cubicBezTo>
                  <a:cubicBezTo>
                    <a:pt x="157" y="164"/>
                    <a:pt x="156" y="164"/>
                    <a:pt x="156" y="164"/>
                  </a:cubicBezTo>
                  <a:cubicBezTo>
                    <a:pt x="156" y="165"/>
                    <a:pt x="156" y="165"/>
                    <a:pt x="156" y="165"/>
                  </a:cubicBezTo>
                  <a:cubicBezTo>
                    <a:pt x="156" y="165"/>
                    <a:pt x="155" y="164"/>
                    <a:pt x="155" y="165"/>
                  </a:cubicBezTo>
                  <a:cubicBezTo>
                    <a:pt x="154" y="165"/>
                    <a:pt x="154" y="165"/>
                    <a:pt x="153" y="165"/>
                  </a:cubicBezTo>
                  <a:cubicBezTo>
                    <a:pt x="153" y="165"/>
                    <a:pt x="153" y="165"/>
                    <a:pt x="152" y="165"/>
                  </a:cubicBezTo>
                  <a:cubicBezTo>
                    <a:pt x="152" y="165"/>
                    <a:pt x="151" y="165"/>
                    <a:pt x="151" y="165"/>
                  </a:cubicBezTo>
                  <a:cubicBezTo>
                    <a:pt x="150" y="165"/>
                    <a:pt x="148" y="165"/>
                    <a:pt x="148" y="165"/>
                  </a:cubicBezTo>
                  <a:cubicBezTo>
                    <a:pt x="148" y="165"/>
                    <a:pt x="148" y="166"/>
                    <a:pt x="147" y="166"/>
                  </a:cubicBezTo>
                  <a:cubicBezTo>
                    <a:pt x="147" y="166"/>
                    <a:pt x="147" y="167"/>
                    <a:pt x="146" y="166"/>
                  </a:cubicBezTo>
                  <a:cubicBezTo>
                    <a:pt x="146" y="166"/>
                    <a:pt x="145" y="166"/>
                    <a:pt x="145" y="167"/>
                  </a:cubicBezTo>
                  <a:cubicBezTo>
                    <a:pt x="144" y="167"/>
                    <a:pt x="143" y="167"/>
                    <a:pt x="142" y="167"/>
                  </a:cubicBezTo>
                  <a:cubicBezTo>
                    <a:pt x="142" y="167"/>
                    <a:pt x="141" y="167"/>
                    <a:pt x="141" y="167"/>
                  </a:cubicBezTo>
                  <a:cubicBezTo>
                    <a:pt x="140" y="166"/>
                    <a:pt x="140" y="164"/>
                    <a:pt x="139" y="163"/>
                  </a:cubicBezTo>
                  <a:cubicBezTo>
                    <a:pt x="139" y="163"/>
                    <a:pt x="138" y="163"/>
                    <a:pt x="138" y="163"/>
                  </a:cubicBezTo>
                  <a:cubicBezTo>
                    <a:pt x="137" y="161"/>
                    <a:pt x="137" y="161"/>
                    <a:pt x="137" y="161"/>
                  </a:cubicBezTo>
                  <a:cubicBezTo>
                    <a:pt x="137" y="161"/>
                    <a:pt x="136" y="161"/>
                    <a:pt x="135" y="161"/>
                  </a:cubicBezTo>
                  <a:cubicBezTo>
                    <a:pt x="134" y="161"/>
                    <a:pt x="133" y="161"/>
                    <a:pt x="133" y="160"/>
                  </a:cubicBezTo>
                  <a:cubicBezTo>
                    <a:pt x="133" y="160"/>
                    <a:pt x="132" y="160"/>
                    <a:pt x="132" y="160"/>
                  </a:cubicBezTo>
                  <a:cubicBezTo>
                    <a:pt x="132" y="161"/>
                    <a:pt x="132" y="160"/>
                    <a:pt x="131" y="161"/>
                  </a:cubicBezTo>
                  <a:cubicBezTo>
                    <a:pt x="131" y="162"/>
                    <a:pt x="131" y="162"/>
                    <a:pt x="131" y="162"/>
                  </a:cubicBezTo>
                  <a:cubicBezTo>
                    <a:pt x="130" y="162"/>
                    <a:pt x="130" y="162"/>
                    <a:pt x="131" y="161"/>
                  </a:cubicBezTo>
                  <a:cubicBezTo>
                    <a:pt x="131" y="161"/>
                    <a:pt x="132" y="160"/>
                    <a:pt x="132" y="160"/>
                  </a:cubicBezTo>
                  <a:cubicBezTo>
                    <a:pt x="132" y="159"/>
                    <a:pt x="131" y="160"/>
                    <a:pt x="131" y="159"/>
                  </a:cubicBezTo>
                  <a:cubicBezTo>
                    <a:pt x="131" y="159"/>
                    <a:pt x="131" y="158"/>
                    <a:pt x="131" y="157"/>
                  </a:cubicBezTo>
                  <a:cubicBezTo>
                    <a:pt x="130" y="156"/>
                    <a:pt x="130" y="156"/>
                    <a:pt x="130" y="155"/>
                  </a:cubicBezTo>
                  <a:cubicBezTo>
                    <a:pt x="130" y="155"/>
                    <a:pt x="129" y="154"/>
                    <a:pt x="129" y="153"/>
                  </a:cubicBezTo>
                  <a:cubicBezTo>
                    <a:pt x="129" y="152"/>
                    <a:pt x="129" y="151"/>
                    <a:pt x="129" y="150"/>
                  </a:cubicBezTo>
                  <a:cubicBezTo>
                    <a:pt x="129" y="149"/>
                    <a:pt x="129" y="148"/>
                    <a:pt x="128" y="147"/>
                  </a:cubicBezTo>
                  <a:cubicBezTo>
                    <a:pt x="128" y="146"/>
                    <a:pt x="125" y="141"/>
                    <a:pt x="125" y="140"/>
                  </a:cubicBezTo>
                  <a:cubicBezTo>
                    <a:pt x="124" y="140"/>
                    <a:pt x="124" y="138"/>
                    <a:pt x="124" y="137"/>
                  </a:cubicBezTo>
                  <a:cubicBezTo>
                    <a:pt x="124" y="135"/>
                    <a:pt x="123" y="134"/>
                    <a:pt x="123" y="133"/>
                  </a:cubicBezTo>
                  <a:cubicBezTo>
                    <a:pt x="123" y="133"/>
                    <a:pt x="123" y="132"/>
                    <a:pt x="123" y="132"/>
                  </a:cubicBezTo>
                  <a:cubicBezTo>
                    <a:pt x="123" y="131"/>
                    <a:pt x="123" y="131"/>
                    <a:pt x="122" y="130"/>
                  </a:cubicBezTo>
                  <a:cubicBezTo>
                    <a:pt x="122" y="129"/>
                    <a:pt x="122" y="129"/>
                    <a:pt x="122" y="128"/>
                  </a:cubicBezTo>
                  <a:cubicBezTo>
                    <a:pt x="122" y="127"/>
                    <a:pt x="122" y="125"/>
                    <a:pt x="122" y="124"/>
                  </a:cubicBezTo>
                  <a:cubicBezTo>
                    <a:pt x="122" y="124"/>
                    <a:pt x="122" y="123"/>
                    <a:pt x="122" y="122"/>
                  </a:cubicBezTo>
                  <a:cubicBezTo>
                    <a:pt x="122" y="122"/>
                    <a:pt x="122" y="119"/>
                    <a:pt x="122" y="119"/>
                  </a:cubicBezTo>
                  <a:cubicBezTo>
                    <a:pt x="123" y="118"/>
                    <a:pt x="123" y="117"/>
                    <a:pt x="123" y="117"/>
                  </a:cubicBezTo>
                  <a:cubicBezTo>
                    <a:pt x="124" y="116"/>
                    <a:pt x="124" y="114"/>
                    <a:pt x="124" y="113"/>
                  </a:cubicBezTo>
                  <a:cubicBezTo>
                    <a:pt x="124" y="112"/>
                    <a:pt x="125" y="111"/>
                    <a:pt x="125" y="110"/>
                  </a:cubicBezTo>
                  <a:cubicBezTo>
                    <a:pt x="125" y="110"/>
                    <a:pt x="125" y="109"/>
                    <a:pt x="124" y="109"/>
                  </a:cubicBezTo>
                  <a:cubicBezTo>
                    <a:pt x="124" y="109"/>
                    <a:pt x="125" y="108"/>
                    <a:pt x="125" y="108"/>
                  </a:cubicBezTo>
                  <a:cubicBezTo>
                    <a:pt x="125" y="107"/>
                    <a:pt x="125" y="107"/>
                    <a:pt x="125" y="107"/>
                  </a:cubicBezTo>
                  <a:cubicBezTo>
                    <a:pt x="125" y="106"/>
                    <a:pt x="125" y="106"/>
                    <a:pt x="125" y="105"/>
                  </a:cubicBezTo>
                  <a:cubicBezTo>
                    <a:pt x="125" y="105"/>
                    <a:pt x="125" y="104"/>
                    <a:pt x="125" y="103"/>
                  </a:cubicBezTo>
                  <a:cubicBezTo>
                    <a:pt x="126" y="103"/>
                    <a:pt x="125" y="102"/>
                    <a:pt x="125" y="102"/>
                  </a:cubicBezTo>
                  <a:cubicBezTo>
                    <a:pt x="125" y="101"/>
                    <a:pt x="125" y="101"/>
                    <a:pt x="125" y="101"/>
                  </a:cubicBezTo>
                  <a:cubicBezTo>
                    <a:pt x="126" y="102"/>
                    <a:pt x="126" y="102"/>
                    <a:pt x="126" y="102"/>
                  </a:cubicBezTo>
                  <a:cubicBezTo>
                    <a:pt x="126" y="102"/>
                    <a:pt x="127" y="101"/>
                    <a:pt x="126" y="101"/>
                  </a:cubicBezTo>
                  <a:cubicBezTo>
                    <a:pt x="126" y="100"/>
                    <a:pt x="127" y="99"/>
                    <a:pt x="127" y="99"/>
                  </a:cubicBezTo>
                  <a:cubicBezTo>
                    <a:pt x="127" y="98"/>
                    <a:pt x="127" y="98"/>
                    <a:pt x="127" y="98"/>
                  </a:cubicBezTo>
                  <a:cubicBezTo>
                    <a:pt x="127" y="97"/>
                    <a:pt x="127" y="96"/>
                    <a:pt x="127" y="96"/>
                  </a:cubicBezTo>
                  <a:cubicBezTo>
                    <a:pt x="127" y="95"/>
                    <a:pt x="127" y="95"/>
                    <a:pt x="127" y="94"/>
                  </a:cubicBezTo>
                  <a:cubicBezTo>
                    <a:pt x="127" y="94"/>
                    <a:pt x="127" y="94"/>
                    <a:pt x="128" y="94"/>
                  </a:cubicBezTo>
                  <a:cubicBezTo>
                    <a:pt x="128" y="93"/>
                    <a:pt x="128" y="93"/>
                    <a:pt x="128" y="93"/>
                  </a:cubicBezTo>
                  <a:cubicBezTo>
                    <a:pt x="128" y="93"/>
                    <a:pt x="128" y="94"/>
                    <a:pt x="128" y="94"/>
                  </a:cubicBezTo>
                  <a:cubicBezTo>
                    <a:pt x="129" y="94"/>
                    <a:pt x="129" y="93"/>
                    <a:pt x="129" y="93"/>
                  </a:cubicBezTo>
                  <a:cubicBezTo>
                    <a:pt x="129" y="92"/>
                    <a:pt x="130" y="93"/>
                    <a:pt x="130" y="93"/>
                  </a:cubicBezTo>
                  <a:cubicBezTo>
                    <a:pt x="130" y="93"/>
                    <a:pt x="130" y="94"/>
                    <a:pt x="131" y="93"/>
                  </a:cubicBezTo>
                  <a:cubicBezTo>
                    <a:pt x="131" y="92"/>
                    <a:pt x="133" y="90"/>
                    <a:pt x="133" y="89"/>
                  </a:cubicBezTo>
                  <a:cubicBezTo>
                    <a:pt x="133" y="89"/>
                    <a:pt x="133" y="88"/>
                    <a:pt x="133" y="88"/>
                  </a:cubicBezTo>
                  <a:cubicBezTo>
                    <a:pt x="132" y="88"/>
                    <a:pt x="132" y="88"/>
                    <a:pt x="132" y="88"/>
                  </a:cubicBezTo>
                  <a:cubicBezTo>
                    <a:pt x="131" y="89"/>
                    <a:pt x="131" y="89"/>
                    <a:pt x="130" y="88"/>
                  </a:cubicBezTo>
                  <a:cubicBezTo>
                    <a:pt x="130" y="87"/>
                    <a:pt x="129" y="86"/>
                    <a:pt x="128" y="86"/>
                  </a:cubicBezTo>
                  <a:cubicBezTo>
                    <a:pt x="127" y="86"/>
                    <a:pt x="125" y="85"/>
                    <a:pt x="125" y="85"/>
                  </a:cubicBezTo>
                  <a:cubicBezTo>
                    <a:pt x="124" y="84"/>
                    <a:pt x="123" y="84"/>
                    <a:pt x="122" y="83"/>
                  </a:cubicBezTo>
                  <a:cubicBezTo>
                    <a:pt x="122" y="82"/>
                    <a:pt x="120" y="82"/>
                    <a:pt x="120" y="81"/>
                  </a:cubicBezTo>
                  <a:cubicBezTo>
                    <a:pt x="119" y="81"/>
                    <a:pt x="119" y="80"/>
                    <a:pt x="119" y="79"/>
                  </a:cubicBezTo>
                  <a:cubicBezTo>
                    <a:pt x="119" y="78"/>
                    <a:pt x="119" y="77"/>
                    <a:pt x="118" y="76"/>
                  </a:cubicBezTo>
                  <a:cubicBezTo>
                    <a:pt x="118" y="75"/>
                    <a:pt x="118" y="74"/>
                    <a:pt x="118" y="73"/>
                  </a:cubicBezTo>
                  <a:cubicBezTo>
                    <a:pt x="119" y="72"/>
                    <a:pt x="118" y="71"/>
                    <a:pt x="119" y="69"/>
                  </a:cubicBezTo>
                  <a:cubicBezTo>
                    <a:pt x="119" y="68"/>
                    <a:pt x="119" y="69"/>
                    <a:pt x="118" y="69"/>
                  </a:cubicBezTo>
                  <a:cubicBezTo>
                    <a:pt x="117" y="68"/>
                    <a:pt x="116" y="66"/>
                    <a:pt x="116" y="65"/>
                  </a:cubicBezTo>
                  <a:cubicBezTo>
                    <a:pt x="116" y="64"/>
                    <a:pt x="116" y="63"/>
                    <a:pt x="115" y="62"/>
                  </a:cubicBezTo>
                  <a:cubicBezTo>
                    <a:pt x="115" y="61"/>
                    <a:pt x="114" y="60"/>
                    <a:pt x="114" y="59"/>
                  </a:cubicBezTo>
                  <a:cubicBezTo>
                    <a:pt x="114" y="58"/>
                    <a:pt x="114" y="56"/>
                    <a:pt x="114" y="55"/>
                  </a:cubicBezTo>
                  <a:cubicBezTo>
                    <a:pt x="114" y="53"/>
                    <a:pt x="113" y="51"/>
                    <a:pt x="113" y="50"/>
                  </a:cubicBezTo>
                  <a:cubicBezTo>
                    <a:pt x="113" y="50"/>
                    <a:pt x="112" y="49"/>
                    <a:pt x="111" y="48"/>
                  </a:cubicBezTo>
                  <a:cubicBezTo>
                    <a:pt x="110" y="47"/>
                    <a:pt x="110" y="46"/>
                    <a:pt x="110" y="45"/>
                  </a:cubicBezTo>
                  <a:cubicBezTo>
                    <a:pt x="110" y="44"/>
                    <a:pt x="109" y="45"/>
                    <a:pt x="107" y="44"/>
                  </a:cubicBezTo>
                  <a:cubicBezTo>
                    <a:pt x="106" y="44"/>
                    <a:pt x="107" y="44"/>
                    <a:pt x="106" y="44"/>
                  </a:cubicBezTo>
                  <a:cubicBezTo>
                    <a:pt x="105" y="44"/>
                    <a:pt x="104" y="43"/>
                    <a:pt x="103" y="43"/>
                  </a:cubicBezTo>
                  <a:cubicBezTo>
                    <a:pt x="102" y="43"/>
                    <a:pt x="102" y="44"/>
                    <a:pt x="101" y="43"/>
                  </a:cubicBezTo>
                  <a:cubicBezTo>
                    <a:pt x="100" y="43"/>
                    <a:pt x="100" y="44"/>
                    <a:pt x="99" y="45"/>
                  </a:cubicBezTo>
                  <a:cubicBezTo>
                    <a:pt x="98" y="47"/>
                    <a:pt x="95" y="50"/>
                    <a:pt x="95" y="50"/>
                  </a:cubicBezTo>
                  <a:cubicBezTo>
                    <a:pt x="94" y="51"/>
                    <a:pt x="92" y="50"/>
                    <a:pt x="92" y="49"/>
                  </a:cubicBezTo>
                  <a:cubicBezTo>
                    <a:pt x="91" y="48"/>
                    <a:pt x="88" y="46"/>
                    <a:pt x="88" y="46"/>
                  </a:cubicBezTo>
                  <a:cubicBezTo>
                    <a:pt x="88" y="45"/>
                    <a:pt x="87" y="44"/>
                    <a:pt x="86" y="44"/>
                  </a:cubicBezTo>
                  <a:cubicBezTo>
                    <a:pt x="86" y="43"/>
                    <a:pt x="86" y="42"/>
                    <a:pt x="85" y="41"/>
                  </a:cubicBezTo>
                  <a:cubicBezTo>
                    <a:pt x="85" y="39"/>
                    <a:pt x="85" y="38"/>
                    <a:pt x="86" y="37"/>
                  </a:cubicBezTo>
                  <a:cubicBezTo>
                    <a:pt x="86" y="36"/>
                    <a:pt x="86" y="36"/>
                    <a:pt x="85" y="35"/>
                  </a:cubicBezTo>
                  <a:cubicBezTo>
                    <a:pt x="85" y="34"/>
                    <a:pt x="85" y="33"/>
                    <a:pt x="85" y="32"/>
                  </a:cubicBezTo>
                  <a:cubicBezTo>
                    <a:pt x="85" y="31"/>
                    <a:pt x="84" y="30"/>
                    <a:pt x="83" y="30"/>
                  </a:cubicBezTo>
                  <a:cubicBezTo>
                    <a:pt x="82" y="29"/>
                    <a:pt x="81" y="26"/>
                    <a:pt x="81" y="25"/>
                  </a:cubicBezTo>
                  <a:cubicBezTo>
                    <a:pt x="80" y="23"/>
                    <a:pt x="80" y="23"/>
                    <a:pt x="79" y="23"/>
                  </a:cubicBezTo>
                  <a:cubicBezTo>
                    <a:pt x="78" y="22"/>
                    <a:pt x="78" y="20"/>
                    <a:pt x="78" y="19"/>
                  </a:cubicBezTo>
                  <a:cubicBezTo>
                    <a:pt x="78" y="18"/>
                    <a:pt x="76" y="18"/>
                    <a:pt x="76" y="18"/>
                  </a:cubicBezTo>
                  <a:cubicBezTo>
                    <a:pt x="76" y="18"/>
                    <a:pt x="67" y="16"/>
                    <a:pt x="65" y="17"/>
                  </a:cubicBezTo>
                  <a:cubicBezTo>
                    <a:pt x="64" y="17"/>
                    <a:pt x="64" y="17"/>
                    <a:pt x="64" y="19"/>
                  </a:cubicBezTo>
                  <a:cubicBezTo>
                    <a:pt x="63" y="21"/>
                    <a:pt x="62" y="21"/>
                    <a:pt x="62" y="21"/>
                  </a:cubicBezTo>
                  <a:cubicBezTo>
                    <a:pt x="54" y="20"/>
                    <a:pt x="50" y="20"/>
                    <a:pt x="41" y="19"/>
                  </a:cubicBezTo>
                  <a:cubicBezTo>
                    <a:pt x="41" y="19"/>
                    <a:pt x="20" y="4"/>
                    <a:pt x="18" y="3"/>
                  </a:cubicBezTo>
                  <a:cubicBezTo>
                    <a:pt x="17" y="2"/>
                    <a:pt x="17" y="2"/>
                    <a:pt x="18" y="1"/>
                  </a:cubicBezTo>
                  <a:cubicBezTo>
                    <a:pt x="19" y="1"/>
                    <a:pt x="18" y="0"/>
                    <a:pt x="18" y="0"/>
                  </a:cubicBezTo>
                  <a:cubicBezTo>
                    <a:pt x="11" y="0"/>
                    <a:pt x="7"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87" name="Freeform 217">
              <a:extLst>
                <a:ext uri="{FF2B5EF4-FFF2-40B4-BE49-F238E27FC236}">
                  <a16:creationId xmlns:a16="http://schemas.microsoft.com/office/drawing/2014/main" id="{776788D7-4D65-41B2-A195-D6D6F2B0742E}"/>
                </a:ext>
              </a:extLst>
            </p:cNvPr>
            <p:cNvSpPr>
              <a:spLocks/>
            </p:cNvSpPr>
            <p:nvPr/>
          </p:nvSpPr>
          <p:spPr bwMode="gray">
            <a:xfrm>
              <a:off x="6192066" y="2875690"/>
              <a:ext cx="261126" cy="208359"/>
            </a:xfrm>
            <a:custGeom>
              <a:avLst/>
              <a:gdLst>
                <a:gd name="T0" fmla="*/ 7 w 101"/>
                <a:gd name="T1" fmla="*/ 13 h 80"/>
                <a:gd name="T2" fmla="*/ 10 w 101"/>
                <a:gd name="T3" fmla="*/ 17 h 80"/>
                <a:gd name="T4" fmla="*/ 16 w 101"/>
                <a:gd name="T5" fmla="*/ 18 h 80"/>
                <a:gd name="T6" fmla="*/ 27 w 101"/>
                <a:gd name="T7" fmla="*/ 17 h 80"/>
                <a:gd name="T8" fmla="*/ 32 w 101"/>
                <a:gd name="T9" fmla="*/ 22 h 80"/>
                <a:gd name="T10" fmla="*/ 43 w 101"/>
                <a:gd name="T11" fmla="*/ 23 h 80"/>
                <a:gd name="T12" fmla="*/ 52 w 101"/>
                <a:gd name="T13" fmla="*/ 28 h 80"/>
                <a:gd name="T14" fmla="*/ 49 w 101"/>
                <a:gd name="T15" fmla="*/ 31 h 80"/>
                <a:gd name="T16" fmla="*/ 42 w 101"/>
                <a:gd name="T17" fmla="*/ 30 h 80"/>
                <a:gd name="T18" fmla="*/ 35 w 101"/>
                <a:gd name="T19" fmla="*/ 32 h 80"/>
                <a:gd name="T20" fmla="*/ 31 w 101"/>
                <a:gd name="T21" fmla="*/ 31 h 80"/>
                <a:gd name="T22" fmla="*/ 22 w 101"/>
                <a:gd name="T23" fmla="*/ 39 h 80"/>
                <a:gd name="T24" fmla="*/ 24 w 101"/>
                <a:gd name="T25" fmla="*/ 40 h 80"/>
                <a:gd name="T26" fmla="*/ 18 w 101"/>
                <a:gd name="T27" fmla="*/ 50 h 80"/>
                <a:gd name="T28" fmla="*/ 13 w 101"/>
                <a:gd name="T29" fmla="*/ 62 h 80"/>
                <a:gd name="T30" fmla="*/ 12 w 101"/>
                <a:gd name="T31" fmla="*/ 72 h 80"/>
                <a:gd name="T32" fmla="*/ 25 w 101"/>
                <a:gd name="T33" fmla="*/ 60 h 80"/>
                <a:gd name="T34" fmla="*/ 27 w 101"/>
                <a:gd name="T35" fmla="*/ 51 h 80"/>
                <a:gd name="T36" fmla="*/ 33 w 101"/>
                <a:gd name="T37" fmla="*/ 42 h 80"/>
                <a:gd name="T38" fmla="*/ 37 w 101"/>
                <a:gd name="T39" fmla="*/ 41 h 80"/>
                <a:gd name="T40" fmla="*/ 44 w 101"/>
                <a:gd name="T41" fmla="*/ 37 h 80"/>
                <a:gd name="T42" fmla="*/ 48 w 101"/>
                <a:gd name="T43" fmla="*/ 34 h 80"/>
                <a:gd name="T44" fmla="*/ 54 w 101"/>
                <a:gd name="T45" fmla="*/ 40 h 80"/>
                <a:gd name="T46" fmla="*/ 52 w 101"/>
                <a:gd name="T47" fmla="*/ 47 h 80"/>
                <a:gd name="T48" fmla="*/ 45 w 101"/>
                <a:gd name="T49" fmla="*/ 53 h 80"/>
                <a:gd name="T50" fmla="*/ 49 w 101"/>
                <a:gd name="T51" fmla="*/ 55 h 80"/>
                <a:gd name="T52" fmla="*/ 53 w 101"/>
                <a:gd name="T53" fmla="*/ 58 h 80"/>
                <a:gd name="T54" fmla="*/ 48 w 101"/>
                <a:gd name="T55" fmla="*/ 66 h 80"/>
                <a:gd name="T56" fmla="*/ 41 w 101"/>
                <a:gd name="T57" fmla="*/ 76 h 80"/>
                <a:gd name="T58" fmla="*/ 57 w 101"/>
                <a:gd name="T59" fmla="*/ 77 h 80"/>
                <a:gd name="T60" fmla="*/ 78 w 101"/>
                <a:gd name="T61" fmla="*/ 67 h 80"/>
                <a:gd name="T62" fmla="*/ 88 w 101"/>
                <a:gd name="T63" fmla="*/ 66 h 80"/>
                <a:gd name="T64" fmla="*/ 99 w 101"/>
                <a:gd name="T65" fmla="*/ 64 h 80"/>
                <a:gd name="T66" fmla="*/ 99 w 101"/>
                <a:gd name="T67" fmla="*/ 57 h 80"/>
                <a:gd name="T68" fmla="*/ 92 w 101"/>
                <a:gd name="T69" fmla="*/ 57 h 80"/>
                <a:gd name="T70" fmla="*/ 93 w 101"/>
                <a:gd name="T71" fmla="*/ 60 h 80"/>
                <a:gd name="T72" fmla="*/ 79 w 101"/>
                <a:gd name="T73" fmla="*/ 59 h 80"/>
                <a:gd name="T74" fmla="*/ 76 w 101"/>
                <a:gd name="T75" fmla="*/ 64 h 80"/>
                <a:gd name="T76" fmla="*/ 68 w 101"/>
                <a:gd name="T77" fmla="*/ 68 h 80"/>
                <a:gd name="T78" fmla="*/ 58 w 101"/>
                <a:gd name="T79" fmla="*/ 68 h 80"/>
                <a:gd name="T80" fmla="*/ 46 w 101"/>
                <a:gd name="T81" fmla="*/ 73 h 80"/>
                <a:gd name="T82" fmla="*/ 49 w 101"/>
                <a:gd name="T83" fmla="*/ 70 h 80"/>
                <a:gd name="T84" fmla="*/ 55 w 101"/>
                <a:gd name="T85" fmla="*/ 62 h 80"/>
                <a:gd name="T86" fmla="*/ 63 w 101"/>
                <a:gd name="T87" fmla="*/ 51 h 80"/>
                <a:gd name="T88" fmla="*/ 69 w 101"/>
                <a:gd name="T89" fmla="*/ 44 h 80"/>
                <a:gd name="T90" fmla="*/ 70 w 101"/>
                <a:gd name="T91" fmla="*/ 48 h 80"/>
                <a:gd name="T92" fmla="*/ 76 w 101"/>
                <a:gd name="T93" fmla="*/ 49 h 80"/>
                <a:gd name="T94" fmla="*/ 78 w 101"/>
                <a:gd name="T95" fmla="*/ 47 h 80"/>
                <a:gd name="T96" fmla="*/ 78 w 101"/>
                <a:gd name="T97" fmla="*/ 42 h 80"/>
                <a:gd name="T98" fmla="*/ 74 w 101"/>
                <a:gd name="T99" fmla="*/ 36 h 80"/>
                <a:gd name="T100" fmla="*/ 68 w 101"/>
                <a:gd name="T101" fmla="*/ 34 h 80"/>
                <a:gd name="T102" fmla="*/ 60 w 101"/>
                <a:gd name="T103" fmla="*/ 31 h 80"/>
                <a:gd name="T104" fmla="*/ 52 w 101"/>
                <a:gd name="T105" fmla="*/ 26 h 80"/>
                <a:gd name="T106" fmla="*/ 52 w 101"/>
                <a:gd name="T107" fmla="*/ 21 h 80"/>
                <a:gd name="T108" fmla="*/ 54 w 101"/>
                <a:gd name="T109" fmla="*/ 13 h 80"/>
                <a:gd name="T110" fmla="*/ 46 w 101"/>
                <a:gd name="T111" fmla="*/ 3 h 80"/>
                <a:gd name="T112" fmla="*/ 36 w 101"/>
                <a:gd name="T113" fmla="*/ 0 h 80"/>
                <a:gd name="T114" fmla="*/ 35 w 101"/>
                <a:gd name="T115" fmla="*/ 2 h 80"/>
                <a:gd name="T116" fmla="*/ 30 w 101"/>
                <a:gd name="T117" fmla="*/ 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80">
                  <a:moveTo>
                    <a:pt x="22" y="7"/>
                  </a:moveTo>
                  <a:cubicBezTo>
                    <a:pt x="22" y="7"/>
                    <a:pt x="22" y="9"/>
                    <a:pt x="20" y="8"/>
                  </a:cubicBezTo>
                  <a:cubicBezTo>
                    <a:pt x="19" y="8"/>
                    <a:pt x="16" y="9"/>
                    <a:pt x="15" y="10"/>
                  </a:cubicBezTo>
                  <a:cubicBezTo>
                    <a:pt x="13" y="10"/>
                    <a:pt x="12" y="10"/>
                    <a:pt x="10" y="11"/>
                  </a:cubicBezTo>
                  <a:cubicBezTo>
                    <a:pt x="9" y="12"/>
                    <a:pt x="9" y="12"/>
                    <a:pt x="7" y="13"/>
                  </a:cubicBezTo>
                  <a:cubicBezTo>
                    <a:pt x="6" y="13"/>
                    <a:pt x="5" y="15"/>
                    <a:pt x="3" y="15"/>
                  </a:cubicBezTo>
                  <a:cubicBezTo>
                    <a:pt x="0" y="16"/>
                    <a:pt x="0" y="15"/>
                    <a:pt x="0" y="16"/>
                  </a:cubicBezTo>
                  <a:cubicBezTo>
                    <a:pt x="1" y="17"/>
                    <a:pt x="1" y="18"/>
                    <a:pt x="2" y="17"/>
                  </a:cubicBezTo>
                  <a:cubicBezTo>
                    <a:pt x="3" y="17"/>
                    <a:pt x="7" y="17"/>
                    <a:pt x="8" y="16"/>
                  </a:cubicBezTo>
                  <a:cubicBezTo>
                    <a:pt x="9" y="16"/>
                    <a:pt x="10" y="16"/>
                    <a:pt x="10" y="17"/>
                  </a:cubicBezTo>
                  <a:cubicBezTo>
                    <a:pt x="9" y="17"/>
                    <a:pt x="9" y="17"/>
                    <a:pt x="8" y="18"/>
                  </a:cubicBezTo>
                  <a:cubicBezTo>
                    <a:pt x="8" y="18"/>
                    <a:pt x="7" y="19"/>
                    <a:pt x="8" y="19"/>
                  </a:cubicBezTo>
                  <a:cubicBezTo>
                    <a:pt x="9" y="19"/>
                    <a:pt x="9" y="18"/>
                    <a:pt x="10" y="19"/>
                  </a:cubicBezTo>
                  <a:cubicBezTo>
                    <a:pt x="10" y="20"/>
                    <a:pt x="11" y="20"/>
                    <a:pt x="12" y="20"/>
                  </a:cubicBezTo>
                  <a:cubicBezTo>
                    <a:pt x="13" y="20"/>
                    <a:pt x="15" y="19"/>
                    <a:pt x="16" y="18"/>
                  </a:cubicBezTo>
                  <a:cubicBezTo>
                    <a:pt x="17" y="18"/>
                    <a:pt x="20" y="18"/>
                    <a:pt x="20" y="18"/>
                  </a:cubicBezTo>
                  <a:cubicBezTo>
                    <a:pt x="21" y="18"/>
                    <a:pt x="22" y="17"/>
                    <a:pt x="23" y="17"/>
                  </a:cubicBezTo>
                  <a:cubicBezTo>
                    <a:pt x="24" y="16"/>
                    <a:pt x="25" y="16"/>
                    <a:pt x="26" y="16"/>
                  </a:cubicBezTo>
                  <a:cubicBezTo>
                    <a:pt x="26" y="16"/>
                    <a:pt x="25" y="17"/>
                    <a:pt x="26" y="17"/>
                  </a:cubicBezTo>
                  <a:cubicBezTo>
                    <a:pt x="27" y="17"/>
                    <a:pt x="28" y="17"/>
                    <a:pt x="27" y="17"/>
                  </a:cubicBezTo>
                  <a:cubicBezTo>
                    <a:pt x="27" y="17"/>
                    <a:pt x="26" y="18"/>
                    <a:pt x="26" y="18"/>
                  </a:cubicBezTo>
                  <a:cubicBezTo>
                    <a:pt x="25" y="19"/>
                    <a:pt x="25" y="20"/>
                    <a:pt x="25" y="20"/>
                  </a:cubicBezTo>
                  <a:cubicBezTo>
                    <a:pt x="26" y="20"/>
                    <a:pt x="27" y="19"/>
                    <a:pt x="28" y="19"/>
                  </a:cubicBezTo>
                  <a:cubicBezTo>
                    <a:pt x="29" y="19"/>
                    <a:pt x="30" y="19"/>
                    <a:pt x="30" y="20"/>
                  </a:cubicBezTo>
                  <a:cubicBezTo>
                    <a:pt x="31" y="20"/>
                    <a:pt x="31" y="22"/>
                    <a:pt x="32" y="22"/>
                  </a:cubicBezTo>
                  <a:cubicBezTo>
                    <a:pt x="32" y="23"/>
                    <a:pt x="32" y="24"/>
                    <a:pt x="33" y="24"/>
                  </a:cubicBezTo>
                  <a:cubicBezTo>
                    <a:pt x="33" y="24"/>
                    <a:pt x="34" y="24"/>
                    <a:pt x="34" y="24"/>
                  </a:cubicBezTo>
                  <a:cubicBezTo>
                    <a:pt x="34" y="25"/>
                    <a:pt x="35" y="25"/>
                    <a:pt x="35" y="25"/>
                  </a:cubicBezTo>
                  <a:cubicBezTo>
                    <a:pt x="36" y="25"/>
                    <a:pt x="37" y="25"/>
                    <a:pt x="38" y="25"/>
                  </a:cubicBezTo>
                  <a:cubicBezTo>
                    <a:pt x="39" y="24"/>
                    <a:pt x="41" y="23"/>
                    <a:pt x="43" y="23"/>
                  </a:cubicBezTo>
                  <a:cubicBezTo>
                    <a:pt x="44" y="24"/>
                    <a:pt x="46" y="25"/>
                    <a:pt x="46" y="24"/>
                  </a:cubicBezTo>
                  <a:cubicBezTo>
                    <a:pt x="47" y="24"/>
                    <a:pt x="50" y="23"/>
                    <a:pt x="49" y="24"/>
                  </a:cubicBezTo>
                  <a:cubicBezTo>
                    <a:pt x="49" y="25"/>
                    <a:pt x="48" y="27"/>
                    <a:pt x="48" y="27"/>
                  </a:cubicBezTo>
                  <a:cubicBezTo>
                    <a:pt x="49" y="27"/>
                    <a:pt x="50" y="27"/>
                    <a:pt x="51" y="27"/>
                  </a:cubicBezTo>
                  <a:cubicBezTo>
                    <a:pt x="51" y="28"/>
                    <a:pt x="51" y="28"/>
                    <a:pt x="52" y="28"/>
                  </a:cubicBezTo>
                  <a:cubicBezTo>
                    <a:pt x="52" y="28"/>
                    <a:pt x="53" y="28"/>
                    <a:pt x="53" y="29"/>
                  </a:cubicBezTo>
                  <a:cubicBezTo>
                    <a:pt x="53" y="30"/>
                    <a:pt x="52" y="30"/>
                    <a:pt x="52" y="30"/>
                  </a:cubicBezTo>
                  <a:cubicBezTo>
                    <a:pt x="53" y="31"/>
                    <a:pt x="54" y="31"/>
                    <a:pt x="53" y="32"/>
                  </a:cubicBezTo>
                  <a:cubicBezTo>
                    <a:pt x="53" y="33"/>
                    <a:pt x="53" y="33"/>
                    <a:pt x="52" y="32"/>
                  </a:cubicBezTo>
                  <a:cubicBezTo>
                    <a:pt x="51" y="32"/>
                    <a:pt x="50" y="31"/>
                    <a:pt x="49" y="31"/>
                  </a:cubicBezTo>
                  <a:cubicBezTo>
                    <a:pt x="49" y="31"/>
                    <a:pt x="48" y="31"/>
                    <a:pt x="48" y="32"/>
                  </a:cubicBezTo>
                  <a:cubicBezTo>
                    <a:pt x="48" y="32"/>
                    <a:pt x="48" y="33"/>
                    <a:pt x="47" y="33"/>
                  </a:cubicBezTo>
                  <a:cubicBezTo>
                    <a:pt x="47" y="32"/>
                    <a:pt x="46" y="31"/>
                    <a:pt x="46" y="31"/>
                  </a:cubicBezTo>
                  <a:cubicBezTo>
                    <a:pt x="45" y="30"/>
                    <a:pt x="44" y="30"/>
                    <a:pt x="43" y="30"/>
                  </a:cubicBezTo>
                  <a:cubicBezTo>
                    <a:pt x="43" y="30"/>
                    <a:pt x="42" y="30"/>
                    <a:pt x="42" y="30"/>
                  </a:cubicBezTo>
                  <a:cubicBezTo>
                    <a:pt x="41" y="30"/>
                    <a:pt x="41" y="31"/>
                    <a:pt x="40" y="31"/>
                  </a:cubicBezTo>
                  <a:cubicBezTo>
                    <a:pt x="39" y="30"/>
                    <a:pt x="39" y="31"/>
                    <a:pt x="39" y="31"/>
                  </a:cubicBezTo>
                  <a:cubicBezTo>
                    <a:pt x="39" y="31"/>
                    <a:pt x="38" y="30"/>
                    <a:pt x="38" y="30"/>
                  </a:cubicBezTo>
                  <a:cubicBezTo>
                    <a:pt x="37" y="30"/>
                    <a:pt x="37" y="31"/>
                    <a:pt x="36" y="31"/>
                  </a:cubicBezTo>
                  <a:cubicBezTo>
                    <a:pt x="35" y="32"/>
                    <a:pt x="36" y="32"/>
                    <a:pt x="35" y="32"/>
                  </a:cubicBezTo>
                  <a:cubicBezTo>
                    <a:pt x="34" y="33"/>
                    <a:pt x="33" y="34"/>
                    <a:pt x="33" y="33"/>
                  </a:cubicBezTo>
                  <a:cubicBezTo>
                    <a:pt x="33" y="33"/>
                    <a:pt x="34" y="32"/>
                    <a:pt x="34" y="32"/>
                  </a:cubicBezTo>
                  <a:cubicBezTo>
                    <a:pt x="35" y="31"/>
                    <a:pt x="34" y="31"/>
                    <a:pt x="33" y="31"/>
                  </a:cubicBezTo>
                  <a:cubicBezTo>
                    <a:pt x="32" y="31"/>
                    <a:pt x="32" y="32"/>
                    <a:pt x="32" y="32"/>
                  </a:cubicBezTo>
                  <a:cubicBezTo>
                    <a:pt x="31" y="32"/>
                    <a:pt x="31" y="32"/>
                    <a:pt x="31" y="31"/>
                  </a:cubicBezTo>
                  <a:cubicBezTo>
                    <a:pt x="32" y="31"/>
                    <a:pt x="31" y="30"/>
                    <a:pt x="31" y="31"/>
                  </a:cubicBezTo>
                  <a:cubicBezTo>
                    <a:pt x="31" y="31"/>
                    <a:pt x="27" y="34"/>
                    <a:pt x="26" y="35"/>
                  </a:cubicBezTo>
                  <a:cubicBezTo>
                    <a:pt x="26" y="36"/>
                    <a:pt x="25" y="36"/>
                    <a:pt x="24" y="37"/>
                  </a:cubicBezTo>
                  <a:cubicBezTo>
                    <a:pt x="24" y="38"/>
                    <a:pt x="24" y="38"/>
                    <a:pt x="23" y="38"/>
                  </a:cubicBezTo>
                  <a:cubicBezTo>
                    <a:pt x="23" y="39"/>
                    <a:pt x="23" y="38"/>
                    <a:pt x="22" y="39"/>
                  </a:cubicBezTo>
                  <a:cubicBezTo>
                    <a:pt x="21" y="39"/>
                    <a:pt x="21" y="40"/>
                    <a:pt x="20" y="40"/>
                  </a:cubicBezTo>
                  <a:cubicBezTo>
                    <a:pt x="20" y="41"/>
                    <a:pt x="19" y="41"/>
                    <a:pt x="19" y="42"/>
                  </a:cubicBezTo>
                  <a:cubicBezTo>
                    <a:pt x="19" y="42"/>
                    <a:pt x="20" y="43"/>
                    <a:pt x="20" y="42"/>
                  </a:cubicBezTo>
                  <a:cubicBezTo>
                    <a:pt x="21" y="41"/>
                    <a:pt x="22" y="41"/>
                    <a:pt x="23" y="40"/>
                  </a:cubicBezTo>
                  <a:cubicBezTo>
                    <a:pt x="24" y="40"/>
                    <a:pt x="24" y="40"/>
                    <a:pt x="24" y="40"/>
                  </a:cubicBezTo>
                  <a:cubicBezTo>
                    <a:pt x="25" y="40"/>
                    <a:pt x="25" y="41"/>
                    <a:pt x="24" y="41"/>
                  </a:cubicBezTo>
                  <a:cubicBezTo>
                    <a:pt x="24" y="42"/>
                    <a:pt x="22" y="44"/>
                    <a:pt x="22" y="45"/>
                  </a:cubicBezTo>
                  <a:cubicBezTo>
                    <a:pt x="21" y="46"/>
                    <a:pt x="22" y="46"/>
                    <a:pt x="21" y="47"/>
                  </a:cubicBezTo>
                  <a:cubicBezTo>
                    <a:pt x="20" y="47"/>
                    <a:pt x="20" y="47"/>
                    <a:pt x="19" y="48"/>
                  </a:cubicBezTo>
                  <a:cubicBezTo>
                    <a:pt x="19" y="49"/>
                    <a:pt x="18" y="49"/>
                    <a:pt x="18" y="50"/>
                  </a:cubicBezTo>
                  <a:cubicBezTo>
                    <a:pt x="18" y="50"/>
                    <a:pt x="18" y="51"/>
                    <a:pt x="17" y="52"/>
                  </a:cubicBezTo>
                  <a:cubicBezTo>
                    <a:pt x="16" y="52"/>
                    <a:pt x="16" y="53"/>
                    <a:pt x="15" y="54"/>
                  </a:cubicBezTo>
                  <a:cubicBezTo>
                    <a:pt x="15" y="55"/>
                    <a:pt x="14" y="56"/>
                    <a:pt x="14" y="57"/>
                  </a:cubicBezTo>
                  <a:cubicBezTo>
                    <a:pt x="14" y="58"/>
                    <a:pt x="14" y="58"/>
                    <a:pt x="14" y="59"/>
                  </a:cubicBezTo>
                  <a:cubicBezTo>
                    <a:pt x="13" y="60"/>
                    <a:pt x="13" y="61"/>
                    <a:pt x="13" y="62"/>
                  </a:cubicBezTo>
                  <a:cubicBezTo>
                    <a:pt x="12" y="63"/>
                    <a:pt x="12" y="64"/>
                    <a:pt x="12" y="64"/>
                  </a:cubicBezTo>
                  <a:cubicBezTo>
                    <a:pt x="11" y="65"/>
                    <a:pt x="11" y="65"/>
                    <a:pt x="11" y="66"/>
                  </a:cubicBezTo>
                  <a:cubicBezTo>
                    <a:pt x="11" y="67"/>
                    <a:pt x="12" y="67"/>
                    <a:pt x="11" y="68"/>
                  </a:cubicBezTo>
                  <a:cubicBezTo>
                    <a:pt x="11" y="69"/>
                    <a:pt x="11" y="69"/>
                    <a:pt x="11" y="70"/>
                  </a:cubicBezTo>
                  <a:cubicBezTo>
                    <a:pt x="11" y="71"/>
                    <a:pt x="11" y="71"/>
                    <a:pt x="12" y="72"/>
                  </a:cubicBezTo>
                  <a:cubicBezTo>
                    <a:pt x="12" y="73"/>
                    <a:pt x="13" y="73"/>
                    <a:pt x="14" y="73"/>
                  </a:cubicBezTo>
                  <a:cubicBezTo>
                    <a:pt x="15" y="72"/>
                    <a:pt x="17" y="71"/>
                    <a:pt x="18" y="70"/>
                  </a:cubicBezTo>
                  <a:cubicBezTo>
                    <a:pt x="19" y="70"/>
                    <a:pt x="22" y="67"/>
                    <a:pt x="22" y="66"/>
                  </a:cubicBezTo>
                  <a:cubicBezTo>
                    <a:pt x="23" y="65"/>
                    <a:pt x="24" y="64"/>
                    <a:pt x="24" y="63"/>
                  </a:cubicBezTo>
                  <a:cubicBezTo>
                    <a:pt x="25" y="62"/>
                    <a:pt x="25" y="61"/>
                    <a:pt x="25" y="60"/>
                  </a:cubicBezTo>
                  <a:cubicBezTo>
                    <a:pt x="26" y="59"/>
                    <a:pt x="25" y="58"/>
                    <a:pt x="26" y="58"/>
                  </a:cubicBezTo>
                  <a:cubicBezTo>
                    <a:pt x="26" y="57"/>
                    <a:pt x="26" y="57"/>
                    <a:pt x="26" y="56"/>
                  </a:cubicBezTo>
                  <a:cubicBezTo>
                    <a:pt x="26" y="56"/>
                    <a:pt x="26" y="56"/>
                    <a:pt x="26" y="55"/>
                  </a:cubicBezTo>
                  <a:cubicBezTo>
                    <a:pt x="26" y="54"/>
                    <a:pt x="25" y="53"/>
                    <a:pt x="26" y="53"/>
                  </a:cubicBezTo>
                  <a:cubicBezTo>
                    <a:pt x="26" y="52"/>
                    <a:pt x="27" y="51"/>
                    <a:pt x="27" y="51"/>
                  </a:cubicBezTo>
                  <a:cubicBezTo>
                    <a:pt x="27" y="50"/>
                    <a:pt x="27" y="48"/>
                    <a:pt x="28" y="48"/>
                  </a:cubicBezTo>
                  <a:cubicBezTo>
                    <a:pt x="29" y="48"/>
                    <a:pt x="29" y="47"/>
                    <a:pt x="30" y="46"/>
                  </a:cubicBezTo>
                  <a:cubicBezTo>
                    <a:pt x="31" y="45"/>
                    <a:pt x="31" y="45"/>
                    <a:pt x="32" y="44"/>
                  </a:cubicBezTo>
                  <a:cubicBezTo>
                    <a:pt x="32" y="44"/>
                    <a:pt x="32" y="43"/>
                    <a:pt x="32" y="43"/>
                  </a:cubicBezTo>
                  <a:cubicBezTo>
                    <a:pt x="33" y="42"/>
                    <a:pt x="33" y="42"/>
                    <a:pt x="33" y="42"/>
                  </a:cubicBezTo>
                  <a:cubicBezTo>
                    <a:pt x="34" y="42"/>
                    <a:pt x="34" y="41"/>
                    <a:pt x="34" y="41"/>
                  </a:cubicBezTo>
                  <a:cubicBezTo>
                    <a:pt x="35" y="40"/>
                    <a:pt x="36" y="40"/>
                    <a:pt x="36" y="40"/>
                  </a:cubicBezTo>
                  <a:cubicBezTo>
                    <a:pt x="37" y="40"/>
                    <a:pt x="38" y="39"/>
                    <a:pt x="38" y="39"/>
                  </a:cubicBezTo>
                  <a:cubicBezTo>
                    <a:pt x="39" y="38"/>
                    <a:pt x="39" y="39"/>
                    <a:pt x="38" y="40"/>
                  </a:cubicBezTo>
                  <a:cubicBezTo>
                    <a:pt x="38" y="40"/>
                    <a:pt x="38" y="41"/>
                    <a:pt x="37" y="41"/>
                  </a:cubicBezTo>
                  <a:cubicBezTo>
                    <a:pt x="37" y="42"/>
                    <a:pt x="37" y="42"/>
                    <a:pt x="37" y="42"/>
                  </a:cubicBezTo>
                  <a:cubicBezTo>
                    <a:pt x="38" y="42"/>
                    <a:pt x="38" y="43"/>
                    <a:pt x="38" y="42"/>
                  </a:cubicBezTo>
                  <a:cubicBezTo>
                    <a:pt x="39" y="41"/>
                    <a:pt x="40" y="40"/>
                    <a:pt x="40" y="39"/>
                  </a:cubicBezTo>
                  <a:cubicBezTo>
                    <a:pt x="40" y="39"/>
                    <a:pt x="40" y="38"/>
                    <a:pt x="41" y="38"/>
                  </a:cubicBezTo>
                  <a:cubicBezTo>
                    <a:pt x="42" y="37"/>
                    <a:pt x="43" y="37"/>
                    <a:pt x="44" y="37"/>
                  </a:cubicBezTo>
                  <a:cubicBezTo>
                    <a:pt x="44" y="37"/>
                    <a:pt x="44" y="37"/>
                    <a:pt x="44" y="37"/>
                  </a:cubicBezTo>
                  <a:cubicBezTo>
                    <a:pt x="44" y="36"/>
                    <a:pt x="43" y="36"/>
                    <a:pt x="44" y="35"/>
                  </a:cubicBezTo>
                  <a:cubicBezTo>
                    <a:pt x="44" y="35"/>
                    <a:pt x="45" y="34"/>
                    <a:pt x="45" y="34"/>
                  </a:cubicBezTo>
                  <a:cubicBezTo>
                    <a:pt x="45" y="33"/>
                    <a:pt x="46" y="33"/>
                    <a:pt x="47" y="34"/>
                  </a:cubicBezTo>
                  <a:cubicBezTo>
                    <a:pt x="47" y="34"/>
                    <a:pt x="47" y="34"/>
                    <a:pt x="48" y="34"/>
                  </a:cubicBezTo>
                  <a:cubicBezTo>
                    <a:pt x="48" y="35"/>
                    <a:pt x="48" y="35"/>
                    <a:pt x="49" y="35"/>
                  </a:cubicBezTo>
                  <a:cubicBezTo>
                    <a:pt x="49" y="35"/>
                    <a:pt x="50" y="35"/>
                    <a:pt x="50" y="36"/>
                  </a:cubicBezTo>
                  <a:cubicBezTo>
                    <a:pt x="50" y="36"/>
                    <a:pt x="50" y="37"/>
                    <a:pt x="51" y="37"/>
                  </a:cubicBezTo>
                  <a:cubicBezTo>
                    <a:pt x="51" y="37"/>
                    <a:pt x="52" y="38"/>
                    <a:pt x="53" y="39"/>
                  </a:cubicBezTo>
                  <a:cubicBezTo>
                    <a:pt x="54" y="39"/>
                    <a:pt x="54" y="39"/>
                    <a:pt x="54" y="40"/>
                  </a:cubicBezTo>
                  <a:cubicBezTo>
                    <a:pt x="54" y="40"/>
                    <a:pt x="54" y="41"/>
                    <a:pt x="54" y="41"/>
                  </a:cubicBezTo>
                  <a:cubicBezTo>
                    <a:pt x="54" y="42"/>
                    <a:pt x="54" y="42"/>
                    <a:pt x="53" y="42"/>
                  </a:cubicBezTo>
                  <a:cubicBezTo>
                    <a:pt x="53" y="42"/>
                    <a:pt x="53" y="43"/>
                    <a:pt x="53" y="43"/>
                  </a:cubicBezTo>
                  <a:cubicBezTo>
                    <a:pt x="53" y="44"/>
                    <a:pt x="53" y="45"/>
                    <a:pt x="53" y="46"/>
                  </a:cubicBezTo>
                  <a:cubicBezTo>
                    <a:pt x="52" y="47"/>
                    <a:pt x="53" y="46"/>
                    <a:pt x="52" y="47"/>
                  </a:cubicBezTo>
                  <a:cubicBezTo>
                    <a:pt x="51" y="49"/>
                    <a:pt x="52" y="49"/>
                    <a:pt x="51" y="49"/>
                  </a:cubicBezTo>
                  <a:cubicBezTo>
                    <a:pt x="50" y="49"/>
                    <a:pt x="50" y="49"/>
                    <a:pt x="49" y="50"/>
                  </a:cubicBezTo>
                  <a:cubicBezTo>
                    <a:pt x="49" y="50"/>
                    <a:pt x="49" y="51"/>
                    <a:pt x="48" y="51"/>
                  </a:cubicBezTo>
                  <a:cubicBezTo>
                    <a:pt x="48" y="52"/>
                    <a:pt x="47" y="52"/>
                    <a:pt x="46" y="52"/>
                  </a:cubicBezTo>
                  <a:cubicBezTo>
                    <a:pt x="46" y="52"/>
                    <a:pt x="46" y="52"/>
                    <a:pt x="45" y="53"/>
                  </a:cubicBezTo>
                  <a:cubicBezTo>
                    <a:pt x="45" y="54"/>
                    <a:pt x="45" y="54"/>
                    <a:pt x="45" y="54"/>
                  </a:cubicBezTo>
                  <a:cubicBezTo>
                    <a:pt x="44" y="55"/>
                    <a:pt x="45" y="55"/>
                    <a:pt x="45" y="55"/>
                  </a:cubicBezTo>
                  <a:cubicBezTo>
                    <a:pt x="45" y="56"/>
                    <a:pt x="46" y="56"/>
                    <a:pt x="46" y="56"/>
                  </a:cubicBezTo>
                  <a:cubicBezTo>
                    <a:pt x="46" y="56"/>
                    <a:pt x="47" y="55"/>
                    <a:pt x="47" y="55"/>
                  </a:cubicBezTo>
                  <a:cubicBezTo>
                    <a:pt x="48" y="55"/>
                    <a:pt x="48" y="55"/>
                    <a:pt x="49" y="55"/>
                  </a:cubicBezTo>
                  <a:cubicBezTo>
                    <a:pt x="49" y="54"/>
                    <a:pt x="50" y="53"/>
                    <a:pt x="50" y="53"/>
                  </a:cubicBezTo>
                  <a:cubicBezTo>
                    <a:pt x="51" y="53"/>
                    <a:pt x="52" y="53"/>
                    <a:pt x="53" y="52"/>
                  </a:cubicBezTo>
                  <a:cubicBezTo>
                    <a:pt x="53" y="52"/>
                    <a:pt x="54" y="53"/>
                    <a:pt x="54" y="53"/>
                  </a:cubicBezTo>
                  <a:cubicBezTo>
                    <a:pt x="54" y="54"/>
                    <a:pt x="54" y="55"/>
                    <a:pt x="54" y="55"/>
                  </a:cubicBezTo>
                  <a:cubicBezTo>
                    <a:pt x="54" y="56"/>
                    <a:pt x="54" y="57"/>
                    <a:pt x="53" y="58"/>
                  </a:cubicBezTo>
                  <a:cubicBezTo>
                    <a:pt x="53" y="59"/>
                    <a:pt x="53" y="61"/>
                    <a:pt x="53" y="62"/>
                  </a:cubicBezTo>
                  <a:cubicBezTo>
                    <a:pt x="53" y="62"/>
                    <a:pt x="52" y="63"/>
                    <a:pt x="52" y="64"/>
                  </a:cubicBezTo>
                  <a:cubicBezTo>
                    <a:pt x="51" y="64"/>
                    <a:pt x="51" y="65"/>
                    <a:pt x="50" y="66"/>
                  </a:cubicBezTo>
                  <a:cubicBezTo>
                    <a:pt x="50" y="66"/>
                    <a:pt x="49" y="67"/>
                    <a:pt x="49" y="67"/>
                  </a:cubicBezTo>
                  <a:cubicBezTo>
                    <a:pt x="49" y="66"/>
                    <a:pt x="49" y="66"/>
                    <a:pt x="48" y="66"/>
                  </a:cubicBezTo>
                  <a:cubicBezTo>
                    <a:pt x="48" y="67"/>
                    <a:pt x="47" y="68"/>
                    <a:pt x="47" y="68"/>
                  </a:cubicBezTo>
                  <a:cubicBezTo>
                    <a:pt x="47" y="68"/>
                    <a:pt x="45" y="69"/>
                    <a:pt x="44" y="70"/>
                  </a:cubicBezTo>
                  <a:cubicBezTo>
                    <a:pt x="44" y="71"/>
                    <a:pt x="44" y="73"/>
                    <a:pt x="43" y="73"/>
                  </a:cubicBezTo>
                  <a:cubicBezTo>
                    <a:pt x="43" y="73"/>
                    <a:pt x="43" y="73"/>
                    <a:pt x="43" y="73"/>
                  </a:cubicBezTo>
                  <a:cubicBezTo>
                    <a:pt x="42" y="74"/>
                    <a:pt x="40" y="75"/>
                    <a:pt x="41" y="76"/>
                  </a:cubicBezTo>
                  <a:cubicBezTo>
                    <a:pt x="41" y="76"/>
                    <a:pt x="43" y="77"/>
                    <a:pt x="44" y="78"/>
                  </a:cubicBezTo>
                  <a:cubicBezTo>
                    <a:pt x="44" y="78"/>
                    <a:pt x="46" y="80"/>
                    <a:pt x="46" y="80"/>
                  </a:cubicBezTo>
                  <a:cubicBezTo>
                    <a:pt x="47" y="79"/>
                    <a:pt x="49" y="79"/>
                    <a:pt x="50" y="79"/>
                  </a:cubicBezTo>
                  <a:cubicBezTo>
                    <a:pt x="51" y="79"/>
                    <a:pt x="53" y="80"/>
                    <a:pt x="53" y="79"/>
                  </a:cubicBezTo>
                  <a:cubicBezTo>
                    <a:pt x="54" y="79"/>
                    <a:pt x="56" y="77"/>
                    <a:pt x="57" y="77"/>
                  </a:cubicBezTo>
                  <a:cubicBezTo>
                    <a:pt x="59" y="77"/>
                    <a:pt x="61" y="76"/>
                    <a:pt x="62" y="76"/>
                  </a:cubicBezTo>
                  <a:cubicBezTo>
                    <a:pt x="63" y="76"/>
                    <a:pt x="67" y="74"/>
                    <a:pt x="69" y="74"/>
                  </a:cubicBezTo>
                  <a:cubicBezTo>
                    <a:pt x="70" y="73"/>
                    <a:pt x="74" y="71"/>
                    <a:pt x="75" y="70"/>
                  </a:cubicBezTo>
                  <a:cubicBezTo>
                    <a:pt x="76" y="70"/>
                    <a:pt x="76" y="69"/>
                    <a:pt x="77" y="69"/>
                  </a:cubicBezTo>
                  <a:cubicBezTo>
                    <a:pt x="77" y="68"/>
                    <a:pt x="78" y="68"/>
                    <a:pt x="78" y="67"/>
                  </a:cubicBezTo>
                  <a:cubicBezTo>
                    <a:pt x="77" y="66"/>
                    <a:pt x="77" y="65"/>
                    <a:pt x="78" y="64"/>
                  </a:cubicBezTo>
                  <a:cubicBezTo>
                    <a:pt x="78" y="64"/>
                    <a:pt x="78" y="64"/>
                    <a:pt x="79" y="64"/>
                  </a:cubicBezTo>
                  <a:cubicBezTo>
                    <a:pt x="80" y="64"/>
                    <a:pt x="82" y="63"/>
                    <a:pt x="83" y="63"/>
                  </a:cubicBezTo>
                  <a:cubicBezTo>
                    <a:pt x="84" y="64"/>
                    <a:pt x="86" y="64"/>
                    <a:pt x="86" y="64"/>
                  </a:cubicBezTo>
                  <a:cubicBezTo>
                    <a:pt x="87" y="64"/>
                    <a:pt x="87" y="66"/>
                    <a:pt x="88" y="66"/>
                  </a:cubicBezTo>
                  <a:cubicBezTo>
                    <a:pt x="89" y="65"/>
                    <a:pt x="90" y="65"/>
                    <a:pt x="91" y="65"/>
                  </a:cubicBezTo>
                  <a:cubicBezTo>
                    <a:pt x="92" y="66"/>
                    <a:pt x="92" y="66"/>
                    <a:pt x="93" y="66"/>
                  </a:cubicBezTo>
                  <a:cubicBezTo>
                    <a:pt x="93" y="66"/>
                    <a:pt x="95" y="65"/>
                    <a:pt x="96" y="65"/>
                  </a:cubicBezTo>
                  <a:cubicBezTo>
                    <a:pt x="97" y="64"/>
                    <a:pt x="97" y="64"/>
                    <a:pt x="97" y="64"/>
                  </a:cubicBezTo>
                  <a:cubicBezTo>
                    <a:pt x="98" y="64"/>
                    <a:pt x="98" y="65"/>
                    <a:pt x="99" y="64"/>
                  </a:cubicBezTo>
                  <a:cubicBezTo>
                    <a:pt x="99" y="63"/>
                    <a:pt x="99" y="62"/>
                    <a:pt x="99" y="61"/>
                  </a:cubicBezTo>
                  <a:cubicBezTo>
                    <a:pt x="100" y="61"/>
                    <a:pt x="101" y="60"/>
                    <a:pt x="101" y="59"/>
                  </a:cubicBezTo>
                  <a:cubicBezTo>
                    <a:pt x="101" y="58"/>
                    <a:pt x="100" y="59"/>
                    <a:pt x="100" y="59"/>
                  </a:cubicBezTo>
                  <a:cubicBezTo>
                    <a:pt x="99" y="58"/>
                    <a:pt x="99" y="57"/>
                    <a:pt x="99" y="57"/>
                  </a:cubicBezTo>
                  <a:cubicBezTo>
                    <a:pt x="99" y="57"/>
                    <a:pt x="99" y="57"/>
                    <a:pt x="99" y="57"/>
                  </a:cubicBezTo>
                  <a:cubicBezTo>
                    <a:pt x="98" y="57"/>
                    <a:pt x="97" y="58"/>
                    <a:pt x="98" y="57"/>
                  </a:cubicBezTo>
                  <a:cubicBezTo>
                    <a:pt x="98" y="57"/>
                    <a:pt x="97" y="57"/>
                    <a:pt x="96" y="58"/>
                  </a:cubicBezTo>
                  <a:cubicBezTo>
                    <a:pt x="95" y="58"/>
                    <a:pt x="96" y="57"/>
                    <a:pt x="95" y="57"/>
                  </a:cubicBezTo>
                  <a:cubicBezTo>
                    <a:pt x="95" y="56"/>
                    <a:pt x="94" y="57"/>
                    <a:pt x="93" y="56"/>
                  </a:cubicBezTo>
                  <a:cubicBezTo>
                    <a:pt x="92" y="56"/>
                    <a:pt x="91" y="57"/>
                    <a:pt x="92" y="57"/>
                  </a:cubicBezTo>
                  <a:cubicBezTo>
                    <a:pt x="92" y="57"/>
                    <a:pt x="92" y="57"/>
                    <a:pt x="93" y="57"/>
                  </a:cubicBezTo>
                  <a:cubicBezTo>
                    <a:pt x="93" y="57"/>
                    <a:pt x="94" y="57"/>
                    <a:pt x="94" y="57"/>
                  </a:cubicBezTo>
                  <a:cubicBezTo>
                    <a:pt x="95" y="57"/>
                    <a:pt x="95" y="57"/>
                    <a:pt x="95" y="58"/>
                  </a:cubicBezTo>
                  <a:cubicBezTo>
                    <a:pt x="95" y="59"/>
                    <a:pt x="95" y="59"/>
                    <a:pt x="95" y="59"/>
                  </a:cubicBezTo>
                  <a:cubicBezTo>
                    <a:pt x="94" y="60"/>
                    <a:pt x="94" y="60"/>
                    <a:pt x="93" y="60"/>
                  </a:cubicBezTo>
                  <a:cubicBezTo>
                    <a:pt x="93" y="60"/>
                    <a:pt x="93" y="59"/>
                    <a:pt x="93" y="59"/>
                  </a:cubicBezTo>
                  <a:cubicBezTo>
                    <a:pt x="92" y="59"/>
                    <a:pt x="92" y="59"/>
                    <a:pt x="91" y="59"/>
                  </a:cubicBezTo>
                  <a:cubicBezTo>
                    <a:pt x="91" y="58"/>
                    <a:pt x="91" y="58"/>
                    <a:pt x="90" y="58"/>
                  </a:cubicBezTo>
                  <a:cubicBezTo>
                    <a:pt x="89" y="58"/>
                    <a:pt x="86" y="58"/>
                    <a:pt x="84" y="58"/>
                  </a:cubicBezTo>
                  <a:cubicBezTo>
                    <a:pt x="83" y="58"/>
                    <a:pt x="80" y="58"/>
                    <a:pt x="79" y="59"/>
                  </a:cubicBezTo>
                  <a:cubicBezTo>
                    <a:pt x="78" y="59"/>
                    <a:pt x="77" y="60"/>
                    <a:pt x="76" y="60"/>
                  </a:cubicBezTo>
                  <a:cubicBezTo>
                    <a:pt x="75" y="60"/>
                    <a:pt x="75" y="61"/>
                    <a:pt x="74" y="61"/>
                  </a:cubicBezTo>
                  <a:cubicBezTo>
                    <a:pt x="73" y="62"/>
                    <a:pt x="73" y="62"/>
                    <a:pt x="73" y="63"/>
                  </a:cubicBezTo>
                  <a:cubicBezTo>
                    <a:pt x="73" y="64"/>
                    <a:pt x="74" y="64"/>
                    <a:pt x="74" y="64"/>
                  </a:cubicBezTo>
                  <a:cubicBezTo>
                    <a:pt x="75" y="64"/>
                    <a:pt x="75" y="64"/>
                    <a:pt x="76" y="64"/>
                  </a:cubicBezTo>
                  <a:cubicBezTo>
                    <a:pt x="77" y="64"/>
                    <a:pt x="77" y="64"/>
                    <a:pt x="77" y="64"/>
                  </a:cubicBezTo>
                  <a:cubicBezTo>
                    <a:pt x="77" y="64"/>
                    <a:pt x="77" y="65"/>
                    <a:pt x="76" y="66"/>
                  </a:cubicBezTo>
                  <a:cubicBezTo>
                    <a:pt x="76" y="67"/>
                    <a:pt x="77" y="67"/>
                    <a:pt x="77" y="68"/>
                  </a:cubicBezTo>
                  <a:cubicBezTo>
                    <a:pt x="77" y="68"/>
                    <a:pt x="75" y="68"/>
                    <a:pt x="74" y="68"/>
                  </a:cubicBezTo>
                  <a:cubicBezTo>
                    <a:pt x="73" y="67"/>
                    <a:pt x="70" y="68"/>
                    <a:pt x="68" y="68"/>
                  </a:cubicBezTo>
                  <a:cubicBezTo>
                    <a:pt x="67" y="68"/>
                    <a:pt x="66" y="69"/>
                    <a:pt x="66" y="69"/>
                  </a:cubicBezTo>
                  <a:cubicBezTo>
                    <a:pt x="65" y="69"/>
                    <a:pt x="67" y="70"/>
                    <a:pt x="68" y="70"/>
                  </a:cubicBezTo>
                  <a:cubicBezTo>
                    <a:pt x="68" y="70"/>
                    <a:pt x="67" y="70"/>
                    <a:pt x="66" y="70"/>
                  </a:cubicBezTo>
                  <a:cubicBezTo>
                    <a:pt x="65" y="70"/>
                    <a:pt x="63" y="69"/>
                    <a:pt x="62" y="68"/>
                  </a:cubicBezTo>
                  <a:cubicBezTo>
                    <a:pt x="61" y="68"/>
                    <a:pt x="59" y="68"/>
                    <a:pt x="58" y="68"/>
                  </a:cubicBezTo>
                  <a:cubicBezTo>
                    <a:pt x="57" y="68"/>
                    <a:pt x="55" y="70"/>
                    <a:pt x="54" y="71"/>
                  </a:cubicBezTo>
                  <a:cubicBezTo>
                    <a:pt x="53" y="72"/>
                    <a:pt x="52" y="71"/>
                    <a:pt x="52" y="72"/>
                  </a:cubicBezTo>
                  <a:cubicBezTo>
                    <a:pt x="51" y="72"/>
                    <a:pt x="49" y="73"/>
                    <a:pt x="48" y="74"/>
                  </a:cubicBezTo>
                  <a:cubicBezTo>
                    <a:pt x="48" y="74"/>
                    <a:pt x="47" y="74"/>
                    <a:pt x="47" y="73"/>
                  </a:cubicBezTo>
                  <a:cubicBezTo>
                    <a:pt x="47" y="73"/>
                    <a:pt x="47" y="73"/>
                    <a:pt x="46" y="73"/>
                  </a:cubicBezTo>
                  <a:cubicBezTo>
                    <a:pt x="46" y="73"/>
                    <a:pt x="45" y="73"/>
                    <a:pt x="44" y="73"/>
                  </a:cubicBezTo>
                  <a:cubicBezTo>
                    <a:pt x="44" y="73"/>
                    <a:pt x="44" y="71"/>
                    <a:pt x="45" y="70"/>
                  </a:cubicBezTo>
                  <a:cubicBezTo>
                    <a:pt x="45" y="70"/>
                    <a:pt x="47" y="69"/>
                    <a:pt x="47" y="69"/>
                  </a:cubicBezTo>
                  <a:cubicBezTo>
                    <a:pt x="47" y="69"/>
                    <a:pt x="47" y="70"/>
                    <a:pt x="48" y="70"/>
                  </a:cubicBezTo>
                  <a:cubicBezTo>
                    <a:pt x="48" y="70"/>
                    <a:pt x="49" y="70"/>
                    <a:pt x="49" y="70"/>
                  </a:cubicBezTo>
                  <a:cubicBezTo>
                    <a:pt x="50" y="70"/>
                    <a:pt x="50" y="70"/>
                    <a:pt x="50" y="69"/>
                  </a:cubicBezTo>
                  <a:cubicBezTo>
                    <a:pt x="50" y="68"/>
                    <a:pt x="50" y="68"/>
                    <a:pt x="50" y="68"/>
                  </a:cubicBezTo>
                  <a:cubicBezTo>
                    <a:pt x="51" y="66"/>
                    <a:pt x="51" y="65"/>
                    <a:pt x="53" y="63"/>
                  </a:cubicBezTo>
                  <a:cubicBezTo>
                    <a:pt x="53" y="63"/>
                    <a:pt x="53" y="63"/>
                    <a:pt x="53" y="63"/>
                  </a:cubicBezTo>
                  <a:cubicBezTo>
                    <a:pt x="53" y="63"/>
                    <a:pt x="55" y="63"/>
                    <a:pt x="55" y="62"/>
                  </a:cubicBezTo>
                  <a:cubicBezTo>
                    <a:pt x="56" y="62"/>
                    <a:pt x="58" y="61"/>
                    <a:pt x="59" y="60"/>
                  </a:cubicBezTo>
                  <a:cubicBezTo>
                    <a:pt x="59" y="60"/>
                    <a:pt x="60" y="58"/>
                    <a:pt x="60" y="58"/>
                  </a:cubicBezTo>
                  <a:cubicBezTo>
                    <a:pt x="60" y="57"/>
                    <a:pt x="61" y="55"/>
                    <a:pt x="61" y="55"/>
                  </a:cubicBezTo>
                  <a:cubicBezTo>
                    <a:pt x="61" y="54"/>
                    <a:pt x="61" y="53"/>
                    <a:pt x="62" y="53"/>
                  </a:cubicBezTo>
                  <a:cubicBezTo>
                    <a:pt x="62" y="53"/>
                    <a:pt x="63" y="52"/>
                    <a:pt x="63" y="51"/>
                  </a:cubicBezTo>
                  <a:cubicBezTo>
                    <a:pt x="64" y="51"/>
                    <a:pt x="65" y="49"/>
                    <a:pt x="66" y="49"/>
                  </a:cubicBezTo>
                  <a:cubicBezTo>
                    <a:pt x="67" y="48"/>
                    <a:pt x="67" y="48"/>
                    <a:pt x="67" y="46"/>
                  </a:cubicBezTo>
                  <a:cubicBezTo>
                    <a:pt x="68" y="45"/>
                    <a:pt x="67" y="42"/>
                    <a:pt x="66" y="42"/>
                  </a:cubicBezTo>
                  <a:cubicBezTo>
                    <a:pt x="66" y="41"/>
                    <a:pt x="68" y="42"/>
                    <a:pt x="68" y="42"/>
                  </a:cubicBezTo>
                  <a:cubicBezTo>
                    <a:pt x="69" y="43"/>
                    <a:pt x="69" y="44"/>
                    <a:pt x="69" y="44"/>
                  </a:cubicBezTo>
                  <a:cubicBezTo>
                    <a:pt x="68" y="45"/>
                    <a:pt x="69" y="45"/>
                    <a:pt x="69" y="45"/>
                  </a:cubicBezTo>
                  <a:cubicBezTo>
                    <a:pt x="70" y="45"/>
                    <a:pt x="70" y="46"/>
                    <a:pt x="69" y="46"/>
                  </a:cubicBezTo>
                  <a:cubicBezTo>
                    <a:pt x="69" y="47"/>
                    <a:pt x="69" y="47"/>
                    <a:pt x="69" y="47"/>
                  </a:cubicBezTo>
                  <a:cubicBezTo>
                    <a:pt x="69" y="47"/>
                    <a:pt x="70" y="47"/>
                    <a:pt x="70" y="47"/>
                  </a:cubicBezTo>
                  <a:cubicBezTo>
                    <a:pt x="70" y="48"/>
                    <a:pt x="69" y="48"/>
                    <a:pt x="70" y="48"/>
                  </a:cubicBezTo>
                  <a:cubicBezTo>
                    <a:pt x="70" y="49"/>
                    <a:pt x="70" y="48"/>
                    <a:pt x="71" y="48"/>
                  </a:cubicBezTo>
                  <a:cubicBezTo>
                    <a:pt x="71" y="48"/>
                    <a:pt x="72" y="48"/>
                    <a:pt x="72" y="49"/>
                  </a:cubicBezTo>
                  <a:cubicBezTo>
                    <a:pt x="72" y="49"/>
                    <a:pt x="72" y="50"/>
                    <a:pt x="73" y="50"/>
                  </a:cubicBezTo>
                  <a:cubicBezTo>
                    <a:pt x="74" y="50"/>
                    <a:pt x="74" y="51"/>
                    <a:pt x="75" y="51"/>
                  </a:cubicBezTo>
                  <a:cubicBezTo>
                    <a:pt x="75" y="51"/>
                    <a:pt x="76" y="50"/>
                    <a:pt x="76" y="49"/>
                  </a:cubicBezTo>
                  <a:cubicBezTo>
                    <a:pt x="76" y="48"/>
                    <a:pt x="76" y="47"/>
                    <a:pt x="76" y="47"/>
                  </a:cubicBezTo>
                  <a:cubicBezTo>
                    <a:pt x="76" y="47"/>
                    <a:pt x="77" y="47"/>
                    <a:pt x="77" y="47"/>
                  </a:cubicBezTo>
                  <a:cubicBezTo>
                    <a:pt x="77" y="48"/>
                    <a:pt x="78" y="48"/>
                    <a:pt x="78" y="48"/>
                  </a:cubicBezTo>
                  <a:cubicBezTo>
                    <a:pt x="78" y="48"/>
                    <a:pt x="78" y="48"/>
                    <a:pt x="79" y="48"/>
                  </a:cubicBezTo>
                  <a:cubicBezTo>
                    <a:pt x="79" y="47"/>
                    <a:pt x="78" y="48"/>
                    <a:pt x="78" y="47"/>
                  </a:cubicBezTo>
                  <a:cubicBezTo>
                    <a:pt x="78" y="46"/>
                    <a:pt x="78" y="46"/>
                    <a:pt x="77" y="45"/>
                  </a:cubicBezTo>
                  <a:cubicBezTo>
                    <a:pt x="77" y="44"/>
                    <a:pt x="77" y="45"/>
                    <a:pt x="78" y="45"/>
                  </a:cubicBezTo>
                  <a:cubicBezTo>
                    <a:pt x="78" y="44"/>
                    <a:pt x="78" y="44"/>
                    <a:pt x="78" y="44"/>
                  </a:cubicBezTo>
                  <a:cubicBezTo>
                    <a:pt x="77" y="43"/>
                    <a:pt x="78" y="43"/>
                    <a:pt x="78" y="43"/>
                  </a:cubicBezTo>
                  <a:cubicBezTo>
                    <a:pt x="78" y="42"/>
                    <a:pt x="78" y="42"/>
                    <a:pt x="78" y="42"/>
                  </a:cubicBezTo>
                  <a:cubicBezTo>
                    <a:pt x="77" y="43"/>
                    <a:pt x="77" y="42"/>
                    <a:pt x="76" y="42"/>
                  </a:cubicBezTo>
                  <a:cubicBezTo>
                    <a:pt x="76" y="41"/>
                    <a:pt x="77" y="41"/>
                    <a:pt x="77" y="40"/>
                  </a:cubicBezTo>
                  <a:cubicBezTo>
                    <a:pt x="77" y="39"/>
                    <a:pt x="76" y="40"/>
                    <a:pt x="76" y="39"/>
                  </a:cubicBezTo>
                  <a:cubicBezTo>
                    <a:pt x="75" y="39"/>
                    <a:pt x="76" y="37"/>
                    <a:pt x="76" y="37"/>
                  </a:cubicBezTo>
                  <a:cubicBezTo>
                    <a:pt x="76" y="36"/>
                    <a:pt x="74" y="36"/>
                    <a:pt x="74" y="36"/>
                  </a:cubicBezTo>
                  <a:cubicBezTo>
                    <a:pt x="73" y="36"/>
                    <a:pt x="73" y="36"/>
                    <a:pt x="73" y="35"/>
                  </a:cubicBezTo>
                  <a:cubicBezTo>
                    <a:pt x="73" y="35"/>
                    <a:pt x="73" y="35"/>
                    <a:pt x="72" y="35"/>
                  </a:cubicBezTo>
                  <a:cubicBezTo>
                    <a:pt x="72" y="35"/>
                    <a:pt x="70" y="35"/>
                    <a:pt x="70" y="35"/>
                  </a:cubicBezTo>
                  <a:cubicBezTo>
                    <a:pt x="70" y="35"/>
                    <a:pt x="70" y="34"/>
                    <a:pt x="70" y="34"/>
                  </a:cubicBezTo>
                  <a:cubicBezTo>
                    <a:pt x="70" y="33"/>
                    <a:pt x="69" y="34"/>
                    <a:pt x="68" y="34"/>
                  </a:cubicBezTo>
                  <a:cubicBezTo>
                    <a:pt x="67" y="34"/>
                    <a:pt x="69" y="34"/>
                    <a:pt x="69" y="34"/>
                  </a:cubicBezTo>
                  <a:cubicBezTo>
                    <a:pt x="70" y="33"/>
                    <a:pt x="68" y="33"/>
                    <a:pt x="68" y="33"/>
                  </a:cubicBezTo>
                  <a:cubicBezTo>
                    <a:pt x="67" y="33"/>
                    <a:pt x="66" y="33"/>
                    <a:pt x="65" y="32"/>
                  </a:cubicBezTo>
                  <a:cubicBezTo>
                    <a:pt x="65" y="32"/>
                    <a:pt x="65" y="32"/>
                    <a:pt x="63" y="32"/>
                  </a:cubicBezTo>
                  <a:cubicBezTo>
                    <a:pt x="62" y="32"/>
                    <a:pt x="61" y="32"/>
                    <a:pt x="60" y="31"/>
                  </a:cubicBezTo>
                  <a:cubicBezTo>
                    <a:pt x="59" y="31"/>
                    <a:pt x="58" y="30"/>
                    <a:pt x="57" y="30"/>
                  </a:cubicBezTo>
                  <a:cubicBezTo>
                    <a:pt x="56" y="30"/>
                    <a:pt x="55" y="29"/>
                    <a:pt x="54" y="29"/>
                  </a:cubicBezTo>
                  <a:cubicBezTo>
                    <a:pt x="53" y="29"/>
                    <a:pt x="54" y="28"/>
                    <a:pt x="55" y="27"/>
                  </a:cubicBezTo>
                  <a:cubicBezTo>
                    <a:pt x="55" y="26"/>
                    <a:pt x="52" y="27"/>
                    <a:pt x="51" y="27"/>
                  </a:cubicBezTo>
                  <a:cubicBezTo>
                    <a:pt x="51" y="27"/>
                    <a:pt x="51" y="27"/>
                    <a:pt x="52" y="26"/>
                  </a:cubicBezTo>
                  <a:cubicBezTo>
                    <a:pt x="52" y="26"/>
                    <a:pt x="52" y="25"/>
                    <a:pt x="52" y="25"/>
                  </a:cubicBezTo>
                  <a:cubicBezTo>
                    <a:pt x="52" y="24"/>
                    <a:pt x="52" y="24"/>
                    <a:pt x="53" y="24"/>
                  </a:cubicBezTo>
                  <a:cubicBezTo>
                    <a:pt x="54" y="24"/>
                    <a:pt x="54" y="24"/>
                    <a:pt x="54" y="23"/>
                  </a:cubicBezTo>
                  <a:cubicBezTo>
                    <a:pt x="55" y="23"/>
                    <a:pt x="53" y="23"/>
                    <a:pt x="53" y="22"/>
                  </a:cubicBezTo>
                  <a:cubicBezTo>
                    <a:pt x="52" y="22"/>
                    <a:pt x="52" y="21"/>
                    <a:pt x="52" y="21"/>
                  </a:cubicBezTo>
                  <a:cubicBezTo>
                    <a:pt x="52" y="20"/>
                    <a:pt x="53" y="20"/>
                    <a:pt x="54" y="20"/>
                  </a:cubicBezTo>
                  <a:cubicBezTo>
                    <a:pt x="55" y="19"/>
                    <a:pt x="54" y="19"/>
                    <a:pt x="54" y="18"/>
                  </a:cubicBezTo>
                  <a:cubicBezTo>
                    <a:pt x="54" y="18"/>
                    <a:pt x="53" y="17"/>
                    <a:pt x="53" y="16"/>
                  </a:cubicBezTo>
                  <a:cubicBezTo>
                    <a:pt x="53" y="15"/>
                    <a:pt x="54" y="14"/>
                    <a:pt x="55" y="13"/>
                  </a:cubicBezTo>
                  <a:cubicBezTo>
                    <a:pt x="55" y="13"/>
                    <a:pt x="55" y="13"/>
                    <a:pt x="54" y="13"/>
                  </a:cubicBezTo>
                  <a:cubicBezTo>
                    <a:pt x="53" y="13"/>
                    <a:pt x="52" y="12"/>
                    <a:pt x="51" y="13"/>
                  </a:cubicBezTo>
                  <a:cubicBezTo>
                    <a:pt x="49" y="13"/>
                    <a:pt x="49" y="12"/>
                    <a:pt x="48" y="11"/>
                  </a:cubicBezTo>
                  <a:cubicBezTo>
                    <a:pt x="48" y="10"/>
                    <a:pt x="48" y="9"/>
                    <a:pt x="48" y="7"/>
                  </a:cubicBezTo>
                  <a:cubicBezTo>
                    <a:pt x="48" y="6"/>
                    <a:pt x="48" y="5"/>
                    <a:pt x="48" y="4"/>
                  </a:cubicBezTo>
                  <a:cubicBezTo>
                    <a:pt x="48" y="3"/>
                    <a:pt x="46" y="4"/>
                    <a:pt x="46" y="3"/>
                  </a:cubicBezTo>
                  <a:cubicBezTo>
                    <a:pt x="46" y="3"/>
                    <a:pt x="45" y="3"/>
                    <a:pt x="45" y="3"/>
                  </a:cubicBezTo>
                  <a:cubicBezTo>
                    <a:pt x="44" y="3"/>
                    <a:pt x="43" y="3"/>
                    <a:pt x="42" y="3"/>
                  </a:cubicBezTo>
                  <a:cubicBezTo>
                    <a:pt x="42" y="2"/>
                    <a:pt x="41" y="2"/>
                    <a:pt x="41" y="2"/>
                  </a:cubicBezTo>
                  <a:cubicBezTo>
                    <a:pt x="40" y="1"/>
                    <a:pt x="39" y="1"/>
                    <a:pt x="38" y="1"/>
                  </a:cubicBezTo>
                  <a:cubicBezTo>
                    <a:pt x="38" y="0"/>
                    <a:pt x="37" y="0"/>
                    <a:pt x="36" y="0"/>
                  </a:cubicBezTo>
                  <a:cubicBezTo>
                    <a:pt x="36" y="1"/>
                    <a:pt x="37" y="2"/>
                    <a:pt x="36" y="3"/>
                  </a:cubicBezTo>
                  <a:cubicBezTo>
                    <a:pt x="36" y="4"/>
                    <a:pt x="35" y="4"/>
                    <a:pt x="35" y="3"/>
                  </a:cubicBezTo>
                  <a:cubicBezTo>
                    <a:pt x="34" y="3"/>
                    <a:pt x="32" y="5"/>
                    <a:pt x="32" y="4"/>
                  </a:cubicBezTo>
                  <a:cubicBezTo>
                    <a:pt x="32" y="4"/>
                    <a:pt x="33" y="4"/>
                    <a:pt x="34" y="3"/>
                  </a:cubicBezTo>
                  <a:cubicBezTo>
                    <a:pt x="35" y="3"/>
                    <a:pt x="34" y="2"/>
                    <a:pt x="35" y="2"/>
                  </a:cubicBezTo>
                  <a:cubicBezTo>
                    <a:pt x="35" y="1"/>
                    <a:pt x="35" y="1"/>
                    <a:pt x="34" y="1"/>
                  </a:cubicBezTo>
                  <a:cubicBezTo>
                    <a:pt x="34" y="2"/>
                    <a:pt x="32" y="3"/>
                    <a:pt x="32" y="4"/>
                  </a:cubicBezTo>
                  <a:cubicBezTo>
                    <a:pt x="31" y="5"/>
                    <a:pt x="30" y="5"/>
                    <a:pt x="29" y="5"/>
                  </a:cubicBezTo>
                  <a:cubicBezTo>
                    <a:pt x="29" y="5"/>
                    <a:pt x="30" y="5"/>
                    <a:pt x="30" y="4"/>
                  </a:cubicBezTo>
                  <a:cubicBezTo>
                    <a:pt x="31" y="4"/>
                    <a:pt x="31" y="3"/>
                    <a:pt x="30" y="3"/>
                  </a:cubicBezTo>
                  <a:cubicBezTo>
                    <a:pt x="29" y="3"/>
                    <a:pt x="28" y="4"/>
                    <a:pt x="27" y="5"/>
                  </a:cubicBezTo>
                  <a:cubicBezTo>
                    <a:pt x="26" y="6"/>
                    <a:pt x="25" y="7"/>
                    <a:pt x="24" y="7"/>
                  </a:cubicBezTo>
                  <a:cubicBezTo>
                    <a:pt x="24" y="7"/>
                    <a:pt x="23" y="7"/>
                    <a:pt x="22" y="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88" name="Freeform 218">
              <a:extLst>
                <a:ext uri="{FF2B5EF4-FFF2-40B4-BE49-F238E27FC236}">
                  <a16:creationId xmlns:a16="http://schemas.microsoft.com/office/drawing/2014/main" id="{7325D114-88ED-4E3D-A1AA-E22D2F7AD41C}"/>
                </a:ext>
              </a:extLst>
            </p:cNvPr>
            <p:cNvSpPr>
              <a:spLocks/>
            </p:cNvSpPr>
            <p:nvPr/>
          </p:nvSpPr>
          <p:spPr bwMode="gray">
            <a:xfrm>
              <a:off x="6370660" y="29649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89" name="Freeform 219">
              <a:extLst>
                <a:ext uri="{FF2B5EF4-FFF2-40B4-BE49-F238E27FC236}">
                  <a16:creationId xmlns:a16="http://schemas.microsoft.com/office/drawing/2014/main" id="{6FB4B865-8DAB-4D79-9223-F5144FC805F2}"/>
                </a:ext>
              </a:extLst>
            </p:cNvPr>
            <p:cNvSpPr>
              <a:spLocks/>
            </p:cNvSpPr>
            <p:nvPr/>
          </p:nvSpPr>
          <p:spPr bwMode="gray">
            <a:xfrm>
              <a:off x="6367954" y="2964987"/>
              <a:ext cx="2706"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90" name="Freeform 220">
              <a:extLst>
                <a:ext uri="{FF2B5EF4-FFF2-40B4-BE49-F238E27FC236}">
                  <a16:creationId xmlns:a16="http://schemas.microsoft.com/office/drawing/2014/main" id="{B89BE58A-B41A-4153-9F88-7856616C39D8}"/>
                </a:ext>
              </a:extLst>
            </p:cNvPr>
            <p:cNvSpPr>
              <a:spLocks/>
            </p:cNvSpPr>
            <p:nvPr/>
          </p:nvSpPr>
          <p:spPr bwMode="gray">
            <a:xfrm>
              <a:off x="6388248" y="2997458"/>
              <a:ext cx="270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91" name="Freeform 221">
              <a:extLst>
                <a:ext uri="{FF2B5EF4-FFF2-40B4-BE49-F238E27FC236}">
                  <a16:creationId xmlns:a16="http://schemas.microsoft.com/office/drawing/2014/main" id="{B7E285AB-6EB3-479A-98B1-E36649002200}"/>
                </a:ext>
              </a:extLst>
            </p:cNvPr>
            <p:cNvSpPr>
              <a:spLocks/>
            </p:cNvSpPr>
            <p:nvPr/>
          </p:nvSpPr>
          <p:spPr bwMode="gray">
            <a:xfrm>
              <a:off x="6324658" y="294604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92" name="Freeform 222">
              <a:extLst>
                <a:ext uri="{FF2B5EF4-FFF2-40B4-BE49-F238E27FC236}">
                  <a16:creationId xmlns:a16="http://schemas.microsoft.com/office/drawing/2014/main" id="{3027DC17-7BF1-4D99-BD1C-D345CAF3EBA3}"/>
                </a:ext>
              </a:extLst>
            </p:cNvPr>
            <p:cNvSpPr>
              <a:spLocks/>
            </p:cNvSpPr>
            <p:nvPr/>
          </p:nvSpPr>
          <p:spPr bwMode="gray">
            <a:xfrm>
              <a:off x="6324658" y="2940633"/>
              <a:ext cx="2706" cy="5412"/>
            </a:xfrm>
            <a:custGeom>
              <a:avLst/>
              <a:gdLst>
                <a:gd name="T0" fmla="*/ 0 w 1"/>
                <a:gd name="T1" fmla="*/ 2 h 2"/>
                <a:gd name="T2" fmla="*/ 1 w 1"/>
                <a:gd name="T3" fmla="*/ 1 h 2"/>
                <a:gd name="T4" fmla="*/ 1 w 1"/>
                <a:gd name="T5" fmla="*/ 0 h 2"/>
                <a:gd name="T6" fmla="*/ 1 w 1"/>
                <a:gd name="T7" fmla="*/ 1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cubicBezTo>
                    <a:pt x="1" y="1"/>
                    <a:pt x="1" y="1"/>
                    <a:pt x="1" y="1"/>
                  </a:cubicBezTo>
                  <a:cubicBezTo>
                    <a:pt x="1" y="1"/>
                    <a:pt x="1" y="0"/>
                    <a:pt x="1" y="0"/>
                  </a:cubicBezTo>
                  <a:cubicBezTo>
                    <a:pt x="1" y="0"/>
                    <a:pt x="1" y="1"/>
                    <a:pt x="1" y="1"/>
                  </a:cubicBezTo>
                  <a:lnTo>
                    <a:pt x="0"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93" name="Freeform 223">
              <a:extLst>
                <a:ext uri="{FF2B5EF4-FFF2-40B4-BE49-F238E27FC236}">
                  <a16:creationId xmlns:a16="http://schemas.microsoft.com/office/drawing/2014/main" id="{C7937160-4719-4B57-B3E0-6D579DDC3BA9}"/>
                </a:ext>
              </a:extLst>
            </p:cNvPr>
            <p:cNvSpPr>
              <a:spLocks/>
            </p:cNvSpPr>
            <p:nvPr/>
          </p:nvSpPr>
          <p:spPr bwMode="gray">
            <a:xfrm>
              <a:off x="6388248" y="2997458"/>
              <a:ext cx="0" cy="5412"/>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94" name="Freeform 224">
              <a:extLst>
                <a:ext uri="{FF2B5EF4-FFF2-40B4-BE49-F238E27FC236}">
                  <a16:creationId xmlns:a16="http://schemas.microsoft.com/office/drawing/2014/main" id="{7B36C1B8-FB01-43DA-9678-A2C022E97834}"/>
                </a:ext>
              </a:extLst>
            </p:cNvPr>
            <p:cNvSpPr>
              <a:spLocks/>
            </p:cNvSpPr>
            <p:nvPr/>
          </p:nvSpPr>
          <p:spPr bwMode="gray">
            <a:xfrm>
              <a:off x="6327364" y="2937927"/>
              <a:ext cx="1353" cy="2706"/>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1" y="0"/>
                    <a:pt x="1" y="0"/>
                  </a:cubicBezTo>
                  <a:cubicBezTo>
                    <a:pt x="1" y="0"/>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95" name="Freeform 225">
              <a:extLst>
                <a:ext uri="{FF2B5EF4-FFF2-40B4-BE49-F238E27FC236}">
                  <a16:creationId xmlns:a16="http://schemas.microsoft.com/office/drawing/2014/main" id="{6C6F28AB-23D8-4EE9-81A4-661108CFF70B}"/>
                </a:ext>
              </a:extLst>
            </p:cNvPr>
            <p:cNvSpPr>
              <a:spLocks/>
            </p:cNvSpPr>
            <p:nvPr/>
          </p:nvSpPr>
          <p:spPr bwMode="gray">
            <a:xfrm>
              <a:off x="6324658" y="2946045"/>
              <a:ext cx="9471"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2" y="0"/>
                    <a:pt x="2" y="0"/>
                    <a:pt x="0" y="0"/>
                  </a:cubicBezTo>
                  <a:cubicBezTo>
                    <a:pt x="2" y="0"/>
                    <a:pt x="2" y="0"/>
                    <a:pt x="4"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96" name="Freeform 226">
              <a:extLst>
                <a:ext uri="{FF2B5EF4-FFF2-40B4-BE49-F238E27FC236}">
                  <a16:creationId xmlns:a16="http://schemas.microsoft.com/office/drawing/2014/main" id="{CC8E5B85-6DDF-4CD9-8BAB-4FA108156362}"/>
                </a:ext>
              </a:extLst>
            </p:cNvPr>
            <p:cNvSpPr>
              <a:spLocks/>
            </p:cNvSpPr>
            <p:nvPr/>
          </p:nvSpPr>
          <p:spPr bwMode="gray">
            <a:xfrm>
              <a:off x="6370660" y="299745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97" name="Freeform 227">
              <a:extLst>
                <a:ext uri="{FF2B5EF4-FFF2-40B4-BE49-F238E27FC236}">
                  <a16:creationId xmlns:a16="http://schemas.microsoft.com/office/drawing/2014/main" id="{913E06BC-8D23-4971-A5AD-3EAC871A99BF}"/>
                </a:ext>
              </a:extLst>
            </p:cNvPr>
            <p:cNvSpPr>
              <a:spLocks/>
            </p:cNvSpPr>
            <p:nvPr/>
          </p:nvSpPr>
          <p:spPr bwMode="gray">
            <a:xfrm>
              <a:off x="6381483" y="3005576"/>
              <a:ext cx="5412" cy="2706"/>
            </a:xfrm>
            <a:custGeom>
              <a:avLst/>
              <a:gdLst>
                <a:gd name="T0" fmla="*/ 4 w 4"/>
                <a:gd name="T1" fmla="*/ 2 h 2"/>
                <a:gd name="T2" fmla="*/ 4 w 4"/>
                <a:gd name="T3" fmla="*/ 2 h 2"/>
                <a:gd name="T4" fmla="*/ 0 w 4"/>
                <a:gd name="T5" fmla="*/ 0 h 2"/>
                <a:gd name="T6" fmla="*/ 4 w 4"/>
                <a:gd name="T7" fmla="*/ 2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lnTo>
                    <a:pt x="4" y="2"/>
                  </a:lnTo>
                  <a:lnTo>
                    <a:pt x="0" y="0"/>
                  </a:lnTo>
                  <a:lnTo>
                    <a:pt x="4" y="2"/>
                  </a:lnTo>
                  <a:lnTo>
                    <a:pt x="4"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98" name="Freeform 228">
              <a:extLst>
                <a:ext uri="{FF2B5EF4-FFF2-40B4-BE49-F238E27FC236}">
                  <a16:creationId xmlns:a16="http://schemas.microsoft.com/office/drawing/2014/main" id="{B8F8413F-0933-4770-9A47-72AAFC3AAC17}"/>
                </a:ext>
              </a:extLst>
            </p:cNvPr>
            <p:cNvSpPr>
              <a:spLocks/>
            </p:cNvSpPr>
            <p:nvPr/>
          </p:nvSpPr>
          <p:spPr bwMode="gray">
            <a:xfrm>
              <a:off x="6378777" y="3002870"/>
              <a:ext cx="2706" cy="2706"/>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399" name="Freeform 229">
              <a:extLst>
                <a:ext uri="{FF2B5EF4-FFF2-40B4-BE49-F238E27FC236}">
                  <a16:creationId xmlns:a16="http://schemas.microsoft.com/office/drawing/2014/main" id="{D5325460-63C3-4072-B47A-428D63164948}"/>
                </a:ext>
              </a:extLst>
            </p:cNvPr>
            <p:cNvSpPr>
              <a:spLocks/>
            </p:cNvSpPr>
            <p:nvPr/>
          </p:nvSpPr>
          <p:spPr bwMode="gray">
            <a:xfrm>
              <a:off x="6373366" y="300016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00" name="Freeform 230">
              <a:extLst>
                <a:ext uri="{FF2B5EF4-FFF2-40B4-BE49-F238E27FC236}">
                  <a16:creationId xmlns:a16="http://schemas.microsoft.com/office/drawing/2014/main" id="{8CB431F3-DF56-4D1E-AD55-1A872E9498E6}"/>
                </a:ext>
              </a:extLst>
            </p:cNvPr>
            <p:cNvSpPr>
              <a:spLocks/>
            </p:cNvSpPr>
            <p:nvPr/>
          </p:nvSpPr>
          <p:spPr bwMode="gray">
            <a:xfrm>
              <a:off x="6328717" y="2935221"/>
              <a:ext cx="2706" cy="2706"/>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01" name="Freeform 231">
              <a:extLst>
                <a:ext uri="{FF2B5EF4-FFF2-40B4-BE49-F238E27FC236}">
                  <a16:creationId xmlns:a16="http://schemas.microsoft.com/office/drawing/2014/main" id="{01E7E8E1-74D5-4A80-B83E-28D5C9ED69D7}"/>
                </a:ext>
              </a:extLst>
            </p:cNvPr>
            <p:cNvSpPr>
              <a:spLocks/>
            </p:cNvSpPr>
            <p:nvPr/>
          </p:nvSpPr>
          <p:spPr bwMode="gray">
            <a:xfrm>
              <a:off x="6381483" y="3039401"/>
              <a:ext cx="2706" cy="2706"/>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02" name="Freeform 232">
              <a:extLst>
                <a:ext uri="{FF2B5EF4-FFF2-40B4-BE49-F238E27FC236}">
                  <a16:creationId xmlns:a16="http://schemas.microsoft.com/office/drawing/2014/main" id="{063B9B7A-933C-4814-8FDB-8C3089415D25}"/>
                </a:ext>
              </a:extLst>
            </p:cNvPr>
            <p:cNvSpPr>
              <a:spLocks/>
            </p:cNvSpPr>
            <p:nvPr/>
          </p:nvSpPr>
          <p:spPr bwMode="gray">
            <a:xfrm>
              <a:off x="6376071" y="3000164"/>
              <a:ext cx="2706" cy="2706"/>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03" name="Freeform 233">
              <a:extLst>
                <a:ext uri="{FF2B5EF4-FFF2-40B4-BE49-F238E27FC236}">
                  <a16:creationId xmlns:a16="http://schemas.microsoft.com/office/drawing/2014/main" id="{FD6B3EAC-8EBF-4DA3-B2E6-AFC470F1EC68}"/>
                </a:ext>
              </a:extLst>
            </p:cNvPr>
            <p:cNvSpPr>
              <a:spLocks/>
            </p:cNvSpPr>
            <p:nvPr/>
          </p:nvSpPr>
          <p:spPr bwMode="gray">
            <a:xfrm>
              <a:off x="6384189" y="3042107"/>
              <a:ext cx="4059"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04" name="Freeform 234">
              <a:extLst>
                <a:ext uri="{FF2B5EF4-FFF2-40B4-BE49-F238E27FC236}">
                  <a16:creationId xmlns:a16="http://schemas.microsoft.com/office/drawing/2014/main" id="{665B2047-1C38-409A-929E-FE72D0957CBE}"/>
                </a:ext>
              </a:extLst>
            </p:cNvPr>
            <p:cNvSpPr>
              <a:spLocks/>
            </p:cNvSpPr>
            <p:nvPr/>
          </p:nvSpPr>
          <p:spPr bwMode="gray">
            <a:xfrm>
              <a:off x="6388248" y="3042107"/>
              <a:ext cx="2706"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05" name="Freeform 235">
              <a:extLst>
                <a:ext uri="{FF2B5EF4-FFF2-40B4-BE49-F238E27FC236}">
                  <a16:creationId xmlns:a16="http://schemas.microsoft.com/office/drawing/2014/main" id="{A55FA295-49C3-4F88-8CC4-6A11488848DF}"/>
                </a:ext>
              </a:extLst>
            </p:cNvPr>
            <p:cNvSpPr>
              <a:spLocks/>
            </p:cNvSpPr>
            <p:nvPr/>
          </p:nvSpPr>
          <p:spPr bwMode="gray">
            <a:xfrm>
              <a:off x="6381483" y="303940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06" name="Freeform 236">
              <a:extLst>
                <a:ext uri="{FF2B5EF4-FFF2-40B4-BE49-F238E27FC236}">
                  <a16:creationId xmlns:a16="http://schemas.microsoft.com/office/drawing/2014/main" id="{83D59849-90D4-4BDD-AE3F-B3369BAF0891}"/>
                </a:ext>
              </a:extLst>
            </p:cNvPr>
            <p:cNvSpPr>
              <a:spLocks/>
            </p:cNvSpPr>
            <p:nvPr/>
          </p:nvSpPr>
          <p:spPr bwMode="gray">
            <a:xfrm>
              <a:off x="6432897" y="3021812"/>
              <a:ext cx="541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cubicBezTo>
                    <a:pt x="2" y="0"/>
                    <a:pt x="2" y="0"/>
                    <a:pt x="2" y="0"/>
                  </a:cubicBezTo>
                  <a:cubicBezTo>
                    <a:pt x="2" y="0"/>
                    <a:pt x="0" y="0"/>
                    <a:pt x="0" y="0"/>
                  </a:cubicBezTo>
                  <a:cubicBezTo>
                    <a:pt x="0"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07" name="Freeform 237">
              <a:extLst>
                <a:ext uri="{FF2B5EF4-FFF2-40B4-BE49-F238E27FC236}">
                  <a16:creationId xmlns:a16="http://schemas.microsoft.com/office/drawing/2014/main" id="{314C30E0-AFA9-42DE-8739-37E2C3EC7D6D}"/>
                </a:ext>
              </a:extLst>
            </p:cNvPr>
            <p:cNvSpPr>
              <a:spLocks/>
            </p:cNvSpPr>
            <p:nvPr/>
          </p:nvSpPr>
          <p:spPr bwMode="gray">
            <a:xfrm>
              <a:off x="6432897" y="3028577"/>
              <a:ext cx="0" cy="2706"/>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08" name="Freeform 238">
              <a:extLst>
                <a:ext uri="{FF2B5EF4-FFF2-40B4-BE49-F238E27FC236}">
                  <a16:creationId xmlns:a16="http://schemas.microsoft.com/office/drawing/2014/main" id="{6738C1FB-4EDC-4490-A543-33C830BAC50F}"/>
                </a:ext>
              </a:extLst>
            </p:cNvPr>
            <p:cNvSpPr>
              <a:spLocks/>
            </p:cNvSpPr>
            <p:nvPr/>
          </p:nvSpPr>
          <p:spPr bwMode="gray">
            <a:xfrm>
              <a:off x="6438309" y="30285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09" name="Freeform 239">
              <a:extLst>
                <a:ext uri="{FF2B5EF4-FFF2-40B4-BE49-F238E27FC236}">
                  <a16:creationId xmlns:a16="http://schemas.microsoft.com/office/drawing/2014/main" id="{E90150BC-3D8B-488C-8597-DA6463FB58B4}"/>
                </a:ext>
              </a:extLst>
            </p:cNvPr>
            <p:cNvSpPr>
              <a:spLocks/>
            </p:cNvSpPr>
            <p:nvPr/>
          </p:nvSpPr>
          <p:spPr bwMode="gray">
            <a:xfrm>
              <a:off x="6430191" y="302451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10" name="Freeform 240">
              <a:extLst>
                <a:ext uri="{FF2B5EF4-FFF2-40B4-BE49-F238E27FC236}">
                  <a16:creationId xmlns:a16="http://schemas.microsoft.com/office/drawing/2014/main" id="{D16B72E8-4574-46C7-948D-E62FF8FD9A23}"/>
                </a:ext>
              </a:extLst>
            </p:cNvPr>
            <p:cNvSpPr>
              <a:spLocks/>
            </p:cNvSpPr>
            <p:nvPr/>
          </p:nvSpPr>
          <p:spPr bwMode="gray">
            <a:xfrm>
              <a:off x="6446426" y="302451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11" name="Freeform 241">
              <a:extLst>
                <a:ext uri="{FF2B5EF4-FFF2-40B4-BE49-F238E27FC236}">
                  <a16:creationId xmlns:a16="http://schemas.microsoft.com/office/drawing/2014/main" id="{0A80438A-9694-42C3-A2E5-43B1EA8BCACE}"/>
                </a:ext>
              </a:extLst>
            </p:cNvPr>
            <p:cNvSpPr>
              <a:spLocks/>
            </p:cNvSpPr>
            <p:nvPr/>
          </p:nvSpPr>
          <p:spPr bwMode="gray">
            <a:xfrm>
              <a:off x="6438309" y="3025871"/>
              <a:ext cx="2706"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12" name="Freeform 242">
              <a:extLst>
                <a:ext uri="{FF2B5EF4-FFF2-40B4-BE49-F238E27FC236}">
                  <a16:creationId xmlns:a16="http://schemas.microsoft.com/office/drawing/2014/main" id="{BB847729-682F-4383-92C3-6CDA2A62769B}"/>
                </a:ext>
              </a:extLst>
            </p:cNvPr>
            <p:cNvSpPr>
              <a:spLocks/>
            </p:cNvSpPr>
            <p:nvPr/>
          </p:nvSpPr>
          <p:spPr bwMode="gray">
            <a:xfrm>
              <a:off x="6430191" y="3024518"/>
              <a:ext cx="2706"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13" name="Freeform 243">
              <a:extLst>
                <a:ext uri="{FF2B5EF4-FFF2-40B4-BE49-F238E27FC236}">
                  <a16:creationId xmlns:a16="http://schemas.microsoft.com/office/drawing/2014/main" id="{BE213401-E80A-4AD4-803A-B90DBF3C5AAF}"/>
                </a:ext>
              </a:extLst>
            </p:cNvPr>
            <p:cNvSpPr>
              <a:spLocks/>
            </p:cNvSpPr>
            <p:nvPr/>
          </p:nvSpPr>
          <p:spPr bwMode="gray">
            <a:xfrm>
              <a:off x="6327364" y="2931163"/>
              <a:ext cx="1353" cy="2706"/>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0"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14" name="Freeform 244">
              <a:extLst>
                <a:ext uri="{FF2B5EF4-FFF2-40B4-BE49-F238E27FC236}">
                  <a16:creationId xmlns:a16="http://schemas.microsoft.com/office/drawing/2014/main" id="{5AABCF25-96FC-439A-B14E-D52224616155}"/>
                </a:ext>
              </a:extLst>
            </p:cNvPr>
            <p:cNvSpPr>
              <a:spLocks/>
            </p:cNvSpPr>
            <p:nvPr/>
          </p:nvSpPr>
          <p:spPr bwMode="gray">
            <a:xfrm>
              <a:off x="6441015" y="3024518"/>
              <a:ext cx="5412" cy="135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0"/>
                    <a:pt x="0" y="1"/>
                  </a:cubicBezTo>
                  <a:cubicBezTo>
                    <a:pt x="1" y="0"/>
                    <a:pt x="1"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15" name="Freeform 245">
              <a:extLst>
                <a:ext uri="{FF2B5EF4-FFF2-40B4-BE49-F238E27FC236}">
                  <a16:creationId xmlns:a16="http://schemas.microsoft.com/office/drawing/2014/main" id="{3F7D66E7-1EB5-4BFF-B0E6-6ADD897C231B}"/>
                </a:ext>
              </a:extLst>
            </p:cNvPr>
            <p:cNvSpPr>
              <a:spLocks/>
            </p:cNvSpPr>
            <p:nvPr/>
          </p:nvSpPr>
          <p:spPr bwMode="gray">
            <a:xfrm>
              <a:off x="6331423" y="29514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16" name="Freeform 246">
              <a:extLst>
                <a:ext uri="{FF2B5EF4-FFF2-40B4-BE49-F238E27FC236}">
                  <a16:creationId xmlns:a16="http://schemas.microsoft.com/office/drawing/2014/main" id="{C13F5608-D32C-4675-9CC0-DF4E2132AE86}"/>
                </a:ext>
              </a:extLst>
            </p:cNvPr>
            <p:cNvSpPr>
              <a:spLocks/>
            </p:cNvSpPr>
            <p:nvPr/>
          </p:nvSpPr>
          <p:spPr bwMode="gray">
            <a:xfrm>
              <a:off x="6432897" y="3024518"/>
              <a:ext cx="2706"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17" name="Freeform 247">
              <a:extLst>
                <a:ext uri="{FF2B5EF4-FFF2-40B4-BE49-F238E27FC236}">
                  <a16:creationId xmlns:a16="http://schemas.microsoft.com/office/drawing/2014/main" id="{29913557-930F-43EF-9EE9-D6F2D57C88EA}"/>
                </a:ext>
              </a:extLst>
            </p:cNvPr>
            <p:cNvSpPr>
              <a:spLocks/>
            </p:cNvSpPr>
            <p:nvPr/>
          </p:nvSpPr>
          <p:spPr bwMode="gray">
            <a:xfrm>
              <a:off x="6331423" y="2925751"/>
              <a:ext cx="0" cy="2706"/>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18" name="Freeform 248">
              <a:extLst>
                <a:ext uri="{FF2B5EF4-FFF2-40B4-BE49-F238E27FC236}">
                  <a16:creationId xmlns:a16="http://schemas.microsoft.com/office/drawing/2014/main" id="{6C115B57-2EB3-4E1A-95D6-C56F905C1CAA}"/>
                </a:ext>
              </a:extLst>
            </p:cNvPr>
            <p:cNvSpPr>
              <a:spLocks/>
            </p:cNvSpPr>
            <p:nvPr/>
          </p:nvSpPr>
          <p:spPr bwMode="gray">
            <a:xfrm>
              <a:off x="6386895" y="3031283"/>
              <a:ext cx="1353" cy="2706"/>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0"/>
                    <a:pt x="0"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19" name="Freeform 249">
              <a:extLst>
                <a:ext uri="{FF2B5EF4-FFF2-40B4-BE49-F238E27FC236}">
                  <a16:creationId xmlns:a16="http://schemas.microsoft.com/office/drawing/2014/main" id="{93AAE403-C27D-4AC3-A0C3-D1D861FB8AF1}"/>
                </a:ext>
              </a:extLst>
            </p:cNvPr>
            <p:cNvSpPr>
              <a:spLocks/>
            </p:cNvSpPr>
            <p:nvPr/>
          </p:nvSpPr>
          <p:spPr bwMode="gray">
            <a:xfrm>
              <a:off x="6435603" y="3024518"/>
              <a:ext cx="2706"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20" name="Freeform 250">
              <a:extLst>
                <a:ext uri="{FF2B5EF4-FFF2-40B4-BE49-F238E27FC236}">
                  <a16:creationId xmlns:a16="http://schemas.microsoft.com/office/drawing/2014/main" id="{2E7D4EAC-3496-4154-9FC3-D48F244C013F}"/>
                </a:ext>
              </a:extLst>
            </p:cNvPr>
            <p:cNvSpPr>
              <a:spLocks/>
            </p:cNvSpPr>
            <p:nvPr/>
          </p:nvSpPr>
          <p:spPr bwMode="gray">
            <a:xfrm>
              <a:off x="6388248" y="3028577"/>
              <a:ext cx="8118" cy="2706"/>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1" y="1"/>
                    <a:pt x="0" y="1"/>
                  </a:cubicBezTo>
                  <a:cubicBezTo>
                    <a:pt x="1" y="1"/>
                    <a:pt x="2"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21" name="Freeform 251">
              <a:extLst>
                <a:ext uri="{FF2B5EF4-FFF2-40B4-BE49-F238E27FC236}">
                  <a16:creationId xmlns:a16="http://schemas.microsoft.com/office/drawing/2014/main" id="{821DEEED-5541-4D2E-B538-56C867636DAC}"/>
                </a:ext>
              </a:extLst>
            </p:cNvPr>
            <p:cNvSpPr>
              <a:spLocks/>
            </p:cNvSpPr>
            <p:nvPr/>
          </p:nvSpPr>
          <p:spPr bwMode="gray">
            <a:xfrm>
              <a:off x="6396366" y="3025871"/>
              <a:ext cx="5412" cy="2706"/>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0"/>
                    <a:pt x="2" y="0"/>
                  </a:cubicBezTo>
                  <a:cubicBezTo>
                    <a:pt x="1" y="0"/>
                    <a:pt x="1"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22" name="Freeform 252">
              <a:extLst>
                <a:ext uri="{FF2B5EF4-FFF2-40B4-BE49-F238E27FC236}">
                  <a16:creationId xmlns:a16="http://schemas.microsoft.com/office/drawing/2014/main" id="{CD9B1ED1-D1B3-4D59-8663-51788FC34914}"/>
                </a:ext>
              </a:extLst>
            </p:cNvPr>
            <p:cNvSpPr>
              <a:spLocks/>
            </p:cNvSpPr>
            <p:nvPr/>
          </p:nvSpPr>
          <p:spPr bwMode="gray">
            <a:xfrm>
              <a:off x="6039179" y="3376293"/>
              <a:ext cx="5412" cy="8118"/>
            </a:xfrm>
            <a:custGeom>
              <a:avLst/>
              <a:gdLst>
                <a:gd name="T0" fmla="*/ 1 w 2"/>
                <a:gd name="T1" fmla="*/ 1 h 3"/>
                <a:gd name="T2" fmla="*/ 0 w 2"/>
                <a:gd name="T3" fmla="*/ 2 h 3"/>
                <a:gd name="T4" fmla="*/ 0 w 2"/>
                <a:gd name="T5" fmla="*/ 2 h 3"/>
                <a:gd name="T6" fmla="*/ 2 w 2"/>
                <a:gd name="T7" fmla="*/ 2 h 3"/>
                <a:gd name="T8" fmla="*/ 1 w 2"/>
                <a:gd name="T9" fmla="*/ 1 h 3"/>
              </a:gdLst>
              <a:ahLst/>
              <a:cxnLst>
                <a:cxn ang="0">
                  <a:pos x="T0" y="T1"/>
                </a:cxn>
                <a:cxn ang="0">
                  <a:pos x="T2" y="T3"/>
                </a:cxn>
                <a:cxn ang="0">
                  <a:pos x="T4" y="T5"/>
                </a:cxn>
                <a:cxn ang="0">
                  <a:pos x="T6" y="T7"/>
                </a:cxn>
                <a:cxn ang="0">
                  <a:pos x="T8" y="T9"/>
                </a:cxn>
              </a:cxnLst>
              <a:rect l="0" t="0" r="r" b="b"/>
              <a:pathLst>
                <a:path w="2" h="3">
                  <a:moveTo>
                    <a:pt x="1" y="1"/>
                  </a:moveTo>
                  <a:cubicBezTo>
                    <a:pt x="0" y="1"/>
                    <a:pt x="0" y="1"/>
                    <a:pt x="0" y="2"/>
                  </a:cubicBezTo>
                  <a:cubicBezTo>
                    <a:pt x="0" y="2"/>
                    <a:pt x="0" y="2"/>
                    <a:pt x="0" y="2"/>
                  </a:cubicBezTo>
                  <a:cubicBezTo>
                    <a:pt x="0" y="2"/>
                    <a:pt x="2" y="3"/>
                    <a:pt x="2" y="2"/>
                  </a:cubicBezTo>
                  <a:cubicBezTo>
                    <a:pt x="2"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23" name="Freeform 253">
              <a:extLst>
                <a:ext uri="{FF2B5EF4-FFF2-40B4-BE49-F238E27FC236}">
                  <a16:creationId xmlns:a16="http://schemas.microsoft.com/office/drawing/2014/main" id="{E0235CFD-CA0C-4B84-882E-CF8FB188EE29}"/>
                </a:ext>
              </a:extLst>
            </p:cNvPr>
            <p:cNvSpPr>
              <a:spLocks/>
            </p:cNvSpPr>
            <p:nvPr/>
          </p:nvSpPr>
          <p:spPr bwMode="gray">
            <a:xfrm>
              <a:off x="6285421" y="2875690"/>
              <a:ext cx="0" cy="8118"/>
            </a:xfrm>
            <a:custGeom>
              <a:avLst/>
              <a:gdLst>
                <a:gd name="T0" fmla="*/ 3 h 3"/>
                <a:gd name="T1" fmla="*/ 0 h 3"/>
                <a:gd name="T2" fmla="*/ 0 h 3"/>
                <a:gd name="T3" fmla="*/ 3 h 3"/>
              </a:gdLst>
              <a:ahLst/>
              <a:cxnLst>
                <a:cxn ang="0">
                  <a:pos x="0" y="T0"/>
                </a:cxn>
                <a:cxn ang="0">
                  <a:pos x="0" y="T1"/>
                </a:cxn>
                <a:cxn ang="0">
                  <a:pos x="0" y="T2"/>
                </a:cxn>
                <a:cxn ang="0">
                  <a:pos x="0" y="T3"/>
                </a:cxn>
              </a:cxnLst>
              <a:rect l="0" t="0" r="r" b="b"/>
              <a:pathLst>
                <a:path h="3">
                  <a:moveTo>
                    <a:pt x="0" y="3"/>
                  </a:moveTo>
                  <a:cubicBezTo>
                    <a:pt x="0" y="3"/>
                    <a:pt x="0" y="1"/>
                    <a:pt x="0" y="0"/>
                  </a:cubicBezTo>
                  <a:cubicBezTo>
                    <a:pt x="0" y="0"/>
                    <a:pt x="0" y="0"/>
                    <a:pt x="0" y="0"/>
                  </a:cubicBezTo>
                  <a:cubicBezTo>
                    <a:pt x="0" y="1"/>
                    <a:pt x="0" y="3"/>
                    <a:pt x="0"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24" name="Freeform 254">
              <a:extLst>
                <a:ext uri="{FF2B5EF4-FFF2-40B4-BE49-F238E27FC236}">
                  <a16:creationId xmlns:a16="http://schemas.microsoft.com/office/drawing/2014/main" id="{267569CB-BC7A-49A2-8E3C-19F6C48BF04E}"/>
                </a:ext>
              </a:extLst>
            </p:cNvPr>
            <p:cNvSpPr>
              <a:spLocks/>
            </p:cNvSpPr>
            <p:nvPr/>
          </p:nvSpPr>
          <p:spPr bwMode="gray">
            <a:xfrm>
              <a:off x="6393660" y="2987988"/>
              <a:ext cx="0" cy="2706"/>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25" name="Freeform 255">
              <a:extLst>
                <a:ext uri="{FF2B5EF4-FFF2-40B4-BE49-F238E27FC236}">
                  <a16:creationId xmlns:a16="http://schemas.microsoft.com/office/drawing/2014/main" id="{6A699B6E-355B-4FCA-96AA-9FA87E2FE9E9}"/>
                </a:ext>
              </a:extLst>
            </p:cNvPr>
            <p:cNvSpPr>
              <a:spLocks/>
            </p:cNvSpPr>
            <p:nvPr/>
          </p:nvSpPr>
          <p:spPr bwMode="gray">
            <a:xfrm>
              <a:off x="6316540" y="2905456"/>
              <a:ext cx="14883" cy="4059"/>
            </a:xfrm>
            <a:custGeom>
              <a:avLst/>
              <a:gdLst>
                <a:gd name="T0" fmla="*/ 3 w 6"/>
                <a:gd name="T1" fmla="*/ 2 h 2"/>
                <a:gd name="T2" fmla="*/ 6 w 6"/>
                <a:gd name="T3" fmla="*/ 2 h 2"/>
                <a:gd name="T4" fmla="*/ 3 w 6"/>
                <a:gd name="T5" fmla="*/ 2 h 2"/>
                <a:gd name="T6" fmla="*/ 0 w 6"/>
                <a:gd name="T7" fmla="*/ 0 h 2"/>
                <a:gd name="T8" fmla="*/ 3 w 6"/>
                <a:gd name="T9" fmla="*/ 2 h 2"/>
              </a:gdLst>
              <a:ahLst/>
              <a:cxnLst>
                <a:cxn ang="0">
                  <a:pos x="T0" y="T1"/>
                </a:cxn>
                <a:cxn ang="0">
                  <a:pos x="T2" y="T3"/>
                </a:cxn>
                <a:cxn ang="0">
                  <a:pos x="T4" y="T5"/>
                </a:cxn>
                <a:cxn ang="0">
                  <a:pos x="T6" y="T7"/>
                </a:cxn>
                <a:cxn ang="0">
                  <a:pos x="T8" y="T9"/>
                </a:cxn>
              </a:cxnLst>
              <a:rect l="0" t="0" r="r" b="b"/>
              <a:pathLst>
                <a:path w="6" h="2">
                  <a:moveTo>
                    <a:pt x="3" y="2"/>
                  </a:moveTo>
                  <a:cubicBezTo>
                    <a:pt x="4" y="1"/>
                    <a:pt x="6" y="2"/>
                    <a:pt x="6" y="2"/>
                  </a:cubicBezTo>
                  <a:cubicBezTo>
                    <a:pt x="6" y="2"/>
                    <a:pt x="4" y="1"/>
                    <a:pt x="3" y="2"/>
                  </a:cubicBezTo>
                  <a:cubicBezTo>
                    <a:pt x="1" y="2"/>
                    <a:pt x="0" y="0"/>
                    <a:pt x="0" y="0"/>
                  </a:cubicBezTo>
                  <a:cubicBezTo>
                    <a:pt x="0" y="0"/>
                    <a:pt x="1" y="2"/>
                    <a:pt x="3"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26" name="Freeform 256">
              <a:extLst>
                <a:ext uri="{FF2B5EF4-FFF2-40B4-BE49-F238E27FC236}">
                  <a16:creationId xmlns:a16="http://schemas.microsoft.com/office/drawing/2014/main" id="{FC026777-F6B2-4917-BD41-B134088E7AB7}"/>
                </a:ext>
              </a:extLst>
            </p:cNvPr>
            <p:cNvSpPr>
              <a:spLocks/>
            </p:cNvSpPr>
            <p:nvPr/>
          </p:nvSpPr>
          <p:spPr bwMode="gray">
            <a:xfrm>
              <a:off x="6370660" y="2997458"/>
              <a:ext cx="2706"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27" name="Freeform 257">
              <a:extLst>
                <a:ext uri="{FF2B5EF4-FFF2-40B4-BE49-F238E27FC236}">
                  <a16:creationId xmlns:a16="http://schemas.microsoft.com/office/drawing/2014/main" id="{80C33801-1488-48ED-9171-D0D6088120E7}"/>
                </a:ext>
              </a:extLst>
            </p:cNvPr>
            <p:cNvSpPr>
              <a:spLocks/>
            </p:cNvSpPr>
            <p:nvPr/>
          </p:nvSpPr>
          <p:spPr bwMode="gray">
            <a:xfrm>
              <a:off x="6384189" y="2969046"/>
              <a:ext cx="4059" cy="2706"/>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0"/>
                    <a:pt x="0" y="0"/>
                    <a:pt x="0" y="0"/>
                  </a:cubicBezTo>
                  <a:cubicBezTo>
                    <a:pt x="0" y="0"/>
                    <a:pt x="1"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28" name="Freeform 258">
              <a:extLst>
                <a:ext uri="{FF2B5EF4-FFF2-40B4-BE49-F238E27FC236}">
                  <a16:creationId xmlns:a16="http://schemas.microsoft.com/office/drawing/2014/main" id="{42372028-FD16-4F00-9B00-A822EB249944}"/>
                </a:ext>
              </a:extLst>
            </p:cNvPr>
            <p:cNvSpPr>
              <a:spLocks/>
            </p:cNvSpPr>
            <p:nvPr/>
          </p:nvSpPr>
          <p:spPr bwMode="gray">
            <a:xfrm>
              <a:off x="6388248" y="2979870"/>
              <a:ext cx="2706" cy="5412"/>
            </a:xfrm>
            <a:custGeom>
              <a:avLst/>
              <a:gdLst>
                <a:gd name="T0" fmla="*/ 0 w 1"/>
                <a:gd name="T1" fmla="*/ 2 h 2"/>
                <a:gd name="T2" fmla="*/ 1 w 1"/>
                <a:gd name="T3" fmla="*/ 2 h 2"/>
                <a:gd name="T4" fmla="*/ 0 w 1"/>
                <a:gd name="T5" fmla="*/ 2 h 2"/>
                <a:gd name="T6" fmla="*/ 1 w 1"/>
                <a:gd name="T7" fmla="*/ 0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cubicBezTo>
                    <a:pt x="1" y="2"/>
                    <a:pt x="1" y="2"/>
                    <a:pt x="1" y="2"/>
                  </a:cubicBezTo>
                  <a:cubicBezTo>
                    <a:pt x="0" y="2"/>
                    <a:pt x="0" y="2"/>
                    <a:pt x="0" y="2"/>
                  </a:cubicBezTo>
                  <a:cubicBezTo>
                    <a:pt x="0" y="1"/>
                    <a:pt x="1" y="0"/>
                    <a:pt x="1" y="0"/>
                  </a:cubicBezTo>
                  <a:cubicBezTo>
                    <a:pt x="1" y="0"/>
                    <a:pt x="0" y="1"/>
                    <a:pt x="0"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29" name="Freeform 259">
              <a:extLst>
                <a:ext uri="{FF2B5EF4-FFF2-40B4-BE49-F238E27FC236}">
                  <a16:creationId xmlns:a16="http://schemas.microsoft.com/office/drawing/2014/main" id="{2BD66A67-2BEC-4596-8A43-7DC9572AA28F}"/>
                </a:ext>
              </a:extLst>
            </p:cNvPr>
            <p:cNvSpPr>
              <a:spLocks/>
            </p:cNvSpPr>
            <p:nvPr/>
          </p:nvSpPr>
          <p:spPr bwMode="gray">
            <a:xfrm>
              <a:off x="6373366" y="2964987"/>
              <a:ext cx="0" cy="135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30" name="Freeform 260">
              <a:extLst>
                <a:ext uri="{FF2B5EF4-FFF2-40B4-BE49-F238E27FC236}">
                  <a16:creationId xmlns:a16="http://schemas.microsoft.com/office/drawing/2014/main" id="{2F077C60-058C-44A5-B323-058465D9E06E}"/>
                </a:ext>
              </a:extLst>
            </p:cNvPr>
            <p:cNvSpPr>
              <a:spLocks/>
            </p:cNvSpPr>
            <p:nvPr/>
          </p:nvSpPr>
          <p:spPr bwMode="gray">
            <a:xfrm>
              <a:off x="6282715" y="2878396"/>
              <a:ext cx="0" cy="2706"/>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31" name="Oval 261">
              <a:extLst>
                <a:ext uri="{FF2B5EF4-FFF2-40B4-BE49-F238E27FC236}">
                  <a16:creationId xmlns:a16="http://schemas.microsoft.com/office/drawing/2014/main" id="{FD70B3F7-7BAD-4E71-BFDB-DF62ACDBEAA2}"/>
                </a:ext>
              </a:extLst>
            </p:cNvPr>
            <p:cNvSpPr>
              <a:spLocks noChangeArrowheads="1"/>
            </p:cNvSpPr>
            <p:nvPr/>
          </p:nvSpPr>
          <p:spPr bwMode="gray">
            <a:xfrm>
              <a:off x="6316540" y="2889220"/>
              <a:ext cx="1353" cy="16236"/>
            </a:xfrm>
            <a:prstGeom prst="ellipse">
              <a:avLst/>
            </a:pr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32" name="Freeform 262">
              <a:extLst>
                <a:ext uri="{FF2B5EF4-FFF2-40B4-BE49-F238E27FC236}">
                  <a16:creationId xmlns:a16="http://schemas.microsoft.com/office/drawing/2014/main" id="{BC0AE1E1-E585-41B6-BB7A-9D4EAA63DF08}"/>
                </a:ext>
              </a:extLst>
            </p:cNvPr>
            <p:cNvSpPr>
              <a:spLocks/>
            </p:cNvSpPr>
            <p:nvPr/>
          </p:nvSpPr>
          <p:spPr bwMode="gray">
            <a:xfrm>
              <a:off x="6269186" y="2886514"/>
              <a:ext cx="2706" cy="0"/>
            </a:xfrm>
            <a:custGeom>
              <a:avLst/>
              <a:gdLst>
                <a:gd name="T0" fmla="*/ 0 w 2"/>
                <a:gd name="T1" fmla="*/ 2 w 2"/>
                <a:gd name="T2" fmla="*/ 0 w 2"/>
                <a:gd name="T3" fmla="*/ 0 w 2"/>
                <a:gd name="T4" fmla="*/ 0 w 2"/>
              </a:gdLst>
              <a:ahLst/>
              <a:cxnLst>
                <a:cxn ang="0">
                  <a:pos x="T0" y="0"/>
                </a:cxn>
                <a:cxn ang="0">
                  <a:pos x="T1" y="0"/>
                </a:cxn>
                <a:cxn ang="0">
                  <a:pos x="T2" y="0"/>
                </a:cxn>
                <a:cxn ang="0">
                  <a:pos x="T3" y="0"/>
                </a:cxn>
                <a:cxn ang="0">
                  <a:pos x="T4" y="0"/>
                </a:cxn>
              </a:cxnLst>
              <a:rect l="0" t="0" r="r" b="b"/>
              <a:pathLst>
                <a:path w="2">
                  <a:moveTo>
                    <a:pt x="0" y="0"/>
                  </a:moveTo>
                  <a:lnTo>
                    <a:pt x="2" y="0"/>
                  </a:lnTo>
                  <a:lnTo>
                    <a:pt x="0" y="0"/>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33" name="Freeform 263">
              <a:extLst>
                <a:ext uri="{FF2B5EF4-FFF2-40B4-BE49-F238E27FC236}">
                  <a16:creationId xmlns:a16="http://schemas.microsoft.com/office/drawing/2014/main" id="{D1C8E5CE-1556-4565-957F-B52D30A20A49}"/>
                </a:ext>
              </a:extLst>
            </p:cNvPr>
            <p:cNvSpPr>
              <a:spLocks/>
            </p:cNvSpPr>
            <p:nvPr/>
          </p:nvSpPr>
          <p:spPr bwMode="gray">
            <a:xfrm>
              <a:off x="6280009" y="2881102"/>
              <a:ext cx="2706" cy="2706"/>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34" name="Freeform 264">
              <a:extLst>
                <a:ext uri="{FF2B5EF4-FFF2-40B4-BE49-F238E27FC236}">
                  <a16:creationId xmlns:a16="http://schemas.microsoft.com/office/drawing/2014/main" id="{04E03C72-835D-41F7-97B9-E144F4DA0E44}"/>
                </a:ext>
              </a:extLst>
            </p:cNvPr>
            <p:cNvSpPr>
              <a:spLocks/>
            </p:cNvSpPr>
            <p:nvPr/>
          </p:nvSpPr>
          <p:spPr bwMode="gray">
            <a:xfrm>
              <a:off x="6251597" y="289463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35" name="Freeform 265">
              <a:extLst>
                <a:ext uri="{FF2B5EF4-FFF2-40B4-BE49-F238E27FC236}">
                  <a16:creationId xmlns:a16="http://schemas.microsoft.com/office/drawing/2014/main" id="{450B0537-55EE-4189-BD22-57629C96DD29}"/>
                </a:ext>
              </a:extLst>
            </p:cNvPr>
            <p:cNvSpPr>
              <a:spLocks noEditPoints="1"/>
            </p:cNvSpPr>
            <p:nvPr/>
          </p:nvSpPr>
          <p:spPr bwMode="gray">
            <a:xfrm>
              <a:off x="5514223" y="2778276"/>
              <a:ext cx="1117561" cy="750904"/>
            </a:xfrm>
            <a:custGeom>
              <a:avLst/>
              <a:gdLst>
                <a:gd name="T0" fmla="*/ 403 w 432"/>
                <a:gd name="T1" fmla="*/ 89 h 290"/>
                <a:gd name="T2" fmla="*/ 348 w 432"/>
                <a:gd name="T3" fmla="*/ 102 h 290"/>
                <a:gd name="T4" fmla="*/ 306 w 432"/>
                <a:gd name="T5" fmla="*/ 108 h 290"/>
                <a:gd name="T6" fmla="*/ 307 w 432"/>
                <a:gd name="T7" fmla="*/ 91 h 290"/>
                <a:gd name="T8" fmla="*/ 307 w 432"/>
                <a:gd name="T9" fmla="*/ 72 h 290"/>
                <a:gd name="T10" fmla="*/ 290 w 432"/>
                <a:gd name="T11" fmla="*/ 86 h 290"/>
                <a:gd name="T12" fmla="*/ 276 w 432"/>
                <a:gd name="T13" fmla="*/ 97 h 290"/>
                <a:gd name="T14" fmla="*/ 288 w 432"/>
                <a:gd name="T15" fmla="*/ 73 h 290"/>
                <a:gd name="T16" fmla="*/ 311 w 432"/>
                <a:gd name="T17" fmla="*/ 69 h 290"/>
                <a:gd name="T18" fmla="*/ 290 w 432"/>
                <a:gd name="T19" fmla="*/ 57 h 290"/>
                <a:gd name="T20" fmla="*/ 265 w 432"/>
                <a:gd name="T21" fmla="*/ 53 h 290"/>
                <a:gd name="T22" fmla="*/ 261 w 432"/>
                <a:gd name="T23" fmla="*/ 36 h 290"/>
                <a:gd name="T24" fmla="*/ 60 w 432"/>
                <a:gd name="T25" fmla="*/ 5 h 290"/>
                <a:gd name="T26" fmla="*/ 55 w 432"/>
                <a:gd name="T27" fmla="*/ 15 h 290"/>
                <a:gd name="T28" fmla="*/ 44 w 432"/>
                <a:gd name="T29" fmla="*/ 5 h 290"/>
                <a:gd name="T30" fmla="*/ 38 w 432"/>
                <a:gd name="T31" fmla="*/ 23 h 290"/>
                <a:gd name="T32" fmla="*/ 28 w 432"/>
                <a:gd name="T33" fmla="*/ 39 h 290"/>
                <a:gd name="T34" fmla="*/ 12 w 432"/>
                <a:gd name="T35" fmla="*/ 67 h 290"/>
                <a:gd name="T36" fmla="*/ 3 w 432"/>
                <a:gd name="T37" fmla="*/ 110 h 290"/>
                <a:gd name="T38" fmla="*/ 12 w 432"/>
                <a:gd name="T39" fmla="*/ 112 h 290"/>
                <a:gd name="T40" fmla="*/ 5 w 432"/>
                <a:gd name="T41" fmla="*/ 127 h 290"/>
                <a:gd name="T42" fmla="*/ 10 w 432"/>
                <a:gd name="T43" fmla="*/ 154 h 290"/>
                <a:gd name="T44" fmla="*/ 64 w 432"/>
                <a:gd name="T45" fmla="*/ 196 h 290"/>
                <a:gd name="T46" fmla="*/ 122 w 432"/>
                <a:gd name="T47" fmla="*/ 222 h 290"/>
                <a:gd name="T48" fmla="*/ 143 w 432"/>
                <a:gd name="T49" fmla="*/ 258 h 290"/>
                <a:gd name="T50" fmla="*/ 155 w 432"/>
                <a:gd name="T51" fmla="*/ 251 h 290"/>
                <a:gd name="T52" fmla="*/ 161 w 432"/>
                <a:gd name="T53" fmla="*/ 242 h 290"/>
                <a:gd name="T54" fmla="*/ 166 w 432"/>
                <a:gd name="T55" fmla="*/ 238 h 290"/>
                <a:gd name="T56" fmla="*/ 180 w 432"/>
                <a:gd name="T57" fmla="*/ 228 h 290"/>
                <a:gd name="T58" fmla="*/ 194 w 432"/>
                <a:gd name="T59" fmla="*/ 229 h 290"/>
                <a:gd name="T60" fmla="*/ 210 w 432"/>
                <a:gd name="T61" fmla="*/ 237 h 290"/>
                <a:gd name="T62" fmla="*/ 223 w 432"/>
                <a:gd name="T63" fmla="*/ 241 h 290"/>
                <a:gd name="T64" fmla="*/ 220 w 432"/>
                <a:gd name="T65" fmla="*/ 229 h 290"/>
                <a:gd name="T66" fmla="*/ 236 w 432"/>
                <a:gd name="T67" fmla="*/ 228 h 290"/>
                <a:gd name="T68" fmla="*/ 247 w 432"/>
                <a:gd name="T69" fmla="*/ 228 h 290"/>
                <a:gd name="T70" fmla="*/ 256 w 432"/>
                <a:gd name="T71" fmla="*/ 239 h 290"/>
                <a:gd name="T72" fmla="*/ 270 w 432"/>
                <a:gd name="T73" fmla="*/ 260 h 290"/>
                <a:gd name="T74" fmla="*/ 272 w 432"/>
                <a:gd name="T75" fmla="*/ 272 h 290"/>
                <a:gd name="T76" fmla="*/ 281 w 432"/>
                <a:gd name="T77" fmla="*/ 287 h 290"/>
                <a:gd name="T78" fmla="*/ 286 w 432"/>
                <a:gd name="T79" fmla="*/ 254 h 290"/>
                <a:gd name="T80" fmla="*/ 288 w 432"/>
                <a:gd name="T81" fmla="*/ 224 h 290"/>
                <a:gd name="T82" fmla="*/ 296 w 432"/>
                <a:gd name="T83" fmla="*/ 215 h 290"/>
                <a:gd name="T84" fmla="*/ 314 w 432"/>
                <a:gd name="T85" fmla="*/ 201 h 290"/>
                <a:gd name="T86" fmla="*/ 334 w 432"/>
                <a:gd name="T87" fmla="*/ 191 h 290"/>
                <a:gd name="T88" fmla="*/ 331 w 432"/>
                <a:gd name="T89" fmla="*/ 185 h 290"/>
                <a:gd name="T90" fmla="*/ 335 w 432"/>
                <a:gd name="T91" fmla="*/ 180 h 290"/>
                <a:gd name="T92" fmla="*/ 340 w 432"/>
                <a:gd name="T93" fmla="*/ 175 h 290"/>
                <a:gd name="T94" fmla="*/ 336 w 432"/>
                <a:gd name="T95" fmla="*/ 166 h 290"/>
                <a:gd name="T96" fmla="*/ 337 w 432"/>
                <a:gd name="T97" fmla="*/ 157 h 290"/>
                <a:gd name="T98" fmla="*/ 339 w 432"/>
                <a:gd name="T99" fmla="*/ 155 h 290"/>
                <a:gd name="T100" fmla="*/ 344 w 432"/>
                <a:gd name="T101" fmla="*/ 145 h 290"/>
                <a:gd name="T102" fmla="*/ 344 w 432"/>
                <a:gd name="T103" fmla="*/ 151 h 290"/>
                <a:gd name="T104" fmla="*/ 343 w 432"/>
                <a:gd name="T105" fmla="*/ 168 h 290"/>
                <a:gd name="T106" fmla="*/ 355 w 432"/>
                <a:gd name="T107" fmla="*/ 147 h 290"/>
                <a:gd name="T108" fmla="*/ 368 w 432"/>
                <a:gd name="T109" fmla="*/ 134 h 290"/>
                <a:gd name="T110" fmla="*/ 370 w 432"/>
                <a:gd name="T111" fmla="*/ 131 h 290"/>
                <a:gd name="T112" fmla="*/ 394 w 432"/>
                <a:gd name="T113" fmla="*/ 125 h 290"/>
                <a:gd name="T114" fmla="*/ 397 w 432"/>
                <a:gd name="T115" fmla="*/ 115 h 290"/>
                <a:gd name="T116" fmla="*/ 413 w 432"/>
                <a:gd name="T117" fmla="*/ 103 h 290"/>
                <a:gd name="T118" fmla="*/ 421 w 432"/>
                <a:gd name="T119" fmla="*/ 100 h 290"/>
                <a:gd name="T120" fmla="*/ 428 w 432"/>
                <a:gd name="T121" fmla="*/ 8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2" h="290">
                  <a:moveTo>
                    <a:pt x="428" y="87"/>
                  </a:moveTo>
                  <a:cubicBezTo>
                    <a:pt x="428" y="87"/>
                    <a:pt x="430" y="80"/>
                    <a:pt x="431" y="78"/>
                  </a:cubicBezTo>
                  <a:cubicBezTo>
                    <a:pt x="431" y="76"/>
                    <a:pt x="432" y="75"/>
                    <a:pt x="432" y="74"/>
                  </a:cubicBezTo>
                  <a:cubicBezTo>
                    <a:pt x="431" y="73"/>
                    <a:pt x="430" y="71"/>
                    <a:pt x="430" y="71"/>
                  </a:cubicBezTo>
                  <a:cubicBezTo>
                    <a:pt x="429" y="71"/>
                    <a:pt x="426" y="72"/>
                    <a:pt x="425" y="72"/>
                  </a:cubicBezTo>
                  <a:cubicBezTo>
                    <a:pt x="424" y="72"/>
                    <a:pt x="424" y="72"/>
                    <a:pt x="424" y="71"/>
                  </a:cubicBezTo>
                  <a:cubicBezTo>
                    <a:pt x="424" y="71"/>
                    <a:pt x="424" y="70"/>
                    <a:pt x="424" y="69"/>
                  </a:cubicBezTo>
                  <a:cubicBezTo>
                    <a:pt x="424" y="69"/>
                    <a:pt x="422" y="71"/>
                    <a:pt x="421" y="71"/>
                  </a:cubicBezTo>
                  <a:cubicBezTo>
                    <a:pt x="420" y="72"/>
                    <a:pt x="419" y="73"/>
                    <a:pt x="417" y="75"/>
                  </a:cubicBezTo>
                  <a:cubicBezTo>
                    <a:pt x="415" y="76"/>
                    <a:pt x="416" y="76"/>
                    <a:pt x="415" y="77"/>
                  </a:cubicBezTo>
                  <a:cubicBezTo>
                    <a:pt x="415" y="78"/>
                    <a:pt x="414" y="79"/>
                    <a:pt x="413" y="80"/>
                  </a:cubicBezTo>
                  <a:cubicBezTo>
                    <a:pt x="411" y="81"/>
                    <a:pt x="411" y="82"/>
                    <a:pt x="411" y="83"/>
                  </a:cubicBezTo>
                  <a:cubicBezTo>
                    <a:pt x="411" y="83"/>
                    <a:pt x="409" y="85"/>
                    <a:pt x="408" y="85"/>
                  </a:cubicBezTo>
                  <a:cubicBezTo>
                    <a:pt x="407" y="86"/>
                    <a:pt x="406" y="87"/>
                    <a:pt x="406" y="87"/>
                  </a:cubicBezTo>
                  <a:cubicBezTo>
                    <a:pt x="405" y="88"/>
                    <a:pt x="405" y="88"/>
                    <a:pt x="405" y="88"/>
                  </a:cubicBezTo>
                  <a:cubicBezTo>
                    <a:pt x="405" y="89"/>
                    <a:pt x="404" y="89"/>
                    <a:pt x="404" y="89"/>
                  </a:cubicBezTo>
                  <a:cubicBezTo>
                    <a:pt x="404" y="88"/>
                    <a:pt x="403" y="89"/>
                    <a:pt x="403" y="89"/>
                  </a:cubicBezTo>
                  <a:cubicBezTo>
                    <a:pt x="402" y="89"/>
                    <a:pt x="401" y="89"/>
                    <a:pt x="401" y="89"/>
                  </a:cubicBezTo>
                  <a:cubicBezTo>
                    <a:pt x="400" y="90"/>
                    <a:pt x="400" y="90"/>
                    <a:pt x="399" y="91"/>
                  </a:cubicBezTo>
                  <a:cubicBezTo>
                    <a:pt x="399" y="91"/>
                    <a:pt x="377" y="89"/>
                    <a:pt x="376" y="89"/>
                  </a:cubicBezTo>
                  <a:cubicBezTo>
                    <a:pt x="374" y="88"/>
                    <a:pt x="373" y="89"/>
                    <a:pt x="371" y="90"/>
                  </a:cubicBezTo>
                  <a:cubicBezTo>
                    <a:pt x="369" y="91"/>
                    <a:pt x="367" y="93"/>
                    <a:pt x="367" y="93"/>
                  </a:cubicBezTo>
                  <a:cubicBezTo>
                    <a:pt x="366" y="94"/>
                    <a:pt x="365" y="94"/>
                    <a:pt x="364" y="94"/>
                  </a:cubicBezTo>
                  <a:cubicBezTo>
                    <a:pt x="363" y="94"/>
                    <a:pt x="361" y="94"/>
                    <a:pt x="361" y="95"/>
                  </a:cubicBezTo>
                  <a:cubicBezTo>
                    <a:pt x="361" y="95"/>
                    <a:pt x="361" y="96"/>
                    <a:pt x="362" y="97"/>
                  </a:cubicBezTo>
                  <a:cubicBezTo>
                    <a:pt x="362" y="97"/>
                    <a:pt x="363" y="96"/>
                    <a:pt x="363" y="97"/>
                  </a:cubicBezTo>
                  <a:cubicBezTo>
                    <a:pt x="363" y="98"/>
                    <a:pt x="362" y="99"/>
                    <a:pt x="361" y="99"/>
                  </a:cubicBezTo>
                  <a:cubicBezTo>
                    <a:pt x="361" y="100"/>
                    <a:pt x="361" y="101"/>
                    <a:pt x="361" y="102"/>
                  </a:cubicBezTo>
                  <a:cubicBezTo>
                    <a:pt x="360" y="103"/>
                    <a:pt x="360" y="102"/>
                    <a:pt x="359" y="102"/>
                  </a:cubicBezTo>
                  <a:cubicBezTo>
                    <a:pt x="359" y="102"/>
                    <a:pt x="359" y="102"/>
                    <a:pt x="358" y="103"/>
                  </a:cubicBezTo>
                  <a:cubicBezTo>
                    <a:pt x="357" y="103"/>
                    <a:pt x="355" y="104"/>
                    <a:pt x="355" y="104"/>
                  </a:cubicBezTo>
                  <a:cubicBezTo>
                    <a:pt x="354" y="104"/>
                    <a:pt x="354" y="104"/>
                    <a:pt x="353" y="103"/>
                  </a:cubicBezTo>
                  <a:cubicBezTo>
                    <a:pt x="352" y="103"/>
                    <a:pt x="351" y="103"/>
                    <a:pt x="350" y="104"/>
                  </a:cubicBezTo>
                  <a:cubicBezTo>
                    <a:pt x="349" y="104"/>
                    <a:pt x="349" y="102"/>
                    <a:pt x="348" y="102"/>
                  </a:cubicBezTo>
                  <a:cubicBezTo>
                    <a:pt x="348" y="102"/>
                    <a:pt x="346" y="102"/>
                    <a:pt x="345" y="101"/>
                  </a:cubicBezTo>
                  <a:cubicBezTo>
                    <a:pt x="344" y="101"/>
                    <a:pt x="342" y="102"/>
                    <a:pt x="341" y="102"/>
                  </a:cubicBezTo>
                  <a:cubicBezTo>
                    <a:pt x="340" y="102"/>
                    <a:pt x="340" y="102"/>
                    <a:pt x="340" y="102"/>
                  </a:cubicBezTo>
                  <a:cubicBezTo>
                    <a:pt x="339" y="103"/>
                    <a:pt x="339" y="104"/>
                    <a:pt x="340" y="105"/>
                  </a:cubicBezTo>
                  <a:cubicBezTo>
                    <a:pt x="340" y="106"/>
                    <a:pt x="339" y="106"/>
                    <a:pt x="339" y="107"/>
                  </a:cubicBezTo>
                  <a:cubicBezTo>
                    <a:pt x="338" y="107"/>
                    <a:pt x="338" y="108"/>
                    <a:pt x="337" y="108"/>
                  </a:cubicBezTo>
                  <a:cubicBezTo>
                    <a:pt x="336" y="109"/>
                    <a:pt x="332" y="111"/>
                    <a:pt x="331" y="112"/>
                  </a:cubicBezTo>
                  <a:cubicBezTo>
                    <a:pt x="329" y="112"/>
                    <a:pt x="325" y="114"/>
                    <a:pt x="324" y="114"/>
                  </a:cubicBezTo>
                  <a:cubicBezTo>
                    <a:pt x="323" y="114"/>
                    <a:pt x="321" y="115"/>
                    <a:pt x="319" y="115"/>
                  </a:cubicBezTo>
                  <a:cubicBezTo>
                    <a:pt x="318" y="115"/>
                    <a:pt x="316" y="117"/>
                    <a:pt x="315" y="117"/>
                  </a:cubicBezTo>
                  <a:cubicBezTo>
                    <a:pt x="315" y="118"/>
                    <a:pt x="313" y="117"/>
                    <a:pt x="312" y="117"/>
                  </a:cubicBezTo>
                  <a:cubicBezTo>
                    <a:pt x="311" y="117"/>
                    <a:pt x="309" y="117"/>
                    <a:pt x="308" y="118"/>
                  </a:cubicBezTo>
                  <a:cubicBezTo>
                    <a:pt x="308" y="118"/>
                    <a:pt x="306" y="116"/>
                    <a:pt x="306" y="116"/>
                  </a:cubicBezTo>
                  <a:cubicBezTo>
                    <a:pt x="305" y="115"/>
                    <a:pt x="303" y="114"/>
                    <a:pt x="303" y="114"/>
                  </a:cubicBezTo>
                  <a:cubicBezTo>
                    <a:pt x="302" y="113"/>
                    <a:pt x="304" y="112"/>
                    <a:pt x="305" y="111"/>
                  </a:cubicBezTo>
                  <a:cubicBezTo>
                    <a:pt x="305" y="111"/>
                    <a:pt x="305" y="111"/>
                    <a:pt x="305" y="111"/>
                  </a:cubicBezTo>
                  <a:cubicBezTo>
                    <a:pt x="306" y="111"/>
                    <a:pt x="306" y="109"/>
                    <a:pt x="306" y="108"/>
                  </a:cubicBezTo>
                  <a:cubicBezTo>
                    <a:pt x="307" y="107"/>
                    <a:pt x="309" y="106"/>
                    <a:pt x="309" y="106"/>
                  </a:cubicBezTo>
                  <a:cubicBezTo>
                    <a:pt x="309" y="106"/>
                    <a:pt x="310" y="105"/>
                    <a:pt x="310" y="104"/>
                  </a:cubicBezTo>
                  <a:cubicBezTo>
                    <a:pt x="311" y="104"/>
                    <a:pt x="311" y="104"/>
                    <a:pt x="311" y="105"/>
                  </a:cubicBezTo>
                  <a:cubicBezTo>
                    <a:pt x="311" y="105"/>
                    <a:pt x="312" y="104"/>
                    <a:pt x="312" y="104"/>
                  </a:cubicBezTo>
                  <a:cubicBezTo>
                    <a:pt x="313" y="103"/>
                    <a:pt x="313" y="102"/>
                    <a:pt x="314" y="102"/>
                  </a:cubicBezTo>
                  <a:cubicBezTo>
                    <a:pt x="314" y="101"/>
                    <a:pt x="315" y="100"/>
                    <a:pt x="315" y="100"/>
                  </a:cubicBezTo>
                  <a:cubicBezTo>
                    <a:pt x="315" y="99"/>
                    <a:pt x="315" y="97"/>
                    <a:pt x="315" y="96"/>
                  </a:cubicBezTo>
                  <a:cubicBezTo>
                    <a:pt x="316" y="95"/>
                    <a:pt x="316" y="94"/>
                    <a:pt x="316" y="93"/>
                  </a:cubicBezTo>
                  <a:cubicBezTo>
                    <a:pt x="316" y="93"/>
                    <a:pt x="316" y="92"/>
                    <a:pt x="316" y="91"/>
                  </a:cubicBezTo>
                  <a:cubicBezTo>
                    <a:pt x="316" y="91"/>
                    <a:pt x="315" y="90"/>
                    <a:pt x="315" y="90"/>
                  </a:cubicBezTo>
                  <a:cubicBezTo>
                    <a:pt x="314" y="91"/>
                    <a:pt x="313" y="91"/>
                    <a:pt x="312" y="91"/>
                  </a:cubicBezTo>
                  <a:cubicBezTo>
                    <a:pt x="312" y="91"/>
                    <a:pt x="311" y="92"/>
                    <a:pt x="311" y="93"/>
                  </a:cubicBezTo>
                  <a:cubicBezTo>
                    <a:pt x="310" y="93"/>
                    <a:pt x="310" y="93"/>
                    <a:pt x="309" y="93"/>
                  </a:cubicBezTo>
                  <a:cubicBezTo>
                    <a:pt x="309" y="93"/>
                    <a:pt x="308" y="94"/>
                    <a:pt x="308" y="94"/>
                  </a:cubicBezTo>
                  <a:cubicBezTo>
                    <a:pt x="308" y="94"/>
                    <a:pt x="307" y="94"/>
                    <a:pt x="307" y="93"/>
                  </a:cubicBezTo>
                  <a:cubicBezTo>
                    <a:pt x="307" y="93"/>
                    <a:pt x="306" y="93"/>
                    <a:pt x="307" y="92"/>
                  </a:cubicBezTo>
                  <a:cubicBezTo>
                    <a:pt x="307" y="92"/>
                    <a:pt x="307" y="92"/>
                    <a:pt x="307" y="91"/>
                  </a:cubicBezTo>
                  <a:cubicBezTo>
                    <a:pt x="308" y="90"/>
                    <a:pt x="308" y="90"/>
                    <a:pt x="308" y="90"/>
                  </a:cubicBezTo>
                  <a:cubicBezTo>
                    <a:pt x="309" y="90"/>
                    <a:pt x="310" y="90"/>
                    <a:pt x="310" y="89"/>
                  </a:cubicBezTo>
                  <a:cubicBezTo>
                    <a:pt x="311" y="89"/>
                    <a:pt x="311" y="88"/>
                    <a:pt x="311" y="88"/>
                  </a:cubicBezTo>
                  <a:cubicBezTo>
                    <a:pt x="312" y="87"/>
                    <a:pt x="312" y="87"/>
                    <a:pt x="313" y="87"/>
                  </a:cubicBezTo>
                  <a:cubicBezTo>
                    <a:pt x="314" y="87"/>
                    <a:pt x="313" y="87"/>
                    <a:pt x="314" y="85"/>
                  </a:cubicBezTo>
                  <a:cubicBezTo>
                    <a:pt x="315" y="84"/>
                    <a:pt x="314" y="85"/>
                    <a:pt x="315" y="84"/>
                  </a:cubicBezTo>
                  <a:cubicBezTo>
                    <a:pt x="315" y="83"/>
                    <a:pt x="315" y="82"/>
                    <a:pt x="315" y="81"/>
                  </a:cubicBezTo>
                  <a:cubicBezTo>
                    <a:pt x="315" y="81"/>
                    <a:pt x="315" y="80"/>
                    <a:pt x="315" y="80"/>
                  </a:cubicBezTo>
                  <a:cubicBezTo>
                    <a:pt x="316" y="80"/>
                    <a:pt x="316" y="80"/>
                    <a:pt x="316" y="79"/>
                  </a:cubicBezTo>
                  <a:cubicBezTo>
                    <a:pt x="316" y="79"/>
                    <a:pt x="316" y="78"/>
                    <a:pt x="316" y="78"/>
                  </a:cubicBezTo>
                  <a:cubicBezTo>
                    <a:pt x="316" y="77"/>
                    <a:pt x="316" y="77"/>
                    <a:pt x="315" y="77"/>
                  </a:cubicBezTo>
                  <a:cubicBezTo>
                    <a:pt x="314" y="76"/>
                    <a:pt x="313" y="75"/>
                    <a:pt x="313" y="75"/>
                  </a:cubicBezTo>
                  <a:cubicBezTo>
                    <a:pt x="312" y="75"/>
                    <a:pt x="312" y="74"/>
                    <a:pt x="312" y="74"/>
                  </a:cubicBezTo>
                  <a:cubicBezTo>
                    <a:pt x="312" y="73"/>
                    <a:pt x="311" y="73"/>
                    <a:pt x="311" y="73"/>
                  </a:cubicBezTo>
                  <a:cubicBezTo>
                    <a:pt x="310" y="73"/>
                    <a:pt x="310" y="73"/>
                    <a:pt x="310" y="72"/>
                  </a:cubicBezTo>
                  <a:cubicBezTo>
                    <a:pt x="309" y="72"/>
                    <a:pt x="309" y="72"/>
                    <a:pt x="309" y="72"/>
                  </a:cubicBezTo>
                  <a:cubicBezTo>
                    <a:pt x="308" y="71"/>
                    <a:pt x="307" y="71"/>
                    <a:pt x="307" y="72"/>
                  </a:cubicBezTo>
                  <a:cubicBezTo>
                    <a:pt x="307" y="72"/>
                    <a:pt x="306" y="73"/>
                    <a:pt x="306" y="73"/>
                  </a:cubicBezTo>
                  <a:cubicBezTo>
                    <a:pt x="305" y="74"/>
                    <a:pt x="306" y="74"/>
                    <a:pt x="306" y="75"/>
                  </a:cubicBezTo>
                  <a:cubicBezTo>
                    <a:pt x="306" y="75"/>
                    <a:pt x="306" y="75"/>
                    <a:pt x="306" y="75"/>
                  </a:cubicBezTo>
                  <a:cubicBezTo>
                    <a:pt x="305" y="75"/>
                    <a:pt x="304" y="75"/>
                    <a:pt x="303" y="76"/>
                  </a:cubicBezTo>
                  <a:cubicBezTo>
                    <a:pt x="302" y="76"/>
                    <a:pt x="302" y="77"/>
                    <a:pt x="302" y="77"/>
                  </a:cubicBezTo>
                  <a:cubicBezTo>
                    <a:pt x="302" y="78"/>
                    <a:pt x="301" y="79"/>
                    <a:pt x="300" y="80"/>
                  </a:cubicBezTo>
                  <a:cubicBezTo>
                    <a:pt x="300" y="81"/>
                    <a:pt x="300" y="80"/>
                    <a:pt x="299" y="80"/>
                  </a:cubicBezTo>
                  <a:cubicBezTo>
                    <a:pt x="299" y="80"/>
                    <a:pt x="299" y="80"/>
                    <a:pt x="299" y="79"/>
                  </a:cubicBezTo>
                  <a:cubicBezTo>
                    <a:pt x="300" y="79"/>
                    <a:pt x="300" y="78"/>
                    <a:pt x="300" y="78"/>
                  </a:cubicBezTo>
                  <a:cubicBezTo>
                    <a:pt x="301" y="77"/>
                    <a:pt x="301" y="76"/>
                    <a:pt x="300" y="77"/>
                  </a:cubicBezTo>
                  <a:cubicBezTo>
                    <a:pt x="300" y="77"/>
                    <a:pt x="299" y="78"/>
                    <a:pt x="298" y="78"/>
                  </a:cubicBezTo>
                  <a:cubicBezTo>
                    <a:pt x="298" y="78"/>
                    <a:pt x="297" y="78"/>
                    <a:pt x="296" y="79"/>
                  </a:cubicBezTo>
                  <a:cubicBezTo>
                    <a:pt x="296" y="79"/>
                    <a:pt x="296" y="80"/>
                    <a:pt x="295" y="80"/>
                  </a:cubicBezTo>
                  <a:cubicBezTo>
                    <a:pt x="295" y="80"/>
                    <a:pt x="295" y="80"/>
                    <a:pt x="294" y="81"/>
                  </a:cubicBezTo>
                  <a:cubicBezTo>
                    <a:pt x="294" y="81"/>
                    <a:pt x="294" y="82"/>
                    <a:pt x="294" y="82"/>
                  </a:cubicBezTo>
                  <a:cubicBezTo>
                    <a:pt x="293" y="83"/>
                    <a:pt x="293" y="83"/>
                    <a:pt x="292" y="84"/>
                  </a:cubicBezTo>
                  <a:cubicBezTo>
                    <a:pt x="291" y="85"/>
                    <a:pt x="291" y="86"/>
                    <a:pt x="290" y="86"/>
                  </a:cubicBezTo>
                  <a:cubicBezTo>
                    <a:pt x="289" y="86"/>
                    <a:pt x="289" y="88"/>
                    <a:pt x="289" y="89"/>
                  </a:cubicBezTo>
                  <a:cubicBezTo>
                    <a:pt x="289" y="89"/>
                    <a:pt x="288" y="90"/>
                    <a:pt x="288" y="91"/>
                  </a:cubicBezTo>
                  <a:cubicBezTo>
                    <a:pt x="287" y="91"/>
                    <a:pt x="288" y="92"/>
                    <a:pt x="288" y="93"/>
                  </a:cubicBezTo>
                  <a:cubicBezTo>
                    <a:pt x="288" y="94"/>
                    <a:pt x="288" y="94"/>
                    <a:pt x="288" y="94"/>
                  </a:cubicBezTo>
                  <a:cubicBezTo>
                    <a:pt x="288" y="95"/>
                    <a:pt x="288" y="95"/>
                    <a:pt x="288" y="96"/>
                  </a:cubicBezTo>
                  <a:cubicBezTo>
                    <a:pt x="287" y="96"/>
                    <a:pt x="288" y="97"/>
                    <a:pt x="287" y="98"/>
                  </a:cubicBezTo>
                  <a:cubicBezTo>
                    <a:pt x="287" y="99"/>
                    <a:pt x="287" y="100"/>
                    <a:pt x="286" y="101"/>
                  </a:cubicBezTo>
                  <a:cubicBezTo>
                    <a:pt x="286" y="102"/>
                    <a:pt x="285" y="103"/>
                    <a:pt x="284" y="104"/>
                  </a:cubicBezTo>
                  <a:cubicBezTo>
                    <a:pt x="284" y="105"/>
                    <a:pt x="281" y="108"/>
                    <a:pt x="280" y="108"/>
                  </a:cubicBezTo>
                  <a:cubicBezTo>
                    <a:pt x="279" y="109"/>
                    <a:pt x="277" y="110"/>
                    <a:pt x="276" y="111"/>
                  </a:cubicBezTo>
                  <a:cubicBezTo>
                    <a:pt x="275" y="111"/>
                    <a:pt x="274" y="111"/>
                    <a:pt x="274" y="110"/>
                  </a:cubicBezTo>
                  <a:cubicBezTo>
                    <a:pt x="273" y="109"/>
                    <a:pt x="273" y="109"/>
                    <a:pt x="273" y="108"/>
                  </a:cubicBezTo>
                  <a:cubicBezTo>
                    <a:pt x="273" y="107"/>
                    <a:pt x="273" y="107"/>
                    <a:pt x="273" y="106"/>
                  </a:cubicBezTo>
                  <a:cubicBezTo>
                    <a:pt x="274" y="105"/>
                    <a:pt x="273" y="105"/>
                    <a:pt x="273" y="104"/>
                  </a:cubicBezTo>
                  <a:cubicBezTo>
                    <a:pt x="273" y="103"/>
                    <a:pt x="273" y="103"/>
                    <a:pt x="274" y="102"/>
                  </a:cubicBezTo>
                  <a:cubicBezTo>
                    <a:pt x="274" y="102"/>
                    <a:pt x="274" y="101"/>
                    <a:pt x="275" y="100"/>
                  </a:cubicBezTo>
                  <a:cubicBezTo>
                    <a:pt x="275" y="99"/>
                    <a:pt x="275" y="98"/>
                    <a:pt x="276" y="97"/>
                  </a:cubicBezTo>
                  <a:cubicBezTo>
                    <a:pt x="276" y="96"/>
                    <a:pt x="276" y="96"/>
                    <a:pt x="276" y="95"/>
                  </a:cubicBezTo>
                  <a:cubicBezTo>
                    <a:pt x="276" y="94"/>
                    <a:pt x="277" y="93"/>
                    <a:pt x="277" y="92"/>
                  </a:cubicBezTo>
                  <a:cubicBezTo>
                    <a:pt x="278" y="91"/>
                    <a:pt x="278" y="90"/>
                    <a:pt x="279" y="90"/>
                  </a:cubicBezTo>
                  <a:cubicBezTo>
                    <a:pt x="280" y="89"/>
                    <a:pt x="280" y="88"/>
                    <a:pt x="280" y="88"/>
                  </a:cubicBezTo>
                  <a:cubicBezTo>
                    <a:pt x="280" y="87"/>
                    <a:pt x="281" y="87"/>
                    <a:pt x="281" y="86"/>
                  </a:cubicBezTo>
                  <a:cubicBezTo>
                    <a:pt x="282" y="85"/>
                    <a:pt x="282" y="85"/>
                    <a:pt x="283" y="85"/>
                  </a:cubicBezTo>
                  <a:cubicBezTo>
                    <a:pt x="284" y="84"/>
                    <a:pt x="283" y="84"/>
                    <a:pt x="284" y="83"/>
                  </a:cubicBezTo>
                  <a:cubicBezTo>
                    <a:pt x="284" y="82"/>
                    <a:pt x="286" y="80"/>
                    <a:pt x="286" y="79"/>
                  </a:cubicBezTo>
                  <a:cubicBezTo>
                    <a:pt x="287" y="79"/>
                    <a:pt x="287" y="78"/>
                    <a:pt x="286" y="78"/>
                  </a:cubicBezTo>
                  <a:cubicBezTo>
                    <a:pt x="286" y="78"/>
                    <a:pt x="286" y="78"/>
                    <a:pt x="285" y="78"/>
                  </a:cubicBezTo>
                  <a:cubicBezTo>
                    <a:pt x="284" y="79"/>
                    <a:pt x="283" y="79"/>
                    <a:pt x="282" y="80"/>
                  </a:cubicBezTo>
                  <a:cubicBezTo>
                    <a:pt x="282" y="81"/>
                    <a:pt x="281" y="80"/>
                    <a:pt x="281" y="80"/>
                  </a:cubicBezTo>
                  <a:cubicBezTo>
                    <a:pt x="281" y="79"/>
                    <a:pt x="282" y="79"/>
                    <a:pt x="282" y="78"/>
                  </a:cubicBezTo>
                  <a:cubicBezTo>
                    <a:pt x="283" y="78"/>
                    <a:pt x="283" y="77"/>
                    <a:pt x="284" y="77"/>
                  </a:cubicBezTo>
                  <a:cubicBezTo>
                    <a:pt x="285" y="76"/>
                    <a:pt x="285" y="77"/>
                    <a:pt x="285" y="76"/>
                  </a:cubicBezTo>
                  <a:cubicBezTo>
                    <a:pt x="286" y="76"/>
                    <a:pt x="286" y="76"/>
                    <a:pt x="286" y="75"/>
                  </a:cubicBezTo>
                  <a:cubicBezTo>
                    <a:pt x="287" y="74"/>
                    <a:pt x="288" y="74"/>
                    <a:pt x="288" y="73"/>
                  </a:cubicBezTo>
                  <a:cubicBezTo>
                    <a:pt x="289" y="72"/>
                    <a:pt x="293" y="69"/>
                    <a:pt x="293" y="69"/>
                  </a:cubicBezTo>
                  <a:cubicBezTo>
                    <a:pt x="293" y="68"/>
                    <a:pt x="294" y="69"/>
                    <a:pt x="293" y="69"/>
                  </a:cubicBezTo>
                  <a:cubicBezTo>
                    <a:pt x="293" y="70"/>
                    <a:pt x="293" y="70"/>
                    <a:pt x="294" y="70"/>
                  </a:cubicBezTo>
                  <a:cubicBezTo>
                    <a:pt x="294" y="70"/>
                    <a:pt x="294" y="69"/>
                    <a:pt x="295" y="69"/>
                  </a:cubicBezTo>
                  <a:cubicBezTo>
                    <a:pt x="296" y="69"/>
                    <a:pt x="297" y="69"/>
                    <a:pt x="296" y="70"/>
                  </a:cubicBezTo>
                  <a:cubicBezTo>
                    <a:pt x="296" y="70"/>
                    <a:pt x="295" y="71"/>
                    <a:pt x="295" y="71"/>
                  </a:cubicBezTo>
                  <a:cubicBezTo>
                    <a:pt x="295" y="72"/>
                    <a:pt x="296" y="71"/>
                    <a:pt x="297" y="70"/>
                  </a:cubicBezTo>
                  <a:cubicBezTo>
                    <a:pt x="298" y="70"/>
                    <a:pt x="297" y="70"/>
                    <a:pt x="298" y="69"/>
                  </a:cubicBezTo>
                  <a:cubicBezTo>
                    <a:pt x="299" y="69"/>
                    <a:pt x="299" y="68"/>
                    <a:pt x="300" y="68"/>
                  </a:cubicBezTo>
                  <a:cubicBezTo>
                    <a:pt x="300" y="68"/>
                    <a:pt x="301" y="69"/>
                    <a:pt x="301" y="69"/>
                  </a:cubicBezTo>
                  <a:cubicBezTo>
                    <a:pt x="301" y="69"/>
                    <a:pt x="301" y="68"/>
                    <a:pt x="302" y="69"/>
                  </a:cubicBezTo>
                  <a:cubicBezTo>
                    <a:pt x="303" y="69"/>
                    <a:pt x="303" y="68"/>
                    <a:pt x="304" y="68"/>
                  </a:cubicBezTo>
                  <a:cubicBezTo>
                    <a:pt x="304" y="68"/>
                    <a:pt x="305" y="68"/>
                    <a:pt x="305" y="68"/>
                  </a:cubicBezTo>
                  <a:cubicBezTo>
                    <a:pt x="306" y="68"/>
                    <a:pt x="307" y="68"/>
                    <a:pt x="308" y="69"/>
                  </a:cubicBezTo>
                  <a:cubicBezTo>
                    <a:pt x="308" y="69"/>
                    <a:pt x="309" y="70"/>
                    <a:pt x="309" y="71"/>
                  </a:cubicBezTo>
                  <a:cubicBezTo>
                    <a:pt x="310" y="71"/>
                    <a:pt x="310" y="70"/>
                    <a:pt x="310" y="70"/>
                  </a:cubicBezTo>
                  <a:cubicBezTo>
                    <a:pt x="310" y="69"/>
                    <a:pt x="311" y="69"/>
                    <a:pt x="311" y="69"/>
                  </a:cubicBezTo>
                  <a:cubicBezTo>
                    <a:pt x="312" y="69"/>
                    <a:pt x="313" y="70"/>
                    <a:pt x="314" y="70"/>
                  </a:cubicBezTo>
                  <a:cubicBezTo>
                    <a:pt x="315" y="71"/>
                    <a:pt x="315" y="71"/>
                    <a:pt x="315" y="70"/>
                  </a:cubicBezTo>
                  <a:cubicBezTo>
                    <a:pt x="316" y="69"/>
                    <a:pt x="315" y="69"/>
                    <a:pt x="314" y="68"/>
                  </a:cubicBezTo>
                  <a:cubicBezTo>
                    <a:pt x="314" y="68"/>
                    <a:pt x="315" y="68"/>
                    <a:pt x="315" y="67"/>
                  </a:cubicBezTo>
                  <a:cubicBezTo>
                    <a:pt x="315" y="66"/>
                    <a:pt x="314" y="66"/>
                    <a:pt x="314" y="66"/>
                  </a:cubicBezTo>
                  <a:cubicBezTo>
                    <a:pt x="313" y="66"/>
                    <a:pt x="313" y="66"/>
                    <a:pt x="313" y="65"/>
                  </a:cubicBezTo>
                  <a:cubicBezTo>
                    <a:pt x="312" y="65"/>
                    <a:pt x="311" y="65"/>
                    <a:pt x="310" y="65"/>
                  </a:cubicBezTo>
                  <a:cubicBezTo>
                    <a:pt x="310" y="65"/>
                    <a:pt x="311" y="63"/>
                    <a:pt x="311" y="62"/>
                  </a:cubicBezTo>
                  <a:cubicBezTo>
                    <a:pt x="312" y="61"/>
                    <a:pt x="309" y="62"/>
                    <a:pt x="308" y="62"/>
                  </a:cubicBezTo>
                  <a:cubicBezTo>
                    <a:pt x="308" y="63"/>
                    <a:pt x="306" y="62"/>
                    <a:pt x="305" y="61"/>
                  </a:cubicBezTo>
                  <a:cubicBezTo>
                    <a:pt x="303" y="61"/>
                    <a:pt x="301" y="62"/>
                    <a:pt x="300" y="63"/>
                  </a:cubicBezTo>
                  <a:cubicBezTo>
                    <a:pt x="299" y="63"/>
                    <a:pt x="298" y="63"/>
                    <a:pt x="297" y="63"/>
                  </a:cubicBezTo>
                  <a:cubicBezTo>
                    <a:pt x="297" y="63"/>
                    <a:pt x="296" y="63"/>
                    <a:pt x="296" y="62"/>
                  </a:cubicBezTo>
                  <a:cubicBezTo>
                    <a:pt x="296" y="62"/>
                    <a:pt x="295" y="62"/>
                    <a:pt x="295" y="62"/>
                  </a:cubicBezTo>
                  <a:cubicBezTo>
                    <a:pt x="294" y="62"/>
                    <a:pt x="294" y="61"/>
                    <a:pt x="294" y="60"/>
                  </a:cubicBezTo>
                  <a:cubicBezTo>
                    <a:pt x="293" y="60"/>
                    <a:pt x="293" y="58"/>
                    <a:pt x="292" y="58"/>
                  </a:cubicBezTo>
                  <a:cubicBezTo>
                    <a:pt x="292" y="57"/>
                    <a:pt x="291" y="57"/>
                    <a:pt x="290" y="57"/>
                  </a:cubicBezTo>
                  <a:cubicBezTo>
                    <a:pt x="289" y="57"/>
                    <a:pt x="288" y="58"/>
                    <a:pt x="287" y="58"/>
                  </a:cubicBezTo>
                  <a:cubicBezTo>
                    <a:pt x="287" y="58"/>
                    <a:pt x="287" y="57"/>
                    <a:pt x="288" y="56"/>
                  </a:cubicBezTo>
                  <a:cubicBezTo>
                    <a:pt x="288" y="56"/>
                    <a:pt x="289" y="55"/>
                    <a:pt x="289" y="55"/>
                  </a:cubicBezTo>
                  <a:cubicBezTo>
                    <a:pt x="290" y="55"/>
                    <a:pt x="289" y="55"/>
                    <a:pt x="288" y="55"/>
                  </a:cubicBezTo>
                  <a:cubicBezTo>
                    <a:pt x="287" y="55"/>
                    <a:pt x="288" y="54"/>
                    <a:pt x="288" y="54"/>
                  </a:cubicBezTo>
                  <a:cubicBezTo>
                    <a:pt x="287" y="54"/>
                    <a:pt x="286" y="54"/>
                    <a:pt x="285" y="55"/>
                  </a:cubicBezTo>
                  <a:cubicBezTo>
                    <a:pt x="284" y="55"/>
                    <a:pt x="283" y="56"/>
                    <a:pt x="282" y="56"/>
                  </a:cubicBezTo>
                  <a:cubicBezTo>
                    <a:pt x="282" y="56"/>
                    <a:pt x="279" y="56"/>
                    <a:pt x="278" y="56"/>
                  </a:cubicBezTo>
                  <a:cubicBezTo>
                    <a:pt x="277" y="57"/>
                    <a:pt x="275" y="58"/>
                    <a:pt x="274" y="58"/>
                  </a:cubicBezTo>
                  <a:cubicBezTo>
                    <a:pt x="273" y="58"/>
                    <a:pt x="272" y="58"/>
                    <a:pt x="272" y="57"/>
                  </a:cubicBezTo>
                  <a:cubicBezTo>
                    <a:pt x="271" y="56"/>
                    <a:pt x="271" y="57"/>
                    <a:pt x="270" y="57"/>
                  </a:cubicBezTo>
                  <a:cubicBezTo>
                    <a:pt x="269" y="57"/>
                    <a:pt x="270" y="56"/>
                    <a:pt x="270" y="56"/>
                  </a:cubicBezTo>
                  <a:cubicBezTo>
                    <a:pt x="271" y="55"/>
                    <a:pt x="271" y="55"/>
                    <a:pt x="272" y="55"/>
                  </a:cubicBezTo>
                  <a:cubicBezTo>
                    <a:pt x="272" y="54"/>
                    <a:pt x="271" y="54"/>
                    <a:pt x="270" y="54"/>
                  </a:cubicBezTo>
                  <a:cubicBezTo>
                    <a:pt x="269" y="55"/>
                    <a:pt x="265" y="55"/>
                    <a:pt x="264" y="55"/>
                  </a:cubicBezTo>
                  <a:cubicBezTo>
                    <a:pt x="263" y="56"/>
                    <a:pt x="263" y="55"/>
                    <a:pt x="262" y="54"/>
                  </a:cubicBezTo>
                  <a:cubicBezTo>
                    <a:pt x="262" y="53"/>
                    <a:pt x="262" y="54"/>
                    <a:pt x="265" y="53"/>
                  </a:cubicBezTo>
                  <a:cubicBezTo>
                    <a:pt x="267" y="53"/>
                    <a:pt x="268" y="51"/>
                    <a:pt x="269" y="51"/>
                  </a:cubicBezTo>
                  <a:cubicBezTo>
                    <a:pt x="271" y="50"/>
                    <a:pt x="271" y="50"/>
                    <a:pt x="272" y="49"/>
                  </a:cubicBezTo>
                  <a:cubicBezTo>
                    <a:pt x="274" y="48"/>
                    <a:pt x="275" y="48"/>
                    <a:pt x="277" y="48"/>
                  </a:cubicBezTo>
                  <a:cubicBezTo>
                    <a:pt x="278" y="47"/>
                    <a:pt x="281" y="46"/>
                    <a:pt x="282" y="46"/>
                  </a:cubicBezTo>
                  <a:cubicBezTo>
                    <a:pt x="284" y="47"/>
                    <a:pt x="284" y="45"/>
                    <a:pt x="284" y="45"/>
                  </a:cubicBezTo>
                  <a:cubicBezTo>
                    <a:pt x="284" y="45"/>
                    <a:pt x="284" y="45"/>
                    <a:pt x="284" y="45"/>
                  </a:cubicBezTo>
                  <a:cubicBezTo>
                    <a:pt x="284" y="45"/>
                    <a:pt x="283" y="45"/>
                    <a:pt x="283" y="45"/>
                  </a:cubicBezTo>
                  <a:cubicBezTo>
                    <a:pt x="282" y="45"/>
                    <a:pt x="282" y="44"/>
                    <a:pt x="282" y="44"/>
                  </a:cubicBezTo>
                  <a:cubicBezTo>
                    <a:pt x="281" y="44"/>
                    <a:pt x="279" y="44"/>
                    <a:pt x="278" y="44"/>
                  </a:cubicBezTo>
                  <a:cubicBezTo>
                    <a:pt x="277" y="43"/>
                    <a:pt x="278" y="42"/>
                    <a:pt x="277" y="42"/>
                  </a:cubicBezTo>
                  <a:cubicBezTo>
                    <a:pt x="276" y="42"/>
                    <a:pt x="274" y="43"/>
                    <a:pt x="273" y="43"/>
                  </a:cubicBezTo>
                  <a:cubicBezTo>
                    <a:pt x="272" y="44"/>
                    <a:pt x="271" y="43"/>
                    <a:pt x="271" y="42"/>
                  </a:cubicBezTo>
                  <a:cubicBezTo>
                    <a:pt x="270" y="41"/>
                    <a:pt x="269" y="40"/>
                    <a:pt x="269" y="40"/>
                  </a:cubicBezTo>
                  <a:cubicBezTo>
                    <a:pt x="268" y="39"/>
                    <a:pt x="268" y="40"/>
                    <a:pt x="267" y="40"/>
                  </a:cubicBezTo>
                  <a:cubicBezTo>
                    <a:pt x="266" y="40"/>
                    <a:pt x="266" y="39"/>
                    <a:pt x="266" y="38"/>
                  </a:cubicBezTo>
                  <a:cubicBezTo>
                    <a:pt x="266" y="37"/>
                    <a:pt x="265" y="37"/>
                    <a:pt x="264" y="37"/>
                  </a:cubicBezTo>
                  <a:cubicBezTo>
                    <a:pt x="264" y="36"/>
                    <a:pt x="262" y="36"/>
                    <a:pt x="261" y="36"/>
                  </a:cubicBezTo>
                  <a:cubicBezTo>
                    <a:pt x="260" y="36"/>
                    <a:pt x="259" y="36"/>
                    <a:pt x="259" y="36"/>
                  </a:cubicBezTo>
                  <a:cubicBezTo>
                    <a:pt x="259" y="35"/>
                    <a:pt x="258" y="35"/>
                    <a:pt x="258" y="35"/>
                  </a:cubicBezTo>
                  <a:cubicBezTo>
                    <a:pt x="257" y="35"/>
                    <a:pt x="256" y="35"/>
                    <a:pt x="256" y="34"/>
                  </a:cubicBezTo>
                  <a:cubicBezTo>
                    <a:pt x="256" y="33"/>
                    <a:pt x="254" y="34"/>
                    <a:pt x="254" y="33"/>
                  </a:cubicBezTo>
                  <a:cubicBezTo>
                    <a:pt x="253" y="33"/>
                    <a:pt x="253" y="33"/>
                    <a:pt x="254" y="32"/>
                  </a:cubicBezTo>
                  <a:cubicBezTo>
                    <a:pt x="254" y="32"/>
                    <a:pt x="254" y="30"/>
                    <a:pt x="255" y="29"/>
                  </a:cubicBezTo>
                  <a:cubicBezTo>
                    <a:pt x="255" y="28"/>
                    <a:pt x="255" y="28"/>
                    <a:pt x="254" y="27"/>
                  </a:cubicBezTo>
                  <a:cubicBezTo>
                    <a:pt x="254" y="27"/>
                    <a:pt x="254" y="27"/>
                    <a:pt x="253" y="27"/>
                  </a:cubicBezTo>
                  <a:cubicBezTo>
                    <a:pt x="252" y="28"/>
                    <a:pt x="251" y="30"/>
                    <a:pt x="251" y="30"/>
                  </a:cubicBezTo>
                  <a:cubicBezTo>
                    <a:pt x="251" y="30"/>
                    <a:pt x="164" y="16"/>
                    <a:pt x="158" y="15"/>
                  </a:cubicBezTo>
                  <a:cubicBezTo>
                    <a:pt x="152" y="14"/>
                    <a:pt x="62" y="0"/>
                    <a:pt x="62" y="0"/>
                  </a:cubicBezTo>
                  <a:cubicBezTo>
                    <a:pt x="62" y="0"/>
                    <a:pt x="61" y="0"/>
                    <a:pt x="61" y="1"/>
                  </a:cubicBezTo>
                  <a:cubicBezTo>
                    <a:pt x="61" y="1"/>
                    <a:pt x="61" y="2"/>
                    <a:pt x="62" y="2"/>
                  </a:cubicBezTo>
                  <a:cubicBezTo>
                    <a:pt x="62" y="2"/>
                    <a:pt x="62" y="2"/>
                    <a:pt x="62" y="3"/>
                  </a:cubicBezTo>
                  <a:cubicBezTo>
                    <a:pt x="62" y="3"/>
                    <a:pt x="62" y="4"/>
                    <a:pt x="61" y="4"/>
                  </a:cubicBezTo>
                  <a:cubicBezTo>
                    <a:pt x="61" y="4"/>
                    <a:pt x="60" y="4"/>
                    <a:pt x="60" y="5"/>
                  </a:cubicBezTo>
                  <a:cubicBezTo>
                    <a:pt x="59" y="5"/>
                    <a:pt x="59" y="5"/>
                    <a:pt x="60" y="5"/>
                  </a:cubicBezTo>
                  <a:cubicBezTo>
                    <a:pt x="60" y="6"/>
                    <a:pt x="61" y="6"/>
                    <a:pt x="60" y="7"/>
                  </a:cubicBezTo>
                  <a:cubicBezTo>
                    <a:pt x="60" y="7"/>
                    <a:pt x="59" y="7"/>
                    <a:pt x="59" y="8"/>
                  </a:cubicBezTo>
                  <a:cubicBezTo>
                    <a:pt x="59" y="8"/>
                    <a:pt x="60" y="9"/>
                    <a:pt x="60" y="9"/>
                  </a:cubicBezTo>
                  <a:cubicBezTo>
                    <a:pt x="60" y="10"/>
                    <a:pt x="60" y="9"/>
                    <a:pt x="59" y="10"/>
                  </a:cubicBezTo>
                  <a:cubicBezTo>
                    <a:pt x="58" y="10"/>
                    <a:pt x="58" y="10"/>
                    <a:pt x="57" y="11"/>
                  </a:cubicBezTo>
                  <a:cubicBezTo>
                    <a:pt x="57" y="12"/>
                    <a:pt x="56" y="13"/>
                    <a:pt x="56" y="13"/>
                  </a:cubicBezTo>
                  <a:cubicBezTo>
                    <a:pt x="56" y="14"/>
                    <a:pt x="56" y="14"/>
                    <a:pt x="55" y="15"/>
                  </a:cubicBezTo>
                  <a:cubicBezTo>
                    <a:pt x="55" y="16"/>
                    <a:pt x="55" y="15"/>
                    <a:pt x="54" y="16"/>
                  </a:cubicBezTo>
                  <a:cubicBezTo>
                    <a:pt x="53" y="16"/>
                    <a:pt x="54" y="16"/>
                    <a:pt x="53" y="16"/>
                  </a:cubicBezTo>
                  <a:cubicBezTo>
                    <a:pt x="52" y="17"/>
                    <a:pt x="52" y="18"/>
                    <a:pt x="51" y="17"/>
                  </a:cubicBezTo>
                  <a:cubicBezTo>
                    <a:pt x="51" y="17"/>
                    <a:pt x="51" y="16"/>
                    <a:pt x="51" y="17"/>
                  </a:cubicBezTo>
                  <a:cubicBezTo>
                    <a:pt x="50" y="17"/>
                    <a:pt x="50" y="18"/>
                    <a:pt x="50" y="17"/>
                  </a:cubicBezTo>
                  <a:cubicBezTo>
                    <a:pt x="49" y="17"/>
                    <a:pt x="50" y="16"/>
                    <a:pt x="50" y="16"/>
                  </a:cubicBezTo>
                  <a:cubicBezTo>
                    <a:pt x="51" y="16"/>
                    <a:pt x="52" y="14"/>
                    <a:pt x="52" y="15"/>
                  </a:cubicBezTo>
                  <a:cubicBezTo>
                    <a:pt x="51" y="16"/>
                    <a:pt x="51" y="17"/>
                    <a:pt x="52" y="16"/>
                  </a:cubicBezTo>
                  <a:cubicBezTo>
                    <a:pt x="52" y="16"/>
                    <a:pt x="53" y="15"/>
                    <a:pt x="53" y="15"/>
                  </a:cubicBezTo>
                  <a:cubicBezTo>
                    <a:pt x="54" y="16"/>
                    <a:pt x="54" y="15"/>
                    <a:pt x="55" y="15"/>
                  </a:cubicBezTo>
                  <a:cubicBezTo>
                    <a:pt x="55" y="14"/>
                    <a:pt x="55" y="14"/>
                    <a:pt x="55" y="13"/>
                  </a:cubicBezTo>
                  <a:cubicBezTo>
                    <a:pt x="54" y="13"/>
                    <a:pt x="54" y="13"/>
                    <a:pt x="54" y="13"/>
                  </a:cubicBezTo>
                  <a:cubicBezTo>
                    <a:pt x="54" y="12"/>
                    <a:pt x="55" y="12"/>
                    <a:pt x="55" y="12"/>
                  </a:cubicBezTo>
                  <a:cubicBezTo>
                    <a:pt x="56" y="12"/>
                    <a:pt x="57" y="12"/>
                    <a:pt x="57" y="11"/>
                  </a:cubicBezTo>
                  <a:cubicBezTo>
                    <a:pt x="57" y="10"/>
                    <a:pt x="57" y="10"/>
                    <a:pt x="57" y="10"/>
                  </a:cubicBezTo>
                  <a:cubicBezTo>
                    <a:pt x="56" y="10"/>
                    <a:pt x="56" y="9"/>
                    <a:pt x="57" y="8"/>
                  </a:cubicBezTo>
                  <a:cubicBezTo>
                    <a:pt x="57" y="7"/>
                    <a:pt x="57" y="7"/>
                    <a:pt x="57" y="7"/>
                  </a:cubicBezTo>
                  <a:cubicBezTo>
                    <a:pt x="56" y="7"/>
                    <a:pt x="56" y="9"/>
                    <a:pt x="55" y="8"/>
                  </a:cubicBezTo>
                  <a:cubicBezTo>
                    <a:pt x="55" y="8"/>
                    <a:pt x="56" y="8"/>
                    <a:pt x="55" y="8"/>
                  </a:cubicBezTo>
                  <a:cubicBezTo>
                    <a:pt x="55" y="8"/>
                    <a:pt x="54" y="8"/>
                    <a:pt x="54" y="8"/>
                  </a:cubicBezTo>
                  <a:cubicBezTo>
                    <a:pt x="54" y="7"/>
                    <a:pt x="54" y="7"/>
                    <a:pt x="54" y="7"/>
                  </a:cubicBezTo>
                  <a:cubicBezTo>
                    <a:pt x="53" y="7"/>
                    <a:pt x="52" y="7"/>
                    <a:pt x="52" y="7"/>
                  </a:cubicBezTo>
                  <a:cubicBezTo>
                    <a:pt x="52" y="6"/>
                    <a:pt x="52" y="7"/>
                    <a:pt x="50" y="6"/>
                  </a:cubicBezTo>
                  <a:cubicBezTo>
                    <a:pt x="49" y="6"/>
                    <a:pt x="49" y="6"/>
                    <a:pt x="48" y="6"/>
                  </a:cubicBezTo>
                  <a:cubicBezTo>
                    <a:pt x="48" y="5"/>
                    <a:pt x="47" y="5"/>
                    <a:pt x="47" y="4"/>
                  </a:cubicBezTo>
                  <a:cubicBezTo>
                    <a:pt x="46" y="4"/>
                    <a:pt x="46" y="3"/>
                    <a:pt x="45" y="3"/>
                  </a:cubicBezTo>
                  <a:cubicBezTo>
                    <a:pt x="45" y="3"/>
                    <a:pt x="45" y="4"/>
                    <a:pt x="44" y="5"/>
                  </a:cubicBezTo>
                  <a:cubicBezTo>
                    <a:pt x="44" y="5"/>
                    <a:pt x="43" y="5"/>
                    <a:pt x="43" y="6"/>
                  </a:cubicBezTo>
                  <a:cubicBezTo>
                    <a:pt x="43" y="8"/>
                    <a:pt x="43" y="9"/>
                    <a:pt x="43" y="10"/>
                  </a:cubicBezTo>
                  <a:cubicBezTo>
                    <a:pt x="43" y="11"/>
                    <a:pt x="42" y="12"/>
                    <a:pt x="42" y="13"/>
                  </a:cubicBezTo>
                  <a:cubicBezTo>
                    <a:pt x="42" y="14"/>
                    <a:pt x="42" y="13"/>
                    <a:pt x="41" y="15"/>
                  </a:cubicBezTo>
                  <a:cubicBezTo>
                    <a:pt x="41" y="16"/>
                    <a:pt x="41" y="16"/>
                    <a:pt x="41" y="16"/>
                  </a:cubicBezTo>
                  <a:cubicBezTo>
                    <a:pt x="41" y="17"/>
                    <a:pt x="41" y="16"/>
                    <a:pt x="42" y="16"/>
                  </a:cubicBezTo>
                  <a:cubicBezTo>
                    <a:pt x="42" y="17"/>
                    <a:pt x="42" y="17"/>
                    <a:pt x="42" y="17"/>
                  </a:cubicBezTo>
                  <a:cubicBezTo>
                    <a:pt x="43" y="17"/>
                    <a:pt x="43" y="18"/>
                    <a:pt x="42" y="18"/>
                  </a:cubicBezTo>
                  <a:cubicBezTo>
                    <a:pt x="42" y="18"/>
                    <a:pt x="41" y="18"/>
                    <a:pt x="41" y="18"/>
                  </a:cubicBezTo>
                  <a:cubicBezTo>
                    <a:pt x="40" y="18"/>
                    <a:pt x="40" y="17"/>
                    <a:pt x="40" y="18"/>
                  </a:cubicBezTo>
                  <a:cubicBezTo>
                    <a:pt x="40" y="19"/>
                    <a:pt x="39" y="19"/>
                    <a:pt x="40" y="20"/>
                  </a:cubicBezTo>
                  <a:cubicBezTo>
                    <a:pt x="40" y="20"/>
                    <a:pt x="41" y="20"/>
                    <a:pt x="41" y="20"/>
                  </a:cubicBezTo>
                  <a:cubicBezTo>
                    <a:pt x="41" y="20"/>
                    <a:pt x="40" y="20"/>
                    <a:pt x="40" y="21"/>
                  </a:cubicBezTo>
                  <a:cubicBezTo>
                    <a:pt x="39" y="22"/>
                    <a:pt x="39" y="22"/>
                    <a:pt x="39" y="23"/>
                  </a:cubicBezTo>
                  <a:cubicBezTo>
                    <a:pt x="38" y="23"/>
                    <a:pt x="38" y="22"/>
                    <a:pt x="39" y="22"/>
                  </a:cubicBezTo>
                  <a:cubicBezTo>
                    <a:pt x="39" y="21"/>
                    <a:pt x="39" y="21"/>
                    <a:pt x="38" y="21"/>
                  </a:cubicBezTo>
                  <a:cubicBezTo>
                    <a:pt x="38" y="22"/>
                    <a:pt x="38" y="23"/>
                    <a:pt x="38" y="23"/>
                  </a:cubicBezTo>
                  <a:cubicBezTo>
                    <a:pt x="37" y="24"/>
                    <a:pt x="38" y="24"/>
                    <a:pt x="38" y="24"/>
                  </a:cubicBezTo>
                  <a:cubicBezTo>
                    <a:pt x="39" y="24"/>
                    <a:pt x="39" y="24"/>
                    <a:pt x="40" y="24"/>
                  </a:cubicBezTo>
                  <a:cubicBezTo>
                    <a:pt x="41" y="25"/>
                    <a:pt x="41" y="25"/>
                    <a:pt x="42" y="25"/>
                  </a:cubicBezTo>
                  <a:cubicBezTo>
                    <a:pt x="42" y="26"/>
                    <a:pt x="43" y="25"/>
                    <a:pt x="43" y="26"/>
                  </a:cubicBezTo>
                  <a:cubicBezTo>
                    <a:pt x="43" y="26"/>
                    <a:pt x="42" y="26"/>
                    <a:pt x="42" y="26"/>
                  </a:cubicBezTo>
                  <a:cubicBezTo>
                    <a:pt x="41" y="26"/>
                    <a:pt x="41" y="25"/>
                    <a:pt x="40" y="25"/>
                  </a:cubicBezTo>
                  <a:cubicBezTo>
                    <a:pt x="40" y="25"/>
                    <a:pt x="40" y="25"/>
                    <a:pt x="39" y="25"/>
                  </a:cubicBezTo>
                  <a:cubicBezTo>
                    <a:pt x="39" y="25"/>
                    <a:pt x="39" y="24"/>
                    <a:pt x="38" y="25"/>
                  </a:cubicBezTo>
                  <a:cubicBezTo>
                    <a:pt x="38" y="25"/>
                    <a:pt x="38" y="25"/>
                    <a:pt x="37" y="25"/>
                  </a:cubicBezTo>
                  <a:cubicBezTo>
                    <a:pt x="37" y="25"/>
                    <a:pt x="37" y="25"/>
                    <a:pt x="37" y="26"/>
                  </a:cubicBezTo>
                  <a:cubicBezTo>
                    <a:pt x="36" y="27"/>
                    <a:pt x="36" y="27"/>
                    <a:pt x="35" y="28"/>
                  </a:cubicBezTo>
                  <a:cubicBezTo>
                    <a:pt x="35" y="29"/>
                    <a:pt x="35" y="29"/>
                    <a:pt x="34" y="30"/>
                  </a:cubicBezTo>
                  <a:cubicBezTo>
                    <a:pt x="34" y="30"/>
                    <a:pt x="34" y="31"/>
                    <a:pt x="34" y="31"/>
                  </a:cubicBezTo>
                  <a:cubicBezTo>
                    <a:pt x="34" y="32"/>
                    <a:pt x="34" y="32"/>
                    <a:pt x="34" y="32"/>
                  </a:cubicBezTo>
                  <a:cubicBezTo>
                    <a:pt x="33" y="32"/>
                    <a:pt x="33" y="31"/>
                    <a:pt x="32" y="33"/>
                  </a:cubicBezTo>
                  <a:cubicBezTo>
                    <a:pt x="32" y="34"/>
                    <a:pt x="31" y="36"/>
                    <a:pt x="30" y="37"/>
                  </a:cubicBezTo>
                  <a:cubicBezTo>
                    <a:pt x="29" y="38"/>
                    <a:pt x="28" y="39"/>
                    <a:pt x="28" y="39"/>
                  </a:cubicBezTo>
                  <a:cubicBezTo>
                    <a:pt x="28" y="40"/>
                    <a:pt x="28" y="40"/>
                    <a:pt x="28" y="40"/>
                  </a:cubicBezTo>
                  <a:cubicBezTo>
                    <a:pt x="28" y="41"/>
                    <a:pt x="27" y="41"/>
                    <a:pt x="27" y="41"/>
                  </a:cubicBezTo>
                  <a:cubicBezTo>
                    <a:pt x="27" y="42"/>
                    <a:pt x="26" y="43"/>
                    <a:pt x="25" y="44"/>
                  </a:cubicBezTo>
                  <a:cubicBezTo>
                    <a:pt x="24" y="45"/>
                    <a:pt x="24" y="46"/>
                    <a:pt x="23" y="47"/>
                  </a:cubicBezTo>
                  <a:cubicBezTo>
                    <a:pt x="23" y="48"/>
                    <a:pt x="22" y="49"/>
                    <a:pt x="22" y="49"/>
                  </a:cubicBezTo>
                  <a:cubicBezTo>
                    <a:pt x="22" y="50"/>
                    <a:pt x="22" y="49"/>
                    <a:pt x="22" y="50"/>
                  </a:cubicBezTo>
                  <a:cubicBezTo>
                    <a:pt x="22" y="50"/>
                    <a:pt x="22" y="50"/>
                    <a:pt x="22" y="50"/>
                  </a:cubicBezTo>
                  <a:cubicBezTo>
                    <a:pt x="21" y="50"/>
                    <a:pt x="21" y="50"/>
                    <a:pt x="20" y="51"/>
                  </a:cubicBezTo>
                  <a:cubicBezTo>
                    <a:pt x="20" y="52"/>
                    <a:pt x="19" y="52"/>
                    <a:pt x="19" y="52"/>
                  </a:cubicBezTo>
                  <a:cubicBezTo>
                    <a:pt x="19" y="53"/>
                    <a:pt x="20" y="53"/>
                    <a:pt x="20" y="53"/>
                  </a:cubicBezTo>
                  <a:cubicBezTo>
                    <a:pt x="19" y="53"/>
                    <a:pt x="19" y="53"/>
                    <a:pt x="18" y="54"/>
                  </a:cubicBezTo>
                  <a:cubicBezTo>
                    <a:pt x="17" y="55"/>
                    <a:pt x="18" y="54"/>
                    <a:pt x="16" y="55"/>
                  </a:cubicBezTo>
                  <a:cubicBezTo>
                    <a:pt x="15" y="57"/>
                    <a:pt x="16" y="57"/>
                    <a:pt x="15" y="58"/>
                  </a:cubicBezTo>
                  <a:cubicBezTo>
                    <a:pt x="14" y="59"/>
                    <a:pt x="14" y="59"/>
                    <a:pt x="14" y="59"/>
                  </a:cubicBezTo>
                  <a:cubicBezTo>
                    <a:pt x="14" y="60"/>
                    <a:pt x="14" y="60"/>
                    <a:pt x="13" y="62"/>
                  </a:cubicBezTo>
                  <a:cubicBezTo>
                    <a:pt x="12" y="63"/>
                    <a:pt x="12" y="64"/>
                    <a:pt x="12" y="65"/>
                  </a:cubicBezTo>
                  <a:cubicBezTo>
                    <a:pt x="12" y="66"/>
                    <a:pt x="12" y="67"/>
                    <a:pt x="12" y="67"/>
                  </a:cubicBezTo>
                  <a:cubicBezTo>
                    <a:pt x="12" y="68"/>
                    <a:pt x="12" y="69"/>
                    <a:pt x="11" y="69"/>
                  </a:cubicBezTo>
                  <a:cubicBezTo>
                    <a:pt x="11" y="70"/>
                    <a:pt x="11" y="70"/>
                    <a:pt x="11" y="71"/>
                  </a:cubicBezTo>
                  <a:cubicBezTo>
                    <a:pt x="11" y="72"/>
                    <a:pt x="10" y="74"/>
                    <a:pt x="10" y="75"/>
                  </a:cubicBezTo>
                  <a:cubicBezTo>
                    <a:pt x="9" y="75"/>
                    <a:pt x="8" y="76"/>
                    <a:pt x="8" y="77"/>
                  </a:cubicBezTo>
                  <a:cubicBezTo>
                    <a:pt x="8" y="78"/>
                    <a:pt x="7" y="79"/>
                    <a:pt x="6" y="80"/>
                  </a:cubicBezTo>
                  <a:cubicBezTo>
                    <a:pt x="5" y="81"/>
                    <a:pt x="4" y="82"/>
                    <a:pt x="3" y="83"/>
                  </a:cubicBezTo>
                  <a:cubicBezTo>
                    <a:pt x="3" y="84"/>
                    <a:pt x="3" y="86"/>
                    <a:pt x="3" y="87"/>
                  </a:cubicBezTo>
                  <a:cubicBezTo>
                    <a:pt x="3" y="87"/>
                    <a:pt x="3" y="88"/>
                    <a:pt x="3" y="89"/>
                  </a:cubicBezTo>
                  <a:cubicBezTo>
                    <a:pt x="4" y="90"/>
                    <a:pt x="4" y="91"/>
                    <a:pt x="3" y="92"/>
                  </a:cubicBezTo>
                  <a:cubicBezTo>
                    <a:pt x="3" y="93"/>
                    <a:pt x="3" y="94"/>
                    <a:pt x="3" y="95"/>
                  </a:cubicBezTo>
                  <a:cubicBezTo>
                    <a:pt x="2" y="95"/>
                    <a:pt x="2" y="96"/>
                    <a:pt x="2" y="97"/>
                  </a:cubicBezTo>
                  <a:cubicBezTo>
                    <a:pt x="2" y="98"/>
                    <a:pt x="2" y="98"/>
                    <a:pt x="1" y="99"/>
                  </a:cubicBezTo>
                  <a:cubicBezTo>
                    <a:pt x="1" y="101"/>
                    <a:pt x="0" y="101"/>
                    <a:pt x="0" y="102"/>
                  </a:cubicBezTo>
                  <a:cubicBezTo>
                    <a:pt x="1" y="102"/>
                    <a:pt x="1" y="103"/>
                    <a:pt x="1" y="104"/>
                  </a:cubicBezTo>
                  <a:cubicBezTo>
                    <a:pt x="1" y="104"/>
                    <a:pt x="2" y="105"/>
                    <a:pt x="2" y="106"/>
                  </a:cubicBezTo>
                  <a:cubicBezTo>
                    <a:pt x="2" y="107"/>
                    <a:pt x="2" y="107"/>
                    <a:pt x="2" y="108"/>
                  </a:cubicBezTo>
                  <a:cubicBezTo>
                    <a:pt x="2" y="109"/>
                    <a:pt x="3" y="109"/>
                    <a:pt x="3" y="110"/>
                  </a:cubicBezTo>
                  <a:cubicBezTo>
                    <a:pt x="3" y="111"/>
                    <a:pt x="3" y="111"/>
                    <a:pt x="2" y="111"/>
                  </a:cubicBezTo>
                  <a:cubicBezTo>
                    <a:pt x="1" y="111"/>
                    <a:pt x="1" y="112"/>
                    <a:pt x="1" y="112"/>
                  </a:cubicBezTo>
                  <a:cubicBezTo>
                    <a:pt x="2" y="111"/>
                    <a:pt x="3" y="111"/>
                    <a:pt x="3" y="112"/>
                  </a:cubicBezTo>
                  <a:cubicBezTo>
                    <a:pt x="3" y="113"/>
                    <a:pt x="4" y="114"/>
                    <a:pt x="4" y="114"/>
                  </a:cubicBezTo>
                  <a:cubicBezTo>
                    <a:pt x="5" y="114"/>
                    <a:pt x="5" y="112"/>
                    <a:pt x="5" y="112"/>
                  </a:cubicBezTo>
                  <a:cubicBezTo>
                    <a:pt x="6" y="111"/>
                    <a:pt x="7" y="110"/>
                    <a:pt x="7" y="111"/>
                  </a:cubicBezTo>
                  <a:cubicBezTo>
                    <a:pt x="7" y="111"/>
                    <a:pt x="8" y="112"/>
                    <a:pt x="8" y="112"/>
                  </a:cubicBezTo>
                  <a:cubicBezTo>
                    <a:pt x="9" y="112"/>
                    <a:pt x="9" y="112"/>
                    <a:pt x="9" y="112"/>
                  </a:cubicBezTo>
                  <a:cubicBezTo>
                    <a:pt x="9" y="112"/>
                    <a:pt x="9" y="112"/>
                    <a:pt x="9" y="112"/>
                  </a:cubicBezTo>
                  <a:cubicBezTo>
                    <a:pt x="10" y="112"/>
                    <a:pt x="10" y="112"/>
                    <a:pt x="11" y="112"/>
                  </a:cubicBezTo>
                  <a:cubicBezTo>
                    <a:pt x="11" y="112"/>
                    <a:pt x="11" y="112"/>
                    <a:pt x="11" y="112"/>
                  </a:cubicBezTo>
                  <a:cubicBezTo>
                    <a:pt x="12" y="112"/>
                    <a:pt x="12" y="112"/>
                    <a:pt x="12" y="112"/>
                  </a:cubicBezTo>
                  <a:cubicBezTo>
                    <a:pt x="12" y="112"/>
                    <a:pt x="12" y="112"/>
                    <a:pt x="12" y="112"/>
                  </a:cubicBezTo>
                  <a:cubicBezTo>
                    <a:pt x="12" y="112"/>
                    <a:pt x="12" y="112"/>
                    <a:pt x="13" y="112"/>
                  </a:cubicBezTo>
                  <a:cubicBezTo>
                    <a:pt x="13" y="113"/>
                    <a:pt x="13" y="113"/>
                    <a:pt x="13" y="113"/>
                  </a:cubicBezTo>
                  <a:cubicBezTo>
                    <a:pt x="13" y="112"/>
                    <a:pt x="13" y="112"/>
                    <a:pt x="13" y="112"/>
                  </a:cubicBezTo>
                  <a:cubicBezTo>
                    <a:pt x="12" y="112"/>
                    <a:pt x="12" y="112"/>
                    <a:pt x="12" y="112"/>
                  </a:cubicBezTo>
                  <a:cubicBezTo>
                    <a:pt x="12" y="112"/>
                    <a:pt x="12" y="112"/>
                    <a:pt x="12" y="112"/>
                  </a:cubicBezTo>
                  <a:cubicBezTo>
                    <a:pt x="11" y="112"/>
                    <a:pt x="11" y="113"/>
                    <a:pt x="11" y="112"/>
                  </a:cubicBezTo>
                  <a:cubicBezTo>
                    <a:pt x="11" y="112"/>
                    <a:pt x="11" y="112"/>
                    <a:pt x="11" y="112"/>
                  </a:cubicBezTo>
                  <a:cubicBezTo>
                    <a:pt x="10" y="112"/>
                    <a:pt x="10" y="112"/>
                    <a:pt x="10" y="112"/>
                  </a:cubicBezTo>
                  <a:cubicBezTo>
                    <a:pt x="9" y="112"/>
                    <a:pt x="9" y="112"/>
                    <a:pt x="9" y="112"/>
                  </a:cubicBezTo>
                  <a:cubicBezTo>
                    <a:pt x="8" y="112"/>
                    <a:pt x="7" y="112"/>
                    <a:pt x="7" y="112"/>
                  </a:cubicBezTo>
                  <a:cubicBezTo>
                    <a:pt x="6" y="113"/>
                    <a:pt x="6" y="112"/>
                    <a:pt x="6" y="113"/>
                  </a:cubicBezTo>
                  <a:cubicBezTo>
                    <a:pt x="6" y="114"/>
                    <a:pt x="7" y="117"/>
                    <a:pt x="6" y="118"/>
                  </a:cubicBezTo>
                  <a:cubicBezTo>
                    <a:pt x="5" y="119"/>
                    <a:pt x="5" y="118"/>
                    <a:pt x="4" y="117"/>
                  </a:cubicBezTo>
                  <a:cubicBezTo>
                    <a:pt x="4" y="116"/>
                    <a:pt x="5" y="116"/>
                    <a:pt x="5" y="115"/>
                  </a:cubicBezTo>
                  <a:cubicBezTo>
                    <a:pt x="4" y="114"/>
                    <a:pt x="4" y="114"/>
                    <a:pt x="4" y="115"/>
                  </a:cubicBezTo>
                  <a:cubicBezTo>
                    <a:pt x="3" y="116"/>
                    <a:pt x="3" y="117"/>
                    <a:pt x="3" y="118"/>
                  </a:cubicBezTo>
                  <a:cubicBezTo>
                    <a:pt x="3" y="118"/>
                    <a:pt x="3" y="119"/>
                    <a:pt x="3" y="119"/>
                  </a:cubicBezTo>
                  <a:cubicBezTo>
                    <a:pt x="3" y="120"/>
                    <a:pt x="2" y="121"/>
                    <a:pt x="2" y="122"/>
                  </a:cubicBezTo>
                  <a:cubicBezTo>
                    <a:pt x="3" y="123"/>
                    <a:pt x="3" y="123"/>
                    <a:pt x="3" y="124"/>
                  </a:cubicBezTo>
                  <a:cubicBezTo>
                    <a:pt x="4" y="124"/>
                    <a:pt x="5" y="124"/>
                    <a:pt x="5" y="125"/>
                  </a:cubicBezTo>
                  <a:cubicBezTo>
                    <a:pt x="5" y="126"/>
                    <a:pt x="5" y="127"/>
                    <a:pt x="5" y="127"/>
                  </a:cubicBezTo>
                  <a:cubicBezTo>
                    <a:pt x="4" y="128"/>
                    <a:pt x="3" y="128"/>
                    <a:pt x="3" y="129"/>
                  </a:cubicBezTo>
                  <a:cubicBezTo>
                    <a:pt x="3" y="129"/>
                    <a:pt x="3" y="130"/>
                    <a:pt x="2" y="130"/>
                  </a:cubicBezTo>
                  <a:cubicBezTo>
                    <a:pt x="2" y="131"/>
                    <a:pt x="2" y="132"/>
                    <a:pt x="3" y="133"/>
                  </a:cubicBezTo>
                  <a:cubicBezTo>
                    <a:pt x="3" y="133"/>
                    <a:pt x="3" y="133"/>
                    <a:pt x="3" y="135"/>
                  </a:cubicBezTo>
                  <a:cubicBezTo>
                    <a:pt x="3" y="136"/>
                    <a:pt x="4" y="136"/>
                    <a:pt x="4" y="137"/>
                  </a:cubicBezTo>
                  <a:cubicBezTo>
                    <a:pt x="4" y="139"/>
                    <a:pt x="4" y="139"/>
                    <a:pt x="4" y="139"/>
                  </a:cubicBezTo>
                  <a:cubicBezTo>
                    <a:pt x="5" y="139"/>
                    <a:pt x="5" y="139"/>
                    <a:pt x="5" y="140"/>
                  </a:cubicBezTo>
                  <a:cubicBezTo>
                    <a:pt x="5" y="141"/>
                    <a:pt x="5" y="142"/>
                    <a:pt x="6" y="142"/>
                  </a:cubicBezTo>
                  <a:cubicBezTo>
                    <a:pt x="6" y="142"/>
                    <a:pt x="6" y="142"/>
                    <a:pt x="6" y="143"/>
                  </a:cubicBezTo>
                  <a:cubicBezTo>
                    <a:pt x="6" y="143"/>
                    <a:pt x="5" y="144"/>
                    <a:pt x="5" y="144"/>
                  </a:cubicBezTo>
                  <a:cubicBezTo>
                    <a:pt x="6" y="145"/>
                    <a:pt x="6" y="145"/>
                    <a:pt x="6" y="146"/>
                  </a:cubicBezTo>
                  <a:cubicBezTo>
                    <a:pt x="7" y="146"/>
                    <a:pt x="6" y="146"/>
                    <a:pt x="6" y="148"/>
                  </a:cubicBezTo>
                  <a:cubicBezTo>
                    <a:pt x="5" y="149"/>
                    <a:pt x="6" y="149"/>
                    <a:pt x="5" y="150"/>
                  </a:cubicBezTo>
                  <a:cubicBezTo>
                    <a:pt x="5" y="151"/>
                    <a:pt x="5" y="151"/>
                    <a:pt x="5" y="152"/>
                  </a:cubicBezTo>
                  <a:cubicBezTo>
                    <a:pt x="5" y="152"/>
                    <a:pt x="5" y="154"/>
                    <a:pt x="6" y="153"/>
                  </a:cubicBezTo>
                  <a:cubicBezTo>
                    <a:pt x="6" y="153"/>
                    <a:pt x="8" y="153"/>
                    <a:pt x="8" y="153"/>
                  </a:cubicBezTo>
                  <a:cubicBezTo>
                    <a:pt x="9" y="153"/>
                    <a:pt x="10" y="154"/>
                    <a:pt x="10" y="154"/>
                  </a:cubicBezTo>
                  <a:cubicBezTo>
                    <a:pt x="11" y="154"/>
                    <a:pt x="12" y="154"/>
                    <a:pt x="13" y="155"/>
                  </a:cubicBezTo>
                  <a:cubicBezTo>
                    <a:pt x="13" y="156"/>
                    <a:pt x="13" y="158"/>
                    <a:pt x="14" y="158"/>
                  </a:cubicBezTo>
                  <a:cubicBezTo>
                    <a:pt x="15" y="159"/>
                    <a:pt x="15" y="160"/>
                    <a:pt x="16" y="160"/>
                  </a:cubicBezTo>
                  <a:cubicBezTo>
                    <a:pt x="16" y="159"/>
                    <a:pt x="18" y="159"/>
                    <a:pt x="18" y="160"/>
                  </a:cubicBezTo>
                  <a:cubicBezTo>
                    <a:pt x="18" y="161"/>
                    <a:pt x="18" y="161"/>
                    <a:pt x="18" y="162"/>
                  </a:cubicBezTo>
                  <a:cubicBezTo>
                    <a:pt x="18" y="163"/>
                    <a:pt x="18" y="163"/>
                    <a:pt x="18" y="163"/>
                  </a:cubicBezTo>
                  <a:cubicBezTo>
                    <a:pt x="19" y="163"/>
                    <a:pt x="20" y="162"/>
                    <a:pt x="21" y="163"/>
                  </a:cubicBezTo>
                  <a:cubicBezTo>
                    <a:pt x="21" y="165"/>
                    <a:pt x="21" y="166"/>
                    <a:pt x="22" y="167"/>
                  </a:cubicBezTo>
                  <a:cubicBezTo>
                    <a:pt x="23" y="168"/>
                    <a:pt x="23" y="168"/>
                    <a:pt x="23" y="170"/>
                  </a:cubicBezTo>
                  <a:cubicBezTo>
                    <a:pt x="23" y="171"/>
                    <a:pt x="24" y="172"/>
                    <a:pt x="23" y="172"/>
                  </a:cubicBezTo>
                  <a:cubicBezTo>
                    <a:pt x="23" y="173"/>
                    <a:pt x="23" y="173"/>
                    <a:pt x="23" y="174"/>
                  </a:cubicBezTo>
                  <a:cubicBezTo>
                    <a:pt x="23" y="175"/>
                    <a:pt x="23" y="175"/>
                    <a:pt x="23" y="176"/>
                  </a:cubicBezTo>
                  <a:cubicBezTo>
                    <a:pt x="23" y="177"/>
                    <a:pt x="23" y="177"/>
                    <a:pt x="23" y="177"/>
                  </a:cubicBezTo>
                  <a:cubicBezTo>
                    <a:pt x="30" y="177"/>
                    <a:pt x="34" y="177"/>
                    <a:pt x="41" y="177"/>
                  </a:cubicBezTo>
                  <a:cubicBezTo>
                    <a:pt x="41" y="177"/>
                    <a:pt x="42" y="178"/>
                    <a:pt x="41" y="178"/>
                  </a:cubicBezTo>
                  <a:cubicBezTo>
                    <a:pt x="40" y="179"/>
                    <a:pt x="40" y="179"/>
                    <a:pt x="41" y="180"/>
                  </a:cubicBezTo>
                  <a:cubicBezTo>
                    <a:pt x="43" y="181"/>
                    <a:pt x="64" y="196"/>
                    <a:pt x="64" y="196"/>
                  </a:cubicBezTo>
                  <a:cubicBezTo>
                    <a:pt x="73" y="197"/>
                    <a:pt x="77" y="197"/>
                    <a:pt x="85" y="198"/>
                  </a:cubicBezTo>
                  <a:cubicBezTo>
                    <a:pt x="85" y="198"/>
                    <a:pt x="86" y="198"/>
                    <a:pt x="87" y="196"/>
                  </a:cubicBezTo>
                  <a:cubicBezTo>
                    <a:pt x="87" y="194"/>
                    <a:pt x="87" y="194"/>
                    <a:pt x="88" y="194"/>
                  </a:cubicBezTo>
                  <a:cubicBezTo>
                    <a:pt x="90" y="193"/>
                    <a:pt x="99" y="195"/>
                    <a:pt x="99" y="195"/>
                  </a:cubicBezTo>
                  <a:cubicBezTo>
                    <a:pt x="99" y="195"/>
                    <a:pt x="101" y="195"/>
                    <a:pt x="101" y="196"/>
                  </a:cubicBezTo>
                  <a:cubicBezTo>
                    <a:pt x="101" y="197"/>
                    <a:pt x="101" y="199"/>
                    <a:pt x="102" y="200"/>
                  </a:cubicBezTo>
                  <a:cubicBezTo>
                    <a:pt x="103" y="200"/>
                    <a:pt x="103" y="200"/>
                    <a:pt x="104" y="202"/>
                  </a:cubicBezTo>
                  <a:cubicBezTo>
                    <a:pt x="104" y="203"/>
                    <a:pt x="105" y="206"/>
                    <a:pt x="106" y="207"/>
                  </a:cubicBezTo>
                  <a:cubicBezTo>
                    <a:pt x="107" y="207"/>
                    <a:pt x="108" y="208"/>
                    <a:pt x="108" y="209"/>
                  </a:cubicBezTo>
                  <a:cubicBezTo>
                    <a:pt x="108" y="210"/>
                    <a:pt x="108" y="211"/>
                    <a:pt x="108" y="212"/>
                  </a:cubicBezTo>
                  <a:cubicBezTo>
                    <a:pt x="109" y="213"/>
                    <a:pt x="109" y="213"/>
                    <a:pt x="109" y="214"/>
                  </a:cubicBezTo>
                  <a:cubicBezTo>
                    <a:pt x="108" y="215"/>
                    <a:pt x="108" y="216"/>
                    <a:pt x="108" y="218"/>
                  </a:cubicBezTo>
                  <a:cubicBezTo>
                    <a:pt x="109" y="219"/>
                    <a:pt x="109" y="220"/>
                    <a:pt x="109" y="221"/>
                  </a:cubicBezTo>
                  <a:cubicBezTo>
                    <a:pt x="110" y="221"/>
                    <a:pt x="111" y="222"/>
                    <a:pt x="111" y="223"/>
                  </a:cubicBezTo>
                  <a:cubicBezTo>
                    <a:pt x="111" y="223"/>
                    <a:pt x="114" y="225"/>
                    <a:pt x="115" y="226"/>
                  </a:cubicBezTo>
                  <a:cubicBezTo>
                    <a:pt x="115" y="227"/>
                    <a:pt x="117" y="228"/>
                    <a:pt x="118" y="227"/>
                  </a:cubicBezTo>
                  <a:cubicBezTo>
                    <a:pt x="118" y="227"/>
                    <a:pt x="121" y="224"/>
                    <a:pt x="122" y="222"/>
                  </a:cubicBezTo>
                  <a:cubicBezTo>
                    <a:pt x="123" y="221"/>
                    <a:pt x="123" y="220"/>
                    <a:pt x="124" y="220"/>
                  </a:cubicBezTo>
                  <a:cubicBezTo>
                    <a:pt x="125" y="221"/>
                    <a:pt x="125" y="220"/>
                    <a:pt x="126" y="220"/>
                  </a:cubicBezTo>
                  <a:cubicBezTo>
                    <a:pt x="127" y="220"/>
                    <a:pt x="128" y="221"/>
                    <a:pt x="129" y="221"/>
                  </a:cubicBezTo>
                  <a:cubicBezTo>
                    <a:pt x="130" y="221"/>
                    <a:pt x="129" y="221"/>
                    <a:pt x="130" y="221"/>
                  </a:cubicBezTo>
                  <a:cubicBezTo>
                    <a:pt x="132" y="222"/>
                    <a:pt x="133" y="221"/>
                    <a:pt x="133" y="222"/>
                  </a:cubicBezTo>
                  <a:cubicBezTo>
                    <a:pt x="133" y="223"/>
                    <a:pt x="133" y="224"/>
                    <a:pt x="134" y="225"/>
                  </a:cubicBezTo>
                  <a:cubicBezTo>
                    <a:pt x="135" y="226"/>
                    <a:pt x="136" y="227"/>
                    <a:pt x="136" y="227"/>
                  </a:cubicBezTo>
                  <a:cubicBezTo>
                    <a:pt x="136" y="228"/>
                    <a:pt x="137" y="230"/>
                    <a:pt x="137" y="232"/>
                  </a:cubicBezTo>
                  <a:cubicBezTo>
                    <a:pt x="137" y="233"/>
                    <a:pt x="137" y="235"/>
                    <a:pt x="137" y="236"/>
                  </a:cubicBezTo>
                  <a:cubicBezTo>
                    <a:pt x="137" y="237"/>
                    <a:pt x="138" y="238"/>
                    <a:pt x="138" y="239"/>
                  </a:cubicBezTo>
                  <a:cubicBezTo>
                    <a:pt x="139" y="240"/>
                    <a:pt x="139" y="241"/>
                    <a:pt x="139" y="242"/>
                  </a:cubicBezTo>
                  <a:cubicBezTo>
                    <a:pt x="139" y="243"/>
                    <a:pt x="140" y="245"/>
                    <a:pt x="141" y="246"/>
                  </a:cubicBezTo>
                  <a:cubicBezTo>
                    <a:pt x="142" y="246"/>
                    <a:pt x="142" y="245"/>
                    <a:pt x="142" y="246"/>
                  </a:cubicBezTo>
                  <a:cubicBezTo>
                    <a:pt x="141" y="248"/>
                    <a:pt x="142" y="249"/>
                    <a:pt x="141" y="250"/>
                  </a:cubicBezTo>
                  <a:cubicBezTo>
                    <a:pt x="141" y="251"/>
                    <a:pt x="141" y="252"/>
                    <a:pt x="141" y="253"/>
                  </a:cubicBezTo>
                  <a:cubicBezTo>
                    <a:pt x="142" y="254"/>
                    <a:pt x="142" y="255"/>
                    <a:pt x="142" y="256"/>
                  </a:cubicBezTo>
                  <a:cubicBezTo>
                    <a:pt x="142" y="257"/>
                    <a:pt x="142" y="258"/>
                    <a:pt x="143" y="258"/>
                  </a:cubicBezTo>
                  <a:cubicBezTo>
                    <a:pt x="143" y="259"/>
                    <a:pt x="145" y="259"/>
                    <a:pt x="145" y="260"/>
                  </a:cubicBezTo>
                  <a:cubicBezTo>
                    <a:pt x="146" y="261"/>
                    <a:pt x="147" y="261"/>
                    <a:pt x="148" y="262"/>
                  </a:cubicBezTo>
                  <a:cubicBezTo>
                    <a:pt x="148" y="262"/>
                    <a:pt x="150" y="263"/>
                    <a:pt x="151" y="263"/>
                  </a:cubicBezTo>
                  <a:cubicBezTo>
                    <a:pt x="152" y="263"/>
                    <a:pt x="153" y="264"/>
                    <a:pt x="153" y="265"/>
                  </a:cubicBezTo>
                  <a:cubicBezTo>
                    <a:pt x="154" y="266"/>
                    <a:pt x="154" y="266"/>
                    <a:pt x="155" y="265"/>
                  </a:cubicBezTo>
                  <a:cubicBezTo>
                    <a:pt x="156" y="265"/>
                    <a:pt x="156" y="265"/>
                    <a:pt x="156" y="265"/>
                  </a:cubicBezTo>
                  <a:cubicBezTo>
                    <a:pt x="156" y="264"/>
                    <a:pt x="156" y="264"/>
                    <a:pt x="156" y="264"/>
                  </a:cubicBezTo>
                  <a:cubicBezTo>
                    <a:pt x="155" y="264"/>
                    <a:pt x="155" y="265"/>
                    <a:pt x="155" y="264"/>
                  </a:cubicBezTo>
                  <a:cubicBezTo>
                    <a:pt x="155" y="263"/>
                    <a:pt x="155" y="263"/>
                    <a:pt x="155" y="263"/>
                  </a:cubicBezTo>
                  <a:cubicBezTo>
                    <a:pt x="155" y="262"/>
                    <a:pt x="155" y="261"/>
                    <a:pt x="155" y="260"/>
                  </a:cubicBezTo>
                  <a:cubicBezTo>
                    <a:pt x="155" y="260"/>
                    <a:pt x="155" y="259"/>
                    <a:pt x="155" y="258"/>
                  </a:cubicBezTo>
                  <a:cubicBezTo>
                    <a:pt x="155" y="258"/>
                    <a:pt x="155" y="256"/>
                    <a:pt x="155" y="255"/>
                  </a:cubicBezTo>
                  <a:cubicBezTo>
                    <a:pt x="155" y="255"/>
                    <a:pt x="155" y="254"/>
                    <a:pt x="155" y="254"/>
                  </a:cubicBezTo>
                  <a:cubicBezTo>
                    <a:pt x="155" y="254"/>
                    <a:pt x="156" y="254"/>
                    <a:pt x="156" y="253"/>
                  </a:cubicBezTo>
                  <a:cubicBezTo>
                    <a:pt x="156" y="253"/>
                    <a:pt x="156" y="252"/>
                    <a:pt x="156" y="252"/>
                  </a:cubicBezTo>
                  <a:cubicBezTo>
                    <a:pt x="156" y="252"/>
                    <a:pt x="157" y="251"/>
                    <a:pt x="156" y="251"/>
                  </a:cubicBezTo>
                  <a:cubicBezTo>
                    <a:pt x="156" y="251"/>
                    <a:pt x="155" y="252"/>
                    <a:pt x="155" y="251"/>
                  </a:cubicBezTo>
                  <a:cubicBezTo>
                    <a:pt x="154" y="251"/>
                    <a:pt x="154" y="251"/>
                    <a:pt x="154" y="250"/>
                  </a:cubicBezTo>
                  <a:cubicBezTo>
                    <a:pt x="155" y="250"/>
                    <a:pt x="154" y="249"/>
                    <a:pt x="155" y="249"/>
                  </a:cubicBezTo>
                  <a:cubicBezTo>
                    <a:pt x="155" y="249"/>
                    <a:pt x="155" y="250"/>
                    <a:pt x="155" y="250"/>
                  </a:cubicBezTo>
                  <a:cubicBezTo>
                    <a:pt x="155" y="250"/>
                    <a:pt x="156" y="251"/>
                    <a:pt x="157" y="251"/>
                  </a:cubicBezTo>
                  <a:cubicBezTo>
                    <a:pt x="157" y="250"/>
                    <a:pt x="158" y="250"/>
                    <a:pt x="158" y="249"/>
                  </a:cubicBezTo>
                  <a:cubicBezTo>
                    <a:pt x="158" y="248"/>
                    <a:pt x="158" y="250"/>
                    <a:pt x="158" y="251"/>
                  </a:cubicBezTo>
                  <a:cubicBezTo>
                    <a:pt x="158" y="251"/>
                    <a:pt x="158" y="250"/>
                    <a:pt x="159" y="249"/>
                  </a:cubicBezTo>
                  <a:cubicBezTo>
                    <a:pt x="159" y="248"/>
                    <a:pt x="161" y="246"/>
                    <a:pt x="160" y="246"/>
                  </a:cubicBezTo>
                  <a:cubicBezTo>
                    <a:pt x="160" y="246"/>
                    <a:pt x="159" y="247"/>
                    <a:pt x="159" y="248"/>
                  </a:cubicBezTo>
                  <a:cubicBezTo>
                    <a:pt x="158" y="248"/>
                    <a:pt x="159" y="247"/>
                    <a:pt x="159" y="247"/>
                  </a:cubicBezTo>
                  <a:cubicBezTo>
                    <a:pt x="158" y="246"/>
                    <a:pt x="158" y="246"/>
                    <a:pt x="158" y="246"/>
                  </a:cubicBezTo>
                  <a:cubicBezTo>
                    <a:pt x="158" y="245"/>
                    <a:pt x="157" y="245"/>
                    <a:pt x="157" y="245"/>
                  </a:cubicBezTo>
                  <a:cubicBezTo>
                    <a:pt x="157" y="245"/>
                    <a:pt x="158" y="245"/>
                    <a:pt x="159" y="245"/>
                  </a:cubicBezTo>
                  <a:cubicBezTo>
                    <a:pt x="159" y="245"/>
                    <a:pt x="160" y="245"/>
                    <a:pt x="160" y="245"/>
                  </a:cubicBezTo>
                  <a:cubicBezTo>
                    <a:pt x="161" y="245"/>
                    <a:pt x="161" y="244"/>
                    <a:pt x="161" y="244"/>
                  </a:cubicBezTo>
                  <a:cubicBezTo>
                    <a:pt x="161" y="243"/>
                    <a:pt x="161" y="243"/>
                    <a:pt x="160" y="243"/>
                  </a:cubicBezTo>
                  <a:cubicBezTo>
                    <a:pt x="160" y="243"/>
                    <a:pt x="160" y="243"/>
                    <a:pt x="161" y="242"/>
                  </a:cubicBezTo>
                  <a:cubicBezTo>
                    <a:pt x="161" y="242"/>
                    <a:pt x="162" y="242"/>
                    <a:pt x="161" y="243"/>
                  </a:cubicBezTo>
                  <a:cubicBezTo>
                    <a:pt x="161" y="243"/>
                    <a:pt x="161" y="244"/>
                    <a:pt x="162" y="243"/>
                  </a:cubicBezTo>
                  <a:cubicBezTo>
                    <a:pt x="162" y="243"/>
                    <a:pt x="162" y="242"/>
                    <a:pt x="162" y="242"/>
                  </a:cubicBezTo>
                  <a:cubicBezTo>
                    <a:pt x="163" y="243"/>
                    <a:pt x="163" y="243"/>
                    <a:pt x="163" y="242"/>
                  </a:cubicBezTo>
                  <a:cubicBezTo>
                    <a:pt x="164" y="242"/>
                    <a:pt x="164" y="242"/>
                    <a:pt x="164" y="241"/>
                  </a:cubicBezTo>
                  <a:cubicBezTo>
                    <a:pt x="164" y="240"/>
                    <a:pt x="164" y="239"/>
                    <a:pt x="164" y="239"/>
                  </a:cubicBezTo>
                  <a:cubicBezTo>
                    <a:pt x="164" y="240"/>
                    <a:pt x="165" y="241"/>
                    <a:pt x="165" y="241"/>
                  </a:cubicBezTo>
                  <a:cubicBezTo>
                    <a:pt x="166" y="241"/>
                    <a:pt x="166" y="241"/>
                    <a:pt x="166" y="241"/>
                  </a:cubicBezTo>
                  <a:cubicBezTo>
                    <a:pt x="165" y="241"/>
                    <a:pt x="164" y="242"/>
                    <a:pt x="164" y="242"/>
                  </a:cubicBezTo>
                  <a:cubicBezTo>
                    <a:pt x="163" y="243"/>
                    <a:pt x="163" y="243"/>
                    <a:pt x="164" y="243"/>
                  </a:cubicBezTo>
                  <a:cubicBezTo>
                    <a:pt x="164" y="243"/>
                    <a:pt x="166" y="242"/>
                    <a:pt x="166" y="241"/>
                  </a:cubicBezTo>
                  <a:cubicBezTo>
                    <a:pt x="167" y="241"/>
                    <a:pt x="166" y="241"/>
                    <a:pt x="167" y="240"/>
                  </a:cubicBezTo>
                  <a:cubicBezTo>
                    <a:pt x="167" y="240"/>
                    <a:pt x="167" y="240"/>
                    <a:pt x="167" y="240"/>
                  </a:cubicBezTo>
                  <a:cubicBezTo>
                    <a:pt x="167" y="241"/>
                    <a:pt x="168" y="240"/>
                    <a:pt x="168" y="240"/>
                  </a:cubicBezTo>
                  <a:cubicBezTo>
                    <a:pt x="168" y="240"/>
                    <a:pt x="168" y="240"/>
                    <a:pt x="167" y="240"/>
                  </a:cubicBezTo>
                  <a:cubicBezTo>
                    <a:pt x="167" y="240"/>
                    <a:pt x="166" y="240"/>
                    <a:pt x="166" y="239"/>
                  </a:cubicBezTo>
                  <a:cubicBezTo>
                    <a:pt x="166" y="239"/>
                    <a:pt x="166" y="238"/>
                    <a:pt x="166" y="238"/>
                  </a:cubicBezTo>
                  <a:cubicBezTo>
                    <a:pt x="166" y="237"/>
                    <a:pt x="167" y="237"/>
                    <a:pt x="167" y="238"/>
                  </a:cubicBezTo>
                  <a:cubicBezTo>
                    <a:pt x="167" y="239"/>
                    <a:pt x="167" y="239"/>
                    <a:pt x="168" y="238"/>
                  </a:cubicBezTo>
                  <a:cubicBezTo>
                    <a:pt x="168" y="238"/>
                    <a:pt x="168" y="238"/>
                    <a:pt x="169" y="238"/>
                  </a:cubicBezTo>
                  <a:cubicBezTo>
                    <a:pt x="169" y="238"/>
                    <a:pt x="169" y="239"/>
                    <a:pt x="169" y="239"/>
                  </a:cubicBezTo>
                  <a:cubicBezTo>
                    <a:pt x="169" y="239"/>
                    <a:pt x="168" y="240"/>
                    <a:pt x="169" y="240"/>
                  </a:cubicBezTo>
                  <a:cubicBezTo>
                    <a:pt x="169" y="240"/>
                    <a:pt x="170" y="239"/>
                    <a:pt x="171" y="239"/>
                  </a:cubicBezTo>
                  <a:cubicBezTo>
                    <a:pt x="171" y="238"/>
                    <a:pt x="173" y="239"/>
                    <a:pt x="172" y="238"/>
                  </a:cubicBezTo>
                  <a:cubicBezTo>
                    <a:pt x="172" y="238"/>
                    <a:pt x="171" y="238"/>
                    <a:pt x="172" y="238"/>
                  </a:cubicBezTo>
                  <a:cubicBezTo>
                    <a:pt x="173" y="237"/>
                    <a:pt x="173" y="238"/>
                    <a:pt x="174" y="238"/>
                  </a:cubicBezTo>
                  <a:cubicBezTo>
                    <a:pt x="175" y="237"/>
                    <a:pt x="176" y="236"/>
                    <a:pt x="177" y="236"/>
                  </a:cubicBezTo>
                  <a:cubicBezTo>
                    <a:pt x="178" y="235"/>
                    <a:pt x="178" y="235"/>
                    <a:pt x="178" y="235"/>
                  </a:cubicBezTo>
                  <a:cubicBezTo>
                    <a:pt x="178" y="234"/>
                    <a:pt x="179" y="234"/>
                    <a:pt x="179" y="234"/>
                  </a:cubicBezTo>
                  <a:cubicBezTo>
                    <a:pt x="179" y="233"/>
                    <a:pt x="178" y="234"/>
                    <a:pt x="179" y="234"/>
                  </a:cubicBezTo>
                  <a:cubicBezTo>
                    <a:pt x="180" y="234"/>
                    <a:pt x="181" y="233"/>
                    <a:pt x="181" y="232"/>
                  </a:cubicBezTo>
                  <a:cubicBezTo>
                    <a:pt x="181" y="232"/>
                    <a:pt x="181" y="232"/>
                    <a:pt x="180" y="231"/>
                  </a:cubicBezTo>
                  <a:cubicBezTo>
                    <a:pt x="180" y="231"/>
                    <a:pt x="180" y="230"/>
                    <a:pt x="180" y="230"/>
                  </a:cubicBezTo>
                  <a:cubicBezTo>
                    <a:pt x="181" y="229"/>
                    <a:pt x="180" y="228"/>
                    <a:pt x="180" y="228"/>
                  </a:cubicBezTo>
                  <a:cubicBezTo>
                    <a:pt x="181" y="228"/>
                    <a:pt x="181" y="229"/>
                    <a:pt x="181" y="229"/>
                  </a:cubicBezTo>
                  <a:cubicBezTo>
                    <a:pt x="182" y="228"/>
                    <a:pt x="183" y="228"/>
                    <a:pt x="183" y="228"/>
                  </a:cubicBezTo>
                  <a:cubicBezTo>
                    <a:pt x="183" y="228"/>
                    <a:pt x="183" y="229"/>
                    <a:pt x="182" y="230"/>
                  </a:cubicBezTo>
                  <a:cubicBezTo>
                    <a:pt x="182" y="230"/>
                    <a:pt x="182" y="230"/>
                    <a:pt x="182" y="230"/>
                  </a:cubicBezTo>
                  <a:cubicBezTo>
                    <a:pt x="183" y="230"/>
                    <a:pt x="184" y="230"/>
                    <a:pt x="183" y="231"/>
                  </a:cubicBezTo>
                  <a:cubicBezTo>
                    <a:pt x="183" y="231"/>
                    <a:pt x="181" y="232"/>
                    <a:pt x="182" y="232"/>
                  </a:cubicBezTo>
                  <a:cubicBezTo>
                    <a:pt x="182" y="232"/>
                    <a:pt x="184" y="231"/>
                    <a:pt x="185" y="230"/>
                  </a:cubicBezTo>
                  <a:cubicBezTo>
                    <a:pt x="187" y="230"/>
                    <a:pt x="188" y="229"/>
                    <a:pt x="189" y="229"/>
                  </a:cubicBezTo>
                  <a:cubicBezTo>
                    <a:pt x="189" y="229"/>
                    <a:pt x="189" y="229"/>
                    <a:pt x="189" y="228"/>
                  </a:cubicBezTo>
                  <a:cubicBezTo>
                    <a:pt x="189" y="228"/>
                    <a:pt x="191" y="225"/>
                    <a:pt x="190" y="226"/>
                  </a:cubicBezTo>
                  <a:cubicBezTo>
                    <a:pt x="190" y="227"/>
                    <a:pt x="190" y="228"/>
                    <a:pt x="190" y="229"/>
                  </a:cubicBezTo>
                  <a:cubicBezTo>
                    <a:pt x="190" y="229"/>
                    <a:pt x="190" y="229"/>
                    <a:pt x="191" y="229"/>
                  </a:cubicBezTo>
                  <a:cubicBezTo>
                    <a:pt x="192" y="229"/>
                    <a:pt x="193" y="229"/>
                    <a:pt x="193" y="229"/>
                  </a:cubicBezTo>
                  <a:cubicBezTo>
                    <a:pt x="193" y="228"/>
                    <a:pt x="194" y="227"/>
                    <a:pt x="194" y="226"/>
                  </a:cubicBezTo>
                  <a:cubicBezTo>
                    <a:pt x="194" y="226"/>
                    <a:pt x="194" y="225"/>
                    <a:pt x="194" y="226"/>
                  </a:cubicBezTo>
                  <a:cubicBezTo>
                    <a:pt x="194" y="227"/>
                    <a:pt x="195" y="228"/>
                    <a:pt x="194" y="228"/>
                  </a:cubicBezTo>
                  <a:cubicBezTo>
                    <a:pt x="194" y="229"/>
                    <a:pt x="193" y="228"/>
                    <a:pt x="194" y="229"/>
                  </a:cubicBezTo>
                  <a:cubicBezTo>
                    <a:pt x="195" y="229"/>
                    <a:pt x="197" y="230"/>
                    <a:pt x="197" y="231"/>
                  </a:cubicBezTo>
                  <a:cubicBezTo>
                    <a:pt x="198" y="232"/>
                    <a:pt x="199" y="232"/>
                    <a:pt x="200" y="232"/>
                  </a:cubicBezTo>
                  <a:cubicBezTo>
                    <a:pt x="201" y="232"/>
                    <a:pt x="202" y="232"/>
                    <a:pt x="202" y="232"/>
                  </a:cubicBezTo>
                  <a:cubicBezTo>
                    <a:pt x="202" y="232"/>
                    <a:pt x="203" y="232"/>
                    <a:pt x="203" y="233"/>
                  </a:cubicBezTo>
                  <a:cubicBezTo>
                    <a:pt x="203" y="232"/>
                    <a:pt x="203" y="232"/>
                    <a:pt x="203" y="232"/>
                  </a:cubicBezTo>
                  <a:cubicBezTo>
                    <a:pt x="203" y="232"/>
                    <a:pt x="202" y="232"/>
                    <a:pt x="202" y="231"/>
                  </a:cubicBezTo>
                  <a:cubicBezTo>
                    <a:pt x="203" y="230"/>
                    <a:pt x="204" y="230"/>
                    <a:pt x="204" y="230"/>
                  </a:cubicBezTo>
                  <a:cubicBezTo>
                    <a:pt x="205" y="230"/>
                    <a:pt x="204" y="231"/>
                    <a:pt x="205" y="231"/>
                  </a:cubicBezTo>
                  <a:cubicBezTo>
                    <a:pt x="205" y="231"/>
                    <a:pt x="206" y="231"/>
                    <a:pt x="206" y="232"/>
                  </a:cubicBezTo>
                  <a:cubicBezTo>
                    <a:pt x="206" y="233"/>
                    <a:pt x="206" y="233"/>
                    <a:pt x="207" y="233"/>
                  </a:cubicBezTo>
                  <a:cubicBezTo>
                    <a:pt x="207" y="234"/>
                    <a:pt x="208" y="234"/>
                    <a:pt x="208" y="234"/>
                  </a:cubicBezTo>
                  <a:cubicBezTo>
                    <a:pt x="208" y="233"/>
                    <a:pt x="209" y="232"/>
                    <a:pt x="209" y="233"/>
                  </a:cubicBezTo>
                  <a:cubicBezTo>
                    <a:pt x="208" y="234"/>
                    <a:pt x="208" y="234"/>
                    <a:pt x="208" y="234"/>
                  </a:cubicBezTo>
                  <a:cubicBezTo>
                    <a:pt x="208" y="235"/>
                    <a:pt x="209" y="235"/>
                    <a:pt x="209" y="236"/>
                  </a:cubicBezTo>
                  <a:cubicBezTo>
                    <a:pt x="208" y="236"/>
                    <a:pt x="208" y="235"/>
                    <a:pt x="208" y="236"/>
                  </a:cubicBezTo>
                  <a:cubicBezTo>
                    <a:pt x="208" y="237"/>
                    <a:pt x="209" y="237"/>
                    <a:pt x="209" y="237"/>
                  </a:cubicBezTo>
                  <a:cubicBezTo>
                    <a:pt x="209" y="236"/>
                    <a:pt x="209" y="237"/>
                    <a:pt x="210" y="237"/>
                  </a:cubicBezTo>
                  <a:cubicBezTo>
                    <a:pt x="210" y="238"/>
                    <a:pt x="211" y="238"/>
                    <a:pt x="211" y="238"/>
                  </a:cubicBezTo>
                  <a:cubicBezTo>
                    <a:pt x="212" y="238"/>
                    <a:pt x="212" y="238"/>
                    <a:pt x="212" y="238"/>
                  </a:cubicBezTo>
                  <a:cubicBezTo>
                    <a:pt x="212" y="237"/>
                    <a:pt x="213" y="236"/>
                    <a:pt x="213" y="237"/>
                  </a:cubicBezTo>
                  <a:cubicBezTo>
                    <a:pt x="214" y="237"/>
                    <a:pt x="214" y="237"/>
                    <a:pt x="215" y="237"/>
                  </a:cubicBezTo>
                  <a:cubicBezTo>
                    <a:pt x="215" y="237"/>
                    <a:pt x="215" y="238"/>
                    <a:pt x="215" y="239"/>
                  </a:cubicBezTo>
                  <a:cubicBezTo>
                    <a:pt x="215" y="240"/>
                    <a:pt x="216" y="239"/>
                    <a:pt x="217" y="238"/>
                  </a:cubicBezTo>
                  <a:cubicBezTo>
                    <a:pt x="217" y="237"/>
                    <a:pt x="217" y="237"/>
                    <a:pt x="217" y="237"/>
                  </a:cubicBezTo>
                  <a:cubicBezTo>
                    <a:pt x="218" y="236"/>
                    <a:pt x="216" y="236"/>
                    <a:pt x="216" y="235"/>
                  </a:cubicBezTo>
                  <a:cubicBezTo>
                    <a:pt x="216" y="234"/>
                    <a:pt x="217" y="233"/>
                    <a:pt x="217" y="234"/>
                  </a:cubicBezTo>
                  <a:cubicBezTo>
                    <a:pt x="218" y="235"/>
                    <a:pt x="218" y="236"/>
                    <a:pt x="219" y="236"/>
                  </a:cubicBezTo>
                  <a:cubicBezTo>
                    <a:pt x="219" y="236"/>
                    <a:pt x="219" y="237"/>
                    <a:pt x="219" y="237"/>
                  </a:cubicBezTo>
                  <a:cubicBezTo>
                    <a:pt x="219" y="238"/>
                    <a:pt x="220" y="238"/>
                    <a:pt x="221" y="238"/>
                  </a:cubicBezTo>
                  <a:cubicBezTo>
                    <a:pt x="221" y="238"/>
                    <a:pt x="221" y="239"/>
                    <a:pt x="221" y="239"/>
                  </a:cubicBezTo>
                  <a:cubicBezTo>
                    <a:pt x="221" y="240"/>
                    <a:pt x="222" y="240"/>
                    <a:pt x="222" y="240"/>
                  </a:cubicBezTo>
                  <a:cubicBezTo>
                    <a:pt x="222" y="240"/>
                    <a:pt x="222" y="240"/>
                    <a:pt x="222" y="241"/>
                  </a:cubicBezTo>
                  <a:cubicBezTo>
                    <a:pt x="221" y="241"/>
                    <a:pt x="220" y="242"/>
                    <a:pt x="221" y="242"/>
                  </a:cubicBezTo>
                  <a:cubicBezTo>
                    <a:pt x="222" y="242"/>
                    <a:pt x="222" y="240"/>
                    <a:pt x="223" y="241"/>
                  </a:cubicBezTo>
                  <a:cubicBezTo>
                    <a:pt x="223" y="241"/>
                    <a:pt x="223" y="242"/>
                    <a:pt x="223" y="241"/>
                  </a:cubicBezTo>
                  <a:cubicBezTo>
                    <a:pt x="224" y="241"/>
                    <a:pt x="223" y="240"/>
                    <a:pt x="224" y="240"/>
                  </a:cubicBezTo>
                  <a:cubicBezTo>
                    <a:pt x="225" y="240"/>
                    <a:pt x="225" y="239"/>
                    <a:pt x="224" y="239"/>
                  </a:cubicBezTo>
                  <a:cubicBezTo>
                    <a:pt x="224" y="239"/>
                    <a:pt x="223" y="239"/>
                    <a:pt x="223" y="238"/>
                  </a:cubicBezTo>
                  <a:cubicBezTo>
                    <a:pt x="224" y="237"/>
                    <a:pt x="223" y="237"/>
                    <a:pt x="223" y="237"/>
                  </a:cubicBezTo>
                  <a:cubicBezTo>
                    <a:pt x="222" y="237"/>
                    <a:pt x="222" y="237"/>
                    <a:pt x="221" y="237"/>
                  </a:cubicBezTo>
                  <a:cubicBezTo>
                    <a:pt x="221" y="236"/>
                    <a:pt x="221" y="236"/>
                    <a:pt x="221" y="235"/>
                  </a:cubicBezTo>
                  <a:cubicBezTo>
                    <a:pt x="220" y="235"/>
                    <a:pt x="220" y="234"/>
                    <a:pt x="220" y="234"/>
                  </a:cubicBezTo>
                  <a:cubicBezTo>
                    <a:pt x="221" y="234"/>
                    <a:pt x="221" y="234"/>
                    <a:pt x="221" y="234"/>
                  </a:cubicBezTo>
                  <a:cubicBezTo>
                    <a:pt x="222" y="234"/>
                    <a:pt x="222" y="233"/>
                    <a:pt x="222" y="233"/>
                  </a:cubicBezTo>
                  <a:cubicBezTo>
                    <a:pt x="222" y="232"/>
                    <a:pt x="223" y="233"/>
                    <a:pt x="223" y="233"/>
                  </a:cubicBezTo>
                  <a:cubicBezTo>
                    <a:pt x="223" y="233"/>
                    <a:pt x="224" y="231"/>
                    <a:pt x="223" y="231"/>
                  </a:cubicBezTo>
                  <a:cubicBezTo>
                    <a:pt x="223" y="230"/>
                    <a:pt x="223" y="230"/>
                    <a:pt x="222" y="230"/>
                  </a:cubicBezTo>
                  <a:cubicBezTo>
                    <a:pt x="222" y="231"/>
                    <a:pt x="222" y="232"/>
                    <a:pt x="221" y="232"/>
                  </a:cubicBezTo>
                  <a:cubicBezTo>
                    <a:pt x="221" y="231"/>
                    <a:pt x="220" y="231"/>
                    <a:pt x="220" y="231"/>
                  </a:cubicBezTo>
                  <a:cubicBezTo>
                    <a:pt x="220" y="230"/>
                    <a:pt x="221" y="230"/>
                    <a:pt x="221" y="229"/>
                  </a:cubicBezTo>
                  <a:cubicBezTo>
                    <a:pt x="221" y="229"/>
                    <a:pt x="221" y="229"/>
                    <a:pt x="220" y="229"/>
                  </a:cubicBezTo>
                  <a:cubicBezTo>
                    <a:pt x="220" y="229"/>
                    <a:pt x="220" y="229"/>
                    <a:pt x="219" y="229"/>
                  </a:cubicBezTo>
                  <a:cubicBezTo>
                    <a:pt x="219" y="229"/>
                    <a:pt x="217" y="230"/>
                    <a:pt x="217" y="229"/>
                  </a:cubicBezTo>
                  <a:cubicBezTo>
                    <a:pt x="216" y="228"/>
                    <a:pt x="216" y="228"/>
                    <a:pt x="217" y="227"/>
                  </a:cubicBezTo>
                  <a:cubicBezTo>
                    <a:pt x="217" y="226"/>
                    <a:pt x="218" y="226"/>
                    <a:pt x="219" y="226"/>
                  </a:cubicBezTo>
                  <a:cubicBezTo>
                    <a:pt x="219" y="226"/>
                    <a:pt x="220" y="227"/>
                    <a:pt x="220" y="227"/>
                  </a:cubicBezTo>
                  <a:cubicBezTo>
                    <a:pt x="221" y="228"/>
                    <a:pt x="222" y="229"/>
                    <a:pt x="223" y="229"/>
                  </a:cubicBezTo>
                  <a:cubicBezTo>
                    <a:pt x="223" y="229"/>
                    <a:pt x="225" y="228"/>
                    <a:pt x="225" y="227"/>
                  </a:cubicBezTo>
                  <a:cubicBezTo>
                    <a:pt x="225" y="227"/>
                    <a:pt x="227" y="227"/>
                    <a:pt x="228" y="227"/>
                  </a:cubicBezTo>
                  <a:cubicBezTo>
                    <a:pt x="228" y="227"/>
                    <a:pt x="228" y="226"/>
                    <a:pt x="229" y="227"/>
                  </a:cubicBezTo>
                  <a:cubicBezTo>
                    <a:pt x="229" y="227"/>
                    <a:pt x="229" y="228"/>
                    <a:pt x="230" y="227"/>
                  </a:cubicBezTo>
                  <a:cubicBezTo>
                    <a:pt x="231" y="227"/>
                    <a:pt x="231" y="228"/>
                    <a:pt x="231" y="228"/>
                  </a:cubicBezTo>
                  <a:cubicBezTo>
                    <a:pt x="231" y="228"/>
                    <a:pt x="232" y="227"/>
                    <a:pt x="233" y="228"/>
                  </a:cubicBezTo>
                  <a:cubicBezTo>
                    <a:pt x="234" y="228"/>
                    <a:pt x="234" y="228"/>
                    <a:pt x="234" y="228"/>
                  </a:cubicBezTo>
                  <a:cubicBezTo>
                    <a:pt x="235" y="228"/>
                    <a:pt x="235" y="226"/>
                    <a:pt x="235" y="226"/>
                  </a:cubicBezTo>
                  <a:cubicBezTo>
                    <a:pt x="235" y="225"/>
                    <a:pt x="235" y="224"/>
                    <a:pt x="236" y="224"/>
                  </a:cubicBezTo>
                  <a:cubicBezTo>
                    <a:pt x="236" y="225"/>
                    <a:pt x="236" y="226"/>
                    <a:pt x="236" y="227"/>
                  </a:cubicBezTo>
                  <a:cubicBezTo>
                    <a:pt x="236" y="227"/>
                    <a:pt x="236" y="228"/>
                    <a:pt x="236" y="228"/>
                  </a:cubicBezTo>
                  <a:cubicBezTo>
                    <a:pt x="236" y="229"/>
                    <a:pt x="236" y="229"/>
                    <a:pt x="236" y="229"/>
                  </a:cubicBezTo>
                  <a:cubicBezTo>
                    <a:pt x="235" y="229"/>
                    <a:pt x="235" y="229"/>
                    <a:pt x="235" y="230"/>
                  </a:cubicBezTo>
                  <a:cubicBezTo>
                    <a:pt x="236" y="230"/>
                    <a:pt x="237" y="230"/>
                    <a:pt x="238" y="230"/>
                  </a:cubicBezTo>
                  <a:cubicBezTo>
                    <a:pt x="238" y="229"/>
                    <a:pt x="239" y="228"/>
                    <a:pt x="239" y="228"/>
                  </a:cubicBezTo>
                  <a:cubicBezTo>
                    <a:pt x="240" y="228"/>
                    <a:pt x="240" y="228"/>
                    <a:pt x="239" y="229"/>
                  </a:cubicBezTo>
                  <a:cubicBezTo>
                    <a:pt x="239" y="229"/>
                    <a:pt x="238" y="230"/>
                    <a:pt x="239" y="230"/>
                  </a:cubicBezTo>
                  <a:cubicBezTo>
                    <a:pt x="239" y="230"/>
                    <a:pt x="240" y="229"/>
                    <a:pt x="240" y="229"/>
                  </a:cubicBezTo>
                  <a:cubicBezTo>
                    <a:pt x="241" y="228"/>
                    <a:pt x="241" y="227"/>
                    <a:pt x="241" y="227"/>
                  </a:cubicBezTo>
                  <a:cubicBezTo>
                    <a:pt x="242" y="227"/>
                    <a:pt x="242" y="227"/>
                    <a:pt x="242" y="227"/>
                  </a:cubicBezTo>
                  <a:cubicBezTo>
                    <a:pt x="242" y="228"/>
                    <a:pt x="242" y="228"/>
                    <a:pt x="242" y="228"/>
                  </a:cubicBezTo>
                  <a:cubicBezTo>
                    <a:pt x="242" y="227"/>
                    <a:pt x="243" y="226"/>
                    <a:pt x="243" y="227"/>
                  </a:cubicBezTo>
                  <a:cubicBezTo>
                    <a:pt x="243" y="227"/>
                    <a:pt x="243" y="228"/>
                    <a:pt x="243" y="228"/>
                  </a:cubicBezTo>
                  <a:cubicBezTo>
                    <a:pt x="243" y="228"/>
                    <a:pt x="244" y="228"/>
                    <a:pt x="243" y="229"/>
                  </a:cubicBezTo>
                  <a:cubicBezTo>
                    <a:pt x="242" y="229"/>
                    <a:pt x="241" y="228"/>
                    <a:pt x="242" y="229"/>
                  </a:cubicBezTo>
                  <a:cubicBezTo>
                    <a:pt x="242" y="229"/>
                    <a:pt x="243" y="229"/>
                    <a:pt x="244" y="229"/>
                  </a:cubicBezTo>
                  <a:cubicBezTo>
                    <a:pt x="244" y="229"/>
                    <a:pt x="245" y="229"/>
                    <a:pt x="245" y="229"/>
                  </a:cubicBezTo>
                  <a:cubicBezTo>
                    <a:pt x="246" y="229"/>
                    <a:pt x="246" y="229"/>
                    <a:pt x="247" y="228"/>
                  </a:cubicBezTo>
                  <a:cubicBezTo>
                    <a:pt x="247" y="228"/>
                    <a:pt x="247" y="228"/>
                    <a:pt x="248" y="228"/>
                  </a:cubicBezTo>
                  <a:cubicBezTo>
                    <a:pt x="248" y="228"/>
                    <a:pt x="249" y="229"/>
                    <a:pt x="249" y="229"/>
                  </a:cubicBezTo>
                  <a:cubicBezTo>
                    <a:pt x="249" y="229"/>
                    <a:pt x="249" y="230"/>
                    <a:pt x="248" y="229"/>
                  </a:cubicBezTo>
                  <a:cubicBezTo>
                    <a:pt x="248" y="229"/>
                    <a:pt x="247" y="229"/>
                    <a:pt x="247" y="229"/>
                  </a:cubicBezTo>
                  <a:cubicBezTo>
                    <a:pt x="247" y="230"/>
                    <a:pt x="248" y="230"/>
                    <a:pt x="249" y="230"/>
                  </a:cubicBezTo>
                  <a:cubicBezTo>
                    <a:pt x="250" y="231"/>
                    <a:pt x="251" y="232"/>
                    <a:pt x="251" y="232"/>
                  </a:cubicBezTo>
                  <a:cubicBezTo>
                    <a:pt x="252" y="232"/>
                    <a:pt x="251" y="232"/>
                    <a:pt x="251" y="231"/>
                  </a:cubicBezTo>
                  <a:cubicBezTo>
                    <a:pt x="251" y="231"/>
                    <a:pt x="252" y="231"/>
                    <a:pt x="252" y="231"/>
                  </a:cubicBezTo>
                  <a:cubicBezTo>
                    <a:pt x="253" y="231"/>
                    <a:pt x="253" y="231"/>
                    <a:pt x="253" y="232"/>
                  </a:cubicBezTo>
                  <a:cubicBezTo>
                    <a:pt x="252" y="232"/>
                    <a:pt x="252" y="232"/>
                    <a:pt x="252" y="233"/>
                  </a:cubicBezTo>
                  <a:cubicBezTo>
                    <a:pt x="253" y="233"/>
                    <a:pt x="253" y="233"/>
                    <a:pt x="253" y="233"/>
                  </a:cubicBezTo>
                  <a:cubicBezTo>
                    <a:pt x="253" y="234"/>
                    <a:pt x="252" y="233"/>
                    <a:pt x="252" y="234"/>
                  </a:cubicBezTo>
                  <a:cubicBezTo>
                    <a:pt x="253" y="234"/>
                    <a:pt x="253" y="235"/>
                    <a:pt x="254" y="236"/>
                  </a:cubicBezTo>
                  <a:cubicBezTo>
                    <a:pt x="254" y="236"/>
                    <a:pt x="253" y="236"/>
                    <a:pt x="253" y="237"/>
                  </a:cubicBezTo>
                  <a:cubicBezTo>
                    <a:pt x="253" y="238"/>
                    <a:pt x="254" y="238"/>
                    <a:pt x="254" y="238"/>
                  </a:cubicBezTo>
                  <a:cubicBezTo>
                    <a:pt x="255" y="237"/>
                    <a:pt x="255" y="238"/>
                    <a:pt x="255" y="238"/>
                  </a:cubicBezTo>
                  <a:cubicBezTo>
                    <a:pt x="256" y="238"/>
                    <a:pt x="255" y="239"/>
                    <a:pt x="256" y="239"/>
                  </a:cubicBezTo>
                  <a:cubicBezTo>
                    <a:pt x="256" y="239"/>
                    <a:pt x="257" y="239"/>
                    <a:pt x="257" y="238"/>
                  </a:cubicBezTo>
                  <a:cubicBezTo>
                    <a:pt x="258" y="237"/>
                    <a:pt x="258" y="237"/>
                    <a:pt x="259" y="237"/>
                  </a:cubicBezTo>
                  <a:cubicBezTo>
                    <a:pt x="259" y="237"/>
                    <a:pt x="259" y="237"/>
                    <a:pt x="260" y="236"/>
                  </a:cubicBezTo>
                  <a:cubicBezTo>
                    <a:pt x="261" y="235"/>
                    <a:pt x="261" y="236"/>
                    <a:pt x="262" y="235"/>
                  </a:cubicBezTo>
                  <a:cubicBezTo>
                    <a:pt x="262" y="234"/>
                    <a:pt x="263" y="234"/>
                    <a:pt x="263" y="235"/>
                  </a:cubicBezTo>
                  <a:cubicBezTo>
                    <a:pt x="264" y="235"/>
                    <a:pt x="265" y="235"/>
                    <a:pt x="265" y="236"/>
                  </a:cubicBezTo>
                  <a:cubicBezTo>
                    <a:pt x="266" y="236"/>
                    <a:pt x="266" y="237"/>
                    <a:pt x="267" y="238"/>
                  </a:cubicBezTo>
                  <a:cubicBezTo>
                    <a:pt x="267" y="239"/>
                    <a:pt x="267" y="239"/>
                    <a:pt x="267" y="240"/>
                  </a:cubicBezTo>
                  <a:cubicBezTo>
                    <a:pt x="268" y="241"/>
                    <a:pt x="268" y="241"/>
                    <a:pt x="268" y="242"/>
                  </a:cubicBezTo>
                  <a:cubicBezTo>
                    <a:pt x="268" y="243"/>
                    <a:pt x="269" y="244"/>
                    <a:pt x="269" y="244"/>
                  </a:cubicBezTo>
                  <a:cubicBezTo>
                    <a:pt x="269" y="245"/>
                    <a:pt x="271" y="245"/>
                    <a:pt x="271" y="246"/>
                  </a:cubicBezTo>
                  <a:cubicBezTo>
                    <a:pt x="271" y="246"/>
                    <a:pt x="272" y="249"/>
                    <a:pt x="272" y="250"/>
                  </a:cubicBezTo>
                  <a:cubicBezTo>
                    <a:pt x="272" y="251"/>
                    <a:pt x="271" y="253"/>
                    <a:pt x="270" y="254"/>
                  </a:cubicBezTo>
                  <a:cubicBezTo>
                    <a:pt x="269" y="254"/>
                    <a:pt x="270" y="256"/>
                    <a:pt x="269" y="256"/>
                  </a:cubicBezTo>
                  <a:cubicBezTo>
                    <a:pt x="269" y="257"/>
                    <a:pt x="269" y="258"/>
                    <a:pt x="269" y="258"/>
                  </a:cubicBezTo>
                  <a:cubicBezTo>
                    <a:pt x="268" y="258"/>
                    <a:pt x="269" y="259"/>
                    <a:pt x="269" y="260"/>
                  </a:cubicBezTo>
                  <a:cubicBezTo>
                    <a:pt x="269" y="260"/>
                    <a:pt x="270" y="261"/>
                    <a:pt x="270" y="260"/>
                  </a:cubicBezTo>
                  <a:cubicBezTo>
                    <a:pt x="270" y="259"/>
                    <a:pt x="270" y="259"/>
                    <a:pt x="270" y="258"/>
                  </a:cubicBezTo>
                  <a:cubicBezTo>
                    <a:pt x="270" y="258"/>
                    <a:pt x="270" y="257"/>
                    <a:pt x="270" y="257"/>
                  </a:cubicBezTo>
                  <a:cubicBezTo>
                    <a:pt x="271" y="257"/>
                    <a:pt x="271" y="258"/>
                    <a:pt x="271" y="258"/>
                  </a:cubicBezTo>
                  <a:cubicBezTo>
                    <a:pt x="271" y="259"/>
                    <a:pt x="271" y="259"/>
                    <a:pt x="272" y="259"/>
                  </a:cubicBezTo>
                  <a:cubicBezTo>
                    <a:pt x="272" y="258"/>
                    <a:pt x="272" y="259"/>
                    <a:pt x="272" y="260"/>
                  </a:cubicBezTo>
                  <a:cubicBezTo>
                    <a:pt x="271" y="260"/>
                    <a:pt x="271" y="261"/>
                    <a:pt x="270" y="261"/>
                  </a:cubicBezTo>
                  <a:cubicBezTo>
                    <a:pt x="270" y="262"/>
                    <a:pt x="269" y="262"/>
                    <a:pt x="269" y="263"/>
                  </a:cubicBezTo>
                  <a:cubicBezTo>
                    <a:pt x="269" y="264"/>
                    <a:pt x="269" y="263"/>
                    <a:pt x="269" y="264"/>
                  </a:cubicBezTo>
                  <a:cubicBezTo>
                    <a:pt x="270" y="265"/>
                    <a:pt x="270" y="267"/>
                    <a:pt x="270" y="268"/>
                  </a:cubicBezTo>
                  <a:cubicBezTo>
                    <a:pt x="270" y="269"/>
                    <a:pt x="271" y="269"/>
                    <a:pt x="271" y="270"/>
                  </a:cubicBezTo>
                  <a:cubicBezTo>
                    <a:pt x="271" y="271"/>
                    <a:pt x="271" y="271"/>
                    <a:pt x="271" y="271"/>
                  </a:cubicBezTo>
                  <a:cubicBezTo>
                    <a:pt x="271" y="270"/>
                    <a:pt x="271" y="270"/>
                    <a:pt x="271" y="270"/>
                  </a:cubicBezTo>
                  <a:cubicBezTo>
                    <a:pt x="272" y="269"/>
                    <a:pt x="271" y="268"/>
                    <a:pt x="272" y="268"/>
                  </a:cubicBezTo>
                  <a:cubicBezTo>
                    <a:pt x="272" y="269"/>
                    <a:pt x="272" y="269"/>
                    <a:pt x="273" y="268"/>
                  </a:cubicBezTo>
                  <a:cubicBezTo>
                    <a:pt x="273" y="268"/>
                    <a:pt x="273" y="268"/>
                    <a:pt x="273" y="269"/>
                  </a:cubicBezTo>
                  <a:cubicBezTo>
                    <a:pt x="272" y="270"/>
                    <a:pt x="272" y="270"/>
                    <a:pt x="272" y="271"/>
                  </a:cubicBezTo>
                  <a:cubicBezTo>
                    <a:pt x="272" y="271"/>
                    <a:pt x="272" y="271"/>
                    <a:pt x="272" y="272"/>
                  </a:cubicBezTo>
                  <a:cubicBezTo>
                    <a:pt x="271" y="272"/>
                    <a:pt x="272" y="273"/>
                    <a:pt x="271" y="273"/>
                  </a:cubicBezTo>
                  <a:cubicBezTo>
                    <a:pt x="271" y="273"/>
                    <a:pt x="271" y="274"/>
                    <a:pt x="271" y="274"/>
                  </a:cubicBezTo>
                  <a:cubicBezTo>
                    <a:pt x="272" y="274"/>
                    <a:pt x="272" y="273"/>
                    <a:pt x="272" y="273"/>
                  </a:cubicBezTo>
                  <a:cubicBezTo>
                    <a:pt x="272" y="272"/>
                    <a:pt x="272" y="273"/>
                    <a:pt x="273" y="272"/>
                  </a:cubicBezTo>
                  <a:cubicBezTo>
                    <a:pt x="273" y="272"/>
                    <a:pt x="275" y="271"/>
                    <a:pt x="274" y="271"/>
                  </a:cubicBezTo>
                  <a:cubicBezTo>
                    <a:pt x="274" y="272"/>
                    <a:pt x="272" y="273"/>
                    <a:pt x="273" y="273"/>
                  </a:cubicBezTo>
                  <a:cubicBezTo>
                    <a:pt x="273" y="274"/>
                    <a:pt x="274" y="274"/>
                    <a:pt x="273" y="275"/>
                  </a:cubicBezTo>
                  <a:cubicBezTo>
                    <a:pt x="273" y="276"/>
                    <a:pt x="273" y="277"/>
                    <a:pt x="273" y="277"/>
                  </a:cubicBezTo>
                  <a:cubicBezTo>
                    <a:pt x="273" y="278"/>
                    <a:pt x="273" y="279"/>
                    <a:pt x="274" y="279"/>
                  </a:cubicBezTo>
                  <a:cubicBezTo>
                    <a:pt x="274" y="279"/>
                    <a:pt x="276" y="279"/>
                    <a:pt x="276" y="281"/>
                  </a:cubicBezTo>
                  <a:cubicBezTo>
                    <a:pt x="277" y="282"/>
                    <a:pt x="277" y="284"/>
                    <a:pt x="277" y="284"/>
                  </a:cubicBezTo>
                  <a:cubicBezTo>
                    <a:pt x="278" y="285"/>
                    <a:pt x="279" y="286"/>
                    <a:pt x="278" y="286"/>
                  </a:cubicBezTo>
                  <a:cubicBezTo>
                    <a:pt x="278" y="286"/>
                    <a:pt x="278" y="286"/>
                    <a:pt x="277" y="286"/>
                  </a:cubicBezTo>
                  <a:cubicBezTo>
                    <a:pt x="277" y="285"/>
                    <a:pt x="277" y="285"/>
                    <a:pt x="277" y="286"/>
                  </a:cubicBezTo>
                  <a:cubicBezTo>
                    <a:pt x="276" y="286"/>
                    <a:pt x="276" y="287"/>
                    <a:pt x="277" y="287"/>
                  </a:cubicBezTo>
                  <a:cubicBezTo>
                    <a:pt x="278" y="288"/>
                    <a:pt x="279" y="287"/>
                    <a:pt x="279" y="287"/>
                  </a:cubicBezTo>
                  <a:cubicBezTo>
                    <a:pt x="280" y="288"/>
                    <a:pt x="280" y="287"/>
                    <a:pt x="281" y="287"/>
                  </a:cubicBezTo>
                  <a:cubicBezTo>
                    <a:pt x="281" y="287"/>
                    <a:pt x="281" y="287"/>
                    <a:pt x="282" y="287"/>
                  </a:cubicBezTo>
                  <a:cubicBezTo>
                    <a:pt x="282" y="287"/>
                    <a:pt x="282" y="288"/>
                    <a:pt x="281" y="288"/>
                  </a:cubicBezTo>
                  <a:cubicBezTo>
                    <a:pt x="281" y="289"/>
                    <a:pt x="280" y="290"/>
                    <a:pt x="281" y="289"/>
                  </a:cubicBezTo>
                  <a:cubicBezTo>
                    <a:pt x="281" y="289"/>
                    <a:pt x="282" y="287"/>
                    <a:pt x="283" y="287"/>
                  </a:cubicBezTo>
                  <a:cubicBezTo>
                    <a:pt x="284" y="286"/>
                    <a:pt x="283" y="285"/>
                    <a:pt x="283" y="285"/>
                  </a:cubicBezTo>
                  <a:cubicBezTo>
                    <a:pt x="283" y="284"/>
                    <a:pt x="283" y="284"/>
                    <a:pt x="284" y="283"/>
                  </a:cubicBezTo>
                  <a:cubicBezTo>
                    <a:pt x="285" y="282"/>
                    <a:pt x="286" y="280"/>
                    <a:pt x="286" y="279"/>
                  </a:cubicBezTo>
                  <a:cubicBezTo>
                    <a:pt x="286" y="279"/>
                    <a:pt x="286" y="277"/>
                    <a:pt x="287" y="276"/>
                  </a:cubicBezTo>
                  <a:cubicBezTo>
                    <a:pt x="287" y="275"/>
                    <a:pt x="288" y="273"/>
                    <a:pt x="288" y="272"/>
                  </a:cubicBezTo>
                  <a:cubicBezTo>
                    <a:pt x="288" y="272"/>
                    <a:pt x="288" y="271"/>
                    <a:pt x="288" y="270"/>
                  </a:cubicBezTo>
                  <a:cubicBezTo>
                    <a:pt x="287" y="270"/>
                    <a:pt x="288" y="270"/>
                    <a:pt x="288" y="269"/>
                  </a:cubicBezTo>
                  <a:cubicBezTo>
                    <a:pt x="288" y="268"/>
                    <a:pt x="287" y="268"/>
                    <a:pt x="287" y="267"/>
                  </a:cubicBezTo>
                  <a:cubicBezTo>
                    <a:pt x="287" y="267"/>
                    <a:pt x="287" y="266"/>
                    <a:pt x="287" y="265"/>
                  </a:cubicBezTo>
                  <a:cubicBezTo>
                    <a:pt x="287" y="264"/>
                    <a:pt x="287" y="263"/>
                    <a:pt x="287" y="262"/>
                  </a:cubicBezTo>
                  <a:cubicBezTo>
                    <a:pt x="287" y="260"/>
                    <a:pt x="286" y="261"/>
                    <a:pt x="286" y="260"/>
                  </a:cubicBezTo>
                  <a:cubicBezTo>
                    <a:pt x="286" y="259"/>
                    <a:pt x="286" y="258"/>
                    <a:pt x="286" y="257"/>
                  </a:cubicBezTo>
                  <a:cubicBezTo>
                    <a:pt x="286" y="256"/>
                    <a:pt x="286" y="255"/>
                    <a:pt x="286" y="254"/>
                  </a:cubicBezTo>
                  <a:cubicBezTo>
                    <a:pt x="286" y="253"/>
                    <a:pt x="285" y="251"/>
                    <a:pt x="286" y="252"/>
                  </a:cubicBezTo>
                  <a:cubicBezTo>
                    <a:pt x="286" y="253"/>
                    <a:pt x="286" y="253"/>
                    <a:pt x="287" y="254"/>
                  </a:cubicBezTo>
                  <a:cubicBezTo>
                    <a:pt x="287" y="254"/>
                    <a:pt x="287" y="254"/>
                    <a:pt x="287" y="253"/>
                  </a:cubicBezTo>
                  <a:cubicBezTo>
                    <a:pt x="287" y="252"/>
                    <a:pt x="286" y="250"/>
                    <a:pt x="286" y="249"/>
                  </a:cubicBezTo>
                  <a:cubicBezTo>
                    <a:pt x="286" y="248"/>
                    <a:pt x="285" y="248"/>
                    <a:pt x="285" y="246"/>
                  </a:cubicBezTo>
                  <a:cubicBezTo>
                    <a:pt x="285" y="245"/>
                    <a:pt x="285" y="243"/>
                    <a:pt x="285" y="242"/>
                  </a:cubicBezTo>
                  <a:cubicBezTo>
                    <a:pt x="284" y="241"/>
                    <a:pt x="285" y="238"/>
                    <a:pt x="285" y="237"/>
                  </a:cubicBezTo>
                  <a:cubicBezTo>
                    <a:pt x="285" y="236"/>
                    <a:pt x="284" y="235"/>
                    <a:pt x="285" y="234"/>
                  </a:cubicBezTo>
                  <a:cubicBezTo>
                    <a:pt x="285" y="234"/>
                    <a:pt x="284" y="233"/>
                    <a:pt x="284" y="232"/>
                  </a:cubicBezTo>
                  <a:cubicBezTo>
                    <a:pt x="284" y="232"/>
                    <a:pt x="285" y="232"/>
                    <a:pt x="285" y="231"/>
                  </a:cubicBezTo>
                  <a:cubicBezTo>
                    <a:pt x="285" y="231"/>
                    <a:pt x="284" y="230"/>
                    <a:pt x="285" y="229"/>
                  </a:cubicBezTo>
                  <a:cubicBezTo>
                    <a:pt x="285" y="229"/>
                    <a:pt x="286" y="229"/>
                    <a:pt x="286" y="228"/>
                  </a:cubicBezTo>
                  <a:cubicBezTo>
                    <a:pt x="286" y="228"/>
                    <a:pt x="285" y="227"/>
                    <a:pt x="286" y="227"/>
                  </a:cubicBezTo>
                  <a:cubicBezTo>
                    <a:pt x="286" y="226"/>
                    <a:pt x="286" y="226"/>
                    <a:pt x="287" y="226"/>
                  </a:cubicBezTo>
                  <a:cubicBezTo>
                    <a:pt x="288" y="225"/>
                    <a:pt x="287" y="225"/>
                    <a:pt x="287" y="225"/>
                  </a:cubicBezTo>
                  <a:cubicBezTo>
                    <a:pt x="287" y="224"/>
                    <a:pt x="286" y="224"/>
                    <a:pt x="287" y="224"/>
                  </a:cubicBezTo>
                  <a:cubicBezTo>
                    <a:pt x="287" y="224"/>
                    <a:pt x="287" y="224"/>
                    <a:pt x="288" y="224"/>
                  </a:cubicBezTo>
                  <a:cubicBezTo>
                    <a:pt x="288" y="224"/>
                    <a:pt x="288" y="223"/>
                    <a:pt x="288" y="223"/>
                  </a:cubicBezTo>
                  <a:cubicBezTo>
                    <a:pt x="289" y="223"/>
                    <a:pt x="288" y="223"/>
                    <a:pt x="288" y="222"/>
                  </a:cubicBezTo>
                  <a:cubicBezTo>
                    <a:pt x="288" y="222"/>
                    <a:pt x="288" y="222"/>
                    <a:pt x="289" y="222"/>
                  </a:cubicBezTo>
                  <a:cubicBezTo>
                    <a:pt x="289" y="222"/>
                    <a:pt x="289" y="222"/>
                    <a:pt x="289" y="222"/>
                  </a:cubicBezTo>
                  <a:cubicBezTo>
                    <a:pt x="289" y="221"/>
                    <a:pt x="289" y="221"/>
                    <a:pt x="289" y="221"/>
                  </a:cubicBezTo>
                  <a:cubicBezTo>
                    <a:pt x="289" y="220"/>
                    <a:pt x="289" y="220"/>
                    <a:pt x="289" y="220"/>
                  </a:cubicBezTo>
                  <a:cubicBezTo>
                    <a:pt x="290" y="220"/>
                    <a:pt x="290" y="220"/>
                    <a:pt x="290" y="220"/>
                  </a:cubicBezTo>
                  <a:cubicBezTo>
                    <a:pt x="290" y="219"/>
                    <a:pt x="289" y="219"/>
                    <a:pt x="290" y="219"/>
                  </a:cubicBezTo>
                  <a:cubicBezTo>
                    <a:pt x="292" y="219"/>
                    <a:pt x="292" y="219"/>
                    <a:pt x="292" y="218"/>
                  </a:cubicBezTo>
                  <a:cubicBezTo>
                    <a:pt x="292" y="217"/>
                    <a:pt x="293" y="218"/>
                    <a:pt x="293" y="217"/>
                  </a:cubicBezTo>
                  <a:cubicBezTo>
                    <a:pt x="293" y="217"/>
                    <a:pt x="293" y="217"/>
                    <a:pt x="293" y="216"/>
                  </a:cubicBezTo>
                  <a:cubicBezTo>
                    <a:pt x="294" y="216"/>
                    <a:pt x="294" y="216"/>
                    <a:pt x="294" y="216"/>
                  </a:cubicBezTo>
                  <a:cubicBezTo>
                    <a:pt x="294" y="215"/>
                    <a:pt x="294" y="215"/>
                    <a:pt x="294" y="214"/>
                  </a:cubicBezTo>
                  <a:cubicBezTo>
                    <a:pt x="294" y="213"/>
                    <a:pt x="294" y="212"/>
                    <a:pt x="294" y="213"/>
                  </a:cubicBezTo>
                  <a:cubicBezTo>
                    <a:pt x="294" y="213"/>
                    <a:pt x="294" y="214"/>
                    <a:pt x="294" y="214"/>
                  </a:cubicBezTo>
                  <a:cubicBezTo>
                    <a:pt x="295" y="214"/>
                    <a:pt x="295" y="214"/>
                    <a:pt x="295" y="215"/>
                  </a:cubicBezTo>
                  <a:cubicBezTo>
                    <a:pt x="295" y="215"/>
                    <a:pt x="296" y="215"/>
                    <a:pt x="296" y="215"/>
                  </a:cubicBezTo>
                  <a:cubicBezTo>
                    <a:pt x="296" y="214"/>
                    <a:pt x="296" y="214"/>
                    <a:pt x="296" y="213"/>
                  </a:cubicBezTo>
                  <a:cubicBezTo>
                    <a:pt x="296" y="213"/>
                    <a:pt x="296" y="213"/>
                    <a:pt x="297" y="213"/>
                  </a:cubicBezTo>
                  <a:cubicBezTo>
                    <a:pt x="297" y="213"/>
                    <a:pt x="297" y="213"/>
                    <a:pt x="298" y="213"/>
                  </a:cubicBezTo>
                  <a:cubicBezTo>
                    <a:pt x="298" y="213"/>
                    <a:pt x="300" y="213"/>
                    <a:pt x="301" y="212"/>
                  </a:cubicBezTo>
                  <a:cubicBezTo>
                    <a:pt x="301" y="212"/>
                    <a:pt x="301" y="211"/>
                    <a:pt x="301" y="211"/>
                  </a:cubicBezTo>
                  <a:cubicBezTo>
                    <a:pt x="301" y="210"/>
                    <a:pt x="301" y="209"/>
                    <a:pt x="302" y="210"/>
                  </a:cubicBezTo>
                  <a:cubicBezTo>
                    <a:pt x="302" y="210"/>
                    <a:pt x="302" y="211"/>
                    <a:pt x="302" y="211"/>
                  </a:cubicBezTo>
                  <a:cubicBezTo>
                    <a:pt x="303" y="211"/>
                    <a:pt x="303" y="210"/>
                    <a:pt x="304" y="210"/>
                  </a:cubicBezTo>
                  <a:cubicBezTo>
                    <a:pt x="304" y="210"/>
                    <a:pt x="304" y="209"/>
                    <a:pt x="304" y="209"/>
                  </a:cubicBezTo>
                  <a:cubicBezTo>
                    <a:pt x="304" y="208"/>
                    <a:pt x="305" y="208"/>
                    <a:pt x="305" y="208"/>
                  </a:cubicBezTo>
                  <a:cubicBezTo>
                    <a:pt x="306" y="208"/>
                    <a:pt x="306" y="209"/>
                    <a:pt x="306" y="208"/>
                  </a:cubicBezTo>
                  <a:cubicBezTo>
                    <a:pt x="307" y="208"/>
                    <a:pt x="307" y="207"/>
                    <a:pt x="307" y="207"/>
                  </a:cubicBezTo>
                  <a:cubicBezTo>
                    <a:pt x="307" y="207"/>
                    <a:pt x="307" y="206"/>
                    <a:pt x="308" y="205"/>
                  </a:cubicBezTo>
                  <a:cubicBezTo>
                    <a:pt x="308" y="205"/>
                    <a:pt x="308" y="204"/>
                    <a:pt x="308" y="205"/>
                  </a:cubicBezTo>
                  <a:cubicBezTo>
                    <a:pt x="308" y="205"/>
                    <a:pt x="307" y="206"/>
                    <a:pt x="308" y="206"/>
                  </a:cubicBezTo>
                  <a:cubicBezTo>
                    <a:pt x="308" y="206"/>
                    <a:pt x="310" y="204"/>
                    <a:pt x="311" y="203"/>
                  </a:cubicBezTo>
                  <a:cubicBezTo>
                    <a:pt x="311" y="202"/>
                    <a:pt x="312" y="201"/>
                    <a:pt x="314" y="201"/>
                  </a:cubicBezTo>
                  <a:cubicBezTo>
                    <a:pt x="315" y="200"/>
                    <a:pt x="316" y="200"/>
                    <a:pt x="316" y="200"/>
                  </a:cubicBezTo>
                  <a:cubicBezTo>
                    <a:pt x="317" y="200"/>
                    <a:pt x="317" y="201"/>
                    <a:pt x="318" y="201"/>
                  </a:cubicBezTo>
                  <a:cubicBezTo>
                    <a:pt x="319" y="200"/>
                    <a:pt x="319" y="198"/>
                    <a:pt x="319" y="198"/>
                  </a:cubicBezTo>
                  <a:cubicBezTo>
                    <a:pt x="320" y="199"/>
                    <a:pt x="319" y="200"/>
                    <a:pt x="320" y="199"/>
                  </a:cubicBezTo>
                  <a:cubicBezTo>
                    <a:pt x="320" y="199"/>
                    <a:pt x="321" y="197"/>
                    <a:pt x="322" y="196"/>
                  </a:cubicBezTo>
                  <a:cubicBezTo>
                    <a:pt x="322" y="195"/>
                    <a:pt x="323" y="195"/>
                    <a:pt x="324" y="194"/>
                  </a:cubicBezTo>
                  <a:cubicBezTo>
                    <a:pt x="324" y="194"/>
                    <a:pt x="324" y="194"/>
                    <a:pt x="324" y="193"/>
                  </a:cubicBezTo>
                  <a:cubicBezTo>
                    <a:pt x="325" y="192"/>
                    <a:pt x="325" y="193"/>
                    <a:pt x="325" y="193"/>
                  </a:cubicBezTo>
                  <a:cubicBezTo>
                    <a:pt x="325" y="194"/>
                    <a:pt x="325" y="194"/>
                    <a:pt x="326" y="194"/>
                  </a:cubicBezTo>
                  <a:cubicBezTo>
                    <a:pt x="326" y="194"/>
                    <a:pt x="327" y="193"/>
                    <a:pt x="327" y="193"/>
                  </a:cubicBezTo>
                  <a:cubicBezTo>
                    <a:pt x="327" y="193"/>
                    <a:pt x="328" y="193"/>
                    <a:pt x="327" y="193"/>
                  </a:cubicBezTo>
                  <a:cubicBezTo>
                    <a:pt x="327" y="194"/>
                    <a:pt x="328" y="194"/>
                    <a:pt x="329" y="193"/>
                  </a:cubicBezTo>
                  <a:cubicBezTo>
                    <a:pt x="329" y="193"/>
                    <a:pt x="330" y="193"/>
                    <a:pt x="330" y="193"/>
                  </a:cubicBezTo>
                  <a:cubicBezTo>
                    <a:pt x="331" y="193"/>
                    <a:pt x="331" y="193"/>
                    <a:pt x="331" y="193"/>
                  </a:cubicBezTo>
                  <a:cubicBezTo>
                    <a:pt x="331" y="193"/>
                    <a:pt x="332" y="193"/>
                    <a:pt x="332" y="193"/>
                  </a:cubicBezTo>
                  <a:cubicBezTo>
                    <a:pt x="331" y="194"/>
                    <a:pt x="331" y="195"/>
                    <a:pt x="332" y="194"/>
                  </a:cubicBezTo>
                  <a:cubicBezTo>
                    <a:pt x="332" y="193"/>
                    <a:pt x="333" y="192"/>
                    <a:pt x="334" y="191"/>
                  </a:cubicBezTo>
                  <a:cubicBezTo>
                    <a:pt x="334" y="191"/>
                    <a:pt x="334" y="190"/>
                    <a:pt x="333" y="191"/>
                  </a:cubicBezTo>
                  <a:cubicBezTo>
                    <a:pt x="333" y="191"/>
                    <a:pt x="333" y="191"/>
                    <a:pt x="333" y="190"/>
                  </a:cubicBezTo>
                  <a:cubicBezTo>
                    <a:pt x="333" y="190"/>
                    <a:pt x="333" y="190"/>
                    <a:pt x="332" y="190"/>
                  </a:cubicBezTo>
                  <a:cubicBezTo>
                    <a:pt x="332" y="190"/>
                    <a:pt x="331" y="190"/>
                    <a:pt x="330" y="191"/>
                  </a:cubicBezTo>
                  <a:cubicBezTo>
                    <a:pt x="330" y="191"/>
                    <a:pt x="330" y="190"/>
                    <a:pt x="329" y="190"/>
                  </a:cubicBezTo>
                  <a:cubicBezTo>
                    <a:pt x="329" y="190"/>
                    <a:pt x="328" y="189"/>
                    <a:pt x="329" y="189"/>
                  </a:cubicBezTo>
                  <a:cubicBezTo>
                    <a:pt x="329" y="188"/>
                    <a:pt x="329" y="189"/>
                    <a:pt x="329" y="190"/>
                  </a:cubicBezTo>
                  <a:cubicBezTo>
                    <a:pt x="330" y="190"/>
                    <a:pt x="330" y="190"/>
                    <a:pt x="331" y="190"/>
                  </a:cubicBezTo>
                  <a:cubicBezTo>
                    <a:pt x="332" y="189"/>
                    <a:pt x="332" y="189"/>
                    <a:pt x="332" y="189"/>
                  </a:cubicBezTo>
                  <a:cubicBezTo>
                    <a:pt x="332" y="188"/>
                    <a:pt x="332" y="188"/>
                    <a:pt x="333" y="188"/>
                  </a:cubicBezTo>
                  <a:cubicBezTo>
                    <a:pt x="333" y="187"/>
                    <a:pt x="333" y="187"/>
                    <a:pt x="332" y="186"/>
                  </a:cubicBezTo>
                  <a:cubicBezTo>
                    <a:pt x="331" y="186"/>
                    <a:pt x="331" y="186"/>
                    <a:pt x="331" y="186"/>
                  </a:cubicBezTo>
                  <a:cubicBezTo>
                    <a:pt x="331" y="186"/>
                    <a:pt x="331" y="186"/>
                    <a:pt x="331" y="186"/>
                  </a:cubicBezTo>
                  <a:cubicBezTo>
                    <a:pt x="331" y="185"/>
                    <a:pt x="331" y="185"/>
                    <a:pt x="331" y="185"/>
                  </a:cubicBezTo>
                  <a:cubicBezTo>
                    <a:pt x="330" y="185"/>
                    <a:pt x="330" y="185"/>
                    <a:pt x="330" y="185"/>
                  </a:cubicBezTo>
                  <a:cubicBezTo>
                    <a:pt x="330" y="184"/>
                    <a:pt x="329" y="183"/>
                    <a:pt x="330" y="184"/>
                  </a:cubicBezTo>
                  <a:cubicBezTo>
                    <a:pt x="330" y="184"/>
                    <a:pt x="330" y="185"/>
                    <a:pt x="331" y="185"/>
                  </a:cubicBezTo>
                  <a:cubicBezTo>
                    <a:pt x="331" y="186"/>
                    <a:pt x="331" y="186"/>
                    <a:pt x="331" y="186"/>
                  </a:cubicBezTo>
                  <a:cubicBezTo>
                    <a:pt x="332" y="186"/>
                    <a:pt x="333" y="186"/>
                    <a:pt x="333" y="186"/>
                  </a:cubicBezTo>
                  <a:cubicBezTo>
                    <a:pt x="333" y="185"/>
                    <a:pt x="334" y="184"/>
                    <a:pt x="334" y="185"/>
                  </a:cubicBezTo>
                  <a:cubicBezTo>
                    <a:pt x="333" y="185"/>
                    <a:pt x="333" y="186"/>
                    <a:pt x="333" y="186"/>
                  </a:cubicBezTo>
                  <a:cubicBezTo>
                    <a:pt x="334" y="186"/>
                    <a:pt x="335" y="186"/>
                    <a:pt x="335" y="186"/>
                  </a:cubicBezTo>
                  <a:cubicBezTo>
                    <a:pt x="335" y="187"/>
                    <a:pt x="336" y="187"/>
                    <a:pt x="337" y="186"/>
                  </a:cubicBezTo>
                  <a:cubicBezTo>
                    <a:pt x="337" y="186"/>
                    <a:pt x="338" y="185"/>
                    <a:pt x="338" y="184"/>
                  </a:cubicBezTo>
                  <a:cubicBezTo>
                    <a:pt x="339" y="184"/>
                    <a:pt x="339" y="185"/>
                    <a:pt x="339" y="185"/>
                  </a:cubicBezTo>
                  <a:cubicBezTo>
                    <a:pt x="340" y="184"/>
                    <a:pt x="340" y="183"/>
                    <a:pt x="340" y="182"/>
                  </a:cubicBezTo>
                  <a:cubicBezTo>
                    <a:pt x="340" y="181"/>
                    <a:pt x="340" y="180"/>
                    <a:pt x="340" y="181"/>
                  </a:cubicBezTo>
                  <a:cubicBezTo>
                    <a:pt x="339" y="181"/>
                    <a:pt x="339" y="181"/>
                    <a:pt x="338" y="182"/>
                  </a:cubicBezTo>
                  <a:cubicBezTo>
                    <a:pt x="338" y="182"/>
                    <a:pt x="338" y="183"/>
                    <a:pt x="338" y="183"/>
                  </a:cubicBezTo>
                  <a:cubicBezTo>
                    <a:pt x="338" y="184"/>
                    <a:pt x="337" y="184"/>
                    <a:pt x="337" y="184"/>
                  </a:cubicBezTo>
                  <a:cubicBezTo>
                    <a:pt x="338" y="183"/>
                    <a:pt x="337" y="183"/>
                    <a:pt x="338" y="182"/>
                  </a:cubicBezTo>
                  <a:cubicBezTo>
                    <a:pt x="338" y="181"/>
                    <a:pt x="339" y="181"/>
                    <a:pt x="338" y="180"/>
                  </a:cubicBezTo>
                  <a:cubicBezTo>
                    <a:pt x="337" y="180"/>
                    <a:pt x="337" y="180"/>
                    <a:pt x="336" y="180"/>
                  </a:cubicBezTo>
                  <a:cubicBezTo>
                    <a:pt x="336" y="180"/>
                    <a:pt x="335" y="180"/>
                    <a:pt x="335" y="180"/>
                  </a:cubicBezTo>
                  <a:cubicBezTo>
                    <a:pt x="334" y="180"/>
                    <a:pt x="333" y="181"/>
                    <a:pt x="333" y="180"/>
                  </a:cubicBezTo>
                  <a:cubicBezTo>
                    <a:pt x="333" y="179"/>
                    <a:pt x="333" y="178"/>
                    <a:pt x="334" y="178"/>
                  </a:cubicBezTo>
                  <a:cubicBezTo>
                    <a:pt x="334" y="177"/>
                    <a:pt x="335" y="176"/>
                    <a:pt x="334" y="176"/>
                  </a:cubicBezTo>
                  <a:cubicBezTo>
                    <a:pt x="334" y="177"/>
                    <a:pt x="334" y="178"/>
                    <a:pt x="334" y="178"/>
                  </a:cubicBezTo>
                  <a:cubicBezTo>
                    <a:pt x="334" y="179"/>
                    <a:pt x="334" y="179"/>
                    <a:pt x="335" y="179"/>
                  </a:cubicBezTo>
                  <a:cubicBezTo>
                    <a:pt x="335" y="179"/>
                    <a:pt x="336" y="180"/>
                    <a:pt x="336" y="179"/>
                  </a:cubicBezTo>
                  <a:cubicBezTo>
                    <a:pt x="336" y="178"/>
                    <a:pt x="335" y="178"/>
                    <a:pt x="336" y="178"/>
                  </a:cubicBezTo>
                  <a:cubicBezTo>
                    <a:pt x="336" y="178"/>
                    <a:pt x="337" y="179"/>
                    <a:pt x="337" y="179"/>
                  </a:cubicBezTo>
                  <a:cubicBezTo>
                    <a:pt x="337" y="178"/>
                    <a:pt x="337" y="177"/>
                    <a:pt x="337" y="178"/>
                  </a:cubicBezTo>
                  <a:cubicBezTo>
                    <a:pt x="338" y="178"/>
                    <a:pt x="338" y="179"/>
                    <a:pt x="338" y="179"/>
                  </a:cubicBezTo>
                  <a:cubicBezTo>
                    <a:pt x="338" y="178"/>
                    <a:pt x="338" y="178"/>
                    <a:pt x="338" y="178"/>
                  </a:cubicBezTo>
                  <a:cubicBezTo>
                    <a:pt x="338" y="177"/>
                    <a:pt x="339" y="178"/>
                    <a:pt x="339" y="178"/>
                  </a:cubicBezTo>
                  <a:cubicBezTo>
                    <a:pt x="340" y="178"/>
                    <a:pt x="340" y="178"/>
                    <a:pt x="340" y="178"/>
                  </a:cubicBezTo>
                  <a:cubicBezTo>
                    <a:pt x="340" y="177"/>
                    <a:pt x="340" y="178"/>
                    <a:pt x="340" y="178"/>
                  </a:cubicBezTo>
                  <a:cubicBezTo>
                    <a:pt x="340" y="179"/>
                    <a:pt x="340" y="180"/>
                    <a:pt x="340" y="179"/>
                  </a:cubicBezTo>
                  <a:cubicBezTo>
                    <a:pt x="340" y="179"/>
                    <a:pt x="341" y="178"/>
                    <a:pt x="340" y="177"/>
                  </a:cubicBezTo>
                  <a:cubicBezTo>
                    <a:pt x="340" y="177"/>
                    <a:pt x="340" y="176"/>
                    <a:pt x="340" y="175"/>
                  </a:cubicBezTo>
                  <a:cubicBezTo>
                    <a:pt x="340" y="174"/>
                    <a:pt x="341" y="174"/>
                    <a:pt x="341" y="174"/>
                  </a:cubicBezTo>
                  <a:cubicBezTo>
                    <a:pt x="341" y="174"/>
                    <a:pt x="341" y="176"/>
                    <a:pt x="341" y="178"/>
                  </a:cubicBezTo>
                  <a:cubicBezTo>
                    <a:pt x="341" y="179"/>
                    <a:pt x="341" y="180"/>
                    <a:pt x="341" y="181"/>
                  </a:cubicBezTo>
                  <a:cubicBezTo>
                    <a:pt x="341" y="182"/>
                    <a:pt x="341" y="182"/>
                    <a:pt x="342" y="182"/>
                  </a:cubicBezTo>
                  <a:cubicBezTo>
                    <a:pt x="342" y="181"/>
                    <a:pt x="341" y="179"/>
                    <a:pt x="341" y="178"/>
                  </a:cubicBezTo>
                  <a:cubicBezTo>
                    <a:pt x="341" y="177"/>
                    <a:pt x="341" y="173"/>
                    <a:pt x="341" y="172"/>
                  </a:cubicBezTo>
                  <a:cubicBezTo>
                    <a:pt x="341" y="171"/>
                    <a:pt x="341" y="170"/>
                    <a:pt x="341" y="170"/>
                  </a:cubicBezTo>
                  <a:cubicBezTo>
                    <a:pt x="340" y="170"/>
                    <a:pt x="339" y="169"/>
                    <a:pt x="339" y="170"/>
                  </a:cubicBezTo>
                  <a:cubicBezTo>
                    <a:pt x="339" y="171"/>
                    <a:pt x="339" y="171"/>
                    <a:pt x="338" y="171"/>
                  </a:cubicBezTo>
                  <a:cubicBezTo>
                    <a:pt x="338" y="170"/>
                    <a:pt x="338" y="170"/>
                    <a:pt x="338" y="170"/>
                  </a:cubicBezTo>
                  <a:cubicBezTo>
                    <a:pt x="337" y="171"/>
                    <a:pt x="337" y="171"/>
                    <a:pt x="337" y="171"/>
                  </a:cubicBezTo>
                  <a:cubicBezTo>
                    <a:pt x="337" y="170"/>
                    <a:pt x="338" y="169"/>
                    <a:pt x="337" y="168"/>
                  </a:cubicBezTo>
                  <a:cubicBezTo>
                    <a:pt x="337" y="168"/>
                    <a:pt x="336" y="168"/>
                    <a:pt x="336" y="167"/>
                  </a:cubicBezTo>
                  <a:cubicBezTo>
                    <a:pt x="335" y="166"/>
                    <a:pt x="335" y="166"/>
                    <a:pt x="335" y="166"/>
                  </a:cubicBezTo>
                  <a:cubicBezTo>
                    <a:pt x="334" y="165"/>
                    <a:pt x="334" y="166"/>
                    <a:pt x="334" y="165"/>
                  </a:cubicBezTo>
                  <a:cubicBezTo>
                    <a:pt x="333" y="165"/>
                    <a:pt x="334" y="165"/>
                    <a:pt x="334" y="165"/>
                  </a:cubicBezTo>
                  <a:cubicBezTo>
                    <a:pt x="335" y="166"/>
                    <a:pt x="336" y="166"/>
                    <a:pt x="336" y="166"/>
                  </a:cubicBezTo>
                  <a:cubicBezTo>
                    <a:pt x="337" y="166"/>
                    <a:pt x="337" y="166"/>
                    <a:pt x="337" y="167"/>
                  </a:cubicBezTo>
                  <a:cubicBezTo>
                    <a:pt x="337" y="167"/>
                    <a:pt x="338" y="168"/>
                    <a:pt x="338" y="169"/>
                  </a:cubicBezTo>
                  <a:cubicBezTo>
                    <a:pt x="338" y="169"/>
                    <a:pt x="339" y="170"/>
                    <a:pt x="339" y="170"/>
                  </a:cubicBezTo>
                  <a:cubicBezTo>
                    <a:pt x="339" y="169"/>
                    <a:pt x="340" y="169"/>
                    <a:pt x="340" y="168"/>
                  </a:cubicBezTo>
                  <a:cubicBezTo>
                    <a:pt x="339" y="168"/>
                    <a:pt x="339" y="166"/>
                    <a:pt x="338" y="166"/>
                  </a:cubicBezTo>
                  <a:cubicBezTo>
                    <a:pt x="337" y="165"/>
                    <a:pt x="337" y="164"/>
                    <a:pt x="337" y="164"/>
                  </a:cubicBezTo>
                  <a:cubicBezTo>
                    <a:pt x="338" y="164"/>
                    <a:pt x="339" y="167"/>
                    <a:pt x="339" y="166"/>
                  </a:cubicBezTo>
                  <a:cubicBezTo>
                    <a:pt x="340" y="166"/>
                    <a:pt x="339" y="166"/>
                    <a:pt x="340" y="165"/>
                  </a:cubicBezTo>
                  <a:cubicBezTo>
                    <a:pt x="340" y="165"/>
                    <a:pt x="340" y="165"/>
                    <a:pt x="340" y="165"/>
                  </a:cubicBezTo>
                  <a:cubicBezTo>
                    <a:pt x="341" y="165"/>
                    <a:pt x="341" y="165"/>
                    <a:pt x="341" y="164"/>
                  </a:cubicBezTo>
                  <a:cubicBezTo>
                    <a:pt x="341" y="164"/>
                    <a:pt x="340" y="164"/>
                    <a:pt x="340" y="164"/>
                  </a:cubicBezTo>
                  <a:cubicBezTo>
                    <a:pt x="340" y="163"/>
                    <a:pt x="340" y="162"/>
                    <a:pt x="340" y="162"/>
                  </a:cubicBezTo>
                  <a:cubicBezTo>
                    <a:pt x="339" y="162"/>
                    <a:pt x="339" y="163"/>
                    <a:pt x="339" y="162"/>
                  </a:cubicBezTo>
                  <a:cubicBezTo>
                    <a:pt x="339" y="161"/>
                    <a:pt x="339" y="161"/>
                    <a:pt x="338" y="161"/>
                  </a:cubicBezTo>
                  <a:cubicBezTo>
                    <a:pt x="338" y="160"/>
                    <a:pt x="338" y="160"/>
                    <a:pt x="338" y="159"/>
                  </a:cubicBezTo>
                  <a:cubicBezTo>
                    <a:pt x="338" y="158"/>
                    <a:pt x="338" y="158"/>
                    <a:pt x="338" y="158"/>
                  </a:cubicBezTo>
                  <a:cubicBezTo>
                    <a:pt x="337" y="157"/>
                    <a:pt x="337" y="157"/>
                    <a:pt x="337" y="157"/>
                  </a:cubicBezTo>
                  <a:cubicBezTo>
                    <a:pt x="337" y="157"/>
                    <a:pt x="338" y="157"/>
                    <a:pt x="338" y="158"/>
                  </a:cubicBezTo>
                  <a:cubicBezTo>
                    <a:pt x="338" y="158"/>
                    <a:pt x="339" y="160"/>
                    <a:pt x="339" y="160"/>
                  </a:cubicBezTo>
                  <a:cubicBezTo>
                    <a:pt x="339" y="161"/>
                    <a:pt x="339" y="161"/>
                    <a:pt x="340" y="161"/>
                  </a:cubicBezTo>
                  <a:cubicBezTo>
                    <a:pt x="340" y="161"/>
                    <a:pt x="340" y="162"/>
                    <a:pt x="340" y="162"/>
                  </a:cubicBezTo>
                  <a:cubicBezTo>
                    <a:pt x="340" y="162"/>
                    <a:pt x="340" y="163"/>
                    <a:pt x="341" y="162"/>
                  </a:cubicBezTo>
                  <a:cubicBezTo>
                    <a:pt x="342" y="161"/>
                    <a:pt x="342" y="161"/>
                    <a:pt x="342" y="160"/>
                  </a:cubicBezTo>
                  <a:cubicBezTo>
                    <a:pt x="342" y="160"/>
                    <a:pt x="341" y="159"/>
                    <a:pt x="341" y="159"/>
                  </a:cubicBezTo>
                  <a:cubicBezTo>
                    <a:pt x="341" y="158"/>
                    <a:pt x="341" y="157"/>
                    <a:pt x="340" y="157"/>
                  </a:cubicBezTo>
                  <a:cubicBezTo>
                    <a:pt x="339" y="157"/>
                    <a:pt x="339" y="157"/>
                    <a:pt x="339" y="156"/>
                  </a:cubicBezTo>
                  <a:cubicBezTo>
                    <a:pt x="338" y="156"/>
                    <a:pt x="338" y="155"/>
                    <a:pt x="337" y="155"/>
                  </a:cubicBezTo>
                  <a:cubicBezTo>
                    <a:pt x="337" y="154"/>
                    <a:pt x="336" y="155"/>
                    <a:pt x="336" y="154"/>
                  </a:cubicBezTo>
                  <a:cubicBezTo>
                    <a:pt x="336" y="154"/>
                    <a:pt x="336" y="153"/>
                    <a:pt x="336" y="153"/>
                  </a:cubicBezTo>
                  <a:cubicBezTo>
                    <a:pt x="336" y="152"/>
                    <a:pt x="338" y="151"/>
                    <a:pt x="338" y="151"/>
                  </a:cubicBezTo>
                  <a:cubicBezTo>
                    <a:pt x="337" y="152"/>
                    <a:pt x="337" y="153"/>
                    <a:pt x="337" y="153"/>
                  </a:cubicBezTo>
                  <a:cubicBezTo>
                    <a:pt x="337" y="154"/>
                    <a:pt x="337" y="154"/>
                    <a:pt x="337" y="154"/>
                  </a:cubicBezTo>
                  <a:cubicBezTo>
                    <a:pt x="338" y="154"/>
                    <a:pt x="338" y="154"/>
                    <a:pt x="338" y="154"/>
                  </a:cubicBezTo>
                  <a:cubicBezTo>
                    <a:pt x="338" y="154"/>
                    <a:pt x="339" y="155"/>
                    <a:pt x="339" y="155"/>
                  </a:cubicBezTo>
                  <a:cubicBezTo>
                    <a:pt x="339" y="154"/>
                    <a:pt x="339" y="154"/>
                    <a:pt x="340" y="155"/>
                  </a:cubicBezTo>
                  <a:cubicBezTo>
                    <a:pt x="340" y="155"/>
                    <a:pt x="340" y="156"/>
                    <a:pt x="341" y="156"/>
                  </a:cubicBezTo>
                  <a:cubicBezTo>
                    <a:pt x="341" y="157"/>
                    <a:pt x="341" y="157"/>
                    <a:pt x="342" y="157"/>
                  </a:cubicBezTo>
                  <a:cubicBezTo>
                    <a:pt x="342" y="157"/>
                    <a:pt x="342" y="157"/>
                    <a:pt x="342" y="157"/>
                  </a:cubicBezTo>
                  <a:cubicBezTo>
                    <a:pt x="342" y="156"/>
                    <a:pt x="342" y="155"/>
                    <a:pt x="341" y="155"/>
                  </a:cubicBezTo>
                  <a:cubicBezTo>
                    <a:pt x="341" y="154"/>
                    <a:pt x="340" y="154"/>
                    <a:pt x="341" y="153"/>
                  </a:cubicBezTo>
                  <a:cubicBezTo>
                    <a:pt x="341" y="152"/>
                    <a:pt x="341" y="151"/>
                    <a:pt x="341" y="152"/>
                  </a:cubicBezTo>
                  <a:cubicBezTo>
                    <a:pt x="341" y="152"/>
                    <a:pt x="341" y="153"/>
                    <a:pt x="341" y="154"/>
                  </a:cubicBezTo>
                  <a:cubicBezTo>
                    <a:pt x="342" y="155"/>
                    <a:pt x="343" y="156"/>
                    <a:pt x="343" y="155"/>
                  </a:cubicBezTo>
                  <a:cubicBezTo>
                    <a:pt x="343" y="155"/>
                    <a:pt x="343" y="155"/>
                    <a:pt x="342" y="154"/>
                  </a:cubicBezTo>
                  <a:cubicBezTo>
                    <a:pt x="342" y="153"/>
                    <a:pt x="342" y="153"/>
                    <a:pt x="342" y="152"/>
                  </a:cubicBezTo>
                  <a:cubicBezTo>
                    <a:pt x="343" y="152"/>
                    <a:pt x="342" y="152"/>
                    <a:pt x="342" y="151"/>
                  </a:cubicBezTo>
                  <a:cubicBezTo>
                    <a:pt x="343" y="150"/>
                    <a:pt x="342" y="150"/>
                    <a:pt x="343" y="150"/>
                  </a:cubicBezTo>
                  <a:cubicBezTo>
                    <a:pt x="343" y="149"/>
                    <a:pt x="343" y="148"/>
                    <a:pt x="343" y="148"/>
                  </a:cubicBezTo>
                  <a:cubicBezTo>
                    <a:pt x="344" y="148"/>
                    <a:pt x="344" y="148"/>
                    <a:pt x="344" y="148"/>
                  </a:cubicBezTo>
                  <a:cubicBezTo>
                    <a:pt x="344" y="147"/>
                    <a:pt x="344" y="147"/>
                    <a:pt x="344" y="146"/>
                  </a:cubicBezTo>
                  <a:cubicBezTo>
                    <a:pt x="344" y="146"/>
                    <a:pt x="344" y="146"/>
                    <a:pt x="344" y="145"/>
                  </a:cubicBezTo>
                  <a:cubicBezTo>
                    <a:pt x="345" y="145"/>
                    <a:pt x="346" y="145"/>
                    <a:pt x="346" y="144"/>
                  </a:cubicBezTo>
                  <a:cubicBezTo>
                    <a:pt x="346" y="144"/>
                    <a:pt x="347" y="143"/>
                    <a:pt x="347" y="144"/>
                  </a:cubicBezTo>
                  <a:cubicBezTo>
                    <a:pt x="347" y="145"/>
                    <a:pt x="348" y="145"/>
                    <a:pt x="348" y="144"/>
                  </a:cubicBezTo>
                  <a:cubicBezTo>
                    <a:pt x="348" y="143"/>
                    <a:pt x="349" y="142"/>
                    <a:pt x="349" y="143"/>
                  </a:cubicBezTo>
                  <a:cubicBezTo>
                    <a:pt x="349" y="143"/>
                    <a:pt x="349" y="144"/>
                    <a:pt x="350" y="143"/>
                  </a:cubicBezTo>
                  <a:cubicBezTo>
                    <a:pt x="350" y="143"/>
                    <a:pt x="350" y="143"/>
                    <a:pt x="350" y="143"/>
                  </a:cubicBezTo>
                  <a:cubicBezTo>
                    <a:pt x="350" y="143"/>
                    <a:pt x="349" y="144"/>
                    <a:pt x="349" y="144"/>
                  </a:cubicBezTo>
                  <a:cubicBezTo>
                    <a:pt x="349" y="145"/>
                    <a:pt x="350" y="145"/>
                    <a:pt x="349" y="145"/>
                  </a:cubicBezTo>
                  <a:cubicBezTo>
                    <a:pt x="348" y="145"/>
                    <a:pt x="348" y="145"/>
                    <a:pt x="347" y="145"/>
                  </a:cubicBezTo>
                  <a:cubicBezTo>
                    <a:pt x="347" y="146"/>
                    <a:pt x="347" y="146"/>
                    <a:pt x="347" y="146"/>
                  </a:cubicBezTo>
                  <a:cubicBezTo>
                    <a:pt x="346" y="146"/>
                    <a:pt x="346" y="146"/>
                    <a:pt x="346" y="147"/>
                  </a:cubicBezTo>
                  <a:cubicBezTo>
                    <a:pt x="346" y="147"/>
                    <a:pt x="346" y="148"/>
                    <a:pt x="346" y="148"/>
                  </a:cubicBezTo>
                  <a:cubicBezTo>
                    <a:pt x="346" y="148"/>
                    <a:pt x="346" y="149"/>
                    <a:pt x="345" y="149"/>
                  </a:cubicBezTo>
                  <a:cubicBezTo>
                    <a:pt x="345" y="149"/>
                    <a:pt x="344" y="149"/>
                    <a:pt x="344" y="149"/>
                  </a:cubicBezTo>
                  <a:cubicBezTo>
                    <a:pt x="345" y="149"/>
                    <a:pt x="346" y="149"/>
                    <a:pt x="346" y="150"/>
                  </a:cubicBezTo>
                  <a:cubicBezTo>
                    <a:pt x="346" y="150"/>
                    <a:pt x="346" y="150"/>
                    <a:pt x="345" y="150"/>
                  </a:cubicBezTo>
                  <a:cubicBezTo>
                    <a:pt x="344" y="150"/>
                    <a:pt x="344" y="151"/>
                    <a:pt x="344" y="151"/>
                  </a:cubicBezTo>
                  <a:cubicBezTo>
                    <a:pt x="345" y="151"/>
                    <a:pt x="345" y="151"/>
                    <a:pt x="345" y="152"/>
                  </a:cubicBezTo>
                  <a:cubicBezTo>
                    <a:pt x="345" y="152"/>
                    <a:pt x="345" y="153"/>
                    <a:pt x="345" y="153"/>
                  </a:cubicBezTo>
                  <a:cubicBezTo>
                    <a:pt x="345" y="152"/>
                    <a:pt x="344" y="152"/>
                    <a:pt x="344" y="153"/>
                  </a:cubicBezTo>
                  <a:cubicBezTo>
                    <a:pt x="344" y="153"/>
                    <a:pt x="344" y="153"/>
                    <a:pt x="344" y="154"/>
                  </a:cubicBezTo>
                  <a:cubicBezTo>
                    <a:pt x="343" y="154"/>
                    <a:pt x="343" y="155"/>
                    <a:pt x="344" y="155"/>
                  </a:cubicBezTo>
                  <a:cubicBezTo>
                    <a:pt x="344" y="156"/>
                    <a:pt x="344" y="156"/>
                    <a:pt x="345" y="156"/>
                  </a:cubicBezTo>
                  <a:cubicBezTo>
                    <a:pt x="345" y="156"/>
                    <a:pt x="346" y="156"/>
                    <a:pt x="346" y="156"/>
                  </a:cubicBezTo>
                  <a:cubicBezTo>
                    <a:pt x="346" y="157"/>
                    <a:pt x="346" y="157"/>
                    <a:pt x="346" y="158"/>
                  </a:cubicBezTo>
                  <a:cubicBezTo>
                    <a:pt x="346" y="158"/>
                    <a:pt x="346" y="158"/>
                    <a:pt x="346" y="158"/>
                  </a:cubicBezTo>
                  <a:cubicBezTo>
                    <a:pt x="346" y="159"/>
                    <a:pt x="346" y="159"/>
                    <a:pt x="345" y="160"/>
                  </a:cubicBezTo>
                  <a:cubicBezTo>
                    <a:pt x="345" y="160"/>
                    <a:pt x="345" y="160"/>
                    <a:pt x="345" y="160"/>
                  </a:cubicBezTo>
                  <a:cubicBezTo>
                    <a:pt x="346" y="160"/>
                    <a:pt x="346" y="160"/>
                    <a:pt x="346" y="161"/>
                  </a:cubicBezTo>
                  <a:cubicBezTo>
                    <a:pt x="346" y="161"/>
                    <a:pt x="346" y="161"/>
                    <a:pt x="345" y="162"/>
                  </a:cubicBezTo>
                  <a:cubicBezTo>
                    <a:pt x="345" y="162"/>
                    <a:pt x="345" y="162"/>
                    <a:pt x="344" y="163"/>
                  </a:cubicBezTo>
                  <a:cubicBezTo>
                    <a:pt x="344" y="163"/>
                    <a:pt x="344" y="162"/>
                    <a:pt x="344" y="163"/>
                  </a:cubicBezTo>
                  <a:cubicBezTo>
                    <a:pt x="343" y="164"/>
                    <a:pt x="343" y="166"/>
                    <a:pt x="342" y="167"/>
                  </a:cubicBezTo>
                  <a:cubicBezTo>
                    <a:pt x="342" y="168"/>
                    <a:pt x="342" y="168"/>
                    <a:pt x="343" y="168"/>
                  </a:cubicBezTo>
                  <a:cubicBezTo>
                    <a:pt x="343" y="168"/>
                    <a:pt x="343" y="168"/>
                    <a:pt x="344" y="167"/>
                  </a:cubicBezTo>
                  <a:cubicBezTo>
                    <a:pt x="344" y="166"/>
                    <a:pt x="345" y="164"/>
                    <a:pt x="346" y="164"/>
                  </a:cubicBezTo>
                  <a:cubicBezTo>
                    <a:pt x="346" y="164"/>
                    <a:pt x="346" y="163"/>
                    <a:pt x="347" y="162"/>
                  </a:cubicBezTo>
                  <a:cubicBezTo>
                    <a:pt x="348" y="161"/>
                    <a:pt x="348" y="160"/>
                    <a:pt x="349" y="160"/>
                  </a:cubicBezTo>
                  <a:cubicBezTo>
                    <a:pt x="350" y="160"/>
                    <a:pt x="350" y="158"/>
                    <a:pt x="351" y="157"/>
                  </a:cubicBezTo>
                  <a:cubicBezTo>
                    <a:pt x="352" y="157"/>
                    <a:pt x="352" y="156"/>
                    <a:pt x="352" y="155"/>
                  </a:cubicBezTo>
                  <a:cubicBezTo>
                    <a:pt x="353" y="155"/>
                    <a:pt x="352" y="155"/>
                    <a:pt x="352" y="154"/>
                  </a:cubicBezTo>
                  <a:cubicBezTo>
                    <a:pt x="352" y="153"/>
                    <a:pt x="353" y="153"/>
                    <a:pt x="353" y="153"/>
                  </a:cubicBezTo>
                  <a:cubicBezTo>
                    <a:pt x="353" y="152"/>
                    <a:pt x="353" y="152"/>
                    <a:pt x="353" y="151"/>
                  </a:cubicBezTo>
                  <a:cubicBezTo>
                    <a:pt x="353" y="150"/>
                    <a:pt x="352" y="149"/>
                    <a:pt x="352" y="149"/>
                  </a:cubicBezTo>
                  <a:cubicBezTo>
                    <a:pt x="352" y="148"/>
                    <a:pt x="352" y="147"/>
                    <a:pt x="352" y="146"/>
                  </a:cubicBezTo>
                  <a:cubicBezTo>
                    <a:pt x="352" y="145"/>
                    <a:pt x="352" y="145"/>
                    <a:pt x="352" y="144"/>
                  </a:cubicBezTo>
                  <a:cubicBezTo>
                    <a:pt x="352" y="143"/>
                    <a:pt x="352" y="142"/>
                    <a:pt x="353" y="141"/>
                  </a:cubicBezTo>
                  <a:cubicBezTo>
                    <a:pt x="354" y="140"/>
                    <a:pt x="354" y="140"/>
                    <a:pt x="355" y="140"/>
                  </a:cubicBezTo>
                  <a:cubicBezTo>
                    <a:pt x="354" y="140"/>
                    <a:pt x="353" y="141"/>
                    <a:pt x="352" y="142"/>
                  </a:cubicBezTo>
                  <a:cubicBezTo>
                    <a:pt x="352" y="143"/>
                    <a:pt x="352" y="145"/>
                    <a:pt x="353" y="145"/>
                  </a:cubicBezTo>
                  <a:cubicBezTo>
                    <a:pt x="354" y="146"/>
                    <a:pt x="354" y="147"/>
                    <a:pt x="355" y="147"/>
                  </a:cubicBezTo>
                  <a:cubicBezTo>
                    <a:pt x="356" y="148"/>
                    <a:pt x="356" y="149"/>
                    <a:pt x="355" y="149"/>
                  </a:cubicBezTo>
                  <a:cubicBezTo>
                    <a:pt x="355" y="149"/>
                    <a:pt x="354" y="150"/>
                    <a:pt x="355" y="150"/>
                  </a:cubicBezTo>
                  <a:cubicBezTo>
                    <a:pt x="355" y="151"/>
                    <a:pt x="356" y="150"/>
                    <a:pt x="356" y="150"/>
                  </a:cubicBezTo>
                  <a:cubicBezTo>
                    <a:pt x="357" y="149"/>
                    <a:pt x="358" y="147"/>
                    <a:pt x="359" y="147"/>
                  </a:cubicBezTo>
                  <a:cubicBezTo>
                    <a:pt x="359" y="146"/>
                    <a:pt x="359" y="147"/>
                    <a:pt x="360" y="146"/>
                  </a:cubicBezTo>
                  <a:cubicBezTo>
                    <a:pt x="360" y="146"/>
                    <a:pt x="360" y="145"/>
                    <a:pt x="361" y="145"/>
                  </a:cubicBezTo>
                  <a:cubicBezTo>
                    <a:pt x="361" y="144"/>
                    <a:pt x="362" y="144"/>
                    <a:pt x="362" y="144"/>
                  </a:cubicBezTo>
                  <a:cubicBezTo>
                    <a:pt x="363" y="144"/>
                    <a:pt x="362" y="144"/>
                    <a:pt x="363" y="142"/>
                  </a:cubicBezTo>
                  <a:cubicBezTo>
                    <a:pt x="363" y="141"/>
                    <a:pt x="364" y="140"/>
                    <a:pt x="364" y="141"/>
                  </a:cubicBezTo>
                  <a:cubicBezTo>
                    <a:pt x="364" y="142"/>
                    <a:pt x="364" y="142"/>
                    <a:pt x="364" y="142"/>
                  </a:cubicBezTo>
                  <a:cubicBezTo>
                    <a:pt x="364" y="141"/>
                    <a:pt x="365" y="139"/>
                    <a:pt x="365" y="138"/>
                  </a:cubicBezTo>
                  <a:cubicBezTo>
                    <a:pt x="366" y="138"/>
                    <a:pt x="366" y="137"/>
                    <a:pt x="366" y="136"/>
                  </a:cubicBezTo>
                  <a:cubicBezTo>
                    <a:pt x="366" y="135"/>
                    <a:pt x="366" y="135"/>
                    <a:pt x="365" y="135"/>
                  </a:cubicBezTo>
                  <a:cubicBezTo>
                    <a:pt x="365" y="135"/>
                    <a:pt x="364" y="135"/>
                    <a:pt x="365" y="134"/>
                  </a:cubicBezTo>
                  <a:cubicBezTo>
                    <a:pt x="365" y="134"/>
                    <a:pt x="365" y="134"/>
                    <a:pt x="366" y="134"/>
                  </a:cubicBezTo>
                  <a:cubicBezTo>
                    <a:pt x="366" y="133"/>
                    <a:pt x="367" y="133"/>
                    <a:pt x="367" y="133"/>
                  </a:cubicBezTo>
                  <a:cubicBezTo>
                    <a:pt x="367" y="134"/>
                    <a:pt x="368" y="134"/>
                    <a:pt x="368" y="134"/>
                  </a:cubicBezTo>
                  <a:cubicBezTo>
                    <a:pt x="369" y="134"/>
                    <a:pt x="371" y="133"/>
                    <a:pt x="372" y="133"/>
                  </a:cubicBezTo>
                  <a:cubicBezTo>
                    <a:pt x="373" y="133"/>
                    <a:pt x="375" y="133"/>
                    <a:pt x="376" y="133"/>
                  </a:cubicBezTo>
                  <a:cubicBezTo>
                    <a:pt x="377" y="133"/>
                    <a:pt x="378" y="133"/>
                    <a:pt x="379" y="132"/>
                  </a:cubicBezTo>
                  <a:cubicBezTo>
                    <a:pt x="380" y="132"/>
                    <a:pt x="380" y="131"/>
                    <a:pt x="381" y="131"/>
                  </a:cubicBezTo>
                  <a:cubicBezTo>
                    <a:pt x="383" y="131"/>
                    <a:pt x="384" y="130"/>
                    <a:pt x="383" y="130"/>
                  </a:cubicBezTo>
                  <a:cubicBezTo>
                    <a:pt x="383" y="130"/>
                    <a:pt x="382" y="131"/>
                    <a:pt x="381" y="131"/>
                  </a:cubicBezTo>
                  <a:cubicBezTo>
                    <a:pt x="380" y="130"/>
                    <a:pt x="380" y="131"/>
                    <a:pt x="379" y="131"/>
                  </a:cubicBezTo>
                  <a:cubicBezTo>
                    <a:pt x="379" y="131"/>
                    <a:pt x="378" y="132"/>
                    <a:pt x="378" y="131"/>
                  </a:cubicBezTo>
                  <a:cubicBezTo>
                    <a:pt x="378" y="131"/>
                    <a:pt x="379" y="131"/>
                    <a:pt x="379" y="130"/>
                  </a:cubicBezTo>
                  <a:cubicBezTo>
                    <a:pt x="380" y="130"/>
                    <a:pt x="379" y="130"/>
                    <a:pt x="379" y="130"/>
                  </a:cubicBezTo>
                  <a:cubicBezTo>
                    <a:pt x="379" y="131"/>
                    <a:pt x="378" y="131"/>
                    <a:pt x="378" y="131"/>
                  </a:cubicBezTo>
                  <a:cubicBezTo>
                    <a:pt x="377" y="131"/>
                    <a:pt x="376" y="131"/>
                    <a:pt x="375" y="131"/>
                  </a:cubicBezTo>
                  <a:cubicBezTo>
                    <a:pt x="375" y="131"/>
                    <a:pt x="374" y="130"/>
                    <a:pt x="373" y="131"/>
                  </a:cubicBezTo>
                  <a:cubicBezTo>
                    <a:pt x="373" y="131"/>
                    <a:pt x="373" y="131"/>
                    <a:pt x="372" y="131"/>
                  </a:cubicBezTo>
                  <a:cubicBezTo>
                    <a:pt x="372" y="131"/>
                    <a:pt x="370" y="131"/>
                    <a:pt x="370" y="131"/>
                  </a:cubicBezTo>
                  <a:cubicBezTo>
                    <a:pt x="369" y="132"/>
                    <a:pt x="369" y="132"/>
                    <a:pt x="369" y="132"/>
                  </a:cubicBezTo>
                  <a:cubicBezTo>
                    <a:pt x="368" y="131"/>
                    <a:pt x="369" y="131"/>
                    <a:pt x="370" y="131"/>
                  </a:cubicBezTo>
                  <a:cubicBezTo>
                    <a:pt x="370" y="130"/>
                    <a:pt x="371" y="130"/>
                    <a:pt x="372" y="129"/>
                  </a:cubicBezTo>
                  <a:cubicBezTo>
                    <a:pt x="373" y="129"/>
                    <a:pt x="375" y="128"/>
                    <a:pt x="375" y="128"/>
                  </a:cubicBezTo>
                  <a:cubicBezTo>
                    <a:pt x="376" y="128"/>
                    <a:pt x="377" y="127"/>
                    <a:pt x="377" y="128"/>
                  </a:cubicBezTo>
                  <a:cubicBezTo>
                    <a:pt x="377" y="128"/>
                    <a:pt x="379" y="128"/>
                    <a:pt x="380" y="128"/>
                  </a:cubicBezTo>
                  <a:cubicBezTo>
                    <a:pt x="380" y="128"/>
                    <a:pt x="381" y="127"/>
                    <a:pt x="381" y="128"/>
                  </a:cubicBezTo>
                  <a:cubicBezTo>
                    <a:pt x="381" y="128"/>
                    <a:pt x="383" y="128"/>
                    <a:pt x="384" y="128"/>
                  </a:cubicBezTo>
                  <a:cubicBezTo>
                    <a:pt x="385" y="128"/>
                    <a:pt x="387" y="128"/>
                    <a:pt x="387" y="127"/>
                  </a:cubicBezTo>
                  <a:cubicBezTo>
                    <a:pt x="388" y="127"/>
                    <a:pt x="388" y="126"/>
                    <a:pt x="388" y="125"/>
                  </a:cubicBezTo>
                  <a:cubicBezTo>
                    <a:pt x="389" y="124"/>
                    <a:pt x="389" y="123"/>
                    <a:pt x="389" y="124"/>
                  </a:cubicBezTo>
                  <a:cubicBezTo>
                    <a:pt x="389" y="125"/>
                    <a:pt x="389" y="125"/>
                    <a:pt x="390" y="125"/>
                  </a:cubicBezTo>
                  <a:cubicBezTo>
                    <a:pt x="391" y="124"/>
                    <a:pt x="391" y="124"/>
                    <a:pt x="391" y="125"/>
                  </a:cubicBezTo>
                  <a:cubicBezTo>
                    <a:pt x="390" y="125"/>
                    <a:pt x="389" y="126"/>
                    <a:pt x="389" y="127"/>
                  </a:cubicBezTo>
                  <a:cubicBezTo>
                    <a:pt x="389" y="127"/>
                    <a:pt x="388" y="127"/>
                    <a:pt x="389" y="127"/>
                  </a:cubicBezTo>
                  <a:cubicBezTo>
                    <a:pt x="390" y="127"/>
                    <a:pt x="390" y="127"/>
                    <a:pt x="391" y="127"/>
                  </a:cubicBezTo>
                  <a:cubicBezTo>
                    <a:pt x="392" y="127"/>
                    <a:pt x="392" y="126"/>
                    <a:pt x="392" y="126"/>
                  </a:cubicBezTo>
                  <a:cubicBezTo>
                    <a:pt x="393" y="125"/>
                    <a:pt x="393" y="126"/>
                    <a:pt x="394" y="125"/>
                  </a:cubicBezTo>
                  <a:cubicBezTo>
                    <a:pt x="394" y="125"/>
                    <a:pt x="395" y="125"/>
                    <a:pt x="394" y="125"/>
                  </a:cubicBezTo>
                  <a:cubicBezTo>
                    <a:pt x="394" y="125"/>
                    <a:pt x="393" y="126"/>
                    <a:pt x="394" y="127"/>
                  </a:cubicBezTo>
                  <a:cubicBezTo>
                    <a:pt x="395" y="127"/>
                    <a:pt x="395" y="127"/>
                    <a:pt x="396" y="127"/>
                  </a:cubicBezTo>
                  <a:cubicBezTo>
                    <a:pt x="396" y="126"/>
                    <a:pt x="398" y="126"/>
                    <a:pt x="399" y="126"/>
                  </a:cubicBezTo>
                  <a:cubicBezTo>
                    <a:pt x="399" y="126"/>
                    <a:pt x="400" y="126"/>
                    <a:pt x="400" y="125"/>
                  </a:cubicBezTo>
                  <a:cubicBezTo>
                    <a:pt x="400" y="124"/>
                    <a:pt x="400" y="123"/>
                    <a:pt x="400" y="122"/>
                  </a:cubicBezTo>
                  <a:cubicBezTo>
                    <a:pt x="399" y="121"/>
                    <a:pt x="398" y="121"/>
                    <a:pt x="398" y="121"/>
                  </a:cubicBezTo>
                  <a:cubicBezTo>
                    <a:pt x="399" y="122"/>
                    <a:pt x="399" y="122"/>
                    <a:pt x="399" y="123"/>
                  </a:cubicBezTo>
                  <a:cubicBezTo>
                    <a:pt x="399" y="124"/>
                    <a:pt x="399" y="125"/>
                    <a:pt x="399" y="125"/>
                  </a:cubicBezTo>
                  <a:cubicBezTo>
                    <a:pt x="398" y="125"/>
                    <a:pt x="397" y="125"/>
                    <a:pt x="397" y="125"/>
                  </a:cubicBezTo>
                  <a:cubicBezTo>
                    <a:pt x="396" y="125"/>
                    <a:pt x="396" y="126"/>
                    <a:pt x="396" y="125"/>
                  </a:cubicBezTo>
                  <a:cubicBezTo>
                    <a:pt x="396" y="124"/>
                    <a:pt x="396" y="123"/>
                    <a:pt x="396" y="123"/>
                  </a:cubicBezTo>
                  <a:cubicBezTo>
                    <a:pt x="395" y="123"/>
                    <a:pt x="395" y="122"/>
                    <a:pt x="395" y="121"/>
                  </a:cubicBezTo>
                  <a:cubicBezTo>
                    <a:pt x="395" y="120"/>
                    <a:pt x="396" y="119"/>
                    <a:pt x="395" y="119"/>
                  </a:cubicBezTo>
                  <a:cubicBezTo>
                    <a:pt x="394" y="119"/>
                    <a:pt x="394" y="120"/>
                    <a:pt x="393" y="119"/>
                  </a:cubicBezTo>
                  <a:cubicBezTo>
                    <a:pt x="393" y="118"/>
                    <a:pt x="394" y="118"/>
                    <a:pt x="395" y="117"/>
                  </a:cubicBezTo>
                  <a:cubicBezTo>
                    <a:pt x="396" y="117"/>
                    <a:pt x="396" y="116"/>
                    <a:pt x="397" y="116"/>
                  </a:cubicBezTo>
                  <a:cubicBezTo>
                    <a:pt x="397" y="116"/>
                    <a:pt x="397" y="115"/>
                    <a:pt x="397" y="115"/>
                  </a:cubicBezTo>
                  <a:cubicBezTo>
                    <a:pt x="396" y="114"/>
                    <a:pt x="396" y="114"/>
                    <a:pt x="397" y="113"/>
                  </a:cubicBezTo>
                  <a:cubicBezTo>
                    <a:pt x="397" y="112"/>
                    <a:pt x="398" y="112"/>
                    <a:pt x="398" y="112"/>
                  </a:cubicBezTo>
                  <a:cubicBezTo>
                    <a:pt x="398" y="111"/>
                    <a:pt x="398" y="111"/>
                    <a:pt x="399" y="111"/>
                  </a:cubicBezTo>
                  <a:cubicBezTo>
                    <a:pt x="399" y="111"/>
                    <a:pt x="400" y="109"/>
                    <a:pt x="400" y="109"/>
                  </a:cubicBezTo>
                  <a:cubicBezTo>
                    <a:pt x="401" y="108"/>
                    <a:pt x="401" y="108"/>
                    <a:pt x="402" y="108"/>
                  </a:cubicBezTo>
                  <a:cubicBezTo>
                    <a:pt x="402" y="107"/>
                    <a:pt x="403" y="107"/>
                    <a:pt x="403" y="106"/>
                  </a:cubicBezTo>
                  <a:cubicBezTo>
                    <a:pt x="403" y="106"/>
                    <a:pt x="403" y="105"/>
                    <a:pt x="404" y="105"/>
                  </a:cubicBezTo>
                  <a:cubicBezTo>
                    <a:pt x="405" y="104"/>
                    <a:pt x="406" y="104"/>
                    <a:pt x="406" y="104"/>
                  </a:cubicBezTo>
                  <a:cubicBezTo>
                    <a:pt x="406" y="104"/>
                    <a:pt x="406" y="105"/>
                    <a:pt x="406" y="105"/>
                  </a:cubicBezTo>
                  <a:cubicBezTo>
                    <a:pt x="407" y="105"/>
                    <a:pt x="407" y="105"/>
                    <a:pt x="407" y="104"/>
                  </a:cubicBezTo>
                  <a:cubicBezTo>
                    <a:pt x="407" y="104"/>
                    <a:pt x="407" y="103"/>
                    <a:pt x="408" y="102"/>
                  </a:cubicBezTo>
                  <a:cubicBezTo>
                    <a:pt x="408" y="102"/>
                    <a:pt x="409" y="102"/>
                    <a:pt x="408" y="102"/>
                  </a:cubicBezTo>
                  <a:cubicBezTo>
                    <a:pt x="408" y="102"/>
                    <a:pt x="407" y="104"/>
                    <a:pt x="408" y="104"/>
                  </a:cubicBezTo>
                  <a:cubicBezTo>
                    <a:pt x="409" y="103"/>
                    <a:pt x="408" y="104"/>
                    <a:pt x="409" y="104"/>
                  </a:cubicBezTo>
                  <a:cubicBezTo>
                    <a:pt x="409" y="104"/>
                    <a:pt x="410" y="104"/>
                    <a:pt x="410" y="104"/>
                  </a:cubicBezTo>
                  <a:cubicBezTo>
                    <a:pt x="410" y="104"/>
                    <a:pt x="410" y="103"/>
                    <a:pt x="411" y="103"/>
                  </a:cubicBezTo>
                  <a:cubicBezTo>
                    <a:pt x="411" y="103"/>
                    <a:pt x="412" y="103"/>
                    <a:pt x="413" y="103"/>
                  </a:cubicBezTo>
                  <a:cubicBezTo>
                    <a:pt x="413" y="102"/>
                    <a:pt x="414" y="101"/>
                    <a:pt x="414" y="101"/>
                  </a:cubicBezTo>
                  <a:cubicBezTo>
                    <a:pt x="415" y="100"/>
                    <a:pt x="414" y="100"/>
                    <a:pt x="415" y="99"/>
                  </a:cubicBezTo>
                  <a:cubicBezTo>
                    <a:pt x="416" y="98"/>
                    <a:pt x="417" y="97"/>
                    <a:pt x="417" y="98"/>
                  </a:cubicBezTo>
                  <a:cubicBezTo>
                    <a:pt x="416" y="98"/>
                    <a:pt x="416" y="99"/>
                    <a:pt x="416" y="100"/>
                  </a:cubicBezTo>
                  <a:cubicBezTo>
                    <a:pt x="416" y="100"/>
                    <a:pt x="417" y="101"/>
                    <a:pt x="416" y="101"/>
                  </a:cubicBezTo>
                  <a:cubicBezTo>
                    <a:pt x="416" y="101"/>
                    <a:pt x="416" y="102"/>
                    <a:pt x="416" y="102"/>
                  </a:cubicBezTo>
                  <a:cubicBezTo>
                    <a:pt x="416" y="102"/>
                    <a:pt x="417" y="102"/>
                    <a:pt x="417" y="102"/>
                  </a:cubicBezTo>
                  <a:cubicBezTo>
                    <a:pt x="417" y="101"/>
                    <a:pt x="417" y="101"/>
                    <a:pt x="418" y="101"/>
                  </a:cubicBezTo>
                  <a:cubicBezTo>
                    <a:pt x="418" y="101"/>
                    <a:pt x="418" y="100"/>
                    <a:pt x="418" y="100"/>
                  </a:cubicBezTo>
                  <a:cubicBezTo>
                    <a:pt x="418" y="99"/>
                    <a:pt x="419" y="100"/>
                    <a:pt x="419" y="99"/>
                  </a:cubicBezTo>
                  <a:cubicBezTo>
                    <a:pt x="419" y="99"/>
                    <a:pt x="419" y="100"/>
                    <a:pt x="419" y="100"/>
                  </a:cubicBezTo>
                  <a:cubicBezTo>
                    <a:pt x="418" y="101"/>
                    <a:pt x="418" y="102"/>
                    <a:pt x="419" y="101"/>
                  </a:cubicBezTo>
                  <a:cubicBezTo>
                    <a:pt x="419" y="101"/>
                    <a:pt x="420" y="101"/>
                    <a:pt x="420" y="100"/>
                  </a:cubicBezTo>
                  <a:cubicBezTo>
                    <a:pt x="420" y="100"/>
                    <a:pt x="420" y="100"/>
                    <a:pt x="420" y="99"/>
                  </a:cubicBezTo>
                  <a:cubicBezTo>
                    <a:pt x="420" y="99"/>
                    <a:pt x="420" y="98"/>
                    <a:pt x="420" y="98"/>
                  </a:cubicBezTo>
                  <a:cubicBezTo>
                    <a:pt x="421" y="98"/>
                    <a:pt x="421" y="98"/>
                    <a:pt x="421" y="99"/>
                  </a:cubicBezTo>
                  <a:cubicBezTo>
                    <a:pt x="421" y="100"/>
                    <a:pt x="421" y="100"/>
                    <a:pt x="421" y="100"/>
                  </a:cubicBezTo>
                  <a:cubicBezTo>
                    <a:pt x="422" y="100"/>
                    <a:pt x="422" y="100"/>
                    <a:pt x="422" y="99"/>
                  </a:cubicBezTo>
                  <a:cubicBezTo>
                    <a:pt x="422" y="99"/>
                    <a:pt x="422" y="99"/>
                    <a:pt x="423" y="99"/>
                  </a:cubicBezTo>
                  <a:cubicBezTo>
                    <a:pt x="423" y="99"/>
                    <a:pt x="424" y="98"/>
                    <a:pt x="424" y="98"/>
                  </a:cubicBezTo>
                  <a:cubicBezTo>
                    <a:pt x="424" y="99"/>
                    <a:pt x="424" y="99"/>
                    <a:pt x="425" y="99"/>
                  </a:cubicBezTo>
                  <a:cubicBezTo>
                    <a:pt x="425" y="99"/>
                    <a:pt x="425" y="99"/>
                    <a:pt x="426" y="98"/>
                  </a:cubicBezTo>
                  <a:cubicBezTo>
                    <a:pt x="426" y="98"/>
                    <a:pt x="426" y="98"/>
                    <a:pt x="427" y="98"/>
                  </a:cubicBezTo>
                  <a:cubicBezTo>
                    <a:pt x="427" y="98"/>
                    <a:pt x="428" y="98"/>
                    <a:pt x="429" y="98"/>
                  </a:cubicBezTo>
                  <a:cubicBezTo>
                    <a:pt x="430" y="97"/>
                    <a:pt x="430" y="97"/>
                    <a:pt x="430" y="97"/>
                  </a:cubicBezTo>
                  <a:cubicBezTo>
                    <a:pt x="430" y="96"/>
                    <a:pt x="429" y="97"/>
                    <a:pt x="429" y="96"/>
                  </a:cubicBezTo>
                  <a:cubicBezTo>
                    <a:pt x="430" y="95"/>
                    <a:pt x="430" y="95"/>
                    <a:pt x="430" y="94"/>
                  </a:cubicBezTo>
                  <a:cubicBezTo>
                    <a:pt x="430" y="93"/>
                    <a:pt x="430" y="93"/>
                    <a:pt x="430" y="93"/>
                  </a:cubicBezTo>
                  <a:cubicBezTo>
                    <a:pt x="430" y="93"/>
                    <a:pt x="430" y="93"/>
                    <a:pt x="430" y="93"/>
                  </a:cubicBezTo>
                  <a:cubicBezTo>
                    <a:pt x="430" y="93"/>
                    <a:pt x="429" y="93"/>
                    <a:pt x="429" y="93"/>
                  </a:cubicBezTo>
                  <a:cubicBezTo>
                    <a:pt x="428" y="93"/>
                    <a:pt x="428" y="93"/>
                    <a:pt x="429" y="92"/>
                  </a:cubicBezTo>
                  <a:cubicBezTo>
                    <a:pt x="429" y="91"/>
                    <a:pt x="429" y="90"/>
                    <a:pt x="430" y="89"/>
                  </a:cubicBezTo>
                  <a:cubicBezTo>
                    <a:pt x="430" y="88"/>
                    <a:pt x="429" y="89"/>
                    <a:pt x="428" y="89"/>
                  </a:cubicBezTo>
                  <a:cubicBezTo>
                    <a:pt x="427" y="88"/>
                    <a:pt x="427" y="87"/>
                    <a:pt x="428" y="87"/>
                  </a:cubicBezTo>
                  <a:close/>
                  <a:moveTo>
                    <a:pt x="356" y="140"/>
                  </a:moveTo>
                  <a:cubicBezTo>
                    <a:pt x="357" y="140"/>
                    <a:pt x="357" y="140"/>
                    <a:pt x="357" y="140"/>
                  </a:cubicBezTo>
                  <a:cubicBezTo>
                    <a:pt x="357" y="139"/>
                    <a:pt x="357" y="140"/>
                    <a:pt x="356" y="140"/>
                  </a:cubicBez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36" name="Freeform 266">
              <a:extLst>
                <a:ext uri="{FF2B5EF4-FFF2-40B4-BE49-F238E27FC236}">
                  <a16:creationId xmlns:a16="http://schemas.microsoft.com/office/drawing/2014/main" id="{CACB0FFA-A8A9-4D97-9972-C1D2DB8DB8BC}"/>
                </a:ext>
              </a:extLst>
            </p:cNvPr>
            <p:cNvSpPr>
              <a:spLocks/>
            </p:cNvSpPr>
            <p:nvPr/>
          </p:nvSpPr>
          <p:spPr bwMode="gray">
            <a:xfrm>
              <a:off x="6282715" y="2883808"/>
              <a:ext cx="270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37" name="Freeform 267">
              <a:extLst>
                <a:ext uri="{FF2B5EF4-FFF2-40B4-BE49-F238E27FC236}">
                  <a16:creationId xmlns:a16="http://schemas.microsoft.com/office/drawing/2014/main" id="{E5847FE7-B669-4506-BE81-BC6ED97F0969}"/>
                </a:ext>
              </a:extLst>
            </p:cNvPr>
            <p:cNvSpPr>
              <a:spLocks/>
            </p:cNvSpPr>
            <p:nvPr/>
          </p:nvSpPr>
          <p:spPr bwMode="gray">
            <a:xfrm>
              <a:off x="6266480" y="2886514"/>
              <a:ext cx="8118" cy="2706"/>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1" y="1"/>
                    <a:pt x="0" y="1"/>
                  </a:cubicBezTo>
                  <a:cubicBezTo>
                    <a:pt x="1" y="1"/>
                    <a:pt x="2"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38" name="Freeform 268">
              <a:extLst>
                <a:ext uri="{FF2B5EF4-FFF2-40B4-BE49-F238E27FC236}">
                  <a16:creationId xmlns:a16="http://schemas.microsoft.com/office/drawing/2014/main" id="{D8C32DC6-0689-4B30-81A2-F6E802ADFE45}"/>
                </a:ext>
              </a:extLst>
            </p:cNvPr>
            <p:cNvSpPr>
              <a:spLocks/>
            </p:cNvSpPr>
            <p:nvPr/>
          </p:nvSpPr>
          <p:spPr bwMode="gray">
            <a:xfrm>
              <a:off x="6266480" y="288922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39" name="Freeform 269">
              <a:extLst>
                <a:ext uri="{FF2B5EF4-FFF2-40B4-BE49-F238E27FC236}">
                  <a16:creationId xmlns:a16="http://schemas.microsoft.com/office/drawing/2014/main" id="{B428C447-8D2D-49FF-AF00-C02E9FF78DF8}"/>
                </a:ext>
              </a:extLst>
            </p:cNvPr>
            <p:cNvSpPr>
              <a:spLocks/>
            </p:cNvSpPr>
            <p:nvPr/>
          </p:nvSpPr>
          <p:spPr bwMode="gray">
            <a:xfrm>
              <a:off x="6274598" y="2883808"/>
              <a:ext cx="5412" cy="2706"/>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1" y="1"/>
                    <a:pt x="0" y="1"/>
                  </a:cubicBezTo>
                  <a:cubicBezTo>
                    <a:pt x="1" y="1"/>
                    <a:pt x="1"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40" name="Freeform 270">
              <a:extLst>
                <a:ext uri="{FF2B5EF4-FFF2-40B4-BE49-F238E27FC236}">
                  <a16:creationId xmlns:a16="http://schemas.microsoft.com/office/drawing/2014/main" id="{7DA03941-5B04-4B19-A8FE-D4734B0DDA66}"/>
                </a:ext>
              </a:extLst>
            </p:cNvPr>
            <p:cNvSpPr>
              <a:spLocks/>
            </p:cNvSpPr>
            <p:nvPr/>
          </p:nvSpPr>
          <p:spPr bwMode="gray">
            <a:xfrm>
              <a:off x="6390954" y="305293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41" name="Freeform 271">
              <a:extLst>
                <a:ext uri="{FF2B5EF4-FFF2-40B4-BE49-F238E27FC236}">
                  <a16:creationId xmlns:a16="http://schemas.microsoft.com/office/drawing/2014/main" id="{955BBC3B-5358-4449-BE4A-5B5CDE2D265B}"/>
                </a:ext>
              </a:extLst>
            </p:cNvPr>
            <p:cNvSpPr>
              <a:spLocks/>
            </p:cNvSpPr>
            <p:nvPr/>
          </p:nvSpPr>
          <p:spPr bwMode="gray">
            <a:xfrm>
              <a:off x="6362542" y="305563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42" name="Freeform 272">
              <a:extLst>
                <a:ext uri="{FF2B5EF4-FFF2-40B4-BE49-F238E27FC236}">
                  <a16:creationId xmlns:a16="http://schemas.microsoft.com/office/drawing/2014/main" id="{C723F7CE-742E-42B1-BD03-38B666B46827}"/>
                </a:ext>
              </a:extLst>
            </p:cNvPr>
            <p:cNvSpPr>
              <a:spLocks/>
            </p:cNvSpPr>
            <p:nvPr/>
          </p:nvSpPr>
          <p:spPr bwMode="gray">
            <a:xfrm>
              <a:off x="6362542" y="2996106"/>
              <a:ext cx="2706" cy="6765"/>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1" y="2"/>
                    <a:pt x="0" y="3"/>
                  </a:cubicBezTo>
                  <a:cubicBezTo>
                    <a:pt x="1" y="2"/>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43" name="Freeform 273">
              <a:extLst>
                <a:ext uri="{FF2B5EF4-FFF2-40B4-BE49-F238E27FC236}">
                  <a16:creationId xmlns:a16="http://schemas.microsoft.com/office/drawing/2014/main" id="{0B575674-45DE-4243-A5C9-350CB5CDDE66}"/>
                </a:ext>
              </a:extLst>
            </p:cNvPr>
            <p:cNvSpPr>
              <a:spLocks/>
            </p:cNvSpPr>
            <p:nvPr/>
          </p:nvSpPr>
          <p:spPr bwMode="gray">
            <a:xfrm>
              <a:off x="6350364" y="3013694"/>
              <a:ext cx="2706" cy="541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1"/>
                    <a:pt x="0" y="1"/>
                    <a:pt x="1" y="0"/>
                  </a:cubicBezTo>
                  <a:cubicBezTo>
                    <a:pt x="0" y="1"/>
                    <a:pt x="0" y="1"/>
                    <a:pt x="0"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44" name="Freeform 274">
              <a:extLst>
                <a:ext uri="{FF2B5EF4-FFF2-40B4-BE49-F238E27FC236}">
                  <a16:creationId xmlns:a16="http://schemas.microsoft.com/office/drawing/2014/main" id="{8FBA88F5-3221-4DF4-BE6A-CD43F6F3C8DE}"/>
                </a:ext>
              </a:extLst>
            </p:cNvPr>
            <p:cNvSpPr>
              <a:spLocks/>
            </p:cNvSpPr>
            <p:nvPr/>
          </p:nvSpPr>
          <p:spPr bwMode="gray">
            <a:xfrm>
              <a:off x="6321952" y="3039401"/>
              <a:ext cx="6765" cy="16236"/>
            </a:xfrm>
            <a:custGeom>
              <a:avLst/>
              <a:gdLst>
                <a:gd name="T0" fmla="*/ 3 w 3"/>
                <a:gd name="T1" fmla="*/ 0 h 6"/>
                <a:gd name="T2" fmla="*/ 0 w 3"/>
                <a:gd name="T3" fmla="*/ 5 h 6"/>
                <a:gd name="T4" fmla="*/ 0 w 3"/>
                <a:gd name="T5" fmla="*/ 6 h 6"/>
                <a:gd name="T6" fmla="*/ 0 w 3"/>
                <a:gd name="T7" fmla="*/ 5 h 6"/>
                <a:gd name="T8" fmla="*/ 3 w 3"/>
                <a:gd name="T9" fmla="*/ 0 h 6"/>
                <a:gd name="T10" fmla="*/ 3 w 3"/>
                <a:gd name="T11" fmla="*/ 0 h 6"/>
              </a:gdLst>
              <a:ahLst/>
              <a:cxnLst>
                <a:cxn ang="0">
                  <a:pos x="T0" y="T1"/>
                </a:cxn>
                <a:cxn ang="0">
                  <a:pos x="T2" y="T3"/>
                </a:cxn>
                <a:cxn ang="0">
                  <a:pos x="T4" y="T5"/>
                </a:cxn>
                <a:cxn ang="0">
                  <a:pos x="T6" y="T7"/>
                </a:cxn>
                <a:cxn ang="0">
                  <a:pos x="T8" y="T9"/>
                </a:cxn>
                <a:cxn ang="0">
                  <a:pos x="T10" y="T11"/>
                </a:cxn>
              </a:cxnLst>
              <a:rect l="0" t="0" r="r" b="b"/>
              <a:pathLst>
                <a:path w="3" h="6">
                  <a:moveTo>
                    <a:pt x="3" y="0"/>
                  </a:moveTo>
                  <a:cubicBezTo>
                    <a:pt x="1" y="2"/>
                    <a:pt x="1" y="3"/>
                    <a:pt x="0" y="5"/>
                  </a:cubicBezTo>
                  <a:cubicBezTo>
                    <a:pt x="0" y="6"/>
                    <a:pt x="0" y="6"/>
                    <a:pt x="0" y="6"/>
                  </a:cubicBezTo>
                  <a:cubicBezTo>
                    <a:pt x="0" y="5"/>
                    <a:pt x="0" y="5"/>
                    <a:pt x="0" y="5"/>
                  </a:cubicBezTo>
                  <a:cubicBezTo>
                    <a:pt x="1" y="3"/>
                    <a:pt x="1" y="2"/>
                    <a:pt x="3" y="0"/>
                  </a:cubicBezTo>
                  <a:cubicBezTo>
                    <a:pt x="3" y="0"/>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45" name="Freeform 275">
              <a:extLst>
                <a:ext uri="{FF2B5EF4-FFF2-40B4-BE49-F238E27FC236}">
                  <a16:creationId xmlns:a16="http://schemas.microsoft.com/office/drawing/2014/main" id="{B075F8CF-D84B-427D-89B5-960CF8C8A552}"/>
                </a:ext>
              </a:extLst>
            </p:cNvPr>
            <p:cNvSpPr>
              <a:spLocks/>
            </p:cNvSpPr>
            <p:nvPr/>
          </p:nvSpPr>
          <p:spPr bwMode="gray">
            <a:xfrm>
              <a:off x="6362542" y="2985282"/>
              <a:ext cx="541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46" name="Freeform 276">
              <a:extLst>
                <a:ext uri="{FF2B5EF4-FFF2-40B4-BE49-F238E27FC236}">
                  <a16:creationId xmlns:a16="http://schemas.microsoft.com/office/drawing/2014/main" id="{A173974C-A3F9-4538-B826-85B989E8108F}"/>
                </a:ext>
              </a:extLst>
            </p:cNvPr>
            <p:cNvSpPr>
              <a:spLocks/>
            </p:cNvSpPr>
            <p:nvPr/>
          </p:nvSpPr>
          <p:spPr bwMode="gray">
            <a:xfrm>
              <a:off x="6370660" y="2993400"/>
              <a:ext cx="2706" cy="2706"/>
            </a:xfrm>
            <a:custGeom>
              <a:avLst/>
              <a:gdLst>
                <a:gd name="T0" fmla="*/ 0 w 2"/>
                <a:gd name="T1" fmla="*/ 0 h 2"/>
                <a:gd name="T2" fmla="*/ 2 w 2"/>
                <a:gd name="T3" fmla="*/ 2 h 2"/>
                <a:gd name="T4" fmla="*/ 0 w 2"/>
                <a:gd name="T5" fmla="*/ 0 h 2"/>
                <a:gd name="T6" fmla="*/ 0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2" y="2"/>
                  </a:lnTo>
                  <a:lnTo>
                    <a:pt x="0" y="0"/>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47" name="Freeform 277">
              <a:extLst>
                <a:ext uri="{FF2B5EF4-FFF2-40B4-BE49-F238E27FC236}">
                  <a16:creationId xmlns:a16="http://schemas.microsoft.com/office/drawing/2014/main" id="{8066B57C-2D21-427E-A3BB-24FDAACDDC6A}"/>
                </a:ext>
              </a:extLst>
            </p:cNvPr>
            <p:cNvSpPr>
              <a:spLocks/>
            </p:cNvSpPr>
            <p:nvPr/>
          </p:nvSpPr>
          <p:spPr bwMode="gray">
            <a:xfrm>
              <a:off x="6362542" y="2985282"/>
              <a:ext cx="2706" cy="10824"/>
            </a:xfrm>
            <a:custGeom>
              <a:avLst/>
              <a:gdLst>
                <a:gd name="T0" fmla="*/ 1 w 1"/>
                <a:gd name="T1" fmla="*/ 4 h 4"/>
                <a:gd name="T2" fmla="*/ 0 w 1"/>
                <a:gd name="T3" fmla="*/ 0 h 4"/>
                <a:gd name="T4" fmla="*/ 1 w 1"/>
                <a:gd name="T5" fmla="*/ 4 h 4"/>
              </a:gdLst>
              <a:ahLst/>
              <a:cxnLst>
                <a:cxn ang="0">
                  <a:pos x="T0" y="T1"/>
                </a:cxn>
                <a:cxn ang="0">
                  <a:pos x="T2" y="T3"/>
                </a:cxn>
                <a:cxn ang="0">
                  <a:pos x="T4" y="T5"/>
                </a:cxn>
              </a:cxnLst>
              <a:rect l="0" t="0" r="r" b="b"/>
              <a:pathLst>
                <a:path w="1" h="4">
                  <a:moveTo>
                    <a:pt x="1" y="4"/>
                  </a:moveTo>
                  <a:cubicBezTo>
                    <a:pt x="1" y="2"/>
                    <a:pt x="1" y="1"/>
                    <a:pt x="0" y="0"/>
                  </a:cubicBezTo>
                  <a:cubicBezTo>
                    <a:pt x="1" y="1"/>
                    <a:pt x="1" y="2"/>
                    <a:pt x="1"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48" name="Freeform 278">
              <a:extLst>
                <a:ext uri="{FF2B5EF4-FFF2-40B4-BE49-F238E27FC236}">
                  <a16:creationId xmlns:a16="http://schemas.microsoft.com/office/drawing/2014/main" id="{7958EF52-1417-4925-86E3-3311824CD2AC}"/>
                </a:ext>
              </a:extLst>
            </p:cNvPr>
            <p:cNvSpPr>
              <a:spLocks/>
            </p:cNvSpPr>
            <p:nvPr/>
          </p:nvSpPr>
          <p:spPr bwMode="gray">
            <a:xfrm>
              <a:off x="6357130" y="3002870"/>
              <a:ext cx="5412" cy="2706"/>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0"/>
                    <a:pt x="2" y="0"/>
                  </a:cubicBezTo>
                  <a:cubicBezTo>
                    <a:pt x="1" y="0"/>
                    <a:pt x="1"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49" name="Freeform 279">
              <a:extLst>
                <a:ext uri="{FF2B5EF4-FFF2-40B4-BE49-F238E27FC236}">
                  <a16:creationId xmlns:a16="http://schemas.microsoft.com/office/drawing/2014/main" id="{DB693E18-AB3C-4BCC-AAB2-3073F45E2FF3}"/>
                </a:ext>
              </a:extLst>
            </p:cNvPr>
            <p:cNvSpPr>
              <a:spLocks/>
            </p:cNvSpPr>
            <p:nvPr/>
          </p:nvSpPr>
          <p:spPr bwMode="gray">
            <a:xfrm>
              <a:off x="6367954" y="3052931"/>
              <a:ext cx="541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50" name="Freeform 280">
              <a:extLst>
                <a:ext uri="{FF2B5EF4-FFF2-40B4-BE49-F238E27FC236}">
                  <a16:creationId xmlns:a16="http://schemas.microsoft.com/office/drawing/2014/main" id="{3D974FC5-5A41-4240-8AC7-E2EE3CECD7A6}"/>
                </a:ext>
              </a:extLst>
            </p:cNvPr>
            <p:cNvSpPr>
              <a:spLocks/>
            </p:cNvSpPr>
            <p:nvPr/>
          </p:nvSpPr>
          <p:spPr bwMode="gray">
            <a:xfrm>
              <a:off x="6390954" y="305293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51" name="Freeform 281">
              <a:extLst>
                <a:ext uri="{FF2B5EF4-FFF2-40B4-BE49-F238E27FC236}">
                  <a16:creationId xmlns:a16="http://schemas.microsoft.com/office/drawing/2014/main" id="{3DC421E9-A29E-4E47-9C72-B56C9A87A84D}"/>
                </a:ext>
              </a:extLst>
            </p:cNvPr>
            <p:cNvSpPr>
              <a:spLocks/>
            </p:cNvSpPr>
            <p:nvPr/>
          </p:nvSpPr>
          <p:spPr bwMode="gray">
            <a:xfrm>
              <a:off x="6321952" y="305563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52" name="Freeform 282">
              <a:extLst>
                <a:ext uri="{FF2B5EF4-FFF2-40B4-BE49-F238E27FC236}">
                  <a16:creationId xmlns:a16="http://schemas.microsoft.com/office/drawing/2014/main" id="{BAF7F82E-E85B-4E6A-AA7D-B36368649CAB}"/>
                </a:ext>
              </a:extLst>
            </p:cNvPr>
            <p:cNvSpPr>
              <a:spLocks/>
            </p:cNvSpPr>
            <p:nvPr/>
          </p:nvSpPr>
          <p:spPr bwMode="gray">
            <a:xfrm>
              <a:off x="6362542" y="3052931"/>
              <a:ext cx="2706" cy="2706"/>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lnTo>
                    <a:pt x="2" y="0"/>
                  </a:lnTo>
                  <a:lnTo>
                    <a:pt x="0"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53" name="Freeform 283">
              <a:extLst>
                <a:ext uri="{FF2B5EF4-FFF2-40B4-BE49-F238E27FC236}">
                  <a16:creationId xmlns:a16="http://schemas.microsoft.com/office/drawing/2014/main" id="{CDB6C40B-316E-4F0B-AE22-DE420A5DAEB2}"/>
                </a:ext>
              </a:extLst>
            </p:cNvPr>
            <p:cNvSpPr>
              <a:spLocks/>
            </p:cNvSpPr>
            <p:nvPr/>
          </p:nvSpPr>
          <p:spPr bwMode="gray">
            <a:xfrm>
              <a:off x="6319246" y="3055637"/>
              <a:ext cx="2706" cy="1353"/>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1"/>
                    <a:pt x="0" y="1"/>
                    <a:pt x="0" y="1"/>
                  </a:cubicBezTo>
                  <a:cubicBezTo>
                    <a:pt x="0"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54" name="Freeform 284">
              <a:extLst>
                <a:ext uri="{FF2B5EF4-FFF2-40B4-BE49-F238E27FC236}">
                  <a16:creationId xmlns:a16="http://schemas.microsoft.com/office/drawing/2014/main" id="{7CB3C6CC-42EC-4F18-BE0F-CEDCCED019D6}"/>
                </a:ext>
              </a:extLst>
            </p:cNvPr>
            <p:cNvSpPr>
              <a:spLocks/>
            </p:cNvSpPr>
            <p:nvPr/>
          </p:nvSpPr>
          <p:spPr bwMode="gray">
            <a:xfrm>
              <a:off x="6334129" y="3031283"/>
              <a:ext cx="10824" cy="5412"/>
            </a:xfrm>
            <a:custGeom>
              <a:avLst/>
              <a:gdLst>
                <a:gd name="T0" fmla="*/ 0 w 4"/>
                <a:gd name="T1" fmla="*/ 2 h 2"/>
                <a:gd name="T2" fmla="*/ 4 w 4"/>
                <a:gd name="T3" fmla="*/ 0 h 2"/>
                <a:gd name="T4" fmla="*/ 0 w 4"/>
                <a:gd name="T5" fmla="*/ 2 h 2"/>
              </a:gdLst>
              <a:ahLst/>
              <a:cxnLst>
                <a:cxn ang="0">
                  <a:pos x="T0" y="T1"/>
                </a:cxn>
                <a:cxn ang="0">
                  <a:pos x="T2" y="T3"/>
                </a:cxn>
                <a:cxn ang="0">
                  <a:pos x="T4" y="T5"/>
                </a:cxn>
              </a:cxnLst>
              <a:rect l="0" t="0" r="r" b="b"/>
              <a:pathLst>
                <a:path w="4" h="2">
                  <a:moveTo>
                    <a:pt x="0" y="2"/>
                  </a:moveTo>
                  <a:cubicBezTo>
                    <a:pt x="2" y="1"/>
                    <a:pt x="2" y="1"/>
                    <a:pt x="4" y="0"/>
                  </a:cubicBezTo>
                  <a:cubicBezTo>
                    <a:pt x="2" y="1"/>
                    <a:pt x="2" y="1"/>
                    <a:pt x="0"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55" name="Freeform 285">
              <a:extLst>
                <a:ext uri="{FF2B5EF4-FFF2-40B4-BE49-F238E27FC236}">
                  <a16:creationId xmlns:a16="http://schemas.microsoft.com/office/drawing/2014/main" id="{7EED1962-173E-48E6-9CF2-73062D31AB62}"/>
                </a:ext>
              </a:extLst>
            </p:cNvPr>
            <p:cNvSpPr>
              <a:spLocks/>
            </p:cNvSpPr>
            <p:nvPr/>
          </p:nvSpPr>
          <p:spPr bwMode="gray">
            <a:xfrm>
              <a:off x="6342247" y="3052931"/>
              <a:ext cx="8118"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2" y="0"/>
                    <a:pt x="2" y="0"/>
                    <a:pt x="3" y="0"/>
                  </a:cubicBezTo>
                  <a:cubicBezTo>
                    <a:pt x="2" y="0"/>
                    <a:pt x="2"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56" name="Freeform 286">
              <a:extLst>
                <a:ext uri="{FF2B5EF4-FFF2-40B4-BE49-F238E27FC236}">
                  <a16:creationId xmlns:a16="http://schemas.microsoft.com/office/drawing/2014/main" id="{C446334D-47BF-4AA3-8142-CB9CF213EB0D}"/>
                </a:ext>
              </a:extLst>
            </p:cNvPr>
            <p:cNvSpPr>
              <a:spLocks/>
            </p:cNvSpPr>
            <p:nvPr/>
          </p:nvSpPr>
          <p:spPr bwMode="gray">
            <a:xfrm>
              <a:off x="5617049" y="3326233"/>
              <a:ext cx="5412" cy="18942"/>
            </a:xfrm>
            <a:custGeom>
              <a:avLst/>
              <a:gdLst>
                <a:gd name="T0" fmla="*/ 2 w 2"/>
                <a:gd name="T1" fmla="*/ 3 h 7"/>
                <a:gd name="T2" fmla="*/ 1 w 2"/>
                <a:gd name="T3" fmla="*/ 2 h 7"/>
                <a:gd name="T4" fmla="*/ 0 w 2"/>
                <a:gd name="T5" fmla="*/ 0 h 7"/>
                <a:gd name="T6" fmla="*/ 0 w 2"/>
                <a:gd name="T7" fmla="*/ 3 h 7"/>
                <a:gd name="T8" fmla="*/ 1 w 2"/>
                <a:gd name="T9" fmla="*/ 6 h 7"/>
                <a:gd name="T10" fmla="*/ 2 w 2"/>
                <a:gd name="T11" fmla="*/ 6 h 7"/>
                <a:gd name="T12" fmla="*/ 2 w 2"/>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3"/>
                  </a:moveTo>
                  <a:cubicBezTo>
                    <a:pt x="1" y="3"/>
                    <a:pt x="1" y="3"/>
                    <a:pt x="1" y="2"/>
                  </a:cubicBezTo>
                  <a:cubicBezTo>
                    <a:pt x="1" y="1"/>
                    <a:pt x="1" y="0"/>
                    <a:pt x="0" y="0"/>
                  </a:cubicBezTo>
                  <a:cubicBezTo>
                    <a:pt x="0" y="1"/>
                    <a:pt x="0" y="2"/>
                    <a:pt x="0" y="3"/>
                  </a:cubicBezTo>
                  <a:cubicBezTo>
                    <a:pt x="0" y="3"/>
                    <a:pt x="1" y="5"/>
                    <a:pt x="1" y="6"/>
                  </a:cubicBezTo>
                  <a:cubicBezTo>
                    <a:pt x="2" y="6"/>
                    <a:pt x="2" y="7"/>
                    <a:pt x="2" y="6"/>
                  </a:cubicBezTo>
                  <a:cubicBezTo>
                    <a:pt x="2" y="5"/>
                    <a:pt x="2" y="4"/>
                    <a:pt x="2"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57" name="Freeform 287">
              <a:extLst>
                <a:ext uri="{FF2B5EF4-FFF2-40B4-BE49-F238E27FC236}">
                  <a16:creationId xmlns:a16="http://schemas.microsoft.com/office/drawing/2014/main" id="{878954E2-8559-4D44-AD5E-09EB82548D2D}"/>
                </a:ext>
              </a:extLst>
            </p:cNvPr>
            <p:cNvSpPr>
              <a:spLocks/>
            </p:cNvSpPr>
            <p:nvPr/>
          </p:nvSpPr>
          <p:spPr bwMode="gray">
            <a:xfrm>
              <a:off x="5633285" y="3337057"/>
              <a:ext cx="9471" cy="16236"/>
            </a:xfrm>
            <a:custGeom>
              <a:avLst/>
              <a:gdLst>
                <a:gd name="T0" fmla="*/ 3 w 4"/>
                <a:gd name="T1" fmla="*/ 1 h 6"/>
                <a:gd name="T2" fmla="*/ 1 w 4"/>
                <a:gd name="T3" fmla="*/ 2 h 6"/>
                <a:gd name="T4" fmla="*/ 0 w 4"/>
                <a:gd name="T5" fmla="*/ 4 h 6"/>
                <a:gd name="T6" fmla="*/ 1 w 4"/>
                <a:gd name="T7" fmla="*/ 5 h 6"/>
                <a:gd name="T8" fmla="*/ 2 w 4"/>
                <a:gd name="T9" fmla="*/ 5 h 6"/>
                <a:gd name="T10" fmla="*/ 3 w 4"/>
                <a:gd name="T11" fmla="*/ 3 h 6"/>
                <a:gd name="T12" fmla="*/ 3 w 4"/>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3" y="1"/>
                  </a:moveTo>
                  <a:cubicBezTo>
                    <a:pt x="2" y="1"/>
                    <a:pt x="2" y="1"/>
                    <a:pt x="1" y="2"/>
                  </a:cubicBezTo>
                  <a:cubicBezTo>
                    <a:pt x="1" y="3"/>
                    <a:pt x="1" y="4"/>
                    <a:pt x="0" y="4"/>
                  </a:cubicBezTo>
                  <a:cubicBezTo>
                    <a:pt x="0" y="5"/>
                    <a:pt x="1" y="5"/>
                    <a:pt x="1" y="5"/>
                  </a:cubicBezTo>
                  <a:cubicBezTo>
                    <a:pt x="1" y="6"/>
                    <a:pt x="2" y="6"/>
                    <a:pt x="2" y="5"/>
                  </a:cubicBezTo>
                  <a:cubicBezTo>
                    <a:pt x="3" y="5"/>
                    <a:pt x="3" y="3"/>
                    <a:pt x="3" y="3"/>
                  </a:cubicBezTo>
                  <a:cubicBezTo>
                    <a:pt x="3" y="2"/>
                    <a:pt x="4" y="0"/>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58" name="Freeform 288">
              <a:extLst>
                <a:ext uri="{FF2B5EF4-FFF2-40B4-BE49-F238E27FC236}">
                  <a16:creationId xmlns:a16="http://schemas.microsoft.com/office/drawing/2014/main" id="{C1B35C91-DD63-423B-977F-7152412266A2}"/>
                </a:ext>
              </a:extLst>
            </p:cNvPr>
            <p:cNvSpPr>
              <a:spLocks/>
            </p:cNvSpPr>
            <p:nvPr/>
          </p:nvSpPr>
          <p:spPr bwMode="gray">
            <a:xfrm>
              <a:off x="5625167" y="3353292"/>
              <a:ext cx="2706" cy="4059"/>
            </a:xfrm>
            <a:custGeom>
              <a:avLst/>
              <a:gdLst>
                <a:gd name="T0" fmla="*/ 0 w 1"/>
                <a:gd name="T1" fmla="*/ 1 h 2"/>
                <a:gd name="T2" fmla="*/ 0 w 1"/>
                <a:gd name="T3" fmla="*/ 2 h 2"/>
                <a:gd name="T4" fmla="*/ 1 w 1"/>
                <a:gd name="T5" fmla="*/ 2 h 2"/>
                <a:gd name="T6" fmla="*/ 0 w 1"/>
                <a:gd name="T7" fmla="*/ 1 h 2"/>
              </a:gdLst>
              <a:ahLst/>
              <a:cxnLst>
                <a:cxn ang="0">
                  <a:pos x="T0" y="T1"/>
                </a:cxn>
                <a:cxn ang="0">
                  <a:pos x="T2" y="T3"/>
                </a:cxn>
                <a:cxn ang="0">
                  <a:pos x="T4" y="T5"/>
                </a:cxn>
                <a:cxn ang="0">
                  <a:pos x="T6" y="T7"/>
                </a:cxn>
              </a:cxnLst>
              <a:rect l="0" t="0" r="r" b="b"/>
              <a:pathLst>
                <a:path w="1" h="2">
                  <a:moveTo>
                    <a:pt x="0" y="1"/>
                  </a:moveTo>
                  <a:cubicBezTo>
                    <a:pt x="0" y="0"/>
                    <a:pt x="0" y="1"/>
                    <a:pt x="0" y="2"/>
                  </a:cubicBezTo>
                  <a:cubicBezTo>
                    <a:pt x="0" y="2"/>
                    <a:pt x="1" y="2"/>
                    <a:pt x="1" y="2"/>
                  </a:cubicBezTo>
                  <a:cubicBezTo>
                    <a:pt x="1" y="1"/>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59" name="Freeform 289">
              <a:extLst>
                <a:ext uri="{FF2B5EF4-FFF2-40B4-BE49-F238E27FC236}">
                  <a16:creationId xmlns:a16="http://schemas.microsoft.com/office/drawing/2014/main" id="{FF58B7BC-7198-4373-A6FD-15A65D28DA20}"/>
                </a:ext>
              </a:extLst>
            </p:cNvPr>
            <p:cNvSpPr>
              <a:spLocks/>
            </p:cNvSpPr>
            <p:nvPr/>
          </p:nvSpPr>
          <p:spPr bwMode="gray">
            <a:xfrm>
              <a:off x="5573754" y="3355998"/>
              <a:ext cx="4059" cy="9471"/>
            </a:xfrm>
            <a:custGeom>
              <a:avLst/>
              <a:gdLst>
                <a:gd name="T0" fmla="*/ 2 w 2"/>
                <a:gd name="T1" fmla="*/ 1 h 4"/>
                <a:gd name="T2" fmla="*/ 1 w 2"/>
                <a:gd name="T3" fmla="*/ 2 h 4"/>
                <a:gd name="T4" fmla="*/ 0 w 2"/>
                <a:gd name="T5" fmla="*/ 3 h 4"/>
                <a:gd name="T6" fmla="*/ 1 w 2"/>
                <a:gd name="T7" fmla="*/ 4 h 4"/>
                <a:gd name="T8" fmla="*/ 1 w 2"/>
                <a:gd name="T9" fmla="*/ 3 h 4"/>
                <a:gd name="T10" fmla="*/ 2 w 2"/>
                <a:gd name="T11" fmla="*/ 1 h 4"/>
              </a:gdLst>
              <a:ahLst/>
              <a:cxnLst>
                <a:cxn ang="0">
                  <a:pos x="T0" y="T1"/>
                </a:cxn>
                <a:cxn ang="0">
                  <a:pos x="T2" y="T3"/>
                </a:cxn>
                <a:cxn ang="0">
                  <a:pos x="T4" y="T5"/>
                </a:cxn>
                <a:cxn ang="0">
                  <a:pos x="T6" y="T7"/>
                </a:cxn>
                <a:cxn ang="0">
                  <a:pos x="T8" y="T9"/>
                </a:cxn>
                <a:cxn ang="0">
                  <a:pos x="T10" y="T11"/>
                </a:cxn>
              </a:cxnLst>
              <a:rect l="0" t="0" r="r" b="b"/>
              <a:pathLst>
                <a:path w="2" h="4">
                  <a:moveTo>
                    <a:pt x="2" y="1"/>
                  </a:moveTo>
                  <a:cubicBezTo>
                    <a:pt x="1" y="0"/>
                    <a:pt x="1" y="1"/>
                    <a:pt x="1" y="2"/>
                  </a:cubicBezTo>
                  <a:cubicBezTo>
                    <a:pt x="1" y="3"/>
                    <a:pt x="0" y="3"/>
                    <a:pt x="0" y="3"/>
                  </a:cubicBezTo>
                  <a:cubicBezTo>
                    <a:pt x="0" y="4"/>
                    <a:pt x="1" y="4"/>
                    <a:pt x="1" y="4"/>
                  </a:cubicBezTo>
                  <a:cubicBezTo>
                    <a:pt x="1" y="4"/>
                    <a:pt x="1" y="3"/>
                    <a:pt x="1" y="3"/>
                  </a:cubicBezTo>
                  <a:cubicBezTo>
                    <a:pt x="2" y="2"/>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60" name="Freeform 290">
              <a:extLst>
                <a:ext uri="{FF2B5EF4-FFF2-40B4-BE49-F238E27FC236}">
                  <a16:creationId xmlns:a16="http://schemas.microsoft.com/office/drawing/2014/main" id="{A104F688-CA83-4743-AD60-B91038D39ACE}"/>
                </a:ext>
              </a:extLst>
            </p:cNvPr>
            <p:cNvSpPr>
              <a:spLocks/>
            </p:cNvSpPr>
            <p:nvPr/>
          </p:nvSpPr>
          <p:spPr bwMode="gray">
            <a:xfrm>
              <a:off x="5640050" y="3427706"/>
              <a:ext cx="2706" cy="5412"/>
            </a:xfrm>
            <a:custGeom>
              <a:avLst/>
              <a:gdLst>
                <a:gd name="T0" fmla="*/ 1 w 1"/>
                <a:gd name="T1" fmla="*/ 0 h 2"/>
                <a:gd name="T2" fmla="*/ 1 w 1"/>
                <a:gd name="T3" fmla="*/ 0 h 2"/>
                <a:gd name="T4" fmla="*/ 0 w 1"/>
                <a:gd name="T5" fmla="*/ 2 h 2"/>
                <a:gd name="T6" fmla="*/ 0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0"/>
                    <a:pt x="1" y="0"/>
                  </a:cubicBezTo>
                  <a:cubicBezTo>
                    <a:pt x="0" y="1"/>
                    <a:pt x="0" y="1"/>
                    <a:pt x="0" y="2"/>
                  </a:cubicBezTo>
                  <a:cubicBezTo>
                    <a:pt x="0" y="2"/>
                    <a:pt x="0" y="2"/>
                    <a:pt x="0" y="2"/>
                  </a:cubicBezTo>
                  <a:cubicBezTo>
                    <a:pt x="1"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61" name="Freeform 291">
              <a:extLst>
                <a:ext uri="{FF2B5EF4-FFF2-40B4-BE49-F238E27FC236}">
                  <a16:creationId xmlns:a16="http://schemas.microsoft.com/office/drawing/2014/main" id="{1F9DA43D-3BFD-4D86-B198-23CD0EE8F3D4}"/>
                </a:ext>
              </a:extLst>
            </p:cNvPr>
            <p:cNvSpPr>
              <a:spLocks/>
            </p:cNvSpPr>
            <p:nvPr/>
          </p:nvSpPr>
          <p:spPr bwMode="gray">
            <a:xfrm>
              <a:off x="5611637" y="3453413"/>
              <a:ext cx="5412" cy="13530"/>
            </a:xfrm>
            <a:custGeom>
              <a:avLst/>
              <a:gdLst>
                <a:gd name="T0" fmla="*/ 1 w 2"/>
                <a:gd name="T1" fmla="*/ 0 h 5"/>
                <a:gd name="T2" fmla="*/ 0 w 2"/>
                <a:gd name="T3" fmla="*/ 2 h 5"/>
                <a:gd name="T4" fmla="*/ 1 w 2"/>
                <a:gd name="T5" fmla="*/ 3 h 5"/>
                <a:gd name="T6" fmla="*/ 1 w 2"/>
                <a:gd name="T7" fmla="*/ 3 h 5"/>
                <a:gd name="T8" fmla="*/ 1 w 2"/>
                <a:gd name="T9" fmla="*/ 4 h 5"/>
                <a:gd name="T10" fmla="*/ 2 w 2"/>
                <a:gd name="T11" fmla="*/ 4 h 5"/>
                <a:gd name="T12" fmla="*/ 1 w 2"/>
                <a:gd name="T13" fmla="*/ 2 h 5"/>
                <a:gd name="T14" fmla="*/ 1 w 2"/>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1" y="0"/>
                  </a:moveTo>
                  <a:cubicBezTo>
                    <a:pt x="1" y="1"/>
                    <a:pt x="1" y="1"/>
                    <a:pt x="0" y="2"/>
                  </a:cubicBezTo>
                  <a:cubicBezTo>
                    <a:pt x="0" y="2"/>
                    <a:pt x="0" y="3"/>
                    <a:pt x="1" y="3"/>
                  </a:cubicBezTo>
                  <a:cubicBezTo>
                    <a:pt x="1" y="2"/>
                    <a:pt x="1" y="3"/>
                    <a:pt x="1" y="3"/>
                  </a:cubicBezTo>
                  <a:cubicBezTo>
                    <a:pt x="1" y="4"/>
                    <a:pt x="1" y="4"/>
                    <a:pt x="1" y="4"/>
                  </a:cubicBezTo>
                  <a:cubicBezTo>
                    <a:pt x="1" y="5"/>
                    <a:pt x="2" y="5"/>
                    <a:pt x="2" y="4"/>
                  </a:cubicBezTo>
                  <a:cubicBezTo>
                    <a:pt x="2" y="3"/>
                    <a:pt x="1" y="3"/>
                    <a:pt x="1" y="2"/>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62" name="Freeform 292">
              <a:extLst>
                <a:ext uri="{FF2B5EF4-FFF2-40B4-BE49-F238E27FC236}">
                  <a16:creationId xmlns:a16="http://schemas.microsoft.com/office/drawing/2014/main" id="{0411EA98-30FE-41AB-86FA-9E1424A295DE}"/>
                </a:ext>
              </a:extLst>
            </p:cNvPr>
            <p:cNvSpPr>
              <a:spLocks/>
            </p:cNvSpPr>
            <p:nvPr/>
          </p:nvSpPr>
          <p:spPr bwMode="gray">
            <a:xfrm>
              <a:off x="5617049" y="3466943"/>
              <a:ext cx="5412" cy="5412"/>
            </a:xfrm>
            <a:custGeom>
              <a:avLst/>
              <a:gdLst>
                <a:gd name="T0" fmla="*/ 0 w 2"/>
                <a:gd name="T1" fmla="*/ 0 h 2"/>
                <a:gd name="T2" fmla="*/ 0 w 2"/>
                <a:gd name="T3" fmla="*/ 1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1"/>
                  </a:cubicBezTo>
                  <a:cubicBezTo>
                    <a:pt x="1" y="1"/>
                    <a:pt x="1" y="2"/>
                    <a:pt x="2" y="2"/>
                  </a:cubicBezTo>
                  <a:cubicBezTo>
                    <a:pt x="2" y="2"/>
                    <a:pt x="2" y="1"/>
                    <a:pt x="2" y="1"/>
                  </a:cubicBezTo>
                  <a:cubicBezTo>
                    <a:pt x="1"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63" name="Freeform 293">
              <a:extLst>
                <a:ext uri="{FF2B5EF4-FFF2-40B4-BE49-F238E27FC236}">
                  <a16:creationId xmlns:a16="http://schemas.microsoft.com/office/drawing/2014/main" id="{2C20B550-D75C-4D1A-A63C-7EACAFE89766}"/>
                </a:ext>
              </a:extLst>
            </p:cNvPr>
            <p:cNvSpPr>
              <a:spLocks/>
            </p:cNvSpPr>
            <p:nvPr/>
          </p:nvSpPr>
          <p:spPr bwMode="gray">
            <a:xfrm>
              <a:off x="5648168" y="3469649"/>
              <a:ext cx="2706" cy="5412"/>
            </a:xfrm>
            <a:custGeom>
              <a:avLst/>
              <a:gdLst>
                <a:gd name="T0" fmla="*/ 0 w 1"/>
                <a:gd name="T1" fmla="*/ 1 h 2"/>
                <a:gd name="T2" fmla="*/ 0 w 1"/>
                <a:gd name="T3" fmla="*/ 1 h 2"/>
                <a:gd name="T4" fmla="*/ 1 w 1"/>
                <a:gd name="T5" fmla="*/ 2 h 2"/>
                <a:gd name="T6" fmla="*/ 0 w 1"/>
                <a:gd name="T7" fmla="*/ 1 h 2"/>
              </a:gdLst>
              <a:ahLst/>
              <a:cxnLst>
                <a:cxn ang="0">
                  <a:pos x="T0" y="T1"/>
                </a:cxn>
                <a:cxn ang="0">
                  <a:pos x="T2" y="T3"/>
                </a:cxn>
                <a:cxn ang="0">
                  <a:pos x="T4" y="T5"/>
                </a:cxn>
                <a:cxn ang="0">
                  <a:pos x="T6" y="T7"/>
                </a:cxn>
              </a:cxnLst>
              <a:rect l="0" t="0" r="r" b="b"/>
              <a:pathLst>
                <a:path w="1" h="2">
                  <a:moveTo>
                    <a:pt x="0" y="1"/>
                  </a:moveTo>
                  <a:cubicBezTo>
                    <a:pt x="0" y="0"/>
                    <a:pt x="0" y="1"/>
                    <a:pt x="0" y="1"/>
                  </a:cubicBezTo>
                  <a:cubicBezTo>
                    <a:pt x="0" y="2"/>
                    <a:pt x="0" y="2"/>
                    <a:pt x="1" y="2"/>
                  </a:cubicBezTo>
                  <a:cubicBezTo>
                    <a:pt x="1" y="2"/>
                    <a:pt x="1"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64" name="Freeform 294">
              <a:extLst>
                <a:ext uri="{FF2B5EF4-FFF2-40B4-BE49-F238E27FC236}">
                  <a16:creationId xmlns:a16="http://schemas.microsoft.com/office/drawing/2014/main" id="{1B676513-83F1-4714-82AD-ED010E34C3A4}"/>
                </a:ext>
              </a:extLst>
            </p:cNvPr>
            <p:cNvSpPr>
              <a:spLocks/>
            </p:cNvSpPr>
            <p:nvPr/>
          </p:nvSpPr>
          <p:spPr bwMode="gray">
            <a:xfrm>
              <a:off x="5656286" y="3477766"/>
              <a:ext cx="2706" cy="4059"/>
            </a:xfrm>
            <a:custGeom>
              <a:avLst/>
              <a:gdLst>
                <a:gd name="T0" fmla="*/ 1 w 1"/>
                <a:gd name="T1" fmla="*/ 0 h 2"/>
                <a:gd name="T2" fmla="*/ 0 w 1"/>
                <a:gd name="T3" fmla="*/ 1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0" y="0"/>
                    <a:pt x="0" y="0"/>
                    <a:pt x="0" y="1"/>
                  </a:cubicBezTo>
                  <a:cubicBezTo>
                    <a:pt x="1" y="1"/>
                    <a:pt x="1" y="2"/>
                    <a:pt x="1" y="2"/>
                  </a:cubicBezTo>
                  <a:cubicBezTo>
                    <a:pt x="1"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65" name="Freeform 295">
              <a:extLst>
                <a:ext uri="{FF2B5EF4-FFF2-40B4-BE49-F238E27FC236}">
                  <a16:creationId xmlns:a16="http://schemas.microsoft.com/office/drawing/2014/main" id="{7DC60BC0-EDB8-44DA-90A8-7EE945E48B69}"/>
                </a:ext>
              </a:extLst>
            </p:cNvPr>
            <p:cNvSpPr>
              <a:spLocks/>
            </p:cNvSpPr>
            <p:nvPr/>
          </p:nvSpPr>
          <p:spPr bwMode="gray">
            <a:xfrm>
              <a:off x="5645462" y="3453413"/>
              <a:ext cx="2706" cy="8118"/>
            </a:xfrm>
            <a:custGeom>
              <a:avLst/>
              <a:gdLst>
                <a:gd name="T0" fmla="*/ 0 w 1"/>
                <a:gd name="T1" fmla="*/ 0 h 3"/>
                <a:gd name="T2" fmla="*/ 0 w 1"/>
                <a:gd name="T3" fmla="*/ 1 h 3"/>
                <a:gd name="T4" fmla="*/ 0 w 1"/>
                <a:gd name="T5" fmla="*/ 3 h 3"/>
                <a:gd name="T6" fmla="*/ 1 w 1"/>
                <a:gd name="T7" fmla="*/ 2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0" y="0"/>
                    <a:pt x="0" y="1"/>
                    <a:pt x="0" y="1"/>
                  </a:cubicBezTo>
                  <a:cubicBezTo>
                    <a:pt x="0" y="2"/>
                    <a:pt x="0" y="2"/>
                    <a:pt x="0" y="3"/>
                  </a:cubicBezTo>
                  <a:cubicBezTo>
                    <a:pt x="1" y="3"/>
                    <a:pt x="1" y="2"/>
                    <a:pt x="1" y="2"/>
                  </a:cubicBezTo>
                  <a:cubicBezTo>
                    <a:pt x="1" y="1"/>
                    <a:pt x="0" y="1"/>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66" name="Freeform 296">
              <a:extLst>
                <a:ext uri="{FF2B5EF4-FFF2-40B4-BE49-F238E27FC236}">
                  <a16:creationId xmlns:a16="http://schemas.microsoft.com/office/drawing/2014/main" id="{C88A609B-4F67-4BAD-91BA-DE69CF306B4A}"/>
                </a:ext>
              </a:extLst>
            </p:cNvPr>
            <p:cNvSpPr>
              <a:spLocks/>
            </p:cNvSpPr>
            <p:nvPr/>
          </p:nvSpPr>
          <p:spPr bwMode="gray">
            <a:xfrm>
              <a:off x="5645462" y="3438530"/>
              <a:ext cx="2706"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0"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67" name="Freeform 297">
              <a:extLst>
                <a:ext uri="{FF2B5EF4-FFF2-40B4-BE49-F238E27FC236}">
                  <a16:creationId xmlns:a16="http://schemas.microsoft.com/office/drawing/2014/main" id="{3B652FA3-DFA3-4AB5-B9F6-7F91580251B7}"/>
                </a:ext>
              </a:extLst>
            </p:cNvPr>
            <p:cNvSpPr>
              <a:spLocks/>
            </p:cNvSpPr>
            <p:nvPr/>
          </p:nvSpPr>
          <p:spPr bwMode="gray">
            <a:xfrm>
              <a:off x="5971530" y="3684772"/>
              <a:ext cx="85238" cy="105532"/>
            </a:xfrm>
            <a:custGeom>
              <a:avLst/>
              <a:gdLst>
                <a:gd name="T0" fmla="*/ 0 w 33"/>
                <a:gd name="T1" fmla="*/ 31 h 41"/>
                <a:gd name="T2" fmla="*/ 3 w 33"/>
                <a:gd name="T3" fmla="*/ 34 h 41"/>
                <a:gd name="T4" fmla="*/ 7 w 33"/>
                <a:gd name="T5" fmla="*/ 37 h 41"/>
                <a:gd name="T6" fmla="*/ 11 w 33"/>
                <a:gd name="T7" fmla="*/ 38 h 41"/>
                <a:gd name="T8" fmla="*/ 15 w 33"/>
                <a:gd name="T9" fmla="*/ 40 h 41"/>
                <a:gd name="T10" fmla="*/ 16 w 33"/>
                <a:gd name="T11" fmla="*/ 41 h 41"/>
                <a:gd name="T12" fmla="*/ 17 w 33"/>
                <a:gd name="T13" fmla="*/ 39 h 41"/>
                <a:gd name="T14" fmla="*/ 19 w 33"/>
                <a:gd name="T15" fmla="*/ 38 h 41"/>
                <a:gd name="T16" fmla="*/ 20 w 33"/>
                <a:gd name="T17" fmla="*/ 37 h 41"/>
                <a:gd name="T18" fmla="*/ 21 w 33"/>
                <a:gd name="T19" fmla="*/ 35 h 41"/>
                <a:gd name="T20" fmla="*/ 23 w 33"/>
                <a:gd name="T21" fmla="*/ 34 h 41"/>
                <a:gd name="T22" fmla="*/ 24 w 33"/>
                <a:gd name="T23" fmla="*/ 33 h 41"/>
                <a:gd name="T24" fmla="*/ 25 w 33"/>
                <a:gd name="T25" fmla="*/ 31 h 41"/>
                <a:gd name="T26" fmla="*/ 25 w 33"/>
                <a:gd name="T27" fmla="*/ 29 h 41"/>
                <a:gd name="T28" fmla="*/ 28 w 33"/>
                <a:gd name="T29" fmla="*/ 27 h 41"/>
                <a:gd name="T30" fmla="*/ 32 w 33"/>
                <a:gd name="T31" fmla="*/ 24 h 41"/>
                <a:gd name="T32" fmla="*/ 33 w 33"/>
                <a:gd name="T33" fmla="*/ 23 h 41"/>
                <a:gd name="T34" fmla="*/ 32 w 33"/>
                <a:gd name="T35" fmla="*/ 21 h 41"/>
                <a:gd name="T36" fmla="*/ 31 w 33"/>
                <a:gd name="T37" fmla="*/ 21 h 41"/>
                <a:gd name="T38" fmla="*/ 30 w 33"/>
                <a:gd name="T39" fmla="*/ 22 h 41"/>
                <a:gd name="T40" fmla="*/ 28 w 33"/>
                <a:gd name="T41" fmla="*/ 21 h 41"/>
                <a:gd name="T42" fmla="*/ 25 w 33"/>
                <a:gd name="T43" fmla="*/ 20 h 41"/>
                <a:gd name="T44" fmla="*/ 28 w 33"/>
                <a:gd name="T45" fmla="*/ 1 h 41"/>
                <a:gd name="T46" fmla="*/ 14 w 33"/>
                <a:gd name="T47" fmla="*/ 0 h 41"/>
                <a:gd name="T48" fmla="*/ 13 w 33"/>
                <a:gd name="T49" fmla="*/ 5 h 41"/>
                <a:gd name="T50" fmla="*/ 10 w 33"/>
                <a:gd name="T51" fmla="*/ 5 h 41"/>
                <a:gd name="T52" fmla="*/ 14 w 33"/>
                <a:gd name="T53" fmla="*/ 10 h 41"/>
                <a:gd name="T54" fmla="*/ 15 w 33"/>
                <a:gd name="T55" fmla="*/ 11 h 41"/>
                <a:gd name="T56" fmla="*/ 15 w 33"/>
                <a:gd name="T57" fmla="*/ 12 h 41"/>
                <a:gd name="T58" fmla="*/ 16 w 33"/>
                <a:gd name="T59" fmla="*/ 13 h 41"/>
                <a:gd name="T60" fmla="*/ 17 w 33"/>
                <a:gd name="T61" fmla="*/ 14 h 41"/>
                <a:gd name="T62" fmla="*/ 16 w 33"/>
                <a:gd name="T63" fmla="*/ 16 h 41"/>
                <a:gd name="T64" fmla="*/ 16 w 33"/>
                <a:gd name="T65" fmla="*/ 18 h 41"/>
                <a:gd name="T66" fmla="*/ 7 w 33"/>
                <a:gd name="T67" fmla="*/ 16 h 41"/>
                <a:gd name="T68" fmla="*/ 6 w 33"/>
                <a:gd name="T69" fmla="*/ 17 h 41"/>
                <a:gd name="T70" fmla="*/ 5 w 33"/>
                <a:gd name="T71" fmla="*/ 18 h 41"/>
                <a:gd name="T72" fmla="*/ 2 w 33"/>
                <a:gd name="T73" fmla="*/ 24 h 41"/>
                <a:gd name="T74" fmla="*/ 2 w 33"/>
                <a:gd name="T75" fmla="*/ 25 h 41"/>
                <a:gd name="T76" fmla="*/ 2 w 33"/>
                <a:gd name="T77" fmla="*/ 26 h 41"/>
                <a:gd name="T78" fmla="*/ 2 w 33"/>
                <a:gd name="T79" fmla="*/ 27 h 41"/>
                <a:gd name="T80" fmla="*/ 1 w 33"/>
                <a:gd name="T81" fmla="*/ 29 h 41"/>
                <a:gd name="T82" fmla="*/ 1 w 33"/>
                <a:gd name="T83" fmla="*/ 31 h 41"/>
                <a:gd name="T84" fmla="*/ 0 w 33"/>
                <a:gd name="T85" fmla="*/ 3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 h="41">
                  <a:moveTo>
                    <a:pt x="0" y="31"/>
                  </a:moveTo>
                  <a:cubicBezTo>
                    <a:pt x="0" y="31"/>
                    <a:pt x="2" y="33"/>
                    <a:pt x="3" y="34"/>
                  </a:cubicBezTo>
                  <a:cubicBezTo>
                    <a:pt x="4" y="35"/>
                    <a:pt x="6" y="37"/>
                    <a:pt x="7" y="37"/>
                  </a:cubicBezTo>
                  <a:cubicBezTo>
                    <a:pt x="8" y="38"/>
                    <a:pt x="10" y="39"/>
                    <a:pt x="11" y="38"/>
                  </a:cubicBezTo>
                  <a:cubicBezTo>
                    <a:pt x="12" y="38"/>
                    <a:pt x="14" y="39"/>
                    <a:pt x="15" y="40"/>
                  </a:cubicBezTo>
                  <a:cubicBezTo>
                    <a:pt x="16" y="40"/>
                    <a:pt x="16" y="41"/>
                    <a:pt x="16" y="41"/>
                  </a:cubicBezTo>
                  <a:cubicBezTo>
                    <a:pt x="16" y="41"/>
                    <a:pt x="16" y="39"/>
                    <a:pt x="17" y="39"/>
                  </a:cubicBezTo>
                  <a:cubicBezTo>
                    <a:pt x="19" y="38"/>
                    <a:pt x="19" y="37"/>
                    <a:pt x="19" y="38"/>
                  </a:cubicBezTo>
                  <a:cubicBezTo>
                    <a:pt x="20" y="38"/>
                    <a:pt x="20" y="37"/>
                    <a:pt x="20" y="37"/>
                  </a:cubicBezTo>
                  <a:cubicBezTo>
                    <a:pt x="21" y="36"/>
                    <a:pt x="21" y="37"/>
                    <a:pt x="21" y="35"/>
                  </a:cubicBezTo>
                  <a:cubicBezTo>
                    <a:pt x="21" y="34"/>
                    <a:pt x="22" y="34"/>
                    <a:pt x="23" y="34"/>
                  </a:cubicBezTo>
                  <a:cubicBezTo>
                    <a:pt x="24" y="34"/>
                    <a:pt x="23" y="34"/>
                    <a:pt x="24" y="33"/>
                  </a:cubicBezTo>
                  <a:cubicBezTo>
                    <a:pt x="25" y="32"/>
                    <a:pt x="25" y="32"/>
                    <a:pt x="25" y="31"/>
                  </a:cubicBezTo>
                  <a:cubicBezTo>
                    <a:pt x="24" y="30"/>
                    <a:pt x="24" y="30"/>
                    <a:pt x="25" y="29"/>
                  </a:cubicBezTo>
                  <a:cubicBezTo>
                    <a:pt x="25" y="28"/>
                    <a:pt x="27" y="27"/>
                    <a:pt x="28" y="27"/>
                  </a:cubicBezTo>
                  <a:cubicBezTo>
                    <a:pt x="29" y="26"/>
                    <a:pt x="31" y="24"/>
                    <a:pt x="32" y="24"/>
                  </a:cubicBezTo>
                  <a:cubicBezTo>
                    <a:pt x="33" y="23"/>
                    <a:pt x="33" y="23"/>
                    <a:pt x="33" y="23"/>
                  </a:cubicBezTo>
                  <a:cubicBezTo>
                    <a:pt x="33" y="23"/>
                    <a:pt x="32" y="22"/>
                    <a:pt x="32" y="21"/>
                  </a:cubicBezTo>
                  <a:cubicBezTo>
                    <a:pt x="31" y="21"/>
                    <a:pt x="31" y="21"/>
                    <a:pt x="31" y="21"/>
                  </a:cubicBezTo>
                  <a:cubicBezTo>
                    <a:pt x="30" y="22"/>
                    <a:pt x="30" y="23"/>
                    <a:pt x="30" y="22"/>
                  </a:cubicBezTo>
                  <a:cubicBezTo>
                    <a:pt x="30" y="22"/>
                    <a:pt x="29" y="21"/>
                    <a:pt x="28" y="21"/>
                  </a:cubicBezTo>
                  <a:cubicBezTo>
                    <a:pt x="28" y="20"/>
                    <a:pt x="25" y="20"/>
                    <a:pt x="25" y="20"/>
                  </a:cubicBezTo>
                  <a:cubicBezTo>
                    <a:pt x="26" y="13"/>
                    <a:pt x="27" y="9"/>
                    <a:pt x="28" y="1"/>
                  </a:cubicBezTo>
                  <a:cubicBezTo>
                    <a:pt x="22" y="1"/>
                    <a:pt x="20" y="1"/>
                    <a:pt x="14" y="0"/>
                  </a:cubicBezTo>
                  <a:cubicBezTo>
                    <a:pt x="14" y="2"/>
                    <a:pt x="14" y="3"/>
                    <a:pt x="13" y="5"/>
                  </a:cubicBezTo>
                  <a:cubicBezTo>
                    <a:pt x="13" y="5"/>
                    <a:pt x="10" y="5"/>
                    <a:pt x="10" y="5"/>
                  </a:cubicBezTo>
                  <a:cubicBezTo>
                    <a:pt x="10" y="6"/>
                    <a:pt x="14" y="10"/>
                    <a:pt x="14" y="10"/>
                  </a:cubicBezTo>
                  <a:cubicBezTo>
                    <a:pt x="14" y="10"/>
                    <a:pt x="15" y="10"/>
                    <a:pt x="15" y="11"/>
                  </a:cubicBezTo>
                  <a:cubicBezTo>
                    <a:pt x="15" y="12"/>
                    <a:pt x="15" y="12"/>
                    <a:pt x="15" y="12"/>
                  </a:cubicBezTo>
                  <a:cubicBezTo>
                    <a:pt x="16" y="13"/>
                    <a:pt x="16" y="13"/>
                    <a:pt x="16" y="13"/>
                  </a:cubicBezTo>
                  <a:cubicBezTo>
                    <a:pt x="16" y="14"/>
                    <a:pt x="16" y="14"/>
                    <a:pt x="17" y="14"/>
                  </a:cubicBezTo>
                  <a:cubicBezTo>
                    <a:pt x="17" y="15"/>
                    <a:pt x="16" y="15"/>
                    <a:pt x="16" y="16"/>
                  </a:cubicBezTo>
                  <a:cubicBezTo>
                    <a:pt x="16" y="16"/>
                    <a:pt x="17" y="18"/>
                    <a:pt x="16" y="18"/>
                  </a:cubicBezTo>
                  <a:cubicBezTo>
                    <a:pt x="15" y="18"/>
                    <a:pt x="7" y="16"/>
                    <a:pt x="7" y="16"/>
                  </a:cubicBezTo>
                  <a:cubicBezTo>
                    <a:pt x="7" y="16"/>
                    <a:pt x="6" y="16"/>
                    <a:pt x="6" y="17"/>
                  </a:cubicBezTo>
                  <a:cubicBezTo>
                    <a:pt x="6" y="17"/>
                    <a:pt x="5" y="18"/>
                    <a:pt x="5" y="18"/>
                  </a:cubicBezTo>
                  <a:cubicBezTo>
                    <a:pt x="4" y="20"/>
                    <a:pt x="3" y="22"/>
                    <a:pt x="2" y="24"/>
                  </a:cubicBezTo>
                  <a:cubicBezTo>
                    <a:pt x="2" y="24"/>
                    <a:pt x="1" y="24"/>
                    <a:pt x="2" y="25"/>
                  </a:cubicBezTo>
                  <a:cubicBezTo>
                    <a:pt x="2" y="25"/>
                    <a:pt x="3" y="26"/>
                    <a:pt x="2" y="26"/>
                  </a:cubicBezTo>
                  <a:cubicBezTo>
                    <a:pt x="2" y="27"/>
                    <a:pt x="2" y="27"/>
                    <a:pt x="2" y="27"/>
                  </a:cubicBezTo>
                  <a:cubicBezTo>
                    <a:pt x="2" y="27"/>
                    <a:pt x="1" y="28"/>
                    <a:pt x="1" y="29"/>
                  </a:cubicBezTo>
                  <a:cubicBezTo>
                    <a:pt x="1" y="29"/>
                    <a:pt x="1" y="30"/>
                    <a:pt x="1" y="31"/>
                  </a:cubicBezTo>
                  <a:cubicBezTo>
                    <a:pt x="0" y="31"/>
                    <a:pt x="0" y="31"/>
                    <a:pt x="0" y="3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68" name="Freeform 298">
              <a:extLst>
                <a:ext uri="{FF2B5EF4-FFF2-40B4-BE49-F238E27FC236}">
                  <a16:creationId xmlns:a16="http://schemas.microsoft.com/office/drawing/2014/main" id="{AAFA6E42-E2EA-469B-B803-9977A1901373}"/>
                </a:ext>
              </a:extLst>
            </p:cNvPr>
            <p:cNvSpPr>
              <a:spLocks/>
            </p:cNvSpPr>
            <p:nvPr/>
          </p:nvSpPr>
          <p:spPr bwMode="gray">
            <a:xfrm>
              <a:off x="6036473" y="3671242"/>
              <a:ext cx="31119" cy="67649"/>
            </a:xfrm>
            <a:custGeom>
              <a:avLst/>
              <a:gdLst>
                <a:gd name="T0" fmla="*/ 11 w 12"/>
                <a:gd name="T1" fmla="*/ 0 h 26"/>
                <a:gd name="T2" fmla="*/ 10 w 12"/>
                <a:gd name="T3" fmla="*/ 1 h 26"/>
                <a:gd name="T4" fmla="*/ 10 w 12"/>
                <a:gd name="T5" fmla="*/ 2 h 26"/>
                <a:gd name="T6" fmla="*/ 12 w 12"/>
                <a:gd name="T7" fmla="*/ 3 h 26"/>
                <a:gd name="T8" fmla="*/ 11 w 12"/>
                <a:gd name="T9" fmla="*/ 5 h 26"/>
                <a:gd name="T10" fmla="*/ 11 w 12"/>
                <a:gd name="T11" fmla="*/ 6 h 26"/>
                <a:gd name="T12" fmla="*/ 11 w 12"/>
                <a:gd name="T13" fmla="*/ 8 h 26"/>
                <a:gd name="T14" fmla="*/ 11 w 12"/>
                <a:gd name="T15" fmla="*/ 8 h 26"/>
                <a:gd name="T16" fmla="*/ 10 w 12"/>
                <a:gd name="T17" fmla="*/ 10 h 26"/>
                <a:gd name="T18" fmla="*/ 10 w 12"/>
                <a:gd name="T19" fmla="*/ 10 h 26"/>
                <a:gd name="T20" fmla="*/ 9 w 12"/>
                <a:gd name="T21" fmla="*/ 11 h 26"/>
                <a:gd name="T22" fmla="*/ 9 w 12"/>
                <a:gd name="T23" fmla="*/ 15 h 26"/>
                <a:gd name="T24" fmla="*/ 8 w 12"/>
                <a:gd name="T25" fmla="*/ 18 h 26"/>
                <a:gd name="T26" fmla="*/ 7 w 12"/>
                <a:gd name="T27" fmla="*/ 21 h 26"/>
                <a:gd name="T28" fmla="*/ 6 w 12"/>
                <a:gd name="T29" fmla="*/ 22 h 26"/>
                <a:gd name="T30" fmla="*/ 4 w 12"/>
                <a:gd name="T31" fmla="*/ 23 h 26"/>
                <a:gd name="T32" fmla="*/ 3 w 12"/>
                <a:gd name="T33" fmla="*/ 25 h 26"/>
                <a:gd name="T34" fmla="*/ 3 w 12"/>
                <a:gd name="T35" fmla="*/ 26 h 26"/>
                <a:gd name="T36" fmla="*/ 0 w 12"/>
                <a:gd name="T37" fmla="*/ 25 h 26"/>
                <a:gd name="T38" fmla="*/ 3 w 12"/>
                <a:gd name="T39" fmla="*/ 6 h 26"/>
                <a:gd name="T40" fmla="*/ 4 w 12"/>
                <a:gd name="T41" fmla="*/ 5 h 26"/>
                <a:gd name="T42" fmla="*/ 5 w 12"/>
                <a:gd name="T43" fmla="*/ 6 h 26"/>
                <a:gd name="T44" fmla="*/ 6 w 12"/>
                <a:gd name="T45" fmla="*/ 6 h 26"/>
                <a:gd name="T46" fmla="*/ 9 w 12"/>
                <a:gd name="T47" fmla="*/ 0 h 26"/>
                <a:gd name="T48" fmla="*/ 11 w 12"/>
                <a:gd name="T4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26">
                  <a:moveTo>
                    <a:pt x="11" y="0"/>
                  </a:moveTo>
                  <a:cubicBezTo>
                    <a:pt x="11" y="0"/>
                    <a:pt x="11" y="1"/>
                    <a:pt x="10" y="1"/>
                  </a:cubicBezTo>
                  <a:cubicBezTo>
                    <a:pt x="10" y="2"/>
                    <a:pt x="9" y="2"/>
                    <a:pt x="10" y="2"/>
                  </a:cubicBezTo>
                  <a:cubicBezTo>
                    <a:pt x="11" y="2"/>
                    <a:pt x="12" y="2"/>
                    <a:pt x="12" y="3"/>
                  </a:cubicBezTo>
                  <a:cubicBezTo>
                    <a:pt x="12" y="3"/>
                    <a:pt x="12" y="4"/>
                    <a:pt x="11" y="5"/>
                  </a:cubicBezTo>
                  <a:cubicBezTo>
                    <a:pt x="11" y="5"/>
                    <a:pt x="11" y="6"/>
                    <a:pt x="11" y="6"/>
                  </a:cubicBezTo>
                  <a:cubicBezTo>
                    <a:pt x="11" y="7"/>
                    <a:pt x="11" y="7"/>
                    <a:pt x="11" y="8"/>
                  </a:cubicBezTo>
                  <a:cubicBezTo>
                    <a:pt x="11" y="8"/>
                    <a:pt x="12" y="8"/>
                    <a:pt x="11" y="8"/>
                  </a:cubicBezTo>
                  <a:cubicBezTo>
                    <a:pt x="11" y="9"/>
                    <a:pt x="10" y="9"/>
                    <a:pt x="10" y="10"/>
                  </a:cubicBezTo>
                  <a:cubicBezTo>
                    <a:pt x="10" y="10"/>
                    <a:pt x="11" y="10"/>
                    <a:pt x="10" y="10"/>
                  </a:cubicBezTo>
                  <a:cubicBezTo>
                    <a:pt x="10" y="10"/>
                    <a:pt x="10" y="11"/>
                    <a:pt x="9" y="11"/>
                  </a:cubicBezTo>
                  <a:cubicBezTo>
                    <a:pt x="9" y="12"/>
                    <a:pt x="9" y="14"/>
                    <a:pt x="9" y="15"/>
                  </a:cubicBezTo>
                  <a:cubicBezTo>
                    <a:pt x="9" y="16"/>
                    <a:pt x="9" y="17"/>
                    <a:pt x="8" y="18"/>
                  </a:cubicBezTo>
                  <a:cubicBezTo>
                    <a:pt x="8" y="20"/>
                    <a:pt x="7" y="20"/>
                    <a:pt x="7" y="21"/>
                  </a:cubicBezTo>
                  <a:cubicBezTo>
                    <a:pt x="6" y="22"/>
                    <a:pt x="7" y="22"/>
                    <a:pt x="6" y="22"/>
                  </a:cubicBezTo>
                  <a:cubicBezTo>
                    <a:pt x="5" y="22"/>
                    <a:pt x="5" y="22"/>
                    <a:pt x="4" y="23"/>
                  </a:cubicBezTo>
                  <a:cubicBezTo>
                    <a:pt x="4" y="24"/>
                    <a:pt x="3" y="24"/>
                    <a:pt x="3" y="25"/>
                  </a:cubicBezTo>
                  <a:cubicBezTo>
                    <a:pt x="3" y="26"/>
                    <a:pt x="3" y="26"/>
                    <a:pt x="3" y="26"/>
                  </a:cubicBezTo>
                  <a:cubicBezTo>
                    <a:pt x="2" y="25"/>
                    <a:pt x="1" y="25"/>
                    <a:pt x="0" y="25"/>
                  </a:cubicBezTo>
                  <a:cubicBezTo>
                    <a:pt x="1" y="18"/>
                    <a:pt x="2" y="14"/>
                    <a:pt x="3" y="6"/>
                  </a:cubicBezTo>
                  <a:cubicBezTo>
                    <a:pt x="3" y="6"/>
                    <a:pt x="3" y="4"/>
                    <a:pt x="4" y="5"/>
                  </a:cubicBezTo>
                  <a:cubicBezTo>
                    <a:pt x="5" y="5"/>
                    <a:pt x="5" y="6"/>
                    <a:pt x="5" y="6"/>
                  </a:cubicBezTo>
                  <a:cubicBezTo>
                    <a:pt x="5" y="6"/>
                    <a:pt x="6" y="6"/>
                    <a:pt x="6" y="6"/>
                  </a:cubicBezTo>
                  <a:cubicBezTo>
                    <a:pt x="6" y="6"/>
                    <a:pt x="9" y="0"/>
                    <a:pt x="9" y="0"/>
                  </a:cubicBezTo>
                  <a:cubicBezTo>
                    <a:pt x="10" y="0"/>
                    <a:pt x="10" y="0"/>
                    <a:pt x="1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69" name="Freeform 299">
              <a:extLst>
                <a:ext uri="{FF2B5EF4-FFF2-40B4-BE49-F238E27FC236}">
                  <a16:creationId xmlns:a16="http://schemas.microsoft.com/office/drawing/2014/main" id="{9B62218B-12B1-4F1D-9000-A20ABBBAF73A}"/>
                </a:ext>
              </a:extLst>
            </p:cNvPr>
            <p:cNvSpPr>
              <a:spLocks/>
            </p:cNvSpPr>
            <p:nvPr/>
          </p:nvSpPr>
          <p:spPr bwMode="gray">
            <a:xfrm>
              <a:off x="6067592" y="3715891"/>
              <a:ext cx="2706" cy="2706"/>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0" y="1"/>
                  </a:cubicBezTo>
                  <a:cubicBezTo>
                    <a:pt x="0" y="1"/>
                    <a:pt x="1" y="1"/>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70" name="Freeform 300">
              <a:extLst>
                <a:ext uri="{FF2B5EF4-FFF2-40B4-BE49-F238E27FC236}">
                  <a16:creationId xmlns:a16="http://schemas.microsoft.com/office/drawing/2014/main" id="{50DC37DD-83AA-4F1D-A31F-6E15E2F9B2C0}"/>
                </a:ext>
              </a:extLst>
            </p:cNvPr>
            <p:cNvSpPr>
              <a:spLocks/>
            </p:cNvSpPr>
            <p:nvPr/>
          </p:nvSpPr>
          <p:spPr bwMode="gray">
            <a:xfrm>
              <a:off x="6075710" y="3699655"/>
              <a:ext cx="2706" cy="8118"/>
            </a:xfrm>
            <a:custGeom>
              <a:avLst/>
              <a:gdLst>
                <a:gd name="T0" fmla="*/ 0 w 1"/>
                <a:gd name="T1" fmla="*/ 1 h 3"/>
                <a:gd name="T2" fmla="*/ 0 w 1"/>
                <a:gd name="T3" fmla="*/ 2 h 3"/>
                <a:gd name="T4" fmla="*/ 0 w 1"/>
                <a:gd name="T5" fmla="*/ 2 h 3"/>
                <a:gd name="T6" fmla="*/ 0 w 1"/>
                <a:gd name="T7" fmla="*/ 1 h 3"/>
              </a:gdLst>
              <a:ahLst/>
              <a:cxnLst>
                <a:cxn ang="0">
                  <a:pos x="T0" y="T1"/>
                </a:cxn>
                <a:cxn ang="0">
                  <a:pos x="T2" y="T3"/>
                </a:cxn>
                <a:cxn ang="0">
                  <a:pos x="T4" y="T5"/>
                </a:cxn>
                <a:cxn ang="0">
                  <a:pos x="T6" y="T7"/>
                </a:cxn>
              </a:cxnLst>
              <a:rect l="0" t="0" r="r" b="b"/>
              <a:pathLst>
                <a:path w="1" h="3">
                  <a:moveTo>
                    <a:pt x="0" y="1"/>
                  </a:moveTo>
                  <a:cubicBezTo>
                    <a:pt x="0" y="1"/>
                    <a:pt x="0" y="2"/>
                    <a:pt x="0" y="2"/>
                  </a:cubicBezTo>
                  <a:cubicBezTo>
                    <a:pt x="0" y="3"/>
                    <a:pt x="0" y="3"/>
                    <a:pt x="0" y="2"/>
                  </a:cubicBezTo>
                  <a:cubicBezTo>
                    <a:pt x="1" y="1"/>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71" name="Freeform 301">
              <a:extLst>
                <a:ext uri="{FF2B5EF4-FFF2-40B4-BE49-F238E27FC236}">
                  <a16:creationId xmlns:a16="http://schemas.microsoft.com/office/drawing/2014/main" id="{88157D4B-9CCC-444C-BB77-CF032D104600}"/>
                </a:ext>
              </a:extLst>
            </p:cNvPr>
            <p:cNvSpPr>
              <a:spLocks/>
            </p:cNvSpPr>
            <p:nvPr/>
          </p:nvSpPr>
          <p:spPr bwMode="gray">
            <a:xfrm>
              <a:off x="6067592" y="3696949"/>
              <a:ext cx="2706" cy="8118"/>
            </a:xfrm>
            <a:custGeom>
              <a:avLst/>
              <a:gdLst>
                <a:gd name="T0" fmla="*/ 1 w 1"/>
                <a:gd name="T1" fmla="*/ 0 h 3"/>
                <a:gd name="T2" fmla="*/ 0 w 1"/>
                <a:gd name="T3" fmla="*/ 2 h 3"/>
                <a:gd name="T4" fmla="*/ 0 w 1"/>
                <a:gd name="T5" fmla="*/ 3 h 3"/>
                <a:gd name="T6" fmla="*/ 1 w 1"/>
                <a:gd name="T7" fmla="*/ 1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0" y="1"/>
                    <a:pt x="0" y="1"/>
                    <a:pt x="0" y="2"/>
                  </a:cubicBezTo>
                  <a:cubicBezTo>
                    <a:pt x="0" y="3"/>
                    <a:pt x="0" y="3"/>
                    <a:pt x="0" y="3"/>
                  </a:cubicBezTo>
                  <a:cubicBezTo>
                    <a:pt x="0" y="2"/>
                    <a:pt x="1" y="1"/>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72" name="Freeform 302">
              <a:extLst>
                <a:ext uri="{FF2B5EF4-FFF2-40B4-BE49-F238E27FC236}">
                  <a16:creationId xmlns:a16="http://schemas.microsoft.com/office/drawing/2014/main" id="{B4812FBA-AA7C-49F4-B224-11B390CB2F8B}"/>
                </a:ext>
              </a:extLst>
            </p:cNvPr>
            <p:cNvSpPr>
              <a:spLocks/>
            </p:cNvSpPr>
            <p:nvPr/>
          </p:nvSpPr>
          <p:spPr bwMode="gray">
            <a:xfrm>
              <a:off x="6064886" y="3702361"/>
              <a:ext cx="0" cy="5412"/>
            </a:xfrm>
            <a:custGeom>
              <a:avLst/>
              <a:gdLst>
                <a:gd name="T0" fmla="*/ 1 h 2"/>
                <a:gd name="T1" fmla="*/ 1 h 2"/>
                <a:gd name="T2" fmla="*/ 1 h 2"/>
                <a:gd name="T3" fmla="*/ 1 h 2"/>
              </a:gdLst>
              <a:ahLst/>
              <a:cxnLst>
                <a:cxn ang="0">
                  <a:pos x="0" y="T0"/>
                </a:cxn>
                <a:cxn ang="0">
                  <a:pos x="0" y="T1"/>
                </a:cxn>
                <a:cxn ang="0">
                  <a:pos x="0" y="T2"/>
                </a:cxn>
                <a:cxn ang="0">
                  <a:pos x="0" y="T3"/>
                </a:cxn>
              </a:cxnLst>
              <a:rect l="0" t="0" r="r" b="b"/>
              <a:pathLst>
                <a:path h="2">
                  <a:moveTo>
                    <a:pt x="0" y="1"/>
                  </a:moveTo>
                  <a:cubicBezTo>
                    <a:pt x="0" y="1"/>
                    <a:pt x="0" y="1"/>
                    <a:pt x="0" y="1"/>
                  </a:cubicBezTo>
                  <a:cubicBezTo>
                    <a:pt x="0" y="2"/>
                    <a:pt x="0" y="2"/>
                    <a:pt x="0" y="1"/>
                  </a:cubicBezTo>
                  <a:cubicBezTo>
                    <a:pt x="0"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73" name="Freeform 303">
              <a:extLst>
                <a:ext uri="{FF2B5EF4-FFF2-40B4-BE49-F238E27FC236}">
                  <a16:creationId xmlns:a16="http://schemas.microsoft.com/office/drawing/2014/main" id="{558221CC-76ED-4F9C-9F93-11B17EDFD90D}"/>
                </a:ext>
              </a:extLst>
            </p:cNvPr>
            <p:cNvSpPr>
              <a:spLocks/>
            </p:cNvSpPr>
            <p:nvPr/>
          </p:nvSpPr>
          <p:spPr bwMode="gray">
            <a:xfrm>
              <a:off x="6062180" y="3718597"/>
              <a:ext cx="2706" cy="6765"/>
            </a:xfrm>
            <a:custGeom>
              <a:avLst/>
              <a:gdLst>
                <a:gd name="T0" fmla="*/ 0 w 1"/>
                <a:gd name="T1" fmla="*/ 0 h 3"/>
                <a:gd name="T2" fmla="*/ 0 w 1"/>
                <a:gd name="T3" fmla="*/ 1 h 3"/>
                <a:gd name="T4" fmla="*/ 0 w 1"/>
                <a:gd name="T5" fmla="*/ 3 h 3"/>
                <a:gd name="T6" fmla="*/ 1 w 1"/>
                <a:gd name="T7" fmla="*/ 2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0" y="0"/>
                    <a:pt x="0" y="1"/>
                    <a:pt x="0" y="1"/>
                  </a:cubicBezTo>
                  <a:cubicBezTo>
                    <a:pt x="0" y="2"/>
                    <a:pt x="0" y="2"/>
                    <a:pt x="0" y="3"/>
                  </a:cubicBezTo>
                  <a:cubicBezTo>
                    <a:pt x="0" y="3"/>
                    <a:pt x="1" y="3"/>
                    <a:pt x="1" y="2"/>
                  </a:cubicBezTo>
                  <a:cubicBezTo>
                    <a:pt x="1" y="2"/>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74" name="Freeform 304">
              <a:extLst>
                <a:ext uri="{FF2B5EF4-FFF2-40B4-BE49-F238E27FC236}">
                  <a16:creationId xmlns:a16="http://schemas.microsoft.com/office/drawing/2014/main" id="{AEB3338D-87BE-48BA-A105-9E5722B6F59A}"/>
                </a:ext>
              </a:extLst>
            </p:cNvPr>
            <p:cNvSpPr>
              <a:spLocks/>
            </p:cNvSpPr>
            <p:nvPr/>
          </p:nvSpPr>
          <p:spPr bwMode="gray">
            <a:xfrm>
              <a:off x="6087886" y="3728067"/>
              <a:ext cx="10824" cy="5412"/>
            </a:xfrm>
            <a:custGeom>
              <a:avLst/>
              <a:gdLst>
                <a:gd name="T0" fmla="*/ 3 w 4"/>
                <a:gd name="T1" fmla="*/ 0 h 2"/>
                <a:gd name="T2" fmla="*/ 1 w 4"/>
                <a:gd name="T3" fmla="*/ 1 h 2"/>
                <a:gd name="T4" fmla="*/ 1 w 4"/>
                <a:gd name="T5" fmla="*/ 2 h 2"/>
                <a:gd name="T6" fmla="*/ 3 w 4"/>
                <a:gd name="T7" fmla="*/ 1 h 2"/>
                <a:gd name="T8" fmla="*/ 3 w 4"/>
                <a:gd name="T9" fmla="*/ 0 h 2"/>
              </a:gdLst>
              <a:ahLst/>
              <a:cxnLst>
                <a:cxn ang="0">
                  <a:pos x="T0" y="T1"/>
                </a:cxn>
                <a:cxn ang="0">
                  <a:pos x="T2" y="T3"/>
                </a:cxn>
                <a:cxn ang="0">
                  <a:pos x="T4" y="T5"/>
                </a:cxn>
                <a:cxn ang="0">
                  <a:pos x="T6" y="T7"/>
                </a:cxn>
                <a:cxn ang="0">
                  <a:pos x="T8" y="T9"/>
                </a:cxn>
              </a:cxnLst>
              <a:rect l="0" t="0" r="r" b="b"/>
              <a:pathLst>
                <a:path w="4" h="2">
                  <a:moveTo>
                    <a:pt x="3" y="0"/>
                  </a:moveTo>
                  <a:cubicBezTo>
                    <a:pt x="2" y="0"/>
                    <a:pt x="2" y="1"/>
                    <a:pt x="1" y="1"/>
                  </a:cubicBezTo>
                  <a:cubicBezTo>
                    <a:pt x="1" y="1"/>
                    <a:pt x="0" y="2"/>
                    <a:pt x="1" y="2"/>
                  </a:cubicBezTo>
                  <a:cubicBezTo>
                    <a:pt x="2" y="2"/>
                    <a:pt x="3" y="1"/>
                    <a:pt x="3" y="1"/>
                  </a:cubicBezTo>
                  <a:cubicBezTo>
                    <a:pt x="4" y="0"/>
                    <a:pt x="4"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75" name="Freeform 305">
              <a:extLst>
                <a:ext uri="{FF2B5EF4-FFF2-40B4-BE49-F238E27FC236}">
                  <a16:creationId xmlns:a16="http://schemas.microsoft.com/office/drawing/2014/main" id="{A59A2DAD-FB15-4B40-BFE1-5044A11FC933}"/>
                </a:ext>
              </a:extLst>
            </p:cNvPr>
            <p:cNvSpPr>
              <a:spLocks/>
            </p:cNvSpPr>
            <p:nvPr/>
          </p:nvSpPr>
          <p:spPr bwMode="gray">
            <a:xfrm>
              <a:off x="6083828" y="3673948"/>
              <a:ext cx="2706" cy="5412"/>
            </a:xfrm>
            <a:custGeom>
              <a:avLst/>
              <a:gdLst>
                <a:gd name="T0" fmla="*/ 0 w 1"/>
                <a:gd name="T1" fmla="*/ 0 h 2"/>
                <a:gd name="T2" fmla="*/ 0 w 1"/>
                <a:gd name="T3" fmla="*/ 1 h 2"/>
                <a:gd name="T4" fmla="*/ 0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2"/>
                    <a:pt x="0" y="2"/>
                    <a:pt x="0" y="1"/>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76" name="Freeform 306">
              <a:extLst>
                <a:ext uri="{FF2B5EF4-FFF2-40B4-BE49-F238E27FC236}">
                  <a16:creationId xmlns:a16="http://schemas.microsoft.com/office/drawing/2014/main" id="{DF2768E2-F156-41C6-964B-5AF4C7C1FF50}"/>
                </a:ext>
              </a:extLst>
            </p:cNvPr>
            <p:cNvSpPr>
              <a:spLocks/>
            </p:cNvSpPr>
            <p:nvPr/>
          </p:nvSpPr>
          <p:spPr bwMode="gray">
            <a:xfrm>
              <a:off x="6083828" y="3668536"/>
              <a:ext cx="2706"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77" name="Freeform 307">
              <a:extLst>
                <a:ext uri="{FF2B5EF4-FFF2-40B4-BE49-F238E27FC236}">
                  <a16:creationId xmlns:a16="http://schemas.microsoft.com/office/drawing/2014/main" id="{85B504DB-2064-4EF8-85C1-40A3AF2A3A5B}"/>
                </a:ext>
              </a:extLst>
            </p:cNvPr>
            <p:cNvSpPr>
              <a:spLocks/>
            </p:cNvSpPr>
            <p:nvPr/>
          </p:nvSpPr>
          <p:spPr bwMode="gray">
            <a:xfrm>
              <a:off x="6013473" y="3772716"/>
              <a:ext cx="48707" cy="35177"/>
            </a:xfrm>
            <a:custGeom>
              <a:avLst/>
              <a:gdLst>
                <a:gd name="T0" fmla="*/ 0 w 19"/>
                <a:gd name="T1" fmla="*/ 7 h 14"/>
                <a:gd name="T2" fmla="*/ 2 w 19"/>
                <a:gd name="T3" fmla="*/ 8 h 14"/>
                <a:gd name="T4" fmla="*/ 4 w 19"/>
                <a:gd name="T5" fmla="*/ 9 h 14"/>
                <a:gd name="T6" fmla="*/ 6 w 19"/>
                <a:gd name="T7" fmla="*/ 10 h 14"/>
                <a:gd name="T8" fmla="*/ 8 w 19"/>
                <a:gd name="T9" fmla="*/ 11 h 14"/>
                <a:gd name="T10" fmla="*/ 10 w 19"/>
                <a:gd name="T11" fmla="*/ 13 h 14"/>
                <a:gd name="T12" fmla="*/ 12 w 19"/>
                <a:gd name="T13" fmla="*/ 13 h 14"/>
                <a:gd name="T14" fmla="*/ 13 w 19"/>
                <a:gd name="T15" fmla="*/ 13 h 14"/>
                <a:gd name="T16" fmla="*/ 14 w 19"/>
                <a:gd name="T17" fmla="*/ 14 h 14"/>
                <a:gd name="T18" fmla="*/ 16 w 19"/>
                <a:gd name="T19" fmla="*/ 14 h 14"/>
                <a:gd name="T20" fmla="*/ 18 w 19"/>
                <a:gd name="T21" fmla="*/ 13 h 14"/>
                <a:gd name="T22" fmla="*/ 18 w 19"/>
                <a:gd name="T23" fmla="*/ 12 h 14"/>
                <a:gd name="T24" fmla="*/ 19 w 19"/>
                <a:gd name="T25" fmla="*/ 12 h 14"/>
                <a:gd name="T26" fmla="*/ 19 w 19"/>
                <a:gd name="T27" fmla="*/ 12 h 14"/>
                <a:gd name="T28" fmla="*/ 18 w 19"/>
                <a:gd name="T29" fmla="*/ 10 h 14"/>
                <a:gd name="T30" fmla="*/ 19 w 19"/>
                <a:gd name="T31" fmla="*/ 8 h 14"/>
                <a:gd name="T32" fmla="*/ 18 w 19"/>
                <a:gd name="T33" fmla="*/ 7 h 14"/>
                <a:gd name="T34" fmla="*/ 17 w 19"/>
                <a:gd name="T35" fmla="*/ 7 h 14"/>
                <a:gd name="T36" fmla="*/ 16 w 19"/>
                <a:gd name="T37" fmla="*/ 6 h 14"/>
                <a:gd name="T38" fmla="*/ 15 w 19"/>
                <a:gd name="T39" fmla="*/ 6 h 14"/>
                <a:gd name="T40" fmla="*/ 14 w 19"/>
                <a:gd name="T41" fmla="*/ 7 h 14"/>
                <a:gd name="T42" fmla="*/ 13 w 19"/>
                <a:gd name="T43" fmla="*/ 6 h 14"/>
                <a:gd name="T44" fmla="*/ 12 w 19"/>
                <a:gd name="T45" fmla="*/ 5 h 14"/>
                <a:gd name="T46" fmla="*/ 11 w 19"/>
                <a:gd name="T47" fmla="*/ 4 h 14"/>
                <a:gd name="T48" fmla="*/ 10 w 19"/>
                <a:gd name="T49" fmla="*/ 3 h 14"/>
                <a:gd name="T50" fmla="*/ 9 w 19"/>
                <a:gd name="T51" fmla="*/ 2 h 14"/>
                <a:gd name="T52" fmla="*/ 8 w 19"/>
                <a:gd name="T53" fmla="*/ 1 h 14"/>
                <a:gd name="T54" fmla="*/ 7 w 19"/>
                <a:gd name="T55" fmla="*/ 0 h 14"/>
                <a:gd name="T56" fmla="*/ 6 w 19"/>
                <a:gd name="T57" fmla="*/ 0 h 14"/>
                <a:gd name="T58" fmla="*/ 5 w 19"/>
                <a:gd name="T59" fmla="*/ 1 h 14"/>
                <a:gd name="T60" fmla="*/ 5 w 19"/>
                <a:gd name="T61" fmla="*/ 2 h 14"/>
                <a:gd name="T62" fmla="*/ 4 w 19"/>
                <a:gd name="T63" fmla="*/ 3 h 14"/>
                <a:gd name="T64" fmla="*/ 4 w 19"/>
                <a:gd name="T65" fmla="*/ 3 h 14"/>
                <a:gd name="T66" fmla="*/ 3 w 19"/>
                <a:gd name="T67" fmla="*/ 4 h 14"/>
                <a:gd name="T68" fmla="*/ 3 w 19"/>
                <a:gd name="T69" fmla="*/ 4 h 14"/>
                <a:gd name="T70" fmla="*/ 2 w 19"/>
                <a:gd name="T71" fmla="*/ 4 h 14"/>
                <a:gd name="T72" fmla="*/ 1 w 19"/>
                <a:gd name="T73" fmla="*/ 5 h 14"/>
                <a:gd name="T74" fmla="*/ 0 w 19"/>
                <a:gd name="T75"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14">
                  <a:moveTo>
                    <a:pt x="0" y="7"/>
                  </a:moveTo>
                  <a:cubicBezTo>
                    <a:pt x="0" y="7"/>
                    <a:pt x="1" y="7"/>
                    <a:pt x="2" y="8"/>
                  </a:cubicBezTo>
                  <a:cubicBezTo>
                    <a:pt x="2" y="8"/>
                    <a:pt x="3" y="9"/>
                    <a:pt x="4" y="9"/>
                  </a:cubicBezTo>
                  <a:cubicBezTo>
                    <a:pt x="4" y="9"/>
                    <a:pt x="6" y="10"/>
                    <a:pt x="6" y="10"/>
                  </a:cubicBezTo>
                  <a:cubicBezTo>
                    <a:pt x="7" y="10"/>
                    <a:pt x="8" y="11"/>
                    <a:pt x="8" y="11"/>
                  </a:cubicBezTo>
                  <a:cubicBezTo>
                    <a:pt x="9" y="12"/>
                    <a:pt x="10" y="12"/>
                    <a:pt x="10" y="13"/>
                  </a:cubicBezTo>
                  <a:cubicBezTo>
                    <a:pt x="11" y="13"/>
                    <a:pt x="12" y="13"/>
                    <a:pt x="12" y="13"/>
                  </a:cubicBezTo>
                  <a:cubicBezTo>
                    <a:pt x="12" y="13"/>
                    <a:pt x="12" y="13"/>
                    <a:pt x="13" y="13"/>
                  </a:cubicBezTo>
                  <a:cubicBezTo>
                    <a:pt x="14" y="13"/>
                    <a:pt x="14" y="14"/>
                    <a:pt x="14" y="14"/>
                  </a:cubicBezTo>
                  <a:cubicBezTo>
                    <a:pt x="15" y="14"/>
                    <a:pt x="16" y="14"/>
                    <a:pt x="16" y="14"/>
                  </a:cubicBezTo>
                  <a:cubicBezTo>
                    <a:pt x="17" y="14"/>
                    <a:pt x="18" y="14"/>
                    <a:pt x="18" y="13"/>
                  </a:cubicBezTo>
                  <a:cubicBezTo>
                    <a:pt x="17" y="12"/>
                    <a:pt x="17" y="12"/>
                    <a:pt x="18" y="12"/>
                  </a:cubicBezTo>
                  <a:cubicBezTo>
                    <a:pt x="18" y="12"/>
                    <a:pt x="18" y="12"/>
                    <a:pt x="19" y="12"/>
                  </a:cubicBezTo>
                  <a:cubicBezTo>
                    <a:pt x="19" y="12"/>
                    <a:pt x="19" y="12"/>
                    <a:pt x="19" y="12"/>
                  </a:cubicBezTo>
                  <a:cubicBezTo>
                    <a:pt x="19" y="12"/>
                    <a:pt x="18" y="11"/>
                    <a:pt x="18" y="10"/>
                  </a:cubicBezTo>
                  <a:cubicBezTo>
                    <a:pt x="19" y="9"/>
                    <a:pt x="19" y="9"/>
                    <a:pt x="19" y="8"/>
                  </a:cubicBezTo>
                  <a:cubicBezTo>
                    <a:pt x="19" y="7"/>
                    <a:pt x="19" y="7"/>
                    <a:pt x="18" y="7"/>
                  </a:cubicBezTo>
                  <a:cubicBezTo>
                    <a:pt x="17" y="7"/>
                    <a:pt x="17" y="7"/>
                    <a:pt x="17" y="7"/>
                  </a:cubicBezTo>
                  <a:cubicBezTo>
                    <a:pt x="17" y="7"/>
                    <a:pt x="17" y="7"/>
                    <a:pt x="16" y="6"/>
                  </a:cubicBezTo>
                  <a:cubicBezTo>
                    <a:pt x="16" y="6"/>
                    <a:pt x="16" y="6"/>
                    <a:pt x="15" y="6"/>
                  </a:cubicBezTo>
                  <a:cubicBezTo>
                    <a:pt x="14" y="7"/>
                    <a:pt x="14" y="7"/>
                    <a:pt x="14" y="7"/>
                  </a:cubicBezTo>
                  <a:cubicBezTo>
                    <a:pt x="13" y="6"/>
                    <a:pt x="14" y="6"/>
                    <a:pt x="13" y="6"/>
                  </a:cubicBezTo>
                  <a:cubicBezTo>
                    <a:pt x="12" y="5"/>
                    <a:pt x="12" y="5"/>
                    <a:pt x="12" y="5"/>
                  </a:cubicBezTo>
                  <a:cubicBezTo>
                    <a:pt x="12" y="4"/>
                    <a:pt x="12" y="4"/>
                    <a:pt x="11" y="4"/>
                  </a:cubicBezTo>
                  <a:cubicBezTo>
                    <a:pt x="11" y="4"/>
                    <a:pt x="10" y="4"/>
                    <a:pt x="10" y="3"/>
                  </a:cubicBezTo>
                  <a:cubicBezTo>
                    <a:pt x="10" y="2"/>
                    <a:pt x="10" y="2"/>
                    <a:pt x="9" y="2"/>
                  </a:cubicBezTo>
                  <a:cubicBezTo>
                    <a:pt x="9" y="2"/>
                    <a:pt x="8" y="2"/>
                    <a:pt x="8" y="1"/>
                  </a:cubicBezTo>
                  <a:cubicBezTo>
                    <a:pt x="8" y="1"/>
                    <a:pt x="7" y="0"/>
                    <a:pt x="7" y="0"/>
                  </a:cubicBezTo>
                  <a:cubicBezTo>
                    <a:pt x="6" y="0"/>
                    <a:pt x="6" y="0"/>
                    <a:pt x="6" y="0"/>
                  </a:cubicBezTo>
                  <a:cubicBezTo>
                    <a:pt x="6" y="1"/>
                    <a:pt x="5" y="1"/>
                    <a:pt x="5" y="1"/>
                  </a:cubicBezTo>
                  <a:cubicBezTo>
                    <a:pt x="5" y="1"/>
                    <a:pt x="5" y="2"/>
                    <a:pt x="5" y="2"/>
                  </a:cubicBezTo>
                  <a:cubicBezTo>
                    <a:pt x="4" y="3"/>
                    <a:pt x="4" y="3"/>
                    <a:pt x="4" y="3"/>
                  </a:cubicBezTo>
                  <a:cubicBezTo>
                    <a:pt x="4" y="3"/>
                    <a:pt x="4" y="3"/>
                    <a:pt x="4" y="3"/>
                  </a:cubicBezTo>
                  <a:cubicBezTo>
                    <a:pt x="3" y="4"/>
                    <a:pt x="3" y="4"/>
                    <a:pt x="3" y="4"/>
                  </a:cubicBezTo>
                  <a:cubicBezTo>
                    <a:pt x="3" y="4"/>
                    <a:pt x="3" y="4"/>
                    <a:pt x="3" y="4"/>
                  </a:cubicBezTo>
                  <a:cubicBezTo>
                    <a:pt x="2" y="4"/>
                    <a:pt x="2" y="4"/>
                    <a:pt x="2" y="4"/>
                  </a:cubicBezTo>
                  <a:cubicBezTo>
                    <a:pt x="1" y="5"/>
                    <a:pt x="1" y="5"/>
                    <a:pt x="1" y="5"/>
                  </a:cubicBezTo>
                  <a:cubicBezTo>
                    <a:pt x="1" y="5"/>
                    <a:pt x="0" y="6"/>
                    <a:pt x="0" y="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78" name="Freeform 308">
              <a:extLst>
                <a:ext uri="{FF2B5EF4-FFF2-40B4-BE49-F238E27FC236}">
                  <a16:creationId xmlns:a16="http://schemas.microsoft.com/office/drawing/2014/main" id="{06DBB454-BAE7-4D8C-BB57-E0EABD292EC2}"/>
                </a:ext>
              </a:extLst>
            </p:cNvPr>
            <p:cNvSpPr>
              <a:spLocks/>
            </p:cNvSpPr>
            <p:nvPr/>
          </p:nvSpPr>
          <p:spPr bwMode="gray">
            <a:xfrm>
              <a:off x="6031061" y="3738891"/>
              <a:ext cx="127180" cy="77120"/>
            </a:xfrm>
            <a:custGeom>
              <a:avLst/>
              <a:gdLst>
                <a:gd name="T0" fmla="*/ 17 w 49"/>
                <a:gd name="T1" fmla="*/ 28 h 30"/>
                <a:gd name="T2" fmla="*/ 15 w 49"/>
                <a:gd name="T3" fmla="*/ 29 h 30"/>
                <a:gd name="T4" fmla="*/ 14 w 49"/>
                <a:gd name="T5" fmla="*/ 27 h 30"/>
                <a:gd name="T6" fmla="*/ 13 w 49"/>
                <a:gd name="T7" fmla="*/ 25 h 30"/>
                <a:gd name="T8" fmla="*/ 12 w 49"/>
                <a:gd name="T9" fmla="*/ 25 h 30"/>
                <a:gd name="T10" fmla="*/ 11 w 49"/>
                <a:gd name="T11" fmla="*/ 23 h 30"/>
                <a:gd name="T12" fmla="*/ 11 w 49"/>
                <a:gd name="T13" fmla="*/ 20 h 30"/>
                <a:gd name="T14" fmla="*/ 9 w 49"/>
                <a:gd name="T15" fmla="*/ 19 h 30"/>
                <a:gd name="T16" fmla="*/ 7 w 49"/>
                <a:gd name="T17" fmla="*/ 20 h 30"/>
                <a:gd name="T18" fmla="*/ 5 w 49"/>
                <a:gd name="T19" fmla="*/ 18 h 30"/>
                <a:gd name="T20" fmla="*/ 3 w 49"/>
                <a:gd name="T21" fmla="*/ 16 h 30"/>
                <a:gd name="T22" fmla="*/ 1 w 49"/>
                <a:gd name="T23" fmla="*/ 14 h 30"/>
                <a:gd name="T24" fmla="*/ 1 w 49"/>
                <a:gd name="T25" fmla="*/ 12 h 30"/>
                <a:gd name="T26" fmla="*/ 2 w 49"/>
                <a:gd name="T27" fmla="*/ 8 h 30"/>
                <a:gd name="T28" fmla="*/ 9 w 49"/>
                <a:gd name="T29" fmla="*/ 3 h 30"/>
                <a:gd name="T30" fmla="*/ 12 w 49"/>
                <a:gd name="T31" fmla="*/ 2 h 30"/>
                <a:gd name="T32" fmla="*/ 14 w 49"/>
                <a:gd name="T33" fmla="*/ 0 h 30"/>
                <a:gd name="T34" fmla="*/ 18 w 49"/>
                <a:gd name="T35" fmla="*/ 2 h 30"/>
                <a:gd name="T36" fmla="*/ 22 w 49"/>
                <a:gd name="T37" fmla="*/ 2 h 30"/>
                <a:gd name="T38" fmla="*/ 25 w 49"/>
                <a:gd name="T39" fmla="*/ 3 h 30"/>
                <a:gd name="T40" fmla="*/ 28 w 49"/>
                <a:gd name="T41" fmla="*/ 2 h 30"/>
                <a:gd name="T42" fmla="*/ 30 w 49"/>
                <a:gd name="T43" fmla="*/ 1 h 30"/>
                <a:gd name="T44" fmla="*/ 34 w 49"/>
                <a:gd name="T45" fmla="*/ 2 h 30"/>
                <a:gd name="T46" fmla="*/ 38 w 49"/>
                <a:gd name="T47" fmla="*/ 3 h 30"/>
                <a:gd name="T48" fmla="*/ 39 w 49"/>
                <a:gd name="T49" fmla="*/ 4 h 30"/>
                <a:gd name="T50" fmla="*/ 41 w 49"/>
                <a:gd name="T51" fmla="*/ 4 h 30"/>
                <a:gd name="T52" fmla="*/ 43 w 49"/>
                <a:gd name="T53" fmla="*/ 7 h 30"/>
                <a:gd name="T54" fmla="*/ 44 w 49"/>
                <a:gd name="T55" fmla="*/ 8 h 30"/>
                <a:gd name="T56" fmla="*/ 41 w 49"/>
                <a:gd name="T57" fmla="*/ 7 h 30"/>
                <a:gd name="T58" fmla="*/ 42 w 49"/>
                <a:gd name="T59" fmla="*/ 8 h 30"/>
                <a:gd name="T60" fmla="*/ 43 w 49"/>
                <a:gd name="T61" fmla="*/ 9 h 30"/>
                <a:gd name="T62" fmla="*/ 45 w 49"/>
                <a:gd name="T63" fmla="*/ 10 h 30"/>
                <a:gd name="T64" fmla="*/ 47 w 49"/>
                <a:gd name="T65" fmla="*/ 10 h 30"/>
                <a:gd name="T66" fmla="*/ 48 w 49"/>
                <a:gd name="T67" fmla="*/ 12 h 30"/>
                <a:gd name="T68" fmla="*/ 46 w 49"/>
                <a:gd name="T69" fmla="*/ 13 h 30"/>
                <a:gd name="T70" fmla="*/ 41 w 49"/>
                <a:gd name="T71" fmla="*/ 14 h 30"/>
                <a:gd name="T72" fmla="*/ 38 w 49"/>
                <a:gd name="T73" fmla="*/ 15 h 30"/>
                <a:gd name="T74" fmla="*/ 35 w 49"/>
                <a:gd name="T75" fmla="*/ 13 h 30"/>
                <a:gd name="T76" fmla="*/ 32 w 49"/>
                <a:gd name="T77" fmla="*/ 16 h 30"/>
                <a:gd name="T78" fmla="*/ 31 w 49"/>
                <a:gd name="T79" fmla="*/ 18 h 30"/>
                <a:gd name="T80" fmla="*/ 28 w 49"/>
                <a:gd name="T81" fmla="*/ 21 h 30"/>
                <a:gd name="T82" fmla="*/ 25 w 49"/>
                <a:gd name="T83" fmla="*/ 20 h 30"/>
                <a:gd name="T84" fmla="*/ 21 w 49"/>
                <a:gd name="T85" fmla="*/ 22 h 30"/>
                <a:gd name="T86" fmla="*/ 19 w 49"/>
                <a:gd name="T87"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 h="30">
                  <a:moveTo>
                    <a:pt x="18" y="27"/>
                  </a:moveTo>
                  <a:cubicBezTo>
                    <a:pt x="18" y="27"/>
                    <a:pt x="18" y="28"/>
                    <a:pt x="17" y="28"/>
                  </a:cubicBezTo>
                  <a:cubicBezTo>
                    <a:pt x="17" y="29"/>
                    <a:pt x="16" y="30"/>
                    <a:pt x="16" y="30"/>
                  </a:cubicBezTo>
                  <a:cubicBezTo>
                    <a:pt x="15" y="29"/>
                    <a:pt x="15" y="29"/>
                    <a:pt x="15" y="29"/>
                  </a:cubicBezTo>
                  <a:cubicBezTo>
                    <a:pt x="15" y="29"/>
                    <a:pt x="15" y="28"/>
                    <a:pt x="14" y="28"/>
                  </a:cubicBezTo>
                  <a:cubicBezTo>
                    <a:pt x="14" y="28"/>
                    <a:pt x="14" y="27"/>
                    <a:pt x="14" y="27"/>
                  </a:cubicBezTo>
                  <a:cubicBezTo>
                    <a:pt x="14" y="26"/>
                    <a:pt x="13" y="26"/>
                    <a:pt x="14" y="26"/>
                  </a:cubicBezTo>
                  <a:cubicBezTo>
                    <a:pt x="14" y="25"/>
                    <a:pt x="14" y="25"/>
                    <a:pt x="13" y="25"/>
                  </a:cubicBezTo>
                  <a:cubicBezTo>
                    <a:pt x="13" y="26"/>
                    <a:pt x="12" y="26"/>
                    <a:pt x="13" y="26"/>
                  </a:cubicBezTo>
                  <a:cubicBezTo>
                    <a:pt x="13" y="25"/>
                    <a:pt x="13" y="25"/>
                    <a:pt x="12" y="25"/>
                  </a:cubicBezTo>
                  <a:cubicBezTo>
                    <a:pt x="12" y="25"/>
                    <a:pt x="12" y="25"/>
                    <a:pt x="12" y="25"/>
                  </a:cubicBezTo>
                  <a:cubicBezTo>
                    <a:pt x="12" y="24"/>
                    <a:pt x="11" y="24"/>
                    <a:pt x="11" y="23"/>
                  </a:cubicBezTo>
                  <a:cubicBezTo>
                    <a:pt x="12" y="22"/>
                    <a:pt x="12" y="22"/>
                    <a:pt x="12" y="21"/>
                  </a:cubicBezTo>
                  <a:cubicBezTo>
                    <a:pt x="12" y="20"/>
                    <a:pt x="12" y="20"/>
                    <a:pt x="11" y="20"/>
                  </a:cubicBezTo>
                  <a:cubicBezTo>
                    <a:pt x="10" y="20"/>
                    <a:pt x="10" y="20"/>
                    <a:pt x="10" y="20"/>
                  </a:cubicBezTo>
                  <a:cubicBezTo>
                    <a:pt x="10" y="20"/>
                    <a:pt x="10" y="20"/>
                    <a:pt x="9" y="19"/>
                  </a:cubicBezTo>
                  <a:cubicBezTo>
                    <a:pt x="9" y="19"/>
                    <a:pt x="9" y="19"/>
                    <a:pt x="8" y="19"/>
                  </a:cubicBezTo>
                  <a:cubicBezTo>
                    <a:pt x="7" y="20"/>
                    <a:pt x="7" y="20"/>
                    <a:pt x="7" y="20"/>
                  </a:cubicBezTo>
                  <a:cubicBezTo>
                    <a:pt x="6" y="19"/>
                    <a:pt x="7" y="19"/>
                    <a:pt x="6" y="19"/>
                  </a:cubicBezTo>
                  <a:cubicBezTo>
                    <a:pt x="5" y="18"/>
                    <a:pt x="5" y="18"/>
                    <a:pt x="5" y="18"/>
                  </a:cubicBezTo>
                  <a:cubicBezTo>
                    <a:pt x="5" y="17"/>
                    <a:pt x="5" y="17"/>
                    <a:pt x="4" y="17"/>
                  </a:cubicBezTo>
                  <a:cubicBezTo>
                    <a:pt x="4" y="17"/>
                    <a:pt x="3" y="17"/>
                    <a:pt x="3" y="16"/>
                  </a:cubicBezTo>
                  <a:cubicBezTo>
                    <a:pt x="3" y="15"/>
                    <a:pt x="3" y="15"/>
                    <a:pt x="2" y="15"/>
                  </a:cubicBezTo>
                  <a:cubicBezTo>
                    <a:pt x="2" y="15"/>
                    <a:pt x="1" y="15"/>
                    <a:pt x="1" y="14"/>
                  </a:cubicBezTo>
                  <a:cubicBezTo>
                    <a:pt x="1" y="14"/>
                    <a:pt x="0" y="13"/>
                    <a:pt x="0" y="13"/>
                  </a:cubicBezTo>
                  <a:cubicBezTo>
                    <a:pt x="1" y="13"/>
                    <a:pt x="1" y="12"/>
                    <a:pt x="1" y="12"/>
                  </a:cubicBezTo>
                  <a:cubicBezTo>
                    <a:pt x="2" y="11"/>
                    <a:pt x="2" y="11"/>
                    <a:pt x="2" y="10"/>
                  </a:cubicBezTo>
                  <a:cubicBezTo>
                    <a:pt x="1" y="9"/>
                    <a:pt x="1" y="9"/>
                    <a:pt x="2" y="8"/>
                  </a:cubicBezTo>
                  <a:cubicBezTo>
                    <a:pt x="2" y="7"/>
                    <a:pt x="4" y="6"/>
                    <a:pt x="5" y="6"/>
                  </a:cubicBezTo>
                  <a:cubicBezTo>
                    <a:pt x="6" y="5"/>
                    <a:pt x="8" y="3"/>
                    <a:pt x="9" y="3"/>
                  </a:cubicBezTo>
                  <a:cubicBezTo>
                    <a:pt x="10" y="2"/>
                    <a:pt x="10" y="2"/>
                    <a:pt x="10" y="2"/>
                  </a:cubicBezTo>
                  <a:cubicBezTo>
                    <a:pt x="10" y="2"/>
                    <a:pt x="11" y="2"/>
                    <a:pt x="12" y="2"/>
                  </a:cubicBezTo>
                  <a:cubicBezTo>
                    <a:pt x="12" y="1"/>
                    <a:pt x="13" y="0"/>
                    <a:pt x="13" y="0"/>
                  </a:cubicBezTo>
                  <a:cubicBezTo>
                    <a:pt x="14" y="0"/>
                    <a:pt x="14" y="0"/>
                    <a:pt x="14" y="0"/>
                  </a:cubicBezTo>
                  <a:cubicBezTo>
                    <a:pt x="15" y="1"/>
                    <a:pt x="15" y="2"/>
                    <a:pt x="16" y="1"/>
                  </a:cubicBezTo>
                  <a:cubicBezTo>
                    <a:pt x="16" y="1"/>
                    <a:pt x="17" y="1"/>
                    <a:pt x="18" y="2"/>
                  </a:cubicBezTo>
                  <a:cubicBezTo>
                    <a:pt x="18" y="2"/>
                    <a:pt x="20" y="2"/>
                    <a:pt x="20" y="2"/>
                  </a:cubicBezTo>
                  <a:cubicBezTo>
                    <a:pt x="21" y="2"/>
                    <a:pt x="21" y="2"/>
                    <a:pt x="22" y="2"/>
                  </a:cubicBezTo>
                  <a:cubicBezTo>
                    <a:pt x="23" y="2"/>
                    <a:pt x="24" y="2"/>
                    <a:pt x="24" y="2"/>
                  </a:cubicBezTo>
                  <a:cubicBezTo>
                    <a:pt x="24" y="3"/>
                    <a:pt x="24" y="3"/>
                    <a:pt x="25" y="3"/>
                  </a:cubicBezTo>
                  <a:cubicBezTo>
                    <a:pt x="25" y="2"/>
                    <a:pt x="26" y="2"/>
                    <a:pt x="26" y="2"/>
                  </a:cubicBezTo>
                  <a:cubicBezTo>
                    <a:pt x="27" y="2"/>
                    <a:pt x="27" y="2"/>
                    <a:pt x="28" y="2"/>
                  </a:cubicBezTo>
                  <a:cubicBezTo>
                    <a:pt x="28" y="1"/>
                    <a:pt x="27" y="1"/>
                    <a:pt x="28" y="1"/>
                  </a:cubicBezTo>
                  <a:cubicBezTo>
                    <a:pt x="28" y="1"/>
                    <a:pt x="29" y="1"/>
                    <a:pt x="30" y="1"/>
                  </a:cubicBezTo>
                  <a:cubicBezTo>
                    <a:pt x="30" y="1"/>
                    <a:pt x="31" y="2"/>
                    <a:pt x="32" y="2"/>
                  </a:cubicBezTo>
                  <a:cubicBezTo>
                    <a:pt x="32" y="2"/>
                    <a:pt x="34" y="2"/>
                    <a:pt x="34" y="2"/>
                  </a:cubicBezTo>
                  <a:cubicBezTo>
                    <a:pt x="34" y="2"/>
                    <a:pt x="35" y="1"/>
                    <a:pt x="36" y="2"/>
                  </a:cubicBezTo>
                  <a:cubicBezTo>
                    <a:pt x="36" y="2"/>
                    <a:pt x="37" y="3"/>
                    <a:pt x="38" y="3"/>
                  </a:cubicBezTo>
                  <a:cubicBezTo>
                    <a:pt x="38" y="3"/>
                    <a:pt x="38" y="3"/>
                    <a:pt x="38" y="3"/>
                  </a:cubicBezTo>
                  <a:cubicBezTo>
                    <a:pt x="38" y="4"/>
                    <a:pt x="39" y="4"/>
                    <a:pt x="39" y="4"/>
                  </a:cubicBezTo>
                  <a:cubicBezTo>
                    <a:pt x="40" y="3"/>
                    <a:pt x="40" y="3"/>
                    <a:pt x="40" y="3"/>
                  </a:cubicBezTo>
                  <a:cubicBezTo>
                    <a:pt x="40" y="4"/>
                    <a:pt x="41" y="4"/>
                    <a:pt x="41" y="4"/>
                  </a:cubicBezTo>
                  <a:cubicBezTo>
                    <a:pt x="41" y="5"/>
                    <a:pt x="42" y="6"/>
                    <a:pt x="42" y="6"/>
                  </a:cubicBezTo>
                  <a:cubicBezTo>
                    <a:pt x="43" y="7"/>
                    <a:pt x="43" y="7"/>
                    <a:pt x="43" y="7"/>
                  </a:cubicBezTo>
                  <a:cubicBezTo>
                    <a:pt x="43" y="7"/>
                    <a:pt x="44" y="8"/>
                    <a:pt x="44" y="8"/>
                  </a:cubicBezTo>
                  <a:cubicBezTo>
                    <a:pt x="44" y="8"/>
                    <a:pt x="44" y="8"/>
                    <a:pt x="44" y="8"/>
                  </a:cubicBezTo>
                  <a:cubicBezTo>
                    <a:pt x="44" y="8"/>
                    <a:pt x="43" y="7"/>
                    <a:pt x="43" y="7"/>
                  </a:cubicBezTo>
                  <a:cubicBezTo>
                    <a:pt x="42" y="7"/>
                    <a:pt x="42" y="7"/>
                    <a:pt x="41" y="7"/>
                  </a:cubicBezTo>
                  <a:cubicBezTo>
                    <a:pt x="41" y="7"/>
                    <a:pt x="41" y="6"/>
                    <a:pt x="41" y="7"/>
                  </a:cubicBezTo>
                  <a:cubicBezTo>
                    <a:pt x="41" y="7"/>
                    <a:pt x="42" y="7"/>
                    <a:pt x="42" y="8"/>
                  </a:cubicBezTo>
                  <a:cubicBezTo>
                    <a:pt x="42" y="8"/>
                    <a:pt x="42" y="9"/>
                    <a:pt x="42" y="9"/>
                  </a:cubicBezTo>
                  <a:cubicBezTo>
                    <a:pt x="43" y="9"/>
                    <a:pt x="43" y="8"/>
                    <a:pt x="43" y="9"/>
                  </a:cubicBezTo>
                  <a:cubicBezTo>
                    <a:pt x="43" y="9"/>
                    <a:pt x="44" y="9"/>
                    <a:pt x="44" y="9"/>
                  </a:cubicBezTo>
                  <a:cubicBezTo>
                    <a:pt x="44" y="10"/>
                    <a:pt x="45" y="10"/>
                    <a:pt x="45" y="10"/>
                  </a:cubicBezTo>
                  <a:cubicBezTo>
                    <a:pt x="46" y="10"/>
                    <a:pt x="46" y="10"/>
                    <a:pt x="46" y="10"/>
                  </a:cubicBezTo>
                  <a:cubicBezTo>
                    <a:pt x="46" y="9"/>
                    <a:pt x="46" y="10"/>
                    <a:pt x="47" y="10"/>
                  </a:cubicBezTo>
                  <a:cubicBezTo>
                    <a:pt x="47" y="10"/>
                    <a:pt x="47" y="10"/>
                    <a:pt x="47" y="11"/>
                  </a:cubicBezTo>
                  <a:cubicBezTo>
                    <a:pt x="47" y="11"/>
                    <a:pt x="47" y="12"/>
                    <a:pt x="48" y="12"/>
                  </a:cubicBezTo>
                  <a:cubicBezTo>
                    <a:pt x="49" y="13"/>
                    <a:pt x="49" y="13"/>
                    <a:pt x="49" y="13"/>
                  </a:cubicBezTo>
                  <a:cubicBezTo>
                    <a:pt x="48" y="13"/>
                    <a:pt x="47" y="12"/>
                    <a:pt x="46" y="13"/>
                  </a:cubicBezTo>
                  <a:cubicBezTo>
                    <a:pt x="45" y="13"/>
                    <a:pt x="44" y="13"/>
                    <a:pt x="44" y="14"/>
                  </a:cubicBezTo>
                  <a:cubicBezTo>
                    <a:pt x="43" y="14"/>
                    <a:pt x="42" y="14"/>
                    <a:pt x="41" y="14"/>
                  </a:cubicBezTo>
                  <a:cubicBezTo>
                    <a:pt x="41" y="15"/>
                    <a:pt x="40" y="14"/>
                    <a:pt x="39" y="15"/>
                  </a:cubicBezTo>
                  <a:cubicBezTo>
                    <a:pt x="39" y="15"/>
                    <a:pt x="39" y="15"/>
                    <a:pt x="38" y="15"/>
                  </a:cubicBezTo>
                  <a:cubicBezTo>
                    <a:pt x="37" y="15"/>
                    <a:pt x="37" y="14"/>
                    <a:pt x="37" y="14"/>
                  </a:cubicBezTo>
                  <a:cubicBezTo>
                    <a:pt x="36" y="14"/>
                    <a:pt x="36" y="13"/>
                    <a:pt x="35" y="13"/>
                  </a:cubicBezTo>
                  <a:cubicBezTo>
                    <a:pt x="35" y="13"/>
                    <a:pt x="34" y="14"/>
                    <a:pt x="33" y="14"/>
                  </a:cubicBezTo>
                  <a:cubicBezTo>
                    <a:pt x="33" y="15"/>
                    <a:pt x="33" y="16"/>
                    <a:pt x="32" y="16"/>
                  </a:cubicBezTo>
                  <a:cubicBezTo>
                    <a:pt x="32" y="17"/>
                    <a:pt x="32" y="16"/>
                    <a:pt x="32" y="17"/>
                  </a:cubicBezTo>
                  <a:cubicBezTo>
                    <a:pt x="32" y="18"/>
                    <a:pt x="32" y="18"/>
                    <a:pt x="31" y="18"/>
                  </a:cubicBezTo>
                  <a:cubicBezTo>
                    <a:pt x="30" y="19"/>
                    <a:pt x="30" y="19"/>
                    <a:pt x="29" y="20"/>
                  </a:cubicBezTo>
                  <a:cubicBezTo>
                    <a:pt x="29" y="20"/>
                    <a:pt x="28" y="21"/>
                    <a:pt x="28" y="21"/>
                  </a:cubicBezTo>
                  <a:cubicBezTo>
                    <a:pt x="28" y="22"/>
                    <a:pt x="28" y="23"/>
                    <a:pt x="27" y="22"/>
                  </a:cubicBezTo>
                  <a:cubicBezTo>
                    <a:pt x="27" y="22"/>
                    <a:pt x="25" y="20"/>
                    <a:pt x="25" y="20"/>
                  </a:cubicBezTo>
                  <a:cubicBezTo>
                    <a:pt x="25" y="20"/>
                    <a:pt x="24" y="20"/>
                    <a:pt x="23" y="21"/>
                  </a:cubicBezTo>
                  <a:cubicBezTo>
                    <a:pt x="23" y="22"/>
                    <a:pt x="23" y="22"/>
                    <a:pt x="21" y="22"/>
                  </a:cubicBezTo>
                  <a:cubicBezTo>
                    <a:pt x="20" y="22"/>
                    <a:pt x="19" y="21"/>
                    <a:pt x="19" y="22"/>
                  </a:cubicBezTo>
                  <a:cubicBezTo>
                    <a:pt x="19" y="23"/>
                    <a:pt x="20" y="26"/>
                    <a:pt x="19" y="27"/>
                  </a:cubicBezTo>
                  <a:cubicBezTo>
                    <a:pt x="19" y="27"/>
                    <a:pt x="18" y="27"/>
                    <a:pt x="18" y="2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79" name="Freeform 309">
              <a:extLst>
                <a:ext uri="{FF2B5EF4-FFF2-40B4-BE49-F238E27FC236}">
                  <a16:creationId xmlns:a16="http://schemas.microsoft.com/office/drawing/2014/main" id="{7B745E61-704D-4B5C-814A-38C12DE92A90}"/>
                </a:ext>
              </a:extLst>
            </p:cNvPr>
            <p:cNvSpPr>
              <a:spLocks/>
            </p:cNvSpPr>
            <p:nvPr/>
          </p:nvSpPr>
          <p:spPr bwMode="gray">
            <a:xfrm>
              <a:off x="6059474" y="3770010"/>
              <a:ext cx="98768" cy="110944"/>
            </a:xfrm>
            <a:custGeom>
              <a:avLst/>
              <a:gdLst>
                <a:gd name="T0" fmla="*/ 3 w 38"/>
                <a:gd name="T1" fmla="*/ 18 h 43"/>
                <a:gd name="T2" fmla="*/ 2 w 38"/>
                <a:gd name="T3" fmla="*/ 17 h 43"/>
                <a:gd name="T4" fmla="*/ 2 w 38"/>
                <a:gd name="T5" fmla="*/ 19 h 43"/>
                <a:gd name="T6" fmla="*/ 5 w 38"/>
                <a:gd name="T7" fmla="*/ 23 h 43"/>
                <a:gd name="T8" fmla="*/ 7 w 38"/>
                <a:gd name="T9" fmla="*/ 27 h 43"/>
                <a:gd name="T10" fmla="*/ 12 w 38"/>
                <a:gd name="T11" fmla="*/ 34 h 43"/>
                <a:gd name="T12" fmla="*/ 14 w 38"/>
                <a:gd name="T13" fmla="*/ 38 h 43"/>
                <a:gd name="T14" fmla="*/ 16 w 38"/>
                <a:gd name="T15" fmla="*/ 37 h 43"/>
                <a:gd name="T16" fmla="*/ 21 w 38"/>
                <a:gd name="T17" fmla="*/ 40 h 43"/>
                <a:gd name="T18" fmla="*/ 26 w 38"/>
                <a:gd name="T19" fmla="*/ 41 h 43"/>
                <a:gd name="T20" fmla="*/ 29 w 38"/>
                <a:gd name="T21" fmla="*/ 42 h 43"/>
                <a:gd name="T22" fmla="*/ 30 w 38"/>
                <a:gd name="T23" fmla="*/ 40 h 43"/>
                <a:gd name="T24" fmla="*/ 29 w 38"/>
                <a:gd name="T25" fmla="*/ 35 h 43"/>
                <a:gd name="T26" fmla="*/ 31 w 38"/>
                <a:gd name="T27" fmla="*/ 31 h 43"/>
                <a:gd name="T28" fmla="*/ 31 w 38"/>
                <a:gd name="T29" fmla="*/ 28 h 43"/>
                <a:gd name="T30" fmla="*/ 31 w 38"/>
                <a:gd name="T31" fmla="*/ 24 h 43"/>
                <a:gd name="T32" fmla="*/ 32 w 38"/>
                <a:gd name="T33" fmla="*/ 26 h 43"/>
                <a:gd name="T34" fmla="*/ 32 w 38"/>
                <a:gd name="T35" fmla="*/ 23 h 43"/>
                <a:gd name="T36" fmla="*/ 33 w 38"/>
                <a:gd name="T37" fmla="*/ 20 h 43"/>
                <a:gd name="T38" fmla="*/ 34 w 38"/>
                <a:gd name="T39" fmla="*/ 13 h 43"/>
                <a:gd name="T40" fmla="*/ 36 w 38"/>
                <a:gd name="T41" fmla="*/ 8 h 43"/>
                <a:gd name="T42" fmla="*/ 37 w 38"/>
                <a:gd name="T43" fmla="*/ 8 h 43"/>
                <a:gd name="T44" fmla="*/ 36 w 38"/>
                <a:gd name="T45" fmla="*/ 2 h 43"/>
                <a:gd name="T46" fmla="*/ 38 w 38"/>
                <a:gd name="T47" fmla="*/ 1 h 43"/>
                <a:gd name="T48" fmla="*/ 33 w 38"/>
                <a:gd name="T49" fmla="*/ 2 h 43"/>
                <a:gd name="T50" fmla="*/ 28 w 38"/>
                <a:gd name="T51" fmla="*/ 3 h 43"/>
                <a:gd name="T52" fmla="*/ 26 w 38"/>
                <a:gd name="T53" fmla="*/ 2 h 43"/>
                <a:gd name="T54" fmla="*/ 22 w 38"/>
                <a:gd name="T55" fmla="*/ 2 h 43"/>
                <a:gd name="T56" fmla="*/ 21 w 38"/>
                <a:gd name="T57" fmla="*/ 5 h 43"/>
                <a:gd name="T58" fmla="*/ 18 w 38"/>
                <a:gd name="T59" fmla="*/ 8 h 43"/>
                <a:gd name="T60" fmla="*/ 16 w 38"/>
                <a:gd name="T61" fmla="*/ 10 h 43"/>
                <a:gd name="T62" fmla="*/ 12 w 38"/>
                <a:gd name="T63" fmla="*/ 9 h 43"/>
                <a:gd name="T64" fmla="*/ 8 w 38"/>
                <a:gd name="T65" fmla="*/ 10 h 43"/>
                <a:gd name="T66" fmla="*/ 7 w 38"/>
                <a:gd name="T67" fmla="*/ 15 h 43"/>
                <a:gd name="T68" fmla="*/ 5 w 38"/>
                <a:gd name="T69"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43">
                  <a:moveTo>
                    <a:pt x="4" y="17"/>
                  </a:moveTo>
                  <a:cubicBezTo>
                    <a:pt x="3" y="18"/>
                    <a:pt x="3" y="18"/>
                    <a:pt x="3" y="18"/>
                  </a:cubicBezTo>
                  <a:cubicBezTo>
                    <a:pt x="3" y="18"/>
                    <a:pt x="3" y="18"/>
                    <a:pt x="3" y="18"/>
                  </a:cubicBezTo>
                  <a:cubicBezTo>
                    <a:pt x="2" y="17"/>
                    <a:pt x="2" y="17"/>
                    <a:pt x="2" y="17"/>
                  </a:cubicBezTo>
                  <a:cubicBezTo>
                    <a:pt x="1" y="16"/>
                    <a:pt x="1" y="17"/>
                    <a:pt x="1" y="18"/>
                  </a:cubicBezTo>
                  <a:cubicBezTo>
                    <a:pt x="0" y="18"/>
                    <a:pt x="1" y="19"/>
                    <a:pt x="2" y="19"/>
                  </a:cubicBezTo>
                  <a:cubicBezTo>
                    <a:pt x="2" y="20"/>
                    <a:pt x="3" y="21"/>
                    <a:pt x="3" y="21"/>
                  </a:cubicBezTo>
                  <a:cubicBezTo>
                    <a:pt x="4" y="22"/>
                    <a:pt x="4" y="23"/>
                    <a:pt x="5" y="23"/>
                  </a:cubicBezTo>
                  <a:cubicBezTo>
                    <a:pt x="6" y="24"/>
                    <a:pt x="7" y="25"/>
                    <a:pt x="7" y="25"/>
                  </a:cubicBezTo>
                  <a:cubicBezTo>
                    <a:pt x="7" y="26"/>
                    <a:pt x="7" y="26"/>
                    <a:pt x="7" y="27"/>
                  </a:cubicBezTo>
                  <a:cubicBezTo>
                    <a:pt x="8" y="28"/>
                    <a:pt x="8" y="30"/>
                    <a:pt x="9" y="31"/>
                  </a:cubicBezTo>
                  <a:cubicBezTo>
                    <a:pt x="10" y="32"/>
                    <a:pt x="12" y="33"/>
                    <a:pt x="12" y="34"/>
                  </a:cubicBezTo>
                  <a:cubicBezTo>
                    <a:pt x="13" y="35"/>
                    <a:pt x="13" y="36"/>
                    <a:pt x="14" y="36"/>
                  </a:cubicBezTo>
                  <a:cubicBezTo>
                    <a:pt x="14" y="37"/>
                    <a:pt x="14" y="38"/>
                    <a:pt x="14" y="38"/>
                  </a:cubicBezTo>
                  <a:cubicBezTo>
                    <a:pt x="14" y="38"/>
                    <a:pt x="15" y="38"/>
                    <a:pt x="15" y="37"/>
                  </a:cubicBezTo>
                  <a:cubicBezTo>
                    <a:pt x="16" y="37"/>
                    <a:pt x="16" y="37"/>
                    <a:pt x="16" y="37"/>
                  </a:cubicBezTo>
                  <a:cubicBezTo>
                    <a:pt x="17" y="38"/>
                    <a:pt x="18" y="38"/>
                    <a:pt x="19" y="39"/>
                  </a:cubicBezTo>
                  <a:cubicBezTo>
                    <a:pt x="20" y="39"/>
                    <a:pt x="21" y="40"/>
                    <a:pt x="21" y="40"/>
                  </a:cubicBezTo>
                  <a:cubicBezTo>
                    <a:pt x="22" y="39"/>
                    <a:pt x="23" y="39"/>
                    <a:pt x="23" y="39"/>
                  </a:cubicBezTo>
                  <a:cubicBezTo>
                    <a:pt x="24" y="39"/>
                    <a:pt x="25" y="40"/>
                    <a:pt x="26" y="41"/>
                  </a:cubicBezTo>
                  <a:cubicBezTo>
                    <a:pt x="26" y="42"/>
                    <a:pt x="27" y="42"/>
                    <a:pt x="27" y="42"/>
                  </a:cubicBezTo>
                  <a:cubicBezTo>
                    <a:pt x="28" y="42"/>
                    <a:pt x="29" y="43"/>
                    <a:pt x="29" y="42"/>
                  </a:cubicBezTo>
                  <a:cubicBezTo>
                    <a:pt x="29" y="42"/>
                    <a:pt x="31" y="42"/>
                    <a:pt x="31" y="42"/>
                  </a:cubicBezTo>
                  <a:cubicBezTo>
                    <a:pt x="31" y="42"/>
                    <a:pt x="31" y="41"/>
                    <a:pt x="30" y="40"/>
                  </a:cubicBezTo>
                  <a:cubicBezTo>
                    <a:pt x="30" y="40"/>
                    <a:pt x="29" y="39"/>
                    <a:pt x="29" y="38"/>
                  </a:cubicBezTo>
                  <a:cubicBezTo>
                    <a:pt x="29" y="37"/>
                    <a:pt x="29" y="35"/>
                    <a:pt x="29" y="35"/>
                  </a:cubicBezTo>
                  <a:cubicBezTo>
                    <a:pt x="29" y="35"/>
                    <a:pt x="31" y="33"/>
                    <a:pt x="31" y="33"/>
                  </a:cubicBezTo>
                  <a:cubicBezTo>
                    <a:pt x="31" y="32"/>
                    <a:pt x="31" y="31"/>
                    <a:pt x="31" y="31"/>
                  </a:cubicBezTo>
                  <a:cubicBezTo>
                    <a:pt x="30" y="31"/>
                    <a:pt x="30" y="31"/>
                    <a:pt x="30" y="30"/>
                  </a:cubicBezTo>
                  <a:cubicBezTo>
                    <a:pt x="31" y="29"/>
                    <a:pt x="31" y="29"/>
                    <a:pt x="31" y="28"/>
                  </a:cubicBezTo>
                  <a:cubicBezTo>
                    <a:pt x="31" y="27"/>
                    <a:pt x="31" y="26"/>
                    <a:pt x="31" y="26"/>
                  </a:cubicBezTo>
                  <a:cubicBezTo>
                    <a:pt x="31" y="25"/>
                    <a:pt x="31" y="25"/>
                    <a:pt x="31" y="24"/>
                  </a:cubicBezTo>
                  <a:cubicBezTo>
                    <a:pt x="31" y="23"/>
                    <a:pt x="32" y="24"/>
                    <a:pt x="32" y="24"/>
                  </a:cubicBezTo>
                  <a:cubicBezTo>
                    <a:pt x="32" y="24"/>
                    <a:pt x="31" y="25"/>
                    <a:pt x="32" y="26"/>
                  </a:cubicBezTo>
                  <a:cubicBezTo>
                    <a:pt x="33" y="26"/>
                    <a:pt x="33" y="25"/>
                    <a:pt x="33" y="24"/>
                  </a:cubicBezTo>
                  <a:cubicBezTo>
                    <a:pt x="33" y="23"/>
                    <a:pt x="33" y="24"/>
                    <a:pt x="32" y="23"/>
                  </a:cubicBezTo>
                  <a:cubicBezTo>
                    <a:pt x="32" y="22"/>
                    <a:pt x="32" y="21"/>
                    <a:pt x="32" y="21"/>
                  </a:cubicBezTo>
                  <a:cubicBezTo>
                    <a:pt x="33" y="21"/>
                    <a:pt x="33" y="21"/>
                    <a:pt x="33" y="20"/>
                  </a:cubicBezTo>
                  <a:cubicBezTo>
                    <a:pt x="33" y="19"/>
                    <a:pt x="33" y="17"/>
                    <a:pt x="33" y="16"/>
                  </a:cubicBezTo>
                  <a:cubicBezTo>
                    <a:pt x="33" y="15"/>
                    <a:pt x="34" y="14"/>
                    <a:pt x="34" y="13"/>
                  </a:cubicBezTo>
                  <a:cubicBezTo>
                    <a:pt x="34" y="13"/>
                    <a:pt x="34" y="11"/>
                    <a:pt x="35" y="10"/>
                  </a:cubicBezTo>
                  <a:cubicBezTo>
                    <a:pt x="36" y="9"/>
                    <a:pt x="36" y="9"/>
                    <a:pt x="36" y="8"/>
                  </a:cubicBezTo>
                  <a:cubicBezTo>
                    <a:pt x="36" y="8"/>
                    <a:pt x="35" y="7"/>
                    <a:pt x="36" y="7"/>
                  </a:cubicBezTo>
                  <a:cubicBezTo>
                    <a:pt x="36" y="8"/>
                    <a:pt x="37" y="9"/>
                    <a:pt x="37" y="8"/>
                  </a:cubicBezTo>
                  <a:cubicBezTo>
                    <a:pt x="37" y="7"/>
                    <a:pt x="37" y="5"/>
                    <a:pt x="36" y="4"/>
                  </a:cubicBezTo>
                  <a:cubicBezTo>
                    <a:pt x="36" y="3"/>
                    <a:pt x="35" y="2"/>
                    <a:pt x="36" y="2"/>
                  </a:cubicBezTo>
                  <a:cubicBezTo>
                    <a:pt x="36" y="2"/>
                    <a:pt x="36" y="3"/>
                    <a:pt x="37" y="2"/>
                  </a:cubicBezTo>
                  <a:cubicBezTo>
                    <a:pt x="37" y="1"/>
                    <a:pt x="38" y="1"/>
                    <a:pt x="38" y="1"/>
                  </a:cubicBezTo>
                  <a:cubicBezTo>
                    <a:pt x="38" y="1"/>
                    <a:pt x="36" y="0"/>
                    <a:pt x="35" y="1"/>
                  </a:cubicBezTo>
                  <a:cubicBezTo>
                    <a:pt x="34" y="1"/>
                    <a:pt x="33" y="1"/>
                    <a:pt x="33" y="2"/>
                  </a:cubicBezTo>
                  <a:cubicBezTo>
                    <a:pt x="32" y="2"/>
                    <a:pt x="31" y="2"/>
                    <a:pt x="30" y="2"/>
                  </a:cubicBezTo>
                  <a:cubicBezTo>
                    <a:pt x="30" y="3"/>
                    <a:pt x="29" y="2"/>
                    <a:pt x="28" y="3"/>
                  </a:cubicBezTo>
                  <a:cubicBezTo>
                    <a:pt x="28" y="3"/>
                    <a:pt x="28" y="3"/>
                    <a:pt x="27" y="3"/>
                  </a:cubicBezTo>
                  <a:cubicBezTo>
                    <a:pt x="26" y="3"/>
                    <a:pt x="26" y="2"/>
                    <a:pt x="26" y="2"/>
                  </a:cubicBezTo>
                  <a:cubicBezTo>
                    <a:pt x="25" y="2"/>
                    <a:pt x="25" y="1"/>
                    <a:pt x="24" y="1"/>
                  </a:cubicBezTo>
                  <a:cubicBezTo>
                    <a:pt x="24" y="1"/>
                    <a:pt x="23" y="2"/>
                    <a:pt x="22" y="2"/>
                  </a:cubicBezTo>
                  <a:cubicBezTo>
                    <a:pt x="22" y="3"/>
                    <a:pt x="22" y="4"/>
                    <a:pt x="21" y="4"/>
                  </a:cubicBezTo>
                  <a:cubicBezTo>
                    <a:pt x="21" y="5"/>
                    <a:pt x="21" y="4"/>
                    <a:pt x="21" y="5"/>
                  </a:cubicBezTo>
                  <a:cubicBezTo>
                    <a:pt x="21" y="6"/>
                    <a:pt x="21" y="6"/>
                    <a:pt x="20" y="6"/>
                  </a:cubicBezTo>
                  <a:cubicBezTo>
                    <a:pt x="19" y="7"/>
                    <a:pt x="19" y="7"/>
                    <a:pt x="18" y="8"/>
                  </a:cubicBezTo>
                  <a:cubicBezTo>
                    <a:pt x="18" y="8"/>
                    <a:pt x="17" y="9"/>
                    <a:pt x="17" y="9"/>
                  </a:cubicBezTo>
                  <a:cubicBezTo>
                    <a:pt x="17" y="10"/>
                    <a:pt x="17" y="11"/>
                    <a:pt x="16" y="10"/>
                  </a:cubicBezTo>
                  <a:cubicBezTo>
                    <a:pt x="16" y="10"/>
                    <a:pt x="14" y="8"/>
                    <a:pt x="14" y="8"/>
                  </a:cubicBezTo>
                  <a:cubicBezTo>
                    <a:pt x="14" y="8"/>
                    <a:pt x="13" y="8"/>
                    <a:pt x="12" y="9"/>
                  </a:cubicBezTo>
                  <a:cubicBezTo>
                    <a:pt x="12" y="10"/>
                    <a:pt x="12" y="10"/>
                    <a:pt x="10" y="10"/>
                  </a:cubicBezTo>
                  <a:cubicBezTo>
                    <a:pt x="9" y="10"/>
                    <a:pt x="8" y="9"/>
                    <a:pt x="8" y="10"/>
                  </a:cubicBezTo>
                  <a:cubicBezTo>
                    <a:pt x="8" y="11"/>
                    <a:pt x="9" y="14"/>
                    <a:pt x="8" y="15"/>
                  </a:cubicBezTo>
                  <a:cubicBezTo>
                    <a:pt x="8" y="15"/>
                    <a:pt x="7" y="15"/>
                    <a:pt x="7" y="15"/>
                  </a:cubicBezTo>
                  <a:cubicBezTo>
                    <a:pt x="7" y="15"/>
                    <a:pt x="7" y="16"/>
                    <a:pt x="6" y="16"/>
                  </a:cubicBezTo>
                  <a:cubicBezTo>
                    <a:pt x="6" y="17"/>
                    <a:pt x="5" y="18"/>
                    <a:pt x="5" y="18"/>
                  </a:cubicBezTo>
                  <a:cubicBezTo>
                    <a:pt x="4" y="17"/>
                    <a:pt x="4" y="17"/>
                    <a:pt x="4" y="1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80" name="Freeform 310">
              <a:extLst>
                <a:ext uri="{FF2B5EF4-FFF2-40B4-BE49-F238E27FC236}">
                  <a16:creationId xmlns:a16="http://schemas.microsoft.com/office/drawing/2014/main" id="{3966DFC3-7E7E-44B0-84BD-14CF8DA4479D}"/>
                </a:ext>
              </a:extLst>
            </p:cNvPr>
            <p:cNvSpPr>
              <a:spLocks/>
            </p:cNvSpPr>
            <p:nvPr/>
          </p:nvSpPr>
          <p:spPr bwMode="gray">
            <a:xfrm>
              <a:off x="6090592" y="3866071"/>
              <a:ext cx="67649" cy="77120"/>
            </a:xfrm>
            <a:custGeom>
              <a:avLst/>
              <a:gdLst>
                <a:gd name="T0" fmla="*/ 2 w 26"/>
                <a:gd name="T1" fmla="*/ 1 h 30"/>
                <a:gd name="T2" fmla="*/ 2 w 26"/>
                <a:gd name="T3" fmla="*/ 2 h 30"/>
                <a:gd name="T4" fmla="*/ 1 w 26"/>
                <a:gd name="T5" fmla="*/ 2 h 30"/>
                <a:gd name="T6" fmla="*/ 2 w 26"/>
                <a:gd name="T7" fmla="*/ 3 h 30"/>
                <a:gd name="T8" fmla="*/ 2 w 26"/>
                <a:gd name="T9" fmla="*/ 5 h 30"/>
                <a:gd name="T10" fmla="*/ 2 w 26"/>
                <a:gd name="T11" fmla="*/ 5 h 30"/>
                <a:gd name="T12" fmla="*/ 1 w 26"/>
                <a:gd name="T13" fmla="*/ 6 h 30"/>
                <a:gd name="T14" fmla="*/ 1 w 26"/>
                <a:gd name="T15" fmla="*/ 7 h 30"/>
                <a:gd name="T16" fmla="*/ 1 w 26"/>
                <a:gd name="T17" fmla="*/ 9 h 30"/>
                <a:gd name="T18" fmla="*/ 2 w 26"/>
                <a:gd name="T19" fmla="*/ 11 h 30"/>
                <a:gd name="T20" fmla="*/ 3 w 26"/>
                <a:gd name="T21" fmla="*/ 12 h 30"/>
                <a:gd name="T22" fmla="*/ 5 w 26"/>
                <a:gd name="T23" fmla="*/ 13 h 30"/>
                <a:gd name="T24" fmla="*/ 6 w 26"/>
                <a:gd name="T25" fmla="*/ 15 h 30"/>
                <a:gd name="T26" fmla="*/ 7 w 26"/>
                <a:gd name="T27" fmla="*/ 13 h 30"/>
                <a:gd name="T28" fmla="*/ 7 w 26"/>
                <a:gd name="T29" fmla="*/ 12 h 30"/>
                <a:gd name="T30" fmla="*/ 6 w 26"/>
                <a:gd name="T31" fmla="*/ 11 h 30"/>
                <a:gd name="T32" fmla="*/ 5 w 26"/>
                <a:gd name="T33" fmla="*/ 9 h 30"/>
                <a:gd name="T34" fmla="*/ 5 w 26"/>
                <a:gd name="T35" fmla="*/ 8 h 30"/>
                <a:gd name="T36" fmla="*/ 6 w 26"/>
                <a:gd name="T37" fmla="*/ 10 h 30"/>
                <a:gd name="T38" fmla="*/ 7 w 26"/>
                <a:gd name="T39" fmla="*/ 10 h 30"/>
                <a:gd name="T40" fmla="*/ 8 w 26"/>
                <a:gd name="T41" fmla="*/ 12 h 30"/>
                <a:gd name="T42" fmla="*/ 10 w 26"/>
                <a:gd name="T43" fmla="*/ 13 h 30"/>
                <a:gd name="T44" fmla="*/ 10 w 26"/>
                <a:gd name="T45" fmla="*/ 14 h 30"/>
                <a:gd name="T46" fmla="*/ 10 w 26"/>
                <a:gd name="T47" fmla="*/ 16 h 30"/>
                <a:gd name="T48" fmla="*/ 12 w 26"/>
                <a:gd name="T49" fmla="*/ 17 h 30"/>
                <a:gd name="T50" fmla="*/ 14 w 26"/>
                <a:gd name="T51" fmla="*/ 18 h 30"/>
                <a:gd name="T52" fmla="*/ 17 w 26"/>
                <a:gd name="T53" fmla="*/ 21 h 30"/>
                <a:gd name="T54" fmla="*/ 17 w 26"/>
                <a:gd name="T55" fmla="*/ 23 h 30"/>
                <a:gd name="T56" fmla="*/ 17 w 26"/>
                <a:gd name="T57" fmla="*/ 24 h 30"/>
                <a:gd name="T58" fmla="*/ 16 w 26"/>
                <a:gd name="T59" fmla="*/ 26 h 30"/>
                <a:gd name="T60" fmla="*/ 17 w 26"/>
                <a:gd name="T61" fmla="*/ 28 h 30"/>
                <a:gd name="T62" fmla="*/ 19 w 26"/>
                <a:gd name="T63" fmla="*/ 28 h 30"/>
                <a:gd name="T64" fmla="*/ 20 w 26"/>
                <a:gd name="T65" fmla="*/ 27 h 30"/>
                <a:gd name="T66" fmla="*/ 19 w 26"/>
                <a:gd name="T67" fmla="*/ 25 h 30"/>
                <a:gd name="T68" fmla="*/ 19 w 26"/>
                <a:gd name="T69" fmla="*/ 25 h 30"/>
                <a:gd name="T70" fmla="*/ 21 w 26"/>
                <a:gd name="T71" fmla="*/ 26 h 30"/>
                <a:gd name="T72" fmla="*/ 21 w 26"/>
                <a:gd name="T73" fmla="*/ 28 h 30"/>
                <a:gd name="T74" fmla="*/ 21 w 26"/>
                <a:gd name="T75" fmla="*/ 29 h 30"/>
                <a:gd name="T76" fmla="*/ 22 w 26"/>
                <a:gd name="T77" fmla="*/ 30 h 30"/>
                <a:gd name="T78" fmla="*/ 22 w 26"/>
                <a:gd name="T79" fmla="*/ 28 h 30"/>
                <a:gd name="T80" fmla="*/ 23 w 26"/>
                <a:gd name="T81" fmla="*/ 26 h 30"/>
                <a:gd name="T82" fmla="*/ 23 w 26"/>
                <a:gd name="T83" fmla="*/ 24 h 30"/>
                <a:gd name="T84" fmla="*/ 24 w 26"/>
                <a:gd name="T85" fmla="*/ 23 h 30"/>
                <a:gd name="T86" fmla="*/ 23 w 26"/>
                <a:gd name="T87" fmla="*/ 20 h 30"/>
                <a:gd name="T88" fmla="*/ 23 w 26"/>
                <a:gd name="T89" fmla="*/ 17 h 30"/>
                <a:gd name="T90" fmla="*/ 25 w 26"/>
                <a:gd name="T91" fmla="*/ 17 h 30"/>
                <a:gd name="T92" fmla="*/ 26 w 26"/>
                <a:gd name="T93" fmla="*/ 17 h 30"/>
                <a:gd name="T94" fmla="*/ 24 w 26"/>
                <a:gd name="T95" fmla="*/ 15 h 30"/>
                <a:gd name="T96" fmla="*/ 23 w 26"/>
                <a:gd name="T97" fmla="*/ 12 h 30"/>
                <a:gd name="T98" fmla="*/ 21 w 26"/>
                <a:gd name="T99" fmla="*/ 11 h 30"/>
                <a:gd name="T100" fmla="*/ 20 w 26"/>
                <a:gd name="T101" fmla="*/ 9 h 30"/>
                <a:gd name="T102" fmla="*/ 19 w 26"/>
                <a:gd name="T103" fmla="*/ 7 h 30"/>
                <a:gd name="T104" fmla="*/ 19 w 26"/>
                <a:gd name="T105" fmla="*/ 5 h 30"/>
                <a:gd name="T106" fmla="*/ 17 w 26"/>
                <a:gd name="T107" fmla="*/ 5 h 30"/>
                <a:gd name="T108" fmla="*/ 15 w 26"/>
                <a:gd name="T109" fmla="*/ 5 h 30"/>
                <a:gd name="T110" fmla="*/ 14 w 26"/>
                <a:gd name="T111" fmla="*/ 4 h 30"/>
                <a:gd name="T112" fmla="*/ 11 w 26"/>
                <a:gd name="T113" fmla="*/ 2 h 30"/>
                <a:gd name="T114" fmla="*/ 9 w 26"/>
                <a:gd name="T115" fmla="*/ 3 h 30"/>
                <a:gd name="T116" fmla="*/ 7 w 26"/>
                <a:gd name="T117" fmla="*/ 2 h 30"/>
                <a:gd name="T118" fmla="*/ 4 w 26"/>
                <a:gd name="T119" fmla="*/ 0 h 30"/>
                <a:gd name="T120" fmla="*/ 3 w 26"/>
                <a:gd name="T121" fmla="*/ 0 h 30"/>
                <a:gd name="T122" fmla="*/ 2 w 26"/>
                <a:gd name="T123"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 h="30">
                  <a:moveTo>
                    <a:pt x="2" y="1"/>
                  </a:moveTo>
                  <a:cubicBezTo>
                    <a:pt x="2" y="1"/>
                    <a:pt x="2" y="2"/>
                    <a:pt x="2" y="2"/>
                  </a:cubicBezTo>
                  <a:cubicBezTo>
                    <a:pt x="2" y="1"/>
                    <a:pt x="1" y="2"/>
                    <a:pt x="1" y="2"/>
                  </a:cubicBezTo>
                  <a:cubicBezTo>
                    <a:pt x="1" y="3"/>
                    <a:pt x="1" y="3"/>
                    <a:pt x="2" y="3"/>
                  </a:cubicBezTo>
                  <a:cubicBezTo>
                    <a:pt x="3" y="4"/>
                    <a:pt x="3" y="4"/>
                    <a:pt x="2" y="5"/>
                  </a:cubicBezTo>
                  <a:cubicBezTo>
                    <a:pt x="2" y="5"/>
                    <a:pt x="2" y="5"/>
                    <a:pt x="2" y="5"/>
                  </a:cubicBezTo>
                  <a:cubicBezTo>
                    <a:pt x="1" y="6"/>
                    <a:pt x="1" y="6"/>
                    <a:pt x="1" y="6"/>
                  </a:cubicBezTo>
                  <a:cubicBezTo>
                    <a:pt x="1" y="7"/>
                    <a:pt x="1" y="7"/>
                    <a:pt x="1" y="7"/>
                  </a:cubicBezTo>
                  <a:cubicBezTo>
                    <a:pt x="0" y="8"/>
                    <a:pt x="1" y="8"/>
                    <a:pt x="1" y="9"/>
                  </a:cubicBezTo>
                  <a:cubicBezTo>
                    <a:pt x="1" y="10"/>
                    <a:pt x="1" y="10"/>
                    <a:pt x="2" y="11"/>
                  </a:cubicBezTo>
                  <a:cubicBezTo>
                    <a:pt x="2" y="12"/>
                    <a:pt x="2" y="12"/>
                    <a:pt x="3" y="12"/>
                  </a:cubicBezTo>
                  <a:cubicBezTo>
                    <a:pt x="3" y="12"/>
                    <a:pt x="4" y="12"/>
                    <a:pt x="5" y="13"/>
                  </a:cubicBezTo>
                  <a:cubicBezTo>
                    <a:pt x="5" y="14"/>
                    <a:pt x="6" y="15"/>
                    <a:pt x="6" y="15"/>
                  </a:cubicBezTo>
                  <a:cubicBezTo>
                    <a:pt x="7" y="15"/>
                    <a:pt x="7" y="14"/>
                    <a:pt x="7" y="13"/>
                  </a:cubicBezTo>
                  <a:cubicBezTo>
                    <a:pt x="8" y="13"/>
                    <a:pt x="8" y="12"/>
                    <a:pt x="7" y="12"/>
                  </a:cubicBezTo>
                  <a:cubicBezTo>
                    <a:pt x="7" y="11"/>
                    <a:pt x="6" y="12"/>
                    <a:pt x="6" y="11"/>
                  </a:cubicBezTo>
                  <a:cubicBezTo>
                    <a:pt x="6" y="10"/>
                    <a:pt x="5" y="10"/>
                    <a:pt x="5" y="9"/>
                  </a:cubicBezTo>
                  <a:cubicBezTo>
                    <a:pt x="5" y="8"/>
                    <a:pt x="5" y="8"/>
                    <a:pt x="5" y="8"/>
                  </a:cubicBezTo>
                  <a:cubicBezTo>
                    <a:pt x="6" y="9"/>
                    <a:pt x="6" y="10"/>
                    <a:pt x="6" y="10"/>
                  </a:cubicBezTo>
                  <a:cubicBezTo>
                    <a:pt x="7" y="10"/>
                    <a:pt x="7" y="9"/>
                    <a:pt x="7" y="10"/>
                  </a:cubicBezTo>
                  <a:cubicBezTo>
                    <a:pt x="8" y="11"/>
                    <a:pt x="8" y="12"/>
                    <a:pt x="8" y="12"/>
                  </a:cubicBezTo>
                  <a:cubicBezTo>
                    <a:pt x="9" y="12"/>
                    <a:pt x="9" y="12"/>
                    <a:pt x="10" y="13"/>
                  </a:cubicBezTo>
                  <a:cubicBezTo>
                    <a:pt x="10" y="13"/>
                    <a:pt x="10" y="14"/>
                    <a:pt x="10" y="14"/>
                  </a:cubicBezTo>
                  <a:cubicBezTo>
                    <a:pt x="10" y="15"/>
                    <a:pt x="9" y="15"/>
                    <a:pt x="10" y="16"/>
                  </a:cubicBezTo>
                  <a:cubicBezTo>
                    <a:pt x="10" y="16"/>
                    <a:pt x="11" y="17"/>
                    <a:pt x="12" y="17"/>
                  </a:cubicBezTo>
                  <a:cubicBezTo>
                    <a:pt x="12" y="17"/>
                    <a:pt x="13" y="18"/>
                    <a:pt x="14" y="18"/>
                  </a:cubicBezTo>
                  <a:cubicBezTo>
                    <a:pt x="15" y="19"/>
                    <a:pt x="16" y="20"/>
                    <a:pt x="17" y="21"/>
                  </a:cubicBezTo>
                  <a:cubicBezTo>
                    <a:pt x="17" y="21"/>
                    <a:pt x="18" y="23"/>
                    <a:pt x="17" y="23"/>
                  </a:cubicBezTo>
                  <a:cubicBezTo>
                    <a:pt x="17" y="23"/>
                    <a:pt x="17" y="24"/>
                    <a:pt x="17" y="24"/>
                  </a:cubicBezTo>
                  <a:cubicBezTo>
                    <a:pt x="17" y="25"/>
                    <a:pt x="16" y="25"/>
                    <a:pt x="16" y="26"/>
                  </a:cubicBezTo>
                  <a:cubicBezTo>
                    <a:pt x="16" y="26"/>
                    <a:pt x="17" y="27"/>
                    <a:pt x="17" y="28"/>
                  </a:cubicBezTo>
                  <a:cubicBezTo>
                    <a:pt x="18" y="28"/>
                    <a:pt x="19" y="28"/>
                    <a:pt x="19" y="28"/>
                  </a:cubicBezTo>
                  <a:cubicBezTo>
                    <a:pt x="20" y="28"/>
                    <a:pt x="20" y="28"/>
                    <a:pt x="20" y="27"/>
                  </a:cubicBezTo>
                  <a:cubicBezTo>
                    <a:pt x="19" y="26"/>
                    <a:pt x="19" y="26"/>
                    <a:pt x="19" y="25"/>
                  </a:cubicBezTo>
                  <a:cubicBezTo>
                    <a:pt x="19" y="25"/>
                    <a:pt x="19" y="24"/>
                    <a:pt x="19" y="25"/>
                  </a:cubicBezTo>
                  <a:cubicBezTo>
                    <a:pt x="20" y="26"/>
                    <a:pt x="20" y="26"/>
                    <a:pt x="21" y="26"/>
                  </a:cubicBezTo>
                  <a:cubicBezTo>
                    <a:pt x="21" y="27"/>
                    <a:pt x="21" y="28"/>
                    <a:pt x="21" y="28"/>
                  </a:cubicBezTo>
                  <a:cubicBezTo>
                    <a:pt x="21" y="29"/>
                    <a:pt x="20" y="29"/>
                    <a:pt x="21" y="29"/>
                  </a:cubicBezTo>
                  <a:cubicBezTo>
                    <a:pt x="21" y="30"/>
                    <a:pt x="22" y="30"/>
                    <a:pt x="22" y="30"/>
                  </a:cubicBezTo>
                  <a:cubicBezTo>
                    <a:pt x="22" y="30"/>
                    <a:pt x="22" y="29"/>
                    <a:pt x="22" y="28"/>
                  </a:cubicBezTo>
                  <a:cubicBezTo>
                    <a:pt x="23" y="28"/>
                    <a:pt x="24" y="27"/>
                    <a:pt x="23" y="26"/>
                  </a:cubicBezTo>
                  <a:cubicBezTo>
                    <a:pt x="23" y="25"/>
                    <a:pt x="23" y="25"/>
                    <a:pt x="23" y="24"/>
                  </a:cubicBezTo>
                  <a:cubicBezTo>
                    <a:pt x="24" y="24"/>
                    <a:pt x="24" y="24"/>
                    <a:pt x="24" y="23"/>
                  </a:cubicBezTo>
                  <a:cubicBezTo>
                    <a:pt x="24" y="22"/>
                    <a:pt x="23" y="22"/>
                    <a:pt x="23" y="20"/>
                  </a:cubicBezTo>
                  <a:cubicBezTo>
                    <a:pt x="23" y="19"/>
                    <a:pt x="23" y="18"/>
                    <a:pt x="23" y="17"/>
                  </a:cubicBezTo>
                  <a:cubicBezTo>
                    <a:pt x="24" y="17"/>
                    <a:pt x="25" y="17"/>
                    <a:pt x="25" y="17"/>
                  </a:cubicBezTo>
                  <a:cubicBezTo>
                    <a:pt x="26" y="17"/>
                    <a:pt x="26" y="17"/>
                    <a:pt x="26" y="17"/>
                  </a:cubicBezTo>
                  <a:cubicBezTo>
                    <a:pt x="26" y="17"/>
                    <a:pt x="24" y="16"/>
                    <a:pt x="24" y="15"/>
                  </a:cubicBezTo>
                  <a:cubicBezTo>
                    <a:pt x="23" y="14"/>
                    <a:pt x="23" y="13"/>
                    <a:pt x="23" y="12"/>
                  </a:cubicBezTo>
                  <a:cubicBezTo>
                    <a:pt x="22" y="12"/>
                    <a:pt x="21" y="12"/>
                    <a:pt x="21" y="11"/>
                  </a:cubicBezTo>
                  <a:cubicBezTo>
                    <a:pt x="21" y="10"/>
                    <a:pt x="21" y="10"/>
                    <a:pt x="20" y="9"/>
                  </a:cubicBezTo>
                  <a:cubicBezTo>
                    <a:pt x="20" y="9"/>
                    <a:pt x="19" y="7"/>
                    <a:pt x="19" y="7"/>
                  </a:cubicBezTo>
                  <a:cubicBezTo>
                    <a:pt x="19" y="5"/>
                    <a:pt x="19" y="5"/>
                    <a:pt x="19" y="5"/>
                  </a:cubicBezTo>
                  <a:cubicBezTo>
                    <a:pt x="19" y="5"/>
                    <a:pt x="17" y="5"/>
                    <a:pt x="17" y="5"/>
                  </a:cubicBezTo>
                  <a:cubicBezTo>
                    <a:pt x="17" y="6"/>
                    <a:pt x="16" y="5"/>
                    <a:pt x="15" y="5"/>
                  </a:cubicBezTo>
                  <a:cubicBezTo>
                    <a:pt x="15" y="5"/>
                    <a:pt x="14" y="5"/>
                    <a:pt x="14" y="4"/>
                  </a:cubicBezTo>
                  <a:cubicBezTo>
                    <a:pt x="13" y="3"/>
                    <a:pt x="12" y="2"/>
                    <a:pt x="11" y="2"/>
                  </a:cubicBezTo>
                  <a:cubicBezTo>
                    <a:pt x="11" y="2"/>
                    <a:pt x="10" y="2"/>
                    <a:pt x="9" y="3"/>
                  </a:cubicBezTo>
                  <a:cubicBezTo>
                    <a:pt x="9" y="3"/>
                    <a:pt x="8" y="2"/>
                    <a:pt x="7" y="2"/>
                  </a:cubicBezTo>
                  <a:cubicBezTo>
                    <a:pt x="6" y="1"/>
                    <a:pt x="5" y="1"/>
                    <a:pt x="4" y="0"/>
                  </a:cubicBezTo>
                  <a:cubicBezTo>
                    <a:pt x="4" y="0"/>
                    <a:pt x="4" y="0"/>
                    <a:pt x="3" y="0"/>
                  </a:cubicBezTo>
                  <a:cubicBezTo>
                    <a:pt x="3" y="1"/>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81" name="Freeform 311">
              <a:extLst>
                <a:ext uri="{FF2B5EF4-FFF2-40B4-BE49-F238E27FC236}">
                  <a16:creationId xmlns:a16="http://schemas.microsoft.com/office/drawing/2014/main" id="{5E644360-02F6-42F3-BABA-45AB123B82B3}"/>
                </a:ext>
              </a:extLst>
            </p:cNvPr>
            <p:cNvSpPr>
              <a:spLocks/>
            </p:cNvSpPr>
            <p:nvPr/>
          </p:nvSpPr>
          <p:spPr bwMode="gray">
            <a:xfrm>
              <a:off x="6147417" y="3909367"/>
              <a:ext cx="117710" cy="67649"/>
            </a:xfrm>
            <a:custGeom>
              <a:avLst/>
              <a:gdLst>
                <a:gd name="T0" fmla="*/ 0 w 45"/>
                <a:gd name="T1" fmla="*/ 14 h 26"/>
                <a:gd name="T2" fmla="*/ 1 w 45"/>
                <a:gd name="T3" fmla="*/ 13 h 26"/>
                <a:gd name="T4" fmla="*/ 3 w 45"/>
                <a:gd name="T5" fmla="*/ 13 h 26"/>
                <a:gd name="T6" fmla="*/ 5 w 45"/>
                <a:gd name="T7" fmla="*/ 13 h 26"/>
                <a:gd name="T8" fmla="*/ 6 w 45"/>
                <a:gd name="T9" fmla="*/ 12 h 26"/>
                <a:gd name="T10" fmla="*/ 8 w 45"/>
                <a:gd name="T11" fmla="*/ 14 h 26"/>
                <a:gd name="T12" fmla="*/ 11 w 45"/>
                <a:gd name="T13" fmla="*/ 16 h 26"/>
                <a:gd name="T14" fmla="*/ 12 w 45"/>
                <a:gd name="T15" fmla="*/ 19 h 26"/>
                <a:gd name="T16" fmla="*/ 14 w 45"/>
                <a:gd name="T17" fmla="*/ 19 h 26"/>
                <a:gd name="T18" fmla="*/ 16 w 45"/>
                <a:gd name="T19" fmla="*/ 18 h 26"/>
                <a:gd name="T20" fmla="*/ 16 w 45"/>
                <a:gd name="T21" fmla="*/ 22 h 26"/>
                <a:gd name="T22" fmla="*/ 17 w 45"/>
                <a:gd name="T23" fmla="*/ 24 h 26"/>
                <a:gd name="T24" fmla="*/ 21 w 45"/>
                <a:gd name="T25" fmla="*/ 23 h 26"/>
                <a:gd name="T26" fmla="*/ 22 w 45"/>
                <a:gd name="T27" fmla="*/ 20 h 26"/>
                <a:gd name="T28" fmla="*/ 20 w 45"/>
                <a:gd name="T29" fmla="*/ 15 h 26"/>
                <a:gd name="T30" fmla="*/ 24 w 45"/>
                <a:gd name="T31" fmla="*/ 13 h 26"/>
                <a:gd name="T32" fmla="*/ 26 w 45"/>
                <a:gd name="T33" fmla="*/ 9 h 26"/>
                <a:gd name="T34" fmla="*/ 29 w 45"/>
                <a:gd name="T35" fmla="*/ 8 h 26"/>
                <a:gd name="T36" fmla="*/ 32 w 45"/>
                <a:gd name="T37" fmla="*/ 7 h 26"/>
                <a:gd name="T38" fmla="*/ 32 w 45"/>
                <a:gd name="T39" fmla="*/ 9 h 26"/>
                <a:gd name="T40" fmla="*/ 34 w 45"/>
                <a:gd name="T41" fmla="*/ 11 h 26"/>
                <a:gd name="T42" fmla="*/ 35 w 45"/>
                <a:gd name="T43" fmla="*/ 14 h 26"/>
                <a:gd name="T44" fmla="*/ 36 w 45"/>
                <a:gd name="T45" fmla="*/ 13 h 26"/>
                <a:gd name="T46" fmla="*/ 38 w 45"/>
                <a:gd name="T47" fmla="*/ 14 h 26"/>
                <a:gd name="T48" fmla="*/ 38 w 45"/>
                <a:gd name="T49" fmla="*/ 15 h 26"/>
                <a:gd name="T50" fmla="*/ 41 w 45"/>
                <a:gd name="T51" fmla="*/ 17 h 26"/>
                <a:gd name="T52" fmla="*/ 38 w 45"/>
                <a:gd name="T53" fmla="*/ 15 h 26"/>
                <a:gd name="T54" fmla="*/ 36 w 45"/>
                <a:gd name="T55" fmla="*/ 17 h 26"/>
                <a:gd name="T56" fmla="*/ 37 w 45"/>
                <a:gd name="T57" fmla="*/ 22 h 26"/>
                <a:gd name="T58" fmla="*/ 39 w 45"/>
                <a:gd name="T59" fmla="*/ 26 h 26"/>
                <a:gd name="T60" fmla="*/ 41 w 45"/>
                <a:gd name="T61" fmla="*/ 23 h 26"/>
                <a:gd name="T62" fmla="*/ 42 w 45"/>
                <a:gd name="T63" fmla="*/ 23 h 26"/>
                <a:gd name="T64" fmla="*/ 44 w 45"/>
                <a:gd name="T65" fmla="*/ 20 h 26"/>
                <a:gd name="T66" fmla="*/ 44 w 45"/>
                <a:gd name="T67" fmla="*/ 15 h 26"/>
                <a:gd name="T68" fmla="*/ 43 w 45"/>
                <a:gd name="T69" fmla="*/ 12 h 26"/>
                <a:gd name="T70" fmla="*/ 41 w 45"/>
                <a:gd name="T71" fmla="*/ 9 h 26"/>
                <a:gd name="T72" fmla="*/ 39 w 45"/>
                <a:gd name="T73" fmla="*/ 6 h 26"/>
                <a:gd name="T74" fmla="*/ 34 w 45"/>
                <a:gd name="T75" fmla="*/ 4 h 26"/>
                <a:gd name="T76" fmla="*/ 32 w 45"/>
                <a:gd name="T77" fmla="*/ 3 h 26"/>
                <a:gd name="T78" fmla="*/ 29 w 45"/>
                <a:gd name="T79" fmla="*/ 2 h 26"/>
                <a:gd name="T80" fmla="*/ 25 w 45"/>
                <a:gd name="T81" fmla="*/ 3 h 26"/>
                <a:gd name="T82" fmla="*/ 21 w 45"/>
                <a:gd name="T83" fmla="*/ 6 h 26"/>
                <a:gd name="T84" fmla="*/ 15 w 45"/>
                <a:gd name="T85" fmla="*/ 9 h 26"/>
                <a:gd name="T86" fmla="*/ 11 w 45"/>
                <a:gd name="T87" fmla="*/ 7 h 26"/>
                <a:gd name="T88" fmla="*/ 9 w 45"/>
                <a:gd name="T89" fmla="*/ 6 h 26"/>
                <a:gd name="T90" fmla="*/ 8 w 45"/>
                <a:gd name="T91" fmla="*/ 7 h 26"/>
                <a:gd name="T92" fmla="*/ 6 w 45"/>
                <a:gd name="T93" fmla="*/ 6 h 26"/>
                <a:gd name="T94" fmla="*/ 6 w 45"/>
                <a:gd name="T95" fmla="*/ 3 h 26"/>
                <a:gd name="T96" fmla="*/ 4 w 45"/>
                <a:gd name="T97" fmla="*/ 0 h 26"/>
                <a:gd name="T98" fmla="*/ 1 w 45"/>
                <a:gd name="T99" fmla="*/ 0 h 26"/>
                <a:gd name="T100" fmla="*/ 2 w 45"/>
                <a:gd name="T101" fmla="*/ 6 h 26"/>
                <a:gd name="T102" fmla="*/ 1 w 45"/>
                <a:gd name="T103" fmla="*/ 9 h 26"/>
                <a:gd name="T104" fmla="*/ 0 w 45"/>
                <a:gd name="T105"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 h="26">
                  <a:moveTo>
                    <a:pt x="0" y="13"/>
                  </a:moveTo>
                  <a:cubicBezTo>
                    <a:pt x="0" y="13"/>
                    <a:pt x="0" y="13"/>
                    <a:pt x="0" y="14"/>
                  </a:cubicBezTo>
                  <a:cubicBezTo>
                    <a:pt x="0" y="15"/>
                    <a:pt x="1" y="16"/>
                    <a:pt x="1" y="15"/>
                  </a:cubicBezTo>
                  <a:cubicBezTo>
                    <a:pt x="1" y="15"/>
                    <a:pt x="1" y="14"/>
                    <a:pt x="1" y="13"/>
                  </a:cubicBezTo>
                  <a:cubicBezTo>
                    <a:pt x="1" y="12"/>
                    <a:pt x="1" y="12"/>
                    <a:pt x="2" y="12"/>
                  </a:cubicBezTo>
                  <a:cubicBezTo>
                    <a:pt x="2" y="12"/>
                    <a:pt x="3" y="12"/>
                    <a:pt x="3" y="13"/>
                  </a:cubicBezTo>
                  <a:cubicBezTo>
                    <a:pt x="4" y="13"/>
                    <a:pt x="4" y="13"/>
                    <a:pt x="4" y="12"/>
                  </a:cubicBezTo>
                  <a:cubicBezTo>
                    <a:pt x="5" y="12"/>
                    <a:pt x="5" y="13"/>
                    <a:pt x="5" y="13"/>
                  </a:cubicBezTo>
                  <a:cubicBezTo>
                    <a:pt x="4" y="14"/>
                    <a:pt x="5" y="14"/>
                    <a:pt x="5" y="14"/>
                  </a:cubicBezTo>
                  <a:cubicBezTo>
                    <a:pt x="5" y="13"/>
                    <a:pt x="5" y="12"/>
                    <a:pt x="6" y="12"/>
                  </a:cubicBezTo>
                  <a:cubicBezTo>
                    <a:pt x="6" y="13"/>
                    <a:pt x="6" y="13"/>
                    <a:pt x="6" y="14"/>
                  </a:cubicBezTo>
                  <a:cubicBezTo>
                    <a:pt x="6" y="14"/>
                    <a:pt x="7" y="14"/>
                    <a:pt x="8" y="14"/>
                  </a:cubicBezTo>
                  <a:cubicBezTo>
                    <a:pt x="8" y="14"/>
                    <a:pt x="9" y="14"/>
                    <a:pt x="9" y="14"/>
                  </a:cubicBezTo>
                  <a:cubicBezTo>
                    <a:pt x="10" y="15"/>
                    <a:pt x="10" y="15"/>
                    <a:pt x="11" y="16"/>
                  </a:cubicBezTo>
                  <a:cubicBezTo>
                    <a:pt x="11" y="17"/>
                    <a:pt x="11" y="18"/>
                    <a:pt x="11" y="18"/>
                  </a:cubicBezTo>
                  <a:cubicBezTo>
                    <a:pt x="11" y="19"/>
                    <a:pt x="11" y="19"/>
                    <a:pt x="12" y="19"/>
                  </a:cubicBezTo>
                  <a:cubicBezTo>
                    <a:pt x="12" y="20"/>
                    <a:pt x="13" y="20"/>
                    <a:pt x="13" y="20"/>
                  </a:cubicBezTo>
                  <a:cubicBezTo>
                    <a:pt x="14" y="20"/>
                    <a:pt x="14" y="19"/>
                    <a:pt x="14" y="19"/>
                  </a:cubicBezTo>
                  <a:cubicBezTo>
                    <a:pt x="14" y="18"/>
                    <a:pt x="14" y="18"/>
                    <a:pt x="14" y="18"/>
                  </a:cubicBezTo>
                  <a:cubicBezTo>
                    <a:pt x="15" y="17"/>
                    <a:pt x="16" y="17"/>
                    <a:pt x="16" y="18"/>
                  </a:cubicBezTo>
                  <a:cubicBezTo>
                    <a:pt x="15" y="19"/>
                    <a:pt x="15" y="19"/>
                    <a:pt x="15" y="20"/>
                  </a:cubicBezTo>
                  <a:cubicBezTo>
                    <a:pt x="15" y="21"/>
                    <a:pt x="16" y="21"/>
                    <a:pt x="16" y="22"/>
                  </a:cubicBezTo>
                  <a:cubicBezTo>
                    <a:pt x="16" y="23"/>
                    <a:pt x="16" y="23"/>
                    <a:pt x="16" y="24"/>
                  </a:cubicBezTo>
                  <a:cubicBezTo>
                    <a:pt x="16" y="24"/>
                    <a:pt x="16" y="24"/>
                    <a:pt x="17" y="24"/>
                  </a:cubicBezTo>
                  <a:cubicBezTo>
                    <a:pt x="17" y="24"/>
                    <a:pt x="19" y="24"/>
                    <a:pt x="20" y="24"/>
                  </a:cubicBezTo>
                  <a:cubicBezTo>
                    <a:pt x="20" y="24"/>
                    <a:pt x="20" y="23"/>
                    <a:pt x="21" y="23"/>
                  </a:cubicBezTo>
                  <a:cubicBezTo>
                    <a:pt x="22" y="22"/>
                    <a:pt x="22" y="23"/>
                    <a:pt x="23" y="22"/>
                  </a:cubicBezTo>
                  <a:cubicBezTo>
                    <a:pt x="23" y="22"/>
                    <a:pt x="22" y="20"/>
                    <a:pt x="22" y="20"/>
                  </a:cubicBezTo>
                  <a:cubicBezTo>
                    <a:pt x="22" y="19"/>
                    <a:pt x="21" y="18"/>
                    <a:pt x="20" y="17"/>
                  </a:cubicBezTo>
                  <a:cubicBezTo>
                    <a:pt x="20" y="16"/>
                    <a:pt x="19" y="15"/>
                    <a:pt x="20" y="15"/>
                  </a:cubicBezTo>
                  <a:cubicBezTo>
                    <a:pt x="20" y="14"/>
                    <a:pt x="21" y="14"/>
                    <a:pt x="21" y="14"/>
                  </a:cubicBezTo>
                  <a:cubicBezTo>
                    <a:pt x="22" y="14"/>
                    <a:pt x="23" y="13"/>
                    <a:pt x="24" y="13"/>
                  </a:cubicBezTo>
                  <a:cubicBezTo>
                    <a:pt x="24" y="12"/>
                    <a:pt x="25" y="12"/>
                    <a:pt x="25" y="11"/>
                  </a:cubicBezTo>
                  <a:cubicBezTo>
                    <a:pt x="25" y="11"/>
                    <a:pt x="25" y="10"/>
                    <a:pt x="26" y="9"/>
                  </a:cubicBezTo>
                  <a:cubicBezTo>
                    <a:pt x="26" y="9"/>
                    <a:pt x="27" y="9"/>
                    <a:pt x="27" y="8"/>
                  </a:cubicBezTo>
                  <a:cubicBezTo>
                    <a:pt x="28" y="8"/>
                    <a:pt x="29" y="8"/>
                    <a:pt x="29" y="8"/>
                  </a:cubicBezTo>
                  <a:cubicBezTo>
                    <a:pt x="30" y="8"/>
                    <a:pt x="30" y="8"/>
                    <a:pt x="31" y="8"/>
                  </a:cubicBezTo>
                  <a:cubicBezTo>
                    <a:pt x="31" y="7"/>
                    <a:pt x="32" y="6"/>
                    <a:pt x="32" y="7"/>
                  </a:cubicBezTo>
                  <a:cubicBezTo>
                    <a:pt x="31" y="7"/>
                    <a:pt x="30" y="8"/>
                    <a:pt x="31" y="8"/>
                  </a:cubicBezTo>
                  <a:cubicBezTo>
                    <a:pt x="31" y="8"/>
                    <a:pt x="32" y="8"/>
                    <a:pt x="32" y="9"/>
                  </a:cubicBezTo>
                  <a:cubicBezTo>
                    <a:pt x="33" y="9"/>
                    <a:pt x="34" y="10"/>
                    <a:pt x="34" y="11"/>
                  </a:cubicBezTo>
                  <a:cubicBezTo>
                    <a:pt x="34" y="11"/>
                    <a:pt x="34" y="10"/>
                    <a:pt x="34" y="11"/>
                  </a:cubicBezTo>
                  <a:cubicBezTo>
                    <a:pt x="34" y="12"/>
                    <a:pt x="34" y="12"/>
                    <a:pt x="35" y="12"/>
                  </a:cubicBezTo>
                  <a:cubicBezTo>
                    <a:pt x="35" y="13"/>
                    <a:pt x="35" y="13"/>
                    <a:pt x="35" y="14"/>
                  </a:cubicBezTo>
                  <a:cubicBezTo>
                    <a:pt x="36" y="15"/>
                    <a:pt x="36" y="15"/>
                    <a:pt x="36" y="15"/>
                  </a:cubicBezTo>
                  <a:cubicBezTo>
                    <a:pt x="36" y="14"/>
                    <a:pt x="36" y="13"/>
                    <a:pt x="36" y="13"/>
                  </a:cubicBezTo>
                  <a:cubicBezTo>
                    <a:pt x="37" y="14"/>
                    <a:pt x="37" y="14"/>
                    <a:pt x="37" y="14"/>
                  </a:cubicBezTo>
                  <a:cubicBezTo>
                    <a:pt x="38" y="14"/>
                    <a:pt x="38" y="14"/>
                    <a:pt x="38" y="14"/>
                  </a:cubicBezTo>
                  <a:cubicBezTo>
                    <a:pt x="38" y="13"/>
                    <a:pt x="38" y="13"/>
                    <a:pt x="38" y="13"/>
                  </a:cubicBezTo>
                  <a:cubicBezTo>
                    <a:pt x="38" y="13"/>
                    <a:pt x="39" y="14"/>
                    <a:pt x="38" y="15"/>
                  </a:cubicBezTo>
                  <a:cubicBezTo>
                    <a:pt x="38" y="15"/>
                    <a:pt x="39" y="15"/>
                    <a:pt x="39" y="16"/>
                  </a:cubicBezTo>
                  <a:cubicBezTo>
                    <a:pt x="40" y="16"/>
                    <a:pt x="41" y="17"/>
                    <a:pt x="41" y="17"/>
                  </a:cubicBezTo>
                  <a:cubicBezTo>
                    <a:pt x="40" y="17"/>
                    <a:pt x="40" y="17"/>
                    <a:pt x="39" y="16"/>
                  </a:cubicBezTo>
                  <a:cubicBezTo>
                    <a:pt x="39" y="16"/>
                    <a:pt x="38" y="15"/>
                    <a:pt x="38" y="15"/>
                  </a:cubicBezTo>
                  <a:cubicBezTo>
                    <a:pt x="38" y="15"/>
                    <a:pt x="37" y="15"/>
                    <a:pt x="37" y="16"/>
                  </a:cubicBezTo>
                  <a:cubicBezTo>
                    <a:pt x="37" y="17"/>
                    <a:pt x="37" y="17"/>
                    <a:pt x="36" y="17"/>
                  </a:cubicBezTo>
                  <a:cubicBezTo>
                    <a:pt x="36" y="17"/>
                    <a:pt x="36" y="17"/>
                    <a:pt x="36" y="18"/>
                  </a:cubicBezTo>
                  <a:cubicBezTo>
                    <a:pt x="36" y="19"/>
                    <a:pt x="36" y="21"/>
                    <a:pt x="37" y="22"/>
                  </a:cubicBezTo>
                  <a:cubicBezTo>
                    <a:pt x="38" y="23"/>
                    <a:pt x="39" y="25"/>
                    <a:pt x="39" y="26"/>
                  </a:cubicBezTo>
                  <a:cubicBezTo>
                    <a:pt x="39" y="26"/>
                    <a:pt x="39" y="26"/>
                    <a:pt x="39" y="26"/>
                  </a:cubicBezTo>
                  <a:cubicBezTo>
                    <a:pt x="39" y="26"/>
                    <a:pt x="39" y="25"/>
                    <a:pt x="40" y="24"/>
                  </a:cubicBezTo>
                  <a:cubicBezTo>
                    <a:pt x="41" y="24"/>
                    <a:pt x="41" y="23"/>
                    <a:pt x="41" y="23"/>
                  </a:cubicBezTo>
                  <a:cubicBezTo>
                    <a:pt x="41" y="22"/>
                    <a:pt x="41" y="21"/>
                    <a:pt x="41" y="22"/>
                  </a:cubicBezTo>
                  <a:cubicBezTo>
                    <a:pt x="41" y="22"/>
                    <a:pt x="42" y="23"/>
                    <a:pt x="42" y="23"/>
                  </a:cubicBezTo>
                  <a:cubicBezTo>
                    <a:pt x="43" y="22"/>
                    <a:pt x="44" y="22"/>
                    <a:pt x="44" y="21"/>
                  </a:cubicBezTo>
                  <a:cubicBezTo>
                    <a:pt x="44" y="21"/>
                    <a:pt x="44" y="20"/>
                    <a:pt x="44" y="20"/>
                  </a:cubicBezTo>
                  <a:cubicBezTo>
                    <a:pt x="45" y="19"/>
                    <a:pt x="45" y="18"/>
                    <a:pt x="45" y="17"/>
                  </a:cubicBezTo>
                  <a:cubicBezTo>
                    <a:pt x="44" y="16"/>
                    <a:pt x="44" y="15"/>
                    <a:pt x="44" y="15"/>
                  </a:cubicBezTo>
                  <a:cubicBezTo>
                    <a:pt x="43" y="14"/>
                    <a:pt x="43" y="14"/>
                    <a:pt x="43" y="13"/>
                  </a:cubicBezTo>
                  <a:cubicBezTo>
                    <a:pt x="44" y="13"/>
                    <a:pt x="43" y="12"/>
                    <a:pt x="43" y="12"/>
                  </a:cubicBezTo>
                  <a:cubicBezTo>
                    <a:pt x="43" y="12"/>
                    <a:pt x="43" y="11"/>
                    <a:pt x="43" y="11"/>
                  </a:cubicBezTo>
                  <a:cubicBezTo>
                    <a:pt x="42" y="11"/>
                    <a:pt x="42" y="10"/>
                    <a:pt x="41" y="9"/>
                  </a:cubicBezTo>
                  <a:cubicBezTo>
                    <a:pt x="41" y="9"/>
                    <a:pt x="41" y="8"/>
                    <a:pt x="40" y="8"/>
                  </a:cubicBezTo>
                  <a:cubicBezTo>
                    <a:pt x="40" y="7"/>
                    <a:pt x="40" y="7"/>
                    <a:pt x="39" y="6"/>
                  </a:cubicBezTo>
                  <a:cubicBezTo>
                    <a:pt x="38" y="6"/>
                    <a:pt x="37" y="5"/>
                    <a:pt x="36" y="5"/>
                  </a:cubicBezTo>
                  <a:cubicBezTo>
                    <a:pt x="34" y="4"/>
                    <a:pt x="34" y="4"/>
                    <a:pt x="34" y="4"/>
                  </a:cubicBezTo>
                  <a:cubicBezTo>
                    <a:pt x="34" y="4"/>
                    <a:pt x="32" y="4"/>
                    <a:pt x="32" y="4"/>
                  </a:cubicBezTo>
                  <a:cubicBezTo>
                    <a:pt x="31" y="4"/>
                    <a:pt x="31" y="4"/>
                    <a:pt x="32" y="3"/>
                  </a:cubicBezTo>
                  <a:cubicBezTo>
                    <a:pt x="32" y="3"/>
                    <a:pt x="31" y="3"/>
                    <a:pt x="31" y="3"/>
                  </a:cubicBezTo>
                  <a:cubicBezTo>
                    <a:pt x="30" y="3"/>
                    <a:pt x="29" y="2"/>
                    <a:pt x="29" y="2"/>
                  </a:cubicBezTo>
                  <a:cubicBezTo>
                    <a:pt x="28" y="2"/>
                    <a:pt x="28" y="2"/>
                    <a:pt x="27" y="2"/>
                  </a:cubicBezTo>
                  <a:cubicBezTo>
                    <a:pt x="27" y="2"/>
                    <a:pt x="26" y="3"/>
                    <a:pt x="25" y="3"/>
                  </a:cubicBezTo>
                  <a:cubicBezTo>
                    <a:pt x="25" y="4"/>
                    <a:pt x="24" y="4"/>
                    <a:pt x="23" y="5"/>
                  </a:cubicBezTo>
                  <a:cubicBezTo>
                    <a:pt x="23" y="5"/>
                    <a:pt x="22" y="6"/>
                    <a:pt x="21" y="6"/>
                  </a:cubicBezTo>
                  <a:cubicBezTo>
                    <a:pt x="20" y="6"/>
                    <a:pt x="19" y="6"/>
                    <a:pt x="18" y="7"/>
                  </a:cubicBezTo>
                  <a:cubicBezTo>
                    <a:pt x="17" y="8"/>
                    <a:pt x="16" y="8"/>
                    <a:pt x="15" y="9"/>
                  </a:cubicBezTo>
                  <a:cubicBezTo>
                    <a:pt x="15" y="9"/>
                    <a:pt x="13" y="9"/>
                    <a:pt x="12" y="9"/>
                  </a:cubicBezTo>
                  <a:cubicBezTo>
                    <a:pt x="12" y="8"/>
                    <a:pt x="11" y="8"/>
                    <a:pt x="11" y="7"/>
                  </a:cubicBezTo>
                  <a:cubicBezTo>
                    <a:pt x="10" y="6"/>
                    <a:pt x="10" y="5"/>
                    <a:pt x="9" y="5"/>
                  </a:cubicBezTo>
                  <a:cubicBezTo>
                    <a:pt x="9" y="5"/>
                    <a:pt x="9" y="5"/>
                    <a:pt x="9" y="6"/>
                  </a:cubicBezTo>
                  <a:cubicBezTo>
                    <a:pt x="10" y="6"/>
                    <a:pt x="10" y="6"/>
                    <a:pt x="10" y="7"/>
                  </a:cubicBezTo>
                  <a:cubicBezTo>
                    <a:pt x="10" y="7"/>
                    <a:pt x="8" y="7"/>
                    <a:pt x="8" y="7"/>
                  </a:cubicBezTo>
                  <a:cubicBezTo>
                    <a:pt x="7" y="7"/>
                    <a:pt x="7" y="6"/>
                    <a:pt x="7" y="6"/>
                  </a:cubicBezTo>
                  <a:cubicBezTo>
                    <a:pt x="6" y="6"/>
                    <a:pt x="6" y="6"/>
                    <a:pt x="6" y="6"/>
                  </a:cubicBezTo>
                  <a:cubicBezTo>
                    <a:pt x="6" y="5"/>
                    <a:pt x="6" y="4"/>
                    <a:pt x="6" y="4"/>
                  </a:cubicBezTo>
                  <a:cubicBezTo>
                    <a:pt x="6" y="4"/>
                    <a:pt x="6" y="4"/>
                    <a:pt x="6" y="3"/>
                  </a:cubicBezTo>
                  <a:cubicBezTo>
                    <a:pt x="6" y="3"/>
                    <a:pt x="5" y="2"/>
                    <a:pt x="5" y="2"/>
                  </a:cubicBezTo>
                  <a:cubicBezTo>
                    <a:pt x="5" y="1"/>
                    <a:pt x="4" y="0"/>
                    <a:pt x="4" y="0"/>
                  </a:cubicBezTo>
                  <a:cubicBezTo>
                    <a:pt x="4" y="0"/>
                    <a:pt x="4" y="0"/>
                    <a:pt x="3" y="0"/>
                  </a:cubicBezTo>
                  <a:cubicBezTo>
                    <a:pt x="3" y="0"/>
                    <a:pt x="2" y="0"/>
                    <a:pt x="1" y="0"/>
                  </a:cubicBezTo>
                  <a:cubicBezTo>
                    <a:pt x="1" y="1"/>
                    <a:pt x="1" y="2"/>
                    <a:pt x="1" y="3"/>
                  </a:cubicBezTo>
                  <a:cubicBezTo>
                    <a:pt x="1" y="5"/>
                    <a:pt x="2" y="5"/>
                    <a:pt x="2" y="6"/>
                  </a:cubicBezTo>
                  <a:cubicBezTo>
                    <a:pt x="2" y="7"/>
                    <a:pt x="2" y="7"/>
                    <a:pt x="1" y="7"/>
                  </a:cubicBezTo>
                  <a:cubicBezTo>
                    <a:pt x="1" y="8"/>
                    <a:pt x="1" y="8"/>
                    <a:pt x="1" y="9"/>
                  </a:cubicBezTo>
                  <a:cubicBezTo>
                    <a:pt x="2" y="10"/>
                    <a:pt x="1" y="11"/>
                    <a:pt x="0" y="11"/>
                  </a:cubicBezTo>
                  <a:cubicBezTo>
                    <a:pt x="0" y="12"/>
                    <a:pt x="0" y="13"/>
                    <a:pt x="0" y="1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82" name="Freeform 312">
              <a:extLst>
                <a:ext uri="{FF2B5EF4-FFF2-40B4-BE49-F238E27FC236}">
                  <a16:creationId xmlns:a16="http://schemas.microsoft.com/office/drawing/2014/main" id="{63B47874-E325-496A-8DB5-2C3004065EE0}"/>
                </a:ext>
              </a:extLst>
            </p:cNvPr>
            <p:cNvSpPr>
              <a:spLocks/>
            </p:cNvSpPr>
            <p:nvPr/>
          </p:nvSpPr>
          <p:spPr bwMode="gray">
            <a:xfrm>
              <a:off x="6223184" y="3855247"/>
              <a:ext cx="240830" cy="419424"/>
            </a:xfrm>
            <a:custGeom>
              <a:avLst/>
              <a:gdLst>
                <a:gd name="T0" fmla="*/ 19 w 93"/>
                <a:gd name="T1" fmla="*/ 39 h 162"/>
                <a:gd name="T2" fmla="*/ 19 w 93"/>
                <a:gd name="T3" fmla="*/ 36 h 162"/>
                <a:gd name="T4" fmla="*/ 25 w 93"/>
                <a:gd name="T5" fmla="*/ 29 h 162"/>
                <a:gd name="T6" fmla="*/ 29 w 93"/>
                <a:gd name="T7" fmla="*/ 24 h 162"/>
                <a:gd name="T8" fmla="*/ 30 w 93"/>
                <a:gd name="T9" fmla="*/ 17 h 162"/>
                <a:gd name="T10" fmla="*/ 35 w 93"/>
                <a:gd name="T11" fmla="*/ 12 h 162"/>
                <a:gd name="T12" fmla="*/ 38 w 93"/>
                <a:gd name="T13" fmla="*/ 14 h 162"/>
                <a:gd name="T14" fmla="*/ 42 w 93"/>
                <a:gd name="T15" fmla="*/ 9 h 162"/>
                <a:gd name="T16" fmla="*/ 53 w 93"/>
                <a:gd name="T17" fmla="*/ 7 h 162"/>
                <a:gd name="T18" fmla="*/ 59 w 93"/>
                <a:gd name="T19" fmla="*/ 3 h 162"/>
                <a:gd name="T20" fmla="*/ 65 w 93"/>
                <a:gd name="T21" fmla="*/ 2 h 162"/>
                <a:gd name="T22" fmla="*/ 57 w 93"/>
                <a:gd name="T23" fmla="*/ 11 h 162"/>
                <a:gd name="T24" fmla="*/ 50 w 93"/>
                <a:gd name="T25" fmla="*/ 25 h 162"/>
                <a:gd name="T26" fmla="*/ 50 w 93"/>
                <a:gd name="T27" fmla="*/ 30 h 162"/>
                <a:gd name="T28" fmla="*/ 54 w 93"/>
                <a:gd name="T29" fmla="*/ 42 h 162"/>
                <a:gd name="T30" fmla="*/ 57 w 93"/>
                <a:gd name="T31" fmla="*/ 53 h 162"/>
                <a:gd name="T32" fmla="*/ 66 w 93"/>
                <a:gd name="T33" fmla="*/ 52 h 162"/>
                <a:gd name="T34" fmla="*/ 77 w 93"/>
                <a:gd name="T35" fmla="*/ 63 h 162"/>
                <a:gd name="T36" fmla="*/ 89 w 93"/>
                <a:gd name="T37" fmla="*/ 62 h 162"/>
                <a:gd name="T38" fmla="*/ 89 w 93"/>
                <a:gd name="T39" fmla="*/ 71 h 162"/>
                <a:gd name="T40" fmla="*/ 88 w 93"/>
                <a:gd name="T41" fmla="*/ 82 h 162"/>
                <a:gd name="T42" fmla="*/ 91 w 93"/>
                <a:gd name="T43" fmla="*/ 91 h 162"/>
                <a:gd name="T44" fmla="*/ 92 w 93"/>
                <a:gd name="T45" fmla="*/ 99 h 162"/>
                <a:gd name="T46" fmla="*/ 90 w 93"/>
                <a:gd name="T47" fmla="*/ 102 h 162"/>
                <a:gd name="T48" fmla="*/ 84 w 93"/>
                <a:gd name="T49" fmla="*/ 105 h 162"/>
                <a:gd name="T50" fmla="*/ 72 w 93"/>
                <a:gd name="T51" fmla="*/ 111 h 162"/>
                <a:gd name="T52" fmla="*/ 75 w 93"/>
                <a:gd name="T53" fmla="*/ 115 h 162"/>
                <a:gd name="T54" fmla="*/ 71 w 93"/>
                <a:gd name="T55" fmla="*/ 115 h 162"/>
                <a:gd name="T56" fmla="*/ 74 w 93"/>
                <a:gd name="T57" fmla="*/ 130 h 162"/>
                <a:gd name="T58" fmla="*/ 71 w 93"/>
                <a:gd name="T59" fmla="*/ 162 h 162"/>
                <a:gd name="T60" fmla="*/ 66 w 93"/>
                <a:gd name="T61" fmla="*/ 156 h 162"/>
                <a:gd name="T62" fmla="*/ 65 w 93"/>
                <a:gd name="T63" fmla="*/ 144 h 162"/>
                <a:gd name="T64" fmla="*/ 57 w 93"/>
                <a:gd name="T65" fmla="*/ 141 h 162"/>
                <a:gd name="T66" fmla="*/ 49 w 93"/>
                <a:gd name="T67" fmla="*/ 144 h 162"/>
                <a:gd name="T68" fmla="*/ 44 w 93"/>
                <a:gd name="T69" fmla="*/ 137 h 162"/>
                <a:gd name="T70" fmla="*/ 40 w 93"/>
                <a:gd name="T71" fmla="*/ 131 h 162"/>
                <a:gd name="T72" fmla="*/ 34 w 93"/>
                <a:gd name="T73" fmla="*/ 123 h 162"/>
                <a:gd name="T74" fmla="*/ 26 w 93"/>
                <a:gd name="T75" fmla="*/ 118 h 162"/>
                <a:gd name="T76" fmla="*/ 19 w 93"/>
                <a:gd name="T77" fmla="*/ 115 h 162"/>
                <a:gd name="T78" fmla="*/ 12 w 93"/>
                <a:gd name="T79" fmla="*/ 111 h 162"/>
                <a:gd name="T80" fmla="*/ 2 w 93"/>
                <a:gd name="T81" fmla="*/ 103 h 162"/>
                <a:gd name="T82" fmla="*/ 3 w 93"/>
                <a:gd name="T83" fmla="*/ 99 h 162"/>
                <a:gd name="T84" fmla="*/ 7 w 93"/>
                <a:gd name="T85" fmla="*/ 92 h 162"/>
                <a:gd name="T86" fmla="*/ 10 w 93"/>
                <a:gd name="T87" fmla="*/ 91 h 162"/>
                <a:gd name="T88" fmla="*/ 13 w 93"/>
                <a:gd name="T89" fmla="*/ 86 h 162"/>
                <a:gd name="T90" fmla="*/ 15 w 93"/>
                <a:gd name="T91" fmla="*/ 80 h 162"/>
                <a:gd name="T92" fmla="*/ 13 w 93"/>
                <a:gd name="T93" fmla="*/ 79 h 162"/>
                <a:gd name="T94" fmla="*/ 14 w 93"/>
                <a:gd name="T95" fmla="*/ 72 h 162"/>
                <a:gd name="T96" fmla="*/ 15 w 93"/>
                <a:gd name="T97" fmla="*/ 61 h 162"/>
                <a:gd name="T98" fmla="*/ 12 w 93"/>
                <a:gd name="T99" fmla="*/ 51 h 162"/>
                <a:gd name="T100" fmla="*/ 12 w 93"/>
                <a:gd name="T101" fmla="*/ 43 h 162"/>
                <a:gd name="T102" fmla="*/ 15 w 93"/>
                <a:gd name="T103" fmla="*/ 3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3" h="162">
                  <a:moveTo>
                    <a:pt x="14" y="33"/>
                  </a:moveTo>
                  <a:cubicBezTo>
                    <a:pt x="14" y="33"/>
                    <a:pt x="15" y="33"/>
                    <a:pt x="15" y="33"/>
                  </a:cubicBezTo>
                  <a:cubicBezTo>
                    <a:pt x="15" y="34"/>
                    <a:pt x="15" y="34"/>
                    <a:pt x="16" y="35"/>
                  </a:cubicBezTo>
                  <a:cubicBezTo>
                    <a:pt x="16" y="35"/>
                    <a:pt x="18" y="38"/>
                    <a:pt x="18" y="38"/>
                  </a:cubicBezTo>
                  <a:cubicBezTo>
                    <a:pt x="19" y="39"/>
                    <a:pt x="19" y="39"/>
                    <a:pt x="19" y="39"/>
                  </a:cubicBezTo>
                  <a:cubicBezTo>
                    <a:pt x="19" y="39"/>
                    <a:pt x="18" y="40"/>
                    <a:pt x="18" y="40"/>
                  </a:cubicBezTo>
                  <a:cubicBezTo>
                    <a:pt x="18" y="41"/>
                    <a:pt x="19" y="41"/>
                    <a:pt x="19" y="41"/>
                  </a:cubicBezTo>
                  <a:cubicBezTo>
                    <a:pt x="19" y="41"/>
                    <a:pt x="20" y="41"/>
                    <a:pt x="20" y="40"/>
                  </a:cubicBezTo>
                  <a:cubicBezTo>
                    <a:pt x="20" y="39"/>
                    <a:pt x="20" y="38"/>
                    <a:pt x="20" y="37"/>
                  </a:cubicBezTo>
                  <a:cubicBezTo>
                    <a:pt x="20" y="37"/>
                    <a:pt x="20" y="37"/>
                    <a:pt x="19" y="36"/>
                  </a:cubicBezTo>
                  <a:cubicBezTo>
                    <a:pt x="19" y="36"/>
                    <a:pt x="19" y="35"/>
                    <a:pt x="19" y="35"/>
                  </a:cubicBezTo>
                  <a:cubicBezTo>
                    <a:pt x="19" y="34"/>
                    <a:pt x="19" y="34"/>
                    <a:pt x="20" y="34"/>
                  </a:cubicBezTo>
                  <a:cubicBezTo>
                    <a:pt x="20" y="34"/>
                    <a:pt x="21" y="33"/>
                    <a:pt x="22" y="33"/>
                  </a:cubicBezTo>
                  <a:cubicBezTo>
                    <a:pt x="22" y="32"/>
                    <a:pt x="23" y="32"/>
                    <a:pt x="23" y="32"/>
                  </a:cubicBezTo>
                  <a:cubicBezTo>
                    <a:pt x="23" y="31"/>
                    <a:pt x="24" y="30"/>
                    <a:pt x="25" y="29"/>
                  </a:cubicBezTo>
                  <a:cubicBezTo>
                    <a:pt x="25" y="29"/>
                    <a:pt x="24" y="29"/>
                    <a:pt x="25" y="28"/>
                  </a:cubicBezTo>
                  <a:cubicBezTo>
                    <a:pt x="26" y="28"/>
                    <a:pt x="26" y="27"/>
                    <a:pt x="27" y="27"/>
                  </a:cubicBezTo>
                  <a:cubicBezTo>
                    <a:pt x="27" y="26"/>
                    <a:pt x="29" y="27"/>
                    <a:pt x="29" y="27"/>
                  </a:cubicBezTo>
                  <a:cubicBezTo>
                    <a:pt x="29" y="26"/>
                    <a:pt x="30" y="26"/>
                    <a:pt x="29" y="25"/>
                  </a:cubicBezTo>
                  <a:cubicBezTo>
                    <a:pt x="29" y="25"/>
                    <a:pt x="29" y="25"/>
                    <a:pt x="29" y="24"/>
                  </a:cubicBezTo>
                  <a:cubicBezTo>
                    <a:pt x="29" y="24"/>
                    <a:pt x="29" y="22"/>
                    <a:pt x="30" y="22"/>
                  </a:cubicBezTo>
                  <a:cubicBezTo>
                    <a:pt x="30" y="21"/>
                    <a:pt x="30" y="20"/>
                    <a:pt x="30" y="20"/>
                  </a:cubicBezTo>
                  <a:cubicBezTo>
                    <a:pt x="30" y="19"/>
                    <a:pt x="29" y="20"/>
                    <a:pt x="30" y="19"/>
                  </a:cubicBezTo>
                  <a:cubicBezTo>
                    <a:pt x="30" y="19"/>
                    <a:pt x="30" y="19"/>
                    <a:pt x="30" y="18"/>
                  </a:cubicBezTo>
                  <a:cubicBezTo>
                    <a:pt x="30" y="18"/>
                    <a:pt x="30" y="17"/>
                    <a:pt x="30" y="17"/>
                  </a:cubicBezTo>
                  <a:cubicBezTo>
                    <a:pt x="30" y="16"/>
                    <a:pt x="31" y="16"/>
                    <a:pt x="31" y="16"/>
                  </a:cubicBezTo>
                  <a:cubicBezTo>
                    <a:pt x="31" y="15"/>
                    <a:pt x="32" y="15"/>
                    <a:pt x="32" y="15"/>
                  </a:cubicBezTo>
                  <a:cubicBezTo>
                    <a:pt x="33" y="15"/>
                    <a:pt x="33" y="15"/>
                    <a:pt x="33" y="14"/>
                  </a:cubicBezTo>
                  <a:cubicBezTo>
                    <a:pt x="33" y="14"/>
                    <a:pt x="33" y="14"/>
                    <a:pt x="34" y="13"/>
                  </a:cubicBezTo>
                  <a:cubicBezTo>
                    <a:pt x="35" y="13"/>
                    <a:pt x="35" y="13"/>
                    <a:pt x="35" y="12"/>
                  </a:cubicBezTo>
                  <a:cubicBezTo>
                    <a:pt x="35" y="12"/>
                    <a:pt x="36" y="11"/>
                    <a:pt x="36" y="11"/>
                  </a:cubicBezTo>
                  <a:cubicBezTo>
                    <a:pt x="37" y="11"/>
                    <a:pt x="38" y="12"/>
                    <a:pt x="38" y="12"/>
                  </a:cubicBezTo>
                  <a:cubicBezTo>
                    <a:pt x="39" y="13"/>
                    <a:pt x="40" y="13"/>
                    <a:pt x="40" y="13"/>
                  </a:cubicBezTo>
                  <a:cubicBezTo>
                    <a:pt x="39" y="13"/>
                    <a:pt x="39" y="13"/>
                    <a:pt x="39" y="13"/>
                  </a:cubicBezTo>
                  <a:cubicBezTo>
                    <a:pt x="38" y="14"/>
                    <a:pt x="38" y="14"/>
                    <a:pt x="38" y="14"/>
                  </a:cubicBezTo>
                  <a:cubicBezTo>
                    <a:pt x="38" y="14"/>
                    <a:pt x="39" y="15"/>
                    <a:pt x="39" y="15"/>
                  </a:cubicBezTo>
                  <a:cubicBezTo>
                    <a:pt x="39" y="15"/>
                    <a:pt x="40" y="14"/>
                    <a:pt x="40" y="14"/>
                  </a:cubicBezTo>
                  <a:cubicBezTo>
                    <a:pt x="40" y="13"/>
                    <a:pt x="41" y="12"/>
                    <a:pt x="41" y="12"/>
                  </a:cubicBezTo>
                  <a:cubicBezTo>
                    <a:pt x="41" y="11"/>
                    <a:pt x="41" y="11"/>
                    <a:pt x="41" y="10"/>
                  </a:cubicBezTo>
                  <a:cubicBezTo>
                    <a:pt x="41" y="10"/>
                    <a:pt x="42" y="9"/>
                    <a:pt x="42" y="9"/>
                  </a:cubicBezTo>
                  <a:cubicBezTo>
                    <a:pt x="43" y="9"/>
                    <a:pt x="43" y="9"/>
                    <a:pt x="43" y="9"/>
                  </a:cubicBezTo>
                  <a:cubicBezTo>
                    <a:pt x="43" y="10"/>
                    <a:pt x="44" y="10"/>
                    <a:pt x="45" y="10"/>
                  </a:cubicBezTo>
                  <a:cubicBezTo>
                    <a:pt x="45" y="10"/>
                    <a:pt x="48" y="11"/>
                    <a:pt x="48" y="11"/>
                  </a:cubicBezTo>
                  <a:cubicBezTo>
                    <a:pt x="49" y="10"/>
                    <a:pt x="50" y="9"/>
                    <a:pt x="51" y="8"/>
                  </a:cubicBezTo>
                  <a:cubicBezTo>
                    <a:pt x="52" y="8"/>
                    <a:pt x="52" y="7"/>
                    <a:pt x="53" y="7"/>
                  </a:cubicBezTo>
                  <a:cubicBezTo>
                    <a:pt x="54" y="6"/>
                    <a:pt x="56" y="6"/>
                    <a:pt x="56" y="6"/>
                  </a:cubicBezTo>
                  <a:cubicBezTo>
                    <a:pt x="57" y="5"/>
                    <a:pt x="57" y="4"/>
                    <a:pt x="58" y="3"/>
                  </a:cubicBezTo>
                  <a:cubicBezTo>
                    <a:pt x="58" y="3"/>
                    <a:pt x="58" y="2"/>
                    <a:pt x="58" y="2"/>
                  </a:cubicBezTo>
                  <a:cubicBezTo>
                    <a:pt x="59" y="2"/>
                    <a:pt x="59" y="2"/>
                    <a:pt x="59" y="2"/>
                  </a:cubicBezTo>
                  <a:cubicBezTo>
                    <a:pt x="59" y="2"/>
                    <a:pt x="59" y="3"/>
                    <a:pt x="59" y="3"/>
                  </a:cubicBezTo>
                  <a:cubicBezTo>
                    <a:pt x="60" y="3"/>
                    <a:pt x="59" y="2"/>
                    <a:pt x="60" y="2"/>
                  </a:cubicBezTo>
                  <a:cubicBezTo>
                    <a:pt x="60" y="1"/>
                    <a:pt x="60" y="1"/>
                    <a:pt x="60" y="1"/>
                  </a:cubicBezTo>
                  <a:cubicBezTo>
                    <a:pt x="61" y="1"/>
                    <a:pt x="61" y="1"/>
                    <a:pt x="62" y="1"/>
                  </a:cubicBezTo>
                  <a:cubicBezTo>
                    <a:pt x="62" y="0"/>
                    <a:pt x="62" y="0"/>
                    <a:pt x="63" y="0"/>
                  </a:cubicBezTo>
                  <a:cubicBezTo>
                    <a:pt x="63" y="1"/>
                    <a:pt x="65" y="1"/>
                    <a:pt x="65" y="2"/>
                  </a:cubicBezTo>
                  <a:cubicBezTo>
                    <a:pt x="66" y="3"/>
                    <a:pt x="66" y="4"/>
                    <a:pt x="66" y="5"/>
                  </a:cubicBezTo>
                  <a:cubicBezTo>
                    <a:pt x="65" y="5"/>
                    <a:pt x="64" y="6"/>
                    <a:pt x="64" y="6"/>
                  </a:cubicBezTo>
                  <a:cubicBezTo>
                    <a:pt x="63" y="6"/>
                    <a:pt x="61" y="7"/>
                    <a:pt x="61" y="7"/>
                  </a:cubicBezTo>
                  <a:cubicBezTo>
                    <a:pt x="60" y="7"/>
                    <a:pt x="59" y="7"/>
                    <a:pt x="59" y="8"/>
                  </a:cubicBezTo>
                  <a:cubicBezTo>
                    <a:pt x="58" y="8"/>
                    <a:pt x="57" y="10"/>
                    <a:pt x="57" y="11"/>
                  </a:cubicBezTo>
                  <a:cubicBezTo>
                    <a:pt x="56" y="12"/>
                    <a:pt x="56" y="12"/>
                    <a:pt x="55" y="12"/>
                  </a:cubicBezTo>
                  <a:cubicBezTo>
                    <a:pt x="55" y="12"/>
                    <a:pt x="55" y="12"/>
                    <a:pt x="54" y="12"/>
                  </a:cubicBezTo>
                  <a:cubicBezTo>
                    <a:pt x="54" y="13"/>
                    <a:pt x="53" y="16"/>
                    <a:pt x="52" y="18"/>
                  </a:cubicBezTo>
                  <a:cubicBezTo>
                    <a:pt x="51" y="19"/>
                    <a:pt x="51" y="19"/>
                    <a:pt x="50" y="21"/>
                  </a:cubicBezTo>
                  <a:cubicBezTo>
                    <a:pt x="50" y="23"/>
                    <a:pt x="50" y="25"/>
                    <a:pt x="50" y="25"/>
                  </a:cubicBezTo>
                  <a:cubicBezTo>
                    <a:pt x="50" y="26"/>
                    <a:pt x="48" y="28"/>
                    <a:pt x="48" y="28"/>
                  </a:cubicBezTo>
                  <a:cubicBezTo>
                    <a:pt x="48" y="28"/>
                    <a:pt x="47" y="29"/>
                    <a:pt x="47" y="30"/>
                  </a:cubicBezTo>
                  <a:cubicBezTo>
                    <a:pt x="47" y="31"/>
                    <a:pt x="46" y="31"/>
                    <a:pt x="47" y="31"/>
                  </a:cubicBezTo>
                  <a:cubicBezTo>
                    <a:pt x="48" y="31"/>
                    <a:pt x="48" y="31"/>
                    <a:pt x="49" y="30"/>
                  </a:cubicBezTo>
                  <a:cubicBezTo>
                    <a:pt x="49" y="30"/>
                    <a:pt x="50" y="30"/>
                    <a:pt x="50" y="30"/>
                  </a:cubicBezTo>
                  <a:cubicBezTo>
                    <a:pt x="50" y="31"/>
                    <a:pt x="50" y="32"/>
                    <a:pt x="50" y="32"/>
                  </a:cubicBezTo>
                  <a:cubicBezTo>
                    <a:pt x="51" y="32"/>
                    <a:pt x="51" y="32"/>
                    <a:pt x="51" y="32"/>
                  </a:cubicBezTo>
                  <a:cubicBezTo>
                    <a:pt x="51" y="33"/>
                    <a:pt x="52" y="36"/>
                    <a:pt x="52" y="37"/>
                  </a:cubicBezTo>
                  <a:cubicBezTo>
                    <a:pt x="52" y="37"/>
                    <a:pt x="54" y="39"/>
                    <a:pt x="54" y="39"/>
                  </a:cubicBezTo>
                  <a:cubicBezTo>
                    <a:pt x="54" y="40"/>
                    <a:pt x="54" y="42"/>
                    <a:pt x="54" y="42"/>
                  </a:cubicBezTo>
                  <a:cubicBezTo>
                    <a:pt x="54" y="42"/>
                    <a:pt x="53" y="43"/>
                    <a:pt x="53" y="44"/>
                  </a:cubicBezTo>
                  <a:cubicBezTo>
                    <a:pt x="53" y="45"/>
                    <a:pt x="53" y="48"/>
                    <a:pt x="53" y="48"/>
                  </a:cubicBezTo>
                  <a:cubicBezTo>
                    <a:pt x="53" y="48"/>
                    <a:pt x="54" y="49"/>
                    <a:pt x="54" y="49"/>
                  </a:cubicBezTo>
                  <a:cubicBezTo>
                    <a:pt x="55" y="49"/>
                    <a:pt x="55" y="50"/>
                    <a:pt x="55" y="50"/>
                  </a:cubicBezTo>
                  <a:cubicBezTo>
                    <a:pt x="55" y="51"/>
                    <a:pt x="57" y="53"/>
                    <a:pt x="57" y="53"/>
                  </a:cubicBezTo>
                  <a:cubicBezTo>
                    <a:pt x="58" y="53"/>
                    <a:pt x="59" y="52"/>
                    <a:pt x="59" y="52"/>
                  </a:cubicBezTo>
                  <a:cubicBezTo>
                    <a:pt x="60" y="52"/>
                    <a:pt x="60" y="53"/>
                    <a:pt x="61" y="53"/>
                  </a:cubicBezTo>
                  <a:cubicBezTo>
                    <a:pt x="61" y="53"/>
                    <a:pt x="63" y="53"/>
                    <a:pt x="63" y="53"/>
                  </a:cubicBezTo>
                  <a:cubicBezTo>
                    <a:pt x="64" y="53"/>
                    <a:pt x="64" y="54"/>
                    <a:pt x="65" y="53"/>
                  </a:cubicBezTo>
                  <a:cubicBezTo>
                    <a:pt x="65" y="53"/>
                    <a:pt x="66" y="52"/>
                    <a:pt x="66" y="52"/>
                  </a:cubicBezTo>
                  <a:cubicBezTo>
                    <a:pt x="67" y="53"/>
                    <a:pt x="69" y="54"/>
                    <a:pt x="70" y="54"/>
                  </a:cubicBezTo>
                  <a:cubicBezTo>
                    <a:pt x="70" y="54"/>
                    <a:pt x="71" y="54"/>
                    <a:pt x="71" y="54"/>
                  </a:cubicBezTo>
                  <a:cubicBezTo>
                    <a:pt x="72" y="55"/>
                    <a:pt x="74" y="60"/>
                    <a:pt x="75" y="61"/>
                  </a:cubicBezTo>
                  <a:cubicBezTo>
                    <a:pt x="76" y="61"/>
                    <a:pt x="76" y="63"/>
                    <a:pt x="76" y="63"/>
                  </a:cubicBezTo>
                  <a:cubicBezTo>
                    <a:pt x="76" y="62"/>
                    <a:pt x="77" y="62"/>
                    <a:pt x="77" y="63"/>
                  </a:cubicBezTo>
                  <a:cubicBezTo>
                    <a:pt x="78" y="63"/>
                    <a:pt x="78" y="63"/>
                    <a:pt x="79" y="62"/>
                  </a:cubicBezTo>
                  <a:cubicBezTo>
                    <a:pt x="79" y="62"/>
                    <a:pt x="80" y="62"/>
                    <a:pt x="80" y="62"/>
                  </a:cubicBezTo>
                  <a:cubicBezTo>
                    <a:pt x="81" y="62"/>
                    <a:pt x="82" y="63"/>
                    <a:pt x="83" y="63"/>
                  </a:cubicBezTo>
                  <a:cubicBezTo>
                    <a:pt x="84" y="62"/>
                    <a:pt x="87" y="63"/>
                    <a:pt x="88" y="62"/>
                  </a:cubicBezTo>
                  <a:cubicBezTo>
                    <a:pt x="88" y="62"/>
                    <a:pt x="89" y="62"/>
                    <a:pt x="89" y="62"/>
                  </a:cubicBezTo>
                  <a:cubicBezTo>
                    <a:pt x="90" y="62"/>
                    <a:pt x="91" y="62"/>
                    <a:pt x="91" y="63"/>
                  </a:cubicBezTo>
                  <a:cubicBezTo>
                    <a:pt x="91" y="63"/>
                    <a:pt x="92" y="64"/>
                    <a:pt x="92" y="65"/>
                  </a:cubicBezTo>
                  <a:cubicBezTo>
                    <a:pt x="91" y="65"/>
                    <a:pt x="90" y="67"/>
                    <a:pt x="90" y="67"/>
                  </a:cubicBezTo>
                  <a:cubicBezTo>
                    <a:pt x="90" y="67"/>
                    <a:pt x="90" y="68"/>
                    <a:pt x="90" y="68"/>
                  </a:cubicBezTo>
                  <a:cubicBezTo>
                    <a:pt x="90" y="69"/>
                    <a:pt x="89" y="70"/>
                    <a:pt x="89" y="71"/>
                  </a:cubicBezTo>
                  <a:cubicBezTo>
                    <a:pt x="88" y="71"/>
                    <a:pt x="88" y="71"/>
                    <a:pt x="88" y="72"/>
                  </a:cubicBezTo>
                  <a:cubicBezTo>
                    <a:pt x="88" y="74"/>
                    <a:pt x="88" y="75"/>
                    <a:pt x="88" y="76"/>
                  </a:cubicBezTo>
                  <a:cubicBezTo>
                    <a:pt x="88" y="77"/>
                    <a:pt x="88" y="77"/>
                    <a:pt x="88" y="78"/>
                  </a:cubicBezTo>
                  <a:cubicBezTo>
                    <a:pt x="88" y="79"/>
                    <a:pt x="89" y="80"/>
                    <a:pt x="88" y="80"/>
                  </a:cubicBezTo>
                  <a:cubicBezTo>
                    <a:pt x="88" y="81"/>
                    <a:pt x="88" y="82"/>
                    <a:pt x="88" y="82"/>
                  </a:cubicBezTo>
                  <a:cubicBezTo>
                    <a:pt x="89" y="82"/>
                    <a:pt x="89" y="83"/>
                    <a:pt x="89" y="84"/>
                  </a:cubicBezTo>
                  <a:cubicBezTo>
                    <a:pt x="89" y="85"/>
                    <a:pt x="89" y="86"/>
                    <a:pt x="90" y="86"/>
                  </a:cubicBezTo>
                  <a:cubicBezTo>
                    <a:pt x="90" y="86"/>
                    <a:pt x="91" y="87"/>
                    <a:pt x="91" y="87"/>
                  </a:cubicBezTo>
                  <a:cubicBezTo>
                    <a:pt x="91" y="88"/>
                    <a:pt x="91" y="89"/>
                    <a:pt x="92" y="89"/>
                  </a:cubicBezTo>
                  <a:cubicBezTo>
                    <a:pt x="92" y="89"/>
                    <a:pt x="92" y="90"/>
                    <a:pt x="91" y="91"/>
                  </a:cubicBezTo>
                  <a:cubicBezTo>
                    <a:pt x="91" y="91"/>
                    <a:pt x="90" y="92"/>
                    <a:pt x="90" y="92"/>
                  </a:cubicBezTo>
                  <a:cubicBezTo>
                    <a:pt x="88" y="94"/>
                    <a:pt x="88" y="94"/>
                    <a:pt x="88" y="94"/>
                  </a:cubicBezTo>
                  <a:cubicBezTo>
                    <a:pt x="87" y="95"/>
                    <a:pt x="88" y="95"/>
                    <a:pt x="88" y="95"/>
                  </a:cubicBezTo>
                  <a:cubicBezTo>
                    <a:pt x="88" y="95"/>
                    <a:pt x="89" y="95"/>
                    <a:pt x="90" y="96"/>
                  </a:cubicBezTo>
                  <a:cubicBezTo>
                    <a:pt x="90" y="97"/>
                    <a:pt x="92" y="99"/>
                    <a:pt x="92" y="99"/>
                  </a:cubicBezTo>
                  <a:cubicBezTo>
                    <a:pt x="92" y="99"/>
                    <a:pt x="93" y="100"/>
                    <a:pt x="93" y="100"/>
                  </a:cubicBezTo>
                  <a:cubicBezTo>
                    <a:pt x="93" y="101"/>
                    <a:pt x="93" y="101"/>
                    <a:pt x="93" y="102"/>
                  </a:cubicBezTo>
                  <a:cubicBezTo>
                    <a:pt x="93" y="102"/>
                    <a:pt x="93" y="103"/>
                    <a:pt x="93" y="104"/>
                  </a:cubicBezTo>
                  <a:cubicBezTo>
                    <a:pt x="93" y="105"/>
                    <a:pt x="92" y="103"/>
                    <a:pt x="91" y="102"/>
                  </a:cubicBezTo>
                  <a:cubicBezTo>
                    <a:pt x="91" y="102"/>
                    <a:pt x="90" y="102"/>
                    <a:pt x="90" y="102"/>
                  </a:cubicBezTo>
                  <a:cubicBezTo>
                    <a:pt x="89" y="103"/>
                    <a:pt x="88" y="105"/>
                    <a:pt x="87" y="105"/>
                  </a:cubicBezTo>
                  <a:cubicBezTo>
                    <a:pt x="87" y="106"/>
                    <a:pt x="86" y="105"/>
                    <a:pt x="86" y="104"/>
                  </a:cubicBezTo>
                  <a:cubicBezTo>
                    <a:pt x="85" y="103"/>
                    <a:pt x="85" y="103"/>
                    <a:pt x="85" y="103"/>
                  </a:cubicBezTo>
                  <a:cubicBezTo>
                    <a:pt x="84" y="103"/>
                    <a:pt x="84" y="103"/>
                    <a:pt x="84" y="104"/>
                  </a:cubicBezTo>
                  <a:cubicBezTo>
                    <a:pt x="84" y="105"/>
                    <a:pt x="84" y="105"/>
                    <a:pt x="84" y="105"/>
                  </a:cubicBezTo>
                  <a:cubicBezTo>
                    <a:pt x="83" y="105"/>
                    <a:pt x="76" y="105"/>
                    <a:pt x="75" y="105"/>
                  </a:cubicBezTo>
                  <a:cubicBezTo>
                    <a:pt x="75" y="105"/>
                    <a:pt x="75" y="104"/>
                    <a:pt x="74" y="104"/>
                  </a:cubicBezTo>
                  <a:cubicBezTo>
                    <a:pt x="73" y="104"/>
                    <a:pt x="73" y="105"/>
                    <a:pt x="73" y="105"/>
                  </a:cubicBezTo>
                  <a:cubicBezTo>
                    <a:pt x="72" y="105"/>
                    <a:pt x="72" y="105"/>
                    <a:pt x="72" y="105"/>
                  </a:cubicBezTo>
                  <a:cubicBezTo>
                    <a:pt x="72" y="107"/>
                    <a:pt x="72" y="108"/>
                    <a:pt x="72" y="111"/>
                  </a:cubicBezTo>
                  <a:cubicBezTo>
                    <a:pt x="72" y="111"/>
                    <a:pt x="73" y="111"/>
                    <a:pt x="74" y="111"/>
                  </a:cubicBezTo>
                  <a:cubicBezTo>
                    <a:pt x="75" y="111"/>
                    <a:pt x="76" y="111"/>
                    <a:pt x="76" y="112"/>
                  </a:cubicBezTo>
                  <a:cubicBezTo>
                    <a:pt x="77" y="112"/>
                    <a:pt x="77" y="113"/>
                    <a:pt x="77" y="113"/>
                  </a:cubicBezTo>
                  <a:cubicBezTo>
                    <a:pt x="77" y="114"/>
                    <a:pt x="77" y="115"/>
                    <a:pt x="77" y="115"/>
                  </a:cubicBezTo>
                  <a:cubicBezTo>
                    <a:pt x="76" y="115"/>
                    <a:pt x="76" y="116"/>
                    <a:pt x="75" y="115"/>
                  </a:cubicBezTo>
                  <a:cubicBezTo>
                    <a:pt x="75" y="115"/>
                    <a:pt x="75" y="114"/>
                    <a:pt x="74" y="114"/>
                  </a:cubicBezTo>
                  <a:cubicBezTo>
                    <a:pt x="74" y="115"/>
                    <a:pt x="74" y="115"/>
                    <a:pt x="74" y="115"/>
                  </a:cubicBezTo>
                  <a:cubicBezTo>
                    <a:pt x="73" y="115"/>
                    <a:pt x="73" y="115"/>
                    <a:pt x="73" y="115"/>
                  </a:cubicBezTo>
                  <a:cubicBezTo>
                    <a:pt x="71" y="115"/>
                    <a:pt x="71" y="115"/>
                    <a:pt x="71" y="115"/>
                  </a:cubicBezTo>
                  <a:cubicBezTo>
                    <a:pt x="71" y="115"/>
                    <a:pt x="71" y="115"/>
                    <a:pt x="71" y="115"/>
                  </a:cubicBezTo>
                  <a:cubicBezTo>
                    <a:pt x="70" y="115"/>
                    <a:pt x="70" y="115"/>
                    <a:pt x="70" y="117"/>
                  </a:cubicBezTo>
                  <a:cubicBezTo>
                    <a:pt x="70" y="118"/>
                    <a:pt x="70" y="122"/>
                    <a:pt x="70" y="122"/>
                  </a:cubicBezTo>
                  <a:cubicBezTo>
                    <a:pt x="70" y="122"/>
                    <a:pt x="71" y="125"/>
                    <a:pt x="72" y="125"/>
                  </a:cubicBezTo>
                  <a:cubicBezTo>
                    <a:pt x="73" y="126"/>
                    <a:pt x="74" y="126"/>
                    <a:pt x="74" y="127"/>
                  </a:cubicBezTo>
                  <a:cubicBezTo>
                    <a:pt x="74" y="128"/>
                    <a:pt x="74" y="130"/>
                    <a:pt x="74" y="130"/>
                  </a:cubicBezTo>
                  <a:cubicBezTo>
                    <a:pt x="74" y="130"/>
                    <a:pt x="76" y="133"/>
                    <a:pt x="76" y="134"/>
                  </a:cubicBezTo>
                  <a:cubicBezTo>
                    <a:pt x="75" y="135"/>
                    <a:pt x="75" y="135"/>
                    <a:pt x="75" y="137"/>
                  </a:cubicBezTo>
                  <a:cubicBezTo>
                    <a:pt x="74" y="138"/>
                    <a:pt x="74" y="145"/>
                    <a:pt x="73" y="146"/>
                  </a:cubicBezTo>
                  <a:cubicBezTo>
                    <a:pt x="73" y="148"/>
                    <a:pt x="72" y="155"/>
                    <a:pt x="72" y="157"/>
                  </a:cubicBezTo>
                  <a:cubicBezTo>
                    <a:pt x="72" y="159"/>
                    <a:pt x="71" y="162"/>
                    <a:pt x="71" y="162"/>
                  </a:cubicBezTo>
                  <a:cubicBezTo>
                    <a:pt x="71" y="162"/>
                    <a:pt x="71" y="161"/>
                    <a:pt x="70" y="160"/>
                  </a:cubicBezTo>
                  <a:cubicBezTo>
                    <a:pt x="70" y="160"/>
                    <a:pt x="70" y="159"/>
                    <a:pt x="69" y="158"/>
                  </a:cubicBezTo>
                  <a:cubicBezTo>
                    <a:pt x="69" y="158"/>
                    <a:pt x="69" y="158"/>
                    <a:pt x="68" y="158"/>
                  </a:cubicBezTo>
                  <a:cubicBezTo>
                    <a:pt x="68" y="157"/>
                    <a:pt x="67" y="158"/>
                    <a:pt x="67" y="158"/>
                  </a:cubicBezTo>
                  <a:cubicBezTo>
                    <a:pt x="66" y="157"/>
                    <a:pt x="65" y="158"/>
                    <a:pt x="66" y="156"/>
                  </a:cubicBezTo>
                  <a:cubicBezTo>
                    <a:pt x="67" y="154"/>
                    <a:pt x="69" y="151"/>
                    <a:pt x="69" y="149"/>
                  </a:cubicBezTo>
                  <a:cubicBezTo>
                    <a:pt x="70" y="148"/>
                    <a:pt x="70" y="147"/>
                    <a:pt x="70" y="147"/>
                  </a:cubicBezTo>
                  <a:cubicBezTo>
                    <a:pt x="70" y="147"/>
                    <a:pt x="69" y="145"/>
                    <a:pt x="68" y="145"/>
                  </a:cubicBezTo>
                  <a:cubicBezTo>
                    <a:pt x="68" y="145"/>
                    <a:pt x="67" y="145"/>
                    <a:pt x="66" y="144"/>
                  </a:cubicBezTo>
                  <a:cubicBezTo>
                    <a:pt x="66" y="144"/>
                    <a:pt x="66" y="144"/>
                    <a:pt x="65" y="144"/>
                  </a:cubicBezTo>
                  <a:cubicBezTo>
                    <a:pt x="65" y="143"/>
                    <a:pt x="64" y="142"/>
                    <a:pt x="64" y="142"/>
                  </a:cubicBezTo>
                  <a:cubicBezTo>
                    <a:pt x="63" y="142"/>
                    <a:pt x="63" y="143"/>
                    <a:pt x="62" y="143"/>
                  </a:cubicBezTo>
                  <a:cubicBezTo>
                    <a:pt x="61" y="144"/>
                    <a:pt x="60" y="143"/>
                    <a:pt x="59" y="143"/>
                  </a:cubicBezTo>
                  <a:cubicBezTo>
                    <a:pt x="59" y="143"/>
                    <a:pt x="59" y="142"/>
                    <a:pt x="58" y="142"/>
                  </a:cubicBezTo>
                  <a:cubicBezTo>
                    <a:pt x="58" y="141"/>
                    <a:pt x="57" y="141"/>
                    <a:pt x="57" y="141"/>
                  </a:cubicBezTo>
                  <a:cubicBezTo>
                    <a:pt x="56" y="142"/>
                    <a:pt x="55" y="143"/>
                    <a:pt x="55" y="143"/>
                  </a:cubicBezTo>
                  <a:cubicBezTo>
                    <a:pt x="55" y="143"/>
                    <a:pt x="54" y="144"/>
                    <a:pt x="53" y="144"/>
                  </a:cubicBezTo>
                  <a:cubicBezTo>
                    <a:pt x="53" y="144"/>
                    <a:pt x="53" y="144"/>
                    <a:pt x="52" y="143"/>
                  </a:cubicBezTo>
                  <a:cubicBezTo>
                    <a:pt x="52" y="143"/>
                    <a:pt x="51" y="143"/>
                    <a:pt x="51" y="143"/>
                  </a:cubicBezTo>
                  <a:cubicBezTo>
                    <a:pt x="50" y="143"/>
                    <a:pt x="50" y="143"/>
                    <a:pt x="49" y="144"/>
                  </a:cubicBezTo>
                  <a:cubicBezTo>
                    <a:pt x="49" y="144"/>
                    <a:pt x="48" y="144"/>
                    <a:pt x="48" y="143"/>
                  </a:cubicBezTo>
                  <a:cubicBezTo>
                    <a:pt x="48" y="143"/>
                    <a:pt x="47" y="143"/>
                    <a:pt x="47" y="142"/>
                  </a:cubicBezTo>
                  <a:cubicBezTo>
                    <a:pt x="46" y="142"/>
                    <a:pt x="46" y="142"/>
                    <a:pt x="46" y="141"/>
                  </a:cubicBezTo>
                  <a:cubicBezTo>
                    <a:pt x="47" y="140"/>
                    <a:pt x="46" y="139"/>
                    <a:pt x="46" y="138"/>
                  </a:cubicBezTo>
                  <a:cubicBezTo>
                    <a:pt x="46" y="137"/>
                    <a:pt x="45" y="138"/>
                    <a:pt x="44" y="137"/>
                  </a:cubicBezTo>
                  <a:cubicBezTo>
                    <a:pt x="44" y="137"/>
                    <a:pt x="43" y="136"/>
                    <a:pt x="43" y="136"/>
                  </a:cubicBezTo>
                  <a:cubicBezTo>
                    <a:pt x="44" y="135"/>
                    <a:pt x="43" y="135"/>
                    <a:pt x="43" y="134"/>
                  </a:cubicBezTo>
                  <a:cubicBezTo>
                    <a:pt x="43" y="134"/>
                    <a:pt x="43" y="133"/>
                    <a:pt x="42" y="133"/>
                  </a:cubicBezTo>
                  <a:cubicBezTo>
                    <a:pt x="42" y="132"/>
                    <a:pt x="42" y="132"/>
                    <a:pt x="41" y="132"/>
                  </a:cubicBezTo>
                  <a:cubicBezTo>
                    <a:pt x="41" y="132"/>
                    <a:pt x="40" y="131"/>
                    <a:pt x="40" y="131"/>
                  </a:cubicBezTo>
                  <a:cubicBezTo>
                    <a:pt x="39" y="130"/>
                    <a:pt x="39" y="130"/>
                    <a:pt x="39" y="129"/>
                  </a:cubicBezTo>
                  <a:cubicBezTo>
                    <a:pt x="38" y="129"/>
                    <a:pt x="37" y="129"/>
                    <a:pt x="37" y="129"/>
                  </a:cubicBezTo>
                  <a:cubicBezTo>
                    <a:pt x="37" y="128"/>
                    <a:pt x="36" y="127"/>
                    <a:pt x="36" y="126"/>
                  </a:cubicBezTo>
                  <a:cubicBezTo>
                    <a:pt x="36" y="125"/>
                    <a:pt x="36" y="124"/>
                    <a:pt x="36" y="124"/>
                  </a:cubicBezTo>
                  <a:cubicBezTo>
                    <a:pt x="35" y="123"/>
                    <a:pt x="34" y="123"/>
                    <a:pt x="34" y="123"/>
                  </a:cubicBezTo>
                  <a:cubicBezTo>
                    <a:pt x="34" y="122"/>
                    <a:pt x="33" y="121"/>
                    <a:pt x="32" y="121"/>
                  </a:cubicBezTo>
                  <a:cubicBezTo>
                    <a:pt x="32" y="120"/>
                    <a:pt x="31" y="120"/>
                    <a:pt x="30" y="119"/>
                  </a:cubicBezTo>
                  <a:cubicBezTo>
                    <a:pt x="30" y="119"/>
                    <a:pt x="30" y="119"/>
                    <a:pt x="29" y="119"/>
                  </a:cubicBezTo>
                  <a:cubicBezTo>
                    <a:pt x="28" y="120"/>
                    <a:pt x="28" y="120"/>
                    <a:pt x="28" y="119"/>
                  </a:cubicBezTo>
                  <a:cubicBezTo>
                    <a:pt x="27" y="119"/>
                    <a:pt x="27" y="118"/>
                    <a:pt x="26" y="118"/>
                  </a:cubicBezTo>
                  <a:cubicBezTo>
                    <a:pt x="26" y="118"/>
                    <a:pt x="25" y="118"/>
                    <a:pt x="25" y="117"/>
                  </a:cubicBezTo>
                  <a:cubicBezTo>
                    <a:pt x="24" y="117"/>
                    <a:pt x="23" y="115"/>
                    <a:pt x="22" y="115"/>
                  </a:cubicBezTo>
                  <a:cubicBezTo>
                    <a:pt x="22" y="114"/>
                    <a:pt x="20" y="114"/>
                    <a:pt x="20" y="114"/>
                  </a:cubicBezTo>
                  <a:cubicBezTo>
                    <a:pt x="20" y="115"/>
                    <a:pt x="20" y="116"/>
                    <a:pt x="20" y="116"/>
                  </a:cubicBezTo>
                  <a:cubicBezTo>
                    <a:pt x="19" y="115"/>
                    <a:pt x="19" y="115"/>
                    <a:pt x="19" y="115"/>
                  </a:cubicBezTo>
                  <a:cubicBezTo>
                    <a:pt x="18" y="115"/>
                    <a:pt x="18" y="116"/>
                    <a:pt x="18" y="116"/>
                  </a:cubicBezTo>
                  <a:cubicBezTo>
                    <a:pt x="17" y="116"/>
                    <a:pt x="16" y="115"/>
                    <a:pt x="16" y="115"/>
                  </a:cubicBezTo>
                  <a:cubicBezTo>
                    <a:pt x="16" y="114"/>
                    <a:pt x="15" y="114"/>
                    <a:pt x="14" y="114"/>
                  </a:cubicBezTo>
                  <a:cubicBezTo>
                    <a:pt x="14" y="114"/>
                    <a:pt x="13" y="114"/>
                    <a:pt x="12" y="114"/>
                  </a:cubicBezTo>
                  <a:cubicBezTo>
                    <a:pt x="12" y="113"/>
                    <a:pt x="12" y="112"/>
                    <a:pt x="12" y="111"/>
                  </a:cubicBezTo>
                  <a:cubicBezTo>
                    <a:pt x="12" y="111"/>
                    <a:pt x="11" y="111"/>
                    <a:pt x="11" y="110"/>
                  </a:cubicBezTo>
                  <a:cubicBezTo>
                    <a:pt x="10" y="110"/>
                    <a:pt x="10" y="109"/>
                    <a:pt x="10" y="109"/>
                  </a:cubicBezTo>
                  <a:cubicBezTo>
                    <a:pt x="9" y="109"/>
                    <a:pt x="9" y="109"/>
                    <a:pt x="8" y="109"/>
                  </a:cubicBezTo>
                  <a:cubicBezTo>
                    <a:pt x="8" y="108"/>
                    <a:pt x="6" y="108"/>
                    <a:pt x="6" y="107"/>
                  </a:cubicBezTo>
                  <a:cubicBezTo>
                    <a:pt x="5" y="107"/>
                    <a:pt x="2" y="103"/>
                    <a:pt x="2" y="103"/>
                  </a:cubicBezTo>
                  <a:cubicBezTo>
                    <a:pt x="1" y="102"/>
                    <a:pt x="1" y="102"/>
                    <a:pt x="1" y="101"/>
                  </a:cubicBezTo>
                  <a:cubicBezTo>
                    <a:pt x="0" y="101"/>
                    <a:pt x="0" y="101"/>
                    <a:pt x="0" y="101"/>
                  </a:cubicBezTo>
                  <a:cubicBezTo>
                    <a:pt x="0" y="101"/>
                    <a:pt x="0" y="100"/>
                    <a:pt x="0" y="99"/>
                  </a:cubicBezTo>
                  <a:cubicBezTo>
                    <a:pt x="1" y="99"/>
                    <a:pt x="1" y="99"/>
                    <a:pt x="1" y="99"/>
                  </a:cubicBezTo>
                  <a:cubicBezTo>
                    <a:pt x="2" y="99"/>
                    <a:pt x="3" y="100"/>
                    <a:pt x="3" y="99"/>
                  </a:cubicBezTo>
                  <a:cubicBezTo>
                    <a:pt x="4" y="99"/>
                    <a:pt x="3" y="98"/>
                    <a:pt x="3" y="98"/>
                  </a:cubicBezTo>
                  <a:cubicBezTo>
                    <a:pt x="3" y="97"/>
                    <a:pt x="2" y="96"/>
                    <a:pt x="3" y="95"/>
                  </a:cubicBezTo>
                  <a:cubicBezTo>
                    <a:pt x="3" y="95"/>
                    <a:pt x="3" y="94"/>
                    <a:pt x="4" y="93"/>
                  </a:cubicBezTo>
                  <a:cubicBezTo>
                    <a:pt x="5" y="93"/>
                    <a:pt x="6" y="93"/>
                    <a:pt x="6" y="93"/>
                  </a:cubicBezTo>
                  <a:cubicBezTo>
                    <a:pt x="7" y="92"/>
                    <a:pt x="7" y="92"/>
                    <a:pt x="7" y="92"/>
                  </a:cubicBezTo>
                  <a:cubicBezTo>
                    <a:pt x="7" y="93"/>
                    <a:pt x="7" y="93"/>
                    <a:pt x="8" y="93"/>
                  </a:cubicBezTo>
                  <a:cubicBezTo>
                    <a:pt x="8" y="92"/>
                    <a:pt x="8" y="92"/>
                    <a:pt x="9" y="92"/>
                  </a:cubicBezTo>
                  <a:cubicBezTo>
                    <a:pt x="9" y="91"/>
                    <a:pt x="9" y="91"/>
                    <a:pt x="9" y="92"/>
                  </a:cubicBezTo>
                  <a:cubicBezTo>
                    <a:pt x="9" y="92"/>
                    <a:pt x="9" y="93"/>
                    <a:pt x="9" y="92"/>
                  </a:cubicBezTo>
                  <a:cubicBezTo>
                    <a:pt x="10" y="92"/>
                    <a:pt x="10" y="92"/>
                    <a:pt x="10" y="91"/>
                  </a:cubicBezTo>
                  <a:cubicBezTo>
                    <a:pt x="10" y="90"/>
                    <a:pt x="10" y="90"/>
                    <a:pt x="10" y="90"/>
                  </a:cubicBezTo>
                  <a:cubicBezTo>
                    <a:pt x="11" y="90"/>
                    <a:pt x="11" y="89"/>
                    <a:pt x="11" y="89"/>
                  </a:cubicBezTo>
                  <a:cubicBezTo>
                    <a:pt x="10" y="88"/>
                    <a:pt x="10" y="88"/>
                    <a:pt x="11" y="88"/>
                  </a:cubicBezTo>
                  <a:cubicBezTo>
                    <a:pt x="11" y="88"/>
                    <a:pt x="12" y="87"/>
                    <a:pt x="12" y="87"/>
                  </a:cubicBezTo>
                  <a:cubicBezTo>
                    <a:pt x="12" y="86"/>
                    <a:pt x="12" y="86"/>
                    <a:pt x="13" y="86"/>
                  </a:cubicBezTo>
                  <a:cubicBezTo>
                    <a:pt x="13" y="85"/>
                    <a:pt x="13" y="84"/>
                    <a:pt x="13" y="83"/>
                  </a:cubicBezTo>
                  <a:cubicBezTo>
                    <a:pt x="14" y="83"/>
                    <a:pt x="14" y="83"/>
                    <a:pt x="14" y="83"/>
                  </a:cubicBezTo>
                  <a:cubicBezTo>
                    <a:pt x="15" y="82"/>
                    <a:pt x="15" y="82"/>
                    <a:pt x="15" y="82"/>
                  </a:cubicBezTo>
                  <a:cubicBezTo>
                    <a:pt x="15" y="81"/>
                    <a:pt x="15" y="81"/>
                    <a:pt x="15" y="81"/>
                  </a:cubicBezTo>
                  <a:cubicBezTo>
                    <a:pt x="15" y="80"/>
                    <a:pt x="15" y="80"/>
                    <a:pt x="15" y="80"/>
                  </a:cubicBezTo>
                  <a:cubicBezTo>
                    <a:pt x="15" y="80"/>
                    <a:pt x="15" y="81"/>
                    <a:pt x="14" y="80"/>
                  </a:cubicBezTo>
                  <a:cubicBezTo>
                    <a:pt x="14" y="80"/>
                    <a:pt x="14" y="80"/>
                    <a:pt x="14" y="79"/>
                  </a:cubicBezTo>
                  <a:cubicBezTo>
                    <a:pt x="14" y="78"/>
                    <a:pt x="14" y="78"/>
                    <a:pt x="14" y="78"/>
                  </a:cubicBezTo>
                  <a:cubicBezTo>
                    <a:pt x="14" y="79"/>
                    <a:pt x="14" y="79"/>
                    <a:pt x="14" y="79"/>
                  </a:cubicBezTo>
                  <a:cubicBezTo>
                    <a:pt x="13" y="79"/>
                    <a:pt x="13" y="79"/>
                    <a:pt x="13" y="79"/>
                  </a:cubicBezTo>
                  <a:cubicBezTo>
                    <a:pt x="13" y="78"/>
                    <a:pt x="13" y="78"/>
                    <a:pt x="13" y="77"/>
                  </a:cubicBezTo>
                  <a:cubicBezTo>
                    <a:pt x="13" y="77"/>
                    <a:pt x="14" y="77"/>
                    <a:pt x="14" y="76"/>
                  </a:cubicBezTo>
                  <a:cubicBezTo>
                    <a:pt x="14" y="76"/>
                    <a:pt x="13" y="77"/>
                    <a:pt x="13" y="76"/>
                  </a:cubicBezTo>
                  <a:cubicBezTo>
                    <a:pt x="13" y="76"/>
                    <a:pt x="13" y="75"/>
                    <a:pt x="14" y="75"/>
                  </a:cubicBezTo>
                  <a:cubicBezTo>
                    <a:pt x="14" y="74"/>
                    <a:pt x="14" y="73"/>
                    <a:pt x="14" y="72"/>
                  </a:cubicBezTo>
                  <a:cubicBezTo>
                    <a:pt x="14" y="71"/>
                    <a:pt x="14" y="70"/>
                    <a:pt x="14" y="69"/>
                  </a:cubicBezTo>
                  <a:cubicBezTo>
                    <a:pt x="14" y="68"/>
                    <a:pt x="14" y="66"/>
                    <a:pt x="14" y="65"/>
                  </a:cubicBezTo>
                  <a:cubicBezTo>
                    <a:pt x="13" y="64"/>
                    <a:pt x="12" y="64"/>
                    <a:pt x="13" y="63"/>
                  </a:cubicBezTo>
                  <a:cubicBezTo>
                    <a:pt x="13" y="63"/>
                    <a:pt x="13" y="63"/>
                    <a:pt x="14" y="63"/>
                  </a:cubicBezTo>
                  <a:cubicBezTo>
                    <a:pt x="15" y="62"/>
                    <a:pt x="15" y="62"/>
                    <a:pt x="15" y="61"/>
                  </a:cubicBezTo>
                  <a:cubicBezTo>
                    <a:pt x="15" y="61"/>
                    <a:pt x="14" y="59"/>
                    <a:pt x="14" y="58"/>
                  </a:cubicBezTo>
                  <a:cubicBezTo>
                    <a:pt x="13" y="58"/>
                    <a:pt x="13" y="57"/>
                    <a:pt x="14" y="56"/>
                  </a:cubicBezTo>
                  <a:cubicBezTo>
                    <a:pt x="14" y="56"/>
                    <a:pt x="14" y="55"/>
                    <a:pt x="14" y="55"/>
                  </a:cubicBezTo>
                  <a:cubicBezTo>
                    <a:pt x="14" y="54"/>
                    <a:pt x="14" y="53"/>
                    <a:pt x="13" y="53"/>
                  </a:cubicBezTo>
                  <a:cubicBezTo>
                    <a:pt x="13" y="52"/>
                    <a:pt x="12" y="51"/>
                    <a:pt x="12" y="51"/>
                  </a:cubicBezTo>
                  <a:cubicBezTo>
                    <a:pt x="12" y="50"/>
                    <a:pt x="12" y="49"/>
                    <a:pt x="12" y="49"/>
                  </a:cubicBezTo>
                  <a:cubicBezTo>
                    <a:pt x="10" y="47"/>
                    <a:pt x="10" y="47"/>
                    <a:pt x="10" y="47"/>
                  </a:cubicBezTo>
                  <a:cubicBezTo>
                    <a:pt x="10" y="47"/>
                    <a:pt x="10" y="46"/>
                    <a:pt x="11" y="45"/>
                  </a:cubicBezTo>
                  <a:cubicBezTo>
                    <a:pt x="12" y="45"/>
                    <a:pt x="12" y="44"/>
                    <a:pt x="12" y="44"/>
                  </a:cubicBezTo>
                  <a:cubicBezTo>
                    <a:pt x="12" y="43"/>
                    <a:pt x="12" y="42"/>
                    <a:pt x="12" y="43"/>
                  </a:cubicBezTo>
                  <a:cubicBezTo>
                    <a:pt x="12" y="43"/>
                    <a:pt x="13" y="44"/>
                    <a:pt x="13" y="44"/>
                  </a:cubicBezTo>
                  <a:cubicBezTo>
                    <a:pt x="14" y="43"/>
                    <a:pt x="15" y="43"/>
                    <a:pt x="15" y="42"/>
                  </a:cubicBezTo>
                  <a:cubicBezTo>
                    <a:pt x="15" y="42"/>
                    <a:pt x="15" y="41"/>
                    <a:pt x="15" y="41"/>
                  </a:cubicBezTo>
                  <a:cubicBezTo>
                    <a:pt x="16" y="40"/>
                    <a:pt x="16" y="39"/>
                    <a:pt x="16" y="38"/>
                  </a:cubicBezTo>
                  <a:cubicBezTo>
                    <a:pt x="15" y="37"/>
                    <a:pt x="15" y="36"/>
                    <a:pt x="15" y="36"/>
                  </a:cubicBezTo>
                  <a:cubicBezTo>
                    <a:pt x="14" y="35"/>
                    <a:pt x="14" y="35"/>
                    <a:pt x="14" y="34"/>
                  </a:cubicBezTo>
                  <a:cubicBezTo>
                    <a:pt x="15" y="34"/>
                    <a:pt x="14" y="33"/>
                    <a:pt x="14" y="3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83" name="Freeform 313">
              <a:extLst>
                <a:ext uri="{FF2B5EF4-FFF2-40B4-BE49-F238E27FC236}">
                  <a16:creationId xmlns:a16="http://schemas.microsoft.com/office/drawing/2014/main" id="{33F4FAE1-C364-4464-A746-A5E5DCE5A8A2}"/>
                </a:ext>
              </a:extLst>
            </p:cNvPr>
            <p:cNvSpPr>
              <a:spLocks/>
            </p:cNvSpPr>
            <p:nvPr/>
          </p:nvSpPr>
          <p:spPr bwMode="gray">
            <a:xfrm>
              <a:off x="6183948" y="4119079"/>
              <a:ext cx="116356" cy="163711"/>
            </a:xfrm>
            <a:custGeom>
              <a:avLst/>
              <a:gdLst>
                <a:gd name="T0" fmla="*/ 16 w 45"/>
                <a:gd name="T1" fmla="*/ 2 h 63"/>
                <a:gd name="T2" fmla="*/ 15 w 45"/>
                <a:gd name="T3" fmla="*/ 2 h 63"/>
                <a:gd name="T4" fmla="*/ 15 w 45"/>
                <a:gd name="T5" fmla="*/ 4 h 63"/>
                <a:gd name="T6" fmla="*/ 13 w 45"/>
                <a:gd name="T7" fmla="*/ 4 h 63"/>
                <a:gd name="T8" fmla="*/ 10 w 45"/>
                <a:gd name="T9" fmla="*/ 5 h 63"/>
                <a:gd name="T10" fmla="*/ 10 w 45"/>
                <a:gd name="T11" fmla="*/ 5 h 63"/>
                <a:gd name="T12" fmla="*/ 7 w 45"/>
                <a:gd name="T13" fmla="*/ 6 h 63"/>
                <a:gd name="T14" fmla="*/ 6 w 45"/>
                <a:gd name="T15" fmla="*/ 8 h 63"/>
                <a:gd name="T16" fmla="*/ 7 w 45"/>
                <a:gd name="T17" fmla="*/ 10 h 63"/>
                <a:gd name="T18" fmla="*/ 6 w 45"/>
                <a:gd name="T19" fmla="*/ 14 h 63"/>
                <a:gd name="T20" fmla="*/ 3 w 45"/>
                <a:gd name="T21" fmla="*/ 18 h 63"/>
                <a:gd name="T22" fmla="*/ 5 w 45"/>
                <a:gd name="T23" fmla="*/ 20 h 63"/>
                <a:gd name="T24" fmla="*/ 3 w 45"/>
                <a:gd name="T25" fmla="*/ 21 h 63"/>
                <a:gd name="T26" fmla="*/ 0 w 45"/>
                <a:gd name="T27" fmla="*/ 23 h 63"/>
                <a:gd name="T28" fmla="*/ 1 w 45"/>
                <a:gd name="T29" fmla="*/ 27 h 63"/>
                <a:gd name="T30" fmla="*/ 1 w 45"/>
                <a:gd name="T31" fmla="*/ 30 h 63"/>
                <a:gd name="T32" fmla="*/ 1 w 45"/>
                <a:gd name="T33" fmla="*/ 35 h 63"/>
                <a:gd name="T34" fmla="*/ 2 w 45"/>
                <a:gd name="T35" fmla="*/ 37 h 63"/>
                <a:gd name="T36" fmla="*/ 5 w 45"/>
                <a:gd name="T37" fmla="*/ 40 h 63"/>
                <a:gd name="T38" fmla="*/ 7 w 45"/>
                <a:gd name="T39" fmla="*/ 37 h 63"/>
                <a:gd name="T40" fmla="*/ 8 w 45"/>
                <a:gd name="T41" fmla="*/ 38 h 63"/>
                <a:gd name="T42" fmla="*/ 8 w 45"/>
                <a:gd name="T43" fmla="*/ 39 h 63"/>
                <a:gd name="T44" fmla="*/ 8 w 45"/>
                <a:gd name="T45" fmla="*/ 37 h 63"/>
                <a:gd name="T46" fmla="*/ 9 w 45"/>
                <a:gd name="T47" fmla="*/ 38 h 63"/>
                <a:gd name="T48" fmla="*/ 8 w 45"/>
                <a:gd name="T49" fmla="*/ 42 h 63"/>
                <a:gd name="T50" fmla="*/ 6 w 45"/>
                <a:gd name="T51" fmla="*/ 47 h 63"/>
                <a:gd name="T52" fmla="*/ 6 w 45"/>
                <a:gd name="T53" fmla="*/ 49 h 63"/>
                <a:gd name="T54" fmla="*/ 6 w 45"/>
                <a:gd name="T55" fmla="*/ 52 h 63"/>
                <a:gd name="T56" fmla="*/ 4 w 45"/>
                <a:gd name="T57" fmla="*/ 54 h 63"/>
                <a:gd name="T58" fmla="*/ 4 w 45"/>
                <a:gd name="T59" fmla="*/ 56 h 63"/>
                <a:gd name="T60" fmla="*/ 6 w 45"/>
                <a:gd name="T61" fmla="*/ 57 h 63"/>
                <a:gd name="T62" fmla="*/ 10 w 45"/>
                <a:gd name="T63" fmla="*/ 58 h 63"/>
                <a:gd name="T64" fmla="*/ 13 w 45"/>
                <a:gd name="T65" fmla="*/ 62 h 63"/>
                <a:gd name="T66" fmla="*/ 16 w 45"/>
                <a:gd name="T67" fmla="*/ 61 h 63"/>
                <a:gd name="T68" fmla="*/ 18 w 45"/>
                <a:gd name="T69" fmla="*/ 56 h 63"/>
                <a:gd name="T70" fmla="*/ 20 w 45"/>
                <a:gd name="T71" fmla="*/ 52 h 63"/>
                <a:gd name="T72" fmla="*/ 22 w 45"/>
                <a:gd name="T73" fmla="*/ 49 h 63"/>
                <a:gd name="T74" fmla="*/ 24 w 45"/>
                <a:gd name="T75" fmla="*/ 44 h 63"/>
                <a:gd name="T76" fmla="*/ 34 w 45"/>
                <a:gd name="T77" fmla="*/ 41 h 63"/>
                <a:gd name="T78" fmla="*/ 42 w 45"/>
                <a:gd name="T79" fmla="*/ 32 h 63"/>
                <a:gd name="T80" fmla="*/ 43 w 45"/>
                <a:gd name="T81" fmla="*/ 26 h 63"/>
                <a:gd name="T82" fmla="*/ 44 w 45"/>
                <a:gd name="T83" fmla="*/ 23 h 63"/>
                <a:gd name="T84" fmla="*/ 42 w 45"/>
                <a:gd name="T85" fmla="*/ 19 h 63"/>
                <a:gd name="T86" fmla="*/ 42 w 45"/>
                <a:gd name="T87" fmla="*/ 17 h 63"/>
                <a:gd name="T88" fmla="*/ 40 w 45"/>
                <a:gd name="T89" fmla="*/ 15 h 63"/>
                <a:gd name="T90" fmla="*/ 35 w 45"/>
                <a:gd name="T91" fmla="*/ 12 h 63"/>
                <a:gd name="T92" fmla="*/ 34 w 45"/>
                <a:gd name="T93" fmla="*/ 13 h 63"/>
                <a:gd name="T94" fmla="*/ 31 w 45"/>
                <a:gd name="T95" fmla="*/ 13 h 63"/>
                <a:gd name="T96" fmla="*/ 27 w 45"/>
                <a:gd name="T97" fmla="*/ 12 h 63"/>
                <a:gd name="T98" fmla="*/ 26 w 45"/>
                <a:gd name="T99" fmla="*/ 8 h 63"/>
                <a:gd name="T100" fmla="*/ 23 w 45"/>
                <a:gd name="T101" fmla="*/ 7 h 63"/>
                <a:gd name="T102" fmla="*/ 17 w 45"/>
                <a:gd name="T103" fmla="*/ 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 h="63">
                  <a:moveTo>
                    <a:pt x="16" y="0"/>
                  </a:moveTo>
                  <a:cubicBezTo>
                    <a:pt x="16" y="0"/>
                    <a:pt x="16" y="1"/>
                    <a:pt x="16" y="2"/>
                  </a:cubicBezTo>
                  <a:cubicBezTo>
                    <a:pt x="16" y="3"/>
                    <a:pt x="16" y="3"/>
                    <a:pt x="15" y="2"/>
                  </a:cubicBezTo>
                  <a:cubicBezTo>
                    <a:pt x="15" y="2"/>
                    <a:pt x="15" y="2"/>
                    <a:pt x="15" y="2"/>
                  </a:cubicBezTo>
                  <a:cubicBezTo>
                    <a:pt x="15" y="3"/>
                    <a:pt x="15" y="3"/>
                    <a:pt x="15" y="3"/>
                  </a:cubicBezTo>
                  <a:cubicBezTo>
                    <a:pt x="15" y="4"/>
                    <a:pt x="15" y="4"/>
                    <a:pt x="15" y="4"/>
                  </a:cubicBezTo>
                  <a:cubicBezTo>
                    <a:pt x="15" y="3"/>
                    <a:pt x="15" y="3"/>
                    <a:pt x="15" y="3"/>
                  </a:cubicBezTo>
                  <a:cubicBezTo>
                    <a:pt x="14" y="3"/>
                    <a:pt x="14" y="4"/>
                    <a:pt x="13" y="4"/>
                  </a:cubicBezTo>
                  <a:cubicBezTo>
                    <a:pt x="13" y="4"/>
                    <a:pt x="12" y="4"/>
                    <a:pt x="12" y="4"/>
                  </a:cubicBezTo>
                  <a:cubicBezTo>
                    <a:pt x="11" y="5"/>
                    <a:pt x="11" y="5"/>
                    <a:pt x="10" y="5"/>
                  </a:cubicBezTo>
                  <a:cubicBezTo>
                    <a:pt x="10" y="5"/>
                    <a:pt x="10" y="6"/>
                    <a:pt x="10" y="6"/>
                  </a:cubicBezTo>
                  <a:cubicBezTo>
                    <a:pt x="10" y="5"/>
                    <a:pt x="10" y="5"/>
                    <a:pt x="10" y="5"/>
                  </a:cubicBezTo>
                  <a:cubicBezTo>
                    <a:pt x="9" y="5"/>
                    <a:pt x="9" y="5"/>
                    <a:pt x="9" y="5"/>
                  </a:cubicBezTo>
                  <a:cubicBezTo>
                    <a:pt x="8" y="6"/>
                    <a:pt x="7" y="6"/>
                    <a:pt x="7" y="6"/>
                  </a:cubicBezTo>
                  <a:cubicBezTo>
                    <a:pt x="6" y="7"/>
                    <a:pt x="6" y="7"/>
                    <a:pt x="6" y="7"/>
                  </a:cubicBezTo>
                  <a:cubicBezTo>
                    <a:pt x="6" y="7"/>
                    <a:pt x="6" y="7"/>
                    <a:pt x="6" y="8"/>
                  </a:cubicBezTo>
                  <a:cubicBezTo>
                    <a:pt x="7" y="8"/>
                    <a:pt x="7" y="8"/>
                    <a:pt x="7" y="9"/>
                  </a:cubicBezTo>
                  <a:cubicBezTo>
                    <a:pt x="7" y="9"/>
                    <a:pt x="6" y="10"/>
                    <a:pt x="7" y="10"/>
                  </a:cubicBezTo>
                  <a:cubicBezTo>
                    <a:pt x="7" y="10"/>
                    <a:pt x="7" y="11"/>
                    <a:pt x="7" y="12"/>
                  </a:cubicBezTo>
                  <a:cubicBezTo>
                    <a:pt x="7" y="13"/>
                    <a:pt x="7" y="13"/>
                    <a:pt x="6" y="14"/>
                  </a:cubicBezTo>
                  <a:cubicBezTo>
                    <a:pt x="6" y="14"/>
                    <a:pt x="4" y="16"/>
                    <a:pt x="4" y="16"/>
                  </a:cubicBezTo>
                  <a:cubicBezTo>
                    <a:pt x="4" y="17"/>
                    <a:pt x="3" y="17"/>
                    <a:pt x="3" y="18"/>
                  </a:cubicBezTo>
                  <a:cubicBezTo>
                    <a:pt x="3" y="19"/>
                    <a:pt x="4" y="20"/>
                    <a:pt x="4" y="20"/>
                  </a:cubicBezTo>
                  <a:cubicBezTo>
                    <a:pt x="4" y="20"/>
                    <a:pt x="5" y="20"/>
                    <a:pt x="5" y="20"/>
                  </a:cubicBezTo>
                  <a:cubicBezTo>
                    <a:pt x="4" y="20"/>
                    <a:pt x="3" y="20"/>
                    <a:pt x="3" y="20"/>
                  </a:cubicBezTo>
                  <a:cubicBezTo>
                    <a:pt x="3" y="21"/>
                    <a:pt x="3" y="21"/>
                    <a:pt x="3" y="21"/>
                  </a:cubicBezTo>
                  <a:cubicBezTo>
                    <a:pt x="3" y="22"/>
                    <a:pt x="3" y="22"/>
                    <a:pt x="2" y="23"/>
                  </a:cubicBezTo>
                  <a:cubicBezTo>
                    <a:pt x="2" y="23"/>
                    <a:pt x="1" y="23"/>
                    <a:pt x="0" y="23"/>
                  </a:cubicBezTo>
                  <a:cubicBezTo>
                    <a:pt x="0" y="23"/>
                    <a:pt x="0" y="24"/>
                    <a:pt x="0" y="24"/>
                  </a:cubicBezTo>
                  <a:cubicBezTo>
                    <a:pt x="0" y="25"/>
                    <a:pt x="1" y="26"/>
                    <a:pt x="1" y="27"/>
                  </a:cubicBezTo>
                  <a:cubicBezTo>
                    <a:pt x="1" y="27"/>
                    <a:pt x="1" y="28"/>
                    <a:pt x="1" y="28"/>
                  </a:cubicBezTo>
                  <a:cubicBezTo>
                    <a:pt x="1" y="29"/>
                    <a:pt x="0" y="30"/>
                    <a:pt x="1" y="30"/>
                  </a:cubicBezTo>
                  <a:cubicBezTo>
                    <a:pt x="1" y="31"/>
                    <a:pt x="1" y="32"/>
                    <a:pt x="1" y="33"/>
                  </a:cubicBezTo>
                  <a:cubicBezTo>
                    <a:pt x="1" y="34"/>
                    <a:pt x="1" y="35"/>
                    <a:pt x="1" y="35"/>
                  </a:cubicBezTo>
                  <a:cubicBezTo>
                    <a:pt x="0" y="35"/>
                    <a:pt x="0" y="35"/>
                    <a:pt x="0" y="36"/>
                  </a:cubicBezTo>
                  <a:cubicBezTo>
                    <a:pt x="0" y="36"/>
                    <a:pt x="1" y="37"/>
                    <a:pt x="2" y="37"/>
                  </a:cubicBezTo>
                  <a:cubicBezTo>
                    <a:pt x="2" y="38"/>
                    <a:pt x="3" y="38"/>
                    <a:pt x="3" y="39"/>
                  </a:cubicBezTo>
                  <a:cubicBezTo>
                    <a:pt x="3" y="39"/>
                    <a:pt x="4" y="40"/>
                    <a:pt x="5" y="40"/>
                  </a:cubicBezTo>
                  <a:cubicBezTo>
                    <a:pt x="5" y="40"/>
                    <a:pt x="6" y="40"/>
                    <a:pt x="6" y="39"/>
                  </a:cubicBezTo>
                  <a:cubicBezTo>
                    <a:pt x="6" y="38"/>
                    <a:pt x="7" y="36"/>
                    <a:pt x="7" y="37"/>
                  </a:cubicBezTo>
                  <a:cubicBezTo>
                    <a:pt x="7" y="38"/>
                    <a:pt x="7" y="38"/>
                    <a:pt x="7" y="38"/>
                  </a:cubicBezTo>
                  <a:cubicBezTo>
                    <a:pt x="8" y="38"/>
                    <a:pt x="8" y="38"/>
                    <a:pt x="8" y="38"/>
                  </a:cubicBezTo>
                  <a:cubicBezTo>
                    <a:pt x="8" y="38"/>
                    <a:pt x="7" y="39"/>
                    <a:pt x="7" y="39"/>
                  </a:cubicBezTo>
                  <a:cubicBezTo>
                    <a:pt x="7" y="40"/>
                    <a:pt x="8" y="40"/>
                    <a:pt x="8" y="39"/>
                  </a:cubicBezTo>
                  <a:cubicBezTo>
                    <a:pt x="8" y="39"/>
                    <a:pt x="9" y="38"/>
                    <a:pt x="8" y="38"/>
                  </a:cubicBezTo>
                  <a:cubicBezTo>
                    <a:pt x="8" y="38"/>
                    <a:pt x="8" y="38"/>
                    <a:pt x="8" y="37"/>
                  </a:cubicBezTo>
                  <a:cubicBezTo>
                    <a:pt x="8" y="36"/>
                    <a:pt x="9" y="33"/>
                    <a:pt x="9" y="34"/>
                  </a:cubicBezTo>
                  <a:cubicBezTo>
                    <a:pt x="9" y="34"/>
                    <a:pt x="8" y="37"/>
                    <a:pt x="9" y="38"/>
                  </a:cubicBezTo>
                  <a:cubicBezTo>
                    <a:pt x="9" y="39"/>
                    <a:pt x="10" y="39"/>
                    <a:pt x="9" y="40"/>
                  </a:cubicBezTo>
                  <a:cubicBezTo>
                    <a:pt x="9" y="41"/>
                    <a:pt x="9" y="41"/>
                    <a:pt x="8" y="42"/>
                  </a:cubicBezTo>
                  <a:cubicBezTo>
                    <a:pt x="8" y="43"/>
                    <a:pt x="8" y="45"/>
                    <a:pt x="7" y="45"/>
                  </a:cubicBezTo>
                  <a:cubicBezTo>
                    <a:pt x="7" y="46"/>
                    <a:pt x="7" y="47"/>
                    <a:pt x="6" y="47"/>
                  </a:cubicBezTo>
                  <a:cubicBezTo>
                    <a:pt x="5" y="47"/>
                    <a:pt x="5" y="47"/>
                    <a:pt x="5" y="47"/>
                  </a:cubicBezTo>
                  <a:cubicBezTo>
                    <a:pt x="5" y="47"/>
                    <a:pt x="6" y="48"/>
                    <a:pt x="6" y="49"/>
                  </a:cubicBezTo>
                  <a:cubicBezTo>
                    <a:pt x="6" y="50"/>
                    <a:pt x="6" y="51"/>
                    <a:pt x="6" y="51"/>
                  </a:cubicBezTo>
                  <a:cubicBezTo>
                    <a:pt x="6" y="52"/>
                    <a:pt x="7" y="52"/>
                    <a:pt x="6" y="52"/>
                  </a:cubicBezTo>
                  <a:cubicBezTo>
                    <a:pt x="6" y="53"/>
                    <a:pt x="5" y="53"/>
                    <a:pt x="4" y="53"/>
                  </a:cubicBezTo>
                  <a:cubicBezTo>
                    <a:pt x="4" y="53"/>
                    <a:pt x="4" y="53"/>
                    <a:pt x="4" y="54"/>
                  </a:cubicBezTo>
                  <a:cubicBezTo>
                    <a:pt x="4" y="55"/>
                    <a:pt x="4" y="55"/>
                    <a:pt x="4" y="55"/>
                  </a:cubicBezTo>
                  <a:cubicBezTo>
                    <a:pt x="5" y="55"/>
                    <a:pt x="5" y="55"/>
                    <a:pt x="4" y="56"/>
                  </a:cubicBezTo>
                  <a:cubicBezTo>
                    <a:pt x="4" y="57"/>
                    <a:pt x="4" y="57"/>
                    <a:pt x="4" y="57"/>
                  </a:cubicBezTo>
                  <a:cubicBezTo>
                    <a:pt x="5" y="58"/>
                    <a:pt x="5" y="58"/>
                    <a:pt x="6" y="57"/>
                  </a:cubicBezTo>
                  <a:cubicBezTo>
                    <a:pt x="6" y="56"/>
                    <a:pt x="6" y="56"/>
                    <a:pt x="7" y="56"/>
                  </a:cubicBezTo>
                  <a:cubicBezTo>
                    <a:pt x="7" y="57"/>
                    <a:pt x="9" y="58"/>
                    <a:pt x="10" y="58"/>
                  </a:cubicBezTo>
                  <a:cubicBezTo>
                    <a:pt x="10" y="57"/>
                    <a:pt x="11" y="58"/>
                    <a:pt x="11" y="59"/>
                  </a:cubicBezTo>
                  <a:cubicBezTo>
                    <a:pt x="12" y="59"/>
                    <a:pt x="12" y="61"/>
                    <a:pt x="13" y="62"/>
                  </a:cubicBezTo>
                  <a:cubicBezTo>
                    <a:pt x="14" y="63"/>
                    <a:pt x="15" y="63"/>
                    <a:pt x="16" y="63"/>
                  </a:cubicBezTo>
                  <a:cubicBezTo>
                    <a:pt x="16" y="63"/>
                    <a:pt x="16" y="62"/>
                    <a:pt x="16" y="61"/>
                  </a:cubicBezTo>
                  <a:cubicBezTo>
                    <a:pt x="16" y="60"/>
                    <a:pt x="18" y="60"/>
                    <a:pt x="18" y="59"/>
                  </a:cubicBezTo>
                  <a:cubicBezTo>
                    <a:pt x="18" y="59"/>
                    <a:pt x="18" y="57"/>
                    <a:pt x="18" y="56"/>
                  </a:cubicBezTo>
                  <a:cubicBezTo>
                    <a:pt x="19" y="55"/>
                    <a:pt x="19" y="54"/>
                    <a:pt x="19" y="53"/>
                  </a:cubicBezTo>
                  <a:cubicBezTo>
                    <a:pt x="19" y="52"/>
                    <a:pt x="20" y="52"/>
                    <a:pt x="20" y="52"/>
                  </a:cubicBezTo>
                  <a:cubicBezTo>
                    <a:pt x="20" y="51"/>
                    <a:pt x="20" y="49"/>
                    <a:pt x="21" y="49"/>
                  </a:cubicBezTo>
                  <a:cubicBezTo>
                    <a:pt x="21" y="48"/>
                    <a:pt x="21" y="49"/>
                    <a:pt x="22" y="49"/>
                  </a:cubicBezTo>
                  <a:cubicBezTo>
                    <a:pt x="22" y="48"/>
                    <a:pt x="21" y="47"/>
                    <a:pt x="22" y="47"/>
                  </a:cubicBezTo>
                  <a:cubicBezTo>
                    <a:pt x="23" y="46"/>
                    <a:pt x="23" y="45"/>
                    <a:pt x="24" y="44"/>
                  </a:cubicBezTo>
                  <a:cubicBezTo>
                    <a:pt x="25" y="44"/>
                    <a:pt x="27" y="43"/>
                    <a:pt x="29" y="42"/>
                  </a:cubicBezTo>
                  <a:cubicBezTo>
                    <a:pt x="31" y="42"/>
                    <a:pt x="34" y="41"/>
                    <a:pt x="34" y="41"/>
                  </a:cubicBezTo>
                  <a:cubicBezTo>
                    <a:pt x="34" y="40"/>
                    <a:pt x="38" y="37"/>
                    <a:pt x="39" y="36"/>
                  </a:cubicBezTo>
                  <a:cubicBezTo>
                    <a:pt x="40" y="35"/>
                    <a:pt x="41" y="33"/>
                    <a:pt x="42" y="32"/>
                  </a:cubicBezTo>
                  <a:cubicBezTo>
                    <a:pt x="42" y="31"/>
                    <a:pt x="43" y="27"/>
                    <a:pt x="43" y="27"/>
                  </a:cubicBezTo>
                  <a:cubicBezTo>
                    <a:pt x="43" y="26"/>
                    <a:pt x="43" y="25"/>
                    <a:pt x="43" y="26"/>
                  </a:cubicBezTo>
                  <a:cubicBezTo>
                    <a:pt x="44" y="26"/>
                    <a:pt x="45" y="26"/>
                    <a:pt x="44" y="26"/>
                  </a:cubicBezTo>
                  <a:cubicBezTo>
                    <a:pt x="44" y="25"/>
                    <a:pt x="44" y="23"/>
                    <a:pt x="44" y="23"/>
                  </a:cubicBezTo>
                  <a:cubicBezTo>
                    <a:pt x="44" y="23"/>
                    <a:pt x="44" y="22"/>
                    <a:pt x="44" y="21"/>
                  </a:cubicBezTo>
                  <a:cubicBezTo>
                    <a:pt x="43" y="21"/>
                    <a:pt x="43" y="20"/>
                    <a:pt x="42" y="19"/>
                  </a:cubicBezTo>
                  <a:cubicBezTo>
                    <a:pt x="42" y="18"/>
                    <a:pt x="41" y="18"/>
                    <a:pt x="42" y="18"/>
                  </a:cubicBezTo>
                  <a:cubicBezTo>
                    <a:pt x="42" y="17"/>
                    <a:pt x="42" y="17"/>
                    <a:pt x="42" y="17"/>
                  </a:cubicBezTo>
                  <a:cubicBezTo>
                    <a:pt x="42" y="17"/>
                    <a:pt x="42" y="16"/>
                    <a:pt x="41" y="16"/>
                  </a:cubicBezTo>
                  <a:cubicBezTo>
                    <a:pt x="41" y="16"/>
                    <a:pt x="40" y="16"/>
                    <a:pt x="40" y="15"/>
                  </a:cubicBezTo>
                  <a:cubicBezTo>
                    <a:pt x="39" y="15"/>
                    <a:pt x="38" y="13"/>
                    <a:pt x="37" y="13"/>
                  </a:cubicBezTo>
                  <a:cubicBezTo>
                    <a:pt x="37" y="12"/>
                    <a:pt x="35" y="12"/>
                    <a:pt x="35" y="12"/>
                  </a:cubicBezTo>
                  <a:cubicBezTo>
                    <a:pt x="35" y="13"/>
                    <a:pt x="35" y="14"/>
                    <a:pt x="35" y="14"/>
                  </a:cubicBezTo>
                  <a:cubicBezTo>
                    <a:pt x="34" y="13"/>
                    <a:pt x="34" y="13"/>
                    <a:pt x="34" y="13"/>
                  </a:cubicBezTo>
                  <a:cubicBezTo>
                    <a:pt x="33" y="13"/>
                    <a:pt x="33" y="14"/>
                    <a:pt x="33" y="14"/>
                  </a:cubicBezTo>
                  <a:cubicBezTo>
                    <a:pt x="32" y="14"/>
                    <a:pt x="31" y="13"/>
                    <a:pt x="31" y="13"/>
                  </a:cubicBezTo>
                  <a:cubicBezTo>
                    <a:pt x="31" y="12"/>
                    <a:pt x="30" y="12"/>
                    <a:pt x="29" y="12"/>
                  </a:cubicBezTo>
                  <a:cubicBezTo>
                    <a:pt x="29" y="12"/>
                    <a:pt x="28" y="12"/>
                    <a:pt x="27" y="12"/>
                  </a:cubicBezTo>
                  <a:cubicBezTo>
                    <a:pt x="27" y="11"/>
                    <a:pt x="27" y="10"/>
                    <a:pt x="27" y="9"/>
                  </a:cubicBezTo>
                  <a:cubicBezTo>
                    <a:pt x="27" y="9"/>
                    <a:pt x="26" y="9"/>
                    <a:pt x="26" y="8"/>
                  </a:cubicBezTo>
                  <a:cubicBezTo>
                    <a:pt x="25" y="8"/>
                    <a:pt x="25" y="7"/>
                    <a:pt x="25" y="7"/>
                  </a:cubicBezTo>
                  <a:cubicBezTo>
                    <a:pt x="24" y="7"/>
                    <a:pt x="24" y="7"/>
                    <a:pt x="23" y="7"/>
                  </a:cubicBezTo>
                  <a:cubicBezTo>
                    <a:pt x="23" y="6"/>
                    <a:pt x="21" y="6"/>
                    <a:pt x="21" y="5"/>
                  </a:cubicBezTo>
                  <a:cubicBezTo>
                    <a:pt x="20" y="5"/>
                    <a:pt x="17" y="1"/>
                    <a:pt x="17" y="1"/>
                  </a:cubicBezTo>
                  <a:lnTo>
                    <a:pt x="16"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84" name="Freeform 314">
              <a:extLst>
                <a:ext uri="{FF2B5EF4-FFF2-40B4-BE49-F238E27FC236}">
                  <a16:creationId xmlns:a16="http://schemas.microsoft.com/office/drawing/2014/main" id="{CE689D1E-3B67-4D74-838C-7F4370C8D93A}"/>
                </a:ext>
              </a:extLst>
            </p:cNvPr>
            <p:cNvSpPr>
              <a:spLocks/>
            </p:cNvSpPr>
            <p:nvPr/>
          </p:nvSpPr>
          <p:spPr bwMode="gray">
            <a:xfrm>
              <a:off x="6197478" y="4223258"/>
              <a:ext cx="8118" cy="9471"/>
            </a:xfrm>
            <a:custGeom>
              <a:avLst/>
              <a:gdLst>
                <a:gd name="T0" fmla="*/ 3 w 3"/>
                <a:gd name="T1" fmla="*/ 0 h 4"/>
                <a:gd name="T2" fmla="*/ 2 w 3"/>
                <a:gd name="T3" fmla="*/ 0 h 4"/>
                <a:gd name="T4" fmla="*/ 0 w 3"/>
                <a:gd name="T5" fmla="*/ 1 h 4"/>
                <a:gd name="T6" fmla="*/ 0 w 3"/>
                <a:gd name="T7" fmla="*/ 3 h 4"/>
                <a:gd name="T8" fmla="*/ 1 w 3"/>
                <a:gd name="T9" fmla="*/ 3 h 4"/>
                <a:gd name="T10" fmla="*/ 2 w 3"/>
                <a:gd name="T11" fmla="*/ 3 h 4"/>
                <a:gd name="T12" fmla="*/ 2 w 3"/>
                <a:gd name="T13" fmla="*/ 2 h 4"/>
                <a:gd name="T14" fmla="*/ 3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3" y="0"/>
                  </a:moveTo>
                  <a:cubicBezTo>
                    <a:pt x="2" y="0"/>
                    <a:pt x="2" y="0"/>
                    <a:pt x="2" y="0"/>
                  </a:cubicBezTo>
                  <a:cubicBezTo>
                    <a:pt x="1" y="1"/>
                    <a:pt x="0" y="1"/>
                    <a:pt x="0" y="1"/>
                  </a:cubicBezTo>
                  <a:cubicBezTo>
                    <a:pt x="0" y="2"/>
                    <a:pt x="0" y="2"/>
                    <a:pt x="0" y="3"/>
                  </a:cubicBezTo>
                  <a:cubicBezTo>
                    <a:pt x="0" y="3"/>
                    <a:pt x="1" y="4"/>
                    <a:pt x="1" y="3"/>
                  </a:cubicBezTo>
                  <a:cubicBezTo>
                    <a:pt x="1" y="3"/>
                    <a:pt x="2" y="3"/>
                    <a:pt x="2" y="3"/>
                  </a:cubicBezTo>
                  <a:cubicBezTo>
                    <a:pt x="2" y="2"/>
                    <a:pt x="2" y="2"/>
                    <a:pt x="2" y="2"/>
                  </a:cubicBezTo>
                  <a:cubicBezTo>
                    <a:pt x="2" y="2"/>
                    <a:pt x="3" y="1"/>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85" name="Freeform 315">
              <a:extLst>
                <a:ext uri="{FF2B5EF4-FFF2-40B4-BE49-F238E27FC236}">
                  <a16:creationId xmlns:a16="http://schemas.microsoft.com/office/drawing/2014/main" id="{217F3BE4-1DDF-4F78-ABC4-F1E2816AFEF6}"/>
                </a:ext>
              </a:extLst>
            </p:cNvPr>
            <p:cNvSpPr>
              <a:spLocks/>
            </p:cNvSpPr>
            <p:nvPr/>
          </p:nvSpPr>
          <p:spPr bwMode="gray">
            <a:xfrm>
              <a:off x="6177183" y="4163727"/>
              <a:ext cx="269243" cy="460013"/>
            </a:xfrm>
            <a:custGeom>
              <a:avLst/>
              <a:gdLst>
                <a:gd name="T0" fmla="*/ 4 w 104"/>
                <a:gd name="T1" fmla="*/ 34 h 178"/>
                <a:gd name="T2" fmla="*/ 0 w 104"/>
                <a:gd name="T3" fmla="*/ 40 h 178"/>
                <a:gd name="T4" fmla="*/ 2 w 104"/>
                <a:gd name="T5" fmla="*/ 48 h 178"/>
                <a:gd name="T6" fmla="*/ 2 w 104"/>
                <a:gd name="T7" fmla="*/ 56 h 178"/>
                <a:gd name="T8" fmla="*/ 13 w 104"/>
                <a:gd name="T9" fmla="*/ 65 h 178"/>
                <a:gd name="T10" fmla="*/ 19 w 104"/>
                <a:gd name="T11" fmla="*/ 76 h 178"/>
                <a:gd name="T12" fmla="*/ 23 w 104"/>
                <a:gd name="T13" fmla="*/ 84 h 178"/>
                <a:gd name="T14" fmla="*/ 26 w 104"/>
                <a:gd name="T15" fmla="*/ 92 h 178"/>
                <a:gd name="T16" fmla="*/ 32 w 104"/>
                <a:gd name="T17" fmla="*/ 107 h 178"/>
                <a:gd name="T18" fmla="*/ 39 w 104"/>
                <a:gd name="T19" fmla="*/ 117 h 178"/>
                <a:gd name="T20" fmla="*/ 43 w 104"/>
                <a:gd name="T21" fmla="*/ 125 h 178"/>
                <a:gd name="T22" fmla="*/ 44 w 104"/>
                <a:gd name="T23" fmla="*/ 133 h 178"/>
                <a:gd name="T24" fmla="*/ 47 w 104"/>
                <a:gd name="T25" fmla="*/ 139 h 178"/>
                <a:gd name="T26" fmla="*/ 55 w 104"/>
                <a:gd name="T27" fmla="*/ 148 h 178"/>
                <a:gd name="T28" fmla="*/ 65 w 104"/>
                <a:gd name="T29" fmla="*/ 155 h 178"/>
                <a:gd name="T30" fmla="*/ 80 w 104"/>
                <a:gd name="T31" fmla="*/ 164 h 178"/>
                <a:gd name="T32" fmla="*/ 86 w 104"/>
                <a:gd name="T33" fmla="*/ 170 h 178"/>
                <a:gd name="T34" fmla="*/ 95 w 104"/>
                <a:gd name="T35" fmla="*/ 178 h 178"/>
                <a:gd name="T36" fmla="*/ 100 w 104"/>
                <a:gd name="T37" fmla="*/ 168 h 178"/>
                <a:gd name="T38" fmla="*/ 103 w 104"/>
                <a:gd name="T39" fmla="*/ 158 h 178"/>
                <a:gd name="T40" fmla="*/ 100 w 104"/>
                <a:gd name="T41" fmla="*/ 157 h 178"/>
                <a:gd name="T42" fmla="*/ 98 w 104"/>
                <a:gd name="T43" fmla="*/ 154 h 178"/>
                <a:gd name="T44" fmla="*/ 97 w 104"/>
                <a:gd name="T45" fmla="*/ 152 h 178"/>
                <a:gd name="T46" fmla="*/ 100 w 104"/>
                <a:gd name="T47" fmla="*/ 151 h 178"/>
                <a:gd name="T48" fmla="*/ 101 w 104"/>
                <a:gd name="T49" fmla="*/ 142 h 178"/>
                <a:gd name="T50" fmla="*/ 102 w 104"/>
                <a:gd name="T51" fmla="*/ 132 h 178"/>
                <a:gd name="T52" fmla="*/ 95 w 104"/>
                <a:gd name="T53" fmla="*/ 108 h 178"/>
                <a:gd name="T54" fmla="*/ 86 w 104"/>
                <a:gd name="T55" fmla="*/ 98 h 178"/>
                <a:gd name="T56" fmla="*/ 75 w 104"/>
                <a:gd name="T57" fmla="*/ 97 h 178"/>
                <a:gd name="T58" fmla="*/ 68 w 104"/>
                <a:gd name="T59" fmla="*/ 92 h 178"/>
                <a:gd name="T60" fmla="*/ 64 w 104"/>
                <a:gd name="T61" fmla="*/ 81 h 178"/>
                <a:gd name="T62" fmla="*/ 59 w 104"/>
                <a:gd name="T63" fmla="*/ 72 h 178"/>
                <a:gd name="T64" fmla="*/ 65 w 104"/>
                <a:gd name="T65" fmla="*/ 63 h 178"/>
                <a:gd name="T66" fmla="*/ 67 w 104"/>
                <a:gd name="T67" fmla="*/ 50 h 178"/>
                <a:gd name="T68" fmla="*/ 78 w 104"/>
                <a:gd name="T69" fmla="*/ 44 h 178"/>
                <a:gd name="T70" fmla="*/ 87 w 104"/>
                <a:gd name="T71" fmla="*/ 42 h 178"/>
                <a:gd name="T72" fmla="*/ 87 w 104"/>
                <a:gd name="T73" fmla="*/ 39 h 178"/>
                <a:gd name="T74" fmla="*/ 87 w 104"/>
                <a:gd name="T75" fmla="*/ 30 h 178"/>
                <a:gd name="T76" fmla="*/ 82 w 104"/>
                <a:gd name="T77" fmla="*/ 23 h 178"/>
                <a:gd name="T78" fmla="*/ 73 w 104"/>
                <a:gd name="T79" fmla="*/ 24 h 178"/>
                <a:gd name="T80" fmla="*/ 67 w 104"/>
                <a:gd name="T81" fmla="*/ 25 h 178"/>
                <a:gd name="T82" fmla="*/ 62 w 104"/>
                <a:gd name="T83" fmla="*/ 18 h 178"/>
                <a:gd name="T84" fmla="*/ 58 w 104"/>
                <a:gd name="T85" fmla="*/ 12 h 178"/>
                <a:gd name="T86" fmla="*/ 52 w 104"/>
                <a:gd name="T87" fmla="*/ 4 h 178"/>
                <a:gd name="T88" fmla="*/ 45 w 104"/>
                <a:gd name="T89" fmla="*/ 0 h 178"/>
                <a:gd name="T90" fmla="*/ 47 w 104"/>
                <a:gd name="T91" fmla="*/ 9 h 178"/>
                <a:gd name="T92" fmla="*/ 37 w 104"/>
                <a:gd name="T93" fmla="*/ 24 h 178"/>
                <a:gd name="T94" fmla="*/ 24 w 104"/>
                <a:gd name="T95" fmla="*/ 32 h 178"/>
                <a:gd name="T96" fmla="*/ 21 w 104"/>
                <a:gd name="T97" fmla="*/ 42 h 178"/>
                <a:gd name="T98" fmla="*/ 13 w 104"/>
                <a:gd name="T99" fmla="*/ 41 h 178"/>
                <a:gd name="T100" fmla="*/ 7 w 104"/>
                <a:gd name="T101" fmla="*/ 38 h 178"/>
                <a:gd name="T102" fmla="*/ 9 w 104"/>
                <a:gd name="T103" fmla="*/ 3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78">
                  <a:moveTo>
                    <a:pt x="8" y="30"/>
                  </a:moveTo>
                  <a:cubicBezTo>
                    <a:pt x="8" y="30"/>
                    <a:pt x="8" y="30"/>
                    <a:pt x="8" y="30"/>
                  </a:cubicBezTo>
                  <a:cubicBezTo>
                    <a:pt x="8" y="31"/>
                    <a:pt x="8" y="31"/>
                    <a:pt x="7" y="31"/>
                  </a:cubicBezTo>
                  <a:cubicBezTo>
                    <a:pt x="7" y="31"/>
                    <a:pt x="6" y="32"/>
                    <a:pt x="6" y="32"/>
                  </a:cubicBezTo>
                  <a:cubicBezTo>
                    <a:pt x="5" y="33"/>
                    <a:pt x="4" y="34"/>
                    <a:pt x="4" y="34"/>
                  </a:cubicBezTo>
                  <a:cubicBezTo>
                    <a:pt x="3" y="35"/>
                    <a:pt x="3" y="35"/>
                    <a:pt x="3" y="35"/>
                  </a:cubicBezTo>
                  <a:cubicBezTo>
                    <a:pt x="3" y="35"/>
                    <a:pt x="3" y="36"/>
                    <a:pt x="3" y="36"/>
                  </a:cubicBezTo>
                  <a:cubicBezTo>
                    <a:pt x="2" y="36"/>
                    <a:pt x="2" y="37"/>
                    <a:pt x="1" y="38"/>
                  </a:cubicBezTo>
                  <a:cubicBezTo>
                    <a:pt x="1" y="38"/>
                    <a:pt x="1" y="38"/>
                    <a:pt x="1" y="39"/>
                  </a:cubicBezTo>
                  <a:cubicBezTo>
                    <a:pt x="1" y="39"/>
                    <a:pt x="1" y="40"/>
                    <a:pt x="0" y="40"/>
                  </a:cubicBezTo>
                  <a:cubicBezTo>
                    <a:pt x="0" y="41"/>
                    <a:pt x="0" y="42"/>
                    <a:pt x="1" y="42"/>
                  </a:cubicBezTo>
                  <a:cubicBezTo>
                    <a:pt x="1" y="43"/>
                    <a:pt x="0" y="43"/>
                    <a:pt x="1" y="43"/>
                  </a:cubicBezTo>
                  <a:cubicBezTo>
                    <a:pt x="1" y="44"/>
                    <a:pt x="3" y="45"/>
                    <a:pt x="2" y="45"/>
                  </a:cubicBezTo>
                  <a:cubicBezTo>
                    <a:pt x="2" y="46"/>
                    <a:pt x="2" y="46"/>
                    <a:pt x="2" y="46"/>
                  </a:cubicBezTo>
                  <a:cubicBezTo>
                    <a:pt x="2" y="47"/>
                    <a:pt x="2" y="48"/>
                    <a:pt x="2" y="48"/>
                  </a:cubicBezTo>
                  <a:cubicBezTo>
                    <a:pt x="2" y="48"/>
                    <a:pt x="4" y="50"/>
                    <a:pt x="4" y="51"/>
                  </a:cubicBezTo>
                  <a:cubicBezTo>
                    <a:pt x="4" y="52"/>
                    <a:pt x="5" y="53"/>
                    <a:pt x="4" y="54"/>
                  </a:cubicBezTo>
                  <a:cubicBezTo>
                    <a:pt x="4" y="54"/>
                    <a:pt x="4" y="54"/>
                    <a:pt x="3" y="54"/>
                  </a:cubicBezTo>
                  <a:cubicBezTo>
                    <a:pt x="3" y="53"/>
                    <a:pt x="3" y="53"/>
                    <a:pt x="2" y="54"/>
                  </a:cubicBezTo>
                  <a:cubicBezTo>
                    <a:pt x="2" y="54"/>
                    <a:pt x="2" y="55"/>
                    <a:pt x="2" y="56"/>
                  </a:cubicBezTo>
                  <a:cubicBezTo>
                    <a:pt x="2" y="56"/>
                    <a:pt x="3" y="56"/>
                    <a:pt x="4" y="57"/>
                  </a:cubicBezTo>
                  <a:cubicBezTo>
                    <a:pt x="5" y="58"/>
                    <a:pt x="6" y="58"/>
                    <a:pt x="7" y="59"/>
                  </a:cubicBezTo>
                  <a:cubicBezTo>
                    <a:pt x="8" y="60"/>
                    <a:pt x="9" y="61"/>
                    <a:pt x="10" y="61"/>
                  </a:cubicBezTo>
                  <a:cubicBezTo>
                    <a:pt x="11" y="62"/>
                    <a:pt x="11" y="62"/>
                    <a:pt x="11" y="63"/>
                  </a:cubicBezTo>
                  <a:cubicBezTo>
                    <a:pt x="12" y="64"/>
                    <a:pt x="12" y="64"/>
                    <a:pt x="13" y="65"/>
                  </a:cubicBezTo>
                  <a:cubicBezTo>
                    <a:pt x="13" y="66"/>
                    <a:pt x="14" y="66"/>
                    <a:pt x="14" y="67"/>
                  </a:cubicBezTo>
                  <a:cubicBezTo>
                    <a:pt x="14" y="68"/>
                    <a:pt x="15" y="69"/>
                    <a:pt x="15" y="70"/>
                  </a:cubicBezTo>
                  <a:cubicBezTo>
                    <a:pt x="15" y="70"/>
                    <a:pt x="16" y="71"/>
                    <a:pt x="16" y="72"/>
                  </a:cubicBezTo>
                  <a:cubicBezTo>
                    <a:pt x="16" y="72"/>
                    <a:pt x="17" y="73"/>
                    <a:pt x="17" y="74"/>
                  </a:cubicBezTo>
                  <a:cubicBezTo>
                    <a:pt x="18" y="75"/>
                    <a:pt x="18" y="75"/>
                    <a:pt x="19" y="76"/>
                  </a:cubicBezTo>
                  <a:cubicBezTo>
                    <a:pt x="19" y="77"/>
                    <a:pt x="20" y="78"/>
                    <a:pt x="20" y="78"/>
                  </a:cubicBezTo>
                  <a:cubicBezTo>
                    <a:pt x="21" y="79"/>
                    <a:pt x="21" y="79"/>
                    <a:pt x="21" y="80"/>
                  </a:cubicBezTo>
                  <a:cubicBezTo>
                    <a:pt x="21" y="80"/>
                    <a:pt x="22" y="81"/>
                    <a:pt x="22" y="81"/>
                  </a:cubicBezTo>
                  <a:cubicBezTo>
                    <a:pt x="22" y="81"/>
                    <a:pt x="22" y="81"/>
                    <a:pt x="22" y="82"/>
                  </a:cubicBezTo>
                  <a:cubicBezTo>
                    <a:pt x="22" y="83"/>
                    <a:pt x="22" y="84"/>
                    <a:pt x="23" y="84"/>
                  </a:cubicBezTo>
                  <a:cubicBezTo>
                    <a:pt x="23" y="85"/>
                    <a:pt x="23" y="86"/>
                    <a:pt x="24" y="87"/>
                  </a:cubicBezTo>
                  <a:cubicBezTo>
                    <a:pt x="24" y="87"/>
                    <a:pt x="24" y="87"/>
                    <a:pt x="24" y="87"/>
                  </a:cubicBezTo>
                  <a:cubicBezTo>
                    <a:pt x="24" y="87"/>
                    <a:pt x="24" y="87"/>
                    <a:pt x="24" y="87"/>
                  </a:cubicBezTo>
                  <a:cubicBezTo>
                    <a:pt x="25" y="88"/>
                    <a:pt x="25" y="88"/>
                    <a:pt x="25" y="89"/>
                  </a:cubicBezTo>
                  <a:cubicBezTo>
                    <a:pt x="25" y="90"/>
                    <a:pt x="26" y="91"/>
                    <a:pt x="26" y="92"/>
                  </a:cubicBezTo>
                  <a:cubicBezTo>
                    <a:pt x="26" y="93"/>
                    <a:pt x="27" y="94"/>
                    <a:pt x="27" y="95"/>
                  </a:cubicBezTo>
                  <a:cubicBezTo>
                    <a:pt x="27" y="96"/>
                    <a:pt x="28" y="97"/>
                    <a:pt x="28" y="97"/>
                  </a:cubicBezTo>
                  <a:cubicBezTo>
                    <a:pt x="29" y="98"/>
                    <a:pt x="30" y="101"/>
                    <a:pt x="30" y="102"/>
                  </a:cubicBezTo>
                  <a:cubicBezTo>
                    <a:pt x="31" y="102"/>
                    <a:pt x="32" y="105"/>
                    <a:pt x="32" y="106"/>
                  </a:cubicBezTo>
                  <a:cubicBezTo>
                    <a:pt x="32" y="106"/>
                    <a:pt x="33" y="107"/>
                    <a:pt x="32" y="107"/>
                  </a:cubicBezTo>
                  <a:cubicBezTo>
                    <a:pt x="32" y="107"/>
                    <a:pt x="32" y="108"/>
                    <a:pt x="32" y="108"/>
                  </a:cubicBezTo>
                  <a:cubicBezTo>
                    <a:pt x="33" y="108"/>
                    <a:pt x="34" y="109"/>
                    <a:pt x="35" y="110"/>
                  </a:cubicBezTo>
                  <a:cubicBezTo>
                    <a:pt x="35" y="110"/>
                    <a:pt x="36" y="111"/>
                    <a:pt x="36" y="112"/>
                  </a:cubicBezTo>
                  <a:cubicBezTo>
                    <a:pt x="36" y="113"/>
                    <a:pt x="37" y="114"/>
                    <a:pt x="37" y="115"/>
                  </a:cubicBezTo>
                  <a:cubicBezTo>
                    <a:pt x="37" y="115"/>
                    <a:pt x="38" y="117"/>
                    <a:pt x="39" y="117"/>
                  </a:cubicBezTo>
                  <a:cubicBezTo>
                    <a:pt x="39" y="118"/>
                    <a:pt x="40" y="118"/>
                    <a:pt x="40" y="119"/>
                  </a:cubicBezTo>
                  <a:cubicBezTo>
                    <a:pt x="40" y="119"/>
                    <a:pt x="40" y="119"/>
                    <a:pt x="40" y="120"/>
                  </a:cubicBezTo>
                  <a:cubicBezTo>
                    <a:pt x="40" y="120"/>
                    <a:pt x="41" y="121"/>
                    <a:pt x="41" y="121"/>
                  </a:cubicBezTo>
                  <a:cubicBezTo>
                    <a:pt x="41" y="121"/>
                    <a:pt x="41" y="122"/>
                    <a:pt x="42" y="123"/>
                  </a:cubicBezTo>
                  <a:cubicBezTo>
                    <a:pt x="42" y="124"/>
                    <a:pt x="42" y="124"/>
                    <a:pt x="43" y="125"/>
                  </a:cubicBezTo>
                  <a:cubicBezTo>
                    <a:pt x="43" y="125"/>
                    <a:pt x="44" y="126"/>
                    <a:pt x="44" y="127"/>
                  </a:cubicBezTo>
                  <a:cubicBezTo>
                    <a:pt x="45" y="128"/>
                    <a:pt x="45" y="129"/>
                    <a:pt x="45" y="130"/>
                  </a:cubicBezTo>
                  <a:cubicBezTo>
                    <a:pt x="45" y="130"/>
                    <a:pt x="45" y="131"/>
                    <a:pt x="45" y="132"/>
                  </a:cubicBezTo>
                  <a:cubicBezTo>
                    <a:pt x="45" y="132"/>
                    <a:pt x="45" y="133"/>
                    <a:pt x="45" y="133"/>
                  </a:cubicBezTo>
                  <a:cubicBezTo>
                    <a:pt x="44" y="133"/>
                    <a:pt x="44" y="133"/>
                    <a:pt x="44" y="133"/>
                  </a:cubicBezTo>
                  <a:cubicBezTo>
                    <a:pt x="45" y="134"/>
                    <a:pt x="45" y="134"/>
                    <a:pt x="45" y="134"/>
                  </a:cubicBezTo>
                  <a:cubicBezTo>
                    <a:pt x="45" y="134"/>
                    <a:pt x="45" y="135"/>
                    <a:pt x="45" y="135"/>
                  </a:cubicBezTo>
                  <a:cubicBezTo>
                    <a:pt x="45" y="136"/>
                    <a:pt x="45" y="136"/>
                    <a:pt x="45" y="136"/>
                  </a:cubicBezTo>
                  <a:cubicBezTo>
                    <a:pt x="46" y="136"/>
                    <a:pt x="46" y="137"/>
                    <a:pt x="46" y="137"/>
                  </a:cubicBezTo>
                  <a:cubicBezTo>
                    <a:pt x="47" y="138"/>
                    <a:pt x="46" y="138"/>
                    <a:pt x="47" y="139"/>
                  </a:cubicBezTo>
                  <a:cubicBezTo>
                    <a:pt x="48" y="139"/>
                    <a:pt x="48" y="140"/>
                    <a:pt x="48" y="141"/>
                  </a:cubicBezTo>
                  <a:cubicBezTo>
                    <a:pt x="49" y="142"/>
                    <a:pt x="49" y="142"/>
                    <a:pt x="50" y="142"/>
                  </a:cubicBezTo>
                  <a:cubicBezTo>
                    <a:pt x="51" y="143"/>
                    <a:pt x="52" y="144"/>
                    <a:pt x="52" y="144"/>
                  </a:cubicBezTo>
                  <a:cubicBezTo>
                    <a:pt x="53" y="145"/>
                    <a:pt x="54" y="146"/>
                    <a:pt x="54" y="147"/>
                  </a:cubicBezTo>
                  <a:cubicBezTo>
                    <a:pt x="54" y="147"/>
                    <a:pt x="55" y="147"/>
                    <a:pt x="55" y="148"/>
                  </a:cubicBezTo>
                  <a:cubicBezTo>
                    <a:pt x="55" y="148"/>
                    <a:pt x="56" y="149"/>
                    <a:pt x="56" y="149"/>
                  </a:cubicBezTo>
                  <a:cubicBezTo>
                    <a:pt x="57" y="149"/>
                    <a:pt x="58" y="150"/>
                    <a:pt x="59" y="151"/>
                  </a:cubicBezTo>
                  <a:cubicBezTo>
                    <a:pt x="60" y="152"/>
                    <a:pt x="61" y="152"/>
                    <a:pt x="61" y="152"/>
                  </a:cubicBezTo>
                  <a:cubicBezTo>
                    <a:pt x="62" y="153"/>
                    <a:pt x="62" y="153"/>
                    <a:pt x="63" y="153"/>
                  </a:cubicBezTo>
                  <a:cubicBezTo>
                    <a:pt x="63" y="154"/>
                    <a:pt x="65" y="154"/>
                    <a:pt x="65" y="155"/>
                  </a:cubicBezTo>
                  <a:cubicBezTo>
                    <a:pt x="66" y="156"/>
                    <a:pt x="67" y="157"/>
                    <a:pt x="68" y="157"/>
                  </a:cubicBezTo>
                  <a:cubicBezTo>
                    <a:pt x="69" y="157"/>
                    <a:pt x="71" y="158"/>
                    <a:pt x="72" y="159"/>
                  </a:cubicBezTo>
                  <a:cubicBezTo>
                    <a:pt x="73" y="160"/>
                    <a:pt x="74" y="160"/>
                    <a:pt x="75" y="161"/>
                  </a:cubicBezTo>
                  <a:cubicBezTo>
                    <a:pt x="75" y="161"/>
                    <a:pt x="77" y="161"/>
                    <a:pt x="77" y="161"/>
                  </a:cubicBezTo>
                  <a:cubicBezTo>
                    <a:pt x="78" y="162"/>
                    <a:pt x="79" y="163"/>
                    <a:pt x="80" y="164"/>
                  </a:cubicBezTo>
                  <a:cubicBezTo>
                    <a:pt x="80" y="164"/>
                    <a:pt x="80" y="165"/>
                    <a:pt x="80" y="165"/>
                  </a:cubicBezTo>
                  <a:cubicBezTo>
                    <a:pt x="81" y="165"/>
                    <a:pt x="81" y="165"/>
                    <a:pt x="82" y="165"/>
                  </a:cubicBezTo>
                  <a:cubicBezTo>
                    <a:pt x="82" y="166"/>
                    <a:pt x="82" y="166"/>
                    <a:pt x="83" y="166"/>
                  </a:cubicBezTo>
                  <a:cubicBezTo>
                    <a:pt x="84" y="166"/>
                    <a:pt x="84" y="167"/>
                    <a:pt x="85" y="167"/>
                  </a:cubicBezTo>
                  <a:cubicBezTo>
                    <a:pt x="86" y="168"/>
                    <a:pt x="86" y="169"/>
                    <a:pt x="86" y="170"/>
                  </a:cubicBezTo>
                  <a:cubicBezTo>
                    <a:pt x="86" y="171"/>
                    <a:pt x="87" y="171"/>
                    <a:pt x="88" y="172"/>
                  </a:cubicBezTo>
                  <a:cubicBezTo>
                    <a:pt x="88" y="173"/>
                    <a:pt x="90" y="174"/>
                    <a:pt x="90" y="174"/>
                  </a:cubicBezTo>
                  <a:cubicBezTo>
                    <a:pt x="91" y="175"/>
                    <a:pt x="92" y="175"/>
                    <a:pt x="92" y="176"/>
                  </a:cubicBezTo>
                  <a:cubicBezTo>
                    <a:pt x="93" y="176"/>
                    <a:pt x="94" y="177"/>
                    <a:pt x="94" y="177"/>
                  </a:cubicBezTo>
                  <a:cubicBezTo>
                    <a:pt x="95" y="178"/>
                    <a:pt x="95" y="178"/>
                    <a:pt x="95" y="178"/>
                  </a:cubicBezTo>
                  <a:cubicBezTo>
                    <a:pt x="95" y="178"/>
                    <a:pt x="97" y="177"/>
                    <a:pt x="98" y="177"/>
                  </a:cubicBezTo>
                  <a:cubicBezTo>
                    <a:pt x="99" y="176"/>
                    <a:pt x="99" y="174"/>
                    <a:pt x="99" y="173"/>
                  </a:cubicBezTo>
                  <a:cubicBezTo>
                    <a:pt x="99" y="173"/>
                    <a:pt x="98" y="172"/>
                    <a:pt x="99" y="171"/>
                  </a:cubicBezTo>
                  <a:cubicBezTo>
                    <a:pt x="99" y="171"/>
                    <a:pt x="101" y="171"/>
                    <a:pt x="101" y="170"/>
                  </a:cubicBezTo>
                  <a:cubicBezTo>
                    <a:pt x="101" y="170"/>
                    <a:pt x="101" y="169"/>
                    <a:pt x="100" y="168"/>
                  </a:cubicBezTo>
                  <a:cubicBezTo>
                    <a:pt x="99" y="167"/>
                    <a:pt x="100" y="167"/>
                    <a:pt x="101" y="166"/>
                  </a:cubicBezTo>
                  <a:cubicBezTo>
                    <a:pt x="102" y="165"/>
                    <a:pt x="102" y="164"/>
                    <a:pt x="103" y="163"/>
                  </a:cubicBezTo>
                  <a:cubicBezTo>
                    <a:pt x="103" y="162"/>
                    <a:pt x="104" y="161"/>
                    <a:pt x="104" y="161"/>
                  </a:cubicBezTo>
                  <a:cubicBezTo>
                    <a:pt x="104" y="161"/>
                    <a:pt x="103" y="161"/>
                    <a:pt x="103" y="160"/>
                  </a:cubicBezTo>
                  <a:cubicBezTo>
                    <a:pt x="103" y="159"/>
                    <a:pt x="103" y="159"/>
                    <a:pt x="103" y="158"/>
                  </a:cubicBezTo>
                  <a:cubicBezTo>
                    <a:pt x="104" y="158"/>
                    <a:pt x="104" y="158"/>
                    <a:pt x="104" y="157"/>
                  </a:cubicBezTo>
                  <a:cubicBezTo>
                    <a:pt x="103" y="157"/>
                    <a:pt x="103" y="156"/>
                    <a:pt x="103" y="156"/>
                  </a:cubicBezTo>
                  <a:cubicBezTo>
                    <a:pt x="103" y="157"/>
                    <a:pt x="103" y="158"/>
                    <a:pt x="102" y="158"/>
                  </a:cubicBezTo>
                  <a:cubicBezTo>
                    <a:pt x="101" y="158"/>
                    <a:pt x="101" y="158"/>
                    <a:pt x="101" y="158"/>
                  </a:cubicBezTo>
                  <a:cubicBezTo>
                    <a:pt x="101" y="157"/>
                    <a:pt x="100" y="157"/>
                    <a:pt x="100" y="157"/>
                  </a:cubicBezTo>
                  <a:cubicBezTo>
                    <a:pt x="100" y="157"/>
                    <a:pt x="100" y="157"/>
                    <a:pt x="100" y="156"/>
                  </a:cubicBezTo>
                  <a:cubicBezTo>
                    <a:pt x="100" y="156"/>
                    <a:pt x="100" y="156"/>
                    <a:pt x="100" y="156"/>
                  </a:cubicBezTo>
                  <a:cubicBezTo>
                    <a:pt x="99" y="156"/>
                    <a:pt x="99" y="156"/>
                    <a:pt x="99" y="156"/>
                  </a:cubicBezTo>
                  <a:cubicBezTo>
                    <a:pt x="99" y="156"/>
                    <a:pt x="98" y="156"/>
                    <a:pt x="98" y="155"/>
                  </a:cubicBezTo>
                  <a:cubicBezTo>
                    <a:pt x="98" y="155"/>
                    <a:pt x="98" y="154"/>
                    <a:pt x="98" y="154"/>
                  </a:cubicBezTo>
                  <a:cubicBezTo>
                    <a:pt x="97" y="154"/>
                    <a:pt x="97" y="154"/>
                    <a:pt x="97" y="154"/>
                  </a:cubicBezTo>
                  <a:cubicBezTo>
                    <a:pt x="97" y="155"/>
                    <a:pt x="96" y="154"/>
                    <a:pt x="96" y="154"/>
                  </a:cubicBezTo>
                  <a:cubicBezTo>
                    <a:pt x="95" y="153"/>
                    <a:pt x="95" y="153"/>
                    <a:pt x="95" y="153"/>
                  </a:cubicBezTo>
                  <a:cubicBezTo>
                    <a:pt x="96" y="152"/>
                    <a:pt x="96" y="152"/>
                    <a:pt x="96" y="152"/>
                  </a:cubicBezTo>
                  <a:cubicBezTo>
                    <a:pt x="96" y="152"/>
                    <a:pt x="97" y="153"/>
                    <a:pt x="97" y="152"/>
                  </a:cubicBezTo>
                  <a:cubicBezTo>
                    <a:pt x="97" y="152"/>
                    <a:pt x="96" y="151"/>
                    <a:pt x="96" y="150"/>
                  </a:cubicBezTo>
                  <a:cubicBezTo>
                    <a:pt x="95" y="149"/>
                    <a:pt x="96" y="149"/>
                    <a:pt x="97" y="149"/>
                  </a:cubicBezTo>
                  <a:cubicBezTo>
                    <a:pt x="97" y="148"/>
                    <a:pt x="97" y="148"/>
                    <a:pt x="98" y="149"/>
                  </a:cubicBezTo>
                  <a:cubicBezTo>
                    <a:pt x="98" y="150"/>
                    <a:pt x="100" y="150"/>
                    <a:pt x="100" y="151"/>
                  </a:cubicBezTo>
                  <a:cubicBezTo>
                    <a:pt x="100" y="151"/>
                    <a:pt x="100" y="151"/>
                    <a:pt x="100" y="151"/>
                  </a:cubicBezTo>
                  <a:cubicBezTo>
                    <a:pt x="100" y="151"/>
                    <a:pt x="100" y="150"/>
                    <a:pt x="101" y="149"/>
                  </a:cubicBezTo>
                  <a:cubicBezTo>
                    <a:pt x="101" y="148"/>
                    <a:pt x="102" y="148"/>
                    <a:pt x="101" y="148"/>
                  </a:cubicBezTo>
                  <a:cubicBezTo>
                    <a:pt x="100" y="147"/>
                    <a:pt x="100" y="146"/>
                    <a:pt x="100" y="146"/>
                  </a:cubicBezTo>
                  <a:cubicBezTo>
                    <a:pt x="100" y="145"/>
                    <a:pt x="100" y="144"/>
                    <a:pt x="100" y="143"/>
                  </a:cubicBezTo>
                  <a:cubicBezTo>
                    <a:pt x="100" y="143"/>
                    <a:pt x="100" y="143"/>
                    <a:pt x="101" y="142"/>
                  </a:cubicBezTo>
                  <a:cubicBezTo>
                    <a:pt x="101" y="141"/>
                    <a:pt x="102" y="141"/>
                    <a:pt x="102" y="140"/>
                  </a:cubicBezTo>
                  <a:cubicBezTo>
                    <a:pt x="102" y="139"/>
                    <a:pt x="102" y="139"/>
                    <a:pt x="102" y="139"/>
                  </a:cubicBezTo>
                  <a:cubicBezTo>
                    <a:pt x="103" y="138"/>
                    <a:pt x="103" y="137"/>
                    <a:pt x="102" y="137"/>
                  </a:cubicBezTo>
                  <a:cubicBezTo>
                    <a:pt x="102" y="136"/>
                    <a:pt x="101" y="135"/>
                    <a:pt x="101" y="134"/>
                  </a:cubicBezTo>
                  <a:cubicBezTo>
                    <a:pt x="101" y="133"/>
                    <a:pt x="101" y="133"/>
                    <a:pt x="102" y="132"/>
                  </a:cubicBezTo>
                  <a:cubicBezTo>
                    <a:pt x="102" y="131"/>
                    <a:pt x="101" y="130"/>
                    <a:pt x="101" y="128"/>
                  </a:cubicBezTo>
                  <a:cubicBezTo>
                    <a:pt x="101" y="127"/>
                    <a:pt x="101" y="127"/>
                    <a:pt x="101" y="126"/>
                  </a:cubicBezTo>
                  <a:cubicBezTo>
                    <a:pt x="102" y="125"/>
                    <a:pt x="103" y="124"/>
                    <a:pt x="103" y="124"/>
                  </a:cubicBezTo>
                  <a:cubicBezTo>
                    <a:pt x="103" y="123"/>
                    <a:pt x="103" y="123"/>
                    <a:pt x="103" y="122"/>
                  </a:cubicBezTo>
                  <a:cubicBezTo>
                    <a:pt x="103" y="122"/>
                    <a:pt x="95" y="108"/>
                    <a:pt x="95" y="108"/>
                  </a:cubicBezTo>
                  <a:cubicBezTo>
                    <a:pt x="95" y="108"/>
                    <a:pt x="95" y="107"/>
                    <a:pt x="94" y="107"/>
                  </a:cubicBezTo>
                  <a:cubicBezTo>
                    <a:pt x="93" y="107"/>
                    <a:pt x="92" y="107"/>
                    <a:pt x="91" y="107"/>
                  </a:cubicBezTo>
                  <a:cubicBezTo>
                    <a:pt x="91" y="108"/>
                    <a:pt x="89" y="109"/>
                    <a:pt x="89" y="108"/>
                  </a:cubicBezTo>
                  <a:cubicBezTo>
                    <a:pt x="89" y="108"/>
                    <a:pt x="88" y="107"/>
                    <a:pt x="87" y="107"/>
                  </a:cubicBezTo>
                  <a:cubicBezTo>
                    <a:pt x="87" y="107"/>
                    <a:pt x="87" y="100"/>
                    <a:pt x="86" y="98"/>
                  </a:cubicBezTo>
                  <a:cubicBezTo>
                    <a:pt x="86" y="96"/>
                    <a:pt x="87" y="96"/>
                    <a:pt x="87" y="95"/>
                  </a:cubicBezTo>
                  <a:cubicBezTo>
                    <a:pt x="87" y="95"/>
                    <a:pt x="86" y="94"/>
                    <a:pt x="86" y="93"/>
                  </a:cubicBezTo>
                  <a:cubicBezTo>
                    <a:pt x="87" y="93"/>
                    <a:pt x="87" y="93"/>
                    <a:pt x="86" y="94"/>
                  </a:cubicBezTo>
                  <a:cubicBezTo>
                    <a:pt x="85" y="94"/>
                    <a:pt x="81" y="98"/>
                    <a:pt x="81" y="98"/>
                  </a:cubicBezTo>
                  <a:cubicBezTo>
                    <a:pt x="80" y="98"/>
                    <a:pt x="75" y="97"/>
                    <a:pt x="75" y="97"/>
                  </a:cubicBezTo>
                  <a:cubicBezTo>
                    <a:pt x="75" y="97"/>
                    <a:pt x="74" y="96"/>
                    <a:pt x="74" y="96"/>
                  </a:cubicBezTo>
                  <a:cubicBezTo>
                    <a:pt x="74" y="95"/>
                    <a:pt x="73" y="94"/>
                    <a:pt x="73" y="94"/>
                  </a:cubicBezTo>
                  <a:cubicBezTo>
                    <a:pt x="73" y="93"/>
                    <a:pt x="72" y="92"/>
                    <a:pt x="72" y="92"/>
                  </a:cubicBezTo>
                  <a:cubicBezTo>
                    <a:pt x="71" y="92"/>
                    <a:pt x="70" y="92"/>
                    <a:pt x="69" y="92"/>
                  </a:cubicBezTo>
                  <a:cubicBezTo>
                    <a:pt x="69" y="92"/>
                    <a:pt x="68" y="92"/>
                    <a:pt x="68" y="92"/>
                  </a:cubicBezTo>
                  <a:cubicBezTo>
                    <a:pt x="67" y="92"/>
                    <a:pt x="66" y="92"/>
                    <a:pt x="66" y="91"/>
                  </a:cubicBezTo>
                  <a:cubicBezTo>
                    <a:pt x="67" y="91"/>
                    <a:pt x="67" y="90"/>
                    <a:pt x="67" y="89"/>
                  </a:cubicBezTo>
                  <a:cubicBezTo>
                    <a:pt x="68" y="88"/>
                    <a:pt x="67" y="87"/>
                    <a:pt x="67" y="86"/>
                  </a:cubicBezTo>
                  <a:cubicBezTo>
                    <a:pt x="66" y="86"/>
                    <a:pt x="65" y="84"/>
                    <a:pt x="65" y="83"/>
                  </a:cubicBezTo>
                  <a:cubicBezTo>
                    <a:pt x="64" y="82"/>
                    <a:pt x="64" y="82"/>
                    <a:pt x="64" y="81"/>
                  </a:cubicBezTo>
                  <a:cubicBezTo>
                    <a:pt x="63" y="81"/>
                    <a:pt x="62" y="80"/>
                    <a:pt x="62" y="79"/>
                  </a:cubicBezTo>
                  <a:cubicBezTo>
                    <a:pt x="62" y="78"/>
                    <a:pt x="61" y="78"/>
                    <a:pt x="61" y="77"/>
                  </a:cubicBezTo>
                  <a:cubicBezTo>
                    <a:pt x="61" y="77"/>
                    <a:pt x="61" y="77"/>
                    <a:pt x="61" y="76"/>
                  </a:cubicBezTo>
                  <a:cubicBezTo>
                    <a:pt x="61" y="75"/>
                    <a:pt x="60" y="75"/>
                    <a:pt x="60" y="74"/>
                  </a:cubicBezTo>
                  <a:cubicBezTo>
                    <a:pt x="59" y="73"/>
                    <a:pt x="59" y="73"/>
                    <a:pt x="59" y="72"/>
                  </a:cubicBezTo>
                  <a:cubicBezTo>
                    <a:pt x="60" y="72"/>
                    <a:pt x="59" y="71"/>
                    <a:pt x="60" y="71"/>
                  </a:cubicBezTo>
                  <a:cubicBezTo>
                    <a:pt x="61" y="71"/>
                    <a:pt x="61" y="71"/>
                    <a:pt x="61" y="70"/>
                  </a:cubicBezTo>
                  <a:cubicBezTo>
                    <a:pt x="61" y="70"/>
                    <a:pt x="60" y="68"/>
                    <a:pt x="61" y="66"/>
                  </a:cubicBezTo>
                  <a:cubicBezTo>
                    <a:pt x="61" y="65"/>
                    <a:pt x="63" y="65"/>
                    <a:pt x="64" y="64"/>
                  </a:cubicBezTo>
                  <a:cubicBezTo>
                    <a:pt x="65" y="63"/>
                    <a:pt x="65" y="64"/>
                    <a:pt x="65" y="63"/>
                  </a:cubicBezTo>
                  <a:cubicBezTo>
                    <a:pt x="65" y="62"/>
                    <a:pt x="65" y="62"/>
                    <a:pt x="65" y="60"/>
                  </a:cubicBezTo>
                  <a:cubicBezTo>
                    <a:pt x="64" y="59"/>
                    <a:pt x="65" y="59"/>
                    <a:pt x="65" y="57"/>
                  </a:cubicBezTo>
                  <a:cubicBezTo>
                    <a:pt x="66" y="56"/>
                    <a:pt x="66" y="55"/>
                    <a:pt x="66" y="54"/>
                  </a:cubicBezTo>
                  <a:cubicBezTo>
                    <a:pt x="66" y="54"/>
                    <a:pt x="66" y="52"/>
                    <a:pt x="67" y="52"/>
                  </a:cubicBezTo>
                  <a:cubicBezTo>
                    <a:pt x="67" y="51"/>
                    <a:pt x="66" y="50"/>
                    <a:pt x="67" y="50"/>
                  </a:cubicBezTo>
                  <a:cubicBezTo>
                    <a:pt x="67" y="50"/>
                    <a:pt x="69" y="49"/>
                    <a:pt x="70" y="49"/>
                  </a:cubicBezTo>
                  <a:cubicBezTo>
                    <a:pt x="70" y="48"/>
                    <a:pt x="70" y="48"/>
                    <a:pt x="71" y="47"/>
                  </a:cubicBezTo>
                  <a:cubicBezTo>
                    <a:pt x="71" y="47"/>
                    <a:pt x="73" y="47"/>
                    <a:pt x="73" y="46"/>
                  </a:cubicBezTo>
                  <a:cubicBezTo>
                    <a:pt x="74" y="46"/>
                    <a:pt x="74" y="45"/>
                    <a:pt x="75" y="45"/>
                  </a:cubicBezTo>
                  <a:cubicBezTo>
                    <a:pt x="76" y="45"/>
                    <a:pt x="77" y="45"/>
                    <a:pt x="78" y="44"/>
                  </a:cubicBezTo>
                  <a:cubicBezTo>
                    <a:pt x="79" y="44"/>
                    <a:pt x="80" y="44"/>
                    <a:pt x="81" y="44"/>
                  </a:cubicBezTo>
                  <a:cubicBezTo>
                    <a:pt x="81" y="44"/>
                    <a:pt x="82" y="44"/>
                    <a:pt x="82" y="43"/>
                  </a:cubicBezTo>
                  <a:cubicBezTo>
                    <a:pt x="83" y="42"/>
                    <a:pt x="84" y="41"/>
                    <a:pt x="84" y="42"/>
                  </a:cubicBezTo>
                  <a:cubicBezTo>
                    <a:pt x="84" y="42"/>
                    <a:pt x="84" y="43"/>
                    <a:pt x="85" y="42"/>
                  </a:cubicBezTo>
                  <a:cubicBezTo>
                    <a:pt x="86" y="42"/>
                    <a:pt x="86" y="42"/>
                    <a:pt x="87" y="42"/>
                  </a:cubicBezTo>
                  <a:cubicBezTo>
                    <a:pt x="87" y="43"/>
                    <a:pt x="87" y="44"/>
                    <a:pt x="88" y="43"/>
                  </a:cubicBezTo>
                  <a:cubicBezTo>
                    <a:pt x="88" y="43"/>
                    <a:pt x="88" y="43"/>
                    <a:pt x="89" y="44"/>
                  </a:cubicBezTo>
                  <a:cubicBezTo>
                    <a:pt x="89" y="44"/>
                    <a:pt x="89" y="43"/>
                    <a:pt x="89" y="43"/>
                  </a:cubicBezTo>
                  <a:cubicBezTo>
                    <a:pt x="89" y="43"/>
                    <a:pt x="89" y="42"/>
                    <a:pt x="88" y="41"/>
                  </a:cubicBezTo>
                  <a:cubicBezTo>
                    <a:pt x="88" y="41"/>
                    <a:pt x="88" y="40"/>
                    <a:pt x="87" y="39"/>
                  </a:cubicBezTo>
                  <a:cubicBezTo>
                    <a:pt x="87" y="39"/>
                    <a:pt x="87" y="39"/>
                    <a:pt x="86" y="39"/>
                  </a:cubicBezTo>
                  <a:cubicBezTo>
                    <a:pt x="86" y="39"/>
                    <a:pt x="86" y="39"/>
                    <a:pt x="86" y="39"/>
                  </a:cubicBezTo>
                  <a:cubicBezTo>
                    <a:pt x="85" y="39"/>
                    <a:pt x="85" y="39"/>
                    <a:pt x="85" y="39"/>
                  </a:cubicBezTo>
                  <a:cubicBezTo>
                    <a:pt x="84" y="38"/>
                    <a:pt x="83" y="39"/>
                    <a:pt x="84" y="37"/>
                  </a:cubicBezTo>
                  <a:cubicBezTo>
                    <a:pt x="85" y="35"/>
                    <a:pt x="87" y="32"/>
                    <a:pt x="87" y="30"/>
                  </a:cubicBezTo>
                  <a:cubicBezTo>
                    <a:pt x="88" y="29"/>
                    <a:pt x="88" y="28"/>
                    <a:pt x="88" y="28"/>
                  </a:cubicBezTo>
                  <a:cubicBezTo>
                    <a:pt x="88" y="28"/>
                    <a:pt x="87" y="26"/>
                    <a:pt x="86" y="26"/>
                  </a:cubicBezTo>
                  <a:cubicBezTo>
                    <a:pt x="86" y="26"/>
                    <a:pt x="85" y="26"/>
                    <a:pt x="84" y="25"/>
                  </a:cubicBezTo>
                  <a:cubicBezTo>
                    <a:pt x="84" y="25"/>
                    <a:pt x="84" y="25"/>
                    <a:pt x="83" y="25"/>
                  </a:cubicBezTo>
                  <a:cubicBezTo>
                    <a:pt x="83" y="24"/>
                    <a:pt x="82" y="23"/>
                    <a:pt x="82" y="23"/>
                  </a:cubicBezTo>
                  <a:cubicBezTo>
                    <a:pt x="81" y="23"/>
                    <a:pt x="81" y="24"/>
                    <a:pt x="80" y="24"/>
                  </a:cubicBezTo>
                  <a:cubicBezTo>
                    <a:pt x="79" y="25"/>
                    <a:pt x="78" y="24"/>
                    <a:pt x="77" y="24"/>
                  </a:cubicBezTo>
                  <a:cubicBezTo>
                    <a:pt x="77" y="24"/>
                    <a:pt x="77" y="23"/>
                    <a:pt x="76" y="23"/>
                  </a:cubicBezTo>
                  <a:cubicBezTo>
                    <a:pt x="76" y="22"/>
                    <a:pt x="75" y="22"/>
                    <a:pt x="75" y="22"/>
                  </a:cubicBezTo>
                  <a:cubicBezTo>
                    <a:pt x="74" y="23"/>
                    <a:pt x="73" y="24"/>
                    <a:pt x="73" y="24"/>
                  </a:cubicBezTo>
                  <a:cubicBezTo>
                    <a:pt x="73" y="24"/>
                    <a:pt x="72" y="25"/>
                    <a:pt x="71" y="25"/>
                  </a:cubicBezTo>
                  <a:cubicBezTo>
                    <a:pt x="71" y="25"/>
                    <a:pt x="71" y="25"/>
                    <a:pt x="70" y="24"/>
                  </a:cubicBezTo>
                  <a:cubicBezTo>
                    <a:pt x="70" y="24"/>
                    <a:pt x="70" y="24"/>
                    <a:pt x="69" y="24"/>
                  </a:cubicBezTo>
                  <a:cubicBezTo>
                    <a:pt x="69" y="24"/>
                    <a:pt x="69" y="24"/>
                    <a:pt x="69" y="24"/>
                  </a:cubicBezTo>
                  <a:cubicBezTo>
                    <a:pt x="68" y="24"/>
                    <a:pt x="68" y="24"/>
                    <a:pt x="67" y="25"/>
                  </a:cubicBezTo>
                  <a:cubicBezTo>
                    <a:pt x="67" y="25"/>
                    <a:pt x="66" y="25"/>
                    <a:pt x="66" y="24"/>
                  </a:cubicBezTo>
                  <a:cubicBezTo>
                    <a:pt x="66" y="24"/>
                    <a:pt x="65" y="24"/>
                    <a:pt x="65" y="23"/>
                  </a:cubicBezTo>
                  <a:cubicBezTo>
                    <a:pt x="64" y="23"/>
                    <a:pt x="64" y="23"/>
                    <a:pt x="64" y="22"/>
                  </a:cubicBezTo>
                  <a:cubicBezTo>
                    <a:pt x="65" y="21"/>
                    <a:pt x="64" y="20"/>
                    <a:pt x="64" y="19"/>
                  </a:cubicBezTo>
                  <a:cubicBezTo>
                    <a:pt x="64" y="18"/>
                    <a:pt x="63" y="19"/>
                    <a:pt x="62" y="18"/>
                  </a:cubicBezTo>
                  <a:cubicBezTo>
                    <a:pt x="62" y="18"/>
                    <a:pt x="61" y="17"/>
                    <a:pt x="61" y="17"/>
                  </a:cubicBezTo>
                  <a:cubicBezTo>
                    <a:pt x="62" y="16"/>
                    <a:pt x="61" y="16"/>
                    <a:pt x="61" y="15"/>
                  </a:cubicBezTo>
                  <a:cubicBezTo>
                    <a:pt x="61" y="15"/>
                    <a:pt x="61" y="14"/>
                    <a:pt x="60" y="14"/>
                  </a:cubicBezTo>
                  <a:cubicBezTo>
                    <a:pt x="60" y="13"/>
                    <a:pt x="60" y="13"/>
                    <a:pt x="59" y="13"/>
                  </a:cubicBezTo>
                  <a:cubicBezTo>
                    <a:pt x="59" y="13"/>
                    <a:pt x="58" y="12"/>
                    <a:pt x="58" y="12"/>
                  </a:cubicBezTo>
                  <a:cubicBezTo>
                    <a:pt x="57" y="11"/>
                    <a:pt x="57" y="11"/>
                    <a:pt x="57" y="10"/>
                  </a:cubicBezTo>
                  <a:cubicBezTo>
                    <a:pt x="56" y="10"/>
                    <a:pt x="55" y="10"/>
                    <a:pt x="55" y="10"/>
                  </a:cubicBezTo>
                  <a:cubicBezTo>
                    <a:pt x="55" y="9"/>
                    <a:pt x="54" y="8"/>
                    <a:pt x="54" y="7"/>
                  </a:cubicBezTo>
                  <a:cubicBezTo>
                    <a:pt x="54" y="6"/>
                    <a:pt x="54" y="5"/>
                    <a:pt x="54" y="5"/>
                  </a:cubicBezTo>
                  <a:cubicBezTo>
                    <a:pt x="53" y="4"/>
                    <a:pt x="52" y="4"/>
                    <a:pt x="52" y="4"/>
                  </a:cubicBezTo>
                  <a:cubicBezTo>
                    <a:pt x="52" y="3"/>
                    <a:pt x="51" y="2"/>
                    <a:pt x="50" y="2"/>
                  </a:cubicBezTo>
                  <a:cubicBezTo>
                    <a:pt x="50" y="1"/>
                    <a:pt x="49" y="1"/>
                    <a:pt x="48" y="0"/>
                  </a:cubicBezTo>
                  <a:cubicBezTo>
                    <a:pt x="48" y="0"/>
                    <a:pt x="48" y="0"/>
                    <a:pt x="47" y="0"/>
                  </a:cubicBezTo>
                  <a:cubicBezTo>
                    <a:pt x="46" y="1"/>
                    <a:pt x="46" y="1"/>
                    <a:pt x="46" y="0"/>
                  </a:cubicBezTo>
                  <a:cubicBezTo>
                    <a:pt x="45" y="0"/>
                    <a:pt x="45" y="0"/>
                    <a:pt x="45" y="0"/>
                  </a:cubicBezTo>
                  <a:cubicBezTo>
                    <a:pt x="45" y="1"/>
                    <a:pt x="45" y="1"/>
                    <a:pt x="45" y="1"/>
                  </a:cubicBezTo>
                  <a:cubicBezTo>
                    <a:pt x="44" y="1"/>
                    <a:pt x="45" y="1"/>
                    <a:pt x="45" y="2"/>
                  </a:cubicBezTo>
                  <a:cubicBezTo>
                    <a:pt x="46" y="3"/>
                    <a:pt x="46" y="4"/>
                    <a:pt x="47" y="4"/>
                  </a:cubicBezTo>
                  <a:cubicBezTo>
                    <a:pt x="47" y="5"/>
                    <a:pt x="47" y="6"/>
                    <a:pt x="47" y="6"/>
                  </a:cubicBezTo>
                  <a:cubicBezTo>
                    <a:pt x="47" y="6"/>
                    <a:pt x="47" y="8"/>
                    <a:pt x="47" y="9"/>
                  </a:cubicBezTo>
                  <a:cubicBezTo>
                    <a:pt x="48" y="9"/>
                    <a:pt x="47" y="9"/>
                    <a:pt x="46" y="9"/>
                  </a:cubicBezTo>
                  <a:cubicBezTo>
                    <a:pt x="46" y="8"/>
                    <a:pt x="46" y="9"/>
                    <a:pt x="46" y="10"/>
                  </a:cubicBezTo>
                  <a:cubicBezTo>
                    <a:pt x="46" y="10"/>
                    <a:pt x="45" y="14"/>
                    <a:pt x="45" y="15"/>
                  </a:cubicBezTo>
                  <a:cubicBezTo>
                    <a:pt x="44" y="16"/>
                    <a:pt x="43" y="18"/>
                    <a:pt x="42" y="19"/>
                  </a:cubicBezTo>
                  <a:cubicBezTo>
                    <a:pt x="41" y="20"/>
                    <a:pt x="37" y="23"/>
                    <a:pt x="37" y="24"/>
                  </a:cubicBezTo>
                  <a:cubicBezTo>
                    <a:pt x="37" y="24"/>
                    <a:pt x="34" y="25"/>
                    <a:pt x="32" y="25"/>
                  </a:cubicBezTo>
                  <a:cubicBezTo>
                    <a:pt x="30" y="26"/>
                    <a:pt x="28" y="27"/>
                    <a:pt x="27" y="27"/>
                  </a:cubicBezTo>
                  <a:cubicBezTo>
                    <a:pt x="26" y="28"/>
                    <a:pt x="26" y="29"/>
                    <a:pt x="25" y="30"/>
                  </a:cubicBezTo>
                  <a:cubicBezTo>
                    <a:pt x="24" y="30"/>
                    <a:pt x="25" y="31"/>
                    <a:pt x="25" y="32"/>
                  </a:cubicBezTo>
                  <a:cubicBezTo>
                    <a:pt x="24" y="32"/>
                    <a:pt x="24" y="32"/>
                    <a:pt x="24" y="32"/>
                  </a:cubicBezTo>
                  <a:cubicBezTo>
                    <a:pt x="24" y="32"/>
                    <a:pt x="24" y="32"/>
                    <a:pt x="24" y="32"/>
                  </a:cubicBezTo>
                  <a:cubicBezTo>
                    <a:pt x="23" y="32"/>
                    <a:pt x="23" y="34"/>
                    <a:pt x="23" y="35"/>
                  </a:cubicBezTo>
                  <a:cubicBezTo>
                    <a:pt x="23" y="35"/>
                    <a:pt x="22" y="35"/>
                    <a:pt x="22" y="36"/>
                  </a:cubicBezTo>
                  <a:cubicBezTo>
                    <a:pt x="22" y="37"/>
                    <a:pt x="22" y="38"/>
                    <a:pt x="21" y="39"/>
                  </a:cubicBezTo>
                  <a:cubicBezTo>
                    <a:pt x="21" y="40"/>
                    <a:pt x="21" y="42"/>
                    <a:pt x="21" y="42"/>
                  </a:cubicBezTo>
                  <a:cubicBezTo>
                    <a:pt x="21" y="43"/>
                    <a:pt x="19" y="43"/>
                    <a:pt x="19" y="44"/>
                  </a:cubicBezTo>
                  <a:cubicBezTo>
                    <a:pt x="19" y="45"/>
                    <a:pt x="19" y="46"/>
                    <a:pt x="19" y="46"/>
                  </a:cubicBezTo>
                  <a:cubicBezTo>
                    <a:pt x="18" y="46"/>
                    <a:pt x="17" y="46"/>
                    <a:pt x="16" y="45"/>
                  </a:cubicBezTo>
                  <a:cubicBezTo>
                    <a:pt x="15" y="44"/>
                    <a:pt x="15" y="42"/>
                    <a:pt x="14" y="42"/>
                  </a:cubicBezTo>
                  <a:cubicBezTo>
                    <a:pt x="14" y="41"/>
                    <a:pt x="13" y="40"/>
                    <a:pt x="13" y="41"/>
                  </a:cubicBezTo>
                  <a:cubicBezTo>
                    <a:pt x="12" y="41"/>
                    <a:pt x="10" y="40"/>
                    <a:pt x="10" y="39"/>
                  </a:cubicBezTo>
                  <a:cubicBezTo>
                    <a:pt x="9" y="39"/>
                    <a:pt x="9" y="39"/>
                    <a:pt x="9" y="40"/>
                  </a:cubicBezTo>
                  <a:cubicBezTo>
                    <a:pt x="8" y="41"/>
                    <a:pt x="8" y="41"/>
                    <a:pt x="7" y="40"/>
                  </a:cubicBezTo>
                  <a:cubicBezTo>
                    <a:pt x="7" y="40"/>
                    <a:pt x="7" y="40"/>
                    <a:pt x="7" y="39"/>
                  </a:cubicBezTo>
                  <a:cubicBezTo>
                    <a:pt x="8" y="38"/>
                    <a:pt x="8" y="38"/>
                    <a:pt x="7" y="38"/>
                  </a:cubicBezTo>
                  <a:cubicBezTo>
                    <a:pt x="7" y="38"/>
                    <a:pt x="7" y="38"/>
                    <a:pt x="7" y="37"/>
                  </a:cubicBezTo>
                  <a:cubicBezTo>
                    <a:pt x="7" y="36"/>
                    <a:pt x="7" y="36"/>
                    <a:pt x="7" y="36"/>
                  </a:cubicBezTo>
                  <a:cubicBezTo>
                    <a:pt x="8" y="36"/>
                    <a:pt x="9" y="36"/>
                    <a:pt x="9" y="35"/>
                  </a:cubicBezTo>
                  <a:cubicBezTo>
                    <a:pt x="10" y="35"/>
                    <a:pt x="9" y="35"/>
                    <a:pt x="9" y="34"/>
                  </a:cubicBezTo>
                  <a:cubicBezTo>
                    <a:pt x="9" y="34"/>
                    <a:pt x="9" y="33"/>
                    <a:pt x="9" y="32"/>
                  </a:cubicBezTo>
                  <a:cubicBezTo>
                    <a:pt x="9" y="31"/>
                    <a:pt x="8" y="30"/>
                    <a:pt x="8" y="30"/>
                  </a:cubicBezTo>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86" name="Freeform 316">
              <a:extLst>
                <a:ext uri="{FF2B5EF4-FFF2-40B4-BE49-F238E27FC236}">
                  <a16:creationId xmlns:a16="http://schemas.microsoft.com/office/drawing/2014/main" id="{AFFE51BB-AF50-4E8A-8952-419EAD06A59F}"/>
                </a:ext>
              </a:extLst>
            </p:cNvPr>
            <p:cNvSpPr>
              <a:spLocks/>
            </p:cNvSpPr>
            <p:nvPr/>
          </p:nvSpPr>
          <p:spPr bwMode="gray">
            <a:xfrm>
              <a:off x="6293539" y="416372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87" name="Freeform 317">
              <a:extLst>
                <a:ext uri="{FF2B5EF4-FFF2-40B4-BE49-F238E27FC236}">
                  <a16:creationId xmlns:a16="http://schemas.microsoft.com/office/drawing/2014/main" id="{FB7FF4D7-AE5D-40C4-A765-6E9CCD55D562}"/>
                </a:ext>
              </a:extLst>
            </p:cNvPr>
            <p:cNvSpPr>
              <a:spLocks/>
            </p:cNvSpPr>
            <p:nvPr/>
          </p:nvSpPr>
          <p:spPr bwMode="gray">
            <a:xfrm>
              <a:off x="6342247" y="3866071"/>
              <a:ext cx="274655" cy="292244"/>
            </a:xfrm>
            <a:custGeom>
              <a:avLst/>
              <a:gdLst>
                <a:gd name="T0" fmla="*/ 13 w 106"/>
                <a:gd name="T1" fmla="*/ 5 h 113"/>
                <a:gd name="T2" fmla="*/ 15 w 106"/>
                <a:gd name="T3" fmla="*/ 14 h 113"/>
                <a:gd name="T4" fmla="*/ 11 w 106"/>
                <a:gd name="T5" fmla="*/ 22 h 113"/>
                <a:gd name="T6" fmla="*/ 13 w 106"/>
                <a:gd name="T7" fmla="*/ 28 h 113"/>
                <a:gd name="T8" fmla="*/ 19 w 106"/>
                <a:gd name="T9" fmla="*/ 24 h 113"/>
                <a:gd name="T10" fmla="*/ 16 w 106"/>
                <a:gd name="T11" fmla="*/ 15 h 113"/>
                <a:gd name="T12" fmla="*/ 25 w 106"/>
                <a:gd name="T13" fmla="*/ 8 h 113"/>
                <a:gd name="T14" fmla="*/ 30 w 106"/>
                <a:gd name="T15" fmla="*/ 5 h 113"/>
                <a:gd name="T16" fmla="*/ 28 w 106"/>
                <a:gd name="T17" fmla="*/ 0 h 113"/>
                <a:gd name="T18" fmla="*/ 34 w 106"/>
                <a:gd name="T19" fmla="*/ 7 h 113"/>
                <a:gd name="T20" fmla="*/ 42 w 106"/>
                <a:gd name="T21" fmla="*/ 17 h 113"/>
                <a:gd name="T22" fmla="*/ 58 w 106"/>
                <a:gd name="T23" fmla="*/ 18 h 113"/>
                <a:gd name="T24" fmla="*/ 69 w 106"/>
                <a:gd name="T25" fmla="*/ 22 h 113"/>
                <a:gd name="T26" fmla="*/ 76 w 106"/>
                <a:gd name="T27" fmla="*/ 19 h 113"/>
                <a:gd name="T28" fmla="*/ 76 w 106"/>
                <a:gd name="T29" fmla="*/ 18 h 113"/>
                <a:gd name="T30" fmla="*/ 88 w 106"/>
                <a:gd name="T31" fmla="*/ 18 h 113"/>
                <a:gd name="T32" fmla="*/ 87 w 106"/>
                <a:gd name="T33" fmla="*/ 20 h 113"/>
                <a:gd name="T34" fmla="*/ 84 w 106"/>
                <a:gd name="T35" fmla="*/ 21 h 113"/>
                <a:gd name="T36" fmla="*/ 85 w 106"/>
                <a:gd name="T37" fmla="*/ 24 h 113"/>
                <a:gd name="T38" fmla="*/ 88 w 106"/>
                <a:gd name="T39" fmla="*/ 27 h 113"/>
                <a:gd name="T40" fmla="*/ 91 w 106"/>
                <a:gd name="T41" fmla="*/ 28 h 113"/>
                <a:gd name="T42" fmla="*/ 93 w 106"/>
                <a:gd name="T43" fmla="*/ 27 h 113"/>
                <a:gd name="T44" fmla="*/ 98 w 106"/>
                <a:gd name="T45" fmla="*/ 33 h 113"/>
                <a:gd name="T46" fmla="*/ 98 w 106"/>
                <a:gd name="T47" fmla="*/ 35 h 113"/>
                <a:gd name="T48" fmla="*/ 97 w 106"/>
                <a:gd name="T49" fmla="*/ 36 h 113"/>
                <a:gd name="T50" fmla="*/ 96 w 106"/>
                <a:gd name="T51" fmla="*/ 38 h 113"/>
                <a:gd name="T52" fmla="*/ 94 w 106"/>
                <a:gd name="T53" fmla="*/ 40 h 113"/>
                <a:gd name="T54" fmla="*/ 96 w 106"/>
                <a:gd name="T55" fmla="*/ 40 h 113"/>
                <a:gd name="T56" fmla="*/ 105 w 106"/>
                <a:gd name="T57" fmla="*/ 40 h 113"/>
                <a:gd name="T58" fmla="*/ 100 w 106"/>
                <a:gd name="T59" fmla="*/ 48 h 113"/>
                <a:gd name="T60" fmla="*/ 101 w 106"/>
                <a:gd name="T61" fmla="*/ 52 h 113"/>
                <a:gd name="T62" fmla="*/ 98 w 106"/>
                <a:gd name="T63" fmla="*/ 56 h 113"/>
                <a:gd name="T64" fmla="*/ 95 w 106"/>
                <a:gd name="T65" fmla="*/ 62 h 113"/>
                <a:gd name="T66" fmla="*/ 97 w 106"/>
                <a:gd name="T67" fmla="*/ 76 h 113"/>
                <a:gd name="T68" fmla="*/ 92 w 106"/>
                <a:gd name="T69" fmla="*/ 79 h 113"/>
                <a:gd name="T70" fmla="*/ 85 w 106"/>
                <a:gd name="T71" fmla="*/ 80 h 113"/>
                <a:gd name="T72" fmla="*/ 78 w 106"/>
                <a:gd name="T73" fmla="*/ 83 h 113"/>
                <a:gd name="T74" fmla="*/ 72 w 106"/>
                <a:gd name="T75" fmla="*/ 83 h 113"/>
                <a:gd name="T76" fmla="*/ 68 w 106"/>
                <a:gd name="T77" fmla="*/ 83 h 113"/>
                <a:gd name="T78" fmla="*/ 71 w 106"/>
                <a:gd name="T79" fmla="*/ 95 h 113"/>
                <a:gd name="T80" fmla="*/ 72 w 106"/>
                <a:gd name="T81" fmla="*/ 101 h 113"/>
                <a:gd name="T82" fmla="*/ 67 w 106"/>
                <a:gd name="T83" fmla="*/ 107 h 113"/>
                <a:gd name="T84" fmla="*/ 60 w 106"/>
                <a:gd name="T85" fmla="*/ 113 h 113"/>
                <a:gd name="T86" fmla="*/ 49 w 106"/>
                <a:gd name="T87" fmla="*/ 107 h 113"/>
                <a:gd name="T88" fmla="*/ 46 w 106"/>
                <a:gd name="T89" fmla="*/ 95 h 113"/>
                <a:gd name="T90" fmla="*/ 45 w 106"/>
                <a:gd name="T91" fmla="*/ 87 h 113"/>
                <a:gd name="T92" fmla="*/ 42 w 106"/>
                <a:gd name="T93" fmla="*/ 78 h 113"/>
                <a:gd name="T94" fmla="*/ 43 w 106"/>
                <a:gd name="T95" fmla="*/ 67 h 113"/>
                <a:gd name="T96" fmla="*/ 43 w 106"/>
                <a:gd name="T97" fmla="*/ 58 h 113"/>
                <a:gd name="T98" fmla="*/ 31 w 106"/>
                <a:gd name="T99" fmla="*/ 59 h 113"/>
                <a:gd name="T100" fmla="*/ 20 w 106"/>
                <a:gd name="T101" fmla="*/ 48 h 113"/>
                <a:gd name="T102" fmla="*/ 11 w 106"/>
                <a:gd name="T103" fmla="*/ 49 h 113"/>
                <a:gd name="T104" fmla="*/ 8 w 106"/>
                <a:gd name="T105" fmla="*/ 38 h 113"/>
                <a:gd name="T106" fmla="*/ 4 w 106"/>
                <a:gd name="T107" fmla="*/ 26 h 113"/>
                <a:gd name="T108" fmla="*/ 4 w 106"/>
                <a:gd name="T109" fmla="*/ 21 h 113"/>
                <a:gd name="T110" fmla="*/ 11 w 106"/>
                <a:gd name="T111" fmla="*/ 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6" h="113">
                  <a:moveTo>
                    <a:pt x="18" y="2"/>
                  </a:moveTo>
                  <a:cubicBezTo>
                    <a:pt x="18" y="2"/>
                    <a:pt x="18" y="3"/>
                    <a:pt x="17" y="3"/>
                  </a:cubicBezTo>
                  <a:cubicBezTo>
                    <a:pt x="17" y="3"/>
                    <a:pt x="17" y="4"/>
                    <a:pt x="16" y="4"/>
                  </a:cubicBezTo>
                  <a:cubicBezTo>
                    <a:pt x="16" y="4"/>
                    <a:pt x="14" y="4"/>
                    <a:pt x="13" y="4"/>
                  </a:cubicBezTo>
                  <a:cubicBezTo>
                    <a:pt x="13" y="5"/>
                    <a:pt x="13" y="5"/>
                    <a:pt x="13" y="5"/>
                  </a:cubicBezTo>
                  <a:cubicBezTo>
                    <a:pt x="13" y="6"/>
                    <a:pt x="13" y="7"/>
                    <a:pt x="13" y="8"/>
                  </a:cubicBezTo>
                  <a:cubicBezTo>
                    <a:pt x="14" y="9"/>
                    <a:pt x="14" y="9"/>
                    <a:pt x="15" y="10"/>
                  </a:cubicBezTo>
                  <a:cubicBezTo>
                    <a:pt x="15" y="10"/>
                    <a:pt x="15" y="10"/>
                    <a:pt x="15" y="10"/>
                  </a:cubicBezTo>
                  <a:cubicBezTo>
                    <a:pt x="14" y="11"/>
                    <a:pt x="15" y="12"/>
                    <a:pt x="15" y="12"/>
                  </a:cubicBezTo>
                  <a:cubicBezTo>
                    <a:pt x="15" y="13"/>
                    <a:pt x="15" y="14"/>
                    <a:pt x="15" y="14"/>
                  </a:cubicBezTo>
                  <a:cubicBezTo>
                    <a:pt x="15" y="15"/>
                    <a:pt x="15" y="16"/>
                    <a:pt x="14" y="16"/>
                  </a:cubicBezTo>
                  <a:cubicBezTo>
                    <a:pt x="14" y="16"/>
                    <a:pt x="14" y="17"/>
                    <a:pt x="13" y="17"/>
                  </a:cubicBezTo>
                  <a:cubicBezTo>
                    <a:pt x="13" y="18"/>
                    <a:pt x="12" y="18"/>
                    <a:pt x="12" y="19"/>
                  </a:cubicBezTo>
                  <a:cubicBezTo>
                    <a:pt x="11" y="20"/>
                    <a:pt x="12" y="20"/>
                    <a:pt x="11" y="21"/>
                  </a:cubicBezTo>
                  <a:cubicBezTo>
                    <a:pt x="11" y="21"/>
                    <a:pt x="10" y="22"/>
                    <a:pt x="11" y="22"/>
                  </a:cubicBezTo>
                  <a:cubicBezTo>
                    <a:pt x="11" y="23"/>
                    <a:pt x="12" y="23"/>
                    <a:pt x="12" y="23"/>
                  </a:cubicBezTo>
                  <a:cubicBezTo>
                    <a:pt x="12" y="24"/>
                    <a:pt x="12" y="24"/>
                    <a:pt x="12" y="24"/>
                  </a:cubicBezTo>
                  <a:cubicBezTo>
                    <a:pt x="12" y="25"/>
                    <a:pt x="13" y="25"/>
                    <a:pt x="13" y="25"/>
                  </a:cubicBezTo>
                  <a:cubicBezTo>
                    <a:pt x="13" y="26"/>
                    <a:pt x="14" y="26"/>
                    <a:pt x="13" y="26"/>
                  </a:cubicBezTo>
                  <a:cubicBezTo>
                    <a:pt x="13" y="27"/>
                    <a:pt x="13" y="27"/>
                    <a:pt x="13" y="28"/>
                  </a:cubicBezTo>
                  <a:cubicBezTo>
                    <a:pt x="13" y="28"/>
                    <a:pt x="14" y="29"/>
                    <a:pt x="14" y="29"/>
                  </a:cubicBezTo>
                  <a:cubicBezTo>
                    <a:pt x="15" y="29"/>
                    <a:pt x="15" y="29"/>
                    <a:pt x="16" y="29"/>
                  </a:cubicBezTo>
                  <a:cubicBezTo>
                    <a:pt x="16" y="29"/>
                    <a:pt x="17" y="28"/>
                    <a:pt x="18" y="28"/>
                  </a:cubicBezTo>
                  <a:cubicBezTo>
                    <a:pt x="18" y="27"/>
                    <a:pt x="19" y="27"/>
                    <a:pt x="19" y="26"/>
                  </a:cubicBezTo>
                  <a:cubicBezTo>
                    <a:pt x="19" y="26"/>
                    <a:pt x="18" y="25"/>
                    <a:pt x="19" y="24"/>
                  </a:cubicBezTo>
                  <a:cubicBezTo>
                    <a:pt x="19" y="24"/>
                    <a:pt x="19" y="23"/>
                    <a:pt x="19" y="23"/>
                  </a:cubicBezTo>
                  <a:cubicBezTo>
                    <a:pt x="19" y="22"/>
                    <a:pt x="19" y="22"/>
                    <a:pt x="19" y="21"/>
                  </a:cubicBezTo>
                  <a:cubicBezTo>
                    <a:pt x="18" y="21"/>
                    <a:pt x="18" y="20"/>
                    <a:pt x="18" y="20"/>
                  </a:cubicBezTo>
                  <a:cubicBezTo>
                    <a:pt x="18" y="19"/>
                    <a:pt x="17" y="19"/>
                    <a:pt x="17" y="18"/>
                  </a:cubicBezTo>
                  <a:cubicBezTo>
                    <a:pt x="16" y="17"/>
                    <a:pt x="16" y="16"/>
                    <a:pt x="16" y="15"/>
                  </a:cubicBezTo>
                  <a:cubicBezTo>
                    <a:pt x="15" y="14"/>
                    <a:pt x="15" y="13"/>
                    <a:pt x="16" y="12"/>
                  </a:cubicBezTo>
                  <a:cubicBezTo>
                    <a:pt x="16" y="12"/>
                    <a:pt x="17" y="11"/>
                    <a:pt x="17" y="11"/>
                  </a:cubicBezTo>
                  <a:cubicBezTo>
                    <a:pt x="18" y="10"/>
                    <a:pt x="19" y="10"/>
                    <a:pt x="20" y="10"/>
                  </a:cubicBezTo>
                  <a:cubicBezTo>
                    <a:pt x="20" y="9"/>
                    <a:pt x="22" y="9"/>
                    <a:pt x="23" y="9"/>
                  </a:cubicBezTo>
                  <a:cubicBezTo>
                    <a:pt x="24" y="9"/>
                    <a:pt x="24" y="9"/>
                    <a:pt x="25" y="8"/>
                  </a:cubicBezTo>
                  <a:cubicBezTo>
                    <a:pt x="26" y="8"/>
                    <a:pt x="27" y="8"/>
                    <a:pt x="27" y="7"/>
                  </a:cubicBezTo>
                  <a:cubicBezTo>
                    <a:pt x="27" y="7"/>
                    <a:pt x="27" y="7"/>
                    <a:pt x="27" y="7"/>
                  </a:cubicBezTo>
                  <a:cubicBezTo>
                    <a:pt x="28" y="7"/>
                    <a:pt x="28" y="6"/>
                    <a:pt x="28" y="7"/>
                  </a:cubicBezTo>
                  <a:cubicBezTo>
                    <a:pt x="29" y="7"/>
                    <a:pt x="30" y="7"/>
                    <a:pt x="30" y="7"/>
                  </a:cubicBezTo>
                  <a:cubicBezTo>
                    <a:pt x="30" y="6"/>
                    <a:pt x="30" y="5"/>
                    <a:pt x="30" y="5"/>
                  </a:cubicBezTo>
                  <a:cubicBezTo>
                    <a:pt x="29" y="5"/>
                    <a:pt x="29" y="5"/>
                    <a:pt x="28" y="5"/>
                  </a:cubicBezTo>
                  <a:cubicBezTo>
                    <a:pt x="28" y="5"/>
                    <a:pt x="27" y="6"/>
                    <a:pt x="27" y="5"/>
                  </a:cubicBezTo>
                  <a:cubicBezTo>
                    <a:pt x="27" y="5"/>
                    <a:pt x="27" y="4"/>
                    <a:pt x="26" y="3"/>
                  </a:cubicBezTo>
                  <a:cubicBezTo>
                    <a:pt x="26" y="3"/>
                    <a:pt x="26" y="2"/>
                    <a:pt x="27" y="1"/>
                  </a:cubicBezTo>
                  <a:cubicBezTo>
                    <a:pt x="27" y="1"/>
                    <a:pt x="28" y="0"/>
                    <a:pt x="28" y="0"/>
                  </a:cubicBezTo>
                  <a:cubicBezTo>
                    <a:pt x="29" y="0"/>
                    <a:pt x="30" y="0"/>
                    <a:pt x="30" y="0"/>
                  </a:cubicBezTo>
                  <a:cubicBezTo>
                    <a:pt x="30" y="1"/>
                    <a:pt x="30" y="2"/>
                    <a:pt x="30" y="3"/>
                  </a:cubicBezTo>
                  <a:cubicBezTo>
                    <a:pt x="30" y="5"/>
                    <a:pt x="31" y="6"/>
                    <a:pt x="31" y="7"/>
                  </a:cubicBezTo>
                  <a:cubicBezTo>
                    <a:pt x="31" y="7"/>
                    <a:pt x="32" y="7"/>
                    <a:pt x="32" y="7"/>
                  </a:cubicBezTo>
                  <a:cubicBezTo>
                    <a:pt x="33" y="7"/>
                    <a:pt x="33" y="6"/>
                    <a:pt x="34" y="7"/>
                  </a:cubicBezTo>
                  <a:cubicBezTo>
                    <a:pt x="35" y="7"/>
                    <a:pt x="36" y="7"/>
                    <a:pt x="36" y="7"/>
                  </a:cubicBezTo>
                  <a:cubicBezTo>
                    <a:pt x="37" y="7"/>
                    <a:pt x="37" y="8"/>
                    <a:pt x="38" y="8"/>
                  </a:cubicBezTo>
                  <a:cubicBezTo>
                    <a:pt x="39" y="9"/>
                    <a:pt x="40" y="10"/>
                    <a:pt x="40" y="11"/>
                  </a:cubicBezTo>
                  <a:cubicBezTo>
                    <a:pt x="41" y="11"/>
                    <a:pt x="41" y="14"/>
                    <a:pt x="41" y="15"/>
                  </a:cubicBezTo>
                  <a:cubicBezTo>
                    <a:pt x="41" y="16"/>
                    <a:pt x="42" y="17"/>
                    <a:pt x="42" y="17"/>
                  </a:cubicBezTo>
                  <a:cubicBezTo>
                    <a:pt x="43" y="18"/>
                    <a:pt x="46" y="17"/>
                    <a:pt x="47" y="17"/>
                  </a:cubicBezTo>
                  <a:cubicBezTo>
                    <a:pt x="48" y="17"/>
                    <a:pt x="52" y="17"/>
                    <a:pt x="52" y="17"/>
                  </a:cubicBezTo>
                  <a:cubicBezTo>
                    <a:pt x="53" y="17"/>
                    <a:pt x="54" y="17"/>
                    <a:pt x="55" y="17"/>
                  </a:cubicBezTo>
                  <a:cubicBezTo>
                    <a:pt x="56" y="17"/>
                    <a:pt x="57" y="17"/>
                    <a:pt x="57" y="17"/>
                  </a:cubicBezTo>
                  <a:cubicBezTo>
                    <a:pt x="57" y="17"/>
                    <a:pt x="58" y="17"/>
                    <a:pt x="58" y="18"/>
                  </a:cubicBezTo>
                  <a:cubicBezTo>
                    <a:pt x="58" y="19"/>
                    <a:pt x="59" y="19"/>
                    <a:pt x="59" y="20"/>
                  </a:cubicBezTo>
                  <a:cubicBezTo>
                    <a:pt x="60" y="21"/>
                    <a:pt x="61" y="21"/>
                    <a:pt x="61" y="21"/>
                  </a:cubicBezTo>
                  <a:cubicBezTo>
                    <a:pt x="62" y="21"/>
                    <a:pt x="64" y="22"/>
                    <a:pt x="65" y="23"/>
                  </a:cubicBezTo>
                  <a:cubicBezTo>
                    <a:pt x="66" y="23"/>
                    <a:pt x="67" y="23"/>
                    <a:pt x="67" y="23"/>
                  </a:cubicBezTo>
                  <a:cubicBezTo>
                    <a:pt x="67" y="23"/>
                    <a:pt x="69" y="22"/>
                    <a:pt x="69" y="22"/>
                  </a:cubicBezTo>
                  <a:cubicBezTo>
                    <a:pt x="70" y="21"/>
                    <a:pt x="70" y="21"/>
                    <a:pt x="70" y="21"/>
                  </a:cubicBezTo>
                  <a:cubicBezTo>
                    <a:pt x="71" y="21"/>
                    <a:pt x="71" y="21"/>
                    <a:pt x="72" y="20"/>
                  </a:cubicBezTo>
                  <a:cubicBezTo>
                    <a:pt x="72" y="20"/>
                    <a:pt x="73" y="20"/>
                    <a:pt x="73" y="20"/>
                  </a:cubicBezTo>
                  <a:cubicBezTo>
                    <a:pt x="74" y="20"/>
                    <a:pt x="75" y="20"/>
                    <a:pt x="76" y="20"/>
                  </a:cubicBezTo>
                  <a:cubicBezTo>
                    <a:pt x="76" y="20"/>
                    <a:pt x="77" y="20"/>
                    <a:pt x="76" y="19"/>
                  </a:cubicBezTo>
                  <a:cubicBezTo>
                    <a:pt x="76" y="19"/>
                    <a:pt x="75" y="19"/>
                    <a:pt x="75" y="19"/>
                  </a:cubicBezTo>
                  <a:cubicBezTo>
                    <a:pt x="74" y="19"/>
                    <a:pt x="73" y="19"/>
                    <a:pt x="73" y="19"/>
                  </a:cubicBezTo>
                  <a:cubicBezTo>
                    <a:pt x="73" y="18"/>
                    <a:pt x="73" y="17"/>
                    <a:pt x="73" y="18"/>
                  </a:cubicBezTo>
                  <a:cubicBezTo>
                    <a:pt x="74" y="19"/>
                    <a:pt x="75" y="18"/>
                    <a:pt x="75" y="18"/>
                  </a:cubicBezTo>
                  <a:cubicBezTo>
                    <a:pt x="75" y="18"/>
                    <a:pt x="76" y="18"/>
                    <a:pt x="76" y="18"/>
                  </a:cubicBezTo>
                  <a:cubicBezTo>
                    <a:pt x="77" y="18"/>
                    <a:pt x="78" y="19"/>
                    <a:pt x="78" y="18"/>
                  </a:cubicBezTo>
                  <a:cubicBezTo>
                    <a:pt x="79" y="18"/>
                    <a:pt x="80" y="18"/>
                    <a:pt x="81" y="18"/>
                  </a:cubicBezTo>
                  <a:cubicBezTo>
                    <a:pt x="82" y="18"/>
                    <a:pt x="83" y="18"/>
                    <a:pt x="83" y="18"/>
                  </a:cubicBezTo>
                  <a:cubicBezTo>
                    <a:pt x="84" y="18"/>
                    <a:pt x="85" y="18"/>
                    <a:pt x="86" y="18"/>
                  </a:cubicBezTo>
                  <a:cubicBezTo>
                    <a:pt x="87" y="18"/>
                    <a:pt x="88" y="18"/>
                    <a:pt x="88" y="18"/>
                  </a:cubicBezTo>
                  <a:cubicBezTo>
                    <a:pt x="89" y="18"/>
                    <a:pt x="89" y="19"/>
                    <a:pt x="89" y="18"/>
                  </a:cubicBezTo>
                  <a:cubicBezTo>
                    <a:pt x="90" y="18"/>
                    <a:pt x="91" y="18"/>
                    <a:pt x="91" y="18"/>
                  </a:cubicBezTo>
                  <a:cubicBezTo>
                    <a:pt x="91" y="18"/>
                    <a:pt x="91" y="19"/>
                    <a:pt x="90" y="19"/>
                  </a:cubicBezTo>
                  <a:cubicBezTo>
                    <a:pt x="90" y="19"/>
                    <a:pt x="89" y="19"/>
                    <a:pt x="89" y="19"/>
                  </a:cubicBezTo>
                  <a:cubicBezTo>
                    <a:pt x="88" y="19"/>
                    <a:pt x="88" y="20"/>
                    <a:pt x="87" y="20"/>
                  </a:cubicBezTo>
                  <a:cubicBezTo>
                    <a:pt x="87" y="20"/>
                    <a:pt x="86" y="20"/>
                    <a:pt x="85" y="19"/>
                  </a:cubicBezTo>
                  <a:cubicBezTo>
                    <a:pt x="84" y="19"/>
                    <a:pt x="82" y="20"/>
                    <a:pt x="82" y="20"/>
                  </a:cubicBezTo>
                  <a:cubicBezTo>
                    <a:pt x="83" y="20"/>
                    <a:pt x="84" y="20"/>
                    <a:pt x="83" y="20"/>
                  </a:cubicBezTo>
                  <a:cubicBezTo>
                    <a:pt x="83" y="20"/>
                    <a:pt x="82" y="21"/>
                    <a:pt x="83" y="21"/>
                  </a:cubicBezTo>
                  <a:cubicBezTo>
                    <a:pt x="83" y="21"/>
                    <a:pt x="84" y="21"/>
                    <a:pt x="84" y="21"/>
                  </a:cubicBezTo>
                  <a:cubicBezTo>
                    <a:pt x="85" y="21"/>
                    <a:pt x="85" y="22"/>
                    <a:pt x="85" y="22"/>
                  </a:cubicBezTo>
                  <a:cubicBezTo>
                    <a:pt x="84" y="22"/>
                    <a:pt x="85" y="22"/>
                    <a:pt x="85" y="23"/>
                  </a:cubicBezTo>
                  <a:cubicBezTo>
                    <a:pt x="85" y="24"/>
                    <a:pt x="84" y="25"/>
                    <a:pt x="83" y="24"/>
                  </a:cubicBezTo>
                  <a:cubicBezTo>
                    <a:pt x="83" y="24"/>
                    <a:pt x="82" y="24"/>
                    <a:pt x="82" y="24"/>
                  </a:cubicBezTo>
                  <a:cubicBezTo>
                    <a:pt x="83" y="24"/>
                    <a:pt x="84" y="25"/>
                    <a:pt x="85" y="24"/>
                  </a:cubicBezTo>
                  <a:cubicBezTo>
                    <a:pt x="85" y="23"/>
                    <a:pt x="86" y="22"/>
                    <a:pt x="86" y="23"/>
                  </a:cubicBezTo>
                  <a:cubicBezTo>
                    <a:pt x="86" y="24"/>
                    <a:pt x="86" y="25"/>
                    <a:pt x="87" y="26"/>
                  </a:cubicBezTo>
                  <a:cubicBezTo>
                    <a:pt x="87" y="26"/>
                    <a:pt x="87" y="28"/>
                    <a:pt x="87" y="28"/>
                  </a:cubicBezTo>
                  <a:cubicBezTo>
                    <a:pt x="87" y="28"/>
                    <a:pt x="88" y="27"/>
                    <a:pt x="88" y="26"/>
                  </a:cubicBezTo>
                  <a:cubicBezTo>
                    <a:pt x="88" y="26"/>
                    <a:pt x="88" y="26"/>
                    <a:pt x="88" y="27"/>
                  </a:cubicBezTo>
                  <a:cubicBezTo>
                    <a:pt x="88" y="28"/>
                    <a:pt x="88" y="29"/>
                    <a:pt x="88" y="28"/>
                  </a:cubicBezTo>
                  <a:cubicBezTo>
                    <a:pt x="89" y="28"/>
                    <a:pt x="89" y="27"/>
                    <a:pt x="88" y="26"/>
                  </a:cubicBezTo>
                  <a:cubicBezTo>
                    <a:pt x="88" y="25"/>
                    <a:pt x="88" y="25"/>
                    <a:pt x="89" y="25"/>
                  </a:cubicBezTo>
                  <a:cubicBezTo>
                    <a:pt x="90" y="26"/>
                    <a:pt x="91" y="26"/>
                    <a:pt x="91" y="27"/>
                  </a:cubicBezTo>
                  <a:cubicBezTo>
                    <a:pt x="91" y="28"/>
                    <a:pt x="91" y="29"/>
                    <a:pt x="91" y="28"/>
                  </a:cubicBezTo>
                  <a:cubicBezTo>
                    <a:pt x="91" y="28"/>
                    <a:pt x="91" y="27"/>
                    <a:pt x="92" y="28"/>
                  </a:cubicBezTo>
                  <a:cubicBezTo>
                    <a:pt x="92" y="29"/>
                    <a:pt x="92" y="29"/>
                    <a:pt x="92" y="29"/>
                  </a:cubicBezTo>
                  <a:cubicBezTo>
                    <a:pt x="92" y="28"/>
                    <a:pt x="92" y="28"/>
                    <a:pt x="92" y="27"/>
                  </a:cubicBezTo>
                  <a:cubicBezTo>
                    <a:pt x="92" y="27"/>
                    <a:pt x="92" y="27"/>
                    <a:pt x="92" y="27"/>
                  </a:cubicBezTo>
                  <a:cubicBezTo>
                    <a:pt x="93" y="28"/>
                    <a:pt x="93" y="27"/>
                    <a:pt x="93" y="27"/>
                  </a:cubicBezTo>
                  <a:cubicBezTo>
                    <a:pt x="93" y="26"/>
                    <a:pt x="93" y="26"/>
                    <a:pt x="93" y="26"/>
                  </a:cubicBezTo>
                  <a:cubicBezTo>
                    <a:pt x="94" y="27"/>
                    <a:pt x="94" y="28"/>
                    <a:pt x="95" y="29"/>
                  </a:cubicBezTo>
                  <a:cubicBezTo>
                    <a:pt x="96" y="29"/>
                    <a:pt x="96" y="29"/>
                    <a:pt x="97" y="30"/>
                  </a:cubicBezTo>
                  <a:cubicBezTo>
                    <a:pt x="98" y="30"/>
                    <a:pt x="99" y="31"/>
                    <a:pt x="99" y="32"/>
                  </a:cubicBezTo>
                  <a:cubicBezTo>
                    <a:pt x="99" y="32"/>
                    <a:pt x="99" y="33"/>
                    <a:pt x="98" y="33"/>
                  </a:cubicBezTo>
                  <a:cubicBezTo>
                    <a:pt x="98" y="33"/>
                    <a:pt x="98" y="33"/>
                    <a:pt x="98" y="33"/>
                  </a:cubicBezTo>
                  <a:cubicBezTo>
                    <a:pt x="99" y="33"/>
                    <a:pt x="99" y="34"/>
                    <a:pt x="99" y="34"/>
                  </a:cubicBezTo>
                  <a:cubicBezTo>
                    <a:pt x="99" y="34"/>
                    <a:pt x="98" y="35"/>
                    <a:pt x="98" y="34"/>
                  </a:cubicBezTo>
                  <a:cubicBezTo>
                    <a:pt x="98" y="34"/>
                    <a:pt x="98" y="33"/>
                    <a:pt x="97" y="34"/>
                  </a:cubicBezTo>
                  <a:cubicBezTo>
                    <a:pt x="97" y="34"/>
                    <a:pt x="97" y="34"/>
                    <a:pt x="98" y="35"/>
                  </a:cubicBezTo>
                  <a:cubicBezTo>
                    <a:pt x="98" y="35"/>
                    <a:pt x="98" y="35"/>
                    <a:pt x="98" y="35"/>
                  </a:cubicBezTo>
                  <a:cubicBezTo>
                    <a:pt x="98" y="35"/>
                    <a:pt x="98" y="35"/>
                    <a:pt x="98" y="35"/>
                  </a:cubicBezTo>
                  <a:cubicBezTo>
                    <a:pt x="99" y="36"/>
                    <a:pt x="99" y="36"/>
                    <a:pt x="99" y="36"/>
                  </a:cubicBezTo>
                  <a:cubicBezTo>
                    <a:pt x="99" y="36"/>
                    <a:pt x="99" y="36"/>
                    <a:pt x="98" y="36"/>
                  </a:cubicBezTo>
                  <a:cubicBezTo>
                    <a:pt x="97" y="36"/>
                    <a:pt x="97" y="36"/>
                    <a:pt x="97" y="36"/>
                  </a:cubicBezTo>
                  <a:cubicBezTo>
                    <a:pt x="97" y="36"/>
                    <a:pt x="96" y="36"/>
                    <a:pt x="96" y="36"/>
                  </a:cubicBezTo>
                  <a:cubicBezTo>
                    <a:pt x="97" y="37"/>
                    <a:pt x="97" y="36"/>
                    <a:pt x="98" y="37"/>
                  </a:cubicBezTo>
                  <a:cubicBezTo>
                    <a:pt x="97" y="38"/>
                    <a:pt x="97" y="38"/>
                    <a:pt x="97" y="38"/>
                  </a:cubicBezTo>
                  <a:cubicBezTo>
                    <a:pt x="96" y="38"/>
                    <a:pt x="96" y="38"/>
                    <a:pt x="96" y="38"/>
                  </a:cubicBezTo>
                  <a:cubicBezTo>
                    <a:pt x="96" y="38"/>
                    <a:pt x="96" y="38"/>
                    <a:pt x="96" y="38"/>
                  </a:cubicBezTo>
                  <a:cubicBezTo>
                    <a:pt x="95" y="38"/>
                    <a:pt x="95" y="38"/>
                    <a:pt x="95" y="38"/>
                  </a:cubicBezTo>
                  <a:cubicBezTo>
                    <a:pt x="95" y="39"/>
                    <a:pt x="95" y="39"/>
                    <a:pt x="94" y="39"/>
                  </a:cubicBezTo>
                  <a:cubicBezTo>
                    <a:pt x="94" y="39"/>
                    <a:pt x="93" y="39"/>
                    <a:pt x="93" y="39"/>
                  </a:cubicBezTo>
                  <a:cubicBezTo>
                    <a:pt x="92" y="38"/>
                    <a:pt x="92" y="38"/>
                    <a:pt x="92" y="39"/>
                  </a:cubicBezTo>
                  <a:cubicBezTo>
                    <a:pt x="93" y="39"/>
                    <a:pt x="93" y="40"/>
                    <a:pt x="94" y="40"/>
                  </a:cubicBezTo>
                  <a:cubicBezTo>
                    <a:pt x="94" y="40"/>
                    <a:pt x="94" y="39"/>
                    <a:pt x="94" y="39"/>
                  </a:cubicBezTo>
                  <a:cubicBezTo>
                    <a:pt x="95" y="39"/>
                    <a:pt x="95" y="40"/>
                    <a:pt x="94" y="40"/>
                  </a:cubicBezTo>
                  <a:cubicBezTo>
                    <a:pt x="94" y="40"/>
                    <a:pt x="94" y="40"/>
                    <a:pt x="95" y="40"/>
                  </a:cubicBezTo>
                  <a:cubicBezTo>
                    <a:pt x="95" y="40"/>
                    <a:pt x="96" y="39"/>
                    <a:pt x="96" y="40"/>
                  </a:cubicBezTo>
                  <a:cubicBezTo>
                    <a:pt x="96" y="40"/>
                    <a:pt x="96" y="41"/>
                    <a:pt x="96" y="40"/>
                  </a:cubicBezTo>
                  <a:cubicBezTo>
                    <a:pt x="97" y="40"/>
                    <a:pt x="98" y="39"/>
                    <a:pt x="98" y="39"/>
                  </a:cubicBezTo>
                  <a:cubicBezTo>
                    <a:pt x="99" y="39"/>
                    <a:pt x="99" y="39"/>
                    <a:pt x="100" y="39"/>
                  </a:cubicBezTo>
                  <a:cubicBezTo>
                    <a:pt x="100" y="39"/>
                    <a:pt x="101" y="40"/>
                    <a:pt x="101" y="39"/>
                  </a:cubicBezTo>
                  <a:cubicBezTo>
                    <a:pt x="102" y="39"/>
                    <a:pt x="102" y="39"/>
                    <a:pt x="103" y="39"/>
                  </a:cubicBezTo>
                  <a:cubicBezTo>
                    <a:pt x="103" y="39"/>
                    <a:pt x="104" y="39"/>
                    <a:pt x="105" y="40"/>
                  </a:cubicBezTo>
                  <a:cubicBezTo>
                    <a:pt x="106" y="40"/>
                    <a:pt x="105" y="41"/>
                    <a:pt x="106" y="41"/>
                  </a:cubicBezTo>
                  <a:cubicBezTo>
                    <a:pt x="106" y="42"/>
                    <a:pt x="106" y="42"/>
                    <a:pt x="106" y="42"/>
                  </a:cubicBezTo>
                  <a:cubicBezTo>
                    <a:pt x="104" y="44"/>
                    <a:pt x="104" y="45"/>
                    <a:pt x="102" y="46"/>
                  </a:cubicBezTo>
                  <a:cubicBezTo>
                    <a:pt x="100" y="46"/>
                    <a:pt x="100" y="46"/>
                    <a:pt x="100" y="46"/>
                  </a:cubicBezTo>
                  <a:cubicBezTo>
                    <a:pt x="100" y="48"/>
                    <a:pt x="100" y="48"/>
                    <a:pt x="100" y="48"/>
                  </a:cubicBezTo>
                  <a:cubicBezTo>
                    <a:pt x="99" y="49"/>
                    <a:pt x="99" y="49"/>
                    <a:pt x="99" y="49"/>
                  </a:cubicBezTo>
                  <a:cubicBezTo>
                    <a:pt x="99" y="50"/>
                    <a:pt x="99" y="50"/>
                    <a:pt x="99" y="50"/>
                  </a:cubicBezTo>
                  <a:cubicBezTo>
                    <a:pt x="99" y="51"/>
                    <a:pt x="100" y="51"/>
                    <a:pt x="100" y="51"/>
                  </a:cubicBezTo>
                  <a:cubicBezTo>
                    <a:pt x="100" y="52"/>
                    <a:pt x="100" y="53"/>
                    <a:pt x="100" y="53"/>
                  </a:cubicBezTo>
                  <a:cubicBezTo>
                    <a:pt x="100" y="53"/>
                    <a:pt x="101" y="52"/>
                    <a:pt x="101" y="52"/>
                  </a:cubicBezTo>
                  <a:cubicBezTo>
                    <a:pt x="102" y="53"/>
                    <a:pt x="102" y="53"/>
                    <a:pt x="102" y="54"/>
                  </a:cubicBezTo>
                  <a:cubicBezTo>
                    <a:pt x="102" y="54"/>
                    <a:pt x="101" y="54"/>
                    <a:pt x="101" y="55"/>
                  </a:cubicBezTo>
                  <a:cubicBezTo>
                    <a:pt x="101" y="55"/>
                    <a:pt x="100" y="55"/>
                    <a:pt x="100" y="55"/>
                  </a:cubicBezTo>
                  <a:cubicBezTo>
                    <a:pt x="99" y="56"/>
                    <a:pt x="99" y="56"/>
                    <a:pt x="99" y="56"/>
                  </a:cubicBezTo>
                  <a:cubicBezTo>
                    <a:pt x="98" y="57"/>
                    <a:pt x="98" y="56"/>
                    <a:pt x="98" y="56"/>
                  </a:cubicBezTo>
                  <a:cubicBezTo>
                    <a:pt x="97" y="56"/>
                    <a:pt x="97" y="56"/>
                    <a:pt x="97" y="56"/>
                  </a:cubicBezTo>
                  <a:cubicBezTo>
                    <a:pt x="97" y="57"/>
                    <a:pt x="97" y="57"/>
                    <a:pt x="96" y="57"/>
                  </a:cubicBezTo>
                  <a:cubicBezTo>
                    <a:pt x="96" y="57"/>
                    <a:pt x="95" y="57"/>
                    <a:pt x="95" y="57"/>
                  </a:cubicBezTo>
                  <a:cubicBezTo>
                    <a:pt x="95" y="58"/>
                    <a:pt x="95" y="58"/>
                    <a:pt x="95" y="59"/>
                  </a:cubicBezTo>
                  <a:cubicBezTo>
                    <a:pt x="95" y="60"/>
                    <a:pt x="95" y="62"/>
                    <a:pt x="95" y="62"/>
                  </a:cubicBezTo>
                  <a:cubicBezTo>
                    <a:pt x="95" y="62"/>
                    <a:pt x="93" y="63"/>
                    <a:pt x="93" y="64"/>
                  </a:cubicBezTo>
                  <a:cubicBezTo>
                    <a:pt x="93" y="64"/>
                    <a:pt x="94" y="65"/>
                    <a:pt x="95" y="66"/>
                  </a:cubicBezTo>
                  <a:cubicBezTo>
                    <a:pt x="95" y="68"/>
                    <a:pt x="99" y="72"/>
                    <a:pt x="99" y="72"/>
                  </a:cubicBezTo>
                  <a:cubicBezTo>
                    <a:pt x="99" y="72"/>
                    <a:pt x="99" y="73"/>
                    <a:pt x="99" y="74"/>
                  </a:cubicBezTo>
                  <a:cubicBezTo>
                    <a:pt x="98" y="75"/>
                    <a:pt x="98" y="75"/>
                    <a:pt x="97" y="76"/>
                  </a:cubicBezTo>
                  <a:cubicBezTo>
                    <a:pt x="96" y="76"/>
                    <a:pt x="96" y="77"/>
                    <a:pt x="96" y="77"/>
                  </a:cubicBezTo>
                  <a:cubicBezTo>
                    <a:pt x="95" y="78"/>
                    <a:pt x="95" y="78"/>
                    <a:pt x="94" y="78"/>
                  </a:cubicBezTo>
                  <a:cubicBezTo>
                    <a:pt x="94" y="78"/>
                    <a:pt x="94" y="77"/>
                    <a:pt x="93" y="78"/>
                  </a:cubicBezTo>
                  <a:cubicBezTo>
                    <a:pt x="93" y="78"/>
                    <a:pt x="93" y="79"/>
                    <a:pt x="92" y="78"/>
                  </a:cubicBezTo>
                  <a:cubicBezTo>
                    <a:pt x="92" y="78"/>
                    <a:pt x="92" y="78"/>
                    <a:pt x="92" y="79"/>
                  </a:cubicBezTo>
                  <a:cubicBezTo>
                    <a:pt x="92" y="80"/>
                    <a:pt x="91" y="80"/>
                    <a:pt x="90" y="80"/>
                  </a:cubicBezTo>
                  <a:cubicBezTo>
                    <a:pt x="90" y="80"/>
                    <a:pt x="89" y="80"/>
                    <a:pt x="89" y="81"/>
                  </a:cubicBezTo>
                  <a:cubicBezTo>
                    <a:pt x="89" y="81"/>
                    <a:pt x="88" y="81"/>
                    <a:pt x="88" y="81"/>
                  </a:cubicBezTo>
                  <a:cubicBezTo>
                    <a:pt x="87" y="81"/>
                    <a:pt x="87" y="81"/>
                    <a:pt x="87" y="81"/>
                  </a:cubicBezTo>
                  <a:cubicBezTo>
                    <a:pt x="86" y="81"/>
                    <a:pt x="85" y="80"/>
                    <a:pt x="85" y="80"/>
                  </a:cubicBezTo>
                  <a:cubicBezTo>
                    <a:pt x="84" y="80"/>
                    <a:pt x="84" y="81"/>
                    <a:pt x="83" y="81"/>
                  </a:cubicBezTo>
                  <a:cubicBezTo>
                    <a:pt x="83" y="82"/>
                    <a:pt x="83" y="81"/>
                    <a:pt x="82" y="82"/>
                  </a:cubicBezTo>
                  <a:cubicBezTo>
                    <a:pt x="82" y="82"/>
                    <a:pt x="82" y="83"/>
                    <a:pt x="82" y="84"/>
                  </a:cubicBezTo>
                  <a:cubicBezTo>
                    <a:pt x="82" y="84"/>
                    <a:pt x="81" y="86"/>
                    <a:pt x="81" y="86"/>
                  </a:cubicBezTo>
                  <a:cubicBezTo>
                    <a:pt x="80" y="86"/>
                    <a:pt x="78" y="83"/>
                    <a:pt x="78" y="83"/>
                  </a:cubicBezTo>
                  <a:cubicBezTo>
                    <a:pt x="77" y="82"/>
                    <a:pt x="77" y="82"/>
                    <a:pt x="76" y="82"/>
                  </a:cubicBezTo>
                  <a:cubicBezTo>
                    <a:pt x="76" y="83"/>
                    <a:pt x="76" y="83"/>
                    <a:pt x="75" y="83"/>
                  </a:cubicBezTo>
                  <a:cubicBezTo>
                    <a:pt x="74" y="82"/>
                    <a:pt x="74" y="82"/>
                    <a:pt x="74" y="82"/>
                  </a:cubicBezTo>
                  <a:cubicBezTo>
                    <a:pt x="74" y="82"/>
                    <a:pt x="73" y="82"/>
                    <a:pt x="73" y="82"/>
                  </a:cubicBezTo>
                  <a:cubicBezTo>
                    <a:pt x="73" y="82"/>
                    <a:pt x="72" y="83"/>
                    <a:pt x="72" y="83"/>
                  </a:cubicBezTo>
                  <a:cubicBezTo>
                    <a:pt x="72" y="82"/>
                    <a:pt x="71" y="80"/>
                    <a:pt x="70" y="80"/>
                  </a:cubicBezTo>
                  <a:cubicBezTo>
                    <a:pt x="69" y="80"/>
                    <a:pt x="68" y="80"/>
                    <a:pt x="68" y="80"/>
                  </a:cubicBezTo>
                  <a:cubicBezTo>
                    <a:pt x="67" y="79"/>
                    <a:pt x="67" y="78"/>
                    <a:pt x="66" y="78"/>
                  </a:cubicBezTo>
                  <a:cubicBezTo>
                    <a:pt x="66" y="78"/>
                    <a:pt x="65" y="79"/>
                    <a:pt x="66" y="80"/>
                  </a:cubicBezTo>
                  <a:cubicBezTo>
                    <a:pt x="67" y="80"/>
                    <a:pt x="67" y="82"/>
                    <a:pt x="68" y="83"/>
                  </a:cubicBezTo>
                  <a:cubicBezTo>
                    <a:pt x="69" y="84"/>
                    <a:pt x="70" y="84"/>
                    <a:pt x="70" y="86"/>
                  </a:cubicBezTo>
                  <a:cubicBezTo>
                    <a:pt x="70" y="87"/>
                    <a:pt x="70" y="87"/>
                    <a:pt x="70" y="88"/>
                  </a:cubicBezTo>
                  <a:cubicBezTo>
                    <a:pt x="70" y="89"/>
                    <a:pt x="70" y="90"/>
                    <a:pt x="71" y="91"/>
                  </a:cubicBezTo>
                  <a:cubicBezTo>
                    <a:pt x="71" y="91"/>
                    <a:pt x="72" y="92"/>
                    <a:pt x="72" y="93"/>
                  </a:cubicBezTo>
                  <a:cubicBezTo>
                    <a:pt x="71" y="94"/>
                    <a:pt x="71" y="94"/>
                    <a:pt x="71" y="95"/>
                  </a:cubicBezTo>
                  <a:cubicBezTo>
                    <a:pt x="72" y="96"/>
                    <a:pt x="73" y="97"/>
                    <a:pt x="74" y="97"/>
                  </a:cubicBezTo>
                  <a:cubicBezTo>
                    <a:pt x="75" y="97"/>
                    <a:pt x="77" y="96"/>
                    <a:pt x="77" y="97"/>
                  </a:cubicBezTo>
                  <a:cubicBezTo>
                    <a:pt x="77" y="98"/>
                    <a:pt x="77" y="99"/>
                    <a:pt x="76" y="99"/>
                  </a:cubicBezTo>
                  <a:cubicBezTo>
                    <a:pt x="75" y="100"/>
                    <a:pt x="75" y="100"/>
                    <a:pt x="74" y="100"/>
                  </a:cubicBezTo>
                  <a:cubicBezTo>
                    <a:pt x="73" y="101"/>
                    <a:pt x="73" y="101"/>
                    <a:pt x="72" y="101"/>
                  </a:cubicBezTo>
                  <a:cubicBezTo>
                    <a:pt x="71" y="101"/>
                    <a:pt x="71" y="102"/>
                    <a:pt x="71" y="102"/>
                  </a:cubicBezTo>
                  <a:cubicBezTo>
                    <a:pt x="71" y="103"/>
                    <a:pt x="71" y="104"/>
                    <a:pt x="71" y="105"/>
                  </a:cubicBezTo>
                  <a:cubicBezTo>
                    <a:pt x="70" y="105"/>
                    <a:pt x="69" y="107"/>
                    <a:pt x="69" y="106"/>
                  </a:cubicBezTo>
                  <a:cubicBezTo>
                    <a:pt x="69" y="106"/>
                    <a:pt x="68" y="105"/>
                    <a:pt x="68" y="105"/>
                  </a:cubicBezTo>
                  <a:cubicBezTo>
                    <a:pt x="67" y="106"/>
                    <a:pt x="67" y="106"/>
                    <a:pt x="67" y="107"/>
                  </a:cubicBezTo>
                  <a:cubicBezTo>
                    <a:pt x="66" y="107"/>
                    <a:pt x="65" y="107"/>
                    <a:pt x="64" y="108"/>
                  </a:cubicBezTo>
                  <a:cubicBezTo>
                    <a:pt x="63" y="108"/>
                    <a:pt x="63" y="108"/>
                    <a:pt x="62" y="109"/>
                  </a:cubicBezTo>
                  <a:cubicBezTo>
                    <a:pt x="62" y="110"/>
                    <a:pt x="62" y="110"/>
                    <a:pt x="62" y="110"/>
                  </a:cubicBezTo>
                  <a:cubicBezTo>
                    <a:pt x="61" y="111"/>
                    <a:pt x="61" y="111"/>
                    <a:pt x="60" y="112"/>
                  </a:cubicBezTo>
                  <a:cubicBezTo>
                    <a:pt x="60" y="112"/>
                    <a:pt x="60" y="113"/>
                    <a:pt x="60" y="113"/>
                  </a:cubicBezTo>
                  <a:cubicBezTo>
                    <a:pt x="59" y="112"/>
                    <a:pt x="60" y="112"/>
                    <a:pt x="60" y="111"/>
                  </a:cubicBezTo>
                  <a:cubicBezTo>
                    <a:pt x="60" y="110"/>
                    <a:pt x="59" y="110"/>
                    <a:pt x="59" y="109"/>
                  </a:cubicBezTo>
                  <a:cubicBezTo>
                    <a:pt x="58" y="109"/>
                    <a:pt x="57" y="110"/>
                    <a:pt x="56" y="110"/>
                  </a:cubicBezTo>
                  <a:cubicBezTo>
                    <a:pt x="56" y="111"/>
                    <a:pt x="55" y="111"/>
                    <a:pt x="54" y="111"/>
                  </a:cubicBezTo>
                  <a:cubicBezTo>
                    <a:pt x="53" y="111"/>
                    <a:pt x="49" y="107"/>
                    <a:pt x="49" y="107"/>
                  </a:cubicBezTo>
                  <a:cubicBezTo>
                    <a:pt x="49" y="107"/>
                    <a:pt x="48" y="105"/>
                    <a:pt x="48" y="103"/>
                  </a:cubicBezTo>
                  <a:cubicBezTo>
                    <a:pt x="48" y="102"/>
                    <a:pt x="47" y="99"/>
                    <a:pt x="47" y="99"/>
                  </a:cubicBezTo>
                  <a:cubicBezTo>
                    <a:pt x="47" y="99"/>
                    <a:pt x="47" y="98"/>
                    <a:pt x="47" y="98"/>
                  </a:cubicBezTo>
                  <a:cubicBezTo>
                    <a:pt x="47" y="97"/>
                    <a:pt x="47" y="97"/>
                    <a:pt x="47" y="96"/>
                  </a:cubicBezTo>
                  <a:cubicBezTo>
                    <a:pt x="47" y="96"/>
                    <a:pt x="46" y="95"/>
                    <a:pt x="46" y="95"/>
                  </a:cubicBezTo>
                  <a:cubicBezTo>
                    <a:pt x="46" y="95"/>
                    <a:pt x="44" y="93"/>
                    <a:pt x="44" y="92"/>
                  </a:cubicBezTo>
                  <a:cubicBezTo>
                    <a:pt x="43" y="91"/>
                    <a:pt x="42" y="91"/>
                    <a:pt x="42" y="91"/>
                  </a:cubicBezTo>
                  <a:cubicBezTo>
                    <a:pt x="42" y="91"/>
                    <a:pt x="41" y="91"/>
                    <a:pt x="42" y="90"/>
                  </a:cubicBezTo>
                  <a:cubicBezTo>
                    <a:pt x="44" y="88"/>
                    <a:pt x="44" y="88"/>
                    <a:pt x="44" y="88"/>
                  </a:cubicBezTo>
                  <a:cubicBezTo>
                    <a:pt x="44" y="88"/>
                    <a:pt x="45" y="87"/>
                    <a:pt x="45" y="87"/>
                  </a:cubicBezTo>
                  <a:cubicBezTo>
                    <a:pt x="46" y="86"/>
                    <a:pt x="46" y="85"/>
                    <a:pt x="46" y="85"/>
                  </a:cubicBezTo>
                  <a:cubicBezTo>
                    <a:pt x="45" y="85"/>
                    <a:pt x="45" y="84"/>
                    <a:pt x="45" y="83"/>
                  </a:cubicBezTo>
                  <a:cubicBezTo>
                    <a:pt x="45" y="83"/>
                    <a:pt x="44" y="82"/>
                    <a:pt x="44" y="82"/>
                  </a:cubicBezTo>
                  <a:cubicBezTo>
                    <a:pt x="43" y="82"/>
                    <a:pt x="43" y="81"/>
                    <a:pt x="43" y="80"/>
                  </a:cubicBezTo>
                  <a:cubicBezTo>
                    <a:pt x="43" y="79"/>
                    <a:pt x="43" y="78"/>
                    <a:pt x="42" y="78"/>
                  </a:cubicBezTo>
                  <a:cubicBezTo>
                    <a:pt x="42" y="78"/>
                    <a:pt x="42" y="77"/>
                    <a:pt x="42" y="76"/>
                  </a:cubicBezTo>
                  <a:cubicBezTo>
                    <a:pt x="43" y="76"/>
                    <a:pt x="42" y="75"/>
                    <a:pt x="42" y="74"/>
                  </a:cubicBezTo>
                  <a:cubicBezTo>
                    <a:pt x="42" y="73"/>
                    <a:pt x="42" y="73"/>
                    <a:pt x="42" y="72"/>
                  </a:cubicBezTo>
                  <a:cubicBezTo>
                    <a:pt x="42" y="71"/>
                    <a:pt x="42" y="70"/>
                    <a:pt x="42" y="68"/>
                  </a:cubicBezTo>
                  <a:cubicBezTo>
                    <a:pt x="42" y="67"/>
                    <a:pt x="42" y="67"/>
                    <a:pt x="43" y="67"/>
                  </a:cubicBezTo>
                  <a:cubicBezTo>
                    <a:pt x="43" y="66"/>
                    <a:pt x="44" y="65"/>
                    <a:pt x="44" y="64"/>
                  </a:cubicBezTo>
                  <a:cubicBezTo>
                    <a:pt x="44" y="64"/>
                    <a:pt x="44" y="63"/>
                    <a:pt x="44" y="63"/>
                  </a:cubicBezTo>
                  <a:cubicBezTo>
                    <a:pt x="44" y="63"/>
                    <a:pt x="45" y="61"/>
                    <a:pt x="46" y="61"/>
                  </a:cubicBezTo>
                  <a:cubicBezTo>
                    <a:pt x="46" y="60"/>
                    <a:pt x="45" y="59"/>
                    <a:pt x="45" y="59"/>
                  </a:cubicBezTo>
                  <a:cubicBezTo>
                    <a:pt x="45" y="58"/>
                    <a:pt x="44" y="58"/>
                    <a:pt x="43" y="58"/>
                  </a:cubicBezTo>
                  <a:cubicBezTo>
                    <a:pt x="43" y="58"/>
                    <a:pt x="42" y="58"/>
                    <a:pt x="42" y="58"/>
                  </a:cubicBezTo>
                  <a:cubicBezTo>
                    <a:pt x="41" y="59"/>
                    <a:pt x="38" y="58"/>
                    <a:pt x="37" y="59"/>
                  </a:cubicBezTo>
                  <a:cubicBezTo>
                    <a:pt x="36" y="59"/>
                    <a:pt x="35" y="58"/>
                    <a:pt x="34" y="58"/>
                  </a:cubicBezTo>
                  <a:cubicBezTo>
                    <a:pt x="34" y="58"/>
                    <a:pt x="33" y="58"/>
                    <a:pt x="33" y="58"/>
                  </a:cubicBezTo>
                  <a:cubicBezTo>
                    <a:pt x="32" y="59"/>
                    <a:pt x="32" y="59"/>
                    <a:pt x="31" y="59"/>
                  </a:cubicBezTo>
                  <a:cubicBezTo>
                    <a:pt x="31" y="58"/>
                    <a:pt x="30" y="58"/>
                    <a:pt x="30" y="59"/>
                  </a:cubicBezTo>
                  <a:cubicBezTo>
                    <a:pt x="30" y="59"/>
                    <a:pt x="30" y="57"/>
                    <a:pt x="29" y="57"/>
                  </a:cubicBezTo>
                  <a:cubicBezTo>
                    <a:pt x="28" y="56"/>
                    <a:pt x="26" y="51"/>
                    <a:pt x="25" y="50"/>
                  </a:cubicBezTo>
                  <a:cubicBezTo>
                    <a:pt x="25" y="50"/>
                    <a:pt x="24" y="50"/>
                    <a:pt x="24" y="50"/>
                  </a:cubicBezTo>
                  <a:cubicBezTo>
                    <a:pt x="23" y="50"/>
                    <a:pt x="21" y="49"/>
                    <a:pt x="20" y="48"/>
                  </a:cubicBezTo>
                  <a:cubicBezTo>
                    <a:pt x="20" y="48"/>
                    <a:pt x="19" y="49"/>
                    <a:pt x="19" y="49"/>
                  </a:cubicBezTo>
                  <a:cubicBezTo>
                    <a:pt x="18" y="50"/>
                    <a:pt x="18" y="49"/>
                    <a:pt x="17" y="49"/>
                  </a:cubicBezTo>
                  <a:cubicBezTo>
                    <a:pt x="17" y="49"/>
                    <a:pt x="15" y="49"/>
                    <a:pt x="15" y="49"/>
                  </a:cubicBezTo>
                  <a:cubicBezTo>
                    <a:pt x="14" y="49"/>
                    <a:pt x="14" y="48"/>
                    <a:pt x="13" y="48"/>
                  </a:cubicBezTo>
                  <a:cubicBezTo>
                    <a:pt x="13" y="48"/>
                    <a:pt x="12" y="49"/>
                    <a:pt x="11" y="49"/>
                  </a:cubicBezTo>
                  <a:cubicBezTo>
                    <a:pt x="11" y="49"/>
                    <a:pt x="9" y="47"/>
                    <a:pt x="9" y="46"/>
                  </a:cubicBezTo>
                  <a:cubicBezTo>
                    <a:pt x="9" y="46"/>
                    <a:pt x="9" y="45"/>
                    <a:pt x="8" y="45"/>
                  </a:cubicBezTo>
                  <a:cubicBezTo>
                    <a:pt x="8" y="45"/>
                    <a:pt x="7" y="44"/>
                    <a:pt x="7" y="44"/>
                  </a:cubicBezTo>
                  <a:cubicBezTo>
                    <a:pt x="7" y="44"/>
                    <a:pt x="7" y="41"/>
                    <a:pt x="7" y="40"/>
                  </a:cubicBezTo>
                  <a:cubicBezTo>
                    <a:pt x="7" y="39"/>
                    <a:pt x="8" y="38"/>
                    <a:pt x="8" y="38"/>
                  </a:cubicBezTo>
                  <a:cubicBezTo>
                    <a:pt x="8" y="38"/>
                    <a:pt x="8" y="36"/>
                    <a:pt x="8" y="35"/>
                  </a:cubicBezTo>
                  <a:cubicBezTo>
                    <a:pt x="8" y="35"/>
                    <a:pt x="6" y="33"/>
                    <a:pt x="6" y="33"/>
                  </a:cubicBezTo>
                  <a:cubicBezTo>
                    <a:pt x="6" y="32"/>
                    <a:pt x="5" y="29"/>
                    <a:pt x="5" y="28"/>
                  </a:cubicBezTo>
                  <a:cubicBezTo>
                    <a:pt x="5" y="28"/>
                    <a:pt x="5" y="28"/>
                    <a:pt x="4" y="28"/>
                  </a:cubicBezTo>
                  <a:cubicBezTo>
                    <a:pt x="4" y="28"/>
                    <a:pt x="4" y="27"/>
                    <a:pt x="4" y="26"/>
                  </a:cubicBezTo>
                  <a:cubicBezTo>
                    <a:pt x="4" y="26"/>
                    <a:pt x="3" y="26"/>
                    <a:pt x="3" y="26"/>
                  </a:cubicBezTo>
                  <a:cubicBezTo>
                    <a:pt x="2" y="27"/>
                    <a:pt x="2" y="27"/>
                    <a:pt x="1" y="27"/>
                  </a:cubicBezTo>
                  <a:cubicBezTo>
                    <a:pt x="0" y="27"/>
                    <a:pt x="1" y="27"/>
                    <a:pt x="1" y="26"/>
                  </a:cubicBezTo>
                  <a:cubicBezTo>
                    <a:pt x="1" y="25"/>
                    <a:pt x="2" y="24"/>
                    <a:pt x="2" y="24"/>
                  </a:cubicBezTo>
                  <a:cubicBezTo>
                    <a:pt x="2" y="24"/>
                    <a:pt x="4" y="22"/>
                    <a:pt x="4" y="21"/>
                  </a:cubicBezTo>
                  <a:cubicBezTo>
                    <a:pt x="4" y="21"/>
                    <a:pt x="4" y="19"/>
                    <a:pt x="4" y="17"/>
                  </a:cubicBezTo>
                  <a:cubicBezTo>
                    <a:pt x="5" y="15"/>
                    <a:pt x="5" y="15"/>
                    <a:pt x="6" y="14"/>
                  </a:cubicBezTo>
                  <a:cubicBezTo>
                    <a:pt x="7" y="12"/>
                    <a:pt x="8" y="9"/>
                    <a:pt x="8" y="8"/>
                  </a:cubicBezTo>
                  <a:cubicBezTo>
                    <a:pt x="9" y="8"/>
                    <a:pt x="9" y="8"/>
                    <a:pt x="9" y="8"/>
                  </a:cubicBezTo>
                  <a:cubicBezTo>
                    <a:pt x="10" y="8"/>
                    <a:pt x="10" y="8"/>
                    <a:pt x="11" y="7"/>
                  </a:cubicBezTo>
                  <a:cubicBezTo>
                    <a:pt x="11" y="6"/>
                    <a:pt x="12" y="4"/>
                    <a:pt x="13" y="4"/>
                  </a:cubicBezTo>
                  <a:cubicBezTo>
                    <a:pt x="13" y="3"/>
                    <a:pt x="14" y="3"/>
                    <a:pt x="15" y="3"/>
                  </a:cubicBezTo>
                  <a:cubicBezTo>
                    <a:pt x="15" y="3"/>
                    <a:pt x="17" y="2"/>
                    <a:pt x="18"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88" name="Freeform 318">
              <a:extLst>
                <a:ext uri="{FF2B5EF4-FFF2-40B4-BE49-F238E27FC236}">
                  <a16:creationId xmlns:a16="http://schemas.microsoft.com/office/drawing/2014/main" id="{BFDC7DE9-0706-4317-A136-13A31C74C3D1}"/>
                </a:ext>
              </a:extLst>
            </p:cNvPr>
            <p:cNvSpPr>
              <a:spLocks/>
            </p:cNvSpPr>
            <p:nvPr/>
          </p:nvSpPr>
          <p:spPr bwMode="gray">
            <a:xfrm>
              <a:off x="6583077" y="3974310"/>
              <a:ext cx="93356" cy="175887"/>
            </a:xfrm>
            <a:custGeom>
              <a:avLst/>
              <a:gdLst>
                <a:gd name="T0" fmla="*/ 16 w 36"/>
                <a:gd name="T1" fmla="*/ 2 h 68"/>
                <a:gd name="T2" fmla="*/ 21 w 36"/>
                <a:gd name="T3" fmla="*/ 6 h 68"/>
                <a:gd name="T4" fmla="*/ 23 w 36"/>
                <a:gd name="T5" fmla="*/ 9 h 68"/>
                <a:gd name="T6" fmla="*/ 22 w 36"/>
                <a:gd name="T7" fmla="*/ 15 h 68"/>
                <a:gd name="T8" fmla="*/ 21 w 36"/>
                <a:gd name="T9" fmla="*/ 19 h 68"/>
                <a:gd name="T10" fmla="*/ 24 w 36"/>
                <a:gd name="T11" fmla="*/ 15 h 68"/>
                <a:gd name="T12" fmla="*/ 30 w 36"/>
                <a:gd name="T13" fmla="*/ 18 h 68"/>
                <a:gd name="T14" fmla="*/ 31 w 36"/>
                <a:gd name="T15" fmla="*/ 20 h 68"/>
                <a:gd name="T16" fmla="*/ 33 w 36"/>
                <a:gd name="T17" fmla="*/ 25 h 68"/>
                <a:gd name="T18" fmla="*/ 32 w 36"/>
                <a:gd name="T19" fmla="*/ 30 h 68"/>
                <a:gd name="T20" fmla="*/ 32 w 36"/>
                <a:gd name="T21" fmla="*/ 32 h 68"/>
                <a:gd name="T22" fmla="*/ 29 w 36"/>
                <a:gd name="T23" fmla="*/ 32 h 68"/>
                <a:gd name="T24" fmla="*/ 28 w 36"/>
                <a:gd name="T25" fmla="*/ 36 h 68"/>
                <a:gd name="T26" fmla="*/ 26 w 36"/>
                <a:gd name="T27" fmla="*/ 40 h 68"/>
                <a:gd name="T28" fmla="*/ 27 w 36"/>
                <a:gd name="T29" fmla="*/ 45 h 68"/>
                <a:gd name="T30" fmla="*/ 29 w 36"/>
                <a:gd name="T31" fmla="*/ 48 h 68"/>
                <a:gd name="T32" fmla="*/ 32 w 36"/>
                <a:gd name="T33" fmla="*/ 50 h 68"/>
                <a:gd name="T34" fmla="*/ 33 w 36"/>
                <a:gd name="T35" fmla="*/ 55 h 68"/>
                <a:gd name="T36" fmla="*/ 36 w 36"/>
                <a:gd name="T37" fmla="*/ 62 h 68"/>
                <a:gd name="T38" fmla="*/ 32 w 36"/>
                <a:gd name="T39" fmla="*/ 61 h 68"/>
                <a:gd name="T40" fmla="*/ 29 w 36"/>
                <a:gd name="T41" fmla="*/ 63 h 68"/>
                <a:gd name="T42" fmla="*/ 27 w 36"/>
                <a:gd name="T43" fmla="*/ 64 h 68"/>
                <a:gd name="T44" fmla="*/ 23 w 36"/>
                <a:gd name="T45" fmla="*/ 65 h 68"/>
                <a:gd name="T46" fmla="*/ 22 w 36"/>
                <a:gd name="T47" fmla="*/ 67 h 68"/>
                <a:gd name="T48" fmla="*/ 19 w 36"/>
                <a:gd name="T49" fmla="*/ 68 h 68"/>
                <a:gd name="T50" fmla="*/ 16 w 36"/>
                <a:gd name="T51" fmla="*/ 66 h 68"/>
                <a:gd name="T52" fmla="*/ 12 w 36"/>
                <a:gd name="T53" fmla="*/ 62 h 68"/>
                <a:gd name="T54" fmla="*/ 11 w 36"/>
                <a:gd name="T55" fmla="*/ 57 h 68"/>
                <a:gd name="T56" fmla="*/ 11 w 36"/>
                <a:gd name="T57" fmla="*/ 49 h 68"/>
                <a:gd name="T58" fmla="*/ 12 w 36"/>
                <a:gd name="T59" fmla="*/ 44 h 68"/>
                <a:gd name="T60" fmla="*/ 13 w 36"/>
                <a:gd name="T61" fmla="*/ 40 h 68"/>
                <a:gd name="T62" fmla="*/ 13 w 36"/>
                <a:gd name="T63" fmla="*/ 37 h 68"/>
                <a:gd name="T64" fmla="*/ 10 w 36"/>
                <a:gd name="T65" fmla="*/ 35 h 68"/>
                <a:gd name="T66" fmla="*/ 9 w 36"/>
                <a:gd name="T67" fmla="*/ 29 h 68"/>
                <a:gd name="T68" fmla="*/ 5 w 36"/>
                <a:gd name="T69" fmla="*/ 29 h 68"/>
                <a:gd name="T70" fmla="*/ 0 w 36"/>
                <a:gd name="T71" fmla="*/ 22 h 68"/>
                <a:gd name="T72" fmla="*/ 2 w 36"/>
                <a:gd name="T73" fmla="*/ 17 h 68"/>
                <a:gd name="T74" fmla="*/ 3 w 36"/>
                <a:gd name="T75" fmla="*/ 15 h 68"/>
                <a:gd name="T76" fmla="*/ 5 w 36"/>
                <a:gd name="T77" fmla="*/ 14 h 68"/>
                <a:gd name="T78" fmla="*/ 7 w 36"/>
                <a:gd name="T79" fmla="*/ 13 h 68"/>
                <a:gd name="T80" fmla="*/ 9 w 36"/>
                <a:gd name="T81" fmla="*/ 12 h 68"/>
                <a:gd name="T82" fmla="*/ 7 w 36"/>
                <a:gd name="T83" fmla="*/ 11 h 68"/>
                <a:gd name="T84" fmla="*/ 6 w 36"/>
                <a:gd name="T85" fmla="*/ 8 h 68"/>
                <a:gd name="T86" fmla="*/ 7 w 36"/>
                <a:gd name="T87" fmla="*/ 6 h 68"/>
                <a:gd name="T88" fmla="*/ 9 w 36"/>
                <a:gd name="T89"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 h="68">
                  <a:moveTo>
                    <a:pt x="13" y="0"/>
                  </a:moveTo>
                  <a:cubicBezTo>
                    <a:pt x="13" y="0"/>
                    <a:pt x="15" y="1"/>
                    <a:pt x="16" y="2"/>
                  </a:cubicBezTo>
                  <a:cubicBezTo>
                    <a:pt x="16" y="2"/>
                    <a:pt x="16" y="1"/>
                    <a:pt x="17" y="1"/>
                  </a:cubicBezTo>
                  <a:cubicBezTo>
                    <a:pt x="17" y="2"/>
                    <a:pt x="20" y="5"/>
                    <a:pt x="21" y="6"/>
                  </a:cubicBezTo>
                  <a:cubicBezTo>
                    <a:pt x="21" y="7"/>
                    <a:pt x="21" y="7"/>
                    <a:pt x="22" y="7"/>
                  </a:cubicBezTo>
                  <a:cubicBezTo>
                    <a:pt x="22" y="7"/>
                    <a:pt x="23" y="8"/>
                    <a:pt x="23" y="9"/>
                  </a:cubicBezTo>
                  <a:cubicBezTo>
                    <a:pt x="23" y="10"/>
                    <a:pt x="24" y="11"/>
                    <a:pt x="23" y="11"/>
                  </a:cubicBezTo>
                  <a:cubicBezTo>
                    <a:pt x="23" y="12"/>
                    <a:pt x="22" y="14"/>
                    <a:pt x="22" y="15"/>
                  </a:cubicBezTo>
                  <a:cubicBezTo>
                    <a:pt x="22" y="15"/>
                    <a:pt x="22" y="16"/>
                    <a:pt x="22" y="17"/>
                  </a:cubicBezTo>
                  <a:cubicBezTo>
                    <a:pt x="22" y="18"/>
                    <a:pt x="21" y="19"/>
                    <a:pt x="21" y="19"/>
                  </a:cubicBezTo>
                  <a:cubicBezTo>
                    <a:pt x="22" y="19"/>
                    <a:pt x="22" y="19"/>
                    <a:pt x="22" y="18"/>
                  </a:cubicBezTo>
                  <a:cubicBezTo>
                    <a:pt x="23" y="17"/>
                    <a:pt x="23" y="15"/>
                    <a:pt x="24" y="15"/>
                  </a:cubicBezTo>
                  <a:cubicBezTo>
                    <a:pt x="25" y="14"/>
                    <a:pt x="26" y="14"/>
                    <a:pt x="27" y="15"/>
                  </a:cubicBezTo>
                  <a:cubicBezTo>
                    <a:pt x="28" y="16"/>
                    <a:pt x="29" y="18"/>
                    <a:pt x="30" y="18"/>
                  </a:cubicBezTo>
                  <a:cubicBezTo>
                    <a:pt x="30" y="19"/>
                    <a:pt x="30" y="19"/>
                    <a:pt x="30" y="20"/>
                  </a:cubicBezTo>
                  <a:cubicBezTo>
                    <a:pt x="30" y="21"/>
                    <a:pt x="31" y="20"/>
                    <a:pt x="31" y="20"/>
                  </a:cubicBezTo>
                  <a:cubicBezTo>
                    <a:pt x="32" y="20"/>
                    <a:pt x="33" y="21"/>
                    <a:pt x="33" y="22"/>
                  </a:cubicBezTo>
                  <a:cubicBezTo>
                    <a:pt x="33" y="22"/>
                    <a:pt x="33" y="25"/>
                    <a:pt x="33" y="25"/>
                  </a:cubicBezTo>
                  <a:cubicBezTo>
                    <a:pt x="33" y="26"/>
                    <a:pt x="33" y="27"/>
                    <a:pt x="33" y="28"/>
                  </a:cubicBezTo>
                  <a:cubicBezTo>
                    <a:pt x="32" y="29"/>
                    <a:pt x="31" y="29"/>
                    <a:pt x="32" y="30"/>
                  </a:cubicBezTo>
                  <a:cubicBezTo>
                    <a:pt x="33" y="30"/>
                    <a:pt x="33" y="30"/>
                    <a:pt x="33" y="31"/>
                  </a:cubicBezTo>
                  <a:cubicBezTo>
                    <a:pt x="32" y="31"/>
                    <a:pt x="32" y="31"/>
                    <a:pt x="32" y="32"/>
                  </a:cubicBezTo>
                  <a:cubicBezTo>
                    <a:pt x="32" y="32"/>
                    <a:pt x="32" y="32"/>
                    <a:pt x="31" y="32"/>
                  </a:cubicBezTo>
                  <a:cubicBezTo>
                    <a:pt x="31" y="32"/>
                    <a:pt x="30" y="32"/>
                    <a:pt x="29" y="32"/>
                  </a:cubicBezTo>
                  <a:cubicBezTo>
                    <a:pt x="28" y="32"/>
                    <a:pt x="27" y="33"/>
                    <a:pt x="27" y="34"/>
                  </a:cubicBezTo>
                  <a:cubicBezTo>
                    <a:pt x="27" y="35"/>
                    <a:pt x="28" y="35"/>
                    <a:pt x="28" y="36"/>
                  </a:cubicBezTo>
                  <a:cubicBezTo>
                    <a:pt x="27" y="36"/>
                    <a:pt x="27" y="37"/>
                    <a:pt x="27" y="38"/>
                  </a:cubicBezTo>
                  <a:cubicBezTo>
                    <a:pt x="27" y="39"/>
                    <a:pt x="27" y="39"/>
                    <a:pt x="26" y="40"/>
                  </a:cubicBezTo>
                  <a:cubicBezTo>
                    <a:pt x="26" y="40"/>
                    <a:pt x="25" y="41"/>
                    <a:pt x="26" y="42"/>
                  </a:cubicBezTo>
                  <a:cubicBezTo>
                    <a:pt x="27" y="43"/>
                    <a:pt x="27" y="44"/>
                    <a:pt x="27" y="45"/>
                  </a:cubicBezTo>
                  <a:cubicBezTo>
                    <a:pt x="27" y="46"/>
                    <a:pt x="29" y="46"/>
                    <a:pt x="29" y="46"/>
                  </a:cubicBezTo>
                  <a:cubicBezTo>
                    <a:pt x="29" y="47"/>
                    <a:pt x="28" y="48"/>
                    <a:pt x="29" y="48"/>
                  </a:cubicBezTo>
                  <a:cubicBezTo>
                    <a:pt x="30" y="48"/>
                    <a:pt x="32" y="47"/>
                    <a:pt x="31" y="48"/>
                  </a:cubicBezTo>
                  <a:cubicBezTo>
                    <a:pt x="31" y="49"/>
                    <a:pt x="31" y="50"/>
                    <a:pt x="32" y="50"/>
                  </a:cubicBezTo>
                  <a:cubicBezTo>
                    <a:pt x="32" y="51"/>
                    <a:pt x="32" y="51"/>
                    <a:pt x="32" y="52"/>
                  </a:cubicBezTo>
                  <a:cubicBezTo>
                    <a:pt x="32" y="52"/>
                    <a:pt x="33" y="54"/>
                    <a:pt x="33" y="55"/>
                  </a:cubicBezTo>
                  <a:cubicBezTo>
                    <a:pt x="33" y="56"/>
                    <a:pt x="34" y="57"/>
                    <a:pt x="34" y="58"/>
                  </a:cubicBezTo>
                  <a:cubicBezTo>
                    <a:pt x="35" y="59"/>
                    <a:pt x="36" y="62"/>
                    <a:pt x="36" y="62"/>
                  </a:cubicBezTo>
                  <a:cubicBezTo>
                    <a:pt x="36" y="62"/>
                    <a:pt x="35" y="62"/>
                    <a:pt x="34" y="62"/>
                  </a:cubicBezTo>
                  <a:cubicBezTo>
                    <a:pt x="34" y="61"/>
                    <a:pt x="33" y="61"/>
                    <a:pt x="32" y="61"/>
                  </a:cubicBezTo>
                  <a:cubicBezTo>
                    <a:pt x="32" y="61"/>
                    <a:pt x="31" y="61"/>
                    <a:pt x="31" y="61"/>
                  </a:cubicBezTo>
                  <a:cubicBezTo>
                    <a:pt x="30" y="62"/>
                    <a:pt x="30" y="62"/>
                    <a:pt x="29" y="63"/>
                  </a:cubicBezTo>
                  <a:cubicBezTo>
                    <a:pt x="29" y="64"/>
                    <a:pt x="29" y="64"/>
                    <a:pt x="28" y="64"/>
                  </a:cubicBezTo>
                  <a:cubicBezTo>
                    <a:pt x="27" y="63"/>
                    <a:pt x="27" y="64"/>
                    <a:pt x="27" y="64"/>
                  </a:cubicBezTo>
                  <a:cubicBezTo>
                    <a:pt x="26" y="64"/>
                    <a:pt x="25" y="65"/>
                    <a:pt x="25" y="65"/>
                  </a:cubicBezTo>
                  <a:cubicBezTo>
                    <a:pt x="24" y="65"/>
                    <a:pt x="24" y="65"/>
                    <a:pt x="23" y="65"/>
                  </a:cubicBezTo>
                  <a:cubicBezTo>
                    <a:pt x="23" y="65"/>
                    <a:pt x="22" y="66"/>
                    <a:pt x="22" y="66"/>
                  </a:cubicBezTo>
                  <a:cubicBezTo>
                    <a:pt x="21" y="66"/>
                    <a:pt x="22" y="67"/>
                    <a:pt x="22" y="67"/>
                  </a:cubicBezTo>
                  <a:cubicBezTo>
                    <a:pt x="21" y="68"/>
                    <a:pt x="20" y="67"/>
                    <a:pt x="20" y="67"/>
                  </a:cubicBezTo>
                  <a:cubicBezTo>
                    <a:pt x="20" y="68"/>
                    <a:pt x="19" y="68"/>
                    <a:pt x="19" y="68"/>
                  </a:cubicBezTo>
                  <a:cubicBezTo>
                    <a:pt x="19" y="68"/>
                    <a:pt x="18" y="67"/>
                    <a:pt x="18" y="67"/>
                  </a:cubicBezTo>
                  <a:cubicBezTo>
                    <a:pt x="17" y="66"/>
                    <a:pt x="16" y="67"/>
                    <a:pt x="16" y="66"/>
                  </a:cubicBezTo>
                  <a:cubicBezTo>
                    <a:pt x="15" y="65"/>
                    <a:pt x="14" y="64"/>
                    <a:pt x="13" y="63"/>
                  </a:cubicBezTo>
                  <a:cubicBezTo>
                    <a:pt x="13" y="63"/>
                    <a:pt x="13" y="63"/>
                    <a:pt x="12" y="62"/>
                  </a:cubicBezTo>
                  <a:cubicBezTo>
                    <a:pt x="12" y="61"/>
                    <a:pt x="12" y="61"/>
                    <a:pt x="12" y="60"/>
                  </a:cubicBezTo>
                  <a:cubicBezTo>
                    <a:pt x="12" y="59"/>
                    <a:pt x="12" y="57"/>
                    <a:pt x="11" y="57"/>
                  </a:cubicBezTo>
                  <a:cubicBezTo>
                    <a:pt x="11" y="56"/>
                    <a:pt x="10" y="55"/>
                    <a:pt x="10" y="53"/>
                  </a:cubicBezTo>
                  <a:cubicBezTo>
                    <a:pt x="10" y="52"/>
                    <a:pt x="10" y="50"/>
                    <a:pt x="11" y="49"/>
                  </a:cubicBezTo>
                  <a:cubicBezTo>
                    <a:pt x="11" y="48"/>
                    <a:pt x="12" y="46"/>
                    <a:pt x="12" y="46"/>
                  </a:cubicBezTo>
                  <a:cubicBezTo>
                    <a:pt x="11" y="45"/>
                    <a:pt x="12" y="45"/>
                    <a:pt x="12" y="44"/>
                  </a:cubicBezTo>
                  <a:cubicBezTo>
                    <a:pt x="13" y="44"/>
                    <a:pt x="13" y="42"/>
                    <a:pt x="13" y="42"/>
                  </a:cubicBezTo>
                  <a:cubicBezTo>
                    <a:pt x="14" y="41"/>
                    <a:pt x="14" y="41"/>
                    <a:pt x="13" y="40"/>
                  </a:cubicBezTo>
                  <a:cubicBezTo>
                    <a:pt x="13" y="40"/>
                    <a:pt x="13" y="40"/>
                    <a:pt x="13" y="39"/>
                  </a:cubicBezTo>
                  <a:cubicBezTo>
                    <a:pt x="13" y="38"/>
                    <a:pt x="13" y="38"/>
                    <a:pt x="13" y="37"/>
                  </a:cubicBezTo>
                  <a:cubicBezTo>
                    <a:pt x="13" y="37"/>
                    <a:pt x="12" y="37"/>
                    <a:pt x="11" y="36"/>
                  </a:cubicBezTo>
                  <a:cubicBezTo>
                    <a:pt x="10" y="36"/>
                    <a:pt x="9" y="35"/>
                    <a:pt x="10" y="35"/>
                  </a:cubicBezTo>
                  <a:cubicBezTo>
                    <a:pt x="10" y="34"/>
                    <a:pt x="11" y="32"/>
                    <a:pt x="11" y="31"/>
                  </a:cubicBezTo>
                  <a:cubicBezTo>
                    <a:pt x="11" y="30"/>
                    <a:pt x="10" y="29"/>
                    <a:pt x="9" y="29"/>
                  </a:cubicBezTo>
                  <a:cubicBezTo>
                    <a:pt x="9" y="29"/>
                    <a:pt x="8" y="30"/>
                    <a:pt x="7" y="29"/>
                  </a:cubicBezTo>
                  <a:cubicBezTo>
                    <a:pt x="6" y="29"/>
                    <a:pt x="5" y="29"/>
                    <a:pt x="5" y="29"/>
                  </a:cubicBezTo>
                  <a:cubicBezTo>
                    <a:pt x="4" y="29"/>
                    <a:pt x="2" y="26"/>
                    <a:pt x="2" y="24"/>
                  </a:cubicBezTo>
                  <a:cubicBezTo>
                    <a:pt x="1" y="23"/>
                    <a:pt x="0" y="22"/>
                    <a:pt x="0" y="22"/>
                  </a:cubicBezTo>
                  <a:cubicBezTo>
                    <a:pt x="0" y="21"/>
                    <a:pt x="2" y="20"/>
                    <a:pt x="2" y="20"/>
                  </a:cubicBezTo>
                  <a:cubicBezTo>
                    <a:pt x="2" y="20"/>
                    <a:pt x="2" y="18"/>
                    <a:pt x="2" y="17"/>
                  </a:cubicBezTo>
                  <a:cubicBezTo>
                    <a:pt x="2" y="16"/>
                    <a:pt x="2" y="16"/>
                    <a:pt x="2" y="15"/>
                  </a:cubicBezTo>
                  <a:cubicBezTo>
                    <a:pt x="2" y="15"/>
                    <a:pt x="3" y="15"/>
                    <a:pt x="3" y="15"/>
                  </a:cubicBezTo>
                  <a:cubicBezTo>
                    <a:pt x="4" y="15"/>
                    <a:pt x="4" y="15"/>
                    <a:pt x="4" y="14"/>
                  </a:cubicBezTo>
                  <a:cubicBezTo>
                    <a:pt x="5" y="14"/>
                    <a:pt x="5" y="14"/>
                    <a:pt x="5" y="14"/>
                  </a:cubicBezTo>
                  <a:cubicBezTo>
                    <a:pt x="5" y="14"/>
                    <a:pt x="5" y="15"/>
                    <a:pt x="6" y="14"/>
                  </a:cubicBezTo>
                  <a:cubicBezTo>
                    <a:pt x="6" y="14"/>
                    <a:pt x="6" y="14"/>
                    <a:pt x="7" y="13"/>
                  </a:cubicBezTo>
                  <a:cubicBezTo>
                    <a:pt x="7" y="13"/>
                    <a:pt x="8" y="13"/>
                    <a:pt x="8" y="13"/>
                  </a:cubicBezTo>
                  <a:cubicBezTo>
                    <a:pt x="8" y="12"/>
                    <a:pt x="9" y="12"/>
                    <a:pt x="9" y="12"/>
                  </a:cubicBezTo>
                  <a:cubicBezTo>
                    <a:pt x="9" y="11"/>
                    <a:pt x="9" y="11"/>
                    <a:pt x="8" y="10"/>
                  </a:cubicBezTo>
                  <a:cubicBezTo>
                    <a:pt x="8" y="10"/>
                    <a:pt x="7" y="11"/>
                    <a:pt x="7" y="11"/>
                  </a:cubicBezTo>
                  <a:cubicBezTo>
                    <a:pt x="7" y="11"/>
                    <a:pt x="7" y="10"/>
                    <a:pt x="7" y="9"/>
                  </a:cubicBezTo>
                  <a:cubicBezTo>
                    <a:pt x="7" y="9"/>
                    <a:pt x="6" y="9"/>
                    <a:pt x="6" y="8"/>
                  </a:cubicBezTo>
                  <a:cubicBezTo>
                    <a:pt x="6" y="8"/>
                    <a:pt x="6" y="8"/>
                    <a:pt x="6" y="7"/>
                  </a:cubicBezTo>
                  <a:cubicBezTo>
                    <a:pt x="6" y="7"/>
                    <a:pt x="6" y="7"/>
                    <a:pt x="7" y="6"/>
                  </a:cubicBezTo>
                  <a:cubicBezTo>
                    <a:pt x="7" y="4"/>
                    <a:pt x="7" y="4"/>
                    <a:pt x="7" y="4"/>
                  </a:cubicBezTo>
                  <a:cubicBezTo>
                    <a:pt x="9" y="4"/>
                    <a:pt x="9" y="4"/>
                    <a:pt x="9" y="4"/>
                  </a:cubicBezTo>
                  <a:cubicBezTo>
                    <a:pt x="11" y="3"/>
                    <a:pt x="11" y="2"/>
                    <a:pt x="1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89" name="Freeform 319">
              <a:extLst>
                <a:ext uri="{FF2B5EF4-FFF2-40B4-BE49-F238E27FC236}">
                  <a16:creationId xmlns:a16="http://schemas.microsoft.com/office/drawing/2014/main" id="{8C703D05-8C20-4838-8983-A0D3B7384BA9}"/>
                </a:ext>
              </a:extLst>
            </p:cNvPr>
            <p:cNvSpPr>
              <a:spLocks/>
            </p:cNvSpPr>
            <p:nvPr/>
          </p:nvSpPr>
          <p:spPr bwMode="gray">
            <a:xfrm>
              <a:off x="6648020" y="4033841"/>
              <a:ext cx="85238" cy="104180"/>
            </a:xfrm>
            <a:custGeom>
              <a:avLst/>
              <a:gdLst>
                <a:gd name="T0" fmla="*/ 8 w 33"/>
                <a:gd name="T1" fmla="*/ 2 h 40"/>
                <a:gd name="T2" fmla="*/ 9 w 33"/>
                <a:gd name="T3" fmla="*/ 0 h 40"/>
                <a:gd name="T4" fmla="*/ 11 w 33"/>
                <a:gd name="T5" fmla="*/ 0 h 40"/>
                <a:gd name="T6" fmla="*/ 14 w 33"/>
                <a:gd name="T7" fmla="*/ 1 h 40"/>
                <a:gd name="T8" fmla="*/ 17 w 33"/>
                <a:gd name="T9" fmla="*/ 2 h 40"/>
                <a:gd name="T10" fmla="*/ 18 w 33"/>
                <a:gd name="T11" fmla="*/ 3 h 40"/>
                <a:gd name="T12" fmla="*/ 18 w 33"/>
                <a:gd name="T13" fmla="*/ 2 h 40"/>
                <a:gd name="T14" fmla="*/ 19 w 33"/>
                <a:gd name="T15" fmla="*/ 1 h 40"/>
                <a:gd name="T16" fmla="*/ 22 w 33"/>
                <a:gd name="T17" fmla="*/ 1 h 40"/>
                <a:gd name="T18" fmla="*/ 23 w 33"/>
                <a:gd name="T19" fmla="*/ 2 h 40"/>
                <a:gd name="T20" fmla="*/ 25 w 33"/>
                <a:gd name="T21" fmla="*/ 2 h 40"/>
                <a:gd name="T22" fmla="*/ 24 w 33"/>
                <a:gd name="T23" fmla="*/ 1 h 40"/>
                <a:gd name="T24" fmla="*/ 24 w 33"/>
                <a:gd name="T25" fmla="*/ 1 h 40"/>
                <a:gd name="T26" fmla="*/ 26 w 33"/>
                <a:gd name="T27" fmla="*/ 1 h 40"/>
                <a:gd name="T28" fmla="*/ 29 w 33"/>
                <a:gd name="T29" fmla="*/ 1 h 40"/>
                <a:gd name="T30" fmla="*/ 32 w 33"/>
                <a:gd name="T31" fmla="*/ 2 h 40"/>
                <a:gd name="T32" fmla="*/ 33 w 33"/>
                <a:gd name="T33" fmla="*/ 4 h 40"/>
                <a:gd name="T34" fmla="*/ 31 w 33"/>
                <a:gd name="T35" fmla="*/ 8 h 40"/>
                <a:gd name="T36" fmla="*/ 29 w 33"/>
                <a:gd name="T37" fmla="*/ 10 h 40"/>
                <a:gd name="T38" fmla="*/ 29 w 33"/>
                <a:gd name="T39" fmla="*/ 14 h 40"/>
                <a:gd name="T40" fmla="*/ 30 w 33"/>
                <a:gd name="T41" fmla="*/ 19 h 40"/>
                <a:gd name="T42" fmla="*/ 31 w 33"/>
                <a:gd name="T43" fmla="*/ 21 h 40"/>
                <a:gd name="T44" fmla="*/ 32 w 33"/>
                <a:gd name="T45" fmla="*/ 24 h 40"/>
                <a:gd name="T46" fmla="*/ 32 w 33"/>
                <a:gd name="T47" fmla="*/ 26 h 40"/>
                <a:gd name="T48" fmla="*/ 31 w 33"/>
                <a:gd name="T49" fmla="*/ 28 h 40"/>
                <a:gd name="T50" fmla="*/ 30 w 33"/>
                <a:gd name="T51" fmla="*/ 32 h 40"/>
                <a:gd name="T52" fmla="*/ 28 w 33"/>
                <a:gd name="T53" fmla="*/ 35 h 40"/>
                <a:gd name="T54" fmla="*/ 27 w 33"/>
                <a:gd name="T55" fmla="*/ 36 h 40"/>
                <a:gd name="T56" fmla="*/ 26 w 33"/>
                <a:gd name="T57" fmla="*/ 34 h 40"/>
                <a:gd name="T58" fmla="*/ 24 w 33"/>
                <a:gd name="T59" fmla="*/ 33 h 40"/>
                <a:gd name="T60" fmla="*/ 23 w 33"/>
                <a:gd name="T61" fmla="*/ 33 h 40"/>
                <a:gd name="T62" fmla="*/ 20 w 33"/>
                <a:gd name="T63" fmla="*/ 34 h 40"/>
                <a:gd name="T64" fmla="*/ 18 w 33"/>
                <a:gd name="T65" fmla="*/ 35 h 40"/>
                <a:gd name="T66" fmla="*/ 17 w 33"/>
                <a:gd name="T67" fmla="*/ 34 h 40"/>
                <a:gd name="T68" fmla="*/ 16 w 33"/>
                <a:gd name="T69" fmla="*/ 35 h 40"/>
                <a:gd name="T70" fmla="*/ 16 w 33"/>
                <a:gd name="T71" fmla="*/ 37 h 40"/>
                <a:gd name="T72" fmla="*/ 17 w 33"/>
                <a:gd name="T73" fmla="*/ 39 h 40"/>
                <a:gd name="T74" fmla="*/ 16 w 33"/>
                <a:gd name="T75" fmla="*/ 40 h 40"/>
                <a:gd name="T76" fmla="*/ 11 w 33"/>
                <a:gd name="T77" fmla="*/ 39 h 40"/>
                <a:gd name="T78" fmla="*/ 9 w 33"/>
                <a:gd name="T79" fmla="*/ 35 h 40"/>
                <a:gd name="T80" fmla="*/ 8 w 33"/>
                <a:gd name="T81" fmla="*/ 32 h 40"/>
                <a:gd name="T82" fmla="*/ 7 w 33"/>
                <a:gd name="T83" fmla="*/ 29 h 40"/>
                <a:gd name="T84" fmla="*/ 7 w 33"/>
                <a:gd name="T85" fmla="*/ 27 h 40"/>
                <a:gd name="T86" fmla="*/ 6 w 33"/>
                <a:gd name="T87" fmla="*/ 25 h 40"/>
                <a:gd name="T88" fmla="*/ 4 w 33"/>
                <a:gd name="T89" fmla="*/ 25 h 40"/>
                <a:gd name="T90" fmla="*/ 4 w 33"/>
                <a:gd name="T91" fmla="*/ 23 h 40"/>
                <a:gd name="T92" fmla="*/ 2 w 33"/>
                <a:gd name="T93" fmla="*/ 22 h 40"/>
                <a:gd name="T94" fmla="*/ 1 w 33"/>
                <a:gd name="T95" fmla="*/ 19 h 40"/>
                <a:gd name="T96" fmla="*/ 1 w 33"/>
                <a:gd name="T97" fmla="*/ 17 h 40"/>
                <a:gd name="T98" fmla="*/ 2 w 33"/>
                <a:gd name="T99" fmla="*/ 15 h 40"/>
                <a:gd name="T100" fmla="*/ 3 w 33"/>
                <a:gd name="T101" fmla="*/ 13 h 40"/>
                <a:gd name="T102" fmla="*/ 2 w 33"/>
                <a:gd name="T103" fmla="*/ 11 h 40"/>
                <a:gd name="T104" fmla="*/ 4 w 33"/>
                <a:gd name="T105" fmla="*/ 9 h 40"/>
                <a:gd name="T106" fmla="*/ 6 w 33"/>
                <a:gd name="T107" fmla="*/ 9 h 40"/>
                <a:gd name="T108" fmla="*/ 7 w 33"/>
                <a:gd name="T109" fmla="*/ 9 h 40"/>
                <a:gd name="T110" fmla="*/ 8 w 33"/>
                <a:gd name="T111" fmla="*/ 8 h 40"/>
                <a:gd name="T112" fmla="*/ 7 w 33"/>
                <a:gd name="T113" fmla="*/ 7 h 40"/>
                <a:gd name="T114" fmla="*/ 8 w 33"/>
                <a:gd name="T115" fmla="*/ 5 h 40"/>
                <a:gd name="T116" fmla="*/ 8 w 33"/>
                <a:gd name="T117"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 h="40">
                  <a:moveTo>
                    <a:pt x="8" y="2"/>
                  </a:moveTo>
                  <a:cubicBezTo>
                    <a:pt x="8" y="2"/>
                    <a:pt x="8" y="1"/>
                    <a:pt x="9" y="0"/>
                  </a:cubicBezTo>
                  <a:cubicBezTo>
                    <a:pt x="10" y="0"/>
                    <a:pt x="10" y="0"/>
                    <a:pt x="11" y="0"/>
                  </a:cubicBezTo>
                  <a:cubicBezTo>
                    <a:pt x="12" y="1"/>
                    <a:pt x="13" y="1"/>
                    <a:pt x="14" y="1"/>
                  </a:cubicBezTo>
                  <a:cubicBezTo>
                    <a:pt x="15" y="1"/>
                    <a:pt x="16" y="2"/>
                    <a:pt x="17" y="2"/>
                  </a:cubicBezTo>
                  <a:cubicBezTo>
                    <a:pt x="17" y="2"/>
                    <a:pt x="18" y="3"/>
                    <a:pt x="18" y="3"/>
                  </a:cubicBezTo>
                  <a:cubicBezTo>
                    <a:pt x="18" y="3"/>
                    <a:pt x="18" y="3"/>
                    <a:pt x="18" y="2"/>
                  </a:cubicBezTo>
                  <a:cubicBezTo>
                    <a:pt x="18" y="1"/>
                    <a:pt x="18" y="1"/>
                    <a:pt x="19" y="1"/>
                  </a:cubicBezTo>
                  <a:cubicBezTo>
                    <a:pt x="20" y="1"/>
                    <a:pt x="21" y="1"/>
                    <a:pt x="22" y="1"/>
                  </a:cubicBezTo>
                  <a:cubicBezTo>
                    <a:pt x="22" y="1"/>
                    <a:pt x="23" y="1"/>
                    <a:pt x="23" y="2"/>
                  </a:cubicBezTo>
                  <a:cubicBezTo>
                    <a:pt x="24" y="2"/>
                    <a:pt x="25" y="2"/>
                    <a:pt x="25" y="2"/>
                  </a:cubicBezTo>
                  <a:cubicBezTo>
                    <a:pt x="26" y="2"/>
                    <a:pt x="25" y="2"/>
                    <a:pt x="24" y="1"/>
                  </a:cubicBezTo>
                  <a:cubicBezTo>
                    <a:pt x="24" y="1"/>
                    <a:pt x="24" y="1"/>
                    <a:pt x="24" y="1"/>
                  </a:cubicBezTo>
                  <a:cubicBezTo>
                    <a:pt x="25" y="1"/>
                    <a:pt x="25" y="1"/>
                    <a:pt x="26" y="1"/>
                  </a:cubicBezTo>
                  <a:cubicBezTo>
                    <a:pt x="27" y="1"/>
                    <a:pt x="27" y="1"/>
                    <a:pt x="29" y="1"/>
                  </a:cubicBezTo>
                  <a:cubicBezTo>
                    <a:pt x="30" y="1"/>
                    <a:pt x="32" y="2"/>
                    <a:pt x="32" y="2"/>
                  </a:cubicBezTo>
                  <a:cubicBezTo>
                    <a:pt x="33" y="3"/>
                    <a:pt x="33" y="3"/>
                    <a:pt x="33" y="4"/>
                  </a:cubicBezTo>
                  <a:cubicBezTo>
                    <a:pt x="33" y="5"/>
                    <a:pt x="32" y="7"/>
                    <a:pt x="31" y="8"/>
                  </a:cubicBezTo>
                  <a:cubicBezTo>
                    <a:pt x="30" y="8"/>
                    <a:pt x="29" y="9"/>
                    <a:pt x="29" y="10"/>
                  </a:cubicBezTo>
                  <a:cubicBezTo>
                    <a:pt x="29" y="12"/>
                    <a:pt x="29" y="12"/>
                    <a:pt x="29" y="14"/>
                  </a:cubicBezTo>
                  <a:cubicBezTo>
                    <a:pt x="29" y="16"/>
                    <a:pt x="30" y="18"/>
                    <a:pt x="30" y="19"/>
                  </a:cubicBezTo>
                  <a:cubicBezTo>
                    <a:pt x="30" y="20"/>
                    <a:pt x="30" y="21"/>
                    <a:pt x="31" y="21"/>
                  </a:cubicBezTo>
                  <a:cubicBezTo>
                    <a:pt x="31" y="22"/>
                    <a:pt x="32" y="23"/>
                    <a:pt x="32" y="24"/>
                  </a:cubicBezTo>
                  <a:cubicBezTo>
                    <a:pt x="32" y="25"/>
                    <a:pt x="32" y="25"/>
                    <a:pt x="32" y="26"/>
                  </a:cubicBezTo>
                  <a:cubicBezTo>
                    <a:pt x="31" y="27"/>
                    <a:pt x="31" y="27"/>
                    <a:pt x="31" y="28"/>
                  </a:cubicBezTo>
                  <a:cubicBezTo>
                    <a:pt x="31" y="30"/>
                    <a:pt x="31" y="31"/>
                    <a:pt x="30" y="32"/>
                  </a:cubicBezTo>
                  <a:cubicBezTo>
                    <a:pt x="30" y="33"/>
                    <a:pt x="29" y="35"/>
                    <a:pt x="28" y="35"/>
                  </a:cubicBezTo>
                  <a:cubicBezTo>
                    <a:pt x="28" y="35"/>
                    <a:pt x="27" y="36"/>
                    <a:pt x="27" y="36"/>
                  </a:cubicBezTo>
                  <a:cubicBezTo>
                    <a:pt x="27" y="36"/>
                    <a:pt x="26" y="35"/>
                    <a:pt x="26" y="34"/>
                  </a:cubicBezTo>
                  <a:cubicBezTo>
                    <a:pt x="26" y="34"/>
                    <a:pt x="25" y="34"/>
                    <a:pt x="24" y="33"/>
                  </a:cubicBezTo>
                  <a:cubicBezTo>
                    <a:pt x="24" y="33"/>
                    <a:pt x="23" y="33"/>
                    <a:pt x="23" y="33"/>
                  </a:cubicBezTo>
                  <a:cubicBezTo>
                    <a:pt x="22" y="34"/>
                    <a:pt x="21" y="34"/>
                    <a:pt x="20" y="34"/>
                  </a:cubicBezTo>
                  <a:cubicBezTo>
                    <a:pt x="20" y="34"/>
                    <a:pt x="19" y="35"/>
                    <a:pt x="18" y="35"/>
                  </a:cubicBezTo>
                  <a:cubicBezTo>
                    <a:pt x="18" y="34"/>
                    <a:pt x="18" y="33"/>
                    <a:pt x="17" y="34"/>
                  </a:cubicBezTo>
                  <a:cubicBezTo>
                    <a:pt x="16" y="34"/>
                    <a:pt x="16" y="35"/>
                    <a:pt x="16" y="35"/>
                  </a:cubicBezTo>
                  <a:cubicBezTo>
                    <a:pt x="15" y="36"/>
                    <a:pt x="15" y="36"/>
                    <a:pt x="16" y="37"/>
                  </a:cubicBezTo>
                  <a:cubicBezTo>
                    <a:pt x="17" y="37"/>
                    <a:pt x="17" y="38"/>
                    <a:pt x="17" y="39"/>
                  </a:cubicBezTo>
                  <a:cubicBezTo>
                    <a:pt x="17" y="39"/>
                    <a:pt x="16" y="40"/>
                    <a:pt x="16" y="40"/>
                  </a:cubicBezTo>
                  <a:cubicBezTo>
                    <a:pt x="15" y="39"/>
                    <a:pt x="12" y="39"/>
                    <a:pt x="11" y="39"/>
                  </a:cubicBezTo>
                  <a:cubicBezTo>
                    <a:pt x="11" y="39"/>
                    <a:pt x="10" y="36"/>
                    <a:pt x="9" y="35"/>
                  </a:cubicBezTo>
                  <a:cubicBezTo>
                    <a:pt x="9" y="34"/>
                    <a:pt x="8" y="33"/>
                    <a:pt x="8" y="32"/>
                  </a:cubicBezTo>
                  <a:cubicBezTo>
                    <a:pt x="8" y="31"/>
                    <a:pt x="7" y="29"/>
                    <a:pt x="7" y="29"/>
                  </a:cubicBezTo>
                  <a:cubicBezTo>
                    <a:pt x="7" y="28"/>
                    <a:pt x="7" y="28"/>
                    <a:pt x="7" y="27"/>
                  </a:cubicBezTo>
                  <a:cubicBezTo>
                    <a:pt x="6" y="27"/>
                    <a:pt x="6" y="26"/>
                    <a:pt x="6" y="25"/>
                  </a:cubicBezTo>
                  <a:cubicBezTo>
                    <a:pt x="7" y="24"/>
                    <a:pt x="5" y="25"/>
                    <a:pt x="4" y="25"/>
                  </a:cubicBezTo>
                  <a:cubicBezTo>
                    <a:pt x="3" y="25"/>
                    <a:pt x="4" y="24"/>
                    <a:pt x="4" y="23"/>
                  </a:cubicBezTo>
                  <a:cubicBezTo>
                    <a:pt x="4" y="23"/>
                    <a:pt x="2" y="23"/>
                    <a:pt x="2" y="22"/>
                  </a:cubicBezTo>
                  <a:cubicBezTo>
                    <a:pt x="2" y="21"/>
                    <a:pt x="2" y="20"/>
                    <a:pt x="1" y="19"/>
                  </a:cubicBezTo>
                  <a:cubicBezTo>
                    <a:pt x="0" y="18"/>
                    <a:pt x="1" y="17"/>
                    <a:pt x="1" y="17"/>
                  </a:cubicBezTo>
                  <a:cubicBezTo>
                    <a:pt x="2" y="16"/>
                    <a:pt x="2" y="16"/>
                    <a:pt x="2" y="15"/>
                  </a:cubicBezTo>
                  <a:cubicBezTo>
                    <a:pt x="2" y="14"/>
                    <a:pt x="2" y="13"/>
                    <a:pt x="3" y="13"/>
                  </a:cubicBezTo>
                  <a:cubicBezTo>
                    <a:pt x="3" y="12"/>
                    <a:pt x="2" y="12"/>
                    <a:pt x="2" y="11"/>
                  </a:cubicBezTo>
                  <a:cubicBezTo>
                    <a:pt x="2" y="10"/>
                    <a:pt x="3" y="9"/>
                    <a:pt x="4" y="9"/>
                  </a:cubicBezTo>
                  <a:cubicBezTo>
                    <a:pt x="5" y="9"/>
                    <a:pt x="5" y="9"/>
                    <a:pt x="6" y="9"/>
                  </a:cubicBezTo>
                  <a:cubicBezTo>
                    <a:pt x="7" y="9"/>
                    <a:pt x="7" y="9"/>
                    <a:pt x="7" y="9"/>
                  </a:cubicBezTo>
                  <a:cubicBezTo>
                    <a:pt x="7" y="8"/>
                    <a:pt x="7" y="8"/>
                    <a:pt x="8" y="8"/>
                  </a:cubicBezTo>
                  <a:cubicBezTo>
                    <a:pt x="8" y="7"/>
                    <a:pt x="8" y="7"/>
                    <a:pt x="7" y="7"/>
                  </a:cubicBezTo>
                  <a:cubicBezTo>
                    <a:pt x="6" y="6"/>
                    <a:pt x="7" y="6"/>
                    <a:pt x="8" y="5"/>
                  </a:cubicBezTo>
                  <a:cubicBezTo>
                    <a:pt x="8" y="4"/>
                    <a:pt x="8" y="3"/>
                    <a:pt x="8"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90" name="Freeform 320">
              <a:extLst>
                <a:ext uri="{FF2B5EF4-FFF2-40B4-BE49-F238E27FC236}">
                  <a16:creationId xmlns:a16="http://schemas.microsoft.com/office/drawing/2014/main" id="{5C868E76-63D2-45DF-9494-7BDB556D3746}"/>
                </a:ext>
              </a:extLst>
            </p:cNvPr>
            <p:cNvSpPr>
              <a:spLocks/>
            </p:cNvSpPr>
            <p:nvPr/>
          </p:nvSpPr>
          <p:spPr bwMode="gray">
            <a:xfrm>
              <a:off x="6718375" y="4041959"/>
              <a:ext cx="60885" cy="90650"/>
            </a:xfrm>
            <a:custGeom>
              <a:avLst/>
              <a:gdLst>
                <a:gd name="T0" fmla="*/ 6 w 24"/>
                <a:gd name="T1" fmla="*/ 0 h 35"/>
                <a:gd name="T2" fmla="*/ 8 w 24"/>
                <a:gd name="T3" fmla="*/ 0 h 35"/>
                <a:gd name="T4" fmla="*/ 10 w 24"/>
                <a:gd name="T5" fmla="*/ 2 h 35"/>
                <a:gd name="T6" fmla="*/ 13 w 24"/>
                <a:gd name="T7" fmla="*/ 3 h 35"/>
                <a:gd name="T8" fmla="*/ 14 w 24"/>
                <a:gd name="T9" fmla="*/ 4 h 35"/>
                <a:gd name="T10" fmla="*/ 16 w 24"/>
                <a:gd name="T11" fmla="*/ 6 h 35"/>
                <a:gd name="T12" fmla="*/ 19 w 24"/>
                <a:gd name="T13" fmla="*/ 9 h 35"/>
                <a:gd name="T14" fmla="*/ 19 w 24"/>
                <a:gd name="T15" fmla="*/ 10 h 35"/>
                <a:gd name="T16" fmla="*/ 19 w 24"/>
                <a:gd name="T17" fmla="*/ 9 h 35"/>
                <a:gd name="T18" fmla="*/ 21 w 24"/>
                <a:gd name="T19" fmla="*/ 11 h 35"/>
                <a:gd name="T20" fmla="*/ 22 w 24"/>
                <a:gd name="T21" fmla="*/ 13 h 35"/>
                <a:gd name="T22" fmla="*/ 21 w 24"/>
                <a:gd name="T23" fmla="*/ 14 h 35"/>
                <a:gd name="T24" fmla="*/ 22 w 24"/>
                <a:gd name="T25" fmla="*/ 13 h 35"/>
                <a:gd name="T26" fmla="*/ 23 w 24"/>
                <a:gd name="T27" fmla="*/ 11 h 35"/>
                <a:gd name="T28" fmla="*/ 24 w 24"/>
                <a:gd name="T29" fmla="*/ 15 h 35"/>
                <a:gd name="T30" fmla="*/ 24 w 24"/>
                <a:gd name="T31" fmla="*/ 16 h 35"/>
                <a:gd name="T32" fmla="*/ 23 w 24"/>
                <a:gd name="T33" fmla="*/ 18 h 35"/>
                <a:gd name="T34" fmla="*/ 22 w 24"/>
                <a:gd name="T35" fmla="*/ 20 h 35"/>
                <a:gd name="T36" fmla="*/ 19 w 24"/>
                <a:gd name="T37" fmla="*/ 24 h 35"/>
                <a:gd name="T38" fmla="*/ 18 w 24"/>
                <a:gd name="T39" fmla="*/ 27 h 35"/>
                <a:gd name="T40" fmla="*/ 16 w 24"/>
                <a:gd name="T41" fmla="*/ 30 h 35"/>
                <a:gd name="T42" fmla="*/ 15 w 24"/>
                <a:gd name="T43" fmla="*/ 33 h 35"/>
                <a:gd name="T44" fmla="*/ 13 w 24"/>
                <a:gd name="T45" fmla="*/ 34 h 35"/>
                <a:gd name="T46" fmla="*/ 11 w 24"/>
                <a:gd name="T47" fmla="*/ 34 h 35"/>
                <a:gd name="T48" fmla="*/ 10 w 24"/>
                <a:gd name="T49" fmla="*/ 33 h 35"/>
                <a:gd name="T50" fmla="*/ 9 w 24"/>
                <a:gd name="T51" fmla="*/ 33 h 35"/>
                <a:gd name="T52" fmla="*/ 7 w 24"/>
                <a:gd name="T53" fmla="*/ 33 h 35"/>
                <a:gd name="T54" fmla="*/ 5 w 24"/>
                <a:gd name="T55" fmla="*/ 34 h 35"/>
                <a:gd name="T56" fmla="*/ 3 w 24"/>
                <a:gd name="T57" fmla="*/ 34 h 35"/>
                <a:gd name="T58" fmla="*/ 0 w 24"/>
                <a:gd name="T59" fmla="*/ 33 h 35"/>
                <a:gd name="T60" fmla="*/ 1 w 24"/>
                <a:gd name="T61" fmla="*/ 32 h 35"/>
                <a:gd name="T62" fmla="*/ 3 w 24"/>
                <a:gd name="T63" fmla="*/ 29 h 35"/>
                <a:gd name="T64" fmla="*/ 4 w 24"/>
                <a:gd name="T65" fmla="*/ 25 h 35"/>
                <a:gd name="T66" fmla="*/ 5 w 24"/>
                <a:gd name="T67" fmla="*/ 23 h 35"/>
                <a:gd name="T68" fmla="*/ 5 w 24"/>
                <a:gd name="T69" fmla="*/ 21 h 35"/>
                <a:gd name="T70" fmla="*/ 4 w 24"/>
                <a:gd name="T71" fmla="*/ 18 h 35"/>
                <a:gd name="T72" fmla="*/ 3 w 24"/>
                <a:gd name="T73" fmla="*/ 16 h 35"/>
                <a:gd name="T74" fmla="*/ 2 w 24"/>
                <a:gd name="T75" fmla="*/ 11 h 35"/>
                <a:gd name="T76" fmla="*/ 2 w 24"/>
                <a:gd name="T77" fmla="*/ 7 h 35"/>
                <a:gd name="T78" fmla="*/ 4 w 24"/>
                <a:gd name="T79" fmla="*/ 5 h 35"/>
                <a:gd name="T80" fmla="*/ 6 w 24"/>
                <a:gd name="T81" fmla="*/ 1 h 35"/>
                <a:gd name="T82" fmla="*/ 6 w 24"/>
                <a:gd name="T8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 h="35">
                  <a:moveTo>
                    <a:pt x="6" y="0"/>
                  </a:moveTo>
                  <a:cubicBezTo>
                    <a:pt x="6" y="0"/>
                    <a:pt x="7" y="0"/>
                    <a:pt x="8" y="0"/>
                  </a:cubicBezTo>
                  <a:cubicBezTo>
                    <a:pt x="8" y="1"/>
                    <a:pt x="9" y="2"/>
                    <a:pt x="10" y="2"/>
                  </a:cubicBezTo>
                  <a:cubicBezTo>
                    <a:pt x="11" y="3"/>
                    <a:pt x="13" y="3"/>
                    <a:pt x="13" y="3"/>
                  </a:cubicBezTo>
                  <a:cubicBezTo>
                    <a:pt x="14" y="3"/>
                    <a:pt x="14" y="3"/>
                    <a:pt x="14" y="4"/>
                  </a:cubicBezTo>
                  <a:cubicBezTo>
                    <a:pt x="15" y="4"/>
                    <a:pt x="16" y="6"/>
                    <a:pt x="16" y="6"/>
                  </a:cubicBezTo>
                  <a:cubicBezTo>
                    <a:pt x="17" y="7"/>
                    <a:pt x="18" y="8"/>
                    <a:pt x="19" y="9"/>
                  </a:cubicBezTo>
                  <a:cubicBezTo>
                    <a:pt x="19" y="10"/>
                    <a:pt x="19" y="10"/>
                    <a:pt x="19" y="10"/>
                  </a:cubicBezTo>
                  <a:cubicBezTo>
                    <a:pt x="19" y="11"/>
                    <a:pt x="19" y="9"/>
                    <a:pt x="19" y="9"/>
                  </a:cubicBezTo>
                  <a:cubicBezTo>
                    <a:pt x="20" y="9"/>
                    <a:pt x="21" y="11"/>
                    <a:pt x="21" y="11"/>
                  </a:cubicBezTo>
                  <a:cubicBezTo>
                    <a:pt x="22" y="12"/>
                    <a:pt x="22" y="12"/>
                    <a:pt x="22" y="13"/>
                  </a:cubicBezTo>
                  <a:cubicBezTo>
                    <a:pt x="21" y="14"/>
                    <a:pt x="20" y="14"/>
                    <a:pt x="21" y="14"/>
                  </a:cubicBezTo>
                  <a:cubicBezTo>
                    <a:pt x="21" y="14"/>
                    <a:pt x="21" y="14"/>
                    <a:pt x="22" y="13"/>
                  </a:cubicBezTo>
                  <a:cubicBezTo>
                    <a:pt x="22" y="13"/>
                    <a:pt x="22" y="11"/>
                    <a:pt x="23" y="11"/>
                  </a:cubicBezTo>
                  <a:cubicBezTo>
                    <a:pt x="23" y="12"/>
                    <a:pt x="23" y="14"/>
                    <a:pt x="24" y="15"/>
                  </a:cubicBezTo>
                  <a:cubicBezTo>
                    <a:pt x="24" y="15"/>
                    <a:pt x="24" y="15"/>
                    <a:pt x="24" y="16"/>
                  </a:cubicBezTo>
                  <a:cubicBezTo>
                    <a:pt x="24" y="17"/>
                    <a:pt x="24" y="17"/>
                    <a:pt x="23" y="18"/>
                  </a:cubicBezTo>
                  <a:cubicBezTo>
                    <a:pt x="23" y="18"/>
                    <a:pt x="22" y="18"/>
                    <a:pt x="22" y="20"/>
                  </a:cubicBezTo>
                  <a:cubicBezTo>
                    <a:pt x="21" y="21"/>
                    <a:pt x="20" y="24"/>
                    <a:pt x="19" y="24"/>
                  </a:cubicBezTo>
                  <a:cubicBezTo>
                    <a:pt x="18" y="25"/>
                    <a:pt x="18" y="26"/>
                    <a:pt x="18" y="27"/>
                  </a:cubicBezTo>
                  <a:cubicBezTo>
                    <a:pt x="18" y="28"/>
                    <a:pt x="17" y="29"/>
                    <a:pt x="16" y="30"/>
                  </a:cubicBezTo>
                  <a:cubicBezTo>
                    <a:pt x="16" y="31"/>
                    <a:pt x="16" y="32"/>
                    <a:pt x="15" y="33"/>
                  </a:cubicBezTo>
                  <a:cubicBezTo>
                    <a:pt x="14" y="34"/>
                    <a:pt x="13" y="34"/>
                    <a:pt x="13" y="34"/>
                  </a:cubicBezTo>
                  <a:cubicBezTo>
                    <a:pt x="12" y="34"/>
                    <a:pt x="11" y="34"/>
                    <a:pt x="11" y="34"/>
                  </a:cubicBezTo>
                  <a:cubicBezTo>
                    <a:pt x="10" y="33"/>
                    <a:pt x="10" y="33"/>
                    <a:pt x="10" y="33"/>
                  </a:cubicBezTo>
                  <a:cubicBezTo>
                    <a:pt x="10" y="33"/>
                    <a:pt x="9" y="33"/>
                    <a:pt x="9" y="33"/>
                  </a:cubicBezTo>
                  <a:cubicBezTo>
                    <a:pt x="8" y="34"/>
                    <a:pt x="7" y="33"/>
                    <a:pt x="7" y="33"/>
                  </a:cubicBezTo>
                  <a:cubicBezTo>
                    <a:pt x="7" y="33"/>
                    <a:pt x="6" y="33"/>
                    <a:pt x="5" y="34"/>
                  </a:cubicBezTo>
                  <a:cubicBezTo>
                    <a:pt x="4" y="34"/>
                    <a:pt x="3" y="35"/>
                    <a:pt x="3" y="34"/>
                  </a:cubicBezTo>
                  <a:cubicBezTo>
                    <a:pt x="2" y="34"/>
                    <a:pt x="0" y="33"/>
                    <a:pt x="0" y="33"/>
                  </a:cubicBezTo>
                  <a:cubicBezTo>
                    <a:pt x="0" y="33"/>
                    <a:pt x="1" y="32"/>
                    <a:pt x="1" y="32"/>
                  </a:cubicBezTo>
                  <a:cubicBezTo>
                    <a:pt x="2" y="32"/>
                    <a:pt x="3" y="30"/>
                    <a:pt x="3" y="29"/>
                  </a:cubicBezTo>
                  <a:cubicBezTo>
                    <a:pt x="4" y="28"/>
                    <a:pt x="4" y="27"/>
                    <a:pt x="4" y="25"/>
                  </a:cubicBezTo>
                  <a:cubicBezTo>
                    <a:pt x="4" y="24"/>
                    <a:pt x="4" y="24"/>
                    <a:pt x="5" y="23"/>
                  </a:cubicBezTo>
                  <a:cubicBezTo>
                    <a:pt x="5" y="22"/>
                    <a:pt x="5" y="22"/>
                    <a:pt x="5" y="21"/>
                  </a:cubicBezTo>
                  <a:cubicBezTo>
                    <a:pt x="5" y="20"/>
                    <a:pt x="4" y="19"/>
                    <a:pt x="4" y="18"/>
                  </a:cubicBezTo>
                  <a:cubicBezTo>
                    <a:pt x="3" y="18"/>
                    <a:pt x="3" y="17"/>
                    <a:pt x="3" y="16"/>
                  </a:cubicBezTo>
                  <a:cubicBezTo>
                    <a:pt x="3" y="15"/>
                    <a:pt x="2" y="13"/>
                    <a:pt x="2" y="11"/>
                  </a:cubicBezTo>
                  <a:cubicBezTo>
                    <a:pt x="2" y="9"/>
                    <a:pt x="2" y="9"/>
                    <a:pt x="2" y="7"/>
                  </a:cubicBezTo>
                  <a:cubicBezTo>
                    <a:pt x="2" y="6"/>
                    <a:pt x="3" y="5"/>
                    <a:pt x="4" y="5"/>
                  </a:cubicBezTo>
                  <a:cubicBezTo>
                    <a:pt x="5" y="4"/>
                    <a:pt x="6" y="2"/>
                    <a:pt x="6" y="1"/>
                  </a:cubicBezTo>
                  <a:lnTo>
                    <a:pt x="6"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91" name="Freeform 321">
              <a:extLst>
                <a:ext uri="{FF2B5EF4-FFF2-40B4-BE49-F238E27FC236}">
                  <a16:creationId xmlns:a16="http://schemas.microsoft.com/office/drawing/2014/main" id="{1CBC250B-5D6E-4785-97B9-238CB06AFF12}"/>
                </a:ext>
              </a:extLst>
            </p:cNvPr>
            <p:cNvSpPr>
              <a:spLocks/>
            </p:cNvSpPr>
            <p:nvPr/>
          </p:nvSpPr>
          <p:spPr bwMode="gray">
            <a:xfrm>
              <a:off x="6665609" y="405143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92" name="Freeform 322">
              <a:extLst>
                <a:ext uri="{FF2B5EF4-FFF2-40B4-BE49-F238E27FC236}">
                  <a16:creationId xmlns:a16="http://schemas.microsoft.com/office/drawing/2014/main" id="{8EEE4406-77AB-4BCB-B39D-4C300B38DA99}"/>
                </a:ext>
              </a:extLst>
            </p:cNvPr>
            <p:cNvSpPr>
              <a:spLocks/>
            </p:cNvSpPr>
            <p:nvPr/>
          </p:nvSpPr>
          <p:spPr bwMode="gray">
            <a:xfrm>
              <a:off x="6422073" y="4546620"/>
              <a:ext cx="28413" cy="33825"/>
            </a:xfrm>
            <a:custGeom>
              <a:avLst/>
              <a:gdLst>
                <a:gd name="T0" fmla="*/ 7 w 11"/>
                <a:gd name="T1" fmla="*/ 5 h 13"/>
                <a:gd name="T2" fmla="*/ 8 w 11"/>
                <a:gd name="T3" fmla="*/ 6 h 13"/>
                <a:gd name="T4" fmla="*/ 8 w 11"/>
                <a:gd name="T5" fmla="*/ 7 h 13"/>
                <a:gd name="T6" fmla="*/ 9 w 11"/>
                <a:gd name="T7" fmla="*/ 7 h 13"/>
                <a:gd name="T8" fmla="*/ 9 w 11"/>
                <a:gd name="T9" fmla="*/ 7 h 13"/>
                <a:gd name="T10" fmla="*/ 10 w 11"/>
                <a:gd name="T11" fmla="*/ 9 h 13"/>
                <a:gd name="T12" fmla="*/ 10 w 11"/>
                <a:gd name="T13" fmla="*/ 10 h 13"/>
                <a:gd name="T14" fmla="*/ 11 w 11"/>
                <a:gd name="T15" fmla="*/ 10 h 13"/>
                <a:gd name="T16" fmla="*/ 11 w 11"/>
                <a:gd name="T17" fmla="*/ 11 h 13"/>
                <a:gd name="T18" fmla="*/ 10 w 11"/>
                <a:gd name="T19" fmla="*/ 12 h 13"/>
                <a:gd name="T20" fmla="*/ 10 w 11"/>
                <a:gd name="T21" fmla="*/ 12 h 13"/>
                <a:gd name="T22" fmla="*/ 9 w 11"/>
                <a:gd name="T23" fmla="*/ 12 h 13"/>
                <a:gd name="T24" fmla="*/ 10 w 11"/>
                <a:gd name="T25" fmla="*/ 13 h 13"/>
                <a:gd name="T26" fmla="*/ 10 w 11"/>
                <a:gd name="T27" fmla="*/ 13 h 13"/>
                <a:gd name="T28" fmla="*/ 9 w 11"/>
                <a:gd name="T29" fmla="*/ 13 h 13"/>
                <a:gd name="T30" fmla="*/ 8 w 11"/>
                <a:gd name="T31" fmla="*/ 12 h 13"/>
                <a:gd name="T32" fmla="*/ 8 w 11"/>
                <a:gd name="T33" fmla="*/ 10 h 13"/>
                <a:gd name="T34" fmla="*/ 9 w 11"/>
                <a:gd name="T35" fmla="*/ 9 h 13"/>
                <a:gd name="T36" fmla="*/ 8 w 11"/>
                <a:gd name="T37" fmla="*/ 8 h 13"/>
                <a:gd name="T38" fmla="*/ 7 w 11"/>
                <a:gd name="T39" fmla="*/ 10 h 13"/>
                <a:gd name="T40" fmla="*/ 6 w 11"/>
                <a:gd name="T41" fmla="*/ 10 h 13"/>
                <a:gd name="T42" fmla="*/ 5 w 11"/>
                <a:gd name="T43" fmla="*/ 9 h 13"/>
                <a:gd name="T44" fmla="*/ 5 w 11"/>
                <a:gd name="T45" fmla="*/ 8 h 13"/>
                <a:gd name="T46" fmla="*/ 5 w 11"/>
                <a:gd name="T47" fmla="*/ 8 h 13"/>
                <a:gd name="T48" fmla="*/ 4 w 11"/>
                <a:gd name="T49" fmla="*/ 8 h 13"/>
                <a:gd name="T50" fmla="*/ 3 w 11"/>
                <a:gd name="T51" fmla="*/ 7 h 13"/>
                <a:gd name="T52" fmla="*/ 3 w 11"/>
                <a:gd name="T53" fmla="*/ 6 h 13"/>
                <a:gd name="T54" fmla="*/ 2 w 11"/>
                <a:gd name="T55" fmla="*/ 6 h 13"/>
                <a:gd name="T56" fmla="*/ 1 w 11"/>
                <a:gd name="T57" fmla="*/ 6 h 13"/>
                <a:gd name="T58" fmla="*/ 0 w 11"/>
                <a:gd name="T59" fmla="*/ 5 h 13"/>
                <a:gd name="T60" fmla="*/ 1 w 11"/>
                <a:gd name="T61" fmla="*/ 4 h 13"/>
                <a:gd name="T62" fmla="*/ 2 w 11"/>
                <a:gd name="T63" fmla="*/ 4 h 13"/>
                <a:gd name="T64" fmla="*/ 1 w 11"/>
                <a:gd name="T65" fmla="*/ 2 h 13"/>
                <a:gd name="T66" fmla="*/ 2 w 11"/>
                <a:gd name="T67" fmla="*/ 1 h 13"/>
                <a:gd name="T68" fmla="*/ 3 w 11"/>
                <a:gd name="T69" fmla="*/ 1 h 13"/>
                <a:gd name="T70" fmla="*/ 5 w 11"/>
                <a:gd name="T71" fmla="*/ 3 h 13"/>
                <a:gd name="T72" fmla="*/ 5 w 11"/>
                <a:gd name="T73" fmla="*/ 3 h 13"/>
                <a:gd name="T74" fmla="*/ 7 w 11"/>
                <a:gd name="T75"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 h="13">
                  <a:moveTo>
                    <a:pt x="7" y="5"/>
                  </a:moveTo>
                  <a:cubicBezTo>
                    <a:pt x="7" y="5"/>
                    <a:pt x="8" y="5"/>
                    <a:pt x="8" y="6"/>
                  </a:cubicBezTo>
                  <a:cubicBezTo>
                    <a:pt x="8" y="6"/>
                    <a:pt x="8" y="7"/>
                    <a:pt x="8" y="7"/>
                  </a:cubicBezTo>
                  <a:cubicBezTo>
                    <a:pt x="9" y="7"/>
                    <a:pt x="9" y="7"/>
                    <a:pt x="9" y="7"/>
                  </a:cubicBezTo>
                  <a:cubicBezTo>
                    <a:pt x="9" y="7"/>
                    <a:pt x="9" y="7"/>
                    <a:pt x="9" y="7"/>
                  </a:cubicBezTo>
                  <a:cubicBezTo>
                    <a:pt x="10" y="8"/>
                    <a:pt x="10" y="9"/>
                    <a:pt x="10" y="9"/>
                  </a:cubicBezTo>
                  <a:cubicBezTo>
                    <a:pt x="10" y="9"/>
                    <a:pt x="10" y="10"/>
                    <a:pt x="10" y="10"/>
                  </a:cubicBezTo>
                  <a:cubicBezTo>
                    <a:pt x="11" y="10"/>
                    <a:pt x="11" y="10"/>
                    <a:pt x="11" y="10"/>
                  </a:cubicBezTo>
                  <a:cubicBezTo>
                    <a:pt x="11" y="11"/>
                    <a:pt x="11" y="11"/>
                    <a:pt x="11" y="11"/>
                  </a:cubicBezTo>
                  <a:cubicBezTo>
                    <a:pt x="11" y="11"/>
                    <a:pt x="11" y="12"/>
                    <a:pt x="10" y="12"/>
                  </a:cubicBezTo>
                  <a:cubicBezTo>
                    <a:pt x="10" y="12"/>
                    <a:pt x="10" y="12"/>
                    <a:pt x="10" y="12"/>
                  </a:cubicBezTo>
                  <a:cubicBezTo>
                    <a:pt x="9" y="12"/>
                    <a:pt x="9" y="12"/>
                    <a:pt x="9" y="12"/>
                  </a:cubicBezTo>
                  <a:cubicBezTo>
                    <a:pt x="10" y="12"/>
                    <a:pt x="10" y="12"/>
                    <a:pt x="10" y="13"/>
                  </a:cubicBezTo>
                  <a:cubicBezTo>
                    <a:pt x="10" y="13"/>
                    <a:pt x="10" y="13"/>
                    <a:pt x="10" y="13"/>
                  </a:cubicBezTo>
                  <a:cubicBezTo>
                    <a:pt x="9" y="13"/>
                    <a:pt x="9" y="13"/>
                    <a:pt x="9" y="13"/>
                  </a:cubicBezTo>
                  <a:cubicBezTo>
                    <a:pt x="9" y="13"/>
                    <a:pt x="8" y="13"/>
                    <a:pt x="8" y="12"/>
                  </a:cubicBezTo>
                  <a:cubicBezTo>
                    <a:pt x="8" y="11"/>
                    <a:pt x="8" y="11"/>
                    <a:pt x="8" y="10"/>
                  </a:cubicBezTo>
                  <a:cubicBezTo>
                    <a:pt x="9" y="10"/>
                    <a:pt x="9" y="10"/>
                    <a:pt x="9" y="9"/>
                  </a:cubicBezTo>
                  <a:cubicBezTo>
                    <a:pt x="8" y="9"/>
                    <a:pt x="8" y="8"/>
                    <a:pt x="8" y="8"/>
                  </a:cubicBezTo>
                  <a:cubicBezTo>
                    <a:pt x="8" y="9"/>
                    <a:pt x="8" y="10"/>
                    <a:pt x="7" y="10"/>
                  </a:cubicBezTo>
                  <a:cubicBezTo>
                    <a:pt x="6" y="10"/>
                    <a:pt x="6" y="10"/>
                    <a:pt x="6" y="10"/>
                  </a:cubicBezTo>
                  <a:cubicBezTo>
                    <a:pt x="6" y="9"/>
                    <a:pt x="5" y="9"/>
                    <a:pt x="5" y="9"/>
                  </a:cubicBezTo>
                  <a:cubicBezTo>
                    <a:pt x="5" y="9"/>
                    <a:pt x="5" y="9"/>
                    <a:pt x="5" y="8"/>
                  </a:cubicBezTo>
                  <a:cubicBezTo>
                    <a:pt x="5" y="8"/>
                    <a:pt x="5" y="8"/>
                    <a:pt x="5" y="8"/>
                  </a:cubicBezTo>
                  <a:cubicBezTo>
                    <a:pt x="4" y="8"/>
                    <a:pt x="4" y="8"/>
                    <a:pt x="4" y="8"/>
                  </a:cubicBezTo>
                  <a:cubicBezTo>
                    <a:pt x="4" y="8"/>
                    <a:pt x="3" y="8"/>
                    <a:pt x="3" y="7"/>
                  </a:cubicBezTo>
                  <a:cubicBezTo>
                    <a:pt x="3" y="7"/>
                    <a:pt x="3" y="6"/>
                    <a:pt x="3" y="6"/>
                  </a:cubicBezTo>
                  <a:cubicBezTo>
                    <a:pt x="2" y="6"/>
                    <a:pt x="2" y="6"/>
                    <a:pt x="2" y="6"/>
                  </a:cubicBezTo>
                  <a:cubicBezTo>
                    <a:pt x="2" y="7"/>
                    <a:pt x="1" y="6"/>
                    <a:pt x="1" y="6"/>
                  </a:cubicBezTo>
                  <a:cubicBezTo>
                    <a:pt x="0" y="5"/>
                    <a:pt x="0" y="5"/>
                    <a:pt x="0" y="5"/>
                  </a:cubicBezTo>
                  <a:cubicBezTo>
                    <a:pt x="1" y="4"/>
                    <a:pt x="1" y="4"/>
                    <a:pt x="1" y="4"/>
                  </a:cubicBezTo>
                  <a:cubicBezTo>
                    <a:pt x="1" y="4"/>
                    <a:pt x="2" y="5"/>
                    <a:pt x="2" y="4"/>
                  </a:cubicBezTo>
                  <a:cubicBezTo>
                    <a:pt x="2" y="4"/>
                    <a:pt x="1" y="3"/>
                    <a:pt x="1" y="2"/>
                  </a:cubicBezTo>
                  <a:cubicBezTo>
                    <a:pt x="0" y="1"/>
                    <a:pt x="1" y="1"/>
                    <a:pt x="2" y="1"/>
                  </a:cubicBezTo>
                  <a:cubicBezTo>
                    <a:pt x="2" y="0"/>
                    <a:pt x="2" y="0"/>
                    <a:pt x="3" y="1"/>
                  </a:cubicBezTo>
                  <a:cubicBezTo>
                    <a:pt x="3" y="2"/>
                    <a:pt x="5" y="2"/>
                    <a:pt x="5" y="3"/>
                  </a:cubicBezTo>
                  <a:cubicBezTo>
                    <a:pt x="5" y="3"/>
                    <a:pt x="5" y="3"/>
                    <a:pt x="5" y="3"/>
                  </a:cubicBezTo>
                  <a:cubicBezTo>
                    <a:pt x="5" y="3"/>
                    <a:pt x="6" y="4"/>
                    <a:pt x="7" y="5"/>
                  </a:cubicBezTo>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93" name="Freeform 323">
              <a:extLst>
                <a:ext uri="{FF2B5EF4-FFF2-40B4-BE49-F238E27FC236}">
                  <a16:creationId xmlns:a16="http://schemas.microsoft.com/office/drawing/2014/main" id="{9D7A0D4E-338A-4BC5-922D-0B9749BFABEA}"/>
                </a:ext>
              </a:extLst>
            </p:cNvPr>
            <p:cNvSpPr>
              <a:spLocks/>
            </p:cNvSpPr>
            <p:nvPr/>
          </p:nvSpPr>
          <p:spPr bwMode="gray">
            <a:xfrm>
              <a:off x="6422073" y="4603446"/>
              <a:ext cx="236772" cy="867260"/>
            </a:xfrm>
            <a:custGeom>
              <a:avLst/>
              <a:gdLst>
                <a:gd name="T0" fmla="*/ 6 w 91"/>
                <a:gd name="T1" fmla="*/ 37 h 335"/>
                <a:gd name="T2" fmla="*/ 5 w 91"/>
                <a:gd name="T3" fmla="*/ 62 h 335"/>
                <a:gd name="T4" fmla="*/ 7 w 91"/>
                <a:gd name="T5" fmla="*/ 88 h 335"/>
                <a:gd name="T6" fmla="*/ 7 w 91"/>
                <a:gd name="T7" fmla="*/ 111 h 335"/>
                <a:gd name="T8" fmla="*/ 11 w 91"/>
                <a:gd name="T9" fmla="*/ 138 h 335"/>
                <a:gd name="T10" fmla="*/ 13 w 91"/>
                <a:gd name="T11" fmla="*/ 159 h 335"/>
                <a:gd name="T12" fmla="*/ 11 w 91"/>
                <a:gd name="T13" fmla="*/ 179 h 335"/>
                <a:gd name="T14" fmla="*/ 18 w 91"/>
                <a:gd name="T15" fmla="*/ 204 h 335"/>
                <a:gd name="T16" fmla="*/ 21 w 91"/>
                <a:gd name="T17" fmla="*/ 224 h 335"/>
                <a:gd name="T18" fmla="*/ 20 w 91"/>
                <a:gd name="T19" fmla="*/ 230 h 335"/>
                <a:gd name="T20" fmla="*/ 27 w 91"/>
                <a:gd name="T21" fmla="*/ 238 h 335"/>
                <a:gd name="T22" fmla="*/ 26 w 91"/>
                <a:gd name="T23" fmla="*/ 233 h 335"/>
                <a:gd name="T24" fmla="*/ 28 w 91"/>
                <a:gd name="T25" fmla="*/ 224 h 335"/>
                <a:gd name="T26" fmla="*/ 32 w 91"/>
                <a:gd name="T27" fmla="*/ 229 h 335"/>
                <a:gd name="T28" fmla="*/ 31 w 91"/>
                <a:gd name="T29" fmla="*/ 234 h 335"/>
                <a:gd name="T30" fmla="*/ 33 w 91"/>
                <a:gd name="T31" fmla="*/ 245 h 335"/>
                <a:gd name="T32" fmla="*/ 38 w 91"/>
                <a:gd name="T33" fmla="*/ 252 h 335"/>
                <a:gd name="T34" fmla="*/ 37 w 91"/>
                <a:gd name="T35" fmla="*/ 258 h 335"/>
                <a:gd name="T36" fmla="*/ 38 w 91"/>
                <a:gd name="T37" fmla="*/ 266 h 335"/>
                <a:gd name="T38" fmla="*/ 34 w 91"/>
                <a:gd name="T39" fmla="*/ 264 h 335"/>
                <a:gd name="T40" fmla="*/ 29 w 91"/>
                <a:gd name="T41" fmla="*/ 263 h 335"/>
                <a:gd name="T42" fmla="*/ 28 w 91"/>
                <a:gd name="T43" fmla="*/ 272 h 335"/>
                <a:gd name="T44" fmla="*/ 38 w 91"/>
                <a:gd name="T45" fmla="*/ 274 h 335"/>
                <a:gd name="T46" fmla="*/ 42 w 91"/>
                <a:gd name="T47" fmla="*/ 278 h 335"/>
                <a:gd name="T48" fmla="*/ 42 w 91"/>
                <a:gd name="T49" fmla="*/ 282 h 335"/>
                <a:gd name="T50" fmla="*/ 39 w 91"/>
                <a:gd name="T51" fmla="*/ 284 h 335"/>
                <a:gd name="T52" fmla="*/ 42 w 91"/>
                <a:gd name="T53" fmla="*/ 288 h 335"/>
                <a:gd name="T54" fmla="*/ 47 w 91"/>
                <a:gd name="T55" fmla="*/ 290 h 335"/>
                <a:gd name="T56" fmla="*/ 46 w 91"/>
                <a:gd name="T57" fmla="*/ 297 h 335"/>
                <a:gd name="T58" fmla="*/ 49 w 91"/>
                <a:gd name="T59" fmla="*/ 301 h 335"/>
                <a:gd name="T60" fmla="*/ 53 w 91"/>
                <a:gd name="T61" fmla="*/ 303 h 335"/>
                <a:gd name="T62" fmla="*/ 56 w 91"/>
                <a:gd name="T63" fmla="*/ 310 h 335"/>
                <a:gd name="T64" fmla="*/ 61 w 91"/>
                <a:gd name="T65" fmla="*/ 314 h 335"/>
                <a:gd name="T66" fmla="*/ 66 w 91"/>
                <a:gd name="T67" fmla="*/ 313 h 335"/>
                <a:gd name="T68" fmla="*/ 65 w 91"/>
                <a:gd name="T69" fmla="*/ 317 h 335"/>
                <a:gd name="T70" fmla="*/ 63 w 91"/>
                <a:gd name="T71" fmla="*/ 323 h 335"/>
                <a:gd name="T72" fmla="*/ 67 w 91"/>
                <a:gd name="T73" fmla="*/ 326 h 335"/>
                <a:gd name="T74" fmla="*/ 77 w 91"/>
                <a:gd name="T75" fmla="*/ 322 h 335"/>
                <a:gd name="T76" fmla="*/ 68 w 91"/>
                <a:gd name="T77" fmla="*/ 327 h 335"/>
                <a:gd name="T78" fmla="*/ 59 w 91"/>
                <a:gd name="T79" fmla="*/ 325 h 335"/>
                <a:gd name="T80" fmla="*/ 73 w 91"/>
                <a:gd name="T81" fmla="*/ 325 h 335"/>
                <a:gd name="T82" fmla="*/ 78 w 91"/>
                <a:gd name="T83" fmla="*/ 328 h 335"/>
                <a:gd name="T84" fmla="*/ 72 w 91"/>
                <a:gd name="T85" fmla="*/ 330 h 335"/>
                <a:gd name="T86" fmla="*/ 71 w 91"/>
                <a:gd name="T87" fmla="*/ 334 h 335"/>
                <a:gd name="T88" fmla="*/ 75 w 91"/>
                <a:gd name="T89" fmla="*/ 330 h 335"/>
                <a:gd name="T90" fmla="*/ 85 w 91"/>
                <a:gd name="T91" fmla="*/ 322 h 335"/>
                <a:gd name="T92" fmla="*/ 66 w 91"/>
                <a:gd name="T93" fmla="*/ 311 h 335"/>
                <a:gd name="T94" fmla="*/ 52 w 91"/>
                <a:gd name="T95" fmla="*/ 299 h 335"/>
                <a:gd name="T96" fmla="*/ 51 w 91"/>
                <a:gd name="T97" fmla="*/ 277 h 335"/>
                <a:gd name="T98" fmla="*/ 49 w 91"/>
                <a:gd name="T99" fmla="*/ 259 h 335"/>
                <a:gd name="T100" fmla="*/ 45 w 91"/>
                <a:gd name="T101" fmla="*/ 249 h 335"/>
                <a:gd name="T102" fmla="*/ 36 w 91"/>
                <a:gd name="T103" fmla="*/ 234 h 335"/>
                <a:gd name="T104" fmla="*/ 30 w 91"/>
                <a:gd name="T105" fmla="*/ 211 h 335"/>
                <a:gd name="T106" fmla="*/ 27 w 91"/>
                <a:gd name="T107" fmla="*/ 186 h 335"/>
                <a:gd name="T108" fmla="*/ 28 w 91"/>
                <a:gd name="T109" fmla="*/ 157 h 335"/>
                <a:gd name="T110" fmla="*/ 19 w 91"/>
                <a:gd name="T111" fmla="*/ 135 h 335"/>
                <a:gd name="T112" fmla="*/ 18 w 91"/>
                <a:gd name="T113" fmla="*/ 110 h 335"/>
                <a:gd name="T114" fmla="*/ 24 w 91"/>
                <a:gd name="T115" fmla="*/ 81 h 335"/>
                <a:gd name="T116" fmla="*/ 30 w 91"/>
                <a:gd name="T117" fmla="*/ 51 h 335"/>
                <a:gd name="T118" fmla="*/ 17 w 91"/>
                <a:gd name="T119" fmla="*/ 30 h 335"/>
                <a:gd name="T120" fmla="*/ 10 w 91"/>
                <a:gd name="T121" fmla="*/ 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 h="335">
                  <a:moveTo>
                    <a:pt x="0" y="8"/>
                  </a:moveTo>
                  <a:cubicBezTo>
                    <a:pt x="0" y="8"/>
                    <a:pt x="1" y="8"/>
                    <a:pt x="1" y="9"/>
                  </a:cubicBezTo>
                  <a:cubicBezTo>
                    <a:pt x="1" y="10"/>
                    <a:pt x="1" y="11"/>
                    <a:pt x="1" y="12"/>
                  </a:cubicBezTo>
                  <a:cubicBezTo>
                    <a:pt x="1" y="13"/>
                    <a:pt x="1" y="14"/>
                    <a:pt x="1" y="15"/>
                  </a:cubicBezTo>
                  <a:cubicBezTo>
                    <a:pt x="2" y="16"/>
                    <a:pt x="2" y="17"/>
                    <a:pt x="2" y="18"/>
                  </a:cubicBezTo>
                  <a:cubicBezTo>
                    <a:pt x="2" y="19"/>
                    <a:pt x="3" y="21"/>
                    <a:pt x="3" y="22"/>
                  </a:cubicBezTo>
                  <a:cubicBezTo>
                    <a:pt x="3" y="22"/>
                    <a:pt x="4" y="23"/>
                    <a:pt x="4" y="24"/>
                  </a:cubicBezTo>
                  <a:cubicBezTo>
                    <a:pt x="4" y="24"/>
                    <a:pt x="4" y="28"/>
                    <a:pt x="4" y="29"/>
                  </a:cubicBezTo>
                  <a:cubicBezTo>
                    <a:pt x="4" y="30"/>
                    <a:pt x="4" y="31"/>
                    <a:pt x="4" y="31"/>
                  </a:cubicBezTo>
                  <a:cubicBezTo>
                    <a:pt x="4" y="32"/>
                    <a:pt x="4" y="31"/>
                    <a:pt x="5" y="32"/>
                  </a:cubicBezTo>
                  <a:cubicBezTo>
                    <a:pt x="5" y="33"/>
                    <a:pt x="5" y="34"/>
                    <a:pt x="5" y="34"/>
                  </a:cubicBezTo>
                  <a:cubicBezTo>
                    <a:pt x="5" y="35"/>
                    <a:pt x="6" y="36"/>
                    <a:pt x="6" y="37"/>
                  </a:cubicBezTo>
                  <a:cubicBezTo>
                    <a:pt x="6" y="38"/>
                    <a:pt x="5" y="38"/>
                    <a:pt x="5" y="38"/>
                  </a:cubicBezTo>
                  <a:cubicBezTo>
                    <a:pt x="5" y="39"/>
                    <a:pt x="5" y="39"/>
                    <a:pt x="5" y="41"/>
                  </a:cubicBezTo>
                  <a:cubicBezTo>
                    <a:pt x="5" y="42"/>
                    <a:pt x="5" y="45"/>
                    <a:pt x="5" y="46"/>
                  </a:cubicBezTo>
                  <a:cubicBezTo>
                    <a:pt x="5" y="46"/>
                    <a:pt x="5" y="48"/>
                    <a:pt x="5" y="49"/>
                  </a:cubicBezTo>
                  <a:cubicBezTo>
                    <a:pt x="5" y="49"/>
                    <a:pt x="6" y="50"/>
                    <a:pt x="5" y="51"/>
                  </a:cubicBezTo>
                  <a:cubicBezTo>
                    <a:pt x="5" y="51"/>
                    <a:pt x="5" y="52"/>
                    <a:pt x="4" y="52"/>
                  </a:cubicBezTo>
                  <a:cubicBezTo>
                    <a:pt x="4" y="52"/>
                    <a:pt x="4" y="52"/>
                    <a:pt x="4" y="53"/>
                  </a:cubicBezTo>
                  <a:cubicBezTo>
                    <a:pt x="4" y="53"/>
                    <a:pt x="4" y="54"/>
                    <a:pt x="4" y="54"/>
                  </a:cubicBezTo>
                  <a:cubicBezTo>
                    <a:pt x="4" y="55"/>
                    <a:pt x="4" y="56"/>
                    <a:pt x="4" y="56"/>
                  </a:cubicBezTo>
                  <a:cubicBezTo>
                    <a:pt x="5" y="56"/>
                    <a:pt x="5" y="56"/>
                    <a:pt x="5" y="57"/>
                  </a:cubicBezTo>
                  <a:cubicBezTo>
                    <a:pt x="6" y="57"/>
                    <a:pt x="6" y="58"/>
                    <a:pt x="5" y="59"/>
                  </a:cubicBezTo>
                  <a:cubicBezTo>
                    <a:pt x="5" y="60"/>
                    <a:pt x="5" y="61"/>
                    <a:pt x="5" y="62"/>
                  </a:cubicBezTo>
                  <a:cubicBezTo>
                    <a:pt x="6" y="63"/>
                    <a:pt x="5" y="66"/>
                    <a:pt x="5" y="67"/>
                  </a:cubicBezTo>
                  <a:cubicBezTo>
                    <a:pt x="6" y="68"/>
                    <a:pt x="6" y="70"/>
                    <a:pt x="7" y="71"/>
                  </a:cubicBezTo>
                  <a:cubicBezTo>
                    <a:pt x="7" y="72"/>
                    <a:pt x="8" y="73"/>
                    <a:pt x="7" y="74"/>
                  </a:cubicBezTo>
                  <a:cubicBezTo>
                    <a:pt x="7" y="75"/>
                    <a:pt x="6" y="75"/>
                    <a:pt x="6" y="76"/>
                  </a:cubicBezTo>
                  <a:cubicBezTo>
                    <a:pt x="6" y="76"/>
                    <a:pt x="6" y="77"/>
                    <a:pt x="6" y="77"/>
                  </a:cubicBezTo>
                  <a:cubicBezTo>
                    <a:pt x="6" y="78"/>
                    <a:pt x="6" y="78"/>
                    <a:pt x="6" y="79"/>
                  </a:cubicBezTo>
                  <a:cubicBezTo>
                    <a:pt x="7" y="79"/>
                    <a:pt x="7" y="79"/>
                    <a:pt x="7" y="80"/>
                  </a:cubicBezTo>
                  <a:cubicBezTo>
                    <a:pt x="7" y="81"/>
                    <a:pt x="7" y="81"/>
                    <a:pt x="7" y="82"/>
                  </a:cubicBezTo>
                  <a:cubicBezTo>
                    <a:pt x="7" y="83"/>
                    <a:pt x="8" y="83"/>
                    <a:pt x="7" y="83"/>
                  </a:cubicBezTo>
                  <a:cubicBezTo>
                    <a:pt x="7" y="84"/>
                    <a:pt x="7" y="84"/>
                    <a:pt x="7" y="85"/>
                  </a:cubicBezTo>
                  <a:cubicBezTo>
                    <a:pt x="7" y="85"/>
                    <a:pt x="7" y="86"/>
                    <a:pt x="7" y="86"/>
                  </a:cubicBezTo>
                  <a:cubicBezTo>
                    <a:pt x="7" y="87"/>
                    <a:pt x="7" y="87"/>
                    <a:pt x="7" y="88"/>
                  </a:cubicBezTo>
                  <a:cubicBezTo>
                    <a:pt x="7" y="88"/>
                    <a:pt x="7" y="89"/>
                    <a:pt x="7" y="90"/>
                  </a:cubicBezTo>
                  <a:cubicBezTo>
                    <a:pt x="7" y="90"/>
                    <a:pt x="6" y="91"/>
                    <a:pt x="6" y="91"/>
                  </a:cubicBezTo>
                  <a:cubicBezTo>
                    <a:pt x="7" y="92"/>
                    <a:pt x="7" y="92"/>
                    <a:pt x="7" y="93"/>
                  </a:cubicBezTo>
                  <a:cubicBezTo>
                    <a:pt x="7" y="93"/>
                    <a:pt x="7" y="94"/>
                    <a:pt x="7" y="95"/>
                  </a:cubicBezTo>
                  <a:cubicBezTo>
                    <a:pt x="7" y="96"/>
                    <a:pt x="7" y="96"/>
                    <a:pt x="7" y="96"/>
                  </a:cubicBezTo>
                  <a:cubicBezTo>
                    <a:pt x="7" y="97"/>
                    <a:pt x="6" y="97"/>
                    <a:pt x="6" y="98"/>
                  </a:cubicBezTo>
                  <a:cubicBezTo>
                    <a:pt x="6" y="99"/>
                    <a:pt x="6" y="100"/>
                    <a:pt x="6" y="101"/>
                  </a:cubicBezTo>
                  <a:cubicBezTo>
                    <a:pt x="7" y="102"/>
                    <a:pt x="6" y="104"/>
                    <a:pt x="6" y="104"/>
                  </a:cubicBezTo>
                  <a:cubicBezTo>
                    <a:pt x="6" y="105"/>
                    <a:pt x="6" y="105"/>
                    <a:pt x="6" y="106"/>
                  </a:cubicBezTo>
                  <a:cubicBezTo>
                    <a:pt x="5" y="107"/>
                    <a:pt x="5" y="107"/>
                    <a:pt x="5" y="108"/>
                  </a:cubicBezTo>
                  <a:cubicBezTo>
                    <a:pt x="5" y="108"/>
                    <a:pt x="6" y="109"/>
                    <a:pt x="6" y="109"/>
                  </a:cubicBezTo>
                  <a:cubicBezTo>
                    <a:pt x="6" y="110"/>
                    <a:pt x="6" y="110"/>
                    <a:pt x="7" y="111"/>
                  </a:cubicBezTo>
                  <a:cubicBezTo>
                    <a:pt x="7" y="112"/>
                    <a:pt x="8" y="113"/>
                    <a:pt x="8" y="113"/>
                  </a:cubicBezTo>
                  <a:cubicBezTo>
                    <a:pt x="8" y="114"/>
                    <a:pt x="8" y="114"/>
                    <a:pt x="8" y="115"/>
                  </a:cubicBezTo>
                  <a:cubicBezTo>
                    <a:pt x="8" y="116"/>
                    <a:pt x="9" y="116"/>
                    <a:pt x="8" y="116"/>
                  </a:cubicBezTo>
                  <a:cubicBezTo>
                    <a:pt x="8" y="117"/>
                    <a:pt x="8" y="116"/>
                    <a:pt x="8" y="117"/>
                  </a:cubicBezTo>
                  <a:cubicBezTo>
                    <a:pt x="8" y="118"/>
                    <a:pt x="9" y="119"/>
                    <a:pt x="8" y="119"/>
                  </a:cubicBezTo>
                  <a:cubicBezTo>
                    <a:pt x="8" y="119"/>
                    <a:pt x="7" y="120"/>
                    <a:pt x="7" y="120"/>
                  </a:cubicBezTo>
                  <a:cubicBezTo>
                    <a:pt x="7" y="121"/>
                    <a:pt x="6" y="122"/>
                    <a:pt x="6" y="123"/>
                  </a:cubicBezTo>
                  <a:cubicBezTo>
                    <a:pt x="7" y="124"/>
                    <a:pt x="8" y="126"/>
                    <a:pt x="8" y="126"/>
                  </a:cubicBezTo>
                  <a:cubicBezTo>
                    <a:pt x="8" y="127"/>
                    <a:pt x="9" y="129"/>
                    <a:pt x="9" y="130"/>
                  </a:cubicBezTo>
                  <a:cubicBezTo>
                    <a:pt x="9" y="131"/>
                    <a:pt x="10" y="131"/>
                    <a:pt x="10" y="132"/>
                  </a:cubicBezTo>
                  <a:cubicBezTo>
                    <a:pt x="10" y="133"/>
                    <a:pt x="11" y="134"/>
                    <a:pt x="11" y="135"/>
                  </a:cubicBezTo>
                  <a:cubicBezTo>
                    <a:pt x="11" y="136"/>
                    <a:pt x="11" y="137"/>
                    <a:pt x="11" y="138"/>
                  </a:cubicBezTo>
                  <a:cubicBezTo>
                    <a:pt x="11" y="138"/>
                    <a:pt x="12" y="139"/>
                    <a:pt x="13" y="139"/>
                  </a:cubicBezTo>
                  <a:cubicBezTo>
                    <a:pt x="13" y="140"/>
                    <a:pt x="13" y="141"/>
                    <a:pt x="13" y="141"/>
                  </a:cubicBezTo>
                  <a:cubicBezTo>
                    <a:pt x="13" y="142"/>
                    <a:pt x="13" y="142"/>
                    <a:pt x="13" y="142"/>
                  </a:cubicBezTo>
                  <a:cubicBezTo>
                    <a:pt x="13" y="143"/>
                    <a:pt x="13" y="143"/>
                    <a:pt x="13" y="143"/>
                  </a:cubicBezTo>
                  <a:cubicBezTo>
                    <a:pt x="13" y="144"/>
                    <a:pt x="13" y="144"/>
                    <a:pt x="13" y="145"/>
                  </a:cubicBezTo>
                  <a:cubicBezTo>
                    <a:pt x="13" y="145"/>
                    <a:pt x="13" y="145"/>
                    <a:pt x="12" y="146"/>
                  </a:cubicBezTo>
                  <a:cubicBezTo>
                    <a:pt x="12" y="147"/>
                    <a:pt x="12" y="147"/>
                    <a:pt x="13" y="147"/>
                  </a:cubicBezTo>
                  <a:cubicBezTo>
                    <a:pt x="13" y="148"/>
                    <a:pt x="13" y="148"/>
                    <a:pt x="13" y="149"/>
                  </a:cubicBezTo>
                  <a:cubicBezTo>
                    <a:pt x="13" y="150"/>
                    <a:pt x="14" y="150"/>
                    <a:pt x="14" y="151"/>
                  </a:cubicBezTo>
                  <a:cubicBezTo>
                    <a:pt x="14" y="151"/>
                    <a:pt x="14" y="152"/>
                    <a:pt x="13" y="153"/>
                  </a:cubicBezTo>
                  <a:cubicBezTo>
                    <a:pt x="13" y="153"/>
                    <a:pt x="13" y="154"/>
                    <a:pt x="13" y="155"/>
                  </a:cubicBezTo>
                  <a:cubicBezTo>
                    <a:pt x="12" y="156"/>
                    <a:pt x="13" y="158"/>
                    <a:pt x="13" y="159"/>
                  </a:cubicBezTo>
                  <a:cubicBezTo>
                    <a:pt x="13" y="160"/>
                    <a:pt x="13" y="162"/>
                    <a:pt x="13" y="162"/>
                  </a:cubicBezTo>
                  <a:cubicBezTo>
                    <a:pt x="13" y="163"/>
                    <a:pt x="13" y="164"/>
                    <a:pt x="13" y="164"/>
                  </a:cubicBezTo>
                  <a:cubicBezTo>
                    <a:pt x="13" y="165"/>
                    <a:pt x="13" y="165"/>
                    <a:pt x="13" y="165"/>
                  </a:cubicBezTo>
                  <a:cubicBezTo>
                    <a:pt x="12" y="166"/>
                    <a:pt x="12" y="166"/>
                    <a:pt x="12" y="166"/>
                  </a:cubicBezTo>
                  <a:cubicBezTo>
                    <a:pt x="12" y="167"/>
                    <a:pt x="12" y="168"/>
                    <a:pt x="12" y="168"/>
                  </a:cubicBezTo>
                  <a:cubicBezTo>
                    <a:pt x="12" y="169"/>
                    <a:pt x="11" y="169"/>
                    <a:pt x="11" y="170"/>
                  </a:cubicBezTo>
                  <a:cubicBezTo>
                    <a:pt x="12" y="170"/>
                    <a:pt x="12" y="170"/>
                    <a:pt x="12" y="171"/>
                  </a:cubicBezTo>
                  <a:cubicBezTo>
                    <a:pt x="12" y="171"/>
                    <a:pt x="11" y="172"/>
                    <a:pt x="11" y="173"/>
                  </a:cubicBezTo>
                  <a:cubicBezTo>
                    <a:pt x="11" y="173"/>
                    <a:pt x="12" y="175"/>
                    <a:pt x="12" y="176"/>
                  </a:cubicBezTo>
                  <a:cubicBezTo>
                    <a:pt x="12" y="177"/>
                    <a:pt x="11" y="178"/>
                    <a:pt x="11" y="178"/>
                  </a:cubicBezTo>
                  <a:cubicBezTo>
                    <a:pt x="11" y="179"/>
                    <a:pt x="12" y="180"/>
                    <a:pt x="11" y="180"/>
                  </a:cubicBezTo>
                  <a:cubicBezTo>
                    <a:pt x="11" y="180"/>
                    <a:pt x="11" y="179"/>
                    <a:pt x="11" y="179"/>
                  </a:cubicBezTo>
                  <a:cubicBezTo>
                    <a:pt x="10" y="180"/>
                    <a:pt x="11" y="180"/>
                    <a:pt x="11" y="181"/>
                  </a:cubicBezTo>
                  <a:cubicBezTo>
                    <a:pt x="11" y="181"/>
                    <a:pt x="11" y="182"/>
                    <a:pt x="11" y="183"/>
                  </a:cubicBezTo>
                  <a:cubicBezTo>
                    <a:pt x="11" y="184"/>
                    <a:pt x="11" y="184"/>
                    <a:pt x="10" y="184"/>
                  </a:cubicBezTo>
                  <a:cubicBezTo>
                    <a:pt x="10" y="184"/>
                    <a:pt x="9" y="184"/>
                    <a:pt x="9" y="184"/>
                  </a:cubicBezTo>
                  <a:cubicBezTo>
                    <a:pt x="8" y="184"/>
                    <a:pt x="8" y="185"/>
                    <a:pt x="9" y="185"/>
                  </a:cubicBezTo>
                  <a:cubicBezTo>
                    <a:pt x="9" y="186"/>
                    <a:pt x="10" y="186"/>
                    <a:pt x="9" y="187"/>
                  </a:cubicBezTo>
                  <a:cubicBezTo>
                    <a:pt x="9" y="187"/>
                    <a:pt x="9" y="188"/>
                    <a:pt x="9" y="188"/>
                  </a:cubicBezTo>
                  <a:cubicBezTo>
                    <a:pt x="10" y="189"/>
                    <a:pt x="12" y="191"/>
                    <a:pt x="12" y="192"/>
                  </a:cubicBezTo>
                  <a:cubicBezTo>
                    <a:pt x="12" y="192"/>
                    <a:pt x="12" y="193"/>
                    <a:pt x="12" y="194"/>
                  </a:cubicBezTo>
                  <a:cubicBezTo>
                    <a:pt x="12" y="195"/>
                    <a:pt x="12" y="195"/>
                    <a:pt x="13" y="196"/>
                  </a:cubicBezTo>
                  <a:cubicBezTo>
                    <a:pt x="13" y="197"/>
                    <a:pt x="15" y="199"/>
                    <a:pt x="16" y="200"/>
                  </a:cubicBezTo>
                  <a:cubicBezTo>
                    <a:pt x="17" y="202"/>
                    <a:pt x="18" y="203"/>
                    <a:pt x="18" y="204"/>
                  </a:cubicBezTo>
                  <a:cubicBezTo>
                    <a:pt x="18" y="206"/>
                    <a:pt x="17" y="207"/>
                    <a:pt x="17" y="207"/>
                  </a:cubicBezTo>
                  <a:cubicBezTo>
                    <a:pt x="18" y="208"/>
                    <a:pt x="18" y="208"/>
                    <a:pt x="18" y="208"/>
                  </a:cubicBezTo>
                  <a:cubicBezTo>
                    <a:pt x="17" y="209"/>
                    <a:pt x="17" y="209"/>
                    <a:pt x="16" y="209"/>
                  </a:cubicBezTo>
                  <a:cubicBezTo>
                    <a:pt x="16" y="210"/>
                    <a:pt x="16" y="210"/>
                    <a:pt x="16" y="210"/>
                  </a:cubicBezTo>
                  <a:cubicBezTo>
                    <a:pt x="16" y="211"/>
                    <a:pt x="16" y="212"/>
                    <a:pt x="17" y="213"/>
                  </a:cubicBezTo>
                  <a:cubicBezTo>
                    <a:pt x="17" y="214"/>
                    <a:pt x="17" y="215"/>
                    <a:pt x="17" y="215"/>
                  </a:cubicBezTo>
                  <a:cubicBezTo>
                    <a:pt x="17" y="215"/>
                    <a:pt x="17" y="215"/>
                    <a:pt x="17" y="216"/>
                  </a:cubicBezTo>
                  <a:cubicBezTo>
                    <a:pt x="16" y="218"/>
                    <a:pt x="17" y="218"/>
                    <a:pt x="17" y="218"/>
                  </a:cubicBezTo>
                  <a:cubicBezTo>
                    <a:pt x="17" y="219"/>
                    <a:pt x="17" y="219"/>
                    <a:pt x="17" y="220"/>
                  </a:cubicBezTo>
                  <a:cubicBezTo>
                    <a:pt x="18" y="220"/>
                    <a:pt x="18" y="221"/>
                    <a:pt x="18" y="221"/>
                  </a:cubicBezTo>
                  <a:cubicBezTo>
                    <a:pt x="19" y="222"/>
                    <a:pt x="19" y="222"/>
                    <a:pt x="19" y="223"/>
                  </a:cubicBezTo>
                  <a:cubicBezTo>
                    <a:pt x="20" y="224"/>
                    <a:pt x="20" y="224"/>
                    <a:pt x="21" y="224"/>
                  </a:cubicBezTo>
                  <a:cubicBezTo>
                    <a:pt x="22" y="224"/>
                    <a:pt x="22" y="224"/>
                    <a:pt x="22" y="224"/>
                  </a:cubicBezTo>
                  <a:cubicBezTo>
                    <a:pt x="21" y="225"/>
                    <a:pt x="21" y="225"/>
                    <a:pt x="21" y="225"/>
                  </a:cubicBezTo>
                  <a:cubicBezTo>
                    <a:pt x="22" y="226"/>
                    <a:pt x="22" y="226"/>
                    <a:pt x="22" y="226"/>
                  </a:cubicBezTo>
                  <a:cubicBezTo>
                    <a:pt x="22" y="226"/>
                    <a:pt x="22" y="226"/>
                    <a:pt x="22" y="226"/>
                  </a:cubicBezTo>
                  <a:cubicBezTo>
                    <a:pt x="21" y="227"/>
                    <a:pt x="21" y="227"/>
                    <a:pt x="21" y="227"/>
                  </a:cubicBezTo>
                  <a:cubicBezTo>
                    <a:pt x="21" y="227"/>
                    <a:pt x="21" y="227"/>
                    <a:pt x="21" y="227"/>
                  </a:cubicBezTo>
                  <a:cubicBezTo>
                    <a:pt x="20" y="227"/>
                    <a:pt x="20" y="226"/>
                    <a:pt x="20" y="226"/>
                  </a:cubicBezTo>
                  <a:cubicBezTo>
                    <a:pt x="19" y="226"/>
                    <a:pt x="19" y="226"/>
                    <a:pt x="19" y="226"/>
                  </a:cubicBezTo>
                  <a:cubicBezTo>
                    <a:pt x="19" y="226"/>
                    <a:pt x="20" y="227"/>
                    <a:pt x="20" y="227"/>
                  </a:cubicBezTo>
                  <a:cubicBezTo>
                    <a:pt x="19" y="228"/>
                    <a:pt x="19" y="228"/>
                    <a:pt x="20" y="228"/>
                  </a:cubicBezTo>
                  <a:cubicBezTo>
                    <a:pt x="20" y="228"/>
                    <a:pt x="20" y="229"/>
                    <a:pt x="20" y="229"/>
                  </a:cubicBezTo>
                  <a:cubicBezTo>
                    <a:pt x="20" y="229"/>
                    <a:pt x="20" y="229"/>
                    <a:pt x="20" y="230"/>
                  </a:cubicBezTo>
                  <a:cubicBezTo>
                    <a:pt x="20" y="231"/>
                    <a:pt x="20" y="230"/>
                    <a:pt x="20" y="231"/>
                  </a:cubicBezTo>
                  <a:cubicBezTo>
                    <a:pt x="20" y="231"/>
                    <a:pt x="20" y="233"/>
                    <a:pt x="20" y="233"/>
                  </a:cubicBezTo>
                  <a:cubicBezTo>
                    <a:pt x="21" y="233"/>
                    <a:pt x="21" y="234"/>
                    <a:pt x="21" y="234"/>
                  </a:cubicBezTo>
                  <a:cubicBezTo>
                    <a:pt x="21" y="234"/>
                    <a:pt x="21" y="235"/>
                    <a:pt x="21" y="236"/>
                  </a:cubicBezTo>
                  <a:cubicBezTo>
                    <a:pt x="21" y="236"/>
                    <a:pt x="22" y="237"/>
                    <a:pt x="22" y="237"/>
                  </a:cubicBezTo>
                  <a:cubicBezTo>
                    <a:pt x="22" y="237"/>
                    <a:pt x="21" y="238"/>
                    <a:pt x="21" y="238"/>
                  </a:cubicBezTo>
                  <a:cubicBezTo>
                    <a:pt x="21" y="239"/>
                    <a:pt x="22" y="239"/>
                    <a:pt x="22" y="240"/>
                  </a:cubicBezTo>
                  <a:cubicBezTo>
                    <a:pt x="23" y="240"/>
                    <a:pt x="24" y="240"/>
                    <a:pt x="25" y="240"/>
                  </a:cubicBezTo>
                  <a:cubicBezTo>
                    <a:pt x="25" y="240"/>
                    <a:pt x="26" y="241"/>
                    <a:pt x="26" y="240"/>
                  </a:cubicBezTo>
                  <a:cubicBezTo>
                    <a:pt x="26" y="240"/>
                    <a:pt x="27" y="240"/>
                    <a:pt x="26" y="239"/>
                  </a:cubicBezTo>
                  <a:cubicBezTo>
                    <a:pt x="26" y="239"/>
                    <a:pt x="26" y="238"/>
                    <a:pt x="26" y="238"/>
                  </a:cubicBezTo>
                  <a:cubicBezTo>
                    <a:pt x="26" y="238"/>
                    <a:pt x="27" y="238"/>
                    <a:pt x="27" y="238"/>
                  </a:cubicBezTo>
                  <a:cubicBezTo>
                    <a:pt x="27" y="237"/>
                    <a:pt x="26" y="237"/>
                    <a:pt x="27" y="237"/>
                  </a:cubicBezTo>
                  <a:cubicBezTo>
                    <a:pt x="27" y="237"/>
                    <a:pt x="28" y="237"/>
                    <a:pt x="28" y="236"/>
                  </a:cubicBezTo>
                  <a:cubicBezTo>
                    <a:pt x="27" y="236"/>
                    <a:pt x="26" y="236"/>
                    <a:pt x="26" y="236"/>
                  </a:cubicBezTo>
                  <a:cubicBezTo>
                    <a:pt x="25" y="236"/>
                    <a:pt x="25" y="236"/>
                    <a:pt x="26" y="236"/>
                  </a:cubicBezTo>
                  <a:cubicBezTo>
                    <a:pt x="26" y="236"/>
                    <a:pt x="27" y="236"/>
                    <a:pt x="27" y="235"/>
                  </a:cubicBezTo>
                  <a:cubicBezTo>
                    <a:pt x="25" y="234"/>
                    <a:pt x="25" y="234"/>
                    <a:pt x="25" y="234"/>
                  </a:cubicBezTo>
                  <a:cubicBezTo>
                    <a:pt x="25" y="234"/>
                    <a:pt x="25" y="234"/>
                    <a:pt x="25" y="234"/>
                  </a:cubicBezTo>
                  <a:cubicBezTo>
                    <a:pt x="25" y="233"/>
                    <a:pt x="25" y="233"/>
                    <a:pt x="25" y="233"/>
                  </a:cubicBezTo>
                  <a:cubicBezTo>
                    <a:pt x="24" y="233"/>
                    <a:pt x="24" y="234"/>
                    <a:pt x="24" y="234"/>
                  </a:cubicBezTo>
                  <a:cubicBezTo>
                    <a:pt x="24" y="233"/>
                    <a:pt x="24" y="233"/>
                    <a:pt x="24" y="233"/>
                  </a:cubicBezTo>
                  <a:cubicBezTo>
                    <a:pt x="25" y="232"/>
                    <a:pt x="25" y="232"/>
                    <a:pt x="25" y="233"/>
                  </a:cubicBezTo>
                  <a:cubicBezTo>
                    <a:pt x="26" y="233"/>
                    <a:pt x="26" y="233"/>
                    <a:pt x="26" y="233"/>
                  </a:cubicBezTo>
                  <a:cubicBezTo>
                    <a:pt x="26" y="232"/>
                    <a:pt x="26" y="232"/>
                    <a:pt x="25" y="232"/>
                  </a:cubicBezTo>
                  <a:cubicBezTo>
                    <a:pt x="24" y="232"/>
                    <a:pt x="24" y="232"/>
                    <a:pt x="24" y="232"/>
                  </a:cubicBezTo>
                  <a:cubicBezTo>
                    <a:pt x="24" y="232"/>
                    <a:pt x="23" y="231"/>
                    <a:pt x="24" y="231"/>
                  </a:cubicBezTo>
                  <a:cubicBezTo>
                    <a:pt x="25" y="231"/>
                    <a:pt x="25" y="231"/>
                    <a:pt x="25" y="230"/>
                  </a:cubicBezTo>
                  <a:cubicBezTo>
                    <a:pt x="26" y="230"/>
                    <a:pt x="24" y="229"/>
                    <a:pt x="24" y="229"/>
                  </a:cubicBezTo>
                  <a:cubicBezTo>
                    <a:pt x="24" y="228"/>
                    <a:pt x="23" y="227"/>
                    <a:pt x="23" y="227"/>
                  </a:cubicBezTo>
                  <a:cubicBezTo>
                    <a:pt x="23" y="226"/>
                    <a:pt x="22" y="226"/>
                    <a:pt x="23" y="226"/>
                  </a:cubicBezTo>
                  <a:cubicBezTo>
                    <a:pt x="23" y="226"/>
                    <a:pt x="24" y="226"/>
                    <a:pt x="25" y="226"/>
                  </a:cubicBezTo>
                  <a:cubicBezTo>
                    <a:pt x="26" y="226"/>
                    <a:pt x="26" y="226"/>
                    <a:pt x="26" y="225"/>
                  </a:cubicBezTo>
                  <a:cubicBezTo>
                    <a:pt x="26" y="225"/>
                    <a:pt x="25" y="224"/>
                    <a:pt x="25" y="224"/>
                  </a:cubicBezTo>
                  <a:cubicBezTo>
                    <a:pt x="26" y="223"/>
                    <a:pt x="26" y="223"/>
                    <a:pt x="27" y="223"/>
                  </a:cubicBezTo>
                  <a:cubicBezTo>
                    <a:pt x="27" y="224"/>
                    <a:pt x="28" y="224"/>
                    <a:pt x="28" y="224"/>
                  </a:cubicBezTo>
                  <a:cubicBezTo>
                    <a:pt x="29" y="225"/>
                    <a:pt x="29" y="225"/>
                    <a:pt x="30" y="225"/>
                  </a:cubicBezTo>
                  <a:cubicBezTo>
                    <a:pt x="30" y="225"/>
                    <a:pt x="30" y="224"/>
                    <a:pt x="30" y="224"/>
                  </a:cubicBezTo>
                  <a:cubicBezTo>
                    <a:pt x="30" y="223"/>
                    <a:pt x="30" y="223"/>
                    <a:pt x="30" y="223"/>
                  </a:cubicBezTo>
                  <a:cubicBezTo>
                    <a:pt x="30" y="223"/>
                    <a:pt x="31" y="224"/>
                    <a:pt x="31" y="224"/>
                  </a:cubicBezTo>
                  <a:cubicBezTo>
                    <a:pt x="31" y="225"/>
                    <a:pt x="30" y="225"/>
                    <a:pt x="29" y="225"/>
                  </a:cubicBezTo>
                  <a:cubicBezTo>
                    <a:pt x="28" y="226"/>
                    <a:pt x="28" y="226"/>
                    <a:pt x="28" y="227"/>
                  </a:cubicBezTo>
                  <a:cubicBezTo>
                    <a:pt x="28" y="227"/>
                    <a:pt x="28" y="227"/>
                    <a:pt x="28" y="228"/>
                  </a:cubicBezTo>
                  <a:cubicBezTo>
                    <a:pt x="29" y="228"/>
                    <a:pt x="29" y="228"/>
                    <a:pt x="30" y="228"/>
                  </a:cubicBezTo>
                  <a:cubicBezTo>
                    <a:pt x="30" y="228"/>
                    <a:pt x="30" y="228"/>
                    <a:pt x="31" y="228"/>
                  </a:cubicBezTo>
                  <a:cubicBezTo>
                    <a:pt x="31" y="228"/>
                    <a:pt x="31" y="228"/>
                    <a:pt x="31" y="228"/>
                  </a:cubicBezTo>
                  <a:cubicBezTo>
                    <a:pt x="31" y="229"/>
                    <a:pt x="30" y="229"/>
                    <a:pt x="31" y="229"/>
                  </a:cubicBezTo>
                  <a:cubicBezTo>
                    <a:pt x="31" y="229"/>
                    <a:pt x="31" y="229"/>
                    <a:pt x="32" y="229"/>
                  </a:cubicBezTo>
                  <a:cubicBezTo>
                    <a:pt x="32" y="230"/>
                    <a:pt x="32" y="230"/>
                    <a:pt x="32" y="231"/>
                  </a:cubicBezTo>
                  <a:cubicBezTo>
                    <a:pt x="32" y="231"/>
                    <a:pt x="33" y="232"/>
                    <a:pt x="33" y="232"/>
                  </a:cubicBezTo>
                  <a:cubicBezTo>
                    <a:pt x="32" y="232"/>
                    <a:pt x="32" y="231"/>
                    <a:pt x="32" y="231"/>
                  </a:cubicBezTo>
                  <a:cubicBezTo>
                    <a:pt x="31" y="230"/>
                    <a:pt x="31" y="229"/>
                    <a:pt x="31" y="230"/>
                  </a:cubicBezTo>
                  <a:cubicBezTo>
                    <a:pt x="30" y="230"/>
                    <a:pt x="30" y="230"/>
                    <a:pt x="30" y="230"/>
                  </a:cubicBezTo>
                  <a:cubicBezTo>
                    <a:pt x="29" y="230"/>
                    <a:pt x="30" y="231"/>
                    <a:pt x="30" y="231"/>
                  </a:cubicBezTo>
                  <a:cubicBezTo>
                    <a:pt x="30" y="232"/>
                    <a:pt x="31" y="232"/>
                    <a:pt x="31" y="232"/>
                  </a:cubicBezTo>
                  <a:cubicBezTo>
                    <a:pt x="32" y="233"/>
                    <a:pt x="32" y="233"/>
                    <a:pt x="32" y="233"/>
                  </a:cubicBezTo>
                  <a:cubicBezTo>
                    <a:pt x="31" y="232"/>
                    <a:pt x="31" y="232"/>
                    <a:pt x="31" y="232"/>
                  </a:cubicBezTo>
                  <a:cubicBezTo>
                    <a:pt x="30" y="233"/>
                    <a:pt x="30" y="233"/>
                    <a:pt x="30" y="233"/>
                  </a:cubicBezTo>
                  <a:cubicBezTo>
                    <a:pt x="30" y="234"/>
                    <a:pt x="30" y="234"/>
                    <a:pt x="30" y="234"/>
                  </a:cubicBezTo>
                  <a:cubicBezTo>
                    <a:pt x="31" y="234"/>
                    <a:pt x="31" y="234"/>
                    <a:pt x="31" y="234"/>
                  </a:cubicBezTo>
                  <a:cubicBezTo>
                    <a:pt x="31" y="235"/>
                    <a:pt x="31" y="235"/>
                    <a:pt x="31" y="235"/>
                  </a:cubicBezTo>
                  <a:cubicBezTo>
                    <a:pt x="31" y="235"/>
                    <a:pt x="31" y="236"/>
                    <a:pt x="32" y="236"/>
                  </a:cubicBezTo>
                  <a:cubicBezTo>
                    <a:pt x="32" y="236"/>
                    <a:pt x="32" y="237"/>
                    <a:pt x="32" y="237"/>
                  </a:cubicBezTo>
                  <a:cubicBezTo>
                    <a:pt x="32" y="237"/>
                    <a:pt x="32" y="237"/>
                    <a:pt x="32" y="238"/>
                  </a:cubicBezTo>
                  <a:cubicBezTo>
                    <a:pt x="32" y="238"/>
                    <a:pt x="32" y="238"/>
                    <a:pt x="32" y="239"/>
                  </a:cubicBezTo>
                  <a:cubicBezTo>
                    <a:pt x="31" y="240"/>
                    <a:pt x="31" y="240"/>
                    <a:pt x="31" y="240"/>
                  </a:cubicBezTo>
                  <a:cubicBezTo>
                    <a:pt x="31" y="240"/>
                    <a:pt x="31" y="241"/>
                    <a:pt x="32" y="242"/>
                  </a:cubicBezTo>
                  <a:cubicBezTo>
                    <a:pt x="32" y="242"/>
                    <a:pt x="33" y="242"/>
                    <a:pt x="33" y="243"/>
                  </a:cubicBezTo>
                  <a:cubicBezTo>
                    <a:pt x="33" y="243"/>
                    <a:pt x="32" y="244"/>
                    <a:pt x="33" y="244"/>
                  </a:cubicBezTo>
                  <a:cubicBezTo>
                    <a:pt x="33" y="244"/>
                    <a:pt x="34" y="243"/>
                    <a:pt x="34" y="243"/>
                  </a:cubicBezTo>
                  <a:cubicBezTo>
                    <a:pt x="34" y="243"/>
                    <a:pt x="34" y="244"/>
                    <a:pt x="34" y="244"/>
                  </a:cubicBezTo>
                  <a:cubicBezTo>
                    <a:pt x="34" y="244"/>
                    <a:pt x="34" y="244"/>
                    <a:pt x="33" y="245"/>
                  </a:cubicBezTo>
                  <a:cubicBezTo>
                    <a:pt x="33" y="245"/>
                    <a:pt x="33" y="246"/>
                    <a:pt x="33" y="246"/>
                  </a:cubicBezTo>
                  <a:cubicBezTo>
                    <a:pt x="33" y="245"/>
                    <a:pt x="33" y="245"/>
                    <a:pt x="33" y="245"/>
                  </a:cubicBezTo>
                  <a:cubicBezTo>
                    <a:pt x="32" y="245"/>
                    <a:pt x="32" y="245"/>
                    <a:pt x="32" y="245"/>
                  </a:cubicBezTo>
                  <a:cubicBezTo>
                    <a:pt x="32" y="246"/>
                    <a:pt x="32" y="246"/>
                    <a:pt x="32" y="246"/>
                  </a:cubicBezTo>
                  <a:cubicBezTo>
                    <a:pt x="33" y="246"/>
                    <a:pt x="33" y="246"/>
                    <a:pt x="33" y="246"/>
                  </a:cubicBezTo>
                  <a:cubicBezTo>
                    <a:pt x="33" y="247"/>
                    <a:pt x="32" y="247"/>
                    <a:pt x="33" y="247"/>
                  </a:cubicBezTo>
                  <a:cubicBezTo>
                    <a:pt x="33" y="248"/>
                    <a:pt x="33" y="248"/>
                    <a:pt x="34" y="248"/>
                  </a:cubicBezTo>
                  <a:cubicBezTo>
                    <a:pt x="34" y="249"/>
                    <a:pt x="35" y="249"/>
                    <a:pt x="35" y="249"/>
                  </a:cubicBezTo>
                  <a:cubicBezTo>
                    <a:pt x="36" y="250"/>
                    <a:pt x="36" y="250"/>
                    <a:pt x="37" y="250"/>
                  </a:cubicBezTo>
                  <a:cubicBezTo>
                    <a:pt x="37" y="250"/>
                    <a:pt x="38" y="249"/>
                    <a:pt x="38" y="249"/>
                  </a:cubicBezTo>
                  <a:cubicBezTo>
                    <a:pt x="38" y="250"/>
                    <a:pt x="38" y="250"/>
                    <a:pt x="38" y="251"/>
                  </a:cubicBezTo>
                  <a:cubicBezTo>
                    <a:pt x="38" y="251"/>
                    <a:pt x="38" y="252"/>
                    <a:pt x="38" y="252"/>
                  </a:cubicBezTo>
                  <a:cubicBezTo>
                    <a:pt x="38" y="253"/>
                    <a:pt x="38" y="253"/>
                    <a:pt x="38" y="253"/>
                  </a:cubicBezTo>
                  <a:cubicBezTo>
                    <a:pt x="37" y="254"/>
                    <a:pt x="37" y="254"/>
                    <a:pt x="37" y="254"/>
                  </a:cubicBezTo>
                  <a:cubicBezTo>
                    <a:pt x="36" y="255"/>
                    <a:pt x="36" y="255"/>
                    <a:pt x="35" y="255"/>
                  </a:cubicBezTo>
                  <a:cubicBezTo>
                    <a:pt x="35" y="255"/>
                    <a:pt x="35" y="255"/>
                    <a:pt x="35" y="256"/>
                  </a:cubicBezTo>
                  <a:cubicBezTo>
                    <a:pt x="35" y="256"/>
                    <a:pt x="36" y="256"/>
                    <a:pt x="36" y="256"/>
                  </a:cubicBezTo>
                  <a:cubicBezTo>
                    <a:pt x="35" y="257"/>
                    <a:pt x="35" y="257"/>
                    <a:pt x="35" y="257"/>
                  </a:cubicBezTo>
                  <a:cubicBezTo>
                    <a:pt x="36" y="258"/>
                    <a:pt x="36" y="257"/>
                    <a:pt x="37" y="257"/>
                  </a:cubicBezTo>
                  <a:cubicBezTo>
                    <a:pt x="38" y="258"/>
                    <a:pt x="38" y="258"/>
                    <a:pt x="39" y="258"/>
                  </a:cubicBezTo>
                  <a:cubicBezTo>
                    <a:pt x="39" y="258"/>
                    <a:pt x="40" y="258"/>
                    <a:pt x="40" y="259"/>
                  </a:cubicBezTo>
                  <a:cubicBezTo>
                    <a:pt x="40" y="259"/>
                    <a:pt x="40" y="259"/>
                    <a:pt x="39" y="259"/>
                  </a:cubicBezTo>
                  <a:cubicBezTo>
                    <a:pt x="39" y="259"/>
                    <a:pt x="38" y="258"/>
                    <a:pt x="38" y="258"/>
                  </a:cubicBezTo>
                  <a:cubicBezTo>
                    <a:pt x="37" y="258"/>
                    <a:pt x="37" y="258"/>
                    <a:pt x="37" y="258"/>
                  </a:cubicBezTo>
                  <a:cubicBezTo>
                    <a:pt x="36" y="258"/>
                    <a:pt x="36" y="258"/>
                    <a:pt x="36" y="259"/>
                  </a:cubicBezTo>
                  <a:cubicBezTo>
                    <a:pt x="36" y="259"/>
                    <a:pt x="36" y="260"/>
                    <a:pt x="36" y="261"/>
                  </a:cubicBezTo>
                  <a:cubicBezTo>
                    <a:pt x="36" y="261"/>
                    <a:pt x="36" y="262"/>
                    <a:pt x="36" y="261"/>
                  </a:cubicBezTo>
                  <a:cubicBezTo>
                    <a:pt x="37" y="261"/>
                    <a:pt x="38" y="260"/>
                    <a:pt x="38" y="260"/>
                  </a:cubicBezTo>
                  <a:cubicBezTo>
                    <a:pt x="39" y="261"/>
                    <a:pt x="39" y="261"/>
                    <a:pt x="38" y="261"/>
                  </a:cubicBezTo>
                  <a:cubicBezTo>
                    <a:pt x="38" y="261"/>
                    <a:pt x="38" y="261"/>
                    <a:pt x="37" y="262"/>
                  </a:cubicBezTo>
                  <a:cubicBezTo>
                    <a:pt x="37" y="263"/>
                    <a:pt x="37" y="264"/>
                    <a:pt x="37" y="264"/>
                  </a:cubicBezTo>
                  <a:cubicBezTo>
                    <a:pt x="37" y="264"/>
                    <a:pt x="37" y="264"/>
                    <a:pt x="37" y="265"/>
                  </a:cubicBezTo>
                  <a:cubicBezTo>
                    <a:pt x="37" y="266"/>
                    <a:pt x="37" y="266"/>
                    <a:pt x="37" y="266"/>
                  </a:cubicBezTo>
                  <a:cubicBezTo>
                    <a:pt x="37" y="266"/>
                    <a:pt x="38" y="266"/>
                    <a:pt x="38" y="265"/>
                  </a:cubicBezTo>
                  <a:cubicBezTo>
                    <a:pt x="38" y="264"/>
                    <a:pt x="38" y="264"/>
                    <a:pt x="38" y="264"/>
                  </a:cubicBezTo>
                  <a:cubicBezTo>
                    <a:pt x="38" y="265"/>
                    <a:pt x="38" y="266"/>
                    <a:pt x="38" y="266"/>
                  </a:cubicBezTo>
                  <a:cubicBezTo>
                    <a:pt x="38" y="266"/>
                    <a:pt x="38" y="267"/>
                    <a:pt x="38" y="267"/>
                  </a:cubicBezTo>
                  <a:cubicBezTo>
                    <a:pt x="38" y="267"/>
                    <a:pt x="37" y="268"/>
                    <a:pt x="37" y="268"/>
                  </a:cubicBezTo>
                  <a:cubicBezTo>
                    <a:pt x="37" y="269"/>
                    <a:pt x="37" y="270"/>
                    <a:pt x="37" y="269"/>
                  </a:cubicBezTo>
                  <a:cubicBezTo>
                    <a:pt x="37" y="269"/>
                    <a:pt x="36" y="269"/>
                    <a:pt x="37" y="268"/>
                  </a:cubicBezTo>
                  <a:cubicBezTo>
                    <a:pt x="37" y="267"/>
                    <a:pt x="37" y="266"/>
                    <a:pt x="36" y="266"/>
                  </a:cubicBezTo>
                  <a:cubicBezTo>
                    <a:pt x="35" y="265"/>
                    <a:pt x="35" y="265"/>
                    <a:pt x="35" y="265"/>
                  </a:cubicBezTo>
                  <a:cubicBezTo>
                    <a:pt x="35" y="266"/>
                    <a:pt x="36" y="266"/>
                    <a:pt x="35" y="266"/>
                  </a:cubicBezTo>
                  <a:cubicBezTo>
                    <a:pt x="35" y="266"/>
                    <a:pt x="34" y="266"/>
                    <a:pt x="33" y="266"/>
                  </a:cubicBezTo>
                  <a:cubicBezTo>
                    <a:pt x="33" y="266"/>
                    <a:pt x="32" y="266"/>
                    <a:pt x="32" y="266"/>
                  </a:cubicBezTo>
                  <a:cubicBezTo>
                    <a:pt x="32" y="266"/>
                    <a:pt x="32" y="265"/>
                    <a:pt x="32" y="265"/>
                  </a:cubicBezTo>
                  <a:cubicBezTo>
                    <a:pt x="32" y="265"/>
                    <a:pt x="33" y="266"/>
                    <a:pt x="34" y="266"/>
                  </a:cubicBezTo>
                  <a:cubicBezTo>
                    <a:pt x="34" y="265"/>
                    <a:pt x="34" y="265"/>
                    <a:pt x="34" y="264"/>
                  </a:cubicBezTo>
                  <a:cubicBezTo>
                    <a:pt x="34" y="264"/>
                    <a:pt x="33" y="264"/>
                    <a:pt x="33" y="263"/>
                  </a:cubicBezTo>
                  <a:cubicBezTo>
                    <a:pt x="33" y="262"/>
                    <a:pt x="32" y="262"/>
                    <a:pt x="31" y="262"/>
                  </a:cubicBezTo>
                  <a:cubicBezTo>
                    <a:pt x="31" y="262"/>
                    <a:pt x="30" y="262"/>
                    <a:pt x="31" y="262"/>
                  </a:cubicBezTo>
                  <a:cubicBezTo>
                    <a:pt x="31" y="263"/>
                    <a:pt x="31" y="263"/>
                    <a:pt x="31" y="263"/>
                  </a:cubicBezTo>
                  <a:cubicBezTo>
                    <a:pt x="30" y="263"/>
                    <a:pt x="30" y="263"/>
                    <a:pt x="29" y="262"/>
                  </a:cubicBezTo>
                  <a:cubicBezTo>
                    <a:pt x="29" y="262"/>
                    <a:pt x="28" y="262"/>
                    <a:pt x="28" y="262"/>
                  </a:cubicBezTo>
                  <a:cubicBezTo>
                    <a:pt x="27" y="262"/>
                    <a:pt x="27" y="263"/>
                    <a:pt x="27" y="263"/>
                  </a:cubicBezTo>
                  <a:cubicBezTo>
                    <a:pt x="26" y="262"/>
                    <a:pt x="26" y="263"/>
                    <a:pt x="26" y="263"/>
                  </a:cubicBezTo>
                  <a:cubicBezTo>
                    <a:pt x="26" y="263"/>
                    <a:pt x="26" y="263"/>
                    <a:pt x="27" y="264"/>
                  </a:cubicBezTo>
                  <a:cubicBezTo>
                    <a:pt x="27" y="264"/>
                    <a:pt x="27" y="265"/>
                    <a:pt x="27" y="265"/>
                  </a:cubicBezTo>
                  <a:cubicBezTo>
                    <a:pt x="28" y="264"/>
                    <a:pt x="28" y="264"/>
                    <a:pt x="28" y="264"/>
                  </a:cubicBezTo>
                  <a:cubicBezTo>
                    <a:pt x="29" y="263"/>
                    <a:pt x="29" y="263"/>
                    <a:pt x="29" y="263"/>
                  </a:cubicBezTo>
                  <a:cubicBezTo>
                    <a:pt x="29" y="264"/>
                    <a:pt x="29" y="264"/>
                    <a:pt x="29" y="265"/>
                  </a:cubicBezTo>
                  <a:cubicBezTo>
                    <a:pt x="29" y="265"/>
                    <a:pt x="29" y="265"/>
                    <a:pt x="28" y="266"/>
                  </a:cubicBezTo>
                  <a:cubicBezTo>
                    <a:pt x="28" y="266"/>
                    <a:pt x="28" y="266"/>
                    <a:pt x="28" y="266"/>
                  </a:cubicBezTo>
                  <a:cubicBezTo>
                    <a:pt x="27" y="266"/>
                    <a:pt x="27" y="266"/>
                    <a:pt x="27" y="266"/>
                  </a:cubicBezTo>
                  <a:cubicBezTo>
                    <a:pt x="28" y="267"/>
                    <a:pt x="28" y="267"/>
                    <a:pt x="28" y="267"/>
                  </a:cubicBezTo>
                  <a:cubicBezTo>
                    <a:pt x="27" y="267"/>
                    <a:pt x="27" y="267"/>
                    <a:pt x="27" y="267"/>
                  </a:cubicBezTo>
                  <a:cubicBezTo>
                    <a:pt x="26" y="267"/>
                    <a:pt x="26" y="268"/>
                    <a:pt x="25" y="268"/>
                  </a:cubicBezTo>
                  <a:cubicBezTo>
                    <a:pt x="25" y="269"/>
                    <a:pt x="24" y="269"/>
                    <a:pt x="25" y="270"/>
                  </a:cubicBezTo>
                  <a:cubicBezTo>
                    <a:pt x="25" y="270"/>
                    <a:pt x="25" y="271"/>
                    <a:pt x="25" y="271"/>
                  </a:cubicBezTo>
                  <a:cubicBezTo>
                    <a:pt x="26" y="270"/>
                    <a:pt x="26" y="270"/>
                    <a:pt x="26" y="270"/>
                  </a:cubicBezTo>
                  <a:cubicBezTo>
                    <a:pt x="25" y="271"/>
                    <a:pt x="25" y="271"/>
                    <a:pt x="25" y="271"/>
                  </a:cubicBezTo>
                  <a:cubicBezTo>
                    <a:pt x="26" y="272"/>
                    <a:pt x="27" y="272"/>
                    <a:pt x="28" y="272"/>
                  </a:cubicBezTo>
                  <a:cubicBezTo>
                    <a:pt x="28" y="272"/>
                    <a:pt x="27" y="271"/>
                    <a:pt x="27" y="271"/>
                  </a:cubicBezTo>
                  <a:cubicBezTo>
                    <a:pt x="26" y="270"/>
                    <a:pt x="26" y="270"/>
                    <a:pt x="26" y="270"/>
                  </a:cubicBezTo>
                  <a:cubicBezTo>
                    <a:pt x="26" y="269"/>
                    <a:pt x="27" y="270"/>
                    <a:pt x="28" y="270"/>
                  </a:cubicBezTo>
                  <a:cubicBezTo>
                    <a:pt x="28" y="269"/>
                    <a:pt x="29" y="267"/>
                    <a:pt x="29" y="268"/>
                  </a:cubicBezTo>
                  <a:cubicBezTo>
                    <a:pt x="29" y="268"/>
                    <a:pt x="29" y="268"/>
                    <a:pt x="29" y="269"/>
                  </a:cubicBezTo>
                  <a:cubicBezTo>
                    <a:pt x="29" y="269"/>
                    <a:pt x="29" y="270"/>
                    <a:pt x="30" y="270"/>
                  </a:cubicBezTo>
                  <a:cubicBezTo>
                    <a:pt x="30" y="271"/>
                    <a:pt x="31" y="271"/>
                    <a:pt x="32" y="271"/>
                  </a:cubicBezTo>
                  <a:cubicBezTo>
                    <a:pt x="33" y="272"/>
                    <a:pt x="34" y="272"/>
                    <a:pt x="33" y="271"/>
                  </a:cubicBezTo>
                  <a:cubicBezTo>
                    <a:pt x="33" y="271"/>
                    <a:pt x="33" y="270"/>
                    <a:pt x="34" y="270"/>
                  </a:cubicBezTo>
                  <a:cubicBezTo>
                    <a:pt x="34" y="271"/>
                    <a:pt x="35" y="271"/>
                    <a:pt x="36" y="271"/>
                  </a:cubicBezTo>
                  <a:cubicBezTo>
                    <a:pt x="36" y="272"/>
                    <a:pt x="36" y="273"/>
                    <a:pt x="37" y="273"/>
                  </a:cubicBezTo>
                  <a:cubicBezTo>
                    <a:pt x="38" y="273"/>
                    <a:pt x="38" y="273"/>
                    <a:pt x="38" y="274"/>
                  </a:cubicBezTo>
                  <a:cubicBezTo>
                    <a:pt x="38" y="274"/>
                    <a:pt x="38" y="274"/>
                    <a:pt x="38" y="274"/>
                  </a:cubicBezTo>
                  <a:cubicBezTo>
                    <a:pt x="38" y="275"/>
                    <a:pt x="38" y="275"/>
                    <a:pt x="38" y="275"/>
                  </a:cubicBezTo>
                  <a:cubicBezTo>
                    <a:pt x="37" y="275"/>
                    <a:pt x="37" y="274"/>
                    <a:pt x="37" y="275"/>
                  </a:cubicBezTo>
                  <a:cubicBezTo>
                    <a:pt x="36" y="275"/>
                    <a:pt x="35" y="276"/>
                    <a:pt x="36" y="276"/>
                  </a:cubicBezTo>
                  <a:cubicBezTo>
                    <a:pt x="36" y="277"/>
                    <a:pt x="36" y="276"/>
                    <a:pt x="37" y="277"/>
                  </a:cubicBezTo>
                  <a:cubicBezTo>
                    <a:pt x="37" y="277"/>
                    <a:pt x="37" y="278"/>
                    <a:pt x="38" y="278"/>
                  </a:cubicBezTo>
                  <a:cubicBezTo>
                    <a:pt x="38" y="278"/>
                    <a:pt x="40" y="277"/>
                    <a:pt x="39" y="278"/>
                  </a:cubicBezTo>
                  <a:cubicBezTo>
                    <a:pt x="39" y="278"/>
                    <a:pt x="39" y="278"/>
                    <a:pt x="39" y="279"/>
                  </a:cubicBezTo>
                  <a:cubicBezTo>
                    <a:pt x="39" y="279"/>
                    <a:pt x="40" y="279"/>
                    <a:pt x="40" y="280"/>
                  </a:cubicBezTo>
                  <a:cubicBezTo>
                    <a:pt x="41" y="280"/>
                    <a:pt x="41" y="280"/>
                    <a:pt x="42" y="280"/>
                  </a:cubicBezTo>
                  <a:cubicBezTo>
                    <a:pt x="42" y="280"/>
                    <a:pt x="42" y="279"/>
                    <a:pt x="42" y="279"/>
                  </a:cubicBezTo>
                  <a:cubicBezTo>
                    <a:pt x="42" y="278"/>
                    <a:pt x="42" y="277"/>
                    <a:pt x="42" y="278"/>
                  </a:cubicBezTo>
                  <a:cubicBezTo>
                    <a:pt x="42" y="278"/>
                    <a:pt x="42" y="280"/>
                    <a:pt x="43" y="280"/>
                  </a:cubicBezTo>
                  <a:cubicBezTo>
                    <a:pt x="44" y="280"/>
                    <a:pt x="44" y="280"/>
                    <a:pt x="44" y="281"/>
                  </a:cubicBezTo>
                  <a:cubicBezTo>
                    <a:pt x="45" y="281"/>
                    <a:pt x="47" y="281"/>
                    <a:pt x="46" y="281"/>
                  </a:cubicBezTo>
                  <a:cubicBezTo>
                    <a:pt x="46" y="281"/>
                    <a:pt x="44" y="281"/>
                    <a:pt x="44" y="281"/>
                  </a:cubicBezTo>
                  <a:cubicBezTo>
                    <a:pt x="44" y="282"/>
                    <a:pt x="45" y="282"/>
                    <a:pt x="45" y="282"/>
                  </a:cubicBezTo>
                  <a:cubicBezTo>
                    <a:pt x="46" y="283"/>
                    <a:pt x="46" y="282"/>
                    <a:pt x="46" y="282"/>
                  </a:cubicBezTo>
                  <a:cubicBezTo>
                    <a:pt x="47" y="282"/>
                    <a:pt x="47" y="283"/>
                    <a:pt x="47" y="283"/>
                  </a:cubicBezTo>
                  <a:cubicBezTo>
                    <a:pt x="47" y="283"/>
                    <a:pt x="46" y="284"/>
                    <a:pt x="46" y="283"/>
                  </a:cubicBezTo>
                  <a:cubicBezTo>
                    <a:pt x="46" y="283"/>
                    <a:pt x="46" y="283"/>
                    <a:pt x="45" y="283"/>
                  </a:cubicBezTo>
                  <a:cubicBezTo>
                    <a:pt x="45" y="284"/>
                    <a:pt x="45" y="283"/>
                    <a:pt x="45" y="283"/>
                  </a:cubicBezTo>
                  <a:cubicBezTo>
                    <a:pt x="44" y="282"/>
                    <a:pt x="44" y="282"/>
                    <a:pt x="44" y="282"/>
                  </a:cubicBezTo>
                  <a:cubicBezTo>
                    <a:pt x="43" y="283"/>
                    <a:pt x="43" y="282"/>
                    <a:pt x="42" y="282"/>
                  </a:cubicBezTo>
                  <a:cubicBezTo>
                    <a:pt x="42" y="282"/>
                    <a:pt x="42" y="282"/>
                    <a:pt x="41" y="282"/>
                  </a:cubicBezTo>
                  <a:cubicBezTo>
                    <a:pt x="41" y="282"/>
                    <a:pt x="40" y="281"/>
                    <a:pt x="40" y="282"/>
                  </a:cubicBezTo>
                  <a:cubicBezTo>
                    <a:pt x="40" y="282"/>
                    <a:pt x="40" y="282"/>
                    <a:pt x="40" y="282"/>
                  </a:cubicBezTo>
                  <a:cubicBezTo>
                    <a:pt x="41" y="283"/>
                    <a:pt x="41" y="283"/>
                    <a:pt x="41" y="283"/>
                  </a:cubicBezTo>
                  <a:cubicBezTo>
                    <a:pt x="40" y="283"/>
                    <a:pt x="40" y="283"/>
                    <a:pt x="40" y="283"/>
                  </a:cubicBezTo>
                  <a:cubicBezTo>
                    <a:pt x="39" y="282"/>
                    <a:pt x="39" y="282"/>
                    <a:pt x="39" y="282"/>
                  </a:cubicBezTo>
                  <a:cubicBezTo>
                    <a:pt x="38" y="281"/>
                    <a:pt x="38" y="281"/>
                    <a:pt x="38" y="281"/>
                  </a:cubicBezTo>
                  <a:cubicBezTo>
                    <a:pt x="37" y="282"/>
                    <a:pt x="37" y="282"/>
                    <a:pt x="37" y="282"/>
                  </a:cubicBezTo>
                  <a:cubicBezTo>
                    <a:pt x="37" y="282"/>
                    <a:pt x="37" y="282"/>
                    <a:pt x="38" y="282"/>
                  </a:cubicBezTo>
                  <a:cubicBezTo>
                    <a:pt x="38" y="282"/>
                    <a:pt x="39" y="283"/>
                    <a:pt x="39" y="283"/>
                  </a:cubicBezTo>
                  <a:cubicBezTo>
                    <a:pt x="39" y="283"/>
                    <a:pt x="38" y="283"/>
                    <a:pt x="38" y="283"/>
                  </a:cubicBezTo>
                  <a:cubicBezTo>
                    <a:pt x="38" y="284"/>
                    <a:pt x="39" y="284"/>
                    <a:pt x="39" y="284"/>
                  </a:cubicBezTo>
                  <a:cubicBezTo>
                    <a:pt x="39" y="284"/>
                    <a:pt x="39" y="284"/>
                    <a:pt x="39" y="284"/>
                  </a:cubicBezTo>
                  <a:cubicBezTo>
                    <a:pt x="40" y="284"/>
                    <a:pt x="40" y="284"/>
                    <a:pt x="40" y="284"/>
                  </a:cubicBezTo>
                  <a:cubicBezTo>
                    <a:pt x="40" y="284"/>
                    <a:pt x="40" y="284"/>
                    <a:pt x="40" y="284"/>
                  </a:cubicBezTo>
                  <a:cubicBezTo>
                    <a:pt x="41" y="284"/>
                    <a:pt x="41" y="284"/>
                    <a:pt x="41" y="284"/>
                  </a:cubicBezTo>
                  <a:cubicBezTo>
                    <a:pt x="42" y="284"/>
                    <a:pt x="42" y="284"/>
                    <a:pt x="42" y="285"/>
                  </a:cubicBezTo>
                  <a:cubicBezTo>
                    <a:pt x="42" y="285"/>
                    <a:pt x="42" y="285"/>
                    <a:pt x="43" y="285"/>
                  </a:cubicBezTo>
                  <a:cubicBezTo>
                    <a:pt x="43" y="285"/>
                    <a:pt x="44" y="285"/>
                    <a:pt x="43" y="285"/>
                  </a:cubicBezTo>
                  <a:cubicBezTo>
                    <a:pt x="43" y="286"/>
                    <a:pt x="43" y="286"/>
                    <a:pt x="43" y="286"/>
                  </a:cubicBezTo>
                  <a:cubicBezTo>
                    <a:pt x="44" y="287"/>
                    <a:pt x="43" y="287"/>
                    <a:pt x="43" y="286"/>
                  </a:cubicBezTo>
                  <a:cubicBezTo>
                    <a:pt x="42" y="286"/>
                    <a:pt x="42" y="286"/>
                    <a:pt x="42" y="286"/>
                  </a:cubicBezTo>
                  <a:cubicBezTo>
                    <a:pt x="41" y="286"/>
                    <a:pt x="41" y="287"/>
                    <a:pt x="41" y="287"/>
                  </a:cubicBezTo>
                  <a:cubicBezTo>
                    <a:pt x="41" y="287"/>
                    <a:pt x="42" y="288"/>
                    <a:pt x="42" y="288"/>
                  </a:cubicBezTo>
                  <a:cubicBezTo>
                    <a:pt x="44" y="288"/>
                    <a:pt x="44" y="288"/>
                    <a:pt x="44" y="288"/>
                  </a:cubicBezTo>
                  <a:cubicBezTo>
                    <a:pt x="44" y="288"/>
                    <a:pt x="43" y="288"/>
                    <a:pt x="42" y="288"/>
                  </a:cubicBezTo>
                  <a:cubicBezTo>
                    <a:pt x="42" y="288"/>
                    <a:pt x="41" y="288"/>
                    <a:pt x="42" y="289"/>
                  </a:cubicBezTo>
                  <a:cubicBezTo>
                    <a:pt x="42" y="289"/>
                    <a:pt x="42" y="290"/>
                    <a:pt x="42" y="290"/>
                  </a:cubicBezTo>
                  <a:cubicBezTo>
                    <a:pt x="43" y="291"/>
                    <a:pt x="43" y="291"/>
                    <a:pt x="43" y="291"/>
                  </a:cubicBezTo>
                  <a:cubicBezTo>
                    <a:pt x="43" y="291"/>
                    <a:pt x="43" y="292"/>
                    <a:pt x="44" y="292"/>
                  </a:cubicBezTo>
                  <a:cubicBezTo>
                    <a:pt x="44" y="293"/>
                    <a:pt x="44" y="294"/>
                    <a:pt x="44" y="294"/>
                  </a:cubicBezTo>
                  <a:cubicBezTo>
                    <a:pt x="45" y="294"/>
                    <a:pt x="45" y="295"/>
                    <a:pt x="45" y="294"/>
                  </a:cubicBezTo>
                  <a:cubicBezTo>
                    <a:pt x="46" y="294"/>
                    <a:pt x="46" y="293"/>
                    <a:pt x="45" y="293"/>
                  </a:cubicBezTo>
                  <a:cubicBezTo>
                    <a:pt x="45" y="292"/>
                    <a:pt x="45" y="292"/>
                    <a:pt x="45" y="291"/>
                  </a:cubicBezTo>
                  <a:cubicBezTo>
                    <a:pt x="45" y="291"/>
                    <a:pt x="45" y="291"/>
                    <a:pt x="45" y="290"/>
                  </a:cubicBezTo>
                  <a:cubicBezTo>
                    <a:pt x="46" y="290"/>
                    <a:pt x="47" y="290"/>
                    <a:pt x="47" y="290"/>
                  </a:cubicBezTo>
                  <a:cubicBezTo>
                    <a:pt x="46" y="291"/>
                    <a:pt x="46" y="291"/>
                    <a:pt x="46" y="291"/>
                  </a:cubicBezTo>
                  <a:cubicBezTo>
                    <a:pt x="46" y="292"/>
                    <a:pt x="47" y="292"/>
                    <a:pt x="47" y="293"/>
                  </a:cubicBezTo>
                  <a:cubicBezTo>
                    <a:pt x="47" y="293"/>
                    <a:pt x="47" y="293"/>
                    <a:pt x="46" y="293"/>
                  </a:cubicBezTo>
                  <a:cubicBezTo>
                    <a:pt x="46" y="294"/>
                    <a:pt x="46" y="295"/>
                    <a:pt x="46" y="295"/>
                  </a:cubicBezTo>
                  <a:cubicBezTo>
                    <a:pt x="47" y="295"/>
                    <a:pt x="48" y="294"/>
                    <a:pt x="48" y="295"/>
                  </a:cubicBezTo>
                  <a:cubicBezTo>
                    <a:pt x="49" y="296"/>
                    <a:pt x="50" y="296"/>
                    <a:pt x="50" y="296"/>
                  </a:cubicBezTo>
                  <a:cubicBezTo>
                    <a:pt x="50" y="297"/>
                    <a:pt x="50" y="297"/>
                    <a:pt x="49" y="296"/>
                  </a:cubicBezTo>
                  <a:cubicBezTo>
                    <a:pt x="49" y="296"/>
                    <a:pt x="49" y="295"/>
                    <a:pt x="48" y="295"/>
                  </a:cubicBezTo>
                  <a:cubicBezTo>
                    <a:pt x="47" y="295"/>
                    <a:pt x="47" y="295"/>
                    <a:pt x="46" y="295"/>
                  </a:cubicBezTo>
                  <a:cubicBezTo>
                    <a:pt x="46" y="295"/>
                    <a:pt x="45" y="296"/>
                    <a:pt x="46" y="296"/>
                  </a:cubicBezTo>
                  <a:cubicBezTo>
                    <a:pt x="46" y="296"/>
                    <a:pt x="47" y="296"/>
                    <a:pt x="47" y="297"/>
                  </a:cubicBezTo>
                  <a:cubicBezTo>
                    <a:pt x="47" y="297"/>
                    <a:pt x="46" y="297"/>
                    <a:pt x="46" y="297"/>
                  </a:cubicBezTo>
                  <a:cubicBezTo>
                    <a:pt x="46" y="298"/>
                    <a:pt x="47" y="298"/>
                    <a:pt x="47" y="298"/>
                  </a:cubicBezTo>
                  <a:cubicBezTo>
                    <a:pt x="48" y="298"/>
                    <a:pt x="48" y="299"/>
                    <a:pt x="49" y="298"/>
                  </a:cubicBezTo>
                  <a:cubicBezTo>
                    <a:pt x="49" y="298"/>
                    <a:pt x="49" y="298"/>
                    <a:pt x="49" y="298"/>
                  </a:cubicBezTo>
                  <a:cubicBezTo>
                    <a:pt x="49" y="299"/>
                    <a:pt x="49" y="299"/>
                    <a:pt x="49" y="299"/>
                  </a:cubicBezTo>
                  <a:cubicBezTo>
                    <a:pt x="49" y="299"/>
                    <a:pt x="49" y="299"/>
                    <a:pt x="49" y="299"/>
                  </a:cubicBezTo>
                  <a:cubicBezTo>
                    <a:pt x="49" y="299"/>
                    <a:pt x="49" y="299"/>
                    <a:pt x="48" y="299"/>
                  </a:cubicBezTo>
                  <a:cubicBezTo>
                    <a:pt x="48" y="299"/>
                    <a:pt x="47" y="298"/>
                    <a:pt x="47" y="299"/>
                  </a:cubicBezTo>
                  <a:cubicBezTo>
                    <a:pt x="46" y="299"/>
                    <a:pt x="47" y="299"/>
                    <a:pt x="47" y="299"/>
                  </a:cubicBezTo>
                  <a:cubicBezTo>
                    <a:pt x="48" y="300"/>
                    <a:pt x="48" y="300"/>
                    <a:pt x="49" y="301"/>
                  </a:cubicBezTo>
                  <a:cubicBezTo>
                    <a:pt x="49" y="301"/>
                    <a:pt x="50" y="301"/>
                    <a:pt x="50" y="301"/>
                  </a:cubicBezTo>
                  <a:cubicBezTo>
                    <a:pt x="51" y="301"/>
                    <a:pt x="51" y="301"/>
                    <a:pt x="51" y="301"/>
                  </a:cubicBezTo>
                  <a:cubicBezTo>
                    <a:pt x="51" y="302"/>
                    <a:pt x="50" y="301"/>
                    <a:pt x="49" y="301"/>
                  </a:cubicBezTo>
                  <a:cubicBezTo>
                    <a:pt x="48" y="300"/>
                    <a:pt x="47" y="300"/>
                    <a:pt x="47" y="300"/>
                  </a:cubicBezTo>
                  <a:cubicBezTo>
                    <a:pt x="46" y="300"/>
                    <a:pt x="45" y="300"/>
                    <a:pt x="46" y="300"/>
                  </a:cubicBezTo>
                  <a:cubicBezTo>
                    <a:pt x="46" y="301"/>
                    <a:pt x="47" y="301"/>
                    <a:pt x="47" y="301"/>
                  </a:cubicBezTo>
                  <a:cubicBezTo>
                    <a:pt x="48" y="302"/>
                    <a:pt x="48" y="302"/>
                    <a:pt x="48" y="302"/>
                  </a:cubicBezTo>
                  <a:cubicBezTo>
                    <a:pt x="48" y="302"/>
                    <a:pt x="48" y="302"/>
                    <a:pt x="49" y="302"/>
                  </a:cubicBezTo>
                  <a:cubicBezTo>
                    <a:pt x="49" y="303"/>
                    <a:pt x="50" y="302"/>
                    <a:pt x="51" y="303"/>
                  </a:cubicBezTo>
                  <a:cubicBezTo>
                    <a:pt x="51" y="303"/>
                    <a:pt x="52" y="303"/>
                    <a:pt x="51" y="303"/>
                  </a:cubicBezTo>
                  <a:cubicBezTo>
                    <a:pt x="51" y="304"/>
                    <a:pt x="49" y="303"/>
                    <a:pt x="50" y="304"/>
                  </a:cubicBezTo>
                  <a:cubicBezTo>
                    <a:pt x="50" y="304"/>
                    <a:pt x="51" y="305"/>
                    <a:pt x="51" y="305"/>
                  </a:cubicBezTo>
                  <a:cubicBezTo>
                    <a:pt x="52" y="306"/>
                    <a:pt x="52" y="306"/>
                    <a:pt x="53" y="306"/>
                  </a:cubicBezTo>
                  <a:cubicBezTo>
                    <a:pt x="53" y="306"/>
                    <a:pt x="53" y="306"/>
                    <a:pt x="53" y="305"/>
                  </a:cubicBezTo>
                  <a:cubicBezTo>
                    <a:pt x="53" y="304"/>
                    <a:pt x="53" y="304"/>
                    <a:pt x="53" y="303"/>
                  </a:cubicBezTo>
                  <a:cubicBezTo>
                    <a:pt x="53" y="303"/>
                    <a:pt x="54" y="303"/>
                    <a:pt x="53" y="303"/>
                  </a:cubicBezTo>
                  <a:cubicBezTo>
                    <a:pt x="53" y="304"/>
                    <a:pt x="53" y="304"/>
                    <a:pt x="53" y="304"/>
                  </a:cubicBezTo>
                  <a:cubicBezTo>
                    <a:pt x="54" y="305"/>
                    <a:pt x="54" y="305"/>
                    <a:pt x="54" y="305"/>
                  </a:cubicBezTo>
                  <a:cubicBezTo>
                    <a:pt x="54" y="305"/>
                    <a:pt x="54" y="305"/>
                    <a:pt x="54" y="305"/>
                  </a:cubicBezTo>
                  <a:cubicBezTo>
                    <a:pt x="54" y="306"/>
                    <a:pt x="54" y="306"/>
                    <a:pt x="53" y="306"/>
                  </a:cubicBezTo>
                  <a:cubicBezTo>
                    <a:pt x="53" y="307"/>
                    <a:pt x="52" y="307"/>
                    <a:pt x="52" y="307"/>
                  </a:cubicBezTo>
                  <a:cubicBezTo>
                    <a:pt x="52" y="308"/>
                    <a:pt x="52" y="308"/>
                    <a:pt x="52" y="308"/>
                  </a:cubicBezTo>
                  <a:cubicBezTo>
                    <a:pt x="53" y="309"/>
                    <a:pt x="53" y="309"/>
                    <a:pt x="53" y="309"/>
                  </a:cubicBezTo>
                  <a:cubicBezTo>
                    <a:pt x="53" y="309"/>
                    <a:pt x="54" y="309"/>
                    <a:pt x="54" y="309"/>
                  </a:cubicBezTo>
                  <a:cubicBezTo>
                    <a:pt x="55" y="309"/>
                    <a:pt x="55" y="310"/>
                    <a:pt x="55" y="309"/>
                  </a:cubicBezTo>
                  <a:cubicBezTo>
                    <a:pt x="55" y="309"/>
                    <a:pt x="55" y="309"/>
                    <a:pt x="56" y="309"/>
                  </a:cubicBezTo>
                  <a:cubicBezTo>
                    <a:pt x="56" y="309"/>
                    <a:pt x="56" y="309"/>
                    <a:pt x="56" y="310"/>
                  </a:cubicBezTo>
                  <a:cubicBezTo>
                    <a:pt x="56" y="310"/>
                    <a:pt x="56" y="311"/>
                    <a:pt x="57" y="311"/>
                  </a:cubicBezTo>
                  <a:cubicBezTo>
                    <a:pt x="57" y="311"/>
                    <a:pt x="58" y="313"/>
                    <a:pt x="58" y="313"/>
                  </a:cubicBezTo>
                  <a:cubicBezTo>
                    <a:pt x="56" y="311"/>
                    <a:pt x="56" y="311"/>
                    <a:pt x="56" y="311"/>
                  </a:cubicBezTo>
                  <a:cubicBezTo>
                    <a:pt x="56" y="311"/>
                    <a:pt x="55" y="311"/>
                    <a:pt x="56" y="312"/>
                  </a:cubicBezTo>
                  <a:cubicBezTo>
                    <a:pt x="56" y="312"/>
                    <a:pt x="57" y="313"/>
                    <a:pt x="57" y="313"/>
                  </a:cubicBezTo>
                  <a:cubicBezTo>
                    <a:pt x="58" y="314"/>
                    <a:pt x="58" y="313"/>
                    <a:pt x="58" y="314"/>
                  </a:cubicBezTo>
                  <a:cubicBezTo>
                    <a:pt x="58" y="314"/>
                    <a:pt x="59" y="314"/>
                    <a:pt x="59" y="314"/>
                  </a:cubicBezTo>
                  <a:cubicBezTo>
                    <a:pt x="59" y="314"/>
                    <a:pt x="59" y="315"/>
                    <a:pt x="59" y="315"/>
                  </a:cubicBezTo>
                  <a:cubicBezTo>
                    <a:pt x="60" y="316"/>
                    <a:pt x="61" y="317"/>
                    <a:pt x="61" y="317"/>
                  </a:cubicBezTo>
                  <a:cubicBezTo>
                    <a:pt x="62" y="317"/>
                    <a:pt x="63" y="318"/>
                    <a:pt x="62" y="317"/>
                  </a:cubicBezTo>
                  <a:cubicBezTo>
                    <a:pt x="62" y="317"/>
                    <a:pt x="61" y="315"/>
                    <a:pt x="61" y="315"/>
                  </a:cubicBezTo>
                  <a:cubicBezTo>
                    <a:pt x="61" y="314"/>
                    <a:pt x="61" y="314"/>
                    <a:pt x="61" y="314"/>
                  </a:cubicBezTo>
                  <a:cubicBezTo>
                    <a:pt x="62" y="315"/>
                    <a:pt x="63" y="317"/>
                    <a:pt x="63" y="317"/>
                  </a:cubicBezTo>
                  <a:cubicBezTo>
                    <a:pt x="64" y="316"/>
                    <a:pt x="64" y="316"/>
                    <a:pt x="63" y="315"/>
                  </a:cubicBezTo>
                  <a:cubicBezTo>
                    <a:pt x="63" y="315"/>
                    <a:pt x="62" y="314"/>
                    <a:pt x="61" y="314"/>
                  </a:cubicBezTo>
                  <a:cubicBezTo>
                    <a:pt x="61" y="313"/>
                    <a:pt x="60" y="313"/>
                    <a:pt x="61" y="313"/>
                  </a:cubicBezTo>
                  <a:cubicBezTo>
                    <a:pt x="61" y="313"/>
                    <a:pt x="63" y="314"/>
                    <a:pt x="64" y="314"/>
                  </a:cubicBezTo>
                  <a:cubicBezTo>
                    <a:pt x="65" y="315"/>
                    <a:pt x="66" y="315"/>
                    <a:pt x="66" y="315"/>
                  </a:cubicBezTo>
                  <a:cubicBezTo>
                    <a:pt x="66" y="314"/>
                    <a:pt x="65" y="314"/>
                    <a:pt x="64" y="313"/>
                  </a:cubicBezTo>
                  <a:cubicBezTo>
                    <a:pt x="64" y="313"/>
                    <a:pt x="62" y="312"/>
                    <a:pt x="62" y="312"/>
                  </a:cubicBezTo>
                  <a:cubicBezTo>
                    <a:pt x="61" y="312"/>
                    <a:pt x="61" y="312"/>
                    <a:pt x="61" y="312"/>
                  </a:cubicBezTo>
                  <a:cubicBezTo>
                    <a:pt x="61" y="311"/>
                    <a:pt x="61" y="311"/>
                    <a:pt x="61" y="311"/>
                  </a:cubicBezTo>
                  <a:cubicBezTo>
                    <a:pt x="62" y="312"/>
                    <a:pt x="62" y="312"/>
                    <a:pt x="63" y="312"/>
                  </a:cubicBezTo>
                  <a:cubicBezTo>
                    <a:pt x="64" y="312"/>
                    <a:pt x="65" y="313"/>
                    <a:pt x="66" y="313"/>
                  </a:cubicBezTo>
                  <a:cubicBezTo>
                    <a:pt x="66" y="314"/>
                    <a:pt x="67" y="314"/>
                    <a:pt x="67" y="315"/>
                  </a:cubicBezTo>
                  <a:cubicBezTo>
                    <a:pt x="67" y="315"/>
                    <a:pt x="68" y="315"/>
                    <a:pt x="67" y="316"/>
                  </a:cubicBezTo>
                  <a:cubicBezTo>
                    <a:pt x="67" y="316"/>
                    <a:pt x="67" y="316"/>
                    <a:pt x="67" y="317"/>
                  </a:cubicBezTo>
                  <a:cubicBezTo>
                    <a:pt x="67" y="317"/>
                    <a:pt x="68" y="317"/>
                    <a:pt x="68" y="318"/>
                  </a:cubicBezTo>
                  <a:cubicBezTo>
                    <a:pt x="69" y="319"/>
                    <a:pt x="69" y="319"/>
                    <a:pt x="69" y="320"/>
                  </a:cubicBezTo>
                  <a:cubicBezTo>
                    <a:pt x="69" y="320"/>
                    <a:pt x="69" y="320"/>
                    <a:pt x="69" y="320"/>
                  </a:cubicBezTo>
                  <a:cubicBezTo>
                    <a:pt x="68" y="320"/>
                    <a:pt x="67" y="320"/>
                    <a:pt x="67" y="320"/>
                  </a:cubicBezTo>
                  <a:cubicBezTo>
                    <a:pt x="67" y="320"/>
                    <a:pt x="68" y="319"/>
                    <a:pt x="68" y="319"/>
                  </a:cubicBezTo>
                  <a:cubicBezTo>
                    <a:pt x="68" y="318"/>
                    <a:pt x="68" y="318"/>
                    <a:pt x="67" y="317"/>
                  </a:cubicBezTo>
                  <a:cubicBezTo>
                    <a:pt x="67" y="317"/>
                    <a:pt x="66" y="317"/>
                    <a:pt x="66" y="316"/>
                  </a:cubicBezTo>
                  <a:cubicBezTo>
                    <a:pt x="66" y="316"/>
                    <a:pt x="65" y="315"/>
                    <a:pt x="65" y="316"/>
                  </a:cubicBezTo>
                  <a:cubicBezTo>
                    <a:pt x="65" y="316"/>
                    <a:pt x="65" y="316"/>
                    <a:pt x="65" y="317"/>
                  </a:cubicBezTo>
                  <a:cubicBezTo>
                    <a:pt x="66" y="317"/>
                    <a:pt x="66" y="318"/>
                    <a:pt x="66" y="318"/>
                  </a:cubicBezTo>
                  <a:cubicBezTo>
                    <a:pt x="65" y="318"/>
                    <a:pt x="65" y="318"/>
                    <a:pt x="65" y="318"/>
                  </a:cubicBezTo>
                  <a:cubicBezTo>
                    <a:pt x="65" y="318"/>
                    <a:pt x="65" y="319"/>
                    <a:pt x="65" y="318"/>
                  </a:cubicBezTo>
                  <a:cubicBezTo>
                    <a:pt x="65" y="318"/>
                    <a:pt x="64" y="317"/>
                    <a:pt x="64" y="317"/>
                  </a:cubicBezTo>
                  <a:cubicBezTo>
                    <a:pt x="63" y="318"/>
                    <a:pt x="63" y="318"/>
                    <a:pt x="63" y="318"/>
                  </a:cubicBezTo>
                  <a:cubicBezTo>
                    <a:pt x="63" y="318"/>
                    <a:pt x="63" y="318"/>
                    <a:pt x="62" y="318"/>
                  </a:cubicBezTo>
                  <a:cubicBezTo>
                    <a:pt x="62" y="318"/>
                    <a:pt x="61" y="318"/>
                    <a:pt x="61" y="318"/>
                  </a:cubicBezTo>
                  <a:cubicBezTo>
                    <a:pt x="61" y="318"/>
                    <a:pt x="61" y="318"/>
                    <a:pt x="61" y="319"/>
                  </a:cubicBezTo>
                  <a:cubicBezTo>
                    <a:pt x="62" y="319"/>
                    <a:pt x="62" y="320"/>
                    <a:pt x="63" y="320"/>
                  </a:cubicBezTo>
                  <a:cubicBezTo>
                    <a:pt x="63" y="321"/>
                    <a:pt x="63" y="321"/>
                    <a:pt x="63" y="321"/>
                  </a:cubicBezTo>
                  <a:cubicBezTo>
                    <a:pt x="63" y="322"/>
                    <a:pt x="62" y="322"/>
                    <a:pt x="63" y="322"/>
                  </a:cubicBezTo>
                  <a:cubicBezTo>
                    <a:pt x="63" y="322"/>
                    <a:pt x="63" y="323"/>
                    <a:pt x="63" y="323"/>
                  </a:cubicBezTo>
                  <a:cubicBezTo>
                    <a:pt x="64" y="323"/>
                    <a:pt x="64" y="322"/>
                    <a:pt x="64" y="322"/>
                  </a:cubicBezTo>
                  <a:cubicBezTo>
                    <a:pt x="64" y="321"/>
                    <a:pt x="64" y="321"/>
                    <a:pt x="65" y="321"/>
                  </a:cubicBezTo>
                  <a:cubicBezTo>
                    <a:pt x="65" y="322"/>
                    <a:pt x="65" y="322"/>
                    <a:pt x="65" y="322"/>
                  </a:cubicBezTo>
                  <a:cubicBezTo>
                    <a:pt x="65" y="321"/>
                    <a:pt x="65" y="321"/>
                    <a:pt x="65" y="321"/>
                  </a:cubicBezTo>
                  <a:cubicBezTo>
                    <a:pt x="66" y="320"/>
                    <a:pt x="66" y="320"/>
                    <a:pt x="66" y="320"/>
                  </a:cubicBezTo>
                  <a:cubicBezTo>
                    <a:pt x="66" y="321"/>
                    <a:pt x="66" y="321"/>
                    <a:pt x="66" y="322"/>
                  </a:cubicBezTo>
                  <a:cubicBezTo>
                    <a:pt x="66" y="322"/>
                    <a:pt x="66" y="323"/>
                    <a:pt x="65" y="323"/>
                  </a:cubicBezTo>
                  <a:cubicBezTo>
                    <a:pt x="65" y="323"/>
                    <a:pt x="65" y="324"/>
                    <a:pt x="65" y="324"/>
                  </a:cubicBezTo>
                  <a:cubicBezTo>
                    <a:pt x="64" y="324"/>
                    <a:pt x="63" y="324"/>
                    <a:pt x="64" y="324"/>
                  </a:cubicBezTo>
                  <a:cubicBezTo>
                    <a:pt x="64" y="324"/>
                    <a:pt x="66" y="324"/>
                    <a:pt x="66" y="324"/>
                  </a:cubicBezTo>
                  <a:cubicBezTo>
                    <a:pt x="67" y="324"/>
                    <a:pt x="66" y="324"/>
                    <a:pt x="66" y="325"/>
                  </a:cubicBezTo>
                  <a:cubicBezTo>
                    <a:pt x="66" y="325"/>
                    <a:pt x="67" y="326"/>
                    <a:pt x="67" y="326"/>
                  </a:cubicBezTo>
                  <a:cubicBezTo>
                    <a:pt x="68" y="325"/>
                    <a:pt x="69" y="325"/>
                    <a:pt x="69" y="325"/>
                  </a:cubicBezTo>
                  <a:cubicBezTo>
                    <a:pt x="68" y="324"/>
                    <a:pt x="67" y="324"/>
                    <a:pt x="68" y="323"/>
                  </a:cubicBezTo>
                  <a:cubicBezTo>
                    <a:pt x="68" y="323"/>
                    <a:pt x="69" y="323"/>
                    <a:pt x="69" y="322"/>
                  </a:cubicBezTo>
                  <a:cubicBezTo>
                    <a:pt x="69" y="322"/>
                    <a:pt x="69" y="321"/>
                    <a:pt x="68" y="322"/>
                  </a:cubicBezTo>
                  <a:cubicBezTo>
                    <a:pt x="68" y="322"/>
                    <a:pt x="67" y="322"/>
                    <a:pt x="67" y="322"/>
                  </a:cubicBezTo>
                  <a:cubicBezTo>
                    <a:pt x="68" y="321"/>
                    <a:pt x="68" y="321"/>
                    <a:pt x="68" y="321"/>
                  </a:cubicBezTo>
                  <a:cubicBezTo>
                    <a:pt x="69" y="321"/>
                    <a:pt x="69" y="320"/>
                    <a:pt x="70" y="321"/>
                  </a:cubicBezTo>
                  <a:cubicBezTo>
                    <a:pt x="70" y="321"/>
                    <a:pt x="70" y="322"/>
                    <a:pt x="70" y="322"/>
                  </a:cubicBezTo>
                  <a:cubicBezTo>
                    <a:pt x="71" y="322"/>
                    <a:pt x="71" y="321"/>
                    <a:pt x="71" y="321"/>
                  </a:cubicBezTo>
                  <a:cubicBezTo>
                    <a:pt x="72" y="321"/>
                    <a:pt x="72" y="321"/>
                    <a:pt x="73" y="321"/>
                  </a:cubicBezTo>
                  <a:cubicBezTo>
                    <a:pt x="74" y="321"/>
                    <a:pt x="75" y="321"/>
                    <a:pt x="75" y="321"/>
                  </a:cubicBezTo>
                  <a:cubicBezTo>
                    <a:pt x="76" y="321"/>
                    <a:pt x="77" y="322"/>
                    <a:pt x="77" y="322"/>
                  </a:cubicBezTo>
                  <a:cubicBezTo>
                    <a:pt x="76" y="322"/>
                    <a:pt x="75" y="322"/>
                    <a:pt x="75" y="322"/>
                  </a:cubicBezTo>
                  <a:cubicBezTo>
                    <a:pt x="75" y="322"/>
                    <a:pt x="74" y="322"/>
                    <a:pt x="74" y="322"/>
                  </a:cubicBezTo>
                  <a:cubicBezTo>
                    <a:pt x="73" y="322"/>
                    <a:pt x="72" y="322"/>
                    <a:pt x="72" y="322"/>
                  </a:cubicBezTo>
                  <a:cubicBezTo>
                    <a:pt x="72" y="323"/>
                    <a:pt x="72" y="323"/>
                    <a:pt x="71" y="323"/>
                  </a:cubicBezTo>
                  <a:cubicBezTo>
                    <a:pt x="70" y="323"/>
                    <a:pt x="70" y="323"/>
                    <a:pt x="70" y="323"/>
                  </a:cubicBezTo>
                  <a:cubicBezTo>
                    <a:pt x="70" y="322"/>
                    <a:pt x="69" y="323"/>
                    <a:pt x="69" y="323"/>
                  </a:cubicBezTo>
                  <a:cubicBezTo>
                    <a:pt x="69" y="323"/>
                    <a:pt x="68" y="323"/>
                    <a:pt x="69" y="324"/>
                  </a:cubicBezTo>
                  <a:cubicBezTo>
                    <a:pt x="69" y="325"/>
                    <a:pt x="69" y="325"/>
                    <a:pt x="69" y="325"/>
                  </a:cubicBezTo>
                  <a:cubicBezTo>
                    <a:pt x="70" y="326"/>
                    <a:pt x="70" y="326"/>
                    <a:pt x="71" y="326"/>
                  </a:cubicBezTo>
                  <a:cubicBezTo>
                    <a:pt x="71" y="326"/>
                    <a:pt x="71" y="327"/>
                    <a:pt x="71" y="327"/>
                  </a:cubicBezTo>
                  <a:cubicBezTo>
                    <a:pt x="71" y="327"/>
                    <a:pt x="70" y="326"/>
                    <a:pt x="69" y="326"/>
                  </a:cubicBezTo>
                  <a:cubicBezTo>
                    <a:pt x="69" y="326"/>
                    <a:pt x="68" y="326"/>
                    <a:pt x="68" y="327"/>
                  </a:cubicBezTo>
                  <a:cubicBezTo>
                    <a:pt x="69" y="327"/>
                    <a:pt x="68" y="327"/>
                    <a:pt x="67" y="327"/>
                  </a:cubicBezTo>
                  <a:cubicBezTo>
                    <a:pt x="67" y="326"/>
                    <a:pt x="66" y="326"/>
                    <a:pt x="66" y="327"/>
                  </a:cubicBezTo>
                  <a:cubicBezTo>
                    <a:pt x="66" y="327"/>
                    <a:pt x="65" y="326"/>
                    <a:pt x="64" y="326"/>
                  </a:cubicBezTo>
                  <a:cubicBezTo>
                    <a:pt x="64" y="325"/>
                    <a:pt x="64" y="326"/>
                    <a:pt x="63" y="325"/>
                  </a:cubicBezTo>
                  <a:cubicBezTo>
                    <a:pt x="63" y="325"/>
                    <a:pt x="62" y="325"/>
                    <a:pt x="62" y="325"/>
                  </a:cubicBezTo>
                  <a:cubicBezTo>
                    <a:pt x="62" y="325"/>
                    <a:pt x="61" y="324"/>
                    <a:pt x="61" y="324"/>
                  </a:cubicBezTo>
                  <a:cubicBezTo>
                    <a:pt x="60" y="324"/>
                    <a:pt x="60" y="325"/>
                    <a:pt x="60" y="324"/>
                  </a:cubicBezTo>
                  <a:cubicBezTo>
                    <a:pt x="59" y="324"/>
                    <a:pt x="59" y="324"/>
                    <a:pt x="58" y="323"/>
                  </a:cubicBezTo>
                  <a:cubicBezTo>
                    <a:pt x="58" y="323"/>
                    <a:pt x="57" y="323"/>
                    <a:pt x="57" y="323"/>
                  </a:cubicBezTo>
                  <a:cubicBezTo>
                    <a:pt x="56" y="322"/>
                    <a:pt x="55" y="323"/>
                    <a:pt x="56" y="323"/>
                  </a:cubicBezTo>
                  <a:cubicBezTo>
                    <a:pt x="56" y="323"/>
                    <a:pt x="58" y="324"/>
                    <a:pt x="58" y="324"/>
                  </a:cubicBezTo>
                  <a:cubicBezTo>
                    <a:pt x="58" y="325"/>
                    <a:pt x="59" y="325"/>
                    <a:pt x="59" y="325"/>
                  </a:cubicBezTo>
                  <a:cubicBezTo>
                    <a:pt x="60" y="326"/>
                    <a:pt x="60" y="326"/>
                    <a:pt x="61" y="326"/>
                  </a:cubicBezTo>
                  <a:cubicBezTo>
                    <a:pt x="62" y="326"/>
                    <a:pt x="63" y="326"/>
                    <a:pt x="63" y="326"/>
                  </a:cubicBezTo>
                  <a:cubicBezTo>
                    <a:pt x="63" y="326"/>
                    <a:pt x="64" y="326"/>
                    <a:pt x="65" y="327"/>
                  </a:cubicBezTo>
                  <a:cubicBezTo>
                    <a:pt x="65" y="327"/>
                    <a:pt x="65" y="327"/>
                    <a:pt x="66" y="327"/>
                  </a:cubicBezTo>
                  <a:cubicBezTo>
                    <a:pt x="67" y="328"/>
                    <a:pt x="68" y="327"/>
                    <a:pt x="69" y="327"/>
                  </a:cubicBezTo>
                  <a:cubicBezTo>
                    <a:pt x="69" y="327"/>
                    <a:pt x="70" y="327"/>
                    <a:pt x="71" y="328"/>
                  </a:cubicBezTo>
                  <a:cubicBezTo>
                    <a:pt x="71" y="328"/>
                    <a:pt x="72" y="329"/>
                    <a:pt x="72" y="329"/>
                  </a:cubicBezTo>
                  <a:cubicBezTo>
                    <a:pt x="73" y="329"/>
                    <a:pt x="73" y="329"/>
                    <a:pt x="73" y="329"/>
                  </a:cubicBezTo>
                  <a:cubicBezTo>
                    <a:pt x="73" y="328"/>
                    <a:pt x="73" y="328"/>
                    <a:pt x="73" y="328"/>
                  </a:cubicBezTo>
                  <a:cubicBezTo>
                    <a:pt x="73" y="327"/>
                    <a:pt x="73" y="327"/>
                    <a:pt x="74" y="327"/>
                  </a:cubicBezTo>
                  <a:cubicBezTo>
                    <a:pt x="74" y="327"/>
                    <a:pt x="74" y="326"/>
                    <a:pt x="74" y="326"/>
                  </a:cubicBezTo>
                  <a:cubicBezTo>
                    <a:pt x="73" y="326"/>
                    <a:pt x="72" y="326"/>
                    <a:pt x="73" y="325"/>
                  </a:cubicBezTo>
                  <a:cubicBezTo>
                    <a:pt x="73" y="325"/>
                    <a:pt x="74" y="325"/>
                    <a:pt x="75" y="326"/>
                  </a:cubicBezTo>
                  <a:cubicBezTo>
                    <a:pt x="75" y="326"/>
                    <a:pt x="76" y="325"/>
                    <a:pt x="76" y="325"/>
                  </a:cubicBezTo>
                  <a:cubicBezTo>
                    <a:pt x="76" y="325"/>
                    <a:pt x="77" y="324"/>
                    <a:pt x="78" y="324"/>
                  </a:cubicBezTo>
                  <a:cubicBezTo>
                    <a:pt x="78" y="323"/>
                    <a:pt x="78" y="322"/>
                    <a:pt x="78" y="322"/>
                  </a:cubicBezTo>
                  <a:cubicBezTo>
                    <a:pt x="79" y="323"/>
                    <a:pt x="79" y="323"/>
                    <a:pt x="79" y="323"/>
                  </a:cubicBezTo>
                  <a:cubicBezTo>
                    <a:pt x="80" y="323"/>
                    <a:pt x="80" y="323"/>
                    <a:pt x="80" y="324"/>
                  </a:cubicBezTo>
                  <a:cubicBezTo>
                    <a:pt x="80" y="324"/>
                    <a:pt x="80" y="325"/>
                    <a:pt x="80" y="325"/>
                  </a:cubicBezTo>
                  <a:cubicBezTo>
                    <a:pt x="80" y="326"/>
                    <a:pt x="80" y="326"/>
                    <a:pt x="79" y="326"/>
                  </a:cubicBezTo>
                  <a:cubicBezTo>
                    <a:pt x="79" y="326"/>
                    <a:pt x="78" y="326"/>
                    <a:pt x="78" y="327"/>
                  </a:cubicBezTo>
                  <a:cubicBezTo>
                    <a:pt x="78" y="327"/>
                    <a:pt x="78" y="328"/>
                    <a:pt x="78" y="328"/>
                  </a:cubicBezTo>
                  <a:cubicBezTo>
                    <a:pt x="78" y="328"/>
                    <a:pt x="79" y="329"/>
                    <a:pt x="78" y="329"/>
                  </a:cubicBezTo>
                  <a:cubicBezTo>
                    <a:pt x="78" y="329"/>
                    <a:pt x="78" y="329"/>
                    <a:pt x="78" y="328"/>
                  </a:cubicBezTo>
                  <a:cubicBezTo>
                    <a:pt x="78" y="328"/>
                    <a:pt x="77" y="328"/>
                    <a:pt x="77" y="327"/>
                  </a:cubicBezTo>
                  <a:cubicBezTo>
                    <a:pt x="77" y="327"/>
                    <a:pt x="77" y="326"/>
                    <a:pt x="76" y="327"/>
                  </a:cubicBezTo>
                  <a:cubicBezTo>
                    <a:pt x="76" y="328"/>
                    <a:pt x="77" y="328"/>
                    <a:pt x="76" y="328"/>
                  </a:cubicBezTo>
                  <a:cubicBezTo>
                    <a:pt x="76" y="329"/>
                    <a:pt x="75" y="330"/>
                    <a:pt x="75" y="329"/>
                  </a:cubicBezTo>
                  <a:cubicBezTo>
                    <a:pt x="76" y="329"/>
                    <a:pt x="76" y="328"/>
                    <a:pt x="76" y="328"/>
                  </a:cubicBezTo>
                  <a:cubicBezTo>
                    <a:pt x="76" y="327"/>
                    <a:pt x="76" y="327"/>
                    <a:pt x="75" y="327"/>
                  </a:cubicBezTo>
                  <a:cubicBezTo>
                    <a:pt x="74" y="327"/>
                    <a:pt x="74" y="327"/>
                    <a:pt x="74" y="327"/>
                  </a:cubicBezTo>
                  <a:cubicBezTo>
                    <a:pt x="74" y="328"/>
                    <a:pt x="74" y="329"/>
                    <a:pt x="74" y="329"/>
                  </a:cubicBezTo>
                  <a:cubicBezTo>
                    <a:pt x="74" y="330"/>
                    <a:pt x="74" y="330"/>
                    <a:pt x="74" y="330"/>
                  </a:cubicBezTo>
                  <a:cubicBezTo>
                    <a:pt x="73" y="330"/>
                    <a:pt x="73" y="330"/>
                    <a:pt x="73" y="330"/>
                  </a:cubicBezTo>
                  <a:cubicBezTo>
                    <a:pt x="73" y="330"/>
                    <a:pt x="73" y="329"/>
                    <a:pt x="72" y="329"/>
                  </a:cubicBezTo>
                  <a:cubicBezTo>
                    <a:pt x="72" y="330"/>
                    <a:pt x="72" y="331"/>
                    <a:pt x="72" y="330"/>
                  </a:cubicBezTo>
                  <a:cubicBezTo>
                    <a:pt x="71" y="329"/>
                    <a:pt x="71" y="329"/>
                    <a:pt x="71" y="329"/>
                  </a:cubicBezTo>
                  <a:cubicBezTo>
                    <a:pt x="70" y="328"/>
                    <a:pt x="70" y="328"/>
                    <a:pt x="70" y="328"/>
                  </a:cubicBezTo>
                  <a:cubicBezTo>
                    <a:pt x="69" y="329"/>
                    <a:pt x="69" y="329"/>
                    <a:pt x="69" y="329"/>
                  </a:cubicBezTo>
                  <a:cubicBezTo>
                    <a:pt x="69" y="329"/>
                    <a:pt x="69" y="329"/>
                    <a:pt x="69" y="329"/>
                  </a:cubicBezTo>
                  <a:cubicBezTo>
                    <a:pt x="68" y="329"/>
                    <a:pt x="68" y="330"/>
                    <a:pt x="68" y="330"/>
                  </a:cubicBezTo>
                  <a:cubicBezTo>
                    <a:pt x="67" y="330"/>
                    <a:pt x="68" y="330"/>
                    <a:pt x="68" y="331"/>
                  </a:cubicBezTo>
                  <a:cubicBezTo>
                    <a:pt x="68" y="331"/>
                    <a:pt x="68" y="332"/>
                    <a:pt x="68" y="331"/>
                  </a:cubicBezTo>
                  <a:cubicBezTo>
                    <a:pt x="69" y="331"/>
                    <a:pt x="69" y="331"/>
                    <a:pt x="70" y="331"/>
                  </a:cubicBezTo>
                  <a:cubicBezTo>
                    <a:pt x="70" y="331"/>
                    <a:pt x="70" y="332"/>
                    <a:pt x="71" y="332"/>
                  </a:cubicBezTo>
                  <a:cubicBezTo>
                    <a:pt x="71" y="333"/>
                    <a:pt x="71" y="333"/>
                    <a:pt x="71" y="334"/>
                  </a:cubicBezTo>
                  <a:cubicBezTo>
                    <a:pt x="70" y="334"/>
                    <a:pt x="71" y="334"/>
                    <a:pt x="71" y="334"/>
                  </a:cubicBezTo>
                  <a:cubicBezTo>
                    <a:pt x="72" y="335"/>
                    <a:pt x="72" y="334"/>
                    <a:pt x="71" y="334"/>
                  </a:cubicBezTo>
                  <a:cubicBezTo>
                    <a:pt x="71" y="333"/>
                    <a:pt x="72" y="333"/>
                    <a:pt x="72" y="333"/>
                  </a:cubicBezTo>
                  <a:cubicBezTo>
                    <a:pt x="73" y="333"/>
                    <a:pt x="72" y="332"/>
                    <a:pt x="73" y="332"/>
                  </a:cubicBezTo>
                  <a:cubicBezTo>
                    <a:pt x="74" y="332"/>
                    <a:pt x="74" y="332"/>
                    <a:pt x="74" y="332"/>
                  </a:cubicBezTo>
                  <a:cubicBezTo>
                    <a:pt x="74" y="333"/>
                    <a:pt x="74" y="332"/>
                    <a:pt x="74" y="333"/>
                  </a:cubicBezTo>
                  <a:cubicBezTo>
                    <a:pt x="73" y="333"/>
                    <a:pt x="75" y="333"/>
                    <a:pt x="74" y="334"/>
                  </a:cubicBezTo>
                  <a:cubicBezTo>
                    <a:pt x="73" y="334"/>
                    <a:pt x="73" y="334"/>
                    <a:pt x="73" y="334"/>
                  </a:cubicBezTo>
                  <a:cubicBezTo>
                    <a:pt x="73" y="335"/>
                    <a:pt x="74" y="335"/>
                    <a:pt x="75" y="334"/>
                  </a:cubicBezTo>
                  <a:cubicBezTo>
                    <a:pt x="76" y="334"/>
                    <a:pt x="77" y="334"/>
                    <a:pt x="77" y="333"/>
                  </a:cubicBezTo>
                  <a:cubicBezTo>
                    <a:pt x="77" y="333"/>
                    <a:pt x="76" y="333"/>
                    <a:pt x="76" y="332"/>
                  </a:cubicBezTo>
                  <a:cubicBezTo>
                    <a:pt x="77" y="332"/>
                    <a:pt x="77" y="332"/>
                    <a:pt x="77" y="331"/>
                  </a:cubicBezTo>
                  <a:cubicBezTo>
                    <a:pt x="77" y="331"/>
                    <a:pt x="77" y="331"/>
                    <a:pt x="76" y="331"/>
                  </a:cubicBezTo>
                  <a:cubicBezTo>
                    <a:pt x="75" y="331"/>
                    <a:pt x="75" y="331"/>
                    <a:pt x="75" y="330"/>
                  </a:cubicBezTo>
                  <a:cubicBezTo>
                    <a:pt x="75" y="330"/>
                    <a:pt x="75" y="329"/>
                    <a:pt x="76" y="329"/>
                  </a:cubicBezTo>
                  <a:cubicBezTo>
                    <a:pt x="76" y="330"/>
                    <a:pt x="77" y="331"/>
                    <a:pt x="77" y="331"/>
                  </a:cubicBezTo>
                  <a:cubicBezTo>
                    <a:pt x="78" y="331"/>
                    <a:pt x="80" y="332"/>
                    <a:pt x="81" y="332"/>
                  </a:cubicBezTo>
                  <a:cubicBezTo>
                    <a:pt x="82" y="332"/>
                    <a:pt x="83" y="332"/>
                    <a:pt x="84" y="332"/>
                  </a:cubicBezTo>
                  <a:cubicBezTo>
                    <a:pt x="85" y="332"/>
                    <a:pt x="85" y="332"/>
                    <a:pt x="85" y="332"/>
                  </a:cubicBezTo>
                  <a:cubicBezTo>
                    <a:pt x="85" y="331"/>
                    <a:pt x="85" y="330"/>
                    <a:pt x="84" y="329"/>
                  </a:cubicBezTo>
                  <a:cubicBezTo>
                    <a:pt x="84" y="329"/>
                    <a:pt x="83" y="329"/>
                    <a:pt x="83" y="328"/>
                  </a:cubicBezTo>
                  <a:cubicBezTo>
                    <a:pt x="83" y="327"/>
                    <a:pt x="83" y="326"/>
                    <a:pt x="83" y="325"/>
                  </a:cubicBezTo>
                  <a:cubicBezTo>
                    <a:pt x="83" y="325"/>
                    <a:pt x="83" y="325"/>
                    <a:pt x="82" y="324"/>
                  </a:cubicBezTo>
                  <a:cubicBezTo>
                    <a:pt x="82" y="323"/>
                    <a:pt x="81" y="322"/>
                    <a:pt x="82" y="322"/>
                  </a:cubicBezTo>
                  <a:cubicBezTo>
                    <a:pt x="83" y="322"/>
                    <a:pt x="84" y="322"/>
                    <a:pt x="84" y="322"/>
                  </a:cubicBezTo>
                  <a:cubicBezTo>
                    <a:pt x="85" y="322"/>
                    <a:pt x="85" y="322"/>
                    <a:pt x="85" y="322"/>
                  </a:cubicBezTo>
                  <a:cubicBezTo>
                    <a:pt x="86" y="322"/>
                    <a:pt x="86" y="321"/>
                    <a:pt x="87" y="321"/>
                  </a:cubicBezTo>
                  <a:cubicBezTo>
                    <a:pt x="88" y="320"/>
                    <a:pt x="88" y="321"/>
                    <a:pt x="88" y="321"/>
                  </a:cubicBezTo>
                  <a:cubicBezTo>
                    <a:pt x="89" y="321"/>
                    <a:pt x="89" y="320"/>
                    <a:pt x="89" y="319"/>
                  </a:cubicBezTo>
                  <a:cubicBezTo>
                    <a:pt x="89" y="319"/>
                    <a:pt x="90" y="318"/>
                    <a:pt x="91" y="318"/>
                  </a:cubicBezTo>
                  <a:cubicBezTo>
                    <a:pt x="91" y="318"/>
                    <a:pt x="91" y="318"/>
                    <a:pt x="91" y="318"/>
                  </a:cubicBezTo>
                  <a:cubicBezTo>
                    <a:pt x="91" y="318"/>
                    <a:pt x="88" y="317"/>
                    <a:pt x="86" y="317"/>
                  </a:cubicBezTo>
                  <a:cubicBezTo>
                    <a:pt x="85" y="316"/>
                    <a:pt x="84" y="316"/>
                    <a:pt x="83" y="316"/>
                  </a:cubicBezTo>
                  <a:cubicBezTo>
                    <a:pt x="82" y="316"/>
                    <a:pt x="71" y="316"/>
                    <a:pt x="71" y="316"/>
                  </a:cubicBezTo>
                  <a:cubicBezTo>
                    <a:pt x="71" y="316"/>
                    <a:pt x="71" y="316"/>
                    <a:pt x="70" y="315"/>
                  </a:cubicBezTo>
                  <a:cubicBezTo>
                    <a:pt x="70" y="314"/>
                    <a:pt x="68" y="314"/>
                    <a:pt x="68" y="314"/>
                  </a:cubicBezTo>
                  <a:cubicBezTo>
                    <a:pt x="67" y="314"/>
                    <a:pt x="67" y="313"/>
                    <a:pt x="67" y="313"/>
                  </a:cubicBezTo>
                  <a:cubicBezTo>
                    <a:pt x="66" y="312"/>
                    <a:pt x="66" y="312"/>
                    <a:pt x="66" y="311"/>
                  </a:cubicBezTo>
                  <a:cubicBezTo>
                    <a:pt x="66" y="310"/>
                    <a:pt x="66" y="311"/>
                    <a:pt x="66" y="310"/>
                  </a:cubicBezTo>
                  <a:cubicBezTo>
                    <a:pt x="65" y="309"/>
                    <a:pt x="64" y="310"/>
                    <a:pt x="65" y="309"/>
                  </a:cubicBezTo>
                  <a:cubicBezTo>
                    <a:pt x="65" y="308"/>
                    <a:pt x="65" y="307"/>
                    <a:pt x="64" y="307"/>
                  </a:cubicBezTo>
                  <a:cubicBezTo>
                    <a:pt x="64" y="306"/>
                    <a:pt x="63" y="305"/>
                    <a:pt x="63" y="304"/>
                  </a:cubicBezTo>
                  <a:cubicBezTo>
                    <a:pt x="62" y="304"/>
                    <a:pt x="62" y="304"/>
                    <a:pt x="62" y="304"/>
                  </a:cubicBezTo>
                  <a:cubicBezTo>
                    <a:pt x="61" y="305"/>
                    <a:pt x="61" y="304"/>
                    <a:pt x="60" y="304"/>
                  </a:cubicBezTo>
                  <a:cubicBezTo>
                    <a:pt x="60" y="304"/>
                    <a:pt x="60" y="305"/>
                    <a:pt x="59" y="305"/>
                  </a:cubicBezTo>
                  <a:cubicBezTo>
                    <a:pt x="58" y="306"/>
                    <a:pt x="58" y="306"/>
                    <a:pt x="58" y="305"/>
                  </a:cubicBezTo>
                  <a:cubicBezTo>
                    <a:pt x="57" y="304"/>
                    <a:pt x="57" y="304"/>
                    <a:pt x="56" y="303"/>
                  </a:cubicBezTo>
                  <a:cubicBezTo>
                    <a:pt x="56" y="303"/>
                    <a:pt x="56" y="302"/>
                    <a:pt x="55" y="302"/>
                  </a:cubicBezTo>
                  <a:cubicBezTo>
                    <a:pt x="55" y="301"/>
                    <a:pt x="54" y="301"/>
                    <a:pt x="53" y="300"/>
                  </a:cubicBezTo>
                  <a:cubicBezTo>
                    <a:pt x="53" y="300"/>
                    <a:pt x="53" y="300"/>
                    <a:pt x="52" y="299"/>
                  </a:cubicBezTo>
                  <a:cubicBezTo>
                    <a:pt x="52" y="298"/>
                    <a:pt x="52" y="298"/>
                    <a:pt x="52" y="297"/>
                  </a:cubicBezTo>
                  <a:cubicBezTo>
                    <a:pt x="52" y="297"/>
                    <a:pt x="51" y="296"/>
                    <a:pt x="51" y="296"/>
                  </a:cubicBezTo>
                  <a:cubicBezTo>
                    <a:pt x="51" y="295"/>
                    <a:pt x="50" y="295"/>
                    <a:pt x="50" y="294"/>
                  </a:cubicBezTo>
                  <a:cubicBezTo>
                    <a:pt x="50" y="293"/>
                    <a:pt x="50" y="293"/>
                    <a:pt x="51" y="293"/>
                  </a:cubicBezTo>
                  <a:cubicBezTo>
                    <a:pt x="51" y="293"/>
                    <a:pt x="52" y="293"/>
                    <a:pt x="52" y="292"/>
                  </a:cubicBezTo>
                  <a:cubicBezTo>
                    <a:pt x="52" y="291"/>
                    <a:pt x="52" y="290"/>
                    <a:pt x="53" y="290"/>
                  </a:cubicBezTo>
                  <a:cubicBezTo>
                    <a:pt x="53" y="290"/>
                    <a:pt x="54" y="289"/>
                    <a:pt x="54" y="288"/>
                  </a:cubicBezTo>
                  <a:cubicBezTo>
                    <a:pt x="54" y="287"/>
                    <a:pt x="53" y="287"/>
                    <a:pt x="53" y="286"/>
                  </a:cubicBezTo>
                  <a:cubicBezTo>
                    <a:pt x="53" y="285"/>
                    <a:pt x="54" y="285"/>
                    <a:pt x="54" y="285"/>
                  </a:cubicBezTo>
                  <a:cubicBezTo>
                    <a:pt x="54" y="284"/>
                    <a:pt x="54" y="282"/>
                    <a:pt x="53" y="282"/>
                  </a:cubicBezTo>
                  <a:cubicBezTo>
                    <a:pt x="52" y="281"/>
                    <a:pt x="51" y="281"/>
                    <a:pt x="51" y="280"/>
                  </a:cubicBezTo>
                  <a:cubicBezTo>
                    <a:pt x="51" y="280"/>
                    <a:pt x="51" y="277"/>
                    <a:pt x="51" y="277"/>
                  </a:cubicBezTo>
                  <a:cubicBezTo>
                    <a:pt x="51" y="276"/>
                    <a:pt x="52" y="276"/>
                    <a:pt x="52" y="276"/>
                  </a:cubicBezTo>
                  <a:cubicBezTo>
                    <a:pt x="52" y="275"/>
                    <a:pt x="53" y="275"/>
                    <a:pt x="53" y="274"/>
                  </a:cubicBezTo>
                  <a:cubicBezTo>
                    <a:pt x="52" y="274"/>
                    <a:pt x="52" y="273"/>
                    <a:pt x="52" y="273"/>
                  </a:cubicBezTo>
                  <a:cubicBezTo>
                    <a:pt x="51" y="272"/>
                    <a:pt x="51" y="271"/>
                    <a:pt x="52" y="271"/>
                  </a:cubicBezTo>
                  <a:cubicBezTo>
                    <a:pt x="52" y="271"/>
                    <a:pt x="52" y="270"/>
                    <a:pt x="53" y="270"/>
                  </a:cubicBezTo>
                  <a:cubicBezTo>
                    <a:pt x="53" y="269"/>
                    <a:pt x="51" y="267"/>
                    <a:pt x="51" y="266"/>
                  </a:cubicBezTo>
                  <a:cubicBezTo>
                    <a:pt x="50" y="266"/>
                    <a:pt x="50" y="266"/>
                    <a:pt x="50" y="265"/>
                  </a:cubicBezTo>
                  <a:cubicBezTo>
                    <a:pt x="49" y="265"/>
                    <a:pt x="50" y="265"/>
                    <a:pt x="50" y="264"/>
                  </a:cubicBezTo>
                  <a:cubicBezTo>
                    <a:pt x="51" y="264"/>
                    <a:pt x="50" y="263"/>
                    <a:pt x="50" y="263"/>
                  </a:cubicBezTo>
                  <a:cubicBezTo>
                    <a:pt x="50" y="262"/>
                    <a:pt x="49" y="262"/>
                    <a:pt x="49" y="262"/>
                  </a:cubicBezTo>
                  <a:cubicBezTo>
                    <a:pt x="49" y="261"/>
                    <a:pt x="48" y="260"/>
                    <a:pt x="48" y="260"/>
                  </a:cubicBezTo>
                  <a:cubicBezTo>
                    <a:pt x="49" y="260"/>
                    <a:pt x="49" y="259"/>
                    <a:pt x="49" y="259"/>
                  </a:cubicBezTo>
                  <a:cubicBezTo>
                    <a:pt x="50" y="259"/>
                    <a:pt x="50" y="259"/>
                    <a:pt x="50" y="258"/>
                  </a:cubicBezTo>
                  <a:cubicBezTo>
                    <a:pt x="50" y="258"/>
                    <a:pt x="50" y="258"/>
                    <a:pt x="50" y="257"/>
                  </a:cubicBezTo>
                  <a:cubicBezTo>
                    <a:pt x="49" y="256"/>
                    <a:pt x="48" y="256"/>
                    <a:pt x="48" y="255"/>
                  </a:cubicBezTo>
                  <a:cubicBezTo>
                    <a:pt x="47" y="255"/>
                    <a:pt x="47" y="255"/>
                    <a:pt x="46" y="255"/>
                  </a:cubicBezTo>
                  <a:cubicBezTo>
                    <a:pt x="45" y="255"/>
                    <a:pt x="45" y="255"/>
                    <a:pt x="44" y="254"/>
                  </a:cubicBezTo>
                  <a:cubicBezTo>
                    <a:pt x="44" y="254"/>
                    <a:pt x="43" y="253"/>
                    <a:pt x="44" y="253"/>
                  </a:cubicBezTo>
                  <a:cubicBezTo>
                    <a:pt x="44" y="252"/>
                    <a:pt x="46" y="253"/>
                    <a:pt x="47" y="253"/>
                  </a:cubicBezTo>
                  <a:cubicBezTo>
                    <a:pt x="48" y="253"/>
                    <a:pt x="48" y="253"/>
                    <a:pt x="48" y="253"/>
                  </a:cubicBezTo>
                  <a:cubicBezTo>
                    <a:pt x="49" y="253"/>
                    <a:pt x="49" y="253"/>
                    <a:pt x="49" y="252"/>
                  </a:cubicBezTo>
                  <a:cubicBezTo>
                    <a:pt x="49" y="252"/>
                    <a:pt x="49" y="251"/>
                    <a:pt x="49" y="251"/>
                  </a:cubicBezTo>
                  <a:cubicBezTo>
                    <a:pt x="49" y="250"/>
                    <a:pt x="48" y="250"/>
                    <a:pt x="47" y="250"/>
                  </a:cubicBezTo>
                  <a:cubicBezTo>
                    <a:pt x="47" y="250"/>
                    <a:pt x="46" y="250"/>
                    <a:pt x="45" y="249"/>
                  </a:cubicBezTo>
                  <a:cubicBezTo>
                    <a:pt x="44" y="249"/>
                    <a:pt x="43" y="250"/>
                    <a:pt x="43" y="249"/>
                  </a:cubicBezTo>
                  <a:cubicBezTo>
                    <a:pt x="43" y="249"/>
                    <a:pt x="44" y="249"/>
                    <a:pt x="43" y="248"/>
                  </a:cubicBezTo>
                  <a:cubicBezTo>
                    <a:pt x="43" y="248"/>
                    <a:pt x="43" y="247"/>
                    <a:pt x="43" y="247"/>
                  </a:cubicBezTo>
                  <a:cubicBezTo>
                    <a:pt x="43" y="247"/>
                    <a:pt x="43" y="246"/>
                    <a:pt x="43" y="245"/>
                  </a:cubicBezTo>
                  <a:cubicBezTo>
                    <a:pt x="43" y="245"/>
                    <a:pt x="42" y="245"/>
                    <a:pt x="42" y="244"/>
                  </a:cubicBezTo>
                  <a:cubicBezTo>
                    <a:pt x="42" y="244"/>
                    <a:pt x="42" y="244"/>
                    <a:pt x="42" y="243"/>
                  </a:cubicBezTo>
                  <a:cubicBezTo>
                    <a:pt x="42" y="242"/>
                    <a:pt x="42" y="242"/>
                    <a:pt x="41" y="241"/>
                  </a:cubicBezTo>
                  <a:cubicBezTo>
                    <a:pt x="40" y="241"/>
                    <a:pt x="40" y="240"/>
                    <a:pt x="40" y="240"/>
                  </a:cubicBezTo>
                  <a:cubicBezTo>
                    <a:pt x="41" y="239"/>
                    <a:pt x="40" y="238"/>
                    <a:pt x="39" y="238"/>
                  </a:cubicBezTo>
                  <a:cubicBezTo>
                    <a:pt x="39" y="238"/>
                    <a:pt x="39" y="238"/>
                    <a:pt x="38" y="238"/>
                  </a:cubicBezTo>
                  <a:cubicBezTo>
                    <a:pt x="37" y="238"/>
                    <a:pt x="37" y="238"/>
                    <a:pt x="37" y="237"/>
                  </a:cubicBezTo>
                  <a:cubicBezTo>
                    <a:pt x="36" y="236"/>
                    <a:pt x="36" y="234"/>
                    <a:pt x="36" y="234"/>
                  </a:cubicBezTo>
                  <a:cubicBezTo>
                    <a:pt x="36" y="233"/>
                    <a:pt x="36" y="232"/>
                    <a:pt x="35" y="231"/>
                  </a:cubicBezTo>
                  <a:cubicBezTo>
                    <a:pt x="35" y="231"/>
                    <a:pt x="34" y="231"/>
                    <a:pt x="35" y="230"/>
                  </a:cubicBezTo>
                  <a:cubicBezTo>
                    <a:pt x="35" y="229"/>
                    <a:pt x="36" y="230"/>
                    <a:pt x="36" y="229"/>
                  </a:cubicBezTo>
                  <a:cubicBezTo>
                    <a:pt x="37" y="228"/>
                    <a:pt x="36" y="228"/>
                    <a:pt x="36" y="227"/>
                  </a:cubicBezTo>
                  <a:cubicBezTo>
                    <a:pt x="35" y="227"/>
                    <a:pt x="34" y="226"/>
                    <a:pt x="34" y="225"/>
                  </a:cubicBezTo>
                  <a:cubicBezTo>
                    <a:pt x="34" y="224"/>
                    <a:pt x="34" y="224"/>
                    <a:pt x="34" y="223"/>
                  </a:cubicBezTo>
                  <a:cubicBezTo>
                    <a:pt x="33" y="222"/>
                    <a:pt x="33" y="221"/>
                    <a:pt x="33" y="220"/>
                  </a:cubicBezTo>
                  <a:cubicBezTo>
                    <a:pt x="32" y="219"/>
                    <a:pt x="32" y="218"/>
                    <a:pt x="32" y="218"/>
                  </a:cubicBezTo>
                  <a:cubicBezTo>
                    <a:pt x="31" y="217"/>
                    <a:pt x="31" y="216"/>
                    <a:pt x="31" y="216"/>
                  </a:cubicBezTo>
                  <a:cubicBezTo>
                    <a:pt x="31" y="215"/>
                    <a:pt x="30" y="215"/>
                    <a:pt x="31" y="214"/>
                  </a:cubicBezTo>
                  <a:cubicBezTo>
                    <a:pt x="31" y="214"/>
                    <a:pt x="32" y="214"/>
                    <a:pt x="32" y="213"/>
                  </a:cubicBezTo>
                  <a:cubicBezTo>
                    <a:pt x="31" y="212"/>
                    <a:pt x="30" y="212"/>
                    <a:pt x="30" y="211"/>
                  </a:cubicBezTo>
                  <a:cubicBezTo>
                    <a:pt x="30" y="211"/>
                    <a:pt x="31" y="211"/>
                    <a:pt x="31" y="210"/>
                  </a:cubicBezTo>
                  <a:cubicBezTo>
                    <a:pt x="31" y="209"/>
                    <a:pt x="30" y="209"/>
                    <a:pt x="30" y="209"/>
                  </a:cubicBezTo>
                  <a:cubicBezTo>
                    <a:pt x="30" y="209"/>
                    <a:pt x="30" y="208"/>
                    <a:pt x="30" y="207"/>
                  </a:cubicBezTo>
                  <a:cubicBezTo>
                    <a:pt x="29" y="206"/>
                    <a:pt x="30" y="206"/>
                    <a:pt x="30" y="206"/>
                  </a:cubicBezTo>
                  <a:cubicBezTo>
                    <a:pt x="31" y="205"/>
                    <a:pt x="31" y="205"/>
                    <a:pt x="30" y="204"/>
                  </a:cubicBezTo>
                  <a:cubicBezTo>
                    <a:pt x="30" y="203"/>
                    <a:pt x="30" y="202"/>
                    <a:pt x="30" y="201"/>
                  </a:cubicBezTo>
                  <a:cubicBezTo>
                    <a:pt x="29" y="200"/>
                    <a:pt x="29" y="200"/>
                    <a:pt x="30" y="199"/>
                  </a:cubicBezTo>
                  <a:cubicBezTo>
                    <a:pt x="31" y="199"/>
                    <a:pt x="33" y="199"/>
                    <a:pt x="32" y="197"/>
                  </a:cubicBezTo>
                  <a:cubicBezTo>
                    <a:pt x="32" y="196"/>
                    <a:pt x="31" y="195"/>
                    <a:pt x="30" y="194"/>
                  </a:cubicBezTo>
                  <a:cubicBezTo>
                    <a:pt x="30" y="193"/>
                    <a:pt x="30" y="192"/>
                    <a:pt x="29" y="191"/>
                  </a:cubicBezTo>
                  <a:cubicBezTo>
                    <a:pt x="28" y="190"/>
                    <a:pt x="28" y="189"/>
                    <a:pt x="28" y="188"/>
                  </a:cubicBezTo>
                  <a:cubicBezTo>
                    <a:pt x="27" y="187"/>
                    <a:pt x="27" y="186"/>
                    <a:pt x="27" y="186"/>
                  </a:cubicBezTo>
                  <a:cubicBezTo>
                    <a:pt x="27" y="186"/>
                    <a:pt x="27" y="185"/>
                    <a:pt x="27" y="184"/>
                  </a:cubicBezTo>
                  <a:cubicBezTo>
                    <a:pt x="26" y="182"/>
                    <a:pt x="26" y="182"/>
                    <a:pt x="26" y="181"/>
                  </a:cubicBezTo>
                  <a:cubicBezTo>
                    <a:pt x="25" y="180"/>
                    <a:pt x="26" y="180"/>
                    <a:pt x="26" y="179"/>
                  </a:cubicBezTo>
                  <a:cubicBezTo>
                    <a:pt x="26" y="178"/>
                    <a:pt x="25" y="177"/>
                    <a:pt x="26" y="177"/>
                  </a:cubicBezTo>
                  <a:cubicBezTo>
                    <a:pt x="27" y="177"/>
                    <a:pt x="27" y="177"/>
                    <a:pt x="27" y="176"/>
                  </a:cubicBezTo>
                  <a:cubicBezTo>
                    <a:pt x="27" y="176"/>
                    <a:pt x="28" y="175"/>
                    <a:pt x="29" y="175"/>
                  </a:cubicBezTo>
                  <a:cubicBezTo>
                    <a:pt x="29" y="174"/>
                    <a:pt x="29" y="174"/>
                    <a:pt x="29" y="173"/>
                  </a:cubicBezTo>
                  <a:cubicBezTo>
                    <a:pt x="28" y="171"/>
                    <a:pt x="28" y="169"/>
                    <a:pt x="27" y="168"/>
                  </a:cubicBezTo>
                  <a:cubicBezTo>
                    <a:pt x="27" y="167"/>
                    <a:pt x="26" y="167"/>
                    <a:pt x="27" y="166"/>
                  </a:cubicBezTo>
                  <a:cubicBezTo>
                    <a:pt x="27" y="164"/>
                    <a:pt x="26" y="164"/>
                    <a:pt x="26" y="162"/>
                  </a:cubicBezTo>
                  <a:cubicBezTo>
                    <a:pt x="26" y="161"/>
                    <a:pt x="27" y="160"/>
                    <a:pt x="27" y="159"/>
                  </a:cubicBezTo>
                  <a:cubicBezTo>
                    <a:pt x="28" y="158"/>
                    <a:pt x="27" y="157"/>
                    <a:pt x="28" y="157"/>
                  </a:cubicBezTo>
                  <a:cubicBezTo>
                    <a:pt x="29" y="157"/>
                    <a:pt x="29" y="157"/>
                    <a:pt x="29" y="156"/>
                  </a:cubicBezTo>
                  <a:cubicBezTo>
                    <a:pt x="28" y="155"/>
                    <a:pt x="27" y="154"/>
                    <a:pt x="27" y="153"/>
                  </a:cubicBezTo>
                  <a:cubicBezTo>
                    <a:pt x="27" y="152"/>
                    <a:pt x="27" y="151"/>
                    <a:pt x="27" y="149"/>
                  </a:cubicBezTo>
                  <a:cubicBezTo>
                    <a:pt x="27" y="148"/>
                    <a:pt x="27" y="148"/>
                    <a:pt x="26" y="148"/>
                  </a:cubicBezTo>
                  <a:cubicBezTo>
                    <a:pt x="25" y="148"/>
                    <a:pt x="26" y="149"/>
                    <a:pt x="25" y="148"/>
                  </a:cubicBezTo>
                  <a:cubicBezTo>
                    <a:pt x="24" y="147"/>
                    <a:pt x="24" y="147"/>
                    <a:pt x="24" y="146"/>
                  </a:cubicBezTo>
                  <a:cubicBezTo>
                    <a:pt x="24" y="144"/>
                    <a:pt x="24" y="144"/>
                    <a:pt x="23" y="144"/>
                  </a:cubicBezTo>
                  <a:cubicBezTo>
                    <a:pt x="23" y="143"/>
                    <a:pt x="23" y="142"/>
                    <a:pt x="23" y="142"/>
                  </a:cubicBezTo>
                  <a:cubicBezTo>
                    <a:pt x="23" y="141"/>
                    <a:pt x="22" y="140"/>
                    <a:pt x="22" y="140"/>
                  </a:cubicBezTo>
                  <a:cubicBezTo>
                    <a:pt x="21" y="140"/>
                    <a:pt x="21" y="138"/>
                    <a:pt x="20" y="137"/>
                  </a:cubicBezTo>
                  <a:cubicBezTo>
                    <a:pt x="20" y="137"/>
                    <a:pt x="21" y="137"/>
                    <a:pt x="21" y="136"/>
                  </a:cubicBezTo>
                  <a:cubicBezTo>
                    <a:pt x="20" y="135"/>
                    <a:pt x="20" y="135"/>
                    <a:pt x="19" y="135"/>
                  </a:cubicBezTo>
                  <a:cubicBezTo>
                    <a:pt x="19" y="135"/>
                    <a:pt x="19" y="134"/>
                    <a:pt x="18" y="133"/>
                  </a:cubicBezTo>
                  <a:cubicBezTo>
                    <a:pt x="18" y="133"/>
                    <a:pt x="17" y="131"/>
                    <a:pt x="17" y="131"/>
                  </a:cubicBezTo>
                  <a:cubicBezTo>
                    <a:pt x="17" y="130"/>
                    <a:pt x="16" y="127"/>
                    <a:pt x="17" y="128"/>
                  </a:cubicBezTo>
                  <a:cubicBezTo>
                    <a:pt x="18" y="128"/>
                    <a:pt x="18" y="128"/>
                    <a:pt x="18" y="126"/>
                  </a:cubicBezTo>
                  <a:cubicBezTo>
                    <a:pt x="18" y="125"/>
                    <a:pt x="18" y="123"/>
                    <a:pt x="18" y="122"/>
                  </a:cubicBezTo>
                  <a:cubicBezTo>
                    <a:pt x="18" y="121"/>
                    <a:pt x="18" y="121"/>
                    <a:pt x="19" y="121"/>
                  </a:cubicBezTo>
                  <a:cubicBezTo>
                    <a:pt x="20" y="121"/>
                    <a:pt x="20" y="120"/>
                    <a:pt x="20" y="120"/>
                  </a:cubicBezTo>
                  <a:cubicBezTo>
                    <a:pt x="20" y="119"/>
                    <a:pt x="19" y="118"/>
                    <a:pt x="19" y="117"/>
                  </a:cubicBezTo>
                  <a:cubicBezTo>
                    <a:pt x="19" y="116"/>
                    <a:pt x="19" y="116"/>
                    <a:pt x="19" y="115"/>
                  </a:cubicBezTo>
                  <a:cubicBezTo>
                    <a:pt x="18" y="115"/>
                    <a:pt x="18" y="114"/>
                    <a:pt x="18" y="113"/>
                  </a:cubicBezTo>
                  <a:cubicBezTo>
                    <a:pt x="18" y="113"/>
                    <a:pt x="17" y="111"/>
                    <a:pt x="17" y="111"/>
                  </a:cubicBezTo>
                  <a:cubicBezTo>
                    <a:pt x="17" y="110"/>
                    <a:pt x="17" y="110"/>
                    <a:pt x="18" y="110"/>
                  </a:cubicBezTo>
                  <a:cubicBezTo>
                    <a:pt x="18" y="109"/>
                    <a:pt x="19" y="107"/>
                    <a:pt x="18" y="106"/>
                  </a:cubicBezTo>
                  <a:cubicBezTo>
                    <a:pt x="18" y="106"/>
                    <a:pt x="18" y="105"/>
                    <a:pt x="18" y="104"/>
                  </a:cubicBezTo>
                  <a:cubicBezTo>
                    <a:pt x="19" y="103"/>
                    <a:pt x="18" y="103"/>
                    <a:pt x="19" y="102"/>
                  </a:cubicBezTo>
                  <a:cubicBezTo>
                    <a:pt x="19" y="101"/>
                    <a:pt x="21" y="99"/>
                    <a:pt x="21" y="97"/>
                  </a:cubicBezTo>
                  <a:cubicBezTo>
                    <a:pt x="21" y="96"/>
                    <a:pt x="22" y="96"/>
                    <a:pt x="22" y="95"/>
                  </a:cubicBezTo>
                  <a:cubicBezTo>
                    <a:pt x="22" y="94"/>
                    <a:pt x="22" y="93"/>
                    <a:pt x="23" y="92"/>
                  </a:cubicBezTo>
                  <a:cubicBezTo>
                    <a:pt x="23" y="90"/>
                    <a:pt x="23" y="90"/>
                    <a:pt x="24" y="90"/>
                  </a:cubicBezTo>
                  <a:cubicBezTo>
                    <a:pt x="25" y="90"/>
                    <a:pt x="26" y="91"/>
                    <a:pt x="26" y="90"/>
                  </a:cubicBezTo>
                  <a:cubicBezTo>
                    <a:pt x="26" y="89"/>
                    <a:pt x="26" y="89"/>
                    <a:pt x="26" y="88"/>
                  </a:cubicBezTo>
                  <a:cubicBezTo>
                    <a:pt x="25" y="87"/>
                    <a:pt x="24" y="86"/>
                    <a:pt x="24" y="86"/>
                  </a:cubicBezTo>
                  <a:cubicBezTo>
                    <a:pt x="23" y="85"/>
                    <a:pt x="23" y="84"/>
                    <a:pt x="23" y="83"/>
                  </a:cubicBezTo>
                  <a:cubicBezTo>
                    <a:pt x="23" y="82"/>
                    <a:pt x="24" y="83"/>
                    <a:pt x="24" y="81"/>
                  </a:cubicBezTo>
                  <a:cubicBezTo>
                    <a:pt x="24" y="80"/>
                    <a:pt x="23" y="79"/>
                    <a:pt x="23" y="78"/>
                  </a:cubicBezTo>
                  <a:cubicBezTo>
                    <a:pt x="23" y="78"/>
                    <a:pt x="21" y="75"/>
                    <a:pt x="22" y="74"/>
                  </a:cubicBezTo>
                  <a:cubicBezTo>
                    <a:pt x="22" y="74"/>
                    <a:pt x="22" y="73"/>
                    <a:pt x="22" y="72"/>
                  </a:cubicBezTo>
                  <a:cubicBezTo>
                    <a:pt x="23" y="72"/>
                    <a:pt x="23" y="71"/>
                    <a:pt x="22" y="71"/>
                  </a:cubicBezTo>
                  <a:cubicBezTo>
                    <a:pt x="22" y="70"/>
                    <a:pt x="21" y="70"/>
                    <a:pt x="21" y="70"/>
                  </a:cubicBezTo>
                  <a:cubicBezTo>
                    <a:pt x="21" y="69"/>
                    <a:pt x="21" y="68"/>
                    <a:pt x="22" y="67"/>
                  </a:cubicBezTo>
                  <a:cubicBezTo>
                    <a:pt x="22" y="66"/>
                    <a:pt x="22" y="66"/>
                    <a:pt x="23" y="65"/>
                  </a:cubicBezTo>
                  <a:cubicBezTo>
                    <a:pt x="24" y="65"/>
                    <a:pt x="26" y="64"/>
                    <a:pt x="27" y="64"/>
                  </a:cubicBezTo>
                  <a:cubicBezTo>
                    <a:pt x="27" y="63"/>
                    <a:pt x="30" y="62"/>
                    <a:pt x="30" y="61"/>
                  </a:cubicBezTo>
                  <a:cubicBezTo>
                    <a:pt x="30" y="61"/>
                    <a:pt x="30" y="58"/>
                    <a:pt x="30" y="57"/>
                  </a:cubicBezTo>
                  <a:cubicBezTo>
                    <a:pt x="30" y="56"/>
                    <a:pt x="30" y="54"/>
                    <a:pt x="31" y="53"/>
                  </a:cubicBezTo>
                  <a:cubicBezTo>
                    <a:pt x="31" y="52"/>
                    <a:pt x="30" y="52"/>
                    <a:pt x="30" y="51"/>
                  </a:cubicBezTo>
                  <a:cubicBezTo>
                    <a:pt x="30" y="50"/>
                    <a:pt x="30" y="50"/>
                    <a:pt x="30" y="50"/>
                  </a:cubicBezTo>
                  <a:cubicBezTo>
                    <a:pt x="29" y="51"/>
                    <a:pt x="29" y="51"/>
                    <a:pt x="29" y="51"/>
                  </a:cubicBezTo>
                  <a:cubicBezTo>
                    <a:pt x="29" y="51"/>
                    <a:pt x="27" y="52"/>
                    <a:pt x="26" y="51"/>
                  </a:cubicBezTo>
                  <a:cubicBezTo>
                    <a:pt x="25" y="51"/>
                    <a:pt x="24" y="50"/>
                    <a:pt x="24" y="49"/>
                  </a:cubicBezTo>
                  <a:cubicBezTo>
                    <a:pt x="24" y="48"/>
                    <a:pt x="24" y="48"/>
                    <a:pt x="24" y="47"/>
                  </a:cubicBezTo>
                  <a:cubicBezTo>
                    <a:pt x="23" y="47"/>
                    <a:pt x="23" y="46"/>
                    <a:pt x="23" y="45"/>
                  </a:cubicBezTo>
                  <a:cubicBezTo>
                    <a:pt x="23" y="45"/>
                    <a:pt x="23" y="44"/>
                    <a:pt x="22" y="43"/>
                  </a:cubicBezTo>
                  <a:cubicBezTo>
                    <a:pt x="22" y="43"/>
                    <a:pt x="21" y="40"/>
                    <a:pt x="20" y="39"/>
                  </a:cubicBezTo>
                  <a:cubicBezTo>
                    <a:pt x="20" y="38"/>
                    <a:pt x="20" y="37"/>
                    <a:pt x="20" y="36"/>
                  </a:cubicBezTo>
                  <a:cubicBezTo>
                    <a:pt x="20" y="35"/>
                    <a:pt x="19" y="34"/>
                    <a:pt x="18" y="34"/>
                  </a:cubicBezTo>
                  <a:cubicBezTo>
                    <a:pt x="18" y="33"/>
                    <a:pt x="17" y="32"/>
                    <a:pt x="17" y="32"/>
                  </a:cubicBezTo>
                  <a:cubicBezTo>
                    <a:pt x="16" y="32"/>
                    <a:pt x="17" y="30"/>
                    <a:pt x="17" y="30"/>
                  </a:cubicBezTo>
                  <a:cubicBezTo>
                    <a:pt x="17" y="29"/>
                    <a:pt x="16" y="29"/>
                    <a:pt x="15" y="28"/>
                  </a:cubicBezTo>
                  <a:cubicBezTo>
                    <a:pt x="15" y="28"/>
                    <a:pt x="15" y="27"/>
                    <a:pt x="15" y="27"/>
                  </a:cubicBezTo>
                  <a:cubicBezTo>
                    <a:pt x="15" y="26"/>
                    <a:pt x="15" y="25"/>
                    <a:pt x="14" y="25"/>
                  </a:cubicBezTo>
                  <a:cubicBezTo>
                    <a:pt x="14" y="24"/>
                    <a:pt x="15" y="24"/>
                    <a:pt x="15" y="24"/>
                  </a:cubicBezTo>
                  <a:cubicBezTo>
                    <a:pt x="16" y="24"/>
                    <a:pt x="16" y="24"/>
                    <a:pt x="16" y="23"/>
                  </a:cubicBezTo>
                  <a:cubicBezTo>
                    <a:pt x="16" y="22"/>
                    <a:pt x="15" y="21"/>
                    <a:pt x="14" y="21"/>
                  </a:cubicBezTo>
                  <a:cubicBezTo>
                    <a:pt x="14" y="21"/>
                    <a:pt x="16" y="19"/>
                    <a:pt x="16" y="18"/>
                  </a:cubicBezTo>
                  <a:cubicBezTo>
                    <a:pt x="16" y="17"/>
                    <a:pt x="15" y="17"/>
                    <a:pt x="14" y="17"/>
                  </a:cubicBezTo>
                  <a:cubicBezTo>
                    <a:pt x="14" y="16"/>
                    <a:pt x="12" y="14"/>
                    <a:pt x="12" y="14"/>
                  </a:cubicBezTo>
                  <a:cubicBezTo>
                    <a:pt x="11" y="14"/>
                    <a:pt x="11" y="13"/>
                    <a:pt x="11" y="12"/>
                  </a:cubicBezTo>
                  <a:cubicBezTo>
                    <a:pt x="11" y="11"/>
                    <a:pt x="10" y="8"/>
                    <a:pt x="10" y="7"/>
                  </a:cubicBezTo>
                  <a:cubicBezTo>
                    <a:pt x="9" y="6"/>
                    <a:pt x="10" y="5"/>
                    <a:pt x="10" y="5"/>
                  </a:cubicBezTo>
                  <a:cubicBezTo>
                    <a:pt x="10" y="5"/>
                    <a:pt x="8" y="4"/>
                    <a:pt x="8" y="4"/>
                  </a:cubicBezTo>
                  <a:cubicBezTo>
                    <a:pt x="8" y="4"/>
                    <a:pt x="8" y="3"/>
                    <a:pt x="7" y="2"/>
                  </a:cubicBezTo>
                  <a:cubicBezTo>
                    <a:pt x="7" y="2"/>
                    <a:pt x="6" y="0"/>
                    <a:pt x="6" y="0"/>
                  </a:cubicBezTo>
                  <a:cubicBezTo>
                    <a:pt x="6" y="1"/>
                    <a:pt x="4" y="1"/>
                    <a:pt x="4" y="1"/>
                  </a:cubicBezTo>
                  <a:cubicBezTo>
                    <a:pt x="3" y="2"/>
                    <a:pt x="4" y="3"/>
                    <a:pt x="4" y="3"/>
                  </a:cubicBezTo>
                  <a:cubicBezTo>
                    <a:pt x="4" y="4"/>
                    <a:pt x="4" y="6"/>
                    <a:pt x="3" y="7"/>
                  </a:cubicBezTo>
                  <a:cubicBezTo>
                    <a:pt x="2" y="7"/>
                    <a:pt x="0" y="8"/>
                    <a:pt x="0" y="8"/>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94" name="Freeform 324">
              <a:extLst>
                <a:ext uri="{FF2B5EF4-FFF2-40B4-BE49-F238E27FC236}">
                  <a16:creationId xmlns:a16="http://schemas.microsoft.com/office/drawing/2014/main" id="{3DDBF7A6-0F35-488A-8373-34719DD68884}"/>
                </a:ext>
              </a:extLst>
            </p:cNvPr>
            <p:cNvSpPr>
              <a:spLocks/>
            </p:cNvSpPr>
            <p:nvPr/>
          </p:nvSpPr>
          <p:spPr bwMode="gray">
            <a:xfrm>
              <a:off x="6474839" y="5227169"/>
              <a:ext cx="2706" cy="5412"/>
            </a:xfrm>
            <a:custGeom>
              <a:avLst/>
              <a:gdLst>
                <a:gd name="T0" fmla="*/ 0 w 1"/>
                <a:gd name="T1" fmla="*/ 1 h 2"/>
                <a:gd name="T2" fmla="*/ 0 w 1"/>
                <a:gd name="T3" fmla="*/ 2 h 2"/>
                <a:gd name="T4" fmla="*/ 1 w 1"/>
                <a:gd name="T5" fmla="*/ 1 h 2"/>
                <a:gd name="T6" fmla="*/ 0 w 1"/>
                <a:gd name="T7" fmla="*/ 1 h 2"/>
              </a:gdLst>
              <a:ahLst/>
              <a:cxnLst>
                <a:cxn ang="0">
                  <a:pos x="T0" y="T1"/>
                </a:cxn>
                <a:cxn ang="0">
                  <a:pos x="T2" y="T3"/>
                </a:cxn>
                <a:cxn ang="0">
                  <a:pos x="T4" y="T5"/>
                </a:cxn>
                <a:cxn ang="0">
                  <a:pos x="T6" y="T7"/>
                </a:cxn>
              </a:cxnLst>
              <a:rect l="0" t="0" r="r" b="b"/>
              <a:pathLst>
                <a:path w="1" h="2">
                  <a:moveTo>
                    <a:pt x="0" y="1"/>
                  </a:moveTo>
                  <a:cubicBezTo>
                    <a:pt x="0" y="1"/>
                    <a:pt x="0" y="1"/>
                    <a:pt x="0" y="2"/>
                  </a:cubicBezTo>
                  <a:cubicBezTo>
                    <a:pt x="0" y="2"/>
                    <a:pt x="1" y="2"/>
                    <a:pt x="1" y="1"/>
                  </a:cubicBezTo>
                  <a:cubicBezTo>
                    <a:pt x="1" y="1"/>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95" name="Freeform 325">
              <a:extLst>
                <a:ext uri="{FF2B5EF4-FFF2-40B4-BE49-F238E27FC236}">
                  <a16:creationId xmlns:a16="http://schemas.microsoft.com/office/drawing/2014/main" id="{4C25AE49-F2CA-41BB-9937-A418BC0CC6BF}"/>
                </a:ext>
              </a:extLst>
            </p:cNvPr>
            <p:cNvSpPr>
              <a:spLocks/>
            </p:cNvSpPr>
            <p:nvPr/>
          </p:nvSpPr>
          <p:spPr bwMode="gray">
            <a:xfrm>
              <a:off x="6484310" y="5235287"/>
              <a:ext cx="10824" cy="5412"/>
            </a:xfrm>
            <a:custGeom>
              <a:avLst/>
              <a:gdLst>
                <a:gd name="T0" fmla="*/ 3 w 4"/>
                <a:gd name="T1" fmla="*/ 0 h 2"/>
                <a:gd name="T2" fmla="*/ 2 w 4"/>
                <a:gd name="T3" fmla="*/ 0 h 2"/>
                <a:gd name="T4" fmla="*/ 1 w 4"/>
                <a:gd name="T5" fmla="*/ 1 h 2"/>
                <a:gd name="T6" fmla="*/ 2 w 4"/>
                <a:gd name="T7" fmla="*/ 1 h 2"/>
                <a:gd name="T8" fmla="*/ 3 w 4"/>
                <a:gd name="T9" fmla="*/ 0 h 2"/>
              </a:gdLst>
              <a:ahLst/>
              <a:cxnLst>
                <a:cxn ang="0">
                  <a:pos x="T0" y="T1"/>
                </a:cxn>
                <a:cxn ang="0">
                  <a:pos x="T2" y="T3"/>
                </a:cxn>
                <a:cxn ang="0">
                  <a:pos x="T4" y="T5"/>
                </a:cxn>
                <a:cxn ang="0">
                  <a:pos x="T6" y="T7"/>
                </a:cxn>
                <a:cxn ang="0">
                  <a:pos x="T8" y="T9"/>
                </a:cxn>
              </a:cxnLst>
              <a:rect l="0" t="0" r="r" b="b"/>
              <a:pathLst>
                <a:path w="4" h="2">
                  <a:moveTo>
                    <a:pt x="3" y="0"/>
                  </a:moveTo>
                  <a:cubicBezTo>
                    <a:pt x="3" y="0"/>
                    <a:pt x="2" y="0"/>
                    <a:pt x="2" y="0"/>
                  </a:cubicBezTo>
                  <a:cubicBezTo>
                    <a:pt x="2" y="0"/>
                    <a:pt x="0" y="1"/>
                    <a:pt x="1" y="1"/>
                  </a:cubicBezTo>
                  <a:cubicBezTo>
                    <a:pt x="1" y="1"/>
                    <a:pt x="2" y="1"/>
                    <a:pt x="2" y="1"/>
                  </a:cubicBezTo>
                  <a:cubicBezTo>
                    <a:pt x="3" y="2"/>
                    <a:pt x="4"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96" name="Freeform 326">
              <a:extLst>
                <a:ext uri="{FF2B5EF4-FFF2-40B4-BE49-F238E27FC236}">
                  <a16:creationId xmlns:a16="http://schemas.microsoft.com/office/drawing/2014/main" id="{2D6B4FFE-1477-43BD-BA26-C9C508BDA768}"/>
                </a:ext>
              </a:extLst>
            </p:cNvPr>
            <p:cNvSpPr>
              <a:spLocks/>
            </p:cNvSpPr>
            <p:nvPr/>
          </p:nvSpPr>
          <p:spPr bwMode="gray">
            <a:xfrm>
              <a:off x="6495134" y="5237993"/>
              <a:ext cx="5412" cy="5412"/>
            </a:xfrm>
            <a:custGeom>
              <a:avLst/>
              <a:gdLst>
                <a:gd name="T0" fmla="*/ 1 w 2"/>
                <a:gd name="T1" fmla="*/ 0 h 2"/>
                <a:gd name="T2" fmla="*/ 1 w 2"/>
                <a:gd name="T3" fmla="*/ 1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1" y="1"/>
                  </a:cubicBezTo>
                  <a:cubicBezTo>
                    <a:pt x="1" y="2"/>
                    <a:pt x="2" y="2"/>
                    <a:pt x="2" y="2"/>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97" name="Freeform 327">
              <a:extLst>
                <a:ext uri="{FF2B5EF4-FFF2-40B4-BE49-F238E27FC236}">
                  <a16:creationId xmlns:a16="http://schemas.microsoft.com/office/drawing/2014/main" id="{1D863445-29A1-4ACF-AED2-1FCE2089D331}"/>
                </a:ext>
              </a:extLst>
            </p:cNvPr>
            <p:cNvSpPr>
              <a:spLocks/>
            </p:cNvSpPr>
            <p:nvPr/>
          </p:nvSpPr>
          <p:spPr bwMode="gray">
            <a:xfrm>
              <a:off x="6492428" y="5243405"/>
              <a:ext cx="5412" cy="5412"/>
            </a:xfrm>
            <a:custGeom>
              <a:avLst/>
              <a:gdLst>
                <a:gd name="T0" fmla="*/ 1 w 2"/>
                <a:gd name="T1" fmla="*/ 0 h 2"/>
                <a:gd name="T2" fmla="*/ 1 w 2"/>
                <a:gd name="T3" fmla="*/ 0 h 2"/>
                <a:gd name="T4" fmla="*/ 0 w 2"/>
                <a:gd name="T5" fmla="*/ 1 h 2"/>
                <a:gd name="T6" fmla="*/ 0 w 2"/>
                <a:gd name="T7" fmla="*/ 1 h 2"/>
                <a:gd name="T8" fmla="*/ 1 w 2"/>
                <a:gd name="T9" fmla="*/ 1 h 2"/>
                <a:gd name="T10" fmla="*/ 2 w 2"/>
                <a:gd name="T11" fmla="*/ 0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1" y="0"/>
                    <a:pt x="0" y="0"/>
                    <a:pt x="1" y="0"/>
                  </a:cubicBezTo>
                  <a:cubicBezTo>
                    <a:pt x="1" y="1"/>
                    <a:pt x="0" y="1"/>
                    <a:pt x="0" y="1"/>
                  </a:cubicBezTo>
                  <a:cubicBezTo>
                    <a:pt x="0" y="1"/>
                    <a:pt x="0" y="1"/>
                    <a:pt x="0" y="1"/>
                  </a:cubicBezTo>
                  <a:cubicBezTo>
                    <a:pt x="0" y="2"/>
                    <a:pt x="1" y="1"/>
                    <a:pt x="1" y="1"/>
                  </a:cubicBezTo>
                  <a:cubicBezTo>
                    <a:pt x="1" y="1"/>
                    <a:pt x="2" y="1"/>
                    <a:pt x="2" y="0"/>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98" name="Freeform 328">
              <a:extLst>
                <a:ext uri="{FF2B5EF4-FFF2-40B4-BE49-F238E27FC236}">
                  <a16:creationId xmlns:a16="http://schemas.microsoft.com/office/drawing/2014/main" id="{FB0D492E-F903-4A2B-A224-BCD9D4049910}"/>
                </a:ext>
              </a:extLst>
            </p:cNvPr>
            <p:cNvSpPr>
              <a:spLocks/>
            </p:cNvSpPr>
            <p:nvPr/>
          </p:nvSpPr>
          <p:spPr bwMode="gray">
            <a:xfrm>
              <a:off x="6487016" y="5246111"/>
              <a:ext cx="2706" cy="2706"/>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1" y="1"/>
                    <a:pt x="1" y="1"/>
                    <a:pt x="1" y="1"/>
                  </a:cubicBezTo>
                  <a:cubicBezTo>
                    <a:pt x="1"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499" name="Freeform 329">
              <a:extLst>
                <a:ext uri="{FF2B5EF4-FFF2-40B4-BE49-F238E27FC236}">
                  <a16:creationId xmlns:a16="http://schemas.microsoft.com/office/drawing/2014/main" id="{AB6AD0DD-9F3E-44C8-A7B2-B4E2F18B5112}"/>
                </a:ext>
              </a:extLst>
            </p:cNvPr>
            <p:cNvSpPr>
              <a:spLocks/>
            </p:cNvSpPr>
            <p:nvPr/>
          </p:nvSpPr>
          <p:spPr bwMode="gray">
            <a:xfrm>
              <a:off x="6492428" y="5246111"/>
              <a:ext cx="8118" cy="6765"/>
            </a:xfrm>
            <a:custGeom>
              <a:avLst/>
              <a:gdLst>
                <a:gd name="T0" fmla="*/ 2 w 3"/>
                <a:gd name="T1" fmla="*/ 0 h 3"/>
                <a:gd name="T2" fmla="*/ 1 w 3"/>
                <a:gd name="T3" fmla="*/ 1 h 3"/>
                <a:gd name="T4" fmla="*/ 1 w 3"/>
                <a:gd name="T5" fmla="*/ 1 h 3"/>
                <a:gd name="T6" fmla="*/ 0 w 3"/>
                <a:gd name="T7" fmla="*/ 2 h 3"/>
                <a:gd name="T8" fmla="*/ 2 w 3"/>
                <a:gd name="T9" fmla="*/ 3 h 3"/>
                <a:gd name="T10" fmla="*/ 2 w 3"/>
                <a:gd name="T11" fmla="*/ 2 h 3"/>
                <a:gd name="T12" fmla="*/ 3 w 3"/>
                <a:gd name="T13" fmla="*/ 2 h 3"/>
                <a:gd name="T14" fmla="*/ 2 w 3"/>
                <a:gd name="T15" fmla="*/ 1 h 3"/>
                <a:gd name="T16" fmla="*/ 2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2" y="0"/>
                  </a:moveTo>
                  <a:cubicBezTo>
                    <a:pt x="2" y="0"/>
                    <a:pt x="1" y="0"/>
                    <a:pt x="1" y="1"/>
                  </a:cubicBezTo>
                  <a:cubicBezTo>
                    <a:pt x="1" y="1"/>
                    <a:pt x="2" y="1"/>
                    <a:pt x="1" y="1"/>
                  </a:cubicBezTo>
                  <a:cubicBezTo>
                    <a:pt x="1" y="2"/>
                    <a:pt x="0" y="2"/>
                    <a:pt x="0" y="2"/>
                  </a:cubicBezTo>
                  <a:cubicBezTo>
                    <a:pt x="1" y="3"/>
                    <a:pt x="1" y="3"/>
                    <a:pt x="2" y="3"/>
                  </a:cubicBezTo>
                  <a:cubicBezTo>
                    <a:pt x="2" y="3"/>
                    <a:pt x="2" y="2"/>
                    <a:pt x="2" y="2"/>
                  </a:cubicBezTo>
                  <a:cubicBezTo>
                    <a:pt x="3" y="2"/>
                    <a:pt x="3" y="2"/>
                    <a:pt x="3" y="2"/>
                  </a:cubicBezTo>
                  <a:cubicBezTo>
                    <a:pt x="3" y="1"/>
                    <a:pt x="2" y="2"/>
                    <a:pt x="2" y="1"/>
                  </a:cubicBezTo>
                  <a:cubicBezTo>
                    <a:pt x="2" y="0"/>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00" name="Freeform 330">
              <a:extLst>
                <a:ext uri="{FF2B5EF4-FFF2-40B4-BE49-F238E27FC236}">
                  <a16:creationId xmlns:a16="http://schemas.microsoft.com/office/drawing/2014/main" id="{02F3E0B3-6EBE-4C2D-9FE9-85C50ABD81F6}"/>
                </a:ext>
              </a:extLst>
            </p:cNvPr>
            <p:cNvSpPr>
              <a:spLocks/>
            </p:cNvSpPr>
            <p:nvPr/>
          </p:nvSpPr>
          <p:spPr bwMode="gray">
            <a:xfrm>
              <a:off x="6508664" y="5248816"/>
              <a:ext cx="12177" cy="12177"/>
            </a:xfrm>
            <a:custGeom>
              <a:avLst/>
              <a:gdLst>
                <a:gd name="T0" fmla="*/ 3 w 5"/>
                <a:gd name="T1" fmla="*/ 0 h 5"/>
                <a:gd name="T2" fmla="*/ 2 w 5"/>
                <a:gd name="T3" fmla="*/ 1 h 5"/>
                <a:gd name="T4" fmla="*/ 1 w 5"/>
                <a:gd name="T5" fmla="*/ 1 h 5"/>
                <a:gd name="T6" fmla="*/ 1 w 5"/>
                <a:gd name="T7" fmla="*/ 2 h 5"/>
                <a:gd name="T8" fmla="*/ 1 w 5"/>
                <a:gd name="T9" fmla="*/ 2 h 5"/>
                <a:gd name="T10" fmla="*/ 0 w 5"/>
                <a:gd name="T11" fmla="*/ 3 h 5"/>
                <a:gd name="T12" fmla="*/ 2 w 5"/>
                <a:gd name="T13" fmla="*/ 4 h 5"/>
                <a:gd name="T14" fmla="*/ 2 w 5"/>
                <a:gd name="T15" fmla="*/ 5 h 5"/>
                <a:gd name="T16" fmla="*/ 4 w 5"/>
                <a:gd name="T17" fmla="*/ 4 h 5"/>
                <a:gd name="T18" fmla="*/ 4 w 5"/>
                <a:gd name="T19" fmla="*/ 2 h 5"/>
                <a:gd name="T20" fmla="*/ 4 w 5"/>
                <a:gd name="T21" fmla="*/ 1 h 5"/>
                <a:gd name="T22" fmla="*/ 3 w 5"/>
                <a:gd name="T23" fmla="*/ 1 h 5"/>
                <a:gd name="T24" fmla="*/ 3 w 5"/>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5">
                  <a:moveTo>
                    <a:pt x="3" y="0"/>
                  </a:moveTo>
                  <a:cubicBezTo>
                    <a:pt x="2" y="1"/>
                    <a:pt x="2" y="1"/>
                    <a:pt x="2" y="1"/>
                  </a:cubicBezTo>
                  <a:cubicBezTo>
                    <a:pt x="1" y="1"/>
                    <a:pt x="1" y="1"/>
                    <a:pt x="1" y="1"/>
                  </a:cubicBezTo>
                  <a:cubicBezTo>
                    <a:pt x="1" y="1"/>
                    <a:pt x="1" y="1"/>
                    <a:pt x="1" y="2"/>
                  </a:cubicBezTo>
                  <a:cubicBezTo>
                    <a:pt x="2" y="2"/>
                    <a:pt x="1" y="2"/>
                    <a:pt x="1" y="2"/>
                  </a:cubicBezTo>
                  <a:cubicBezTo>
                    <a:pt x="0" y="2"/>
                    <a:pt x="0" y="3"/>
                    <a:pt x="0" y="3"/>
                  </a:cubicBezTo>
                  <a:cubicBezTo>
                    <a:pt x="1" y="4"/>
                    <a:pt x="2" y="4"/>
                    <a:pt x="2" y="4"/>
                  </a:cubicBezTo>
                  <a:cubicBezTo>
                    <a:pt x="2" y="5"/>
                    <a:pt x="2" y="5"/>
                    <a:pt x="2" y="5"/>
                  </a:cubicBezTo>
                  <a:cubicBezTo>
                    <a:pt x="3" y="5"/>
                    <a:pt x="4" y="4"/>
                    <a:pt x="4" y="4"/>
                  </a:cubicBezTo>
                  <a:cubicBezTo>
                    <a:pt x="4" y="3"/>
                    <a:pt x="4" y="3"/>
                    <a:pt x="4" y="2"/>
                  </a:cubicBezTo>
                  <a:cubicBezTo>
                    <a:pt x="4" y="2"/>
                    <a:pt x="5" y="2"/>
                    <a:pt x="4" y="1"/>
                  </a:cubicBezTo>
                  <a:cubicBezTo>
                    <a:pt x="4" y="1"/>
                    <a:pt x="3" y="1"/>
                    <a:pt x="3" y="1"/>
                  </a:cubicBezTo>
                  <a:cubicBezTo>
                    <a:pt x="3" y="1"/>
                    <a:pt x="3" y="1"/>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01" name="Freeform 331">
              <a:extLst>
                <a:ext uri="{FF2B5EF4-FFF2-40B4-BE49-F238E27FC236}">
                  <a16:creationId xmlns:a16="http://schemas.microsoft.com/office/drawing/2014/main" id="{6F94DBC5-78E1-4241-9F1B-6A9DADB6E961}"/>
                </a:ext>
              </a:extLst>
            </p:cNvPr>
            <p:cNvSpPr>
              <a:spLocks/>
            </p:cNvSpPr>
            <p:nvPr/>
          </p:nvSpPr>
          <p:spPr bwMode="gray">
            <a:xfrm>
              <a:off x="6484310" y="5248816"/>
              <a:ext cx="5412" cy="4059"/>
            </a:xfrm>
            <a:custGeom>
              <a:avLst/>
              <a:gdLst>
                <a:gd name="T0" fmla="*/ 2 w 2"/>
                <a:gd name="T1" fmla="*/ 1 h 2"/>
                <a:gd name="T2" fmla="*/ 2 w 2"/>
                <a:gd name="T3" fmla="*/ 0 h 2"/>
                <a:gd name="T4" fmla="*/ 2 w 2"/>
                <a:gd name="T5" fmla="*/ 2 h 2"/>
                <a:gd name="T6" fmla="*/ 1 w 2"/>
                <a:gd name="T7" fmla="*/ 2 h 2"/>
                <a:gd name="T8" fmla="*/ 1 w 2"/>
                <a:gd name="T9" fmla="*/ 1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2" y="0"/>
                    <a:pt x="2" y="0"/>
                    <a:pt x="2" y="0"/>
                  </a:cubicBezTo>
                  <a:cubicBezTo>
                    <a:pt x="2" y="2"/>
                    <a:pt x="2" y="2"/>
                    <a:pt x="2" y="2"/>
                  </a:cubicBezTo>
                  <a:cubicBezTo>
                    <a:pt x="1" y="2"/>
                    <a:pt x="1" y="2"/>
                    <a:pt x="1" y="2"/>
                  </a:cubicBezTo>
                  <a:cubicBezTo>
                    <a:pt x="1" y="2"/>
                    <a:pt x="0" y="1"/>
                    <a:pt x="1" y="1"/>
                  </a:cubicBezTo>
                  <a:cubicBezTo>
                    <a:pt x="1" y="1"/>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02" name="Freeform 332">
              <a:extLst>
                <a:ext uri="{FF2B5EF4-FFF2-40B4-BE49-F238E27FC236}">
                  <a16:creationId xmlns:a16="http://schemas.microsoft.com/office/drawing/2014/main" id="{86D65762-0C74-48B5-B59A-ED14656965BA}"/>
                </a:ext>
              </a:extLst>
            </p:cNvPr>
            <p:cNvSpPr>
              <a:spLocks/>
            </p:cNvSpPr>
            <p:nvPr/>
          </p:nvSpPr>
          <p:spPr bwMode="gray">
            <a:xfrm>
              <a:off x="6481604" y="5252876"/>
              <a:ext cx="2706" cy="2706"/>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0" y="1"/>
                    <a:pt x="0" y="1"/>
                    <a:pt x="1" y="1"/>
                  </a:cubicBezTo>
                  <a:cubicBezTo>
                    <a:pt x="1"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03" name="Freeform 333">
              <a:extLst>
                <a:ext uri="{FF2B5EF4-FFF2-40B4-BE49-F238E27FC236}">
                  <a16:creationId xmlns:a16="http://schemas.microsoft.com/office/drawing/2014/main" id="{6A226E4D-C854-4E7F-A2F8-705A8E5DB6B7}"/>
                </a:ext>
              </a:extLst>
            </p:cNvPr>
            <p:cNvSpPr>
              <a:spLocks/>
            </p:cNvSpPr>
            <p:nvPr/>
          </p:nvSpPr>
          <p:spPr bwMode="gray">
            <a:xfrm>
              <a:off x="6478898" y="5258288"/>
              <a:ext cx="2706" cy="2706"/>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0" y="1"/>
                  </a:cubicBezTo>
                  <a:cubicBezTo>
                    <a:pt x="1"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04" name="Freeform 334">
              <a:extLst>
                <a:ext uri="{FF2B5EF4-FFF2-40B4-BE49-F238E27FC236}">
                  <a16:creationId xmlns:a16="http://schemas.microsoft.com/office/drawing/2014/main" id="{EC1E4BDC-C399-4277-B4ED-266B4B967C78}"/>
                </a:ext>
              </a:extLst>
            </p:cNvPr>
            <p:cNvSpPr>
              <a:spLocks/>
            </p:cNvSpPr>
            <p:nvPr/>
          </p:nvSpPr>
          <p:spPr bwMode="gray">
            <a:xfrm>
              <a:off x="6484310" y="5252876"/>
              <a:ext cx="16236" cy="8118"/>
            </a:xfrm>
            <a:custGeom>
              <a:avLst/>
              <a:gdLst>
                <a:gd name="T0" fmla="*/ 2 w 6"/>
                <a:gd name="T1" fmla="*/ 1 h 3"/>
                <a:gd name="T2" fmla="*/ 1 w 6"/>
                <a:gd name="T3" fmla="*/ 1 h 3"/>
                <a:gd name="T4" fmla="*/ 1 w 6"/>
                <a:gd name="T5" fmla="*/ 1 h 3"/>
                <a:gd name="T6" fmla="*/ 2 w 6"/>
                <a:gd name="T7" fmla="*/ 2 h 3"/>
                <a:gd name="T8" fmla="*/ 3 w 6"/>
                <a:gd name="T9" fmla="*/ 3 h 3"/>
                <a:gd name="T10" fmla="*/ 4 w 6"/>
                <a:gd name="T11" fmla="*/ 2 h 3"/>
                <a:gd name="T12" fmla="*/ 5 w 6"/>
                <a:gd name="T13" fmla="*/ 1 h 3"/>
                <a:gd name="T14" fmla="*/ 6 w 6"/>
                <a:gd name="T15" fmla="*/ 0 h 3"/>
                <a:gd name="T16" fmla="*/ 4 w 6"/>
                <a:gd name="T17" fmla="*/ 0 h 3"/>
                <a:gd name="T18" fmla="*/ 3 w 6"/>
                <a:gd name="T19" fmla="*/ 0 h 3"/>
                <a:gd name="T20" fmla="*/ 2 w 6"/>
                <a:gd name="T21" fmla="*/ 1 h 3"/>
                <a:gd name="T22" fmla="*/ 2 w 6"/>
                <a:gd name="T2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
                  <a:moveTo>
                    <a:pt x="2" y="1"/>
                  </a:moveTo>
                  <a:cubicBezTo>
                    <a:pt x="1" y="0"/>
                    <a:pt x="1" y="1"/>
                    <a:pt x="1" y="1"/>
                  </a:cubicBezTo>
                  <a:cubicBezTo>
                    <a:pt x="0" y="1"/>
                    <a:pt x="1" y="1"/>
                    <a:pt x="1" y="1"/>
                  </a:cubicBezTo>
                  <a:cubicBezTo>
                    <a:pt x="2" y="1"/>
                    <a:pt x="2" y="1"/>
                    <a:pt x="2" y="2"/>
                  </a:cubicBezTo>
                  <a:cubicBezTo>
                    <a:pt x="3" y="3"/>
                    <a:pt x="3" y="3"/>
                    <a:pt x="3" y="3"/>
                  </a:cubicBezTo>
                  <a:cubicBezTo>
                    <a:pt x="4" y="2"/>
                    <a:pt x="4" y="2"/>
                    <a:pt x="4" y="2"/>
                  </a:cubicBezTo>
                  <a:cubicBezTo>
                    <a:pt x="4" y="2"/>
                    <a:pt x="5" y="2"/>
                    <a:pt x="5" y="1"/>
                  </a:cubicBezTo>
                  <a:cubicBezTo>
                    <a:pt x="5" y="1"/>
                    <a:pt x="6" y="0"/>
                    <a:pt x="6" y="0"/>
                  </a:cubicBezTo>
                  <a:cubicBezTo>
                    <a:pt x="5" y="0"/>
                    <a:pt x="5" y="0"/>
                    <a:pt x="4" y="0"/>
                  </a:cubicBezTo>
                  <a:cubicBezTo>
                    <a:pt x="3" y="0"/>
                    <a:pt x="3" y="0"/>
                    <a:pt x="3" y="0"/>
                  </a:cubicBezTo>
                  <a:cubicBezTo>
                    <a:pt x="2" y="1"/>
                    <a:pt x="3" y="1"/>
                    <a:pt x="2" y="1"/>
                  </a:cubicBezTo>
                  <a:cubicBezTo>
                    <a:pt x="2" y="1"/>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05" name="Freeform 335">
              <a:extLst>
                <a:ext uri="{FF2B5EF4-FFF2-40B4-BE49-F238E27FC236}">
                  <a16:creationId xmlns:a16="http://schemas.microsoft.com/office/drawing/2014/main" id="{9076BE36-8BE2-40B6-949F-06FBC8EBA466}"/>
                </a:ext>
              </a:extLst>
            </p:cNvPr>
            <p:cNvSpPr>
              <a:spLocks/>
            </p:cNvSpPr>
            <p:nvPr/>
          </p:nvSpPr>
          <p:spPr bwMode="gray">
            <a:xfrm>
              <a:off x="6500546" y="5252876"/>
              <a:ext cx="8118" cy="5412"/>
            </a:xfrm>
            <a:custGeom>
              <a:avLst/>
              <a:gdLst>
                <a:gd name="T0" fmla="*/ 1 w 3"/>
                <a:gd name="T1" fmla="*/ 0 h 2"/>
                <a:gd name="T2" fmla="*/ 0 w 3"/>
                <a:gd name="T3" fmla="*/ 0 h 2"/>
                <a:gd name="T4" fmla="*/ 1 w 3"/>
                <a:gd name="T5" fmla="*/ 2 h 2"/>
                <a:gd name="T6" fmla="*/ 2 w 3"/>
                <a:gd name="T7" fmla="*/ 2 h 2"/>
                <a:gd name="T8" fmla="*/ 2 w 3"/>
                <a:gd name="T9" fmla="*/ 1 h 2"/>
                <a:gd name="T10" fmla="*/ 1 w 3"/>
                <a:gd name="T11" fmla="*/ 0 h 2"/>
                <a:gd name="T12" fmla="*/ 1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0"/>
                  </a:moveTo>
                  <a:cubicBezTo>
                    <a:pt x="0" y="0"/>
                    <a:pt x="0" y="0"/>
                    <a:pt x="0" y="0"/>
                  </a:cubicBezTo>
                  <a:cubicBezTo>
                    <a:pt x="1" y="1"/>
                    <a:pt x="1" y="1"/>
                    <a:pt x="1" y="2"/>
                  </a:cubicBezTo>
                  <a:cubicBezTo>
                    <a:pt x="1" y="2"/>
                    <a:pt x="2" y="2"/>
                    <a:pt x="2" y="2"/>
                  </a:cubicBezTo>
                  <a:cubicBezTo>
                    <a:pt x="2" y="2"/>
                    <a:pt x="3" y="2"/>
                    <a:pt x="2" y="1"/>
                  </a:cubicBezTo>
                  <a:cubicBezTo>
                    <a:pt x="2" y="1"/>
                    <a:pt x="2" y="0"/>
                    <a:pt x="1" y="0"/>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06" name="Freeform 336">
              <a:extLst>
                <a:ext uri="{FF2B5EF4-FFF2-40B4-BE49-F238E27FC236}">
                  <a16:creationId xmlns:a16="http://schemas.microsoft.com/office/drawing/2014/main" id="{DDCF79BB-B046-4523-9E89-4EBA6EE0FBE7}"/>
                </a:ext>
              </a:extLst>
            </p:cNvPr>
            <p:cNvSpPr>
              <a:spLocks/>
            </p:cNvSpPr>
            <p:nvPr/>
          </p:nvSpPr>
          <p:spPr bwMode="gray">
            <a:xfrm>
              <a:off x="6495134" y="5255582"/>
              <a:ext cx="10824" cy="8118"/>
            </a:xfrm>
            <a:custGeom>
              <a:avLst/>
              <a:gdLst>
                <a:gd name="T0" fmla="*/ 3 w 4"/>
                <a:gd name="T1" fmla="*/ 1 h 3"/>
                <a:gd name="T2" fmla="*/ 2 w 4"/>
                <a:gd name="T3" fmla="*/ 2 h 3"/>
                <a:gd name="T4" fmla="*/ 2 w 4"/>
                <a:gd name="T5" fmla="*/ 2 h 3"/>
                <a:gd name="T6" fmla="*/ 2 w 4"/>
                <a:gd name="T7" fmla="*/ 2 h 3"/>
                <a:gd name="T8" fmla="*/ 1 w 4"/>
                <a:gd name="T9" fmla="*/ 1 h 3"/>
                <a:gd name="T10" fmla="*/ 1 w 4"/>
                <a:gd name="T11" fmla="*/ 2 h 3"/>
                <a:gd name="T12" fmla="*/ 0 w 4"/>
                <a:gd name="T13" fmla="*/ 3 h 3"/>
                <a:gd name="T14" fmla="*/ 0 w 4"/>
                <a:gd name="T15" fmla="*/ 3 h 3"/>
                <a:gd name="T16" fmla="*/ 2 w 4"/>
                <a:gd name="T17" fmla="*/ 2 h 3"/>
                <a:gd name="T18" fmla="*/ 3 w 4"/>
                <a:gd name="T19" fmla="*/ 3 h 3"/>
                <a:gd name="T20" fmla="*/ 4 w 4"/>
                <a:gd name="T21" fmla="*/ 2 h 3"/>
                <a:gd name="T22" fmla="*/ 3 w 4"/>
                <a:gd name="T2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3" y="1"/>
                  </a:moveTo>
                  <a:cubicBezTo>
                    <a:pt x="2" y="1"/>
                    <a:pt x="2" y="1"/>
                    <a:pt x="2" y="2"/>
                  </a:cubicBezTo>
                  <a:cubicBezTo>
                    <a:pt x="3" y="2"/>
                    <a:pt x="2" y="2"/>
                    <a:pt x="2" y="2"/>
                  </a:cubicBezTo>
                  <a:cubicBezTo>
                    <a:pt x="2" y="2"/>
                    <a:pt x="2" y="2"/>
                    <a:pt x="2" y="2"/>
                  </a:cubicBezTo>
                  <a:cubicBezTo>
                    <a:pt x="2" y="1"/>
                    <a:pt x="2" y="0"/>
                    <a:pt x="1" y="1"/>
                  </a:cubicBezTo>
                  <a:cubicBezTo>
                    <a:pt x="1" y="2"/>
                    <a:pt x="1" y="2"/>
                    <a:pt x="1" y="2"/>
                  </a:cubicBezTo>
                  <a:cubicBezTo>
                    <a:pt x="1" y="2"/>
                    <a:pt x="0" y="2"/>
                    <a:pt x="0" y="3"/>
                  </a:cubicBezTo>
                  <a:cubicBezTo>
                    <a:pt x="0" y="3"/>
                    <a:pt x="0" y="3"/>
                    <a:pt x="0" y="3"/>
                  </a:cubicBezTo>
                  <a:cubicBezTo>
                    <a:pt x="1" y="3"/>
                    <a:pt x="2" y="2"/>
                    <a:pt x="2" y="2"/>
                  </a:cubicBezTo>
                  <a:cubicBezTo>
                    <a:pt x="2" y="2"/>
                    <a:pt x="2" y="3"/>
                    <a:pt x="3" y="3"/>
                  </a:cubicBezTo>
                  <a:cubicBezTo>
                    <a:pt x="3" y="3"/>
                    <a:pt x="4" y="3"/>
                    <a:pt x="4" y="2"/>
                  </a:cubicBezTo>
                  <a:cubicBezTo>
                    <a:pt x="4" y="2"/>
                    <a:pt x="3" y="1"/>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07" name="Freeform 337">
              <a:extLst>
                <a:ext uri="{FF2B5EF4-FFF2-40B4-BE49-F238E27FC236}">
                  <a16:creationId xmlns:a16="http://schemas.microsoft.com/office/drawing/2014/main" id="{E71174D4-1F15-496A-AF8D-25F6B8C18A99}"/>
                </a:ext>
              </a:extLst>
            </p:cNvPr>
            <p:cNvSpPr>
              <a:spLocks/>
            </p:cNvSpPr>
            <p:nvPr/>
          </p:nvSpPr>
          <p:spPr bwMode="gray">
            <a:xfrm>
              <a:off x="6497840" y="5260994"/>
              <a:ext cx="10824" cy="10824"/>
            </a:xfrm>
            <a:custGeom>
              <a:avLst/>
              <a:gdLst>
                <a:gd name="T0" fmla="*/ 2 w 4"/>
                <a:gd name="T1" fmla="*/ 1 h 4"/>
                <a:gd name="T2" fmla="*/ 2 w 4"/>
                <a:gd name="T3" fmla="*/ 1 h 4"/>
                <a:gd name="T4" fmla="*/ 1 w 4"/>
                <a:gd name="T5" fmla="*/ 1 h 4"/>
                <a:gd name="T6" fmla="*/ 0 w 4"/>
                <a:gd name="T7" fmla="*/ 2 h 4"/>
                <a:gd name="T8" fmla="*/ 1 w 4"/>
                <a:gd name="T9" fmla="*/ 2 h 4"/>
                <a:gd name="T10" fmla="*/ 2 w 4"/>
                <a:gd name="T11" fmla="*/ 3 h 4"/>
                <a:gd name="T12" fmla="*/ 2 w 4"/>
                <a:gd name="T13" fmla="*/ 3 h 4"/>
                <a:gd name="T14" fmla="*/ 2 w 4"/>
                <a:gd name="T15" fmla="*/ 4 h 4"/>
                <a:gd name="T16" fmla="*/ 4 w 4"/>
                <a:gd name="T17" fmla="*/ 4 h 4"/>
                <a:gd name="T18" fmla="*/ 4 w 4"/>
                <a:gd name="T19" fmla="*/ 3 h 4"/>
                <a:gd name="T20" fmla="*/ 3 w 4"/>
                <a:gd name="T21" fmla="*/ 3 h 4"/>
                <a:gd name="T22" fmla="*/ 4 w 4"/>
                <a:gd name="T23" fmla="*/ 3 h 4"/>
                <a:gd name="T24" fmla="*/ 4 w 4"/>
                <a:gd name="T25" fmla="*/ 2 h 4"/>
                <a:gd name="T26" fmla="*/ 2 w 4"/>
                <a:gd name="T2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4">
                  <a:moveTo>
                    <a:pt x="2" y="1"/>
                  </a:moveTo>
                  <a:cubicBezTo>
                    <a:pt x="2" y="1"/>
                    <a:pt x="2" y="1"/>
                    <a:pt x="2" y="1"/>
                  </a:cubicBezTo>
                  <a:cubicBezTo>
                    <a:pt x="1" y="1"/>
                    <a:pt x="1" y="1"/>
                    <a:pt x="1" y="1"/>
                  </a:cubicBezTo>
                  <a:cubicBezTo>
                    <a:pt x="0" y="1"/>
                    <a:pt x="0" y="1"/>
                    <a:pt x="0" y="2"/>
                  </a:cubicBezTo>
                  <a:cubicBezTo>
                    <a:pt x="0" y="2"/>
                    <a:pt x="1" y="2"/>
                    <a:pt x="1" y="2"/>
                  </a:cubicBezTo>
                  <a:cubicBezTo>
                    <a:pt x="2" y="2"/>
                    <a:pt x="2" y="3"/>
                    <a:pt x="2" y="3"/>
                  </a:cubicBezTo>
                  <a:cubicBezTo>
                    <a:pt x="3" y="3"/>
                    <a:pt x="2" y="3"/>
                    <a:pt x="2" y="3"/>
                  </a:cubicBezTo>
                  <a:cubicBezTo>
                    <a:pt x="1" y="3"/>
                    <a:pt x="2" y="4"/>
                    <a:pt x="2" y="4"/>
                  </a:cubicBezTo>
                  <a:cubicBezTo>
                    <a:pt x="3" y="4"/>
                    <a:pt x="3" y="4"/>
                    <a:pt x="4" y="4"/>
                  </a:cubicBezTo>
                  <a:cubicBezTo>
                    <a:pt x="4" y="4"/>
                    <a:pt x="4" y="4"/>
                    <a:pt x="4" y="3"/>
                  </a:cubicBezTo>
                  <a:cubicBezTo>
                    <a:pt x="3" y="3"/>
                    <a:pt x="3" y="3"/>
                    <a:pt x="3" y="3"/>
                  </a:cubicBezTo>
                  <a:cubicBezTo>
                    <a:pt x="4" y="3"/>
                    <a:pt x="4" y="3"/>
                    <a:pt x="4" y="3"/>
                  </a:cubicBezTo>
                  <a:cubicBezTo>
                    <a:pt x="4" y="3"/>
                    <a:pt x="4" y="2"/>
                    <a:pt x="4" y="2"/>
                  </a:cubicBezTo>
                  <a:cubicBezTo>
                    <a:pt x="3" y="1"/>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08" name="Freeform 338">
              <a:extLst>
                <a:ext uri="{FF2B5EF4-FFF2-40B4-BE49-F238E27FC236}">
                  <a16:creationId xmlns:a16="http://schemas.microsoft.com/office/drawing/2014/main" id="{164306F2-59A7-4BEC-A524-6B8A9D3743D1}"/>
                </a:ext>
              </a:extLst>
            </p:cNvPr>
            <p:cNvSpPr>
              <a:spLocks/>
            </p:cNvSpPr>
            <p:nvPr/>
          </p:nvSpPr>
          <p:spPr bwMode="gray">
            <a:xfrm>
              <a:off x="6495134" y="5266406"/>
              <a:ext cx="5412" cy="5412"/>
            </a:xfrm>
            <a:custGeom>
              <a:avLst/>
              <a:gdLst>
                <a:gd name="T0" fmla="*/ 1 w 2"/>
                <a:gd name="T1" fmla="*/ 1 h 2"/>
                <a:gd name="T2" fmla="*/ 1 w 2"/>
                <a:gd name="T3" fmla="*/ 0 h 2"/>
                <a:gd name="T4" fmla="*/ 0 w 2"/>
                <a:gd name="T5" fmla="*/ 1 h 2"/>
                <a:gd name="T6" fmla="*/ 1 w 2"/>
                <a:gd name="T7" fmla="*/ 1 h 2"/>
                <a:gd name="T8" fmla="*/ 1 w 2"/>
                <a:gd name="T9" fmla="*/ 2 h 2"/>
                <a:gd name="T10" fmla="*/ 0 w 2"/>
                <a:gd name="T11" fmla="*/ 2 h 2"/>
                <a:gd name="T12" fmla="*/ 1 w 2"/>
                <a:gd name="T13" fmla="*/ 2 h 2"/>
                <a:gd name="T14" fmla="*/ 1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1"/>
                  </a:moveTo>
                  <a:cubicBezTo>
                    <a:pt x="1" y="1"/>
                    <a:pt x="1" y="0"/>
                    <a:pt x="1" y="0"/>
                  </a:cubicBezTo>
                  <a:cubicBezTo>
                    <a:pt x="0" y="0"/>
                    <a:pt x="0" y="0"/>
                    <a:pt x="0" y="1"/>
                  </a:cubicBezTo>
                  <a:cubicBezTo>
                    <a:pt x="0" y="1"/>
                    <a:pt x="1" y="1"/>
                    <a:pt x="1" y="1"/>
                  </a:cubicBezTo>
                  <a:cubicBezTo>
                    <a:pt x="1" y="2"/>
                    <a:pt x="1" y="2"/>
                    <a:pt x="1" y="2"/>
                  </a:cubicBezTo>
                  <a:cubicBezTo>
                    <a:pt x="0" y="2"/>
                    <a:pt x="0" y="2"/>
                    <a:pt x="0" y="2"/>
                  </a:cubicBezTo>
                  <a:cubicBezTo>
                    <a:pt x="1" y="2"/>
                    <a:pt x="1" y="2"/>
                    <a:pt x="1" y="2"/>
                  </a:cubicBezTo>
                  <a:cubicBezTo>
                    <a:pt x="1" y="2"/>
                    <a:pt x="2" y="2"/>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09" name="Freeform 339">
              <a:extLst>
                <a:ext uri="{FF2B5EF4-FFF2-40B4-BE49-F238E27FC236}">
                  <a16:creationId xmlns:a16="http://schemas.microsoft.com/office/drawing/2014/main" id="{0D07C9C2-E47A-4A24-B58F-FCB41C9B9B99}"/>
                </a:ext>
              </a:extLst>
            </p:cNvPr>
            <p:cNvSpPr>
              <a:spLocks/>
            </p:cNvSpPr>
            <p:nvPr/>
          </p:nvSpPr>
          <p:spPr bwMode="gray">
            <a:xfrm>
              <a:off x="6497840" y="5274524"/>
              <a:ext cx="5412" cy="8118"/>
            </a:xfrm>
            <a:custGeom>
              <a:avLst/>
              <a:gdLst>
                <a:gd name="T0" fmla="*/ 2 w 2"/>
                <a:gd name="T1" fmla="*/ 1 h 3"/>
                <a:gd name="T2" fmla="*/ 1 w 2"/>
                <a:gd name="T3" fmla="*/ 0 h 3"/>
                <a:gd name="T4" fmla="*/ 0 w 2"/>
                <a:gd name="T5" fmla="*/ 1 h 3"/>
                <a:gd name="T6" fmla="*/ 1 w 2"/>
                <a:gd name="T7" fmla="*/ 2 h 3"/>
                <a:gd name="T8" fmla="*/ 2 w 2"/>
                <a:gd name="T9" fmla="*/ 2 h 3"/>
                <a:gd name="T10" fmla="*/ 2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2" y="1"/>
                  </a:moveTo>
                  <a:cubicBezTo>
                    <a:pt x="2" y="0"/>
                    <a:pt x="1" y="0"/>
                    <a:pt x="1" y="0"/>
                  </a:cubicBezTo>
                  <a:cubicBezTo>
                    <a:pt x="0" y="0"/>
                    <a:pt x="0" y="1"/>
                    <a:pt x="0" y="1"/>
                  </a:cubicBezTo>
                  <a:cubicBezTo>
                    <a:pt x="0" y="1"/>
                    <a:pt x="1" y="2"/>
                    <a:pt x="1" y="2"/>
                  </a:cubicBezTo>
                  <a:cubicBezTo>
                    <a:pt x="1" y="3"/>
                    <a:pt x="1" y="3"/>
                    <a:pt x="2" y="2"/>
                  </a:cubicBezTo>
                  <a:cubicBezTo>
                    <a:pt x="2" y="2"/>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10" name="Freeform 340">
              <a:extLst>
                <a:ext uri="{FF2B5EF4-FFF2-40B4-BE49-F238E27FC236}">
                  <a16:creationId xmlns:a16="http://schemas.microsoft.com/office/drawing/2014/main" id="{5B033A33-3702-4FB9-BA50-0AAED5FAFACA}"/>
                </a:ext>
              </a:extLst>
            </p:cNvPr>
            <p:cNvSpPr>
              <a:spLocks/>
            </p:cNvSpPr>
            <p:nvPr/>
          </p:nvSpPr>
          <p:spPr bwMode="gray">
            <a:xfrm>
              <a:off x="6495134" y="5277229"/>
              <a:ext cx="2706" cy="5412"/>
            </a:xfrm>
            <a:custGeom>
              <a:avLst/>
              <a:gdLst>
                <a:gd name="T0" fmla="*/ 1 w 1"/>
                <a:gd name="T1" fmla="*/ 0 h 2"/>
                <a:gd name="T2" fmla="*/ 0 w 1"/>
                <a:gd name="T3" fmla="*/ 1 h 2"/>
                <a:gd name="T4" fmla="*/ 0 w 1"/>
                <a:gd name="T5" fmla="*/ 1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1"/>
                    <a:pt x="0" y="1"/>
                    <a:pt x="0" y="1"/>
                  </a:cubicBezTo>
                  <a:cubicBezTo>
                    <a:pt x="1" y="2"/>
                    <a:pt x="1" y="2"/>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11" name="Freeform 341">
              <a:extLst>
                <a:ext uri="{FF2B5EF4-FFF2-40B4-BE49-F238E27FC236}">
                  <a16:creationId xmlns:a16="http://schemas.microsoft.com/office/drawing/2014/main" id="{7E0D85D8-8734-4F19-BFDC-F117D52AA95B}"/>
                </a:ext>
              </a:extLst>
            </p:cNvPr>
            <p:cNvSpPr>
              <a:spLocks/>
            </p:cNvSpPr>
            <p:nvPr/>
          </p:nvSpPr>
          <p:spPr bwMode="gray">
            <a:xfrm>
              <a:off x="6503252" y="5271818"/>
              <a:ext cx="5412" cy="5412"/>
            </a:xfrm>
            <a:custGeom>
              <a:avLst/>
              <a:gdLst>
                <a:gd name="T0" fmla="*/ 1 w 2"/>
                <a:gd name="T1" fmla="*/ 0 h 2"/>
                <a:gd name="T2" fmla="*/ 1 w 2"/>
                <a:gd name="T3" fmla="*/ 1 h 2"/>
                <a:gd name="T4" fmla="*/ 1 w 2"/>
                <a:gd name="T5" fmla="*/ 2 h 2"/>
                <a:gd name="T6" fmla="*/ 2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1"/>
                    <a:pt x="1" y="1"/>
                  </a:cubicBezTo>
                  <a:cubicBezTo>
                    <a:pt x="0" y="1"/>
                    <a:pt x="0" y="2"/>
                    <a:pt x="1" y="2"/>
                  </a:cubicBezTo>
                  <a:cubicBezTo>
                    <a:pt x="1" y="2"/>
                    <a:pt x="2" y="2"/>
                    <a:pt x="2" y="2"/>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12" name="Freeform 342">
              <a:extLst>
                <a:ext uri="{FF2B5EF4-FFF2-40B4-BE49-F238E27FC236}">
                  <a16:creationId xmlns:a16="http://schemas.microsoft.com/office/drawing/2014/main" id="{4EF55DD1-58C2-438B-950B-2DA0BE28CA7B}"/>
                </a:ext>
              </a:extLst>
            </p:cNvPr>
            <p:cNvSpPr>
              <a:spLocks/>
            </p:cNvSpPr>
            <p:nvPr/>
          </p:nvSpPr>
          <p:spPr bwMode="gray">
            <a:xfrm>
              <a:off x="6505958" y="5277229"/>
              <a:ext cx="4059" cy="5412"/>
            </a:xfrm>
            <a:custGeom>
              <a:avLst/>
              <a:gdLst>
                <a:gd name="T0" fmla="*/ 0 w 2"/>
                <a:gd name="T1" fmla="*/ 0 h 2"/>
                <a:gd name="T2" fmla="*/ 0 w 2"/>
                <a:gd name="T3" fmla="*/ 1 h 2"/>
                <a:gd name="T4" fmla="*/ 1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0" y="0"/>
                    <a:pt x="0" y="1"/>
                    <a:pt x="0" y="1"/>
                  </a:cubicBezTo>
                  <a:cubicBezTo>
                    <a:pt x="1" y="1"/>
                    <a:pt x="1" y="2"/>
                    <a:pt x="1" y="1"/>
                  </a:cubicBezTo>
                  <a:cubicBezTo>
                    <a:pt x="2"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13" name="Freeform 343">
              <a:extLst>
                <a:ext uri="{FF2B5EF4-FFF2-40B4-BE49-F238E27FC236}">
                  <a16:creationId xmlns:a16="http://schemas.microsoft.com/office/drawing/2014/main" id="{5A247685-8DDC-4CE1-90A0-966B07FDAC4C}"/>
                </a:ext>
              </a:extLst>
            </p:cNvPr>
            <p:cNvSpPr>
              <a:spLocks/>
            </p:cNvSpPr>
            <p:nvPr/>
          </p:nvSpPr>
          <p:spPr bwMode="gray">
            <a:xfrm>
              <a:off x="6510016" y="5274524"/>
              <a:ext cx="5412" cy="8118"/>
            </a:xfrm>
            <a:custGeom>
              <a:avLst/>
              <a:gdLst>
                <a:gd name="T0" fmla="*/ 1 w 2"/>
                <a:gd name="T1" fmla="*/ 0 h 3"/>
                <a:gd name="T2" fmla="*/ 0 w 2"/>
                <a:gd name="T3" fmla="*/ 0 h 3"/>
                <a:gd name="T4" fmla="*/ 0 w 2"/>
                <a:gd name="T5" fmla="*/ 2 h 3"/>
                <a:gd name="T6" fmla="*/ 1 w 2"/>
                <a:gd name="T7" fmla="*/ 2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1" y="0"/>
                    <a:pt x="0" y="0"/>
                    <a:pt x="0" y="0"/>
                  </a:cubicBezTo>
                  <a:cubicBezTo>
                    <a:pt x="0" y="1"/>
                    <a:pt x="0" y="1"/>
                    <a:pt x="0" y="2"/>
                  </a:cubicBezTo>
                  <a:cubicBezTo>
                    <a:pt x="0" y="2"/>
                    <a:pt x="1" y="3"/>
                    <a:pt x="1" y="2"/>
                  </a:cubicBezTo>
                  <a:cubicBezTo>
                    <a:pt x="2" y="2"/>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14" name="Freeform 344">
              <a:extLst>
                <a:ext uri="{FF2B5EF4-FFF2-40B4-BE49-F238E27FC236}">
                  <a16:creationId xmlns:a16="http://schemas.microsoft.com/office/drawing/2014/main" id="{91582DDD-79BE-4E7A-B45C-29F5988452D0}"/>
                </a:ext>
              </a:extLst>
            </p:cNvPr>
            <p:cNvSpPr>
              <a:spLocks/>
            </p:cNvSpPr>
            <p:nvPr/>
          </p:nvSpPr>
          <p:spPr bwMode="gray">
            <a:xfrm>
              <a:off x="6510016" y="5282641"/>
              <a:ext cx="5412" cy="4059"/>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0" y="1"/>
                  </a:cubicBezTo>
                  <a:cubicBezTo>
                    <a:pt x="0" y="1"/>
                    <a:pt x="0" y="2"/>
                    <a:pt x="1" y="2"/>
                  </a:cubicBezTo>
                  <a:cubicBezTo>
                    <a:pt x="1" y="1"/>
                    <a:pt x="2" y="1"/>
                    <a:pt x="2" y="1"/>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15" name="Freeform 345">
              <a:extLst>
                <a:ext uri="{FF2B5EF4-FFF2-40B4-BE49-F238E27FC236}">
                  <a16:creationId xmlns:a16="http://schemas.microsoft.com/office/drawing/2014/main" id="{CBABA328-92D4-4989-A688-46B3B03CA1E3}"/>
                </a:ext>
              </a:extLst>
            </p:cNvPr>
            <p:cNvSpPr>
              <a:spLocks/>
            </p:cNvSpPr>
            <p:nvPr/>
          </p:nvSpPr>
          <p:spPr bwMode="gray">
            <a:xfrm>
              <a:off x="6512722" y="5311054"/>
              <a:ext cx="0" cy="2706"/>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16" name="Freeform 346">
              <a:extLst>
                <a:ext uri="{FF2B5EF4-FFF2-40B4-BE49-F238E27FC236}">
                  <a16:creationId xmlns:a16="http://schemas.microsoft.com/office/drawing/2014/main" id="{C19E44EA-F63E-45FE-AB31-EA433737AFA5}"/>
                </a:ext>
              </a:extLst>
            </p:cNvPr>
            <p:cNvSpPr>
              <a:spLocks/>
            </p:cNvSpPr>
            <p:nvPr/>
          </p:nvSpPr>
          <p:spPr bwMode="gray">
            <a:xfrm>
              <a:off x="6515428" y="5311054"/>
              <a:ext cx="5412" cy="2706"/>
            </a:xfrm>
            <a:custGeom>
              <a:avLst/>
              <a:gdLst>
                <a:gd name="T0" fmla="*/ 1 w 2"/>
                <a:gd name="T1" fmla="*/ 0 h 1"/>
                <a:gd name="T2" fmla="*/ 1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1" y="1"/>
                  </a:cubicBezTo>
                  <a:cubicBezTo>
                    <a:pt x="2" y="1"/>
                    <a:pt x="2" y="1"/>
                    <a:pt x="2"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17" name="Freeform 347">
              <a:extLst>
                <a:ext uri="{FF2B5EF4-FFF2-40B4-BE49-F238E27FC236}">
                  <a16:creationId xmlns:a16="http://schemas.microsoft.com/office/drawing/2014/main" id="{A31C8057-E3A4-4C5D-8321-77E8CD4A8B28}"/>
                </a:ext>
              </a:extLst>
            </p:cNvPr>
            <p:cNvSpPr>
              <a:spLocks/>
            </p:cNvSpPr>
            <p:nvPr/>
          </p:nvSpPr>
          <p:spPr bwMode="gray">
            <a:xfrm>
              <a:off x="6512722" y="5320525"/>
              <a:ext cx="16236" cy="10824"/>
            </a:xfrm>
            <a:custGeom>
              <a:avLst/>
              <a:gdLst>
                <a:gd name="T0" fmla="*/ 2 w 6"/>
                <a:gd name="T1" fmla="*/ 1 h 4"/>
                <a:gd name="T2" fmla="*/ 1 w 6"/>
                <a:gd name="T3" fmla="*/ 1 h 4"/>
                <a:gd name="T4" fmla="*/ 1 w 6"/>
                <a:gd name="T5" fmla="*/ 1 h 4"/>
                <a:gd name="T6" fmla="*/ 1 w 6"/>
                <a:gd name="T7" fmla="*/ 2 h 4"/>
                <a:gd name="T8" fmla="*/ 2 w 6"/>
                <a:gd name="T9" fmla="*/ 2 h 4"/>
                <a:gd name="T10" fmla="*/ 3 w 6"/>
                <a:gd name="T11" fmla="*/ 3 h 4"/>
                <a:gd name="T12" fmla="*/ 3 w 6"/>
                <a:gd name="T13" fmla="*/ 3 h 4"/>
                <a:gd name="T14" fmla="*/ 4 w 6"/>
                <a:gd name="T15" fmla="*/ 4 h 4"/>
                <a:gd name="T16" fmla="*/ 6 w 6"/>
                <a:gd name="T17" fmla="*/ 4 h 4"/>
                <a:gd name="T18" fmla="*/ 5 w 6"/>
                <a:gd name="T19" fmla="*/ 3 h 4"/>
                <a:gd name="T20" fmla="*/ 4 w 6"/>
                <a:gd name="T21" fmla="*/ 2 h 4"/>
                <a:gd name="T22" fmla="*/ 3 w 6"/>
                <a:gd name="T23" fmla="*/ 2 h 4"/>
                <a:gd name="T24" fmla="*/ 2 w 6"/>
                <a:gd name="T2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2" y="1"/>
                  </a:moveTo>
                  <a:cubicBezTo>
                    <a:pt x="1" y="0"/>
                    <a:pt x="1" y="0"/>
                    <a:pt x="1" y="1"/>
                  </a:cubicBezTo>
                  <a:cubicBezTo>
                    <a:pt x="1" y="1"/>
                    <a:pt x="1" y="1"/>
                    <a:pt x="1" y="1"/>
                  </a:cubicBezTo>
                  <a:cubicBezTo>
                    <a:pt x="1" y="2"/>
                    <a:pt x="0" y="2"/>
                    <a:pt x="1" y="2"/>
                  </a:cubicBezTo>
                  <a:cubicBezTo>
                    <a:pt x="1" y="3"/>
                    <a:pt x="2" y="2"/>
                    <a:pt x="2" y="2"/>
                  </a:cubicBezTo>
                  <a:cubicBezTo>
                    <a:pt x="3" y="2"/>
                    <a:pt x="3" y="2"/>
                    <a:pt x="3" y="3"/>
                  </a:cubicBezTo>
                  <a:cubicBezTo>
                    <a:pt x="3" y="3"/>
                    <a:pt x="3" y="3"/>
                    <a:pt x="3" y="3"/>
                  </a:cubicBezTo>
                  <a:cubicBezTo>
                    <a:pt x="3" y="3"/>
                    <a:pt x="3" y="4"/>
                    <a:pt x="4" y="4"/>
                  </a:cubicBezTo>
                  <a:cubicBezTo>
                    <a:pt x="4" y="4"/>
                    <a:pt x="5" y="4"/>
                    <a:pt x="6" y="4"/>
                  </a:cubicBezTo>
                  <a:cubicBezTo>
                    <a:pt x="6" y="4"/>
                    <a:pt x="6" y="3"/>
                    <a:pt x="5" y="3"/>
                  </a:cubicBezTo>
                  <a:cubicBezTo>
                    <a:pt x="4" y="3"/>
                    <a:pt x="4" y="2"/>
                    <a:pt x="4" y="2"/>
                  </a:cubicBezTo>
                  <a:cubicBezTo>
                    <a:pt x="3" y="2"/>
                    <a:pt x="3" y="2"/>
                    <a:pt x="3" y="2"/>
                  </a:cubicBezTo>
                  <a:cubicBezTo>
                    <a:pt x="2" y="1"/>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18" name="Freeform 348">
              <a:extLst>
                <a:ext uri="{FF2B5EF4-FFF2-40B4-BE49-F238E27FC236}">
                  <a16:creationId xmlns:a16="http://schemas.microsoft.com/office/drawing/2014/main" id="{6449D814-2847-4596-8BA3-DE8F46D1A326}"/>
                </a:ext>
              </a:extLst>
            </p:cNvPr>
            <p:cNvSpPr>
              <a:spLocks/>
            </p:cNvSpPr>
            <p:nvPr/>
          </p:nvSpPr>
          <p:spPr bwMode="gray">
            <a:xfrm>
              <a:off x="6505958" y="5325937"/>
              <a:ext cx="4059" cy="2706"/>
            </a:xfrm>
            <a:custGeom>
              <a:avLst/>
              <a:gdLst>
                <a:gd name="T0" fmla="*/ 2 w 2"/>
                <a:gd name="T1" fmla="*/ 0 h 1"/>
                <a:gd name="T2" fmla="*/ 1 w 2"/>
                <a:gd name="T3" fmla="*/ 0 h 1"/>
                <a:gd name="T4" fmla="*/ 0 w 2"/>
                <a:gd name="T5" fmla="*/ 0 h 1"/>
                <a:gd name="T6" fmla="*/ 0 w 2"/>
                <a:gd name="T7" fmla="*/ 1 h 1"/>
                <a:gd name="T8" fmla="*/ 1 w 2"/>
                <a:gd name="T9" fmla="*/ 1 h 1"/>
                <a:gd name="T10" fmla="*/ 2 w 2"/>
                <a:gd name="T11" fmla="*/ 0 h 1"/>
                <a:gd name="T12" fmla="*/ 2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0"/>
                  </a:moveTo>
                  <a:cubicBezTo>
                    <a:pt x="1" y="0"/>
                    <a:pt x="1" y="0"/>
                    <a:pt x="1" y="0"/>
                  </a:cubicBezTo>
                  <a:cubicBezTo>
                    <a:pt x="1" y="0"/>
                    <a:pt x="1" y="0"/>
                    <a:pt x="0" y="0"/>
                  </a:cubicBezTo>
                  <a:cubicBezTo>
                    <a:pt x="0" y="0"/>
                    <a:pt x="0" y="1"/>
                    <a:pt x="0" y="1"/>
                  </a:cubicBezTo>
                  <a:cubicBezTo>
                    <a:pt x="1" y="1"/>
                    <a:pt x="1" y="1"/>
                    <a:pt x="1" y="1"/>
                  </a:cubicBezTo>
                  <a:cubicBezTo>
                    <a:pt x="2" y="0"/>
                    <a:pt x="2" y="0"/>
                    <a:pt x="2" y="0"/>
                  </a:cubicBezTo>
                  <a:cubicBezTo>
                    <a:pt x="2"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19" name="Freeform 349">
              <a:extLst>
                <a:ext uri="{FF2B5EF4-FFF2-40B4-BE49-F238E27FC236}">
                  <a16:creationId xmlns:a16="http://schemas.microsoft.com/office/drawing/2014/main" id="{F66D585D-1B2B-4C45-A18B-B310AA26D7A5}"/>
                </a:ext>
              </a:extLst>
            </p:cNvPr>
            <p:cNvSpPr>
              <a:spLocks/>
            </p:cNvSpPr>
            <p:nvPr/>
          </p:nvSpPr>
          <p:spPr bwMode="gray">
            <a:xfrm>
              <a:off x="6508664" y="5328643"/>
              <a:ext cx="6765" cy="5412"/>
            </a:xfrm>
            <a:custGeom>
              <a:avLst/>
              <a:gdLst>
                <a:gd name="T0" fmla="*/ 2 w 3"/>
                <a:gd name="T1" fmla="*/ 0 h 2"/>
                <a:gd name="T2" fmla="*/ 2 w 3"/>
                <a:gd name="T3" fmla="*/ 1 h 2"/>
                <a:gd name="T4" fmla="*/ 1 w 3"/>
                <a:gd name="T5" fmla="*/ 1 h 2"/>
                <a:gd name="T6" fmla="*/ 0 w 3"/>
                <a:gd name="T7" fmla="*/ 1 h 2"/>
                <a:gd name="T8" fmla="*/ 1 w 3"/>
                <a:gd name="T9" fmla="*/ 2 h 2"/>
                <a:gd name="T10" fmla="*/ 2 w 3"/>
                <a:gd name="T11" fmla="*/ 2 h 2"/>
                <a:gd name="T12" fmla="*/ 3 w 3"/>
                <a:gd name="T13" fmla="*/ 2 h 2"/>
                <a:gd name="T14" fmla="*/ 2 w 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0"/>
                  </a:moveTo>
                  <a:cubicBezTo>
                    <a:pt x="2" y="0"/>
                    <a:pt x="2" y="0"/>
                    <a:pt x="2" y="1"/>
                  </a:cubicBezTo>
                  <a:cubicBezTo>
                    <a:pt x="2" y="1"/>
                    <a:pt x="1" y="1"/>
                    <a:pt x="1" y="1"/>
                  </a:cubicBezTo>
                  <a:cubicBezTo>
                    <a:pt x="1" y="1"/>
                    <a:pt x="0" y="1"/>
                    <a:pt x="0" y="1"/>
                  </a:cubicBezTo>
                  <a:cubicBezTo>
                    <a:pt x="0" y="2"/>
                    <a:pt x="1" y="2"/>
                    <a:pt x="1" y="2"/>
                  </a:cubicBezTo>
                  <a:cubicBezTo>
                    <a:pt x="1" y="1"/>
                    <a:pt x="1" y="1"/>
                    <a:pt x="2" y="2"/>
                  </a:cubicBezTo>
                  <a:cubicBezTo>
                    <a:pt x="2" y="2"/>
                    <a:pt x="2" y="2"/>
                    <a:pt x="3" y="2"/>
                  </a:cubicBezTo>
                  <a:cubicBezTo>
                    <a:pt x="3" y="2"/>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20" name="Freeform 350">
              <a:extLst>
                <a:ext uri="{FF2B5EF4-FFF2-40B4-BE49-F238E27FC236}">
                  <a16:creationId xmlns:a16="http://schemas.microsoft.com/office/drawing/2014/main" id="{AB6E424F-3E9C-433B-83AF-D91564B4148A}"/>
                </a:ext>
              </a:extLst>
            </p:cNvPr>
            <p:cNvSpPr>
              <a:spLocks/>
            </p:cNvSpPr>
            <p:nvPr/>
          </p:nvSpPr>
          <p:spPr bwMode="gray">
            <a:xfrm>
              <a:off x="6503252" y="5334055"/>
              <a:ext cx="12177" cy="17589"/>
            </a:xfrm>
            <a:custGeom>
              <a:avLst/>
              <a:gdLst>
                <a:gd name="T0" fmla="*/ 5 w 5"/>
                <a:gd name="T1" fmla="*/ 5 h 7"/>
                <a:gd name="T2" fmla="*/ 5 w 5"/>
                <a:gd name="T3" fmla="*/ 4 h 7"/>
                <a:gd name="T4" fmla="*/ 3 w 5"/>
                <a:gd name="T5" fmla="*/ 3 h 7"/>
                <a:gd name="T6" fmla="*/ 2 w 5"/>
                <a:gd name="T7" fmla="*/ 0 h 7"/>
                <a:gd name="T8" fmla="*/ 0 w 5"/>
                <a:gd name="T9" fmla="*/ 0 h 7"/>
                <a:gd name="T10" fmla="*/ 0 w 5"/>
                <a:gd name="T11" fmla="*/ 1 h 7"/>
                <a:gd name="T12" fmla="*/ 1 w 5"/>
                <a:gd name="T13" fmla="*/ 2 h 7"/>
                <a:gd name="T14" fmla="*/ 2 w 5"/>
                <a:gd name="T15" fmla="*/ 3 h 7"/>
                <a:gd name="T16" fmla="*/ 3 w 5"/>
                <a:gd name="T17" fmla="*/ 3 h 7"/>
                <a:gd name="T18" fmla="*/ 3 w 5"/>
                <a:gd name="T19" fmla="*/ 4 h 7"/>
                <a:gd name="T20" fmla="*/ 3 w 5"/>
                <a:gd name="T21" fmla="*/ 4 h 7"/>
                <a:gd name="T22" fmla="*/ 1 w 5"/>
                <a:gd name="T23" fmla="*/ 4 h 7"/>
                <a:gd name="T24" fmla="*/ 1 w 5"/>
                <a:gd name="T25" fmla="*/ 5 h 7"/>
                <a:gd name="T26" fmla="*/ 3 w 5"/>
                <a:gd name="T27" fmla="*/ 5 h 7"/>
                <a:gd name="T28" fmla="*/ 2 w 5"/>
                <a:gd name="T29" fmla="*/ 6 h 7"/>
                <a:gd name="T30" fmla="*/ 3 w 5"/>
                <a:gd name="T31" fmla="*/ 7 h 7"/>
                <a:gd name="T32" fmla="*/ 4 w 5"/>
                <a:gd name="T33" fmla="*/ 5 h 7"/>
                <a:gd name="T34" fmla="*/ 5 w 5"/>
                <a:gd name="T3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7">
                  <a:moveTo>
                    <a:pt x="5" y="5"/>
                  </a:moveTo>
                  <a:cubicBezTo>
                    <a:pt x="5" y="5"/>
                    <a:pt x="5" y="5"/>
                    <a:pt x="5" y="4"/>
                  </a:cubicBezTo>
                  <a:cubicBezTo>
                    <a:pt x="4" y="3"/>
                    <a:pt x="4" y="3"/>
                    <a:pt x="3" y="3"/>
                  </a:cubicBezTo>
                  <a:cubicBezTo>
                    <a:pt x="3" y="2"/>
                    <a:pt x="2" y="1"/>
                    <a:pt x="2" y="0"/>
                  </a:cubicBezTo>
                  <a:cubicBezTo>
                    <a:pt x="1" y="0"/>
                    <a:pt x="1" y="0"/>
                    <a:pt x="0" y="0"/>
                  </a:cubicBezTo>
                  <a:cubicBezTo>
                    <a:pt x="0" y="0"/>
                    <a:pt x="0" y="1"/>
                    <a:pt x="0" y="1"/>
                  </a:cubicBezTo>
                  <a:cubicBezTo>
                    <a:pt x="1" y="1"/>
                    <a:pt x="1" y="2"/>
                    <a:pt x="1" y="2"/>
                  </a:cubicBezTo>
                  <a:cubicBezTo>
                    <a:pt x="1" y="3"/>
                    <a:pt x="2" y="3"/>
                    <a:pt x="2" y="3"/>
                  </a:cubicBezTo>
                  <a:cubicBezTo>
                    <a:pt x="2" y="3"/>
                    <a:pt x="2" y="3"/>
                    <a:pt x="3" y="3"/>
                  </a:cubicBezTo>
                  <a:cubicBezTo>
                    <a:pt x="4" y="4"/>
                    <a:pt x="4" y="4"/>
                    <a:pt x="3" y="4"/>
                  </a:cubicBezTo>
                  <a:cubicBezTo>
                    <a:pt x="3" y="4"/>
                    <a:pt x="3" y="4"/>
                    <a:pt x="3" y="4"/>
                  </a:cubicBezTo>
                  <a:cubicBezTo>
                    <a:pt x="2" y="4"/>
                    <a:pt x="1" y="4"/>
                    <a:pt x="1" y="4"/>
                  </a:cubicBezTo>
                  <a:cubicBezTo>
                    <a:pt x="1" y="4"/>
                    <a:pt x="1" y="5"/>
                    <a:pt x="1" y="5"/>
                  </a:cubicBezTo>
                  <a:cubicBezTo>
                    <a:pt x="2" y="5"/>
                    <a:pt x="3" y="5"/>
                    <a:pt x="3" y="5"/>
                  </a:cubicBezTo>
                  <a:cubicBezTo>
                    <a:pt x="2" y="6"/>
                    <a:pt x="2" y="6"/>
                    <a:pt x="2" y="6"/>
                  </a:cubicBezTo>
                  <a:cubicBezTo>
                    <a:pt x="2" y="6"/>
                    <a:pt x="2" y="7"/>
                    <a:pt x="3" y="7"/>
                  </a:cubicBezTo>
                  <a:cubicBezTo>
                    <a:pt x="3" y="6"/>
                    <a:pt x="3" y="6"/>
                    <a:pt x="4" y="5"/>
                  </a:cubicBezTo>
                  <a:cubicBezTo>
                    <a:pt x="4" y="5"/>
                    <a:pt x="4" y="6"/>
                    <a:pt x="5"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21" name="Freeform 351">
              <a:extLst>
                <a:ext uri="{FF2B5EF4-FFF2-40B4-BE49-F238E27FC236}">
                  <a16:creationId xmlns:a16="http://schemas.microsoft.com/office/drawing/2014/main" id="{6A0BD073-6C90-4DD4-9AD2-12FB5F910057}"/>
                </a:ext>
              </a:extLst>
            </p:cNvPr>
            <p:cNvSpPr>
              <a:spLocks/>
            </p:cNvSpPr>
            <p:nvPr/>
          </p:nvSpPr>
          <p:spPr bwMode="gray">
            <a:xfrm>
              <a:off x="6508664" y="5334055"/>
              <a:ext cx="9471" cy="9471"/>
            </a:xfrm>
            <a:custGeom>
              <a:avLst/>
              <a:gdLst>
                <a:gd name="T0" fmla="*/ 1 w 4"/>
                <a:gd name="T1" fmla="*/ 0 h 4"/>
                <a:gd name="T2" fmla="*/ 1 w 4"/>
                <a:gd name="T3" fmla="*/ 1 h 4"/>
                <a:gd name="T4" fmla="*/ 3 w 4"/>
                <a:gd name="T5" fmla="*/ 3 h 4"/>
                <a:gd name="T6" fmla="*/ 4 w 4"/>
                <a:gd name="T7" fmla="*/ 2 h 4"/>
                <a:gd name="T8" fmla="*/ 3 w 4"/>
                <a:gd name="T9" fmla="*/ 1 h 4"/>
                <a:gd name="T10" fmla="*/ 1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1" y="0"/>
                  </a:moveTo>
                  <a:cubicBezTo>
                    <a:pt x="1" y="1"/>
                    <a:pt x="0" y="0"/>
                    <a:pt x="1" y="1"/>
                  </a:cubicBezTo>
                  <a:cubicBezTo>
                    <a:pt x="2" y="2"/>
                    <a:pt x="3" y="4"/>
                    <a:pt x="3" y="3"/>
                  </a:cubicBezTo>
                  <a:cubicBezTo>
                    <a:pt x="3" y="3"/>
                    <a:pt x="4" y="3"/>
                    <a:pt x="4" y="2"/>
                  </a:cubicBezTo>
                  <a:cubicBezTo>
                    <a:pt x="4" y="2"/>
                    <a:pt x="4" y="1"/>
                    <a:pt x="3" y="1"/>
                  </a:cubicBezTo>
                  <a:cubicBezTo>
                    <a:pt x="3"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22" name="Freeform 352">
              <a:extLst>
                <a:ext uri="{FF2B5EF4-FFF2-40B4-BE49-F238E27FC236}">
                  <a16:creationId xmlns:a16="http://schemas.microsoft.com/office/drawing/2014/main" id="{236042F6-F84B-450B-A033-368B19A04558}"/>
                </a:ext>
              </a:extLst>
            </p:cNvPr>
            <p:cNvSpPr>
              <a:spLocks/>
            </p:cNvSpPr>
            <p:nvPr/>
          </p:nvSpPr>
          <p:spPr bwMode="gray">
            <a:xfrm>
              <a:off x="6515428" y="5336761"/>
              <a:ext cx="10824" cy="12177"/>
            </a:xfrm>
            <a:custGeom>
              <a:avLst/>
              <a:gdLst>
                <a:gd name="T0" fmla="*/ 1 w 4"/>
                <a:gd name="T1" fmla="*/ 0 h 5"/>
                <a:gd name="T2" fmla="*/ 1 w 4"/>
                <a:gd name="T3" fmla="*/ 0 h 5"/>
                <a:gd name="T4" fmla="*/ 3 w 4"/>
                <a:gd name="T5" fmla="*/ 2 h 5"/>
                <a:gd name="T6" fmla="*/ 4 w 4"/>
                <a:gd name="T7" fmla="*/ 3 h 5"/>
                <a:gd name="T8" fmla="*/ 4 w 4"/>
                <a:gd name="T9" fmla="*/ 4 h 5"/>
                <a:gd name="T10" fmla="*/ 3 w 4"/>
                <a:gd name="T11" fmla="*/ 5 h 5"/>
                <a:gd name="T12" fmla="*/ 2 w 4"/>
                <a:gd name="T13" fmla="*/ 4 h 5"/>
                <a:gd name="T14" fmla="*/ 2 w 4"/>
                <a:gd name="T15" fmla="*/ 4 h 5"/>
                <a:gd name="T16" fmla="*/ 1 w 4"/>
                <a:gd name="T17" fmla="*/ 4 h 5"/>
                <a:gd name="T18" fmla="*/ 0 w 4"/>
                <a:gd name="T19" fmla="*/ 3 h 5"/>
                <a:gd name="T20" fmla="*/ 1 w 4"/>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1" y="0"/>
                  </a:moveTo>
                  <a:cubicBezTo>
                    <a:pt x="1" y="0"/>
                    <a:pt x="1" y="0"/>
                    <a:pt x="1" y="0"/>
                  </a:cubicBezTo>
                  <a:cubicBezTo>
                    <a:pt x="2" y="0"/>
                    <a:pt x="2" y="1"/>
                    <a:pt x="3" y="2"/>
                  </a:cubicBezTo>
                  <a:cubicBezTo>
                    <a:pt x="4" y="3"/>
                    <a:pt x="3" y="3"/>
                    <a:pt x="4" y="3"/>
                  </a:cubicBezTo>
                  <a:cubicBezTo>
                    <a:pt x="4" y="4"/>
                    <a:pt x="4" y="4"/>
                    <a:pt x="4" y="4"/>
                  </a:cubicBezTo>
                  <a:cubicBezTo>
                    <a:pt x="4" y="5"/>
                    <a:pt x="4" y="5"/>
                    <a:pt x="3" y="5"/>
                  </a:cubicBezTo>
                  <a:cubicBezTo>
                    <a:pt x="3" y="4"/>
                    <a:pt x="3" y="4"/>
                    <a:pt x="2" y="4"/>
                  </a:cubicBezTo>
                  <a:cubicBezTo>
                    <a:pt x="2" y="4"/>
                    <a:pt x="2" y="4"/>
                    <a:pt x="2" y="4"/>
                  </a:cubicBezTo>
                  <a:cubicBezTo>
                    <a:pt x="2" y="4"/>
                    <a:pt x="1" y="4"/>
                    <a:pt x="1" y="4"/>
                  </a:cubicBezTo>
                  <a:cubicBezTo>
                    <a:pt x="0" y="3"/>
                    <a:pt x="0" y="3"/>
                    <a:pt x="0" y="3"/>
                  </a:cubicBezTo>
                  <a:cubicBezTo>
                    <a:pt x="0" y="2"/>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23" name="Freeform 353">
              <a:extLst>
                <a:ext uri="{FF2B5EF4-FFF2-40B4-BE49-F238E27FC236}">
                  <a16:creationId xmlns:a16="http://schemas.microsoft.com/office/drawing/2014/main" id="{92F58D87-8053-4A18-B947-11EFDB5A56FB}"/>
                </a:ext>
              </a:extLst>
            </p:cNvPr>
            <p:cNvSpPr>
              <a:spLocks/>
            </p:cNvSpPr>
            <p:nvPr/>
          </p:nvSpPr>
          <p:spPr bwMode="gray">
            <a:xfrm>
              <a:off x="6508664" y="5351643"/>
              <a:ext cx="4059" cy="2706"/>
            </a:xfrm>
            <a:custGeom>
              <a:avLst/>
              <a:gdLst>
                <a:gd name="T0" fmla="*/ 2 w 2"/>
                <a:gd name="T1" fmla="*/ 0 h 1"/>
                <a:gd name="T2" fmla="*/ 1 w 2"/>
                <a:gd name="T3" fmla="*/ 0 h 1"/>
                <a:gd name="T4" fmla="*/ 0 w 2"/>
                <a:gd name="T5" fmla="*/ 0 h 1"/>
                <a:gd name="T6" fmla="*/ 1 w 2"/>
                <a:gd name="T7" fmla="*/ 1 h 1"/>
                <a:gd name="T8" fmla="*/ 2 w 2"/>
                <a:gd name="T9" fmla="*/ 1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cubicBezTo>
                    <a:pt x="2" y="0"/>
                    <a:pt x="2" y="0"/>
                    <a:pt x="1" y="0"/>
                  </a:cubicBezTo>
                  <a:cubicBezTo>
                    <a:pt x="1" y="0"/>
                    <a:pt x="0" y="0"/>
                    <a:pt x="0" y="0"/>
                  </a:cubicBezTo>
                  <a:cubicBezTo>
                    <a:pt x="1" y="1"/>
                    <a:pt x="0" y="1"/>
                    <a:pt x="1" y="1"/>
                  </a:cubicBezTo>
                  <a:cubicBezTo>
                    <a:pt x="2" y="1"/>
                    <a:pt x="2" y="1"/>
                    <a:pt x="2" y="1"/>
                  </a:cubicBez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24" name="Freeform 354">
              <a:extLst>
                <a:ext uri="{FF2B5EF4-FFF2-40B4-BE49-F238E27FC236}">
                  <a16:creationId xmlns:a16="http://schemas.microsoft.com/office/drawing/2014/main" id="{B77C1705-9D4F-4EB9-AF96-884BF9D6E61F}"/>
                </a:ext>
              </a:extLst>
            </p:cNvPr>
            <p:cNvSpPr>
              <a:spLocks/>
            </p:cNvSpPr>
            <p:nvPr/>
          </p:nvSpPr>
          <p:spPr bwMode="gray">
            <a:xfrm>
              <a:off x="6512722" y="5346231"/>
              <a:ext cx="8118" cy="16236"/>
            </a:xfrm>
            <a:custGeom>
              <a:avLst/>
              <a:gdLst>
                <a:gd name="T0" fmla="*/ 1 w 3"/>
                <a:gd name="T1" fmla="*/ 1 h 6"/>
                <a:gd name="T2" fmla="*/ 1 w 3"/>
                <a:gd name="T3" fmla="*/ 2 h 6"/>
                <a:gd name="T4" fmla="*/ 1 w 3"/>
                <a:gd name="T5" fmla="*/ 2 h 6"/>
                <a:gd name="T6" fmla="*/ 2 w 3"/>
                <a:gd name="T7" fmla="*/ 3 h 6"/>
                <a:gd name="T8" fmla="*/ 1 w 3"/>
                <a:gd name="T9" fmla="*/ 4 h 6"/>
                <a:gd name="T10" fmla="*/ 0 w 3"/>
                <a:gd name="T11" fmla="*/ 5 h 6"/>
                <a:gd name="T12" fmla="*/ 1 w 3"/>
                <a:gd name="T13" fmla="*/ 5 h 6"/>
                <a:gd name="T14" fmla="*/ 1 w 3"/>
                <a:gd name="T15" fmla="*/ 5 h 6"/>
                <a:gd name="T16" fmla="*/ 2 w 3"/>
                <a:gd name="T17" fmla="*/ 4 h 6"/>
                <a:gd name="T18" fmla="*/ 2 w 3"/>
                <a:gd name="T19" fmla="*/ 3 h 6"/>
                <a:gd name="T20" fmla="*/ 2 w 3"/>
                <a:gd name="T21" fmla="*/ 2 h 6"/>
                <a:gd name="T22" fmla="*/ 1 w 3"/>
                <a:gd name="T2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6">
                  <a:moveTo>
                    <a:pt x="1" y="1"/>
                  </a:moveTo>
                  <a:cubicBezTo>
                    <a:pt x="1" y="1"/>
                    <a:pt x="1" y="1"/>
                    <a:pt x="1" y="2"/>
                  </a:cubicBezTo>
                  <a:cubicBezTo>
                    <a:pt x="0" y="2"/>
                    <a:pt x="1" y="2"/>
                    <a:pt x="1" y="2"/>
                  </a:cubicBezTo>
                  <a:cubicBezTo>
                    <a:pt x="2" y="2"/>
                    <a:pt x="2" y="2"/>
                    <a:pt x="2" y="3"/>
                  </a:cubicBezTo>
                  <a:cubicBezTo>
                    <a:pt x="2" y="3"/>
                    <a:pt x="1" y="3"/>
                    <a:pt x="1" y="4"/>
                  </a:cubicBezTo>
                  <a:cubicBezTo>
                    <a:pt x="0" y="4"/>
                    <a:pt x="0" y="4"/>
                    <a:pt x="0" y="5"/>
                  </a:cubicBezTo>
                  <a:cubicBezTo>
                    <a:pt x="0" y="5"/>
                    <a:pt x="0" y="5"/>
                    <a:pt x="1" y="5"/>
                  </a:cubicBezTo>
                  <a:cubicBezTo>
                    <a:pt x="1" y="6"/>
                    <a:pt x="1" y="6"/>
                    <a:pt x="1" y="5"/>
                  </a:cubicBezTo>
                  <a:cubicBezTo>
                    <a:pt x="2" y="4"/>
                    <a:pt x="1" y="4"/>
                    <a:pt x="2" y="4"/>
                  </a:cubicBezTo>
                  <a:cubicBezTo>
                    <a:pt x="2" y="3"/>
                    <a:pt x="2" y="4"/>
                    <a:pt x="2" y="3"/>
                  </a:cubicBezTo>
                  <a:cubicBezTo>
                    <a:pt x="3" y="3"/>
                    <a:pt x="2" y="2"/>
                    <a:pt x="2" y="2"/>
                  </a:cubicBezTo>
                  <a:cubicBezTo>
                    <a:pt x="2" y="2"/>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25" name="Freeform 355">
              <a:extLst>
                <a:ext uri="{FF2B5EF4-FFF2-40B4-BE49-F238E27FC236}">
                  <a16:creationId xmlns:a16="http://schemas.microsoft.com/office/drawing/2014/main" id="{980AADDC-73DE-4576-9276-7AF7F5DFCD54}"/>
                </a:ext>
              </a:extLst>
            </p:cNvPr>
            <p:cNvSpPr>
              <a:spLocks/>
            </p:cNvSpPr>
            <p:nvPr/>
          </p:nvSpPr>
          <p:spPr bwMode="gray">
            <a:xfrm>
              <a:off x="6520840" y="5346231"/>
              <a:ext cx="20295" cy="31119"/>
            </a:xfrm>
            <a:custGeom>
              <a:avLst/>
              <a:gdLst>
                <a:gd name="T0" fmla="*/ 1 w 8"/>
                <a:gd name="T1" fmla="*/ 0 h 12"/>
                <a:gd name="T2" fmla="*/ 0 w 8"/>
                <a:gd name="T3" fmla="*/ 1 h 12"/>
                <a:gd name="T4" fmla="*/ 0 w 8"/>
                <a:gd name="T5" fmla="*/ 2 h 12"/>
                <a:gd name="T6" fmla="*/ 0 w 8"/>
                <a:gd name="T7" fmla="*/ 3 h 12"/>
                <a:gd name="T8" fmla="*/ 1 w 8"/>
                <a:gd name="T9" fmla="*/ 3 h 12"/>
                <a:gd name="T10" fmla="*/ 2 w 8"/>
                <a:gd name="T11" fmla="*/ 4 h 12"/>
                <a:gd name="T12" fmla="*/ 2 w 8"/>
                <a:gd name="T13" fmla="*/ 5 h 12"/>
                <a:gd name="T14" fmla="*/ 2 w 8"/>
                <a:gd name="T15" fmla="*/ 6 h 12"/>
                <a:gd name="T16" fmla="*/ 1 w 8"/>
                <a:gd name="T17" fmla="*/ 6 h 12"/>
                <a:gd name="T18" fmla="*/ 1 w 8"/>
                <a:gd name="T19" fmla="*/ 7 h 12"/>
                <a:gd name="T20" fmla="*/ 1 w 8"/>
                <a:gd name="T21" fmla="*/ 8 h 12"/>
                <a:gd name="T22" fmla="*/ 0 w 8"/>
                <a:gd name="T23" fmla="*/ 8 h 12"/>
                <a:gd name="T24" fmla="*/ 2 w 8"/>
                <a:gd name="T25" fmla="*/ 10 h 12"/>
                <a:gd name="T26" fmla="*/ 3 w 8"/>
                <a:gd name="T27" fmla="*/ 11 h 12"/>
                <a:gd name="T28" fmla="*/ 4 w 8"/>
                <a:gd name="T29" fmla="*/ 10 h 12"/>
                <a:gd name="T30" fmla="*/ 3 w 8"/>
                <a:gd name="T31" fmla="*/ 9 h 12"/>
                <a:gd name="T32" fmla="*/ 3 w 8"/>
                <a:gd name="T33" fmla="*/ 8 h 12"/>
                <a:gd name="T34" fmla="*/ 4 w 8"/>
                <a:gd name="T35" fmla="*/ 7 h 12"/>
                <a:gd name="T36" fmla="*/ 4 w 8"/>
                <a:gd name="T37" fmla="*/ 7 h 12"/>
                <a:gd name="T38" fmla="*/ 4 w 8"/>
                <a:gd name="T39" fmla="*/ 8 h 12"/>
                <a:gd name="T40" fmla="*/ 4 w 8"/>
                <a:gd name="T41" fmla="*/ 9 h 12"/>
                <a:gd name="T42" fmla="*/ 4 w 8"/>
                <a:gd name="T43" fmla="*/ 10 h 12"/>
                <a:gd name="T44" fmla="*/ 6 w 8"/>
                <a:gd name="T45" fmla="*/ 11 h 12"/>
                <a:gd name="T46" fmla="*/ 6 w 8"/>
                <a:gd name="T47" fmla="*/ 12 h 12"/>
                <a:gd name="T48" fmla="*/ 7 w 8"/>
                <a:gd name="T49" fmla="*/ 11 h 12"/>
                <a:gd name="T50" fmla="*/ 7 w 8"/>
                <a:gd name="T51" fmla="*/ 9 h 12"/>
                <a:gd name="T52" fmla="*/ 6 w 8"/>
                <a:gd name="T53" fmla="*/ 8 h 12"/>
                <a:gd name="T54" fmla="*/ 5 w 8"/>
                <a:gd name="T55" fmla="*/ 5 h 12"/>
                <a:gd name="T56" fmla="*/ 4 w 8"/>
                <a:gd name="T57" fmla="*/ 4 h 12"/>
                <a:gd name="T58" fmla="*/ 3 w 8"/>
                <a:gd name="T59" fmla="*/ 2 h 12"/>
                <a:gd name="T60" fmla="*/ 1 w 8"/>
                <a:gd name="T6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 h="12">
                  <a:moveTo>
                    <a:pt x="1" y="0"/>
                  </a:moveTo>
                  <a:cubicBezTo>
                    <a:pt x="0" y="1"/>
                    <a:pt x="0" y="1"/>
                    <a:pt x="0" y="1"/>
                  </a:cubicBezTo>
                  <a:cubicBezTo>
                    <a:pt x="0" y="2"/>
                    <a:pt x="0" y="2"/>
                    <a:pt x="0" y="2"/>
                  </a:cubicBezTo>
                  <a:cubicBezTo>
                    <a:pt x="0" y="2"/>
                    <a:pt x="0" y="2"/>
                    <a:pt x="0" y="3"/>
                  </a:cubicBezTo>
                  <a:cubicBezTo>
                    <a:pt x="0" y="3"/>
                    <a:pt x="1" y="3"/>
                    <a:pt x="1" y="3"/>
                  </a:cubicBezTo>
                  <a:cubicBezTo>
                    <a:pt x="1" y="3"/>
                    <a:pt x="2" y="3"/>
                    <a:pt x="2" y="4"/>
                  </a:cubicBezTo>
                  <a:cubicBezTo>
                    <a:pt x="2" y="4"/>
                    <a:pt x="2" y="5"/>
                    <a:pt x="2" y="5"/>
                  </a:cubicBezTo>
                  <a:cubicBezTo>
                    <a:pt x="2" y="6"/>
                    <a:pt x="2" y="7"/>
                    <a:pt x="2" y="6"/>
                  </a:cubicBezTo>
                  <a:cubicBezTo>
                    <a:pt x="2" y="6"/>
                    <a:pt x="1" y="5"/>
                    <a:pt x="1" y="6"/>
                  </a:cubicBezTo>
                  <a:cubicBezTo>
                    <a:pt x="1" y="6"/>
                    <a:pt x="1" y="6"/>
                    <a:pt x="1" y="7"/>
                  </a:cubicBezTo>
                  <a:cubicBezTo>
                    <a:pt x="1" y="7"/>
                    <a:pt x="1" y="7"/>
                    <a:pt x="1" y="8"/>
                  </a:cubicBezTo>
                  <a:cubicBezTo>
                    <a:pt x="0" y="8"/>
                    <a:pt x="0" y="8"/>
                    <a:pt x="0" y="8"/>
                  </a:cubicBezTo>
                  <a:cubicBezTo>
                    <a:pt x="1" y="9"/>
                    <a:pt x="2" y="9"/>
                    <a:pt x="2" y="10"/>
                  </a:cubicBezTo>
                  <a:cubicBezTo>
                    <a:pt x="2" y="10"/>
                    <a:pt x="2" y="11"/>
                    <a:pt x="3" y="11"/>
                  </a:cubicBezTo>
                  <a:cubicBezTo>
                    <a:pt x="4" y="11"/>
                    <a:pt x="4" y="11"/>
                    <a:pt x="4" y="10"/>
                  </a:cubicBezTo>
                  <a:cubicBezTo>
                    <a:pt x="3" y="10"/>
                    <a:pt x="3" y="10"/>
                    <a:pt x="3" y="9"/>
                  </a:cubicBezTo>
                  <a:cubicBezTo>
                    <a:pt x="3" y="8"/>
                    <a:pt x="2" y="8"/>
                    <a:pt x="3" y="8"/>
                  </a:cubicBezTo>
                  <a:cubicBezTo>
                    <a:pt x="3" y="8"/>
                    <a:pt x="3" y="7"/>
                    <a:pt x="4" y="7"/>
                  </a:cubicBezTo>
                  <a:cubicBezTo>
                    <a:pt x="4" y="6"/>
                    <a:pt x="5" y="7"/>
                    <a:pt x="4" y="7"/>
                  </a:cubicBezTo>
                  <a:cubicBezTo>
                    <a:pt x="4" y="8"/>
                    <a:pt x="4" y="7"/>
                    <a:pt x="4" y="8"/>
                  </a:cubicBezTo>
                  <a:cubicBezTo>
                    <a:pt x="4" y="9"/>
                    <a:pt x="5" y="9"/>
                    <a:pt x="4" y="9"/>
                  </a:cubicBezTo>
                  <a:cubicBezTo>
                    <a:pt x="4" y="10"/>
                    <a:pt x="4" y="10"/>
                    <a:pt x="4" y="10"/>
                  </a:cubicBezTo>
                  <a:cubicBezTo>
                    <a:pt x="5" y="10"/>
                    <a:pt x="6" y="10"/>
                    <a:pt x="6" y="11"/>
                  </a:cubicBezTo>
                  <a:cubicBezTo>
                    <a:pt x="6" y="12"/>
                    <a:pt x="5" y="12"/>
                    <a:pt x="6" y="12"/>
                  </a:cubicBezTo>
                  <a:cubicBezTo>
                    <a:pt x="7" y="12"/>
                    <a:pt x="7" y="12"/>
                    <a:pt x="7" y="11"/>
                  </a:cubicBezTo>
                  <a:cubicBezTo>
                    <a:pt x="8" y="11"/>
                    <a:pt x="7" y="9"/>
                    <a:pt x="7" y="9"/>
                  </a:cubicBezTo>
                  <a:cubicBezTo>
                    <a:pt x="7" y="9"/>
                    <a:pt x="6" y="9"/>
                    <a:pt x="6" y="8"/>
                  </a:cubicBezTo>
                  <a:cubicBezTo>
                    <a:pt x="6" y="7"/>
                    <a:pt x="5" y="6"/>
                    <a:pt x="5" y="5"/>
                  </a:cubicBezTo>
                  <a:cubicBezTo>
                    <a:pt x="5" y="5"/>
                    <a:pt x="5" y="4"/>
                    <a:pt x="4" y="4"/>
                  </a:cubicBezTo>
                  <a:cubicBezTo>
                    <a:pt x="4" y="3"/>
                    <a:pt x="3" y="2"/>
                    <a:pt x="3" y="2"/>
                  </a:cubicBezTo>
                  <a:cubicBezTo>
                    <a:pt x="2"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26" name="Freeform 356">
              <a:extLst>
                <a:ext uri="{FF2B5EF4-FFF2-40B4-BE49-F238E27FC236}">
                  <a16:creationId xmlns:a16="http://schemas.microsoft.com/office/drawing/2014/main" id="{B6A83AC4-1BBE-4AC3-BF00-A9413C87B351}"/>
                </a:ext>
              </a:extLst>
            </p:cNvPr>
            <p:cNvSpPr>
              <a:spLocks/>
            </p:cNvSpPr>
            <p:nvPr/>
          </p:nvSpPr>
          <p:spPr bwMode="gray">
            <a:xfrm>
              <a:off x="6518134" y="5354349"/>
              <a:ext cx="8118" cy="8118"/>
            </a:xfrm>
            <a:custGeom>
              <a:avLst/>
              <a:gdLst>
                <a:gd name="T0" fmla="*/ 2 w 3"/>
                <a:gd name="T1" fmla="*/ 1 h 3"/>
                <a:gd name="T2" fmla="*/ 1 w 3"/>
                <a:gd name="T3" fmla="*/ 1 h 3"/>
                <a:gd name="T4" fmla="*/ 1 w 3"/>
                <a:gd name="T5" fmla="*/ 2 h 3"/>
                <a:gd name="T6" fmla="*/ 3 w 3"/>
                <a:gd name="T7" fmla="*/ 2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1" y="1"/>
                    <a:pt x="1" y="0"/>
                    <a:pt x="1" y="1"/>
                  </a:cubicBezTo>
                  <a:cubicBezTo>
                    <a:pt x="0" y="1"/>
                    <a:pt x="0" y="2"/>
                    <a:pt x="1" y="2"/>
                  </a:cubicBezTo>
                  <a:cubicBezTo>
                    <a:pt x="2" y="2"/>
                    <a:pt x="2" y="3"/>
                    <a:pt x="3" y="2"/>
                  </a:cubicBezTo>
                  <a:cubicBezTo>
                    <a:pt x="3" y="2"/>
                    <a:pt x="3"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27" name="Freeform 357">
              <a:extLst>
                <a:ext uri="{FF2B5EF4-FFF2-40B4-BE49-F238E27FC236}">
                  <a16:creationId xmlns:a16="http://schemas.microsoft.com/office/drawing/2014/main" id="{114C0B38-B708-460C-BA44-61CD971942B3}"/>
                </a:ext>
              </a:extLst>
            </p:cNvPr>
            <p:cNvSpPr>
              <a:spLocks/>
            </p:cNvSpPr>
            <p:nvPr/>
          </p:nvSpPr>
          <p:spPr bwMode="gray">
            <a:xfrm>
              <a:off x="6515428" y="5362467"/>
              <a:ext cx="5412" cy="5412"/>
            </a:xfrm>
            <a:custGeom>
              <a:avLst/>
              <a:gdLst>
                <a:gd name="T0" fmla="*/ 2 w 2"/>
                <a:gd name="T1" fmla="*/ 1 h 2"/>
                <a:gd name="T2" fmla="*/ 1 w 2"/>
                <a:gd name="T3" fmla="*/ 0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1" y="0"/>
                    <a:pt x="1" y="0"/>
                    <a:pt x="1" y="0"/>
                  </a:cubicBezTo>
                  <a:cubicBezTo>
                    <a:pt x="0" y="0"/>
                    <a:pt x="0" y="0"/>
                    <a:pt x="0" y="1"/>
                  </a:cubicBezTo>
                  <a:cubicBezTo>
                    <a:pt x="1" y="1"/>
                    <a:pt x="1"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28" name="Freeform 358">
              <a:extLst>
                <a:ext uri="{FF2B5EF4-FFF2-40B4-BE49-F238E27FC236}">
                  <a16:creationId xmlns:a16="http://schemas.microsoft.com/office/drawing/2014/main" id="{DC3454EF-F865-4E26-A62A-5AF866B51943}"/>
                </a:ext>
              </a:extLst>
            </p:cNvPr>
            <p:cNvSpPr>
              <a:spLocks/>
            </p:cNvSpPr>
            <p:nvPr/>
          </p:nvSpPr>
          <p:spPr bwMode="gray">
            <a:xfrm>
              <a:off x="6518134" y="5365173"/>
              <a:ext cx="0" cy="2706"/>
            </a:xfrm>
            <a:custGeom>
              <a:avLst/>
              <a:gdLst>
                <a:gd name="T0" fmla="*/ 1 h 1"/>
                <a:gd name="T1" fmla="*/ 1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1"/>
                  </a:cubicBezTo>
                  <a:cubicBezTo>
                    <a:pt x="0"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29" name="Freeform 359">
              <a:extLst>
                <a:ext uri="{FF2B5EF4-FFF2-40B4-BE49-F238E27FC236}">
                  <a16:creationId xmlns:a16="http://schemas.microsoft.com/office/drawing/2014/main" id="{5C6154D7-238C-4F49-9FDA-6F50F74D9E0C}"/>
                </a:ext>
              </a:extLst>
            </p:cNvPr>
            <p:cNvSpPr>
              <a:spLocks/>
            </p:cNvSpPr>
            <p:nvPr/>
          </p:nvSpPr>
          <p:spPr bwMode="gray">
            <a:xfrm>
              <a:off x="6518134" y="5370585"/>
              <a:ext cx="5412" cy="4059"/>
            </a:xfrm>
            <a:custGeom>
              <a:avLst/>
              <a:gdLst>
                <a:gd name="T0" fmla="*/ 1 w 2"/>
                <a:gd name="T1" fmla="*/ 0 h 2"/>
                <a:gd name="T2" fmla="*/ 0 w 2"/>
                <a:gd name="T3" fmla="*/ 0 h 2"/>
                <a:gd name="T4" fmla="*/ 0 w 2"/>
                <a:gd name="T5" fmla="*/ 1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0"/>
                  </a:cubicBezTo>
                  <a:cubicBezTo>
                    <a:pt x="0" y="0"/>
                    <a:pt x="0" y="0"/>
                    <a:pt x="0" y="1"/>
                  </a:cubicBezTo>
                  <a:cubicBezTo>
                    <a:pt x="1" y="2"/>
                    <a:pt x="1" y="1"/>
                    <a:pt x="2"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30" name="Freeform 360">
              <a:extLst>
                <a:ext uri="{FF2B5EF4-FFF2-40B4-BE49-F238E27FC236}">
                  <a16:creationId xmlns:a16="http://schemas.microsoft.com/office/drawing/2014/main" id="{34EB2CB3-785C-4650-B964-46E21117C15E}"/>
                </a:ext>
              </a:extLst>
            </p:cNvPr>
            <p:cNvSpPr>
              <a:spLocks/>
            </p:cNvSpPr>
            <p:nvPr/>
          </p:nvSpPr>
          <p:spPr bwMode="gray">
            <a:xfrm>
              <a:off x="6523546" y="5373291"/>
              <a:ext cx="2706" cy="1353"/>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1"/>
                    <a:pt x="1" y="1"/>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31" name="Freeform 361">
              <a:extLst>
                <a:ext uri="{FF2B5EF4-FFF2-40B4-BE49-F238E27FC236}">
                  <a16:creationId xmlns:a16="http://schemas.microsoft.com/office/drawing/2014/main" id="{1C0DB438-6307-4468-B5C8-FD296F2F0D62}"/>
                </a:ext>
              </a:extLst>
            </p:cNvPr>
            <p:cNvSpPr>
              <a:spLocks/>
            </p:cNvSpPr>
            <p:nvPr/>
          </p:nvSpPr>
          <p:spPr bwMode="gray">
            <a:xfrm>
              <a:off x="6526252" y="5377350"/>
              <a:ext cx="5412" cy="5412"/>
            </a:xfrm>
            <a:custGeom>
              <a:avLst/>
              <a:gdLst>
                <a:gd name="T0" fmla="*/ 2 w 2"/>
                <a:gd name="T1" fmla="*/ 1 h 2"/>
                <a:gd name="T2" fmla="*/ 1 w 2"/>
                <a:gd name="T3" fmla="*/ 0 h 2"/>
                <a:gd name="T4" fmla="*/ 0 w 2"/>
                <a:gd name="T5" fmla="*/ 0 h 2"/>
                <a:gd name="T6" fmla="*/ 0 w 2"/>
                <a:gd name="T7" fmla="*/ 1 h 2"/>
                <a:gd name="T8" fmla="*/ 1 w 2"/>
                <a:gd name="T9" fmla="*/ 1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2" y="0"/>
                    <a:pt x="2" y="0"/>
                    <a:pt x="1" y="0"/>
                  </a:cubicBezTo>
                  <a:cubicBezTo>
                    <a:pt x="1" y="0"/>
                    <a:pt x="0" y="0"/>
                    <a:pt x="0" y="0"/>
                  </a:cubicBezTo>
                  <a:cubicBezTo>
                    <a:pt x="0" y="0"/>
                    <a:pt x="0" y="0"/>
                    <a:pt x="0" y="1"/>
                  </a:cubicBezTo>
                  <a:cubicBezTo>
                    <a:pt x="1" y="1"/>
                    <a:pt x="1" y="2"/>
                    <a:pt x="1" y="1"/>
                  </a:cubicBezTo>
                  <a:cubicBezTo>
                    <a:pt x="2" y="1"/>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32" name="Freeform 362">
              <a:extLst>
                <a:ext uri="{FF2B5EF4-FFF2-40B4-BE49-F238E27FC236}">
                  <a16:creationId xmlns:a16="http://schemas.microsoft.com/office/drawing/2014/main" id="{8B063379-1574-4BF3-8E68-D27B6B7BE697}"/>
                </a:ext>
              </a:extLst>
            </p:cNvPr>
            <p:cNvSpPr>
              <a:spLocks/>
            </p:cNvSpPr>
            <p:nvPr/>
          </p:nvSpPr>
          <p:spPr bwMode="gray">
            <a:xfrm>
              <a:off x="6526252" y="5380056"/>
              <a:ext cx="10824" cy="8118"/>
            </a:xfrm>
            <a:custGeom>
              <a:avLst/>
              <a:gdLst>
                <a:gd name="T0" fmla="*/ 2 w 4"/>
                <a:gd name="T1" fmla="*/ 1 h 3"/>
                <a:gd name="T2" fmla="*/ 3 w 4"/>
                <a:gd name="T3" fmla="*/ 0 h 3"/>
                <a:gd name="T4" fmla="*/ 4 w 4"/>
                <a:gd name="T5" fmla="*/ 0 h 3"/>
                <a:gd name="T6" fmla="*/ 3 w 4"/>
                <a:gd name="T7" fmla="*/ 2 h 3"/>
                <a:gd name="T8" fmla="*/ 2 w 4"/>
                <a:gd name="T9" fmla="*/ 2 h 3"/>
                <a:gd name="T10" fmla="*/ 2 w 4"/>
                <a:gd name="T11" fmla="*/ 2 h 3"/>
                <a:gd name="T12" fmla="*/ 1 w 4"/>
                <a:gd name="T13" fmla="*/ 2 h 3"/>
                <a:gd name="T14" fmla="*/ 0 w 4"/>
                <a:gd name="T15" fmla="*/ 1 h 3"/>
                <a:gd name="T16" fmla="*/ 1 w 4"/>
                <a:gd name="T17" fmla="*/ 0 h 3"/>
                <a:gd name="T18" fmla="*/ 2 w 4"/>
                <a:gd name="T19" fmla="*/ 1 h 3"/>
                <a:gd name="T20" fmla="*/ 2 w 4"/>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
                  <a:moveTo>
                    <a:pt x="2" y="1"/>
                  </a:moveTo>
                  <a:cubicBezTo>
                    <a:pt x="2" y="0"/>
                    <a:pt x="3" y="0"/>
                    <a:pt x="3" y="0"/>
                  </a:cubicBezTo>
                  <a:cubicBezTo>
                    <a:pt x="4" y="0"/>
                    <a:pt x="4" y="0"/>
                    <a:pt x="4" y="0"/>
                  </a:cubicBezTo>
                  <a:cubicBezTo>
                    <a:pt x="4" y="0"/>
                    <a:pt x="4" y="1"/>
                    <a:pt x="3" y="2"/>
                  </a:cubicBezTo>
                  <a:cubicBezTo>
                    <a:pt x="3" y="2"/>
                    <a:pt x="3" y="3"/>
                    <a:pt x="2" y="2"/>
                  </a:cubicBezTo>
                  <a:cubicBezTo>
                    <a:pt x="2" y="2"/>
                    <a:pt x="2" y="2"/>
                    <a:pt x="2" y="2"/>
                  </a:cubicBezTo>
                  <a:cubicBezTo>
                    <a:pt x="1" y="2"/>
                    <a:pt x="1" y="2"/>
                    <a:pt x="1" y="2"/>
                  </a:cubicBezTo>
                  <a:cubicBezTo>
                    <a:pt x="0" y="2"/>
                    <a:pt x="0" y="1"/>
                    <a:pt x="0" y="1"/>
                  </a:cubicBezTo>
                  <a:cubicBezTo>
                    <a:pt x="1" y="0"/>
                    <a:pt x="1" y="0"/>
                    <a:pt x="1" y="0"/>
                  </a:cubicBezTo>
                  <a:cubicBezTo>
                    <a:pt x="1" y="1"/>
                    <a:pt x="1" y="1"/>
                    <a:pt x="2" y="1"/>
                  </a:cubicBezTo>
                  <a:cubicBezTo>
                    <a:pt x="2" y="1"/>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33" name="Freeform 363">
              <a:extLst>
                <a:ext uri="{FF2B5EF4-FFF2-40B4-BE49-F238E27FC236}">
                  <a16:creationId xmlns:a16="http://schemas.microsoft.com/office/drawing/2014/main" id="{0D6A67FB-6868-45BE-9E2B-12C230745B23}"/>
                </a:ext>
              </a:extLst>
            </p:cNvPr>
            <p:cNvSpPr>
              <a:spLocks/>
            </p:cNvSpPr>
            <p:nvPr/>
          </p:nvSpPr>
          <p:spPr bwMode="gray">
            <a:xfrm>
              <a:off x="6541135" y="5385468"/>
              <a:ext cx="2706" cy="5412"/>
            </a:xfrm>
            <a:custGeom>
              <a:avLst/>
              <a:gdLst>
                <a:gd name="T0" fmla="*/ 0 w 1"/>
                <a:gd name="T1" fmla="*/ 0 h 2"/>
                <a:gd name="T2" fmla="*/ 0 w 1"/>
                <a:gd name="T3" fmla="*/ 1 h 2"/>
                <a:gd name="T4" fmla="*/ 0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2"/>
                    <a:pt x="0" y="2"/>
                    <a:pt x="0"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34" name="Freeform 364">
              <a:extLst>
                <a:ext uri="{FF2B5EF4-FFF2-40B4-BE49-F238E27FC236}">
                  <a16:creationId xmlns:a16="http://schemas.microsoft.com/office/drawing/2014/main" id="{C5B1BA1A-D774-42AD-B913-C022AE5BF967}"/>
                </a:ext>
              </a:extLst>
            </p:cNvPr>
            <p:cNvSpPr>
              <a:spLocks/>
            </p:cNvSpPr>
            <p:nvPr/>
          </p:nvSpPr>
          <p:spPr bwMode="gray">
            <a:xfrm>
              <a:off x="6528958" y="5388174"/>
              <a:ext cx="8118" cy="8118"/>
            </a:xfrm>
            <a:custGeom>
              <a:avLst/>
              <a:gdLst>
                <a:gd name="T0" fmla="*/ 2 w 3"/>
                <a:gd name="T1" fmla="*/ 0 h 3"/>
                <a:gd name="T2" fmla="*/ 1 w 3"/>
                <a:gd name="T3" fmla="*/ 0 h 3"/>
                <a:gd name="T4" fmla="*/ 0 w 3"/>
                <a:gd name="T5" fmla="*/ 1 h 3"/>
                <a:gd name="T6" fmla="*/ 1 w 3"/>
                <a:gd name="T7" fmla="*/ 1 h 3"/>
                <a:gd name="T8" fmla="*/ 1 w 3"/>
                <a:gd name="T9" fmla="*/ 2 h 3"/>
                <a:gd name="T10" fmla="*/ 2 w 3"/>
                <a:gd name="T11" fmla="*/ 3 h 3"/>
                <a:gd name="T12" fmla="*/ 2 w 3"/>
                <a:gd name="T13" fmla="*/ 2 h 3"/>
                <a:gd name="T14" fmla="*/ 3 w 3"/>
                <a:gd name="T15" fmla="*/ 1 h 3"/>
                <a:gd name="T16" fmla="*/ 2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2" y="0"/>
                  </a:moveTo>
                  <a:cubicBezTo>
                    <a:pt x="2" y="0"/>
                    <a:pt x="2" y="0"/>
                    <a:pt x="1" y="0"/>
                  </a:cubicBezTo>
                  <a:cubicBezTo>
                    <a:pt x="1" y="0"/>
                    <a:pt x="0" y="1"/>
                    <a:pt x="0" y="1"/>
                  </a:cubicBezTo>
                  <a:cubicBezTo>
                    <a:pt x="1" y="1"/>
                    <a:pt x="1" y="1"/>
                    <a:pt x="1" y="1"/>
                  </a:cubicBezTo>
                  <a:cubicBezTo>
                    <a:pt x="1" y="2"/>
                    <a:pt x="1" y="2"/>
                    <a:pt x="1" y="2"/>
                  </a:cubicBezTo>
                  <a:cubicBezTo>
                    <a:pt x="2" y="3"/>
                    <a:pt x="2" y="3"/>
                    <a:pt x="2" y="3"/>
                  </a:cubicBezTo>
                  <a:cubicBezTo>
                    <a:pt x="3" y="2"/>
                    <a:pt x="2" y="2"/>
                    <a:pt x="2" y="2"/>
                  </a:cubicBezTo>
                  <a:cubicBezTo>
                    <a:pt x="2" y="1"/>
                    <a:pt x="3" y="1"/>
                    <a:pt x="3" y="1"/>
                  </a:cubicBezTo>
                  <a:cubicBezTo>
                    <a:pt x="3" y="1"/>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35" name="Freeform 365">
              <a:extLst>
                <a:ext uri="{FF2B5EF4-FFF2-40B4-BE49-F238E27FC236}">
                  <a16:creationId xmlns:a16="http://schemas.microsoft.com/office/drawing/2014/main" id="{EF283EE7-65AD-4D46-AEC8-F07878F08CA2}"/>
                </a:ext>
              </a:extLst>
            </p:cNvPr>
            <p:cNvSpPr>
              <a:spLocks/>
            </p:cNvSpPr>
            <p:nvPr/>
          </p:nvSpPr>
          <p:spPr bwMode="gray">
            <a:xfrm>
              <a:off x="6543841" y="5388174"/>
              <a:ext cx="10824" cy="10824"/>
            </a:xfrm>
            <a:custGeom>
              <a:avLst/>
              <a:gdLst>
                <a:gd name="T0" fmla="*/ 2 w 4"/>
                <a:gd name="T1" fmla="*/ 0 h 4"/>
                <a:gd name="T2" fmla="*/ 1 w 4"/>
                <a:gd name="T3" fmla="*/ 0 h 4"/>
                <a:gd name="T4" fmla="*/ 0 w 4"/>
                <a:gd name="T5" fmla="*/ 1 h 4"/>
                <a:gd name="T6" fmla="*/ 1 w 4"/>
                <a:gd name="T7" fmla="*/ 1 h 4"/>
                <a:gd name="T8" fmla="*/ 2 w 4"/>
                <a:gd name="T9" fmla="*/ 2 h 4"/>
                <a:gd name="T10" fmla="*/ 3 w 4"/>
                <a:gd name="T11" fmla="*/ 3 h 4"/>
                <a:gd name="T12" fmla="*/ 4 w 4"/>
                <a:gd name="T13" fmla="*/ 3 h 4"/>
                <a:gd name="T14" fmla="*/ 3 w 4"/>
                <a:gd name="T15" fmla="*/ 2 h 4"/>
                <a:gd name="T16" fmla="*/ 2 w 4"/>
                <a:gd name="T17" fmla="*/ 1 h 4"/>
                <a:gd name="T18" fmla="*/ 2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2" y="0"/>
                  </a:moveTo>
                  <a:cubicBezTo>
                    <a:pt x="1" y="0"/>
                    <a:pt x="1" y="0"/>
                    <a:pt x="1" y="0"/>
                  </a:cubicBezTo>
                  <a:cubicBezTo>
                    <a:pt x="0" y="0"/>
                    <a:pt x="0" y="0"/>
                    <a:pt x="0" y="1"/>
                  </a:cubicBezTo>
                  <a:cubicBezTo>
                    <a:pt x="0" y="1"/>
                    <a:pt x="1" y="1"/>
                    <a:pt x="1" y="1"/>
                  </a:cubicBezTo>
                  <a:cubicBezTo>
                    <a:pt x="1" y="2"/>
                    <a:pt x="1" y="2"/>
                    <a:pt x="2" y="2"/>
                  </a:cubicBezTo>
                  <a:cubicBezTo>
                    <a:pt x="2" y="3"/>
                    <a:pt x="3" y="3"/>
                    <a:pt x="3" y="3"/>
                  </a:cubicBezTo>
                  <a:cubicBezTo>
                    <a:pt x="3" y="3"/>
                    <a:pt x="4" y="4"/>
                    <a:pt x="4" y="3"/>
                  </a:cubicBezTo>
                  <a:cubicBezTo>
                    <a:pt x="4" y="3"/>
                    <a:pt x="4" y="2"/>
                    <a:pt x="3" y="2"/>
                  </a:cubicBezTo>
                  <a:cubicBezTo>
                    <a:pt x="2" y="1"/>
                    <a:pt x="2" y="1"/>
                    <a:pt x="2" y="1"/>
                  </a:cubicBez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36" name="Freeform 366">
              <a:extLst>
                <a:ext uri="{FF2B5EF4-FFF2-40B4-BE49-F238E27FC236}">
                  <a16:creationId xmlns:a16="http://schemas.microsoft.com/office/drawing/2014/main" id="{068C50B5-B10F-4188-AB88-5C6609D45F07}"/>
                </a:ext>
              </a:extLst>
            </p:cNvPr>
            <p:cNvSpPr>
              <a:spLocks/>
            </p:cNvSpPr>
            <p:nvPr/>
          </p:nvSpPr>
          <p:spPr bwMode="gray">
            <a:xfrm>
              <a:off x="6537076" y="5393586"/>
              <a:ext cx="23001" cy="12177"/>
            </a:xfrm>
            <a:custGeom>
              <a:avLst/>
              <a:gdLst>
                <a:gd name="T0" fmla="*/ 1 w 9"/>
                <a:gd name="T1" fmla="*/ 0 h 5"/>
                <a:gd name="T2" fmla="*/ 1 w 9"/>
                <a:gd name="T3" fmla="*/ 0 h 5"/>
                <a:gd name="T4" fmla="*/ 0 w 9"/>
                <a:gd name="T5" fmla="*/ 1 h 5"/>
                <a:gd name="T6" fmla="*/ 1 w 9"/>
                <a:gd name="T7" fmla="*/ 1 h 5"/>
                <a:gd name="T8" fmla="*/ 2 w 9"/>
                <a:gd name="T9" fmla="*/ 1 h 5"/>
                <a:gd name="T10" fmla="*/ 3 w 9"/>
                <a:gd name="T11" fmla="*/ 2 h 5"/>
                <a:gd name="T12" fmla="*/ 4 w 9"/>
                <a:gd name="T13" fmla="*/ 2 h 5"/>
                <a:gd name="T14" fmla="*/ 3 w 9"/>
                <a:gd name="T15" fmla="*/ 2 h 5"/>
                <a:gd name="T16" fmla="*/ 3 w 9"/>
                <a:gd name="T17" fmla="*/ 3 h 5"/>
                <a:gd name="T18" fmla="*/ 4 w 9"/>
                <a:gd name="T19" fmla="*/ 3 h 5"/>
                <a:gd name="T20" fmla="*/ 3 w 9"/>
                <a:gd name="T21" fmla="*/ 4 h 5"/>
                <a:gd name="T22" fmla="*/ 4 w 9"/>
                <a:gd name="T23" fmla="*/ 4 h 5"/>
                <a:gd name="T24" fmla="*/ 5 w 9"/>
                <a:gd name="T25" fmla="*/ 3 h 5"/>
                <a:gd name="T26" fmla="*/ 5 w 9"/>
                <a:gd name="T27" fmla="*/ 4 h 5"/>
                <a:gd name="T28" fmla="*/ 5 w 9"/>
                <a:gd name="T29" fmla="*/ 3 h 5"/>
                <a:gd name="T30" fmla="*/ 6 w 9"/>
                <a:gd name="T31" fmla="*/ 4 h 5"/>
                <a:gd name="T32" fmla="*/ 7 w 9"/>
                <a:gd name="T33" fmla="*/ 4 h 5"/>
                <a:gd name="T34" fmla="*/ 6 w 9"/>
                <a:gd name="T35" fmla="*/ 4 h 5"/>
                <a:gd name="T36" fmla="*/ 7 w 9"/>
                <a:gd name="T37" fmla="*/ 3 h 5"/>
                <a:gd name="T38" fmla="*/ 7 w 9"/>
                <a:gd name="T39" fmla="*/ 4 h 5"/>
                <a:gd name="T40" fmla="*/ 8 w 9"/>
                <a:gd name="T41" fmla="*/ 5 h 5"/>
                <a:gd name="T42" fmla="*/ 9 w 9"/>
                <a:gd name="T43" fmla="*/ 4 h 5"/>
                <a:gd name="T44" fmla="*/ 8 w 9"/>
                <a:gd name="T45" fmla="*/ 3 h 5"/>
                <a:gd name="T46" fmla="*/ 7 w 9"/>
                <a:gd name="T47" fmla="*/ 2 h 5"/>
                <a:gd name="T48" fmla="*/ 7 w 9"/>
                <a:gd name="T49" fmla="*/ 2 h 5"/>
                <a:gd name="T50" fmla="*/ 6 w 9"/>
                <a:gd name="T51" fmla="*/ 2 h 5"/>
                <a:gd name="T52" fmla="*/ 5 w 9"/>
                <a:gd name="T53" fmla="*/ 1 h 5"/>
                <a:gd name="T54" fmla="*/ 4 w 9"/>
                <a:gd name="T55" fmla="*/ 0 h 5"/>
                <a:gd name="T56" fmla="*/ 4 w 9"/>
                <a:gd name="T57" fmla="*/ 1 h 5"/>
                <a:gd name="T58" fmla="*/ 3 w 9"/>
                <a:gd name="T59" fmla="*/ 0 h 5"/>
                <a:gd name="T60" fmla="*/ 2 w 9"/>
                <a:gd name="T61" fmla="*/ 0 h 5"/>
                <a:gd name="T62" fmla="*/ 1 w 9"/>
                <a:gd name="T6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5">
                  <a:moveTo>
                    <a:pt x="1" y="0"/>
                  </a:moveTo>
                  <a:cubicBezTo>
                    <a:pt x="1" y="0"/>
                    <a:pt x="1" y="0"/>
                    <a:pt x="1" y="0"/>
                  </a:cubicBezTo>
                  <a:cubicBezTo>
                    <a:pt x="0" y="0"/>
                    <a:pt x="0" y="0"/>
                    <a:pt x="0" y="1"/>
                  </a:cubicBezTo>
                  <a:cubicBezTo>
                    <a:pt x="1" y="1"/>
                    <a:pt x="1" y="1"/>
                    <a:pt x="1" y="1"/>
                  </a:cubicBezTo>
                  <a:cubicBezTo>
                    <a:pt x="2" y="1"/>
                    <a:pt x="2" y="1"/>
                    <a:pt x="2" y="1"/>
                  </a:cubicBezTo>
                  <a:cubicBezTo>
                    <a:pt x="3" y="1"/>
                    <a:pt x="3" y="1"/>
                    <a:pt x="3" y="2"/>
                  </a:cubicBezTo>
                  <a:cubicBezTo>
                    <a:pt x="4" y="2"/>
                    <a:pt x="4" y="2"/>
                    <a:pt x="4" y="2"/>
                  </a:cubicBezTo>
                  <a:cubicBezTo>
                    <a:pt x="3" y="2"/>
                    <a:pt x="3" y="2"/>
                    <a:pt x="3" y="2"/>
                  </a:cubicBezTo>
                  <a:cubicBezTo>
                    <a:pt x="2" y="2"/>
                    <a:pt x="3" y="2"/>
                    <a:pt x="3" y="3"/>
                  </a:cubicBezTo>
                  <a:cubicBezTo>
                    <a:pt x="4" y="3"/>
                    <a:pt x="4" y="3"/>
                    <a:pt x="4" y="3"/>
                  </a:cubicBezTo>
                  <a:cubicBezTo>
                    <a:pt x="4" y="4"/>
                    <a:pt x="3" y="4"/>
                    <a:pt x="3" y="4"/>
                  </a:cubicBezTo>
                  <a:cubicBezTo>
                    <a:pt x="4" y="4"/>
                    <a:pt x="4" y="4"/>
                    <a:pt x="4" y="4"/>
                  </a:cubicBezTo>
                  <a:cubicBezTo>
                    <a:pt x="4" y="3"/>
                    <a:pt x="4" y="3"/>
                    <a:pt x="5" y="3"/>
                  </a:cubicBezTo>
                  <a:cubicBezTo>
                    <a:pt x="5" y="3"/>
                    <a:pt x="4" y="4"/>
                    <a:pt x="5" y="4"/>
                  </a:cubicBezTo>
                  <a:cubicBezTo>
                    <a:pt x="5" y="3"/>
                    <a:pt x="5" y="3"/>
                    <a:pt x="5" y="3"/>
                  </a:cubicBezTo>
                  <a:cubicBezTo>
                    <a:pt x="6" y="3"/>
                    <a:pt x="6" y="3"/>
                    <a:pt x="6" y="4"/>
                  </a:cubicBezTo>
                  <a:cubicBezTo>
                    <a:pt x="6" y="4"/>
                    <a:pt x="7" y="5"/>
                    <a:pt x="7" y="4"/>
                  </a:cubicBezTo>
                  <a:cubicBezTo>
                    <a:pt x="6" y="4"/>
                    <a:pt x="6" y="4"/>
                    <a:pt x="6" y="4"/>
                  </a:cubicBezTo>
                  <a:cubicBezTo>
                    <a:pt x="6" y="3"/>
                    <a:pt x="6" y="3"/>
                    <a:pt x="7" y="3"/>
                  </a:cubicBezTo>
                  <a:cubicBezTo>
                    <a:pt x="7" y="3"/>
                    <a:pt x="7" y="3"/>
                    <a:pt x="7" y="4"/>
                  </a:cubicBezTo>
                  <a:cubicBezTo>
                    <a:pt x="8" y="4"/>
                    <a:pt x="8" y="5"/>
                    <a:pt x="8" y="5"/>
                  </a:cubicBezTo>
                  <a:cubicBezTo>
                    <a:pt x="9" y="4"/>
                    <a:pt x="9" y="4"/>
                    <a:pt x="9" y="4"/>
                  </a:cubicBezTo>
                  <a:cubicBezTo>
                    <a:pt x="8" y="4"/>
                    <a:pt x="8" y="4"/>
                    <a:pt x="8" y="3"/>
                  </a:cubicBezTo>
                  <a:cubicBezTo>
                    <a:pt x="8" y="3"/>
                    <a:pt x="7" y="2"/>
                    <a:pt x="7" y="2"/>
                  </a:cubicBezTo>
                  <a:cubicBezTo>
                    <a:pt x="7" y="2"/>
                    <a:pt x="7" y="2"/>
                    <a:pt x="7" y="2"/>
                  </a:cubicBezTo>
                  <a:cubicBezTo>
                    <a:pt x="7" y="2"/>
                    <a:pt x="7" y="2"/>
                    <a:pt x="6" y="2"/>
                  </a:cubicBezTo>
                  <a:cubicBezTo>
                    <a:pt x="6" y="1"/>
                    <a:pt x="6" y="1"/>
                    <a:pt x="5" y="1"/>
                  </a:cubicBezTo>
                  <a:cubicBezTo>
                    <a:pt x="5" y="0"/>
                    <a:pt x="4" y="0"/>
                    <a:pt x="4" y="0"/>
                  </a:cubicBezTo>
                  <a:cubicBezTo>
                    <a:pt x="4" y="0"/>
                    <a:pt x="4" y="0"/>
                    <a:pt x="4" y="1"/>
                  </a:cubicBezTo>
                  <a:cubicBezTo>
                    <a:pt x="4" y="1"/>
                    <a:pt x="3" y="1"/>
                    <a:pt x="3" y="0"/>
                  </a:cubicBezTo>
                  <a:cubicBezTo>
                    <a:pt x="3" y="0"/>
                    <a:pt x="2" y="0"/>
                    <a:pt x="2"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37" name="Freeform 367">
              <a:extLst>
                <a:ext uri="{FF2B5EF4-FFF2-40B4-BE49-F238E27FC236}">
                  <a16:creationId xmlns:a16="http://schemas.microsoft.com/office/drawing/2014/main" id="{89D64350-AC05-4063-9C55-E20F9BC521DD}"/>
                </a:ext>
              </a:extLst>
            </p:cNvPr>
            <p:cNvSpPr>
              <a:spLocks/>
            </p:cNvSpPr>
            <p:nvPr/>
          </p:nvSpPr>
          <p:spPr bwMode="gray">
            <a:xfrm>
              <a:off x="6560077" y="5405762"/>
              <a:ext cx="5412" cy="5412"/>
            </a:xfrm>
            <a:custGeom>
              <a:avLst/>
              <a:gdLst>
                <a:gd name="T0" fmla="*/ 1 w 2"/>
                <a:gd name="T1" fmla="*/ 0 h 2"/>
                <a:gd name="T2" fmla="*/ 1 w 2"/>
                <a:gd name="T3" fmla="*/ 0 h 2"/>
                <a:gd name="T4" fmla="*/ 0 w 2"/>
                <a:gd name="T5" fmla="*/ 0 h 2"/>
                <a:gd name="T6" fmla="*/ 0 w 2"/>
                <a:gd name="T7" fmla="*/ 2 h 2"/>
                <a:gd name="T8" fmla="*/ 1 w 2"/>
                <a:gd name="T9" fmla="*/ 1 h 2"/>
                <a:gd name="T10" fmla="*/ 2 w 2"/>
                <a:gd name="T11" fmla="*/ 0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1" y="0"/>
                    <a:pt x="1" y="0"/>
                    <a:pt x="1" y="0"/>
                  </a:cubicBezTo>
                  <a:cubicBezTo>
                    <a:pt x="1" y="1"/>
                    <a:pt x="1" y="0"/>
                    <a:pt x="0" y="0"/>
                  </a:cubicBezTo>
                  <a:cubicBezTo>
                    <a:pt x="0" y="1"/>
                    <a:pt x="0" y="1"/>
                    <a:pt x="0" y="2"/>
                  </a:cubicBezTo>
                  <a:cubicBezTo>
                    <a:pt x="1" y="2"/>
                    <a:pt x="1" y="1"/>
                    <a:pt x="1" y="1"/>
                  </a:cubicBezTo>
                  <a:cubicBezTo>
                    <a:pt x="2" y="0"/>
                    <a:pt x="2" y="0"/>
                    <a:pt x="2" y="0"/>
                  </a:cubicBezTo>
                  <a:cubicBezTo>
                    <a:pt x="2"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38" name="Freeform 368">
              <a:extLst>
                <a:ext uri="{FF2B5EF4-FFF2-40B4-BE49-F238E27FC236}">
                  <a16:creationId xmlns:a16="http://schemas.microsoft.com/office/drawing/2014/main" id="{7E4D64D0-3C87-4199-8BD9-A8D4D2744F2F}"/>
                </a:ext>
              </a:extLst>
            </p:cNvPr>
            <p:cNvSpPr>
              <a:spLocks/>
            </p:cNvSpPr>
            <p:nvPr/>
          </p:nvSpPr>
          <p:spPr bwMode="gray">
            <a:xfrm>
              <a:off x="6546547" y="5404410"/>
              <a:ext cx="8118" cy="6765"/>
            </a:xfrm>
            <a:custGeom>
              <a:avLst/>
              <a:gdLst>
                <a:gd name="T0" fmla="*/ 3 w 3"/>
                <a:gd name="T1" fmla="*/ 2 h 3"/>
                <a:gd name="T2" fmla="*/ 2 w 3"/>
                <a:gd name="T3" fmla="*/ 1 h 3"/>
                <a:gd name="T4" fmla="*/ 1 w 3"/>
                <a:gd name="T5" fmla="*/ 1 h 3"/>
                <a:gd name="T6" fmla="*/ 0 w 3"/>
                <a:gd name="T7" fmla="*/ 1 h 3"/>
                <a:gd name="T8" fmla="*/ 1 w 3"/>
                <a:gd name="T9" fmla="*/ 2 h 3"/>
                <a:gd name="T10" fmla="*/ 1 w 3"/>
                <a:gd name="T11" fmla="*/ 3 h 3"/>
                <a:gd name="T12" fmla="*/ 2 w 3"/>
                <a:gd name="T13" fmla="*/ 2 h 3"/>
                <a:gd name="T14" fmla="*/ 3 w 3"/>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2"/>
                  </a:moveTo>
                  <a:cubicBezTo>
                    <a:pt x="3" y="1"/>
                    <a:pt x="3" y="1"/>
                    <a:pt x="2" y="1"/>
                  </a:cubicBezTo>
                  <a:cubicBezTo>
                    <a:pt x="2" y="0"/>
                    <a:pt x="1" y="0"/>
                    <a:pt x="1" y="1"/>
                  </a:cubicBezTo>
                  <a:cubicBezTo>
                    <a:pt x="0" y="1"/>
                    <a:pt x="0" y="1"/>
                    <a:pt x="0" y="1"/>
                  </a:cubicBezTo>
                  <a:cubicBezTo>
                    <a:pt x="0" y="1"/>
                    <a:pt x="1" y="2"/>
                    <a:pt x="1" y="2"/>
                  </a:cubicBezTo>
                  <a:cubicBezTo>
                    <a:pt x="1" y="3"/>
                    <a:pt x="0" y="3"/>
                    <a:pt x="1" y="3"/>
                  </a:cubicBezTo>
                  <a:cubicBezTo>
                    <a:pt x="1" y="3"/>
                    <a:pt x="1" y="3"/>
                    <a:pt x="2" y="2"/>
                  </a:cubicBezTo>
                  <a:cubicBezTo>
                    <a:pt x="2" y="2"/>
                    <a:pt x="3" y="2"/>
                    <a:pt x="3"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39" name="Freeform 369">
              <a:extLst>
                <a:ext uri="{FF2B5EF4-FFF2-40B4-BE49-F238E27FC236}">
                  <a16:creationId xmlns:a16="http://schemas.microsoft.com/office/drawing/2014/main" id="{6EE44A77-DA78-4C97-BF57-52BA2DACC49C}"/>
                </a:ext>
              </a:extLst>
            </p:cNvPr>
            <p:cNvSpPr>
              <a:spLocks/>
            </p:cNvSpPr>
            <p:nvPr/>
          </p:nvSpPr>
          <p:spPr bwMode="gray">
            <a:xfrm>
              <a:off x="6541135" y="5405762"/>
              <a:ext cx="5412" cy="8118"/>
            </a:xfrm>
            <a:custGeom>
              <a:avLst/>
              <a:gdLst>
                <a:gd name="T0" fmla="*/ 2 w 2"/>
                <a:gd name="T1" fmla="*/ 1 h 3"/>
                <a:gd name="T2" fmla="*/ 1 w 2"/>
                <a:gd name="T3" fmla="*/ 0 h 3"/>
                <a:gd name="T4" fmla="*/ 0 w 2"/>
                <a:gd name="T5" fmla="*/ 1 h 3"/>
                <a:gd name="T6" fmla="*/ 1 w 2"/>
                <a:gd name="T7" fmla="*/ 3 h 3"/>
                <a:gd name="T8" fmla="*/ 2 w 2"/>
                <a:gd name="T9" fmla="*/ 3 h 3"/>
                <a:gd name="T10" fmla="*/ 2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2" y="1"/>
                  </a:moveTo>
                  <a:cubicBezTo>
                    <a:pt x="1" y="0"/>
                    <a:pt x="1" y="1"/>
                    <a:pt x="1" y="0"/>
                  </a:cubicBezTo>
                  <a:cubicBezTo>
                    <a:pt x="1" y="0"/>
                    <a:pt x="0" y="1"/>
                    <a:pt x="0" y="1"/>
                  </a:cubicBezTo>
                  <a:cubicBezTo>
                    <a:pt x="0" y="2"/>
                    <a:pt x="0" y="2"/>
                    <a:pt x="1" y="3"/>
                  </a:cubicBezTo>
                  <a:cubicBezTo>
                    <a:pt x="1" y="3"/>
                    <a:pt x="1" y="3"/>
                    <a:pt x="2" y="3"/>
                  </a:cubicBezTo>
                  <a:cubicBezTo>
                    <a:pt x="2" y="2"/>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40" name="Freeform 370">
              <a:extLst>
                <a:ext uri="{FF2B5EF4-FFF2-40B4-BE49-F238E27FC236}">
                  <a16:creationId xmlns:a16="http://schemas.microsoft.com/office/drawing/2014/main" id="{CA8E1B66-6144-4AC0-AFA8-53FFE57E2B43}"/>
                </a:ext>
              </a:extLst>
            </p:cNvPr>
            <p:cNvSpPr>
              <a:spLocks/>
            </p:cNvSpPr>
            <p:nvPr/>
          </p:nvSpPr>
          <p:spPr bwMode="gray">
            <a:xfrm>
              <a:off x="6549253" y="5413880"/>
              <a:ext cx="13530" cy="16236"/>
            </a:xfrm>
            <a:custGeom>
              <a:avLst/>
              <a:gdLst>
                <a:gd name="T0" fmla="*/ 2 w 5"/>
                <a:gd name="T1" fmla="*/ 1 h 6"/>
                <a:gd name="T2" fmla="*/ 2 w 5"/>
                <a:gd name="T3" fmla="*/ 1 h 6"/>
                <a:gd name="T4" fmla="*/ 1 w 5"/>
                <a:gd name="T5" fmla="*/ 1 h 6"/>
                <a:gd name="T6" fmla="*/ 1 w 5"/>
                <a:gd name="T7" fmla="*/ 2 h 6"/>
                <a:gd name="T8" fmla="*/ 1 w 5"/>
                <a:gd name="T9" fmla="*/ 1 h 6"/>
                <a:gd name="T10" fmla="*/ 0 w 5"/>
                <a:gd name="T11" fmla="*/ 1 h 6"/>
                <a:gd name="T12" fmla="*/ 0 w 5"/>
                <a:gd name="T13" fmla="*/ 2 h 6"/>
                <a:gd name="T14" fmla="*/ 1 w 5"/>
                <a:gd name="T15" fmla="*/ 2 h 6"/>
                <a:gd name="T16" fmla="*/ 2 w 5"/>
                <a:gd name="T17" fmla="*/ 3 h 6"/>
                <a:gd name="T18" fmla="*/ 2 w 5"/>
                <a:gd name="T19" fmla="*/ 5 h 6"/>
                <a:gd name="T20" fmla="*/ 4 w 5"/>
                <a:gd name="T21" fmla="*/ 4 h 6"/>
                <a:gd name="T22" fmla="*/ 4 w 5"/>
                <a:gd name="T23" fmla="*/ 5 h 6"/>
                <a:gd name="T24" fmla="*/ 4 w 5"/>
                <a:gd name="T25" fmla="*/ 5 h 6"/>
                <a:gd name="T26" fmla="*/ 4 w 5"/>
                <a:gd name="T27" fmla="*/ 6 h 6"/>
                <a:gd name="T28" fmla="*/ 5 w 5"/>
                <a:gd name="T29" fmla="*/ 5 h 6"/>
                <a:gd name="T30" fmla="*/ 4 w 5"/>
                <a:gd name="T31" fmla="*/ 4 h 6"/>
                <a:gd name="T32" fmla="*/ 5 w 5"/>
                <a:gd name="T33" fmla="*/ 3 h 6"/>
                <a:gd name="T34" fmla="*/ 4 w 5"/>
                <a:gd name="T35" fmla="*/ 3 h 6"/>
                <a:gd name="T36" fmla="*/ 3 w 5"/>
                <a:gd name="T37" fmla="*/ 2 h 6"/>
                <a:gd name="T38" fmla="*/ 2 w 5"/>
                <a:gd name="T39" fmla="*/ 2 h 6"/>
                <a:gd name="T40" fmla="*/ 2 w 5"/>
                <a:gd name="T4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 h="6">
                  <a:moveTo>
                    <a:pt x="2" y="1"/>
                  </a:moveTo>
                  <a:cubicBezTo>
                    <a:pt x="2" y="1"/>
                    <a:pt x="2" y="1"/>
                    <a:pt x="2" y="1"/>
                  </a:cubicBezTo>
                  <a:cubicBezTo>
                    <a:pt x="1" y="0"/>
                    <a:pt x="1" y="1"/>
                    <a:pt x="1" y="1"/>
                  </a:cubicBezTo>
                  <a:cubicBezTo>
                    <a:pt x="1" y="1"/>
                    <a:pt x="2" y="2"/>
                    <a:pt x="1" y="2"/>
                  </a:cubicBezTo>
                  <a:cubicBezTo>
                    <a:pt x="1" y="2"/>
                    <a:pt x="1" y="2"/>
                    <a:pt x="1" y="1"/>
                  </a:cubicBezTo>
                  <a:cubicBezTo>
                    <a:pt x="1" y="1"/>
                    <a:pt x="0" y="1"/>
                    <a:pt x="0" y="1"/>
                  </a:cubicBezTo>
                  <a:cubicBezTo>
                    <a:pt x="0" y="1"/>
                    <a:pt x="0" y="1"/>
                    <a:pt x="0" y="2"/>
                  </a:cubicBezTo>
                  <a:cubicBezTo>
                    <a:pt x="0" y="2"/>
                    <a:pt x="0" y="2"/>
                    <a:pt x="1" y="2"/>
                  </a:cubicBezTo>
                  <a:cubicBezTo>
                    <a:pt x="1" y="3"/>
                    <a:pt x="1" y="2"/>
                    <a:pt x="2" y="3"/>
                  </a:cubicBezTo>
                  <a:cubicBezTo>
                    <a:pt x="2" y="3"/>
                    <a:pt x="2" y="4"/>
                    <a:pt x="2" y="5"/>
                  </a:cubicBezTo>
                  <a:cubicBezTo>
                    <a:pt x="4" y="4"/>
                    <a:pt x="4" y="4"/>
                    <a:pt x="4" y="4"/>
                  </a:cubicBezTo>
                  <a:cubicBezTo>
                    <a:pt x="4" y="4"/>
                    <a:pt x="4" y="4"/>
                    <a:pt x="4" y="5"/>
                  </a:cubicBezTo>
                  <a:cubicBezTo>
                    <a:pt x="4" y="5"/>
                    <a:pt x="4" y="5"/>
                    <a:pt x="4" y="5"/>
                  </a:cubicBezTo>
                  <a:cubicBezTo>
                    <a:pt x="3" y="6"/>
                    <a:pt x="4" y="6"/>
                    <a:pt x="4" y="6"/>
                  </a:cubicBezTo>
                  <a:cubicBezTo>
                    <a:pt x="5" y="6"/>
                    <a:pt x="5" y="6"/>
                    <a:pt x="5" y="5"/>
                  </a:cubicBezTo>
                  <a:cubicBezTo>
                    <a:pt x="5" y="5"/>
                    <a:pt x="4" y="4"/>
                    <a:pt x="4" y="4"/>
                  </a:cubicBezTo>
                  <a:cubicBezTo>
                    <a:pt x="5" y="3"/>
                    <a:pt x="5" y="3"/>
                    <a:pt x="5" y="3"/>
                  </a:cubicBezTo>
                  <a:cubicBezTo>
                    <a:pt x="4" y="3"/>
                    <a:pt x="4" y="4"/>
                    <a:pt x="4" y="3"/>
                  </a:cubicBezTo>
                  <a:cubicBezTo>
                    <a:pt x="4" y="3"/>
                    <a:pt x="4" y="2"/>
                    <a:pt x="3" y="2"/>
                  </a:cubicBezTo>
                  <a:cubicBezTo>
                    <a:pt x="2" y="2"/>
                    <a:pt x="2" y="2"/>
                    <a:pt x="2" y="2"/>
                  </a:cubicBezTo>
                  <a:cubicBezTo>
                    <a:pt x="2" y="2"/>
                    <a:pt x="3"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41" name="Freeform 371">
              <a:extLst>
                <a:ext uri="{FF2B5EF4-FFF2-40B4-BE49-F238E27FC236}">
                  <a16:creationId xmlns:a16="http://schemas.microsoft.com/office/drawing/2014/main" id="{05EE57CB-AC37-4901-85C2-4695FAEE40CD}"/>
                </a:ext>
              </a:extLst>
            </p:cNvPr>
            <p:cNvSpPr>
              <a:spLocks/>
            </p:cNvSpPr>
            <p:nvPr/>
          </p:nvSpPr>
          <p:spPr bwMode="gray">
            <a:xfrm>
              <a:off x="6565489" y="5411174"/>
              <a:ext cx="6765" cy="8118"/>
            </a:xfrm>
            <a:custGeom>
              <a:avLst/>
              <a:gdLst>
                <a:gd name="T0" fmla="*/ 1 w 3"/>
                <a:gd name="T1" fmla="*/ 2 h 3"/>
                <a:gd name="T2" fmla="*/ 1 w 3"/>
                <a:gd name="T3" fmla="*/ 1 h 3"/>
                <a:gd name="T4" fmla="*/ 0 w 3"/>
                <a:gd name="T5" fmla="*/ 0 h 3"/>
                <a:gd name="T6" fmla="*/ 0 w 3"/>
                <a:gd name="T7" fmla="*/ 1 h 3"/>
                <a:gd name="T8" fmla="*/ 1 w 3"/>
                <a:gd name="T9" fmla="*/ 2 h 3"/>
                <a:gd name="T10" fmla="*/ 2 w 3"/>
                <a:gd name="T11" fmla="*/ 2 h 3"/>
                <a:gd name="T12" fmla="*/ 2 w 3"/>
                <a:gd name="T13" fmla="*/ 2 h 3"/>
                <a:gd name="T14" fmla="*/ 2 w 3"/>
                <a:gd name="T15" fmla="*/ 3 h 3"/>
                <a:gd name="T16" fmla="*/ 3 w 3"/>
                <a:gd name="T17" fmla="*/ 3 h 3"/>
                <a:gd name="T18" fmla="*/ 3 w 3"/>
                <a:gd name="T19" fmla="*/ 2 h 3"/>
                <a:gd name="T20" fmla="*/ 2 w 3"/>
                <a:gd name="T21" fmla="*/ 2 h 3"/>
                <a:gd name="T22" fmla="*/ 1 w 3"/>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1" y="2"/>
                  </a:moveTo>
                  <a:cubicBezTo>
                    <a:pt x="1" y="1"/>
                    <a:pt x="1" y="1"/>
                    <a:pt x="1" y="1"/>
                  </a:cubicBezTo>
                  <a:cubicBezTo>
                    <a:pt x="0" y="0"/>
                    <a:pt x="0" y="0"/>
                    <a:pt x="0" y="0"/>
                  </a:cubicBezTo>
                  <a:cubicBezTo>
                    <a:pt x="0" y="1"/>
                    <a:pt x="0" y="1"/>
                    <a:pt x="0" y="1"/>
                  </a:cubicBezTo>
                  <a:cubicBezTo>
                    <a:pt x="0" y="2"/>
                    <a:pt x="0" y="2"/>
                    <a:pt x="1" y="2"/>
                  </a:cubicBezTo>
                  <a:cubicBezTo>
                    <a:pt x="1" y="2"/>
                    <a:pt x="1" y="3"/>
                    <a:pt x="2" y="2"/>
                  </a:cubicBezTo>
                  <a:cubicBezTo>
                    <a:pt x="2" y="2"/>
                    <a:pt x="2" y="2"/>
                    <a:pt x="2" y="2"/>
                  </a:cubicBezTo>
                  <a:cubicBezTo>
                    <a:pt x="2" y="3"/>
                    <a:pt x="2" y="3"/>
                    <a:pt x="2" y="3"/>
                  </a:cubicBezTo>
                  <a:cubicBezTo>
                    <a:pt x="3" y="3"/>
                    <a:pt x="3" y="3"/>
                    <a:pt x="3" y="3"/>
                  </a:cubicBezTo>
                  <a:cubicBezTo>
                    <a:pt x="3" y="2"/>
                    <a:pt x="3" y="2"/>
                    <a:pt x="3" y="2"/>
                  </a:cubicBezTo>
                  <a:cubicBezTo>
                    <a:pt x="2" y="2"/>
                    <a:pt x="2" y="2"/>
                    <a:pt x="2" y="2"/>
                  </a:cubicBezTo>
                  <a:lnTo>
                    <a:pt x="1"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42" name="Freeform 372">
              <a:extLst>
                <a:ext uri="{FF2B5EF4-FFF2-40B4-BE49-F238E27FC236}">
                  <a16:creationId xmlns:a16="http://schemas.microsoft.com/office/drawing/2014/main" id="{58CEFBCB-17D6-45B2-AEAF-57538A778A33}"/>
                </a:ext>
              </a:extLst>
            </p:cNvPr>
            <p:cNvSpPr>
              <a:spLocks/>
            </p:cNvSpPr>
            <p:nvPr/>
          </p:nvSpPr>
          <p:spPr bwMode="gray">
            <a:xfrm>
              <a:off x="6560077" y="5416586"/>
              <a:ext cx="8118" cy="5412"/>
            </a:xfrm>
            <a:custGeom>
              <a:avLst/>
              <a:gdLst>
                <a:gd name="T0" fmla="*/ 2 w 3"/>
                <a:gd name="T1" fmla="*/ 0 h 2"/>
                <a:gd name="T2" fmla="*/ 0 w 3"/>
                <a:gd name="T3" fmla="*/ 0 h 2"/>
                <a:gd name="T4" fmla="*/ 0 w 3"/>
                <a:gd name="T5" fmla="*/ 1 h 2"/>
                <a:gd name="T6" fmla="*/ 2 w 3"/>
                <a:gd name="T7" fmla="*/ 2 h 2"/>
                <a:gd name="T8" fmla="*/ 3 w 3"/>
                <a:gd name="T9" fmla="*/ 2 h 2"/>
                <a:gd name="T10" fmla="*/ 3 w 3"/>
                <a:gd name="T11" fmla="*/ 1 h 2"/>
                <a:gd name="T12" fmla="*/ 2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0"/>
                  </a:moveTo>
                  <a:cubicBezTo>
                    <a:pt x="1" y="0"/>
                    <a:pt x="1" y="0"/>
                    <a:pt x="0" y="0"/>
                  </a:cubicBezTo>
                  <a:cubicBezTo>
                    <a:pt x="0" y="0"/>
                    <a:pt x="0" y="0"/>
                    <a:pt x="0" y="1"/>
                  </a:cubicBezTo>
                  <a:cubicBezTo>
                    <a:pt x="1" y="1"/>
                    <a:pt x="1" y="1"/>
                    <a:pt x="2" y="2"/>
                  </a:cubicBezTo>
                  <a:cubicBezTo>
                    <a:pt x="2" y="2"/>
                    <a:pt x="3" y="2"/>
                    <a:pt x="3" y="2"/>
                  </a:cubicBezTo>
                  <a:cubicBezTo>
                    <a:pt x="3" y="1"/>
                    <a:pt x="3" y="1"/>
                    <a:pt x="3" y="1"/>
                  </a:cubicBez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43" name="Freeform 373">
              <a:extLst>
                <a:ext uri="{FF2B5EF4-FFF2-40B4-BE49-F238E27FC236}">
                  <a16:creationId xmlns:a16="http://schemas.microsoft.com/office/drawing/2014/main" id="{1988593D-40DE-4864-A132-C6F6E5C280E2}"/>
                </a:ext>
              </a:extLst>
            </p:cNvPr>
            <p:cNvSpPr>
              <a:spLocks/>
            </p:cNvSpPr>
            <p:nvPr/>
          </p:nvSpPr>
          <p:spPr bwMode="gray">
            <a:xfrm>
              <a:off x="6565489" y="5421998"/>
              <a:ext cx="17589" cy="17589"/>
            </a:xfrm>
            <a:custGeom>
              <a:avLst/>
              <a:gdLst>
                <a:gd name="T0" fmla="*/ 2 w 7"/>
                <a:gd name="T1" fmla="*/ 0 h 7"/>
                <a:gd name="T2" fmla="*/ 2 w 7"/>
                <a:gd name="T3" fmla="*/ 0 h 7"/>
                <a:gd name="T4" fmla="*/ 3 w 7"/>
                <a:gd name="T5" fmla="*/ 1 h 7"/>
                <a:gd name="T6" fmla="*/ 4 w 7"/>
                <a:gd name="T7" fmla="*/ 1 h 7"/>
                <a:gd name="T8" fmla="*/ 3 w 7"/>
                <a:gd name="T9" fmla="*/ 2 h 7"/>
                <a:gd name="T10" fmla="*/ 2 w 7"/>
                <a:gd name="T11" fmla="*/ 2 h 7"/>
                <a:gd name="T12" fmla="*/ 2 w 7"/>
                <a:gd name="T13" fmla="*/ 1 h 7"/>
                <a:gd name="T14" fmla="*/ 1 w 7"/>
                <a:gd name="T15" fmla="*/ 1 h 7"/>
                <a:gd name="T16" fmla="*/ 0 w 7"/>
                <a:gd name="T17" fmla="*/ 2 h 7"/>
                <a:gd name="T18" fmla="*/ 0 w 7"/>
                <a:gd name="T19" fmla="*/ 2 h 7"/>
                <a:gd name="T20" fmla="*/ 2 w 7"/>
                <a:gd name="T21" fmla="*/ 2 h 7"/>
                <a:gd name="T22" fmla="*/ 2 w 7"/>
                <a:gd name="T23" fmla="*/ 3 h 7"/>
                <a:gd name="T24" fmla="*/ 3 w 7"/>
                <a:gd name="T25" fmla="*/ 4 h 7"/>
                <a:gd name="T26" fmla="*/ 4 w 7"/>
                <a:gd name="T27" fmla="*/ 3 h 7"/>
                <a:gd name="T28" fmla="*/ 5 w 7"/>
                <a:gd name="T29" fmla="*/ 4 h 7"/>
                <a:gd name="T30" fmla="*/ 6 w 7"/>
                <a:gd name="T31" fmla="*/ 4 h 7"/>
                <a:gd name="T32" fmla="*/ 5 w 7"/>
                <a:gd name="T33" fmla="*/ 5 h 7"/>
                <a:gd name="T34" fmla="*/ 5 w 7"/>
                <a:gd name="T35" fmla="*/ 6 h 7"/>
                <a:gd name="T36" fmla="*/ 6 w 7"/>
                <a:gd name="T37" fmla="*/ 6 h 7"/>
                <a:gd name="T38" fmla="*/ 7 w 7"/>
                <a:gd name="T39" fmla="*/ 6 h 7"/>
                <a:gd name="T40" fmla="*/ 7 w 7"/>
                <a:gd name="T41" fmla="*/ 5 h 7"/>
                <a:gd name="T42" fmla="*/ 6 w 7"/>
                <a:gd name="T43" fmla="*/ 4 h 7"/>
                <a:gd name="T44" fmla="*/ 5 w 7"/>
                <a:gd name="T45" fmla="*/ 2 h 7"/>
                <a:gd name="T46" fmla="*/ 6 w 7"/>
                <a:gd name="T47" fmla="*/ 2 h 7"/>
                <a:gd name="T48" fmla="*/ 5 w 7"/>
                <a:gd name="T49" fmla="*/ 1 h 7"/>
                <a:gd name="T50" fmla="*/ 4 w 7"/>
                <a:gd name="T51" fmla="*/ 0 h 7"/>
                <a:gd name="T52" fmla="*/ 3 w 7"/>
                <a:gd name="T53" fmla="*/ 0 h 7"/>
                <a:gd name="T54" fmla="*/ 2 w 7"/>
                <a:gd name="T5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 h="7">
                  <a:moveTo>
                    <a:pt x="2" y="0"/>
                  </a:moveTo>
                  <a:cubicBezTo>
                    <a:pt x="2" y="0"/>
                    <a:pt x="1" y="0"/>
                    <a:pt x="2" y="0"/>
                  </a:cubicBezTo>
                  <a:cubicBezTo>
                    <a:pt x="2" y="1"/>
                    <a:pt x="2" y="1"/>
                    <a:pt x="3" y="1"/>
                  </a:cubicBezTo>
                  <a:cubicBezTo>
                    <a:pt x="3" y="1"/>
                    <a:pt x="4" y="1"/>
                    <a:pt x="4" y="1"/>
                  </a:cubicBezTo>
                  <a:cubicBezTo>
                    <a:pt x="4" y="2"/>
                    <a:pt x="4" y="2"/>
                    <a:pt x="3" y="2"/>
                  </a:cubicBezTo>
                  <a:cubicBezTo>
                    <a:pt x="3" y="2"/>
                    <a:pt x="2" y="2"/>
                    <a:pt x="2" y="2"/>
                  </a:cubicBezTo>
                  <a:cubicBezTo>
                    <a:pt x="2" y="1"/>
                    <a:pt x="2" y="1"/>
                    <a:pt x="2" y="1"/>
                  </a:cubicBezTo>
                  <a:cubicBezTo>
                    <a:pt x="2" y="1"/>
                    <a:pt x="2" y="1"/>
                    <a:pt x="1" y="1"/>
                  </a:cubicBezTo>
                  <a:cubicBezTo>
                    <a:pt x="1" y="1"/>
                    <a:pt x="1" y="1"/>
                    <a:pt x="0" y="2"/>
                  </a:cubicBezTo>
                  <a:cubicBezTo>
                    <a:pt x="0" y="2"/>
                    <a:pt x="0" y="2"/>
                    <a:pt x="0" y="2"/>
                  </a:cubicBezTo>
                  <a:cubicBezTo>
                    <a:pt x="1" y="2"/>
                    <a:pt x="1" y="2"/>
                    <a:pt x="2" y="2"/>
                  </a:cubicBezTo>
                  <a:cubicBezTo>
                    <a:pt x="2" y="2"/>
                    <a:pt x="2" y="2"/>
                    <a:pt x="2" y="3"/>
                  </a:cubicBezTo>
                  <a:cubicBezTo>
                    <a:pt x="2" y="3"/>
                    <a:pt x="3" y="4"/>
                    <a:pt x="3" y="4"/>
                  </a:cubicBezTo>
                  <a:cubicBezTo>
                    <a:pt x="4" y="4"/>
                    <a:pt x="3" y="3"/>
                    <a:pt x="4" y="3"/>
                  </a:cubicBezTo>
                  <a:cubicBezTo>
                    <a:pt x="4" y="3"/>
                    <a:pt x="4" y="3"/>
                    <a:pt x="5" y="4"/>
                  </a:cubicBezTo>
                  <a:cubicBezTo>
                    <a:pt x="5" y="4"/>
                    <a:pt x="6" y="4"/>
                    <a:pt x="6" y="4"/>
                  </a:cubicBezTo>
                  <a:cubicBezTo>
                    <a:pt x="5" y="4"/>
                    <a:pt x="5" y="4"/>
                    <a:pt x="5" y="5"/>
                  </a:cubicBezTo>
                  <a:cubicBezTo>
                    <a:pt x="5" y="5"/>
                    <a:pt x="4" y="5"/>
                    <a:pt x="5" y="6"/>
                  </a:cubicBezTo>
                  <a:cubicBezTo>
                    <a:pt x="6" y="6"/>
                    <a:pt x="6" y="6"/>
                    <a:pt x="6" y="6"/>
                  </a:cubicBezTo>
                  <a:cubicBezTo>
                    <a:pt x="6" y="7"/>
                    <a:pt x="6" y="7"/>
                    <a:pt x="7" y="6"/>
                  </a:cubicBezTo>
                  <a:cubicBezTo>
                    <a:pt x="7" y="5"/>
                    <a:pt x="7" y="5"/>
                    <a:pt x="7" y="5"/>
                  </a:cubicBezTo>
                  <a:cubicBezTo>
                    <a:pt x="6" y="4"/>
                    <a:pt x="7" y="4"/>
                    <a:pt x="6" y="4"/>
                  </a:cubicBezTo>
                  <a:cubicBezTo>
                    <a:pt x="6" y="3"/>
                    <a:pt x="5" y="3"/>
                    <a:pt x="5" y="2"/>
                  </a:cubicBezTo>
                  <a:cubicBezTo>
                    <a:pt x="5" y="2"/>
                    <a:pt x="5" y="2"/>
                    <a:pt x="6" y="2"/>
                  </a:cubicBezTo>
                  <a:cubicBezTo>
                    <a:pt x="6" y="2"/>
                    <a:pt x="6" y="2"/>
                    <a:pt x="5" y="1"/>
                  </a:cubicBezTo>
                  <a:cubicBezTo>
                    <a:pt x="5" y="1"/>
                    <a:pt x="5" y="1"/>
                    <a:pt x="4" y="0"/>
                  </a:cubicBezTo>
                  <a:cubicBezTo>
                    <a:pt x="4" y="0"/>
                    <a:pt x="3" y="0"/>
                    <a:pt x="3" y="0"/>
                  </a:cubicBez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44" name="Freeform 374">
              <a:extLst>
                <a:ext uri="{FF2B5EF4-FFF2-40B4-BE49-F238E27FC236}">
                  <a16:creationId xmlns:a16="http://schemas.microsoft.com/office/drawing/2014/main" id="{1B9649D4-AE5F-4545-87F3-270124B62D1E}"/>
                </a:ext>
              </a:extLst>
            </p:cNvPr>
            <p:cNvSpPr>
              <a:spLocks/>
            </p:cNvSpPr>
            <p:nvPr/>
          </p:nvSpPr>
          <p:spPr bwMode="gray">
            <a:xfrm>
              <a:off x="6631784" y="5432822"/>
              <a:ext cx="83885" cy="71708"/>
            </a:xfrm>
            <a:custGeom>
              <a:avLst/>
              <a:gdLst>
                <a:gd name="T0" fmla="*/ 14 w 32"/>
                <a:gd name="T1" fmla="*/ 1 h 28"/>
                <a:gd name="T2" fmla="*/ 10 w 32"/>
                <a:gd name="T3" fmla="*/ 1 h 28"/>
                <a:gd name="T4" fmla="*/ 8 w 32"/>
                <a:gd name="T5" fmla="*/ 2 h 28"/>
                <a:gd name="T6" fmla="*/ 6 w 32"/>
                <a:gd name="T7" fmla="*/ 3 h 28"/>
                <a:gd name="T8" fmla="*/ 5 w 32"/>
                <a:gd name="T9" fmla="*/ 3 h 28"/>
                <a:gd name="T10" fmla="*/ 6 w 32"/>
                <a:gd name="T11" fmla="*/ 5 h 28"/>
                <a:gd name="T12" fmla="*/ 5 w 32"/>
                <a:gd name="T13" fmla="*/ 6 h 28"/>
                <a:gd name="T14" fmla="*/ 7 w 32"/>
                <a:gd name="T15" fmla="*/ 8 h 28"/>
                <a:gd name="T16" fmla="*/ 10 w 32"/>
                <a:gd name="T17" fmla="*/ 8 h 28"/>
                <a:gd name="T18" fmla="*/ 13 w 32"/>
                <a:gd name="T19" fmla="*/ 9 h 28"/>
                <a:gd name="T20" fmla="*/ 11 w 32"/>
                <a:gd name="T21" fmla="*/ 11 h 28"/>
                <a:gd name="T22" fmla="*/ 11 w 32"/>
                <a:gd name="T23" fmla="*/ 13 h 28"/>
                <a:gd name="T24" fmla="*/ 15 w 32"/>
                <a:gd name="T25" fmla="*/ 15 h 28"/>
                <a:gd name="T26" fmla="*/ 20 w 32"/>
                <a:gd name="T27" fmla="*/ 17 h 28"/>
                <a:gd name="T28" fmla="*/ 19 w 32"/>
                <a:gd name="T29" fmla="*/ 18 h 28"/>
                <a:gd name="T30" fmla="*/ 18 w 32"/>
                <a:gd name="T31" fmla="*/ 17 h 28"/>
                <a:gd name="T32" fmla="*/ 15 w 32"/>
                <a:gd name="T33" fmla="*/ 16 h 28"/>
                <a:gd name="T34" fmla="*/ 15 w 32"/>
                <a:gd name="T35" fmla="*/ 18 h 28"/>
                <a:gd name="T36" fmla="*/ 12 w 32"/>
                <a:gd name="T37" fmla="*/ 16 h 28"/>
                <a:gd name="T38" fmla="*/ 10 w 32"/>
                <a:gd name="T39" fmla="*/ 16 h 28"/>
                <a:gd name="T40" fmla="*/ 13 w 32"/>
                <a:gd name="T41" fmla="*/ 18 h 28"/>
                <a:gd name="T42" fmla="*/ 9 w 32"/>
                <a:gd name="T43" fmla="*/ 18 h 28"/>
                <a:gd name="T44" fmla="*/ 9 w 32"/>
                <a:gd name="T45" fmla="*/ 17 h 28"/>
                <a:gd name="T46" fmla="*/ 7 w 32"/>
                <a:gd name="T47" fmla="*/ 17 h 28"/>
                <a:gd name="T48" fmla="*/ 5 w 32"/>
                <a:gd name="T49" fmla="*/ 17 h 28"/>
                <a:gd name="T50" fmla="*/ 2 w 32"/>
                <a:gd name="T51" fmla="*/ 17 h 28"/>
                <a:gd name="T52" fmla="*/ 1 w 32"/>
                <a:gd name="T53" fmla="*/ 18 h 28"/>
                <a:gd name="T54" fmla="*/ 1 w 32"/>
                <a:gd name="T55" fmla="*/ 19 h 28"/>
                <a:gd name="T56" fmla="*/ 2 w 32"/>
                <a:gd name="T57" fmla="*/ 19 h 28"/>
                <a:gd name="T58" fmla="*/ 5 w 32"/>
                <a:gd name="T59" fmla="*/ 19 h 28"/>
                <a:gd name="T60" fmla="*/ 7 w 32"/>
                <a:gd name="T61" fmla="*/ 19 h 28"/>
                <a:gd name="T62" fmla="*/ 9 w 32"/>
                <a:gd name="T63" fmla="*/ 20 h 28"/>
                <a:gd name="T64" fmla="*/ 10 w 32"/>
                <a:gd name="T65" fmla="*/ 20 h 28"/>
                <a:gd name="T66" fmla="*/ 12 w 32"/>
                <a:gd name="T67" fmla="*/ 20 h 28"/>
                <a:gd name="T68" fmla="*/ 14 w 32"/>
                <a:gd name="T69" fmla="*/ 21 h 28"/>
                <a:gd name="T70" fmla="*/ 16 w 32"/>
                <a:gd name="T71" fmla="*/ 20 h 28"/>
                <a:gd name="T72" fmla="*/ 19 w 32"/>
                <a:gd name="T73" fmla="*/ 21 h 28"/>
                <a:gd name="T74" fmla="*/ 20 w 32"/>
                <a:gd name="T75" fmla="*/ 21 h 28"/>
                <a:gd name="T76" fmla="*/ 16 w 32"/>
                <a:gd name="T77" fmla="*/ 22 h 28"/>
                <a:gd name="T78" fmla="*/ 20 w 32"/>
                <a:gd name="T79" fmla="*/ 22 h 28"/>
                <a:gd name="T80" fmla="*/ 18 w 32"/>
                <a:gd name="T81" fmla="*/ 23 h 28"/>
                <a:gd name="T82" fmla="*/ 16 w 32"/>
                <a:gd name="T83" fmla="*/ 24 h 28"/>
                <a:gd name="T84" fmla="*/ 18 w 32"/>
                <a:gd name="T85" fmla="*/ 24 h 28"/>
                <a:gd name="T86" fmla="*/ 19 w 32"/>
                <a:gd name="T87" fmla="*/ 25 h 28"/>
                <a:gd name="T88" fmla="*/ 23 w 32"/>
                <a:gd name="T89" fmla="*/ 25 h 28"/>
                <a:gd name="T90" fmla="*/ 21 w 32"/>
                <a:gd name="T91" fmla="*/ 23 h 28"/>
                <a:gd name="T92" fmla="*/ 24 w 32"/>
                <a:gd name="T93" fmla="*/ 24 h 28"/>
                <a:gd name="T94" fmla="*/ 26 w 32"/>
                <a:gd name="T95" fmla="*/ 26 h 28"/>
                <a:gd name="T96" fmla="*/ 30 w 32"/>
                <a:gd name="T97" fmla="*/ 27 h 28"/>
                <a:gd name="T98" fmla="*/ 30 w 32"/>
                <a:gd name="T99" fmla="*/ 25 h 28"/>
                <a:gd name="T100" fmla="*/ 27 w 32"/>
                <a:gd name="T101" fmla="*/ 25 h 28"/>
                <a:gd name="T102" fmla="*/ 28 w 32"/>
                <a:gd name="T103" fmla="*/ 23 h 28"/>
                <a:gd name="T104" fmla="*/ 26 w 32"/>
                <a:gd name="T105" fmla="*/ 23 h 28"/>
                <a:gd name="T106" fmla="*/ 24 w 32"/>
                <a:gd name="T107" fmla="*/ 21 h 28"/>
                <a:gd name="T108" fmla="*/ 22 w 32"/>
                <a:gd name="T109" fmla="*/ 20 h 28"/>
                <a:gd name="T110" fmla="*/ 15 w 32"/>
                <a:gd name="T111"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 h="28">
                  <a:moveTo>
                    <a:pt x="15" y="1"/>
                  </a:moveTo>
                  <a:cubicBezTo>
                    <a:pt x="15" y="1"/>
                    <a:pt x="14" y="1"/>
                    <a:pt x="14" y="1"/>
                  </a:cubicBezTo>
                  <a:cubicBezTo>
                    <a:pt x="13" y="2"/>
                    <a:pt x="12" y="2"/>
                    <a:pt x="12" y="2"/>
                  </a:cubicBezTo>
                  <a:cubicBezTo>
                    <a:pt x="11" y="2"/>
                    <a:pt x="10" y="1"/>
                    <a:pt x="10" y="1"/>
                  </a:cubicBezTo>
                  <a:cubicBezTo>
                    <a:pt x="9" y="0"/>
                    <a:pt x="9" y="0"/>
                    <a:pt x="8" y="1"/>
                  </a:cubicBezTo>
                  <a:cubicBezTo>
                    <a:pt x="8" y="1"/>
                    <a:pt x="8" y="2"/>
                    <a:pt x="8" y="2"/>
                  </a:cubicBezTo>
                  <a:cubicBezTo>
                    <a:pt x="8" y="3"/>
                    <a:pt x="7" y="3"/>
                    <a:pt x="7" y="3"/>
                  </a:cubicBezTo>
                  <a:cubicBezTo>
                    <a:pt x="6" y="3"/>
                    <a:pt x="6" y="3"/>
                    <a:pt x="6" y="3"/>
                  </a:cubicBezTo>
                  <a:cubicBezTo>
                    <a:pt x="5" y="2"/>
                    <a:pt x="5" y="2"/>
                    <a:pt x="4" y="3"/>
                  </a:cubicBezTo>
                  <a:cubicBezTo>
                    <a:pt x="4" y="3"/>
                    <a:pt x="4" y="3"/>
                    <a:pt x="5" y="3"/>
                  </a:cubicBezTo>
                  <a:cubicBezTo>
                    <a:pt x="6" y="4"/>
                    <a:pt x="6" y="4"/>
                    <a:pt x="6" y="5"/>
                  </a:cubicBezTo>
                  <a:cubicBezTo>
                    <a:pt x="6" y="5"/>
                    <a:pt x="6" y="5"/>
                    <a:pt x="6" y="5"/>
                  </a:cubicBezTo>
                  <a:cubicBezTo>
                    <a:pt x="5" y="5"/>
                    <a:pt x="5" y="4"/>
                    <a:pt x="5" y="4"/>
                  </a:cubicBezTo>
                  <a:cubicBezTo>
                    <a:pt x="5" y="4"/>
                    <a:pt x="4" y="5"/>
                    <a:pt x="5" y="6"/>
                  </a:cubicBezTo>
                  <a:cubicBezTo>
                    <a:pt x="5" y="6"/>
                    <a:pt x="5" y="6"/>
                    <a:pt x="5" y="7"/>
                  </a:cubicBezTo>
                  <a:cubicBezTo>
                    <a:pt x="6" y="7"/>
                    <a:pt x="6" y="8"/>
                    <a:pt x="7" y="8"/>
                  </a:cubicBezTo>
                  <a:cubicBezTo>
                    <a:pt x="7" y="8"/>
                    <a:pt x="7" y="9"/>
                    <a:pt x="8" y="9"/>
                  </a:cubicBezTo>
                  <a:cubicBezTo>
                    <a:pt x="9" y="8"/>
                    <a:pt x="9" y="8"/>
                    <a:pt x="10" y="8"/>
                  </a:cubicBezTo>
                  <a:cubicBezTo>
                    <a:pt x="11" y="8"/>
                    <a:pt x="12" y="8"/>
                    <a:pt x="13" y="8"/>
                  </a:cubicBezTo>
                  <a:cubicBezTo>
                    <a:pt x="13" y="8"/>
                    <a:pt x="13" y="8"/>
                    <a:pt x="13" y="9"/>
                  </a:cubicBezTo>
                  <a:cubicBezTo>
                    <a:pt x="13" y="9"/>
                    <a:pt x="13" y="9"/>
                    <a:pt x="13" y="10"/>
                  </a:cubicBezTo>
                  <a:cubicBezTo>
                    <a:pt x="12" y="10"/>
                    <a:pt x="11" y="11"/>
                    <a:pt x="11" y="11"/>
                  </a:cubicBezTo>
                  <a:cubicBezTo>
                    <a:pt x="10" y="11"/>
                    <a:pt x="10" y="11"/>
                    <a:pt x="10" y="12"/>
                  </a:cubicBezTo>
                  <a:cubicBezTo>
                    <a:pt x="10" y="13"/>
                    <a:pt x="10" y="12"/>
                    <a:pt x="11" y="13"/>
                  </a:cubicBezTo>
                  <a:cubicBezTo>
                    <a:pt x="11" y="14"/>
                    <a:pt x="12" y="14"/>
                    <a:pt x="12" y="14"/>
                  </a:cubicBezTo>
                  <a:cubicBezTo>
                    <a:pt x="13" y="15"/>
                    <a:pt x="14" y="15"/>
                    <a:pt x="15" y="15"/>
                  </a:cubicBezTo>
                  <a:cubicBezTo>
                    <a:pt x="15" y="16"/>
                    <a:pt x="18" y="16"/>
                    <a:pt x="18" y="16"/>
                  </a:cubicBezTo>
                  <a:cubicBezTo>
                    <a:pt x="19" y="17"/>
                    <a:pt x="20" y="17"/>
                    <a:pt x="20" y="17"/>
                  </a:cubicBezTo>
                  <a:cubicBezTo>
                    <a:pt x="20" y="17"/>
                    <a:pt x="19" y="17"/>
                    <a:pt x="19" y="18"/>
                  </a:cubicBezTo>
                  <a:cubicBezTo>
                    <a:pt x="19" y="18"/>
                    <a:pt x="19" y="18"/>
                    <a:pt x="19" y="18"/>
                  </a:cubicBezTo>
                  <a:cubicBezTo>
                    <a:pt x="18" y="19"/>
                    <a:pt x="18" y="19"/>
                    <a:pt x="18" y="18"/>
                  </a:cubicBezTo>
                  <a:cubicBezTo>
                    <a:pt x="18" y="17"/>
                    <a:pt x="19" y="17"/>
                    <a:pt x="18" y="17"/>
                  </a:cubicBezTo>
                  <a:cubicBezTo>
                    <a:pt x="17" y="17"/>
                    <a:pt x="17" y="17"/>
                    <a:pt x="16" y="17"/>
                  </a:cubicBezTo>
                  <a:cubicBezTo>
                    <a:pt x="16" y="17"/>
                    <a:pt x="16" y="16"/>
                    <a:pt x="15" y="16"/>
                  </a:cubicBezTo>
                  <a:cubicBezTo>
                    <a:pt x="14" y="16"/>
                    <a:pt x="14" y="16"/>
                    <a:pt x="14" y="16"/>
                  </a:cubicBezTo>
                  <a:cubicBezTo>
                    <a:pt x="15" y="17"/>
                    <a:pt x="15" y="18"/>
                    <a:pt x="15" y="18"/>
                  </a:cubicBezTo>
                  <a:cubicBezTo>
                    <a:pt x="15" y="17"/>
                    <a:pt x="14" y="17"/>
                    <a:pt x="13" y="16"/>
                  </a:cubicBezTo>
                  <a:cubicBezTo>
                    <a:pt x="13" y="16"/>
                    <a:pt x="13" y="15"/>
                    <a:pt x="12" y="16"/>
                  </a:cubicBezTo>
                  <a:cubicBezTo>
                    <a:pt x="12" y="16"/>
                    <a:pt x="12" y="17"/>
                    <a:pt x="12" y="17"/>
                  </a:cubicBezTo>
                  <a:cubicBezTo>
                    <a:pt x="12" y="17"/>
                    <a:pt x="11" y="17"/>
                    <a:pt x="10" y="16"/>
                  </a:cubicBezTo>
                  <a:cubicBezTo>
                    <a:pt x="10" y="16"/>
                    <a:pt x="9" y="16"/>
                    <a:pt x="10" y="17"/>
                  </a:cubicBezTo>
                  <a:cubicBezTo>
                    <a:pt x="11" y="17"/>
                    <a:pt x="13" y="18"/>
                    <a:pt x="13" y="18"/>
                  </a:cubicBezTo>
                  <a:cubicBezTo>
                    <a:pt x="13" y="18"/>
                    <a:pt x="11" y="17"/>
                    <a:pt x="10" y="17"/>
                  </a:cubicBezTo>
                  <a:cubicBezTo>
                    <a:pt x="9" y="17"/>
                    <a:pt x="9" y="17"/>
                    <a:pt x="9" y="18"/>
                  </a:cubicBezTo>
                  <a:cubicBezTo>
                    <a:pt x="9" y="18"/>
                    <a:pt x="9" y="18"/>
                    <a:pt x="9" y="18"/>
                  </a:cubicBezTo>
                  <a:cubicBezTo>
                    <a:pt x="9" y="18"/>
                    <a:pt x="9" y="18"/>
                    <a:pt x="9" y="17"/>
                  </a:cubicBezTo>
                  <a:cubicBezTo>
                    <a:pt x="9" y="16"/>
                    <a:pt x="9" y="16"/>
                    <a:pt x="8" y="16"/>
                  </a:cubicBezTo>
                  <a:cubicBezTo>
                    <a:pt x="7" y="16"/>
                    <a:pt x="7" y="16"/>
                    <a:pt x="7" y="17"/>
                  </a:cubicBezTo>
                  <a:cubicBezTo>
                    <a:pt x="7" y="17"/>
                    <a:pt x="6" y="18"/>
                    <a:pt x="6" y="17"/>
                  </a:cubicBezTo>
                  <a:cubicBezTo>
                    <a:pt x="6" y="17"/>
                    <a:pt x="5" y="17"/>
                    <a:pt x="5" y="17"/>
                  </a:cubicBezTo>
                  <a:cubicBezTo>
                    <a:pt x="4" y="17"/>
                    <a:pt x="4" y="17"/>
                    <a:pt x="3" y="17"/>
                  </a:cubicBezTo>
                  <a:cubicBezTo>
                    <a:pt x="3" y="17"/>
                    <a:pt x="1" y="17"/>
                    <a:pt x="2" y="17"/>
                  </a:cubicBezTo>
                  <a:cubicBezTo>
                    <a:pt x="2" y="18"/>
                    <a:pt x="3" y="18"/>
                    <a:pt x="2" y="18"/>
                  </a:cubicBezTo>
                  <a:cubicBezTo>
                    <a:pt x="2" y="18"/>
                    <a:pt x="2" y="18"/>
                    <a:pt x="1" y="18"/>
                  </a:cubicBezTo>
                  <a:cubicBezTo>
                    <a:pt x="1" y="17"/>
                    <a:pt x="0" y="17"/>
                    <a:pt x="0" y="18"/>
                  </a:cubicBezTo>
                  <a:cubicBezTo>
                    <a:pt x="1" y="18"/>
                    <a:pt x="1" y="18"/>
                    <a:pt x="1" y="19"/>
                  </a:cubicBezTo>
                  <a:cubicBezTo>
                    <a:pt x="1" y="19"/>
                    <a:pt x="1" y="20"/>
                    <a:pt x="2" y="20"/>
                  </a:cubicBezTo>
                  <a:cubicBezTo>
                    <a:pt x="2" y="20"/>
                    <a:pt x="2" y="19"/>
                    <a:pt x="2" y="19"/>
                  </a:cubicBezTo>
                  <a:cubicBezTo>
                    <a:pt x="3" y="19"/>
                    <a:pt x="3" y="18"/>
                    <a:pt x="3" y="19"/>
                  </a:cubicBezTo>
                  <a:cubicBezTo>
                    <a:pt x="4" y="19"/>
                    <a:pt x="4" y="19"/>
                    <a:pt x="5" y="19"/>
                  </a:cubicBezTo>
                  <a:cubicBezTo>
                    <a:pt x="6" y="19"/>
                    <a:pt x="5" y="18"/>
                    <a:pt x="5" y="18"/>
                  </a:cubicBezTo>
                  <a:cubicBezTo>
                    <a:pt x="6" y="18"/>
                    <a:pt x="6" y="19"/>
                    <a:pt x="7" y="19"/>
                  </a:cubicBezTo>
                  <a:cubicBezTo>
                    <a:pt x="7" y="19"/>
                    <a:pt x="8" y="18"/>
                    <a:pt x="8" y="19"/>
                  </a:cubicBezTo>
                  <a:cubicBezTo>
                    <a:pt x="8" y="19"/>
                    <a:pt x="8" y="20"/>
                    <a:pt x="9" y="20"/>
                  </a:cubicBezTo>
                  <a:cubicBezTo>
                    <a:pt x="10" y="20"/>
                    <a:pt x="10" y="19"/>
                    <a:pt x="11" y="19"/>
                  </a:cubicBezTo>
                  <a:cubicBezTo>
                    <a:pt x="11" y="19"/>
                    <a:pt x="10" y="19"/>
                    <a:pt x="10" y="20"/>
                  </a:cubicBezTo>
                  <a:cubicBezTo>
                    <a:pt x="10" y="20"/>
                    <a:pt x="10" y="20"/>
                    <a:pt x="10" y="20"/>
                  </a:cubicBezTo>
                  <a:cubicBezTo>
                    <a:pt x="11" y="20"/>
                    <a:pt x="12" y="20"/>
                    <a:pt x="12" y="20"/>
                  </a:cubicBezTo>
                  <a:cubicBezTo>
                    <a:pt x="13" y="20"/>
                    <a:pt x="13" y="19"/>
                    <a:pt x="13" y="20"/>
                  </a:cubicBezTo>
                  <a:cubicBezTo>
                    <a:pt x="13" y="20"/>
                    <a:pt x="13" y="21"/>
                    <a:pt x="14" y="21"/>
                  </a:cubicBezTo>
                  <a:cubicBezTo>
                    <a:pt x="15" y="20"/>
                    <a:pt x="15" y="19"/>
                    <a:pt x="15" y="20"/>
                  </a:cubicBezTo>
                  <a:cubicBezTo>
                    <a:pt x="15" y="20"/>
                    <a:pt x="15" y="20"/>
                    <a:pt x="16" y="20"/>
                  </a:cubicBezTo>
                  <a:cubicBezTo>
                    <a:pt x="16" y="20"/>
                    <a:pt x="17" y="19"/>
                    <a:pt x="17" y="20"/>
                  </a:cubicBezTo>
                  <a:cubicBezTo>
                    <a:pt x="18" y="20"/>
                    <a:pt x="18" y="21"/>
                    <a:pt x="19" y="21"/>
                  </a:cubicBezTo>
                  <a:cubicBezTo>
                    <a:pt x="19" y="21"/>
                    <a:pt x="20" y="21"/>
                    <a:pt x="20" y="21"/>
                  </a:cubicBezTo>
                  <a:cubicBezTo>
                    <a:pt x="20" y="21"/>
                    <a:pt x="21" y="21"/>
                    <a:pt x="20" y="21"/>
                  </a:cubicBezTo>
                  <a:cubicBezTo>
                    <a:pt x="19" y="21"/>
                    <a:pt x="18" y="21"/>
                    <a:pt x="17" y="21"/>
                  </a:cubicBezTo>
                  <a:cubicBezTo>
                    <a:pt x="16" y="21"/>
                    <a:pt x="15" y="21"/>
                    <a:pt x="16" y="22"/>
                  </a:cubicBezTo>
                  <a:cubicBezTo>
                    <a:pt x="17" y="22"/>
                    <a:pt x="17" y="22"/>
                    <a:pt x="18" y="22"/>
                  </a:cubicBezTo>
                  <a:cubicBezTo>
                    <a:pt x="19" y="22"/>
                    <a:pt x="21" y="22"/>
                    <a:pt x="20" y="22"/>
                  </a:cubicBezTo>
                  <a:cubicBezTo>
                    <a:pt x="20" y="22"/>
                    <a:pt x="19" y="23"/>
                    <a:pt x="19" y="23"/>
                  </a:cubicBezTo>
                  <a:cubicBezTo>
                    <a:pt x="19" y="23"/>
                    <a:pt x="19" y="23"/>
                    <a:pt x="18" y="23"/>
                  </a:cubicBezTo>
                  <a:cubicBezTo>
                    <a:pt x="18" y="22"/>
                    <a:pt x="17" y="22"/>
                    <a:pt x="17" y="23"/>
                  </a:cubicBezTo>
                  <a:cubicBezTo>
                    <a:pt x="16" y="23"/>
                    <a:pt x="16" y="23"/>
                    <a:pt x="16" y="24"/>
                  </a:cubicBezTo>
                  <a:cubicBezTo>
                    <a:pt x="17" y="24"/>
                    <a:pt x="17" y="24"/>
                    <a:pt x="17" y="23"/>
                  </a:cubicBezTo>
                  <a:cubicBezTo>
                    <a:pt x="18" y="23"/>
                    <a:pt x="18" y="23"/>
                    <a:pt x="18" y="24"/>
                  </a:cubicBezTo>
                  <a:cubicBezTo>
                    <a:pt x="18" y="24"/>
                    <a:pt x="19" y="24"/>
                    <a:pt x="19" y="24"/>
                  </a:cubicBezTo>
                  <a:cubicBezTo>
                    <a:pt x="20" y="24"/>
                    <a:pt x="19" y="25"/>
                    <a:pt x="19" y="25"/>
                  </a:cubicBezTo>
                  <a:cubicBezTo>
                    <a:pt x="19" y="25"/>
                    <a:pt x="20" y="25"/>
                    <a:pt x="21" y="25"/>
                  </a:cubicBezTo>
                  <a:cubicBezTo>
                    <a:pt x="22" y="25"/>
                    <a:pt x="22" y="26"/>
                    <a:pt x="23" y="25"/>
                  </a:cubicBezTo>
                  <a:cubicBezTo>
                    <a:pt x="23" y="25"/>
                    <a:pt x="22" y="25"/>
                    <a:pt x="21" y="24"/>
                  </a:cubicBezTo>
                  <a:cubicBezTo>
                    <a:pt x="21" y="24"/>
                    <a:pt x="21" y="24"/>
                    <a:pt x="21" y="23"/>
                  </a:cubicBezTo>
                  <a:cubicBezTo>
                    <a:pt x="21" y="23"/>
                    <a:pt x="21" y="23"/>
                    <a:pt x="22" y="23"/>
                  </a:cubicBezTo>
                  <a:cubicBezTo>
                    <a:pt x="23" y="24"/>
                    <a:pt x="23" y="24"/>
                    <a:pt x="24" y="24"/>
                  </a:cubicBezTo>
                  <a:cubicBezTo>
                    <a:pt x="25" y="24"/>
                    <a:pt x="25" y="24"/>
                    <a:pt x="25" y="25"/>
                  </a:cubicBezTo>
                  <a:cubicBezTo>
                    <a:pt x="25" y="26"/>
                    <a:pt x="26" y="26"/>
                    <a:pt x="26" y="26"/>
                  </a:cubicBezTo>
                  <a:cubicBezTo>
                    <a:pt x="27" y="26"/>
                    <a:pt x="27" y="26"/>
                    <a:pt x="28" y="26"/>
                  </a:cubicBezTo>
                  <a:cubicBezTo>
                    <a:pt x="29" y="26"/>
                    <a:pt x="30" y="26"/>
                    <a:pt x="30" y="27"/>
                  </a:cubicBezTo>
                  <a:cubicBezTo>
                    <a:pt x="31" y="27"/>
                    <a:pt x="32" y="28"/>
                    <a:pt x="32" y="27"/>
                  </a:cubicBezTo>
                  <a:cubicBezTo>
                    <a:pt x="32" y="27"/>
                    <a:pt x="31" y="26"/>
                    <a:pt x="30" y="25"/>
                  </a:cubicBezTo>
                  <a:cubicBezTo>
                    <a:pt x="30" y="25"/>
                    <a:pt x="30" y="25"/>
                    <a:pt x="29" y="25"/>
                  </a:cubicBezTo>
                  <a:cubicBezTo>
                    <a:pt x="27" y="25"/>
                    <a:pt x="26" y="25"/>
                    <a:pt x="27" y="25"/>
                  </a:cubicBezTo>
                  <a:cubicBezTo>
                    <a:pt x="27" y="24"/>
                    <a:pt x="28" y="25"/>
                    <a:pt x="29" y="24"/>
                  </a:cubicBezTo>
                  <a:cubicBezTo>
                    <a:pt x="29" y="24"/>
                    <a:pt x="28" y="23"/>
                    <a:pt x="28" y="23"/>
                  </a:cubicBezTo>
                  <a:cubicBezTo>
                    <a:pt x="27" y="23"/>
                    <a:pt x="25" y="23"/>
                    <a:pt x="25" y="23"/>
                  </a:cubicBezTo>
                  <a:cubicBezTo>
                    <a:pt x="25" y="23"/>
                    <a:pt x="25" y="23"/>
                    <a:pt x="26" y="23"/>
                  </a:cubicBezTo>
                  <a:cubicBezTo>
                    <a:pt x="26" y="23"/>
                    <a:pt x="27" y="23"/>
                    <a:pt x="27" y="22"/>
                  </a:cubicBezTo>
                  <a:cubicBezTo>
                    <a:pt x="27" y="22"/>
                    <a:pt x="25" y="21"/>
                    <a:pt x="24" y="21"/>
                  </a:cubicBezTo>
                  <a:cubicBezTo>
                    <a:pt x="23" y="22"/>
                    <a:pt x="23" y="21"/>
                    <a:pt x="23" y="21"/>
                  </a:cubicBezTo>
                  <a:cubicBezTo>
                    <a:pt x="23" y="21"/>
                    <a:pt x="21" y="20"/>
                    <a:pt x="22" y="20"/>
                  </a:cubicBezTo>
                  <a:cubicBezTo>
                    <a:pt x="23" y="20"/>
                    <a:pt x="24" y="21"/>
                    <a:pt x="24" y="20"/>
                  </a:cubicBezTo>
                  <a:lnTo>
                    <a:pt x="15"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45" name="Freeform 375">
              <a:extLst>
                <a:ext uri="{FF2B5EF4-FFF2-40B4-BE49-F238E27FC236}">
                  <a16:creationId xmlns:a16="http://schemas.microsoft.com/office/drawing/2014/main" id="{91EDDAB5-EE3C-4933-94D6-1E089F21B75B}"/>
                </a:ext>
              </a:extLst>
            </p:cNvPr>
            <p:cNvSpPr>
              <a:spLocks/>
            </p:cNvSpPr>
            <p:nvPr/>
          </p:nvSpPr>
          <p:spPr bwMode="gray">
            <a:xfrm>
              <a:off x="6645314" y="5458529"/>
              <a:ext cx="10824" cy="12177"/>
            </a:xfrm>
            <a:custGeom>
              <a:avLst/>
              <a:gdLst>
                <a:gd name="T0" fmla="*/ 3 w 4"/>
                <a:gd name="T1" fmla="*/ 3 h 5"/>
                <a:gd name="T2" fmla="*/ 4 w 4"/>
                <a:gd name="T3" fmla="*/ 3 h 5"/>
                <a:gd name="T4" fmla="*/ 3 w 4"/>
                <a:gd name="T5" fmla="*/ 2 h 5"/>
                <a:gd name="T6" fmla="*/ 2 w 4"/>
                <a:gd name="T7" fmla="*/ 0 h 5"/>
                <a:gd name="T8" fmla="*/ 1 w 4"/>
                <a:gd name="T9" fmla="*/ 1 h 5"/>
                <a:gd name="T10" fmla="*/ 1 w 4"/>
                <a:gd name="T11" fmla="*/ 2 h 5"/>
                <a:gd name="T12" fmla="*/ 0 w 4"/>
                <a:gd name="T13" fmla="*/ 3 h 5"/>
                <a:gd name="T14" fmla="*/ 1 w 4"/>
                <a:gd name="T15" fmla="*/ 4 h 5"/>
                <a:gd name="T16" fmla="*/ 3 w 4"/>
                <a:gd name="T17" fmla="*/ 5 h 5"/>
                <a:gd name="T18" fmla="*/ 4 w 4"/>
                <a:gd name="T19" fmla="*/ 5 h 5"/>
                <a:gd name="T20" fmla="*/ 3 w 4"/>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3" y="3"/>
                  </a:moveTo>
                  <a:cubicBezTo>
                    <a:pt x="3" y="3"/>
                    <a:pt x="3" y="3"/>
                    <a:pt x="4" y="3"/>
                  </a:cubicBezTo>
                  <a:cubicBezTo>
                    <a:pt x="4" y="3"/>
                    <a:pt x="3" y="2"/>
                    <a:pt x="3" y="2"/>
                  </a:cubicBezTo>
                  <a:cubicBezTo>
                    <a:pt x="2" y="1"/>
                    <a:pt x="2" y="0"/>
                    <a:pt x="2" y="0"/>
                  </a:cubicBezTo>
                  <a:cubicBezTo>
                    <a:pt x="1" y="0"/>
                    <a:pt x="1" y="1"/>
                    <a:pt x="1" y="1"/>
                  </a:cubicBezTo>
                  <a:cubicBezTo>
                    <a:pt x="1" y="2"/>
                    <a:pt x="2" y="2"/>
                    <a:pt x="1" y="2"/>
                  </a:cubicBezTo>
                  <a:cubicBezTo>
                    <a:pt x="1" y="2"/>
                    <a:pt x="0" y="2"/>
                    <a:pt x="0" y="3"/>
                  </a:cubicBezTo>
                  <a:cubicBezTo>
                    <a:pt x="0" y="3"/>
                    <a:pt x="1" y="3"/>
                    <a:pt x="1" y="4"/>
                  </a:cubicBezTo>
                  <a:cubicBezTo>
                    <a:pt x="2" y="5"/>
                    <a:pt x="2" y="5"/>
                    <a:pt x="3" y="5"/>
                  </a:cubicBezTo>
                  <a:cubicBezTo>
                    <a:pt x="3" y="5"/>
                    <a:pt x="4" y="5"/>
                    <a:pt x="4" y="5"/>
                  </a:cubicBezTo>
                  <a:cubicBezTo>
                    <a:pt x="3" y="4"/>
                    <a:pt x="2" y="3"/>
                    <a:pt x="3"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46" name="Freeform 376">
              <a:extLst>
                <a:ext uri="{FF2B5EF4-FFF2-40B4-BE49-F238E27FC236}">
                  <a16:creationId xmlns:a16="http://schemas.microsoft.com/office/drawing/2014/main" id="{014656D4-102F-41B3-A02E-CA611715E6AA}"/>
                </a:ext>
              </a:extLst>
            </p:cNvPr>
            <p:cNvSpPr>
              <a:spLocks/>
            </p:cNvSpPr>
            <p:nvPr/>
          </p:nvSpPr>
          <p:spPr bwMode="gray">
            <a:xfrm>
              <a:off x="6656138" y="5467999"/>
              <a:ext cx="2706"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47" name="Freeform 377">
              <a:extLst>
                <a:ext uri="{FF2B5EF4-FFF2-40B4-BE49-F238E27FC236}">
                  <a16:creationId xmlns:a16="http://schemas.microsoft.com/office/drawing/2014/main" id="{F2717E74-33BC-4B59-BE92-A32F314D4F7C}"/>
                </a:ext>
              </a:extLst>
            </p:cNvPr>
            <p:cNvSpPr>
              <a:spLocks/>
            </p:cNvSpPr>
            <p:nvPr/>
          </p:nvSpPr>
          <p:spPr bwMode="gray">
            <a:xfrm>
              <a:off x="6622314" y="5463941"/>
              <a:ext cx="25707" cy="12177"/>
            </a:xfrm>
            <a:custGeom>
              <a:avLst/>
              <a:gdLst>
                <a:gd name="T0" fmla="*/ 8 w 10"/>
                <a:gd name="T1" fmla="*/ 2 h 5"/>
                <a:gd name="T2" fmla="*/ 9 w 10"/>
                <a:gd name="T3" fmla="*/ 2 h 5"/>
                <a:gd name="T4" fmla="*/ 10 w 10"/>
                <a:gd name="T5" fmla="*/ 3 h 5"/>
                <a:gd name="T6" fmla="*/ 9 w 10"/>
                <a:gd name="T7" fmla="*/ 4 h 5"/>
                <a:gd name="T8" fmla="*/ 8 w 10"/>
                <a:gd name="T9" fmla="*/ 4 h 5"/>
                <a:gd name="T10" fmla="*/ 8 w 10"/>
                <a:gd name="T11" fmla="*/ 4 h 5"/>
                <a:gd name="T12" fmla="*/ 7 w 10"/>
                <a:gd name="T13" fmla="*/ 4 h 5"/>
                <a:gd name="T14" fmla="*/ 6 w 10"/>
                <a:gd name="T15" fmla="*/ 4 h 5"/>
                <a:gd name="T16" fmla="*/ 6 w 10"/>
                <a:gd name="T17" fmla="*/ 3 h 5"/>
                <a:gd name="T18" fmla="*/ 5 w 10"/>
                <a:gd name="T19" fmla="*/ 3 h 5"/>
                <a:gd name="T20" fmla="*/ 4 w 10"/>
                <a:gd name="T21" fmla="*/ 2 h 5"/>
                <a:gd name="T22" fmla="*/ 4 w 10"/>
                <a:gd name="T23" fmla="*/ 3 h 5"/>
                <a:gd name="T24" fmla="*/ 5 w 10"/>
                <a:gd name="T25" fmla="*/ 4 h 5"/>
                <a:gd name="T26" fmla="*/ 4 w 10"/>
                <a:gd name="T27" fmla="*/ 4 h 5"/>
                <a:gd name="T28" fmla="*/ 3 w 10"/>
                <a:gd name="T29" fmla="*/ 3 h 5"/>
                <a:gd name="T30" fmla="*/ 2 w 10"/>
                <a:gd name="T31" fmla="*/ 2 h 5"/>
                <a:gd name="T32" fmla="*/ 1 w 10"/>
                <a:gd name="T33" fmla="*/ 3 h 5"/>
                <a:gd name="T34" fmla="*/ 0 w 10"/>
                <a:gd name="T35" fmla="*/ 4 h 5"/>
                <a:gd name="T36" fmla="*/ 1 w 10"/>
                <a:gd name="T37" fmla="*/ 2 h 5"/>
                <a:gd name="T38" fmla="*/ 1 w 10"/>
                <a:gd name="T39" fmla="*/ 1 h 5"/>
                <a:gd name="T40" fmla="*/ 2 w 10"/>
                <a:gd name="T41" fmla="*/ 0 h 5"/>
                <a:gd name="T42" fmla="*/ 3 w 10"/>
                <a:gd name="T43" fmla="*/ 1 h 5"/>
                <a:gd name="T44" fmla="*/ 4 w 10"/>
                <a:gd name="T45" fmla="*/ 1 h 5"/>
                <a:gd name="T46" fmla="*/ 5 w 10"/>
                <a:gd name="T47" fmla="*/ 1 h 5"/>
                <a:gd name="T48" fmla="*/ 7 w 10"/>
                <a:gd name="T49" fmla="*/ 1 h 5"/>
                <a:gd name="T50" fmla="*/ 8 w 10"/>
                <a:gd name="T5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5">
                  <a:moveTo>
                    <a:pt x="8" y="2"/>
                  </a:moveTo>
                  <a:cubicBezTo>
                    <a:pt x="8" y="2"/>
                    <a:pt x="8" y="2"/>
                    <a:pt x="9" y="2"/>
                  </a:cubicBezTo>
                  <a:cubicBezTo>
                    <a:pt x="10" y="3"/>
                    <a:pt x="10" y="3"/>
                    <a:pt x="10" y="3"/>
                  </a:cubicBezTo>
                  <a:cubicBezTo>
                    <a:pt x="10" y="4"/>
                    <a:pt x="9" y="4"/>
                    <a:pt x="9" y="4"/>
                  </a:cubicBezTo>
                  <a:cubicBezTo>
                    <a:pt x="9" y="4"/>
                    <a:pt x="8" y="4"/>
                    <a:pt x="8" y="4"/>
                  </a:cubicBezTo>
                  <a:cubicBezTo>
                    <a:pt x="8" y="3"/>
                    <a:pt x="8" y="3"/>
                    <a:pt x="8" y="4"/>
                  </a:cubicBezTo>
                  <a:cubicBezTo>
                    <a:pt x="7" y="4"/>
                    <a:pt x="7" y="4"/>
                    <a:pt x="7" y="4"/>
                  </a:cubicBezTo>
                  <a:cubicBezTo>
                    <a:pt x="7" y="4"/>
                    <a:pt x="6" y="4"/>
                    <a:pt x="6" y="4"/>
                  </a:cubicBezTo>
                  <a:cubicBezTo>
                    <a:pt x="6" y="3"/>
                    <a:pt x="6" y="3"/>
                    <a:pt x="6" y="3"/>
                  </a:cubicBezTo>
                  <a:cubicBezTo>
                    <a:pt x="5" y="4"/>
                    <a:pt x="5" y="3"/>
                    <a:pt x="5" y="3"/>
                  </a:cubicBezTo>
                  <a:cubicBezTo>
                    <a:pt x="5" y="2"/>
                    <a:pt x="4" y="3"/>
                    <a:pt x="4" y="2"/>
                  </a:cubicBezTo>
                  <a:cubicBezTo>
                    <a:pt x="3" y="2"/>
                    <a:pt x="4" y="3"/>
                    <a:pt x="4" y="3"/>
                  </a:cubicBezTo>
                  <a:cubicBezTo>
                    <a:pt x="5" y="3"/>
                    <a:pt x="5" y="4"/>
                    <a:pt x="5" y="4"/>
                  </a:cubicBezTo>
                  <a:cubicBezTo>
                    <a:pt x="4" y="5"/>
                    <a:pt x="4" y="5"/>
                    <a:pt x="4" y="4"/>
                  </a:cubicBezTo>
                  <a:cubicBezTo>
                    <a:pt x="4" y="3"/>
                    <a:pt x="3" y="3"/>
                    <a:pt x="3" y="3"/>
                  </a:cubicBezTo>
                  <a:cubicBezTo>
                    <a:pt x="3" y="3"/>
                    <a:pt x="2" y="2"/>
                    <a:pt x="2" y="2"/>
                  </a:cubicBezTo>
                  <a:cubicBezTo>
                    <a:pt x="2" y="3"/>
                    <a:pt x="2" y="3"/>
                    <a:pt x="1" y="3"/>
                  </a:cubicBezTo>
                  <a:cubicBezTo>
                    <a:pt x="1" y="4"/>
                    <a:pt x="1" y="4"/>
                    <a:pt x="0" y="4"/>
                  </a:cubicBezTo>
                  <a:cubicBezTo>
                    <a:pt x="0" y="3"/>
                    <a:pt x="1" y="2"/>
                    <a:pt x="1" y="2"/>
                  </a:cubicBezTo>
                  <a:cubicBezTo>
                    <a:pt x="1" y="2"/>
                    <a:pt x="1" y="1"/>
                    <a:pt x="1" y="1"/>
                  </a:cubicBezTo>
                  <a:cubicBezTo>
                    <a:pt x="1" y="1"/>
                    <a:pt x="2" y="1"/>
                    <a:pt x="2" y="0"/>
                  </a:cubicBezTo>
                  <a:cubicBezTo>
                    <a:pt x="2" y="0"/>
                    <a:pt x="3" y="0"/>
                    <a:pt x="3" y="1"/>
                  </a:cubicBezTo>
                  <a:cubicBezTo>
                    <a:pt x="4" y="1"/>
                    <a:pt x="4" y="1"/>
                    <a:pt x="4" y="1"/>
                  </a:cubicBezTo>
                  <a:cubicBezTo>
                    <a:pt x="4" y="0"/>
                    <a:pt x="4" y="1"/>
                    <a:pt x="5" y="1"/>
                  </a:cubicBezTo>
                  <a:cubicBezTo>
                    <a:pt x="6" y="1"/>
                    <a:pt x="6" y="1"/>
                    <a:pt x="7" y="1"/>
                  </a:cubicBezTo>
                  <a:cubicBezTo>
                    <a:pt x="7" y="2"/>
                    <a:pt x="8" y="3"/>
                    <a:pt x="8"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48" name="Freeform 378">
              <a:extLst>
                <a:ext uri="{FF2B5EF4-FFF2-40B4-BE49-F238E27FC236}">
                  <a16:creationId xmlns:a16="http://schemas.microsoft.com/office/drawing/2014/main" id="{CA34662B-AF2E-4F5D-9416-968D477F1A08}"/>
                </a:ext>
              </a:extLst>
            </p:cNvPr>
            <p:cNvSpPr>
              <a:spLocks/>
            </p:cNvSpPr>
            <p:nvPr/>
          </p:nvSpPr>
          <p:spPr bwMode="gray">
            <a:xfrm>
              <a:off x="6622314" y="5473411"/>
              <a:ext cx="5412" cy="2706"/>
            </a:xfrm>
            <a:custGeom>
              <a:avLst/>
              <a:gdLst>
                <a:gd name="T0" fmla="*/ 2 w 2"/>
                <a:gd name="T1" fmla="*/ 0 h 1"/>
                <a:gd name="T2" fmla="*/ 1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1" y="0"/>
                    <a:pt x="1" y="0"/>
                  </a:cubicBezTo>
                  <a:cubicBezTo>
                    <a:pt x="0" y="1"/>
                    <a:pt x="0" y="1"/>
                    <a:pt x="1" y="1"/>
                  </a:cubicBezTo>
                  <a:cubicBezTo>
                    <a:pt x="1" y="1"/>
                    <a:pt x="2"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49" name="Freeform 379">
              <a:extLst>
                <a:ext uri="{FF2B5EF4-FFF2-40B4-BE49-F238E27FC236}">
                  <a16:creationId xmlns:a16="http://schemas.microsoft.com/office/drawing/2014/main" id="{D861C21A-12D4-4867-BBEF-11430E6205E3}"/>
                </a:ext>
              </a:extLst>
            </p:cNvPr>
            <p:cNvSpPr>
              <a:spLocks/>
            </p:cNvSpPr>
            <p:nvPr/>
          </p:nvSpPr>
          <p:spPr bwMode="gray">
            <a:xfrm>
              <a:off x="6627726" y="5473411"/>
              <a:ext cx="1353" cy="5412"/>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1" y="1"/>
                    <a:pt x="0" y="1"/>
                    <a:pt x="0" y="1"/>
                  </a:cubicBezTo>
                  <a:cubicBezTo>
                    <a:pt x="1" y="2"/>
                    <a:pt x="1" y="1"/>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50" name="Freeform 380">
              <a:extLst>
                <a:ext uri="{FF2B5EF4-FFF2-40B4-BE49-F238E27FC236}">
                  <a16:creationId xmlns:a16="http://schemas.microsoft.com/office/drawing/2014/main" id="{37A9ED34-62BE-461F-80B5-C800EBAC33B6}"/>
                </a:ext>
              </a:extLst>
            </p:cNvPr>
            <p:cNvSpPr>
              <a:spLocks/>
            </p:cNvSpPr>
            <p:nvPr/>
          </p:nvSpPr>
          <p:spPr bwMode="gray">
            <a:xfrm>
              <a:off x="6637196" y="5484235"/>
              <a:ext cx="5412"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1" y="0"/>
                    <a:pt x="0" y="0"/>
                    <a:pt x="1" y="0"/>
                  </a:cubicBezTo>
                  <a:cubicBezTo>
                    <a:pt x="1"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51" name="Freeform 381">
              <a:extLst>
                <a:ext uri="{FF2B5EF4-FFF2-40B4-BE49-F238E27FC236}">
                  <a16:creationId xmlns:a16="http://schemas.microsoft.com/office/drawing/2014/main" id="{EEF10EDD-B11D-4589-9FA8-DA3FC0B11012}"/>
                </a:ext>
              </a:extLst>
            </p:cNvPr>
            <p:cNvSpPr>
              <a:spLocks/>
            </p:cNvSpPr>
            <p:nvPr/>
          </p:nvSpPr>
          <p:spPr bwMode="gray">
            <a:xfrm>
              <a:off x="6648020" y="5484235"/>
              <a:ext cx="23001" cy="9471"/>
            </a:xfrm>
            <a:custGeom>
              <a:avLst/>
              <a:gdLst>
                <a:gd name="T0" fmla="*/ 1 w 9"/>
                <a:gd name="T1" fmla="*/ 0 h 4"/>
                <a:gd name="T2" fmla="*/ 0 w 9"/>
                <a:gd name="T3" fmla="*/ 1 h 4"/>
                <a:gd name="T4" fmla="*/ 1 w 9"/>
                <a:gd name="T5" fmla="*/ 1 h 4"/>
                <a:gd name="T6" fmla="*/ 3 w 9"/>
                <a:gd name="T7" fmla="*/ 1 h 4"/>
                <a:gd name="T8" fmla="*/ 4 w 9"/>
                <a:gd name="T9" fmla="*/ 2 h 4"/>
                <a:gd name="T10" fmla="*/ 6 w 9"/>
                <a:gd name="T11" fmla="*/ 2 h 4"/>
                <a:gd name="T12" fmla="*/ 7 w 9"/>
                <a:gd name="T13" fmla="*/ 3 h 4"/>
                <a:gd name="T14" fmla="*/ 8 w 9"/>
                <a:gd name="T15" fmla="*/ 3 h 4"/>
                <a:gd name="T16" fmla="*/ 8 w 9"/>
                <a:gd name="T17" fmla="*/ 2 h 4"/>
                <a:gd name="T18" fmla="*/ 7 w 9"/>
                <a:gd name="T19" fmla="*/ 1 h 4"/>
                <a:gd name="T20" fmla="*/ 6 w 9"/>
                <a:gd name="T21" fmla="*/ 1 h 4"/>
                <a:gd name="T22" fmla="*/ 6 w 9"/>
                <a:gd name="T23" fmla="*/ 1 h 4"/>
                <a:gd name="T24" fmla="*/ 5 w 9"/>
                <a:gd name="T25" fmla="*/ 1 h 4"/>
                <a:gd name="T26" fmla="*/ 3 w 9"/>
                <a:gd name="T27" fmla="*/ 1 h 4"/>
                <a:gd name="T28" fmla="*/ 1 w 9"/>
                <a:gd name="T2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4">
                  <a:moveTo>
                    <a:pt x="1" y="0"/>
                  </a:moveTo>
                  <a:cubicBezTo>
                    <a:pt x="1" y="0"/>
                    <a:pt x="0" y="0"/>
                    <a:pt x="0" y="1"/>
                  </a:cubicBezTo>
                  <a:cubicBezTo>
                    <a:pt x="0" y="2"/>
                    <a:pt x="1" y="1"/>
                    <a:pt x="1" y="1"/>
                  </a:cubicBezTo>
                  <a:cubicBezTo>
                    <a:pt x="2" y="1"/>
                    <a:pt x="2" y="1"/>
                    <a:pt x="3" y="1"/>
                  </a:cubicBezTo>
                  <a:cubicBezTo>
                    <a:pt x="3" y="2"/>
                    <a:pt x="4" y="2"/>
                    <a:pt x="4" y="2"/>
                  </a:cubicBezTo>
                  <a:cubicBezTo>
                    <a:pt x="4" y="3"/>
                    <a:pt x="5" y="2"/>
                    <a:pt x="6" y="2"/>
                  </a:cubicBezTo>
                  <a:cubicBezTo>
                    <a:pt x="7" y="3"/>
                    <a:pt x="7" y="3"/>
                    <a:pt x="7" y="3"/>
                  </a:cubicBezTo>
                  <a:cubicBezTo>
                    <a:pt x="8" y="4"/>
                    <a:pt x="8" y="3"/>
                    <a:pt x="8" y="3"/>
                  </a:cubicBezTo>
                  <a:cubicBezTo>
                    <a:pt x="9" y="3"/>
                    <a:pt x="8" y="2"/>
                    <a:pt x="8" y="2"/>
                  </a:cubicBezTo>
                  <a:cubicBezTo>
                    <a:pt x="7" y="2"/>
                    <a:pt x="7" y="2"/>
                    <a:pt x="7" y="1"/>
                  </a:cubicBezTo>
                  <a:cubicBezTo>
                    <a:pt x="8" y="1"/>
                    <a:pt x="7" y="1"/>
                    <a:pt x="6" y="1"/>
                  </a:cubicBezTo>
                  <a:cubicBezTo>
                    <a:pt x="6" y="1"/>
                    <a:pt x="6" y="1"/>
                    <a:pt x="6" y="1"/>
                  </a:cubicBezTo>
                  <a:cubicBezTo>
                    <a:pt x="6" y="0"/>
                    <a:pt x="5" y="1"/>
                    <a:pt x="5" y="1"/>
                  </a:cubicBezTo>
                  <a:cubicBezTo>
                    <a:pt x="4" y="1"/>
                    <a:pt x="4" y="1"/>
                    <a:pt x="3" y="1"/>
                  </a:cubicBezTo>
                  <a:cubicBezTo>
                    <a:pt x="3" y="1"/>
                    <a:pt x="3"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52" name="Freeform 382">
              <a:extLst>
                <a:ext uri="{FF2B5EF4-FFF2-40B4-BE49-F238E27FC236}">
                  <a16:creationId xmlns:a16="http://schemas.microsoft.com/office/drawing/2014/main" id="{F968CBC8-9997-425B-A34A-51B2F6973BFF}"/>
                </a:ext>
              </a:extLst>
            </p:cNvPr>
            <p:cNvSpPr>
              <a:spLocks/>
            </p:cNvSpPr>
            <p:nvPr/>
          </p:nvSpPr>
          <p:spPr bwMode="gray">
            <a:xfrm>
              <a:off x="6676433" y="5493706"/>
              <a:ext cx="2706" cy="5412"/>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0" y="1"/>
                    <a:pt x="0" y="1"/>
                  </a:cubicBezTo>
                  <a:cubicBezTo>
                    <a:pt x="1" y="2"/>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53" name="Freeform 383">
              <a:extLst>
                <a:ext uri="{FF2B5EF4-FFF2-40B4-BE49-F238E27FC236}">
                  <a16:creationId xmlns:a16="http://schemas.microsoft.com/office/drawing/2014/main" id="{44A7042E-603F-435A-8A38-D4722EE960D3}"/>
                </a:ext>
              </a:extLst>
            </p:cNvPr>
            <p:cNvSpPr>
              <a:spLocks/>
            </p:cNvSpPr>
            <p:nvPr/>
          </p:nvSpPr>
          <p:spPr bwMode="gray">
            <a:xfrm>
              <a:off x="6702139" y="5486941"/>
              <a:ext cx="23001" cy="9471"/>
            </a:xfrm>
            <a:custGeom>
              <a:avLst/>
              <a:gdLst>
                <a:gd name="T0" fmla="*/ 1 w 9"/>
                <a:gd name="T1" fmla="*/ 0 h 4"/>
                <a:gd name="T2" fmla="*/ 1 w 9"/>
                <a:gd name="T3" fmla="*/ 1 h 4"/>
                <a:gd name="T4" fmla="*/ 3 w 9"/>
                <a:gd name="T5" fmla="*/ 3 h 4"/>
                <a:gd name="T6" fmla="*/ 5 w 9"/>
                <a:gd name="T7" fmla="*/ 3 h 4"/>
                <a:gd name="T8" fmla="*/ 6 w 9"/>
                <a:gd name="T9" fmla="*/ 3 h 4"/>
                <a:gd name="T10" fmla="*/ 7 w 9"/>
                <a:gd name="T11" fmla="*/ 3 h 4"/>
                <a:gd name="T12" fmla="*/ 8 w 9"/>
                <a:gd name="T13" fmla="*/ 3 h 4"/>
                <a:gd name="T14" fmla="*/ 8 w 9"/>
                <a:gd name="T15" fmla="*/ 1 h 4"/>
                <a:gd name="T16" fmla="*/ 5 w 9"/>
                <a:gd name="T17" fmla="*/ 0 h 4"/>
                <a:gd name="T18" fmla="*/ 1 w 9"/>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4">
                  <a:moveTo>
                    <a:pt x="1" y="0"/>
                  </a:moveTo>
                  <a:cubicBezTo>
                    <a:pt x="1" y="0"/>
                    <a:pt x="0" y="0"/>
                    <a:pt x="1" y="1"/>
                  </a:cubicBezTo>
                  <a:cubicBezTo>
                    <a:pt x="1" y="1"/>
                    <a:pt x="2" y="3"/>
                    <a:pt x="3" y="3"/>
                  </a:cubicBezTo>
                  <a:cubicBezTo>
                    <a:pt x="3" y="3"/>
                    <a:pt x="4" y="2"/>
                    <a:pt x="5" y="3"/>
                  </a:cubicBezTo>
                  <a:cubicBezTo>
                    <a:pt x="5" y="3"/>
                    <a:pt x="5" y="3"/>
                    <a:pt x="6" y="3"/>
                  </a:cubicBezTo>
                  <a:cubicBezTo>
                    <a:pt x="6" y="2"/>
                    <a:pt x="6" y="2"/>
                    <a:pt x="7" y="3"/>
                  </a:cubicBezTo>
                  <a:cubicBezTo>
                    <a:pt x="7" y="4"/>
                    <a:pt x="8" y="3"/>
                    <a:pt x="8" y="3"/>
                  </a:cubicBezTo>
                  <a:cubicBezTo>
                    <a:pt x="9" y="2"/>
                    <a:pt x="9" y="1"/>
                    <a:pt x="8" y="1"/>
                  </a:cubicBezTo>
                  <a:cubicBezTo>
                    <a:pt x="7" y="0"/>
                    <a:pt x="7" y="0"/>
                    <a:pt x="5" y="0"/>
                  </a:cubicBezTo>
                  <a:cubicBezTo>
                    <a:pt x="4" y="0"/>
                    <a:pt x="3"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54" name="Freeform 384">
              <a:extLst>
                <a:ext uri="{FF2B5EF4-FFF2-40B4-BE49-F238E27FC236}">
                  <a16:creationId xmlns:a16="http://schemas.microsoft.com/office/drawing/2014/main" id="{1C80F54A-20CD-4EED-B7FE-AF5AE23E104A}"/>
                </a:ext>
              </a:extLst>
            </p:cNvPr>
            <p:cNvSpPr>
              <a:spLocks/>
            </p:cNvSpPr>
            <p:nvPr/>
          </p:nvSpPr>
          <p:spPr bwMode="gray">
            <a:xfrm>
              <a:off x="6725140" y="5493706"/>
              <a:ext cx="5412" cy="2706"/>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1"/>
                  </a:cubicBezTo>
                  <a:cubicBezTo>
                    <a:pt x="1" y="1"/>
                    <a:pt x="1" y="1"/>
                    <a:pt x="2" y="1"/>
                  </a:cubicBezTo>
                  <a:cubicBezTo>
                    <a:pt x="2"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55" name="Freeform 385">
              <a:extLst>
                <a:ext uri="{FF2B5EF4-FFF2-40B4-BE49-F238E27FC236}">
                  <a16:creationId xmlns:a16="http://schemas.microsoft.com/office/drawing/2014/main" id="{41047518-3A1D-49E4-A115-E377F9EFD07D}"/>
                </a:ext>
              </a:extLst>
            </p:cNvPr>
            <p:cNvSpPr>
              <a:spLocks/>
            </p:cNvSpPr>
            <p:nvPr/>
          </p:nvSpPr>
          <p:spPr bwMode="gray">
            <a:xfrm>
              <a:off x="6733258" y="5492353"/>
              <a:ext cx="2706" cy="135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1" y="1"/>
                    <a:pt x="1" y="1"/>
                    <a:pt x="1" y="1"/>
                  </a:cubicBezTo>
                  <a:cubicBezTo>
                    <a:pt x="0"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56" name="Freeform 386">
              <a:extLst>
                <a:ext uri="{FF2B5EF4-FFF2-40B4-BE49-F238E27FC236}">
                  <a16:creationId xmlns:a16="http://schemas.microsoft.com/office/drawing/2014/main" id="{B99C69D6-AFA5-46C7-941B-0153F98E3618}"/>
                </a:ext>
              </a:extLst>
            </p:cNvPr>
            <p:cNvSpPr>
              <a:spLocks/>
            </p:cNvSpPr>
            <p:nvPr/>
          </p:nvSpPr>
          <p:spPr bwMode="gray">
            <a:xfrm>
              <a:off x="6718375" y="5499118"/>
              <a:ext cx="1353"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57" name="Freeform 387">
              <a:extLst>
                <a:ext uri="{FF2B5EF4-FFF2-40B4-BE49-F238E27FC236}">
                  <a16:creationId xmlns:a16="http://schemas.microsoft.com/office/drawing/2014/main" id="{DB498BEA-ACC6-4BAF-9850-5CD3F3DDB315}"/>
                </a:ext>
              </a:extLst>
            </p:cNvPr>
            <p:cNvSpPr>
              <a:spLocks/>
            </p:cNvSpPr>
            <p:nvPr/>
          </p:nvSpPr>
          <p:spPr bwMode="gray">
            <a:xfrm>
              <a:off x="6719728" y="5501824"/>
              <a:ext cx="8118" cy="5412"/>
            </a:xfrm>
            <a:custGeom>
              <a:avLst/>
              <a:gdLst>
                <a:gd name="T0" fmla="*/ 2 w 3"/>
                <a:gd name="T1" fmla="*/ 0 h 2"/>
                <a:gd name="T2" fmla="*/ 1 w 3"/>
                <a:gd name="T3" fmla="*/ 1 h 2"/>
                <a:gd name="T4" fmla="*/ 3 w 3"/>
                <a:gd name="T5" fmla="*/ 1 h 2"/>
                <a:gd name="T6" fmla="*/ 2 w 3"/>
                <a:gd name="T7" fmla="*/ 0 h 2"/>
              </a:gdLst>
              <a:ahLst/>
              <a:cxnLst>
                <a:cxn ang="0">
                  <a:pos x="T0" y="T1"/>
                </a:cxn>
                <a:cxn ang="0">
                  <a:pos x="T2" y="T3"/>
                </a:cxn>
                <a:cxn ang="0">
                  <a:pos x="T4" y="T5"/>
                </a:cxn>
                <a:cxn ang="0">
                  <a:pos x="T6" y="T7"/>
                </a:cxn>
              </a:cxnLst>
              <a:rect l="0" t="0" r="r" b="b"/>
              <a:pathLst>
                <a:path w="3" h="2">
                  <a:moveTo>
                    <a:pt x="2" y="0"/>
                  </a:moveTo>
                  <a:cubicBezTo>
                    <a:pt x="1" y="0"/>
                    <a:pt x="0" y="0"/>
                    <a:pt x="1" y="1"/>
                  </a:cubicBezTo>
                  <a:cubicBezTo>
                    <a:pt x="2" y="1"/>
                    <a:pt x="3" y="2"/>
                    <a:pt x="3" y="1"/>
                  </a:cubicBezTo>
                  <a:cubicBezTo>
                    <a:pt x="3"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58" name="Freeform 388">
              <a:extLst>
                <a:ext uri="{FF2B5EF4-FFF2-40B4-BE49-F238E27FC236}">
                  <a16:creationId xmlns:a16="http://schemas.microsoft.com/office/drawing/2014/main" id="{4D72BB17-9CA9-4425-88D4-CDB127D633AC}"/>
                </a:ext>
              </a:extLst>
            </p:cNvPr>
            <p:cNvSpPr>
              <a:spLocks/>
            </p:cNvSpPr>
            <p:nvPr/>
          </p:nvSpPr>
          <p:spPr bwMode="gray">
            <a:xfrm>
              <a:off x="6727846" y="5504530"/>
              <a:ext cx="5412" cy="2706"/>
            </a:xfrm>
            <a:custGeom>
              <a:avLst/>
              <a:gdLst>
                <a:gd name="T0" fmla="*/ 2 w 2"/>
                <a:gd name="T1" fmla="*/ 1 h 1"/>
                <a:gd name="T2" fmla="*/ 1 w 2"/>
                <a:gd name="T3" fmla="*/ 1 h 1"/>
                <a:gd name="T4" fmla="*/ 2 w 2"/>
                <a:gd name="T5" fmla="*/ 1 h 1"/>
              </a:gdLst>
              <a:ahLst/>
              <a:cxnLst>
                <a:cxn ang="0">
                  <a:pos x="T0" y="T1"/>
                </a:cxn>
                <a:cxn ang="0">
                  <a:pos x="T2" y="T3"/>
                </a:cxn>
                <a:cxn ang="0">
                  <a:pos x="T4" y="T5"/>
                </a:cxn>
              </a:cxnLst>
              <a:rect l="0" t="0" r="r" b="b"/>
              <a:pathLst>
                <a:path w="2" h="1">
                  <a:moveTo>
                    <a:pt x="2" y="1"/>
                  </a:moveTo>
                  <a:cubicBezTo>
                    <a:pt x="1" y="0"/>
                    <a:pt x="0" y="1"/>
                    <a:pt x="1" y="1"/>
                  </a:cubicBezTo>
                  <a:cubicBezTo>
                    <a:pt x="1" y="1"/>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59" name="Freeform 389">
              <a:extLst>
                <a:ext uri="{FF2B5EF4-FFF2-40B4-BE49-F238E27FC236}">
                  <a16:creationId xmlns:a16="http://schemas.microsoft.com/office/drawing/2014/main" id="{F552907A-A4AC-4421-AC65-B76DEB4DF7C3}"/>
                </a:ext>
              </a:extLst>
            </p:cNvPr>
            <p:cNvSpPr>
              <a:spLocks/>
            </p:cNvSpPr>
            <p:nvPr/>
          </p:nvSpPr>
          <p:spPr bwMode="gray">
            <a:xfrm>
              <a:off x="6719728" y="5504530"/>
              <a:ext cx="2706" cy="5412"/>
            </a:xfrm>
            <a:custGeom>
              <a:avLst/>
              <a:gdLst>
                <a:gd name="T0" fmla="*/ 1 w 1"/>
                <a:gd name="T1" fmla="*/ 0 h 2"/>
                <a:gd name="T2" fmla="*/ 1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0"/>
                    <a:pt x="0" y="1"/>
                    <a:pt x="1" y="1"/>
                  </a:cubicBezTo>
                  <a:cubicBezTo>
                    <a:pt x="1" y="2"/>
                    <a:pt x="1" y="1"/>
                    <a:pt x="1" y="1"/>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60" name="Freeform 390">
              <a:extLst>
                <a:ext uri="{FF2B5EF4-FFF2-40B4-BE49-F238E27FC236}">
                  <a16:creationId xmlns:a16="http://schemas.microsoft.com/office/drawing/2014/main" id="{F555877F-F6E4-4B1C-B552-A729EBB032F6}"/>
                </a:ext>
              </a:extLst>
            </p:cNvPr>
            <p:cNvSpPr>
              <a:spLocks/>
            </p:cNvSpPr>
            <p:nvPr/>
          </p:nvSpPr>
          <p:spPr bwMode="gray">
            <a:xfrm>
              <a:off x="6671021" y="5434175"/>
              <a:ext cx="79826" cy="58179"/>
            </a:xfrm>
            <a:custGeom>
              <a:avLst/>
              <a:gdLst>
                <a:gd name="T0" fmla="*/ 0 w 31"/>
                <a:gd name="T1" fmla="*/ 0 h 22"/>
                <a:gd name="T2" fmla="*/ 9 w 31"/>
                <a:gd name="T3" fmla="*/ 19 h 22"/>
                <a:gd name="T4" fmla="*/ 12 w 31"/>
                <a:gd name="T5" fmla="*/ 19 h 22"/>
                <a:gd name="T6" fmla="*/ 15 w 31"/>
                <a:gd name="T7" fmla="*/ 19 h 22"/>
                <a:gd name="T8" fmla="*/ 18 w 31"/>
                <a:gd name="T9" fmla="*/ 20 h 22"/>
                <a:gd name="T10" fmla="*/ 23 w 31"/>
                <a:gd name="T11" fmla="*/ 21 h 22"/>
                <a:gd name="T12" fmla="*/ 24 w 31"/>
                <a:gd name="T13" fmla="*/ 21 h 22"/>
                <a:gd name="T14" fmla="*/ 26 w 31"/>
                <a:gd name="T15" fmla="*/ 21 h 22"/>
                <a:gd name="T16" fmla="*/ 28 w 31"/>
                <a:gd name="T17" fmla="*/ 20 h 22"/>
                <a:gd name="T18" fmla="*/ 30 w 31"/>
                <a:gd name="T19" fmla="*/ 20 h 22"/>
                <a:gd name="T20" fmla="*/ 31 w 31"/>
                <a:gd name="T21" fmla="*/ 20 h 22"/>
                <a:gd name="T22" fmla="*/ 31 w 31"/>
                <a:gd name="T23" fmla="*/ 18 h 22"/>
                <a:gd name="T24" fmla="*/ 29 w 31"/>
                <a:gd name="T25" fmla="*/ 18 h 22"/>
                <a:gd name="T26" fmla="*/ 25 w 31"/>
                <a:gd name="T27" fmla="*/ 17 h 22"/>
                <a:gd name="T28" fmla="*/ 22 w 31"/>
                <a:gd name="T29" fmla="*/ 16 h 22"/>
                <a:gd name="T30" fmla="*/ 19 w 31"/>
                <a:gd name="T31" fmla="*/ 14 h 22"/>
                <a:gd name="T32" fmla="*/ 16 w 31"/>
                <a:gd name="T33" fmla="*/ 13 h 22"/>
                <a:gd name="T34" fmla="*/ 13 w 31"/>
                <a:gd name="T35" fmla="*/ 11 h 22"/>
                <a:gd name="T36" fmla="*/ 12 w 31"/>
                <a:gd name="T37" fmla="*/ 11 h 22"/>
                <a:gd name="T38" fmla="*/ 11 w 31"/>
                <a:gd name="T39" fmla="*/ 10 h 22"/>
                <a:gd name="T40" fmla="*/ 8 w 31"/>
                <a:gd name="T41" fmla="*/ 8 h 22"/>
                <a:gd name="T42" fmla="*/ 6 w 31"/>
                <a:gd name="T43" fmla="*/ 6 h 22"/>
                <a:gd name="T44" fmla="*/ 4 w 31"/>
                <a:gd name="T45" fmla="*/ 6 h 22"/>
                <a:gd name="T46" fmla="*/ 3 w 31"/>
                <a:gd name="T47" fmla="*/ 4 h 22"/>
                <a:gd name="T48" fmla="*/ 4 w 31"/>
                <a:gd name="T49" fmla="*/ 5 h 22"/>
                <a:gd name="T50" fmla="*/ 2 w 31"/>
                <a:gd name="T51" fmla="*/ 2 h 22"/>
                <a:gd name="T52" fmla="*/ 0 w 31"/>
                <a:gd name="T5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 h="22">
                  <a:moveTo>
                    <a:pt x="0" y="0"/>
                  </a:moveTo>
                  <a:cubicBezTo>
                    <a:pt x="4" y="8"/>
                    <a:pt x="5" y="12"/>
                    <a:pt x="9" y="19"/>
                  </a:cubicBezTo>
                  <a:cubicBezTo>
                    <a:pt x="9" y="19"/>
                    <a:pt x="11" y="19"/>
                    <a:pt x="12" y="19"/>
                  </a:cubicBezTo>
                  <a:cubicBezTo>
                    <a:pt x="12" y="19"/>
                    <a:pt x="13" y="19"/>
                    <a:pt x="15" y="19"/>
                  </a:cubicBezTo>
                  <a:cubicBezTo>
                    <a:pt x="16" y="20"/>
                    <a:pt x="17" y="20"/>
                    <a:pt x="18" y="20"/>
                  </a:cubicBezTo>
                  <a:cubicBezTo>
                    <a:pt x="19" y="20"/>
                    <a:pt x="22" y="20"/>
                    <a:pt x="23" y="21"/>
                  </a:cubicBezTo>
                  <a:cubicBezTo>
                    <a:pt x="23" y="21"/>
                    <a:pt x="24" y="22"/>
                    <a:pt x="24" y="21"/>
                  </a:cubicBezTo>
                  <a:cubicBezTo>
                    <a:pt x="25" y="21"/>
                    <a:pt x="25" y="21"/>
                    <a:pt x="26" y="21"/>
                  </a:cubicBezTo>
                  <a:cubicBezTo>
                    <a:pt x="26" y="21"/>
                    <a:pt x="27" y="20"/>
                    <a:pt x="28" y="20"/>
                  </a:cubicBezTo>
                  <a:cubicBezTo>
                    <a:pt x="28" y="20"/>
                    <a:pt x="29" y="21"/>
                    <a:pt x="30" y="20"/>
                  </a:cubicBezTo>
                  <a:cubicBezTo>
                    <a:pt x="30" y="20"/>
                    <a:pt x="31" y="20"/>
                    <a:pt x="31" y="20"/>
                  </a:cubicBezTo>
                  <a:cubicBezTo>
                    <a:pt x="31" y="20"/>
                    <a:pt x="31" y="19"/>
                    <a:pt x="31" y="18"/>
                  </a:cubicBezTo>
                  <a:cubicBezTo>
                    <a:pt x="31" y="17"/>
                    <a:pt x="31" y="18"/>
                    <a:pt x="29" y="18"/>
                  </a:cubicBezTo>
                  <a:cubicBezTo>
                    <a:pt x="28" y="18"/>
                    <a:pt x="26" y="18"/>
                    <a:pt x="25" y="17"/>
                  </a:cubicBezTo>
                  <a:cubicBezTo>
                    <a:pt x="25" y="17"/>
                    <a:pt x="23" y="17"/>
                    <a:pt x="22" y="16"/>
                  </a:cubicBezTo>
                  <a:cubicBezTo>
                    <a:pt x="21" y="15"/>
                    <a:pt x="20" y="15"/>
                    <a:pt x="19" y="14"/>
                  </a:cubicBezTo>
                  <a:cubicBezTo>
                    <a:pt x="18" y="14"/>
                    <a:pt x="17" y="14"/>
                    <a:pt x="16" y="13"/>
                  </a:cubicBezTo>
                  <a:cubicBezTo>
                    <a:pt x="14" y="13"/>
                    <a:pt x="13" y="12"/>
                    <a:pt x="13" y="11"/>
                  </a:cubicBezTo>
                  <a:cubicBezTo>
                    <a:pt x="12" y="11"/>
                    <a:pt x="12" y="11"/>
                    <a:pt x="12" y="11"/>
                  </a:cubicBezTo>
                  <a:cubicBezTo>
                    <a:pt x="11" y="10"/>
                    <a:pt x="11" y="10"/>
                    <a:pt x="11" y="10"/>
                  </a:cubicBezTo>
                  <a:cubicBezTo>
                    <a:pt x="10" y="10"/>
                    <a:pt x="9" y="9"/>
                    <a:pt x="8" y="8"/>
                  </a:cubicBezTo>
                  <a:cubicBezTo>
                    <a:pt x="8" y="8"/>
                    <a:pt x="7" y="7"/>
                    <a:pt x="6" y="6"/>
                  </a:cubicBezTo>
                  <a:cubicBezTo>
                    <a:pt x="5" y="6"/>
                    <a:pt x="5" y="6"/>
                    <a:pt x="4" y="6"/>
                  </a:cubicBezTo>
                  <a:cubicBezTo>
                    <a:pt x="3" y="6"/>
                    <a:pt x="2" y="4"/>
                    <a:pt x="3" y="4"/>
                  </a:cubicBezTo>
                  <a:cubicBezTo>
                    <a:pt x="4" y="4"/>
                    <a:pt x="4" y="5"/>
                    <a:pt x="4" y="5"/>
                  </a:cubicBezTo>
                  <a:cubicBezTo>
                    <a:pt x="5" y="4"/>
                    <a:pt x="3" y="3"/>
                    <a:pt x="2" y="2"/>
                  </a:cubicBezTo>
                  <a:cubicBezTo>
                    <a:pt x="1"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61" name="Freeform 391">
              <a:extLst>
                <a:ext uri="{FF2B5EF4-FFF2-40B4-BE49-F238E27FC236}">
                  <a16:creationId xmlns:a16="http://schemas.microsoft.com/office/drawing/2014/main" id="{96BC0DEC-90F9-4110-9A47-4DFCAF99A17F}"/>
                </a:ext>
              </a:extLst>
            </p:cNvPr>
            <p:cNvSpPr>
              <a:spLocks/>
            </p:cNvSpPr>
            <p:nvPr/>
          </p:nvSpPr>
          <p:spPr bwMode="gray">
            <a:xfrm>
              <a:off x="6761670" y="5481529"/>
              <a:ext cx="16236" cy="5412"/>
            </a:xfrm>
            <a:custGeom>
              <a:avLst/>
              <a:gdLst>
                <a:gd name="T0" fmla="*/ 4 w 6"/>
                <a:gd name="T1" fmla="*/ 1 h 2"/>
                <a:gd name="T2" fmla="*/ 2 w 6"/>
                <a:gd name="T3" fmla="*/ 1 h 2"/>
                <a:gd name="T4" fmla="*/ 0 w 6"/>
                <a:gd name="T5" fmla="*/ 1 h 2"/>
                <a:gd name="T6" fmla="*/ 0 w 6"/>
                <a:gd name="T7" fmla="*/ 2 h 2"/>
                <a:gd name="T8" fmla="*/ 3 w 6"/>
                <a:gd name="T9" fmla="*/ 1 h 2"/>
                <a:gd name="T10" fmla="*/ 4 w 6"/>
                <a:gd name="T11" fmla="*/ 1 h 2"/>
              </a:gdLst>
              <a:ahLst/>
              <a:cxnLst>
                <a:cxn ang="0">
                  <a:pos x="T0" y="T1"/>
                </a:cxn>
                <a:cxn ang="0">
                  <a:pos x="T2" y="T3"/>
                </a:cxn>
                <a:cxn ang="0">
                  <a:pos x="T4" y="T5"/>
                </a:cxn>
                <a:cxn ang="0">
                  <a:pos x="T6" y="T7"/>
                </a:cxn>
                <a:cxn ang="0">
                  <a:pos x="T8" y="T9"/>
                </a:cxn>
                <a:cxn ang="0">
                  <a:pos x="T10" y="T11"/>
                </a:cxn>
              </a:cxnLst>
              <a:rect l="0" t="0" r="r" b="b"/>
              <a:pathLst>
                <a:path w="6" h="2">
                  <a:moveTo>
                    <a:pt x="4" y="1"/>
                  </a:moveTo>
                  <a:cubicBezTo>
                    <a:pt x="4" y="0"/>
                    <a:pt x="3" y="1"/>
                    <a:pt x="2" y="1"/>
                  </a:cubicBezTo>
                  <a:cubicBezTo>
                    <a:pt x="1" y="1"/>
                    <a:pt x="0" y="1"/>
                    <a:pt x="0" y="1"/>
                  </a:cubicBezTo>
                  <a:cubicBezTo>
                    <a:pt x="0" y="2"/>
                    <a:pt x="0" y="2"/>
                    <a:pt x="0" y="2"/>
                  </a:cubicBezTo>
                  <a:cubicBezTo>
                    <a:pt x="1" y="2"/>
                    <a:pt x="1" y="1"/>
                    <a:pt x="3" y="1"/>
                  </a:cubicBezTo>
                  <a:cubicBezTo>
                    <a:pt x="4" y="2"/>
                    <a:pt x="6" y="1"/>
                    <a:pt x="4"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62" name="Freeform 392">
              <a:extLst>
                <a:ext uri="{FF2B5EF4-FFF2-40B4-BE49-F238E27FC236}">
                  <a16:creationId xmlns:a16="http://schemas.microsoft.com/office/drawing/2014/main" id="{2E426C9C-941D-4D4C-A6C5-D159DB937DC9}"/>
                </a:ext>
              </a:extLst>
            </p:cNvPr>
            <p:cNvSpPr>
              <a:spLocks/>
            </p:cNvSpPr>
            <p:nvPr/>
          </p:nvSpPr>
          <p:spPr bwMode="gray">
            <a:xfrm>
              <a:off x="6464015" y="4710331"/>
              <a:ext cx="313891" cy="722491"/>
            </a:xfrm>
            <a:custGeom>
              <a:avLst/>
              <a:gdLst>
                <a:gd name="T0" fmla="*/ 72 w 121"/>
                <a:gd name="T1" fmla="*/ 272 h 279"/>
                <a:gd name="T2" fmla="*/ 70 w 121"/>
                <a:gd name="T3" fmla="*/ 267 h 279"/>
                <a:gd name="T4" fmla="*/ 68 w 121"/>
                <a:gd name="T5" fmla="*/ 258 h 279"/>
                <a:gd name="T6" fmla="*/ 75 w 121"/>
                <a:gd name="T7" fmla="*/ 257 h 279"/>
                <a:gd name="T8" fmla="*/ 76 w 121"/>
                <a:gd name="T9" fmla="*/ 246 h 279"/>
                <a:gd name="T10" fmla="*/ 78 w 121"/>
                <a:gd name="T11" fmla="*/ 240 h 279"/>
                <a:gd name="T12" fmla="*/ 69 w 121"/>
                <a:gd name="T13" fmla="*/ 230 h 279"/>
                <a:gd name="T14" fmla="*/ 69 w 121"/>
                <a:gd name="T15" fmla="*/ 214 h 279"/>
                <a:gd name="T16" fmla="*/ 74 w 121"/>
                <a:gd name="T17" fmla="*/ 210 h 279"/>
                <a:gd name="T18" fmla="*/ 74 w 121"/>
                <a:gd name="T19" fmla="*/ 197 h 279"/>
                <a:gd name="T20" fmla="*/ 76 w 121"/>
                <a:gd name="T21" fmla="*/ 193 h 279"/>
                <a:gd name="T22" fmla="*/ 74 w 121"/>
                <a:gd name="T23" fmla="*/ 189 h 279"/>
                <a:gd name="T24" fmla="*/ 68 w 121"/>
                <a:gd name="T25" fmla="*/ 185 h 279"/>
                <a:gd name="T26" fmla="*/ 67 w 121"/>
                <a:gd name="T27" fmla="*/ 176 h 279"/>
                <a:gd name="T28" fmla="*/ 84 w 121"/>
                <a:gd name="T29" fmla="*/ 174 h 279"/>
                <a:gd name="T30" fmla="*/ 81 w 121"/>
                <a:gd name="T31" fmla="*/ 164 h 279"/>
                <a:gd name="T32" fmla="*/ 93 w 121"/>
                <a:gd name="T33" fmla="*/ 159 h 279"/>
                <a:gd name="T34" fmla="*/ 115 w 121"/>
                <a:gd name="T35" fmla="*/ 136 h 279"/>
                <a:gd name="T36" fmla="*/ 99 w 121"/>
                <a:gd name="T37" fmla="*/ 120 h 279"/>
                <a:gd name="T38" fmla="*/ 97 w 121"/>
                <a:gd name="T39" fmla="*/ 106 h 279"/>
                <a:gd name="T40" fmla="*/ 96 w 121"/>
                <a:gd name="T41" fmla="*/ 89 h 279"/>
                <a:gd name="T42" fmla="*/ 99 w 121"/>
                <a:gd name="T43" fmla="*/ 75 h 279"/>
                <a:gd name="T44" fmla="*/ 106 w 121"/>
                <a:gd name="T45" fmla="*/ 63 h 279"/>
                <a:gd name="T46" fmla="*/ 114 w 121"/>
                <a:gd name="T47" fmla="*/ 55 h 279"/>
                <a:gd name="T48" fmla="*/ 119 w 121"/>
                <a:gd name="T49" fmla="*/ 38 h 279"/>
                <a:gd name="T50" fmla="*/ 113 w 121"/>
                <a:gd name="T51" fmla="*/ 42 h 279"/>
                <a:gd name="T52" fmla="*/ 107 w 121"/>
                <a:gd name="T53" fmla="*/ 51 h 279"/>
                <a:gd name="T54" fmla="*/ 99 w 121"/>
                <a:gd name="T55" fmla="*/ 54 h 279"/>
                <a:gd name="T56" fmla="*/ 84 w 121"/>
                <a:gd name="T57" fmla="*/ 51 h 279"/>
                <a:gd name="T58" fmla="*/ 90 w 121"/>
                <a:gd name="T59" fmla="*/ 35 h 279"/>
                <a:gd name="T60" fmla="*/ 76 w 121"/>
                <a:gd name="T61" fmla="*/ 26 h 279"/>
                <a:gd name="T62" fmla="*/ 52 w 121"/>
                <a:gd name="T63" fmla="*/ 10 h 279"/>
                <a:gd name="T64" fmla="*/ 36 w 121"/>
                <a:gd name="T65" fmla="*/ 6 h 279"/>
                <a:gd name="T66" fmla="*/ 21 w 121"/>
                <a:gd name="T67" fmla="*/ 1 h 279"/>
                <a:gd name="T68" fmla="*/ 14 w 121"/>
                <a:gd name="T69" fmla="*/ 10 h 279"/>
                <a:gd name="T70" fmla="*/ 5 w 121"/>
                <a:gd name="T71" fmla="*/ 29 h 279"/>
                <a:gd name="T72" fmla="*/ 8 w 121"/>
                <a:gd name="T73" fmla="*/ 45 h 279"/>
                <a:gd name="T74" fmla="*/ 3 w 121"/>
                <a:gd name="T75" fmla="*/ 61 h 279"/>
                <a:gd name="T76" fmla="*/ 3 w 121"/>
                <a:gd name="T77" fmla="*/ 76 h 279"/>
                <a:gd name="T78" fmla="*/ 2 w 121"/>
                <a:gd name="T79" fmla="*/ 92 h 279"/>
                <a:gd name="T80" fmla="*/ 8 w 121"/>
                <a:gd name="T81" fmla="*/ 105 h 279"/>
                <a:gd name="T82" fmla="*/ 11 w 121"/>
                <a:gd name="T83" fmla="*/ 118 h 279"/>
                <a:gd name="T84" fmla="*/ 10 w 121"/>
                <a:gd name="T85" fmla="*/ 136 h 279"/>
                <a:gd name="T86" fmla="*/ 14 w 121"/>
                <a:gd name="T87" fmla="*/ 153 h 279"/>
                <a:gd name="T88" fmla="*/ 14 w 121"/>
                <a:gd name="T89" fmla="*/ 168 h 279"/>
                <a:gd name="T90" fmla="*/ 17 w 121"/>
                <a:gd name="T91" fmla="*/ 179 h 279"/>
                <a:gd name="T92" fmla="*/ 20 w 121"/>
                <a:gd name="T93" fmla="*/ 193 h 279"/>
                <a:gd name="T94" fmla="*/ 26 w 121"/>
                <a:gd name="T95" fmla="*/ 203 h 279"/>
                <a:gd name="T96" fmla="*/ 33 w 121"/>
                <a:gd name="T97" fmla="*/ 210 h 279"/>
                <a:gd name="T98" fmla="*/ 32 w 121"/>
                <a:gd name="T99" fmla="*/ 214 h 279"/>
                <a:gd name="T100" fmla="*/ 34 w 121"/>
                <a:gd name="T101" fmla="*/ 223 h 279"/>
                <a:gd name="T102" fmla="*/ 36 w 121"/>
                <a:gd name="T103" fmla="*/ 235 h 279"/>
                <a:gd name="T104" fmla="*/ 37 w 121"/>
                <a:gd name="T105" fmla="*/ 249 h 279"/>
                <a:gd name="T106" fmla="*/ 37 w 121"/>
                <a:gd name="T107" fmla="*/ 259 h 279"/>
                <a:gd name="T108" fmla="*/ 47 w 121"/>
                <a:gd name="T109" fmla="*/ 263 h 279"/>
                <a:gd name="T110" fmla="*/ 54 w 121"/>
                <a:gd name="T111" fmla="*/ 27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 h="279">
                  <a:moveTo>
                    <a:pt x="75" y="277"/>
                  </a:moveTo>
                  <a:cubicBezTo>
                    <a:pt x="75" y="277"/>
                    <a:pt x="77" y="277"/>
                    <a:pt x="78" y="278"/>
                  </a:cubicBezTo>
                  <a:cubicBezTo>
                    <a:pt x="79" y="278"/>
                    <a:pt x="81" y="279"/>
                    <a:pt x="81" y="279"/>
                  </a:cubicBezTo>
                  <a:cubicBezTo>
                    <a:pt x="80" y="278"/>
                    <a:pt x="79" y="276"/>
                    <a:pt x="78" y="276"/>
                  </a:cubicBezTo>
                  <a:cubicBezTo>
                    <a:pt x="77" y="275"/>
                    <a:pt x="75" y="274"/>
                    <a:pt x="75" y="273"/>
                  </a:cubicBezTo>
                  <a:cubicBezTo>
                    <a:pt x="74" y="273"/>
                    <a:pt x="74" y="272"/>
                    <a:pt x="73" y="272"/>
                  </a:cubicBezTo>
                  <a:cubicBezTo>
                    <a:pt x="73" y="272"/>
                    <a:pt x="73" y="273"/>
                    <a:pt x="72" y="272"/>
                  </a:cubicBezTo>
                  <a:cubicBezTo>
                    <a:pt x="72" y="272"/>
                    <a:pt x="72" y="272"/>
                    <a:pt x="71" y="272"/>
                  </a:cubicBezTo>
                  <a:cubicBezTo>
                    <a:pt x="71" y="272"/>
                    <a:pt x="70" y="272"/>
                    <a:pt x="70" y="272"/>
                  </a:cubicBezTo>
                  <a:cubicBezTo>
                    <a:pt x="71" y="272"/>
                    <a:pt x="71" y="272"/>
                    <a:pt x="71" y="272"/>
                  </a:cubicBezTo>
                  <a:cubicBezTo>
                    <a:pt x="71" y="272"/>
                    <a:pt x="72" y="271"/>
                    <a:pt x="72" y="272"/>
                  </a:cubicBezTo>
                  <a:cubicBezTo>
                    <a:pt x="73" y="272"/>
                    <a:pt x="74" y="271"/>
                    <a:pt x="73" y="271"/>
                  </a:cubicBezTo>
                  <a:cubicBezTo>
                    <a:pt x="73" y="271"/>
                    <a:pt x="71" y="269"/>
                    <a:pt x="71" y="268"/>
                  </a:cubicBezTo>
                  <a:cubicBezTo>
                    <a:pt x="70" y="267"/>
                    <a:pt x="70" y="266"/>
                    <a:pt x="70" y="267"/>
                  </a:cubicBezTo>
                  <a:cubicBezTo>
                    <a:pt x="69" y="267"/>
                    <a:pt x="69" y="268"/>
                    <a:pt x="69" y="267"/>
                  </a:cubicBezTo>
                  <a:cubicBezTo>
                    <a:pt x="69" y="267"/>
                    <a:pt x="70" y="266"/>
                    <a:pt x="70" y="266"/>
                  </a:cubicBezTo>
                  <a:cubicBezTo>
                    <a:pt x="70" y="265"/>
                    <a:pt x="69" y="265"/>
                    <a:pt x="69" y="264"/>
                  </a:cubicBezTo>
                  <a:cubicBezTo>
                    <a:pt x="69" y="263"/>
                    <a:pt x="69" y="262"/>
                    <a:pt x="69" y="261"/>
                  </a:cubicBezTo>
                  <a:cubicBezTo>
                    <a:pt x="70" y="261"/>
                    <a:pt x="71" y="261"/>
                    <a:pt x="71" y="260"/>
                  </a:cubicBezTo>
                  <a:cubicBezTo>
                    <a:pt x="72" y="259"/>
                    <a:pt x="71" y="258"/>
                    <a:pt x="70" y="258"/>
                  </a:cubicBezTo>
                  <a:cubicBezTo>
                    <a:pt x="70" y="258"/>
                    <a:pt x="69" y="258"/>
                    <a:pt x="68" y="258"/>
                  </a:cubicBezTo>
                  <a:cubicBezTo>
                    <a:pt x="68" y="258"/>
                    <a:pt x="67" y="258"/>
                    <a:pt x="67" y="258"/>
                  </a:cubicBezTo>
                  <a:cubicBezTo>
                    <a:pt x="68" y="258"/>
                    <a:pt x="69" y="258"/>
                    <a:pt x="69" y="258"/>
                  </a:cubicBezTo>
                  <a:cubicBezTo>
                    <a:pt x="69" y="257"/>
                    <a:pt x="69" y="257"/>
                    <a:pt x="68" y="256"/>
                  </a:cubicBezTo>
                  <a:cubicBezTo>
                    <a:pt x="68" y="256"/>
                    <a:pt x="68" y="255"/>
                    <a:pt x="69" y="256"/>
                  </a:cubicBezTo>
                  <a:cubicBezTo>
                    <a:pt x="69" y="257"/>
                    <a:pt x="70" y="257"/>
                    <a:pt x="71" y="258"/>
                  </a:cubicBezTo>
                  <a:cubicBezTo>
                    <a:pt x="72" y="259"/>
                    <a:pt x="72" y="259"/>
                    <a:pt x="73" y="259"/>
                  </a:cubicBezTo>
                  <a:cubicBezTo>
                    <a:pt x="74" y="258"/>
                    <a:pt x="76" y="258"/>
                    <a:pt x="75" y="257"/>
                  </a:cubicBezTo>
                  <a:cubicBezTo>
                    <a:pt x="75" y="256"/>
                    <a:pt x="74" y="255"/>
                    <a:pt x="74" y="254"/>
                  </a:cubicBezTo>
                  <a:cubicBezTo>
                    <a:pt x="75" y="253"/>
                    <a:pt x="74" y="252"/>
                    <a:pt x="74" y="252"/>
                  </a:cubicBezTo>
                  <a:cubicBezTo>
                    <a:pt x="74" y="252"/>
                    <a:pt x="74" y="252"/>
                    <a:pt x="73" y="253"/>
                  </a:cubicBezTo>
                  <a:cubicBezTo>
                    <a:pt x="73" y="253"/>
                    <a:pt x="74" y="252"/>
                    <a:pt x="74" y="251"/>
                  </a:cubicBezTo>
                  <a:cubicBezTo>
                    <a:pt x="74" y="251"/>
                    <a:pt x="73" y="250"/>
                    <a:pt x="73" y="250"/>
                  </a:cubicBezTo>
                  <a:cubicBezTo>
                    <a:pt x="74" y="249"/>
                    <a:pt x="74" y="249"/>
                    <a:pt x="75" y="248"/>
                  </a:cubicBezTo>
                  <a:cubicBezTo>
                    <a:pt x="75" y="247"/>
                    <a:pt x="75" y="246"/>
                    <a:pt x="76" y="246"/>
                  </a:cubicBezTo>
                  <a:cubicBezTo>
                    <a:pt x="77" y="246"/>
                    <a:pt x="77" y="245"/>
                    <a:pt x="78" y="245"/>
                  </a:cubicBezTo>
                  <a:cubicBezTo>
                    <a:pt x="78" y="244"/>
                    <a:pt x="79" y="243"/>
                    <a:pt x="80" y="242"/>
                  </a:cubicBezTo>
                  <a:cubicBezTo>
                    <a:pt x="81" y="242"/>
                    <a:pt x="80" y="241"/>
                    <a:pt x="81" y="241"/>
                  </a:cubicBezTo>
                  <a:cubicBezTo>
                    <a:pt x="81" y="241"/>
                    <a:pt x="81" y="241"/>
                    <a:pt x="81" y="240"/>
                  </a:cubicBezTo>
                  <a:cubicBezTo>
                    <a:pt x="82" y="240"/>
                    <a:pt x="81" y="240"/>
                    <a:pt x="81" y="239"/>
                  </a:cubicBezTo>
                  <a:cubicBezTo>
                    <a:pt x="81" y="239"/>
                    <a:pt x="81" y="238"/>
                    <a:pt x="80" y="239"/>
                  </a:cubicBezTo>
                  <a:cubicBezTo>
                    <a:pt x="79" y="239"/>
                    <a:pt x="78" y="240"/>
                    <a:pt x="78" y="240"/>
                  </a:cubicBezTo>
                  <a:cubicBezTo>
                    <a:pt x="77" y="239"/>
                    <a:pt x="79" y="239"/>
                    <a:pt x="80" y="239"/>
                  </a:cubicBezTo>
                  <a:cubicBezTo>
                    <a:pt x="81" y="238"/>
                    <a:pt x="81" y="237"/>
                    <a:pt x="81" y="236"/>
                  </a:cubicBezTo>
                  <a:cubicBezTo>
                    <a:pt x="80" y="236"/>
                    <a:pt x="80" y="234"/>
                    <a:pt x="79" y="233"/>
                  </a:cubicBezTo>
                  <a:cubicBezTo>
                    <a:pt x="79" y="233"/>
                    <a:pt x="78" y="232"/>
                    <a:pt x="78" y="232"/>
                  </a:cubicBezTo>
                  <a:cubicBezTo>
                    <a:pt x="77" y="233"/>
                    <a:pt x="75" y="232"/>
                    <a:pt x="74" y="232"/>
                  </a:cubicBezTo>
                  <a:cubicBezTo>
                    <a:pt x="73" y="232"/>
                    <a:pt x="73" y="232"/>
                    <a:pt x="72" y="232"/>
                  </a:cubicBezTo>
                  <a:cubicBezTo>
                    <a:pt x="71" y="231"/>
                    <a:pt x="70" y="230"/>
                    <a:pt x="69" y="230"/>
                  </a:cubicBezTo>
                  <a:cubicBezTo>
                    <a:pt x="68" y="229"/>
                    <a:pt x="67" y="228"/>
                    <a:pt x="66" y="228"/>
                  </a:cubicBezTo>
                  <a:cubicBezTo>
                    <a:pt x="65" y="227"/>
                    <a:pt x="64" y="226"/>
                    <a:pt x="63" y="224"/>
                  </a:cubicBezTo>
                  <a:cubicBezTo>
                    <a:pt x="63" y="223"/>
                    <a:pt x="62" y="222"/>
                    <a:pt x="63" y="221"/>
                  </a:cubicBezTo>
                  <a:cubicBezTo>
                    <a:pt x="63" y="220"/>
                    <a:pt x="65" y="217"/>
                    <a:pt x="65" y="216"/>
                  </a:cubicBezTo>
                  <a:cubicBezTo>
                    <a:pt x="65" y="216"/>
                    <a:pt x="66" y="216"/>
                    <a:pt x="67" y="216"/>
                  </a:cubicBezTo>
                  <a:cubicBezTo>
                    <a:pt x="67" y="216"/>
                    <a:pt x="68" y="216"/>
                    <a:pt x="68" y="216"/>
                  </a:cubicBezTo>
                  <a:cubicBezTo>
                    <a:pt x="68" y="215"/>
                    <a:pt x="68" y="215"/>
                    <a:pt x="69" y="214"/>
                  </a:cubicBezTo>
                  <a:cubicBezTo>
                    <a:pt x="69" y="214"/>
                    <a:pt x="69" y="214"/>
                    <a:pt x="70" y="214"/>
                  </a:cubicBezTo>
                  <a:cubicBezTo>
                    <a:pt x="70" y="214"/>
                    <a:pt x="71" y="214"/>
                    <a:pt x="71" y="214"/>
                  </a:cubicBezTo>
                  <a:cubicBezTo>
                    <a:pt x="72" y="214"/>
                    <a:pt x="73" y="215"/>
                    <a:pt x="73" y="214"/>
                  </a:cubicBezTo>
                  <a:cubicBezTo>
                    <a:pt x="74" y="214"/>
                    <a:pt x="74" y="214"/>
                    <a:pt x="73" y="213"/>
                  </a:cubicBezTo>
                  <a:cubicBezTo>
                    <a:pt x="73" y="213"/>
                    <a:pt x="72" y="213"/>
                    <a:pt x="72" y="212"/>
                  </a:cubicBezTo>
                  <a:cubicBezTo>
                    <a:pt x="72" y="211"/>
                    <a:pt x="72" y="211"/>
                    <a:pt x="72" y="210"/>
                  </a:cubicBezTo>
                  <a:cubicBezTo>
                    <a:pt x="73" y="210"/>
                    <a:pt x="74" y="210"/>
                    <a:pt x="74" y="210"/>
                  </a:cubicBezTo>
                  <a:cubicBezTo>
                    <a:pt x="74" y="209"/>
                    <a:pt x="74" y="208"/>
                    <a:pt x="74" y="207"/>
                  </a:cubicBezTo>
                  <a:cubicBezTo>
                    <a:pt x="73" y="207"/>
                    <a:pt x="73" y="207"/>
                    <a:pt x="73" y="206"/>
                  </a:cubicBezTo>
                  <a:cubicBezTo>
                    <a:pt x="73" y="206"/>
                    <a:pt x="73" y="205"/>
                    <a:pt x="73" y="205"/>
                  </a:cubicBezTo>
                  <a:cubicBezTo>
                    <a:pt x="72" y="204"/>
                    <a:pt x="72" y="203"/>
                    <a:pt x="71" y="203"/>
                  </a:cubicBezTo>
                  <a:cubicBezTo>
                    <a:pt x="71" y="202"/>
                    <a:pt x="71" y="201"/>
                    <a:pt x="72" y="200"/>
                  </a:cubicBezTo>
                  <a:cubicBezTo>
                    <a:pt x="72" y="200"/>
                    <a:pt x="72" y="199"/>
                    <a:pt x="72" y="199"/>
                  </a:cubicBezTo>
                  <a:cubicBezTo>
                    <a:pt x="73" y="198"/>
                    <a:pt x="74" y="198"/>
                    <a:pt x="74" y="197"/>
                  </a:cubicBezTo>
                  <a:cubicBezTo>
                    <a:pt x="75" y="197"/>
                    <a:pt x="76" y="197"/>
                    <a:pt x="76" y="196"/>
                  </a:cubicBezTo>
                  <a:cubicBezTo>
                    <a:pt x="76" y="196"/>
                    <a:pt x="76" y="196"/>
                    <a:pt x="75" y="196"/>
                  </a:cubicBezTo>
                  <a:cubicBezTo>
                    <a:pt x="74" y="196"/>
                    <a:pt x="73" y="195"/>
                    <a:pt x="72" y="195"/>
                  </a:cubicBezTo>
                  <a:cubicBezTo>
                    <a:pt x="71" y="194"/>
                    <a:pt x="71" y="194"/>
                    <a:pt x="71" y="194"/>
                  </a:cubicBezTo>
                  <a:cubicBezTo>
                    <a:pt x="71" y="193"/>
                    <a:pt x="72" y="193"/>
                    <a:pt x="72" y="192"/>
                  </a:cubicBezTo>
                  <a:cubicBezTo>
                    <a:pt x="73" y="192"/>
                    <a:pt x="74" y="192"/>
                    <a:pt x="75" y="192"/>
                  </a:cubicBezTo>
                  <a:cubicBezTo>
                    <a:pt x="75" y="193"/>
                    <a:pt x="76" y="193"/>
                    <a:pt x="76" y="193"/>
                  </a:cubicBezTo>
                  <a:cubicBezTo>
                    <a:pt x="76" y="194"/>
                    <a:pt x="76" y="194"/>
                    <a:pt x="77" y="195"/>
                  </a:cubicBezTo>
                  <a:cubicBezTo>
                    <a:pt x="78" y="195"/>
                    <a:pt x="80" y="195"/>
                    <a:pt x="80" y="194"/>
                  </a:cubicBezTo>
                  <a:cubicBezTo>
                    <a:pt x="81" y="194"/>
                    <a:pt x="80" y="193"/>
                    <a:pt x="80" y="192"/>
                  </a:cubicBezTo>
                  <a:cubicBezTo>
                    <a:pt x="80" y="191"/>
                    <a:pt x="80" y="191"/>
                    <a:pt x="79" y="190"/>
                  </a:cubicBezTo>
                  <a:cubicBezTo>
                    <a:pt x="79" y="189"/>
                    <a:pt x="78" y="188"/>
                    <a:pt x="78" y="188"/>
                  </a:cubicBezTo>
                  <a:cubicBezTo>
                    <a:pt x="77" y="188"/>
                    <a:pt x="76" y="189"/>
                    <a:pt x="76" y="189"/>
                  </a:cubicBezTo>
                  <a:cubicBezTo>
                    <a:pt x="75" y="189"/>
                    <a:pt x="73" y="189"/>
                    <a:pt x="74" y="189"/>
                  </a:cubicBezTo>
                  <a:cubicBezTo>
                    <a:pt x="75" y="189"/>
                    <a:pt x="76" y="189"/>
                    <a:pt x="76" y="190"/>
                  </a:cubicBezTo>
                  <a:cubicBezTo>
                    <a:pt x="76" y="190"/>
                    <a:pt x="77" y="191"/>
                    <a:pt x="76" y="191"/>
                  </a:cubicBezTo>
                  <a:cubicBezTo>
                    <a:pt x="75" y="191"/>
                    <a:pt x="74" y="191"/>
                    <a:pt x="73" y="191"/>
                  </a:cubicBezTo>
                  <a:cubicBezTo>
                    <a:pt x="72" y="191"/>
                    <a:pt x="72" y="190"/>
                    <a:pt x="73" y="190"/>
                  </a:cubicBezTo>
                  <a:cubicBezTo>
                    <a:pt x="73" y="189"/>
                    <a:pt x="72" y="189"/>
                    <a:pt x="71" y="189"/>
                  </a:cubicBezTo>
                  <a:cubicBezTo>
                    <a:pt x="70" y="189"/>
                    <a:pt x="69" y="188"/>
                    <a:pt x="68" y="188"/>
                  </a:cubicBezTo>
                  <a:cubicBezTo>
                    <a:pt x="68" y="187"/>
                    <a:pt x="68" y="186"/>
                    <a:pt x="68" y="185"/>
                  </a:cubicBezTo>
                  <a:cubicBezTo>
                    <a:pt x="67" y="184"/>
                    <a:pt x="67" y="183"/>
                    <a:pt x="67" y="183"/>
                  </a:cubicBezTo>
                  <a:cubicBezTo>
                    <a:pt x="67" y="182"/>
                    <a:pt x="66" y="182"/>
                    <a:pt x="66" y="181"/>
                  </a:cubicBezTo>
                  <a:cubicBezTo>
                    <a:pt x="66" y="181"/>
                    <a:pt x="65" y="180"/>
                    <a:pt x="65" y="179"/>
                  </a:cubicBezTo>
                  <a:cubicBezTo>
                    <a:pt x="64" y="178"/>
                    <a:pt x="64" y="178"/>
                    <a:pt x="64" y="177"/>
                  </a:cubicBezTo>
                  <a:cubicBezTo>
                    <a:pt x="64" y="176"/>
                    <a:pt x="64" y="176"/>
                    <a:pt x="65" y="176"/>
                  </a:cubicBezTo>
                  <a:cubicBezTo>
                    <a:pt x="66" y="175"/>
                    <a:pt x="66" y="175"/>
                    <a:pt x="66" y="176"/>
                  </a:cubicBezTo>
                  <a:cubicBezTo>
                    <a:pt x="66" y="176"/>
                    <a:pt x="67" y="176"/>
                    <a:pt x="67" y="176"/>
                  </a:cubicBezTo>
                  <a:cubicBezTo>
                    <a:pt x="68" y="177"/>
                    <a:pt x="70" y="177"/>
                    <a:pt x="71" y="178"/>
                  </a:cubicBezTo>
                  <a:cubicBezTo>
                    <a:pt x="71" y="178"/>
                    <a:pt x="73" y="178"/>
                    <a:pt x="73" y="179"/>
                  </a:cubicBezTo>
                  <a:cubicBezTo>
                    <a:pt x="74" y="179"/>
                    <a:pt x="75" y="180"/>
                    <a:pt x="77" y="180"/>
                  </a:cubicBezTo>
                  <a:cubicBezTo>
                    <a:pt x="79" y="180"/>
                    <a:pt x="80" y="180"/>
                    <a:pt x="81" y="179"/>
                  </a:cubicBezTo>
                  <a:cubicBezTo>
                    <a:pt x="81" y="179"/>
                    <a:pt x="84" y="177"/>
                    <a:pt x="85" y="177"/>
                  </a:cubicBezTo>
                  <a:cubicBezTo>
                    <a:pt x="85" y="176"/>
                    <a:pt x="85" y="175"/>
                    <a:pt x="85" y="175"/>
                  </a:cubicBezTo>
                  <a:cubicBezTo>
                    <a:pt x="84" y="175"/>
                    <a:pt x="84" y="174"/>
                    <a:pt x="84" y="174"/>
                  </a:cubicBezTo>
                  <a:cubicBezTo>
                    <a:pt x="83" y="173"/>
                    <a:pt x="83" y="174"/>
                    <a:pt x="82" y="173"/>
                  </a:cubicBezTo>
                  <a:cubicBezTo>
                    <a:pt x="82" y="172"/>
                    <a:pt x="82" y="172"/>
                    <a:pt x="82" y="171"/>
                  </a:cubicBezTo>
                  <a:cubicBezTo>
                    <a:pt x="83" y="171"/>
                    <a:pt x="82" y="170"/>
                    <a:pt x="82" y="169"/>
                  </a:cubicBezTo>
                  <a:cubicBezTo>
                    <a:pt x="82" y="169"/>
                    <a:pt x="82" y="168"/>
                    <a:pt x="82" y="168"/>
                  </a:cubicBezTo>
                  <a:cubicBezTo>
                    <a:pt x="83" y="168"/>
                    <a:pt x="83" y="168"/>
                    <a:pt x="83" y="167"/>
                  </a:cubicBezTo>
                  <a:cubicBezTo>
                    <a:pt x="83" y="166"/>
                    <a:pt x="83" y="165"/>
                    <a:pt x="83" y="165"/>
                  </a:cubicBezTo>
                  <a:cubicBezTo>
                    <a:pt x="82" y="164"/>
                    <a:pt x="81" y="164"/>
                    <a:pt x="81" y="164"/>
                  </a:cubicBezTo>
                  <a:cubicBezTo>
                    <a:pt x="81" y="163"/>
                    <a:pt x="82" y="163"/>
                    <a:pt x="81" y="163"/>
                  </a:cubicBezTo>
                  <a:cubicBezTo>
                    <a:pt x="81" y="162"/>
                    <a:pt x="80" y="163"/>
                    <a:pt x="80" y="162"/>
                  </a:cubicBezTo>
                  <a:cubicBezTo>
                    <a:pt x="80" y="161"/>
                    <a:pt x="80" y="160"/>
                    <a:pt x="80" y="160"/>
                  </a:cubicBezTo>
                  <a:cubicBezTo>
                    <a:pt x="79" y="159"/>
                    <a:pt x="79" y="159"/>
                    <a:pt x="79" y="158"/>
                  </a:cubicBezTo>
                  <a:cubicBezTo>
                    <a:pt x="79" y="158"/>
                    <a:pt x="80" y="159"/>
                    <a:pt x="81" y="159"/>
                  </a:cubicBezTo>
                  <a:cubicBezTo>
                    <a:pt x="82" y="160"/>
                    <a:pt x="85" y="160"/>
                    <a:pt x="86" y="160"/>
                  </a:cubicBezTo>
                  <a:cubicBezTo>
                    <a:pt x="87" y="160"/>
                    <a:pt x="91" y="160"/>
                    <a:pt x="93" y="159"/>
                  </a:cubicBezTo>
                  <a:cubicBezTo>
                    <a:pt x="95" y="159"/>
                    <a:pt x="102" y="157"/>
                    <a:pt x="104" y="157"/>
                  </a:cubicBezTo>
                  <a:cubicBezTo>
                    <a:pt x="107" y="156"/>
                    <a:pt x="108" y="155"/>
                    <a:pt x="110" y="154"/>
                  </a:cubicBezTo>
                  <a:cubicBezTo>
                    <a:pt x="111" y="153"/>
                    <a:pt x="112" y="153"/>
                    <a:pt x="112" y="152"/>
                  </a:cubicBezTo>
                  <a:cubicBezTo>
                    <a:pt x="112" y="151"/>
                    <a:pt x="112" y="151"/>
                    <a:pt x="112" y="150"/>
                  </a:cubicBezTo>
                  <a:cubicBezTo>
                    <a:pt x="112" y="149"/>
                    <a:pt x="114" y="147"/>
                    <a:pt x="114" y="146"/>
                  </a:cubicBezTo>
                  <a:cubicBezTo>
                    <a:pt x="115" y="144"/>
                    <a:pt x="116" y="142"/>
                    <a:pt x="116" y="141"/>
                  </a:cubicBezTo>
                  <a:cubicBezTo>
                    <a:pt x="116" y="139"/>
                    <a:pt x="115" y="138"/>
                    <a:pt x="115" y="136"/>
                  </a:cubicBezTo>
                  <a:cubicBezTo>
                    <a:pt x="114" y="135"/>
                    <a:pt x="114" y="135"/>
                    <a:pt x="114" y="135"/>
                  </a:cubicBezTo>
                  <a:cubicBezTo>
                    <a:pt x="113" y="136"/>
                    <a:pt x="112" y="136"/>
                    <a:pt x="111" y="135"/>
                  </a:cubicBezTo>
                  <a:cubicBezTo>
                    <a:pt x="110" y="133"/>
                    <a:pt x="109" y="133"/>
                    <a:pt x="109" y="132"/>
                  </a:cubicBezTo>
                  <a:cubicBezTo>
                    <a:pt x="108" y="131"/>
                    <a:pt x="108" y="130"/>
                    <a:pt x="109" y="129"/>
                  </a:cubicBezTo>
                  <a:cubicBezTo>
                    <a:pt x="109" y="127"/>
                    <a:pt x="110" y="127"/>
                    <a:pt x="108" y="126"/>
                  </a:cubicBezTo>
                  <a:cubicBezTo>
                    <a:pt x="106" y="124"/>
                    <a:pt x="103" y="122"/>
                    <a:pt x="102" y="122"/>
                  </a:cubicBezTo>
                  <a:cubicBezTo>
                    <a:pt x="101" y="121"/>
                    <a:pt x="99" y="121"/>
                    <a:pt x="99" y="120"/>
                  </a:cubicBezTo>
                  <a:cubicBezTo>
                    <a:pt x="98" y="119"/>
                    <a:pt x="97" y="118"/>
                    <a:pt x="97" y="118"/>
                  </a:cubicBezTo>
                  <a:cubicBezTo>
                    <a:pt x="97" y="117"/>
                    <a:pt x="97" y="117"/>
                    <a:pt x="97" y="116"/>
                  </a:cubicBezTo>
                  <a:cubicBezTo>
                    <a:pt x="97" y="116"/>
                    <a:pt x="97" y="115"/>
                    <a:pt x="97" y="114"/>
                  </a:cubicBezTo>
                  <a:cubicBezTo>
                    <a:pt x="97" y="113"/>
                    <a:pt x="96" y="112"/>
                    <a:pt x="96" y="111"/>
                  </a:cubicBezTo>
                  <a:cubicBezTo>
                    <a:pt x="95" y="110"/>
                    <a:pt x="95" y="110"/>
                    <a:pt x="95" y="109"/>
                  </a:cubicBezTo>
                  <a:cubicBezTo>
                    <a:pt x="95" y="108"/>
                    <a:pt x="95" y="107"/>
                    <a:pt x="96" y="106"/>
                  </a:cubicBezTo>
                  <a:cubicBezTo>
                    <a:pt x="96" y="106"/>
                    <a:pt x="97" y="106"/>
                    <a:pt x="97" y="106"/>
                  </a:cubicBezTo>
                  <a:cubicBezTo>
                    <a:pt x="97" y="105"/>
                    <a:pt x="97" y="103"/>
                    <a:pt x="96" y="102"/>
                  </a:cubicBezTo>
                  <a:cubicBezTo>
                    <a:pt x="96" y="101"/>
                    <a:pt x="96" y="100"/>
                    <a:pt x="96" y="99"/>
                  </a:cubicBezTo>
                  <a:cubicBezTo>
                    <a:pt x="96" y="98"/>
                    <a:pt x="96" y="98"/>
                    <a:pt x="95" y="97"/>
                  </a:cubicBezTo>
                  <a:cubicBezTo>
                    <a:pt x="95" y="96"/>
                    <a:pt x="95" y="96"/>
                    <a:pt x="95" y="95"/>
                  </a:cubicBezTo>
                  <a:cubicBezTo>
                    <a:pt x="95" y="95"/>
                    <a:pt x="95" y="94"/>
                    <a:pt x="95" y="94"/>
                  </a:cubicBezTo>
                  <a:cubicBezTo>
                    <a:pt x="96" y="93"/>
                    <a:pt x="96" y="92"/>
                    <a:pt x="95" y="92"/>
                  </a:cubicBezTo>
                  <a:cubicBezTo>
                    <a:pt x="95" y="91"/>
                    <a:pt x="95" y="90"/>
                    <a:pt x="96" y="89"/>
                  </a:cubicBezTo>
                  <a:cubicBezTo>
                    <a:pt x="96" y="89"/>
                    <a:pt x="95" y="87"/>
                    <a:pt x="95" y="86"/>
                  </a:cubicBezTo>
                  <a:cubicBezTo>
                    <a:pt x="95" y="86"/>
                    <a:pt x="96" y="86"/>
                    <a:pt x="96" y="85"/>
                  </a:cubicBezTo>
                  <a:cubicBezTo>
                    <a:pt x="96" y="84"/>
                    <a:pt x="94" y="83"/>
                    <a:pt x="95" y="82"/>
                  </a:cubicBezTo>
                  <a:cubicBezTo>
                    <a:pt x="95" y="81"/>
                    <a:pt x="96" y="80"/>
                    <a:pt x="96" y="80"/>
                  </a:cubicBezTo>
                  <a:cubicBezTo>
                    <a:pt x="96" y="80"/>
                    <a:pt x="96" y="79"/>
                    <a:pt x="97" y="79"/>
                  </a:cubicBezTo>
                  <a:cubicBezTo>
                    <a:pt x="97" y="78"/>
                    <a:pt x="98" y="78"/>
                    <a:pt x="98" y="77"/>
                  </a:cubicBezTo>
                  <a:cubicBezTo>
                    <a:pt x="98" y="76"/>
                    <a:pt x="98" y="76"/>
                    <a:pt x="99" y="75"/>
                  </a:cubicBezTo>
                  <a:cubicBezTo>
                    <a:pt x="99" y="75"/>
                    <a:pt x="100" y="74"/>
                    <a:pt x="100" y="74"/>
                  </a:cubicBezTo>
                  <a:cubicBezTo>
                    <a:pt x="101" y="73"/>
                    <a:pt x="102" y="72"/>
                    <a:pt x="102" y="71"/>
                  </a:cubicBezTo>
                  <a:cubicBezTo>
                    <a:pt x="102" y="71"/>
                    <a:pt x="102" y="70"/>
                    <a:pt x="102" y="69"/>
                  </a:cubicBezTo>
                  <a:cubicBezTo>
                    <a:pt x="102" y="69"/>
                    <a:pt x="103" y="69"/>
                    <a:pt x="103" y="68"/>
                  </a:cubicBezTo>
                  <a:cubicBezTo>
                    <a:pt x="104" y="68"/>
                    <a:pt x="103" y="67"/>
                    <a:pt x="104" y="66"/>
                  </a:cubicBezTo>
                  <a:cubicBezTo>
                    <a:pt x="105" y="66"/>
                    <a:pt x="105" y="65"/>
                    <a:pt x="106" y="64"/>
                  </a:cubicBezTo>
                  <a:cubicBezTo>
                    <a:pt x="106" y="64"/>
                    <a:pt x="106" y="64"/>
                    <a:pt x="106" y="63"/>
                  </a:cubicBezTo>
                  <a:cubicBezTo>
                    <a:pt x="106" y="63"/>
                    <a:pt x="106" y="63"/>
                    <a:pt x="107" y="62"/>
                  </a:cubicBezTo>
                  <a:cubicBezTo>
                    <a:pt x="108" y="62"/>
                    <a:pt x="108" y="63"/>
                    <a:pt x="108" y="62"/>
                  </a:cubicBezTo>
                  <a:cubicBezTo>
                    <a:pt x="108" y="62"/>
                    <a:pt x="107" y="61"/>
                    <a:pt x="108" y="60"/>
                  </a:cubicBezTo>
                  <a:cubicBezTo>
                    <a:pt x="109" y="60"/>
                    <a:pt x="109" y="60"/>
                    <a:pt x="110" y="59"/>
                  </a:cubicBezTo>
                  <a:cubicBezTo>
                    <a:pt x="110" y="59"/>
                    <a:pt x="110" y="58"/>
                    <a:pt x="111" y="58"/>
                  </a:cubicBezTo>
                  <a:cubicBezTo>
                    <a:pt x="112" y="58"/>
                    <a:pt x="112" y="57"/>
                    <a:pt x="113" y="57"/>
                  </a:cubicBezTo>
                  <a:cubicBezTo>
                    <a:pt x="113" y="56"/>
                    <a:pt x="113" y="55"/>
                    <a:pt x="114" y="55"/>
                  </a:cubicBezTo>
                  <a:cubicBezTo>
                    <a:pt x="115" y="54"/>
                    <a:pt x="116" y="54"/>
                    <a:pt x="116" y="53"/>
                  </a:cubicBezTo>
                  <a:cubicBezTo>
                    <a:pt x="117" y="53"/>
                    <a:pt x="118" y="53"/>
                    <a:pt x="119" y="52"/>
                  </a:cubicBezTo>
                  <a:cubicBezTo>
                    <a:pt x="120" y="51"/>
                    <a:pt x="121" y="51"/>
                    <a:pt x="121" y="50"/>
                  </a:cubicBezTo>
                  <a:cubicBezTo>
                    <a:pt x="121" y="49"/>
                    <a:pt x="121" y="48"/>
                    <a:pt x="120" y="47"/>
                  </a:cubicBezTo>
                  <a:cubicBezTo>
                    <a:pt x="120" y="45"/>
                    <a:pt x="120" y="44"/>
                    <a:pt x="120" y="43"/>
                  </a:cubicBezTo>
                  <a:cubicBezTo>
                    <a:pt x="121" y="42"/>
                    <a:pt x="120" y="42"/>
                    <a:pt x="120" y="41"/>
                  </a:cubicBezTo>
                  <a:cubicBezTo>
                    <a:pt x="119" y="41"/>
                    <a:pt x="119" y="39"/>
                    <a:pt x="119" y="38"/>
                  </a:cubicBezTo>
                  <a:cubicBezTo>
                    <a:pt x="119" y="38"/>
                    <a:pt x="118" y="37"/>
                    <a:pt x="117" y="36"/>
                  </a:cubicBezTo>
                  <a:cubicBezTo>
                    <a:pt x="117" y="36"/>
                    <a:pt x="116" y="36"/>
                    <a:pt x="115" y="37"/>
                  </a:cubicBezTo>
                  <a:cubicBezTo>
                    <a:pt x="114" y="37"/>
                    <a:pt x="114" y="37"/>
                    <a:pt x="114" y="37"/>
                  </a:cubicBezTo>
                  <a:cubicBezTo>
                    <a:pt x="114" y="37"/>
                    <a:pt x="113" y="37"/>
                    <a:pt x="113" y="37"/>
                  </a:cubicBezTo>
                  <a:cubicBezTo>
                    <a:pt x="113" y="37"/>
                    <a:pt x="113" y="37"/>
                    <a:pt x="113" y="37"/>
                  </a:cubicBezTo>
                  <a:cubicBezTo>
                    <a:pt x="113" y="37"/>
                    <a:pt x="112" y="39"/>
                    <a:pt x="113" y="39"/>
                  </a:cubicBezTo>
                  <a:cubicBezTo>
                    <a:pt x="113" y="40"/>
                    <a:pt x="113" y="41"/>
                    <a:pt x="113" y="42"/>
                  </a:cubicBezTo>
                  <a:cubicBezTo>
                    <a:pt x="113" y="42"/>
                    <a:pt x="113" y="43"/>
                    <a:pt x="113" y="44"/>
                  </a:cubicBezTo>
                  <a:cubicBezTo>
                    <a:pt x="113" y="45"/>
                    <a:pt x="112" y="45"/>
                    <a:pt x="112" y="46"/>
                  </a:cubicBezTo>
                  <a:cubicBezTo>
                    <a:pt x="112" y="46"/>
                    <a:pt x="112" y="46"/>
                    <a:pt x="112" y="47"/>
                  </a:cubicBezTo>
                  <a:cubicBezTo>
                    <a:pt x="112" y="47"/>
                    <a:pt x="111" y="47"/>
                    <a:pt x="111" y="47"/>
                  </a:cubicBezTo>
                  <a:cubicBezTo>
                    <a:pt x="111" y="48"/>
                    <a:pt x="111" y="48"/>
                    <a:pt x="110" y="48"/>
                  </a:cubicBezTo>
                  <a:cubicBezTo>
                    <a:pt x="110" y="49"/>
                    <a:pt x="110" y="49"/>
                    <a:pt x="109" y="49"/>
                  </a:cubicBezTo>
                  <a:cubicBezTo>
                    <a:pt x="109" y="49"/>
                    <a:pt x="108" y="50"/>
                    <a:pt x="107" y="51"/>
                  </a:cubicBezTo>
                  <a:cubicBezTo>
                    <a:pt x="107" y="51"/>
                    <a:pt x="107" y="52"/>
                    <a:pt x="107" y="53"/>
                  </a:cubicBezTo>
                  <a:cubicBezTo>
                    <a:pt x="107" y="53"/>
                    <a:pt x="106" y="53"/>
                    <a:pt x="106" y="54"/>
                  </a:cubicBezTo>
                  <a:cubicBezTo>
                    <a:pt x="106" y="54"/>
                    <a:pt x="105" y="53"/>
                    <a:pt x="104" y="53"/>
                  </a:cubicBezTo>
                  <a:cubicBezTo>
                    <a:pt x="104" y="53"/>
                    <a:pt x="103" y="52"/>
                    <a:pt x="102" y="53"/>
                  </a:cubicBezTo>
                  <a:cubicBezTo>
                    <a:pt x="102" y="54"/>
                    <a:pt x="102" y="54"/>
                    <a:pt x="102" y="55"/>
                  </a:cubicBezTo>
                  <a:cubicBezTo>
                    <a:pt x="102" y="55"/>
                    <a:pt x="101" y="55"/>
                    <a:pt x="101" y="55"/>
                  </a:cubicBezTo>
                  <a:cubicBezTo>
                    <a:pt x="100" y="54"/>
                    <a:pt x="100" y="54"/>
                    <a:pt x="99" y="54"/>
                  </a:cubicBezTo>
                  <a:cubicBezTo>
                    <a:pt x="98" y="54"/>
                    <a:pt x="98" y="54"/>
                    <a:pt x="98" y="54"/>
                  </a:cubicBezTo>
                  <a:cubicBezTo>
                    <a:pt x="97" y="53"/>
                    <a:pt x="97" y="54"/>
                    <a:pt x="96" y="54"/>
                  </a:cubicBezTo>
                  <a:cubicBezTo>
                    <a:pt x="95" y="54"/>
                    <a:pt x="94" y="54"/>
                    <a:pt x="93" y="53"/>
                  </a:cubicBezTo>
                  <a:cubicBezTo>
                    <a:pt x="92" y="53"/>
                    <a:pt x="91" y="53"/>
                    <a:pt x="91" y="52"/>
                  </a:cubicBezTo>
                  <a:cubicBezTo>
                    <a:pt x="90" y="52"/>
                    <a:pt x="88" y="52"/>
                    <a:pt x="87" y="52"/>
                  </a:cubicBezTo>
                  <a:cubicBezTo>
                    <a:pt x="86" y="52"/>
                    <a:pt x="85" y="52"/>
                    <a:pt x="85" y="52"/>
                  </a:cubicBezTo>
                  <a:cubicBezTo>
                    <a:pt x="84" y="52"/>
                    <a:pt x="84" y="51"/>
                    <a:pt x="84" y="51"/>
                  </a:cubicBezTo>
                  <a:cubicBezTo>
                    <a:pt x="85" y="50"/>
                    <a:pt x="85" y="49"/>
                    <a:pt x="85" y="49"/>
                  </a:cubicBezTo>
                  <a:cubicBezTo>
                    <a:pt x="86" y="48"/>
                    <a:pt x="86" y="47"/>
                    <a:pt x="86" y="46"/>
                  </a:cubicBezTo>
                  <a:cubicBezTo>
                    <a:pt x="86" y="45"/>
                    <a:pt x="86" y="44"/>
                    <a:pt x="86" y="44"/>
                  </a:cubicBezTo>
                  <a:cubicBezTo>
                    <a:pt x="86" y="43"/>
                    <a:pt x="86" y="42"/>
                    <a:pt x="87" y="42"/>
                  </a:cubicBezTo>
                  <a:cubicBezTo>
                    <a:pt x="88" y="41"/>
                    <a:pt x="88" y="41"/>
                    <a:pt x="88" y="40"/>
                  </a:cubicBezTo>
                  <a:cubicBezTo>
                    <a:pt x="88" y="39"/>
                    <a:pt x="88" y="38"/>
                    <a:pt x="89" y="37"/>
                  </a:cubicBezTo>
                  <a:cubicBezTo>
                    <a:pt x="90" y="36"/>
                    <a:pt x="90" y="36"/>
                    <a:pt x="90" y="35"/>
                  </a:cubicBezTo>
                  <a:cubicBezTo>
                    <a:pt x="90" y="35"/>
                    <a:pt x="89" y="34"/>
                    <a:pt x="89" y="33"/>
                  </a:cubicBezTo>
                  <a:cubicBezTo>
                    <a:pt x="88" y="32"/>
                    <a:pt x="88" y="32"/>
                    <a:pt x="87" y="32"/>
                  </a:cubicBezTo>
                  <a:cubicBezTo>
                    <a:pt x="86" y="31"/>
                    <a:pt x="86" y="31"/>
                    <a:pt x="85" y="31"/>
                  </a:cubicBezTo>
                  <a:cubicBezTo>
                    <a:pt x="84" y="30"/>
                    <a:pt x="83" y="31"/>
                    <a:pt x="83" y="31"/>
                  </a:cubicBezTo>
                  <a:cubicBezTo>
                    <a:pt x="83" y="31"/>
                    <a:pt x="83" y="30"/>
                    <a:pt x="82" y="30"/>
                  </a:cubicBezTo>
                  <a:cubicBezTo>
                    <a:pt x="81" y="29"/>
                    <a:pt x="80" y="30"/>
                    <a:pt x="80" y="29"/>
                  </a:cubicBezTo>
                  <a:cubicBezTo>
                    <a:pt x="79" y="28"/>
                    <a:pt x="77" y="27"/>
                    <a:pt x="76" y="26"/>
                  </a:cubicBezTo>
                  <a:cubicBezTo>
                    <a:pt x="75" y="25"/>
                    <a:pt x="71" y="23"/>
                    <a:pt x="70" y="22"/>
                  </a:cubicBezTo>
                  <a:cubicBezTo>
                    <a:pt x="70" y="22"/>
                    <a:pt x="69" y="22"/>
                    <a:pt x="68" y="22"/>
                  </a:cubicBezTo>
                  <a:cubicBezTo>
                    <a:pt x="67" y="22"/>
                    <a:pt x="66" y="21"/>
                    <a:pt x="65" y="21"/>
                  </a:cubicBezTo>
                  <a:cubicBezTo>
                    <a:pt x="64" y="20"/>
                    <a:pt x="62" y="20"/>
                    <a:pt x="62" y="20"/>
                  </a:cubicBezTo>
                  <a:cubicBezTo>
                    <a:pt x="61" y="19"/>
                    <a:pt x="61" y="18"/>
                    <a:pt x="60" y="17"/>
                  </a:cubicBezTo>
                  <a:cubicBezTo>
                    <a:pt x="58" y="16"/>
                    <a:pt x="57" y="14"/>
                    <a:pt x="55" y="13"/>
                  </a:cubicBezTo>
                  <a:cubicBezTo>
                    <a:pt x="54" y="12"/>
                    <a:pt x="53" y="11"/>
                    <a:pt x="52" y="10"/>
                  </a:cubicBezTo>
                  <a:cubicBezTo>
                    <a:pt x="51" y="9"/>
                    <a:pt x="52" y="8"/>
                    <a:pt x="50" y="7"/>
                  </a:cubicBezTo>
                  <a:cubicBezTo>
                    <a:pt x="49" y="6"/>
                    <a:pt x="48" y="4"/>
                    <a:pt x="48" y="4"/>
                  </a:cubicBezTo>
                  <a:cubicBezTo>
                    <a:pt x="48" y="5"/>
                    <a:pt x="46" y="3"/>
                    <a:pt x="46" y="3"/>
                  </a:cubicBezTo>
                  <a:cubicBezTo>
                    <a:pt x="46" y="3"/>
                    <a:pt x="44" y="2"/>
                    <a:pt x="42" y="2"/>
                  </a:cubicBezTo>
                  <a:cubicBezTo>
                    <a:pt x="40" y="2"/>
                    <a:pt x="39" y="3"/>
                    <a:pt x="39" y="3"/>
                  </a:cubicBezTo>
                  <a:cubicBezTo>
                    <a:pt x="38" y="3"/>
                    <a:pt x="38" y="2"/>
                    <a:pt x="37" y="3"/>
                  </a:cubicBezTo>
                  <a:cubicBezTo>
                    <a:pt x="37" y="3"/>
                    <a:pt x="37" y="4"/>
                    <a:pt x="36" y="6"/>
                  </a:cubicBezTo>
                  <a:cubicBezTo>
                    <a:pt x="36" y="7"/>
                    <a:pt x="35" y="9"/>
                    <a:pt x="35" y="10"/>
                  </a:cubicBezTo>
                  <a:cubicBezTo>
                    <a:pt x="35" y="11"/>
                    <a:pt x="35" y="9"/>
                    <a:pt x="34" y="8"/>
                  </a:cubicBezTo>
                  <a:cubicBezTo>
                    <a:pt x="34" y="7"/>
                    <a:pt x="33" y="5"/>
                    <a:pt x="33" y="5"/>
                  </a:cubicBezTo>
                  <a:cubicBezTo>
                    <a:pt x="32" y="4"/>
                    <a:pt x="31" y="3"/>
                    <a:pt x="30" y="3"/>
                  </a:cubicBezTo>
                  <a:cubicBezTo>
                    <a:pt x="29" y="3"/>
                    <a:pt x="26" y="3"/>
                    <a:pt x="25" y="3"/>
                  </a:cubicBezTo>
                  <a:cubicBezTo>
                    <a:pt x="24" y="3"/>
                    <a:pt x="23" y="3"/>
                    <a:pt x="22" y="2"/>
                  </a:cubicBezTo>
                  <a:cubicBezTo>
                    <a:pt x="22" y="1"/>
                    <a:pt x="22" y="1"/>
                    <a:pt x="21" y="1"/>
                  </a:cubicBezTo>
                  <a:cubicBezTo>
                    <a:pt x="21" y="1"/>
                    <a:pt x="20" y="1"/>
                    <a:pt x="20" y="0"/>
                  </a:cubicBezTo>
                  <a:cubicBezTo>
                    <a:pt x="19" y="0"/>
                    <a:pt x="19" y="2"/>
                    <a:pt x="19" y="3"/>
                  </a:cubicBezTo>
                  <a:cubicBezTo>
                    <a:pt x="19" y="3"/>
                    <a:pt x="17" y="4"/>
                    <a:pt x="16" y="4"/>
                  </a:cubicBezTo>
                  <a:cubicBezTo>
                    <a:pt x="15" y="5"/>
                    <a:pt x="16" y="6"/>
                    <a:pt x="15" y="6"/>
                  </a:cubicBezTo>
                  <a:cubicBezTo>
                    <a:pt x="14" y="6"/>
                    <a:pt x="15" y="7"/>
                    <a:pt x="15" y="8"/>
                  </a:cubicBezTo>
                  <a:cubicBezTo>
                    <a:pt x="14" y="8"/>
                    <a:pt x="14" y="9"/>
                    <a:pt x="14" y="9"/>
                  </a:cubicBezTo>
                  <a:cubicBezTo>
                    <a:pt x="14" y="9"/>
                    <a:pt x="14" y="9"/>
                    <a:pt x="14" y="10"/>
                  </a:cubicBezTo>
                  <a:cubicBezTo>
                    <a:pt x="14" y="11"/>
                    <a:pt x="15" y="11"/>
                    <a:pt x="15" y="12"/>
                  </a:cubicBezTo>
                  <a:cubicBezTo>
                    <a:pt x="14" y="13"/>
                    <a:pt x="14" y="15"/>
                    <a:pt x="14" y="16"/>
                  </a:cubicBezTo>
                  <a:cubicBezTo>
                    <a:pt x="14" y="17"/>
                    <a:pt x="14" y="20"/>
                    <a:pt x="14" y="20"/>
                  </a:cubicBezTo>
                  <a:cubicBezTo>
                    <a:pt x="14" y="21"/>
                    <a:pt x="11" y="22"/>
                    <a:pt x="11" y="23"/>
                  </a:cubicBezTo>
                  <a:cubicBezTo>
                    <a:pt x="10" y="23"/>
                    <a:pt x="8" y="24"/>
                    <a:pt x="7" y="24"/>
                  </a:cubicBezTo>
                  <a:cubicBezTo>
                    <a:pt x="6" y="25"/>
                    <a:pt x="6" y="25"/>
                    <a:pt x="6" y="26"/>
                  </a:cubicBezTo>
                  <a:cubicBezTo>
                    <a:pt x="5" y="27"/>
                    <a:pt x="5" y="28"/>
                    <a:pt x="5" y="29"/>
                  </a:cubicBezTo>
                  <a:cubicBezTo>
                    <a:pt x="5" y="29"/>
                    <a:pt x="6" y="29"/>
                    <a:pt x="6" y="30"/>
                  </a:cubicBezTo>
                  <a:cubicBezTo>
                    <a:pt x="7" y="30"/>
                    <a:pt x="7" y="31"/>
                    <a:pt x="6" y="31"/>
                  </a:cubicBezTo>
                  <a:cubicBezTo>
                    <a:pt x="6" y="32"/>
                    <a:pt x="6" y="33"/>
                    <a:pt x="6" y="33"/>
                  </a:cubicBezTo>
                  <a:cubicBezTo>
                    <a:pt x="5" y="34"/>
                    <a:pt x="7" y="37"/>
                    <a:pt x="7" y="37"/>
                  </a:cubicBezTo>
                  <a:cubicBezTo>
                    <a:pt x="7" y="38"/>
                    <a:pt x="8" y="39"/>
                    <a:pt x="8" y="40"/>
                  </a:cubicBezTo>
                  <a:cubicBezTo>
                    <a:pt x="8" y="42"/>
                    <a:pt x="7" y="41"/>
                    <a:pt x="7" y="42"/>
                  </a:cubicBezTo>
                  <a:cubicBezTo>
                    <a:pt x="7" y="43"/>
                    <a:pt x="7" y="44"/>
                    <a:pt x="8" y="45"/>
                  </a:cubicBezTo>
                  <a:cubicBezTo>
                    <a:pt x="8" y="45"/>
                    <a:pt x="9" y="46"/>
                    <a:pt x="10" y="47"/>
                  </a:cubicBezTo>
                  <a:cubicBezTo>
                    <a:pt x="10" y="48"/>
                    <a:pt x="10" y="48"/>
                    <a:pt x="10" y="49"/>
                  </a:cubicBezTo>
                  <a:cubicBezTo>
                    <a:pt x="10" y="50"/>
                    <a:pt x="9" y="49"/>
                    <a:pt x="8" y="49"/>
                  </a:cubicBezTo>
                  <a:cubicBezTo>
                    <a:pt x="7" y="49"/>
                    <a:pt x="7" y="49"/>
                    <a:pt x="7" y="51"/>
                  </a:cubicBezTo>
                  <a:cubicBezTo>
                    <a:pt x="6" y="52"/>
                    <a:pt x="6" y="53"/>
                    <a:pt x="6" y="54"/>
                  </a:cubicBezTo>
                  <a:cubicBezTo>
                    <a:pt x="6" y="55"/>
                    <a:pt x="5" y="55"/>
                    <a:pt x="5" y="56"/>
                  </a:cubicBezTo>
                  <a:cubicBezTo>
                    <a:pt x="5" y="58"/>
                    <a:pt x="3" y="60"/>
                    <a:pt x="3" y="61"/>
                  </a:cubicBezTo>
                  <a:cubicBezTo>
                    <a:pt x="2" y="62"/>
                    <a:pt x="3" y="62"/>
                    <a:pt x="2" y="63"/>
                  </a:cubicBezTo>
                  <a:cubicBezTo>
                    <a:pt x="2" y="64"/>
                    <a:pt x="2" y="65"/>
                    <a:pt x="2" y="65"/>
                  </a:cubicBezTo>
                  <a:cubicBezTo>
                    <a:pt x="3" y="66"/>
                    <a:pt x="2" y="68"/>
                    <a:pt x="2" y="69"/>
                  </a:cubicBezTo>
                  <a:cubicBezTo>
                    <a:pt x="1" y="69"/>
                    <a:pt x="1" y="69"/>
                    <a:pt x="1" y="70"/>
                  </a:cubicBezTo>
                  <a:cubicBezTo>
                    <a:pt x="1" y="70"/>
                    <a:pt x="2" y="72"/>
                    <a:pt x="2" y="72"/>
                  </a:cubicBezTo>
                  <a:cubicBezTo>
                    <a:pt x="2" y="73"/>
                    <a:pt x="2" y="74"/>
                    <a:pt x="3" y="74"/>
                  </a:cubicBezTo>
                  <a:cubicBezTo>
                    <a:pt x="3" y="75"/>
                    <a:pt x="3" y="75"/>
                    <a:pt x="3" y="76"/>
                  </a:cubicBezTo>
                  <a:cubicBezTo>
                    <a:pt x="3" y="77"/>
                    <a:pt x="4" y="78"/>
                    <a:pt x="4" y="79"/>
                  </a:cubicBezTo>
                  <a:cubicBezTo>
                    <a:pt x="4" y="79"/>
                    <a:pt x="4" y="80"/>
                    <a:pt x="3" y="80"/>
                  </a:cubicBezTo>
                  <a:cubicBezTo>
                    <a:pt x="2" y="80"/>
                    <a:pt x="2" y="80"/>
                    <a:pt x="2" y="81"/>
                  </a:cubicBezTo>
                  <a:cubicBezTo>
                    <a:pt x="2" y="82"/>
                    <a:pt x="2" y="84"/>
                    <a:pt x="2" y="85"/>
                  </a:cubicBezTo>
                  <a:cubicBezTo>
                    <a:pt x="2" y="87"/>
                    <a:pt x="2" y="87"/>
                    <a:pt x="1" y="87"/>
                  </a:cubicBezTo>
                  <a:cubicBezTo>
                    <a:pt x="0" y="86"/>
                    <a:pt x="1" y="89"/>
                    <a:pt x="1" y="90"/>
                  </a:cubicBezTo>
                  <a:cubicBezTo>
                    <a:pt x="1" y="90"/>
                    <a:pt x="2" y="92"/>
                    <a:pt x="2" y="92"/>
                  </a:cubicBezTo>
                  <a:cubicBezTo>
                    <a:pt x="3" y="93"/>
                    <a:pt x="3" y="94"/>
                    <a:pt x="3" y="94"/>
                  </a:cubicBezTo>
                  <a:cubicBezTo>
                    <a:pt x="4" y="94"/>
                    <a:pt x="4" y="94"/>
                    <a:pt x="5" y="95"/>
                  </a:cubicBezTo>
                  <a:cubicBezTo>
                    <a:pt x="5" y="96"/>
                    <a:pt x="4" y="96"/>
                    <a:pt x="4" y="96"/>
                  </a:cubicBezTo>
                  <a:cubicBezTo>
                    <a:pt x="5" y="97"/>
                    <a:pt x="5" y="99"/>
                    <a:pt x="6" y="99"/>
                  </a:cubicBezTo>
                  <a:cubicBezTo>
                    <a:pt x="6" y="99"/>
                    <a:pt x="7" y="100"/>
                    <a:pt x="7" y="101"/>
                  </a:cubicBezTo>
                  <a:cubicBezTo>
                    <a:pt x="7" y="101"/>
                    <a:pt x="7" y="102"/>
                    <a:pt x="7" y="103"/>
                  </a:cubicBezTo>
                  <a:cubicBezTo>
                    <a:pt x="8" y="103"/>
                    <a:pt x="8" y="103"/>
                    <a:pt x="8" y="105"/>
                  </a:cubicBezTo>
                  <a:cubicBezTo>
                    <a:pt x="8" y="106"/>
                    <a:pt x="8" y="106"/>
                    <a:pt x="9" y="107"/>
                  </a:cubicBezTo>
                  <a:cubicBezTo>
                    <a:pt x="10" y="108"/>
                    <a:pt x="9" y="107"/>
                    <a:pt x="10" y="107"/>
                  </a:cubicBezTo>
                  <a:cubicBezTo>
                    <a:pt x="11" y="107"/>
                    <a:pt x="11" y="107"/>
                    <a:pt x="11" y="108"/>
                  </a:cubicBezTo>
                  <a:cubicBezTo>
                    <a:pt x="11" y="110"/>
                    <a:pt x="11" y="111"/>
                    <a:pt x="11" y="112"/>
                  </a:cubicBezTo>
                  <a:cubicBezTo>
                    <a:pt x="11" y="113"/>
                    <a:pt x="12" y="114"/>
                    <a:pt x="13" y="115"/>
                  </a:cubicBezTo>
                  <a:cubicBezTo>
                    <a:pt x="13" y="116"/>
                    <a:pt x="13" y="116"/>
                    <a:pt x="12" y="116"/>
                  </a:cubicBezTo>
                  <a:cubicBezTo>
                    <a:pt x="11" y="116"/>
                    <a:pt x="12" y="117"/>
                    <a:pt x="11" y="118"/>
                  </a:cubicBezTo>
                  <a:cubicBezTo>
                    <a:pt x="11" y="119"/>
                    <a:pt x="10" y="120"/>
                    <a:pt x="10" y="121"/>
                  </a:cubicBezTo>
                  <a:cubicBezTo>
                    <a:pt x="10" y="123"/>
                    <a:pt x="11" y="123"/>
                    <a:pt x="11" y="125"/>
                  </a:cubicBezTo>
                  <a:cubicBezTo>
                    <a:pt x="10" y="126"/>
                    <a:pt x="11" y="126"/>
                    <a:pt x="11" y="127"/>
                  </a:cubicBezTo>
                  <a:cubicBezTo>
                    <a:pt x="12" y="128"/>
                    <a:pt x="12" y="130"/>
                    <a:pt x="13" y="132"/>
                  </a:cubicBezTo>
                  <a:cubicBezTo>
                    <a:pt x="13" y="133"/>
                    <a:pt x="13" y="133"/>
                    <a:pt x="13" y="134"/>
                  </a:cubicBezTo>
                  <a:cubicBezTo>
                    <a:pt x="12" y="134"/>
                    <a:pt x="11" y="135"/>
                    <a:pt x="11" y="135"/>
                  </a:cubicBezTo>
                  <a:cubicBezTo>
                    <a:pt x="11" y="136"/>
                    <a:pt x="11" y="136"/>
                    <a:pt x="10" y="136"/>
                  </a:cubicBezTo>
                  <a:cubicBezTo>
                    <a:pt x="9" y="136"/>
                    <a:pt x="10" y="137"/>
                    <a:pt x="10" y="138"/>
                  </a:cubicBezTo>
                  <a:cubicBezTo>
                    <a:pt x="10" y="139"/>
                    <a:pt x="9" y="139"/>
                    <a:pt x="10" y="140"/>
                  </a:cubicBezTo>
                  <a:cubicBezTo>
                    <a:pt x="10" y="141"/>
                    <a:pt x="10" y="141"/>
                    <a:pt x="11" y="143"/>
                  </a:cubicBezTo>
                  <a:cubicBezTo>
                    <a:pt x="11" y="144"/>
                    <a:pt x="11" y="145"/>
                    <a:pt x="11" y="145"/>
                  </a:cubicBezTo>
                  <a:cubicBezTo>
                    <a:pt x="11" y="145"/>
                    <a:pt x="11" y="146"/>
                    <a:pt x="12" y="147"/>
                  </a:cubicBezTo>
                  <a:cubicBezTo>
                    <a:pt x="12" y="148"/>
                    <a:pt x="12" y="149"/>
                    <a:pt x="13" y="150"/>
                  </a:cubicBezTo>
                  <a:cubicBezTo>
                    <a:pt x="14" y="151"/>
                    <a:pt x="14" y="152"/>
                    <a:pt x="14" y="153"/>
                  </a:cubicBezTo>
                  <a:cubicBezTo>
                    <a:pt x="15" y="154"/>
                    <a:pt x="16" y="155"/>
                    <a:pt x="16" y="156"/>
                  </a:cubicBezTo>
                  <a:cubicBezTo>
                    <a:pt x="17" y="158"/>
                    <a:pt x="15" y="158"/>
                    <a:pt x="14" y="158"/>
                  </a:cubicBezTo>
                  <a:cubicBezTo>
                    <a:pt x="13" y="159"/>
                    <a:pt x="13" y="159"/>
                    <a:pt x="14" y="160"/>
                  </a:cubicBezTo>
                  <a:cubicBezTo>
                    <a:pt x="14" y="161"/>
                    <a:pt x="14" y="162"/>
                    <a:pt x="14" y="163"/>
                  </a:cubicBezTo>
                  <a:cubicBezTo>
                    <a:pt x="15" y="164"/>
                    <a:pt x="15" y="164"/>
                    <a:pt x="14" y="165"/>
                  </a:cubicBezTo>
                  <a:cubicBezTo>
                    <a:pt x="14" y="165"/>
                    <a:pt x="13" y="165"/>
                    <a:pt x="14" y="166"/>
                  </a:cubicBezTo>
                  <a:cubicBezTo>
                    <a:pt x="14" y="167"/>
                    <a:pt x="14" y="168"/>
                    <a:pt x="14" y="168"/>
                  </a:cubicBezTo>
                  <a:cubicBezTo>
                    <a:pt x="14" y="168"/>
                    <a:pt x="15" y="168"/>
                    <a:pt x="15" y="169"/>
                  </a:cubicBezTo>
                  <a:cubicBezTo>
                    <a:pt x="15" y="170"/>
                    <a:pt x="14" y="170"/>
                    <a:pt x="14" y="170"/>
                  </a:cubicBezTo>
                  <a:cubicBezTo>
                    <a:pt x="14" y="171"/>
                    <a:pt x="15" y="171"/>
                    <a:pt x="16" y="172"/>
                  </a:cubicBezTo>
                  <a:cubicBezTo>
                    <a:pt x="16" y="173"/>
                    <a:pt x="15" y="173"/>
                    <a:pt x="15" y="173"/>
                  </a:cubicBezTo>
                  <a:cubicBezTo>
                    <a:pt x="14" y="174"/>
                    <a:pt x="15" y="174"/>
                    <a:pt x="15" y="175"/>
                  </a:cubicBezTo>
                  <a:cubicBezTo>
                    <a:pt x="15" y="175"/>
                    <a:pt x="15" y="176"/>
                    <a:pt x="16" y="177"/>
                  </a:cubicBezTo>
                  <a:cubicBezTo>
                    <a:pt x="16" y="177"/>
                    <a:pt x="16" y="178"/>
                    <a:pt x="17" y="179"/>
                  </a:cubicBezTo>
                  <a:cubicBezTo>
                    <a:pt x="17" y="180"/>
                    <a:pt x="17" y="181"/>
                    <a:pt x="18" y="182"/>
                  </a:cubicBezTo>
                  <a:cubicBezTo>
                    <a:pt x="18" y="183"/>
                    <a:pt x="18" y="183"/>
                    <a:pt x="18" y="184"/>
                  </a:cubicBezTo>
                  <a:cubicBezTo>
                    <a:pt x="18" y="185"/>
                    <a:pt x="19" y="186"/>
                    <a:pt x="20" y="186"/>
                  </a:cubicBezTo>
                  <a:cubicBezTo>
                    <a:pt x="20" y="187"/>
                    <a:pt x="21" y="187"/>
                    <a:pt x="20" y="188"/>
                  </a:cubicBezTo>
                  <a:cubicBezTo>
                    <a:pt x="20" y="189"/>
                    <a:pt x="19" y="188"/>
                    <a:pt x="19" y="189"/>
                  </a:cubicBezTo>
                  <a:cubicBezTo>
                    <a:pt x="18" y="190"/>
                    <a:pt x="19" y="190"/>
                    <a:pt x="19" y="190"/>
                  </a:cubicBezTo>
                  <a:cubicBezTo>
                    <a:pt x="20" y="191"/>
                    <a:pt x="20" y="192"/>
                    <a:pt x="20" y="193"/>
                  </a:cubicBezTo>
                  <a:cubicBezTo>
                    <a:pt x="20" y="193"/>
                    <a:pt x="20" y="195"/>
                    <a:pt x="21" y="196"/>
                  </a:cubicBezTo>
                  <a:cubicBezTo>
                    <a:pt x="21" y="197"/>
                    <a:pt x="21" y="197"/>
                    <a:pt x="22" y="197"/>
                  </a:cubicBezTo>
                  <a:cubicBezTo>
                    <a:pt x="23" y="197"/>
                    <a:pt x="23" y="197"/>
                    <a:pt x="23" y="197"/>
                  </a:cubicBezTo>
                  <a:cubicBezTo>
                    <a:pt x="24" y="197"/>
                    <a:pt x="25" y="198"/>
                    <a:pt x="24" y="199"/>
                  </a:cubicBezTo>
                  <a:cubicBezTo>
                    <a:pt x="24" y="199"/>
                    <a:pt x="24" y="200"/>
                    <a:pt x="25" y="200"/>
                  </a:cubicBezTo>
                  <a:cubicBezTo>
                    <a:pt x="26" y="201"/>
                    <a:pt x="26" y="201"/>
                    <a:pt x="26" y="202"/>
                  </a:cubicBezTo>
                  <a:cubicBezTo>
                    <a:pt x="26" y="203"/>
                    <a:pt x="26" y="203"/>
                    <a:pt x="26" y="203"/>
                  </a:cubicBezTo>
                  <a:cubicBezTo>
                    <a:pt x="26" y="204"/>
                    <a:pt x="27" y="204"/>
                    <a:pt x="27" y="204"/>
                  </a:cubicBezTo>
                  <a:cubicBezTo>
                    <a:pt x="27" y="205"/>
                    <a:pt x="27" y="206"/>
                    <a:pt x="27" y="206"/>
                  </a:cubicBezTo>
                  <a:cubicBezTo>
                    <a:pt x="27" y="206"/>
                    <a:pt x="27" y="207"/>
                    <a:pt x="27" y="207"/>
                  </a:cubicBezTo>
                  <a:cubicBezTo>
                    <a:pt x="28" y="208"/>
                    <a:pt x="27" y="208"/>
                    <a:pt x="27" y="208"/>
                  </a:cubicBezTo>
                  <a:cubicBezTo>
                    <a:pt x="27" y="209"/>
                    <a:pt x="28" y="208"/>
                    <a:pt x="29" y="208"/>
                  </a:cubicBezTo>
                  <a:cubicBezTo>
                    <a:pt x="30" y="209"/>
                    <a:pt x="31" y="209"/>
                    <a:pt x="31" y="209"/>
                  </a:cubicBezTo>
                  <a:cubicBezTo>
                    <a:pt x="32" y="209"/>
                    <a:pt x="33" y="209"/>
                    <a:pt x="33" y="210"/>
                  </a:cubicBezTo>
                  <a:cubicBezTo>
                    <a:pt x="33" y="210"/>
                    <a:pt x="33" y="211"/>
                    <a:pt x="33" y="211"/>
                  </a:cubicBezTo>
                  <a:cubicBezTo>
                    <a:pt x="33" y="212"/>
                    <a:pt x="33" y="212"/>
                    <a:pt x="32" y="212"/>
                  </a:cubicBezTo>
                  <a:cubicBezTo>
                    <a:pt x="32" y="212"/>
                    <a:pt x="32" y="212"/>
                    <a:pt x="31" y="212"/>
                  </a:cubicBezTo>
                  <a:cubicBezTo>
                    <a:pt x="30" y="212"/>
                    <a:pt x="28" y="211"/>
                    <a:pt x="28" y="212"/>
                  </a:cubicBezTo>
                  <a:cubicBezTo>
                    <a:pt x="27" y="212"/>
                    <a:pt x="28" y="213"/>
                    <a:pt x="28" y="213"/>
                  </a:cubicBezTo>
                  <a:cubicBezTo>
                    <a:pt x="29" y="214"/>
                    <a:pt x="29" y="214"/>
                    <a:pt x="30" y="214"/>
                  </a:cubicBezTo>
                  <a:cubicBezTo>
                    <a:pt x="31" y="214"/>
                    <a:pt x="31" y="214"/>
                    <a:pt x="32" y="214"/>
                  </a:cubicBezTo>
                  <a:cubicBezTo>
                    <a:pt x="32" y="215"/>
                    <a:pt x="33" y="215"/>
                    <a:pt x="34" y="216"/>
                  </a:cubicBezTo>
                  <a:cubicBezTo>
                    <a:pt x="35" y="217"/>
                    <a:pt x="34" y="217"/>
                    <a:pt x="34" y="217"/>
                  </a:cubicBezTo>
                  <a:cubicBezTo>
                    <a:pt x="34" y="218"/>
                    <a:pt x="34" y="218"/>
                    <a:pt x="33" y="218"/>
                  </a:cubicBezTo>
                  <a:cubicBezTo>
                    <a:pt x="33" y="218"/>
                    <a:pt x="33" y="219"/>
                    <a:pt x="32" y="219"/>
                  </a:cubicBezTo>
                  <a:cubicBezTo>
                    <a:pt x="32" y="219"/>
                    <a:pt x="33" y="220"/>
                    <a:pt x="33" y="221"/>
                  </a:cubicBezTo>
                  <a:cubicBezTo>
                    <a:pt x="33" y="221"/>
                    <a:pt x="34" y="221"/>
                    <a:pt x="34" y="222"/>
                  </a:cubicBezTo>
                  <a:cubicBezTo>
                    <a:pt x="34" y="222"/>
                    <a:pt x="35" y="223"/>
                    <a:pt x="34" y="223"/>
                  </a:cubicBezTo>
                  <a:cubicBezTo>
                    <a:pt x="34" y="224"/>
                    <a:pt x="33" y="224"/>
                    <a:pt x="34" y="224"/>
                  </a:cubicBezTo>
                  <a:cubicBezTo>
                    <a:pt x="34" y="225"/>
                    <a:pt x="34" y="225"/>
                    <a:pt x="35" y="225"/>
                  </a:cubicBezTo>
                  <a:cubicBezTo>
                    <a:pt x="35" y="226"/>
                    <a:pt x="37" y="228"/>
                    <a:pt x="37" y="229"/>
                  </a:cubicBezTo>
                  <a:cubicBezTo>
                    <a:pt x="36" y="229"/>
                    <a:pt x="36" y="230"/>
                    <a:pt x="36" y="230"/>
                  </a:cubicBezTo>
                  <a:cubicBezTo>
                    <a:pt x="35" y="230"/>
                    <a:pt x="35" y="231"/>
                    <a:pt x="36" y="232"/>
                  </a:cubicBezTo>
                  <a:cubicBezTo>
                    <a:pt x="36" y="232"/>
                    <a:pt x="36" y="233"/>
                    <a:pt x="37" y="233"/>
                  </a:cubicBezTo>
                  <a:cubicBezTo>
                    <a:pt x="37" y="234"/>
                    <a:pt x="36" y="234"/>
                    <a:pt x="36" y="235"/>
                  </a:cubicBezTo>
                  <a:cubicBezTo>
                    <a:pt x="36" y="235"/>
                    <a:pt x="35" y="235"/>
                    <a:pt x="35" y="236"/>
                  </a:cubicBezTo>
                  <a:cubicBezTo>
                    <a:pt x="35" y="236"/>
                    <a:pt x="35" y="239"/>
                    <a:pt x="35" y="239"/>
                  </a:cubicBezTo>
                  <a:cubicBezTo>
                    <a:pt x="35" y="240"/>
                    <a:pt x="36" y="240"/>
                    <a:pt x="37" y="241"/>
                  </a:cubicBezTo>
                  <a:cubicBezTo>
                    <a:pt x="38" y="241"/>
                    <a:pt x="38" y="243"/>
                    <a:pt x="38" y="244"/>
                  </a:cubicBezTo>
                  <a:cubicBezTo>
                    <a:pt x="38" y="244"/>
                    <a:pt x="37" y="244"/>
                    <a:pt x="37" y="245"/>
                  </a:cubicBezTo>
                  <a:cubicBezTo>
                    <a:pt x="37" y="246"/>
                    <a:pt x="38" y="246"/>
                    <a:pt x="38" y="247"/>
                  </a:cubicBezTo>
                  <a:cubicBezTo>
                    <a:pt x="38" y="248"/>
                    <a:pt x="37" y="249"/>
                    <a:pt x="37" y="249"/>
                  </a:cubicBezTo>
                  <a:cubicBezTo>
                    <a:pt x="36" y="249"/>
                    <a:pt x="36" y="250"/>
                    <a:pt x="36" y="251"/>
                  </a:cubicBezTo>
                  <a:cubicBezTo>
                    <a:pt x="36" y="252"/>
                    <a:pt x="35" y="252"/>
                    <a:pt x="35" y="252"/>
                  </a:cubicBezTo>
                  <a:cubicBezTo>
                    <a:pt x="34" y="252"/>
                    <a:pt x="34" y="252"/>
                    <a:pt x="34" y="253"/>
                  </a:cubicBezTo>
                  <a:cubicBezTo>
                    <a:pt x="34" y="254"/>
                    <a:pt x="35" y="254"/>
                    <a:pt x="35" y="255"/>
                  </a:cubicBezTo>
                  <a:cubicBezTo>
                    <a:pt x="35" y="255"/>
                    <a:pt x="36" y="256"/>
                    <a:pt x="36" y="256"/>
                  </a:cubicBezTo>
                  <a:cubicBezTo>
                    <a:pt x="36" y="257"/>
                    <a:pt x="36" y="257"/>
                    <a:pt x="36" y="258"/>
                  </a:cubicBezTo>
                  <a:cubicBezTo>
                    <a:pt x="37" y="259"/>
                    <a:pt x="37" y="259"/>
                    <a:pt x="37" y="259"/>
                  </a:cubicBezTo>
                  <a:cubicBezTo>
                    <a:pt x="38" y="260"/>
                    <a:pt x="39" y="260"/>
                    <a:pt x="39" y="261"/>
                  </a:cubicBezTo>
                  <a:cubicBezTo>
                    <a:pt x="40" y="261"/>
                    <a:pt x="40" y="262"/>
                    <a:pt x="40" y="262"/>
                  </a:cubicBezTo>
                  <a:cubicBezTo>
                    <a:pt x="41" y="263"/>
                    <a:pt x="41" y="263"/>
                    <a:pt x="42" y="264"/>
                  </a:cubicBezTo>
                  <a:cubicBezTo>
                    <a:pt x="42" y="265"/>
                    <a:pt x="42" y="265"/>
                    <a:pt x="43" y="264"/>
                  </a:cubicBezTo>
                  <a:cubicBezTo>
                    <a:pt x="44" y="264"/>
                    <a:pt x="44" y="263"/>
                    <a:pt x="44" y="263"/>
                  </a:cubicBezTo>
                  <a:cubicBezTo>
                    <a:pt x="45" y="263"/>
                    <a:pt x="45" y="264"/>
                    <a:pt x="46" y="263"/>
                  </a:cubicBezTo>
                  <a:cubicBezTo>
                    <a:pt x="46" y="263"/>
                    <a:pt x="46" y="263"/>
                    <a:pt x="47" y="263"/>
                  </a:cubicBezTo>
                  <a:cubicBezTo>
                    <a:pt x="47" y="264"/>
                    <a:pt x="48" y="265"/>
                    <a:pt x="48" y="266"/>
                  </a:cubicBezTo>
                  <a:cubicBezTo>
                    <a:pt x="49" y="266"/>
                    <a:pt x="49" y="267"/>
                    <a:pt x="49" y="268"/>
                  </a:cubicBezTo>
                  <a:cubicBezTo>
                    <a:pt x="48" y="269"/>
                    <a:pt x="49" y="268"/>
                    <a:pt x="50" y="269"/>
                  </a:cubicBezTo>
                  <a:cubicBezTo>
                    <a:pt x="50" y="270"/>
                    <a:pt x="50" y="269"/>
                    <a:pt x="50" y="270"/>
                  </a:cubicBezTo>
                  <a:cubicBezTo>
                    <a:pt x="50" y="271"/>
                    <a:pt x="50" y="271"/>
                    <a:pt x="51" y="272"/>
                  </a:cubicBezTo>
                  <a:cubicBezTo>
                    <a:pt x="51" y="272"/>
                    <a:pt x="51" y="273"/>
                    <a:pt x="52" y="273"/>
                  </a:cubicBezTo>
                  <a:cubicBezTo>
                    <a:pt x="52" y="273"/>
                    <a:pt x="54" y="273"/>
                    <a:pt x="54" y="274"/>
                  </a:cubicBezTo>
                  <a:cubicBezTo>
                    <a:pt x="55" y="275"/>
                    <a:pt x="55" y="275"/>
                    <a:pt x="55" y="275"/>
                  </a:cubicBezTo>
                  <a:cubicBezTo>
                    <a:pt x="55" y="275"/>
                    <a:pt x="66" y="275"/>
                    <a:pt x="67" y="275"/>
                  </a:cubicBezTo>
                  <a:cubicBezTo>
                    <a:pt x="68" y="275"/>
                    <a:pt x="69" y="275"/>
                    <a:pt x="70" y="276"/>
                  </a:cubicBezTo>
                  <a:cubicBezTo>
                    <a:pt x="72" y="276"/>
                    <a:pt x="75" y="277"/>
                    <a:pt x="75" y="277"/>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63" name="Freeform 393">
              <a:extLst>
                <a:ext uri="{FF2B5EF4-FFF2-40B4-BE49-F238E27FC236}">
                  <a16:creationId xmlns:a16="http://schemas.microsoft.com/office/drawing/2014/main" id="{8B7C93CD-90C8-4743-B836-763B64620F16}"/>
                </a:ext>
              </a:extLst>
            </p:cNvPr>
            <p:cNvSpPr>
              <a:spLocks/>
            </p:cNvSpPr>
            <p:nvPr/>
          </p:nvSpPr>
          <p:spPr bwMode="gray">
            <a:xfrm>
              <a:off x="6707551" y="4911925"/>
              <a:ext cx="102826" cy="116356"/>
            </a:xfrm>
            <a:custGeom>
              <a:avLst/>
              <a:gdLst>
                <a:gd name="T0" fmla="*/ 3 w 40"/>
                <a:gd name="T1" fmla="*/ 36 h 45"/>
                <a:gd name="T2" fmla="*/ 6 w 40"/>
                <a:gd name="T3" fmla="*/ 38 h 45"/>
                <a:gd name="T4" fmla="*/ 9 w 40"/>
                <a:gd name="T5" fmla="*/ 41 h 45"/>
                <a:gd name="T6" fmla="*/ 14 w 40"/>
                <a:gd name="T7" fmla="*/ 41 h 45"/>
                <a:gd name="T8" fmla="*/ 19 w 40"/>
                <a:gd name="T9" fmla="*/ 43 h 45"/>
                <a:gd name="T10" fmla="*/ 22 w 40"/>
                <a:gd name="T11" fmla="*/ 44 h 45"/>
                <a:gd name="T12" fmla="*/ 26 w 40"/>
                <a:gd name="T13" fmla="*/ 44 h 45"/>
                <a:gd name="T14" fmla="*/ 30 w 40"/>
                <a:gd name="T15" fmla="*/ 45 h 45"/>
                <a:gd name="T16" fmla="*/ 33 w 40"/>
                <a:gd name="T17" fmla="*/ 44 h 45"/>
                <a:gd name="T18" fmla="*/ 35 w 40"/>
                <a:gd name="T19" fmla="*/ 42 h 45"/>
                <a:gd name="T20" fmla="*/ 37 w 40"/>
                <a:gd name="T21" fmla="*/ 41 h 45"/>
                <a:gd name="T22" fmla="*/ 38 w 40"/>
                <a:gd name="T23" fmla="*/ 39 h 45"/>
                <a:gd name="T24" fmla="*/ 39 w 40"/>
                <a:gd name="T25" fmla="*/ 36 h 45"/>
                <a:gd name="T26" fmla="*/ 40 w 40"/>
                <a:gd name="T27" fmla="*/ 34 h 45"/>
                <a:gd name="T28" fmla="*/ 39 w 40"/>
                <a:gd name="T29" fmla="*/ 33 h 45"/>
                <a:gd name="T30" fmla="*/ 39 w 40"/>
                <a:gd name="T31" fmla="*/ 32 h 45"/>
                <a:gd name="T32" fmla="*/ 38 w 40"/>
                <a:gd name="T33" fmla="*/ 28 h 45"/>
                <a:gd name="T34" fmla="*/ 39 w 40"/>
                <a:gd name="T35" fmla="*/ 26 h 45"/>
                <a:gd name="T36" fmla="*/ 40 w 40"/>
                <a:gd name="T37" fmla="*/ 25 h 45"/>
                <a:gd name="T38" fmla="*/ 38 w 40"/>
                <a:gd name="T39" fmla="*/ 23 h 45"/>
                <a:gd name="T40" fmla="*/ 35 w 40"/>
                <a:gd name="T41" fmla="*/ 21 h 45"/>
                <a:gd name="T42" fmla="*/ 34 w 40"/>
                <a:gd name="T43" fmla="*/ 19 h 45"/>
                <a:gd name="T44" fmla="*/ 33 w 40"/>
                <a:gd name="T45" fmla="*/ 17 h 45"/>
                <a:gd name="T46" fmla="*/ 31 w 40"/>
                <a:gd name="T47" fmla="*/ 17 h 45"/>
                <a:gd name="T48" fmla="*/ 29 w 40"/>
                <a:gd name="T49" fmla="*/ 16 h 45"/>
                <a:gd name="T50" fmla="*/ 28 w 40"/>
                <a:gd name="T51" fmla="*/ 14 h 45"/>
                <a:gd name="T52" fmla="*/ 26 w 40"/>
                <a:gd name="T53" fmla="*/ 13 h 45"/>
                <a:gd name="T54" fmla="*/ 24 w 40"/>
                <a:gd name="T55" fmla="*/ 12 h 45"/>
                <a:gd name="T56" fmla="*/ 23 w 40"/>
                <a:gd name="T57" fmla="*/ 11 h 45"/>
                <a:gd name="T58" fmla="*/ 22 w 40"/>
                <a:gd name="T59" fmla="*/ 11 h 45"/>
                <a:gd name="T60" fmla="*/ 20 w 40"/>
                <a:gd name="T61" fmla="*/ 9 h 45"/>
                <a:gd name="T62" fmla="*/ 18 w 40"/>
                <a:gd name="T63" fmla="*/ 7 h 45"/>
                <a:gd name="T64" fmla="*/ 18 w 40"/>
                <a:gd name="T65" fmla="*/ 9 h 45"/>
                <a:gd name="T66" fmla="*/ 16 w 40"/>
                <a:gd name="T67" fmla="*/ 9 h 45"/>
                <a:gd name="T68" fmla="*/ 15 w 40"/>
                <a:gd name="T69" fmla="*/ 8 h 45"/>
                <a:gd name="T70" fmla="*/ 13 w 40"/>
                <a:gd name="T71" fmla="*/ 5 h 45"/>
                <a:gd name="T72" fmla="*/ 10 w 40"/>
                <a:gd name="T73" fmla="*/ 2 h 45"/>
                <a:gd name="T74" fmla="*/ 8 w 40"/>
                <a:gd name="T75" fmla="*/ 0 h 45"/>
                <a:gd name="T76" fmla="*/ 7 w 40"/>
                <a:gd name="T77" fmla="*/ 0 h 45"/>
                <a:gd name="T78" fmla="*/ 5 w 40"/>
                <a:gd name="T79" fmla="*/ 2 h 45"/>
                <a:gd name="T80" fmla="*/ 4 w 40"/>
                <a:gd name="T81" fmla="*/ 2 h 45"/>
                <a:gd name="T82" fmla="*/ 2 w 40"/>
                <a:gd name="T83" fmla="*/ 2 h 45"/>
                <a:gd name="T84" fmla="*/ 1 w 40"/>
                <a:gd name="T85" fmla="*/ 4 h 45"/>
                <a:gd name="T86" fmla="*/ 2 w 40"/>
                <a:gd name="T87" fmla="*/ 7 h 45"/>
                <a:gd name="T88" fmla="*/ 1 w 40"/>
                <a:gd name="T89" fmla="*/ 8 h 45"/>
                <a:gd name="T90" fmla="*/ 2 w 40"/>
                <a:gd name="T91" fmla="*/ 11 h 45"/>
                <a:gd name="T92" fmla="*/ 1 w 40"/>
                <a:gd name="T93" fmla="*/ 14 h 45"/>
                <a:gd name="T94" fmla="*/ 1 w 40"/>
                <a:gd name="T95" fmla="*/ 16 h 45"/>
                <a:gd name="T96" fmla="*/ 1 w 40"/>
                <a:gd name="T97" fmla="*/ 17 h 45"/>
                <a:gd name="T98" fmla="*/ 1 w 40"/>
                <a:gd name="T99" fmla="*/ 19 h 45"/>
                <a:gd name="T100" fmla="*/ 2 w 40"/>
                <a:gd name="T101" fmla="*/ 21 h 45"/>
                <a:gd name="T102" fmla="*/ 2 w 40"/>
                <a:gd name="T103" fmla="*/ 24 h 45"/>
                <a:gd name="T104" fmla="*/ 3 w 40"/>
                <a:gd name="T105" fmla="*/ 28 h 45"/>
                <a:gd name="T106" fmla="*/ 2 w 40"/>
                <a:gd name="T107" fmla="*/ 28 h 45"/>
                <a:gd name="T108" fmla="*/ 1 w 40"/>
                <a:gd name="T109" fmla="*/ 31 h 45"/>
                <a:gd name="T110" fmla="*/ 2 w 40"/>
                <a:gd name="T111" fmla="*/ 33 h 45"/>
                <a:gd name="T112" fmla="*/ 3 w 40"/>
                <a:gd name="T113"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 h="45">
                  <a:moveTo>
                    <a:pt x="3" y="36"/>
                  </a:moveTo>
                  <a:cubicBezTo>
                    <a:pt x="3" y="36"/>
                    <a:pt x="5" y="37"/>
                    <a:pt x="6" y="38"/>
                  </a:cubicBezTo>
                  <a:cubicBezTo>
                    <a:pt x="7" y="39"/>
                    <a:pt x="8" y="41"/>
                    <a:pt x="9" y="41"/>
                  </a:cubicBezTo>
                  <a:cubicBezTo>
                    <a:pt x="10" y="40"/>
                    <a:pt x="13" y="40"/>
                    <a:pt x="14" y="41"/>
                  </a:cubicBezTo>
                  <a:cubicBezTo>
                    <a:pt x="15" y="42"/>
                    <a:pt x="17" y="43"/>
                    <a:pt x="19" y="43"/>
                  </a:cubicBezTo>
                  <a:cubicBezTo>
                    <a:pt x="20" y="44"/>
                    <a:pt x="21" y="45"/>
                    <a:pt x="22" y="44"/>
                  </a:cubicBezTo>
                  <a:cubicBezTo>
                    <a:pt x="23" y="44"/>
                    <a:pt x="25" y="43"/>
                    <a:pt x="26" y="44"/>
                  </a:cubicBezTo>
                  <a:cubicBezTo>
                    <a:pt x="27" y="44"/>
                    <a:pt x="29" y="45"/>
                    <a:pt x="30" y="45"/>
                  </a:cubicBezTo>
                  <a:cubicBezTo>
                    <a:pt x="31" y="45"/>
                    <a:pt x="32" y="45"/>
                    <a:pt x="33" y="44"/>
                  </a:cubicBezTo>
                  <a:cubicBezTo>
                    <a:pt x="34" y="43"/>
                    <a:pt x="35" y="42"/>
                    <a:pt x="35" y="42"/>
                  </a:cubicBezTo>
                  <a:cubicBezTo>
                    <a:pt x="36" y="42"/>
                    <a:pt x="36" y="42"/>
                    <a:pt x="37" y="41"/>
                  </a:cubicBezTo>
                  <a:cubicBezTo>
                    <a:pt x="38" y="40"/>
                    <a:pt x="38" y="40"/>
                    <a:pt x="38" y="39"/>
                  </a:cubicBezTo>
                  <a:cubicBezTo>
                    <a:pt x="38" y="38"/>
                    <a:pt x="39" y="37"/>
                    <a:pt x="39" y="36"/>
                  </a:cubicBezTo>
                  <a:cubicBezTo>
                    <a:pt x="40" y="35"/>
                    <a:pt x="40" y="34"/>
                    <a:pt x="40" y="34"/>
                  </a:cubicBezTo>
                  <a:cubicBezTo>
                    <a:pt x="40" y="34"/>
                    <a:pt x="40" y="34"/>
                    <a:pt x="39" y="33"/>
                  </a:cubicBezTo>
                  <a:cubicBezTo>
                    <a:pt x="39" y="33"/>
                    <a:pt x="38" y="32"/>
                    <a:pt x="39" y="32"/>
                  </a:cubicBezTo>
                  <a:cubicBezTo>
                    <a:pt x="39" y="31"/>
                    <a:pt x="38" y="29"/>
                    <a:pt x="38" y="28"/>
                  </a:cubicBezTo>
                  <a:cubicBezTo>
                    <a:pt x="38" y="28"/>
                    <a:pt x="39" y="27"/>
                    <a:pt x="39" y="26"/>
                  </a:cubicBezTo>
                  <a:cubicBezTo>
                    <a:pt x="40" y="26"/>
                    <a:pt x="40" y="25"/>
                    <a:pt x="40" y="25"/>
                  </a:cubicBezTo>
                  <a:cubicBezTo>
                    <a:pt x="40" y="24"/>
                    <a:pt x="39" y="24"/>
                    <a:pt x="38" y="23"/>
                  </a:cubicBezTo>
                  <a:cubicBezTo>
                    <a:pt x="36" y="22"/>
                    <a:pt x="35" y="21"/>
                    <a:pt x="35" y="21"/>
                  </a:cubicBezTo>
                  <a:cubicBezTo>
                    <a:pt x="35" y="20"/>
                    <a:pt x="34" y="19"/>
                    <a:pt x="34" y="19"/>
                  </a:cubicBezTo>
                  <a:cubicBezTo>
                    <a:pt x="33" y="17"/>
                    <a:pt x="33" y="17"/>
                    <a:pt x="33" y="17"/>
                  </a:cubicBezTo>
                  <a:cubicBezTo>
                    <a:pt x="32" y="17"/>
                    <a:pt x="32" y="17"/>
                    <a:pt x="31" y="17"/>
                  </a:cubicBezTo>
                  <a:cubicBezTo>
                    <a:pt x="31" y="17"/>
                    <a:pt x="30" y="17"/>
                    <a:pt x="29" y="16"/>
                  </a:cubicBezTo>
                  <a:cubicBezTo>
                    <a:pt x="29" y="16"/>
                    <a:pt x="28" y="15"/>
                    <a:pt x="28" y="14"/>
                  </a:cubicBezTo>
                  <a:cubicBezTo>
                    <a:pt x="27" y="14"/>
                    <a:pt x="27" y="13"/>
                    <a:pt x="26" y="13"/>
                  </a:cubicBezTo>
                  <a:cubicBezTo>
                    <a:pt x="26" y="13"/>
                    <a:pt x="25" y="13"/>
                    <a:pt x="24" y="12"/>
                  </a:cubicBezTo>
                  <a:cubicBezTo>
                    <a:pt x="24" y="12"/>
                    <a:pt x="24" y="12"/>
                    <a:pt x="23" y="11"/>
                  </a:cubicBezTo>
                  <a:cubicBezTo>
                    <a:pt x="23" y="11"/>
                    <a:pt x="23" y="12"/>
                    <a:pt x="22" y="11"/>
                  </a:cubicBezTo>
                  <a:cubicBezTo>
                    <a:pt x="22" y="11"/>
                    <a:pt x="21" y="10"/>
                    <a:pt x="20" y="9"/>
                  </a:cubicBezTo>
                  <a:cubicBezTo>
                    <a:pt x="20" y="9"/>
                    <a:pt x="19" y="7"/>
                    <a:pt x="18" y="7"/>
                  </a:cubicBezTo>
                  <a:cubicBezTo>
                    <a:pt x="18" y="7"/>
                    <a:pt x="18" y="8"/>
                    <a:pt x="18" y="9"/>
                  </a:cubicBezTo>
                  <a:cubicBezTo>
                    <a:pt x="17" y="9"/>
                    <a:pt x="16" y="9"/>
                    <a:pt x="16" y="9"/>
                  </a:cubicBezTo>
                  <a:cubicBezTo>
                    <a:pt x="16" y="9"/>
                    <a:pt x="15" y="9"/>
                    <a:pt x="15" y="8"/>
                  </a:cubicBezTo>
                  <a:cubicBezTo>
                    <a:pt x="15" y="7"/>
                    <a:pt x="14" y="6"/>
                    <a:pt x="13" y="5"/>
                  </a:cubicBezTo>
                  <a:cubicBezTo>
                    <a:pt x="12" y="4"/>
                    <a:pt x="11" y="3"/>
                    <a:pt x="10" y="2"/>
                  </a:cubicBezTo>
                  <a:cubicBezTo>
                    <a:pt x="9" y="1"/>
                    <a:pt x="8" y="1"/>
                    <a:pt x="8" y="0"/>
                  </a:cubicBezTo>
                  <a:cubicBezTo>
                    <a:pt x="7" y="0"/>
                    <a:pt x="7" y="0"/>
                    <a:pt x="7" y="0"/>
                  </a:cubicBezTo>
                  <a:cubicBezTo>
                    <a:pt x="6" y="1"/>
                    <a:pt x="6" y="2"/>
                    <a:pt x="5" y="2"/>
                  </a:cubicBezTo>
                  <a:cubicBezTo>
                    <a:pt x="5" y="2"/>
                    <a:pt x="4" y="2"/>
                    <a:pt x="4" y="2"/>
                  </a:cubicBezTo>
                  <a:cubicBezTo>
                    <a:pt x="3" y="2"/>
                    <a:pt x="2" y="2"/>
                    <a:pt x="2" y="2"/>
                  </a:cubicBezTo>
                  <a:cubicBezTo>
                    <a:pt x="2" y="2"/>
                    <a:pt x="1" y="3"/>
                    <a:pt x="1" y="4"/>
                  </a:cubicBezTo>
                  <a:cubicBezTo>
                    <a:pt x="0" y="5"/>
                    <a:pt x="2" y="6"/>
                    <a:pt x="2" y="7"/>
                  </a:cubicBezTo>
                  <a:cubicBezTo>
                    <a:pt x="2" y="8"/>
                    <a:pt x="1" y="8"/>
                    <a:pt x="1" y="8"/>
                  </a:cubicBezTo>
                  <a:cubicBezTo>
                    <a:pt x="1" y="9"/>
                    <a:pt x="2" y="11"/>
                    <a:pt x="2" y="11"/>
                  </a:cubicBezTo>
                  <a:cubicBezTo>
                    <a:pt x="1" y="12"/>
                    <a:pt x="1" y="13"/>
                    <a:pt x="1" y="14"/>
                  </a:cubicBezTo>
                  <a:cubicBezTo>
                    <a:pt x="2" y="14"/>
                    <a:pt x="2" y="15"/>
                    <a:pt x="1" y="16"/>
                  </a:cubicBezTo>
                  <a:cubicBezTo>
                    <a:pt x="1" y="16"/>
                    <a:pt x="1" y="17"/>
                    <a:pt x="1" y="17"/>
                  </a:cubicBezTo>
                  <a:cubicBezTo>
                    <a:pt x="1" y="18"/>
                    <a:pt x="1" y="18"/>
                    <a:pt x="1" y="19"/>
                  </a:cubicBezTo>
                  <a:cubicBezTo>
                    <a:pt x="2" y="20"/>
                    <a:pt x="2" y="20"/>
                    <a:pt x="2" y="21"/>
                  </a:cubicBezTo>
                  <a:cubicBezTo>
                    <a:pt x="2" y="22"/>
                    <a:pt x="2" y="23"/>
                    <a:pt x="2" y="24"/>
                  </a:cubicBezTo>
                  <a:cubicBezTo>
                    <a:pt x="3" y="25"/>
                    <a:pt x="3" y="27"/>
                    <a:pt x="3" y="28"/>
                  </a:cubicBezTo>
                  <a:cubicBezTo>
                    <a:pt x="3" y="28"/>
                    <a:pt x="2" y="28"/>
                    <a:pt x="2" y="28"/>
                  </a:cubicBezTo>
                  <a:cubicBezTo>
                    <a:pt x="1" y="29"/>
                    <a:pt x="1" y="30"/>
                    <a:pt x="1" y="31"/>
                  </a:cubicBezTo>
                  <a:cubicBezTo>
                    <a:pt x="1" y="32"/>
                    <a:pt x="1" y="32"/>
                    <a:pt x="2" y="33"/>
                  </a:cubicBezTo>
                  <a:cubicBezTo>
                    <a:pt x="2" y="34"/>
                    <a:pt x="3" y="35"/>
                    <a:pt x="3" y="36"/>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64" name="Freeform 394">
              <a:extLst>
                <a:ext uri="{FF2B5EF4-FFF2-40B4-BE49-F238E27FC236}">
                  <a16:creationId xmlns:a16="http://schemas.microsoft.com/office/drawing/2014/main" id="{ED1B2903-49EF-4638-AC6A-F1FA877AADBA}"/>
                </a:ext>
              </a:extLst>
            </p:cNvPr>
            <p:cNvSpPr>
              <a:spLocks/>
            </p:cNvSpPr>
            <p:nvPr/>
          </p:nvSpPr>
          <p:spPr bwMode="gray">
            <a:xfrm>
              <a:off x="6823907" y="4914631"/>
              <a:ext cx="28413" cy="46001"/>
            </a:xfrm>
            <a:custGeom>
              <a:avLst/>
              <a:gdLst>
                <a:gd name="T0" fmla="*/ 2 w 11"/>
                <a:gd name="T1" fmla="*/ 18 h 18"/>
                <a:gd name="T2" fmla="*/ 1 w 11"/>
                <a:gd name="T3" fmla="*/ 17 h 18"/>
                <a:gd name="T4" fmla="*/ 0 w 11"/>
                <a:gd name="T5" fmla="*/ 17 h 18"/>
                <a:gd name="T6" fmla="*/ 1 w 11"/>
                <a:gd name="T7" fmla="*/ 16 h 18"/>
                <a:gd name="T8" fmla="*/ 0 w 11"/>
                <a:gd name="T9" fmla="*/ 15 h 18"/>
                <a:gd name="T10" fmla="*/ 1 w 11"/>
                <a:gd name="T11" fmla="*/ 14 h 18"/>
                <a:gd name="T12" fmla="*/ 1 w 11"/>
                <a:gd name="T13" fmla="*/ 12 h 18"/>
                <a:gd name="T14" fmla="*/ 1 w 11"/>
                <a:gd name="T15" fmla="*/ 11 h 18"/>
                <a:gd name="T16" fmla="*/ 3 w 11"/>
                <a:gd name="T17" fmla="*/ 10 h 18"/>
                <a:gd name="T18" fmla="*/ 4 w 11"/>
                <a:gd name="T19" fmla="*/ 8 h 18"/>
                <a:gd name="T20" fmla="*/ 4 w 11"/>
                <a:gd name="T21" fmla="*/ 7 h 18"/>
                <a:gd name="T22" fmla="*/ 5 w 11"/>
                <a:gd name="T23" fmla="*/ 6 h 18"/>
                <a:gd name="T24" fmla="*/ 5 w 11"/>
                <a:gd name="T25" fmla="*/ 5 h 18"/>
                <a:gd name="T26" fmla="*/ 6 w 11"/>
                <a:gd name="T27" fmla="*/ 6 h 18"/>
                <a:gd name="T28" fmla="*/ 5 w 11"/>
                <a:gd name="T29" fmla="*/ 4 h 18"/>
                <a:gd name="T30" fmla="*/ 6 w 11"/>
                <a:gd name="T31" fmla="*/ 2 h 18"/>
                <a:gd name="T32" fmla="*/ 5 w 11"/>
                <a:gd name="T33" fmla="*/ 1 h 18"/>
                <a:gd name="T34" fmla="*/ 5 w 11"/>
                <a:gd name="T35" fmla="*/ 0 h 18"/>
                <a:gd name="T36" fmla="*/ 7 w 11"/>
                <a:gd name="T37" fmla="*/ 1 h 18"/>
                <a:gd name="T38" fmla="*/ 8 w 11"/>
                <a:gd name="T39" fmla="*/ 2 h 18"/>
                <a:gd name="T40" fmla="*/ 8 w 11"/>
                <a:gd name="T41" fmla="*/ 1 h 18"/>
                <a:gd name="T42" fmla="*/ 10 w 11"/>
                <a:gd name="T43" fmla="*/ 1 h 18"/>
                <a:gd name="T44" fmla="*/ 11 w 11"/>
                <a:gd name="T45" fmla="*/ 1 h 18"/>
                <a:gd name="T46" fmla="*/ 10 w 11"/>
                <a:gd name="T47" fmla="*/ 2 h 18"/>
                <a:gd name="T48" fmla="*/ 10 w 11"/>
                <a:gd name="T49" fmla="*/ 3 h 18"/>
                <a:gd name="T50" fmla="*/ 10 w 11"/>
                <a:gd name="T51" fmla="*/ 5 h 18"/>
                <a:gd name="T52" fmla="*/ 9 w 11"/>
                <a:gd name="T53" fmla="*/ 6 h 18"/>
                <a:gd name="T54" fmla="*/ 8 w 11"/>
                <a:gd name="T55" fmla="*/ 8 h 18"/>
                <a:gd name="T56" fmla="*/ 8 w 11"/>
                <a:gd name="T57" fmla="*/ 9 h 18"/>
                <a:gd name="T58" fmla="*/ 7 w 11"/>
                <a:gd name="T59" fmla="*/ 9 h 18"/>
                <a:gd name="T60" fmla="*/ 7 w 11"/>
                <a:gd name="T61" fmla="*/ 10 h 18"/>
                <a:gd name="T62" fmla="*/ 7 w 11"/>
                <a:gd name="T63" fmla="*/ 12 h 18"/>
                <a:gd name="T64" fmla="*/ 6 w 11"/>
                <a:gd name="T65" fmla="*/ 13 h 18"/>
                <a:gd name="T66" fmla="*/ 5 w 11"/>
                <a:gd name="T67" fmla="*/ 14 h 18"/>
                <a:gd name="T68" fmla="*/ 4 w 11"/>
                <a:gd name="T69" fmla="*/ 15 h 18"/>
                <a:gd name="T70" fmla="*/ 3 w 11"/>
                <a:gd name="T71" fmla="*/ 16 h 18"/>
                <a:gd name="T72" fmla="*/ 1 w 11"/>
                <a:gd name="T73" fmla="*/ 15 h 18"/>
                <a:gd name="T74" fmla="*/ 2 w 11"/>
                <a:gd name="T75" fmla="*/ 17 h 18"/>
                <a:gd name="T76" fmla="*/ 2 w 11"/>
                <a:gd name="T7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 h="18">
                  <a:moveTo>
                    <a:pt x="2" y="18"/>
                  </a:moveTo>
                  <a:cubicBezTo>
                    <a:pt x="2" y="18"/>
                    <a:pt x="2" y="17"/>
                    <a:pt x="1" y="17"/>
                  </a:cubicBezTo>
                  <a:cubicBezTo>
                    <a:pt x="0" y="18"/>
                    <a:pt x="0" y="17"/>
                    <a:pt x="0" y="17"/>
                  </a:cubicBezTo>
                  <a:cubicBezTo>
                    <a:pt x="1" y="16"/>
                    <a:pt x="1" y="16"/>
                    <a:pt x="1" y="16"/>
                  </a:cubicBezTo>
                  <a:cubicBezTo>
                    <a:pt x="0" y="16"/>
                    <a:pt x="0" y="16"/>
                    <a:pt x="0" y="15"/>
                  </a:cubicBezTo>
                  <a:cubicBezTo>
                    <a:pt x="0" y="15"/>
                    <a:pt x="1" y="15"/>
                    <a:pt x="1" y="14"/>
                  </a:cubicBezTo>
                  <a:cubicBezTo>
                    <a:pt x="1" y="14"/>
                    <a:pt x="2" y="13"/>
                    <a:pt x="1" y="12"/>
                  </a:cubicBezTo>
                  <a:cubicBezTo>
                    <a:pt x="1" y="12"/>
                    <a:pt x="1" y="11"/>
                    <a:pt x="1" y="11"/>
                  </a:cubicBezTo>
                  <a:cubicBezTo>
                    <a:pt x="2" y="10"/>
                    <a:pt x="3" y="11"/>
                    <a:pt x="3" y="10"/>
                  </a:cubicBezTo>
                  <a:cubicBezTo>
                    <a:pt x="3" y="10"/>
                    <a:pt x="4" y="9"/>
                    <a:pt x="4" y="8"/>
                  </a:cubicBezTo>
                  <a:cubicBezTo>
                    <a:pt x="4" y="8"/>
                    <a:pt x="4" y="7"/>
                    <a:pt x="4" y="7"/>
                  </a:cubicBezTo>
                  <a:cubicBezTo>
                    <a:pt x="5" y="7"/>
                    <a:pt x="5" y="7"/>
                    <a:pt x="5" y="6"/>
                  </a:cubicBezTo>
                  <a:cubicBezTo>
                    <a:pt x="5" y="6"/>
                    <a:pt x="5" y="4"/>
                    <a:pt x="5" y="5"/>
                  </a:cubicBezTo>
                  <a:cubicBezTo>
                    <a:pt x="5" y="5"/>
                    <a:pt x="6" y="6"/>
                    <a:pt x="6" y="6"/>
                  </a:cubicBezTo>
                  <a:cubicBezTo>
                    <a:pt x="6" y="5"/>
                    <a:pt x="5" y="4"/>
                    <a:pt x="5" y="4"/>
                  </a:cubicBezTo>
                  <a:cubicBezTo>
                    <a:pt x="5" y="3"/>
                    <a:pt x="6" y="3"/>
                    <a:pt x="6" y="2"/>
                  </a:cubicBezTo>
                  <a:cubicBezTo>
                    <a:pt x="6" y="2"/>
                    <a:pt x="5" y="1"/>
                    <a:pt x="5" y="1"/>
                  </a:cubicBezTo>
                  <a:cubicBezTo>
                    <a:pt x="5" y="0"/>
                    <a:pt x="5" y="0"/>
                    <a:pt x="5" y="0"/>
                  </a:cubicBezTo>
                  <a:cubicBezTo>
                    <a:pt x="6" y="0"/>
                    <a:pt x="7" y="1"/>
                    <a:pt x="7" y="1"/>
                  </a:cubicBezTo>
                  <a:cubicBezTo>
                    <a:pt x="7" y="2"/>
                    <a:pt x="7" y="2"/>
                    <a:pt x="8" y="2"/>
                  </a:cubicBezTo>
                  <a:cubicBezTo>
                    <a:pt x="8" y="2"/>
                    <a:pt x="8" y="1"/>
                    <a:pt x="8" y="1"/>
                  </a:cubicBezTo>
                  <a:cubicBezTo>
                    <a:pt x="9" y="1"/>
                    <a:pt x="10" y="1"/>
                    <a:pt x="10" y="1"/>
                  </a:cubicBezTo>
                  <a:cubicBezTo>
                    <a:pt x="10" y="0"/>
                    <a:pt x="10" y="1"/>
                    <a:pt x="11" y="1"/>
                  </a:cubicBezTo>
                  <a:cubicBezTo>
                    <a:pt x="11" y="2"/>
                    <a:pt x="11" y="3"/>
                    <a:pt x="10" y="2"/>
                  </a:cubicBezTo>
                  <a:cubicBezTo>
                    <a:pt x="10" y="2"/>
                    <a:pt x="10" y="2"/>
                    <a:pt x="10" y="3"/>
                  </a:cubicBezTo>
                  <a:cubicBezTo>
                    <a:pt x="10" y="3"/>
                    <a:pt x="10" y="4"/>
                    <a:pt x="10" y="5"/>
                  </a:cubicBezTo>
                  <a:cubicBezTo>
                    <a:pt x="10" y="5"/>
                    <a:pt x="10" y="6"/>
                    <a:pt x="9" y="6"/>
                  </a:cubicBezTo>
                  <a:cubicBezTo>
                    <a:pt x="9" y="7"/>
                    <a:pt x="8" y="7"/>
                    <a:pt x="8" y="8"/>
                  </a:cubicBezTo>
                  <a:cubicBezTo>
                    <a:pt x="8" y="9"/>
                    <a:pt x="9" y="9"/>
                    <a:pt x="8" y="9"/>
                  </a:cubicBezTo>
                  <a:cubicBezTo>
                    <a:pt x="8" y="9"/>
                    <a:pt x="8" y="8"/>
                    <a:pt x="7" y="9"/>
                  </a:cubicBezTo>
                  <a:cubicBezTo>
                    <a:pt x="7" y="10"/>
                    <a:pt x="7" y="9"/>
                    <a:pt x="7" y="10"/>
                  </a:cubicBezTo>
                  <a:cubicBezTo>
                    <a:pt x="7" y="11"/>
                    <a:pt x="7" y="12"/>
                    <a:pt x="7" y="12"/>
                  </a:cubicBezTo>
                  <a:cubicBezTo>
                    <a:pt x="7" y="12"/>
                    <a:pt x="6" y="12"/>
                    <a:pt x="6" y="13"/>
                  </a:cubicBezTo>
                  <a:cubicBezTo>
                    <a:pt x="6" y="13"/>
                    <a:pt x="5" y="14"/>
                    <a:pt x="5" y="14"/>
                  </a:cubicBezTo>
                  <a:cubicBezTo>
                    <a:pt x="4" y="15"/>
                    <a:pt x="4" y="15"/>
                    <a:pt x="4" y="15"/>
                  </a:cubicBezTo>
                  <a:cubicBezTo>
                    <a:pt x="4" y="15"/>
                    <a:pt x="3" y="16"/>
                    <a:pt x="3" y="16"/>
                  </a:cubicBezTo>
                  <a:cubicBezTo>
                    <a:pt x="2" y="15"/>
                    <a:pt x="2" y="14"/>
                    <a:pt x="1" y="15"/>
                  </a:cubicBezTo>
                  <a:cubicBezTo>
                    <a:pt x="1" y="16"/>
                    <a:pt x="2" y="17"/>
                    <a:pt x="2" y="17"/>
                  </a:cubicBezTo>
                  <a:cubicBezTo>
                    <a:pt x="2" y="18"/>
                    <a:pt x="2" y="18"/>
                    <a:pt x="2" y="18"/>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65" name="Freeform 395">
              <a:extLst>
                <a:ext uri="{FF2B5EF4-FFF2-40B4-BE49-F238E27FC236}">
                  <a16:creationId xmlns:a16="http://schemas.microsoft.com/office/drawing/2014/main" id="{EE75F897-1B9A-40CB-A41E-A3D414E1E65B}"/>
                </a:ext>
              </a:extLst>
            </p:cNvPr>
            <p:cNvSpPr>
              <a:spLocks noEditPoints="1"/>
            </p:cNvSpPr>
            <p:nvPr/>
          </p:nvSpPr>
          <p:spPr bwMode="gray">
            <a:xfrm>
              <a:off x="6328717" y="4048724"/>
              <a:ext cx="795552" cy="951145"/>
            </a:xfrm>
            <a:custGeom>
              <a:avLst/>
              <a:gdLst>
                <a:gd name="T0" fmla="*/ 300 w 307"/>
                <a:gd name="T1" fmla="*/ 101 h 367"/>
                <a:gd name="T2" fmla="*/ 273 w 307"/>
                <a:gd name="T3" fmla="*/ 85 h 367"/>
                <a:gd name="T4" fmla="*/ 248 w 307"/>
                <a:gd name="T5" fmla="*/ 79 h 367"/>
                <a:gd name="T6" fmla="*/ 233 w 307"/>
                <a:gd name="T7" fmla="*/ 77 h 367"/>
                <a:gd name="T8" fmla="*/ 229 w 307"/>
                <a:gd name="T9" fmla="*/ 78 h 367"/>
                <a:gd name="T10" fmla="*/ 226 w 307"/>
                <a:gd name="T11" fmla="*/ 68 h 367"/>
                <a:gd name="T12" fmla="*/ 220 w 307"/>
                <a:gd name="T13" fmla="*/ 64 h 367"/>
                <a:gd name="T14" fmla="*/ 210 w 307"/>
                <a:gd name="T15" fmla="*/ 61 h 367"/>
                <a:gd name="T16" fmla="*/ 201 w 307"/>
                <a:gd name="T17" fmla="*/ 59 h 367"/>
                <a:gd name="T18" fmla="*/ 192 w 307"/>
                <a:gd name="T19" fmla="*/ 72 h 367"/>
                <a:gd name="T20" fmla="*/ 182 w 307"/>
                <a:gd name="T21" fmla="*/ 70 h 367"/>
                <a:gd name="T22" fmla="*/ 166 w 307"/>
                <a:gd name="T23" fmla="*/ 67 h 367"/>
                <a:gd name="T24" fmla="*/ 176 w 307"/>
                <a:gd name="T25" fmla="*/ 55 h 367"/>
                <a:gd name="T26" fmla="*/ 186 w 307"/>
                <a:gd name="T27" fmla="*/ 41 h 367"/>
                <a:gd name="T28" fmla="*/ 178 w 307"/>
                <a:gd name="T29" fmla="*/ 18 h 367"/>
                <a:gd name="T30" fmla="*/ 168 w 307"/>
                <a:gd name="T31" fmla="*/ 24 h 367"/>
                <a:gd name="T32" fmla="*/ 146 w 307"/>
                <a:gd name="T33" fmla="*/ 27 h 367"/>
                <a:gd name="T34" fmla="*/ 126 w 307"/>
                <a:gd name="T35" fmla="*/ 35 h 367"/>
                <a:gd name="T36" fmla="*/ 109 w 307"/>
                <a:gd name="T37" fmla="*/ 28 h 367"/>
                <a:gd name="T38" fmla="*/ 105 w 307"/>
                <a:gd name="T39" fmla="*/ 0 h 367"/>
                <a:gd name="T40" fmla="*/ 92 w 307"/>
                <a:gd name="T41" fmla="*/ 10 h 367"/>
                <a:gd name="T42" fmla="*/ 73 w 307"/>
                <a:gd name="T43" fmla="*/ 9 h 367"/>
                <a:gd name="T44" fmla="*/ 77 w 307"/>
                <a:gd name="T45" fmla="*/ 30 h 367"/>
                <a:gd name="T46" fmla="*/ 61 w 307"/>
                <a:gd name="T47" fmla="*/ 39 h 367"/>
                <a:gd name="T48" fmla="*/ 34 w 307"/>
                <a:gd name="T49" fmla="*/ 30 h 367"/>
                <a:gd name="T50" fmla="*/ 30 w 307"/>
                <a:gd name="T51" fmla="*/ 40 h 367"/>
                <a:gd name="T52" fmla="*/ 29 w 307"/>
                <a:gd name="T53" fmla="*/ 87 h 367"/>
                <a:gd name="T54" fmla="*/ 7 w 307"/>
                <a:gd name="T55" fmla="*/ 98 h 367"/>
                <a:gd name="T56" fmla="*/ 5 w 307"/>
                <a:gd name="T57" fmla="*/ 125 h 367"/>
                <a:gd name="T58" fmla="*/ 28 w 307"/>
                <a:gd name="T59" fmla="*/ 139 h 367"/>
                <a:gd name="T60" fmla="*/ 48 w 307"/>
                <a:gd name="T61" fmla="*/ 149 h 367"/>
                <a:gd name="T62" fmla="*/ 69 w 307"/>
                <a:gd name="T63" fmla="*/ 143 h 367"/>
                <a:gd name="T64" fmla="*/ 77 w 307"/>
                <a:gd name="T65" fmla="*/ 165 h 367"/>
                <a:gd name="T66" fmla="*/ 98 w 307"/>
                <a:gd name="T67" fmla="*/ 178 h 367"/>
                <a:gd name="T68" fmla="*/ 113 w 307"/>
                <a:gd name="T69" fmla="*/ 203 h 367"/>
                <a:gd name="T70" fmla="*/ 135 w 307"/>
                <a:gd name="T71" fmla="*/ 230 h 367"/>
                <a:gd name="T72" fmla="*/ 138 w 307"/>
                <a:gd name="T73" fmla="*/ 259 h 367"/>
                <a:gd name="T74" fmla="*/ 158 w 307"/>
                <a:gd name="T75" fmla="*/ 277 h 367"/>
                <a:gd name="T76" fmla="*/ 169 w 307"/>
                <a:gd name="T77" fmla="*/ 291 h 367"/>
                <a:gd name="T78" fmla="*/ 160 w 307"/>
                <a:gd name="T79" fmla="*/ 317 h 367"/>
                <a:gd name="T80" fmla="*/ 150 w 307"/>
                <a:gd name="T81" fmla="*/ 335 h 367"/>
                <a:gd name="T82" fmla="*/ 170 w 307"/>
                <a:gd name="T83" fmla="*/ 345 h 367"/>
                <a:gd name="T84" fmla="*/ 185 w 307"/>
                <a:gd name="T85" fmla="*/ 366 h 367"/>
                <a:gd name="T86" fmla="*/ 210 w 307"/>
                <a:gd name="T87" fmla="*/ 321 h 367"/>
                <a:gd name="T88" fmla="*/ 212 w 307"/>
                <a:gd name="T89" fmla="*/ 307 h 367"/>
                <a:gd name="T90" fmla="*/ 211 w 307"/>
                <a:gd name="T91" fmla="*/ 293 h 367"/>
                <a:gd name="T92" fmla="*/ 215 w 307"/>
                <a:gd name="T93" fmla="*/ 287 h 367"/>
                <a:gd name="T94" fmla="*/ 233 w 307"/>
                <a:gd name="T95" fmla="*/ 275 h 367"/>
                <a:gd name="T96" fmla="*/ 238 w 307"/>
                <a:gd name="T97" fmla="*/ 269 h 367"/>
                <a:gd name="T98" fmla="*/ 250 w 307"/>
                <a:gd name="T99" fmla="*/ 266 h 367"/>
                <a:gd name="T100" fmla="*/ 265 w 307"/>
                <a:gd name="T101" fmla="*/ 255 h 367"/>
                <a:gd name="T102" fmla="*/ 274 w 307"/>
                <a:gd name="T103" fmla="*/ 233 h 367"/>
                <a:gd name="T104" fmla="*/ 276 w 307"/>
                <a:gd name="T105" fmla="*/ 188 h 367"/>
                <a:gd name="T106" fmla="*/ 277 w 307"/>
                <a:gd name="T107" fmla="*/ 175 h 367"/>
                <a:gd name="T108" fmla="*/ 283 w 307"/>
                <a:gd name="T109" fmla="*/ 171 h 367"/>
                <a:gd name="T110" fmla="*/ 290 w 307"/>
                <a:gd name="T111" fmla="*/ 154 h 367"/>
                <a:gd name="T112" fmla="*/ 305 w 307"/>
                <a:gd name="T113" fmla="*/ 131 h 367"/>
                <a:gd name="T114" fmla="*/ 198 w 307"/>
                <a:gd name="T115" fmla="*/ 346 h 367"/>
                <a:gd name="T116" fmla="*/ 192 w 307"/>
                <a:gd name="T117" fmla="*/ 346 h 367"/>
                <a:gd name="T118" fmla="*/ 199 w 307"/>
                <a:gd name="T119" fmla="*/ 33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7" h="367">
                  <a:moveTo>
                    <a:pt x="306" y="124"/>
                  </a:moveTo>
                  <a:cubicBezTo>
                    <a:pt x="306" y="124"/>
                    <a:pt x="306" y="124"/>
                    <a:pt x="306" y="124"/>
                  </a:cubicBezTo>
                  <a:cubicBezTo>
                    <a:pt x="305" y="124"/>
                    <a:pt x="306" y="123"/>
                    <a:pt x="306" y="123"/>
                  </a:cubicBezTo>
                  <a:cubicBezTo>
                    <a:pt x="306" y="123"/>
                    <a:pt x="307" y="121"/>
                    <a:pt x="307" y="120"/>
                  </a:cubicBezTo>
                  <a:cubicBezTo>
                    <a:pt x="306" y="120"/>
                    <a:pt x="306" y="119"/>
                    <a:pt x="306" y="119"/>
                  </a:cubicBezTo>
                  <a:cubicBezTo>
                    <a:pt x="305" y="120"/>
                    <a:pt x="306" y="118"/>
                    <a:pt x="306" y="118"/>
                  </a:cubicBezTo>
                  <a:cubicBezTo>
                    <a:pt x="305" y="117"/>
                    <a:pt x="305" y="116"/>
                    <a:pt x="305" y="115"/>
                  </a:cubicBezTo>
                  <a:cubicBezTo>
                    <a:pt x="305" y="114"/>
                    <a:pt x="305" y="113"/>
                    <a:pt x="305" y="112"/>
                  </a:cubicBezTo>
                  <a:cubicBezTo>
                    <a:pt x="304" y="112"/>
                    <a:pt x="304" y="112"/>
                    <a:pt x="304" y="111"/>
                  </a:cubicBezTo>
                  <a:cubicBezTo>
                    <a:pt x="303" y="111"/>
                    <a:pt x="304" y="110"/>
                    <a:pt x="304" y="109"/>
                  </a:cubicBezTo>
                  <a:cubicBezTo>
                    <a:pt x="304" y="109"/>
                    <a:pt x="303" y="108"/>
                    <a:pt x="303" y="107"/>
                  </a:cubicBezTo>
                  <a:cubicBezTo>
                    <a:pt x="303" y="107"/>
                    <a:pt x="303" y="105"/>
                    <a:pt x="302" y="104"/>
                  </a:cubicBezTo>
                  <a:cubicBezTo>
                    <a:pt x="302" y="103"/>
                    <a:pt x="301" y="102"/>
                    <a:pt x="300" y="101"/>
                  </a:cubicBezTo>
                  <a:cubicBezTo>
                    <a:pt x="300" y="101"/>
                    <a:pt x="299" y="101"/>
                    <a:pt x="299" y="101"/>
                  </a:cubicBezTo>
                  <a:cubicBezTo>
                    <a:pt x="298" y="101"/>
                    <a:pt x="296" y="100"/>
                    <a:pt x="295" y="101"/>
                  </a:cubicBezTo>
                  <a:cubicBezTo>
                    <a:pt x="295" y="101"/>
                    <a:pt x="293" y="100"/>
                    <a:pt x="292" y="101"/>
                  </a:cubicBezTo>
                  <a:cubicBezTo>
                    <a:pt x="291" y="101"/>
                    <a:pt x="290" y="100"/>
                    <a:pt x="290" y="99"/>
                  </a:cubicBezTo>
                  <a:cubicBezTo>
                    <a:pt x="289" y="99"/>
                    <a:pt x="289" y="99"/>
                    <a:pt x="288" y="99"/>
                  </a:cubicBezTo>
                  <a:cubicBezTo>
                    <a:pt x="287" y="99"/>
                    <a:pt x="287" y="98"/>
                    <a:pt x="287" y="97"/>
                  </a:cubicBezTo>
                  <a:cubicBezTo>
                    <a:pt x="286" y="96"/>
                    <a:pt x="286" y="96"/>
                    <a:pt x="284" y="96"/>
                  </a:cubicBezTo>
                  <a:cubicBezTo>
                    <a:pt x="283" y="96"/>
                    <a:pt x="283" y="95"/>
                    <a:pt x="283" y="95"/>
                  </a:cubicBezTo>
                  <a:cubicBezTo>
                    <a:pt x="283" y="94"/>
                    <a:pt x="282" y="94"/>
                    <a:pt x="281" y="94"/>
                  </a:cubicBezTo>
                  <a:cubicBezTo>
                    <a:pt x="281" y="93"/>
                    <a:pt x="280" y="92"/>
                    <a:pt x="280" y="91"/>
                  </a:cubicBezTo>
                  <a:cubicBezTo>
                    <a:pt x="279" y="91"/>
                    <a:pt x="278" y="90"/>
                    <a:pt x="278" y="89"/>
                  </a:cubicBezTo>
                  <a:cubicBezTo>
                    <a:pt x="277" y="88"/>
                    <a:pt x="275" y="87"/>
                    <a:pt x="275" y="87"/>
                  </a:cubicBezTo>
                  <a:cubicBezTo>
                    <a:pt x="275" y="87"/>
                    <a:pt x="274" y="86"/>
                    <a:pt x="273" y="85"/>
                  </a:cubicBezTo>
                  <a:cubicBezTo>
                    <a:pt x="272" y="85"/>
                    <a:pt x="272" y="84"/>
                    <a:pt x="271" y="83"/>
                  </a:cubicBezTo>
                  <a:cubicBezTo>
                    <a:pt x="270" y="83"/>
                    <a:pt x="267" y="81"/>
                    <a:pt x="266" y="81"/>
                  </a:cubicBezTo>
                  <a:cubicBezTo>
                    <a:pt x="265" y="80"/>
                    <a:pt x="265" y="80"/>
                    <a:pt x="264" y="79"/>
                  </a:cubicBezTo>
                  <a:cubicBezTo>
                    <a:pt x="262" y="79"/>
                    <a:pt x="261" y="79"/>
                    <a:pt x="260" y="79"/>
                  </a:cubicBezTo>
                  <a:cubicBezTo>
                    <a:pt x="260" y="80"/>
                    <a:pt x="257" y="80"/>
                    <a:pt x="257" y="80"/>
                  </a:cubicBezTo>
                  <a:cubicBezTo>
                    <a:pt x="256" y="80"/>
                    <a:pt x="255" y="80"/>
                    <a:pt x="255" y="80"/>
                  </a:cubicBezTo>
                  <a:cubicBezTo>
                    <a:pt x="255" y="81"/>
                    <a:pt x="255" y="81"/>
                    <a:pt x="254" y="81"/>
                  </a:cubicBezTo>
                  <a:cubicBezTo>
                    <a:pt x="254" y="80"/>
                    <a:pt x="252" y="80"/>
                    <a:pt x="252" y="80"/>
                  </a:cubicBezTo>
                  <a:cubicBezTo>
                    <a:pt x="251" y="79"/>
                    <a:pt x="251" y="79"/>
                    <a:pt x="250" y="79"/>
                  </a:cubicBezTo>
                  <a:cubicBezTo>
                    <a:pt x="249" y="78"/>
                    <a:pt x="250" y="79"/>
                    <a:pt x="250" y="80"/>
                  </a:cubicBezTo>
                  <a:cubicBezTo>
                    <a:pt x="249" y="80"/>
                    <a:pt x="249" y="80"/>
                    <a:pt x="249" y="79"/>
                  </a:cubicBezTo>
                  <a:cubicBezTo>
                    <a:pt x="249" y="78"/>
                    <a:pt x="248" y="78"/>
                    <a:pt x="248" y="78"/>
                  </a:cubicBezTo>
                  <a:cubicBezTo>
                    <a:pt x="248" y="78"/>
                    <a:pt x="249" y="79"/>
                    <a:pt x="248" y="79"/>
                  </a:cubicBezTo>
                  <a:cubicBezTo>
                    <a:pt x="248" y="80"/>
                    <a:pt x="248" y="80"/>
                    <a:pt x="247" y="79"/>
                  </a:cubicBezTo>
                  <a:cubicBezTo>
                    <a:pt x="247" y="79"/>
                    <a:pt x="247" y="79"/>
                    <a:pt x="246" y="79"/>
                  </a:cubicBezTo>
                  <a:cubicBezTo>
                    <a:pt x="245" y="79"/>
                    <a:pt x="245" y="78"/>
                    <a:pt x="244" y="78"/>
                  </a:cubicBezTo>
                  <a:cubicBezTo>
                    <a:pt x="243" y="77"/>
                    <a:pt x="241" y="76"/>
                    <a:pt x="241" y="76"/>
                  </a:cubicBezTo>
                  <a:cubicBezTo>
                    <a:pt x="240" y="76"/>
                    <a:pt x="239" y="75"/>
                    <a:pt x="238" y="76"/>
                  </a:cubicBezTo>
                  <a:cubicBezTo>
                    <a:pt x="238" y="76"/>
                    <a:pt x="238" y="76"/>
                    <a:pt x="237" y="76"/>
                  </a:cubicBezTo>
                  <a:cubicBezTo>
                    <a:pt x="235" y="77"/>
                    <a:pt x="235" y="77"/>
                    <a:pt x="235" y="78"/>
                  </a:cubicBezTo>
                  <a:cubicBezTo>
                    <a:pt x="234" y="77"/>
                    <a:pt x="234" y="77"/>
                    <a:pt x="234" y="77"/>
                  </a:cubicBezTo>
                  <a:cubicBezTo>
                    <a:pt x="234" y="77"/>
                    <a:pt x="233" y="78"/>
                    <a:pt x="233" y="79"/>
                  </a:cubicBezTo>
                  <a:cubicBezTo>
                    <a:pt x="233" y="80"/>
                    <a:pt x="233" y="80"/>
                    <a:pt x="232" y="80"/>
                  </a:cubicBezTo>
                  <a:cubicBezTo>
                    <a:pt x="232" y="80"/>
                    <a:pt x="232" y="79"/>
                    <a:pt x="232" y="79"/>
                  </a:cubicBezTo>
                  <a:cubicBezTo>
                    <a:pt x="231" y="79"/>
                    <a:pt x="232" y="79"/>
                    <a:pt x="232" y="78"/>
                  </a:cubicBezTo>
                  <a:cubicBezTo>
                    <a:pt x="233" y="78"/>
                    <a:pt x="233" y="77"/>
                    <a:pt x="233" y="77"/>
                  </a:cubicBezTo>
                  <a:cubicBezTo>
                    <a:pt x="234" y="76"/>
                    <a:pt x="234" y="76"/>
                    <a:pt x="233" y="76"/>
                  </a:cubicBezTo>
                  <a:cubicBezTo>
                    <a:pt x="232" y="76"/>
                    <a:pt x="231" y="77"/>
                    <a:pt x="231" y="78"/>
                  </a:cubicBezTo>
                  <a:cubicBezTo>
                    <a:pt x="230" y="79"/>
                    <a:pt x="231" y="80"/>
                    <a:pt x="230" y="81"/>
                  </a:cubicBezTo>
                  <a:cubicBezTo>
                    <a:pt x="230" y="82"/>
                    <a:pt x="229" y="83"/>
                    <a:pt x="228" y="83"/>
                  </a:cubicBezTo>
                  <a:cubicBezTo>
                    <a:pt x="227" y="84"/>
                    <a:pt x="227" y="84"/>
                    <a:pt x="227" y="84"/>
                  </a:cubicBezTo>
                  <a:cubicBezTo>
                    <a:pt x="227" y="83"/>
                    <a:pt x="228" y="83"/>
                    <a:pt x="229" y="82"/>
                  </a:cubicBezTo>
                  <a:cubicBezTo>
                    <a:pt x="230" y="81"/>
                    <a:pt x="229" y="81"/>
                    <a:pt x="230" y="80"/>
                  </a:cubicBezTo>
                  <a:cubicBezTo>
                    <a:pt x="230" y="80"/>
                    <a:pt x="230" y="79"/>
                    <a:pt x="230" y="79"/>
                  </a:cubicBezTo>
                  <a:cubicBezTo>
                    <a:pt x="230" y="78"/>
                    <a:pt x="230" y="78"/>
                    <a:pt x="229" y="79"/>
                  </a:cubicBezTo>
                  <a:cubicBezTo>
                    <a:pt x="229" y="79"/>
                    <a:pt x="229" y="80"/>
                    <a:pt x="229" y="81"/>
                  </a:cubicBezTo>
                  <a:cubicBezTo>
                    <a:pt x="229" y="81"/>
                    <a:pt x="229" y="81"/>
                    <a:pt x="228" y="81"/>
                  </a:cubicBezTo>
                  <a:cubicBezTo>
                    <a:pt x="228" y="81"/>
                    <a:pt x="228" y="80"/>
                    <a:pt x="229" y="79"/>
                  </a:cubicBezTo>
                  <a:cubicBezTo>
                    <a:pt x="229" y="78"/>
                    <a:pt x="229" y="78"/>
                    <a:pt x="229" y="78"/>
                  </a:cubicBezTo>
                  <a:cubicBezTo>
                    <a:pt x="229" y="77"/>
                    <a:pt x="229" y="77"/>
                    <a:pt x="229" y="76"/>
                  </a:cubicBezTo>
                  <a:cubicBezTo>
                    <a:pt x="230" y="75"/>
                    <a:pt x="230" y="76"/>
                    <a:pt x="231" y="75"/>
                  </a:cubicBezTo>
                  <a:cubicBezTo>
                    <a:pt x="231" y="75"/>
                    <a:pt x="231" y="74"/>
                    <a:pt x="230" y="73"/>
                  </a:cubicBezTo>
                  <a:cubicBezTo>
                    <a:pt x="229" y="73"/>
                    <a:pt x="229" y="74"/>
                    <a:pt x="229" y="74"/>
                  </a:cubicBezTo>
                  <a:cubicBezTo>
                    <a:pt x="228" y="75"/>
                    <a:pt x="228" y="76"/>
                    <a:pt x="228" y="75"/>
                  </a:cubicBezTo>
                  <a:cubicBezTo>
                    <a:pt x="228" y="75"/>
                    <a:pt x="228" y="75"/>
                    <a:pt x="228" y="75"/>
                  </a:cubicBezTo>
                  <a:cubicBezTo>
                    <a:pt x="227" y="74"/>
                    <a:pt x="228" y="74"/>
                    <a:pt x="229" y="73"/>
                  </a:cubicBezTo>
                  <a:cubicBezTo>
                    <a:pt x="229" y="73"/>
                    <a:pt x="229" y="73"/>
                    <a:pt x="229" y="72"/>
                  </a:cubicBezTo>
                  <a:cubicBezTo>
                    <a:pt x="230" y="71"/>
                    <a:pt x="230" y="71"/>
                    <a:pt x="230" y="71"/>
                  </a:cubicBezTo>
                  <a:cubicBezTo>
                    <a:pt x="229" y="70"/>
                    <a:pt x="229" y="70"/>
                    <a:pt x="229" y="70"/>
                  </a:cubicBezTo>
                  <a:cubicBezTo>
                    <a:pt x="229" y="69"/>
                    <a:pt x="228" y="70"/>
                    <a:pt x="228" y="70"/>
                  </a:cubicBezTo>
                  <a:cubicBezTo>
                    <a:pt x="228" y="69"/>
                    <a:pt x="228" y="69"/>
                    <a:pt x="228" y="68"/>
                  </a:cubicBezTo>
                  <a:cubicBezTo>
                    <a:pt x="226" y="68"/>
                    <a:pt x="226" y="68"/>
                    <a:pt x="226" y="68"/>
                  </a:cubicBezTo>
                  <a:cubicBezTo>
                    <a:pt x="226" y="68"/>
                    <a:pt x="227" y="68"/>
                    <a:pt x="227" y="67"/>
                  </a:cubicBezTo>
                  <a:cubicBezTo>
                    <a:pt x="227" y="67"/>
                    <a:pt x="227" y="66"/>
                    <a:pt x="226" y="67"/>
                  </a:cubicBezTo>
                  <a:cubicBezTo>
                    <a:pt x="226" y="68"/>
                    <a:pt x="226" y="67"/>
                    <a:pt x="225" y="67"/>
                  </a:cubicBezTo>
                  <a:cubicBezTo>
                    <a:pt x="225" y="67"/>
                    <a:pt x="224" y="67"/>
                    <a:pt x="224" y="67"/>
                  </a:cubicBezTo>
                  <a:cubicBezTo>
                    <a:pt x="224" y="68"/>
                    <a:pt x="224" y="69"/>
                    <a:pt x="224" y="69"/>
                  </a:cubicBezTo>
                  <a:cubicBezTo>
                    <a:pt x="223" y="70"/>
                    <a:pt x="223" y="69"/>
                    <a:pt x="223" y="68"/>
                  </a:cubicBezTo>
                  <a:cubicBezTo>
                    <a:pt x="223" y="67"/>
                    <a:pt x="223" y="67"/>
                    <a:pt x="223" y="66"/>
                  </a:cubicBezTo>
                  <a:cubicBezTo>
                    <a:pt x="223" y="66"/>
                    <a:pt x="222" y="67"/>
                    <a:pt x="222" y="67"/>
                  </a:cubicBezTo>
                  <a:cubicBezTo>
                    <a:pt x="222" y="66"/>
                    <a:pt x="222" y="66"/>
                    <a:pt x="222" y="66"/>
                  </a:cubicBezTo>
                  <a:cubicBezTo>
                    <a:pt x="222" y="66"/>
                    <a:pt x="222" y="66"/>
                    <a:pt x="222" y="66"/>
                  </a:cubicBezTo>
                  <a:cubicBezTo>
                    <a:pt x="222" y="66"/>
                    <a:pt x="222" y="66"/>
                    <a:pt x="221" y="65"/>
                  </a:cubicBezTo>
                  <a:cubicBezTo>
                    <a:pt x="221" y="65"/>
                    <a:pt x="221" y="66"/>
                    <a:pt x="221" y="66"/>
                  </a:cubicBezTo>
                  <a:cubicBezTo>
                    <a:pt x="220" y="65"/>
                    <a:pt x="220" y="65"/>
                    <a:pt x="220" y="64"/>
                  </a:cubicBezTo>
                  <a:cubicBezTo>
                    <a:pt x="220" y="64"/>
                    <a:pt x="219" y="65"/>
                    <a:pt x="219" y="65"/>
                  </a:cubicBezTo>
                  <a:cubicBezTo>
                    <a:pt x="219" y="64"/>
                    <a:pt x="218" y="64"/>
                    <a:pt x="218" y="63"/>
                  </a:cubicBezTo>
                  <a:cubicBezTo>
                    <a:pt x="217" y="63"/>
                    <a:pt x="217" y="64"/>
                    <a:pt x="216" y="63"/>
                  </a:cubicBezTo>
                  <a:cubicBezTo>
                    <a:pt x="216" y="63"/>
                    <a:pt x="216" y="62"/>
                    <a:pt x="216" y="62"/>
                  </a:cubicBezTo>
                  <a:cubicBezTo>
                    <a:pt x="216" y="62"/>
                    <a:pt x="215" y="63"/>
                    <a:pt x="215" y="63"/>
                  </a:cubicBezTo>
                  <a:cubicBezTo>
                    <a:pt x="214" y="62"/>
                    <a:pt x="214" y="62"/>
                    <a:pt x="214" y="62"/>
                  </a:cubicBezTo>
                  <a:cubicBezTo>
                    <a:pt x="214" y="62"/>
                    <a:pt x="214" y="62"/>
                    <a:pt x="214" y="62"/>
                  </a:cubicBezTo>
                  <a:cubicBezTo>
                    <a:pt x="213" y="62"/>
                    <a:pt x="213" y="62"/>
                    <a:pt x="212" y="62"/>
                  </a:cubicBezTo>
                  <a:cubicBezTo>
                    <a:pt x="212" y="62"/>
                    <a:pt x="213" y="62"/>
                    <a:pt x="213" y="61"/>
                  </a:cubicBezTo>
                  <a:cubicBezTo>
                    <a:pt x="213" y="61"/>
                    <a:pt x="213" y="61"/>
                    <a:pt x="212" y="61"/>
                  </a:cubicBezTo>
                  <a:cubicBezTo>
                    <a:pt x="212" y="61"/>
                    <a:pt x="212" y="61"/>
                    <a:pt x="211" y="61"/>
                  </a:cubicBezTo>
                  <a:cubicBezTo>
                    <a:pt x="211" y="60"/>
                    <a:pt x="211" y="60"/>
                    <a:pt x="211" y="60"/>
                  </a:cubicBezTo>
                  <a:cubicBezTo>
                    <a:pt x="211" y="61"/>
                    <a:pt x="211" y="61"/>
                    <a:pt x="210" y="61"/>
                  </a:cubicBezTo>
                  <a:cubicBezTo>
                    <a:pt x="210" y="61"/>
                    <a:pt x="210" y="60"/>
                    <a:pt x="209" y="60"/>
                  </a:cubicBezTo>
                  <a:cubicBezTo>
                    <a:pt x="209" y="60"/>
                    <a:pt x="209" y="60"/>
                    <a:pt x="209" y="59"/>
                  </a:cubicBezTo>
                  <a:cubicBezTo>
                    <a:pt x="209" y="59"/>
                    <a:pt x="207" y="58"/>
                    <a:pt x="207" y="58"/>
                  </a:cubicBezTo>
                  <a:cubicBezTo>
                    <a:pt x="206" y="58"/>
                    <a:pt x="206" y="59"/>
                    <a:pt x="206" y="59"/>
                  </a:cubicBezTo>
                  <a:cubicBezTo>
                    <a:pt x="207" y="60"/>
                    <a:pt x="207" y="60"/>
                    <a:pt x="206" y="60"/>
                  </a:cubicBezTo>
                  <a:cubicBezTo>
                    <a:pt x="206" y="60"/>
                    <a:pt x="206" y="60"/>
                    <a:pt x="205" y="59"/>
                  </a:cubicBezTo>
                  <a:cubicBezTo>
                    <a:pt x="205" y="59"/>
                    <a:pt x="205" y="59"/>
                    <a:pt x="204" y="59"/>
                  </a:cubicBezTo>
                  <a:cubicBezTo>
                    <a:pt x="204" y="58"/>
                    <a:pt x="204" y="59"/>
                    <a:pt x="204" y="59"/>
                  </a:cubicBezTo>
                  <a:cubicBezTo>
                    <a:pt x="204" y="60"/>
                    <a:pt x="204" y="59"/>
                    <a:pt x="203" y="59"/>
                  </a:cubicBezTo>
                  <a:cubicBezTo>
                    <a:pt x="203" y="59"/>
                    <a:pt x="203" y="59"/>
                    <a:pt x="203" y="59"/>
                  </a:cubicBezTo>
                  <a:cubicBezTo>
                    <a:pt x="202" y="59"/>
                    <a:pt x="203" y="59"/>
                    <a:pt x="202" y="60"/>
                  </a:cubicBezTo>
                  <a:cubicBezTo>
                    <a:pt x="202" y="60"/>
                    <a:pt x="202" y="60"/>
                    <a:pt x="202" y="60"/>
                  </a:cubicBezTo>
                  <a:cubicBezTo>
                    <a:pt x="201" y="59"/>
                    <a:pt x="201" y="59"/>
                    <a:pt x="201" y="59"/>
                  </a:cubicBezTo>
                  <a:cubicBezTo>
                    <a:pt x="201" y="60"/>
                    <a:pt x="201" y="60"/>
                    <a:pt x="200" y="61"/>
                  </a:cubicBezTo>
                  <a:cubicBezTo>
                    <a:pt x="200" y="62"/>
                    <a:pt x="200" y="62"/>
                    <a:pt x="200" y="63"/>
                  </a:cubicBezTo>
                  <a:cubicBezTo>
                    <a:pt x="200" y="64"/>
                    <a:pt x="200" y="64"/>
                    <a:pt x="199" y="65"/>
                  </a:cubicBezTo>
                  <a:cubicBezTo>
                    <a:pt x="198" y="65"/>
                    <a:pt x="198" y="65"/>
                    <a:pt x="198" y="65"/>
                  </a:cubicBezTo>
                  <a:cubicBezTo>
                    <a:pt x="198" y="65"/>
                    <a:pt x="198" y="66"/>
                    <a:pt x="199" y="66"/>
                  </a:cubicBezTo>
                  <a:cubicBezTo>
                    <a:pt x="200" y="66"/>
                    <a:pt x="201" y="66"/>
                    <a:pt x="200" y="67"/>
                  </a:cubicBezTo>
                  <a:cubicBezTo>
                    <a:pt x="200" y="67"/>
                    <a:pt x="199" y="66"/>
                    <a:pt x="199" y="67"/>
                  </a:cubicBezTo>
                  <a:cubicBezTo>
                    <a:pt x="199" y="67"/>
                    <a:pt x="199" y="67"/>
                    <a:pt x="199" y="68"/>
                  </a:cubicBezTo>
                  <a:cubicBezTo>
                    <a:pt x="198" y="69"/>
                    <a:pt x="197" y="67"/>
                    <a:pt x="197" y="67"/>
                  </a:cubicBezTo>
                  <a:cubicBezTo>
                    <a:pt x="197" y="66"/>
                    <a:pt x="197" y="67"/>
                    <a:pt x="196" y="67"/>
                  </a:cubicBezTo>
                  <a:cubicBezTo>
                    <a:pt x="196" y="68"/>
                    <a:pt x="195" y="69"/>
                    <a:pt x="195" y="70"/>
                  </a:cubicBezTo>
                  <a:cubicBezTo>
                    <a:pt x="195" y="70"/>
                    <a:pt x="194" y="70"/>
                    <a:pt x="193" y="70"/>
                  </a:cubicBezTo>
                  <a:cubicBezTo>
                    <a:pt x="193" y="70"/>
                    <a:pt x="192" y="71"/>
                    <a:pt x="192" y="72"/>
                  </a:cubicBezTo>
                  <a:cubicBezTo>
                    <a:pt x="191" y="73"/>
                    <a:pt x="191" y="76"/>
                    <a:pt x="191" y="77"/>
                  </a:cubicBezTo>
                  <a:cubicBezTo>
                    <a:pt x="190" y="77"/>
                    <a:pt x="190" y="77"/>
                    <a:pt x="191" y="76"/>
                  </a:cubicBezTo>
                  <a:cubicBezTo>
                    <a:pt x="191" y="76"/>
                    <a:pt x="190" y="75"/>
                    <a:pt x="190" y="75"/>
                  </a:cubicBezTo>
                  <a:cubicBezTo>
                    <a:pt x="190" y="74"/>
                    <a:pt x="190" y="73"/>
                    <a:pt x="191" y="73"/>
                  </a:cubicBezTo>
                  <a:cubicBezTo>
                    <a:pt x="191" y="72"/>
                    <a:pt x="192" y="70"/>
                    <a:pt x="192" y="69"/>
                  </a:cubicBezTo>
                  <a:cubicBezTo>
                    <a:pt x="192" y="69"/>
                    <a:pt x="191" y="69"/>
                    <a:pt x="191" y="69"/>
                  </a:cubicBezTo>
                  <a:cubicBezTo>
                    <a:pt x="190" y="70"/>
                    <a:pt x="190" y="70"/>
                    <a:pt x="189" y="70"/>
                  </a:cubicBezTo>
                  <a:cubicBezTo>
                    <a:pt x="188" y="70"/>
                    <a:pt x="188" y="71"/>
                    <a:pt x="188" y="71"/>
                  </a:cubicBezTo>
                  <a:cubicBezTo>
                    <a:pt x="187" y="72"/>
                    <a:pt x="187" y="70"/>
                    <a:pt x="187" y="70"/>
                  </a:cubicBezTo>
                  <a:cubicBezTo>
                    <a:pt x="186" y="69"/>
                    <a:pt x="186" y="70"/>
                    <a:pt x="185" y="70"/>
                  </a:cubicBezTo>
                  <a:cubicBezTo>
                    <a:pt x="185" y="71"/>
                    <a:pt x="185" y="70"/>
                    <a:pt x="184" y="70"/>
                  </a:cubicBezTo>
                  <a:cubicBezTo>
                    <a:pt x="184" y="70"/>
                    <a:pt x="184" y="71"/>
                    <a:pt x="183" y="71"/>
                  </a:cubicBezTo>
                  <a:cubicBezTo>
                    <a:pt x="183" y="71"/>
                    <a:pt x="183" y="70"/>
                    <a:pt x="182" y="70"/>
                  </a:cubicBezTo>
                  <a:cubicBezTo>
                    <a:pt x="182" y="69"/>
                    <a:pt x="182" y="69"/>
                    <a:pt x="181" y="69"/>
                  </a:cubicBezTo>
                  <a:cubicBezTo>
                    <a:pt x="181" y="70"/>
                    <a:pt x="181" y="69"/>
                    <a:pt x="181" y="68"/>
                  </a:cubicBezTo>
                  <a:cubicBezTo>
                    <a:pt x="181" y="68"/>
                    <a:pt x="181" y="67"/>
                    <a:pt x="181" y="67"/>
                  </a:cubicBezTo>
                  <a:cubicBezTo>
                    <a:pt x="180" y="66"/>
                    <a:pt x="180" y="65"/>
                    <a:pt x="180" y="64"/>
                  </a:cubicBezTo>
                  <a:cubicBezTo>
                    <a:pt x="180" y="63"/>
                    <a:pt x="180" y="61"/>
                    <a:pt x="179" y="61"/>
                  </a:cubicBezTo>
                  <a:cubicBezTo>
                    <a:pt x="179" y="61"/>
                    <a:pt x="177" y="63"/>
                    <a:pt x="176" y="64"/>
                  </a:cubicBezTo>
                  <a:cubicBezTo>
                    <a:pt x="176" y="65"/>
                    <a:pt x="174" y="65"/>
                    <a:pt x="173" y="66"/>
                  </a:cubicBezTo>
                  <a:cubicBezTo>
                    <a:pt x="173" y="66"/>
                    <a:pt x="172" y="67"/>
                    <a:pt x="171" y="67"/>
                  </a:cubicBezTo>
                  <a:cubicBezTo>
                    <a:pt x="170" y="67"/>
                    <a:pt x="169" y="68"/>
                    <a:pt x="169" y="68"/>
                  </a:cubicBezTo>
                  <a:cubicBezTo>
                    <a:pt x="168" y="69"/>
                    <a:pt x="169" y="68"/>
                    <a:pt x="169" y="67"/>
                  </a:cubicBezTo>
                  <a:cubicBezTo>
                    <a:pt x="169" y="67"/>
                    <a:pt x="168" y="67"/>
                    <a:pt x="168" y="67"/>
                  </a:cubicBezTo>
                  <a:cubicBezTo>
                    <a:pt x="167" y="67"/>
                    <a:pt x="166" y="67"/>
                    <a:pt x="165" y="67"/>
                  </a:cubicBezTo>
                  <a:cubicBezTo>
                    <a:pt x="165" y="67"/>
                    <a:pt x="165" y="67"/>
                    <a:pt x="166" y="67"/>
                  </a:cubicBezTo>
                  <a:cubicBezTo>
                    <a:pt x="166" y="66"/>
                    <a:pt x="166" y="66"/>
                    <a:pt x="167" y="66"/>
                  </a:cubicBezTo>
                  <a:cubicBezTo>
                    <a:pt x="168" y="65"/>
                    <a:pt x="168" y="65"/>
                    <a:pt x="168" y="65"/>
                  </a:cubicBezTo>
                  <a:cubicBezTo>
                    <a:pt x="168" y="66"/>
                    <a:pt x="168" y="66"/>
                    <a:pt x="168" y="66"/>
                  </a:cubicBezTo>
                  <a:cubicBezTo>
                    <a:pt x="168" y="67"/>
                    <a:pt x="168" y="66"/>
                    <a:pt x="169" y="66"/>
                  </a:cubicBezTo>
                  <a:cubicBezTo>
                    <a:pt x="170" y="65"/>
                    <a:pt x="168" y="65"/>
                    <a:pt x="169" y="65"/>
                  </a:cubicBezTo>
                  <a:cubicBezTo>
                    <a:pt x="169" y="64"/>
                    <a:pt x="169" y="65"/>
                    <a:pt x="169" y="65"/>
                  </a:cubicBezTo>
                  <a:cubicBezTo>
                    <a:pt x="170" y="66"/>
                    <a:pt x="171" y="65"/>
                    <a:pt x="171" y="65"/>
                  </a:cubicBezTo>
                  <a:cubicBezTo>
                    <a:pt x="171" y="65"/>
                    <a:pt x="172" y="64"/>
                    <a:pt x="171" y="63"/>
                  </a:cubicBezTo>
                  <a:cubicBezTo>
                    <a:pt x="171" y="63"/>
                    <a:pt x="172" y="63"/>
                    <a:pt x="172" y="63"/>
                  </a:cubicBezTo>
                  <a:cubicBezTo>
                    <a:pt x="173" y="62"/>
                    <a:pt x="173" y="61"/>
                    <a:pt x="173" y="60"/>
                  </a:cubicBezTo>
                  <a:cubicBezTo>
                    <a:pt x="173" y="59"/>
                    <a:pt x="173" y="59"/>
                    <a:pt x="173" y="59"/>
                  </a:cubicBezTo>
                  <a:cubicBezTo>
                    <a:pt x="173" y="59"/>
                    <a:pt x="174" y="58"/>
                    <a:pt x="174" y="57"/>
                  </a:cubicBezTo>
                  <a:cubicBezTo>
                    <a:pt x="175" y="56"/>
                    <a:pt x="175" y="56"/>
                    <a:pt x="176" y="55"/>
                  </a:cubicBezTo>
                  <a:cubicBezTo>
                    <a:pt x="177" y="53"/>
                    <a:pt x="177" y="53"/>
                    <a:pt x="177" y="53"/>
                  </a:cubicBezTo>
                  <a:cubicBezTo>
                    <a:pt x="178" y="52"/>
                    <a:pt x="178" y="52"/>
                    <a:pt x="179" y="51"/>
                  </a:cubicBezTo>
                  <a:cubicBezTo>
                    <a:pt x="179" y="50"/>
                    <a:pt x="179" y="51"/>
                    <a:pt x="180" y="51"/>
                  </a:cubicBezTo>
                  <a:cubicBezTo>
                    <a:pt x="181" y="50"/>
                    <a:pt x="181" y="50"/>
                    <a:pt x="181" y="49"/>
                  </a:cubicBezTo>
                  <a:cubicBezTo>
                    <a:pt x="182" y="48"/>
                    <a:pt x="182" y="47"/>
                    <a:pt x="183" y="46"/>
                  </a:cubicBezTo>
                  <a:cubicBezTo>
                    <a:pt x="183" y="46"/>
                    <a:pt x="184" y="46"/>
                    <a:pt x="184" y="45"/>
                  </a:cubicBezTo>
                  <a:cubicBezTo>
                    <a:pt x="184" y="44"/>
                    <a:pt x="184" y="44"/>
                    <a:pt x="185" y="44"/>
                  </a:cubicBezTo>
                  <a:cubicBezTo>
                    <a:pt x="185" y="44"/>
                    <a:pt x="186" y="43"/>
                    <a:pt x="186" y="43"/>
                  </a:cubicBezTo>
                  <a:cubicBezTo>
                    <a:pt x="186" y="43"/>
                    <a:pt x="186" y="43"/>
                    <a:pt x="186" y="44"/>
                  </a:cubicBezTo>
                  <a:cubicBezTo>
                    <a:pt x="186" y="44"/>
                    <a:pt x="187" y="44"/>
                    <a:pt x="187" y="43"/>
                  </a:cubicBezTo>
                  <a:cubicBezTo>
                    <a:pt x="187" y="42"/>
                    <a:pt x="186" y="42"/>
                    <a:pt x="187" y="42"/>
                  </a:cubicBezTo>
                  <a:cubicBezTo>
                    <a:pt x="187" y="42"/>
                    <a:pt x="187" y="42"/>
                    <a:pt x="187" y="41"/>
                  </a:cubicBezTo>
                  <a:cubicBezTo>
                    <a:pt x="187" y="41"/>
                    <a:pt x="186" y="41"/>
                    <a:pt x="186" y="41"/>
                  </a:cubicBezTo>
                  <a:cubicBezTo>
                    <a:pt x="185" y="41"/>
                    <a:pt x="187" y="41"/>
                    <a:pt x="187" y="40"/>
                  </a:cubicBezTo>
                  <a:cubicBezTo>
                    <a:pt x="187" y="40"/>
                    <a:pt x="187" y="39"/>
                    <a:pt x="187" y="38"/>
                  </a:cubicBezTo>
                  <a:cubicBezTo>
                    <a:pt x="187" y="37"/>
                    <a:pt x="187" y="36"/>
                    <a:pt x="186" y="36"/>
                  </a:cubicBezTo>
                  <a:cubicBezTo>
                    <a:pt x="185" y="35"/>
                    <a:pt x="184" y="35"/>
                    <a:pt x="184" y="35"/>
                  </a:cubicBezTo>
                  <a:cubicBezTo>
                    <a:pt x="183" y="35"/>
                    <a:pt x="183" y="35"/>
                    <a:pt x="183" y="35"/>
                  </a:cubicBezTo>
                  <a:cubicBezTo>
                    <a:pt x="182" y="34"/>
                    <a:pt x="182" y="34"/>
                    <a:pt x="182" y="33"/>
                  </a:cubicBezTo>
                  <a:cubicBezTo>
                    <a:pt x="182" y="33"/>
                    <a:pt x="182" y="33"/>
                    <a:pt x="181" y="33"/>
                  </a:cubicBezTo>
                  <a:cubicBezTo>
                    <a:pt x="181" y="32"/>
                    <a:pt x="181" y="32"/>
                    <a:pt x="181" y="32"/>
                  </a:cubicBezTo>
                  <a:cubicBezTo>
                    <a:pt x="181" y="31"/>
                    <a:pt x="181" y="31"/>
                    <a:pt x="181" y="30"/>
                  </a:cubicBezTo>
                  <a:cubicBezTo>
                    <a:pt x="181" y="30"/>
                    <a:pt x="180" y="29"/>
                    <a:pt x="180" y="28"/>
                  </a:cubicBezTo>
                  <a:cubicBezTo>
                    <a:pt x="180" y="27"/>
                    <a:pt x="180" y="27"/>
                    <a:pt x="180" y="27"/>
                  </a:cubicBezTo>
                  <a:cubicBezTo>
                    <a:pt x="179" y="26"/>
                    <a:pt x="179" y="25"/>
                    <a:pt x="179" y="24"/>
                  </a:cubicBezTo>
                  <a:cubicBezTo>
                    <a:pt x="179" y="23"/>
                    <a:pt x="178" y="20"/>
                    <a:pt x="178" y="18"/>
                  </a:cubicBezTo>
                  <a:cubicBezTo>
                    <a:pt x="179" y="17"/>
                    <a:pt x="178" y="16"/>
                    <a:pt x="178" y="16"/>
                  </a:cubicBezTo>
                  <a:cubicBezTo>
                    <a:pt x="178" y="15"/>
                    <a:pt x="178" y="17"/>
                    <a:pt x="177" y="18"/>
                  </a:cubicBezTo>
                  <a:cubicBezTo>
                    <a:pt x="177" y="18"/>
                    <a:pt x="177" y="17"/>
                    <a:pt x="178" y="16"/>
                  </a:cubicBezTo>
                  <a:cubicBezTo>
                    <a:pt x="178" y="15"/>
                    <a:pt x="178" y="15"/>
                    <a:pt x="177" y="14"/>
                  </a:cubicBezTo>
                  <a:cubicBezTo>
                    <a:pt x="177" y="13"/>
                    <a:pt x="176" y="12"/>
                    <a:pt x="175" y="11"/>
                  </a:cubicBezTo>
                  <a:cubicBezTo>
                    <a:pt x="175" y="11"/>
                    <a:pt x="175" y="12"/>
                    <a:pt x="175" y="12"/>
                  </a:cubicBezTo>
                  <a:cubicBezTo>
                    <a:pt x="174" y="13"/>
                    <a:pt x="175" y="14"/>
                    <a:pt x="175" y="15"/>
                  </a:cubicBezTo>
                  <a:cubicBezTo>
                    <a:pt x="176" y="15"/>
                    <a:pt x="175" y="14"/>
                    <a:pt x="175" y="13"/>
                  </a:cubicBezTo>
                  <a:cubicBezTo>
                    <a:pt x="174" y="13"/>
                    <a:pt x="174" y="13"/>
                    <a:pt x="174" y="13"/>
                  </a:cubicBezTo>
                  <a:cubicBezTo>
                    <a:pt x="174" y="14"/>
                    <a:pt x="174" y="14"/>
                    <a:pt x="173" y="15"/>
                  </a:cubicBezTo>
                  <a:cubicBezTo>
                    <a:pt x="173" y="15"/>
                    <a:pt x="172" y="15"/>
                    <a:pt x="172" y="17"/>
                  </a:cubicBezTo>
                  <a:cubicBezTo>
                    <a:pt x="171" y="18"/>
                    <a:pt x="170" y="21"/>
                    <a:pt x="169" y="21"/>
                  </a:cubicBezTo>
                  <a:cubicBezTo>
                    <a:pt x="168" y="22"/>
                    <a:pt x="168" y="23"/>
                    <a:pt x="168" y="24"/>
                  </a:cubicBezTo>
                  <a:cubicBezTo>
                    <a:pt x="168" y="25"/>
                    <a:pt x="167" y="26"/>
                    <a:pt x="166" y="27"/>
                  </a:cubicBezTo>
                  <a:cubicBezTo>
                    <a:pt x="166" y="28"/>
                    <a:pt x="166" y="29"/>
                    <a:pt x="165" y="30"/>
                  </a:cubicBezTo>
                  <a:cubicBezTo>
                    <a:pt x="164" y="31"/>
                    <a:pt x="163" y="31"/>
                    <a:pt x="163" y="31"/>
                  </a:cubicBezTo>
                  <a:cubicBezTo>
                    <a:pt x="162" y="31"/>
                    <a:pt x="161" y="31"/>
                    <a:pt x="161" y="31"/>
                  </a:cubicBezTo>
                  <a:cubicBezTo>
                    <a:pt x="160" y="30"/>
                    <a:pt x="160" y="30"/>
                    <a:pt x="160" y="30"/>
                  </a:cubicBezTo>
                  <a:cubicBezTo>
                    <a:pt x="160" y="30"/>
                    <a:pt x="159" y="30"/>
                    <a:pt x="159" y="30"/>
                  </a:cubicBezTo>
                  <a:cubicBezTo>
                    <a:pt x="158" y="31"/>
                    <a:pt x="157" y="30"/>
                    <a:pt x="157" y="30"/>
                  </a:cubicBezTo>
                  <a:cubicBezTo>
                    <a:pt x="157" y="30"/>
                    <a:pt x="156" y="30"/>
                    <a:pt x="155" y="31"/>
                  </a:cubicBezTo>
                  <a:cubicBezTo>
                    <a:pt x="154" y="31"/>
                    <a:pt x="153" y="32"/>
                    <a:pt x="153" y="31"/>
                  </a:cubicBezTo>
                  <a:cubicBezTo>
                    <a:pt x="152" y="31"/>
                    <a:pt x="150" y="30"/>
                    <a:pt x="150" y="30"/>
                  </a:cubicBezTo>
                  <a:cubicBezTo>
                    <a:pt x="150" y="30"/>
                    <a:pt x="149" y="29"/>
                    <a:pt x="149" y="28"/>
                  </a:cubicBezTo>
                  <a:cubicBezTo>
                    <a:pt x="149" y="28"/>
                    <a:pt x="148" y="28"/>
                    <a:pt x="147" y="27"/>
                  </a:cubicBezTo>
                  <a:cubicBezTo>
                    <a:pt x="147" y="27"/>
                    <a:pt x="146" y="27"/>
                    <a:pt x="146" y="27"/>
                  </a:cubicBezTo>
                  <a:cubicBezTo>
                    <a:pt x="145" y="28"/>
                    <a:pt x="144" y="28"/>
                    <a:pt x="143" y="28"/>
                  </a:cubicBezTo>
                  <a:cubicBezTo>
                    <a:pt x="143" y="28"/>
                    <a:pt x="142" y="29"/>
                    <a:pt x="141" y="29"/>
                  </a:cubicBezTo>
                  <a:cubicBezTo>
                    <a:pt x="141" y="28"/>
                    <a:pt x="141" y="27"/>
                    <a:pt x="140" y="28"/>
                  </a:cubicBezTo>
                  <a:cubicBezTo>
                    <a:pt x="139" y="28"/>
                    <a:pt x="139" y="29"/>
                    <a:pt x="139" y="29"/>
                  </a:cubicBezTo>
                  <a:cubicBezTo>
                    <a:pt x="138" y="30"/>
                    <a:pt x="138" y="30"/>
                    <a:pt x="139" y="31"/>
                  </a:cubicBezTo>
                  <a:cubicBezTo>
                    <a:pt x="140" y="31"/>
                    <a:pt x="140" y="32"/>
                    <a:pt x="140" y="33"/>
                  </a:cubicBezTo>
                  <a:cubicBezTo>
                    <a:pt x="140" y="33"/>
                    <a:pt x="139" y="34"/>
                    <a:pt x="139" y="34"/>
                  </a:cubicBezTo>
                  <a:cubicBezTo>
                    <a:pt x="138" y="33"/>
                    <a:pt x="135" y="33"/>
                    <a:pt x="134" y="33"/>
                  </a:cubicBezTo>
                  <a:cubicBezTo>
                    <a:pt x="134" y="33"/>
                    <a:pt x="133" y="33"/>
                    <a:pt x="132" y="33"/>
                  </a:cubicBezTo>
                  <a:cubicBezTo>
                    <a:pt x="132" y="32"/>
                    <a:pt x="131" y="32"/>
                    <a:pt x="130" y="32"/>
                  </a:cubicBezTo>
                  <a:cubicBezTo>
                    <a:pt x="130" y="32"/>
                    <a:pt x="129" y="32"/>
                    <a:pt x="129" y="32"/>
                  </a:cubicBezTo>
                  <a:cubicBezTo>
                    <a:pt x="128" y="33"/>
                    <a:pt x="128" y="33"/>
                    <a:pt x="127" y="34"/>
                  </a:cubicBezTo>
                  <a:cubicBezTo>
                    <a:pt x="127" y="35"/>
                    <a:pt x="127" y="35"/>
                    <a:pt x="126" y="35"/>
                  </a:cubicBezTo>
                  <a:cubicBezTo>
                    <a:pt x="125" y="34"/>
                    <a:pt x="125" y="35"/>
                    <a:pt x="125" y="35"/>
                  </a:cubicBezTo>
                  <a:cubicBezTo>
                    <a:pt x="124" y="35"/>
                    <a:pt x="123" y="36"/>
                    <a:pt x="123" y="36"/>
                  </a:cubicBezTo>
                  <a:cubicBezTo>
                    <a:pt x="122" y="36"/>
                    <a:pt x="122" y="36"/>
                    <a:pt x="121" y="36"/>
                  </a:cubicBezTo>
                  <a:cubicBezTo>
                    <a:pt x="121" y="36"/>
                    <a:pt x="120" y="37"/>
                    <a:pt x="120" y="37"/>
                  </a:cubicBezTo>
                  <a:cubicBezTo>
                    <a:pt x="119" y="37"/>
                    <a:pt x="120" y="38"/>
                    <a:pt x="120" y="38"/>
                  </a:cubicBezTo>
                  <a:cubicBezTo>
                    <a:pt x="119" y="39"/>
                    <a:pt x="118" y="38"/>
                    <a:pt x="118" y="38"/>
                  </a:cubicBezTo>
                  <a:cubicBezTo>
                    <a:pt x="118" y="39"/>
                    <a:pt x="117" y="39"/>
                    <a:pt x="117" y="39"/>
                  </a:cubicBezTo>
                  <a:cubicBezTo>
                    <a:pt x="117" y="39"/>
                    <a:pt x="116" y="38"/>
                    <a:pt x="116" y="38"/>
                  </a:cubicBezTo>
                  <a:cubicBezTo>
                    <a:pt x="115" y="37"/>
                    <a:pt x="114" y="38"/>
                    <a:pt x="114" y="37"/>
                  </a:cubicBezTo>
                  <a:cubicBezTo>
                    <a:pt x="113" y="36"/>
                    <a:pt x="112" y="35"/>
                    <a:pt x="111" y="34"/>
                  </a:cubicBezTo>
                  <a:cubicBezTo>
                    <a:pt x="111" y="34"/>
                    <a:pt x="111" y="34"/>
                    <a:pt x="110" y="33"/>
                  </a:cubicBezTo>
                  <a:cubicBezTo>
                    <a:pt x="110" y="32"/>
                    <a:pt x="110" y="32"/>
                    <a:pt x="110" y="31"/>
                  </a:cubicBezTo>
                  <a:cubicBezTo>
                    <a:pt x="110" y="30"/>
                    <a:pt x="110" y="28"/>
                    <a:pt x="109" y="28"/>
                  </a:cubicBezTo>
                  <a:cubicBezTo>
                    <a:pt x="109" y="27"/>
                    <a:pt x="108" y="26"/>
                    <a:pt x="108" y="24"/>
                  </a:cubicBezTo>
                  <a:cubicBezTo>
                    <a:pt x="108" y="23"/>
                    <a:pt x="108" y="21"/>
                    <a:pt x="109" y="20"/>
                  </a:cubicBezTo>
                  <a:cubicBezTo>
                    <a:pt x="109" y="19"/>
                    <a:pt x="110" y="17"/>
                    <a:pt x="110" y="17"/>
                  </a:cubicBezTo>
                  <a:cubicBezTo>
                    <a:pt x="109" y="16"/>
                    <a:pt x="110" y="16"/>
                    <a:pt x="110" y="15"/>
                  </a:cubicBezTo>
                  <a:cubicBezTo>
                    <a:pt x="111" y="15"/>
                    <a:pt x="111" y="13"/>
                    <a:pt x="111" y="13"/>
                  </a:cubicBezTo>
                  <a:cubicBezTo>
                    <a:pt x="112" y="12"/>
                    <a:pt x="112" y="12"/>
                    <a:pt x="111" y="11"/>
                  </a:cubicBezTo>
                  <a:cubicBezTo>
                    <a:pt x="111" y="11"/>
                    <a:pt x="111" y="11"/>
                    <a:pt x="111" y="10"/>
                  </a:cubicBezTo>
                  <a:cubicBezTo>
                    <a:pt x="111" y="9"/>
                    <a:pt x="111" y="9"/>
                    <a:pt x="111" y="8"/>
                  </a:cubicBezTo>
                  <a:cubicBezTo>
                    <a:pt x="111" y="8"/>
                    <a:pt x="110" y="8"/>
                    <a:pt x="109" y="7"/>
                  </a:cubicBezTo>
                  <a:cubicBezTo>
                    <a:pt x="108" y="7"/>
                    <a:pt x="107" y="6"/>
                    <a:pt x="108" y="6"/>
                  </a:cubicBezTo>
                  <a:cubicBezTo>
                    <a:pt x="108" y="5"/>
                    <a:pt x="109" y="3"/>
                    <a:pt x="109" y="2"/>
                  </a:cubicBezTo>
                  <a:cubicBezTo>
                    <a:pt x="109" y="1"/>
                    <a:pt x="108" y="0"/>
                    <a:pt x="107" y="0"/>
                  </a:cubicBezTo>
                  <a:cubicBezTo>
                    <a:pt x="107" y="0"/>
                    <a:pt x="106" y="1"/>
                    <a:pt x="105" y="0"/>
                  </a:cubicBezTo>
                  <a:cubicBezTo>
                    <a:pt x="104" y="0"/>
                    <a:pt x="103" y="0"/>
                    <a:pt x="103" y="0"/>
                  </a:cubicBezTo>
                  <a:cubicBezTo>
                    <a:pt x="104" y="1"/>
                    <a:pt x="104" y="1"/>
                    <a:pt x="104" y="1"/>
                  </a:cubicBezTo>
                  <a:cubicBezTo>
                    <a:pt x="104" y="1"/>
                    <a:pt x="104" y="2"/>
                    <a:pt x="104" y="3"/>
                  </a:cubicBezTo>
                  <a:cubicBezTo>
                    <a:pt x="103" y="4"/>
                    <a:pt x="103" y="4"/>
                    <a:pt x="102" y="5"/>
                  </a:cubicBezTo>
                  <a:cubicBezTo>
                    <a:pt x="101" y="5"/>
                    <a:pt x="101" y="6"/>
                    <a:pt x="101" y="6"/>
                  </a:cubicBezTo>
                  <a:cubicBezTo>
                    <a:pt x="100" y="7"/>
                    <a:pt x="100" y="7"/>
                    <a:pt x="99" y="7"/>
                  </a:cubicBezTo>
                  <a:cubicBezTo>
                    <a:pt x="99" y="7"/>
                    <a:pt x="99" y="6"/>
                    <a:pt x="98" y="7"/>
                  </a:cubicBezTo>
                  <a:cubicBezTo>
                    <a:pt x="98" y="7"/>
                    <a:pt x="98" y="8"/>
                    <a:pt x="97" y="7"/>
                  </a:cubicBezTo>
                  <a:cubicBezTo>
                    <a:pt x="97" y="7"/>
                    <a:pt x="97" y="7"/>
                    <a:pt x="97" y="8"/>
                  </a:cubicBezTo>
                  <a:cubicBezTo>
                    <a:pt x="97" y="9"/>
                    <a:pt x="96" y="9"/>
                    <a:pt x="95" y="9"/>
                  </a:cubicBezTo>
                  <a:cubicBezTo>
                    <a:pt x="95" y="9"/>
                    <a:pt x="94" y="9"/>
                    <a:pt x="94" y="10"/>
                  </a:cubicBezTo>
                  <a:cubicBezTo>
                    <a:pt x="94" y="10"/>
                    <a:pt x="93" y="10"/>
                    <a:pt x="93" y="10"/>
                  </a:cubicBezTo>
                  <a:cubicBezTo>
                    <a:pt x="92" y="9"/>
                    <a:pt x="92" y="10"/>
                    <a:pt x="92" y="10"/>
                  </a:cubicBezTo>
                  <a:cubicBezTo>
                    <a:pt x="91" y="10"/>
                    <a:pt x="90" y="9"/>
                    <a:pt x="90" y="9"/>
                  </a:cubicBezTo>
                  <a:cubicBezTo>
                    <a:pt x="89" y="9"/>
                    <a:pt x="89" y="10"/>
                    <a:pt x="88" y="10"/>
                  </a:cubicBezTo>
                  <a:cubicBezTo>
                    <a:pt x="88" y="11"/>
                    <a:pt x="88" y="10"/>
                    <a:pt x="87" y="11"/>
                  </a:cubicBezTo>
                  <a:cubicBezTo>
                    <a:pt x="87" y="11"/>
                    <a:pt x="87" y="12"/>
                    <a:pt x="87" y="13"/>
                  </a:cubicBezTo>
                  <a:cubicBezTo>
                    <a:pt x="87" y="13"/>
                    <a:pt x="86" y="15"/>
                    <a:pt x="86" y="15"/>
                  </a:cubicBezTo>
                  <a:cubicBezTo>
                    <a:pt x="85" y="15"/>
                    <a:pt x="83" y="12"/>
                    <a:pt x="83" y="12"/>
                  </a:cubicBezTo>
                  <a:cubicBezTo>
                    <a:pt x="82" y="11"/>
                    <a:pt x="82" y="11"/>
                    <a:pt x="81" y="11"/>
                  </a:cubicBezTo>
                  <a:cubicBezTo>
                    <a:pt x="81" y="12"/>
                    <a:pt x="81" y="12"/>
                    <a:pt x="80" y="12"/>
                  </a:cubicBezTo>
                  <a:cubicBezTo>
                    <a:pt x="79" y="11"/>
                    <a:pt x="79" y="11"/>
                    <a:pt x="79" y="11"/>
                  </a:cubicBezTo>
                  <a:cubicBezTo>
                    <a:pt x="79" y="11"/>
                    <a:pt x="78" y="11"/>
                    <a:pt x="78" y="11"/>
                  </a:cubicBezTo>
                  <a:cubicBezTo>
                    <a:pt x="78" y="11"/>
                    <a:pt x="77" y="12"/>
                    <a:pt x="77" y="12"/>
                  </a:cubicBezTo>
                  <a:cubicBezTo>
                    <a:pt x="77" y="11"/>
                    <a:pt x="76" y="9"/>
                    <a:pt x="75" y="9"/>
                  </a:cubicBezTo>
                  <a:cubicBezTo>
                    <a:pt x="74" y="9"/>
                    <a:pt x="73" y="9"/>
                    <a:pt x="73" y="9"/>
                  </a:cubicBezTo>
                  <a:cubicBezTo>
                    <a:pt x="72" y="8"/>
                    <a:pt x="72" y="7"/>
                    <a:pt x="71" y="7"/>
                  </a:cubicBezTo>
                  <a:cubicBezTo>
                    <a:pt x="71" y="7"/>
                    <a:pt x="70" y="8"/>
                    <a:pt x="71" y="9"/>
                  </a:cubicBezTo>
                  <a:cubicBezTo>
                    <a:pt x="72" y="9"/>
                    <a:pt x="72" y="11"/>
                    <a:pt x="73" y="12"/>
                  </a:cubicBezTo>
                  <a:cubicBezTo>
                    <a:pt x="74" y="13"/>
                    <a:pt x="75" y="13"/>
                    <a:pt x="75" y="15"/>
                  </a:cubicBezTo>
                  <a:cubicBezTo>
                    <a:pt x="75" y="16"/>
                    <a:pt x="75" y="16"/>
                    <a:pt x="75" y="17"/>
                  </a:cubicBezTo>
                  <a:cubicBezTo>
                    <a:pt x="75" y="18"/>
                    <a:pt x="75" y="19"/>
                    <a:pt x="76" y="20"/>
                  </a:cubicBezTo>
                  <a:cubicBezTo>
                    <a:pt x="76" y="20"/>
                    <a:pt x="77" y="21"/>
                    <a:pt x="77" y="22"/>
                  </a:cubicBezTo>
                  <a:cubicBezTo>
                    <a:pt x="76" y="23"/>
                    <a:pt x="76" y="23"/>
                    <a:pt x="76" y="24"/>
                  </a:cubicBezTo>
                  <a:cubicBezTo>
                    <a:pt x="77" y="25"/>
                    <a:pt x="78" y="26"/>
                    <a:pt x="79" y="26"/>
                  </a:cubicBezTo>
                  <a:cubicBezTo>
                    <a:pt x="80" y="26"/>
                    <a:pt x="82" y="25"/>
                    <a:pt x="82" y="26"/>
                  </a:cubicBezTo>
                  <a:cubicBezTo>
                    <a:pt x="82" y="27"/>
                    <a:pt x="82" y="28"/>
                    <a:pt x="81" y="28"/>
                  </a:cubicBezTo>
                  <a:cubicBezTo>
                    <a:pt x="80" y="29"/>
                    <a:pt x="80" y="29"/>
                    <a:pt x="79" y="29"/>
                  </a:cubicBezTo>
                  <a:cubicBezTo>
                    <a:pt x="78" y="30"/>
                    <a:pt x="78" y="30"/>
                    <a:pt x="77" y="30"/>
                  </a:cubicBezTo>
                  <a:cubicBezTo>
                    <a:pt x="76" y="30"/>
                    <a:pt x="76" y="31"/>
                    <a:pt x="76" y="31"/>
                  </a:cubicBezTo>
                  <a:cubicBezTo>
                    <a:pt x="76" y="32"/>
                    <a:pt x="76" y="33"/>
                    <a:pt x="76" y="34"/>
                  </a:cubicBezTo>
                  <a:cubicBezTo>
                    <a:pt x="75" y="34"/>
                    <a:pt x="74" y="36"/>
                    <a:pt x="74" y="35"/>
                  </a:cubicBezTo>
                  <a:cubicBezTo>
                    <a:pt x="74" y="35"/>
                    <a:pt x="73" y="34"/>
                    <a:pt x="73" y="34"/>
                  </a:cubicBezTo>
                  <a:cubicBezTo>
                    <a:pt x="72" y="35"/>
                    <a:pt x="72" y="35"/>
                    <a:pt x="72" y="36"/>
                  </a:cubicBezTo>
                  <a:cubicBezTo>
                    <a:pt x="71" y="36"/>
                    <a:pt x="70" y="36"/>
                    <a:pt x="69" y="37"/>
                  </a:cubicBezTo>
                  <a:cubicBezTo>
                    <a:pt x="68" y="37"/>
                    <a:pt x="68" y="37"/>
                    <a:pt x="67" y="38"/>
                  </a:cubicBezTo>
                  <a:cubicBezTo>
                    <a:pt x="67" y="39"/>
                    <a:pt x="67" y="39"/>
                    <a:pt x="67" y="39"/>
                  </a:cubicBezTo>
                  <a:cubicBezTo>
                    <a:pt x="66" y="40"/>
                    <a:pt x="66" y="40"/>
                    <a:pt x="65" y="41"/>
                  </a:cubicBezTo>
                  <a:cubicBezTo>
                    <a:pt x="65" y="41"/>
                    <a:pt x="65" y="42"/>
                    <a:pt x="65" y="42"/>
                  </a:cubicBezTo>
                  <a:cubicBezTo>
                    <a:pt x="64" y="41"/>
                    <a:pt x="65" y="41"/>
                    <a:pt x="65" y="40"/>
                  </a:cubicBezTo>
                  <a:cubicBezTo>
                    <a:pt x="65" y="39"/>
                    <a:pt x="64" y="39"/>
                    <a:pt x="64" y="38"/>
                  </a:cubicBezTo>
                  <a:cubicBezTo>
                    <a:pt x="63" y="38"/>
                    <a:pt x="62" y="39"/>
                    <a:pt x="61" y="39"/>
                  </a:cubicBezTo>
                  <a:cubicBezTo>
                    <a:pt x="61" y="40"/>
                    <a:pt x="60" y="40"/>
                    <a:pt x="59" y="40"/>
                  </a:cubicBezTo>
                  <a:cubicBezTo>
                    <a:pt x="58" y="40"/>
                    <a:pt x="54" y="36"/>
                    <a:pt x="54" y="36"/>
                  </a:cubicBezTo>
                  <a:cubicBezTo>
                    <a:pt x="54" y="36"/>
                    <a:pt x="53" y="34"/>
                    <a:pt x="53" y="32"/>
                  </a:cubicBezTo>
                  <a:cubicBezTo>
                    <a:pt x="53" y="31"/>
                    <a:pt x="52" y="28"/>
                    <a:pt x="52" y="28"/>
                  </a:cubicBezTo>
                  <a:cubicBezTo>
                    <a:pt x="52" y="29"/>
                    <a:pt x="52" y="29"/>
                    <a:pt x="52" y="29"/>
                  </a:cubicBezTo>
                  <a:cubicBezTo>
                    <a:pt x="52" y="30"/>
                    <a:pt x="51" y="28"/>
                    <a:pt x="50" y="27"/>
                  </a:cubicBezTo>
                  <a:cubicBezTo>
                    <a:pt x="50" y="27"/>
                    <a:pt x="49" y="27"/>
                    <a:pt x="49" y="27"/>
                  </a:cubicBezTo>
                  <a:cubicBezTo>
                    <a:pt x="48" y="28"/>
                    <a:pt x="47" y="30"/>
                    <a:pt x="46" y="30"/>
                  </a:cubicBezTo>
                  <a:cubicBezTo>
                    <a:pt x="46" y="31"/>
                    <a:pt x="45" y="30"/>
                    <a:pt x="45" y="29"/>
                  </a:cubicBezTo>
                  <a:cubicBezTo>
                    <a:pt x="44" y="28"/>
                    <a:pt x="44" y="28"/>
                    <a:pt x="44" y="28"/>
                  </a:cubicBezTo>
                  <a:cubicBezTo>
                    <a:pt x="43" y="28"/>
                    <a:pt x="43" y="28"/>
                    <a:pt x="43" y="29"/>
                  </a:cubicBezTo>
                  <a:cubicBezTo>
                    <a:pt x="43" y="30"/>
                    <a:pt x="43" y="30"/>
                    <a:pt x="43" y="30"/>
                  </a:cubicBezTo>
                  <a:cubicBezTo>
                    <a:pt x="42" y="30"/>
                    <a:pt x="35" y="30"/>
                    <a:pt x="34" y="30"/>
                  </a:cubicBezTo>
                  <a:cubicBezTo>
                    <a:pt x="34" y="30"/>
                    <a:pt x="34" y="29"/>
                    <a:pt x="33" y="29"/>
                  </a:cubicBezTo>
                  <a:cubicBezTo>
                    <a:pt x="32" y="29"/>
                    <a:pt x="32" y="30"/>
                    <a:pt x="32" y="30"/>
                  </a:cubicBezTo>
                  <a:cubicBezTo>
                    <a:pt x="31" y="30"/>
                    <a:pt x="31" y="30"/>
                    <a:pt x="31" y="30"/>
                  </a:cubicBezTo>
                  <a:cubicBezTo>
                    <a:pt x="31" y="32"/>
                    <a:pt x="31" y="33"/>
                    <a:pt x="31" y="36"/>
                  </a:cubicBezTo>
                  <a:cubicBezTo>
                    <a:pt x="31" y="36"/>
                    <a:pt x="32" y="36"/>
                    <a:pt x="33" y="36"/>
                  </a:cubicBezTo>
                  <a:cubicBezTo>
                    <a:pt x="34" y="36"/>
                    <a:pt x="35" y="36"/>
                    <a:pt x="35" y="37"/>
                  </a:cubicBezTo>
                  <a:cubicBezTo>
                    <a:pt x="36" y="37"/>
                    <a:pt x="36" y="38"/>
                    <a:pt x="36" y="38"/>
                  </a:cubicBezTo>
                  <a:cubicBezTo>
                    <a:pt x="36" y="39"/>
                    <a:pt x="36" y="40"/>
                    <a:pt x="36" y="40"/>
                  </a:cubicBezTo>
                  <a:cubicBezTo>
                    <a:pt x="35" y="40"/>
                    <a:pt x="35" y="41"/>
                    <a:pt x="34" y="40"/>
                  </a:cubicBezTo>
                  <a:cubicBezTo>
                    <a:pt x="34" y="40"/>
                    <a:pt x="34" y="39"/>
                    <a:pt x="33" y="39"/>
                  </a:cubicBezTo>
                  <a:cubicBezTo>
                    <a:pt x="33" y="40"/>
                    <a:pt x="33" y="40"/>
                    <a:pt x="33" y="40"/>
                  </a:cubicBezTo>
                  <a:cubicBezTo>
                    <a:pt x="32" y="40"/>
                    <a:pt x="32" y="40"/>
                    <a:pt x="32" y="40"/>
                  </a:cubicBezTo>
                  <a:cubicBezTo>
                    <a:pt x="30" y="40"/>
                    <a:pt x="30" y="40"/>
                    <a:pt x="30" y="40"/>
                  </a:cubicBezTo>
                  <a:cubicBezTo>
                    <a:pt x="30" y="40"/>
                    <a:pt x="30" y="40"/>
                    <a:pt x="30" y="40"/>
                  </a:cubicBezTo>
                  <a:cubicBezTo>
                    <a:pt x="29" y="40"/>
                    <a:pt x="29" y="40"/>
                    <a:pt x="29" y="42"/>
                  </a:cubicBezTo>
                  <a:cubicBezTo>
                    <a:pt x="29" y="43"/>
                    <a:pt x="29" y="47"/>
                    <a:pt x="29" y="47"/>
                  </a:cubicBezTo>
                  <a:cubicBezTo>
                    <a:pt x="29" y="47"/>
                    <a:pt x="30" y="50"/>
                    <a:pt x="31" y="50"/>
                  </a:cubicBezTo>
                  <a:cubicBezTo>
                    <a:pt x="32" y="51"/>
                    <a:pt x="33" y="51"/>
                    <a:pt x="33" y="52"/>
                  </a:cubicBezTo>
                  <a:cubicBezTo>
                    <a:pt x="33" y="53"/>
                    <a:pt x="33" y="55"/>
                    <a:pt x="33" y="55"/>
                  </a:cubicBezTo>
                  <a:cubicBezTo>
                    <a:pt x="33" y="55"/>
                    <a:pt x="35" y="58"/>
                    <a:pt x="35" y="59"/>
                  </a:cubicBezTo>
                  <a:cubicBezTo>
                    <a:pt x="34" y="60"/>
                    <a:pt x="34" y="60"/>
                    <a:pt x="34" y="62"/>
                  </a:cubicBezTo>
                  <a:cubicBezTo>
                    <a:pt x="33" y="63"/>
                    <a:pt x="33" y="70"/>
                    <a:pt x="32" y="71"/>
                  </a:cubicBezTo>
                  <a:cubicBezTo>
                    <a:pt x="32" y="73"/>
                    <a:pt x="31" y="80"/>
                    <a:pt x="31" y="82"/>
                  </a:cubicBezTo>
                  <a:cubicBezTo>
                    <a:pt x="31" y="84"/>
                    <a:pt x="30" y="87"/>
                    <a:pt x="30" y="87"/>
                  </a:cubicBezTo>
                  <a:cubicBezTo>
                    <a:pt x="30" y="87"/>
                    <a:pt x="30" y="88"/>
                    <a:pt x="30" y="88"/>
                  </a:cubicBezTo>
                  <a:cubicBezTo>
                    <a:pt x="29" y="87"/>
                    <a:pt x="29" y="87"/>
                    <a:pt x="29" y="87"/>
                  </a:cubicBezTo>
                  <a:cubicBezTo>
                    <a:pt x="28" y="88"/>
                    <a:pt x="28" y="87"/>
                    <a:pt x="28" y="86"/>
                  </a:cubicBezTo>
                  <a:cubicBezTo>
                    <a:pt x="27" y="86"/>
                    <a:pt x="27" y="86"/>
                    <a:pt x="26" y="86"/>
                  </a:cubicBezTo>
                  <a:cubicBezTo>
                    <a:pt x="25" y="87"/>
                    <a:pt x="25" y="86"/>
                    <a:pt x="25" y="86"/>
                  </a:cubicBezTo>
                  <a:cubicBezTo>
                    <a:pt x="25" y="85"/>
                    <a:pt x="24" y="86"/>
                    <a:pt x="23" y="87"/>
                  </a:cubicBezTo>
                  <a:cubicBezTo>
                    <a:pt x="23" y="88"/>
                    <a:pt x="22" y="88"/>
                    <a:pt x="22" y="88"/>
                  </a:cubicBezTo>
                  <a:cubicBezTo>
                    <a:pt x="21" y="88"/>
                    <a:pt x="20" y="88"/>
                    <a:pt x="19" y="88"/>
                  </a:cubicBezTo>
                  <a:cubicBezTo>
                    <a:pt x="18" y="89"/>
                    <a:pt x="17" y="89"/>
                    <a:pt x="16" y="89"/>
                  </a:cubicBezTo>
                  <a:cubicBezTo>
                    <a:pt x="15" y="89"/>
                    <a:pt x="15" y="90"/>
                    <a:pt x="14" y="90"/>
                  </a:cubicBezTo>
                  <a:cubicBezTo>
                    <a:pt x="14" y="91"/>
                    <a:pt x="12" y="91"/>
                    <a:pt x="12" y="91"/>
                  </a:cubicBezTo>
                  <a:cubicBezTo>
                    <a:pt x="11" y="92"/>
                    <a:pt x="11" y="92"/>
                    <a:pt x="11" y="93"/>
                  </a:cubicBezTo>
                  <a:cubicBezTo>
                    <a:pt x="10" y="93"/>
                    <a:pt x="8" y="94"/>
                    <a:pt x="8" y="94"/>
                  </a:cubicBezTo>
                  <a:cubicBezTo>
                    <a:pt x="7" y="94"/>
                    <a:pt x="8" y="95"/>
                    <a:pt x="8" y="96"/>
                  </a:cubicBezTo>
                  <a:cubicBezTo>
                    <a:pt x="7" y="96"/>
                    <a:pt x="7" y="98"/>
                    <a:pt x="7" y="98"/>
                  </a:cubicBezTo>
                  <a:cubicBezTo>
                    <a:pt x="7" y="99"/>
                    <a:pt x="7" y="100"/>
                    <a:pt x="6" y="101"/>
                  </a:cubicBezTo>
                  <a:cubicBezTo>
                    <a:pt x="6" y="103"/>
                    <a:pt x="5" y="103"/>
                    <a:pt x="6" y="104"/>
                  </a:cubicBezTo>
                  <a:cubicBezTo>
                    <a:pt x="6" y="106"/>
                    <a:pt x="6" y="106"/>
                    <a:pt x="6" y="107"/>
                  </a:cubicBezTo>
                  <a:cubicBezTo>
                    <a:pt x="6" y="108"/>
                    <a:pt x="6" y="107"/>
                    <a:pt x="5" y="108"/>
                  </a:cubicBezTo>
                  <a:cubicBezTo>
                    <a:pt x="4" y="109"/>
                    <a:pt x="2" y="109"/>
                    <a:pt x="2" y="110"/>
                  </a:cubicBezTo>
                  <a:cubicBezTo>
                    <a:pt x="1" y="112"/>
                    <a:pt x="2" y="114"/>
                    <a:pt x="2" y="114"/>
                  </a:cubicBezTo>
                  <a:cubicBezTo>
                    <a:pt x="2" y="115"/>
                    <a:pt x="2" y="115"/>
                    <a:pt x="1" y="115"/>
                  </a:cubicBezTo>
                  <a:cubicBezTo>
                    <a:pt x="0" y="115"/>
                    <a:pt x="1" y="116"/>
                    <a:pt x="0" y="116"/>
                  </a:cubicBezTo>
                  <a:cubicBezTo>
                    <a:pt x="0" y="117"/>
                    <a:pt x="0" y="117"/>
                    <a:pt x="1" y="118"/>
                  </a:cubicBezTo>
                  <a:cubicBezTo>
                    <a:pt x="1" y="119"/>
                    <a:pt x="2" y="119"/>
                    <a:pt x="2" y="120"/>
                  </a:cubicBezTo>
                  <a:cubicBezTo>
                    <a:pt x="2" y="121"/>
                    <a:pt x="2" y="121"/>
                    <a:pt x="2" y="121"/>
                  </a:cubicBezTo>
                  <a:cubicBezTo>
                    <a:pt x="2" y="122"/>
                    <a:pt x="3" y="122"/>
                    <a:pt x="3" y="123"/>
                  </a:cubicBezTo>
                  <a:cubicBezTo>
                    <a:pt x="3" y="124"/>
                    <a:pt x="4" y="125"/>
                    <a:pt x="5" y="125"/>
                  </a:cubicBezTo>
                  <a:cubicBezTo>
                    <a:pt x="5" y="126"/>
                    <a:pt x="5" y="126"/>
                    <a:pt x="6" y="127"/>
                  </a:cubicBezTo>
                  <a:cubicBezTo>
                    <a:pt x="6" y="128"/>
                    <a:pt x="7" y="130"/>
                    <a:pt x="8" y="130"/>
                  </a:cubicBezTo>
                  <a:cubicBezTo>
                    <a:pt x="8" y="131"/>
                    <a:pt x="9" y="132"/>
                    <a:pt x="8" y="133"/>
                  </a:cubicBezTo>
                  <a:cubicBezTo>
                    <a:pt x="8" y="134"/>
                    <a:pt x="8" y="135"/>
                    <a:pt x="7" y="135"/>
                  </a:cubicBezTo>
                  <a:cubicBezTo>
                    <a:pt x="7" y="136"/>
                    <a:pt x="9" y="135"/>
                    <a:pt x="10" y="136"/>
                  </a:cubicBezTo>
                  <a:cubicBezTo>
                    <a:pt x="11" y="136"/>
                    <a:pt x="12" y="136"/>
                    <a:pt x="13" y="136"/>
                  </a:cubicBezTo>
                  <a:cubicBezTo>
                    <a:pt x="13" y="136"/>
                    <a:pt x="14" y="137"/>
                    <a:pt x="14" y="138"/>
                  </a:cubicBezTo>
                  <a:cubicBezTo>
                    <a:pt x="14" y="138"/>
                    <a:pt x="15" y="139"/>
                    <a:pt x="15" y="140"/>
                  </a:cubicBezTo>
                  <a:cubicBezTo>
                    <a:pt x="15" y="140"/>
                    <a:pt x="16" y="141"/>
                    <a:pt x="16" y="141"/>
                  </a:cubicBezTo>
                  <a:cubicBezTo>
                    <a:pt x="16" y="141"/>
                    <a:pt x="21" y="142"/>
                    <a:pt x="22" y="142"/>
                  </a:cubicBezTo>
                  <a:cubicBezTo>
                    <a:pt x="22" y="142"/>
                    <a:pt x="26" y="138"/>
                    <a:pt x="27" y="138"/>
                  </a:cubicBezTo>
                  <a:cubicBezTo>
                    <a:pt x="28" y="137"/>
                    <a:pt x="28" y="137"/>
                    <a:pt x="27" y="137"/>
                  </a:cubicBezTo>
                  <a:cubicBezTo>
                    <a:pt x="27" y="138"/>
                    <a:pt x="28" y="139"/>
                    <a:pt x="28" y="139"/>
                  </a:cubicBezTo>
                  <a:cubicBezTo>
                    <a:pt x="28" y="140"/>
                    <a:pt x="27" y="140"/>
                    <a:pt x="27" y="142"/>
                  </a:cubicBezTo>
                  <a:cubicBezTo>
                    <a:pt x="28" y="144"/>
                    <a:pt x="28" y="151"/>
                    <a:pt x="28" y="151"/>
                  </a:cubicBezTo>
                  <a:cubicBezTo>
                    <a:pt x="29" y="151"/>
                    <a:pt x="30" y="152"/>
                    <a:pt x="30" y="152"/>
                  </a:cubicBezTo>
                  <a:cubicBezTo>
                    <a:pt x="30" y="153"/>
                    <a:pt x="32" y="152"/>
                    <a:pt x="32" y="151"/>
                  </a:cubicBezTo>
                  <a:cubicBezTo>
                    <a:pt x="33" y="151"/>
                    <a:pt x="34" y="151"/>
                    <a:pt x="35" y="151"/>
                  </a:cubicBezTo>
                  <a:cubicBezTo>
                    <a:pt x="36" y="151"/>
                    <a:pt x="36" y="152"/>
                    <a:pt x="36" y="152"/>
                  </a:cubicBezTo>
                  <a:cubicBezTo>
                    <a:pt x="37" y="151"/>
                    <a:pt x="37" y="151"/>
                    <a:pt x="37" y="151"/>
                  </a:cubicBezTo>
                  <a:cubicBezTo>
                    <a:pt x="38" y="151"/>
                    <a:pt x="39" y="152"/>
                    <a:pt x="40" y="152"/>
                  </a:cubicBezTo>
                  <a:cubicBezTo>
                    <a:pt x="41" y="152"/>
                    <a:pt x="42" y="152"/>
                    <a:pt x="42" y="152"/>
                  </a:cubicBezTo>
                  <a:cubicBezTo>
                    <a:pt x="42" y="153"/>
                    <a:pt x="43" y="153"/>
                    <a:pt x="44" y="153"/>
                  </a:cubicBezTo>
                  <a:cubicBezTo>
                    <a:pt x="44" y="153"/>
                    <a:pt x="45" y="152"/>
                    <a:pt x="46" y="152"/>
                  </a:cubicBezTo>
                  <a:cubicBezTo>
                    <a:pt x="46" y="152"/>
                    <a:pt x="47" y="152"/>
                    <a:pt x="47" y="151"/>
                  </a:cubicBezTo>
                  <a:cubicBezTo>
                    <a:pt x="47" y="150"/>
                    <a:pt x="48" y="149"/>
                    <a:pt x="48" y="149"/>
                  </a:cubicBezTo>
                  <a:cubicBezTo>
                    <a:pt x="49" y="149"/>
                    <a:pt x="50" y="149"/>
                    <a:pt x="50" y="149"/>
                  </a:cubicBezTo>
                  <a:cubicBezTo>
                    <a:pt x="51" y="150"/>
                    <a:pt x="51" y="149"/>
                    <a:pt x="51" y="148"/>
                  </a:cubicBezTo>
                  <a:cubicBezTo>
                    <a:pt x="52" y="148"/>
                    <a:pt x="53" y="147"/>
                    <a:pt x="53" y="147"/>
                  </a:cubicBezTo>
                  <a:cubicBezTo>
                    <a:pt x="53" y="147"/>
                    <a:pt x="53" y="146"/>
                    <a:pt x="54" y="146"/>
                  </a:cubicBezTo>
                  <a:cubicBezTo>
                    <a:pt x="55" y="145"/>
                    <a:pt x="56" y="145"/>
                    <a:pt x="56" y="144"/>
                  </a:cubicBezTo>
                  <a:cubicBezTo>
                    <a:pt x="57" y="144"/>
                    <a:pt x="58" y="143"/>
                    <a:pt x="58" y="143"/>
                  </a:cubicBezTo>
                  <a:cubicBezTo>
                    <a:pt x="59" y="142"/>
                    <a:pt x="59" y="143"/>
                    <a:pt x="60" y="142"/>
                  </a:cubicBezTo>
                  <a:cubicBezTo>
                    <a:pt x="60" y="142"/>
                    <a:pt x="61" y="142"/>
                    <a:pt x="61" y="142"/>
                  </a:cubicBezTo>
                  <a:cubicBezTo>
                    <a:pt x="62" y="141"/>
                    <a:pt x="63" y="142"/>
                    <a:pt x="63" y="142"/>
                  </a:cubicBezTo>
                  <a:cubicBezTo>
                    <a:pt x="63" y="141"/>
                    <a:pt x="65" y="141"/>
                    <a:pt x="65" y="141"/>
                  </a:cubicBezTo>
                  <a:cubicBezTo>
                    <a:pt x="66" y="141"/>
                    <a:pt x="67" y="142"/>
                    <a:pt x="67" y="142"/>
                  </a:cubicBezTo>
                  <a:cubicBezTo>
                    <a:pt x="67" y="141"/>
                    <a:pt x="68" y="141"/>
                    <a:pt x="68" y="141"/>
                  </a:cubicBezTo>
                  <a:cubicBezTo>
                    <a:pt x="69" y="142"/>
                    <a:pt x="69" y="142"/>
                    <a:pt x="69" y="143"/>
                  </a:cubicBezTo>
                  <a:cubicBezTo>
                    <a:pt x="69" y="144"/>
                    <a:pt x="69" y="144"/>
                    <a:pt x="69" y="145"/>
                  </a:cubicBezTo>
                  <a:cubicBezTo>
                    <a:pt x="69" y="146"/>
                    <a:pt x="69" y="147"/>
                    <a:pt x="68" y="147"/>
                  </a:cubicBezTo>
                  <a:cubicBezTo>
                    <a:pt x="68" y="148"/>
                    <a:pt x="68" y="149"/>
                    <a:pt x="69" y="149"/>
                  </a:cubicBezTo>
                  <a:cubicBezTo>
                    <a:pt x="69" y="150"/>
                    <a:pt x="68" y="150"/>
                    <a:pt x="69" y="151"/>
                  </a:cubicBezTo>
                  <a:cubicBezTo>
                    <a:pt x="70" y="152"/>
                    <a:pt x="70" y="153"/>
                    <a:pt x="69" y="154"/>
                  </a:cubicBezTo>
                  <a:cubicBezTo>
                    <a:pt x="69" y="154"/>
                    <a:pt x="69" y="155"/>
                    <a:pt x="69" y="156"/>
                  </a:cubicBezTo>
                  <a:cubicBezTo>
                    <a:pt x="69" y="156"/>
                    <a:pt x="70" y="157"/>
                    <a:pt x="70" y="158"/>
                  </a:cubicBezTo>
                  <a:cubicBezTo>
                    <a:pt x="70" y="158"/>
                    <a:pt x="71" y="158"/>
                    <a:pt x="71" y="159"/>
                  </a:cubicBezTo>
                  <a:cubicBezTo>
                    <a:pt x="71" y="160"/>
                    <a:pt x="72" y="160"/>
                    <a:pt x="72" y="160"/>
                  </a:cubicBezTo>
                  <a:cubicBezTo>
                    <a:pt x="72" y="161"/>
                    <a:pt x="72" y="162"/>
                    <a:pt x="73" y="163"/>
                  </a:cubicBezTo>
                  <a:cubicBezTo>
                    <a:pt x="73" y="163"/>
                    <a:pt x="74" y="163"/>
                    <a:pt x="74" y="163"/>
                  </a:cubicBezTo>
                  <a:cubicBezTo>
                    <a:pt x="75" y="165"/>
                    <a:pt x="75" y="165"/>
                    <a:pt x="75" y="165"/>
                  </a:cubicBezTo>
                  <a:cubicBezTo>
                    <a:pt x="77" y="165"/>
                    <a:pt x="77" y="165"/>
                    <a:pt x="77" y="165"/>
                  </a:cubicBezTo>
                  <a:cubicBezTo>
                    <a:pt x="77" y="166"/>
                    <a:pt x="77" y="167"/>
                    <a:pt x="78" y="167"/>
                  </a:cubicBezTo>
                  <a:cubicBezTo>
                    <a:pt x="78" y="167"/>
                    <a:pt x="79" y="167"/>
                    <a:pt x="79" y="168"/>
                  </a:cubicBezTo>
                  <a:cubicBezTo>
                    <a:pt x="80" y="168"/>
                    <a:pt x="81" y="168"/>
                    <a:pt x="81" y="168"/>
                  </a:cubicBezTo>
                  <a:cubicBezTo>
                    <a:pt x="81" y="168"/>
                    <a:pt x="82" y="167"/>
                    <a:pt x="83" y="168"/>
                  </a:cubicBezTo>
                  <a:cubicBezTo>
                    <a:pt x="84" y="168"/>
                    <a:pt x="86" y="169"/>
                    <a:pt x="86" y="170"/>
                  </a:cubicBezTo>
                  <a:cubicBezTo>
                    <a:pt x="87" y="171"/>
                    <a:pt x="87" y="169"/>
                    <a:pt x="88" y="169"/>
                  </a:cubicBezTo>
                  <a:cubicBezTo>
                    <a:pt x="88" y="169"/>
                    <a:pt x="89" y="171"/>
                    <a:pt x="89" y="171"/>
                  </a:cubicBezTo>
                  <a:cubicBezTo>
                    <a:pt x="90" y="172"/>
                    <a:pt x="91" y="172"/>
                    <a:pt x="91" y="172"/>
                  </a:cubicBezTo>
                  <a:cubicBezTo>
                    <a:pt x="91" y="172"/>
                    <a:pt x="91" y="173"/>
                    <a:pt x="92" y="173"/>
                  </a:cubicBezTo>
                  <a:cubicBezTo>
                    <a:pt x="93" y="174"/>
                    <a:pt x="93" y="174"/>
                    <a:pt x="93" y="174"/>
                  </a:cubicBezTo>
                  <a:cubicBezTo>
                    <a:pt x="94" y="174"/>
                    <a:pt x="94" y="174"/>
                    <a:pt x="95" y="174"/>
                  </a:cubicBezTo>
                  <a:cubicBezTo>
                    <a:pt x="95" y="174"/>
                    <a:pt x="95" y="175"/>
                    <a:pt x="96" y="176"/>
                  </a:cubicBezTo>
                  <a:cubicBezTo>
                    <a:pt x="97" y="176"/>
                    <a:pt x="98" y="178"/>
                    <a:pt x="98" y="178"/>
                  </a:cubicBezTo>
                  <a:cubicBezTo>
                    <a:pt x="99" y="178"/>
                    <a:pt x="99" y="178"/>
                    <a:pt x="100" y="178"/>
                  </a:cubicBezTo>
                  <a:cubicBezTo>
                    <a:pt x="100" y="178"/>
                    <a:pt x="101" y="178"/>
                    <a:pt x="101" y="178"/>
                  </a:cubicBezTo>
                  <a:cubicBezTo>
                    <a:pt x="102" y="178"/>
                    <a:pt x="103" y="178"/>
                    <a:pt x="104" y="178"/>
                  </a:cubicBezTo>
                  <a:cubicBezTo>
                    <a:pt x="105" y="178"/>
                    <a:pt x="105" y="178"/>
                    <a:pt x="105" y="179"/>
                  </a:cubicBezTo>
                  <a:cubicBezTo>
                    <a:pt x="106" y="179"/>
                    <a:pt x="108" y="180"/>
                    <a:pt x="108" y="181"/>
                  </a:cubicBezTo>
                  <a:cubicBezTo>
                    <a:pt x="109" y="181"/>
                    <a:pt x="109" y="182"/>
                    <a:pt x="109" y="183"/>
                  </a:cubicBezTo>
                  <a:cubicBezTo>
                    <a:pt x="109" y="183"/>
                    <a:pt x="109" y="183"/>
                    <a:pt x="109" y="184"/>
                  </a:cubicBezTo>
                  <a:cubicBezTo>
                    <a:pt x="109" y="185"/>
                    <a:pt x="109" y="185"/>
                    <a:pt x="110" y="186"/>
                  </a:cubicBezTo>
                  <a:cubicBezTo>
                    <a:pt x="111" y="187"/>
                    <a:pt x="111" y="189"/>
                    <a:pt x="111" y="189"/>
                  </a:cubicBezTo>
                  <a:cubicBezTo>
                    <a:pt x="111" y="190"/>
                    <a:pt x="111" y="193"/>
                    <a:pt x="111" y="193"/>
                  </a:cubicBezTo>
                  <a:cubicBezTo>
                    <a:pt x="111" y="193"/>
                    <a:pt x="110" y="193"/>
                    <a:pt x="110" y="194"/>
                  </a:cubicBezTo>
                  <a:cubicBezTo>
                    <a:pt x="110" y="194"/>
                    <a:pt x="111" y="195"/>
                    <a:pt x="112" y="196"/>
                  </a:cubicBezTo>
                  <a:cubicBezTo>
                    <a:pt x="113" y="198"/>
                    <a:pt x="113" y="202"/>
                    <a:pt x="113" y="203"/>
                  </a:cubicBezTo>
                  <a:cubicBezTo>
                    <a:pt x="113" y="204"/>
                    <a:pt x="114" y="204"/>
                    <a:pt x="115" y="204"/>
                  </a:cubicBezTo>
                  <a:cubicBezTo>
                    <a:pt x="116" y="204"/>
                    <a:pt x="127" y="204"/>
                    <a:pt x="127" y="205"/>
                  </a:cubicBezTo>
                  <a:cubicBezTo>
                    <a:pt x="127" y="205"/>
                    <a:pt x="127" y="206"/>
                    <a:pt x="127" y="207"/>
                  </a:cubicBezTo>
                  <a:cubicBezTo>
                    <a:pt x="127" y="207"/>
                    <a:pt x="126" y="209"/>
                    <a:pt x="126" y="209"/>
                  </a:cubicBezTo>
                  <a:cubicBezTo>
                    <a:pt x="127" y="210"/>
                    <a:pt x="127" y="212"/>
                    <a:pt x="127" y="213"/>
                  </a:cubicBezTo>
                  <a:cubicBezTo>
                    <a:pt x="127" y="213"/>
                    <a:pt x="129" y="214"/>
                    <a:pt x="129" y="215"/>
                  </a:cubicBezTo>
                  <a:cubicBezTo>
                    <a:pt x="130" y="216"/>
                    <a:pt x="131" y="216"/>
                    <a:pt x="131" y="216"/>
                  </a:cubicBezTo>
                  <a:cubicBezTo>
                    <a:pt x="132" y="216"/>
                    <a:pt x="132" y="216"/>
                    <a:pt x="132" y="216"/>
                  </a:cubicBezTo>
                  <a:cubicBezTo>
                    <a:pt x="133" y="217"/>
                    <a:pt x="133" y="217"/>
                    <a:pt x="133" y="218"/>
                  </a:cubicBezTo>
                  <a:cubicBezTo>
                    <a:pt x="133" y="219"/>
                    <a:pt x="133" y="218"/>
                    <a:pt x="134" y="220"/>
                  </a:cubicBezTo>
                  <a:cubicBezTo>
                    <a:pt x="134" y="221"/>
                    <a:pt x="135" y="222"/>
                    <a:pt x="135" y="222"/>
                  </a:cubicBezTo>
                  <a:cubicBezTo>
                    <a:pt x="135" y="223"/>
                    <a:pt x="134" y="226"/>
                    <a:pt x="134" y="228"/>
                  </a:cubicBezTo>
                  <a:cubicBezTo>
                    <a:pt x="133" y="229"/>
                    <a:pt x="135" y="230"/>
                    <a:pt x="135" y="230"/>
                  </a:cubicBezTo>
                  <a:cubicBezTo>
                    <a:pt x="135" y="231"/>
                    <a:pt x="134" y="232"/>
                    <a:pt x="133" y="232"/>
                  </a:cubicBezTo>
                  <a:cubicBezTo>
                    <a:pt x="133" y="233"/>
                    <a:pt x="132" y="236"/>
                    <a:pt x="132" y="237"/>
                  </a:cubicBezTo>
                  <a:cubicBezTo>
                    <a:pt x="132" y="237"/>
                    <a:pt x="133" y="238"/>
                    <a:pt x="133" y="238"/>
                  </a:cubicBezTo>
                  <a:cubicBezTo>
                    <a:pt x="134" y="239"/>
                    <a:pt x="134" y="239"/>
                    <a:pt x="134" y="240"/>
                  </a:cubicBezTo>
                  <a:cubicBezTo>
                    <a:pt x="133" y="240"/>
                    <a:pt x="132" y="240"/>
                    <a:pt x="132" y="241"/>
                  </a:cubicBezTo>
                  <a:cubicBezTo>
                    <a:pt x="132" y="243"/>
                    <a:pt x="133" y="242"/>
                    <a:pt x="133" y="243"/>
                  </a:cubicBezTo>
                  <a:cubicBezTo>
                    <a:pt x="133" y="244"/>
                    <a:pt x="134" y="245"/>
                    <a:pt x="134" y="246"/>
                  </a:cubicBezTo>
                  <a:cubicBezTo>
                    <a:pt x="135" y="246"/>
                    <a:pt x="134" y="246"/>
                    <a:pt x="134" y="247"/>
                  </a:cubicBezTo>
                  <a:cubicBezTo>
                    <a:pt x="135" y="248"/>
                    <a:pt x="135" y="249"/>
                    <a:pt x="135" y="250"/>
                  </a:cubicBezTo>
                  <a:cubicBezTo>
                    <a:pt x="135" y="251"/>
                    <a:pt x="135" y="253"/>
                    <a:pt x="135" y="254"/>
                  </a:cubicBezTo>
                  <a:cubicBezTo>
                    <a:pt x="135" y="255"/>
                    <a:pt x="136" y="257"/>
                    <a:pt x="135" y="258"/>
                  </a:cubicBezTo>
                  <a:cubicBezTo>
                    <a:pt x="135" y="259"/>
                    <a:pt x="135" y="259"/>
                    <a:pt x="136" y="259"/>
                  </a:cubicBezTo>
                  <a:cubicBezTo>
                    <a:pt x="137" y="260"/>
                    <a:pt x="137" y="259"/>
                    <a:pt x="138" y="259"/>
                  </a:cubicBezTo>
                  <a:cubicBezTo>
                    <a:pt x="139" y="259"/>
                    <a:pt x="139" y="260"/>
                    <a:pt x="140" y="260"/>
                  </a:cubicBezTo>
                  <a:cubicBezTo>
                    <a:pt x="141" y="260"/>
                    <a:pt x="143" y="260"/>
                    <a:pt x="143" y="261"/>
                  </a:cubicBezTo>
                  <a:cubicBezTo>
                    <a:pt x="144" y="261"/>
                    <a:pt x="145" y="261"/>
                    <a:pt x="145" y="261"/>
                  </a:cubicBezTo>
                  <a:cubicBezTo>
                    <a:pt x="146" y="261"/>
                    <a:pt x="146" y="259"/>
                    <a:pt x="147" y="259"/>
                  </a:cubicBezTo>
                  <a:cubicBezTo>
                    <a:pt x="147" y="259"/>
                    <a:pt x="148" y="260"/>
                    <a:pt x="148" y="260"/>
                  </a:cubicBezTo>
                  <a:cubicBezTo>
                    <a:pt x="149" y="261"/>
                    <a:pt x="151" y="261"/>
                    <a:pt x="151" y="261"/>
                  </a:cubicBezTo>
                  <a:cubicBezTo>
                    <a:pt x="152" y="261"/>
                    <a:pt x="153" y="262"/>
                    <a:pt x="153" y="263"/>
                  </a:cubicBezTo>
                  <a:cubicBezTo>
                    <a:pt x="153" y="263"/>
                    <a:pt x="154" y="267"/>
                    <a:pt x="154" y="268"/>
                  </a:cubicBezTo>
                  <a:cubicBezTo>
                    <a:pt x="154" y="268"/>
                    <a:pt x="155" y="268"/>
                    <a:pt x="155" y="269"/>
                  </a:cubicBezTo>
                  <a:cubicBezTo>
                    <a:pt x="155" y="270"/>
                    <a:pt x="155" y="270"/>
                    <a:pt x="155" y="271"/>
                  </a:cubicBezTo>
                  <a:cubicBezTo>
                    <a:pt x="155" y="272"/>
                    <a:pt x="155" y="273"/>
                    <a:pt x="156" y="273"/>
                  </a:cubicBezTo>
                  <a:cubicBezTo>
                    <a:pt x="156" y="274"/>
                    <a:pt x="156" y="275"/>
                    <a:pt x="157" y="276"/>
                  </a:cubicBezTo>
                  <a:cubicBezTo>
                    <a:pt x="157" y="277"/>
                    <a:pt x="157" y="277"/>
                    <a:pt x="158" y="277"/>
                  </a:cubicBezTo>
                  <a:cubicBezTo>
                    <a:pt x="159" y="277"/>
                    <a:pt x="160" y="277"/>
                    <a:pt x="160" y="276"/>
                  </a:cubicBezTo>
                  <a:cubicBezTo>
                    <a:pt x="161" y="276"/>
                    <a:pt x="162" y="275"/>
                    <a:pt x="163" y="275"/>
                  </a:cubicBezTo>
                  <a:cubicBezTo>
                    <a:pt x="163" y="276"/>
                    <a:pt x="164" y="276"/>
                    <a:pt x="165" y="277"/>
                  </a:cubicBezTo>
                  <a:cubicBezTo>
                    <a:pt x="166" y="278"/>
                    <a:pt x="165" y="277"/>
                    <a:pt x="165" y="278"/>
                  </a:cubicBezTo>
                  <a:cubicBezTo>
                    <a:pt x="165" y="279"/>
                    <a:pt x="166" y="280"/>
                    <a:pt x="166" y="280"/>
                  </a:cubicBezTo>
                  <a:cubicBezTo>
                    <a:pt x="166" y="281"/>
                    <a:pt x="166" y="281"/>
                    <a:pt x="166" y="282"/>
                  </a:cubicBezTo>
                  <a:cubicBezTo>
                    <a:pt x="166" y="283"/>
                    <a:pt x="165" y="284"/>
                    <a:pt x="165" y="284"/>
                  </a:cubicBezTo>
                  <a:cubicBezTo>
                    <a:pt x="165" y="285"/>
                    <a:pt x="165" y="287"/>
                    <a:pt x="165" y="287"/>
                  </a:cubicBezTo>
                  <a:cubicBezTo>
                    <a:pt x="165" y="288"/>
                    <a:pt x="165" y="289"/>
                    <a:pt x="164" y="290"/>
                  </a:cubicBezTo>
                  <a:cubicBezTo>
                    <a:pt x="164" y="290"/>
                    <a:pt x="164" y="291"/>
                    <a:pt x="165" y="292"/>
                  </a:cubicBezTo>
                  <a:cubicBezTo>
                    <a:pt x="165" y="292"/>
                    <a:pt x="166" y="292"/>
                    <a:pt x="166" y="292"/>
                  </a:cubicBezTo>
                  <a:cubicBezTo>
                    <a:pt x="166" y="292"/>
                    <a:pt x="166" y="292"/>
                    <a:pt x="167" y="292"/>
                  </a:cubicBezTo>
                  <a:cubicBezTo>
                    <a:pt x="168" y="291"/>
                    <a:pt x="169" y="291"/>
                    <a:pt x="169" y="291"/>
                  </a:cubicBezTo>
                  <a:cubicBezTo>
                    <a:pt x="170" y="292"/>
                    <a:pt x="171" y="293"/>
                    <a:pt x="171" y="293"/>
                  </a:cubicBezTo>
                  <a:cubicBezTo>
                    <a:pt x="171" y="294"/>
                    <a:pt x="171" y="296"/>
                    <a:pt x="172" y="296"/>
                  </a:cubicBezTo>
                  <a:cubicBezTo>
                    <a:pt x="172" y="297"/>
                    <a:pt x="173" y="297"/>
                    <a:pt x="172" y="298"/>
                  </a:cubicBezTo>
                  <a:cubicBezTo>
                    <a:pt x="172" y="299"/>
                    <a:pt x="172" y="300"/>
                    <a:pt x="172" y="302"/>
                  </a:cubicBezTo>
                  <a:cubicBezTo>
                    <a:pt x="173" y="303"/>
                    <a:pt x="173" y="304"/>
                    <a:pt x="173" y="305"/>
                  </a:cubicBezTo>
                  <a:cubicBezTo>
                    <a:pt x="173" y="306"/>
                    <a:pt x="172" y="306"/>
                    <a:pt x="171" y="307"/>
                  </a:cubicBezTo>
                  <a:cubicBezTo>
                    <a:pt x="170" y="308"/>
                    <a:pt x="169" y="308"/>
                    <a:pt x="168" y="308"/>
                  </a:cubicBezTo>
                  <a:cubicBezTo>
                    <a:pt x="168" y="309"/>
                    <a:pt x="167" y="309"/>
                    <a:pt x="166" y="310"/>
                  </a:cubicBezTo>
                  <a:cubicBezTo>
                    <a:pt x="165" y="310"/>
                    <a:pt x="165" y="311"/>
                    <a:pt x="165" y="312"/>
                  </a:cubicBezTo>
                  <a:cubicBezTo>
                    <a:pt x="164" y="312"/>
                    <a:pt x="164" y="313"/>
                    <a:pt x="163" y="313"/>
                  </a:cubicBezTo>
                  <a:cubicBezTo>
                    <a:pt x="162" y="313"/>
                    <a:pt x="162" y="314"/>
                    <a:pt x="162" y="314"/>
                  </a:cubicBezTo>
                  <a:cubicBezTo>
                    <a:pt x="161" y="315"/>
                    <a:pt x="161" y="315"/>
                    <a:pt x="160" y="315"/>
                  </a:cubicBezTo>
                  <a:cubicBezTo>
                    <a:pt x="159" y="316"/>
                    <a:pt x="160" y="317"/>
                    <a:pt x="160" y="317"/>
                  </a:cubicBezTo>
                  <a:cubicBezTo>
                    <a:pt x="160" y="318"/>
                    <a:pt x="160" y="317"/>
                    <a:pt x="159" y="317"/>
                  </a:cubicBezTo>
                  <a:cubicBezTo>
                    <a:pt x="158" y="317"/>
                    <a:pt x="158" y="318"/>
                    <a:pt x="158" y="318"/>
                  </a:cubicBezTo>
                  <a:cubicBezTo>
                    <a:pt x="158" y="319"/>
                    <a:pt x="158" y="319"/>
                    <a:pt x="158" y="319"/>
                  </a:cubicBezTo>
                  <a:cubicBezTo>
                    <a:pt x="157" y="320"/>
                    <a:pt x="157" y="321"/>
                    <a:pt x="156" y="321"/>
                  </a:cubicBezTo>
                  <a:cubicBezTo>
                    <a:pt x="155" y="322"/>
                    <a:pt x="156" y="323"/>
                    <a:pt x="155" y="323"/>
                  </a:cubicBezTo>
                  <a:cubicBezTo>
                    <a:pt x="155" y="324"/>
                    <a:pt x="154" y="324"/>
                    <a:pt x="154" y="324"/>
                  </a:cubicBezTo>
                  <a:cubicBezTo>
                    <a:pt x="154" y="325"/>
                    <a:pt x="154" y="326"/>
                    <a:pt x="154" y="326"/>
                  </a:cubicBezTo>
                  <a:cubicBezTo>
                    <a:pt x="154" y="327"/>
                    <a:pt x="153" y="328"/>
                    <a:pt x="152" y="329"/>
                  </a:cubicBezTo>
                  <a:cubicBezTo>
                    <a:pt x="152" y="329"/>
                    <a:pt x="151" y="330"/>
                    <a:pt x="151" y="330"/>
                  </a:cubicBezTo>
                  <a:cubicBezTo>
                    <a:pt x="150" y="331"/>
                    <a:pt x="150" y="331"/>
                    <a:pt x="150" y="332"/>
                  </a:cubicBezTo>
                  <a:cubicBezTo>
                    <a:pt x="150" y="333"/>
                    <a:pt x="149" y="333"/>
                    <a:pt x="149" y="334"/>
                  </a:cubicBezTo>
                  <a:cubicBezTo>
                    <a:pt x="148" y="334"/>
                    <a:pt x="148" y="335"/>
                    <a:pt x="148" y="335"/>
                  </a:cubicBezTo>
                  <a:cubicBezTo>
                    <a:pt x="148" y="335"/>
                    <a:pt x="149" y="335"/>
                    <a:pt x="150" y="335"/>
                  </a:cubicBezTo>
                  <a:cubicBezTo>
                    <a:pt x="150" y="335"/>
                    <a:pt x="151" y="335"/>
                    <a:pt x="151" y="335"/>
                  </a:cubicBezTo>
                  <a:cubicBezTo>
                    <a:pt x="152" y="335"/>
                    <a:pt x="152" y="334"/>
                    <a:pt x="153" y="333"/>
                  </a:cubicBezTo>
                  <a:cubicBezTo>
                    <a:pt x="153" y="333"/>
                    <a:pt x="153" y="333"/>
                    <a:pt x="154" y="333"/>
                  </a:cubicBezTo>
                  <a:cubicBezTo>
                    <a:pt x="154" y="334"/>
                    <a:pt x="155" y="334"/>
                    <a:pt x="156" y="335"/>
                  </a:cubicBezTo>
                  <a:cubicBezTo>
                    <a:pt x="157" y="336"/>
                    <a:pt x="158" y="337"/>
                    <a:pt x="159" y="338"/>
                  </a:cubicBezTo>
                  <a:cubicBezTo>
                    <a:pt x="160" y="339"/>
                    <a:pt x="161" y="340"/>
                    <a:pt x="161" y="341"/>
                  </a:cubicBezTo>
                  <a:cubicBezTo>
                    <a:pt x="161" y="342"/>
                    <a:pt x="162" y="342"/>
                    <a:pt x="162" y="342"/>
                  </a:cubicBezTo>
                  <a:cubicBezTo>
                    <a:pt x="162" y="342"/>
                    <a:pt x="163" y="342"/>
                    <a:pt x="164" y="342"/>
                  </a:cubicBezTo>
                  <a:cubicBezTo>
                    <a:pt x="164" y="341"/>
                    <a:pt x="164" y="340"/>
                    <a:pt x="164" y="340"/>
                  </a:cubicBezTo>
                  <a:cubicBezTo>
                    <a:pt x="165" y="340"/>
                    <a:pt x="166" y="342"/>
                    <a:pt x="166" y="342"/>
                  </a:cubicBezTo>
                  <a:cubicBezTo>
                    <a:pt x="167" y="343"/>
                    <a:pt x="168" y="344"/>
                    <a:pt x="168" y="344"/>
                  </a:cubicBezTo>
                  <a:cubicBezTo>
                    <a:pt x="169" y="345"/>
                    <a:pt x="169" y="344"/>
                    <a:pt x="169" y="344"/>
                  </a:cubicBezTo>
                  <a:cubicBezTo>
                    <a:pt x="170" y="345"/>
                    <a:pt x="170" y="345"/>
                    <a:pt x="170" y="345"/>
                  </a:cubicBezTo>
                  <a:cubicBezTo>
                    <a:pt x="171" y="346"/>
                    <a:pt x="172" y="346"/>
                    <a:pt x="172" y="346"/>
                  </a:cubicBezTo>
                  <a:cubicBezTo>
                    <a:pt x="173" y="346"/>
                    <a:pt x="173" y="347"/>
                    <a:pt x="174" y="347"/>
                  </a:cubicBezTo>
                  <a:cubicBezTo>
                    <a:pt x="174" y="348"/>
                    <a:pt x="175" y="349"/>
                    <a:pt x="175" y="349"/>
                  </a:cubicBezTo>
                  <a:cubicBezTo>
                    <a:pt x="176" y="350"/>
                    <a:pt x="177" y="350"/>
                    <a:pt x="177" y="350"/>
                  </a:cubicBezTo>
                  <a:cubicBezTo>
                    <a:pt x="178" y="350"/>
                    <a:pt x="178" y="350"/>
                    <a:pt x="179" y="350"/>
                  </a:cubicBezTo>
                  <a:cubicBezTo>
                    <a:pt x="180" y="352"/>
                    <a:pt x="180" y="352"/>
                    <a:pt x="180" y="352"/>
                  </a:cubicBezTo>
                  <a:cubicBezTo>
                    <a:pt x="180" y="352"/>
                    <a:pt x="181" y="353"/>
                    <a:pt x="181" y="354"/>
                  </a:cubicBezTo>
                  <a:cubicBezTo>
                    <a:pt x="181" y="354"/>
                    <a:pt x="182" y="355"/>
                    <a:pt x="184" y="356"/>
                  </a:cubicBezTo>
                  <a:cubicBezTo>
                    <a:pt x="185" y="357"/>
                    <a:pt x="186" y="357"/>
                    <a:pt x="186" y="358"/>
                  </a:cubicBezTo>
                  <a:cubicBezTo>
                    <a:pt x="186" y="358"/>
                    <a:pt x="186" y="359"/>
                    <a:pt x="185" y="359"/>
                  </a:cubicBezTo>
                  <a:cubicBezTo>
                    <a:pt x="185" y="360"/>
                    <a:pt x="184" y="361"/>
                    <a:pt x="184" y="361"/>
                  </a:cubicBezTo>
                  <a:cubicBezTo>
                    <a:pt x="184" y="362"/>
                    <a:pt x="185" y="364"/>
                    <a:pt x="185" y="365"/>
                  </a:cubicBezTo>
                  <a:cubicBezTo>
                    <a:pt x="184" y="365"/>
                    <a:pt x="185" y="366"/>
                    <a:pt x="185" y="366"/>
                  </a:cubicBezTo>
                  <a:cubicBezTo>
                    <a:pt x="186" y="367"/>
                    <a:pt x="186" y="367"/>
                    <a:pt x="186" y="367"/>
                  </a:cubicBezTo>
                  <a:cubicBezTo>
                    <a:pt x="186" y="367"/>
                    <a:pt x="189" y="364"/>
                    <a:pt x="190" y="362"/>
                  </a:cubicBezTo>
                  <a:cubicBezTo>
                    <a:pt x="191" y="361"/>
                    <a:pt x="191" y="360"/>
                    <a:pt x="191" y="358"/>
                  </a:cubicBezTo>
                  <a:cubicBezTo>
                    <a:pt x="191" y="357"/>
                    <a:pt x="191" y="357"/>
                    <a:pt x="191" y="355"/>
                  </a:cubicBezTo>
                  <a:cubicBezTo>
                    <a:pt x="191" y="354"/>
                    <a:pt x="192" y="353"/>
                    <a:pt x="193" y="352"/>
                  </a:cubicBezTo>
                  <a:cubicBezTo>
                    <a:pt x="194" y="351"/>
                    <a:pt x="194" y="350"/>
                    <a:pt x="195" y="350"/>
                  </a:cubicBezTo>
                  <a:cubicBezTo>
                    <a:pt x="196" y="349"/>
                    <a:pt x="198" y="347"/>
                    <a:pt x="198" y="347"/>
                  </a:cubicBezTo>
                  <a:cubicBezTo>
                    <a:pt x="199" y="346"/>
                    <a:pt x="200" y="344"/>
                    <a:pt x="201" y="343"/>
                  </a:cubicBezTo>
                  <a:cubicBezTo>
                    <a:pt x="201" y="343"/>
                    <a:pt x="201" y="341"/>
                    <a:pt x="202" y="340"/>
                  </a:cubicBezTo>
                  <a:cubicBezTo>
                    <a:pt x="203" y="339"/>
                    <a:pt x="204" y="336"/>
                    <a:pt x="204" y="335"/>
                  </a:cubicBezTo>
                  <a:cubicBezTo>
                    <a:pt x="204" y="333"/>
                    <a:pt x="204" y="331"/>
                    <a:pt x="205" y="330"/>
                  </a:cubicBezTo>
                  <a:cubicBezTo>
                    <a:pt x="205" y="328"/>
                    <a:pt x="207" y="325"/>
                    <a:pt x="207" y="324"/>
                  </a:cubicBezTo>
                  <a:cubicBezTo>
                    <a:pt x="208" y="323"/>
                    <a:pt x="209" y="322"/>
                    <a:pt x="210" y="321"/>
                  </a:cubicBezTo>
                  <a:cubicBezTo>
                    <a:pt x="211" y="320"/>
                    <a:pt x="212" y="320"/>
                    <a:pt x="212" y="319"/>
                  </a:cubicBezTo>
                  <a:cubicBezTo>
                    <a:pt x="213" y="319"/>
                    <a:pt x="213" y="319"/>
                    <a:pt x="212" y="319"/>
                  </a:cubicBezTo>
                  <a:cubicBezTo>
                    <a:pt x="212" y="318"/>
                    <a:pt x="211" y="318"/>
                    <a:pt x="212" y="318"/>
                  </a:cubicBezTo>
                  <a:cubicBezTo>
                    <a:pt x="212" y="318"/>
                    <a:pt x="212" y="318"/>
                    <a:pt x="213" y="317"/>
                  </a:cubicBezTo>
                  <a:cubicBezTo>
                    <a:pt x="213" y="317"/>
                    <a:pt x="213" y="316"/>
                    <a:pt x="213" y="315"/>
                  </a:cubicBezTo>
                  <a:cubicBezTo>
                    <a:pt x="213" y="314"/>
                    <a:pt x="213" y="313"/>
                    <a:pt x="213" y="312"/>
                  </a:cubicBezTo>
                  <a:cubicBezTo>
                    <a:pt x="214" y="311"/>
                    <a:pt x="214" y="310"/>
                    <a:pt x="214" y="309"/>
                  </a:cubicBezTo>
                  <a:cubicBezTo>
                    <a:pt x="214" y="308"/>
                    <a:pt x="214" y="308"/>
                    <a:pt x="213" y="308"/>
                  </a:cubicBezTo>
                  <a:cubicBezTo>
                    <a:pt x="213" y="309"/>
                    <a:pt x="213" y="309"/>
                    <a:pt x="213" y="310"/>
                  </a:cubicBezTo>
                  <a:cubicBezTo>
                    <a:pt x="214" y="311"/>
                    <a:pt x="213" y="311"/>
                    <a:pt x="213" y="312"/>
                  </a:cubicBezTo>
                  <a:cubicBezTo>
                    <a:pt x="213" y="312"/>
                    <a:pt x="212" y="311"/>
                    <a:pt x="212" y="310"/>
                  </a:cubicBezTo>
                  <a:cubicBezTo>
                    <a:pt x="212" y="309"/>
                    <a:pt x="212" y="309"/>
                    <a:pt x="213" y="308"/>
                  </a:cubicBezTo>
                  <a:cubicBezTo>
                    <a:pt x="213" y="308"/>
                    <a:pt x="213" y="308"/>
                    <a:pt x="212" y="307"/>
                  </a:cubicBezTo>
                  <a:cubicBezTo>
                    <a:pt x="212" y="307"/>
                    <a:pt x="213" y="307"/>
                    <a:pt x="213" y="307"/>
                  </a:cubicBezTo>
                  <a:cubicBezTo>
                    <a:pt x="213" y="306"/>
                    <a:pt x="213" y="306"/>
                    <a:pt x="212" y="306"/>
                  </a:cubicBezTo>
                  <a:cubicBezTo>
                    <a:pt x="212" y="306"/>
                    <a:pt x="212" y="305"/>
                    <a:pt x="212" y="305"/>
                  </a:cubicBezTo>
                  <a:cubicBezTo>
                    <a:pt x="212" y="304"/>
                    <a:pt x="212" y="304"/>
                    <a:pt x="212" y="303"/>
                  </a:cubicBezTo>
                  <a:cubicBezTo>
                    <a:pt x="212" y="302"/>
                    <a:pt x="211" y="303"/>
                    <a:pt x="211" y="302"/>
                  </a:cubicBezTo>
                  <a:cubicBezTo>
                    <a:pt x="211" y="301"/>
                    <a:pt x="211" y="301"/>
                    <a:pt x="211" y="300"/>
                  </a:cubicBezTo>
                  <a:cubicBezTo>
                    <a:pt x="211" y="299"/>
                    <a:pt x="210" y="299"/>
                    <a:pt x="210" y="298"/>
                  </a:cubicBezTo>
                  <a:cubicBezTo>
                    <a:pt x="210" y="298"/>
                    <a:pt x="209" y="298"/>
                    <a:pt x="209" y="297"/>
                  </a:cubicBezTo>
                  <a:cubicBezTo>
                    <a:pt x="209" y="297"/>
                    <a:pt x="210" y="297"/>
                    <a:pt x="210" y="297"/>
                  </a:cubicBezTo>
                  <a:cubicBezTo>
                    <a:pt x="210" y="298"/>
                    <a:pt x="211" y="297"/>
                    <a:pt x="211" y="297"/>
                  </a:cubicBezTo>
                  <a:cubicBezTo>
                    <a:pt x="211" y="296"/>
                    <a:pt x="211" y="296"/>
                    <a:pt x="211" y="295"/>
                  </a:cubicBezTo>
                  <a:cubicBezTo>
                    <a:pt x="211" y="294"/>
                    <a:pt x="210" y="295"/>
                    <a:pt x="210" y="294"/>
                  </a:cubicBezTo>
                  <a:cubicBezTo>
                    <a:pt x="210" y="294"/>
                    <a:pt x="211" y="294"/>
                    <a:pt x="211" y="293"/>
                  </a:cubicBezTo>
                  <a:cubicBezTo>
                    <a:pt x="211" y="293"/>
                    <a:pt x="212" y="292"/>
                    <a:pt x="212" y="292"/>
                  </a:cubicBezTo>
                  <a:cubicBezTo>
                    <a:pt x="212" y="291"/>
                    <a:pt x="211" y="292"/>
                    <a:pt x="211" y="292"/>
                  </a:cubicBezTo>
                  <a:cubicBezTo>
                    <a:pt x="211" y="291"/>
                    <a:pt x="211" y="291"/>
                    <a:pt x="210" y="291"/>
                  </a:cubicBezTo>
                  <a:cubicBezTo>
                    <a:pt x="210" y="291"/>
                    <a:pt x="209" y="291"/>
                    <a:pt x="209" y="290"/>
                  </a:cubicBezTo>
                  <a:cubicBezTo>
                    <a:pt x="209" y="290"/>
                    <a:pt x="210" y="290"/>
                    <a:pt x="210" y="290"/>
                  </a:cubicBezTo>
                  <a:cubicBezTo>
                    <a:pt x="210" y="291"/>
                    <a:pt x="210" y="291"/>
                    <a:pt x="211" y="290"/>
                  </a:cubicBezTo>
                  <a:cubicBezTo>
                    <a:pt x="212" y="290"/>
                    <a:pt x="211" y="290"/>
                    <a:pt x="211" y="289"/>
                  </a:cubicBezTo>
                  <a:cubicBezTo>
                    <a:pt x="211" y="288"/>
                    <a:pt x="211" y="289"/>
                    <a:pt x="212" y="289"/>
                  </a:cubicBezTo>
                  <a:cubicBezTo>
                    <a:pt x="212" y="289"/>
                    <a:pt x="213" y="289"/>
                    <a:pt x="213" y="289"/>
                  </a:cubicBezTo>
                  <a:cubicBezTo>
                    <a:pt x="213" y="289"/>
                    <a:pt x="213" y="290"/>
                    <a:pt x="213" y="290"/>
                  </a:cubicBezTo>
                  <a:cubicBezTo>
                    <a:pt x="213" y="291"/>
                    <a:pt x="213" y="290"/>
                    <a:pt x="214" y="290"/>
                  </a:cubicBezTo>
                  <a:cubicBezTo>
                    <a:pt x="214" y="289"/>
                    <a:pt x="214" y="289"/>
                    <a:pt x="215" y="289"/>
                  </a:cubicBezTo>
                  <a:cubicBezTo>
                    <a:pt x="215" y="287"/>
                    <a:pt x="215" y="287"/>
                    <a:pt x="215" y="287"/>
                  </a:cubicBezTo>
                  <a:cubicBezTo>
                    <a:pt x="215" y="287"/>
                    <a:pt x="215" y="287"/>
                    <a:pt x="215" y="287"/>
                  </a:cubicBezTo>
                  <a:cubicBezTo>
                    <a:pt x="215" y="286"/>
                    <a:pt x="216" y="285"/>
                    <a:pt x="217" y="284"/>
                  </a:cubicBezTo>
                  <a:cubicBezTo>
                    <a:pt x="217" y="284"/>
                    <a:pt x="218" y="283"/>
                    <a:pt x="219" y="283"/>
                  </a:cubicBezTo>
                  <a:cubicBezTo>
                    <a:pt x="220" y="282"/>
                    <a:pt x="221" y="281"/>
                    <a:pt x="221" y="281"/>
                  </a:cubicBezTo>
                  <a:cubicBezTo>
                    <a:pt x="222" y="280"/>
                    <a:pt x="222" y="280"/>
                    <a:pt x="223" y="279"/>
                  </a:cubicBezTo>
                  <a:cubicBezTo>
                    <a:pt x="223" y="279"/>
                    <a:pt x="224" y="278"/>
                    <a:pt x="225" y="277"/>
                  </a:cubicBezTo>
                  <a:cubicBezTo>
                    <a:pt x="225" y="277"/>
                    <a:pt x="225" y="277"/>
                    <a:pt x="225" y="277"/>
                  </a:cubicBezTo>
                  <a:cubicBezTo>
                    <a:pt x="225" y="276"/>
                    <a:pt x="226" y="276"/>
                    <a:pt x="226" y="276"/>
                  </a:cubicBezTo>
                  <a:cubicBezTo>
                    <a:pt x="226" y="277"/>
                    <a:pt x="226" y="277"/>
                    <a:pt x="227" y="277"/>
                  </a:cubicBezTo>
                  <a:cubicBezTo>
                    <a:pt x="228" y="277"/>
                    <a:pt x="227" y="276"/>
                    <a:pt x="228" y="276"/>
                  </a:cubicBezTo>
                  <a:cubicBezTo>
                    <a:pt x="229" y="275"/>
                    <a:pt x="229" y="275"/>
                    <a:pt x="230" y="275"/>
                  </a:cubicBezTo>
                  <a:cubicBezTo>
                    <a:pt x="230" y="275"/>
                    <a:pt x="231" y="275"/>
                    <a:pt x="232" y="275"/>
                  </a:cubicBezTo>
                  <a:cubicBezTo>
                    <a:pt x="232" y="275"/>
                    <a:pt x="233" y="275"/>
                    <a:pt x="233" y="275"/>
                  </a:cubicBezTo>
                  <a:cubicBezTo>
                    <a:pt x="233" y="275"/>
                    <a:pt x="233" y="275"/>
                    <a:pt x="233" y="276"/>
                  </a:cubicBezTo>
                  <a:cubicBezTo>
                    <a:pt x="233" y="276"/>
                    <a:pt x="233" y="276"/>
                    <a:pt x="233" y="277"/>
                  </a:cubicBezTo>
                  <a:cubicBezTo>
                    <a:pt x="234" y="277"/>
                    <a:pt x="235" y="277"/>
                    <a:pt x="234" y="276"/>
                  </a:cubicBezTo>
                  <a:cubicBezTo>
                    <a:pt x="234" y="276"/>
                    <a:pt x="234" y="275"/>
                    <a:pt x="234" y="275"/>
                  </a:cubicBezTo>
                  <a:cubicBezTo>
                    <a:pt x="234" y="274"/>
                    <a:pt x="233" y="275"/>
                    <a:pt x="233" y="274"/>
                  </a:cubicBezTo>
                  <a:cubicBezTo>
                    <a:pt x="233" y="274"/>
                    <a:pt x="233" y="274"/>
                    <a:pt x="233" y="273"/>
                  </a:cubicBezTo>
                  <a:cubicBezTo>
                    <a:pt x="234" y="273"/>
                    <a:pt x="234" y="273"/>
                    <a:pt x="234" y="273"/>
                  </a:cubicBezTo>
                  <a:cubicBezTo>
                    <a:pt x="234" y="272"/>
                    <a:pt x="235" y="272"/>
                    <a:pt x="235" y="272"/>
                  </a:cubicBezTo>
                  <a:cubicBezTo>
                    <a:pt x="236" y="272"/>
                    <a:pt x="236" y="271"/>
                    <a:pt x="237" y="271"/>
                  </a:cubicBezTo>
                  <a:cubicBezTo>
                    <a:pt x="237" y="270"/>
                    <a:pt x="237" y="271"/>
                    <a:pt x="238" y="271"/>
                  </a:cubicBezTo>
                  <a:cubicBezTo>
                    <a:pt x="239" y="271"/>
                    <a:pt x="239" y="271"/>
                    <a:pt x="239" y="271"/>
                  </a:cubicBezTo>
                  <a:cubicBezTo>
                    <a:pt x="240" y="270"/>
                    <a:pt x="239" y="270"/>
                    <a:pt x="238" y="270"/>
                  </a:cubicBezTo>
                  <a:cubicBezTo>
                    <a:pt x="237" y="270"/>
                    <a:pt x="238" y="269"/>
                    <a:pt x="238" y="269"/>
                  </a:cubicBezTo>
                  <a:cubicBezTo>
                    <a:pt x="238" y="268"/>
                    <a:pt x="238" y="268"/>
                    <a:pt x="239" y="268"/>
                  </a:cubicBezTo>
                  <a:cubicBezTo>
                    <a:pt x="240" y="268"/>
                    <a:pt x="240" y="267"/>
                    <a:pt x="240" y="267"/>
                  </a:cubicBezTo>
                  <a:cubicBezTo>
                    <a:pt x="241" y="267"/>
                    <a:pt x="241" y="267"/>
                    <a:pt x="241" y="268"/>
                  </a:cubicBezTo>
                  <a:cubicBezTo>
                    <a:pt x="241" y="268"/>
                    <a:pt x="242" y="268"/>
                    <a:pt x="242" y="267"/>
                  </a:cubicBezTo>
                  <a:cubicBezTo>
                    <a:pt x="243" y="267"/>
                    <a:pt x="243" y="267"/>
                    <a:pt x="244" y="267"/>
                  </a:cubicBezTo>
                  <a:cubicBezTo>
                    <a:pt x="244" y="266"/>
                    <a:pt x="246" y="267"/>
                    <a:pt x="246" y="267"/>
                  </a:cubicBezTo>
                  <a:cubicBezTo>
                    <a:pt x="246" y="268"/>
                    <a:pt x="244" y="268"/>
                    <a:pt x="244" y="268"/>
                  </a:cubicBezTo>
                  <a:cubicBezTo>
                    <a:pt x="244" y="268"/>
                    <a:pt x="244" y="268"/>
                    <a:pt x="244" y="268"/>
                  </a:cubicBezTo>
                  <a:cubicBezTo>
                    <a:pt x="244" y="268"/>
                    <a:pt x="246" y="268"/>
                    <a:pt x="247" y="268"/>
                  </a:cubicBezTo>
                  <a:cubicBezTo>
                    <a:pt x="248" y="267"/>
                    <a:pt x="249" y="267"/>
                    <a:pt x="249" y="267"/>
                  </a:cubicBezTo>
                  <a:cubicBezTo>
                    <a:pt x="249" y="266"/>
                    <a:pt x="248" y="266"/>
                    <a:pt x="249" y="265"/>
                  </a:cubicBezTo>
                  <a:cubicBezTo>
                    <a:pt x="249" y="265"/>
                    <a:pt x="249" y="265"/>
                    <a:pt x="250" y="264"/>
                  </a:cubicBezTo>
                  <a:cubicBezTo>
                    <a:pt x="250" y="264"/>
                    <a:pt x="250" y="265"/>
                    <a:pt x="250" y="266"/>
                  </a:cubicBezTo>
                  <a:cubicBezTo>
                    <a:pt x="249" y="267"/>
                    <a:pt x="250" y="267"/>
                    <a:pt x="250" y="267"/>
                  </a:cubicBezTo>
                  <a:cubicBezTo>
                    <a:pt x="251" y="268"/>
                    <a:pt x="252" y="267"/>
                    <a:pt x="252" y="267"/>
                  </a:cubicBezTo>
                  <a:cubicBezTo>
                    <a:pt x="253" y="267"/>
                    <a:pt x="254" y="267"/>
                    <a:pt x="255" y="267"/>
                  </a:cubicBezTo>
                  <a:cubicBezTo>
                    <a:pt x="255" y="267"/>
                    <a:pt x="256" y="267"/>
                    <a:pt x="257" y="267"/>
                  </a:cubicBezTo>
                  <a:cubicBezTo>
                    <a:pt x="258" y="267"/>
                    <a:pt x="258" y="267"/>
                    <a:pt x="258" y="267"/>
                  </a:cubicBezTo>
                  <a:cubicBezTo>
                    <a:pt x="258" y="266"/>
                    <a:pt x="259" y="266"/>
                    <a:pt x="259" y="265"/>
                  </a:cubicBezTo>
                  <a:cubicBezTo>
                    <a:pt x="259" y="265"/>
                    <a:pt x="258" y="264"/>
                    <a:pt x="258" y="263"/>
                  </a:cubicBezTo>
                  <a:cubicBezTo>
                    <a:pt x="258" y="263"/>
                    <a:pt x="259" y="263"/>
                    <a:pt x="259" y="263"/>
                  </a:cubicBezTo>
                  <a:cubicBezTo>
                    <a:pt x="260" y="262"/>
                    <a:pt x="260" y="262"/>
                    <a:pt x="260" y="261"/>
                  </a:cubicBezTo>
                  <a:cubicBezTo>
                    <a:pt x="261" y="260"/>
                    <a:pt x="263" y="260"/>
                    <a:pt x="263" y="260"/>
                  </a:cubicBezTo>
                  <a:cubicBezTo>
                    <a:pt x="264" y="260"/>
                    <a:pt x="265" y="259"/>
                    <a:pt x="265" y="258"/>
                  </a:cubicBezTo>
                  <a:cubicBezTo>
                    <a:pt x="266" y="257"/>
                    <a:pt x="265" y="257"/>
                    <a:pt x="265" y="257"/>
                  </a:cubicBezTo>
                  <a:cubicBezTo>
                    <a:pt x="265" y="256"/>
                    <a:pt x="265" y="256"/>
                    <a:pt x="265" y="255"/>
                  </a:cubicBezTo>
                  <a:cubicBezTo>
                    <a:pt x="265" y="255"/>
                    <a:pt x="265" y="255"/>
                    <a:pt x="265" y="254"/>
                  </a:cubicBezTo>
                  <a:cubicBezTo>
                    <a:pt x="265" y="253"/>
                    <a:pt x="265" y="253"/>
                    <a:pt x="265" y="253"/>
                  </a:cubicBezTo>
                  <a:cubicBezTo>
                    <a:pt x="265" y="252"/>
                    <a:pt x="265" y="252"/>
                    <a:pt x="265" y="251"/>
                  </a:cubicBezTo>
                  <a:cubicBezTo>
                    <a:pt x="265" y="250"/>
                    <a:pt x="266" y="250"/>
                    <a:pt x="266" y="249"/>
                  </a:cubicBezTo>
                  <a:cubicBezTo>
                    <a:pt x="266" y="248"/>
                    <a:pt x="266" y="248"/>
                    <a:pt x="266" y="248"/>
                  </a:cubicBezTo>
                  <a:cubicBezTo>
                    <a:pt x="267" y="247"/>
                    <a:pt x="267" y="247"/>
                    <a:pt x="268" y="247"/>
                  </a:cubicBezTo>
                  <a:cubicBezTo>
                    <a:pt x="268" y="246"/>
                    <a:pt x="269" y="245"/>
                    <a:pt x="269" y="245"/>
                  </a:cubicBezTo>
                  <a:cubicBezTo>
                    <a:pt x="270" y="244"/>
                    <a:pt x="269" y="244"/>
                    <a:pt x="269" y="243"/>
                  </a:cubicBezTo>
                  <a:cubicBezTo>
                    <a:pt x="269" y="242"/>
                    <a:pt x="270" y="242"/>
                    <a:pt x="270" y="242"/>
                  </a:cubicBezTo>
                  <a:cubicBezTo>
                    <a:pt x="270" y="242"/>
                    <a:pt x="271" y="241"/>
                    <a:pt x="271" y="239"/>
                  </a:cubicBezTo>
                  <a:cubicBezTo>
                    <a:pt x="271" y="238"/>
                    <a:pt x="271" y="237"/>
                    <a:pt x="272" y="237"/>
                  </a:cubicBezTo>
                  <a:cubicBezTo>
                    <a:pt x="272" y="236"/>
                    <a:pt x="273" y="236"/>
                    <a:pt x="273" y="236"/>
                  </a:cubicBezTo>
                  <a:cubicBezTo>
                    <a:pt x="274" y="235"/>
                    <a:pt x="274" y="234"/>
                    <a:pt x="274" y="233"/>
                  </a:cubicBezTo>
                  <a:cubicBezTo>
                    <a:pt x="274" y="233"/>
                    <a:pt x="273" y="231"/>
                    <a:pt x="273" y="229"/>
                  </a:cubicBezTo>
                  <a:cubicBezTo>
                    <a:pt x="273" y="227"/>
                    <a:pt x="273" y="226"/>
                    <a:pt x="273" y="224"/>
                  </a:cubicBezTo>
                  <a:cubicBezTo>
                    <a:pt x="274" y="222"/>
                    <a:pt x="274" y="222"/>
                    <a:pt x="274" y="221"/>
                  </a:cubicBezTo>
                  <a:cubicBezTo>
                    <a:pt x="275" y="220"/>
                    <a:pt x="275" y="220"/>
                    <a:pt x="276" y="219"/>
                  </a:cubicBezTo>
                  <a:cubicBezTo>
                    <a:pt x="277" y="218"/>
                    <a:pt x="277" y="218"/>
                    <a:pt x="276" y="217"/>
                  </a:cubicBezTo>
                  <a:cubicBezTo>
                    <a:pt x="276" y="216"/>
                    <a:pt x="276" y="214"/>
                    <a:pt x="276" y="213"/>
                  </a:cubicBezTo>
                  <a:cubicBezTo>
                    <a:pt x="276" y="212"/>
                    <a:pt x="276" y="210"/>
                    <a:pt x="277" y="209"/>
                  </a:cubicBezTo>
                  <a:cubicBezTo>
                    <a:pt x="277" y="207"/>
                    <a:pt x="277" y="207"/>
                    <a:pt x="277" y="205"/>
                  </a:cubicBezTo>
                  <a:cubicBezTo>
                    <a:pt x="278" y="204"/>
                    <a:pt x="278" y="202"/>
                    <a:pt x="278" y="201"/>
                  </a:cubicBezTo>
                  <a:cubicBezTo>
                    <a:pt x="278" y="200"/>
                    <a:pt x="277" y="199"/>
                    <a:pt x="277" y="197"/>
                  </a:cubicBezTo>
                  <a:cubicBezTo>
                    <a:pt x="277" y="196"/>
                    <a:pt x="277" y="194"/>
                    <a:pt x="277" y="193"/>
                  </a:cubicBezTo>
                  <a:cubicBezTo>
                    <a:pt x="277" y="192"/>
                    <a:pt x="276" y="191"/>
                    <a:pt x="276" y="191"/>
                  </a:cubicBezTo>
                  <a:cubicBezTo>
                    <a:pt x="276" y="190"/>
                    <a:pt x="276" y="190"/>
                    <a:pt x="276" y="188"/>
                  </a:cubicBezTo>
                  <a:cubicBezTo>
                    <a:pt x="276" y="187"/>
                    <a:pt x="276" y="187"/>
                    <a:pt x="276" y="186"/>
                  </a:cubicBezTo>
                  <a:cubicBezTo>
                    <a:pt x="276" y="185"/>
                    <a:pt x="276" y="184"/>
                    <a:pt x="276" y="183"/>
                  </a:cubicBezTo>
                  <a:cubicBezTo>
                    <a:pt x="276" y="183"/>
                    <a:pt x="276" y="184"/>
                    <a:pt x="276" y="184"/>
                  </a:cubicBezTo>
                  <a:cubicBezTo>
                    <a:pt x="276" y="184"/>
                    <a:pt x="276" y="183"/>
                    <a:pt x="275" y="183"/>
                  </a:cubicBezTo>
                  <a:cubicBezTo>
                    <a:pt x="275" y="182"/>
                    <a:pt x="275" y="181"/>
                    <a:pt x="275" y="182"/>
                  </a:cubicBezTo>
                  <a:cubicBezTo>
                    <a:pt x="276" y="182"/>
                    <a:pt x="276" y="182"/>
                    <a:pt x="276" y="182"/>
                  </a:cubicBezTo>
                  <a:cubicBezTo>
                    <a:pt x="276" y="182"/>
                    <a:pt x="276" y="181"/>
                    <a:pt x="276" y="180"/>
                  </a:cubicBezTo>
                  <a:cubicBezTo>
                    <a:pt x="276" y="180"/>
                    <a:pt x="276" y="179"/>
                    <a:pt x="275" y="180"/>
                  </a:cubicBezTo>
                  <a:cubicBezTo>
                    <a:pt x="275" y="180"/>
                    <a:pt x="275" y="179"/>
                    <a:pt x="275" y="179"/>
                  </a:cubicBezTo>
                  <a:cubicBezTo>
                    <a:pt x="275" y="179"/>
                    <a:pt x="275" y="178"/>
                    <a:pt x="276" y="178"/>
                  </a:cubicBezTo>
                  <a:cubicBezTo>
                    <a:pt x="276" y="177"/>
                    <a:pt x="276" y="177"/>
                    <a:pt x="276" y="177"/>
                  </a:cubicBezTo>
                  <a:cubicBezTo>
                    <a:pt x="276" y="177"/>
                    <a:pt x="276" y="177"/>
                    <a:pt x="276" y="176"/>
                  </a:cubicBezTo>
                  <a:cubicBezTo>
                    <a:pt x="276" y="176"/>
                    <a:pt x="276" y="175"/>
                    <a:pt x="277" y="175"/>
                  </a:cubicBezTo>
                  <a:cubicBezTo>
                    <a:pt x="277" y="174"/>
                    <a:pt x="277" y="175"/>
                    <a:pt x="277" y="176"/>
                  </a:cubicBezTo>
                  <a:cubicBezTo>
                    <a:pt x="277" y="176"/>
                    <a:pt x="278" y="175"/>
                    <a:pt x="278" y="175"/>
                  </a:cubicBezTo>
                  <a:cubicBezTo>
                    <a:pt x="279" y="174"/>
                    <a:pt x="278" y="174"/>
                    <a:pt x="278" y="175"/>
                  </a:cubicBezTo>
                  <a:cubicBezTo>
                    <a:pt x="277" y="175"/>
                    <a:pt x="277" y="174"/>
                    <a:pt x="277" y="173"/>
                  </a:cubicBezTo>
                  <a:cubicBezTo>
                    <a:pt x="277" y="173"/>
                    <a:pt x="276" y="173"/>
                    <a:pt x="276" y="172"/>
                  </a:cubicBezTo>
                  <a:cubicBezTo>
                    <a:pt x="276" y="172"/>
                    <a:pt x="276" y="172"/>
                    <a:pt x="276" y="173"/>
                  </a:cubicBezTo>
                  <a:cubicBezTo>
                    <a:pt x="277" y="173"/>
                    <a:pt x="277" y="172"/>
                    <a:pt x="277" y="172"/>
                  </a:cubicBezTo>
                  <a:cubicBezTo>
                    <a:pt x="278" y="172"/>
                    <a:pt x="277" y="171"/>
                    <a:pt x="277" y="171"/>
                  </a:cubicBezTo>
                  <a:cubicBezTo>
                    <a:pt x="278" y="170"/>
                    <a:pt x="278" y="171"/>
                    <a:pt x="278" y="171"/>
                  </a:cubicBezTo>
                  <a:cubicBezTo>
                    <a:pt x="279" y="172"/>
                    <a:pt x="279" y="172"/>
                    <a:pt x="279" y="173"/>
                  </a:cubicBezTo>
                  <a:cubicBezTo>
                    <a:pt x="279" y="173"/>
                    <a:pt x="279" y="174"/>
                    <a:pt x="280" y="174"/>
                  </a:cubicBezTo>
                  <a:cubicBezTo>
                    <a:pt x="280" y="175"/>
                    <a:pt x="282" y="172"/>
                    <a:pt x="282" y="172"/>
                  </a:cubicBezTo>
                  <a:cubicBezTo>
                    <a:pt x="282" y="172"/>
                    <a:pt x="282" y="172"/>
                    <a:pt x="283" y="171"/>
                  </a:cubicBezTo>
                  <a:cubicBezTo>
                    <a:pt x="283" y="170"/>
                    <a:pt x="284" y="169"/>
                    <a:pt x="285" y="167"/>
                  </a:cubicBezTo>
                  <a:cubicBezTo>
                    <a:pt x="286" y="165"/>
                    <a:pt x="286" y="164"/>
                    <a:pt x="286" y="163"/>
                  </a:cubicBezTo>
                  <a:cubicBezTo>
                    <a:pt x="287" y="162"/>
                    <a:pt x="287" y="161"/>
                    <a:pt x="287" y="161"/>
                  </a:cubicBezTo>
                  <a:cubicBezTo>
                    <a:pt x="287" y="161"/>
                    <a:pt x="287" y="161"/>
                    <a:pt x="287" y="160"/>
                  </a:cubicBezTo>
                  <a:cubicBezTo>
                    <a:pt x="287" y="160"/>
                    <a:pt x="287" y="159"/>
                    <a:pt x="287" y="159"/>
                  </a:cubicBezTo>
                  <a:cubicBezTo>
                    <a:pt x="287" y="158"/>
                    <a:pt x="288" y="158"/>
                    <a:pt x="288" y="159"/>
                  </a:cubicBezTo>
                  <a:cubicBezTo>
                    <a:pt x="288" y="159"/>
                    <a:pt x="289" y="158"/>
                    <a:pt x="289" y="157"/>
                  </a:cubicBezTo>
                  <a:cubicBezTo>
                    <a:pt x="289" y="157"/>
                    <a:pt x="289" y="156"/>
                    <a:pt x="288" y="156"/>
                  </a:cubicBezTo>
                  <a:cubicBezTo>
                    <a:pt x="289" y="157"/>
                    <a:pt x="289" y="157"/>
                    <a:pt x="289" y="157"/>
                  </a:cubicBezTo>
                  <a:cubicBezTo>
                    <a:pt x="289" y="157"/>
                    <a:pt x="290" y="156"/>
                    <a:pt x="290" y="155"/>
                  </a:cubicBezTo>
                  <a:cubicBezTo>
                    <a:pt x="290" y="155"/>
                    <a:pt x="290" y="154"/>
                    <a:pt x="290" y="154"/>
                  </a:cubicBezTo>
                  <a:cubicBezTo>
                    <a:pt x="289" y="154"/>
                    <a:pt x="289" y="154"/>
                    <a:pt x="289" y="154"/>
                  </a:cubicBezTo>
                  <a:cubicBezTo>
                    <a:pt x="289" y="153"/>
                    <a:pt x="290" y="154"/>
                    <a:pt x="290" y="154"/>
                  </a:cubicBezTo>
                  <a:cubicBezTo>
                    <a:pt x="290" y="155"/>
                    <a:pt x="291" y="154"/>
                    <a:pt x="291" y="154"/>
                  </a:cubicBezTo>
                  <a:cubicBezTo>
                    <a:pt x="291" y="153"/>
                    <a:pt x="292" y="153"/>
                    <a:pt x="292" y="152"/>
                  </a:cubicBezTo>
                  <a:cubicBezTo>
                    <a:pt x="293" y="152"/>
                    <a:pt x="293" y="152"/>
                    <a:pt x="294" y="151"/>
                  </a:cubicBezTo>
                  <a:cubicBezTo>
                    <a:pt x="294" y="151"/>
                    <a:pt x="295" y="151"/>
                    <a:pt x="295" y="150"/>
                  </a:cubicBezTo>
                  <a:cubicBezTo>
                    <a:pt x="296" y="150"/>
                    <a:pt x="295" y="150"/>
                    <a:pt x="296" y="149"/>
                  </a:cubicBezTo>
                  <a:cubicBezTo>
                    <a:pt x="297" y="148"/>
                    <a:pt x="297" y="147"/>
                    <a:pt x="298" y="146"/>
                  </a:cubicBezTo>
                  <a:cubicBezTo>
                    <a:pt x="299" y="145"/>
                    <a:pt x="299" y="145"/>
                    <a:pt x="299" y="144"/>
                  </a:cubicBezTo>
                  <a:cubicBezTo>
                    <a:pt x="299" y="143"/>
                    <a:pt x="299" y="143"/>
                    <a:pt x="299" y="143"/>
                  </a:cubicBezTo>
                  <a:cubicBezTo>
                    <a:pt x="300" y="143"/>
                    <a:pt x="300" y="143"/>
                    <a:pt x="301" y="141"/>
                  </a:cubicBezTo>
                  <a:cubicBezTo>
                    <a:pt x="302" y="140"/>
                    <a:pt x="303" y="139"/>
                    <a:pt x="303" y="138"/>
                  </a:cubicBezTo>
                  <a:cubicBezTo>
                    <a:pt x="304" y="137"/>
                    <a:pt x="305" y="136"/>
                    <a:pt x="305" y="135"/>
                  </a:cubicBezTo>
                  <a:cubicBezTo>
                    <a:pt x="305" y="134"/>
                    <a:pt x="305" y="133"/>
                    <a:pt x="305" y="132"/>
                  </a:cubicBezTo>
                  <a:cubicBezTo>
                    <a:pt x="305" y="132"/>
                    <a:pt x="305" y="132"/>
                    <a:pt x="305" y="131"/>
                  </a:cubicBezTo>
                  <a:cubicBezTo>
                    <a:pt x="306" y="131"/>
                    <a:pt x="306" y="130"/>
                    <a:pt x="306" y="130"/>
                  </a:cubicBezTo>
                  <a:cubicBezTo>
                    <a:pt x="306" y="129"/>
                    <a:pt x="306" y="129"/>
                    <a:pt x="306" y="128"/>
                  </a:cubicBezTo>
                  <a:cubicBezTo>
                    <a:pt x="307" y="127"/>
                    <a:pt x="306" y="127"/>
                    <a:pt x="306" y="126"/>
                  </a:cubicBezTo>
                  <a:cubicBezTo>
                    <a:pt x="306" y="126"/>
                    <a:pt x="306" y="125"/>
                    <a:pt x="306" y="124"/>
                  </a:cubicBezTo>
                  <a:close/>
                  <a:moveTo>
                    <a:pt x="201" y="336"/>
                  </a:moveTo>
                  <a:cubicBezTo>
                    <a:pt x="201" y="336"/>
                    <a:pt x="201" y="336"/>
                    <a:pt x="201" y="337"/>
                  </a:cubicBezTo>
                  <a:cubicBezTo>
                    <a:pt x="201" y="337"/>
                    <a:pt x="201" y="338"/>
                    <a:pt x="201" y="339"/>
                  </a:cubicBezTo>
                  <a:cubicBezTo>
                    <a:pt x="201" y="339"/>
                    <a:pt x="201" y="340"/>
                    <a:pt x="200" y="340"/>
                  </a:cubicBezTo>
                  <a:cubicBezTo>
                    <a:pt x="200" y="341"/>
                    <a:pt x="199" y="341"/>
                    <a:pt x="199" y="342"/>
                  </a:cubicBezTo>
                  <a:cubicBezTo>
                    <a:pt x="199" y="343"/>
                    <a:pt x="200" y="343"/>
                    <a:pt x="199" y="343"/>
                  </a:cubicBezTo>
                  <a:cubicBezTo>
                    <a:pt x="199" y="343"/>
                    <a:pt x="199" y="342"/>
                    <a:pt x="198" y="343"/>
                  </a:cubicBezTo>
                  <a:cubicBezTo>
                    <a:pt x="198" y="344"/>
                    <a:pt x="198" y="343"/>
                    <a:pt x="198" y="344"/>
                  </a:cubicBezTo>
                  <a:cubicBezTo>
                    <a:pt x="198" y="345"/>
                    <a:pt x="198" y="346"/>
                    <a:pt x="198" y="346"/>
                  </a:cubicBezTo>
                  <a:cubicBezTo>
                    <a:pt x="198" y="346"/>
                    <a:pt x="197" y="346"/>
                    <a:pt x="197" y="347"/>
                  </a:cubicBezTo>
                  <a:cubicBezTo>
                    <a:pt x="197" y="347"/>
                    <a:pt x="196" y="348"/>
                    <a:pt x="196" y="348"/>
                  </a:cubicBezTo>
                  <a:cubicBezTo>
                    <a:pt x="195" y="349"/>
                    <a:pt x="195" y="349"/>
                    <a:pt x="195" y="349"/>
                  </a:cubicBezTo>
                  <a:cubicBezTo>
                    <a:pt x="195" y="349"/>
                    <a:pt x="194" y="350"/>
                    <a:pt x="194" y="350"/>
                  </a:cubicBezTo>
                  <a:cubicBezTo>
                    <a:pt x="193" y="349"/>
                    <a:pt x="193" y="348"/>
                    <a:pt x="192" y="349"/>
                  </a:cubicBezTo>
                  <a:cubicBezTo>
                    <a:pt x="192" y="350"/>
                    <a:pt x="193" y="351"/>
                    <a:pt x="193" y="351"/>
                  </a:cubicBezTo>
                  <a:cubicBezTo>
                    <a:pt x="193" y="352"/>
                    <a:pt x="193" y="352"/>
                    <a:pt x="193" y="352"/>
                  </a:cubicBezTo>
                  <a:cubicBezTo>
                    <a:pt x="193" y="352"/>
                    <a:pt x="193" y="351"/>
                    <a:pt x="192" y="351"/>
                  </a:cubicBezTo>
                  <a:cubicBezTo>
                    <a:pt x="191" y="352"/>
                    <a:pt x="191" y="351"/>
                    <a:pt x="191" y="351"/>
                  </a:cubicBezTo>
                  <a:cubicBezTo>
                    <a:pt x="192" y="350"/>
                    <a:pt x="192" y="350"/>
                    <a:pt x="192" y="350"/>
                  </a:cubicBezTo>
                  <a:cubicBezTo>
                    <a:pt x="191" y="350"/>
                    <a:pt x="191" y="350"/>
                    <a:pt x="191" y="349"/>
                  </a:cubicBezTo>
                  <a:cubicBezTo>
                    <a:pt x="191" y="349"/>
                    <a:pt x="192" y="349"/>
                    <a:pt x="192" y="348"/>
                  </a:cubicBezTo>
                  <a:cubicBezTo>
                    <a:pt x="192" y="348"/>
                    <a:pt x="193" y="347"/>
                    <a:pt x="192" y="346"/>
                  </a:cubicBezTo>
                  <a:cubicBezTo>
                    <a:pt x="192" y="346"/>
                    <a:pt x="192" y="345"/>
                    <a:pt x="192" y="345"/>
                  </a:cubicBezTo>
                  <a:cubicBezTo>
                    <a:pt x="193" y="344"/>
                    <a:pt x="194" y="345"/>
                    <a:pt x="194" y="344"/>
                  </a:cubicBezTo>
                  <a:cubicBezTo>
                    <a:pt x="194" y="344"/>
                    <a:pt x="195" y="343"/>
                    <a:pt x="195" y="342"/>
                  </a:cubicBezTo>
                  <a:cubicBezTo>
                    <a:pt x="195" y="342"/>
                    <a:pt x="195" y="341"/>
                    <a:pt x="195" y="341"/>
                  </a:cubicBezTo>
                  <a:cubicBezTo>
                    <a:pt x="196" y="341"/>
                    <a:pt x="196" y="341"/>
                    <a:pt x="196" y="340"/>
                  </a:cubicBezTo>
                  <a:cubicBezTo>
                    <a:pt x="196" y="340"/>
                    <a:pt x="196" y="338"/>
                    <a:pt x="196" y="339"/>
                  </a:cubicBezTo>
                  <a:cubicBezTo>
                    <a:pt x="196" y="339"/>
                    <a:pt x="197" y="340"/>
                    <a:pt x="197" y="340"/>
                  </a:cubicBezTo>
                  <a:cubicBezTo>
                    <a:pt x="197" y="339"/>
                    <a:pt x="196" y="338"/>
                    <a:pt x="196" y="338"/>
                  </a:cubicBezTo>
                  <a:cubicBezTo>
                    <a:pt x="196" y="337"/>
                    <a:pt x="197" y="337"/>
                    <a:pt x="197" y="336"/>
                  </a:cubicBezTo>
                  <a:cubicBezTo>
                    <a:pt x="197" y="336"/>
                    <a:pt x="196" y="335"/>
                    <a:pt x="196" y="335"/>
                  </a:cubicBezTo>
                  <a:cubicBezTo>
                    <a:pt x="196" y="334"/>
                    <a:pt x="196" y="334"/>
                    <a:pt x="196" y="334"/>
                  </a:cubicBezTo>
                  <a:cubicBezTo>
                    <a:pt x="197" y="334"/>
                    <a:pt x="198" y="335"/>
                    <a:pt x="198" y="335"/>
                  </a:cubicBezTo>
                  <a:cubicBezTo>
                    <a:pt x="198" y="336"/>
                    <a:pt x="198" y="336"/>
                    <a:pt x="199" y="336"/>
                  </a:cubicBezTo>
                  <a:cubicBezTo>
                    <a:pt x="199" y="336"/>
                    <a:pt x="199" y="335"/>
                    <a:pt x="199" y="335"/>
                  </a:cubicBezTo>
                  <a:cubicBezTo>
                    <a:pt x="200" y="335"/>
                    <a:pt x="201" y="335"/>
                    <a:pt x="201" y="335"/>
                  </a:cubicBezTo>
                  <a:cubicBezTo>
                    <a:pt x="201" y="334"/>
                    <a:pt x="201" y="335"/>
                    <a:pt x="202" y="335"/>
                  </a:cubicBezTo>
                  <a:cubicBezTo>
                    <a:pt x="202" y="336"/>
                    <a:pt x="202" y="337"/>
                    <a:pt x="201" y="336"/>
                  </a:cubicBez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66" name="Freeform 396">
              <a:extLst>
                <a:ext uri="{FF2B5EF4-FFF2-40B4-BE49-F238E27FC236}">
                  <a16:creationId xmlns:a16="http://schemas.microsoft.com/office/drawing/2014/main" id="{3C1A5A15-882B-4F47-86E5-36821F01DB8C}"/>
                </a:ext>
              </a:extLst>
            </p:cNvPr>
            <p:cNvSpPr>
              <a:spLocks/>
            </p:cNvSpPr>
            <p:nvPr/>
          </p:nvSpPr>
          <p:spPr bwMode="gray">
            <a:xfrm>
              <a:off x="6588489" y="4650799"/>
              <a:ext cx="170475" cy="201594"/>
            </a:xfrm>
            <a:custGeom>
              <a:avLst/>
              <a:gdLst>
                <a:gd name="T0" fmla="*/ 2 w 66"/>
                <a:gd name="T1" fmla="*/ 30 h 78"/>
                <a:gd name="T2" fmla="*/ 7 w 66"/>
                <a:gd name="T3" fmla="*/ 36 h 78"/>
                <a:gd name="T4" fmla="*/ 14 w 66"/>
                <a:gd name="T5" fmla="*/ 43 h 78"/>
                <a:gd name="T6" fmla="*/ 20 w 66"/>
                <a:gd name="T7" fmla="*/ 45 h 78"/>
                <a:gd name="T8" fmla="*/ 28 w 66"/>
                <a:gd name="T9" fmla="*/ 49 h 78"/>
                <a:gd name="T10" fmla="*/ 34 w 66"/>
                <a:gd name="T11" fmla="*/ 53 h 78"/>
                <a:gd name="T12" fmla="*/ 37 w 66"/>
                <a:gd name="T13" fmla="*/ 54 h 78"/>
                <a:gd name="T14" fmla="*/ 41 w 66"/>
                <a:gd name="T15" fmla="*/ 56 h 78"/>
                <a:gd name="T16" fmla="*/ 41 w 66"/>
                <a:gd name="T17" fmla="*/ 60 h 78"/>
                <a:gd name="T18" fmla="*/ 39 w 66"/>
                <a:gd name="T19" fmla="*/ 65 h 78"/>
                <a:gd name="T20" fmla="*/ 38 w 66"/>
                <a:gd name="T21" fmla="*/ 69 h 78"/>
                <a:gd name="T22" fmla="*/ 36 w 66"/>
                <a:gd name="T23" fmla="*/ 74 h 78"/>
                <a:gd name="T24" fmla="*/ 39 w 66"/>
                <a:gd name="T25" fmla="*/ 75 h 78"/>
                <a:gd name="T26" fmla="*/ 45 w 66"/>
                <a:gd name="T27" fmla="*/ 76 h 78"/>
                <a:gd name="T28" fmla="*/ 50 w 66"/>
                <a:gd name="T29" fmla="*/ 77 h 78"/>
                <a:gd name="T30" fmla="*/ 53 w 66"/>
                <a:gd name="T31" fmla="*/ 78 h 78"/>
                <a:gd name="T32" fmla="*/ 54 w 66"/>
                <a:gd name="T33" fmla="*/ 76 h 78"/>
                <a:gd name="T34" fmla="*/ 58 w 66"/>
                <a:gd name="T35" fmla="*/ 77 h 78"/>
                <a:gd name="T36" fmla="*/ 59 w 66"/>
                <a:gd name="T37" fmla="*/ 74 h 78"/>
                <a:gd name="T38" fmla="*/ 62 w 66"/>
                <a:gd name="T39" fmla="*/ 71 h 78"/>
                <a:gd name="T40" fmla="*/ 64 w 66"/>
                <a:gd name="T41" fmla="*/ 70 h 78"/>
                <a:gd name="T42" fmla="*/ 65 w 66"/>
                <a:gd name="T43" fmla="*/ 67 h 78"/>
                <a:gd name="T44" fmla="*/ 65 w 66"/>
                <a:gd name="T45" fmla="*/ 62 h 78"/>
                <a:gd name="T46" fmla="*/ 64 w 66"/>
                <a:gd name="T47" fmla="*/ 58 h 78"/>
                <a:gd name="T48" fmla="*/ 65 w 66"/>
                <a:gd name="T49" fmla="*/ 52 h 78"/>
                <a:gd name="T50" fmla="*/ 66 w 66"/>
                <a:gd name="T51" fmla="*/ 48 h 78"/>
                <a:gd name="T52" fmla="*/ 65 w 66"/>
                <a:gd name="T53" fmla="*/ 45 h 78"/>
                <a:gd name="T54" fmla="*/ 60 w 66"/>
                <a:gd name="T55" fmla="*/ 44 h 78"/>
                <a:gd name="T56" fmla="*/ 57 w 66"/>
                <a:gd name="T57" fmla="*/ 44 h 78"/>
                <a:gd name="T58" fmla="*/ 55 w 66"/>
                <a:gd name="T59" fmla="*/ 39 h 78"/>
                <a:gd name="T60" fmla="*/ 54 w 66"/>
                <a:gd name="T61" fmla="*/ 36 h 78"/>
                <a:gd name="T62" fmla="*/ 51 w 66"/>
                <a:gd name="T63" fmla="*/ 29 h 78"/>
                <a:gd name="T64" fmla="*/ 47 w 66"/>
                <a:gd name="T65" fmla="*/ 27 h 78"/>
                <a:gd name="T66" fmla="*/ 43 w 66"/>
                <a:gd name="T67" fmla="*/ 29 h 78"/>
                <a:gd name="T68" fmla="*/ 38 w 66"/>
                <a:gd name="T69" fmla="*/ 27 h 78"/>
                <a:gd name="T70" fmla="*/ 35 w 66"/>
                <a:gd name="T71" fmla="*/ 26 h 78"/>
                <a:gd name="T72" fmla="*/ 35 w 66"/>
                <a:gd name="T73" fmla="*/ 18 h 78"/>
                <a:gd name="T74" fmla="*/ 34 w 66"/>
                <a:gd name="T75" fmla="*/ 14 h 78"/>
                <a:gd name="T76" fmla="*/ 32 w 66"/>
                <a:gd name="T77" fmla="*/ 9 h 78"/>
                <a:gd name="T78" fmla="*/ 32 w 66"/>
                <a:gd name="T79" fmla="*/ 6 h 78"/>
                <a:gd name="T80" fmla="*/ 24 w 66"/>
                <a:gd name="T81" fmla="*/ 1 h 78"/>
                <a:gd name="T82" fmla="*/ 14 w 66"/>
                <a:gd name="T83" fmla="*/ 1 h 78"/>
                <a:gd name="T84" fmla="*/ 3 w 66"/>
                <a:gd name="T85" fmla="*/ 6 h 78"/>
                <a:gd name="T86" fmla="*/ 1 w 66"/>
                <a:gd name="T87" fmla="*/ 14 h 78"/>
                <a:gd name="T88" fmla="*/ 0 w 66"/>
                <a:gd name="T89" fmla="*/ 2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78">
                  <a:moveTo>
                    <a:pt x="0" y="27"/>
                  </a:moveTo>
                  <a:cubicBezTo>
                    <a:pt x="0" y="27"/>
                    <a:pt x="1" y="29"/>
                    <a:pt x="2" y="30"/>
                  </a:cubicBezTo>
                  <a:cubicBezTo>
                    <a:pt x="4" y="31"/>
                    <a:pt x="3" y="32"/>
                    <a:pt x="4" y="33"/>
                  </a:cubicBezTo>
                  <a:cubicBezTo>
                    <a:pt x="5" y="34"/>
                    <a:pt x="6" y="35"/>
                    <a:pt x="7" y="36"/>
                  </a:cubicBezTo>
                  <a:cubicBezTo>
                    <a:pt x="9" y="37"/>
                    <a:pt x="10" y="39"/>
                    <a:pt x="12" y="40"/>
                  </a:cubicBezTo>
                  <a:cubicBezTo>
                    <a:pt x="13" y="41"/>
                    <a:pt x="13" y="42"/>
                    <a:pt x="14" y="43"/>
                  </a:cubicBezTo>
                  <a:cubicBezTo>
                    <a:pt x="14" y="43"/>
                    <a:pt x="16" y="43"/>
                    <a:pt x="17" y="44"/>
                  </a:cubicBezTo>
                  <a:cubicBezTo>
                    <a:pt x="18" y="44"/>
                    <a:pt x="19" y="45"/>
                    <a:pt x="20" y="45"/>
                  </a:cubicBezTo>
                  <a:cubicBezTo>
                    <a:pt x="21" y="45"/>
                    <a:pt x="22" y="45"/>
                    <a:pt x="22" y="45"/>
                  </a:cubicBezTo>
                  <a:cubicBezTo>
                    <a:pt x="23" y="46"/>
                    <a:pt x="27" y="48"/>
                    <a:pt x="28" y="49"/>
                  </a:cubicBezTo>
                  <a:cubicBezTo>
                    <a:pt x="29" y="50"/>
                    <a:pt x="31" y="51"/>
                    <a:pt x="32" y="52"/>
                  </a:cubicBezTo>
                  <a:cubicBezTo>
                    <a:pt x="32" y="53"/>
                    <a:pt x="33" y="52"/>
                    <a:pt x="34" y="53"/>
                  </a:cubicBezTo>
                  <a:cubicBezTo>
                    <a:pt x="35" y="53"/>
                    <a:pt x="35" y="54"/>
                    <a:pt x="35" y="54"/>
                  </a:cubicBezTo>
                  <a:cubicBezTo>
                    <a:pt x="35" y="54"/>
                    <a:pt x="36" y="53"/>
                    <a:pt x="37" y="54"/>
                  </a:cubicBezTo>
                  <a:cubicBezTo>
                    <a:pt x="38" y="54"/>
                    <a:pt x="38" y="54"/>
                    <a:pt x="39" y="55"/>
                  </a:cubicBezTo>
                  <a:cubicBezTo>
                    <a:pt x="40" y="55"/>
                    <a:pt x="40" y="55"/>
                    <a:pt x="41" y="56"/>
                  </a:cubicBezTo>
                  <a:cubicBezTo>
                    <a:pt x="41" y="57"/>
                    <a:pt x="42" y="58"/>
                    <a:pt x="42" y="58"/>
                  </a:cubicBezTo>
                  <a:cubicBezTo>
                    <a:pt x="42" y="59"/>
                    <a:pt x="42" y="59"/>
                    <a:pt x="41" y="60"/>
                  </a:cubicBezTo>
                  <a:cubicBezTo>
                    <a:pt x="40" y="61"/>
                    <a:pt x="40" y="62"/>
                    <a:pt x="40" y="63"/>
                  </a:cubicBezTo>
                  <a:cubicBezTo>
                    <a:pt x="40" y="64"/>
                    <a:pt x="40" y="64"/>
                    <a:pt x="39" y="65"/>
                  </a:cubicBezTo>
                  <a:cubicBezTo>
                    <a:pt x="38" y="65"/>
                    <a:pt x="38" y="66"/>
                    <a:pt x="38" y="67"/>
                  </a:cubicBezTo>
                  <a:cubicBezTo>
                    <a:pt x="38" y="67"/>
                    <a:pt x="38" y="68"/>
                    <a:pt x="38" y="69"/>
                  </a:cubicBezTo>
                  <a:cubicBezTo>
                    <a:pt x="38" y="70"/>
                    <a:pt x="38" y="71"/>
                    <a:pt x="37" y="72"/>
                  </a:cubicBezTo>
                  <a:cubicBezTo>
                    <a:pt x="37" y="72"/>
                    <a:pt x="37" y="73"/>
                    <a:pt x="36" y="74"/>
                  </a:cubicBezTo>
                  <a:cubicBezTo>
                    <a:pt x="36" y="74"/>
                    <a:pt x="36" y="75"/>
                    <a:pt x="37" y="75"/>
                  </a:cubicBezTo>
                  <a:cubicBezTo>
                    <a:pt x="37" y="75"/>
                    <a:pt x="38" y="75"/>
                    <a:pt x="39" y="75"/>
                  </a:cubicBezTo>
                  <a:cubicBezTo>
                    <a:pt x="40" y="75"/>
                    <a:pt x="42" y="75"/>
                    <a:pt x="43" y="75"/>
                  </a:cubicBezTo>
                  <a:cubicBezTo>
                    <a:pt x="43" y="76"/>
                    <a:pt x="44" y="76"/>
                    <a:pt x="45" y="76"/>
                  </a:cubicBezTo>
                  <a:cubicBezTo>
                    <a:pt x="46" y="77"/>
                    <a:pt x="47" y="77"/>
                    <a:pt x="48" y="77"/>
                  </a:cubicBezTo>
                  <a:cubicBezTo>
                    <a:pt x="49" y="77"/>
                    <a:pt x="49" y="76"/>
                    <a:pt x="50" y="77"/>
                  </a:cubicBezTo>
                  <a:cubicBezTo>
                    <a:pt x="50" y="77"/>
                    <a:pt x="50" y="77"/>
                    <a:pt x="51" y="77"/>
                  </a:cubicBezTo>
                  <a:cubicBezTo>
                    <a:pt x="52" y="77"/>
                    <a:pt x="52" y="77"/>
                    <a:pt x="53" y="78"/>
                  </a:cubicBezTo>
                  <a:cubicBezTo>
                    <a:pt x="53" y="78"/>
                    <a:pt x="54" y="78"/>
                    <a:pt x="54" y="78"/>
                  </a:cubicBezTo>
                  <a:cubicBezTo>
                    <a:pt x="54" y="77"/>
                    <a:pt x="54" y="77"/>
                    <a:pt x="54" y="76"/>
                  </a:cubicBezTo>
                  <a:cubicBezTo>
                    <a:pt x="55" y="75"/>
                    <a:pt x="56" y="76"/>
                    <a:pt x="56" y="76"/>
                  </a:cubicBezTo>
                  <a:cubicBezTo>
                    <a:pt x="57" y="76"/>
                    <a:pt x="58" y="77"/>
                    <a:pt x="58" y="77"/>
                  </a:cubicBezTo>
                  <a:cubicBezTo>
                    <a:pt x="58" y="76"/>
                    <a:pt x="59" y="76"/>
                    <a:pt x="59" y="76"/>
                  </a:cubicBezTo>
                  <a:cubicBezTo>
                    <a:pt x="59" y="75"/>
                    <a:pt x="59" y="74"/>
                    <a:pt x="59" y="74"/>
                  </a:cubicBezTo>
                  <a:cubicBezTo>
                    <a:pt x="60" y="73"/>
                    <a:pt x="61" y="72"/>
                    <a:pt x="61" y="72"/>
                  </a:cubicBezTo>
                  <a:cubicBezTo>
                    <a:pt x="62" y="72"/>
                    <a:pt x="62" y="72"/>
                    <a:pt x="62" y="71"/>
                  </a:cubicBezTo>
                  <a:cubicBezTo>
                    <a:pt x="63" y="71"/>
                    <a:pt x="63" y="71"/>
                    <a:pt x="63" y="70"/>
                  </a:cubicBezTo>
                  <a:cubicBezTo>
                    <a:pt x="63" y="70"/>
                    <a:pt x="64" y="70"/>
                    <a:pt x="64" y="70"/>
                  </a:cubicBezTo>
                  <a:cubicBezTo>
                    <a:pt x="64" y="69"/>
                    <a:pt x="64" y="69"/>
                    <a:pt x="64" y="69"/>
                  </a:cubicBezTo>
                  <a:cubicBezTo>
                    <a:pt x="64" y="68"/>
                    <a:pt x="65" y="68"/>
                    <a:pt x="65" y="67"/>
                  </a:cubicBezTo>
                  <a:cubicBezTo>
                    <a:pt x="65" y="66"/>
                    <a:pt x="65" y="65"/>
                    <a:pt x="65" y="65"/>
                  </a:cubicBezTo>
                  <a:cubicBezTo>
                    <a:pt x="65" y="64"/>
                    <a:pt x="65" y="63"/>
                    <a:pt x="65" y="62"/>
                  </a:cubicBezTo>
                  <a:cubicBezTo>
                    <a:pt x="64" y="62"/>
                    <a:pt x="65" y="60"/>
                    <a:pt x="65" y="60"/>
                  </a:cubicBezTo>
                  <a:cubicBezTo>
                    <a:pt x="64" y="59"/>
                    <a:pt x="64" y="58"/>
                    <a:pt x="64" y="58"/>
                  </a:cubicBezTo>
                  <a:cubicBezTo>
                    <a:pt x="65" y="57"/>
                    <a:pt x="65" y="56"/>
                    <a:pt x="65" y="55"/>
                  </a:cubicBezTo>
                  <a:cubicBezTo>
                    <a:pt x="65" y="55"/>
                    <a:pt x="65" y="53"/>
                    <a:pt x="65" y="52"/>
                  </a:cubicBezTo>
                  <a:cubicBezTo>
                    <a:pt x="65" y="52"/>
                    <a:pt x="66" y="51"/>
                    <a:pt x="66" y="50"/>
                  </a:cubicBezTo>
                  <a:cubicBezTo>
                    <a:pt x="66" y="49"/>
                    <a:pt x="66" y="49"/>
                    <a:pt x="66" y="48"/>
                  </a:cubicBezTo>
                  <a:cubicBezTo>
                    <a:pt x="66" y="48"/>
                    <a:pt x="65" y="47"/>
                    <a:pt x="65" y="46"/>
                  </a:cubicBezTo>
                  <a:cubicBezTo>
                    <a:pt x="65" y="45"/>
                    <a:pt x="66" y="46"/>
                    <a:pt x="65" y="45"/>
                  </a:cubicBezTo>
                  <a:cubicBezTo>
                    <a:pt x="64" y="44"/>
                    <a:pt x="63" y="44"/>
                    <a:pt x="63" y="43"/>
                  </a:cubicBezTo>
                  <a:cubicBezTo>
                    <a:pt x="62" y="43"/>
                    <a:pt x="61" y="44"/>
                    <a:pt x="60" y="44"/>
                  </a:cubicBezTo>
                  <a:cubicBezTo>
                    <a:pt x="60" y="45"/>
                    <a:pt x="59" y="45"/>
                    <a:pt x="58" y="45"/>
                  </a:cubicBezTo>
                  <a:cubicBezTo>
                    <a:pt x="57" y="45"/>
                    <a:pt x="57" y="45"/>
                    <a:pt x="57" y="44"/>
                  </a:cubicBezTo>
                  <a:cubicBezTo>
                    <a:pt x="56" y="43"/>
                    <a:pt x="56" y="42"/>
                    <a:pt x="56" y="41"/>
                  </a:cubicBezTo>
                  <a:cubicBezTo>
                    <a:pt x="55" y="41"/>
                    <a:pt x="55" y="40"/>
                    <a:pt x="55" y="39"/>
                  </a:cubicBezTo>
                  <a:cubicBezTo>
                    <a:pt x="55" y="38"/>
                    <a:pt x="55" y="38"/>
                    <a:pt x="55" y="37"/>
                  </a:cubicBezTo>
                  <a:cubicBezTo>
                    <a:pt x="55" y="36"/>
                    <a:pt x="54" y="36"/>
                    <a:pt x="54" y="36"/>
                  </a:cubicBezTo>
                  <a:cubicBezTo>
                    <a:pt x="54" y="35"/>
                    <a:pt x="53" y="31"/>
                    <a:pt x="53" y="31"/>
                  </a:cubicBezTo>
                  <a:cubicBezTo>
                    <a:pt x="53" y="30"/>
                    <a:pt x="52" y="29"/>
                    <a:pt x="51" y="29"/>
                  </a:cubicBezTo>
                  <a:cubicBezTo>
                    <a:pt x="51" y="29"/>
                    <a:pt x="49" y="29"/>
                    <a:pt x="48" y="28"/>
                  </a:cubicBezTo>
                  <a:cubicBezTo>
                    <a:pt x="48" y="28"/>
                    <a:pt x="47" y="27"/>
                    <a:pt x="47" y="27"/>
                  </a:cubicBezTo>
                  <a:cubicBezTo>
                    <a:pt x="46" y="27"/>
                    <a:pt x="46" y="29"/>
                    <a:pt x="45" y="29"/>
                  </a:cubicBezTo>
                  <a:cubicBezTo>
                    <a:pt x="45" y="29"/>
                    <a:pt x="44" y="29"/>
                    <a:pt x="43" y="29"/>
                  </a:cubicBezTo>
                  <a:cubicBezTo>
                    <a:pt x="43" y="28"/>
                    <a:pt x="41" y="28"/>
                    <a:pt x="40" y="28"/>
                  </a:cubicBezTo>
                  <a:cubicBezTo>
                    <a:pt x="39" y="28"/>
                    <a:pt x="39" y="27"/>
                    <a:pt x="38" y="27"/>
                  </a:cubicBezTo>
                  <a:cubicBezTo>
                    <a:pt x="37" y="27"/>
                    <a:pt x="37" y="28"/>
                    <a:pt x="36" y="27"/>
                  </a:cubicBezTo>
                  <a:cubicBezTo>
                    <a:pt x="35" y="27"/>
                    <a:pt x="35" y="27"/>
                    <a:pt x="35" y="26"/>
                  </a:cubicBezTo>
                  <a:cubicBezTo>
                    <a:pt x="36" y="25"/>
                    <a:pt x="35" y="23"/>
                    <a:pt x="35" y="22"/>
                  </a:cubicBezTo>
                  <a:cubicBezTo>
                    <a:pt x="35" y="21"/>
                    <a:pt x="35" y="19"/>
                    <a:pt x="35" y="18"/>
                  </a:cubicBezTo>
                  <a:cubicBezTo>
                    <a:pt x="35" y="17"/>
                    <a:pt x="35" y="16"/>
                    <a:pt x="34" y="15"/>
                  </a:cubicBezTo>
                  <a:cubicBezTo>
                    <a:pt x="34" y="14"/>
                    <a:pt x="35" y="14"/>
                    <a:pt x="34" y="14"/>
                  </a:cubicBezTo>
                  <a:cubicBezTo>
                    <a:pt x="34" y="13"/>
                    <a:pt x="33" y="12"/>
                    <a:pt x="33" y="11"/>
                  </a:cubicBezTo>
                  <a:cubicBezTo>
                    <a:pt x="33" y="10"/>
                    <a:pt x="32" y="11"/>
                    <a:pt x="32" y="9"/>
                  </a:cubicBezTo>
                  <a:cubicBezTo>
                    <a:pt x="32" y="9"/>
                    <a:pt x="32" y="8"/>
                    <a:pt x="32" y="8"/>
                  </a:cubicBezTo>
                  <a:cubicBezTo>
                    <a:pt x="32" y="8"/>
                    <a:pt x="32" y="6"/>
                    <a:pt x="32" y="6"/>
                  </a:cubicBezTo>
                  <a:cubicBezTo>
                    <a:pt x="31" y="5"/>
                    <a:pt x="29" y="4"/>
                    <a:pt x="28" y="3"/>
                  </a:cubicBezTo>
                  <a:cubicBezTo>
                    <a:pt x="26" y="2"/>
                    <a:pt x="24" y="1"/>
                    <a:pt x="24" y="1"/>
                  </a:cubicBezTo>
                  <a:cubicBezTo>
                    <a:pt x="24" y="1"/>
                    <a:pt x="19" y="0"/>
                    <a:pt x="18" y="0"/>
                  </a:cubicBezTo>
                  <a:cubicBezTo>
                    <a:pt x="17" y="0"/>
                    <a:pt x="16" y="0"/>
                    <a:pt x="14" y="1"/>
                  </a:cubicBezTo>
                  <a:cubicBezTo>
                    <a:pt x="12" y="2"/>
                    <a:pt x="7" y="3"/>
                    <a:pt x="5" y="3"/>
                  </a:cubicBezTo>
                  <a:cubicBezTo>
                    <a:pt x="3" y="4"/>
                    <a:pt x="4" y="5"/>
                    <a:pt x="3" y="6"/>
                  </a:cubicBezTo>
                  <a:cubicBezTo>
                    <a:pt x="3" y="8"/>
                    <a:pt x="2" y="10"/>
                    <a:pt x="1" y="11"/>
                  </a:cubicBezTo>
                  <a:cubicBezTo>
                    <a:pt x="1" y="12"/>
                    <a:pt x="1" y="12"/>
                    <a:pt x="1" y="14"/>
                  </a:cubicBezTo>
                  <a:cubicBezTo>
                    <a:pt x="1" y="15"/>
                    <a:pt x="1" y="18"/>
                    <a:pt x="1" y="19"/>
                  </a:cubicBezTo>
                  <a:cubicBezTo>
                    <a:pt x="1" y="21"/>
                    <a:pt x="0" y="27"/>
                    <a:pt x="0" y="2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67" name="Freeform 397">
              <a:extLst>
                <a:ext uri="{FF2B5EF4-FFF2-40B4-BE49-F238E27FC236}">
                  <a16:creationId xmlns:a16="http://schemas.microsoft.com/office/drawing/2014/main" id="{DFD70070-22F2-4C34-A110-8E76C7C4085D}"/>
                </a:ext>
              </a:extLst>
            </p:cNvPr>
            <p:cNvSpPr>
              <a:spLocks/>
            </p:cNvSpPr>
            <p:nvPr/>
          </p:nvSpPr>
          <p:spPr bwMode="gray">
            <a:xfrm>
              <a:off x="6806319" y="4163727"/>
              <a:ext cx="4059" cy="541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2" y="1"/>
                    <a:pt x="2" y="0"/>
                  </a:cubicBezTo>
                  <a:cubicBezTo>
                    <a:pt x="1" y="0"/>
                    <a:pt x="1" y="1"/>
                    <a:pt x="0" y="1"/>
                  </a:cubicBezTo>
                  <a:cubicBezTo>
                    <a:pt x="0" y="1"/>
                    <a:pt x="0" y="2"/>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68" name="Freeform 398">
              <a:extLst>
                <a:ext uri="{FF2B5EF4-FFF2-40B4-BE49-F238E27FC236}">
                  <a16:creationId xmlns:a16="http://schemas.microsoft.com/office/drawing/2014/main" id="{97DE665B-6FD3-4CF0-820D-2057DA8C0A87}"/>
                </a:ext>
              </a:extLst>
            </p:cNvPr>
            <p:cNvSpPr>
              <a:spLocks/>
            </p:cNvSpPr>
            <p:nvPr/>
          </p:nvSpPr>
          <p:spPr bwMode="gray">
            <a:xfrm>
              <a:off x="6803613" y="4169139"/>
              <a:ext cx="6765" cy="6765"/>
            </a:xfrm>
            <a:custGeom>
              <a:avLst/>
              <a:gdLst>
                <a:gd name="T0" fmla="*/ 3 w 3"/>
                <a:gd name="T1" fmla="*/ 1 h 3"/>
                <a:gd name="T2" fmla="*/ 1 w 3"/>
                <a:gd name="T3" fmla="*/ 1 h 3"/>
                <a:gd name="T4" fmla="*/ 1 w 3"/>
                <a:gd name="T5" fmla="*/ 3 h 3"/>
                <a:gd name="T6" fmla="*/ 3 w 3"/>
                <a:gd name="T7" fmla="*/ 2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0"/>
                    <a:pt x="2" y="1"/>
                    <a:pt x="1" y="1"/>
                  </a:cubicBezTo>
                  <a:cubicBezTo>
                    <a:pt x="1" y="2"/>
                    <a:pt x="0" y="3"/>
                    <a:pt x="1" y="3"/>
                  </a:cubicBezTo>
                  <a:cubicBezTo>
                    <a:pt x="2" y="3"/>
                    <a:pt x="3" y="2"/>
                    <a:pt x="3" y="2"/>
                  </a:cubicBezTo>
                  <a:cubicBezTo>
                    <a:pt x="3" y="1"/>
                    <a:pt x="3" y="1"/>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69" name="Freeform 399">
              <a:extLst>
                <a:ext uri="{FF2B5EF4-FFF2-40B4-BE49-F238E27FC236}">
                  <a16:creationId xmlns:a16="http://schemas.microsoft.com/office/drawing/2014/main" id="{6EF9847E-6C43-42A6-9E8E-654E422AFD81}"/>
                </a:ext>
              </a:extLst>
            </p:cNvPr>
            <p:cNvSpPr>
              <a:spLocks/>
            </p:cNvSpPr>
            <p:nvPr/>
          </p:nvSpPr>
          <p:spPr bwMode="gray">
            <a:xfrm>
              <a:off x="6800907" y="4170492"/>
              <a:ext cx="5412" cy="10824"/>
            </a:xfrm>
            <a:custGeom>
              <a:avLst/>
              <a:gdLst>
                <a:gd name="T0" fmla="*/ 1 w 2"/>
                <a:gd name="T1" fmla="*/ 0 h 4"/>
                <a:gd name="T2" fmla="*/ 1 w 2"/>
                <a:gd name="T3" fmla="*/ 1 h 4"/>
                <a:gd name="T4" fmla="*/ 0 w 2"/>
                <a:gd name="T5" fmla="*/ 3 h 4"/>
                <a:gd name="T6" fmla="*/ 1 w 2"/>
                <a:gd name="T7" fmla="*/ 4 h 4"/>
                <a:gd name="T8" fmla="*/ 1 w 2"/>
                <a:gd name="T9" fmla="*/ 0 h 4"/>
              </a:gdLst>
              <a:ahLst/>
              <a:cxnLst>
                <a:cxn ang="0">
                  <a:pos x="T0" y="T1"/>
                </a:cxn>
                <a:cxn ang="0">
                  <a:pos x="T2" y="T3"/>
                </a:cxn>
                <a:cxn ang="0">
                  <a:pos x="T4" y="T5"/>
                </a:cxn>
                <a:cxn ang="0">
                  <a:pos x="T6" y="T7"/>
                </a:cxn>
                <a:cxn ang="0">
                  <a:pos x="T8" y="T9"/>
                </a:cxn>
              </a:cxnLst>
              <a:rect l="0" t="0" r="r" b="b"/>
              <a:pathLst>
                <a:path w="2" h="4">
                  <a:moveTo>
                    <a:pt x="1" y="0"/>
                  </a:moveTo>
                  <a:cubicBezTo>
                    <a:pt x="1" y="0"/>
                    <a:pt x="1" y="0"/>
                    <a:pt x="1" y="1"/>
                  </a:cubicBezTo>
                  <a:cubicBezTo>
                    <a:pt x="0" y="2"/>
                    <a:pt x="0" y="3"/>
                    <a:pt x="0" y="3"/>
                  </a:cubicBezTo>
                  <a:cubicBezTo>
                    <a:pt x="0" y="4"/>
                    <a:pt x="0" y="4"/>
                    <a:pt x="1" y="4"/>
                  </a:cubicBezTo>
                  <a:cubicBezTo>
                    <a:pt x="2" y="3"/>
                    <a:pt x="2" y="2"/>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70" name="Freeform 400">
              <a:extLst>
                <a:ext uri="{FF2B5EF4-FFF2-40B4-BE49-F238E27FC236}">
                  <a16:creationId xmlns:a16="http://schemas.microsoft.com/office/drawing/2014/main" id="{BD27F67C-C644-4AB3-950A-2ABDD8982380}"/>
                </a:ext>
              </a:extLst>
            </p:cNvPr>
            <p:cNvSpPr>
              <a:spLocks/>
            </p:cNvSpPr>
            <p:nvPr/>
          </p:nvSpPr>
          <p:spPr bwMode="gray">
            <a:xfrm>
              <a:off x="6798201" y="4178610"/>
              <a:ext cx="5412" cy="8118"/>
            </a:xfrm>
            <a:custGeom>
              <a:avLst/>
              <a:gdLst>
                <a:gd name="T0" fmla="*/ 1 w 2"/>
                <a:gd name="T1" fmla="*/ 1 h 3"/>
                <a:gd name="T2" fmla="*/ 1 w 2"/>
                <a:gd name="T3" fmla="*/ 2 h 3"/>
                <a:gd name="T4" fmla="*/ 1 w 2"/>
                <a:gd name="T5" fmla="*/ 2 h 3"/>
                <a:gd name="T6" fmla="*/ 1 w 2"/>
                <a:gd name="T7" fmla="*/ 1 h 3"/>
              </a:gdLst>
              <a:ahLst/>
              <a:cxnLst>
                <a:cxn ang="0">
                  <a:pos x="T0" y="T1"/>
                </a:cxn>
                <a:cxn ang="0">
                  <a:pos x="T2" y="T3"/>
                </a:cxn>
                <a:cxn ang="0">
                  <a:pos x="T4" y="T5"/>
                </a:cxn>
                <a:cxn ang="0">
                  <a:pos x="T6" y="T7"/>
                </a:cxn>
              </a:cxnLst>
              <a:rect l="0" t="0" r="r" b="b"/>
              <a:pathLst>
                <a:path w="2" h="3">
                  <a:moveTo>
                    <a:pt x="1" y="1"/>
                  </a:moveTo>
                  <a:cubicBezTo>
                    <a:pt x="0" y="0"/>
                    <a:pt x="0" y="1"/>
                    <a:pt x="1" y="2"/>
                  </a:cubicBezTo>
                  <a:cubicBezTo>
                    <a:pt x="1" y="3"/>
                    <a:pt x="1" y="3"/>
                    <a:pt x="1" y="2"/>
                  </a:cubicBezTo>
                  <a:cubicBezTo>
                    <a:pt x="2" y="2"/>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71" name="Freeform 401">
              <a:extLst>
                <a:ext uri="{FF2B5EF4-FFF2-40B4-BE49-F238E27FC236}">
                  <a16:creationId xmlns:a16="http://schemas.microsoft.com/office/drawing/2014/main" id="{C9DED124-4664-4245-A759-898CF0076C0F}"/>
                </a:ext>
              </a:extLst>
            </p:cNvPr>
            <p:cNvSpPr>
              <a:spLocks/>
            </p:cNvSpPr>
            <p:nvPr/>
          </p:nvSpPr>
          <p:spPr bwMode="gray">
            <a:xfrm>
              <a:off x="6803613" y="4175904"/>
              <a:ext cx="14883" cy="13530"/>
            </a:xfrm>
            <a:custGeom>
              <a:avLst/>
              <a:gdLst>
                <a:gd name="T0" fmla="*/ 2 w 6"/>
                <a:gd name="T1" fmla="*/ 0 h 5"/>
                <a:gd name="T2" fmla="*/ 2 w 6"/>
                <a:gd name="T3" fmla="*/ 1 h 5"/>
                <a:gd name="T4" fmla="*/ 1 w 6"/>
                <a:gd name="T5" fmla="*/ 2 h 5"/>
                <a:gd name="T6" fmla="*/ 1 w 6"/>
                <a:gd name="T7" fmla="*/ 3 h 5"/>
                <a:gd name="T8" fmla="*/ 3 w 6"/>
                <a:gd name="T9" fmla="*/ 4 h 5"/>
                <a:gd name="T10" fmla="*/ 4 w 6"/>
                <a:gd name="T11" fmla="*/ 4 h 5"/>
                <a:gd name="T12" fmla="*/ 5 w 6"/>
                <a:gd name="T13" fmla="*/ 2 h 5"/>
                <a:gd name="T14" fmla="*/ 5 w 6"/>
                <a:gd name="T15" fmla="*/ 0 h 5"/>
                <a:gd name="T16" fmla="*/ 3 w 6"/>
                <a:gd name="T17" fmla="*/ 1 h 5"/>
                <a:gd name="T18" fmla="*/ 2 w 6"/>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2" y="0"/>
                  </a:moveTo>
                  <a:cubicBezTo>
                    <a:pt x="2" y="0"/>
                    <a:pt x="2" y="0"/>
                    <a:pt x="2" y="1"/>
                  </a:cubicBezTo>
                  <a:cubicBezTo>
                    <a:pt x="1" y="1"/>
                    <a:pt x="1" y="1"/>
                    <a:pt x="1" y="2"/>
                  </a:cubicBezTo>
                  <a:cubicBezTo>
                    <a:pt x="0" y="2"/>
                    <a:pt x="0" y="3"/>
                    <a:pt x="1" y="3"/>
                  </a:cubicBezTo>
                  <a:cubicBezTo>
                    <a:pt x="2" y="3"/>
                    <a:pt x="3" y="3"/>
                    <a:pt x="3" y="4"/>
                  </a:cubicBezTo>
                  <a:cubicBezTo>
                    <a:pt x="3" y="5"/>
                    <a:pt x="4" y="4"/>
                    <a:pt x="4" y="4"/>
                  </a:cubicBezTo>
                  <a:cubicBezTo>
                    <a:pt x="5" y="3"/>
                    <a:pt x="4" y="3"/>
                    <a:pt x="5" y="2"/>
                  </a:cubicBezTo>
                  <a:cubicBezTo>
                    <a:pt x="6" y="1"/>
                    <a:pt x="6" y="0"/>
                    <a:pt x="5" y="0"/>
                  </a:cubicBezTo>
                  <a:cubicBezTo>
                    <a:pt x="5" y="0"/>
                    <a:pt x="4" y="1"/>
                    <a:pt x="3" y="1"/>
                  </a:cubicBezTo>
                  <a:cubicBezTo>
                    <a:pt x="3" y="1"/>
                    <a:pt x="2"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72" name="Freeform 402">
              <a:extLst>
                <a:ext uri="{FF2B5EF4-FFF2-40B4-BE49-F238E27FC236}">
                  <a16:creationId xmlns:a16="http://schemas.microsoft.com/office/drawing/2014/main" id="{C53A5718-AB65-4394-ADAF-FCC73CA81F80}"/>
                </a:ext>
              </a:extLst>
            </p:cNvPr>
            <p:cNvSpPr>
              <a:spLocks/>
            </p:cNvSpPr>
            <p:nvPr/>
          </p:nvSpPr>
          <p:spPr bwMode="gray">
            <a:xfrm>
              <a:off x="6815790" y="4184022"/>
              <a:ext cx="8118" cy="5412"/>
            </a:xfrm>
            <a:custGeom>
              <a:avLst/>
              <a:gdLst>
                <a:gd name="T0" fmla="*/ 2 w 3"/>
                <a:gd name="T1" fmla="*/ 0 h 2"/>
                <a:gd name="T2" fmla="*/ 0 w 3"/>
                <a:gd name="T3" fmla="*/ 0 h 2"/>
                <a:gd name="T4" fmla="*/ 0 w 3"/>
                <a:gd name="T5" fmla="*/ 2 h 2"/>
                <a:gd name="T6" fmla="*/ 3 w 3"/>
                <a:gd name="T7" fmla="*/ 2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2" y="0"/>
                    <a:pt x="1" y="0"/>
                    <a:pt x="0" y="0"/>
                  </a:cubicBezTo>
                  <a:cubicBezTo>
                    <a:pt x="0" y="1"/>
                    <a:pt x="0" y="1"/>
                    <a:pt x="0" y="2"/>
                  </a:cubicBezTo>
                  <a:cubicBezTo>
                    <a:pt x="1" y="2"/>
                    <a:pt x="2" y="2"/>
                    <a:pt x="3" y="2"/>
                  </a:cubicBezTo>
                  <a:cubicBezTo>
                    <a:pt x="3" y="1"/>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73" name="Freeform 403">
              <a:extLst>
                <a:ext uri="{FF2B5EF4-FFF2-40B4-BE49-F238E27FC236}">
                  <a16:creationId xmlns:a16="http://schemas.microsoft.com/office/drawing/2014/main" id="{14D82A51-E617-4621-A02E-2E77455FE7D3}"/>
                </a:ext>
              </a:extLst>
            </p:cNvPr>
            <p:cNvSpPr>
              <a:spLocks/>
            </p:cNvSpPr>
            <p:nvPr/>
          </p:nvSpPr>
          <p:spPr bwMode="gray">
            <a:xfrm>
              <a:off x="6790083" y="4184022"/>
              <a:ext cx="10824" cy="8118"/>
            </a:xfrm>
            <a:custGeom>
              <a:avLst/>
              <a:gdLst>
                <a:gd name="T0" fmla="*/ 2 w 4"/>
                <a:gd name="T1" fmla="*/ 0 h 3"/>
                <a:gd name="T2" fmla="*/ 1 w 4"/>
                <a:gd name="T3" fmla="*/ 1 h 3"/>
                <a:gd name="T4" fmla="*/ 0 w 4"/>
                <a:gd name="T5" fmla="*/ 2 h 3"/>
                <a:gd name="T6" fmla="*/ 1 w 4"/>
                <a:gd name="T7" fmla="*/ 3 h 3"/>
                <a:gd name="T8" fmla="*/ 3 w 4"/>
                <a:gd name="T9" fmla="*/ 2 h 3"/>
                <a:gd name="T10" fmla="*/ 2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2" y="0"/>
                  </a:moveTo>
                  <a:cubicBezTo>
                    <a:pt x="2" y="0"/>
                    <a:pt x="1" y="1"/>
                    <a:pt x="1" y="1"/>
                  </a:cubicBezTo>
                  <a:cubicBezTo>
                    <a:pt x="1" y="1"/>
                    <a:pt x="0" y="1"/>
                    <a:pt x="0" y="2"/>
                  </a:cubicBezTo>
                  <a:cubicBezTo>
                    <a:pt x="0" y="2"/>
                    <a:pt x="1" y="3"/>
                    <a:pt x="1" y="3"/>
                  </a:cubicBezTo>
                  <a:cubicBezTo>
                    <a:pt x="2" y="3"/>
                    <a:pt x="2" y="3"/>
                    <a:pt x="3" y="2"/>
                  </a:cubicBezTo>
                  <a:cubicBezTo>
                    <a:pt x="3" y="1"/>
                    <a:pt x="4"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74" name="Freeform 404">
              <a:extLst>
                <a:ext uri="{FF2B5EF4-FFF2-40B4-BE49-F238E27FC236}">
                  <a16:creationId xmlns:a16="http://schemas.microsoft.com/office/drawing/2014/main" id="{8D8FC700-AAD3-4D78-9561-A8DA1D705EE0}"/>
                </a:ext>
              </a:extLst>
            </p:cNvPr>
            <p:cNvSpPr>
              <a:spLocks/>
            </p:cNvSpPr>
            <p:nvPr/>
          </p:nvSpPr>
          <p:spPr bwMode="gray">
            <a:xfrm>
              <a:off x="6781965" y="4186728"/>
              <a:ext cx="8118" cy="10824"/>
            </a:xfrm>
            <a:custGeom>
              <a:avLst/>
              <a:gdLst>
                <a:gd name="T0" fmla="*/ 2 w 3"/>
                <a:gd name="T1" fmla="*/ 1 h 4"/>
                <a:gd name="T2" fmla="*/ 1 w 3"/>
                <a:gd name="T3" fmla="*/ 2 h 4"/>
                <a:gd name="T4" fmla="*/ 1 w 3"/>
                <a:gd name="T5" fmla="*/ 3 h 4"/>
                <a:gd name="T6" fmla="*/ 2 w 3"/>
                <a:gd name="T7" fmla="*/ 1 h 4"/>
              </a:gdLst>
              <a:ahLst/>
              <a:cxnLst>
                <a:cxn ang="0">
                  <a:pos x="T0" y="T1"/>
                </a:cxn>
                <a:cxn ang="0">
                  <a:pos x="T2" y="T3"/>
                </a:cxn>
                <a:cxn ang="0">
                  <a:pos x="T4" y="T5"/>
                </a:cxn>
                <a:cxn ang="0">
                  <a:pos x="T6" y="T7"/>
                </a:cxn>
              </a:cxnLst>
              <a:rect l="0" t="0" r="r" b="b"/>
              <a:pathLst>
                <a:path w="3" h="4">
                  <a:moveTo>
                    <a:pt x="2" y="1"/>
                  </a:moveTo>
                  <a:cubicBezTo>
                    <a:pt x="2" y="0"/>
                    <a:pt x="1" y="1"/>
                    <a:pt x="1" y="2"/>
                  </a:cubicBezTo>
                  <a:cubicBezTo>
                    <a:pt x="1" y="3"/>
                    <a:pt x="0" y="4"/>
                    <a:pt x="1" y="3"/>
                  </a:cubicBezTo>
                  <a:cubicBezTo>
                    <a:pt x="1" y="3"/>
                    <a:pt x="3"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75" name="Freeform 405">
              <a:extLst>
                <a:ext uri="{FF2B5EF4-FFF2-40B4-BE49-F238E27FC236}">
                  <a16:creationId xmlns:a16="http://schemas.microsoft.com/office/drawing/2014/main" id="{0709133D-426B-45EA-9378-E8F32A44B6C9}"/>
                </a:ext>
              </a:extLst>
            </p:cNvPr>
            <p:cNvSpPr>
              <a:spLocks/>
            </p:cNvSpPr>
            <p:nvPr/>
          </p:nvSpPr>
          <p:spPr bwMode="gray">
            <a:xfrm>
              <a:off x="6787377" y="4192140"/>
              <a:ext cx="5412" cy="5412"/>
            </a:xfrm>
            <a:custGeom>
              <a:avLst/>
              <a:gdLst>
                <a:gd name="T0" fmla="*/ 1 w 2"/>
                <a:gd name="T1" fmla="*/ 0 h 2"/>
                <a:gd name="T2" fmla="*/ 0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0" y="1"/>
                  </a:cubicBezTo>
                  <a:cubicBezTo>
                    <a:pt x="0" y="2"/>
                    <a:pt x="1" y="1"/>
                    <a:pt x="2" y="1"/>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76" name="Freeform 406">
              <a:extLst>
                <a:ext uri="{FF2B5EF4-FFF2-40B4-BE49-F238E27FC236}">
                  <a16:creationId xmlns:a16="http://schemas.microsoft.com/office/drawing/2014/main" id="{089A50A2-B664-4F0A-B80E-81FD3C8F7DD9}"/>
                </a:ext>
              </a:extLst>
            </p:cNvPr>
            <p:cNvSpPr>
              <a:spLocks/>
            </p:cNvSpPr>
            <p:nvPr/>
          </p:nvSpPr>
          <p:spPr bwMode="gray">
            <a:xfrm>
              <a:off x="6790083" y="4194846"/>
              <a:ext cx="5412" cy="2706"/>
            </a:xfrm>
            <a:custGeom>
              <a:avLst/>
              <a:gdLst>
                <a:gd name="T0" fmla="*/ 1 w 2"/>
                <a:gd name="T1" fmla="*/ 0 h 1"/>
                <a:gd name="T2" fmla="*/ 1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1"/>
                    <a:pt x="1" y="1"/>
                  </a:cubicBezTo>
                  <a:cubicBezTo>
                    <a:pt x="2" y="1"/>
                    <a:pt x="2" y="1"/>
                    <a:pt x="2" y="1"/>
                  </a:cubicBezTo>
                  <a:cubicBezTo>
                    <a:pt x="2"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77" name="Freeform 407">
              <a:extLst>
                <a:ext uri="{FF2B5EF4-FFF2-40B4-BE49-F238E27FC236}">
                  <a16:creationId xmlns:a16="http://schemas.microsoft.com/office/drawing/2014/main" id="{732B2054-36E0-4773-AA75-505762643346}"/>
                </a:ext>
              </a:extLst>
            </p:cNvPr>
            <p:cNvSpPr>
              <a:spLocks/>
            </p:cNvSpPr>
            <p:nvPr/>
          </p:nvSpPr>
          <p:spPr bwMode="gray">
            <a:xfrm>
              <a:off x="6787377" y="4197552"/>
              <a:ext cx="8118" cy="9471"/>
            </a:xfrm>
            <a:custGeom>
              <a:avLst/>
              <a:gdLst>
                <a:gd name="T0" fmla="*/ 2 w 3"/>
                <a:gd name="T1" fmla="*/ 1 h 4"/>
                <a:gd name="T2" fmla="*/ 1 w 3"/>
                <a:gd name="T3" fmla="*/ 3 h 4"/>
                <a:gd name="T4" fmla="*/ 0 w 3"/>
                <a:gd name="T5" fmla="*/ 4 h 4"/>
                <a:gd name="T6" fmla="*/ 3 w 3"/>
                <a:gd name="T7" fmla="*/ 2 h 4"/>
                <a:gd name="T8" fmla="*/ 2 w 3"/>
                <a:gd name="T9" fmla="*/ 1 h 4"/>
              </a:gdLst>
              <a:ahLst/>
              <a:cxnLst>
                <a:cxn ang="0">
                  <a:pos x="T0" y="T1"/>
                </a:cxn>
                <a:cxn ang="0">
                  <a:pos x="T2" y="T3"/>
                </a:cxn>
                <a:cxn ang="0">
                  <a:pos x="T4" y="T5"/>
                </a:cxn>
                <a:cxn ang="0">
                  <a:pos x="T6" y="T7"/>
                </a:cxn>
                <a:cxn ang="0">
                  <a:pos x="T8" y="T9"/>
                </a:cxn>
              </a:cxnLst>
              <a:rect l="0" t="0" r="r" b="b"/>
              <a:pathLst>
                <a:path w="3" h="4">
                  <a:moveTo>
                    <a:pt x="2" y="1"/>
                  </a:moveTo>
                  <a:cubicBezTo>
                    <a:pt x="2" y="1"/>
                    <a:pt x="1" y="2"/>
                    <a:pt x="1" y="3"/>
                  </a:cubicBezTo>
                  <a:cubicBezTo>
                    <a:pt x="0" y="3"/>
                    <a:pt x="0" y="4"/>
                    <a:pt x="0" y="4"/>
                  </a:cubicBezTo>
                  <a:cubicBezTo>
                    <a:pt x="1" y="3"/>
                    <a:pt x="2" y="2"/>
                    <a:pt x="3" y="2"/>
                  </a:cubicBezTo>
                  <a:cubicBezTo>
                    <a:pt x="3" y="1"/>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78" name="Freeform 409">
              <a:extLst>
                <a:ext uri="{FF2B5EF4-FFF2-40B4-BE49-F238E27FC236}">
                  <a16:creationId xmlns:a16="http://schemas.microsoft.com/office/drawing/2014/main" id="{73D3A224-AA62-45EC-A603-E3C12FB6DD0E}"/>
                </a:ext>
              </a:extLst>
            </p:cNvPr>
            <p:cNvSpPr>
              <a:spLocks/>
            </p:cNvSpPr>
            <p:nvPr/>
          </p:nvSpPr>
          <p:spPr bwMode="gray">
            <a:xfrm>
              <a:off x="6772495" y="4197552"/>
              <a:ext cx="14883" cy="23001"/>
            </a:xfrm>
            <a:custGeom>
              <a:avLst/>
              <a:gdLst>
                <a:gd name="T0" fmla="*/ 5 w 6"/>
                <a:gd name="T1" fmla="*/ 0 h 9"/>
                <a:gd name="T2" fmla="*/ 3 w 6"/>
                <a:gd name="T3" fmla="*/ 2 h 9"/>
                <a:gd name="T4" fmla="*/ 2 w 6"/>
                <a:gd name="T5" fmla="*/ 4 h 9"/>
                <a:gd name="T6" fmla="*/ 2 w 6"/>
                <a:gd name="T7" fmla="*/ 6 h 9"/>
                <a:gd name="T8" fmla="*/ 1 w 6"/>
                <a:gd name="T9" fmla="*/ 8 h 9"/>
                <a:gd name="T10" fmla="*/ 1 w 6"/>
                <a:gd name="T11" fmla="*/ 9 h 9"/>
                <a:gd name="T12" fmla="*/ 4 w 6"/>
                <a:gd name="T13" fmla="*/ 6 h 9"/>
                <a:gd name="T14" fmla="*/ 6 w 6"/>
                <a:gd name="T15" fmla="*/ 3 h 9"/>
                <a:gd name="T16" fmla="*/ 5 w 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5" y="0"/>
                  </a:moveTo>
                  <a:cubicBezTo>
                    <a:pt x="4" y="0"/>
                    <a:pt x="3" y="1"/>
                    <a:pt x="3" y="2"/>
                  </a:cubicBezTo>
                  <a:cubicBezTo>
                    <a:pt x="2" y="3"/>
                    <a:pt x="3" y="3"/>
                    <a:pt x="2" y="4"/>
                  </a:cubicBezTo>
                  <a:cubicBezTo>
                    <a:pt x="2" y="5"/>
                    <a:pt x="2" y="5"/>
                    <a:pt x="2" y="6"/>
                  </a:cubicBezTo>
                  <a:cubicBezTo>
                    <a:pt x="1" y="6"/>
                    <a:pt x="1" y="7"/>
                    <a:pt x="1" y="8"/>
                  </a:cubicBezTo>
                  <a:cubicBezTo>
                    <a:pt x="0" y="9"/>
                    <a:pt x="0" y="9"/>
                    <a:pt x="1" y="9"/>
                  </a:cubicBezTo>
                  <a:cubicBezTo>
                    <a:pt x="2" y="9"/>
                    <a:pt x="3" y="7"/>
                    <a:pt x="4" y="6"/>
                  </a:cubicBezTo>
                  <a:cubicBezTo>
                    <a:pt x="5" y="5"/>
                    <a:pt x="5" y="4"/>
                    <a:pt x="6" y="3"/>
                  </a:cubicBezTo>
                  <a:cubicBezTo>
                    <a:pt x="6" y="1"/>
                    <a:pt x="6" y="0"/>
                    <a:pt x="5"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79" name="Freeform 410">
              <a:extLst>
                <a:ext uri="{FF2B5EF4-FFF2-40B4-BE49-F238E27FC236}">
                  <a16:creationId xmlns:a16="http://schemas.microsoft.com/office/drawing/2014/main" id="{828903C9-53F4-4BF8-9857-09BC9F80D34D}"/>
                </a:ext>
              </a:extLst>
            </p:cNvPr>
            <p:cNvSpPr>
              <a:spLocks/>
            </p:cNvSpPr>
            <p:nvPr/>
          </p:nvSpPr>
          <p:spPr bwMode="gray">
            <a:xfrm>
              <a:off x="6795495" y="4186728"/>
              <a:ext cx="48707" cy="43295"/>
            </a:xfrm>
            <a:custGeom>
              <a:avLst/>
              <a:gdLst>
                <a:gd name="T0" fmla="*/ 2 w 19"/>
                <a:gd name="T1" fmla="*/ 1 h 17"/>
                <a:gd name="T2" fmla="*/ 1 w 19"/>
                <a:gd name="T3" fmla="*/ 3 h 17"/>
                <a:gd name="T4" fmla="*/ 1 w 19"/>
                <a:gd name="T5" fmla="*/ 5 h 17"/>
                <a:gd name="T6" fmla="*/ 2 w 19"/>
                <a:gd name="T7" fmla="*/ 6 h 17"/>
                <a:gd name="T8" fmla="*/ 1 w 19"/>
                <a:gd name="T9" fmla="*/ 6 h 17"/>
                <a:gd name="T10" fmla="*/ 0 w 19"/>
                <a:gd name="T11" fmla="*/ 7 h 17"/>
                <a:gd name="T12" fmla="*/ 1 w 19"/>
                <a:gd name="T13" fmla="*/ 10 h 17"/>
                <a:gd name="T14" fmla="*/ 2 w 19"/>
                <a:gd name="T15" fmla="*/ 9 h 17"/>
                <a:gd name="T16" fmla="*/ 2 w 19"/>
                <a:gd name="T17" fmla="*/ 11 h 17"/>
                <a:gd name="T18" fmla="*/ 0 w 19"/>
                <a:gd name="T19" fmla="*/ 10 h 17"/>
                <a:gd name="T20" fmla="*/ 1 w 19"/>
                <a:gd name="T21" fmla="*/ 14 h 17"/>
                <a:gd name="T22" fmla="*/ 2 w 19"/>
                <a:gd name="T23" fmla="*/ 15 h 17"/>
                <a:gd name="T24" fmla="*/ 4 w 19"/>
                <a:gd name="T25" fmla="*/ 16 h 17"/>
                <a:gd name="T26" fmla="*/ 7 w 19"/>
                <a:gd name="T27" fmla="*/ 16 h 17"/>
                <a:gd name="T28" fmla="*/ 8 w 19"/>
                <a:gd name="T29" fmla="*/ 16 h 17"/>
                <a:gd name="T30" fmla="*/ 9 w 19"/>
                <a:gd name="T31" fmla="*/ 16 h 17"/>
                <a:gd name="T32" fmla="*/ 10 w 19"/>
                <a:gd name="T33" fmla="*/ 16 h 17"/>
                <a:gd name="T34" fmla="*/ 11 w 19"/>
                <a:gd name="T35" fmla="*/ 14 h 17"/>
                <a:gd name="T36" fmla="*/ 13 w 19"/>
                <a:gd name="T37" fmla="*/ 15 h 17"/>
                <a:gd name="T38" fmla="*/ 15 w 19"/>
                <a:gd name="T39" fmla="*/ 14 h 17"/>
                <a:gd name="T40" fmla="*/ 16 w 19"/>
                <a:gd name="T41" fmla="*/ 11 h 17"/>
                <a:gd name="T42" fmla="*/ 17 w 19"/>
                <a:gd name="T43" fmla="*/ 10 h 17"/>
                <a:gd name="T44" fmla="*/ 17 w 19"/>
                <a:gd name="T45" fmla="*/ 8 h 17"/>
                <a:gd name="T46" fmla="*/ 18 w 19"/>
                <a:gd name="T47" fmla="*/ 6 h 17"/>
                <a:gd name="T48" fmla="*/ 19 w 19"/>
                <a:gd name="T49" fmla="*/ 3 h 17"/>
                <a:gd name="T50" fmla="*/ 18 w 19"/>
                <a:gd name="T51" fmla="*/ 2 h 17"/>
                <a:gd name="T52" fmla="*/ 15 w 19"/>
                <a:gd name="T53" fmla="*/ 2 h 17"/>
                <a:gd name="T54" fmla="*/ 13 w 19"/>
                <a:gd name="T55" fmla="*/ 1 h 17"/>
                <a:gd name="T56" fmla="*/ 10 w 19"/>
                <a:gd name="T57" fmla="*/ 2 h 17"/>
                <a:gd name="T58" fmla="*/ 7 w 19"/>
                <a:gd name="T59" fmla="*/ 1 h 17"/>
                <a:gd name="T60" fmla="*/ 2 w 19"/>
                <a:gd name="T6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 h="17">
                  <a:moveTo>
                    <a:pt x="2" y="1"/>
                  </a:moveTo>
                  <a:cubicBezTo>
                    <a:pt x="2" y="1"/>
                    <a:pt x="1" y="2"/>
                    <a:pt x="1" y="3"/>
                  </a:cubicBezTo>
                  <a:cubicBezTo>
                    <a:pt x="1" y="4"/>
                    <a:pt x="1" y="4"/>
                    <a:pt x="1" y="5"/>
                  </a:cubicBezTo>
                  <a:cubicBezTo>
                    <a:pt x="1" y="5"/>
                    <a:pt x="2" y="6"/>
                    <a:pt x="2" y="6"/>
                  </a:cubicBezTo>
                  <a:cubicBezTo>
                    <a:pt x="2" y="6"/>
                    <a:pt x="1" y="6"/>
                    <a:pt x="1" y="6"/>
                  </a:cubicBezTo>
                  <a:cubicBezTo>
                    <a:pt x="0" y="5"/>
                    <a:pt x="0" y="6"/>
                    <a:pt x="0" y="7"/>
                  </a:cubicBezTo>
                  <a:cubicBezTo>
                    <a:pt x="0" y="8"/>
                    <a:pt x="0" y="10"/>
                    <a:pt x="1" y="10"/>
                  </a:cubicBezTo>
                  <a:cubicBezTo>
                    <a:pt x="1" y="10"/>
                    <a:pt x="3" y="9"/>
                    <a:pt x="2" y="9"/>
                  </a:cubicBezTo>
                  <a:cubicBezTo>
                    <a:pt x="2" y="10"/>
                    <a:pt x="3" y="10"/>
                    <a:pt x="2" y="11"/>
                  </a:cubicBezTo>
                  <a:cubicBezTo>
                    <a:pt x="1" y="11"/>
                    <a:pt x="1" y="10"/>
                    <a:pt x="0" y="10"/>
                  </a:cubicBezTo>
                  <a:cubicBezTo>
                    <a:pt x="0" y="11"/>
                    <a:pt x="1" y="13"/>
                    <a:pt x="1" y="14"/>
                  </a:cubicBezTo>
                  <a:cubicBezTo>
                    <a:pt x="1" y="15"/>
                    <a:pt x="2" y="15"/>
                    <a:pt x="2" y="15"/>
                  </a:cubicBezTo>
                  <a:cubicBezTo>
                    <a:pt x="2" y="16"/>
                    <a:pt x="3" y="17"/>
                    <a:pt x="4" y="16"/>
                  </a:cubicBezTo>
                  <a:cubicBezTo>
                    <a:pt x="5" y="16"/>
                    <a:pt x="6" y="15"/>
                    <a:pt x="7" y="16"/>
                  </a:cubicBezTo>
                  <a:cubicBezTo>
                    <a:pt x="7" y="16"/>
                    <a:pt x="8" y="17"/>
                    <a:pt x="8" y="16"/>
                  </a:cubicBezTo>
                  <a:cubicBezTo>
                    <a:pt x="8" y="16"/>
                    <a:pt x="8" y="15"/>
                    <a:pt x="9" y="16"/>
                  </a:cubicBezTo>
                  <a:cubicBezTo>
                    <a:pt x="9" y="16"/>
                    <a:pt x="9" y="16"/>
                    <a:pt x="10" y="16"/>
                  </a:cubicBezTo>
                  <a:cubicBezTo>
                    <a:pt x="11" y="15"/>
                    <a:pt x="10" y="14"/>
                    <a:pt x="11" y="14"/>
                  </a:cubicBezTo>
                  <a:cubicBezTo>
                    <a:pt x="11" y="15"/>
                    <a:pt x="12" y="15"/>
                    <a:pt x="13" y="15"/>
                  </a:cubicBezTo>
                  <a:cubicBezTo>
                    <a:pt x="13" y="14"/>
                    <a:pt x="14" y="14"/>
                    <a:pt x="15" y="14"/>
                  </a:cubicBezTo>
                  <a:cubicBezTo>
                    <a:pt x="16" y="13"/>
                    <a:pt x="16" y="12"/>
                    <a:pt x="16" y="11"/>
                  </a:cubicBezTo>
                  <a:cubicBezTo>
                    <a:pt x="16" y="10"/>
                    <a:pt x="16" y="11"/>
                    <a:pt x="17" y="10"/>
                  </a:cubicBezTo>
                  <a:cubicBezTo>
                    <a:pt x="17" y="10"/>
                    <a:pt x="17" y="9"/>
                    <a:pt x="17" y="8"/>
                  </a:cubicBezTo>
                  <a:cubicBezTo>
                    <a:pt x="18" y="8"/>
                    <a:pt x="18" y="7"/>
                    <a:pt x="18" y="6"/>
                  </a:cubicBezTo>
                  <a:cubicBezTo>
                    <a:pt x="18" y="5"/>
                    <a:pt x="19" y="4"/>
                    <a:pt x="19" y="3"/>
                  </a:cubicBezTo>
                  <a:cubicBezTo>
                    <a:pt x="19" y="2"/>
                    <a:pt x="18" y="2"/>
                    <a:pt x="18" y="2"/>
                  </a:cubicBezTo>
                  <a:cubicBezTo>
                    <a:pt x="17" y="2"/>
                    <a:pt x="16" y="2"/>
                    <a:pt x="15" y="2"/>
                  </a:cubicBezTo>
                  <a:cubicBezTo>
                    <a:pt x="15" y="1"/>
                    <a:pt x="14" y="1"/>
                    <a:pt x="13" y="1"/>
                  </a:cubicBezTo>
                  <a:cubicBezTo>
                    <a:pt x="12" y="1"/>
                    <a:pt x="11" y="1"/>
                    <a:pt x="10" y="2"/>
                  </a:cubicBezTo>
                  <a:cubicBezTo>
                    <a:pt x="10" y="3"/>
                    <a:pt x="8" y="2"/>
                    <a:pt x="7" y="1"/>
                  </a:cubicBezTo>
                  <a:cubicBezTo>
                    <a:pt x="6" y="0"/>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80" name="Freeform 411">
              <a:extLst>
                <a:ext uri="{FF2B5EF4-FFF2-40B4-BE49-F238E27FC236}">
                  <a16:creationId xmlns:a16="http://schemas.microsoft.com/office/drawing/2014/main" id="{09E77EDC-D5E4-43DB-9419-3E85B7A86440}"/>
                </a:ext>
              </a:extLst>
            </p:cNvPr>
            <p:cNvSpPr>
              <a:spLocks/>
            </p:cNvSpPr>
            <p:nvPr/>
          </p:nvSpPr>
          <p:spPr bwMode="gray">
            <a:xfrm>
              <a:off x="6841497" y="4212434"/>
              <a:ext cx="5412" cy="2706"/>
            </a:xfrm>
            <a:custGeom>
              <a:avLst/>
              <a:gdLst>
                <a:gd name="T0" fmla="*/ 1 w 2"/>
                <a:gd name="T1" fmla="*/ 0 h 1"/>
                <a:gd name="T2" fmla="*/ 0 w 2"/>
                <a:gd name="T3" fmla="*/ 1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0"/>
                    <a:pt x="0" y="1"/>
                  </a:cubicBezTo>
                  <a:cubicBezTo>
                    <a:pt x="1" y="1"/>
                    <a:pt x="1" y="1"/>
                    <a:pt x="1" y="1"/>
                  </a:cubicBezTo>
                  <a:cubicBezTo>
                    <a:pt x="1"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81" name="Freeform 412">
              <a:extLst>
                <a:ext uri="{FF2B5EF4-FFF2-40B4-BE49-F238E27FC236}">
                  <a16:creationId xmlns:a16="http://schemas.microsoft.com/office/drawing/2014/main" id="{10679F86-B50D-4F3C-91FC-0D0AF6699C36}"/>
                </a:ext>
              </a:extLst>
            </p:cNvPr>
            <p:cNvSpPr>
              <a:spLocks/>
            </p:cNvSpPr>
            <p:nvPr/>
          </p:nvSpPr>
          <p:spPr bwMode="gray">
            <a:xfrm>
              <a:off x="6832026" y="4223258"/>
              <a:ext cx="2706" cy="5412"/>
            </a:xfrm>
            <a:custGeom>
              <a:avLst/>
              <a:gdLst>
                <a:gd name="T0" fmla="*/ 1 w 1"/>
                <a:gd name="T1" fmla="*/ 1 h 2"/>
                <a:gd name="T2" fmla="*/ 0 w 1"/>
                <a:gd name="T3" fmla="*/ 2 h 2"/>
                <a:gd name="T4" fmla="*/ 1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0" y="0"/>
                    <a:pt x="0" y="1"/>
                    <a:pt x="0" y="2"/>
                  </a:cubicBezTo>
                  <a:cubicBezTo>
                    <a:pt x="0" y="2"/>
                    <a:pt x="0" y="2"/>
                    <a:pt x="1" y="2"/>
                  </a:cubicBezTo>
                  <a:cubicBezTo>
                    <a:pt x="1" y="1"/>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82" name="Freeform 413">
              <a:extLst>
                <a:ext uri="{FF2B5EF4-FFF2-40B4-BE49-F238E27FC236}">
                  <a16:creationId xmlns:a16="http://schemas.microsoft.com/office/drawing/2014/main" id="{91D08054-655E-4E77-AA44-2DF5C3FF584B}"/>
                </a:ext>
              </a:extLst>
            </p:cNvPr>
            <p:cNvSpPr>
              <a:spLocks/>
            </p:cNvSpPr>
            <p:nvPr/>
          </p:nvSpPr>
          <p:spPr bwMode="gray">
            <a:xfrm>
              <a:off x="6803613" y="4129903"/>
              <a:ext cx="2706" cy="9471"/>
            </a:xfrm>
            <a:custGeom>
              <a:avLst/>
              <a:gdLst>
                <a:gd name="T0" fmla="*/ 0 w 1"/>
                <a:gd name="T1" fmla="*/ 1 h 4"/>
                <a:gd name="T2" fmla="*/ 0 w 1"/>
                <a:gd name="T3" fmla="*/ 2 h 4"/>
                <a:gd name="T4" fmla="*/ 1 w 1"/>
                <a:gd name="T5" fmla="*/ 3 h 4"/>
                <a:gd name="T6" fmla="*/ 1 w 1"/>
                <a:gd name="T7" fmla="*/ 3 h 4"/>
                <a:gd name="T8" fmla="*/ 0 w 1"/>
                <a:gd name="T9" fmla="*/ 1 h 4"/>
              </a:gdLst>
              <a:ahLst/>
              <a:cxnLst>
                <a:cxn ang="0">
                  <a:pos x="T0" y="T1"/>
                </a:cxn>
                <a:cxn ang="0">
                  <a:pos x="T2" y="T3"/>
                </a:cxn>
                <a:cxn ang="0">
                  <a:pos x="T4" y="T5"/>
                </a:cxn>
                <a:cxn ang="0">
                  <a:pos x="T6" y="T7"/>
                </a:cxn>
                <a:cxn ang="0">
                  <a:pos x="T8" y="T9"/>
                </a:cxn>
              </a:cxnLst>
              <a:rect l="0" t="0" r="r" b="b"/>
              <a:pathLst>
                <a:path w="1" h="4">
                  <a:moveTo>
                    <a:pt x="0" y="1"/>
                  </a:moveTo>
                  <a:cubicBezTo>
                    <a:pt x="0" y="0"/>
                    <a:pt x="0" y="1"/>
                    <a:pt x="0" y="2"/>
                  </a:cubicBezTo>
                  <a:cubicBezTo>
                    <a:pt x="0" y="3"/>
                    <a:pt x="0" y="4"/>
                    <a:pt x="1" y="3"/>
                  </a:cubicBezTo>
                  <a:cubicBezTo>
                    <a:pt x="1" y="3"/>
                    <a:pt x="1" y="3"/>
                    <a:pt x="1" y="3"/>
                  </a:cubicBezTo>
                  <a:cubicBezTo>
                    <a:pt x="1" y="2"/>
                    <a:pt x="1"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83" name="Freeform 414">
              <a:extLst>
                <a:ext uri="{FF2B5EF4-FFF2-40B4-BE49-F238E27FC236}">
                  <a16:creationId xmlns:a16="http://schemas.microsoft.com/office/drawing/2014/main" id="{E494748A-BB4F-4979-A555-F2106BAA258C}"/>
                </a:ext>
              </a:extLst>
            </p:cNvPr>
            <p:cNvSpPr>
              <a:spLocks/>
            </p:cNvSpPr>
            <p:nvPr/>
          </p:nvSpPr>
          <p:spPr bwMode="gray">
            <a:xfrm>
              <a:off x="6143359" y="3567063"/>
              <a:ext cx="209712" cy="96062"/>
            </a:xfrm>
            <a:custGeom>
              <a:avLst/>
              <a:gdLst>
                <a:gd name="T0" fmla="*/ 5 w 81"/>
                <a:gd name="T1" fmla="*/ 6 h 37"/>
                <a:gd name="T2" fmla="*/ 5 w 81"/>
                <a:gd name="T3" fmla="*/ 9 h 37"/>
                <a:gd name="T4" fmla="*/ 4 w 81"/>
                <a:gd name="T5" fmla="*/ 9 h 37"/>
                <a:gd name="T6" fmla="*/ 0 w 81"/>
                <a:gd name="T7" fmla="*/ 10 h 37"/>
                <a:gd name="T8" fmla="*/ 2 w 81"/>
                <a:gd name="T9" fmla="*/ 10 h 37"/>
                <a:gd name="T10" fmla="*/ 4 w 81"/>
                <a:gd name="T11" fmla="*/ 12 h 37"/>
                <a:gd name="T12" fmla="*/ 7 w 81"/>
                <a:gd name="T13" fmla="*/ 10 h 37"/>
                <a:gd name="T14" fmla="*/ 10 w 81"/>
                <a:gd name="T15" fmla="*/ 8 h 37"/>
                <a:gd name="T16" fmla="*/ 12 w 81"/>
                <a:gd name="T17" fmla="*/ 9 h 37"/>
                <a:gd name="T18" fmla="*/ 16 w 81"/>
                <a:gd name="T19" fmla="*/ 5 h 37"/>
                <a:gd name="T20" fmla="*/ 21 w 81"/>
                <a:gd name="T21" fmla="*/ 5 h 37"/>
                <a:gd name="T22" fmla="*/ 26 w 81"/>
                <a:gd name="T23" fmla="*/ 7 h 37"/>
                <a:gd name="T24" fmla="*/ 22 w 81"/>
                <a:gd name="T25" fmla="*/ 8 h 37"/>
                <a:gd name="T26" fmla="*/ 25 w 81"/>
                <a:gd name="T27" fmla="*/ 10 h 37"/>
                <a:gd name="T28" fmla="*/ 29 w 81"/>
                <a:gd name="T29" fmla="*/ 11 h 37"/>
                <a:gd name="T30" fmla="*/ 30 w 81"/>
                <a:gd name="T31" fmla="*/ 12 h 37"/>
                <a:gd name="T32" fmla="*/ 35 w 81"/>
                <a:gd name="T33" fmla="*/ 12 h 37"/>
                <a:gd name="T34" fmla="*/ 38 w 81"/>
                <a:gd name="T35" fmla="*/ 16 h 37"/>
                <a:gd name="T36" fmla="*/ 42 w 81"/>
                <a:gd name="T37" fmla="*/ 18 h 37"/>
                <a:gd name="T38" fmla="*/ 46 w 81"/>
                <a:gd name="T39" fmla="*/ 18 h 37"/>
                <a:gd name="T40" fmla="*/ 48 w 81"/>
                <a:gd name="T41" fmla="*/ 20 h 37"/>
                <a:gd name="T42" fmla="*/ 49 w 81"/>
                <a:gd name="T43" fmla="*/ 24 h 37"/>
                <a:gd name="T44" fmla="*/ 52 w 81"/>
                <a:gd name="T45" fmla="*/ 27 h 37"/>
                <a:gd name="T46" fmla="*/ 57 w 81"/>
                <a:gd name="T47" fmla="*/ 28 h 37"/>
                <a:gd name="T48" fmla="*/ 58 w 81"/>
                <a:gd name="T49" fmla="*/ 30 h 37"/>
                <a:gd name="T50" fmla="*/ 55 w 81"/>
                <a:gd name="T51" fmla="*/ 33 h 37"/>
                <a:gd name="T52" fmla="*/ 53 w 81"/>
                <a:gd name="T53" fmla="*/ 36 h 37"/>
                <a:gd name="T54" fmla="*/ 61 w 81"/>
                <a:gd name="T55" fmla="*/ 36 h 37"/>
                <a:gd name="T56" fmla="*/ 69 w 81"/>
                <a:gd name="T57" fmla="*/ 37 h 37"/>
                <a:gd name="T58" fmla="*/ 75 w 81"/>
                <a:gd name="T59" fmla="*/ 37 h 37"/>
                <a:gd name="T60" fmla="*/ 81 w 81"/>
                <a:gd name="T61" fmla="*/ 35 h 37"/>
                <a:gd name="T62" fmla="*/ 79 w 81"/>
                <a:gd name="T63" fmla="*/ 34 h 37"/>
                <a:gd name="T64" fmla="*/ 75 w 81"/>
                <a:gd name="T65" fmla="*/ 30 h 37"/>
                <a:gd name="T66" fmla="*/ 72 w 81"/>
                <a:gd name="T67" fmla="*/ 29 h 37"/>
                <a:gd name="T68" fmla="*/ 69 w 81"/>
                <a:gd name="T69" fmla="*/ 29 h 37"/>
                <a:gd name="T70" fmla="*/ 70 w 81"/>
                <a:gd name="T71" fmla="*/ 27 h 37"/>
                <a:gd name="T72" fmla="*/ 68 w 81"/>
                <a:gd name="T73" fmla="*/ 25 h 37"/>
                <a:gd name="T74" fmla="*/ 65 w 81"/>
                <a:gd name="T75" fmla="*/ 23 h 37"/>
                <a:gd name="T76" fmla="*/ 63 w 81"/>
                <a:gd name="T77" fmla="*/ 23 h 37"/>
                <a:gd name="T78" fmla="*/ 62 w 81"/>
                <a:gd name="T79" fmla="*/ 22 h 37"/>
                <a:gd name="T80" fmla="*/ 61 w 81"/>
                <a:gd name="T81" fmla="*/ 21 h 37"/>
                <a:gd name="T82" fmla="*/ 59 w 81"/>
                <a:gd name="T83" fmla="*/ 20 h 37"/>
                <a:gd name="T84" fmla="*/ 57 w 81"/>
                <a:gd name="T85" fmla="*/ 18 h 37"/>
                <a:gd name="T86" fmla="*/ 55 w 81"/>
                <a:gd name="T87" fmla="*/ 17 h 37"/>
                <a:gd name="T88" fmla="*/ 52 w 81"/>
                <a:gd name="T89" fmla="*/ 14 h 37"/>
                <a:gd name="T90" fmla="*/ 49 w 81"/>
                <a:gd name="T91" fmla="*/ 11 h 37"/>
                <a:gd name="T92" fmla="*/ 47 w 81"/>
                <a:gd name="T93" fmla="*/ 10 h 37"/>
                <a:gd name="T94" fmla="*/ 43 w 81"/>
                <a:gd name="T95" fmla="*/ 9 h 37"/>
                <a:gd name="T96" fmla="*/ 42 w 81"/>
                <a:gd name="T97" fmla="*/ 6 h 37"/>
                <a:gd name="T98" fmla="*/ 41 w 81"/>
                <a:gd name="T99" fmla="*/ 5 h 37"/>
                <a:gd name="T100" fmla="*/ 38 w 81"/>
                <a:gd name="T101" fmla="*/ 4 h 37"/>
                <a:gd name="T102" fmla="*/ 36 w 81"/>
                <a:gd name="T103" fmla="*/ 3 h 37"/>
                <a:gd name="T104" fmla="*/ 33 w 81"/>
                <a:gd name="T105" fmla="*/ 2 h 37"/>
                <a:gd name="T106" fmla="*/ 32 w 81"/>
                <a:gd name="T107" fmla="*/ 2 h 37"/>
                <a:gd name="T108" fmla="*/ 30 w 81"/>
                <a:gd name="T109" fmla="*/ 1 h 37"/>
                <a:gd name="T110" fmla="*/ 28 w 81"/>
                <a:gd name="T111" fmla="*/ 1 h 37"/>
                <a:gd name="T112" fmla="*/ 23 w 81"/>
                <a:gd name="T113" fmla="*/ 0 h 37"/>
                <a:gd name="T114" fmla="*/ 17 w 81"/>
                <a:gd name="T115" fmla="*/ 1 h 37"/>
                <a:gd name="T116" fmla="*/ 15 w 81"/>
                <a:gd name="T117" fmla="*/ 1 h 37"/>
                <a:gd name="T118" fmla="*/ 11 w 81"/>
                <a:gd name="T119" fmla="*/ 2 h 37"/>
                <a:gd name="T120" fmla="*/ 9 w 81"/>
                <a:gd name="T121" fmla="*/ 3 h 37"/>
                <a:gd name="T122" fmla="*/ 7 w 81"/>
                <a:gd name="T123"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 h="37">
                  <a:moveTo>
                    <a:pt x="7" y="4"/>
                  </a:moveTo>
                  <a:cubicBezTo>
                    <a:pt x="6" y="5"/>
                    <a:pt x="6" y="6"/>
                    <a:pt x="5" y="6"/>
                  </a:cubicBezTo>
                  <a:cubicBezTo>
                    <a:pt x="5" y="7"/>
                    <a:pt x="5" y="7"/>
                    <a:pt x="5" y="8"/>
                  </a:cubicBezTo>
                  <a:cubicBezTo>
                    <a:pt x="5" y="8"/>
                    <a:pt x="5" y="8"/>
                    <a:pt x="5" y="9"/>
                  </a:cubicBezTo>
                  <a:cubicBezTo>
                    <a:pt x="5" y="9"/>
                    <a:pt x="5" y="10"/>
                    <a:pt x="5" y="10"/>
                  </a:cubicBezTo>
                  <a:cubicBezTo>
                    <a:pt x="4" y="10"/>
                    <a:pt x="4" y="9"/>
                    <a:pt x="4" y="9"/>
                  </a:cubicBezTo>
                  <a:cubicBezTo>
                    <a:pt x="3" y="9"/>
                    <a:pt x="2" y="10"/>
                    <a:pt x="2" y="10"/>
                  </a:cubicBezTo>
                  <a:cubicBezTo>
                    <a:pt x="1" y="10"/>
                    <a:pt x="1" y="10"/>
                    <a:pt x="0" y="10"/>
                  </a:cubicBezTo>
                  <a:cubicBezTo>
                    <a:pt x="0" y="10"/>
                    <a:pt x="0" y="11"/>
                    <a:pt x="1" y="11"/>
                  </a:cubicBezTo>
                  <a:cubicBezTo>
                    <a:pt x="1" y="11"/>
                    <a:pt x="1" y="11"/>
                    <a:pt x="2" y="10"/>
                  </a:cubicBezTo>
                  <a:cubicBezTo>
                    <a:pt x="3" y="10"/>
                    <a:pt x="3" y="10"/>
                    <a:pt x="4" y="11"/>
                  </a:cubicBezTo>
                  <a:cubicBezTo>
                    <a:pt x="4" y="11"/>
                    <a:pt x="3" y="12"/>
                    <a:pt x="4" y="12"/>
                  </a:cubicBezTo>
                  <a:cubicBezTo>
                    <a:pt x="4" y="11"/>
                    <a:pt x="4" y="11"/>
                    <a:pt x="5" y="11"/>
                  </a:cubicBezTo>
                  <a:cubicBezTo>
                    <a:pt x="6" y="11"/>
                    <a:pt x="6" y="11"/>
                    <a:pt x="7" y="10"/>
                  </a:cubicBezTo>
                  <a:cubicBezTo>
                    <a:pt x="7" y="10"/>
                    <a:pt x="8" y="10"/>
                    <a:pt x="8" y="9"/>
                  </a:cubicBezTo>
                  <a:cubicBezTo>
                    <a:pt x="8" y="8"/>
                    <a:pt x="9" y="8"/>
                    <a:pt x="10" y="8"/>
                  </a:cubicBezTo>
                  <a:cubicBezTo>
                    <a:pt x="10" y="9"/>
                    <a:pt x="10" y="9"/>
                    <a:pt x="11" y="8"/>
                  </a:cubicBezTo>
                  <a:cubicBezTo>
                    <a:pt x="11" y="8"/>
                    <a:pt x="11" y="9"/>
                    <a:pt x="12" y="9"/>
                  </a:cubicBezTo>
                  <a:cubicBezTo>
                    <a:pt x="13" y="9"/>
                    <a:pt x="13" y="8"/>
                    <a:pt x="14" y="7"/>
                  </a:cubicBezTo>
                  <a:cubicBezTo>
                    <a:pt x="15" y="7"/>
                    <a:pt x="16" y="6"/>
                    <a:pt x="16" y="5"/>
                  </a:cubicBezTo>
                  <a:cubicBezTo>
                    <a:pt x="17" y="5"/>
                    <a:pt x="17" y="5"/>
                    <a:pt x="18" y="4"/>
                  </a:cubicBezTo>
                  <a:cubicBezTo>
                    <a:pt x="19" y="4"/>
                    <a:pt x="20" y="4"/>
                    <a:pt x="21" y="5"/>
                  </a:cubicBezTo>
                  <a:cubicBezTo>
                    <a:pt x="22" y="5"/>
                    <a:pt x="23" y="5"/>
                    <a:pt x="24" y="5"/>
                  </a:cubicBezTo>
                  <a:cubicBezTo>
                    <a:pt x="25" y="6"/>
                    <a:pt x="27" y="7"/>
                    <a:pt x="26" y="7"/>
                  </a:cubicBezTo>
                  <a:cubicBezTo>
                    <a:pt x="26" y="7"/>
                    <a:pt x="25" y="7"/>
                    <a:pt x="24" y="7"/>
                  </a:cubicBezTo>
                  <a:cubicBezTo>
                    <a:pt x="23" y="7"/>
                    <a:pt x="23" y="8"/>
                    <a:pt x="22" y="8"/>
                  </a:cubicBezTo>
                  <a:cubicBezTo>
                    <a:pt x="22" y="8"/>
                    <a:pt x="23" y="9"/>
                    <a:pt x="24" y="9"/>
                  </a:cubicBezTo>
                  <a:cubicBezTo>
                    <a:pt x="24" y="10"/>
                    <a:pt x="25" y="10"/>
                    <a:pt x="25" y="10"/>
                  </a:cubicBezTo>
                  <a:cubicBezTo>
                    <a:pt x="26" y="10"/>
                    <a:pt x="27" y="10"/>
                    <a:pt x="28" y="11"/>
                  </a:cubicBezTo>
                  <a:cubicBezTo>
                    <a:pt x="28" y="11"/>
                    <a:pt x="29" y="12"/>
                    <a:pt x="29" y="11"/>
                  </a:cubicBezTo>
                  <a:cubicBezTo>
                    <a:pt x="29" y="11"/>
                    <a:pt x="30" y="10"/>
                    <a:pt x="30" y="10"/>
                  </a:cubicBezTo>
                  <a:cubicBezTo>
                    <a:pt x="30" y="11"/>
                    <a:pt x="29" y="12"/>
                    <a:pt x="30" y="12"/>
                  </a:cubicBezTo>
                  <a:cubicBezTo>
                    <a:pt x="31" y="12"/>
                    <a:pt x="33" y="12"/>
                    <a:pt x="33" y="12"/>
                  </a:cubicBezTo>
                  <a:cubicBezTo>
                    <a:pt x="34" y="12"/>
                    <a:pt x="35" y="11"/>
                    <a:pt x="35" y="12"/>
                  </a:cubicBezTo>
                  <a:cubicBezTo>
                    <a:pt x="35" y="12"/>
                    <a:pt x="35" y="14"/>
                    <a:pt x="36" y="14"/>
                  </a:cubicBezTo>
                  <a:cubicBezTo>
                    <a:pt x="37" y="15"/>
                    <a:pt x="37" y="15"/>
                    <a:pt x="38" y="16"/>
                  </a:cubicBezTo>
                  <a:cubicBezTo>
                    <a:pt x="38" y="16"/>
                    <a:pt x="38" y="17"/>
                    <a:pt x="39" y="17"/>
                  </a:cubicBezTo>
                  <a:cubicBezTo>
                    <a:pt x="40" y="16"/>
                    <a:pt x="41" y="17"/>
                    <a:pt x="42" y="18"/>
                  </a:cubicBezTo>
                  <a:cubicBezTo>
                    <a:pt x="42" y="18"/>
                    <a:pt x="43" y="18"/>
                    <a:pt x="44" y="18"/>
                  </a:cubicBezTo>
                  <a:cubicBezTo>
                    <a:pt x="44" y="19"/>
                    <a:pt x="45" y="18"/>
                    <a:pt x="46" y="18"/>
                  </a:cubicBezTo>
                  <a:cubicBezTo>
                    <a:pt x="46" y="18"/>
                    <a:pt x="47" y="18"/>
                    <a:pt x="48" y="18"/>
                  </a:cubicBezTo>
                  <a:cubicBezTo>
                    <a:pt x="48" y="19"/>
                    <a:pt x="48" y="19"/>
                    <a:pt x="48" y="20"/>
                  </a:cubicBezTo>
                  <a:cubicBezTo>
                    <a:pt x="48" y="21"/>
                    <a:pt x="49" y="22"/>
                    <a:pt x="48" y="22"/>
                  </a:cubicBezTo>
                  <a:cubicBezTo>
                    <a:pt x="48" y="23"/>
                    <a:pt x="48" y="23"/>
                    <a:pt x="49" y="24"/>
                  </a:cubicBezTo>
                  <a:cubicBezTo>
                    <a:pt x="49" y="24"/>
                    <a:pt x="50" y="26"/>
                    <a:pt x="51" y="26"/>
                  </a:cubicBezTo>
                  <a:cubicBezTo>
                    <a:pt x="51" y="27"/>
                    <a:pt x="52" y="27"/>
                    <a:pt x="52" y="27"/>
                  </a:cubicBezTo>
                  <a:cubicBezTo>
                    <a:pt x="53" y="28"/>
                    <a:pt x="54" y="27"/>
                    <a:pt x="54" y="28"/>
                  </a:cubicBezTo>
                  <a:cubicBezTo>
                    <a:pt x="55" y="28"/>
                    <a:pt x="56" y="28"/>
                    <a:pt x="57" y="28"/>
                  </a:cubicBezTo>
                  <a:cubicBezTo>
                    <a:pt x="58" y="28"/>
                    <a:pt x="58" y="29"/>
                    <a:pt x="58" y="29"/>
                  </a:cubicBezTo>
                  <a:cubicBezTo>
                    <a:pt x="57" y="29"/>
                    <a:pt x="57" y="30"/>
                    <a:pt x="58" y="30"/>
                  </a:cubicBezTo>
                  <a:cubicBezTo>
                    <a:pt x="58" y="30"/>
                    <a:pt x="59" y="31"/>
                    <a:pt x="58" y="31"/>
                  </a:cubicBezTo>
                  <a:cubicBezTo>
                    <a:pt x="58" y="31"/>
                    <a:pt x="56" y="32"/>
                    <a:pt x="55" y="33"/>
                  </a:cubicBezTo>
                  <a:cubicBezTo>
                    <a:pt x="55" y="33"/>
                    <a:pt x="54" y="34"/>
                    <a:pt x="53" y="35"/>
                  </a:cubicBezTo>
                  <a:cubicBezTo>
                    <a:pt x="53" y="35"/>
                    <a:pt x="52" y="36"/>
                    <a:pt x="53" y="36"/>
                  </a:cubicBezTo>
                  <a:cubicBezTo>
                    <a:pt x="55" y="36"/>
                    <a:pt x="56" y="36"/>
                    <a:pt x="58" y="36"/>
                  </a:cubicBezTo>
                  <a:cubicBezTo>
                    <a:pt x="59" y="36"/>
                    <a:pt x="60" y="36"/>
                    <a:pt x="61" y="36"/>
                  </a:cubicBezTo>
                  <a:cubicBezTo>
                    <a:pt x="63" y="36"/>
                    <a:pt x="65" y="35"/>
                    <a:pt x="65" y="36"/>
                  </a:cubicBezTo>
                  <a:cubicBezTo>
                    <a:pt x="66" y="36"/>
                    <a:pt x="68" y="36"/>
                    <a:pt x="69" y="37"/>
                  </a:cubicBezTo>
                  <a:cubicBezTo>
                    <a:pt x="70" y="37"/>
                    <a:pt x="71" y="37"/>
                    <a:pt x="72" y="37"/>
                  </a:cubicBezTo>
                  <a:cubicBezTo>
                    <a:pt x="73" y="37"/>
                    <a:pt x="74" y="37"/>
                    <a:pt x="75" y="37"/>
                  </a:cubicBezTo>
                  <a:cubicBezTo>
                    <a:pt x="76" y="36"/>
                    <a:pt x="78" y="36"/>
                    <a:pt x="79" y="36"/>
                  </a:cubicBezTo>
                  <a:cubicBezTo>
                    <a:pt x="80" y="37"/>
                    <a:pt x="81" y="35"/>
                    <a:pt x="81" y="35"/>
                  </a:cubicBezTo>
                  <a:cubicBezTo>
                    <a:pt x="81" y="35"/>
                    <a:pt x="81" y="34"/>
                    <a:pt x="80" y="34"/>
                  </a:cubicBezTo>
                  <a:cubicBezTo>
                    <a:pt x="80" y="34"/>
                    <a:pt x="79" y="34"/>
                    <a:pt x="79" y="34"/>
                  </a:cubicBezTo>
                  <a:cubicBezTo>
                    <a:pt x="78" y="33"/>
                    <a:pt x="77" y="31"/>
                    <a:pt x="77" y="31"/>
                  </a:cubicBezTo>
                  <a:cubicBezTo>
                    <a:pt x="76" y="31"/>
                    <a:pt x="76" y="30"/>
                    <a:pt x="75" y="30"/>
                  </a:cubicBezTo>
                  <a:cubicBezTo>
                    <a:pt x="74" y="29"/>
                    <a:pt x="74" y="29"/>
                    <a:pt x="73" y="30"/>
                  </a:cubicBezTo>
                  <a:cubicBezTo>
                    <a:pt x="73" y="30"/>
                    <a:pt x="72" y="30"/>
                    <a:pt x="72" y="29"/>
                  </a:cubicBezTo>
                  <a:cubicBezTo>
                    <a:pt x="72" y="29"/>
                    <a:pt x="71" y="29"/>
                    <a:pt x="71" y="29"/>
                  </a:cubicBezTo>
                  <a:cubicBezTo>
                    <a:pt x="70" y="29"/>
                    <a:pt x="69" y="29"/>
                    <a:pt x="69" y="29"/>
                  </a:cubicBezTo>
                  <a:cubicBezTo>
                    <a:pt x="69" y="28"/>
                    <a:pt x="71" y="28"/>
                    <a:pt x="70" y="28"/>
                  </a:cubicBezTo>
                  <a:cubicBezTo>
                    <a:pt x="70" y="28"/>
                    <a:pt x="70" y="27"/>
                    <a:pt x="70" y="27"/>
                  </a:cubicBezTo>
                  <a:cubicBezTo>
                    <a:pt x="71" y="27"/>
                    <a:pt x="71" y="26"/>
                    <a:pt x="70" y="26"/>
                  </a:cubicBezTo>
                  <a:cubicBezTo>
                    <a:pt x="70" y="25"/>
                    <a:pt x="68" y="25"/>
                    <a:pt x="68" y="25"/>
                  </a:cubicBezTo>
                  <a:cubicBezTo>
                    <a:pt x="68" y="25"/>
                    <a:pt x="67" y="25"/>
                    <a:pt x="67" y="25"/>
                  </a:cubicBezTo>
                  <a:cubicBezTo>
                    <a:pt x="66" y="24"/>
                    <a:pt x="65" y="23"/>
                    <a:pt x="65" y="23"/>
                  </a:cubicBezTo>
                  <a:cubicBezTo>
                    <a:pt x="64" y="23"/>
                    <a:pt x="64" y="23"/>
                    <a:pt x="64" y="23"/>
                  </a:cubicBezTo>
                  <a:cubicBezTo>
                    <a:pt x="64" y="24"/>
                    <a:pt x="63" y="23"/>
                    <a:pt x="63" y="23"/>
                  </a:cubicBezTo>
                  <a:cubicBezTo>
                    <a:pt x="62" y="23"/>
                    <a:pt x="62" y="23"/>
                    <a:pt x="62" y="22"/>
                  </a:cubicBezTo>
                  <a:cubicBezTo>
                    <a:pt x="63" y="22"/>
                    <a:pt x="62" y="21"/>
                    <a:pt x="62" y="22"/>
                  </a:cubicBezTo>
                  <a:cubicBezTo>
                    <a:pt x="62" y="22"/>
                    <a:pt x="61" y="22"/>
                    <a:pt x="61" y="22"/>
                  </a:cubicBezTo>
                  <a:cubicBezTo>
                    <a:pt x="61" y="21"/>
                    <a:pt x="61" y="21"/>
                    <a:pt x="61" y="21"/>
                  </a:cubicBezTo>
                  <a:cubicBezTo>
                    <a:pt x="61" y="21"/>
                    <a:pt x="60" y="19"/>
                    <a:pt x="60" y="19"/>
                  </a:cubicBezTo>
                  <a:cubicBezTo>
                    <a:pt x="60" y="19"/>
                    <a:pt x="59" y="20"/>
                    <a:pt x="59" y="20"/>
                  </a:cubicBezTo>
                  <a:cubicBezTo>
                    <a:pt x="59" y="21"/>
                    <a:pt x="59" y="21"/>
                    <a:pt x="59" y="20"/>
                  </a:cubicBezTo>
                  <a:cubicBezTo>
                    <a:pt x="58" y="19"/>
                    <a:pt x="58" y="19"/>
                    <a:pt x="57" y="18"/>
                  </a:cubicBezTo>
                  <a:cubicBezTo>
                    <a:pt x="57" y="18"/>
                    <a:pt x="57" y="18"/>
                    <a:pt x="56" y="17"/>
                  </a:cubicBezTo>
                  <a:cubicBezTo>
                    <a:pt x="56" y="17"/>
                    <a:pt x="55" y="17"/>
                    <a:pt x="55" y="17"/>
                  </a:cubicBezTo>
                  <a:cubicBezTo>
                    <a:pt x="55" y="16"/>
                    <a:pt x="54" y="16"/>
                    <a:pt x="54" y="16"/>
                  </a:cubicBezTo>
                  <a:cubicBezTo>
                    <a:pt x="54" y="16"/>
                    <a:pt x="53" y="15"/>
                    <a:pt x="52" y="14"/>
                  </a:cubicBezTo>
                  <a:cubicBezTo>
                    <a:pt x="52" y="13"/>
                    <a:pt x="51" y="13"/>
                    <a:pt x="51" y="13"/>
                  </a:cubicBezTo>
                  <a:cubicBezTo>
                    <a:pt x="51" y="12"/>
                    <a:pt x="50" y="12"/>
                    <a:pt x="49" y="11"/>
                  </a:cubicBezTo>
                  <a:cubicBezTo>
                    <a:pt x="49" y="11"/>
                    <a:pt x="49" y="11"/>
                    <a:pt x="49" y="11"/>
                  </a:cubicBezTo>
                  <a:cubicBezTo>
                    <a:pt x="48" y="11"/>
                    <a:pt x="48" y="10"/>
                    <a:pt x="47" y="10"/>
                  </a:cubicBezTo>
                  <a:cubicBezTo>
                    <a:pt x="47" y="10"/>
                    <a:pt x="45" y="10"/>
                    <a:pt x="45" y="10"/>
                  </a:cubicBezTo>
                  <a:cubicBezTo>
                    <a:pt x="44" y="10"/>
                    <a:pt x="44" y="10"/>
                    <a:pt x="43" y="9"/>
                  </a:cubicBezTo>
                  <a:cubicBezTo>
                    <a:pt x="43" y="9"/>
                    <a:pt x="42" y="8"/>
                    <a:pt x="42" y="8"/>
                  </a:cubicBezTo>
                  <a:cubicBezTo>
                    <a:pt x="42" y="7"/>
                    <a:pt x="42" y="6"/>
                    <a:pt x="42" y="6"/>
                  </a:cubicBezTo>
                  <a:cubicBezTo>
                    <a:pt x="41" y="6"/>
                    <a:pt x="41" y="6"/>
                    <a:pt x="40" y="6"/>
                  </a:cubicBezTo>
                  <a:cubicBezTo>
                    <a:pt x="40" y="5"/>
                    <a:pt x="41" y="5"/>
                    <a:pt x="41" y="5"/>
                  </a:cubicBezTo>
                  <a:cubicBezTo>
                    <a:pt x="40" y="5"/>
                    <a:pt x="40" y="5"/>
                    <a:pt x="40" y="5"/>
                  </a:cubicBezTo>
                  <a:cubicBezTo>
                    <a:pt x="39" y="5"/>
                    <a:pt x="39" y="4"/>
                    <a:pt x="38" y="4"/>
                  </a:cubicBezTo>
                  <a:cubicBezTo>
                    <a:pt x="38" y="4"/>
                    <a:pt x="38" y="5"/>
                    <a:pt x="37" y="4"/>
                  </a:cubicBezTo>
                  <a:cubicBezTo>
                    <a:pt x="37" y="4"/>
                    <a:pt x="36" y="4"/>
                    <a:pt x="36" y="3"/>
                  </a:cubicBezTo>
                  <a:cubicBezTo>
                    <a:pt x="35" y="3"/>
                    <a:pt x="35" y="2"/>
                    <a:pt x="35" y="2"/>
                  </a:cubicBezTo>
                  <a:cubicBezTo>
                    <a:pt x="34" y="2"/>
                    <a:pt x="34" y="2"/>
                    <a:pt x="33" y="2"/>
                  </a:cubicBezTo>
                  <a:cubicBezTo>
                    <a:pt x="33" y="2"/>
                    <a:pt x="32" y="2"/>
                    <a:pt x="33" y="2"/>
                  </a:cubicBezTo>
                  <a:cubicBezTo>
                    <a:pt x="33" y="1"/>
                    <a:pt x="32" y="1"/>
                    <a:pt x="32" y="2"/>
                  </a:cubicBezTo>
                  <a:cubicBezTo>
                    <a:pt x="31" y="2"/>
                    <a:pt x="30" y="2"/>
                    <a:pt x="30" y="2"/>
                  </a:cubicBezTo>
                  <a:cubicBezTo>
                    <a:pt x="30" y="1"/>
                    <a:pt x="31" y="0"/>
                    <a:pt x="30" y="1"/>
                  </a:cubicBezTo>
                  <a:cubicBezTo>
                    <a:pt x="30" y="1"/>
                    <a:pt x="29" y="2"/>
                    <a:pt x="28" y="2"/>
                  </a:cubicBezTo>
                  <a:cubicBezTo>
                    <a:pt x="28" y="2"/>
                    <a:pt x="28" y="1"/>
                    <a:pt x="28" y="1"/>
                  </a:cubicBezTo>
                  <a:cubicBezTo>
                    <a:pt x="28" y="0"/>
                    <a:pt x="26" y="1"/>
                    <a:pt x="25" y="0"/>
                  </a:cubicBezTo>
                  <a:cubicBezTo>
                    <a:pt x="25" y="0"/>
                    <a:pt x="24" y="0"/>
                    <a:pt x="23" y="0"/>
                  </a:cubicBezTo>
                  <a:cubicBezTo>
                    <a:pt x="22" y="0"/>
                    <a:pt x="20" y="1"/>
                    <a:pt x="20" y="1"/>
                  </a:cubicBezTo>
                  <a:cubicBezTo>
                    <a:pt x="19" y="1"/>
                    <a:pt x="18" y="1"/>
                    <a:pt x="17" y="1"/>
                  </a:cubicBezTo>
                  <a:cubicBezTo>
                    <a:pt x="17" y="1"/>
                    <a:pt x="17" y="2"/>
                    <a:pt x="16" y="1"/>
                  </a:cubicBezTo>
                  <a:cubicBezTo>
                    <a:pt x="16" y="1"/>
                    <a:pt x="15" y="1"/>
                    <a:pt x="15" y="1"/>
                  </a:cubicBezTo>
                  <a:cubicBezTo>
                    <a:pt x="14" y="1"/>
                    <a:pt x="14" y="1"/>
                    <a:pt x="13" y="1"/>
                  </a:cubicBezTo>
                  <a:cubicBezTo>
                    <a:pt x="13" y="1"/>
                    <a:pt x="12" y="2"/>
                    <a:pt x="11" y="2"/>
                  </a:cubicBezTo>
                  <a:cubicBezTo>
                    <a:pt x="11" y="3"/>
                    <a:pt x="10" y="3"/>
                    <a:pt x="10" y="3"/>
                  </a:cubicBezTo>
                  <a:cubicBezTo>
                    <a:pt x="9" y="3"/>
                    <a:pt x="9" y="3"/>
                    <a:pt x="9" y="3"/>
                  </a:cubicBezTo>
                  <a:cubicBezTo>
                    <a:pt x="8" y="3"/>
                    <a:pt x="8" y="3"/>
                    <a:pt x="8" y="3"/>
                  </a:cubicBezTo>
                  <a:cubicBezTo>
                    <a:pt x="8" y="4"/>
                    <a:pt x="7" y="4"/>
                    <a:pt x="7" y="4"/>
                  </a:cubicBezTo>
                  <a:cubicBezTo>
                    <a:pt x="7" y="4"/>
                    <a:pt x="7" y="4"/>
                    <a:pt x="7"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84" name="Freeform 415">
              <a:extLst>
                <a:ext uri="{FF2B5EF4-FFF2-40B4-BE49-F238E27FC236}">
                  <a16:creationId xmlns:a16="http://schemas.microsoft.com/office/drawing/2014/main" id="{04DB182A-4CBA-4127-93FB-FD8371A698FD}"/>
                </a:ext>
              </a:extLst>
            </p:cNvPr>
            <p:cNvSpPr>
              <a:spLocks/>
            </p:cNvSpPr>
            <p:nvPr/>
          </p:nvSpPr>
          <p:spPr bwMode="gray">
            <a:xfrm>
              <a:off x="6177184" y="3596829"/>
              <a:ext cx="12177" cy="14883"/>
            </a:xfrm>
            <a:custGeom>
              <a:avLst/>
              <a:gdLst>
                <a:gd name="T0" fmla="*/ 3 w 5"/>
                <a:gd name="T1" fmla="*/ 1 h 6"/>
                <a:gd name="T2" fmla="*/ 1 w 5"/>
                <a:gd name="T3" fmla="*/ 2 h 6"/>
                <a:gd name="T4" fmla="*/ 2 w 5"/>
                <a:gd name="T5" fmla="*/ 4 h 6"/>
                <a:gd name="T6" fmla="*/ 0 w 5"/>
                <a:gd name="T7" fmla="*/ 4 h 6"/>
                <a:gd name="T8" fmla="*/ 1 w 5"/>
                <a:gd name="T9" fmla="*/ 5 h 6"/>
                <a:gd name="T10" fmla="*/ 4 w 5"/>
                <a:gd name="T11" fmla="*/ 5 h 6"/>
                <a:gd name="T12" fmla="*/ 5 w 5"/>
                <a:gd name="T13" fmla="*/ 2 h 6"/>
                <a:gd name="T14" fmla="*/ 3 w 5"/>
                <a:gd name="T15" fmla="*/ 1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3" y="1"/>
                  </a:moveTo>
                  <a:cubicBezTo>
                    <a:pt x="2" y="1"/>
                    <a:pt x="1" y="1"/>
                    <a:pt x="1" y="2"/>
                  </a:cubicBezTo>
                  <a:cubicBezTo>
                    <a:pt x="1" y="3"/>
                    <a:pt x="2" y="3"/>
                    <a:pt x="2" y="4"/>
                  </a:cubicBezTo>
                  <a:cubicBezTo>
                    <a:pt x="1" y="4"/>
                    <a:pt x="1" y="4"/>
                    <a:pt x="0" y="4"/>
                  </a:cubicBezTo>
                  <a:cubicBezTo>
                    <a:pt x="0" y="4"/>
                    <a:pt x="1" y="4"/>
                    <a:pt x="1" y="5"/>
                  </a:cubicBezTo>
                  <a:cubicBezTo>
                    <a:pt x="2" y="5"/>
                    <a:pt x="3" y="6"/>
                    <a:pt x="4" y="5"/>
                  </a:cubicBezTo>
                  <a:cubicBezTo>
                    <a:pt x="5" y="4"/>
                    <a:pt x="5" y="3"/>
                    <a:pt x="5" y="2"/>
                  </a:cubicBezTo>
                  <a:cubicBezTo>
                    <a:pt x="4" y="1"/>
                    <a:pt x="3" y="0"/>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85" name="Freeform 416">
              <a:extLst>
                <a:ext uri="{FF2B5EF4-FFF2-40B4-BE49-F238E27FC236}">
                  <a16:creationId xmlns:a16="http://schemas.microsoft.com/office/drawing/2014/main" id="{C7498CE1-ABEF-4046-9381-4DBEC9265D58}"/>
                </a:ext>
              </a:extLst>
            </p:cNvPr>
            <p:cNvSpPr>
              <a:spLocks/>
            </p:cNvSpPr>
            <p:nvPr/>
          </p:nvSpPr>
          <p:spPr bwMode="gray">
            <a:xfrm>
              <a:off x="6147418" y="3580593"/>
              <a:ext cx="5412" cy="8118"/>
            </a:xfrm>
            <a:custGeom>
              <a:avLst/>
              <a:gdLst>
                <a:gd name="T0" fmla="*/ 2 w 2"/>
                <a:gd name="T1" fmla="*/ 0 h 3"/>
                <a:gd name="T2" fmla="*/ 1 w 2"/>
                <a:gd name="T3" fmla="*/ 1 h 3"/>
                <a:gd name="T4" fmla="*/ 0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2" y="0"/>
                    <a:pt x="1" y="1"/>
                    <a:pt x="1" y="1"/>
                  </a:cubicBezTo>
                  <a:cubicBezTo>
                    <a:pt x="0" y="2"/>
                    <a:pt x="0" y="3"/>
                    <a:pt x="0" y="3"/>
                  </a:cubicBezTo>
                  <a:cubicBezTo>
                    <a:pt x="1" y="2"/>
                    <a:pt x="2"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86" name="Freeform 417">
              <a:extLst>
                <a:ext uri="{FF2B5EF4-FFF2-40B4-BE49-F238E27FC236}">
                  <a16:creationId xmlns:a16="http://schemas.microsoft.com/office/drawing/2014/main" id="{16545458-0EE1-409E-BE6E-4F50ABD70088}"/>
                </a:ext>
              </a:extLst>
            </p:cNvPr>
            <p:cNvSpPr>
              <a:spLocks/>
            </p:cNvSpPr>
            <p:nvPr/>
          </p:nvSpPr>
          <p:spPr bwMode="gray">
            <a:xfrm>
              <a:off x="6251597" y="3583299"/>
              <a:ext cx="5412" cy="5412"/>
            </a:xfrm>
            <a:custGeom>
              <a:avLst/>
              <a:gdLst>
                <a:gd name="T0" fmla="*/ 2 w 2"/>
                <a:gd name="T1" fmla="*/ 1 h 2"/>
                <a:gd name="T2" fmla="*/ 1 w 2"/>
                <a:gd name="T3" fmla="*/ 0 h 2"/>
                <a:gd name="T4" fmla="*/ 2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1" y="0"/>
                    <a:pt x="0" y="0"/>
                    <a:pt x="1" y="0"/>
                  </a:cubicBezTo>
                  <a:cubicBezTo>
                    <a:pt x="1" y="1"/>
                    <a:pt x="1" y="1"/>
                    <a:pt x="2" y="2"/>
                  </a:cubicBezTo>
                  <a:cubicBezTo>
                    <a:pt x="2" y="2"/>
                    <a:pt x="2"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87" name="Freeform 418">
              <a:extLst>
                <a:ext uri="{FF2B5EF4-FFF2-40B4-BE49-F238E27FC236}">
                  <a16:creationId xmlns:a16="http://schemas.microsoft.com/office/drawing/2014/main" id="{142B775A-DD5A-42B4-BD5D-70AC5C651017}"/>
                </a:ext>
              </a:extLst>
            </p:cNvPr>
            <p:cNvSpPr>
              <a:spLocks/>
            </p:cNvSpPr>
            <p:nvPr/>
          </p:nvSpPr>
          <p:spPr bwMode="gray">
            <a:xfrm>
              <a:off x="6262421" y="3586005"/>
              <a:ext cx="2706" cy="2706"/>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1"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88" name="Freeform 419">
              <a:extLst>
                <a:ext uri="{FF2B5EF4-FFF2-40B4-BE49-F238E27FC236}">
                  <a16:creationId xmlns:a16="http://schemas.microsoft.com/office/drawing/2014/main" id="{1E644420-CE1A-49F9-BB64-5D29F3B4F240}"/>
                </a:ext>
              </a:extLst>
            </p:cNvPr>
            <p:cNvSpPr>
              <a:spLocks/>
            </p:cNvSpPr>
            <p:nvPr/>
          </p:nvSpPr>
          <p:spPr bwMode="gray">
            <a:xfrm>
              <a:off x="6269186" y="3591417"/>
              <a:ext cx="8118" cy="5412"/>
            </a:xfrm>
            <a:custGeom>
              <a:avLst/>
              <a:gdLst>
                <a:gd name="T0" fmla="*/ 2 w 3"/>
                <a:gd name="T1" fmla="*/ 0 h 2"/>
                <a:gd name="T2" fmla="*/ 0 w 3"/>
                <a:gd name="T3" fmla="*/ 1 h 2"/>
                <a:gd name="T4" fmla="*/ 2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0" y="0"/>
                    <a:pt x="0" y="1"/>
                  </a:cubicBezTo>
                  <a:cubicBezTo>
                    <a:pt x="0" y="1"/>
                    <a:pt x="2" y="2"/>
                    <a:pt x="2" y="2"/>
                  </a:cubicBezTo>
                  <a:cubicBezTo>
                    <a:pt x="3" y="2"/>
                    <a:pt x="3"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89" name="Freeform 420">
              <a:extLst>
                <a:ext uri="{FF2B5EF4-FFF2-40B4-BE49-F238E27FC236}">
                  <a16:creationId xmlns:a16="http://schemas.microsoft.com/office/drawing/2014/main" id="{3AF760E5-3F3C-420C-A94B-B950E7309351}"/>
                </a:ext>
              </a:extLst>
            </p:cNvPr>
            <p:cNvSpPr>
              <a:spLocks/>
            </p:cNvSpPr>
            <p:nvPr/>
          </p:nvSpPr>
          <p:spPr bwMode="gray">
            <a:xfrm>
              <a:off x="6274598" y="3594123"/>
              <a:ext cx="8118" cy="6765"/>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0"/>
                    <a:pt x="1" y="2"/>
                  </a:cubicBezTo>
                  <a:cubicBezTo>
                    <a:pt x="2" y="3"/>
                    <a:pt x="3"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90" name="Freeform 421">
              <a:extLst>
                <a:ext uri="{FF2B5EF4-FFF2-40B4-BE49-F238E27FC236}">
                  <a16:creationId xmlns:a16="http://schemas.microsoft.com/office/drawing/2014/main" id="{0E67E81A-3DBB-4B0D-854C-6E3797A4CB93}"/>
                </a:ext>
              </a:extLst>
            </p:cNvPr>
            <p:cNvSpPr>
              <a:spLocks/>
            </p:cNvSpPr>
            <p:nvPr/>
          </p:nvSpPr>
          <p:spPr bwMode="gray">
            <a:xfrm>
              <a:off x="6280010" y="3598181"/>
              <a:ext cx="5412" cy="5412"/>
            </a:xfrm>
            <a:custGeom>
              <a:avLst/>
              <a:gdLst>
                <a:gd name="T0" fmla="*/ 2 w 2"/>
                <a:gd name="T1" fmla="*/ 1 h 2"/>
                <a:gd name="T2" fmla="*/ 0 w 2"/>
                <a:gd name="T3" fmla="*/ 1 h 2"/>
                <a:gd name="T4" fmla="*/ 2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1" y="0"/>
                    <a:pt x="0" y="0"/>
                    <a:pt x="0" y="1"/>
                  </a:cubicBezTo>
                  <a:cubicBezTo>
                    <a:pt x="1" y="2"/>
                    <a:pt x="2" y="2"/>
                    <a:pt x="2" y="2"/>
                  </a:cubicBezTo>
                  <a:cubicBezTo>
                    <a:pt x="2" y="2"/>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91" name="Freeform 422">
              <a:extLst>
                <a:ext uri="{FF2B5EF4-FFF2-40B4-BE49-F238E27FC236}">
                  <a16:creationId xmlns:a16="http://schemas.microsoft.com/office/drawing/2014/main" id="{95FE834C-2D12-46B2-9B0B-462D1DA60D78}"/>
                </a:ext>
              </a:extLst>
            </p:cNvPr>
            <p:cNvSpPr>
              <a:spLocks/>
            </p:cNvSpPr>
            <p:nvPr/>
          </p:nvSpPr>
          <p:spPr bwMode="gray">
            <a:xfrm>
              <a:off x="6285422" y="3598181"/>
              <a:ext cx="2706" cy="541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0"/>
                    <a:pt x="0" y="1"/>
                    <a:pt x="0" y="2"/>
                  </a:cubicBezTo>
                  <a:cubicBezTo>
                    <a:pt x="1" y="2"/>
                    <a:pt x="1"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92" name="Freeform 423">
              <a:extLst>
                <a:ext uri="{FF2B5EF4-FFF2-40B4-BE49-F238E27FC236}">
                  <a16:creationId xmlns:a16="http://schemas.microsoft.com/office/drawing/2014/main" id="{02FEEC99-09F1-44B9-BFD0-06DF10AC947F}"/>
                </a:ext>
              </a:extLst>
            </p:cNvPr>
            <p:cNvSpPr>
              <a:spLocks/>
            </p:cNvSpPr>
            <p:nvPr/>
          </p:nvSpPr>
          <p:spPr bwMode="gray">
            <a:xfrm>
              <a:off x="6282716" y="3603593"/>
              <a:ext cx="8118" cy="5412"/>
            </a:xfrm>
            <a:custGeom>
              <a:avLst/>
              <a:gdLst>
                <a:gd name="T0" fmla="*/ 2 w 3"/>
                <a:gd name="T1" fmla="*/ 2 h 2"/>
                <a:gd name="T2" fmla="*/ 1 w 3"/>
                <a:gd name="T3" fmla="*/ 0 h 2"/>
                <a:gd name="T4" fmla="*/ 1 w 3"/>
                <a:gd name="T5" fmla="*/ 2 h 2"/>
                <a:gd name="T6" fmla="*/ 2 w 3"/>
                <a:gd name="T7" fmla="*/ 2 h 2"/>
              </a:gdLst>
              <a:ahLst/>
              <a:cxnLst>
                <a:cxn ang="0">
                  <a:pos x="T0" y="T1"/>
                </a:cxn>
                <a:cxn ang="0">
                  <a:pos x="T2" y="T3"/>
                </a:cxn>
                <a:cxn ang="0">
                  <a:pos x="T4" y="T5"/>
                </a:cxn>
                <a:cxn ang="0">
                  <a:pos x="T6" y="T7"/>
                </a:cxn>
              </a:cxnLst>
              <a:rect l="0" t="0" r="r" b="b"/>
              <a:pathLst>
                <a:path w="3" h="2">
                  <a:moveTo>
                    <a:pt x="2" y="2"/>
                  </a:moveTo>
                  <a:cubicBezTo>
                    <a:pt x="3" y="1"/>
                    <a:pt x="2" y="0"/>
                    <a:pt x="1" y="0"/>
                  </a:cubicBezTo>
                  <a:cubicBezTo>
                    <a:pt x="0" y="0"/>
                    <a:pt x="1" y="1"/>
                    <a:pt x="1" y="2"/>
                  </a:cubicBezTo>
                  <a:cubicBezTo>
                    <a:pt x="2" y="2"/>
                    <a:pt x="2" y="2"/>
                    <a:pt x="2"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93" name="Freeform 424">
              <a:extLst>
                <a:ext uri="{FF2B5EF4-FFF2-40B4-BE49-F238E27FC236}">
                  <a16:creationId xmlns:a16="http://schemas.microsoft.com/office/drawing/2014/main" id="{F8818E0A-1640-4EA5-A160-DCDD4ADA01BC}"/>
                </a:ext>
              </a:extLst>
            </p:cNvPr>
            <p:cNvSpPr>
              <a:spLocks/>
            </p:cNvSpPr>
            <p:nvPr/>
          </p:nvSpPr>
          <p:spPr bwMode="gray">
            <a:xfrm>
              <a:off x="6290834" y="3609005"/>
              <a:ext cx="6765" cy="10824"/>
            </a:xfrm>
            <a:custGeom>
              <a:avLst/>
              <a:gdLst>
                <a:gd name="T0" fmla="*/ 1 w 3"/>
                <a:gd name="T1" fmla="*/ 2 h 4"/>
                <a:gd name="T2" fmla="*/ 0 w 3"/>
                <a:gd name="T3" fmla="*/ 1 h 4"/>
                <a:gd name="T4" fmla="*/ 3 w 3"/>
                <a:gd name="T5" fmla="*/ 3 h 4"/>
                <a:gd name="T6" fmla="*/ 1 w 3"/>
                <a:gd name="T7" fmla="*/ 2 h 4"/>
              </a:gdLst>
              <a:ahLst/>
              <a:cxnLst>
                <a:cxn ang="0">
                  <a:pos x="T0" y="T1"/>
                </a:cxn>
                <a:cxn ang="0">
                  <a:pos x="T2" y="T3"/>
                </a:cxn>
                <a:cxn ang="0">
                  <a:pos x="T4" y="T5"/>
                </a:cxn>
                <a:cxn ang="0">
                  <a:pos x="T6" y="T7"/>
                </a:cxn>
              </a:cxnLst>
              <a:rect l="0" t="0" r="r" b="b"/>
              <a:pathLst>
                <a:path w="3" h="4">
                  <a:moveTo>
                    <a:pt x="1" y="2"/>
                  </a:moveTo>
                  <a:cubicBezTo>
                    <a:pt x="0" y="1"/>
                    <a:pt x="0" y="0"/>
                    <a:pt x="0" y="1"/>
                  </a:cubicBezTo>
                  <a:cubicBezTo>
                    <a:pt x="1" y="1"/>
                    <a:pt x="3" y="2"/>
                    <a:pt x="3" y="3"/>
                  </a:cubicBezTo>
                  <a:cubicBezTo>
                    <a:pt x="3" y="4"/>
                    <a:pt x="2" y="3"/>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94" name="Freeform 425">
              <a:extLst>
                <a:ext uri="{FF2B5EF4-FFF2-40B4-BE49-F238E27FC236}">
                  <a16:creationId xmlns:a16="http://schemas.microsoft.com/office/drawing/2014/main" id="{CAECC98A-E80C-48D9-A158-75813A4D2C7B}"/>
                </a:ext>
              </a:extLst>
            </p:cNvPr>
            <p:cNvSpPr>
              <a:spLocks/>
            </p:cNvSpPr>
            <p:nvPr/>
          </p:nvSpPr>
          <p:spPr bwMode="gray">
            <a:xfrm>
              <a:off x="6254303" y="3627947"/>
              <a:ext cx="2706" cy="4059"/>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0"/>
                    <a:pt x="0" y="1"/>
                    <a:pt x="0" y="2"/>
                  </a:cubicBezTo>
                  <a:cubicBezTo>
                    <a:pt x="1" y="2"/>
                    <a:pt x="1"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95" name="Freeform 426">
              <a:extLst>
                <a:ext uri="{FF2B5EF4-FFF2-40B4-BE49-F238E27FC236}">
                  <a16:creationId xmlns:a16="http://schemas.microsoft.com/office/drawing/2014/main" id="{8D2471FB-FF3F-4243-980E-C61BAC75A713}"/>
                </a:ext>
              </a:extLst>
            </p:cNvPr>
            <p:cNvSpPr>
              <a:spLocks/>
            </p:cNvSpPr>
            <p:nvPr/>
          </p:nvSpPr>
          <p:spPr bwMode="gray">
            <a:xfrm>
              <a:off x="6257009" y="3632006"/>
              <a:ext cx="5412" cy="5412"/>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1" y="0"/>
                    <a:pt x="0" y="1"/>
                    <a:pt x="1" y="1"/>
                  </a:cubicBezTo>
                  <a:cubicBezTo>
                    <a:pt x="1" y="2"/>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96" name="Freeform 427">
              <a:extLst>
                <a:ext uri="{FF2B5EF4-FFF2-40B4-BE49-F238E27FC236}">
                  <a16:creationId xmlns:a16="http://schemas.microsoft.com/office/drawing/2014/main" id="{62561C11-FF3F-4618-9535-950B25CA2985}"/>
                </a:ext>
              </a:extLst>
            </p:cNvPr>
            <p:cNvSpPr>
              <a:spLocks/>
            </p:cNvSpPr>
            <p:nvPr/>
          </p:nvSpPr>
          <p:spPr bwMode="gray">
            <a:xfrm>
              <a:off x="6266481" y="3640124"/>
              <a:ext cx="2706" cy="2706"/>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1" y="1"/>
                    <a:pt x="1" y="1"/>
                    <a:pt x="1" y="1"/>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97" name="Freeform 428">
              <a:extLst>
                <a:ext uri="{FF2B5EF4-FFF2-40B4-BE49-F238E27FC236}">
                  <a16:creationId xmlns:a16="http://schemas.microsoft.com/office/drawing/2014/main" id="{B085D8AC-2F42-4DF8-B6EE-194026BAFAE4}"/>
                </a:ext>
              </a:extLst>
            </p:cNvPr>
            <p:cNvSpPr>
              <a:spLocks/>
            </p:cNvSpPr>
            <p:nvPr/>
          </p:nvSpPr>
          <p:spPr bwMode="gray">
            <a:xfrm>
              <a:off x="6271892" y="3637418"/>
              <a:ext cx="5412" cy="8118"/>
            </a:xfrm>
            <a:custGeom>
              <a:avLst/>
              <a:gdLst>
                <a:gd name="T0" fmla="*/ 1 w 2"/>
                <a:gd name="T1" fmla="*/ 1 h 3"/>
                <a:gd name="T2" fmla="*/ 0 w 2"/>
                <a:gd name="T3" fmla="*/ 3 h 3"/>
                <a:gd name="T4" fmla="*/ 2 w 2"/>
                <a:gd name="T5" fmla="*/ 3 h 3"/>
                <a:gd name="T6" fmla="*/ 1 w 2"/>
                <a:gd name="T7" fmla="*/ 2 h 3"/>
                <a:gd name="T8" fmla="*/ 1 w 2"/>
                <a:gd name="T9" fmla="*/ 1 h 3"/>
              </a:gdLst>
              <a:ahLst/>
              <a:cxnLst>
                <a:cxn ang="0">
                  <a:pos x="T0" y="T1"/>
                </a:cxn>
                <a:cxn ang="0">
                  <a:pos x="T2" y="T3"/>
                </a:cxn>
                <a:cxn ang="0">
                  <a:pos x="T4" y="T5"/>
                </a:cxn>
                <a:cxn ang="0">
                  <a:pos x="T6" y="T7"/>
                </a:cxn>
                <a:cxn ang="0">
                  <a:pos x="T8" y="T9"/>
                </a:cxn>
              </a:cxnLst>
              <a:rect l="0" t="0" r="r" b="b"/>
              <a:pathLst>
                <a:path w="2" h="3">
                  <a:moveTo>
                    <a:pt x="1" y="1"/>
                  </a:moveTo>
                  <a:cubicBezTo>
                    <a:pt x="1" y="1"/>
                    <a:pt x="0" y="3"/>
                    <a:pt x="0" y="3"/>
                  </a:cubicBezTo>
                  <a:cubicBezTo>
                    <a:pt x="1" y="2"/>
                    <a:pt x="2" y="3"/>
                    <a:pt x="2" y="3"/>
                  </a:cubicBezTo>
                  <a:cubicBezTo>
                    <a:pt x="2" y="2"/>
                    <a:pt x="1" y="2"/>
                    <a:pt x="1" y="2"/>
                  </a:cubicBezTo>
                  <a:cubicBezTo>
                    <a:pt x="1"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98" name="Freeform 429">
              <a:extLst>
                <a:ext uri="{FF2B5EF4-FFF2-40B4-BE49-F238E27FC236}">
                  <a16:creationId xmlns:a16="http://schemas.microsoft.com/office/drawing/2014/main" id="{9C49BD19-C9D3-49ED-8C61-78F7E580DB68}"/>
                </a:ext>
              </a:extLst>
            </p:cNvPr>
            <p:cNvSpPr>
              <a:spLocks/>
            </p:cNvSpPr>
            <p:nvPr/>
          </p:nvSpPr>
          <p:spPr bwMode="gray">
            <a:xfrm>
              <a:off x="6277304" y="3645536"/>
              <a:ext cx="2706" cy="8118"/>
            </a:xfrm>
            <a:custGeom>
              <a:avLst/>
              <a:gdLst>
                <a:gd name="T0" fmla="*/ 0 w 1"/>
                <a:gd name="T1" fmla="*/ 0 h 3"/>
                <a:gd name="T2" fmla="*/ 0 w 1"/>
                <a:gd name="T3" fmla="*/ 1 h 3"/>
                <a:gd name="T4" fmla="*/ 1 w 1"/>
                <a:gd name="T5" fmla="*/ 3 h 3"/>
                <a:gd name="T6" fmla="*/ 0 w 1"/>
                <a:gd name="T7" fmla="*/ 0 h 3"/>
              </a:gdLst>
              <a:ahLst/>
              <a:cxnLst>
                <a:cxn ang="0">
                  <a:pos x="T0" y="T1"/>
                </a:cxn>
                <a:cxn ang="0">
                  <a:pos x="T2" y="T3"/>
                </a:cxn>
                <a:cxn ang="0">
                  <a:pos x="T4" y="T5"/>
                </a:cxn>
                <a:cxn ang="0">
                  <a:pos x="T6" y="T7"/>
                </a:cxn>
              </a:cxnLst>
              <a:rect l="0" t="0" r="r" b="b"/>
              <a:pathLst>
                <a:path w="1" h="3">
                  <a:moveTo>
                    <a:pt x="0" y="0"/>
                  </a:moveTo>
                  <a:cubicBezTo>
                    <a:pt x="0" y="0"/>
                    <a:pt x="0" y="0"/>
                    <a:pt x="0" y="1"/>
                  </a:cubicBezTo>
                  <a:cubicBezTo>
                    <a:pt x="1" y="2"/>
                    <a:pt x="1" y="3"/>
                    <a:pt x="1" y="3"/>
                  </a:cubicBezTo>
                  <a:cubicBezTo>
                    <a:pt x="1" y="2"/>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599" name="Freeform 430">
              <a:extLst>
                <a:ext uri="{FF2B5EF4-FFF2-40B4-BE49-F238E27FC236}">
                  <a16:creationId xmlns:a16="http://schemas.microsoft.com/office/drawing/2014/main" id="{1A8EC30B-7DDF-41E4-B498-81296D8BCD15}"/>
                </a:ext>
              </a:extLst>
            </p:cNvPr>
            <p:cNvSpPr>
              <a:spLocks/>
            </p:cNvSpPr>
            <p:nvPr/>
          </p:nvSpPr>
          <p:spPr bwMode="gray">
            <a:xfrm>
              <a:off x="6280010" y="3642830"/>
              <a:ext cx="8118" cy="10824"/>
            </a:xfrm>
            <a:custGeom>
              <a:avLst/>
              <a:gdLst>
                <a:gd name="T0" fmla="*/ 1 w 3"/>
                <a:gd name="T1" fmla="*/ 1 h 4"/>
                <a:gd name="T2" fmla="*/ 1 w 3"/>
                <a:gd name="T3" fmla="*/ 2 h 4"/>
                <a:gd name="T4" fmla="*/ 1 w 3"/>
                <a:gd name="T5" fmla="*/ 4 h 4"/>
                <a:gd name="T6" fmla="*/ 2 w 3"/>
                <a:gd name="T7" fmla="*/ 2 h 4"/>
                <a:gd name="T8" fmla="*/ 3 w 3"/>
                <a:gd name="T9" fmla="*/ 1 h 4"/>
                <a:gd name="T10" fmla="*/ 2 w 3"/>
                <a:gd name="T11" fmla="*/ 1 h 4"/>
                <a:gd name="T12" fmla="*/ 1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1"/>
                  </a:moveTo>
                  <a:cubicBezTo>
                    <a:pt x="1" y="1"/>
                    <a:pt x="1" y="1"/>
                    <a:pt x="1" y="2"/>
                  </a:cubicBezTo>
                  <a:cubicBezTo>
                    <a:pt x="1" y="3"/>
                    <a:pt x="0" y="4"/>
                    <a:pt x="1" y="4"/>
                  </a:cubicBezTo>
                  <a:cubicBezTo>
                    <a:pt x="1" y="3"/>
                    <a:pt x="2" y="3"/>
                    <a:pt x="2" y="2"/>
                  </a:cubicBezTo>
                  <a:cubicBezTo>
                    <a:pt x="2" y="2"/>
                    <a:pt x="3" y="2"/>
                    <a:pt x="3" y="1"/>
                  </a:cubicBezTo>
                  <a:cubicBezTo>
                    <a:pt x="3" y="1"/>
                    <a:pt x="2" y="1"/>
                    <a:pt x="2" y="1"/>
                  </a:cubicBezTo>
                  <a:cubicBezTo>
                    <a:pt x="1" y="2"/>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00" name="Freeform 431">
              <a:extLst>
                <a:ext uri="{FF2B5EF4-FFF2-40B4-BE49-F238E27FC236}">
                  <a16:creationId xmlns:a16="http://schemas.microsoft.com/office/drawing/2014/main" id="{EFB2559F-E4BC-4FB9-8D21-9ECBD481F666}"/>
                </a:ext>
              </a:extLst>
            </p:cNvPr>
            <p:cNvSpPr>
              <a:spLocks/>
            </p:cNvSpPr>
            <p:nvPr/>
          </p:nvSpPr>
          <p:spPr bwMode="gray">
            <a:xfrm>
              <a:off x="6202890" y="3665830"/>
              <a:ext cx="9471" cy="2706"/>
            </a:xfrm>
            <a:custGeom>
              <a:avLst/>
              <a:gdLst>
                <a:gd name="T0" fmla="*/ 3 w 4"/>
                <a:gd name="T1" fmla="*/ 0 h 1"/>
                <a:gd name="T2" fmla="*/ 1 w 4"/>
                <a:gd name="T3" fmla="*/ 0 h 1"/>
                <a:gd name="T4" fmla="*/ 3 w 4"/>
                <a:gd name="T5" fmla="*/ 0 h 1"/>
              </a:gdLst>
              <a:ahLst/>
              <a:cxnLst>
                <a:cxn ang="0">
                  <a:pos x="T0" y="T1"/>
                </a:cxn>
                <a:cxn ang="0">
                  <a:pos x="T2" y="T3"/>
                </a:cxn>
                <a:cxn ang="0">
                  <a:pos x="T4" y="T5"/>
                </a:cxn>
              </a:cxnLst>
              <a:rect l="0" t="0" r="r" b="b"/>
              <a:pathLst>
                <a:path w="4" h="1">
                  <a:moveTo>
                    <a:pt x="3" y="0"/>
                  </a:moveTo>
                  <a:cubicBezTo>
                    <a:pt x="2" y="0"/>
                    <a:pt x="0" y="0"/>
                    <a:pt x="1" y="0"/>
                  </a:cubicBezTo>
                  <a:cubicBezTo>
                    <a:pt x="1" y="1"/>
                    <a:pt x="4" y="1"/>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01" name="Freeform 432">
              <a:extLst>
                <a:ext uri="{FF2B5EF4-FFF2-40B4-BE49-F238E27FC236}">
                  <a16:creationId xmlns:a16="http://schemas.microsoft.com/office/drawing/2014/main" id="{DE4870A8-71A5-46AF-9BC9-6C8FD7D74EE5}"/>
                </a:ext>
              </a:extLst>
            </p:cNvPr>
            <p:cNvSpPr>
              <a:spLocks/>
            </p:cNvSpPr>
            <p:nvPr/>
          </p:nvSpPr>
          <p:spPr bwMode="gray">
            <a:xfrm>
              <a:off x="6259715" y="3691537"/>
              <a:ext cx="43295" cy="27060"/>
            </a:xfrm>
            <a:custGeom>
              <a:avLst/>
              <a:gdLst>
                <a:gd name="T0" fmla="*/ 9 w 17"/>
                <a:gd name="T1" fmla="*/ 2 h 10"/>
                <a:gd name="T2" fmla="*/ 5 w 17"/>
                <a:gd name="T3" fmla="*/ 1 h 10"/>
                <a:gd name="T4" fmla="*/ 4 w 17"/>
                <a:gd name="T5" fmla="*/ 1 h 10"/>
                <a:gd name="T6" fmla="*/ 2 w 17"/>
                <a:gd name="T7" fmla="*/ 1 h 10"/>
                <a:gd name="T8" fmla="*/ 1 w 17"/>
                <a:gd name="T9" fmla="*/ 3 h 10"/>
                <a:gd name="T10" fmla="*/ 3 w 17"/>
                <a:gd name="T11" fmla="*/ 4 h 10"/>
                <a:gd name="T12" fmla="*/ 5 w 17"/>
                <a:gd name="T13" fmla="*/ 6 h 10"/>
                <a:gd name="T14" fmla="*/ 7 w 17"/>
                <a:gd name="T15" fmla="*/ 7 h 10"/>
                <a:gd name="T16" fmla="*/ 9 w 17"/>
                <a:gd name="T17" fmla="*/ 8 h 10"/>
                <a:gd name="T18" fmla="*/ 10 w 17"/>
                <a:gd name="T19" fmla="*/ 9 h 10"/>
                <a:gd name="T20" fmla="*/ 11 w 17"/>
                <a:gd name="T21" fmla="*/ 7 h 10"/>
                <a:gd name="T22" fmla="*/ 14 w 17"/>
                <a:gd name="T23" fmla="*/ 8 h 10"/>
                <a:gd name="T24" fmla="*/ 17 w 17"/>
                <a:gd name="T25" fmla="*/ 8 h 10"/>
                <a:gd name="T26" fmla="*/ 16 w 17"/>
                <a:gd name="T27" fmla="*/ 5 h 10"/>
                <a:gd name="T28" fmla="*/ 15 w 17"/>
                <a:gd name="T29" fmla="*/ 4 h 10"/>
                <a:gd name="T30" fmla="*/ 13 w 17"/>
                <a:gd name="T31" fmla="*/ 3 h 10"/>
                <a:gd name="T32" fmla="*/ 11 w 17"/>
                <a:gd name="T33" fmla="*/ 2 h 10"/>
                <a:gd name="T34" fmla="*/ 9 w 17"/>
                <a:gd name="T3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10">
                  <a:moveTo>
                    <a:pt x="9" y="2"/>
                  </a:moveTo>
                  <a:cubicBezTo>
                    <a:pt x="8" y="1"/>
                    <a:pt x="6" y="1"/>
                    <a:pt x="5" y="1"/>
                  </a:cubicBezTo>
                  <a:cubicBezTo>
                    <a:pt x="4" y="0"/>
                    <a:pt x="5" y="1"/>
                    <a:pt x="4" y="1"/>
                  </a:cubicBezTo>
                  <a:cubicBezTo>
                    <a:pt x="3" y="1"/>
                    <a:pt x="3" y="1"/>
                    <a:pt x="2" y="1"/>
                  </a:cubicBezTo>
                  <a:cubicBezTo>
                    <a:pt x="1" y="2"/>
                    <a:pt x="0" y="2"/>
                    <a:pt x="1" y="3"/>
                  </a:cubicBezTo>
                  <a:cubicBezTo>
                    <a:pt x="2" y="3"/>
                    <a:pt x="3" y="3"/>
                    <a:pt x="3" y="4"/>
                  </a:cubicBezTo>
                  <a:cubicBezTo>
                    <a:pt x="4" y="5"/>
                    <a:pt x="4" y="6"/>
                    <a:pt x="5" y="6"/>
                  </a:cubicBezTo>
                  <a:cubicBezTo>
                    <a:pt x="5" y="7"/>
                    <a:pt x="6" y="7"/>
                    <a:pt x="7" y="7"/>
                  </a:cubicBezTo>
                  <a:cubicBezTo>
                    <a:pt x="7" y="7"/>
                    <a:pt x="8" y="7"/>
                    <a:pt x="9" y="8"/>
                  </a:cubicBezTo>
                  <a:cubicBezTo>
                    <a:pt x="9" y="8"/>
                    <a:pt x="10" y="10"/>
                    <a:pt x="10" y="9"/>
                  </a:cubicBezTo>
                  <a:cubicBezTo>
                    <a:pt x="10" y="8"/>
                    <a:pt x="10" y="7"/>
                    <a:pt x="11" y="7"/>
                  </a:cubicBezTo>
                  <a:cubicBezTo>
                    <a:pt x="12" y="8"/>
                    <a:pt x="13" y="8"/>
                    <a:pt x="14" y="8"/>
                  </a:cubicBezTo>
                  <a:cubicBezTo>
                    <a:pt x="15" y="8"/>
                    <a:pt x="17" y="8"/>
                    <a:pt x="17" y="8"/>
                  </a:cubicBezTo>
                  <a:cubicBezTo>
                    <a:pt x="17" y="7"/>
                    <a:pt x="17" y="6"/>
                    <a:pt x="16" y="5"/>
                  </a:cubicBezTo>
                  <a:cubicBezTo>
                    <a:pt x="16" y="4"/>
                    <a:pt x="16" y="5"/>
                    <a:pt x="15" y="4"/>
                  </a:cubicBezTo>
                  <a:cubicBezTo>
                    <a:pt x="14" y="4"/>
                    <a:pt x="13" y="3"/>
                    <a:pt x="13" y="3"/>
                  </a:cubicBezTo>
                  <a:cubicBezTo>
                    <a:pt x="12" y="2"/>
                    <a:pt x="12" y="2"/>
                    <a:pt x="11" y="2"/>
                  </a:cubicBezTo>
                  <a:cubicBezTo>
                    <a:pt x="10" y="2"/>
                    <a:pt x="10" y="2"/>
                    <a:pt x="9"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02" name="Freeform 433">
              <a:extLst>
                <a:ext uri="{FF2B5EF4-FFF2-40B4-BE49-F238E27FC236}">
                  <a16:creationId xmlns:a16="http://schemas.microsoft.com/office/drawing/2014/main" id="{CFBD2909-901E-4B5B-B23C-D00345A8078F}"/>
                </a:ext>
              </a:extLst>
            </p:cNvPr>
            <p:cNvSpPr>
              <a:spLocks/>
            </p:cNvSpPr>
            <p:nvPr/>
          </p:nvSpPr>
          <p:spPr bwMode="gray">
            <a:xfrm>
              <a:off x="6376071" y="3627947"/>
              <a:ext cx="5412" cy="1353"/>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1"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03" name="Freeform 434">
              <a:extLst>
                <a:ext uri="{FF2B5EF4-FFF2-40B4-BE49-F238E27FC236}">
                  <a16:creationId xmlns:a16="http://schemas.microsoft.com/office/drawing/2014/main" id="{8A853DAD-B5A3-4CF6-8078-6B2E71158792}"/>
                </a:ext>
              </a:extLst>
            </p:cNvPr>
            <p:cNvSpPr>
              <a:spLocks/>
            </p:cNvSpPr>
            <p:nvPr/>
          </p:nvSpPr>
          <p:spPr bwMode="gray">
            <a:xfrm>
              <a:off x="6362542" y="3632006"/>
              <a:ext cx="16236" cy="10824"/>
            </a:xfrm>
            <a:custGeom>
              <a:avLst/>
              <a:gdLst>
                <a:gd name="T0" fmla="*/ 6 w 6"/>
                <a:gd name="T1" fmla="*/ 0 h 4"/>
                <a:gd name="T2" fmla="*/ 4 w 6"/>
                <a:gd name="T3" fmla="*/ 1 h 4"/>
                <a:gd name="T4" fmla="*/ 3 w 6"/>
                <a:gd name="T5" fmla="*/ 1 h 4"/>
                <a:gd name="T6" fmla="*/ 1 w 6"/>
                <a:gd name="T7" fmla="*/ 2 h 4"/>
                <a:gd name="T8" fmla="*/ 0 w 6"/>
                <a:gd name="T9" fmla="*/ 3 h 4"/>
                <a:gd name="T10" fmla="*/ 3 w 6"/>
                <a:gd name="T11" fmla="*/ 4 h 4"/>
                <a:gd name="T12" fmla="*/ 5 w 6"/>
                <a:gd name="T13" fmla="*/ 3 h 4"/>
                <a:gd name="T14" fmla="*/ 6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6" y="0"/>
                  </a:moveTo>
                  <a:cubicBezTo>
                    <a:pt x="5" y="1"/>
                    <a:pt x="5" y="1"/>
                    <a:pt x="4" y="1"/>
                  </a:cubicBezTo>
                  <a:cubicBezTo>
                    <a:pt x="3" y="1"/>
                    <a:pt x="4" y="1"/>
                    <a:pt x="3" y="1"/>
                  </a:cubicBezTo>
                  <a:cubicBezTo>
                    <a:pt x="2" y="1"/>
                    <a:pt x="2" y="1"/>
                    <a:pt x="1" y="2"/>
                  </a:cubicBezTo>
                  <a:cubicBezTo>
                    <a:pt x="1" y="2"/>
                    <a:pt x="0" y="3"/>
                    <a:pt x="0" y="3"/>
                  </a:cubicBezTo>
                  <a:cubicBezTo>
                    <a:pt x="1" y="4"/>
                    <a:pt x="2" y="3"/>
                    <a:pt x="3" y="4"/>
                  </a:cubicBezTo>
                  <a:cubicBezTo>
                    <a:pt x="4" y="4"/>
                    <a:pt x="5" y="4"/>
                    <a:pt x="5" y="3"/>
                  </a:cubicBezTo>
                  <a:cubicBezTo>
                    <a:pt x="6" y="2"/>
                    <a:pt x="6" y="0"/>
                    <a:pt x="6"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04" name="Freeform 435">
              <a:extLst>
                <a:ext uri="{FF2B5EF4-FFF2-40B4-BE49-F238E27FC236}">
                  <a16:creationId xmlns:a16="http://schemas.microsoft.com/office/drawing/2014/main" id="{AA923841-F4AF-4367-80DA-9858A9D51DDE}"/>
                </a:ext>
              </a:extLst>
            </p:cNvPr>
            <p:cNvSpPr>
              <a:spLocks/>
            </p:cNvSpPr>
            <p:nvPr/>
          </p:nvSpPr>
          <p:spPr bwMode="gray">
            <a:xfrm>
              <a:off x="6339541" y="3668536"/>
              <a:ext cx="59531" cy="50061"/>
            </a:xfrm>
            <a:custGeom>
              <a:avLst/>
              <a:gdLst>
                <a:gd name="T0" fmla="*/ 23 w 23"/>
                <a:gd name="T1" fmla="*/ 2 h 19"/>
                <a:gd name="T2" fmla="*/ 21 w 23"/>
                <a:gd name="T3" fmla="*/ 2 h 19"/>
                <a:gd name="T4" fmla="*/ 19 w 23"/>
                <a:gd name="T5" fmla="*/ 2 h 19"/>
                <a:gd name="T6" fmla="*/ 17 w 23"/>
                <a:gd name="T7" fmla="*/ 1 h 19"/>
                <a:gd name="T8" fmla="*/ 15 w 23"/>
                <a:gd name="T9" fmla="*/ 0 h 19"/>
                <a:gd name="T10" fmla="*/ 12 w 23"/>
                <a:gd name="T11" fmla="*/ 0 h 19"/>
                <a:gd name="T12" fmla="*/ 10 w 23"/>
                <a:gd name="T13" fmla="*/ 1 h 19"/>
                <a:gd name="T14" fmla="*/ 10 w 23"/>
                <a:gd name="T15" fmla="*/ 2 h 19"/>
                <a:gd name="T16" fmla="*/ 13 w 23"/>
                <a:gd name="T17" fmla="*/ 3 h 19"/>
                <a:gd name="T18" fmla="*/ 14 w 23"/>
                <a:gd name="T19" fmla="*/ 4 h 19"/>
                <a:gd name="T20" fmla="*/ 15 w 23"/>
                <a:gd name="T21" fmla="*/ 5 h 19"/>
                <a:gd name="T22" fmla="*/ 14 w 23"/>
                <a:gd name="T23" fmla="*/ 7 h 19"/>
                <a:gd name="T24" fmla="*/ 15 w 23"/>
                <a:gd name="T25" fmla="*/ 10 h 19"/>
                <a:gd name="T26" fmla="*/ 16 w 23"/>
                <a:gd name="T27" fmla="*/ 11 h 19"/>
                <a:gd name="T28" fmla="*/ 17 w 23"/>
                <a:gd name="T29" fmla="*/ 12 h 19"/>
                <a:gd name="T30" fmla="*/ 14 w 23"/>
                <a:gd name="T31" fmla="*/ 13 h 19"/>
                <a:gd name="T32" fmla="*/ 13 w 23"/>
                <a:gd name="T33" fmla="*/ 14 h 19"/>
                <a:gd name="T34" fmla="*/ 11 w 23"/>
                <a:gd name="T35" fmla="*/ 13 h 19"/>
                <a:gd name="T36" fmla="*/ 8 w 23"/>
                <a:gd name="T37" fmla="*/ 13 h 19"/>
                <a:gd name="T38" fmla="*/ 7 w 23"/>
                <a:gd name="T39" fmla="*/ 12 h 19"/>
                <a:gd name="T40" fmla="*/ 6 w 23"/>
                <a:gd name="T41" fmla="*/ 12 h 19"/>
                <a:gd name="T42" fmla="*/ 4 w 23"/>
                <a:gd name="T43" fmla="*/ 11 h 19"/>
                <a:gd name="T44" fmla="*/ 2 w 23"/>
                <a:gd name="T45" fmla="*/ 11 h 19"/>
                <a:gd name="T46" fmla="*/ 1 w 23"/>
                <a:gd name="T47" fmla="*/ 13 h 19"/>
                <a:gd name="T48" fmla="*/ 1 w 23"/>
                <a:gd name="T49" fmla="*/ 14 h 19"/>
                <a:gd name="T50" fmla="*/ 3 w 23"/>
                <a:gd name="T51" fmla="*/ 15 h 19"/>
                <a:gd name="T52" fmla="*/ 5 w 23"/>
                <a:gd name="T53" fmla="*/ 17 h 19"/>
                <a:gd name="T54" fmla="*/ 5 w 23"/>
                <a:gd name="T55" fmla="*/ 16 h 19"/>
                <a:gd name="T56" fmla="*/ 8 w 23"/>
                <a:gd name="T57" fmla="*/ 15 h 19"/>
                <a:gd name="T58" fmla="*/ 11 w 23"/>
                <a:gd name="T59" fmla="*/ 16 h 19"/>
                <a:gd name="T60" fmla="*/ 14 w 23"/>
                <a:gd name="T61" fmla="*/ 17 h 19"/>
                <a:gd name="T62" fmla="*/ 16 w 23"/>
                <a:gd name="T63" fmla="*/ 16 h 19"/>
                <a:gd name="T64" fmla="*/ 20 w 23"/>
                <a:gd name="T65" fmla="*/ 17 h 19"/>
                <a:gd name="T66" fmla="*/ 21 w 23"/>
                <a:gd name="T67" fmla="*/ 19 h 19"/>
                <a:gd name="T68" fmla="*/ 21 w 23"/>
                <a:gd name="T69" fmla="*/ 17 h 19"/>
                <a:gd name="T70" fmla="*/ 21 w 23"/>
                <a:gd name="T71" fmla="*/ 15 h 19"/>
                <a:gd name="T72" fmla="*/ 20 w 23"/>
                <a:gd name="T73" fmla="*/ 13 h 19"/>
                <a:gd name="T74" fmla="*/ 22 w 23"/>
                <a:gd name="T75" fmla="*/ 12 h 19"/>
                <a:gd name="T76" fmla="*/ 22 w 23"/>
                <a:gd name="T77" fmla="*/ 10 h 19"/>
                <a:gd name="T78" fmla="*/ 23 w 23"/>
                <a:gd name="T79" fmla="*/ 8 h 19"/>
                <a:gd name="T80" fmla="*/ 23 w 23"/>
                <a:gd name="T81" fmla="*/ 7 h 19"/>
                <a:gd name="T82" fmla="*/ 23 w 23"/>
                <a:gd name="T83" fmla="*/ 4 h 19"/>
                <a:gd name="T84" fmla="*/ 23 w 23"/>
                <a:gd name="T85"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19">
                  <a:moveTo>
                    <a:pt x="23" y="2"/>
                  </a:moveTo>
                  <a:cubicBezTo>
                    <a:pt x="23" y="3"/>
                    <a:pt x="22" y="2"/>
                    <a:pt x="21" y="2"/>
                  </a:cubicBezTo>
                  <a:cubicBezTo>
                    <a:pt x="21" y="2"/>
                    <a:pt x="19" y="2"/>
                    <a:pt x="19" y="2"/>
                  </a:cubicBezTo>
                  <a:cubicBezTo>
                    <a:pt x="19" y="1"/>
                    <a:pt x="18" y="1"/>
                    <a:pt x="17" y="1"/>
                  </a:cubicBezTo>
                  <a:cubicBezTo>
                    <a:pt x="17" y="1"/>
                    <a:pt x="16" y="0"/>
                    <a:pt x="15" y="0"/>
                  </a:cubicBezTo>
                  <a:cubicBezTo>
                    <a:pt x="14" y="0"/>
                    <a:pt x="13" y="0"/>
                    <a:pt x="12" y="0"/>
                  </a:cubicBezTo>
                  <a:cubicBezTo>
                    <a:pt x="11" y="0"/>
                    <a:pt x="11" y="0"/>
                    <a:pt x="10" y="1"/>
                  </a:cubicBezTo>
                  <a:cubicBezTo>
                    <a:pt x="10" y="1"/>
                    <a:pt x="9" y="2"/>
                    <a:pt x="10" y="2"/>
                  </a:cubicBezTo>
                  <a:cubicBezTo>
                    <a:pt x="11" y="2"/>
                    <a:pt x="12" y="3"/>
                    <a:pt x="13" y="3"/>
                  </a:cubicBezTo>
                  <a:cubicBezTo>
                    <a:pt x="14" y="3"/>
                    <a:pt x="14" y="3"/>
                    <a:pt x="14" y="4"/>
                  </a:cubicBezTo>
                  <a:cubicBezTo>
                    <a:pt x="14" y="4"/>
                    <a:pt x="15" y="4"/>
                    <a:pt x="15" y="5"/>
                  </a:cubicBezTo>
                  <a:cubicBezTo>
                    <a:pt x="15" y="6"/>
                    <a:pt x="14" y="7"/>
                    <a:pt x="14" y="7"/>
                  </a:cubicBezTo>
                  <a:cubicBezTo>
                    <a:pt x="14" y="8"/>
                    <a:pt x="14" y="9"/>
                    <a:pt x="15" y="10"/>
                  </a:cubicBezTo>
                  <a:cubicBezTo>
                    <a:pt x="16" y="11"/>
                    <a:pt x="16" y="11"/>
                    <a:pt x="16" y="11"/>
                  </a:cubicBezTo>
                  <a:cubicBezTo>
                    <a:pt x="17" y="12"/>
                    <a:pt x="17" y="12"/>
                    <a:pt x="17" y="12"/>
                  </a:cubicBezTo>
                  <a:cubicBezTo>
                    <a:pt x="16" y="13"/>
                    <a:pt x="15" y="13"/>
                    <a:pt x="14" y="13"/>
                  </a:cubicBezTo>
                  <a:cubicBezTo>
                    <a:pt x="14" y="14"/>
                    <a:pt x="14" y="15"/>
                    <a:pt x="13" y="14"/>
                  </a:cubicBezTo>
                  <a:cubicBezTo>
                    <a:pt x="12" y="14"/>
                    <a:pt x="12" y="13"/>
                    <a:pt x="11" y="13"/>
                  </a:cubicBezTo>
                  <a:cubicBezTo>
                    <a:pt x="10" y="13"/>
                    <a:pt x="10" y="13"/>
                    <a:pt x="8" y="13"/>
                  </a:cubicBezTo>
                  <a:cubicBezTo>
                    <a:pt x="7" y="13"/>
                    <a:pt x="7" y="13"/>
                    <a:pt x="7" y="12"/>
                  </a:cubicBezTo>
                  <a:cubicBezTo>
                    <a:pt x="7" y="12"/>
                    <a:pt x="7" y="12"/>
                    <a:pt x="6" y="12"/>
                  </a:cubicBezTo>
                  <a:cubicBezTo>
                    <a:pt x="5" y="12"/>
                    <a:pt x="4" y="12"/>
                    <a:pt x="4" y="11"/>
                  </a:cubicBezTo>
                  <a:cubicBezTo>
                    <a:pt x="3" y="11"/>
                    <a:pt x="3" y="10"/>
                    <a:pt x="2" y="11"/>
                  </a:cubicBezTo>
                  <a:cubicBezTo>
                    <a:pt x="0" y="11"/>
                    <a:pt x="1" y="12"/>
                    <a:pt x="1" y="13"/>
                  </a:cubicBezTo>
                  <a:cubicBezTo>
                    <a:pt x="0" y="14"/>
                    <a:pt x="0" y="14"/>
                    <a:pt x="1" y="14"/>
                  </a:cubicBezTo>
                  <a:cubicBezTo>
                    <a:pt x="2" y="15"/>
                    <a:pt x="3" y="14"/>
                    <a:pt x="3" y="15"/>
                  </a:cubicBezTo>
                  <a:cubicBezTo>
                    <a:pt x="4" y="16"/>
                    <a:pt x="4" y="17"/>
                    <a:pt x="5" y="17"/>
                  </a:cubicBezTo>
                  <a:cubicBezTo>
                    <a:pt x="5" y="18"/>
                    <a:pt x="5" y="17"/>
                    <a:pt x="5" y="16"/>
                  </a:cubicBezTo>
                  <a:cubicBezTo>
                    <a:pt x="6" y="15"/>
                    <a:pt x="7" y="15"/>
                    <a:pt x="8" y="15"/>
                  </a:cubicBezTo>
                  <a:cubicBezTo>
                    <a:pt x="9" y="16"/>
                    <a:pt x="10" y="16"/>
                    <a:pt x="11" y="16"/>
                  </a:cubicBezTo>
                  <a:cubicBezTo>
                    <a:pt x="12" y="17"/>
                    <a:pt x="13" y="17"/>
                    <a:pt x="14" y="17"/>
                  </a:cubicBezTo>
                  <a:cubicBezTo>
                    <a:pt x="15" y="16"/>
                    <a:pt x="15" y="16"/>
                    <a:pt x="16" y="16"/>
                  </a:cubicBezTo>
                  <a:cubicBezTo>
                    <a:pt x="18" y="17"/>
                    <a:pt x="19" y="16"/>
                    <a:pt x="20" y="17"/>
                  </a:cubicBezTo>
                  <a:cubicBezTo>
                    <a:pt x="20" y="18"/>
                    <a:pt x="21" y="19"/>
                    <a:pt x="21" y="19"/>
                  </a:cubicBezTo>
                  <a:cubicBezTo>
                    <a:pt x="21" y="19"/>
                    <a:pt x="21" y="18"/>
                    <a:pt x="21" y="17"/>
                  </a:cubicBezTo>
                  <a:cubicBezTo>
                    <a:pt x="22" y="16"/>
                    <a:pt x="21" y="16"/>
                    <a:pt x="21" y="15"/>
                  </a:cubicBezTo>
                  <a:cubicBezTo>
                    <a:pt x="20" y="14"/>
                    <a:pt x="20" y="14"/>
                    <a:pt x="20" y="13"/>
                  </a:cubicBezTo>
                  <a:cubicBezTo>
                    <a:pt x="20" y="13"/>
                    <a:pt x="21" y="13"/>
                    <a:pt x="22" y="12"/>
                  </a:cubicBezTo>
                  <a:cubicBezTo>
                    <a:pt x="22" y="12"/>
                    <a:pt x="22" y="11"/>
                    <a:pt x="22" y="10"/>
                  </a:cubicBezTo>
                  <a:cubicBezTo>
                    <a:pt x="21" y="9"/>
                    <a:pt x="22" y="9"/>
                    <a:pt x="23" y="8"/>
                  </a:cubicBezTo>
                  <a:cubicBezTo>
                    <a:pt x="23" y="8"/>
                    <a:pt x="23" y="8"/>
                    <a:pt x="23" y="7"/>
                  </a:cubicBezTo>
                  <a:cubicBezTo>
                    <a:pt x="23" y="6"/>
                    <a:pt x="23" y="5"/>
                    <a:pt x="23" y="4"/>
                  </a:cubicBezTo>
                  <a:cubicBezTo>
                    <a:pt x="23" y="4"/>
                    <a:pt x="23" y="2"/>
                    <a:pt x="23"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05" name="Freeform 436">
              <a:extLst>
                <a:ext uri="{FF2B5EF4-FFF2-40B4-BE49-F238E27FC236}">
                  <a16:creationId xmlns:a16="http://schemas.microsoft.com/office/drawing/2014/main" id="{D37697CB-4278-4430-9F34-7A0B31DA28CD}"/>
                </a:ext>
              </a:extLst>
            </p:cNvPr>
            <p:cNvSpPr>
              <a:spLocks/>
            </p:cNvSpPr>
            <p:nvPr/>
          </p:nvSpPr>
          <p:spPr bwMode="gray">
            <a:xfrm>
              <a:off x="6362542" y="3688831"/>
              <a:ext cx="13530" cy="10824"/>
            </a:xfrm>
            <a:custGeom>
              <a:avLst/>
              <a:gdLst>
                <a:gd name="T0" fmla="*/ 2 w 5"/>
                <a:gd name="T1" fmla="*/ 1 h 4"/>
                <a:gd name="T2" fmla="*/ 2 w 5"/>
                <a:gd name="T3" fmla="*/ 2 h 4"/>
                <a:gd name="T4" fmla="*/ 4 w 5"/>
                <a:gd name="T5" fmla="*/ 4 h 4"/>
                <a:gd name="T6" fmla="*/ 2 w 5"/>
                <a:gd name="T7" fmla="*/ 1 h 4"/>
              </a:gdLst>
              <a:ahLst/>
              <a:cxnLst>
                <a:cxn ang="0">
                  <a:pos x="T0" y="T1"/>
                </a:cxn>
                <a:cxn ang="0">
                  <a:pos x="T2" y="T3"/>
                </a:cxn>
                <a:cxn ang="0">
                  <a:pos x="T4" y="T5"/>
                </a:cxn>
                <a:cxn ang="0">
                  <a:pos x="T6" y="T7"/>
                </a:cxn>
              </a:cxnLst>
              <a:rect l="0" t="0" r="r" b="b"/>
              <a:pathLst>
                <a:path w="5" h="4">
                  <a:moveTo>
                    <a:pt x="2" y="1"/>
                  </a:moveTo>
                  <a:cubicBezTo>
                    <a:pt x="1" y="0"/>
                    <a:pt x="0" y="1"/>
                    <a:pt x="2" y="2"/>
                  </a:cubicBezTo>
                  <a:cubicBezTo>
                    <a:pt x="3" y="2"/>
                    <a:pt x="4" y="4"/>
                    <a:pt x="4" y="4"/>
                  </a:cubicBezTo>
                  <a:cubicBezTo>
                    <a:pt x="5" y="3"/>
                    <a:pt x="4"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06" name="Freeform 437">
              <a:extLst>
                <a:ext uri="{FF2B5EF4-FFF2-40B4-BE49-F238E27FC236}">
                  <a16:creationId xmlns:a16="http://schemas.microsoft.com/office/drawing/2014/main" id="{D9FD5632-EC08-4023-8FE5-7740594BBAF4}"/>
                </a:ext>
              </a:extLst>
            </p:cNvPr>
            <p:cNvSpPr>
              <a:spLocks/>
            </p:cNvSpPr>
            <p:nvPr/>
          </p:nvSpPr>
          <p:spPr bwMode="gray">
            <a:xfrm>
              <a:off x="6390955" y="3668536"/>
              <a:ext cx="73061" cy="62237"/>
            </a:xfrm>
            <a:custGeom>
              <a:avLst/>
              <a:gdLst>
                <a:gd name="T0" fmla="*/ 1 w 28"/>
                <a:gd name="T1" fmla="*/ 19 h 24"/>
                <a:gd name="T2" fmla="*/ 2 w 28"/>
                <a:gd name="T3" fmla="*/ 20 h 24"/>
                <a:gd name="T4" fmla="*/ 3 w 28"/>
                <a:gd name="T5" fmla="*/ 22 h 24"/>
                <a:gd name="T6" fmla="*/ 3 w 28"/>
                <a:gd name="T7" fmla="*/ 23 h 24"/>
                <a:gd name="T8" fmla="*/ 6 w 28"/>
                <a:gd name="T9" fmla="*/ 20 h 24"/>
                <a:gd name="T10" fmla="*/ 6 w 28"/>
                <a:gd name="T11" fmla="*/ 17 h 24"/>
                <a:gd name="T12" fmla="*/ 7 w 28"/>
                <a:gd name="T13" fmla="*/ 17 h 24"/>
                <a:gd name="T14" fmla="*/ 9 w 28"/>
                <a:gd name="T15" fmla="*/ 17 h 24"/>
                <a:gd name="T16" fmla="*/ 10 w 28"/>
                <a:gd name="T17" fmla="*/ 16 h 24"/>
                <a:gd name="T18" fmla="*/ 11 w 28"/>
                <a:gd name="T19" fmla="*/ 18 h 24"/>
                <a:gd name="T20" fmla="*/ 14 w 28"/>
                <a:gd name="T21" fmla="*/ 17 h 24"/>
                <a:gd name="T22" fmla="*/ 16 w 28"/>
                <a:gd name="T23" fmla="*/ 16 h 24"/>
                <a:gd name="T24" fmla="*/ 19 w 28"/>
                <a:gd name="T25" fmla="*/ 16 h 24"/>
                <a:gd name="T26" fmla="*/ 21 w 28"/>
                <a:gd name="T27" fmla="*/ 16 h 24"/>
                <a:gd name="T28" fmla="*/ 23 w 28"/>
                <a:gd name="T29" fmla="*/ 17 h 24"/>
                <a:gd name="T30" fmla="*/ 25 w 28"/>
                <a:gd name="T31" fmla="*/ 20 h 24"/>
                <a:gd name="T32" fmla="*/ 26 w 28"/>
                <a:gd name="T33" fmla="*/ 20 h 24"/>
                <a:gd name="T34" fmla="*/ 26 w 28"/>
                <a:gd name="T35" fmla="*/ 17 h 24"/>
                <a:gd name="T36" fmla="*/ 28 w 28"/>
                <a:gd name="T37" fmla="*/ 16 h 24"/>
                <a:gd name="T38" fmla="*/ 27 w 28"/>
                <a:gd name="T39" fmla="*/ 14 h 24"/>
                <a:gd name="T40" fmla="*/ 25 w 28"/>
                <a:gd name="T41" fmla="*/ 11 h 24"/>
                <a:gd name="T42" fmla="*/ 23 w 28"/>
                <a:gd name="T43" fmla="*/ 11 h 24"/>
                <a:gd name="T44" fmla="*/ 22 w 28"/>
                <a:gd name="T45" fmla="*/ 11 h 24"/>
                <a:gd name="T46" fmla="*/ 21 w 28"/>
                <a:gd name="T47" fmla="*/ 11 h 24"/>
                <a:gd name="T48" fmla="*/ 19 w 28"/>
                <a:gd name="T49" fmla="*/ 10 h 24"/>
                <a:gd name="T50" fmla="*/ 19 w 28"/>
                <a:gd name="T51" fmla="*/ 10 h 24"/>
                <a:gd name="T52" fmla="*/ 20 w 28"/>
                <a:gd name="T53" fmla="*/ 9 h 24"/>
                <a:gd name="T54" fmla="*/ 22 w 28"/>
                <a:gd name="T55" fmla="*/ 9 h 24"/>
                <a:gd name="T56" fmla="*/ 22 w 28"/>
                <a:gd name="T57" fmla="*/ 8 h 24"/>
                <a:gd name="T58" fmla="*/ 19 w 28"/>
                <a:gd name="T59" fmla="*/ 8 h 24"/>
                <a:gd name="T60" fmla="*/ 18 w 28"/>
                <a:gd name="T61" fmla="*/ 8 h 24"/>
                <a:gd name="T62" fmla="*/ 17 w 28"/>
                <a:gd name="T63" fmla="*/ 5 h 24"/>
                <a:gd name="T64" fmla="*/ 16 w 28"/>
                <a:gd name="T65" fmla="*/ 4 h 24"/>
                <a:gd name="T66" fmla="*/ 14 w 28"/>
                <a:gd name="T67" fmla="*/ 4 h 24"/>
                <a:gd name="T68" fmla="*/ 12 w 28"/>
                <a:gd name="T69" fmla="*/ 3 h 24"/>
                <a:gd name="T70" fmla="*/ 10 w 28"/>
                <a:gd name="T71" fmla="*/ 2 h 24"/>
                <a:gd name="T72" fmla="*/ 9 w 28"/>
                <a:gd name="T73" fmla="*/ 1 h 24"/>
                <a:gd name="T74" fmla="*/ 6 w 28"/>
                <a:gd name="T75" fmla="*/ 2 h 24"/>
                <a:gd name="T76" fmla="*/ 5 w 28"/>
                <a:gd name="T77" fmla="*/ 1 h 24"/>
                <a:gd name="T78" fmla="*/ 3 w 28"/>
                <a:gd name="T79" fmla="*/ 2 h 24"/>
                <a:gd name="T80" fmla="*/ 3 w 28"/>
                <a:gd name="T81" fmla="*/ 2 h 24"/>
                <a:gd name="T82" fmla="*/ 3 w 28"/>
                <a:gd name="T83" fmla="*/ 2 h 24"/>
                <a:gd name="T84" fmla="*/ 3 w 28"/>
                <a:gd name="T85" fmla="*/ 4 h 24"/>
                <a:gd name="T86" fmla="*/ 3 w 28"/>
                <a:gd name="T87" fmla="*/ 7 h 24"/>
                <a:gd name="T88" fmla="*/ 3 w 28"/>
                <a:gd name="T89" fmla="*/ 8 h 24"/>
                <a:gd name="T90" fmla="*/ 2 w 28"/>
                <a:gd name="T91" fmla="*/ 10 h 24"/>
                <a:gd name="T92" fmla="*/ 2 w 28"/>
                <a:gd name="T93" fmla="*/ 12 h 24"/>
                <a:gd name="T94" fmla="*/ 0 w 28"/>
                <a:gd name="T95" fmla="*/ 13 h 24"/>
                <a:gd name="T96" fmla="*/ 1 w 28"/>
                <a:gd name="T97" fmla="*/ 15 h 24"/>
                <a:gd name="T98" fmla="*/ 1 w 28"/>
                <a:gd name="T99" fmla="*/ 17 h 24"/>
                <a:gd name="T100" fmla="*/ 1 w 28"/>
                <a:gd name="T101"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 h="24">
                  <a:moveTo>
                    <a:pt x="1" y="19"/>
                  </a:moveTo>
                  <a:cubicBezTo>
                    <a:pt x="1" y="19"/>
                    <a:pt x="2" y="19"/>
                    <a:pt x="2" y="20"/>
                  </a:cubicBezTo>
                  <a:cubicBezTo>
                    <a:pt x="2" y="21"/>
                    <a:pt x="2" y="22"/>
                    <a:pt x="3" y="22"/>
                  </a:cubicBezTo>
                  <a:cubicBezTo>
                    <a:pt x="3" y="23"/>
                    <a:pt x="3" y="24"/>
                    <a:pt x="3" y="23"/>
                  </a:cubicBezTo>
                  <a:cubicBezTo>
                    <a:pt x="4" y="23"/>
                    <a:pt x="5" y="20"/>
                    <a:pt x="6" y="20"/>
                  </a:cubicBezTo>
                  <a:cubicBezTo>
                    <a:pt x="6" y="19"/>
                    <a:pt x="6" y="17"/>
                    <a:pt x="6" y="17"/>
                  </a:cubicBezTo>
                  <a:cubicBezTo>
                    <a:pt x="6" y="17"/>
                    <a:pt x="7" y="16"/>
                    <a:pt x="7" y="17"/>
                  </a:cubicBezTo>
                  <a:cubicBezTo>
                    <a:pt x="8" y="18"/>
                    <a:pt x="8" y="17"/>
                    <a:pt x="9" y="17"/>
                  </a:cubicBezTo>
                  <a:cubicBezTo>
                    <a:pt x="9" y="16"/>
                    <a:pt x="9" y="15"/>
                    <a:pt x="10" y="16"/>
                  </a:cubicBezTo>
                  <a:cubicBezTo>
                    <a:pt x="10" y="16"/>
                    <a:pt x="10" y="18"/>
                    <a:pt x="11" y="18"/>
                  </a:cubicBezTo>
                  <a:cubicBezTo>
                    <a:pt x="11" y="18"/>
                    <a:pt x="13" y="18"/>
                    <a:pt x="14" y="17"/>
                  </a:cubicBezTo>
                  <a:cubicBezTo>
                    <a:pt x="14" y="17"/>
                    <a:pt x="15" y="16"/>
                    <a:pt x="16" y="16"/>
                  </a:cubicBezTo>
                  <a:cubicBezTo>
                    <a:pt x="17" y="16"/>
                    <a:pt x="18" y="16"/>
                    <a:pt x="19" y="16"/>
                  </a:cubicBezTo>
                  <a:cubicBezTo>
                    <a:pt x="19" y="17"/>
                    <a:pt x="20" y="16"/>
                    <a:pt x="21" y="16"/>
                  </a:cubicBezTo>
                  <a:cubicBezTo>
                    <a:pt x="22" y="17"/>
                    <a:pt x="22" y="17"/>
                    <a:pt x="23" y="17"/>
                  </a:cubicBezTo>
                  <a:cubicBezTo>
                    <a:pt x="24" y="17"/>
                    <a:pt x="25" y="19"/>
                    <a:pt x="25" y="20"/>
                  </a:cubicBezTo>
                  <a:cubicBezTo>
                    <a:pt x="25" y="20"/>
                    <a:pt x="26" y="21"/>
                    <a:pt x="26" y="20"/>
                  </a:cubicBezTo>
                  <a:cubicBezTo>
                    <a:pt x="25" y="19"/>
                    <a:pt x="25" y="17"/>
                    <a:pt x="26" y="17"/>
                  </a:cubicBezTo>
                  <a:cubicBezTo>
                    <a:pt x="27" y="17"/>
                    <a:pt x="27" y="17"/>
                    <a:pt x="28" y="16"/>
                  </a:cubicBezTo>
                  <a:cubicBezTo>
                    <a:pt x="28" y="15"/>
                    <a:pt x="28" y="15"/>
                    <a:pt x="27" y="14"/>
                  </a:cubicBezTo>
                  <a:cubicBezTo>
                    <a:pt x="26" y="13"/>
                    <a:pt x="25" y="12"/>
                    <a:pt x="25" y="11"/>
                  </a:cubicBezTo>
                  <a:cubicBezTo>
                    <a:pt x="24" y="11"/>
                    <a:pt x="24" y="10"/>
                    <a:pt x="23" y="11"/>
                  </a:cubicBezTo>
                  <a:cubicBezTo>
                    <a:pt x="23" y="12"/>
                    <a:pt x="23" y="11"/>
                    <a:pt x="22" y="11"/>
                  </a:cubicBezTo>
                  <a:cubicBezTo>
                    <a:pt x="22" y="11"/>
                    <a:pt x="21" y="11"/>
                    <a:pt x="21" y="11"/>
                  </a:cubicBezTo>
                  <a:cubicBezTo>
                    <a:pt x="20" y="11"/>
                    <a:pt x="20" y="10"/>
                    <a:pt x="19" y="10"/>
                  </a:cubicBezTo>
                  <a:cubicBezTo>
                    <a:pt x="19" y="10"/>
                    <a:pt x="18" y="10"/>
                    <a:pt x="19" y="10"/>
                  </a:cubicBezTo>
                  <a:cubicBezTo>
                    <a:pt x="19" y="9"/>
                    <a:pt x="19" y="9"/>
                    <a:pt x="20" y="9"/>
                  </a:cubicBezTo>
                  <a:cubicBezTo>
                    <a:pt x="21" y="9"/>
                    <a:pt x="22" y="9"/>
                    <a:pt x="22" y="9"/>
                  </a:cubicBezTo>
                  <a:cubicBezTo>
                    <a:pt x="23" y="9"/>
                    <a:pt x="23" y="8"/>
                    <a:pt x="22" y="8"/>
                  </a:cubicBezTo>
                  <a:cubicBezTo>
                    <a:pt x="21" y="9"/>
                    <a:pt x="20" y="8"/>
                    <a:pt x="19" y="8"/>
                  </a:cubicBezTo>
                  <a:cubicBezTo>
                    <a:pt x="19" y="8"/>
                    <a:pt x="18" y="9"/>
                    <a:pt x="18" y="8"/>
                  </a:cubicBezTo>
                  <a:cubicBezTo>
                    <a:pt x="17" y="7"/>
                    <a:pt x="17" y="6"/>
                    <a:pt x="17" y="5"/>
                  </a:cubicBezTo>
                  <a:cubicBezTo>
                    <a:pt x="17" y="4"/>
                    <a:pt x="17" y="4"/>
                    <a:pt x="16" y="4"/>
                  </a:cubicBezTo>
                  <a:cubicBezTo>
                    <a:pt x="15" y="4"/>
                    <a:pt x="14" y="5"/>
                    <a:pt x="14" y="4"/>
                  </a:cubicBezTo>
                  <a:cubicBezTo>
                    <a:pt x="13" y="3"/>
                    <a:pt x="13" y="3"/>
                    <a:pt x="12" y="3"/>
                  </a:cubicBezTo>
                  <a:cubicBezTo>
                    <a:pt x="12" y="3"/>
                    <a:pt x="11" y="3"/>
                    <a:pt x="10" y="2"/>
                  </a:cubicBezTo>
                  <a:cubicBezTo>
                    <a:pt x="10" y="1"/>
                    <a:pt x="9" y="0"/>
                    <a:pt x="9" y="1"/>
                  </a:cubicBezTo>
                  <a:cubicBezTo>
                    <a:pt x="8" y="1"/>
                    <a:pt x="7" y="2"/>
                    <a:pt x="6" y="2"/>
                  </a:cubicBezTo>
                  <a:cubicBezTo>
                    <a:pt x="5" y="1"/>
                    <a:pt x="5" y="1"/>
                    <a:pt x="5" y="1"/>
                  </a:cubicBezTo>
                  <a:cubicBezTo>
                    <a:pt x="4" y="1"/>
                    <a:pt x="3" y="2"/>
                    <a:pt x="3" y="2"/>
                  </a:cubicBezTo>
                  <a:cubicBezTo>
                    <a:pt x="3" y="2"/>
                    <a:pt x="3" y="2"/>
                    <a:pt x="3" y="2"/>
                  </a:cubicBezTo>
                  <a:cubicBezTo>
                    <a:pt x="3" y="2"/>
                    <a:pt x="3" y="2"/>
                    <a:pt x="3" y="2"/>
                  </a:cubicBezTo>
                  <a:cubicBezTo>
                    <a:pt x="3" y="2"/>
                    <a:pt x="3" y="4"/>
                    <a:pt x="3" y="4"/>
                  </a:cubicBezTo>
                  <a:cubicBezTo>
                    <a:pt x="3" y="5"/>
                    <a:pt x="3" y="6"/>
                    <a:pt x="3" y="7"/>
                  </a:cubicBezTo>
                  <a:cubicBezTo>
                    <a:pt x="3" y="8"/>
                    <a:pt x="3" y="8"/>
                    <a:pt x="3" y="8"/>
                  </a:cubicBezTo>
                  <a:cubicBezTo>
                    <a:pt x="2" y="9"/>
                    <a:pt x="1" y="9"/>
                    <a:pt x="2" y="10"/>
                  </a:cubicBezTo>
                  <a:cubicBezTo>
                    <a:pt x="2" y="11"/>
                    <a:pt x="2" y="12"/>
                    <a:pt x="2" y="12"/>
                  </a:cubicBezTo>
                  <a:cubicBezTo>
                    <a:pt x="1" y="13"/>
                    <a:pt x="0" y="13"/>
                    <a:pt x="0" y="13"/>
                  </a:cubicBezTo>
                  <a:cubicBezTo>
                    <a:pt x="0" y="14"/>
                    <a:pt x="0" y="14"/>
                    <a:pt x="1" y="15"/>
                  </a:cubicBezTo>
                  <a:cubicBezTo>
                    <a:pt x="1" y="16"/>
                    <a:pt x="2" y="16"/>
                    <a:pt x="1" y="17"/>
                  </a:cubicBezTo>
                  <a:cubicBezTo>
                    <a:pt x="1" y="18"/>
                    <a:pt x="1" y="19"/>
                    <a:pt x="1" y="19"/>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07" name="Freeform 438">
              <a:extLst>
                <a:ext uri="{FF2B5EF4-FFF2-40B4-BE49-F238E27FC236}">
                  <a16:creationId xmlns:a16="http://schemas.microsoft.com/office/drawing/2014/main" id="{6829E2BC-D4E9-4A84-AB95-3E2D61B9E394}"/>
                </a:ext>
              </a:extLst>
            </p:cNvPr>
            <p:cNvSpPr>
              <a:spLocks/>
            </p:cNvSpPr>
            <p:nvPr/>
          </p:nvSpPr>
          <p:spPr bwMode="gray">
            <a:xfrm>
              <a:off x="6280010" y="3484531"/>
              <a:ext cx="20295" cy="8118"/>
            </a:xfrm>
            <a:custGeom>
              <a:avLst/>
              <a:gdLst>
                <a:gd name="T0" fmla="*/ 8 w 8"/>
                <a:gd name="T1" fmla="*/ 2 h 3"/>
                <a:gd name="T2" fmla="*/ 8 w 8"/>
                <a:gd name="T3" fmla="*/ 1 h 3"/>
                <a:gd name="T4" fmla="*/ 6 w 8"/>
                <a:gd name="T5" fmla="*/ 1 h 3"/>
                <a:gd name="T6" fmla="*/ 3 w 8"/>
                <a:gd name="T7" fmla="*/ 0 h 3"/>
                <a:gd name="T8" fmla="*/ 2 w 8"/>
                <a:gd name="T9" fmla="*/ 1 h 3"/>
                <a:gd name="T10" fmla="*/ 1 w 8"/>
                <a:gd name="T11" fmla="*/ 2 h 3"/>
                <a:gd name="T12" fmla="*/ 0 w 8"/>
                <a:gd name="T13" fmla="*/ 2 h 3"/>
                <a:gd name="T14" fmla="*/ 2 w 8"/>
                <a:gd name="T15" fmla="*/ 3 h 3"/>
                <a:gd name="T16" fmla="*/ 5 w 8"/>
                <a:gd name="T17" fmla="*/ 2 h 3"/>
                <a:gd name="T18" fmla="*/ 8 w 8"/>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
                  <a:moveTo>
                    <a:pt x="8" y="2"/>
                  </a:moveTo>
                  <a:cubicBezTo>
                    <a:pt x="8" y="1"/>
                    <a:pt x="8" y="1"/>
                    <a:pt x="8" y="1"/>
                  </a:cubicBezTo>
                  <a:cubicBezTo>
                    <a:pt x="7" y="1"/>
                    <a:pt x="6" y="1"/>
                    <a:pt x="6" y="1"/>
                  </a:cubicBezTo>
                  <a:cubicBezTo>
                    <a:pt x="5" y="1"/>
                    <a:pt x="4" y="1"/>
                    <a:pt x="3" y="0"/>
                  </a:cubicBezTo>
                  <a:cubicBezTo>
                    <a:pt x="2" y="0"/>
                    <a:pt x="2" y="0"/>
                    <a:pt x="2" y="1"/>
                  </a:cubicBezTo>
                  <a:cubicBezTo>
                    <a:pt x="2" y="2"/>
                    <a:pt x="1" y="2"/>
                    <a:pt x="1" y="2"/>
                  </a:cubicBezTo>
                  <a:cubicBezTo>
                    <a:pt x="1" y="2"/>
                    <a:pt x="0" y="1"/>
                    <a:pt x="0" y="2"/>
                  </a:cubicBezTo>
                  <a:cubicBezTo>
                    <a:pt x="1" y="2"/>
                    <a:pt x="1" y="3"/>
                    <a:pt x="2" y="3"/>
                  </a:cubicBezTo>
                  <a:cubicBezTo>
                    <a:pt x="3" y="2"/>
                    <a:pt x="3" y="2"/>
                    <a:pt x="5" y="2"/>
                  </a:cubicBezTo>
                  <a:cubicBezTo>
                    <a:pt x="6" y="2"/>
                    <a:pt x="7" y="2"/>
                    <a:pt x="8"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08" name="Freeform 439">
              <a:extLst>
                <a:ext uri="{FF2B5EF4-FFF2-40B4-BE49-F238E27FC236}">
                  <a16:creationId xmlns:a16="http://schemas.microsoft.com/office/drawing/2014/main" id="{58483A3A-CC1A-4C79-A23E-FDB4156EDC0F}"/>
                </a:ext>
              </a:extLst>
            </p:cNvPr>
            <p:cNvSpPr>
              <a:spLocks/>
            </p:cNvSpPr>
            <p:nvPr/>
          </p:nvSpPr>
          <p:spPr bwMode="gray">
            <a:xfrm>
              <a:off x="6280010" y="3526474"/>
              <a:ext cx="16236" cy="23001"/>
            </a:xfrm>
            <a:custGeom>
              <a:avLst/>
              <a:gdLst>
                <a:gd name="T0" fmla="*/ 5 w 6"/>
                <a:gd name="T1" fmla="*/ 2 h 9"/>
                <a:gd name="T2" fmla="*/ 4 w 6"/>
                <a:gd name="T3" fmla="*/ 1 h 9"/>
                <a:gd name="T4" fmla="*/ 3 w 6"/>
                <a:gd name="T5" fmla="*/ 0 h 9"/>
                <a:gd name="T6" fmla="*/ 3 w 6"/>
                <a:gd name="T7" fmla="*/ 2 h 9"/>
                <a:gd name="T8" fmla="*/ 2 w 6"/>
                <a:gd name="T9" fmla="*/ 4 h 9"/>
                <a:gd name="T10" fmla="*/ 2 w 6"/>
                <a:gd name="T11" fmla="*/ 4 h 9"/>
                <a:gd name="T12" fmla="*/ 2 w 6"/>
                <a:gd name="T13" fmla="*/ 6 h 9"/>
                <a:gd name="T14" fmla="*/ 1 w 6"/>
                <a:gd name="T15" fmla="*/ 5 h 9"/>
                <a:gd name="T16" fmla="*/ 1 w 6"/>
                <a:gd name="T17" fmla="*/ 6 h 9"/>
                <a:gd name="T18" fmla="*/ 2 w 6"/>
                <a:gd name="T19" fmla="*/ 7 h 9"/>
                <a:gd name="T20" fmla="*/ 3 w 6"/>
                <a:gd name="T21" fmla="*/ 8 h 9"/>
                <a:gd name="T22" fmla="*/ 4 w 6"/>
                <a:gd name="T23" fmla="*/ 9 h 9"/>
                <a:gd name="T24" fmla="*/ 6 w 6"/>
                <a:gd name="T25" fmla="*/ 7 h 9"/>
                <a:gd name="T26" fmla="*/ 6 w 6"/>
                <a:gd name="T27" fmla="*/ 4 h 9"/>
                <a:gd name="T28" fmla="*/ 5 w 6"/>
                <a:gd name="T2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9">
                  <a:moveTo>
                    <a:pt x="5" y="2"/>
                  </a:moveTo>
                  <a:cubicBezTo>
                    <a:pt x="5" y="1"/>
                    <a:pt x="5" y="1"/>
                    <a:pt x="4" y="1"/>
                  </a:cubicBezTo>
                  <a:cubicBezTo>
                    <a:pt x="3" y="0"/>
                    <a:pt x="3" y="0"/>
                    <a:pt x="3" y="0"/>
                  </a:cubicBezTo>
                  <a:cubicBezTo>
                    <a:pt x="3" y="0"/>
                    <a:pt x="3" y="1"/>
                    <a:pt x="3" y="2"/>
                  </a:cubicBezTo>
                  <a:cubicBezTo>
                    <a:pt x="3" y="3"/>
                    <a:pt x="3" y="3"/>
                    <a:pt x="2" y="4"/>
                  </a:cubicBezTo>
                  <a:cubicBezTo>
                    <a:pt x="2" y="4"/>
                    <a:pt x="2" y="4"/>
                    <a:pt x="2" y="4"/>
                  </a:cubicBezTo>
                  <a:cubicBezTo>
                    <a:pt x="2" y="5"/>
                    <a:pt x="2" y="5"/>
                    <a:pt x="2" y="6"/>
                  </a:cubicBezTo>
                  <a:cubicBezTo>
                    <a:pt x="2" y="6"/>
                    <a:pt x="1" y="6"/>
                    <a:pt x="1" y="5"/>
                  </a:cubicBezTo>
                  <a:cubicBezTo>
                    <a:pt x="1" y="5"/>
                    <a:pt x="0" y="5"/>
                    <a:pt x="1" y="6"/>
                  </a:cubicBezTo>
                  <a:cubicBezTo>
                    <a:pt x="1" y="6"/>
                    <a:pt x="1" y="7"/>
                    <a:pt x="2" y="7"/>
                  </a:cubicBezTo>
                  <a:cubicBezTo>
                    <a:pt x="3" y="7"/>
                    <a:pt x="3" y="7"/>
                    <a:pt x="3" y="8"/>
                  </a:cubicBezTo>
                  <a:cubicBezTo>
                    <a:pt x="3" y="8"/>
                    <a:pt x="4" y="9"/>
                    <a:pt x="4" y="9"/>
                  </a:cubicBezTo>
                  <a:cubicBezTo>
                    <a:pt x="5" y="8"/>
                    <a:pt x="5" y="8"/>
                    <a:pt x="6" y="7"/>
                  </a:cubicBezTo>
                  <a:cubicBezTo>
                    <a:pt x="6" y="7"/>
                    <a:pt x="6" y="5"/>
                    <a:pt x="6" y="4"/>
                  </a:cubicBezTo>
                  <a:cubicBezTo>
                    <a:pt x="5" y="3"/>
                    <a:pt x="5" y="3"/>
                    <a:pt x="5"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09" name="Freeform 440">
              <a:extLst>
                <a:ext uri="{FF2B5EF4-FFF2-40B4-BE49-F238E27FC236}">
                  <a16:creationId xmlns:a16="http://schemas.microsoft.com/office/drawing/2014/main" id="{FDF134DA-F066-4292-8567-EA1FE2FADEE2}"/>
                </a:ext>
              </a:extLst>
            </p:cNvPr>
            <p:cNvSpPr>
              <a:spLocks/>
            </p:cNvSpPr>
            <p:nvPr/>
          </p:nvSpPr>
          <p:spPr bwMode="gray">
            <a:xfrm>
              <a:off x="6288128" y="3549474"/>
              <a:ext cx="9471" cy="16236"/>
            </a:xfrm>
            <a:custGeom>
              <a:avLst/>
              <a:gdLst>
                <a:gd name="T0" fmla="*/ 3 w 4"/>
                <a:gd name="T1" fmla="*/ 1 h 6"/>
                <a:gd name="T2" fmla="*/ 3 w 4"/>
                <a:gd name="T3" fmla="*/ 2 h 6"/>
                <a:gd name="T4" fmla="*/ 2 w 4"/>
                <a:gd name="T5" fmla="*/ 1 h 6"/>
                <a:gd name="T6" fmla="*/ 3 w 4"/>
                <a:gd name="T7" fmla="*/ 0 h 6"/>
                <a:gd name="T8" fmla="*/ 1 w 4"/>
                <a:gd name="T9" fmla="*/ 1 h 6"/>
                <a:gd name="T10" fmla="*/ 1 w 4"/>
                <a:gd name="T11" fmla="*/ 2 h 6"/>
                <a:gd name="T12" fmla="*/ 1 w 4"/>
                <a:gd name="T13" fmla="*/ 3 h 6"/>
                <a:gd name="T14" fmla="*/ 2 w 4"/>
                <a:gd name="T15" fmla="*/ 5 h 6"/>
                <a:gd name="T16" fmla="*/ 2 w 4"/>
                <a:gd name="T17" fmla="*/ 6 h 6"/>
                <a:gd name="T18" fmla="*/ 3 w 4"/>
                <a:gd name="T19" fmla="*/ 5 h 6"/>
                <a:gd name="T20" fmla="*/ 3 w 4"/>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3" y="1"/>
                  </a:moveTo>
                  <a:cubicBezTo>
                    <a:pt x="3" y="1"/>
                    <a:pt x="3" y="1"/>
                    <a:pt x="3" y="2"/>
                  </a:cubicBezTo>
                  <a:cubicBezTo>
                    <a:pt x="2" y="2"/>
                    <a:pt x="2" y="2"/>
                    <a:pt x="2" y="1"/>
                  </a:cubicBezTo>
                  <a:cubicBezTo>
                    <a:pt x="2" y="1"/>
                    <a:pt x="3" y="0"/>
                    <a:pt x="3" y="0"/>
                  </a:cubicBezTo>
                  <a:cubicBezTo>
                    <a:pt x="2" y="0"/>
                    <a:pt x="2" y="1"/>
                    <a:pt x="1" y="1"/>
                  </a:cubicBezTo>
                  <a:cubicBezTo>
                    <a:pt x="1" y="1"/>
                    <a:pt x="0" y="1"/>
                    <a:pt x="1" y="2"/>
                  </a:cubicBezTo>
                  <a:cubicBezTo>
                    <a:pt x="1" y="3"/>
                    <a:pt x="1" y="3"/>
                    <a:pt x="1" y="3"/>
                  </a:cubicBezTo>
                  <a:cubicBezTo>
                    <a:pt x="1" y="4"/>
                    <a:pt x="2" y="5"/>
                    <a:pt x="2" y="5"/>
                  </a:cubicBezTo>
                  <a:cubicBezTo>
                    <a:pt x="2" y="5"/>
                    <a:pt x="1" y="5"/>
                    <a:pt x="2" y="6"/>
                  </a:cubicBezTo>
                  <a:cubicBezTo>
                    <a:pt x="2" y="6"/>
                    <a:pt x="3" y="5"/>
                    <a:pt x="3" y="5"/>
                  </a:cubicBezTo>
                  <a:cubicBezTo>
                    <a:pt x="4" y="4"/>
                    <a:pt x="4" y="2"/>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10" name="Freeform 441">
              <a:extLst>
                <a:ext uri="{FF2B5EF4-FFF2-40B4-BE49-F238E27FC236}">
                  <a16:creationId xmlns:a16="http://schemas.microsoft.com/office/drawing/2014/main" id="{3344D6D6-0915-4A2C-A019-21A951858C4A}"/>
                </a:ext>
              </a:extLst>
            </p:cNvPr>
            <p:cNvSpPr>
              <a:spLocks/>
            </p:cNvSpPr>
            <p:nvPr/>
          </p:nvSpPr>
          <p:spPr bwMode="gray">
            <a:xfrm>
              <a:off x="6300305" y="3481825"/>
              <a:ext cx="16236" cy="28413"/>
            </a:xfrm>
            <a:custGeom>
              <a:avLst/>
              <a:gdLst>
                <a:gd name="T0" fmla="*/ 0 w 6"/>
                <a:gd name="T1" fmla="*/ 0 h 11"/>
                <a:gd name="T2" fmla="*/ 2 w 6"/>
                <a:gd name="T3" fmla="*/ 1 h 11"/>
                <a:gd name="T4" fmla="*/ 3 w 6"/>
                <a:gd name="T5" fmla="*/ 1 h 11"/>
                <a:gd name="T6" fmla="*/ 5 w 6"/>
                <a:gd name="T7" fmla="*/ 4 h 11"/>
                <a:gd name="T8" fmla="*/ 6 w 6"/>
                <a:gd name="T9" fmla="*/ 6 h 11"/>
                <a:gd name="T10" fmla="*/ 5 w 6"/>
                <a:gd name="T11" fmla="*/ 8 h 11"/>
                <a:gd name="T12" fmla="*/ 4 w 6"/>
                <a:gd name="T13" fmla="*/ 10 h 11"/>
                <a:gd name="T14" fmla="*/ 3 w 6"/>
                <a:gd name="T15" fmla="*/ 11 h 11"/>
                <a:gd name="T16" fmla="*/ 2 w 6"/>
                <a:gd name="T17" fmla="*/ 10 h 11"/>
                <a:gd name="T18" fmla="*/ 4 w 6"/>
                <a:gd name="T19" fmla="*/ 8 h 11"/>
                <a:gd name="T20" fmla="*/ 4 w 6"/>
                <a:gd name="T21" fmla="*/ 6 h 11"/>
                <a:gd name="T22" fmla="*/ 4 w 6"/>
                <a:gd name="T23" fmla="*/ 4 h 11"/>
                <a:gd name="T24" fmla="*/ 3 w 6"/>
                <a:gd name="T25" fmla="*/ 2 h 11"/>
                <a:gd name="T26" fmla="*/ 1 w 6"/>
                <a:gd name="T27" fmla="*/ 1 h 11"/>
                <a:gd name="T28" fmla="*/ 0 w 6"/>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11">
                  <a:moveTo>
                    <a:pt x="0" y="0"/>
                  </a:moveTo>
                  <a:cubicBezTo>
                    <a:pt x="0" y="0"/>
                    <a:pt x="1" y="0"/>
                    <a:pt x="2" y="1"/>
                  </a:cubicBezTo>
                  <a:cubicBezTo>
                    <a:pt x="3" y="1"/>
                    <a:pt x="3" y="1"/>
                    <a:pt x="3" y="1"/>
                  </a:cubicBezTo>
                  <a:cubicBezTo>
                    <a:pt x="4" y="2"/>
                    <a:pt x="4" y="4"/>
                    <a:pt x="5" y="4"/>
                  </a:cubicBezTo>
                  <a:cubicBezTo>
                    <a:pt x="5" y="4"/>
                    <a:pt x="6" y="5"/>
                    <a:pt x="6" y="6"/>
                  </a:cubicBezTo>
                  <a:cubicBezTo>
                    <a:pt x="6" y="6"/>
                    <a:pt x="5" y="7"/>
                    <a:pt x="5" y="8"/>
                  </a:cubicBezTo>
                  <a:cubicBezTo>
                    <a:pt x="5" y="8"/>
                    <a:pt x="5" y="10"/>
                    <a:pt x="4" y="10"/>
                  </a:cubicBezTo>
                  <a:cubicBezTo>
                    <a:pt x="4" y="11"/>
                    <a:pt x="4" y="11"/>
                    <a:pt x="3" y="11"/>
                  </a:cubicBezTo>
                  <a:cubicBezTo>
                    <a:pt x="3" y="11"/>
                    <a:pt x="2" y="11"/>
                    <a:pt x="2" y="10"/>
                  </a:cubicBezTo>
                  <a:cubicBezTo>
                    <a:pt x="3" y="9"/>
                    <a:pt x="3" y="9"/>
                    <a:pt x="4" y="8"/>
                  </a:cubicBezTo>
                  <a:cubicBezTo>
                    <a:pt x="4" y="7"/>
                    <a:pt x="4" y="7"/>
                    <a:pt x="4" y="6"/>
                  </a:cubicBezTo>
                  <a:cubicBezTo>
                    <a:pt x="5" y="5"/>
                    <a:pt x="5" y="5"/>
                    <a:pt x="4" y="4"/>
                  </a:cubicBezTo>
                  <a:cubicBezTo>
                    <a:pt x="4" y="3"/>
                    <a:pt x="3" y="2"/>
                    <a:pt x="3" y="2"/>
                  </a:cubicBezTo>
                  <a:cubicBezTo>
                    <a:pt x="2" y="1"/>
                    <a:pt x="2" y="1"/>
                    <a:pt x="1" y="1"/>
                  </a:cubicBezTo>
                  <a:cubicBezTo>
                    <a:pt x="1" y="1"/>
                    <a:pt x="0" y="1"/>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11" name="Freeform 442">
              <a:extLst>
                <a:ext uri="{FF2B5EF4-FFF2-40B4-BE49-F238E27FC236}">
                  <a16:creationId xmlns:a16="http://schemas.microsoft.com/office/drawing/2014/main" id="{251502DD-2D0F-4DCC-8B36-47DE2B5B702C}"/>
                </a:ext>
              </a:extLst>
            </p:cNvPr>
            <p:cNvSpPr>
              <a:spLocks/>
            </p:cNvSpPr>
            <p:nvPr/>
          </p:nvSpPr>
          <p:spPr bwMode="gray">
            <a:xfrm>
              <a:off x="6296246" y="3510238"/>
              <a:ext cx="1353" cy="5412"/>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0" y="1"/>
                    <a:pt x="0" y="1"/>
                  </a:cubicBezTo>
                  <a:cubicBezTo>
                    <a:pt x="0" y="2"/>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12" name="Freeform 443">
              <a:extLst>
                <a:ext uri="{FF2B5EF4-FFF2-40B4-BE49-F238E27FC236}">
                  <a16:creationId xmlns:a16="http://schemas.microsoft.com/office/drawing/2014/main" id="{9E0A820E-0708-40FF-82F1-74B8B1989C43}"/>
                </a:ext>
              </a:extLst>
            </p:cNvPr>
            <p:cNvSpPr>
              <a:spLocks/>
            </p:cNvSpPr>
            <p:nvPr/>
          </p:nvSpPr>
          <p:spPr bwMode="gray">
            <a:xfrm>
              <a:off x="6293540" y="3475061"/>
              <a:ext cx="23001" cy="9471"/>
            </a:xfrm>
            <a:custGeom>
              <a:avLst/>
              <a:gdLst>
                <a:gd name="T0" fmla="*/ 7 w 9"/>
                <a:gd name="T1" fmla="*/ 4 h 4"/>
                <a:gd name="T2" fmla="*/ 4 w 9"/>
                <a:gd name="T3" fmla="*/ 2 h 4"/>
                <a:gd name="T4" fmla="*/ 0 w 9"/>
                <a:gd name="T5" fmla="*/ 1 h 4"/>
                <a:gd name="T6" fmla="*/ 1 w 9"/>
                <a:gd name="T7" fmla="*/ 0 h 4"/>
                <a:gd name="T8" fmla="*/ 7 w 9"/>
                <a:gd name="T9" fmla="*/ 4 h 4"/>
              </a:gdLst>
              <a:ahLst/>
              <a:cxnLst>
                <a:cxn ang="0">
                  <a:pos x="T0" y="T1"/>
                </a:cxn>
                <a:cxn ang="0">
                  <a:pos x="T2" y="T3"/>
                </a:cxn>
                <a:cxn ang="0">
                  <a:pos x="T4" y="T5"/>
                </a:cxn>
                <a:cxn ang="0">
                  <a:pos x="T6" y="T7"/>
                </a:cxn>
                <a:cxn ang="0">
                  <a:pos x="T8" y="T9"/>
                </a:cxn>
              </a:cxnLst>
              <a:rect l="0" t="0" r="r" b="b"/>
              <a:pathLst>
                <a:path w="9" h="4">
                  <a:moveTo>
                    <a:pt x="7" y="4"/>
                  </a:moveTo>
                  <a:cubicBezTo>
                    <a:pt x="7" y="4"/>
                    <a:pt x="5" y="3"/>
                    <a:pt x="4" y="2"/>
                  </a:cubicBezTo>
                  <a:cubicBezTo>
                    <a:pt x="2" y="1"/>
                    <a:pt x="1" y="1"/>
                    <a:pt x="0" y="1"/>
                  </a:cubicBezTo>
                  <a:cubicBezTo>
                    <a:pt x="0" y="0"/>
                    <a:pt x="0" y="0"/>
                    <a:pt x="1" y="0"/>
                  </a:cubicBezTo>
                  <a:cubicBezTo>
                    <a:pt x="3" y="1"/>
                    <a:pt x="9" y="4"/>
                    <a:pt x="7"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13" name="Freeform 444">
              <a:extLst>
                <a:ext uri="{FF2B5EF4-FFF2-40B4-BE49-F238E27FC236}">
                  <a16:creationId xmlns:a16="http://schemas.microsoft.com/office/drawing/2014/main" id="{41787246-B88F-4A5D-92A1-17E1C446FB65}"/>
                </a:ext>
              </a:extLst>
            </p:cNvPr>
            <p:cNvSpPr>
              <a:spLocks/>
            </p:cNvSpPr>
            <p:nvPr/>
          </p:nvSpPr>
          <p:spPr bwMode="gray">
            <a:xfrm>
              <a:off x="6316540" y="3489943"/>
              <a:ext cx="2706" cy="541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0"/>
                    <a:pt x="0" y="1"/>
                    <a:pt x="0" y="1"/>
                  </a:cubicBezTo>
                  <a:cubicBezTo>
                    <a:pt x="1" y="2"/>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14" name="Freeform 445">
              <a:extLst>
                <a:ext uri="{FF2B5EF4-FFF2-40B4-BE49-F238E27FC236}">
                  <a16:creationId xmlns:a16="http://schemas.microsoft.com/office/drawing/2014/main" id="{4B63A552-7B21-4ED6-8600-DFD75CAC7CCD}"/>
                </a:ext>
              </a:extLst>
            </p:cNvPr>
            <p:cNvSpPr>
              <a:spLocks/>
            </p:cNvSpPr>
            <p:nvPr/>
          </p:nvSpPr>
          <p:spPr bwMode="gray">
            <a:xfrm>
              <a:off x="6308422" y="3526474"/>
              <a:ext cx="5412" cy="5412"/>
            </a:xfrm>
            <a:custGeom>
              <a:avLst/>
              <a:gdLst>
                <a:gd name="T0" fmla="*/ 2 w 2"/>
                <a:gd name="T1" fmla="*/ 0 h 2"/>
                <a:gd name="T2" fmla="*/ 0 w 2"/>
                <a:gd name="T3" fmla="*/ 1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1" y="1"/>
                    <a:pt x="0" y="1"/>
                  </a:cubicBezTo>
                  <a:cubicBezTo>
                    <a:pt x="0" y="2"/>
                    <a:pt x="0" y="2"/>
                    <a:pt x="1" y="2"/>
                  </a:cubicBezTo>
                  <a:cubicBezTo>
                    <a:pt x="2"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15" name="Freeform 446">
              <a:extLst>
                <a:ext uri="{FF2B5EF4-FFF2-40B4-BE49-F238E27FC236}">
                  <a16:creationId xmlns:a16="http://schemas.microsoft.com/office/drawing/2014/main" id="{7FBEAC81-C520-4162-A3A7-2357CFD2761C}"/>
                </a:ext>
              </a:extLst>
            </p:cNvPr>
            <p:cNvSpPr>
              <a:spLocks/>
            </p:cNvSpPr>
            <p:nvPr/>
          </p:nvSpPr>
          <p:spPr bwMode="gray">
            <a:xfrm>
              <a:off x="6319246" y="3521062"/>
              <a:ext cx="12177" cy="23001"/>
            </a:xfrm>
            <a:custGeom>
              <a:avLst/>
              <a:gdLst>
                <a:gd name="T0" fmla="*/ 0 w 5"/>
                <a:gd name="T1" fmla="*/ 0 h 9"/>
                <a:gd name="T2" fmla="*/ 0 w 5"/>
                <a:gd name="T3" fmla="*/ 1 h 9"/>
                <a:gd name="T4" fmla="*/ 2 w 5"/>
                <a:gd name="T5" fmla="*/ 3 h 9"/>
                <a:gd name="T6" fmla="*/ 3 w 5"/>
                <a:gd name="T7" fmla="*/ 5 h 9"/>
                <a:gd name="T8" fmla="*/ 3 w 5"/>
                <a:gd name="T9" fmla="*/ 6 h 9"/>
                <a:gd name="T10" fmla="*/ 3 w 5"/>
                <a:gd name="T11" fmla="*/ 7 h 9"/>
                <a:gd name="T12" fmla="*/ 2 w 5"/>
                <a:gd name="T13" fmla="*/ 8 h 9"/>
                <a:gd name="T14" fmla="*/ 3 w 5"/>
                <a:gd name="T15" fmla="*/ 9 h 9"/>
                <a:gd name="T16" fmla="*/ 3 w 5"/>
                <a:gd name="T17" fmla="*/ 8 h 9"/>
                <a:gd name="T18" fmla="*/ 4 w 5"/>
                <a:gd name="T19" fmla="*/ 5 h 9"/>
                <a:gd name="T20" fmla="*/ 4 w 5"/>
                <a:gd name="T21" fmla="*/ 3 h 9"/>
                <a:gd name="T22" fmla="*/ 0 w 5"/>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9">
                  <a:moveTo>
                    <a:pt x="0" y="0"/>
                  </a:moveTo>
                  <a:cubicBezTo>
                    <a:pt x="0" y="0"/>
                    <a:pt x="0" y="0"/>
                    <a:pt x="0" y="1"/>
                  </a:cubicBezTo>
                  <a:cubicBezTo>
                    <a:pt x="0" y="2"/>
                    <a:pt x="2" y="2"/>
                    <a:pt x="2" y="3"/>
                  </a:cubicBezTo>
                  <a:cubicBezTo>
                    <a:pt x="3" y="3"/>
                    <a:pt x="3" y="4"/>
                    <a:pt x="3" y="5"/>
                  </a:cubicBezTo>
                  <a:cubicBezTo>
                    <a:pt x="4" y="5"/>
                    <a:pt x="4" y="5"/>
                    <a:pt x="3" y="6"/>
                  </a:cubicBezTo>
                  <a:cubicBezTo>
                    <a:pt x="3" y="6"/>
                    <a:pt x="3" y="6"/>
                    <a:pt x="3" y="7"/>
                  </a:cubicBezTo>
                  <a:cubicBezTo>
                    <a:pt x="3" y="8"/>
                    <a:pt x="2" y="7"/>
                    <a:pt x="2" y="8"/>
                  </a:cubicBezTo>
                  <a:cubicBezTo>
                    <a:pt x="3" y="9"/>
                    <a:pt x="2" y="9"/>
                    <a:pt x="3" y="9"/>
                  </a:cubicBezTo>
                  <a:cubicBezTo>
                    <a:pt x="3" y="9"/>
                    <a:pt x="3" y="9"/>
                    <a:pt x="3" y="8"/>
                  </a:cubicBezTo>
                  <a:cubicBezTo>
                    <a:pt x="4" y="7"/>
                    <a:pt x="4" y="6"/>
                    <a:pt x="4" y="5"/>
                  </a:cubicBezTo>
                  <a:cubicBezTo>
                    <a:pt x="5" y="5"/>
                    <a:pt x="4" y="4"/>
                    <a:pt x="4" y="3"/>
                  </a:cubicBezTo>
                  <a:cubicBezTo>
                    <a:pt x="3" y="3"/>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16" name="Freeform 447">
              <a:extLst>
                <a:ext uri="{FF2B5EF4-FFF2-40B4-BE49-F238E27FC236}">
                  <a16:creationId xmlns:a16="http://schemas.microsoft.com/office/drawing/2014/main" id="{80B0FE1D-55DB-4FBF-AC2A-D568BCE53564}"/>
                </a:ext>
              </a:extLst>
            </p:cNvPr>
            <p:cNvSpPr>
              <a:spLocks/>
            </p:cNvSpPr>
            <p:nvPr/>
          </p:nvSpPr>
          <p:spPr bwMode="gray">
            <a:xfrm>
              <a:off x="6334130" y="3544062"/>
              <a:ext cx="8118" cy="16236"/>
            </a:xfrm>
            <a:custGeom>
              <a:avLst/>
              <a:gdLst>
                <a:gd name="T0" fmla="*/ 1 w 3"/>
                <a:gd name="T1" fmla="*/ 0 h 6"/>
                <a:gd name="T2" fmla="*/ 1 w 3"/>
                <a:gd name="T3" fmla="*/ 1 h 6"/>
                <a:gd name="T4" fmla="*/ 2 w 3"/>
                <a:gd name="T5" fmla="*/ 4 h 6"/>
                <a:gd name="T6" fmla="*/ 2 w 3"/>
                <a:gd name="T7" fmla="*/ 5 h 6"/>
                <a:gd name="T8" fmla="*/ 2 w 3"/>
                <a:gd name="T9" fmla="*/ 5 h 6"/>
                <a:gd name="T10" fmla="*/ 3 w 3"/>
                <a:gd name="T11" fmla="*/ 4 h 6"/>
                <a:gd name="T12" fmla="*/ 1 w 3"/>
                <a:gd name="T13" fmla="*/ 1 h 6"/>
                <a:gd name="T14" fmla="*/ 1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0"/>
                  </a:moveTo>
                  <a:cubicBezTo>
                    <a:pt x="1" y="0"/>
                    <a:pt x="0" y="0"/>
                    <a:pt x="1" y="1"/>
                  </a:cubicBezTo>
                  <a:cubicBezTo>
                    <a:pt x="1" y="2"/>
                    <a:pt x="2" y="3"/>
                    <a:pt x="2" y="4"/>
                  </a:cubicBezTo>
                  <a:cubicBezTo>
                    <a:pt x="2" y="4"/>
                    <a:pt x="2" y="4"/>
                    <a:pt x="2" y="5"/>
                  </a:cubicBezTo>
                  <a:cubicBezTo>
                    <a:pt x="1" y="6"/>
                    <a:pt x="2" y="6"/>
                    <a:pt x="2" y="5"/>
                  </a:cubicBezTo>
                  <a:cubicBezTo>
                    <a:pt x="3" y="4"/>
                    <a:pt x="3" y="4"/>
                    <a:pt x="3" y="4"/>
                  </a:cubicBezTo>
                  <a:cubicBezTo>
                    <a:pt x="2" y="3"/>
                    <a:pt x="2" y="2"/>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17" name="Freeform 448">
              <a:extLst>
                <a:ext uri="{FF2B5EF4-FFF2-40B4-BE49-F238E27FC236}">
                  <a16:creationId xmlns:a16="http://schemas.microsoft.com/office/drawing/2014/main" id="{EF97A8B0-5197-4054-AD4A-EEC0BA1DFE4A}"/>
                </a:ext>
              </a:extLst>
            </p:cNvPr>
            <p:cNvSpPr>
              <a:spLocks/>
            </p:cNvSpPr>
            <p:nvPr/>
          </p:nvSpPr>
          <p:spPr bwMode="gray">
            <a:xfrm>
              <a:off x="6319246" y="3557592"/>
              <a:ext cx="2706"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18" name="Freeform 449">
              <a:extLst>
                <a:ext uri="{FF2B5EF4-FFF2-40B4-BE49-F238E27FC236}">
                  <a16:creationId xmlns:a16="http://schemas.microsoft.com/office/drawing/2014/main" id="{4993002C-00E3-41EF-9B2C-3CD85340A2B1}"/>
                </a:ext>
              </a:extLst>
            </p:cNvPr>
            <p:cNvSpPr>
              <a:spLocks/>
            </p:cNvSpPr>
            <p:nvPr/>
          </p:nvSpPr>
          <p:spPr bwMode="gray">
            <a:xfrm>
              <a:off x="6324658" y="3567063"/>
              <a:ext cx="6765" cy="8118"/>
            </a:xfrm>
            <a:custGeom>
              <a:avLst/>
              <a:gdLst>
                <a:gd name="T0" fmla="*/ 2 w 3"/>
                <a:gd name="T1" fmla="*/ 1 h 3"/>
                <a:gd name="T2" fmla="*/ 1 w 3"/>
                <a:gd name="T3" fmla="*/ 1 h 3"/>
                <a:gd name="T4" fmla="*/ 2 w 3"/>
                <a:gd name="T5" fmla="*/ 3 h 3"/>
                <a:gd name="T6" fmla="*/ 3 w 3"/>
                <a:gd name="T7" fmla="*/ 3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1" y="0"/>
                    <a:pt x="0" y="0"/>
                    <a:pt x="1" y="1"/>
                  </a:cubicBezTo>
                  <a:cubicBezTo>
                    <a:pt x="1" y="1"/>
                    <a:pt x="1" y="2"/>
                    <a:pt x="2" y="3"/>
                  </a:cubicBezTo>
                  <a:cubicBezTo>
                    <a:pt x="3" y="3"/>
                    <a:pt x="3" y="3"/>
                    <a:pt x="3" y="3"/>
                  </a:cubicBezTo>
                  <a:cubicBezTo>
                    <a:pt x="3" y="2"/>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19" name="Freeform 450">
              <a:extLst>
                <a:ext uri="{FF2B5EF4-FFF2-40B4-BE49-F238E27FC236}">
                  <a16:creationId xmlns:a16="http://schemas.microsoft.com/office/drawing/2014/main" id="{C21B6CC2-EE95-4B96-925C-4027994D3E61}"/>
                </a:ext>
              </a:extLst>
            </p:cNvPr>
            <p:cNvSpPr>
              <a:spLocks/>
            </p:cNvSpPr>
            <p:nvPr/>
          </p:nvSpPr>
          <p:spPr bwMode="gray">
            <a:xfrm>
              <a:off x="6331424" y="3572475"/>
              <a:ext cx="5412" cy="5412"/>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1" y="0"/>
                    <a:pt x="0" y="1"/>
                    <a:pt x="1" y="1"/>
                  </a:cubicBezTo>
                  <a:cubicBezTo>
                    <a:pt x="1" y="2"/>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20" name="Freeform 451">
              <a:extLst>
                <a:ext uri="{FF2B5EF4-FFF2-40B4-BE49-F238E27FC236}">
                  <a16:creationId xmlns:a16="http://schemas.microsoft.com/office/drawing/2014/main" id="{81090F3B-0C6F-4966-8519-EE9C457F4CCF}"/>
                </a:ext>
              </a:extLst>
            </p:cNvPr>
            <p:cNvSpPr>
              <a:spLocks/>
            </p:cNvSpPr>
            <p:nvPr/>
          </p:nvSpPr>
          <p:spPr bwMode="gray">
            <a:xfrm>
              <a:off x="6339541" y="3569769"/>
              <a:ext cx="8118" cy="21648"/>
            </a:xfrm>
            <a:custGeom>
              <a:avLst/>
              <a:gdLst>
                <a:gd name="T0" fmla="*/ 0 w 3"/>
                <a:gd name="T1" fmla="*/ 0 h 8"/>
                <a:gd name="T2" fmla="*/ 0 w 3"/>
                <a:gd name="T3" fmla="*/ 1 h 8"/>
                <a:gd name="T4" fmla="*/ 1 w 3"/>
                <a:gd name="T5" fmla="*/ 4 h 8"/>
                <a:gd name="T6" fmla="*/ 0 w 3"/>
                <a:gd name="T7" fmla="*/ 5 h 8"/>
                <a:gd name="T8" fmla="*/ 2 w 3"/>
                <a:gd name="T9" fmla="*/ 6 h 8"/>
                <a:gd name="T10" fmla="*/ 2 w 3"/>
                <a:gd name="T11" fmla="*/ 8 h 8"/>
                <a:gd name="T12" fmla="*/ 3 w 3"/>
                <a:gd name="T13" fmla="*/ 6 h 8"/>
                <a:gd name="T14" fmla="*/ 2 w 3"/>
                <a:gd name="T15" fmla="*/ 5 h 8"/>
                <a:gd name="T16" fmla="*/ 1 w 3"/>
                <a:gd name="T17" fmla="*/ 3 h 8"/>
                <a:gd name="T18" fmla="*/ 0 w 3"/>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8">
                  <a:moveTo>
                    <a:pt x="0" y="0"/>
                  </a:moveTo>
                  <a:cubicBezTo>
                    <a:pt x="0" y="0"/>
                    <a:pt x="0" y="0"/>
                    <a:pt x="0" y="1"/>
                  </a:cubicBezTo>
                  <a:cubicBezTo>
                    <a:pt x="0" y="2"/>
                    <a:pt x="1" y="3"/>
                    <a:pt x="1" y="4"/>
                  </a:cubicBezTo>
                  <a:cubicBezTo>
                    <a:pt x="1" y="5"/>
                    <a:pt x="0" y="5"/>
                    <a:pt x="0" y="5"/>
                  </a:cubicBezTo>
                  <a:cubicBezTo>
                    <a:pt x="0" y="6"/>
                    <a:pt x="1" y="5"/>
                    <a:pt x="2" y="6"/>
                  </a:cubicBezTo>
                  <a:cubicBezTo>
                    <a:pt x="2" y="7"/>
                    <a:pt x="2" y="8"/>
                    <a:pt x="2" y="8"/>
                  </a:cubicBezTo>
                  <a:cubicBezTo>
                    <a:pt x="3" y="8"/>
                    <a:pt x="3" y="7"/>
                    <a:pt x="3" y="6"/>
                  </a:cubicBezTo>
                  <a:cubicBezTo>
                    <a:pt x="3" y="6"/>
                    <a:pt x="2" y="6"/>
                    <a:pt x="2" y="5"/>
                  </a:cubicBezTo>
                  <a:cubicBezTo>
                    <a:pt x="1" y="4"/>
                    <a:pt x="2" y="3"/>
                    <a:pt x="1" y="3"/>
                  </a:cubicBezTo>
                  <a:cubicBezTo>
                    <a:pt x="1" y="2"/>
                    <a:pt x="1" y="1"/>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21" name="Freeform 452">
              <a:extLst>
                <a:ext uri="{FF2B5EF4-FFF2-40B4-BE49-F238E27FC236}">
                  <a16:creationId xmlns:a16="http://schemas.microsoft.com/office/drawing/2014/main" id="{801A277E-EDAC-4B36-9BA8-2BBE33B8FD1E}"/>
                </a:ext>
              </a:extLst>
            </p:cNvPr>
            <p:cNvSpPr>
              <a:spLocks/>
            </p:cNvSpPr>
            <p:nvPr/>
          </p:nvSpPr>
          <p:spPr bwMode="gray">
            <a:xfrm>
              <a:off x="6347659" y="3569769"/>
              <a:ext cx="2706" cy="2706"/>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1" y="0"/>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22" name="Freeform 453">
              <a:extLst>
                <a:ext uri="{FF2B5EF4-FFF2-40B4-BE49-F238E27FC236}">
                  <a16:creationId xmlns:a16="http://schemas.microsoft.com/office/drawing/2014/main" id="{E1056B67-0A91-4054-BB92-CE665EDC0A67}"/>
                </a:ext>
              </a:extLst>
            </p:cNvPr>
            <p:cNvSpPr>
              <a:spLocks/>
            </p:cNvSpPr>
            <p:nvPr/>
          </p:nvSpPr>
          <p:spPr bwMode="gray">
            <a:xfrm>
              <a:off x="6355777" y="3560298"/>
              <a:ext cx="4059" cy="5412"/>
            </a:xfrm>
            <a:custGeom>
              <a:avLst/>
              <a:gdLst>
                <a:gd name="T0" fmla="*/ 1 w 2"/>
                <a:gd name="T1" fmla="*/ 0 h 2"/>
                <a:gd name="T2" fmla="*/ 0 w 2"/>
                <a:gd name="T3" fmla="*/ 2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0" y="2"/>
                  </a:cubicBezTo>
                  <a:cubicBezTo>
                    <a:pt x="0" y="2"/>
                    <a:pt x="1" y="2"/>
                    <a:pt x="1" y="2"/>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23" name="Freeform 454">
              <a:extLst>
                <a:ext uri="{FF2B5EF4-FFF2-40B4-BE49-F238E27FC236}">
                  <a16:creationId xmlns:a16="http://schemas.microsoft.com/office/drawing/2014/main" id="{15097C23-0BCF-41EF-8D17-3CDC9201AF19}"/>
                </a:ext>
              </a:extLst>
            </p:cNvPr>
            <p:cNvSpPr>
              <a:spLocks/>
            </p:cNvSpPr>
            <p:nvPr/>
          </p:nvSpPr>
          <p:spPr bwMode="gray">
            <a:xfrm>
              <a:off x="6357130" y="3591417"/>
              <a:ext cx="2706" cy="6765"/>
            </a:xfrm>
            <a:custGeom>
              <a:avLst/>
              <a:gdLst>
                <a:gd name="T0" fmla="*/ 1 w 1"/>
                <a:gd name="T1" fmla="*/ 3 h 3"/>
                <a:gd name="T2" fmla="*/ 1 w 1"/>
                <a:gd name="T3" fmla="*/ 1 h 3"/>
                <a:gd name="T4" fmla="*/ 0 w 1"/>
                <a:gd name="T5" fmla="*/ 1 h 3"/>
                <a:gd name="T6" fmla="*/ 0 w 1"/>
                <a:gd name="T7" fmla="*/ 2 h 3"/>
                <a:gd name="T8" fmla="*/ 1 w 1"/>
                <a:gd name="T9" fmla="*/ 3 h 3"/>
              </a:gdLst>
              <a:ahLst/>
              <a:cxnLst>
                <a:cxn ang="0">
                  <a:pos x="T0" y="T1"/>
                </a:cxn>
                <a:cxn ang="0">
                  <a:pos x="T2" y="T3"/>
                </a:cxn>
                <a:cxn ang="0">
                  <a:pos x="T4" y="T5"/>
                </a:cxn>
                <a:cxn ang="0">
                  <a:pos x="T6" y="T7"/>
                </a:cxn>
                <a:cxn ang="0">
                  <a:pos x="T8" y="T9"/>
                </a:cxn>
              </a:cxnLst>
              <a:rect l="0" t="0" r="r" b="b"/>
              <a:pathLst>
                <a:path w="1" h="3">
                  <a:moveTo>
                    <a:pt x="1" y="3"/>
                  </a:moveTo>
                  <a:cubicBezTo>
                    <a:pt x="1" y="2"/>
                    <a:pt x="1" y="2"/>
                    <a:pt x="1" y="1"/>
                  </a:cubicBezTo>
                  <a:cubicBezTo>
                    <a:pt x="0" y="1"/>
                    <a:pt x="0" y="0"/>
                    <a:pt x="0" y="1"/>
                  </a:cubicBezTo>
                  <a:cubicBezTo>
                    <a:pt x="0" y="1"/>
                    <a:pt x="0" y="2"/>
                    <a:pt x="0" y="2"/>
                  </a:cubicBezTo>
                  <a:cubicBezTo>
                    <a:pt x="1" y="3"/>
                    <a:pt x="1" y="3"/>
                    <a:pt x="1"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24" name="Freeform 455">
              <a:extLst>
                <a:ext uri="{FF2B5EF4-FFF2-40B4-BE49-F238E27FC236}">
                  <a16:creationId xmlns:a16="http://schemas.microsoft.com/office/drawing/2014/main" id="{F47FA71C-76BC-4809-88C2-30F367C36969}"/>
                </a:ext>
              </a:extLst>
            </p:cNvPr>
            <p:cNvSpPr>
              <a:spLocks/>
            </p:cNvSpPr>
            <p:nvPr/>
          </p:nvSpPr>
          <p:spPr bwMode="gray">
            <a:xfrm>
              <a:off x="6353071" y="3596829"/>
              <a:ext cx="4059" cy="4059"/>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1" y="0"/>
                    <a:pt x="0" y="1"/>
                    <a:pt x="1" y="2"/>
                  </a:cubicBezTo>
                  <a:cubicBezTo>
                    <a:pt x="1" y="2"/>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25" name="Freeform 456">
              <a:extLst>
                <a:ext uri="{FF2B5EF4-FFF2-40B4-BE49-F238E27FC236}">
                  <a16:creationId xmlns:a16="http://schemas.microsoft.com/office/drawing/2014/main" id="{59162FB7-9014-44BC-AEF6-E1086F5BD966}"/>
                </a:ext>
              </a:extLst>
            </p:cNvPr>
            <p:cNvSpPr>
              <a:spLocks/>
            </p:cNvSpPr>
            <p:nvPr/>
          </p:nvSpPr>
          <p:spPr bwMode="gray">
            <a:xfrm>
              <a:off x="6353071" y="3596829"/>
              <a:ext cx="12177" cy="14883"/>
            </a:xfrm>
            <a:custGeom>
              <a:avLst/>
              <a:gdLst>
                <a:gd name="T0" fmla="*/ 5 w 5"/>
                <a:gd name="T1" fmla="*/ 0 h 6"/>
                <a:gd name="T2" fmla="*/ 4 w 5"/>
                <a:gd name="T3" fmla="*/ 1 h 6"/>
                <a:gd name="T4" fmla="*/ 4 w 5"/>
                <a:gd name="T5" fmla="*/ 2 h 6"/>
                <a:gd name="T6" fmla="*/ 3 w 5"/>
                <a:gd name="T7" fmla="*/ 3 h 6"/>
                <a:gd name="T8" fmla="*/ 1 w 5"/>
                <a:gd name="T9" fmla="*/ 5 h 6"/>
                <a:gd name="T10" fmla="*/ 4 w 5"/>
                <a:gd name="T11" fmla="*/ 3 h 6"/>
                <a:gd name="T12" fmla="*/ 5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0"/>
                  </a:moveTo>
                  <a:cubicBezTo>
                    <a:pt x="5" y="0"/>
                    <a:pt x="4" y="0"/>
                    <a:pt x="4" y="1"/>
                  </a:cubicBezTo>
                  <a:cubicBezTo>
                    <a:pt x="4" y="1"/>
                    <a:pt x="5" y="2"/>
                    <a:pt x="4" y="2"/>
                  </a:cubicBezTo>
                  <a:cubicBezTo>
                    <a:pt x="4" y="3"/>
                    <a:pt x="4" y="3"/>
                    <a:pt x="3" y="3"/>
                  </a:cubicBezTo>
                  <a:cubicBezTo>
                    <a:pt x="2" y="4"/>
                    <a:pt x="0" y="6"/>
                    <a:pt x="1" y="5"/>
                  </a:cubicBezTo>
                  <a:cubicBezTo>
                    <a:pt x="2" y="5"/>
                    <a:pt x="3" y="4"/>
                    <a:pt x="4" y="3"/>
                  </a:cubicBezTo>
                  <a:cubicBezTo>
                    <a:pt x="5" y="2"/>
                    <a:pt x="5" y="1"/>
                    <a:pt x="5"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26" name="Freeform 457">
              <a:extLst>
                <a:ext uri="{FF2B5EF4-FFF2-40B4-BE49-F238E27FC236}">
                  <a16:creationId xmlns:a16="http://schemas.microsoft.com/office/drawing/2014/main" id="{8B44092B-3A8E-418C-83E7-B414D7DA95CE}"/>
                </a:ext>
              </a:extLst>
            </p:cNvPr>
            <p:cNvSpPr>
              <a:spLocks/>
            </p:cNvSpPr>
            <p:nvPr/>
          </p:nvSpPr>
          <p:spPr bwMode="gray">
            <a:xfrm>
              <a:off x="6367954" y="3586005"/>
              <a:ext cx="2706" cy="2706"/>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27" name="Freeform 458">
              <a:extLst>
                <a:ext uri="{FF2B5EF4-FFF2-40B4-BE49-F238E27FC236}">
                  <a16:creationId xmlns:a16="http://schemas.microsoft.com/office/drawing/2014/main" id="{2A8F379E-E581-4661-BD81-875A2E9E1BC6}"/>
                </a:ext>
              </a:extLst>
            </p:cNvPr>
            <p:cNvSpPr>
              <a:spLocks/>
            </p:cNvSpPr>
            <p:nvPr/>
          </p:nvSpPr>
          <p:spPr bwMode="gray">
            <a:xfrm>
              <a:off x="6378777" y="3603593"/>
              <a:ext cx="8118" cy="8118"/>
            </a:xfrm>
            <a:custGeom>
              <a:avLst/>
              <a:gdLst>
                <a:gd name="T0" fmla="*/ 1 w 3"/>
                <a:gd name="T1" fmla="*/ 1 h 3"/>
                <a:gd name="T2" fmla="*/ 0 w 3"/>
                <a:gd name="T3" fmla="*/ 1 h 3"/>
                <a:gd name="T4" fmla="*/ 2 w 3"/>
                <a:gd name="T5" fmla="*/ 2 h 3"/>
                <a:gd name="T6" fmla="*/ 3 w 3"/>
                <a:gd name="T7" fmla="*/ 2 h 3"/>
                <a:gd name="T8" fmla="*/ 1 w 3"/>
                <a:gd name="T9" fmla="*/ 1 h 3"/>
              </a:gdLst>
              <a:ahLst/>
              <a:cxnLst>
                <a:cxn ang="0">
                  <a:pos x="T0" y="T1"/>
                </a:cxn>
                <a:cxn ang="0">
                  <a:pos x="T2" y="T3"/>
                </a:cxn>
                <a:cxn ang="0">
                  <a:pos x="T4" y="T5"/>
                </a:cxn>
                <a:cxn ang="0">
                  <a:pos x="T6" y="T7"/>
                </a:cxn>
                <a:cxn ang="0">
                  <a:pos x="T8" y="T9"/>
                </a:cxn>
              </a:cxnLst>
              <a:rect l="0" t="0" r="r" b="b"/>
              <a:pathLst>
                <a:path w="3" h="3">
                  <a:moveTo>
                    <a:pt x="1" y="1"/>
                  </a:moveTo>
                  <a:cubicBezTo>
                    <a:pt x="1" y="0"/>
                    <a:pt x="0" y="0"/>
                    <a:pt x="0" y="1"/>
                  </a:cubicBezTo>
                  <a:cubicBezTo>
                    <a:pt x="1" y="2"/>
                    <a:pt x="1" y="1"/>
                    <a:pt x="2" y="2"/>
                  </a:cubicBezTo>
                  <a:cubicBezTo>
                    <a:pt x="3" y="2"/>
                    <a:pt x="3" y="3"/>
                    <a:pt x="3" y="2"/>
                  </a:cubicBezTo>
                  <a:cubicBezTo>
                    <a:pt x="3" y="2"/>
                    <a:pt x="3"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28" name="Freeform 459">
              <a:extLst>
                <a:ext uri="{FF2B5EF4-FFF2-40B4-BE49-F238E27FC236}">
                  <a16:creationId xmlns:a16="http://schemas.microsoft.com/office/drawing/2014/main" id="{BDF8DF8A-76D3-4626-9604-10CC74332273}"/>
                </a:ext>
              </a:extLst>
            </p:cNvPr>
            <p:cNvSpPr>
              <a:spLocks/>
            </p:cNvSpPr>
            <p:nvPr/>
          </p:nvSpPr>
          <p:spPr bwMode="gray">
            <a:xfrm>
              <a:off x="6390955" y="3619829"/>
              <a:ext cx="8118" cy="5412"/>
            </a:xfrm>
            <a:custGeom>
              <a:avLst/>
              <a:gdLst>
                <a:gd name="T0" fmla="*/ 1 w 3"/>
                <a:gd name="T1" fmla="*/ 1 h 2"/>
                <a:gd name="T2" fmla="*/ 1 w 3"/>
                <a:gd name="T3" fmla="*/ 2 h 2"/>
                <a:gd name="T4" fmla="*/ 2 w 3"/>
                <a:gd name="T5" fmla="*/ 2 h 2"/>
                <a:gd name="T6" fmla="*/ 2 w 3"/>
                <a:gd name="T7" fmla="*/ 1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1" y="0"/>
                    <a:pt x="0" y="1"/>
                    <a:pt x="1" y="2"/>
                  </a:cubicBezTo>
                  <a:cubicBezTo>
                    <a:pt x="1" y="2"/>
                    <a:pt x="1" y="2"/>
                    <a:pt x="2" y="2"/>
                  </a:cubicBezTo>
                  <a:cubicBezTo>
                    <a:pt x="3" y="1"/>
                    <a:pt x="3" y="1"/>
                    <a:pt x="2" y="1"/>
                  </a:cubicBezTo>
                  <a:cubicBezTo>
                    <a:pt x="2" y="1"/>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29" name="Freeform 460">
              <a:extLst>
                <a:ext uri="{FF2B5EF4-FFF2-40B4-BE49-F238E27FC236}">
                  <a16:creationId xmlns:a16="http://schemas.microsoft.com/office/drawing/2014/main" id="{40521BDA-16F8-471D-9E0A-06D682E7E2EA}"/>
                </a:ext>
              </a:extLst>
            </p:cNvPr>
            <p:cNvSpPr>
              <a:spLocks/>
            </p:cNvSpPr>
            <p:nvPr/>
          </p:nvSpPr>
          <p:spPr bwMode="gray">
            <a:xfrm>
              <a:off x="6399073" y="3619829"/>
              <a:ext cx="5412" cy="5412"/>
            </a:xfrm>
            <a:custGeom>
              <a:avLst/>
              <a:gdLst>
                <a:gd name="T0" fmla="*/ 1 w 2"/>
                <a:gd name="T1" fmla="*/ 0 h 2"/>
                <a:gd name="T2" fmla="*/ 1 w 2"/>
                <a:gd name="T3" fmla="*/ 1 h 2"/>
                <a:gd name="T4" fmla="*/ 1 w 2"/>
                <a:gd name="T5" fmla="*/ 0 h 2"/>
              </a:gdLst>
              <a:ahLst/>
              <a:cxnLst>
                <a:cxn ang="0">
                  <a:pos x="T0" y="T1"/>
                </a:cxn>
                <a:cxn ang="0">
                  <a:pos x="T2" y="T3"/>
                </a:cxn>
                <a:cxn ang="0">
                  <a:pos x="T4" y="T5"/>
                </a:cxn>
              </a:cxnLst>
              <a:rect l="0" t="0" r="r" b="b"/>
              <a:pathLst>
                <a:path w="2" h="2">
                  <a:moveTo>
                    <a:pt x="1" y="0"/>
                  </a:moveTo>
                  <a:cubicBezTo>
                    <a:pt x="1" y="0"/>
                    <a:pt x="0" y="1"/>
                    <a:pt x="1" y="1"/>
                  </a:cubicBezTo>
                  <a:cubicBezTo>
                    <a:pt x="1" y="2"/>
                    <a:pt x="2"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30" name="Freeform 461">
              <a:extLst>
                <a:ext uri="{FF2B5EF4-FFF2-40B4-BE49-F238E27FC236}">
                  <a16:creationId xmlns:a16="http://schemas.microsoft.com/office/drawing/2014/main" id="{E2419F7C-C468-4569-999F-22D3DBFFA89A}"/>
                </a:ext>
              </a:extLst>
            </p:cNvPr>
            <p:cNvSpPr>
              <a:spLocks/>
            </p:cNvSpPr>
            <p:nvPr/>
          </p:nvSpPr>
          <p:spPr bwMode="gray">
            <a:xfrm>
              <a:off x="6404484" y="3622535"/>
              <a:ext cx="5412" cy="6765"/>
            </a:xfrm>
            <a:custGeom>
              <a:avLst/>
              <a:gdLst>
                <a:gd name="T0" fmla="*/ 1 w 2"/>
                <a:gd name="T1" fmla="*/ 0 h 3"/>
                <a:gd name="T2" fmla="*/ 0 w 2"/>
                <a:gd name="T3" fmla="*/ 1 h 3"/>
                <a:gd name="T4" fmla="*/ 2 w 2"/>
                <a:gd name="T5" fmla="*/ 2 h 3"/>
                <a:gd name="T6" fmla="*/ 2 w 2"/>
                <a:gd name="T7" fmla="*/ 2 h 3"/>
                <a:gd name="T8" fmla="*/ 2 w 2"/>
                <a:gd name="T9" fmla="*/ 1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0" y="0"/>
                    <a:pt x="0" y="0"/>
                    <a:pt x="0" y="1"/>
                  </a:cubicBezTo>
                  <a:cubicBezTo>
                    <a:pt x="1" y="1"/>
                    <a:pt x="1" y="1"/>
                    <a:pt x="2" y="2"/>
                  </a:cubicBezTo>
                  <a:cubicBezTo>
                    <a:pt x="2" y="2"/>
                    <a:pt x="2" y="3"/>
                    <a:pt x="2" y="2"/>
                  </a:cubicBezTo>
                  <a:cubicBezTo>
                    <a:pt x="2" y="1"/>
                    <a:pt x="2" y="1"/>
                    <a:pt x="2"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31" name="Freeform 462">
              <a:extLst>
                <a:ext uri="{FF2B5EF4-FFF2-40B4-BE49-F238E27FC236}">
                  <a16:creationId xmlns:a16="http://schemas.microsoft.com/office/drawing/2014/main" id="{349F23C9-5CC3-411B-AF7C-F3383E3183BE}"/>
                </a:ext>
              </a:extLst>
            </p:cNvPr>
            <p:cNvSpPr>
              <a:spLocks/>
            </p:cNvSpPr>
            <p:nvPr/>
          </p:nvSpPr>
          <p:spPr bwMode="gray">
            <a:xfrm>
              <a:off x="6484310" y="3713185"/>
              <a:ext cx="33825" cy="14883"/>
            </a:xfrm>
            <a:custGeom>
              <a:avLst/>
              <a:gdLst>
                <a:gd name="T0" fmla="*/ 3 w 13"/>
                <a:gd name="T1" fmla="*/ 0 h 6"/>
                <a:gd name="T2" fmla="*/ 1 w 13"/>
                <a:gd name="T3" fmla="*/ 0 h 6"/>
                <a:gd name="T4" fmla="*/ 1 w 13"/>
                <a:gd name="T5" fmla="*/ 1 h 6"/>
                <a:gd name="T6" fmla="*/ 0 w 13"/>
                <a:gd name="T7" fmla="*/ 2 h 6"/>
                <a:gd name="T8" fmla="*/ 1 w 13"/>
                <a:gd name="T9" fmla="*/ 3 h 6"/>
                <a:gd name="T10" fmla="*/ 1 w 13"/>
                <a:gd name="T11" fmla="*/ 4 h 6"/>
                <a:gd name="T12" fmla="*/ 1 w 13"/>
                <a:gd name="T13" fmla="*/ 5 h 6"/>
                <a:gd name="T14" fmla="*/ 2 w 13"/>
                <a:gd name="T15" fmla="*/ 6 h 6"/>
                <a:gd name="T16" fmla="*/ 4 w 13"/>
                <a:gd name="T17" fmla="*/ 5 h 6"/>
                <a:gd name="T18" fmla="*/ 7 w 13"/>
                <a:gd name="T19" fmla="*/ 6 h 6"/>
                <a:gd name="T20" fmla="*/ 9 w 13"/>
                <a:gd name="T21" fmla="*/ 6 h 6"/>
                <a:gd name="T22" fmla="*/ 11 w 13"/>
                <a:gd name="T23" fmla="*/ 5 h 6"/>
                <a:gd name="T24" fmla="*/ 13 w 13"/>
                <a:gd name="T25" fmla="*/ 4 h 6"/>
                <a:gd name="T26" fmla="*/ 12 w 13"/>
                <a:gd name="T27" fmla="*/ 2 h 6"/>
                <a:gd name="T28" fmla="*/ 10 w 13"/>
                <a:gd name="T29" fmla="*/ 1 h 6"/>
                <a:gd name="T30" fmla="*/ 8 w 13"/>
                <a:gd name="T31" fmla="*/ 1 h 6"/>
                <a:gd name="T32" fmla="*/ 5 w 13"/>
                <a:gd name="T33" fmla="*/ 1 h 6"/>
                <a:gd name="T34" fmla="*/ 3 w 13"/>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6">
                  <a:moveTo>
                    <a:pt x="3" y="0"/>
                  </a:moveTo>
                  <a:cubicBezTo>
                    <a:pt x="2" y="0"/>
                    <a:pt x="2" y="0"/>
                    <a:pt x="1" y="0"/>
                  </a:cubicBezTo>
                  <a:cubicBezTo>
                    <a:pt x="1" y="0"/>
                    <a:pt x="1" y="1"/>
                    <a:pt x="1" y="1"/>
                  </a:cubicBezTo>
                  <a:cubicBezTo>
                    <a:pt x="0" y="1"/>
                    <a:pt x="0" y="1"/>
                    <a:pt x="0" y="2"/>
                  </a:cubicBezTo>
                  <a:cubicBezTo>
                    <a:pt x="0" y="2"/>
                    <a:pt x="1" y="2"/>
                    <a:pt x="1" y="3"/>
                  </a:cubicBezTo>
                  <a:cubicBezTo>
                    <a:pt x="1" y="3"/>
                    <a:pt x="1" y="3"/>
                    <a:pt x="1" y="4"/>
                  </a:cubicBezTo>
                  <a:cubicBezTo>
                    <a:pt x="0" y="5"/>
                    <a:pt x="1" y="5"/>
                    <a:pt x="1" y="5"/>
                  </a:cubicBezTo>
                  <a:cubicBezTo>
                    <a:pt x="1" y="5"/>
                    <a:pt x="2" y="5"/>
                    <a:pt x="2" y="6"/>
                  </a:cubicBezTo>
                  <a:cubicBezTo>
                    <a:pt x="3" y="6"/>
                    <a:pt x="3" y="5"/>
                    <a:pt x="4" y="5"/>
                  </a:cubicBezTo>
                  <a:cubicBezTo>
                    <a:pt x="5" y="5"/>
                    <a:pt x="6" y="6"/>
                    <a:pt x="7" y="6"/>
                  </a:cubicBezTo>
                  <a:cubicBezTo>
                    <a:pt x="8" y="6"/>
                    <a:pt x="8" y="6"/>
                    <a:pt x="9" y="6"/>
                  </a:cubicBezTo>
                  <a:cubicBezTo>
                    <a:pt x="10" y="6"/>
                    <a:pt x="11" y="5"/>
                    <a:pt x="11" y="5"/>
                  </a:cubicBezTo>
                  <a:cubicBezTo>
                    <a:pt x="12" y="4"/>
                    <a:pt x="12" y="4"/>
                    <a:pt x="13" y="4"/>
                  </a:cubicBezTo>
                  <a:cubicBezTo>
                    <a:pt x="13" y="3"/>
                    <a:pt x="13" y="2"/>
                    <a:pt x="12" y="2"/>
                  </a:cubicBezTo>
                  <a:cubicBezTo>
                    <a:pt x="11" y="2"/>
                    <a:pt x="11" y="1"/>
                    <a:pt x="10" y="1"/>
                  </a:cubicBezTo>
                  <a:cubicBezTo>
                    <a:pt x="10" y="2"/>
                    <a:pt x="9" y="2"/>
                    <a:pt x="8" y="1"/>
                  </a:cubicBezTo>
                  <a:cubicBezTo>
                    <a:pt x="8" y="1"/>
                    <a:pt x="6" y="1"/>
                    <a:pt x="5" y="1"/>
                  </a:cubicBezTo>
                  <a:cubicBezTo>
                    <a:pt x="4" y="1"/>
                    <a:pt x="3" y="1"/>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32" name="Freeform 463">
              <a:extLst>
                <a:ext uri="{FF2B5EF4-FFF2-40B4-BE49-F238E27FC236}">
                  <a16:creationId xmlns:a16="http://schemas.microsoft.com/office/drawing/2014/main" id="{6F701BF8-0AB6-488F-BBAC-B852D21CD305}"/>
                </a:ext>
              </a:extLst>
            </p:cNvPr>
            <p:cNvSpPr>
              <a:spLocks/>
            </p:cNvSpPr>
            <p:nvPr/>
          </p:nvSpPr>
          <p:spPr bwMode="gray">
            <a:xfrm>
              <a:off x="6518135" y="3722655"/>
              <a:ext cx="5412" cy="2706"/>
            </a:xfrm>
            <a:custGeom>
              <a:avLst/>
              <a:gdLst>
                <a:gd name="T0" fmla="*/ 1 w 2"/>
                <a:gd name="T1" fmla="*/ 0 h 1"/>
                <a:gd name="T2" fmla="*/ 0 w 2"/>
                <a:gd name="T3" fmla="*/ 1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1"/>
                    <a:pt x="0" y="1"/>
                  </a:cubicBezTo>
                  <a:cubicBezTo>
                    <a:pt x="1" y="1"/>
                    <a:pt x="1" y="1"/>
                    <a:pt x="1"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33" name="Freeform 464">
              <a:extLst>
                <a:ext uri="{FF2B5EF4-FFF2-40B4-BE49-F238E27FC236}">
                  <a16:creationId xmlns:a16="http://schemas.microsoft.com/office/drawing/2014/main" id="{AA450F86-8992-4E31-B26E-2B375B8A66F9}"/>
                </a:ext>
              </a:extLst>
            </p:cNvPr>
            <p:cNvSpPr>
              <a:spLocks/>
            </p:cNvSpPr>
            <p:nvPr/>
          </p:nvSpPr>
          <p:spPr bwMode="gray">
            <a:xfrm>
              <a:off x="6531665" y="3733479"/>
              <a:ext cx="6765" cy="5412"/>
            </a:xfrm>
            <a:custGeom>
              <a:avLst/>
              <a:gdLst>
                <a:gd name="T0" fmla="*/ 1 w 3"/>
                <a:gd name="T1" fmla="*/ 0 h 2"/>
                <a:gd name="T2" fmla="*/ 0 w 3"/>
                <a:gd name="T3" fmla="*/ 1 h 2"/>
                <a:gd name="T4" fmla="*/ 1 w 3"/>
                <a:gd name="T5" fmla="*/ 2 h 2"/>
                <a:gd name="T6" fmla="*/ 2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0"/>
                    <a:pt x="0" y="1"/>
                  </a:cubicBezTo>
                  <a:cubicBezTo>
                    <a:pt x="0" y="2"/>
                    <a:pt x="0" y="2"/>
                    <a:pt x="1" y="2"/>
                  </a:cubicBezTo>
                  <a:cubicBezTo>
                    <a:pt x="2" y="1"/>
                    <a:pt x="3" y="1"/>
                    <a:pt x="2"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34" name="Freeform 465">
              <a:extLst>
                <a:ext uri="{FF2B5EF4-FFF2-40B4-BE49-F238E27FC236}">
                  <a16:creationId xmlns:a16="http://schemas.microsoft.com/office/drawing/2014/main" id="{090F16B2-A30F-4E68-BE36-D33F30BEF617}"/>
                </a:ext>
              </a:extLst>
            </p:cNvPr>
            <p:cNvSpPr>
              <a:spLocks/>
            </p:cNvSpPr>
            <p:nvPr/>
          </p:nvSpPr>
          <p:spPr bwMode="gray">
            <a:xfrm>
              <a:off x="6528959" y="3718597"/>
              <a:ext cx="5412" cy="4059"/>
            </a:xfrm>
            <a:custGeom>
              <a:avLst/>
              <a:gdLst>
                <a:gd name="T0" fmla="*/ 1 w 2"/>
                <a:gd name="T1" fmla="*/ 1 h 2"/>
                <a:gd name="T2" fmla="*/ 1 w 2"/>
                <a:gd name="T3" fmla="*/ 1 h 2"/>
                <a:gd name="T4" fmla="*/ 2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1" y="0"/>
                    <a:pt x="0" y="1"/>
                    <a:pt x="1" y="1"/>
                  </a:cubicBezTo>
                  <a:cubicBezTo>
                    <a:pt x="1" y="2"/>
                    <a:pt x="1" y="2"/>
                    <a:pt x="2" y="1"/>
                  </a:cubicBezTo>
                  <a:cubicBezTo>
                    <a:pt x="2" y="1"/>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35" name="Freeform 466">
              <a:extLst>
                <a:ext uri="{FF2B5EF4-FFF2-40B4-BE49-F238E27FC236}">
                  <a16:creationId xmlns:a16="http://schemas.microsoft.com/office/drawing/2014/main" id="{D7228110-F98B-402F-B614-40D96121B3E1}"/>
                </a:ext>
              </a:extLst>
            </p:cNvPr>
            <p:cNvSpPr>
              <a:spLocks/>
            </p:cNvSpPr>
            <p:nvPr/>
          </p:nvSpPr>
          <p:spPr bwMode="gray">
            <a:xfrm>
              <a:off x="6537077" y="3718597"/>
              <a:ext cx="1353" cy="135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36" name="Freeform 467">
              <a:extLst>
                <a:ext uri="{FF2B5EF4-FFF2-40B4-BE49-F238E27FC236}">
                  <a16:creationId xmlns:a16="http://schemas.microsoft.com/office/drawing/2014/main" id="{B0137D5D-DDF0-43AD-BCF9-C221D85FD39D}"/>
                </a:ext>
              </a:extLst>
            </p:cNvPr>
            <p:cNvSpPr>
              <a:spLocks/>
            </p:cNvSpPr>
            <p:nvPr/>
          </p:nvSpPr>
          <p:spPr bwMode="gray">
            <a:xfrm>
              <a:off x="6538429" y="3715891"/>
              <a:ext cx="5412" cy="4059"/>
            </a:xfrm>
            <a:custGeom>
              <a:avLst/>
              <a:gdLst>
                <a:gd name="T0" fmla="*/ 2 w 2"/>
                <a:gd name="T1" fmla="*/ 1 h 2"/>
                <a:gd name="T2" fmla="*/ 1 w 2"/>
                <a:gd name="T3" fmla="*/ 1 h 2"/>
                <a:gd name="T4" fmla="*/ 2 w 2"/>
                <a:gd name="T5" fmla="*/ 1 h 2"/>
              </a:gdLst>
              <a:ahLst/>
              <a:cxnLst>
                <a:cxn ang="0">
                  <a:pos x="T0" y="T1"/>
                </a:cxn>
                <a:cxn ang="0">
                  <a:pos x="T2" y="T3"/>
                </a:cxn>
                <a:cxn ang="0">
                  <a:pos x="T4" y="T5"/>
                </a:cxn>
              </a:cxnLst>
              <a:rect l="0" t="0" r="r" b="b"/>
              <a:pathLst>
                <a:path w="2" h="2">
                  <a:moveTo>
                    <a:pt x="2" y="1"/>
                  </a:moveTo>
                  <a:cubicBezTo>
                    <a:pt x="1" y="1"/>
                    <a:pt x="0" y="2"/>
                    <a:pt x="1" y="1"/>
                  </a:cubicBezTo>
                  <a:cubicBezTo>
                    <a:pt x="2" y="1"/>
                    <a:pt x="2"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37" name="Freeform 468">
              <a:extLst>
                <a:ext uri="{FF2B5EF4-FFF2-40B4-BE49-F238E27FC236}">
                  <a16:creationId xmlns:a16="http://schemas.microsoft.com/office/drawing/2014/main" id="{56619891-65BE-48E2-B055-BA00BC92643A}"/>
                </a:ext>
              </a:extLst>
            </p:cNvPr>
            <p:cNvSpPr>
              <a:spLocks/>
            </p:cNvSpPr>
            <p:nvPr/>
          </p:nvSpPr>
          <p:spPr bwMode="gray">
            <a:xfrm>
              <a:off x="6541135" y="3710479"/>
              <a:ext cx="2706" cy="2706"/>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0"/>
                    <a:pt x="0" y="1"/>
                    <a:pt x="1" y="1"/>
                  </a:cubicBezTo>
                  <a:cubicBezTo>
                    <a:pt x="1" y="1"/>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38" name="Freeform 469">
              <a:extLst>
                <a:ext uri="{FF2B5EF4-FFF2-40B4-BE49-F238E27FC236}">
                  <a16:creationId xmlns:a16="http://schemas.microsoft.com/office/drawing/2014/main" id="{77E9122F-29DF-4502-8926-DB1E9D7A539F}"/>
                </a:ext>
              </a:extLst>
            </p:cNvPr>
            <p:cNvSpPr>
              <a:spLocks/>
            </p:cNvSpPr>
            <p:nvPr/>
          </p:nvSpPr>
          <p:spPr bwMode="gray">
            <a:xfrm>
              <a:off x="6844203" y="1796012"/>
              <a:ext cx="865907" cy="849671"/>
            </a:xfrm>
            <a:custGeom>
              <a:avLst/>
              <a:gdLst>
                <a:gd name="T0" fmla="*/ 77 w 334"/>
                <a:gd name="T1" fmla="*/ 18 h 328"/>
                <a:gd name="T2" fmla="*/ 118 w 334"/>
                <a:gd name="T3" fmla="*/ 7 h 328"/>
                <a:gd name="T4" fmla="*/ 142 w 334"/>
                <a:gd name="T5" fmla="*/ 11 h 328"/>
                <a:gd name="T6" fmla="*/ 169 w 334"/>
                <a:gd name="T7" fmla="*/ 9 h 328"/>
                <a:gd name="T8" fmla="*/ 169 w 334"/>
                <a:gd name="T9" fmla="*/ 3 h 328"/>
                <a:gd name="T10" fmla="*/ 210 w 334"/>
                <a:gd name="T11" fmla="*/ 0 h 328"/>
                <a:gd name="T12" fmla="*/ 225 w 334"/>
                <a:gd name="T13" fmla="*/ 5 h 328"/>
                <a:gd name="T14" fmla="*/ 242 w 334"/>
                <a:gd name="T15" fmla="*/ 10 h 328"/>
                <a:gd name="T16" fmla="*/ 275 w 334"/>
                <a:gd name="T17" fmla="*/ 19 h 328"/>
                <a:gd name="T18" fmla="*/ 316 w 334"/>
                <a:gd name="T19" fmla="*/ 20 h 328"/>
                <a:gd name="T20" fmla="*/ 287 w 334"/>
                <a:gd name="T21" fmla="*/ 30 h 328"/>
                <a:gd name="T22" fmla="*/ 274 w 334"/>
                <a:gd name="T23" fmla="*/ 61 h 328"/>
                <a:gd name="T24" fmla="*/ 276 w 334"/>
                <a:gd name="T25" fmla="*/ 74 h 328"/>
                <a:gd name="T26" fmla="*/ 281 w 334"/>
                <a:gd name="T27" fmla="*/ 90 h 328"/>
                <a:gd name="T28" fmla="*/ 277 w 334"/>
                <a:gd name="T29" fmla="*/ 104 h 328"/>
                <a:gd name="T30" fmla="*/ 268 w 334"/>
                <a:gd name="T31" fmla="*/ 114 h 328"/>
                <a:gd name="T32" fmla="*/ 253 w 334"/>
                <a:gd name="T33" fmla="*/ 126 h 328"/>
                <a:gd name="T34" fmla="*/ 244 w 334"/>
                <a:gd name="T35" fmla="*/ 130 h 328"/>
                <a:gd name="T36" fmla="*/ 236 w 334"/>
                <a:gd name="T37" fmla="*/ 136 h 328"/>
                <a:gd name="T38" fmla="*/ 261 w 334"/>
                <a:gd name="T39" fmla="*/ 151 h 328"/>
                <a:gd name="T40" fmla="*/ 253 w 334"/>
                <a:gd name="T41" fmla="*/ 170 h 328"/>
                <a:gd name="T42" fmla="*/ 230 w 334"/>
                <a:gd name="T43" fmla="*/ 153 h 328"/>
                <a:gd name="T44" fmla="*/ 228 w 334"/>
                <a:gd name="T45" fmla="*/ 166 h 328"/>
                <a:gd name="T46" fmla="*/ 226 w 334"/>
                <a:gd name="T47" fmla="*/ 174 h 328"/>
                <a:gd name="T48" fmla="*/ 254 w 334"/>
                <a:gd name="T49" fmla="*/ 180 h 328"/>
                <a:gd name="T50" fmla="*/ 235 w 334"/>
                <a:gd name="T51" fmla="*/ 194 h 328"/>
                <a:gd name="T52" fmla="*/ 207 w 334"/>
                <a:gd name="T53" fmla="*/ 205 h 328"/>
                <a:gd name="T54" fmla="*/ 188 w 334"/>
                <a:gd name="T55" fmla="*/ 216 h 328"/>
                <a:gd name="T56" fmla="*/ 172 w 334"/>
                <a:gd name="T57" fmla="*/ 234 h 328"/>
                <a:gd name="T58" fmla="*/ 163 w 334"/>
                <a:gd name="T59" fmla="*/ 231 h 328"/>
                <a:gd name="T60" fmla="*/ 146 w 334"/>
                <a:gd name="T61" fmla="*/ 244 h 328"/>
                <a:gd name="T62" fmla="*/ 139 w 334"/>
                <a:gd name="T63" fmla="*/ 263 h 328"/>
                <a:gd name="T64" fmla="*/ 132 w 334"/>
                <a:gd name="T65" fmla="*/ 275 h 328"/>
                <a:gd name="T66" fmla="*/ 127 w 334"/>
                <a:gd name="T67" fmla="*/ 288 h 328"/>
                <a:gd name="T68" fmla="*/ 120 w 334"/>
                <a:gd name="T69" fmla="*/ 307 h 328"/>
                <a:gd name="T70" fmla="*/ 118 w 334"/>
                <a:gd name="T71" fmla="*/ 323 h 328"/>
                <a:gd name="T72" fmla="*/ 107 w 334"/>
                <a:gd name="T73" fmla="*/ 322 h 328"/>
                <a:gd name="T74" fmla="*/ 104 w 334"/>
                <a:gd name="T75" fmla="*/ 308 h 328"/>
                <a:gd name="T76" fmla="*/ 89 w 334"/>
                <a:gd name="T77" fmla="*/ 310 h 328"/>
                <a:gd name="T78" fmla="*/ 85 w 334"/>
                <a:gd name="T79" fmla="*/ 297 h 328"/>
                <a:gd name="T80" fmla="*/ 79 w 334"/>
                <a:gd name="T81" fmla="*/ 278 h 328"/>
                <a:gd name="T82" fmla="*/ 82 w 334"/>
                <a:gd name="T83" fmla="*/ 257 h 328"/>
                <a:gd name="T84" fmla="*/ 74 w 334"/>
                <a:gd name="T85" fmla="*/ 260 h 328"/>
                <a:gd name="T86" fmla="*/ 72 w 334"/>
                <a:gd name="T87" fmla="*/ 244 h 328"/>
                <a:gd name="T88" fmla="*/ 69 w 334"/>
                <a:gd name="T89" fmla="*/ 233 h 328"/>
                <a:gd name="T90" fmla="*/ 70 w 334"/>
                <a:gd name="T91" fmla="*/ 225 h 328"/>
                <a:gd name="T92" fmla="*/ 67 w 334"/>
                <a:gd name="T93" fmla="*/ 214 h 328"/>
                <a:gd name="T94" fmla="*/ 70 w 334"/>
                <a:gd name="T95" fmla="*/ 208 h 328"/>
                <a:gd name="T96" fmla="*/ 82 w 334"/>
                <a:gd name="T97" fmla="*/ 202 h 328"/>
                <a:gd name="T98" fmla="*/ 75 w 334"/>
                <a:gd name="T99" fmla="*/ 195 h 328"/>
                <a:gd name="T100" fmla="*/ 91 w 334"/>
                <a:gd name="T101" fmla="*/ 181 h 328"/>
                <a:gd name="T102" fmla="*/ 87 w 334"/>
                <a:gd name="T103" fmla="*/ 170 h 328"/>
                <a:gd name="T104" fmla="*/ 89 w 334"/>
                <a:gd name="T105" fmla="*/ 158 h 328"/>
                <a:gd name="T106" fmla="*/ 83 w 334"/>
                <a:gd name="T107" fmla="*/ 149 h 328"/>
                <a:gd name="T108" fmla="*/ 67 w 334"/>
                <a:gd name="T109" fmla="*/ 151 h 328"/>
                <a:gd name="T110" fmla="*/ 67 w 334"/>
                <a:gd name="T111" fmla="*/ 141 h 328"/>
                <a:gd name="T112" fmla="*/ 73 w 334"/>
                <a:gd name="T113" fmla="*/ 125 h 328"/>
                <a:gd name="T114" fmla="*/ 62 w 334"/>
                <a:gd name="T115" fmla="*/ 93 h 328"/>
                <a:gd name="T116" fmla="*/ 25 w 334"/>
                <a:gd name="T117" fmla="*/ 82 h 328"/>
                <a:gd name="T118" fmla="*/ 12 w 334"/>
                <a:gd name="T119" fmla="*/ 65 h 328"/>
                <a:gd name="T120" fmla="*/ 2 w 334"/>
                <a:gd name="T121" fmla="*/ 5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4" h="328">
                  <a:moveTo>
                    <a:pt x="52" y="31"/>
                  </a:moveTo>
                  <a:cubicBezTo>
                    <a:pt x="52" y="30"/>
                    <a:pt x="53" y="29"/>
                    <a:pt x="53" y="28"/>
                  </a:cubicBezTo>
                  <a:cubicBezTo>
                    <a:pt x="54" y="28"/>
                    <a:pt x="54" y="28"/>
                    <a:pt x="55" y="28"/>
                  </a:cubicBezTo>
                  <a:cubicBezTo>
                    <a:pt x="57" y="28"/>
                    <a:pt x="57" y="28"/>
                    <a:pt x="58" y="27"/>
                  </a:cubicBezTo>
                  <a:cubicBezTo>
                    <a:pt x="58" y="27"/>
                    <a:pt x="59" y="27"/>
                    <a:pt x="59" y="27"/>
                  </a:cubicBezTo>
                  <a:cubicBezTo>
                    <a:pt x="60" y="27"/>
                    <a:pt x="59" y="26"/>
                    <a:pt x="57" y="26"/>
                  </a:cubicBezTo>
                  <a:cubicBezTo>
                    <a:pt x="56" y="27"/>
                    <a:pt x="54" y="27"/>
                    <a:pt x="53" y="28"/>
                  </a:cubicBezTo>
                  <a:cubicBezTo>
                    <a:pt x="51" y="28"/>
                    <a:pt x="50" y="28"/>
                    <a:pt x="49" y="29"/>
                  </a:cubicBezTo>
                  <a:cubicBezTo>
                    <a:pt x="48" y="29"/>
                    <a:pt x="47" y="27"/>
                    <a:pt x="47" y="27"/>
                  </a:cubicBezTo>
                  <a:cubicBezTo>
                    <a:pt x="46" y="26"/>
                    <a:pt x="45" y="27"/>
                    <a:pt x="44" y="27"/>
                  </a:cubicBezTo>
                  <a:cubicBezTo>
                    <a:pt x="43" y="28"/>
                    <a:pt x="42" y="27"/>
                    <a:pt x="42" y="26"/>
                  </a:cubicBezTo>
                  <a:cubicBezTo>
                    <a:pt x="41" y="25"/>
                    <a:pt x="42" y="24"/>
                    <a:pt x="43" y="24"/>
                  </a:cubicBezTo>
                  <a:cubicBezTo>
                    <a:pt x="44" y="24"/>
                    <a:pt x="46" y="23"/>
                    <a:pt x="47" y="23"/>
                  </a:cubicBezTo>
                  <a:cubicBezTo>
                    <a:pt x="48" y="23"/>
                    <a:pt x="50" y="22"/>
                    <a:pt x="51" y="22"/>
                  </a:cubicBezTo>
                  <a:cubicBezTo>
                    <a:pt x="52" y="22"/>
                    <a:pt x="55" y="21"/>
                    <a:pt x="56" y="20"/>
                  </a:cubicBezTo>
                  <a:cubicBezTo>
                    <a:pt x="58" y="20"/>
                    <a:pt x="57" y="20"/>
                    <a:pt x="58" y="20"/>
                  </a:cubicBezTo>
                  <a:cubicBezTo>
                    <a:pt x="59" y="19"/>
                    <a:pt x="59" y="19"/>
                    <a:pt x="60" y="19"/>
                  </a:cubicBezTo>
                  <a:cubicBezTo>
                    <a:pt x="61" y="19"/>
                    <a:pt x="61" y="18"/>
                    <a:pt x="62" y="18"/>
                  </a:cubicBezTo>
                  <a:cubicBezTo>
                    <a:pt x="63" y="18"/>
                    <a:pt x="66" y="17"/>
                    <a:pt x="67" y="17"/>
                  </a:cubicBezTo>
                  <a:cubicBezTo>
                    <a:pt x="67" y="17"/>
                    <a:pt x="67" y="17"/>
                    <a:pt x="67" y="18"/>
                  </a:cubicBezTo>
                  <a:cubicBezTo>
                    <a:pt x="68" y="19"/>
                    <a:pt x="69" y="20"/>
                    <a:pt x="69" y="20"/>
                  </a:cubicBezTo>
                  <a:cubicBezTo>
                    <a:pt x="69" y="21"/>
                    <a:pt x="69" y="20"/>
                    <a:pt x="68" y="19"/>
                  </a:cubicBezTo>
                  <a:cubicBezTo>
                    <a:pt x="68" y="18"/>
                    <a:pt x="68" y="17"/>
                    <a:pt x="68" y="17"/>
                  </a:cubicBezTo>
                  <a:cubicBezTo>
                    <a:pt x="69" y="16"/>
                    <a:pt x="70" y="17"/>
                    <a:pt x="72" y="17"/>
                  </a:cubicBezTo>
                  <a:cubicBezTo>
                    <a:pt x="73" y="17"/>
                    <a:pt x="74" y="16"/>
                    <a:pt x="75" y="17"/>
                  </a:cubicBezTo>
                  <a:cubicBezTo>
                    <a:pt x="75" y="17"/>
                    <a:pt x="77" y="18"/>
                    <a:pt x="77" y="18"/>
                  </a:cubicBezTo>
                  <a:cubicBezTo>
                    <a:pt x="78" y="17"/>
                    <a:pt x="79" y="17"/>
                    <a:pt x="80" y="17"/>
                  </a:cubicBezTo>
                  <a:cubicBezTo>
                    <a:pt x="81" y="17"/>
                    <a:pt x="81" y="17"/>
                    <a:pt x="80" y="16"/>
                  </a:cubicBezTo>
                  <a:cubicBezTo>
                    <a:pt x="80" y="16"/>
                    <a:pt x="80" y="15"/>
                    <a:pt x="81" y="15"/>
                  </a:cubicBezTo>
                  <a:cubicBezTo>
                    <a:pt x="82" y="15"/>
                    <a:pt x="84" y="15"/>
                    <a:pt x="83" y="14"/>
                  </a:cubicBezTo>
                  <a:cubicBezTo>
                    <a:pt x="83" y="14"/>
                    <a:pt x="82" y="14"/>
                    <a:pt x="82" y="13"/>
                  </a:cubicBezTo>
                  <a:cubicBezTo>
                    <a:pt x="82" y="12"/>
                    <a:pt x="82" y="11"/>
                    <a:pt x="83" y="11"/>
                  </a:cubicBezTo>
                  <a:cubicBezTo>
                    <a:pt x="84" y="11"/>
                    <a:pt x="83" y="11"/>
                    <a:pt x="85" y="11"/>
                  </a:cubicBezTo>
                  <a:cubicBezTo>
                    <a:pt x="86" y="11"/>
                    <a:pt x="88" y="11"/>
                    <a:pt x="89" y="11"/>
                  </a:cubicBezTo>
                  <a:cubicBezTo>
                    <a:pt x="90" y="11"/>
                    <a:pt x="92" y="11"/>
                    <a:pt x="93" y="11"/>
                  </a:cubicBezTo>
                  <a:cubicBezTo>
                    <a:pt x="93" y="11"/>
                    <a:pt x="94" y="11"/>
                    <a:pt x="95" y="11"/>
                  </a:cubicBezTo>
                  <a:cubicBezTo>
                    <a:pt x="95" y="12"/>
                    <a:pt x="95" y="13"/>
                    <a:pt x="96" y="13"/>
                  </a:cubicBezTo>
                  <a:cubicBezTo>
                    <a:pt x="97" y="13"/>
                    <a:pt x="98" y="13"/>
                    <a:pt x="99" y="13"/>
                  </a:cubicBezTo>
                  <a:cubicBezTo>
                    <a:pt x="99" y="13"/>
                    <a:pt x="100" y="13"/>
                    <a:pt x="101" y="14"/>
                  </a:cubicBezTo>
                  <a:cubicBezTo>
                    <a:pt x="102" y="15"/>
                    <a:pt x="102" y="15"/>
                    <a:pt x="103" y="15"/>
                  </a:cubicBezTo>
                  <a:cubicBezTo>
                    <a:pt x="104" y="15"/>
                    <a:pt x="102" y="14"/>
                    <a:pt x="102" y="14"/>
                  </a:cubicBezTo>
                  <a:cubicBezTo>
                    <a:pt x="101" y="14"/>
                    <a:pt x="101" y="13"/>
                    <a:pt x="100" y="13"/>
                  </a:cubicBezTo>
                  <a:cubicBezTo>
                    <a:pt x="99" y="13"/>
                    <a:pt x="98" y="13"/>
                    <a:pt x="98" y="12"/>
                  </a:cubicBezTo>
                  <a:cubicBezTo>
                    <a:pt x="98" y="12"/>
                    <a:pt x="97" y="12"/>
                    <a:pt x="96" y="11"/>
                  </a:cubicBezTo>
                  <a:cubicBezTo>
                    <a:pt x="96" y="10"/>
                    <a:pt x="95" y="11"/>
                    <a:pt x="94" y="10"/>
                  </a:cubicBezTo>
                  <a:cubicBezTo>
                    <a:pt x="93" y="10"/>
                    <a:pt x="93" y="10"/>
                    <a:pt x="95" y="10"/>
                  </a:cubicBezTo>
                  <a:cubicBezTo>
                    <a:pt x="97" y="9"/>
                    <a:pt x="102" y="9"/>
                    <a:pt x="103" y="9"/>
                  </a:cubicBezTo>
                  <a:cubicBezTo>
                    <a:pt x="104" y="9"/>
                    <a:pt x="105" y="9"/>
                    <a:pt x="107" y="9"/>
                  </a:cubicBezTo>
                  <a:cubicBezTo>
                    <a:pt x="109" y="8"/>
                    <a:pt x="109" y="8"/>
                    <a:pt x="110" y="9"/>
                  </a:cubicBezTo>
                  <a:cubicBezTo>
                    <a:pt x="110" y="9"/>
                    <a:pt x="111" y="8"/>
                    <a:pt x="111" y="8"/>
                  </a:cubicBezTo>
                  <a:cubicBezTo>
                    <a:pt x="112" y="8"/>
                    <a:pt x="113" y="8"/>
                    <a:pt x="114" y="8"/>
                  </a:cubicBezTo>
                  <a:cubicBezTo>
                    <a:pt x="115" y="8"/>
                    <a:pt x="116" y="7"/>
                    <a:pt x="118" y="7"/>
                  </a:cubicBezTo>
                  <a:cubicBezTo>
                    <a:pt x="119" y="7"/>
                    <a:pt x="121" y="7"/>
                    <a:pt x="122" y="8"/>
                  </a:cubicBezTo>
                  <a:cubicBezTo>
                    <a:pt x="122" y="8"/>
                    <a:pt x="123" y="9"/>
                    <a:pt x="123" y="10"/>
                  </a:cubicBezTo>
                  <a:cubicBezTo>
                    <a:pt x="123" y="11"/>
                    <a:pt x="122" y="11"/>
                    <a:pt x="122" y="12"/>
                  </a:cubicBezTo>
                  <a:cubicBezTo>
                    <a:pt x="121" y="12"/>
                    <a:pt x="120" y="13"/>
                    <a:pt x="120" y="13"/>
                  </a:cubicBezTo>
                  <a:cubicBezTo>
                    <a:pt x="119" y="14"/>
                    <a:pt x="120" y="14"/>
                    <a:pt x="121" y="13"/>
                  </a:cubicBezTo>
                  <a:cubicBezTo>
                    <a:pt x="121" y="13"/>
                    <a:pt x="122" y="12"/>
                    <a:pt x="123" y="12"/>
                  </a:cubicBezTo>
                  <a:cubicBezTo>
                    <a:pt x="124" y="11"/>
                    <a:pt x="124" y="12"/>
                    <a:pt x="124" y="11"/>
                  </a:cubicBezTo>
                  <a:cubicBezTo>
                    <a:pt x="125" y="10"/>
                    <a:pt x="125" y="10"/>
                    <a:pt x="126" y="10"/>
                  </a:cubicBezTo>
                  <a:cubicBezTo>
                    <a:pt x="126" y="9"/>
                    <a:pt x="130" y="11"/>
                    <a:pt x="130" y="10"/>
                  </a:cubicBezTo>
                  <a:cubicBezTo>
                    <a:pt x="130" y="10"/>
                    <a:pt x="129" y="10"/>
                    <a:pt x="128" y="10"/>
                  </a:cubicBezTo>
                  <a:cubicBezTo>
                    <a:pt x="127" y="10"/>
                    <a:pt x="126" y="9"/>
                    <a:pt x="125" y="9"/>
                  </a:cubicBezTo>
                  <a:cubicBezTo>
                    <a:pt x="124" y="8"/>
                    <a:pt x="125" y="8"/>
                    <a:pt x="126" y="8"/>
                  </a:cubicBezTo>
                  <a:cubicBezTo>
                    <a:pt x="127" y="7"/>
                    <a:pt x="128" y="7"/>
                    <a:pt x="129" y="8"/>
                  </a:cubicBezTo>
                  <a:cubicBezTo>
                    <a:pt x="130" y="9"/>
                    <a:pt x="130" y="9"/>
                    <a:pt x="131" y="8"/>
                  </a:cubicBezTo>
                  <a:cubicBezTo>
                    <a:pt x="131" y="8"/>
                    <a:pt x="133" y="7"/>
                    <a:pt x="132" y="8"/>
                  </a:cubicBezTo>
                  <a:cubicBezTo>
                    <a:pt x="132" y="8"/>
                    <a:pt x="132" y="9"/>
                    <a:pt x="133" y="9"/>
                  </a:cubicBezTo>
                  <a:cubicBezTo>
                    <a:pt x="134" y="9"/>
                    <a:pt x="135" y="9"/>
                    <a:pt x="134" y="10"/>
                  </a:cubicBezTo>
                  <a:cubicBezTo>
                    <a:pt x="134" y="10"/>
                    <a:pt x="133" y="10"/>
                    <a:pt x="132" y="10"/>
                  </a:cubicBezTo>
                  <a:cubicBezTo>
                    <a:pt x="131" y="11"/>
                    <a:pt x="131" y="11"/>
                    <a:pt x="133" y="11"/>
                  </a:cubicBezTo>
                  <a:cubicBezTo>
                    <a:pt x="135" y="11"/>
                    <a:pt x="135" y="11"/>
                    <a:pt x="136" y="11"/>
                  </a:cubicBezTo>
                  <a:cubicBezTo>
                    <a:pt x="137" y="12"/>
                    <a:pt x="138" y="13"/>
                    <a:pt x="139" y="13"/>
                  </a:cubicBezTo>
                  <a:cubicBezTo>
                    <a:pt x="140" y="13"/>
                    <a:pt x="141" y="13"/>
                    <a:pt x="140" y="12"/>
                  </a:cubicBezTo>
                  <a:cubicBezTo>
                    <a:pt x="139" y="12"/>
                    <a:pt x="138" y="12"/>
                    <a:pt x="137" y="11"/>
                  </a:cubicBezTo>
                  <a:cubicBezTo>
                    <a:pt x="137" y="11"/>
                    <a:pt x="135" y="11"/>
                    <a:pt x="136" y="10"/>
                  </a:cubicBezTo>
                  <a:cubicBezTo>
                    <a:pt x="136" y="10"/>
                    <a:pt x="139" y="10"/>
                    <a:pt x="139" y="10"/>
                  </a:cubicBezTo>
                  <a:cubicBezTo>
                    <a:pt x="140" y="11"/>
                    <a:pt x="142" y="11"/>
                    <a:pt x="142" y="11"/>
                  </a:cubicBezTo>
                  <a:cubicBezTo>
                    <a:pt x="143" y="11"/>
                    <a:pt x="142" y="10"/>
                    <a:pt x="141" y="10"/>
                  </a:cubicBezTo>
                  <a:cubicBezTo>
                    <a:pt x="140" y="10"/>
                    <a:pt x="139" y="9"/>
                    <a:pt x="138" y="9"/>
                  </a:cubicBezTo>
                  <a:cubicBezTo>
                    <a:pt x="138" y="8"/>
                    <a:pt x="138" y="8"/>
                    <a:pt x="138" y="7"/>
                  </a:cubicBezTo>
                  <a:cubicBezTo>
                    <a:pt x="138" y="7"/>
                    <a:pt x="138" y="6"/>
                    <a:pt x="138" y="6"/>
                  </a:cubicBezTo>
                  <a:cubicBezTo>
                    <a:pt x="138" y="6"/>
                    <a:pt x="140" y="6"/>
                    <a:pt x="142" y="6"/>
                  </a:cubicBezTo>
                  <a:cubicBezTo>
                    <a:pt x="143" y="6"/>
                    <a:pt x="144" y="6"/>
                    <a:pt x="145" y="6"/>
                  </a:cubicBezTo>
                  <a:cubicBezTo>
                    <a:pt x="146" y="6"/>
                    <a:pt x="148" y="6"/>
                    <a:pt x="148" y="7"/>
                  </a:cubicBezTo>
                  <a:cubicBezTo>
                    <a:pt x="149" y="8"/>
                    <a:pt x="151" y="8"/>
                    <a:pt x="152" y="8"/>
                  </a:cubicBezTo>
                  <a:cubicBezTo>
                    <a:pt x="153" y="8"/>
                    <a:pt x="155" y="9"/>
                    <a:pt x="156" y="9"/>
                  </a:cubicBezTo>
                  <a:cubicBezTo>
                    <a:pt x="157" y="9"/>
                    <a:pt x="159" y="9"/>
                    <a:pt x="160" y="9"/>
                  </a:cubicBezTo>
                  <a:cubicBezTo>
                    <a:pt x="161" y="9"/>
                    <a:pt x="161" y="10"/>
                    <a:pt x="162" y="10"/>
                  </a:cubicBezTo>
                  <a:cubicBezTo>
                    <a:pt x="163" y="11"/>
                    <a:pt x="164" y="12"/>
                    <a:pt x="165" y="12"/>
                  </a:cubicBezTo>
                  <a:cubicBezTo>
                    <a:pt x="166" y="12"/>
                    <a:pt x="168" y="12"/>
                    <a:pt x="168" y="11"/>
                  </a:cubicBezTo>
                  <a:cubicBezTo>
                    <a:pt x="168" y="11"/>
                    <a:pt x="168" y="11"/>
                    <a:pt x="167" y="10"/>
                  </a:cubicBezTo>
                  <a:cubicBezTo>
                    <a:pt x="167" y="10"/>
                    <a:pt x="166" y="10"/>
                    <a:pt x="166" y="9"/>
                  </a:cubicBezTo>
                  <a:cubicBezTo>
                    <a:pt x="165" y="9"/>
                    <a:pt x="165" y="9"/>
                    <a:pt x="164" y="8"/>
                  </a:cubicBezTo>
                  <a:cubicBezTo>
                    <a:pt x="163" y="8"/>
                    <a:pt x="161" y="8"/>
                    <a:pt x="160" y="8"/>
                  </a:cubicBezTo>
                  <a:cubicBezTo>
                    <a:pt x="160" y="8"/>
                    <a:pt x="158" y="8"/>
                    <a:pt x="158" y="8"/>
                  </a:cubicBezTo>
                  <a:cubicBezTo>
                    <a:pt x="157" y="7"/>
                    <a:pt x="157" y="6"/>
                    <a:pt x="156" y="6"/>
                  </a:cubicBezTo>
                  <a:cubicBezTo>
                    <a:pt x="156" y="6"/>
                    <a:pt x="156" y="5"/>
                    <a:pt x="157" y="5"/>
                  </a:cubicBezTo>
                  <a:cubicBezTo>
                    <a:pt x="158" y="5"/>
                    <a:pt x="161" y="6"/>
                    <a:pt x="162" y="5"/>
                  </a:cubicBezTo>
                  <a:cubicBezTo>
                    <a:pt x="163" y="5"/>
                    <a:pt x="165" y="6"/>
                    <a:pt x="166" y="6"/>
                  </a:cubicBezTo>
                  <a:cubicBezTo>
                    <a:pt x="167" y="6"/>
                    <a:pt x="170" y="6"/>
                    <a:pt x="169" y="7"/>
                  </a:cubicBezTo>
                  <a:cubicBezTo>
                    <a:pt x="169" y="7"/>
                    <a:pt x="168" y="8"/>
                    <a:pt x="167" y="8"/>
                  </a:cubicBezTo>
                  <a:cubicBezTo>
                    <a:pt x="167" y="8"/>
                    <a:pt x="167" y="9"/>
                    <a:pt x="168" y="9"/>
                  </a:cubicBezTo>
                  <a:cubicBezTo>
                    <a:pt x="168" y="10"/>
                    <a:pt x="168" y="9"/>
                    <a:pt x="169" y="9"/>
                  </a:cubicBezTo>
                  <a:cubicBezTo>
                    <a:pt x="169" y="8"/>
                    <a:pt x="170" y="7"/>
                    <a:pt x="171" y="8"/>
                  </a:cubicBezTo>
                  <a:cubicBezTo>
                    <a:pt x="172" y="8"/>
                    <a:pt x="173" y="8"/>
                    <a:pt x="174" y="8"/>
                  </a:cubicBezTo>
                  <a:cubicBezTo>
                    <a:pt x="175" y="8"/>
                    <a:pt x="179" y="8"/>
                    <a:pt x="179" y="8"/>
                  </a:cubicBezTo>
                  <a:cubicBezTo>
                    <a:pt x="180" y="8"/>
                    <a:pt x="179" y="8"/>
                    <a:pt x="177" y="8"/>
                  </a:cubicBezTo>
                  <a:cubicBezTo>
                    <a:pt x="176" y="7"/>
                    <a:pt x="174" y="8"/>
                    <a:pt x="174" y="8"/>
                  </a:cubicBezTo>
                  <a:cubicBezTo>
                    <a:pt x="173" y="8"/>
                    <a:pt x="174" y="7"/>
                    <a:pt x="173" y="7"/>
                  </a:cubicBezTo>
                  <a:cubicBezTo>
                    <a:pt x="172" y="7"/>
                    <a:pt x="171" y="7"/>
                    <a:pt x="170" y="6"/>
                  </a:cubicBezTo>
                  <a:cubicBezTo>
                    <a:pt x="169" y="5"/>
                    <a:pt x="168" y="5"/>
                    <a:pt x="167" y="5"/>
                  </a:cubicBezTo>
                  <a:cubicBezTo>
                    <a:pt x="166" y="5"/>
                    <a:pt x="166" y="5"/>
                    <a:pt x="167" y="5"/>
                  </a:cubicBezTo>
                  <a:cubicBezTo>
                    <a:pt x="167" y="5"/>
                    <a:pt x="173" y="5"/>
                    <a:pt x="174" y="5"/>
                  </a:cubicBezTo>
                  <a:cubicBezTo>
                    <a:pt x="176" y="5"/>
                    <a:pt x="183" y="5"/>
                    <a:pt x="183" y="5"/>
                  </a:cubicBezTo>
                  <a:cubicBezTo>
                    <a:pt x="184" y="6"/>
                    <a:pt x="184" y="7"/>
                    <a:pt x="184" y="7"/>
                  </a:cubicBezTo>
                  <a:cubicBezTo>
                    <a:pt x="185" y="7"/>
                    <a:pt x="186" y="6"/>
                    <a:pt x="185" y="6"/>
                  </a:cubicBezTo>
                  <a:cubicBezTo>
                    <a:pt x="185" y="5"/>
                    <a:pt x="185" y="5"/>
                    <a:pt x="186" y="5"/>
                  </a:cubicBezTo>
                  <a:cubicBezTo>
                    <a:pt x="187" y="5"/>
                    <a:pt x="189" y="6"/>
                    <a:pt x="190" y="6"/>
                  </a:cubicBezTo>
                  <a:cubicBezTo>
                    <a:pt x="191" y="6"/>
                    <a:pt x="192" y="6"/>
                    <a:pt x="193" y="6"/>
                  </a:cubicBezTo>
                  <a:cubicBezTo>
                    <a:pt x="193" y="7"/>
                    <a:pt x="193" y="8"/>
                    <a:pt x="194" y="7"/>
                  </a:cubicBezTo>
                  <a:cubicBezTo>
                    <a:pt x="194" y="7"/>
                    <a:pt x="194" y="5"/>
                    <a:pt x="194" y="5"/>
                  </a:cubicBezTo>
                  <a:cubicBezTo>
                    <a:pt x="193" y="5"/>
                    <a:pt x="191" y="5"/>
                    <a:pt x="191" y="5"/>
                  </a:cubicBezTo>
                  <a:cubicBezTo>
                    <a:pt x="190" y="5"/>
                    <a:pt x="188" y="4"/>
                    <a:pt x="186" y="4"/>
                  </a:cubicBezTo>
                  <a:cubicBezTo>
                    <a:pt x="185" y="4"/>
                    <a:pt x="167" y="4"/>
                    <a:pt x="165" y="4"/>
                  </a:cubicBezTo>
                  <a:cubicBezTo>
                    <a:pt x="163" y="4"/>
                    <a:pt x="160" y="4"/>
                    <a:pt x="160" y="4"/>
                  </a:cubicBezTo>
                  <a:cubicBezTo>
                    <a:pt x="159" y="4"/>
                    <a:pt x="158" y="3"/>
                    <a:pt x="160" y="3"/>
                  </a:cubicBezTo>
                  <a:cubicBezTo>
                    <a:pt x="161" y="3"/>
                    <a:pt x="161" y="4"/>
                    <a:pt x="162" y="3"/>
                  </a:cubicBezTo>
                  <a:cubicBezTo>
                    <a:pt x="164" y="2"/>
                    <a:pt x="165" y="2"/>
                    <a:pt x="166" y="3"/>
                  </a:cubicBezTo>
                  <a:cubicBezTo>
                    <a:pt x="167" y="3"/>
                    <a:pt x="169" y="3"/>
                    <a:pt x="169" y="3"/>
                  </a:cubicBezTo>
                  <a:cubicBezTo>
                    <a:pt x="168" y="3"/>
                    <a:pt x="168" y="2"/>
                    <a:pt x="170" y="2"/>
                  </a:cubicBezTo>
                  <a:cubicBezTo>
                    <a:pt x="171" y="2"/>
                    <a:pt x="174" y="2"/>
                    <a:pt x="175" y="2"/>
                  </a:cubicBezTo>
                  <a:cubicBezTo>
                    <a:pt x="176" y="2"/>
                    <a:pt x="177" y="2"/>
                    <a:pt x="178" y="2"/>
                  </a:cubicBezTo>
                  <a:cubicBezTo>
                    <a:pt x="179" y="2"/>
                    <a:pt x="182" y="1"/>
                    <a:pt x="183" y="2"/>
                  </a:cubicBezTo>
                  <a:cubicBezTo>
                    <a:pt x="184" y="2"/>
                    <a:pt x="186" y="2"/>
                    <a:pt x="187" y="2"/>
                  </a:cubicBezTo>
                  <a:cubicBezTo>
                    <a:pt x="188" y="2"/>
                    <a:pt x="188" y="3"/>
                    <a:pt x="188" y="2"/>
                  </a:cubicBezTo>
                  <a:cubicBezTo>
                    <a:pt x="189" y="2"/>
                    <a:pt x="188" y="2"/>
                    <a:pt x="189" y="2"/>
                  </a:cubicBezTo>
                  <a:cubicBezTo>
                    <a:pt x="190" y="2"/>
                    <a:pt x="192" y="2"/>
                    <a:pt x="192" y="3"/>
                  </a:cubicBezTo>
                  <a:cubicBezTo>
                    <a:pt x="193" y="3"/>
                    <a:pt x="194" y="2"/>
                    <a:pt x="194" y="2"/>
                  </a:cubicBezTo>
                  <a:cubicBezTo>
                    <a:pt x="194" y="2"/>
                    <a:pt x="194" y="1"/>
                    <a:pt x="196" y="1"/>
                  </a:cubicBezTo>
                  <a:cubicBezTo>
                    <a:pt x="197" y="1"/>
                    <a:pt x="198" y="2"/>
                    <a:pt x="199" y="2"/>
                  </a:cubicBezTo>
                  <a:cubicBezTo>
                    <a:pt x="199" y="2"/>
                    <a:pt x="199" y="1"/>
                    <a:pt x="199" y="1"/>
                  </a:cubicBezTo>
                  <a:cubicBezTo>
                    <a:pt x="200" y="1"/>
                    <a:pt x="202" y="1"/>
                    <a:pt x="201" y="1"/>
                  </a:cubicBezTo>
                  <a:cubicBezTo>
                    <a:pt x="201" y="1"/>
                    <a:pt x="199" y="2"/>
                    <a:pt x="200" y="2"/>
                  </a:cubicBezTo>
                  <a:cubicBezTo>
                    <a:pt x="201" y="2"/>
                    <a:pt x="203" y="3"/>
                    <a:pt x="202" y="3"/>
                  </a:cubicBezTo>
                  <a:cubicBezTo>
                    <a:pt x="202" y="3"/>
                    <a:pt x="199" y="3"/>
                    <a:pt x="199" y="3"/>
                  </a:cubicBezTo>
                  <a:cubicBezTo>
                    <a:pt x="198" y="3"/>
                    <a:pt x="198" y="3"/>
                    <a:pt x="199" y="4"/>
                  </a:cubicBezTo>
                  <a:cubicBezTo>
                    <a:pt x="199" y="4"/>
                    <a:pt x="200" y="4"/>
                    <a:pt x="200" y="5"/>
                  </a:cubicBezTo>
                  <a:cubicBezTo>
                    <a:pt x="201" y="5"/>
                    <a:pt x="202" y="5"/>
                    <a:pt x="201" y="4"/>
                  </a:cubicBezTo>
                  <a:cubicBezTo>
                    <a:pt x="201" y="4"/>
                    <a:pt x="199" y="3"/>
                    <a:pt x="200" y="3"/>
                  </a:cubicBezTo>
                  <a:cubicBezTo>
                    <a:pt x="202" y="3"/>
                    <a:pt x="203" y="3"/>
                    <a:pt x="205" y="3"/>
                  </a:cubicBezTo>
                  <a:cubicBezTo>
                    <a:pt x="207" y="3"/>
                    <a:pt x="208" y="2"/>
                    <a:pt x="208" y="2"/>
                  </a:cubicBezTo>
                  <a:cubicBezTo>
                    <a:pt x="207" y="2"/>
                    <a:pt x="204" y="2"/>
                    <a:pt x="203" y="2"/>
                  </a:cubicBezTo>
                  <a:cubicBezTo>
                    <a:pt x="202" y="1"/>
                    <a:pt x="201" y="1"/>
                    <a:pt x="203" y="1"/>
                  </a:cubicBezTo>
                  <a:cubicBezTo>
                    <a:pt x="204" y="1"/>
                    <a:pt x="206" y="1"/>
                    <a:pt x="207" y="1"/>
                  </a:cubicBezTo>
                  <a:cubicBezTo>
                    <a:pt x="207" y="0"/>
                    <a:pt x="209" y="0"/>
                    <a:pt x="210" y="0"/>
                  </a:cubicBezTo>
                  <a:cubicBezTo>
                    <a:pt x="211" y="1"/>
                    <a:pt x="211" y="1"/>
                    <a:pt x="212" y="1"/>
                  </a:cubicBezTo>
                  <a:cubicBezTo>
                    <a:pt x="213" y="1"/>
                    <a:pt x="214" y="1"/>
                    <a:pt x="214" y="1"/>
                  </a:cubicBezTo>
                  <a:cubicBezTo>
                    <a:pt x="214" y="1"/>
                    <a:pt x="213" y="0"/>
                    <a:pt x="214" y="0"/>
                  </a:cubicBezTo>
                  <a:cubicBezTo>
                    <a:pt x="215" y="0"/>
                    <a:pt x="220" y="0"/>
                    <a:pt x="221" y="0"/>
                  </a:cubicBezTo>
                  <a:cubicBezTo>
                    <a:pt x="222" y="0"/>
                    <a:pt x="224" y="0"/>
                    <a:pt x="224" y="0"/>
                  </a:cubicBezTo>
                  <a:cubicBezTo>
                    <a:pt x="224" y="0"/>
                    <a:pt x="224" y="0"/>
                    <a:pt x="225" y="0"/>
                  </a:cubicBezTo>
                  <a:cubicBezTo>
                    <a:pt x="225" y="0"/>
                    <a:pt x="225" y="0"/>
                    <a:pt x="226" y="0"/>
                  </a:cubicBezTo>
                  <a:cubicBezTo>
                    <a:pt x="226" y="0"/>
                    <a:pt x="227" y="1"/>
                    <a:pt x="227" y="0"/>
                  </a:cubicBezTo>
                  <a:cubicBezTo>
                    <a:pt x="227" y="0"/>
                    <a:pt x="229" y="0"/>
                    <a:pt x="230" y="0"/>
                  </a:cubicBezTo>
                  <a:cubicBezTo>
                    <a:pt x="232" y="0"/>
                    <a:pt x="242" y="0"/>
                    <a:pt x="244" y="0"/>
                  </a:cubicBezTo>
                  <a:cubicBezTo>
                    <a:pt x="247" y="0"/>
                    <a:pt x="249" y="0"/>
                    <a:pt x="249" y="0"/>
                  </a:cubicBezTo>
                  <a:cubicBezTo>
                    <a:pt x="250" y="0"/>
                    <a:pt x="252" y="0"/>
                    <a:pt x="252" y="0"/>
                  </a:cubicBezTo>
                  <a:cubicBezTo>
                    <a:pt x="253" y="0"/>
                    <a:pt x="253" y="1"/>
                    <a:pt x="254" y="1"/>
                  </a:cubicBezTo>
                  <a:cubicBezTo>
                    <a:pt x="254" y="1"/>
                    <a:pt x="255" y="1"/>
                    <a:pt x="256" y="1"/>
                  </a:cubicBezTo>
                  <a:cubicBezTo>
                    <a:pt x="257" y="1"/>
                    <a:pt x="263" y="1"/>
                    <a:pt x="264" y="1"/>
                  </a:cubicBezTo>
                  <a:cubicBezTo>
                    <a:pt x="266" y="1"/>
                    <a:pt x="267" y="2"/>
                    <a:pt x="267" y="2"/>
                  </a:cubicBezTo>
                  <a:cubicBezTo>
                    <a:pt x="266" y="2"/>
                    <a:pt x="254" y="2"/>
                    <a:pt x="252" y="2"/>
                  </a:cubicBezTo>
                  <a:cubicBezTo>
                    <a:pt x="250" y="2"/>
                    <a:pt x="240" y="2"/>
                    <a:pt x="238" y="3"/>
                  </a:cubicBezTo>
                  <a:cubicBezTo>
                    <a:pt x="236" y="3"/>
                    <a:pt x="233" y="3"/>
                    <a:pt x="232" y="2"/>
                  </a:cubicBezTo>
                  <a:cubicBezTo>
                    <a:pt x="232" y="2"/>
                    <a:pt x="228" y="2"/>
                    <a:pt x="229" y="3"/>
                  </a:cubicBezTo>
                  <a:cubicBezTo>
                    <a:pt x="230" y="3"/>
                    <a:pt x="233" y="3"/>
                    <a:pt x="232" y="3"/>
                  </a:cubicBezTo>
                  <a:cubicBezTo>
                    <a:pt x="230" y="3"/>
                    <a:pt x="221" y="3"/>
                    <a:pt x="219" y="4"/>
                  </a:cubicBezTo>
                  <a:cubicBezTo>
                    <a:pt x="217" y="4"/>
                    <a:pt x="216" y="5"/>
                    <a:pt x="217" y="5"/>
                  </a:cubicBezTo>
                  <a:cubicBezTo>
                    <a:pt x="218" y="5"/>
                    <a:pt x="219" y="4"/>
                    <a:pt x="221" y="4"/>
                  </a:cubicBezTo>
                  <a:cubicBezTo>
                    <a:pt x="222" y="4"/>
                    <a:pt x="225" y="3"/>
                    <a:pt x="225" y="4"/>
                  </a:cubicBezTo>
                  <a:cubicBezTo>
                    <a:pt x="224" y="4"/>
                    <a:pt x="225" y="5"/>
                    <a:pt x="225" y="5"/>
                  </a:cubicBezTo>
                  <a:cubicBezTo>
                    <a:pt x="226" y="4"/>
                    <a:pt x="226" y="4"/>
                    <a:pt x="229" y="4"/>
                  </a:cubicBezTo>
                  <a:cubicBezTo>
                    <a:pt x="233" y="3"/>
                    <a:pt x="236" y="3"/>
                    <a:pt x="236" y="4"/>
                  </a:cubicBezTo>
                  <a:cubicBezTo>
                    <a:pt x="236" y="4"/>
                    <a:pt x="236" y="4"/>
                    <a:pt x="237" y="4"/>
                  </a:cubicBezTo>
                  <a:cubicBezTo>
                    <a:pt x="239" y="3"/>
                    <a:pt x="245" y="3"/>
                    <a:pt x="249" y="3"/>
                  </a:cubicBezTo>
                  <a:cubicBezTo>
                    <a:pt x="254" y="3"/>
                    <a:pt x="258" y="3"/>
                    <a:pt x="260" y="3"/>
                  </a:cubicBezTo>
                  <a:cubicBezTo>
                    <a:pt x="262" y="3"/>
                    <a:pt x="267" y="3"/>
                    <a:pt x="269" y="2"/>
                  </a:cubicBezTo>
                  <a:cubicBezTo>
                    <a:pt x="270" y="2"/>
                    <a:pt x="270" y="3"/>
                    <a:pt x="270" y="3"/>
                  </a:cubicBezTo>
                  <a:cubicBezTo>
                    <a:pt x="271" y="3"/>
                    <a:pt x="271" y="4"/>
                    <a:pt x="271" y="4"/>
                  </a:cubicBezTo>
                  <a:cubicBezTo>
                    <a:pt x="270" y="4"/>
                    <a:pt x="267" y="5"/>
                    <a:pt x="266" y="5"/>
                  </a:cubicBezTo>
                  <a:cubicBezTo>
                    <a:pt x="266" y="5"/>
                    <a:pt x="269" y="4"/>
                    <a:pt x="271" y="4"/>
                  </a:cubicBezTo>
                  <a:cubicBezTo>
                    <a:pt x="273" y="4"/>
                    <a:pt x="276" y="4"/>
                    <a:pt x="275" y="4"/>
                  </a:cubicBezTo>
                  <a:cubicBezTo>
                    <a:pt x="275" y="4"/>
                    <a:pt x="274" y="5"/>
                    <a:pt x="275" y="5"/>
                  </a:cubicBezTo>
                  <a:cubicBezTo>
                    <a:pt x="275" y="5"/>
                    <a:pt x="276" y="4"/>
                    <a:pt x="277" y="4"/>
                  </a:cubicBezTo>
                  <a:cubicBezTo>
                    <a:pt x="278" y="4"/>
                    <a:pt x="278" y="5"/>
                    <a:pt x="279" y="5"/>
                  </a:cubicBezTo>
                  <a:cubicBezTo>
                    <a:pt x="280" y="5"/>
                    <a:pt x="281" y="4"/>
                    <a:pt x="282" y="5"/>
                  </a:cubicBezTo>
                  <a:cubicBezTo>
                    <a:pt x="284" y="5"/>
                    <a:pt x="284" y="5"/>
                    <a:pt x="285" y="5"/>
                  </a:cubicBezTo>
                  <a:cubicBezTo>
                    <a:pt x="286" y="5"/>
                    <a:pt x="287" y="5"/>
                    <a:pt x="287" y="6"/>
                  </a:cubicBezTo>
                  <a:cubicBezTo>
                    <a:pt x="287" y="6"/>
                    <a:pt x="287" y="6"/>
                    <a:pt x="286" y="6"/>
                  </a:cubicBezTo>
                  <a:cubicBezTo>
                    <a:pt x="285" y="6"/>
                    <a:pt x="283" y="6"/>
                    <a:pt x="283" y="7"/>
                  </a:cubicBezTo>
                  <a:cubicBezTo>
                    <a:pt x="282" y="7"/>
                    <a:pt x="281" y="8"/>
                    <a:pt x="279" y="8"/>
                  </a:cubicBezTo>
                  <a:cubicBezTo>
                    <a:pt x="276" y="7"/>
                    <a:pt x="274" y="8"/>
                    <a:pt x="272" y="8"/>
                  </a:cubicBezTo>
                  <a:cubicBezTo>
                    <a:pt x="270" y="8"/>
                    <a:pt x="265" y="9"/>
                    <a:pt x="264" y="9"/>
                  </a:cubicBezTo>
                  <a:cubicBezTo>
                    <a:pt x="262" y="9"/>
                    <a:pt x="250" y="9"/>
                    <a:pt x="248" y="9"/>
                  </a:cubicBezTo>
                  <a:cubicBezTo>
                    <a:pt x="246" y="9"/>
                    <a:pt x="241" y="9"/>
                    <a:pt x="240" y="9"/>
                  </a:cubicBezTo>
                  <a:cubicBezTo>
                    <a:pt x="239" y="9"/>
                    <a:pt x="234" y="9"/>
                    <a:pt x="235" y="9"/>
                  </a:cubicBezTo>
                  <a:cubicBezTo>
                    <a:pt x="236" y="9"/>
                    <a:pt x="244" y="9"/>
                    <a:pt x="242" y="10"/>
                  </a:cubicBezTo>
                  <a:cubicBezTo>
                    <a:pt x="240" y="10"/>
                    <a:pt x="231" y="10"/>
                    <a:pt x="229" y="11"/>
                  </a:cubicBezTo>
                  <a:cubicBezTo>
                    <a:pt x="227" y="11"/>
                    <a:pt x="224" y="12"/>
                    <a:pt x="226" y="13"/>
                  </a:cubicBezTo>
                  <a:cubicBezTo>
                    <a:pt x="227" y="13"/>
                    <a:pt x="229" y="12"/>
                    <a:pt x="233" y="11"/>
                  </a:cubicBezTo>
                  <a:cubicBezTo>
                    <a:pt x="237" y="11"/>
                    <a:pt x="242" y="10"/>
                    <a:pt x="243" y="11"/>
                  </a:cubicBezTo>
                  <a:cubicBezTo>
                    <a:pt x="243" y="11"/>
                    <a:pt x="243" y="11"/>
                    <a:pt x="245" y="10"/>
                  </a:cubicBezTo>
                  <a:cubicBezTo>
                    <a:pt x="247" y="10"/>
                    <a:pt x="254" y="10"/>
                    <a:pt x="258" y="10"/>
                  </a:cubicBezTo>
                  <a:cubicBezTo>
                    <a:pt x="262" y="10"/>
                    <a:pt x="265" y="9"/>
                    <a:pt x="266" y="11"/>
                  </a:cubicBezTo>
                  <a:cubicBezTo>
                    <a:pt x="266" y="12"/>
                    <a:pt x="266" y="12"/>
                    <a:pt x="265" y="12"/>
                  </a:cubicBezTo>
                  <a:cubicBezTo>
                    <a:pt x="263" y="12"/>
                    <a:pt x="261" y="13"/>
                    <a:pt x="260" y="13"/>
                  </a:cubicBezTo>
                  <a:cubicBezTo>
                    <a:pt x="258" y="13"/>
                    <a:pt x="254" y="13"/>
                    <a:pt x="253" y="14"/>
                  </a:cubicBezTo>
                  <a:cubicBezTo>
                    <a:pt x="253" y="14"/>
                    <a:pt x="253" y="15"/>
                    <a:pt x="254" y="15"/>
                  </a:cubicBezTo>
                  <a:cubicBezTo>
                    <a:pt x="254" y="15"/>
                    <a:pt x="257" y="14"/>
                    <a:pt x="259" y="14"/>
                  </a:cubicBezTo>
                  <a:cubicBezTo>
                    <a:pt x="261" y="14"/>
                    <a:pt x="264" y="13"/>
                    <a:pt x="266" y="13"/>
                  </a:cubicBezTo>
                  <a:cubicBezTo>
                    <a:pt x="267" y="13"/>
                    <a:pt x="269" y="12"/>
                    <a:pt x="269" y="12"/>
                  </a:cubicBezTo>
                  <a:cubicBezTo>
                    <a:pt x="270" y="12"/>
                    <a:pt x="271" y="12"/>
                    <a:pt x="271" y="11"/>
                  </a:cubicBezTo>
                  <a:cubicBezTo>
                    <a:pt x="272" y="10"/>
                    <a:pt x="273" y="10"/>
                    <a:pt x="275" y="10"/>
                  </a:cubicBezTo>
                  <a:cubicBezTo>
                    <a:pt x="276" y="10"/>
                    <a:pt x="279" y="10"/>
                    <a:pt x="280" y="9"/>
                  </a:cubicBezTo>
                  <a:cubicBezTo>
                    <a:pt x="282" y="9"/>
                    <a:pt x="282" y="10"/>
                    <a:pt x="282" y="11"/>
                  </a:cubicBezTo>
                  <a:cubicBezTo>
                    <a:pt x="282" y="12"/>
                    <a:pt x="282" y="13"/>
                    <a:pt x="281" y="14"/>
                  </a:cubicBezTo>
                  <a:cubicBezTo>
                    <a:pt x="280" y="14"/>
                    <a:pt x="277" y="16"/>
                    <a:pt x="276" y="17"/>
                  </a:cubicBezTo>
                  <a:cubicBezTo>
                    <a:pt x="275" y="17"/>
                    <a:pt x="273" y="18"/>
                    <a:pt x="272" y="18"/>
                  </a:cubicBezTo>
                  <a:cubicBezTo>
                    <a:pt x="271" y="19"/>
                    <a:pt x="270" y="21"/>
                    <a:pt x="269" y="21"/>
                  </a:cubicBezTo>
                  <a:cubicBezTo>
                    <a:pt x="269" y="21"/>
                    <a:pt x="268" y="21"/>
                    <a:pt x="267" y="22"/>
                  </a:cubicBezTo>
                  <a:cubicBezTo>
                    <a:pt x="267" y="22"/>
                    <a:pt x="267" y="23"/>
                    <a:pt x="267" y="23"/>
                  </a:cubicBezTo>
                  <a:cubicBezTo>
                    <a:pt x="268" y="22"/>
                    <a:pt x="271" y="21"/>
                    <a:pt x="272" y="20"/>
                  </a:cubicBezTo>
                  <a:cubicBezTo>
                    <a:pt x="273" y="19"/>
                    <a:pt x="273" y="19"/>
                    <a:pt x="275" y="19"/>
                  </a:cubicBezTo>
                  <a:cubicBezTo>
                    <a:pt x="277" y="18"/>
                    <a:pt x="278" y="17"/>
                    <a:pt x="279" y="17"/>
                  </a:cubicBezTo>
                  <a:cubicBezTo>
                    <a:pt x="281" y="17"/>
                    <a:pt x="283" y="16"/>
                    <a:pt x="284" y="15"/>
                  </a:cubicBezTo>
                  <a:cubicBezTo>
                    <a:pt x="285" y="14"/>
                    <a:pt x="287" y="14"/>
                    <a:pt x="287" y="13"/>
                  </a:cubicBezTo>
                  <a:cubicBezTo>
                    <a:pt x="288" y="13"/>
                    <a:pt x="288" y="12"/>
                    <a:pt x="289" y="13"/>
                  </a:cubicBezTo>
                  <a:cubicBezTo>
                    <a:pt x="291" y="13"/>
                    <a:pt x="292" y="13"/>
                    <a:pt x="292" y="13"/>
                  </a:cubicBezTo>
                  <a:cubicBezTo>
                    <a:pt x="292" y="13"/>
                    <a:pt x="289" y="15"/>
                    <a:pt x="290" y="15"/>
                  </a:cubicBezTo>
                  <a:cubicBezTo>
                    <a:pt x="291" y="15"/>
                    <a:pt x="293" y="13"/>
                    <a:pt x="294" y="13"/>
                  </a:cubicBezTo>
                  <a:cubicBezTo>
                    <a:pt x="295" y="13"/>
                    <a:pt x="296" y="13"/>
                    <a:pt x="297" y="14"/>
                  </a:cubicBezTo>
                  <a:cubicBezTo>
                    <a:pt x="298" y="14"/>
                    <a:pt x="299" y="13"/>
                    <a:pt x="299" y="14"/>
                  </a:cubicBezTo>
                  <a:cubicBezTo>
                    <a:pt x="299" y="14"/>
                    <a:pt x="300" y="15"/>
                    <a:pt x="301" y="15"/>
                  </a:cubicBezTo>
                  <a:cubicBezTo>
                    <a:pt x="302" y="14"/>
                    <a:pt x="302" y="13"/>
                    <a:pt x="303" y="13"/>
                  </a:cubicBezTo>
                  <a:cubicBezTo>
                    <a:pt x="303" y="14"/>
                    <a:pt x="304" y="13"/>
                    <a:pt x="304" y="12"/>
                  </a:cubicBezTo>
                  <a:cubicBezTo>
                    <a:pt x="304" y="12"/>
                    <a:pt x="305" y="11"/>
                    <a:pt x="306" y="11"/>
                  </a:cubicBezTo>
                  <a:cubicBezTo>
                    <a:pt x="306" y="11"/>
                    <a:pt x="311" y="10"/>
                    <a:pt x="312" y="10"/>
                  </a:cubicBezTo>
                  <a:cubicBezTo>
                    <a:pt x="314" y="11"/>
                    <a:pt x="318" y="10"/>
                    <a:pt x="320" y="10"/>
                  </a:cubicBezTo>
                  <a:cubicBezTo>
                    <a:pt x="322" y="11"/>
                    <a:pt x="324" y="12"/>
                    <a:pt x="325" y="12"/>
                  </a:cubicBezTo>
                  <a:cubicBezTo>
                    <a:pt x="325" y="11"/>
                    <a:pt x="328" y="12"/>
                    <a:pt x="329" y="12"/>
                  </a:cubicBezTo>
                  <a:cubicBezTo>
                    <a:pt x="330" y="12"/>
                    <a:pt x="330" y="13"/>
                    <a:pt x="331" y="13"/>
                  </a:cubicBezTo>
                  <a:cubicBezTo>
                    <a:pt x="332" y="13"/>
                    <a:pt x="334" y="13"/>
                    <a:pt x="333" y="13"/>
                  </a:cubicBezTo>
                  <a:cubicBezTo>
                    <a:pt x="332" y="14"/>
                    <a:pt x="330" y="14"/>
                    <a:pt x="329" y="14"/>
                  </a:cubicBezTo>
                  <a:cubicBezTo>
                    <a:pt x="328" y="15"/>
                    <a:pt x="327" y="15"/>
                    <a:pt x="326" y="15"/>
                  </a:cubicBezTo>
                  <a:cubicBezTo>
                    <a:pt x="325" y="16"/>
                    <a:pt x="324" y="16"/>
                    <a:pt x="323" y="17"/>
                  </a:cubicBezTo>
                  <a:cubicBezTo>
                    <a:pt x="322" y="17"/>
                    <a:pt x="321" y="17"/>
                    <a:pt x="319" y="17"/>
                  </a:cubicBezTo>
                  <a:cubicBezTo>
                    <a:pt x="318" y="17"/>
                    <a:pt x="317" y="17"/>
                    <a:pt x="316" y="17"/>
                  </a:cubicBezTo>
                  <a:cubicBezTo>
                    <a:pt x="316" y="18"/>
                    <a:pt x="317" y="18"/>
                    <a:pt x="317" y="19"/>
                  </a:cubicBezTo>
                  <a:cubicBezTo>
                    <a:pt x="318" y="19"/>
                    <a:pt x="317" y="20"/>
                    <a:pt x="316" y="20"/>
                  </a:cubicBezTo>
                  <a:cubicBezTo>
                    <a:pt x="316" y="20"/>
                    <a:pt x="312" y="19"/>
                    <a:pt x="312" y="20"/>
                  </a:cubicBezTo>
                  <a:cubicBezTo>
                    <a:pt x="311" y="21"/>
                    <a:pt x="311" y="21"/>
                    <a:pt x="310" y="21"/>
                  </a:cubicBezTo>
                  <a:cubicBezTo>
                    <a:pt x="309" y="21"/>
                    <a:pt x="305" y="21"/>
                    <a:pt x="304" y="21"/>
                  </a:cubicBezTo>
                  <a:cubicBezTo>
                    <a:pt x="302" y="21"/>
                    <a:pt x="302" y="21"/>
                    <a:pt x="301" y="21"/>
                  </a:cubicBezTo>
                  <a:cubicBezTo>
                    <a:pt x="301" y="20"/>
                    <a:pt x="300" y="20"/>
                    <a:pt x="300" y="21"/>
                  </a:cubicBezTo>
                  <a:cubicBezTo>
                    <a:pt x="300" y="21"/>
                    <a:pt x="298" y="22"/>
                    <a:pt x="297" y="22"/>
                  </a:cubicBezTo>
                  <a:cubicBezTo>
                    <a:pt x="296" y="22"/>
                    <a:pt x="294" y="22"/>
                    <a:pt x="293" y="22"/>
                  </a:cubicBezTo>
                  <a:cubicBezTo>
                    <a:pt x="292" y="21"/>
                    <a:pt x="291" y="21"/>
                    <a:pt x="290" y="22"/>
                  </a:cubicBezTo>
                  <a:cubicBezTo>
                    <a:pt x="289" y="22"/>
                    <a:pt x="287" y="22"/>
                    <a:pt x="286" y="23"/>
                  </a:cubicBezTo>
                  <a:cubicBezTo>
                    <a:pt x="285" y="23"/>
                    <a:pt x="283" y="23"/>
                    <a:pt x="284" y="23"/>
                  </a:cubicBezTo>
                  <a:cubicBezTo>
                    <a:pt x="284" y="23"/>
                    <a:pt x="286" y="24"/>
                    <a:pt x="289" y="23"/>
                  </a:cubicBezTo>
                  <a:cubicBezTo>
                    <a:pt x="291" y="21"/>
                    <a:pt x="291" y="22"/>
                    <a:pt x="293" y="22"/>
                  </a:cubicBezTo>
                  <a:cubicBezTo>
                    <a:pt x="295" y="23"/>
                    <a:pt x="298" y="23"/>
                    <a:pt x="300" y="23"/>
                  </a:cubicBezTo>
                  <a:cubicBezTo>
                    <a:pt x="301" y="22"/>
                    <a:pt x="303" y="22"/>
                    <a:pt x="304" y="22"/>
                  </a:cubicBezTo>
                  <a:cubicBezTo>
                    <a:pt x="306" y="23"/>
                    <a:pt x="308" y="23"/>
                    <a:pt x="309" y="23"/>
                  </a:cubicBezTo>
                  <a:cubicBezTo>
                    <a:pt x="310" y="23"/>
                    <a:pt x="310" y="24"/>
                    <a:pt x="309" y="24"/>
                  </a:cubicBezTo>
                  <a:cubicBezTo>
                    <a:pt x="308" y="24"/>
                    <a:pt x="307" y="26"/>
                    <a:pt x="307" y="25"/>
                  </a:cubicBezTo>
                  <a:cubicBezTo>
                    <a:pt x="306" y="24"/>
                    <a:pt x="307" y="24"/>
                    <a:pt x="306" y="25"/>
                  </a:cubicBezTo>
                  <a:cubicBezTo>
                    <a:pt x="305" y="26"/>
                    <a:pt x="305" y="26"/>
                    <a:pt x="303" y="26"/>
                  </a:cubicBezTo>
                  <a:cubicBezTo>
                    <a:pt x="302" y="26"/>
                    <a:pt x="299" y="26"/>
                    <a:pt x="298" y="26"/>
                  </a:cubicBezTo>
                  <a:cubicBezTo>
                    <a:pt x="298" y="26"/>
                    <a:pt x="295" y="26"/>
                    <a:pt x="294" y="26"/>
                  </a:cubicBezTo>
                  <a:cubicBezTo>
                    <a:pt x="293" y="26"/>
                    <a:pt x="291" y="25"/>
                    <a:pt x="290" y="26"/>
                  </a:cubicBezTo>
                  <a:cubicBezTo>
                    <a:pt x="289" y="26"/>
                    <a:pt x="288" y="27"/>
                    <a:pt x="287" y="27"/>
                  </a:cubicBezTo>
                  <a:cubicBezTo>
                    <a:pt x="286" y="27"/>
                    <a:pt x="285" y="28"/>
                    <a:pt x="285" y="29"/>
                  </a:cubicBezTo>
                  <a:cubicBezTo>
                    <a:pt x="284" y="30"/>
                    <a:pt x="285" y="30"/>
                    <a:pt x="285" y="31"/>
                  </a:cubicBezTo>
                  <a:cubicBezTo>
                    <a:pt x="286" y="32"/>
                    <a:pt x="286" y="31"/>
                    <a:pt x="287" y="30"/>
                  </a:cubicBezTo>
                  <a:cubicBezTo>
                    <a:pt x="288" y="29"/>
                    <a:pt x="288" y="28"/>
                    <a:pt x="289" y="28"/>
                  </a:cubicBezTo>
                  <a:cubicBezTo>
                    <a:pt x="290" y="28"/>
                    <a:pt x="292" y="28"/>
                    <a:pt x="294" y="28"/>
                  </a:cubicBezTo>
                  <a:cubicBezTo>
                    <a:pt x="296" y="28"/>
                    <a:pt x="299" y="27"/>
                    <a:pt x="300" y="27"/>
                  </a:cubicBezTo>
                  <a:cubicBezTo>
                    <a:pt x="302" y="27"/>
                    <a:pt x="302" y="28"/>
                    <a:pt x="301" y="29"/>
                  </a:cubicBezTo>
                  <a:cubicBezTo>
                    <a:pt x="300" y="30"/>
                    <a:pt x="298" y="32"/>
                    <a:pt x="297" y="32"/>
                  </a:cubicBezTo>
                  <a:cubicBezTo>
                    <a:pt x="296" y="32"/>
                    <a:pt x="294" y="32"/>
                    <a:pt x="293" y="32"/>
                  </a:cubicBezTo>
                  <a:cubicBezTo>
                    <a:pt x="292" y="31"/>
                    <a:pt x="290" y="32"/>
                    <a:pt x="289" y="33"/>
                  </a:cubicBezTo>
                  <a:cubicBezTo>
                    <a:pt x="289" y="34"/>
                    <a:pt x="288" y="36"/>
                    <a:pt x="289" y="37"/>
                  </a:cubicBezTo>
                  <a:cubicBezTo>
                    <a:pt x="290" y="37"/>
                    <a:pt x="291" y="36"/>
                    <a:pt x="291" y="37"/>
                  </a:cubicBezTo>
                  <a:cubicBezTo>
                    <a:pt x="291" y="38"/>
                    <a:pt x="291" y="39"/>
                    <a:pt x="290" y="39"/>
                  </a:cubicBezTo>
                  <a:cubicBezTo>
                    <a:pt x="289" y="39"/>
                    <a:pt x="288" y="39"/>
                    <a:pt x="288" y="40"/>
                  </a:cubicBezTo>
                  <a:cubicBezTo>
                    <a:pt x="288" y="41"/>
                    <a:pt x="287" y="40"/>
                    <a:pt x="286" y="40"/>
                  </a:cubicBezTo>
                  <a:cubicBezTo>
                    <a:pt x="286" y="41"/>
                    <a:pt x="286" y="43"/>
                    <a:pt x="285" y="43"/>
                  </a:cubicBezTo>
                  <a:cubicBezTo>
                    <a:pt x="285" y="44"/>
                    <a:pt x="285" y="44"/>
                    <a:pt x="284" y="43"/>
                  </a:cubicBezTo>
                  <a:cubicBezTo>
                    <a:pt x="283" y="43"/>
                    <a:pt x="282" y="42"/>
                    <a:pt x="282" y="43"/>
                  </a:cubicBezTo>
                  <a:cubicBezTo>
                    <a:pt x="281" y="44"/>
                    <a:pt x="280" y="44"/>
                    <a:pt x="279" y="44"/>
                  </a:cubicBezTo>
                  <a:cubicBezTo>
                    <a:pt x="279" y="44"/>
                    <a:pt x="279" y="44"/>
                    <a:pt x="279" y="45"/>
                  </a:cubicBezTo>
                  <a:cubicBezTo>
                    <a:pt x="279" y="46"/>
                    <a:pt x="279" y="47"/>
                    <a:pt x="278" y="47"/>
                  </a:cubicBezTo>
                  <a:cubicBezTo>
                    <a:pt x="278" y="46"/>
                    <a:pt x="279" y="47"/>
                    <a:pt x="279" y="48"/>
                  </a:cubicBezTo>
                  <a:cubicBezTo>
                    <a:pt x="279" y="49"/>
                    <a:pt x="278" y="50"/>
                    <a:pt x="277" y="51"/>
                  </a:cubicBezTo>
                  <a:cubicBezTo>
                    <a:pt x="277" y="52"/>
                    <a:pt x="277" y="53"/>
                    <a:pt x="276" y="54"/>
                  </a:cubicBezTo>
                  <a:cubicBezTo>
                    <a:pt x="276" y="54"/>
                    <a:pt x="274" y="53"/>
                    <a:pt x="275" y="54"/>
                  </a:cubicBezTo>
                  <a:cubicBezTo>
                    <a:pt x="275" y="54"/>
                    <a:pt x="276" y="54"/>
                    <a:pt x="276" y="55"/>
                  </a:cubicBezTo>
                  <a:cubicBezTo>
                    <a:pt x="275" y="55"/>
                    <a:pt x="274" y="56"/>
                    <a:pt x="274" y="57"/>
                  </a:cubicBezTo>
                  <a:cubicBezTo>
                    <a:pt x="273" y="58"/>
                    <a:pt x="271" y="60"/>
                    <a:pt x="272" y="60"/>
                  </a:cubicBezTo>
                  <a:cubicBezTo>
                    <a:pt x="273" y="60"/>
                    <a:pt x="274" y="59"/>
                    <a:pt x="274" y="61"/>
                  </a:cubicBezTo>
                  <a:cubicBezTo>
                    <a:pt x="274" y="62"/>
                    <a:pt x="274" y="63"/>
                    <a:pt x="275" y="61"/>
                  </a:cubicBezTo>
                  <a:cubicBezTo>
                    <a:pt x="275" y="60"/>
                    <a:pt x="276" y="57"/>
                    <a:pt x="277" y="57"/>
                  </a:cubicBezTo>
                  <a:cubicBezTo>
                    <a:pt x="278" y="56"/>
                    <a:pt x="279" y="56"/>
                    <a:pt x="279" y="56"/>
                  </a:cubicBezTo>
                  <a:cubicBezTo>
                    <a:pt x="280" y="57"/>
                    <a:pt x="281" y="58"/>
                    <a:pt x="281" y="56"/>
                  </a:cubicBezTo>
                  <a:cubicBezTo>
                    <a:pt x="281" y="55"/>
                    <a:pt x="283" y="56"/>
                    <a:pt x="284" y="57"/>
                  </a:cubicBezTo>
                  <a:cubicBezTo>
                    <a:pt x="284" y="57"/>
                    <a:pt x="286" y="57"/>
                    <a:pt x="287" y="58"/>
                  </a:cubicBezTo>
                  <a:cubicBezTo>
                    <a:pt x="288" y="60"/>
                    <a:pt x="288" y="62"/>
                    <a:pt x="288" y="63"/>
                  </a:cubicBezTo>
                  <a:cubicBezTo>
                    <a:pt x="287" y="63"/>
                    <a:pt x="285" y="63"/>
                    <a:pt x="285" y="62"/>
                  </a:cubicBezTo>
                  <a:cubicBezTo>
                    <a:pt x="284" y="61"/>
                    <a:pt x="283" y="60"/>
                    <a:pt x="282" y="60"/>
                  </a:cubicBezTo>
                  <a:cubicBezTo>
                    <a:pt x="282" y="60"/>
                    <a:pt x="281" y="61"/>
                    <a:pt x="280" y="61"/>
                  </a:cubicBezTo>
                  <a:cubicBezTo>
                    <a:pt x="280" y="61"/>
                    <a:pt x="280" y="62"/>
                    <a:pt x="280" y="62"/>
                  </a:cubicBezTo>
                  <a:cubicBezTo>
                    <a:pt x="281" y="63"/>
                    <a:pt x="280" y="63"/>
                    <a:pt x="280" y="63"/>
                  </a:cubicBezTo>
                  <a:cubicBezTo>
                    <a:pt x="280" y="64"/>
                    <a:pt x="278" y="63"/>
                    <a:pt x="279" y="64"/>
                  </a:cubicBezTo>
                  <a:cubicBezTo>
                    <a:pt x="279" y="65"/>
                    <a:pt x="281" y="65"/>
                    <a:pt x="282" y="65"/>
                  </a:cubicBezTo>
                  <a:cubicBezTo>
                    <a:pt x="283" y="65"/>
                    <a:pt x="284" y="65"/>
                    <a:pt x="285" y="66"/>
                  </a:cubicBezTo>
                  <a:cubicBezTo>
                    <a:pt x="285" y="67"/>
                    <a:pt x="286" y="68"/>
                    <a:pt x="286" y="68"/>
                  </a:cubicBezTo>
                  <a:cubicBezTo>
                    <a:pt x="287" y="67"/>
                    <a:pt x="287" y="66"/>
                    <a:pt x="288" y="66"/>
                  </a:cubicBezTo>
                  <a:cubicBezTo>
                    <a:pt x="289" y="66"/>
                    <a:pt x="290" y="65"/>
                    <a:pt x="291" y="67"/>
                  </a:cubicBezTo>
                  <a:cubicBezTo>
                    <a:pt x="292" y="69"/>
                    <a:pt x="292" y="71"/>
                    <a:pt x="291" y="72"/>
                  </a:cubicBezTo>
                  <a:cubicBezTo>
                    <a:pt x="291" y="74"/>
                    <a:pt x="289" y="75"/>
                    <a:pt x="288" y="75"/>
                  </a:cubicBezTo>
                  <a:cubicBezTo>
                    <a:pt x="287" y="74"/>
                    <a:pt x="286" y="74"/>
                    <a:pt x="286" y="74"/>
                  </a:cubicBezTo>
                  <a:cubicBezTo>
                    <a:pt x="285" y="74"/>
                    <a:pt x="285" y="74"/>
                    <a:pt x="284" y="74"/>
                  </a:cubicBezTo>
                  <a:cubicBezTo>
                    <a:pt x="282" y="73"/>
                    <a:pt x="280" y="72"/>
                    <a:pt x="279" y="72"/>
                  </a:cubicBezTo>
                  <a:cubicBezTo>
                    <a:pt x="278" y="72"/>
                    <a:pt x="277" y="71"/>
                    <a:pt x="276" y="73"/>
                  </a:cubicBezTo>
                  <a:cubicBezTo>
                    <a:pt x="276" y="74"/>
                    <a:pt x="272" y="74"/>
                    <a:pt x="274" y="74"/>
                  </a:cubicBezTo>
                  <a:cubicBezTo>
                    <a:pt x="275" y="74"/>
                    <a:pt x="277" y="73"/>
                    <a:pt x="276" y="74"/>
                  </a:cubicBezTo>
                  <a:cubicBezTo>
                    <a:pt x="275" y="76"/>
                    <a:pt x="275" y="76"/>
                    <a:pt x="274" y="76"/>
                  </a:cubicBezTo>
                  <a:cubicBezTo>
                    <a:pt x="274" y="76"/>
                    <a:pt x="274" y="77"/>
                    <a:pt x="274" y="77"/>
                  </a:cubicBezTo>
                  <a:cubicBezTo>
                    <a:pt x="275" y="77"/>
                    <a:pt x="275" y="78"/>
                    <a:pt x="274" y="79"/>
                  </a:cubicBezTo>
                  <a:cubicBezTo>
                    <a:pt x="274" y="79"/>
                    <a:pt x="273" y="80"/>
                    <a:pt x="273" y="80"/>
                  </a:cubicBezTo>
                  <a:cubicBezTo>
                    <a:pt x="272" y="79"/>
                    <a:pt x="272" y="78"/>
                    <a:pt x="272" y="78"/>
                  </a:cubicBezTo>
                  <a:cubicBezTo>
                    <a:pt x="272" y="78"/>
                    <a:pt x="271" y="78"/>
                    <a:pt x="271" y="77"/>
                  </a:cubicBezTo>
                  <a:cubicBezTo>
                    <a:pt x="271" y="76"/>
                    <a:pt x="270" y="74"/>
                    <a:pt x="269" y="74"/>
                  </a:cubicBezTo>
                  <a:cubicBezTo>
                    <a:pt x="269" y="74"/>
                    <a:pt x="268" y="74"/>
                    <a:pt x="268" y="75"/>
                  </a:cubicBezTo>
                  <a:cubicBezTo>
                    <a:pt x="268" y="76"/>
                    <a:pt x="268" y="76"/>
                    <a:pt x="267" y="76"/>
                  </a:cubicBezTo>
                  <a:cubicBezTo>
                    <a:pt x="267" y="76"/>
                    <a:pt x="267" y="77"/>
                    <a:pt x="267" y="78"/>
                  </a:cubicBezTo>
                  <a:cubicBezTo>
                    <a:pt x="267" y="78"/>
                    <a:pt x="268" y="79"/>
                    <a:pt x="268" y="79"/>
                  </a:cubicBezTo>
                  <a:cubicBezTo>
                    <a:pt x="268" y="78"/>
                    <a:pt x="269" y="78"/>
                    <a:pt x="270" y="78"/>
                  </a:cubicBezTo>
                  <a:cubicBezTo>
                    <a:pt x="271" y="79"/>
                    <a:pt x="271" y="80"/>
                    <a:pt x="271" y="80"/>
                  </a:cubicBezTo>
                  <a:cubicBezTo>
                    <a:pt x="271" y="81"/>
                    <a:pt x="271" y="82"/>
                    <a:pt x="271" y="82"/>
                  </a:cubicBezTo>
                  <a:cubicBezTo>
                    <a:pt x="271" y="82"/>
                    <a:pt x="271" y="82"/>
                    <a:pt x="271" y="83"/>
                  </a:cubicBezTo>
                  <a:cubicBezTo>
                    <a:pt x="271" y="84"/>
                    <a:pt x="271" y="85"/>
                    <a:pt x="272" y="84"/>
                  </a:cubicBezTo>
                  <a:cubicBezTo>
                    <a:pt x="272" y="84"/>
                    <a:pt x="274" y="83"/>
                    <a:pt x="274" y="83"/>
                  </a:cubicBezTo>
                  <a:cubicBezTo>
                    <a:pt x="275" y="83"/>
                    <a:pt x="276" y="83"/>
                    <a:pt x="276" y="84"/>
                  </a:cubicBezTo>
                  <a:cubicBezTo>
                    <a:pt x="276" y="85"/>
                    <a:pt x="278" y="84"/>
                    <a:pt x="278" y="84"/>
                  </a:cubicBezTo>
                  <a:cubicBezTo>
                    <a:pt x="279" y="84"/>
                    <a:pt x="280" y="84"/>
                    <a:pt x="281" y="84"/>
                  </a:cubicBezTo>
                  <a:cubicBezTo>
                    <a:pt x="281" y="84"/>
                    <a:pt x="282" y="86"/>
                    <a:pt x="281" y="87"/>
                  </a:cubicBezTo>
                  <a:cubicBezTo>
                    <a:pt x="281" y="88"/>
                    <a:pt x="280" y="88"/>
                    <a:pt x="279" y="88"/>
                  </a:cubicBezTo>
                  <a:cubicBezTo>
                    <a:pt x="279" y="88"/>
                    <a:pt x="274" y="89"/>
                    <a:pt x="273" y="88"/>
                  </a:cubicBezTo>
                  <a:cubicBezTo>
                    <a:pt x="271" y="88"/>
                    <a:pt x="269" y="89"/>
                    <a:pt x="270" y="89"/>
                  </a:cubicBezTo>
                  <a:cubicBezTo>
                    <a:pt x="271" y="89"/>
                    <a:pt x="278" y="89"/>
                    <a:pt x="279" y="89"/>
                  </a:cubicBezTo>
                  <a:cubicBezTo>
                    <a:pt x="280" y="90"/>
                    <a:pt x="280" y="90"/>
                    <a:pt x="281" y="90"/>
                  </a:cubicBezTo>
                  <a:cubicBezTo>
                    <a:pt x="282" y="91"/>
                    <a:pt x="283" y="92"/>
                    <a:pt x="282" y="93"/>
                  </a:cubicBezTo>
                  <a:cubicBezTo>
                    <a:pt x="282" y="94"/>
                    <a:pt x="281" y="94"/>
                    <a:pt x="282" y="95"/>
                  </a:cubicBezTo>
                  <a:cubicBezTo>
                    <a:pt x="282" y="96"/>
                    <a:pt x="282" y="97"/>
                    <a:pt x="282" y="98"/>
                  </a:cubicBezTo>
                  <a:cubicBezTo>
                    <a:pt x="282" y="99"/>
                    <a:pt x="282" y="102"/>
                    <a:pt x="281" y="103"/>
                  </a:cubicBezTo>
                  <a:cubicBezTo>
                    <a:pt x="280" y="103"/>
                    <a:pt x="279" y="103"/>
                    <a:pt x="279" y="102"/>
                  </a:cubicBezTo>
                  <a:cubicBezTo>
                    <a:pt x="278" y="102"/>
                    <a:pt x="278" y="101"/>
                    <a:pt x="278" y="100"/>
                  </a:cubicBezTo>
                  <a:cubicBezTo>
                    <a:pt x="278" y="100"/>
                    <a:pt x="277" y="100"/>
                    <a:pt x="276" y="100"/>
                  </a:cubicBezTo>
                  <a:cubicBezTo>
                    <a:pt x="275" y="100"/>
                    <a:pt x="274" y="100"/>
                    <a:pt x="274" y="100"/>
                  </a:cubicBezTo>
                  <a:cubicBezTo>
                    <a:pt x="274" y="100"/>
                    <a:pt x="272" y="99"/>
                    <a:pt x="272" y="98"/>
                  </a:cubicBezTo>
                  <a:cubicBezTo>
                    <a:pt x="271" y="97"/>
                    <a:pt x="270" y="96"/>
                    <a:pt x="270" y="95"/>
                  </a:cubicBezTo>
                  <a:cubicBezTo>
                    <a:pt x="269" y="95"/>
                    <a:pt x="266" y="95"/>
                    <a:pt x="267" y="95"/>
                  </a:cubicBezTo>
                  <a:cubicBezTo>
                    <a:pt x="268" y="95"/>
                    <a:pt x="270" y="96"/>
                    <a:pt x="270" y="96"/>
                  </a:cubicBezTo>
                  <a:cubicBezTo>
                    <a:pt x="269" y="97"/>
                    <a:pt x="266" y="97"/>
                    <a:pt x="266" y="97"/>
                  </a:cubicBezTo>
                  <a:cubicBezTo>
                    <a:pt x="265" y="96"/>
                    <a:pt x="267" y="98"/>
                    <a:pt x="269" y="98"/>
                  </a:cubicBezTo>
                  <a:cubicBezTo>
                    <a:pt x="272" y="98"/>
                    <a:pt x="273" y="101"/>
                    <a:pt x="274" y="101"/>
                  </a:cubicBezTo>
                  <a:cubicBezTo>
                    <a:pt x="275" y="102"/>
                    <a:pt x="276" y="103"/>
                    <a:pt x="275" y="103"/>
                  </a:cubicBezTo>
                  <a:cubicBezTo>
                    <a:pt x="274" y="104"/>
                    <a:pt x="272" y="103"/>
                    <a:pt x="271" y="103"/>
                  </a:cubicBezTo>
                  <a:cubicBezTo>
                    <a:pt x="270" y="104"/>
                    <a:pt x="269" y="105"/>
                    <a:pt x="268" y="105"/>
                  </a:cubicBezTo>
                  <a:cubicBezTo>
                    <a:pt x="267" y="105"/>
                    <a:pt x="266" y="104"/>
                    <a:pt x="266" y="103"/>
                  </a:cubicBezTo>
                  <a:cubicBezTo>
                    <a:pt x="265" y="102"/>
                    <a:pt x="266" y="103"/>
                    <a:pt x="267" y="104"/>
                  </a:cubicBezTo>
                  <a:cubicBezTo>
                    <a:pt x="268" y="105"/>
                    <a:pt x="268" y="106"/>
                    <a:pt x="270" y="105"/>
                  </a:cubicBezTo>
                  <a:cubicBezTo>
                    <a:pt x="272" y="103"/>
                    <a:pt x="273" y="104"/>
                    <a:pt x="274" y="104"/>
                  </a:cubicBezTo>
                  <a:cubicBezTo>
                    <a:pt x="275" y="104"/>
                    <a:pt x="274" y="104"/>
                    <a:pt x="274" y="106"/>
                  </a:cubicBezTo>
                  <a:cubicBezTo>
                    <a:pt x="274" y="107"/>
                    <a:pt x="273" y="109"/>
                    <a:pt x="274" y="109"/>
                  </a:cubicBezTo>
                  <a:cubicBezTo>
                    <a:pt x="274" y="108"/>
                    <a:pt x="274" y="107"/>
                    <a:pt x="275" y="106"/>
                  </a:cubicBezTo>
                  <a:cubicBezTo>
                    <a:pt x="275" y="104"/>
                    <a:pt x="276" y="104"/>
                    <a:pt x="277" y="104"/>
                  </a:cubicBezTo>
                  <a:cubicBezTo>
                    <a:pt x="278" y="104"/>
                    <a:pt x="278" y="105"/>
                    <a:pt x="278" y="106"/>
                  </a:cubicBezTo>
                  <a:cubicBezTo>
                    <a:pt x="278" y="106"/>
                    <a:pt x="277" y="107"/>
                    <a:pt x="278" y="107"/>
                  </a:cubicBezTo>
                  <a:cubicBezTo>
                    <a:pt x="279" y="107"/>
                    <a:pt x="280" y="108"/>
                    <a:pt x="279" y="109"/>
                  </a:cubicBezTo>
                  <a:cubicBezTo>
                    <a:pt x="278" y="110"/>
                    <a:pt x="277" y="111"/>
                    <a:pt x="276" y="111"/>
                  </a:cubicBezTo>
                  <a:cubicBezTo>
                    <a:pt x="276" y="110"/>
                    <a:pt x="271" y="111"/>
                    <a:pt x="273" y="111"/>
                  </a:cubicBezTo>
                  <a:cubicBezTo>
                    <a:pt x="274" y="111"/>
                    <a:pt x="277" y="111"/>
                    <a:pt x="278" y="112"/>
                  </a:cubicBezTo>
                  <a:cubicBezTo>
                    <a:pt x="279" y="113"/>
                    <a:pt x="279" y="112"/>
                    <a:pt x="280" y="111"/>
                  </a:cubicBezTo>
                  <a:cubicBezTo>
                    <a:pt x="280" y="110"/>
                    <a:pt x="281" y="109"/>
                    <a:pt x="281" y="111"/>
                  </a:cubicBezTo>
                  <a:cubicBezTo>
                    <a:pt x="282" y="112"/>
                    <a:pt x="282" y="114"/>
                    <a:pt x="282" y="113"/>
                  </a:cubicBezTo>
                  <a:cubicBezTo>
                    <a:pt x="283" y="112"/>
                    <a:pt x="282" y="112"/>
                    <a:pt x="283" y="111"/>
                  </a:cubicBezTo>
                  <a:cubicBezTo>
                    <a:pt x="284" y="110"/>
                    <a:pt x="285" y="111"/>
                    <a:pt x="285" y="112"/>
                  </a:cubicBezTo>
                  <a:cubicBezTo>
                    <a:pt x="285" y="113"/>
                    <a:pt x="284" y="112"/>
                    <a:pt x="283" y="114"/>
                  </a:cubicBezTo>
                  <a:cubicBezTo>
                    <a:pt x="283" y="115"/>
                    <a:pt x="282" y="117"/>
                    <a:pt x="281" y="117"/>
                  </a:cubicBezTo>
                  <a:cubicBezTo>
                    <a:pt x="281" y="117"/>
                    <a:pt x="279" y="118"/>
                    <a:pt x="278" y="118"/>
                  </a:cubicBezTo>
                  <a:cubicBezTo>
                    <a:pt x="278" y="118"/>
                    <a:pt x="277" y="118"/>
                    <a:pt x="277" y="118"/>
                  </a:cubicBezTo>
                  <a:cubicBezTo>
                    <a:pt x="277" y="118"/>
                    <a:pt x="276" y="117"/>
                    <a:pt x="276" y="116"/>
                  </a:cubicBezTo>
                  <a:cubicBezTo>
                    <a:pt x="276" y="116"/>
                    <a:pt x="275" y="114"/>
                    <a:pt x="274" y="114"/>
                  </a:cubicBezTo>
                  <a:cubicBezTo>
                    <a:pt x="274" y="114"/>
                    <a:pt x="272" y="115"/>
                    <a:pt x="273" y="115"/>
                  </a:cubicBezTo>
                  <a:cubicBezTo>
                    <a:pt x="273" y="115"/>
                    <a:pt x="274" y="117"/>
                    <a:pt x="275" y="118"/>
                  </a:cubicBezTo>
                  <a:cubicBezTo>
                    <a:pt x="276" y="119"/>
                    <a:pt x="275" y="119"/>
                    <a:pt x="274" y="119"/>
                  </a:cubicBezTo>
                  <a:cubicBezTo>
                    <a:pt x="274" y="119"/>
                    <a:pt x="272" y="119"/>
                    <a:pt x="271" y="120"/>
                  </a:cubicBezTo>
                  <a:cubicBezTo>
                    <a:pt x="271" y="120"/>
                    <a:pt x="269" y="120"/>
                    <a:pt x="269" y="120"/>
                  </a:cubicBezTo>
                  <a:cubicBezTo>
                    <a:pt x="268" y="119"/>
                    <a:pt x="267" y="119"/>
                    <a:pt x="266" y="118"/>
                  </a:cubicBezTo>
                  <a:cubicBezTo>
                    <a:pt x="266" y="117"/>
                    <a:pt x="266" y="116"/>
                    <a:pt x="267" y="115"/>
                  </a:cubicBezTo>
                  <a:cubicBezTo>
                    <a:pt x="268" y="114"/>
                    <a:pt x="272" y="115"/>
                    <a:pt x="272" y="114"/>
                  </a:cubicBezTo>
                  <a:cubicBezTo>
                    <a:pt x="271" y="114"/>
                    <a:pt x="269" y="114"/>
                    <a:pt x="268" y="114"/>
                  </a:cubicBezTo>
                  <a:cubicBezTo>
                    <a:pt x="267" y="114"/>
                    <a:pt x="267" y="113"/>
                    <a:pt x="266" y="112"/>
                  </a:cubicBezTo>
                  <a:cubicBezTo>
                    <a:pt x="265" y="112"/>
                    <a:pt x="266" y="112"/>
                    <a:pt x="266" y="113"/>
                  </a:cubicBezTo>
                  <a:cubicBezTo>
                    <a:pt x="267" y="114"/>
                    <a:pt x="267" y="115"/>
                    <a:pt x="267" y="115"/>
                  </a:cubicBezTo>
                  <a:cubicBezTo>
                    <a:pt x="266" y="116"/>
                    <a:pt x="265" y="116"/>
                    <a:pt x="265" y="117"/>
                  </a:cubicBezTo>
                  <a:cubicBezTo>
                    <a:pt x="264" y="117"/>
                    <a:pt x="262" y="116"/>
                    <a:pt x="263" y="117"/>
                  </a:cubicBezTo>
                  <a:cubicBezTo>
                    <a:pt x="264" y="117"/>
                    <a:pt x="265" y="117"/>
                    <a:pt x="265" y="119"/>
                  </a:cubicBezTo>
                  <a:cubicBezTo>
                    <a:pt x="264" y="120"/>
                    <a:pt x="262" y="120"/>
                    <a:pt x="263" y="120"/>
                  </a:cubicBezTo>
                  <a:cubicBezTo>
                    <a:pt x="264" y="121"/>
                    <a:pt x="264" y="120"/>
                    <a:pt x="264" y="121"/>
                  </a:cubicBezTo>
                  <a:cubicBezTo>
                    <a:pt x="265" y="121"/>
                    <a:pt x="265" y="121"/>
                    <a:pt x="265" y="123"/>
                  </a:cubicBezTo>
                  <a:cubicBezTo>
                    <a:pt x="266" y="124"/>
                    <a:pt x="265" y="126"/>
                    <a:pt x="266" y="126"/>
                  </a:cubicBezTo>
                  <a:cubicBezTo>
                    <a:pt x="266" y="126"/>
                    <a:pt x="266" y="125"/>
                    <a:pt x="266" y="124"/>
                  </a:cubicBezTo>
                  <a:cubicBezTo>
                    <a:pt x="266" y="123"/>
                    <a:pt x="265" y="121"/>
                    <a:pt x="266" y="121"/>
                  </a:cubicBezTo>
                  <a:cubicBezTo>
                    <a:pt x="266" y="120"/>
                    <a:pt x="267" y="119"/>
                    <a:pt x="268" y="120"/>
                  </a:cubicBezTo>
                  <a:cubicBezTo>
                    <a:pt x="268" y="121"/>
                    <a:pt x="270" y="122"/>
                    <a:pt x="271" y="122"/>
                  </a:cubicBezTo>
                  <a:cubicBezTo>
                    <a:pt x="272" y="123"/>
                    <a:pt x="273" y="123"/>
                    <a:pt x="274" y="123"/>
                  </a:cubicBezTo>
                  <a:cubicBezTo>
                    <a:pt x="274" y="123"/>
                    <a:pt x="275" y="124"/>
                    <a:pt x="274" y="124"/>
                  </a:cubicBezTo>
                  <a:cubicBezTo>
                    <a:pt x="274" y="125"/>
                    <a:pt x="273" y="126"/>
                    <a:pt x="273" y="127"/>
                  </a:cubicBezTo>
                  <a:cubicBezTo>
                    <a:pt x="273" y="128"/>
                    <a:pt x="273" y="129"/>
                    <a:pt x="273" y="129"/>
                  </a:cubicBezTo>
                  <a:cubicBezTo>
                    <a:pt x="272" y="130"/>
                    <a:pt x="270" y="129"/>
                    <a:pt x="269" y="129"/>
                  </a:cubicBezTo>
                  <a:cubicBezTo>
                    <a:pt x="269" y="129"/>
                    <a:pt x="268" y="128"/>
                    <a:pt x="267" y="129"/>
                  </a:cubicBezTo>
                  <a:cubicBezTo>
                    <a:pt x="267" y="129"/>
                    <a:pt x="266" y="130"/>
                    <a:pt x="265" y="131"/>
                  </a:cubicBezTo>
                  <a:cubicBezTo>
                    <a:pt x="265" y="131"/>
                    <a:pt x="264" y="130"/>
                    <a:pt x="263" y="131"/>
                  </a:cubicBezTo>
                  <a:cubicBezTo>
                    <a:pt x="263" y="132"/>
                    <a:pt x="262" y="132"/>
                    <a:pt x="261" y="131"/>
                  </a:cubicBezTo>
                  <a:cubicBezTo>
                    <a:pt x="260" y="131"/>
                    <a:pt x="258" y="131"/>
                    <a:pt x="257" y="130"/>
                  </a:cubicBezTo>
                  <a:cubicBezTo>
                    <a:pt x="256" y="129"/>
                    <a:pt x="254" y="128"/>
                    <a:pt x="254" y="128"/>
                  </a:cubicBezTo>
                  <a:cubicBezTo>
                    <a:pt x="253" y="127"/>
                    <a:pt x="253" y="126"/>
                    <a:pt x="253" y="126"/>
                  </a:cubicBezTo>
                  <a:cubicBezTo>
                    <a:pt x="254" y="125"/>
                    <a:pt x="255" y="125"/>
                    <a:pt x="256" y="126"/>
                  </a:cubicBezTo>
                  <a:cubicBezTo>
                    <a:pt x="257" y="126"/>
                    <a:pt x="258" y="127"/>
                    <a:pt x="259" y="127"/>
                  </a:cubicBezTo>
                  <a:cubicBezTo>
                    <a:pt x="260" y="128"/>
                    <a:pt x="260" y="128"/>
                    <a:pt x="261" y="127"/>
                  </a:cubicBezTo>
                  <a:cubicBezTo>
                    <a:pt x="262" y="127"/>
                    <a:pt x="263" y="127"/>
                    <a:pt x="263" y="127"/>
                  </a:cubicBezTo>
                  <a:cubicBezTo>
                    <a:pt x="263" y="127"/>
                    <a:pt x="261" y="127"/>
                    <a:pt x="261" y="127"/>
                  </a:cubicBezTo>
                  <a:cubicBezTo>
                    <a:pt x="260" y="128"/>
                    <a:pt x="258" y="127"/>
                    <a:pt x="257" y="126"/>
                  </a:cubicBezTo>
                  <a:cubicBezTo>
                    <a:pt x="256" y="125"/>
                    <a:pt x="254" y="125"/>
                    <a:pt x="253" y="125"/>
                  </a:cubicBezTo>
                  <a:cubicBezTo>
                    <a:pt x="253" y="124"/>
                    <a:pt x="252" y="123"/>
                    <a:pt x="252" y="125"/>
                  </a:cubicBezTo>
                  <a:cubicBezTo>
                    <a:pt x="251" y="126"/>
                    <a:pt x="250" y="128"/>
                    <a:pt x="250" y="128"/>
                  </a:cubicBezTo>
                  <a:cubicBezTo>
                    <a:pt x="249" y="128"/>
                    <a:pt x="249" y="128"/>
                    <a:pt x="248" y="127"/>
                  </a:cubicBezTo>
                  <a:cubicBezTo>
                    <a:pt x="248" y="126"/>
                    <a:pt x="247" y="126"/>
                    <a:pt x="247" y="125"/>
                  </a:cubicBezTo>
                  <a:cubicBezTo>
                    <a:pt x="247" y="124"/>
                    <a:pt x="246" y="125"/>
                    <a:pt x="245" y="123"/>
                  </a:cubicBezTo>
                  <a:cubicBezTo>
                    <a:pt x="245" y="122"/>
                    <a:pt x="244" y="122"/>
                    <a:pt x="244" y="123"/>
                  </a:cubicBezTo>
                  <a:cubicBezTo>
                    <a:pt x="244" y="124"/>
                    <a:pt x="245" y="125"/>
                    <a:pt x="246" y="126"/>
                  </a:cubicBezTo>
                  <a:cubicBezTo>
                    <a:pt x="247" y="126"/>
                    <a:pt x="248" y="127"/>
                    <a:pt x="248" y="127"/>
                  </a:cubicBezTo>
                  <a:cubicBezTo>
                    <a:pt x="248" y="128"/>
                    <a:pt x="249" y="128"/>
                    <a:pt x="249" y="129"/>
                  </a:cubicBezTo>
                  <a:cubicBezTo>
                    <a:pt x="248" y="129"/>
                    <a:pt x="247" y="130"/>
                    <a:pt x="247" y="130"/>
                  </a:cubicBezTo>
                  <a:cubicBezTo>
                    <a:pt x="248" y="129"/>
                    <a:pt x="251" y="129"/>
                    <a:pt x="252" y="130"/>
                  </a:cubicBezTo>
                  <a:cubicBezTo>
                    <a:pt x="253" y="130"/>
                    <a:pt x="254" y="130"/>
                    <a:pt x="255" y="131"/>
                  </a:cubicBezTo>
                  <a:cubicBezTo>
                    <a:pt x="256" y="131"/>
                    <a:pt x="257" y="132"/>
                    <a:pt x="256" y="132"/>
                  </a:cubicBezTo>
                  <a:cubicBezTo>
                    <a:pt x="256" y="132"/>
                    <a:pt x="254" y="133"/>
                    <a:pt x="253" y="132"/>
                  </a:cubicBezTo>
                  <a:cubicBezTo>
                    <a:pt x="252" y="132"/>
                    <a:pt x="251" y="131"/>
                    <a:pt x="250" y="131"/>
                  </a:cubicBezTo>
                  <a:cubicBezTo>
                    <a:pt x="249" y="131"/>
                    <a:pt x="248" y="131"/>
                    <a:pt x="247" y="131"/>
                  </a:cubicBezTo>
                  <a:cubicBezTo>
                    <a:pt x="246" y="131"/>
                    <a:pt x="245" y="132"/>
                    <a:pt x="246" y="131"/>
                  </a:cubicBezTo>
                  <a:cubicBezTo>
                    <a:pt x="246" y="130"/>
                    <a:pt x="246" y="129"/>
                    <a:pt x="246" y="129"/>
                  </a:cubicBezTo>
                  <a:cubicBezTo>
                    <a:pt x="245" y="129"/>
                    <a:pt x="245" y="129"/>
                    <a:pt x="244" y="130"/>
                  </a:cubicBezTo>
                  <a:cubicBezTo>
                    <a:pt x="244" y="131"/>
                    <a:pt x="242" y="131"/>
                    <a:pt x="242" y="132"/>
                  </a:cubicBezTo>
                  <a:cubicBezTo>
                    <a:pt x="241" y="132"/>
                    <a:pt x="240" y="132"/>
                    <a:pt x="239" y="131"/>
                  </a:cubicBezTo>
                  <a:cubicBezTo>
                    <a:pt x="239" y="131"/>
                    <a:pt x="239" y="130"/>
                    <a:pt x="238" y="131"/>
                  </a:cubicBezTo>
                  <a:cubicBezTo>
                    <a:pt x="237" y="131"/>
                    <a:pt x="236" y="130"/>
                    <a:pt x="235" y="130"/>
                  </a:cubicBezTo>
                  <a:cubicBezTo>
                    <a:pt x="234" y="129"/>
                    <a:pt x="233" y="129"/>
                    <a:pt x="233" y="129"/>
                  </a:cubicBezTo>
                  <a:cubicBezTo>
                    <a:pt x="234" y="130"/>
                    <a:pt x="234" y="130"/>
                    <a:pt x="235" y="130"/>
                  </a:cubicBezTo>
                  <a:cubicBezTo>
                    <a:pt x="237" y="131"/>
                    <a:pt x="238" y="130"/>
                    <a:pt x="238" y="131"/>
                  </a:cubicBezTo>
                  <a:cubicBezTo>
                    <a:pt x="238" y="133"/>
                    <a:pt x="237" y="134"/>
                    <a:pt x="236" y="133"/>
                  </a:cubicBezTo>
                  <a:cubicBezTo>
                    <a:pt x="236" y="133"/>
                    <a:pt x="235" y="132"/>
                    <a:pt x="234" y="132"/>
                  </a:cubicBezTo>
                  <a:cubicBezTo>
                    <a:pt x="234" y="132"/>
                    <a:pt x="232" y="133"/>
                    <a:pt x="232" y="133"/>
                  </a:cubicBezTo>
                  <a:cubicBezTo>
                    <a:pt x="231" y="133"/>
                    <a:pt x="233" y="133"/>
                    <a:pt x="233" y="134"/>
                  </a:cubicBezTo>
                  <a:cubicBezTo>
                    <a:pt x="233" y="134"/>
                    <a:pt x="232" y="136"/>
                    <a:pt x="233" y="135"/>
                  </a:cubicBezTo>
                  <a:cubicBezTo>
                    <a:pt x="233" y="135"/>
                    <a:pt x="233" y="132"/>
                    <a:pt x="234" y="132"/>
                  </a:cubicBezTo>
                  <a:cubicBezTo>
                    <a:pt x="235" y="133"/>
                    <a:pt x="236" y="134"/>
                    <a:pt x="237" y="133"/>
                  </a:cubicBezTo>
                  <a:cubicBezTo>
                    <a:pt x="238" y="133"/>
                    <a:pt x="239" y="133"/>
                    <a:pt x="240" y="132"/>
                  </a:cubicBezTo>
                  <a:cubicBezTo>
                    <a:pt x="240" y="132"/>
                    <a:pt x="241" y="132"/>
                    <a:pt x="242" y="133"/>
                  </a:cubicBezTo>
                  <a:cubicBezTo>
                    <a:pt x="243" y="134"/>
                    <a:pt x="244" y="134"/>
                    <a:pt x="245" y="134"/>
                  </a:cubicBezTo>
                  <a:cubicBezTo>
                    <a:pt x="246" y="133"/>
                    <a:pt x="246" y="134"/>
                    <a:pt x="246" y="134"/>
                  </a:cubicBezTo>
                  <a:cubicBezTo>
                    <a:pt x="246" y="135"/>
                    <a:pt x="245" y="136"/>
                    <a:pt x="246" y="136"/>
                  </a:cubicBezTo>
                  <a:cubicBezTo>
                    <a:pt x="247" y="135"/>
                    <a:pt x="248" y="135"/>
                    <a:pt x="247" y="136"/>
                  </a:cubicBezTo>
                  <a:cubicBezTo>
                    <a:pt x="247" y="137"/>
                    <a:pt x="246" y="138"/>
                    <a:pt x="245" y="137"/>
                  </a:cubicBezTo>
                  <a:cubicBezTo>
                    <a:pt x="245" y="137"/>
                    <a:pt x="244" y="136"/>
                    <a:pt x="244" y="136"/>
                  </a:cubicBezTo>
                  <a:cubicBezTo>
                    <a:pt x="243" y="136"/>
                    <a:pt x="243" y="136"/>
                    <a:pt x="242" y="136"/>
                  </a:cubicBezTo>
                  <a:cubicBezTo>
                    <a:pt x="241" y="137"/>
                    <a:pt x="240" y="138"/>
                    <a:pt x="240" y="138"/>
                  </a:cubicBezTo>
                  <a:cubicBezTo>
                    <a:pt x="239" y="138"/>
                    <a:pt x="238" y="138"/>
                    <a:pt x="237" y="137"/>
                  </a:cubicBezTo>
                  <a:cubicBezTo>
                    <a:pt x="237" y="136"/>
                    <a:pt x="236" y="136"/>
                    <a:pt x="236" y="136"/>
                  </a:cubicBezTo>
                  <a:cubicBezTo>
                    <a:pt x="236" y="136"/>
                    <a:pt x="234" y="137"/>
                    <a:pt x="233" y="137"/>
                  </a:cubicBezTo>
                  <a:cubicBezTo>
                    <a:pt x="233" y="137"/>
                    <a:pt x="234" y="138"/>
                    <a:pt x="235" y="136"/>
                  </a:cubicBezTo>
                  <a:cubicBezTo>
                    <a:pt x="237" y="135"/>
                    <a:pt x="238" y="137"/>
                    <a:pt x="237" y="138"/>
                  </a:cubicBezTo>
                  <a:cubicBezTo>
                    <a:pt x="237" y="138"/>
                    <a:pt x="236" y="139"/>
                    <a:pt x="237" y="138"/>
                  </a:cubicBezTo>
                  <a:cubicBezTo>
                    <a:pt x="238" y="138"/>
                    <a:pt x="239" y="138"/>
                    <a:pt x="238" y="139"/>
                  </a:cubicBezTo>
                  <a:cubicBezTo>
                    <a:pt x="238" y="139"/>
                    <a:pt x="238" y="140"/>
                    <a:pt x="238" y="140"/>
                  </a:cubicBezTo>
                  <a:cubicBezTo>
                    <a:pt x="239" y="139"/>
                    <a:pt x="241" y="138"/>
                    <a:pt x="241" y="138"/>
                  </a:cubicBezTo>
                  <a:cubicBezTo>
                    <a:pt x="242" y="137"/>
                    <a:pt x="243" y="136"/>
                    <a:pt x="244" y="137"/>
                  </a:cubicBezTo>
                  <a:cubicBezTo>
                    <a:pt x="245" y="138"/>
                    <a:pt x="246" y="139"/>
                    <a:pt x="246" y="138"/>
                  </a:cubicBezTo>
                  <a:cubicBezTo>
                    <a:pt x="247" y="138"/>
                    <a:pt x="248" y="140"/>
                    <a:pt x="247" y="141"/>
                  </a:cubicBezTo>
                  <a:cubicBezTo>
                    <a:pt x="247" y="142"/>
                    <a:pt x="245" y="142"/>
                    <a:pt x="244" y="142"/>
                  </a:cubicBezTo>
                  <a:cubicBezTo>
                    <a:pt x="244" y="142"/>
                    <a:pt x="240" y="142"/>
                    <a:pt x="241" y="142"/>
                  </a:cubicBezTo>
                  <a:cubicBezTo>
                    <a:pt x="242" y="143"/>
                    <a:pt x="243" y="142"/>
                    <a:pt x="243" y="143"/>
                  </a:cubicBezTo>
                  <a:cubicBezTo>
                    <a:pt x="243" y="144"/>
                    <a:pt x="242" y="146"/>
                    <a:pt x="243" y="145"/>
                  </a:cubicBezTo>
                  <a:cubicBezTo>
                    <a:pt x="243" y="144"/>
                    <a:pt x="244" y="143"/>
                    <a:pt x="245" y="142"/>
                  </a:cubicBezTo>
                  <a:cubicBezTo>
                    <a:pt x="247" y="142"/>
                    <a:pt x="247" y="142"/>
                    <a:pt x="248" y="143"/>
                  </a:cubicBezTo>
                  <a:cubicBezTo>
                    <a:pt x="249" y="143"/>
                    <a:pt x="250" y="143"/>
                    <a:pt x="250" y="144"/>
                  </a:cubicBezTo>
                  <a:cubicBezTo>
                    <a:pt x="251" y="145"/>
                    <a:pt x="252" y="144"/>
                    <a:pt x="253" y="145"/>
                  </a:cubicBezTo>
                  <a:cubicBezTo>
                    <a:pt x="253" y="146"/>
                    <a:pt x="254" y="146"/>
                    <a:pt x="255" y="146"/>
                  </a:cubicBezTo>
                  <a:cubicBezTo>
                    <a:pt x="255" y="147"/>
                    <a:pt x="256" y="148"/>
                    <a:pt x="256" y="148"/>
                  </a:cubicBezTo>
                  <a:cubicBezTo>
                    <a:pt x="257" y="147"/>
                    <a:pt x="259" y="149"/>
                    <a:pt x="259" y="149"/>
                  </a:cubicBezTo>
                  <a:cubicBezTo>
                    <a:pt x="259" y="150"/>
                    <a:pt x="257" y="150"/>
                    <a:pt x="257" y="151"/>
                  </a:cubicBezTo>
                  <a:cubicBezTo>
                    <a:pt x="256" y="151"/>
                    <a:pt x="255" y="153"/>
                    <a:pt x="256" y="152"/>
                  </a:cubicBezTo>
                  <a:cubicBezTo>
                    <a:pt x="257" y="152"/>
                    <a:pt x="259" y="150"/>
                    <a:pt x="259" y="151"/>
                  </a:cubicBezTo>
                  <a:cubicBezTo>
                    <a:pt x="259" y="152"/>
                    <a:pt x="259" y="153"/>
                    <a:pt x="259" y="153"/>
                  </a:cubicBezTo>
                  <a:cubicBezTo>
                    <a:pt x="260" y="152"/>
                    <a:pt x="260" y="151"/>
                    <a:pt x="261" y="151"/>
                  </a:cubicBezTo>
                  <a:cubicBezTo>
                    <a:pt x="261" y="151"/>
                    <a:pt x="262" y="151"/>
                    <a:pt x="262" y="152"/>
                  </a:cubicBezTo>
                  <a:cubicBezTo>
                    <a:pt x="262" y="152"/>
                    <a:pt x="261" y="153"/>
                    <a:pt x="260" y="153"/>
                  </a:cubicBezTo>
                  <a:cubicBezTo>
                    <a:pt x="260" y="154"/>
                    <a:pt x="259" y="153"/>
                    <a:pt x="259" y="154"/>
                  </a:cubicBezTo>
                  <a:cubicBezTo>
                    <a:pt x="258" y="155"/>
                    <a:pt x="258" y="158"/>
                    <a:pt x="259" y="157"/>
                  </a:cubicBezTo>
                  <a:cubicBezTo>
                    <a:pt x="259" y="157"/>
                    <a:pt x="260" y="154"/>
                    <a:pt x="261" y="154"/>
                  </a:cubicBezTo>
                  <a:cubicBezTo>
                    <a:pt x="262" y="154"/>
                    <a:pt x="262" y="155"/>
                    <a:pt x="263" y="155"/>
                  </a:cubicBezTo>
                  <a:cubicBezTo>
                    <a:pt x="263" y="155"/>
                    <a:pt x="264" y="156"/>
                    <a:pt x="263" y="157"/>
                  </a:cubicBezTo>
                  <a:cubicBezTo>
                    <a:pt x="263" y="157"/>
                    <a:pt x="262" y="158"/>
                    <a:pt x="263" y="158"/>
                  </a:cubicBezTo>
                  <a:cubicBezTo>
                    <a:pt x="263" y="159"/>
                    <a:pt x="263" y="159"/>
                    <a:pt x="263" y="159"/>
                  </a:cubicBezTo>
                  <a:cubicBezTo>
                    <a:pt x="262" y="159"/>
                    <a:pt x="261" y="160"/>
                    <a:pt x="262" y="160"/>
                  </a:cubicBezTo>
                  <a:cubicBezTo>
                    <a:pt x="262" y="161"/>
                    <a:pt x="262" y="160"/>
                    <a:pt x="262" y="161"/>
                  </a:cubicBezTo>
                  <a:cubicBezTo>
                    <a:pt x="262" y="161"/>
                    <a:pt x="263" y="161"/>
                    <a:pt x="263" y="162"/>
                  </a:cubicBezTo>
                  <a:cubicBezTo>
                    <a:pt x="264" y="162"/>
                    <a:pt x="264" y="162"/>
                    <a:pt x="263" y="163"/>
                  </a:cubicBezTo>
                  <a:cubicBezTo>
                    <a:pt x="263" y="163"/>
                    <a:pt x="262" y="164"/>
                    <a:pt x="263" y="164"/>
                  </a:cubicBezTo>
                  <a:cubicBezTo>
                    <a:pt x="263" y="165"/>
                    <a:pt x="263" y="165"/>
                    <a:pt x="263" y="166"/>
                  </a:cubicBezTo>
                  <a:cubicBezTo>
                    <a:pt x="263" y="166"/>
                    <a:pt x="262" y="166"/>
                    <a:pt x="262" y="167"/>
                  </a:cubicBezTo>
                  <a:cubicBezTo>
                    <a:pt x="263" y="167"/>
                    <a:pt x="263" y="168"/>
                    <a:pt x="263" y="169"/>
                  </a:cubicBezTo>
                  <a:cubicBezTo>
                    <a:pt x="263" y="170"/>
                    <a:pt x="262" y="169"/>
                    <a:pt x="262" y="170"/>
                  </a:cubicBezTo>
                  <a:cubicBezTo>
                    <a:pt x="261" y="170"/>
                    <a:pt x="261" y="171"/>
                    <a:pt x="261" y="170"/>
                  </a:cubicBezTo>
                  <a:cubicBezTo>
                    <a:pt x="261" y="170"/>
                    <a:pt x="260" y="168"/>
                    <a:pt x="260" y="168"/>
                  </a:cubicBezTo>
                  <a:cubicBezTo>
                    <a:pt x="260" y="169"/>
                    <a:pt x="259" y="170"/>
                    <a:pt x="259" y="169"/>
                  </a:cubicBezTo>
                  <a:cubicBezTo>
                    <a:pt x="258" y="169"/>
                    <a:pt x="258" y="168"/>
                    <a:pt x="258" y="167"/>
                  </a:cubicBezTo>
                  <a:cubicBezTo>
                    <a:pt x="258" y="165"/>
                    <a:pt x="258" y="164"/>
                    <a:pt x="258" y="164"/>
                  </a:cubicBezTo>
                  <a:cubicBezTo>
                    <a:pt x="257" y="164"/>
                    <a:pt x="257" y="165"/>
                    <a:pt x="257" y="166"/>
                  </a:cubicBezTo>
                  <a:cubicBezTo>
                    <a:pt x="257" y="167"/>
                    <a:pt x="257" y="169"/>
                    <a:pt x="256" y="170"/>
                  </a:cubicBezTo>
                  <a:cubicBezTo>
                    <a:pt x="256" y="170"/>
                    <a:pt x="254" y="170"/>
                    <a:pt x="253" y="170"/>
                  </a:cubicBezTo>
                  <a:cubicBezTo>
                    <a:pt x="252" y="170"/>
                    <a:pt x="251" y="168"/>
                    <a:pt x="250" y="168"/>
                  </a:cubicBezTo>
                  <a:cubicBezTo>
                    <a:pt x="250" y="167"/>
                    <a:pt x="249" y="168"/>
                    <a:pt x="249" y="167"/>
                  </a:cubicBezTo>
                  <a:cubicBezTo>
                    <a:pt x="248" y="165"/>
                    <a:pt x="248" y="165"/>
                    <a:pt x="248" y="163"/>
                  </a:cubicBezTo>
                  <a:cubicBezTo>
                    <a:pt x="248" y="162"/>
                    <a:pt x="247" y="160"/>
                    <a:pt x="247" y="159"/>
                  </a:cubicBezTo>
                  <a:cubicBezTo>
                    <a:pt x="247" y="159"/>
                    <a:pt x="246" y="157"/>
                    <a:pt x="246" y="157"/>
                  </a:cubicBezTo>
                  <a:cubicBezTo>
                    <a:pt x="245" y="157"/>
                    <a:pt x="245" y="157"/>
                    <a:pt x="245" y="158"/>
                  </a:cubicBezTo>
                  <a:cubicBezTo>
                    <a:pt x="244" y="158"/>
                    <a:pt x="243" y="157"/>
                    <a:pt x="243" y="157"/>
                  </a:cubicBezTo>
                  <a:cubicBezTo>
                    <a:pt x="242" y="156"/>
                    <a:pt x="241" y="154"/>
                    <a:pt x="240" y="154"/>
                  </a:cubicBezTo>
                  <a:cubicBezTo>
                    <a:pt x="239" y="154"/>
                    <a:pt x="237" y="154"/>
                    <a:pt x="237" y="154"/>
                  </a:cubicBezTo>
                  <a:cubicBezTo>
                    <a:pt x="236" y="154"/>
                    <a:pt x="236" y="152"/>
                    <a:pt x="236" y="153"/>
                  </a:cubicBezTo>
                  <a:cubicBezTo>
                    <a:pt x="235" y="153"/>
                    <a:pt x="235" y="153"/>
                    <a:pt x="235" y="154"/>
                  </a:cubicBezTo>
                  <a:cubicBezTo>
                    <a:pt x="234" y="154"/>
                    <a:pt x="233" y="154"/>
                    <a:pt x="232" y="153"/>
                  </a:cubicBezTo>
                  <a:cubicBezTo>
                    <a:pt x="232" y="152"/>
                    <a:pt x="232" y="151"/>
                    <a:pt x="231" y="151"/>
                  </a:cubicBezTo>
                  <a:cubicBezTo>
                    <a:pt x="230" y="150"/>
                    <a:pt x="229" y="149"/>
                    <a:pt x="228" y="148"/>
                  </a:cubicBezTo>
                  <a:cubicBezTo>
                    <a:pt x="228" y="148"/>
                    <a:pt x="228" y="148"/>
                    <a:pt x="227" y="148"/>
                  </a:cubicBezTo>
                  <a:cubicBezTo>
                    <a:pt x="226" y="148"/>
                    <a:pt x="226" y="148"/>
                    <a:pt x="226" y="147"/>
                  </a:cubicBezTo>
                  <a:cubicBezTo>
                    <a:pt x="225" y="146"/>
                    <a:pt x="224" y="145"/>
                    <a:pt x="224" y="146"/>
                  </a:cubicBezTo>
                  <a:cubicBezTo>
                    <a:pt x="224" y="147"/>
                    <a:pt x="225" y="146"/>
                    <a:pt x="225" y="147"/>
                  </a:cubicBezTo>
                  <a:cubicBezTo>
                    <a:pt x="225" y="148"/>
                    <a:pt x="225" y="148"/>
                    <a:pt x="225" y="148"/>
                  </a:cubicBezTo>
                  <a:cubicBezTo>
                    <a:pt x="224" y="149"/>
                    <a:pt x="225" y="149"/>
                    <a:pt x="226" y="149"/>
                  </a:cubicBezTo>
                  <a:cubicBezTo>
                    <a:pt x="227" y="149"/>
                    <a:pt x="227" y="148"/>
                    <a:pt x="228" y="149"/>
                  </a:cubicBezTo>
                  <a:cubicBezTo>
                    <a:pt x="229" y="150"/>
                    <a:pt x="229" y="151"/>
                    <a:pt x="230" y="151"/>
                  </a:cubicBezTo>
                  <a:cubicBezTo>
                    <a:pt x="231" y="151"/>
                    <a:pt x="231" y="152"/>
                    <a:pt x="231" y="152"/>
                  </a:cubicBezTo>
                  <a:cubicBezTo>
                    <a:pt x="230" y="153"/>
                    <a:pt x="228" y="153"/>
                    <a:pt x="227" y="153"/>
                  </a:cubicBezTo>
                  <a:cubicBezTo>
                    <a:pt x="226" y="153"/>
                    <a:pt x="224" y="154"/>
                    <a:pt x="225" y="154"/>
                  </a:cubicBezTo>
                  <a:cubicBezTo>
                    <a:pt x="226" y="154"/>
                    <a:pt x="228" y="152"/>
                    <a:pt x="230" y="153"/>
                  </a:cubicBezTo>
                  <a:cubicBezTo>
                    <a:pt x="232" y="153"/>
                    <a:pt x="231" y="154"/>
                    <a:pt x="232" y="154"/>
                  </a:cubicBezTo>
                  <a:cubicBezTo>
                    <a:pt x="232" y="154"/>
                    <a:pt x="235" y="155"/>
                    <a:pt x="236" y="154"/>
                  </a:cubicBezTo>
                  <a:cubicBezTo>
                    <a:pt x="237" y="154"/>
                    <a:pt x="239" y="155"/>
                    <a:pt x="240" y="155"/>
                  </a:cubicBezTo>
                  <a:cubicBezTo>
                    <a:pt x="241" y="155"/>
                    <a:pt x="242" y="157"/>
                    <a:pt x="241" y="158"/>
                  </a:cubicBezTo>
                  <a:cubicBezTo>
                    <a:pt x="241" y="158"/>
                    <a:pt x="240" y="158"/>
                    <a:pt x="240" y="158"/>
                  </a:cubicBezTo>
                  <a:cubicBezTo>
                    <a:pt x="239" y="158"/>
                    <a:pt x="239" y="159"/>
                    <a:pt x="239" y="160"/>
                  </a:cubicBezTo>
                  <a:cubicBezTo>
                    <a:pt x="239" y="160"/>
                    <a:pt x="238" y="160"/>
                    <a:pt x="237" y="160"/>
                  </a:cubicBezTo>
                  <a:cubicBezTo>
                    <a:pt x="237" y="161"/>
                    <a:pt x="236" y="162"/>
                    <a:pt x="234" y="162"/>
                  </a:cubicBezTo>
                  <a:cubicBezTo>
                    <a:pt x="233" y="162"/>
                    <a:pt x="233" y="162"/>
                    <a:pt x="232" y="162"/>
                  </a:cubicBezTo>
                  <a:cubicBezTo>
                    <a:pt x="231" y="162"/>
                    <a:pt x="230" y="163"/>
                    <a:pt x="229" y="162"/>
                  </a:cubicBezTo>
                  <a:cubicBezTo>
                    <a:pt x="229" y="162"/>
                    <a:pt x="228" y="160"/>
                    <a:pt x="227" y="160"/>
                  </a:cubicBezTo>
                  <a:cubicBezTo>
                    <a:pt x="227" y="159"/>
                    <a:pt x="226" y="159"/>
                    <a:pt x="227" y="160"/>
                  </a:cubicBezTo>
                  <a:cubicBezTo>
                    <a:pt x="227" y="161"/>
                    <a:pt x="227" y="162"/>
                    <a:pt x="227" y="162"/>
                  </a:cubicBezTo>
                  <a:cubicBezTo>
                    <a:pt x="227" y="162"/>
                    <a:pt x="226" y="162"/>
                    <a:pt x="225" y="162"/>
                  </a:cubicBezTo>
                  <a:cubicBezTo>
                    <a:pt x="225" y="162"/>
                    <a:pt x="224" y="162"/>
                    <a:pt x="224" y="162"/>
                  </a:cubicBezTo>
                  <a:cubicBezTo>
                    <a:pt x="225" y="163"/>
                    <a:pt x="226" y="163"/>
                    <a:pt x="226" y="164"/>
                  </a:cubicBezTo>
                  <a:cubicBezTo>
                    <a:pt x="226" y="165"/>
                    <a:pt x="225" y="166"/>
                    <a:pt x="224" y="166"/>
                  </a:cubicBezTo>
                  <a:cubicBezTo>
                    <a:pt x="224" y="167"/>
                    <a:pt x="223" y="166"/>
                    <a:pt x="223" y="167"/>
                  </a:cubicBezTo>
                  <a:cubicBezTo>
                    <a:pt x="223" y="168"/>
                    <a:pt x="222" y="168"/>
                    <a:pt x="221" y="168"/>
                  </a:cubicBezTo>
                  <a:cubicBezTo>
                    <a:pt x="221" y="168"/>
                    <a:pt x="218" y="170"/>
                    <a:pt x="218" y="169"/>
                  </a:cubicBezTo>
                  <a:cubicBezTo>
                    <a:pt x="219" y="169"/>
                    <a:pt x="221" y="168"/>
                    <a:pt x="222" y="168"/>
                  </a:cubicBezTo>
                  <a:cubicBezTo>
                    <a:pt x="223" y="169"/>
                    <a:pt x="223" y="169"/>
                    <a:pt x="223" y="169"/>
                  </a:cubicBezTo>
                  <a:cubicBezTo>
                    <a:pt x="223" y="170"/>
                    <a:pt x="224" y="170"/>
                    <a:pt x="225" y="170"/>
                  </a:cubicBezTo>
                  <a:cubicBezTo>
                    <a:pt x="226" y="170"/>
                    <a:pt x="225" y="169"/>
                    <a:pt x="225" y="169"/>
                  </a:cubicBezTo>
                  <a:cubicBezTo>
                    <a:pt x="225" y="168"/>
                    <a:pt x="225" y="167"/>
                    <a:pt x="226" y="167"/>
                  </a:cubicBezTo>
                  <a:cubicBezTo>
                    <a:pt x="226" y="166"/>
                    <a:pt x="227" y="166"/>
                    <a:pt x="228" y="166"/>
                  </a:cubicBezTo>
                  <a:cubicBezTo>
                    <a:pt x="228" y="166"/>
                    <a:pt x="229" y="165"/>
                    <a:pt x="228" y="165"/>
                  </a:cubicBezTo>
                  <a:cubicBezTo>
                    <a:pt x="228" y="165"/>
                    <a:pt x="227" y="165"/>
                    <a:pt x="227" y="164"/>
                  </a:cubicBezTo>
                  <a:cubicBezTo>
                    <a:pt x="227" y="164"/>
                    <a:pt x="227" y="163"/>
                    <a:pt x="228" y="163"/>
                  </a:cubicBezTo>
                  <a:cubicBezTo>
                    <a:pt x="229" y="163"/>
                    <a:pt x="230" y="163"/>
                    <a:pt x="230" y="163"/>
                  </a:cubicBezTo>
                  <a:cubicBezTo>
                    <a:pt x="229" y="164"/>
                    <a:pt x="229" y="165"/>
                    <a:pt x="229" y="165"/>
                  </a:cubicBezTo>
                  <a:cubicBezTo>
                    <a:pt x="230" y="165"/>
                    <a:pt x="230" y="163"/>
                    <a:pt x="231" y="163"/>
                  </a:cubicBezTo>
                  <a:cubicBezTo>
                    <a:pt x="233" y="162"/>
                    <a:pt x="234" y="163"/>
                    <a:pt x="235" y="162"/>
                  </a:cubicBezTo>
                  <a:cubicBezTo>
                    <a:pt x="237" y="161"/>
                    <a:pt x="239" y="160"/>
                    <a:pt x="239" y="161"/>
                  </a:cubicBezTo>
                  <a:cubicBezTo>
                    <a:pt x="240" y="162"/>
                    <a:pt x="240" y="162"/>
                    <a:pt x="240" y="162"/>
                  </a:cubicBezTo>
                  <a:cubicBezTo>
                    <a:pt x="241" y="162"/>
                    <a:pt x="241" y="163"/>
                    <a:pt x="241" y="164"/>
                  </a:cubicBezTo>
                  <a:cubicBezTo>
                    <a:pt x="241" y="164"/>
                    <a:pt x="241" y="165"/>
                    <a:pt x="241" y="166"/>
                  </a:cubicBezTo>
                  <a:cubicBezTo>
                    <a:pt x="241" y="166"/>
                    <a:pt x="241" y="167"/>
                    <a:pt x="241" y="167"/>
                  </a:cubicBezTo>
                  <a:cubicBezTo>
                    <a:pt x="240" y="167"/>
                    <a:pt x="239" y="167"/>
                    <a:pt x="239" y="167"/>
                  </a:cubicBezTo>
                  <a:cubicBezTo>
                    <a:pt x="238" y="168"/>
                    <a:pt x="237" y="168"/>
                    <a:pt x="237" y="168"/>
                  </a:cubicBezTo>
                  <a:cubicBezTo>
                    <a:pt x="236" y="169"/>
                    <a:pt x="235" y="170"/>
                    <a:pt x="235" y="169"/>
                  </a:cubicBezTo>
                  <a:cubicBezTo>
                    <a:pt x="235" y="168"/>
                    <a:pt x="235" y="167"/>
                    <a:pt x="234" y="167"/>
                  </a:cubicBezTo>
                  <a:cubicBezTo>
                    <a:pt x="234" y="168"/>
                    <a:pt x="233" y="168"/>
                    <a:pt x="232" y="168"/>
                  </a:cubicBezTo>
                  <a:cubicBezTo>
                    <a:pt x="232" y="169"/>
                    <a:pt x="229" y="169"/>
                    <a:pt x="228" y="169"/>
                  </a:cubicBezTo>
                  <a:cubicBezTo>
                    <a:pt x="227" y="169"/>
                    <a:pt x="226" y="169"/>
                    <a:pt x="226" y="169"/>
                  </a:cubicBezTo>
                  <a:cubicBezTo>
                    <a:pt x="226" y="169"/>
                    <a:pt x="228" y="169"/>
                    <a:pt x="229" y="169"/>
                  </a:cubicBezTo>
                  <a:cubicBezTo>
                    <a:pt x="230" y="169"/>
                    <a:pt x="231" y="169"/>
                    <a:pt x="233" y="168"/>
                  </a:cubicBezTo>
                  <a:cubicBezTo>
                    <a:pt x="234" y="168"/>
                    <a:pt x="235" y="169"/>
                    <a:pt x="235" y="170"/>
                  </a:cubicBezTo>
                  <a:cubicBezTo>
                    <a:pt x="234" y="171"/>
                    <a:pt x="234" y="172"/>
                    <a:pt x="233" y="172"/>
                  </a:cubicBezTo>
                  <a:cubicBezTo>
                    <a:pt x="232" y="171"/>
                    <a:pt x="231" y="171"/>
                    <a:pt x="230" y="172"/>
                  </a:cubicBezTo>
                  <a:cubicBezTo>
                    <a:pt x="230" y="172"/>
                    <a:pt x="229" y="172"/>
                    <a:pt x="228" y="173"/>
                  </a:cubicBezTo>
                  <a:cubicBezTo>
                    <a:pt x="228" y="173"/>
                    <a:pt x="227" y="174"/>
                    <a:pt x="226" y="174"/>
                  </a:cubicBezTo>
                  <a:cubicBezTo>
                    <a:pt x="225" y="174"/>
                    <a:pt x="225" y="174"/>
                    <a:pt x="224" y="174"/>
                  </a:cubicBezTo>
                  <a:cubicBezTo>
                    <a:pt x="224" y="174"/>
                    <a:pt x="223" y="174"/>
                    <a:pt x="222" y="174"/>
                  </a:cubicBezTo>
                  <a:cubicBezTo>
                    <a:pt x="222" y="174"/>
                    <a:pt x="222" y="175"/>
                    <a:pt x="223" y="175"/>
                  </a:cubicBezTo>
                  <a:cubicBezTo>
                    <a:pt x="223" y="175"/>
                    <a:pt x="224" y="175"/>
                    <a:pt x="224" y="175"/>
                  </a:cubicBezTo>
                  <a:cubicBezTo>
                    <a:pt x="224" y="176"/>
                    <a:pt x="225" y="176"/>
                    <a:pt x="225" y="176"/>
                  </a:cubicBezTo>
                  <a:cubicBezTo>
                    <a:pt x="226" y="175"/>
                    <a:pt x="227" y="174"/>
                    <a:pt x="227" y="175"/>
                  </a:cubicBezTo>
                  <a:cubicBezTo>
                    <a:pt x="228" y="175"/>
                    <a:pt x="228" y="177"/>
                    <a:pt x="228" y="176"/>
                  </a:cubicBezTo>
                  <a:cubicBezTo>
                    <a:pt x="229" y="175"/>
                    <a:pt x="230" y="173"/>
                    <a:pt x="231" y="173"/>
                  </a:cubicBezTo>
                  <a:cubicBezTo>
                    <a:pt x="231" y="172"/>
                    <a:pt x="232" y="171"/>
                    <a:pt x="233" y="172"/>
                  </a:cubicBezTo>
                  <a:cubicBezTo>
                    <a:pt x="233" y="173"/>
                    <a:pt x="235" y="173"/>
                    <a:pt x="235" y="173"/>
                  </a:cubicBezTo>
                  <a:cubicBezTo>
                    <a:pt x="236" y="172"/>
                    <a:pt x="237" y="171"/>
                    <a:pt x="238" y="171"/>
                  </a:cubicBezTo>
                  <a:cubicBezTo>
                    <a:pt x="240" y="170"/>
                    <a:pt x="241" y="170"/>
                    <a:pt x="241" y="170"/>
                  </a:cubicBezTo>
                  <a:cubicBezTo>
                    <a:pt x="241" y="171"/>
                    <a:pt x="240" y="173"/>
                    <a:pt x="241" y="172"/>
                  </a:cubicBezTo>
                  <a:cubicBezTo>
                    <a:pt x="242" y="172"/>
                    <a:pt x="242" y="170"/>
                    <a:pt x="243" y="171"/>
                  </a:cubicBezTo>
                  <a:cubicBezTo>
                    <a:pt x="244" y="171"/>
                    <a:pt x="245" y="172"/>
                    <a:pt x="245" y="172"/>
                  </a:cubicBezTo>
                  <a:cubicBezTo>
                    <a:pt x="246" y="173"/>
                    <a:pt x="248" y="173"/>
                    <a:pt x="248" y="173"/>
                  </a:cubicBezTo>
                  <a:cubicBezTo>
                    <a:pt x="249" y="174"/>
                    <a:pt x="250" y="174"/>
                    <a:pt x="251" y="174"/>
                  </a:cubicBezTo>
                  <a:cubicBezTo>
                    <a:pt x="252" y="174"/>
                    <a:pt x="254" y="174"/>
                    <a:pt x="255" y="174"/>
                  </a:cubicBezTo>
                  <a:cubicBezTo>
                    <a:pt x="256" y="174"/>
                    <a:pt x="258" y="174"/>
                    <a:pt x="258" y="174"/>
                  </a:cubicBezTo>
                  <a:cubicBezTo>
                    <a:pt x="259" y="175"/>
                    <a:pt x="259" y="176"/>
                    <a:pt x="258" y="176"/>
                  </a:cubicBezTo>
                  <a:cubicBezTo>
                    <a:pt x="258" y="176"/>
                    <a:pt x="257" y="176"/>
                    <a:pt x="257" y="176"/>
                  </a:cubicBezTo>
                  <a:cubicBezTo>
                    <a:pt x="256" y="177"/>
                    <a:pt x="256" y="177"/>
                    <a:pt x="255" y="177"/>
                  </a:cubicBezTo>
                  <a:cubicBezTo>
                    <a:pt x="255" y="177"/>
                    <a:pt x="255" y="178"/>
                    <a:pt x="255" y="178"/>
                  </a:cubicBezTo>
                  <a:cubicBezTo>
                    <a:pt x="254" y="178"/>
                    <a:pt x="254" y="177"/>
                    <a:pt x="254" y="177"/>
                  </a:cubicBezTo>
                  <a:cubicBezTo>
                    <a:pt x="253" y="177"/>
                    <a:pt x="253" y="178"/>
                    <a:pt x="253" y="178"/>
                  </a:cubicBezTo>
                  <a:cubicBezTo>
                    <a:pt x="254" y="179"/>
                    <a:pt x="254" y="179"/>
                    <a:pt x="254" y="180"/>
                  </a:cubicBezTo>
                  <a:cubicBezTo>
                    <a:pt x="253" y="180"/>
                    <a:pt x="253" y="180"/>
                    <a:pt x="253" y="179"/>
                  </a:cubicBezTo>
                  <a:cubicBezTo>
                    <a:pt x="252" y="179"/>
                    <a:pt x="252" y="178"/>
                    <a:pt x="252" y="178"/>
                  </a:cubicBezTo>
                  <a:cubicBezTo>
                    <a:pt x="252" y="179"/>
                    <a:pt x="252" y="180"/>
                    <a:pt x="252" y="181"/>
                  </a:cubicBezTo>
                  <a:cubicBezTo>
                    <a:pt x="251" y="182"/>
                    <a:pt x="251" y="183"/>
                    <a:pt x="251" y="182"/>
                  </a:cubicBezTo>
                  <a:cubicBezTo>
                    <a:pt x="251" y="181"/>
                    <a:pt x="250" y="180"/>
                    <a:pt x="250" y="180"/>
                  </a:cubicBezTo>
                  <a:cubicBezTo>
                    <a:pt x="249" y="180"/>
                    <a:pt x="248" y="180"/>
                    <a:pt x="249" y="180"/>
                  </a:cubicBezTo>
                  <a:cubicBezTo>
                    <a:pt x="249" y="180"/>
                    <a:pt x="250" y="181"/>
                    <a:pt x="250" y="182"/>
                  </a:cubicBezTo>
                  <a:cubicBezTo>
                    <a:pt x="250" y="183"/>
                    <a:pt x="249" y="184"/>
                    <a:pt x="249" y="184"/>
                  </a:cubicBezTo>
                  <a:cubicBezTo>
                    <a:pt x="249" y="184"/>
                    <a:pt x="248" y="184"/>
                    <a:pt x="248" y="183"/>
                  </a:cubicBezTo>
                  <a:cubicBezTo>
                    <a:pt x="247" y="182"/>
                    <a:pt x="247" y="182"/>
                    <a:pt x="247" y="182"/>
                  </a:cubicBezTo>
                  <a:cubicBezTo>
                    <a:pt x="246" y="182"/>
                    <a:pt x="247" y="182"/>
                    <a:pt x="247" y="183"/>
                  </a:cubicBezTo>
                  <a:cubicBezTo>
                    <a:pt x="247" y="184"/>
                    <a:pt x="247" y="185"/>
                    <a:pt x="247" y="185"/>
                  </a:cubicBezTo>
                  <a:cubicBezTo>
                    <a:pt x="246" y="185"/>
                    <a:pt x="246" y="184"/>
                    <a:pt x="246" y="184"/>
                  </a:cubicBezTo>
                  <a:cubicBezTo>
                    <a:pt x="245" y="186"/>
                    <a:pt x="245" y="186"/>
                    <a:pt x="245" y="186"/>
                  </a:cubicBezTo>
                  <a:cubicBezTo>
                    <a:pt x="245" y="186"/>
                    <a:pt x="244" y="186"/>
                    <a:pt x="244" y="185"/>
                  </a:cubicBezTo>
                  <a:cubicBezTo>
                    <a:pt x="243" y="185"/>
                    <a:pt x="243" y="185"/>
                    <a:pt x="243" y="186"/>
                  </a:cubicBezTo>
                  <a:cubicBezTo>
                    <a:pt x="244" y="187"/>
                    <a:pt x="244" y="187"/>
                    <a:pt x="243" y="187"/>
                  </a:cubicBezTo>
                  <a:cubicBezTo>
                    <a:pt x="242" y="187"/>
                    <a:pt x="242" y="187"/>
                    <a:pt x="241" y="187"/>
                  </a:cubicBezTo>
                  <a:cubicBezTo>
                    <a:pt x="241" y="187"/>
                    <a:pt x="240" y="187"/>
                    <a:pt x="241" y="188"/>
                  </a:cubicBezTo>
                  <a:cubicBezTo>
                    <a:pt x="241" y="188"/>
                    <a:pt x="241" y="189"/>
                    <a:pt x="241" y="189"/>
                  </a:cubicBezTo>
                  <a:cubicBezTo>
                    <a:pt x="241" y="189"/>
                    <a:pt x="240" y="189"/>
                    <a:pt x="240" y="190"/>
                  </a:cubicBezTo>
                  <a:cubicBezTo>
                    <a:pt x="240" y="191"/>
                    <a:pt x="239" y="190"/>
                    <a:pt x="239" y="190"/>
                  </a:cubicBezTo>
                  <a:cubicBezTo>
                    <a:pt x="239" y="190"/>
                    <a:pt x="238" y="190"/>
                    <a:pt x="238" y="191"/>
                  </a:cubicBezTo>
                  <a:cubicBezTo>
                    <a:pt x="238" y="191"/>
                    <a:pt x="238" y="192"/>
                    <a:pt x="237" y="192"/>
                  </a:cubicBezTo>
                  <a:cubicBezTo>
                    <a:pt x="237" y="193"/>
                    <a:pt x="236" y="193"/>
                    <a:pt x="236" y="194"/>
                  </a:cubicBezTo>
                  <a:cubicBezTo>
                    <a:pt x="236" y="194"/>
                    <a:pt x="236" y="194"/>
                    <a:pt x="235" y="194"/>
                  </a:cubicBezTo>
                  <a:cubicBezTo>
                    <a:pt x="235" y="195"/>
                    <a:pt x="234" y="194"/>
                    <a:pt x="234" y="195"/>
                  </a:cubicBezTo>
                  <a:cubicBezTo>
                    <a:pt x="233" y="195"/>
                    <a:pt x="233" y="196"/>
                    <a:pt x="233" y="196"/>
                  </a:cubicBezTo>
                  <a:cubicBezTo>
                    <a:pt x="232" y="197"/>
                    <a:pt x="232" y="196"/>
                    <a:pt x="230" y="196"/>
                  </a:cubicBezTo>
                  <a:cubicBezTo>
                    <a:pt x="229" y="196"/>
                    <a:pt x="229" y="197"/>
                    <a:pt x="229" y="197"/>
                  </a:cubicBezTo>
                  <a:cubicBezTo>
                    <a:pt x="228" y="198"/>
                    <a:pt x="228" y="196"/>
                    <a:pt x="227" y="197"/>
                  </a:cubicBezTo>
                  <a:cubicBezTo>
                    <a:pt x="226" y="197"/>
                    <a:pt x="226" y="198"/>
                    <a:pt x="226" y="198"/>
                  </a:cubicBezTo>
                  <a:cubicBezTo>
                    <a:pt x="226" y="199"/>
                    <a:pt x="225" y="197"/>
                    <a:pt x="225" y="198"/>
                  </a:cubicBezTo>
                  <a:cubicBezTo>
                    <a:pt x="224" y="198"/>
                    <a:pt x="224" y="199"/>
                    <a:pt x="224" y="199"/>
                  </a:cubicBezTo>
                  <a:cubicBezTo>
                    <a:pt x="224" y="199"/>
                    <a:pt x="223" y="198"/>
                    <a:pt x="223" y="198"/>
                  </a:cubicBezTo>
                  <a:cubicBezTo>
                    <a:pt x="223" y="199"/>
                    <a:pt x="222" y="200"/>
                    <a:pt x="222" y="200"/>
                  </a:cubicBezTo>
                  <a:cubicBezTo>
                    <a:pt x="222" y="199"/>
                    <a:pt x="221" y="199"/>
                    <a:pt x="221" y="199"/>
                  </a:cubicBezTo>
                  <a:cubicBezTo>
                    <a:pt x="221" y="199"/>
                    <a:pt x="219" y="200"/>
                    <a:pt x="219" y="200"/>
                  </a:cubicBezTo>
                  <a:cubicBezTo>
                    <a:pt x="219" y="200"/>
                    <a:pt x="218" y="201"/>
                    <a:pt x="218" y="201"/>
                  </a:cubicBezTo>
                  <a:cubicBezTo>
                    <a:pt x="217" y="201"/>
                    <a:pt x="217" y="202"/>
                    <a:pt x="217" y="201"/>
                  </a:cubicBezTo>
                  <a:cubicBezTo>
                    <a:pt x="216" y="200"/>
                    <a:pt x="216" y="200"/>
                    <a:pt x="216" y="200"/>
                  </a:cubicBezTo>
                  <a:cubicBezTo>
                    <a:pt x="216" y="201"/>
                    <a:pt x="215" y="202"/>
                    <a:pt x="215" y="202"/>
                  </a:cubicBezTo>
                  <a:cubicBezTo>
                    <a:pt x="215" y="202"/>
                    <a:pt x="214" y="203"/>
                    <a:pt x="214" y="203"/>
                  </a:cubicBezTo>
                  <a:cubicBezTo>
                    <a:pt x="213" y="203"/>
                    <a:pt x="212" y="202"/>
                    <a:pt x="211" y="201"/>
                  </a:cubicBezTo>
                  <a:cubicBezTo>
                    <a:pt x="210" y="200"/>
                    <a:pt x="210" y="201"/>
                    <a:pt x="211" y="202"/>
                  </a:cubicBezTo>
                  <a:cubicBezTo>
                    <a:pt x="211" y="203"/>
                    <a:pt x="212" y="204"/>
                    <a:pt x="212" y="204"/>
                  </a:cubicBezTo>
                  <a:cubicBezTo>
                    <a:pt x="211" y="204"/>
                    <a:pt x="211" y="205"/>
                    <a:pt x="210" y="203"/>
                  </a:cubicBezTo>
                  <a:cubicBezTo>
                    <a:pt x="210" y="202"/>
                    <a:pt x="208" y="201"/>
                    <a:pt x="209" y="202"/>
                  </a:cubicBezTo>
                  <a:cubicBezTo>
                    <a:pt x="210" y="203"/>
                    <a:pt x="211" y="204"/>
                    <a:pt x="210" y="204"/>
                  </a:cubicBezTo>
                  <a:cubicBezTo>
                    <a:pt x="209" y="205"/>
                    <a:pt x="208" y="204"/>
                    <a:pt x="208" y="204"/>
                  </a:cubicBezTo>
                  <a:cubicBezTo>
                    <a:pt x="207" y="203"/>
                    <a:pt x="205" y="202"/>
                    <a:pt x="206" y="202"/>
                  </a:cubicBezTo>
                  <a:cubicBezTo>
                    <a:pt x="207" y="203"/>
                    <a:pt x="208" y="204"/>
                    <a:pt x="207" y="205"/>
                  </a:cubicBezTo>
                  <a:cubicBezTo>
                    <a:pt x="207" y="205"/>
                    <a:pt x="206" y="204"/>
                    <a:pt x="205" y="205"/>
                  </a:cubicBezTo>
                  <a:cubicBezTo>
                    <a:pt x="204" y="205"/>
                    <a:pt x="203" y="205"/>
                    <a:pt x="203" y="205"/>
                  </a:cubicBezTo>
                  <a:cubicBezTo>
                    <a:pt x="202" y="205"/>
                    <a:pt x="202" y="204"/>
                    <a:pt x="202" y="204"/>
                  </a:cubicBezTo>
                  <a:cubicBezTo>
                    <a:pt x="201" y="205"/>
                    <a:pt x="201" y="205"/>
                    <a:pt x="201" y="205"/>
                  </a:cubicBezTo>
                  <a:cubicBezTo>
                    <a:pt x="200" y="204"/>
                    <a:pt x="200" y="204"/>
                    <a:pt x="200" y="203"/>
                  </a:cubicBezTo>
                  <a:cubicBezTo>
                    <a:pt x="201" y="203"/>
                    <a:pt x="201" y="203"/>
                    <a:pt x="200" y="202"/>
                  </a:cubicBezTo>
                  <a:cubicBezTo>
                    <a:pt x="200" y="202"/>
                    <a:pt x="200" y="202"/>
                    <a:pt x="199" y="202"/>
                  </a:cubicBezTo>
                  <a:cubicBezTo>
                    <a:pt x="199" y="202"/>
                    <a:pt x="198" y="203"/>
                    <a:pt x="198" y="202"/>
                  </a:cubicBezTo>
                  <a:cubicBezTo>
                    <a:pt x="198" y="200"/>
                    <a:pt x="198" y="199"/>
                    <a:pt x="198" y="199"/>
                  </a:cubicBezTo>
                  <a:cubicBezTo>
                    <a:pt x="197" y="199"/>
                    <a:pt x="197" y="200"/>
                    <a:pt x="197" y="199"/>
                  </a:cubicBezTo>
                  <a:cubicBezTo>
                    <a:pt x="197" y="198"/>
                    <a:pt x="197" y="196"/>
                    <a:pt x="196" y="197"/>
                  </a:cubicBezTo>
                  <a:cubicBezTo>
                    <a:pt x="196" y="198"/>
                    <a:pt x="196" y="198"/>
                    <a:pt x="196" y="198"/>
                  </a:cubicBezTo>
                  <a:cubicBezTo>
                    <a:pt x="196" y="198"/>
                    <a:pt x="195" y="199"/>
                    <a:pt x="195" y="199"/>
                  </a:cubicBezTo>
                  <a:cubicBezTo>
                    <a:pt x="196" y="199"/>
                    <a:pt x="196" y="200"/>
                    <a:pt x="197" y="201"/>
                  </a:cubicBezTo>
                  <a:cubicBezTo>
                    <a:pt x="197" y="201"/>
                    <a:pt x="198" y="203"/>
                    <a:pt x="197" y="203"/>
                  </a:cubicBezTo>
                  <a:cubicBezTo>
                    <a:pt x="197" y="203"/>
                    <a:pt x="196" y="202"/>
                    <a:pt x="196" y="203"/>
                  </a:cubicBezTo>
                  <a:cubicBezTo>
                    <a:pt x="197" y="203"/>
                    <a:pt x="197" y="203"/>
                    <a:pt x="198" y="204"/>
                  </a:cubicBezTo>
                  <a:cubicBezTo>
                    <a:pt x="198" y="205"/>
                    <a:pt x="198" y="205"/>
                    <a:pt x="198" y="206"/>
                  </a:cubicBezTo>
                  <a:cubicBezTo>
                    <a:pt x="197" y="206"/>
                    <a:pt x="197" y="206"/>
                    <a:pt x="197" y="207"/>
                  </a:cubicBezTo>
                  <a:cubicBezTo>
                    <a:pt x="197" y="208"/>
                    <a:pt x="197" y="209"/>
                    <a:pt x="197" y="208"/>
                  </a:cubicBezTo>
                  <a:cubicBezTo>
                    <a:pt x="196" y="208"/>
                    <a:pt x="195" y="208"/>
                    <a:pt x="194" y="208"/>
                  </a:cubicBezTo>
                  <a:cubicBezTo>
                    <a:pt x="194" y="208"/>
                    <a:pt x="194" y="209"/>
                    <a:pt x="193" y="210"/>
                  </a:cubicBezTo>
                  <a:cubicBezTo>
                    <a:pt x="192" y="210"/>
                    <a:pt x="192" y="211"/>
                    <a:pt x="191" y="211"/>
                  </a:cubicBezTo>
                  <a:cubicBezTo>
                    <a:pt x="191" y="212"/>
                    <a:pt x="190" y="213"/>
                    <a:pt x="190" y="213"/>
                  </a:cubicBezTo>
                  <a:cubicBezTo>
                    <a:pt x="189" y="213"/>
                    <a:pt x="189" y="213"/>
                    <a:pt x="189" y="214"/>
                  </a:cubicBezTo>
                  <a:cubicBezTo>
                    <a:pt x="189" y="215"/>
                    <a:pt x="188" y="215"/>
                    <a:pt x="188" y="216"/>
                  </a:cubicBezTo>
                  <a:cubicBezTo>
                    <a:pt x="188" y="216"/>
                    <a:pt x="188" y="217"/>
                    <a:pt x="188" y="217"/>
                  </a:cubicBezTo>
                  <a:cubicBezTo>
                    <a:pt x="188" y="218"/>
                    <a:pt x="187" y="219"/>
                    <a:pt x="188" y="219"/>
                  </a:cubicBezTo>
                  <a:cubicBezTo>
                    <a:pt x="188" y="219"/>
                    <a:pt x="189" y="218"/>
                    <a:pt x="189" y="218"/>
                  </a:cubicBezTo>
                  <a:cubicBezTo>
                    <a:pt x="189" y="219"/>
                    <a:pt x="188" y="219"/>
                    <a:pt x="187" y="220"/>
                  </a:cubicBezTo>
                  <a:cubicBezTo>
                    <a:pt x="186" y="221"/>
                    <a:pt x="186" y="220"/>
                    <a:pt x="185" y="221"/>
                  </a:cubicBezTo>
                  <a:cubicBezTo>
                    <a:pt x="185" y="221"/>
                    <a:pt x="184" y="222"/>
                    <a:pt x="184" y="223"/>
                  </a:cubicBezTo>
                  <a:cubicBezTo>
                    <a:pt x="184" y="224"/>
                    <a:pt x="184" y="224"/>
                    <a:pt x="184" y="225"/>
                  </a:cubicBezTo>
                  <a:cubicBezTo>
                    <a:pt x="184" y="225"/>
                    <a:pt x="184" y="226"/>
                    <a:pt x="183" y="226"/>
                  </a:cubicBezTo>
                  <a:cubicBezTo>
                    <a:pt x="183" y="227"/>
                    <a:pt x="183" y="228"/>
                    <a:pt x="182" y="227"/>
                  </a:cubicBezTo>
                  <a:cubicBezTo>
                    <a:pt x="182" y="227"/>
                    <a:pt x="182" y="226"/>
                    <a:pt x="181" y="225"/>
                  </a:cubicBezTo>
                  <a:cubicBezTo>
                    <a:pt x="181" y="225"/>
                    <a:pt x="181" y="226"/>
                    <a:pt x="181" y="226"/>
                  </a:cubicBezTo>
                  <a:cubicBezTo>
                    <a:pt x="181" y="227"/>
                    <a:pt x="181" y="227"/>
                    <a:pt x="181" y="228"/>
                  </a:cubicBezTo>
                  <a:cubicBezTo>
                    <a:pt x="181" y="229"/>
                    <a:pt x="180" y="230"/>
                    <a:pt x="180" y="230"/>
                  </a:cubicBezTo>
                  <a:cubicBezTo>
                    <a:pt x="179" y="231"/>
                    <a:pt x="178" y="231"/>
                    <a:pt x="178" y="232"/>
                  </a:cubicBezTo>
                  <a:cubicBezTo>
                    <a:pt x="177" y="232"/>
                    <a:pt x="177" y="231"/>
                    <a:pt x="177" y="230"/>
                  </a:cubicBezTo>
                  <a:cubicBezTo>
                    <a:pt x="177" y="229"/>
                    <a:pt x="176" y="230"/>
                    <a:pt x="176" y="231"/>
                  </a:cubicBezTo>
                  <a:cubicBezTo>
                    <a:pt x="176" y="231"/>
                    <a:pt x="178" y="233"/>
                    <a:pt x="177" y="233"/>
                  </a:cubicBezTo>
                  <a:cubicBezTo>
                    <a:pt x="176" y="232"/>
                    <a:pt x="176" y="233"/>
                    <a:pt x="176" y="232"/>
                  </a:cubicBezTo>
                  <a:cubicBezTo>
                    <a:pt x="175" y="231"/>
                    <a:pt x="175" y="232"/>
                    <a:pt x="175" y="232"/>
                  </a:cubicBezTo>
                  <a:cubicBezTo>
                    <a:pt x="175" y="232"/>
                    <a:pt x="175" y="233"/>
                    <a:pt x="175" y="233"/>
                  </a:cubicBezTo>
                  <a:cubicBezTo>
                    <a:pt x="174" y="233"/>
                    <a:pt x="175" y="233"/>
                    <a:pt x="174" y="232"/>
                  </a:cubicBezTo>
                  <a:cubicBezTo>
                    <a:pt x="174" y="231"/>
                    <a:pt x="174" y="231"/>
                    <a:pt x="173" y="230"/>
                  </a:cubicBezTo>
                  <a:cubicBezTo>
                    <a:pt x="173" y="229"/>
                    <a:pt x="172" y="230"/>
                    <a:pt x="173" y="231"/>
                  </a:cubicBezTo>
                  <a:cubicBezTo>
                    <a:pt x="173" y="231"/>
                    <a:pt x="174" y="232"/>
                    <a:pt x="174" y="233"/>
                  </a:cubicBezTo>
                  <a:cubicBezTo>
                    <a:pt x="174" y="234"/>
                    <a:pt x="175" y="234"/>
                    <a:pt x="174" y="234"/>
                  </a:cubicBezTo>
                  <a:cubicBezTo>
                    <a:pt x="173" y="234"/>
                    <a:pt x="173" y="234"/>
                    <a:pt x="172" y="234"/>
                  </a:cubicBezTo>
                  <a:cubicBezTo>
                    <a:pt x="172" y="235"/>
                    <a:pt x="172" y="236"/>
                    <a:pt x="171" y="237"/>
                  </a:cubicBezTo>
                  <a:cubicBezTo>
                    <a:pt x="171" y="237"/>
                    <a:pt x="170" y="237"/>
                    <a:pt x="169" y="237"/>
                  </a:cubicBezTo>
                  <a:cubicBezTo>
                    <a:pt x="169" y="238"/>
                    <a:pt x="169" y="240"/>
                    <a:pt x="169" y="239"/>
                  </a:cubicBezTo>
                  <a:cubicBezTo>
                    <a:pt x="169" y="238"/>
                    <a:pt x="169" y="236"/>
                    <a:pt x="168" y="235"/>
                  </a:cubicBezTo>
                  <a:cubicBezTo>
                    <a:pt x="168" y="234"/>
                    <a:pt x="168" y="235"/>
                    <a:pt x="168" y="236"/>
                  </a:cubicBezTo>
                  <a:cubicBezTo>
                    <a:pt x="168" y="237"/>
                    <a:pt x="167" y="238"/>
                    <a:pt x="167" y="239"/>
                  </a:cubicBezTo>
                  <a:cubicBezTo>
                    <a:pt x="167" y="239"/>
                    <a:pt x="166" y="239"/>
                    <a:pt x="166" y="238"/>
                  </a:cubicBezTo>
                  <a:cubicBezTo>
                    <a:pt x="166" y="237"/>
                    <a:pt x="166" y="238"/>
                    <a:pt x="166" y="238"/>
                  </a:cubicBezTo>
                  <a:cubicBezTo>
                    <a:pt x="166" y="239"/>
                    <a:pt x="166" y="240"/>
                    <a:pt x="166" y="240"/>
                  </a:cubicBezTo>
                  <a:cubicBezTo>
                    <a:pt x="165" y="239"/>
                    <a:pt x="166" y="239"/>
                    <a:pt x="165" y="238"/>
                  </a:cubicBezTo>
                  <a:cubicBezTo>
                    <a:pt x="165" y="238"/>
                    <a:pt x="165" y="239"/>
                    <a:pt x="165" y="238"/>
                  </a:cubicBezTo>
                  <a:cubicBezTo>
                    <a:pt x="165" y="237"/>
                    <a:pt x="165" y="236"/>
                    <a:pt x="165" y="235"/>
                  </a:cubicBezTo>
                  <a:cubicBezTo>
                    <a:pt x="164" y="235"/>
                    <a:pt x="164" y="235"/>
                    <a:pt x="164" y="236"/>
                  </a:cubicBezTo>
                  <a:cubicBezTo>
                    <a:pt x="164" y="237"/>
                    <a:pt x="165" y="239"/>
                    <a:pt x="164" y="239"/>
                  </a:cubicBezTo>
                  <a:cubicBezTo>
                    <a:pt x="163" y="239"/>
                    <a:pt x="162" y="239"/>
                    <a:pt x="162" y="238"/>
                  </a:cubicBezTo>
                  <a:cubicBezTo>
                    <a:pt x="162" y="237"/>
                    <a:pt x="161" y="237"/>
                    <a:pt x="161" y="238"/>
                  </a:cubicBezTo>
                  <a:cubicBezTo>
                    <a:pt x="162" y="238"/>
                    <a:pt x="163" y="239"/>
                    <a:pt x="163" y="240"/>
                  </a:cubicBezTo>
                  <a:cubicBezTo>
                    <a:pt x="162" y="241"/>
                    <a:pt x="162" y="242"/>
                    <a:pt x="161" y="242"/>
                  </a:cubicBezTo>
                  <a:cubicBezTo>
                    <a:pt x="161" y="241"/>
                    <a:pt x="160" y="241"/>
                    <a:pt x="160" y="241"/>
                  </a:cubicBezTo>
                  <a:cubicBezTo>
                    <a:pt x="160" y="242"/>
                    <a:pt x="160" y="243"/>
                    <a:pt x="159" y="242"/>
                  </a:cubicBezTo>
                  <a:cubicBezTo>
                    <a:pt x="159" y="242"/>
                    <a:pt x="159" y="240"/>
                    <a:pt x="159" y="239"/>
                  </a:cubicBezTo>
                  <a:cubicBezTo>
                    <a:pt x="159" y="239"/>
                    <a:pt x="160" y="238"/>
                    <a:pt x="160" y="238"/>
                  </a:cubicBezTo>
                  <a:cubicBezTo>
                    <a:pt x="160" y="237"/>
                    <a:pt x="160" y="237"/>
                    <a:pt x="160" y="236"/>
                  </a:cubicBezTo>
                  <a:cubicBezTo>
                    <a:pt x="161" y="235"/>
                    <a:pt x="162" y="233"/>
                    <a:pt x="163" y="232"/>
                  </a:cubicBezTo>
                  <a:cubicBezTo>
                    <a:pt x="163" y="232"/>
                    <a:pt x="165" y="231"/>
                    <a:pt x="164" y="231"/>
                  </a:cubicBezTo>
                  <a:cubicBezTo>
                    <a:pt x="164" y="231"/>
                    <a:pt x="163" y="230"/>
                    <a:pt x="163" y="231"/>
                  </a:cubicBezTo>
                  <a:cubicBezTo>
                    <a:pt x="162" y="231"/>
                    <a:pt x="161" y="231"/>
                    <a:pt x="161" y="231"/>
                  </a:cubicBezTo>
                  <a:cubicBezTo>
                    <a:pt x="160" y="230"/>
                    <a:pt x="158" y="230"/>
                    <a:pt x="159" y="231"/>
                  </a:cubicBezTo>
                  <a:cubicBezTo>
                    <a:pt x="160" y="231"/>
                    <a:pt x="160" y="231"/>
                    <a:pt x="160" y="232"/>
                  </a:cubicBezTo>
                  <a:cubicBezTo>
                    <a:pt x="160" y="232"/>
                    <a:pt x="159" y="232"/>
                    <a:pt x="159" y="233"/>
                  </a:cubicBezTo>
                  <a:cubicBezTo>
                    <a:pt x="159" y="234"/>
                    <a:pt x="160" y="234"/>
                    <a:pt x="159" y="234"/>
                  </a:cubicBezTo>
                  <a:cubicBezTo>
                    <a:pt x="159" y="234"/>
                    <a:pt x="159" y="235"/>
                    <a:pt x="159" y="236"/>
                  </a:cubicBezTo>
                  <a:cubicBezTo>
                    <a:pt x="159" y="237"/>
                    <a:pt x="159" y="238"/>
                    <a:pt x="158" y="238"/>
                  </a:cubicBezTo>
                  <a:cubicBezTo>
                    <a:pt x="158" y="238"/>
                    <a:pt x="157" y="238"/>
                    <a:pt x="157" y="237"/>
                  </a:cubicBezTo>
                  <a:cubicBezTo>
                    <a:pt x="157" y="236"/>
                    <a:pt x="156" y="237"/>
                    <a:pt x="156" y="237"/>
                  </a:cubicBezTo>
                  <a:cubicBezTo>
                    <a:pt x="156" y="237"/>
                    <a:pt x="156" y="238"/>
                    <a:pt x="157" y="238"/>
                  </a:cubicBezTo>
                  <a:cubicBezTo>
                    <a:pt x="157" y="238"/>
                    <a:pt x="158" y="239"/>
                    <a:pt x="158" y="239"/>
                  </a:cubicBezTo>
                  <a:cubicBezTo>
                    <a:pt x="158" y="240"/>
                    <a:pt x="157" y="242"/>
                    <a:pt x="157" y="242"/>
                  </a:cubicBezTo>
                  <a:cubicBezTo>
                    <a:pt x="156" y="242"/>
                    <a:pt x="156" y="242"/>
                    <a:pt x="155" y="242"/>
                  </a:cubicBezTo>
                  <a:cubicBezTo>
                    <a:pt x="155" y="243"/>
                    <a:pt x="155" y="241"/>
                    <a:pt x="155" y="241"/>
                  </a:cubicBezTo>
                  <a:cubicBezTo>
                    <a:pt x="155" y="240"/>
                    <a:pt x="155" y="241"/>
                    <a:pt x="154" y="241"/>
                  </a:cubicBezTo>
                  <a:cubicBezTo>
                    <a:pt x="154" y="241"/>
                    <a:pt x="154" y="241"/>
                    <a:pt x="154" y="242"/>
                  </a:cubicBezTo>
                  <a:cubicBezTo>
                    <a:pt x="154" y="242"/>
                    <a:pt x="154" y="242"/>
                    <a:pt x="153" y="242"/>
                  </a:cubicBezTo>
                  <a:cubicBezTo>
                    <a:pt x="153" y="242"/>
                    <a:pt x="152" y="243"/>
                    <a:pt x="152" y="242"/>
                  </a:cubicBezTo>
                  <a:cubicBezTo>
                    <a:pt x="152" y="241"/>
                    <a:pt x="151" y="241"/>
                    <a:pt x="151" y="241"/>
                  </a:cubicBezTo>
                  <a:cubicBezTo>
                    <a:pt x="151" y="242"/>
                    <a:pt x="151" y="242"/>
                    <a:pt x="151" y="242"/>
                  </a:cubicBezTo>
                  <a:cubicBezTo>
                    <a:pt x="150" y="243"/>
                    <a:pt x="150" y="243"/>
                    <a:pt x="150" y="243"/>
                  </a:cubicBezTo>
                  <a:cubicBezTo>
                    <a:pt x="149" y="242"/>
                    <a:pt x="149" y="242"/>
                    <a:pt x="149" y="241"/>
                  </a:cubicBezTo>
                  <a:cubicBezTo>
                    <a:pt x="148" y="241"/>
                    <a:pt x="148" y="242"/>
                    <a:pt x="148" y="242"/>
                  </a:cubicBezTo>
                  <a:cubicBezTo>
                    <a:pt x="147" y="243"/>
                    <a:pt x="147" y="244"/>
                    <a:pt x="147" y="243"/>
                  </a:cubicBezTo>
                  <a:cubicBezTo>
                    <a:pt x="146" y="242"/>
                    <a:pt x="146" y="242"/>
                    <a:pt x="146" y="243"/>
                  </a:cubicBezTo>
                  <a:cubicBezTo>
                    <a:pt x="145" y="244"/>
                    <a:pt x="145" y="244"/>
                    <a:pt x="146" y="244"/>
                  </a:cubicBezTo>
                  <a:cubicBezTo>
                    <a:pt x="146" y="244"/>
                    <a:pt x="146" y="244"/>
                    <a:pt x="147" y="245"/>
                  </a:cubicBezTo>
                  <a:cubicBezTo>
                    <a:pt x="147" y="245"/>
                    <a:pt x="147" y="245"/>
                    <a:pt x="147" y="246"/>
                  </a:cubicBezTo>
                  <a:cubicBezTo>
                    <a:pt x="147" y="246"/>
                    <a:pt x="147" y="246"/>
                    <a:pt x="147" y="247"/>
                  </a:cubicBezTo>
                  <a:cubicBezTo>
                    <a:pt x="147" y="247"/>
                    <a:pt x="147" y="248"/>
                    <a:pt x="146" y="248"/>
                  </a:cubicBezTo>
                  <a:cubicBezTo>
                    <a:pt x="146" y="248"/>
                    <a:pt x="146" y="248"/>
                    <a:pt x="145" y="249"/>
                  </a:cubicBezTo>
                  <a:cubicBezTo>
                    <a:pt x="145" y="251"/>
                    <a:pt x="144" y="252"/>
                    <a:pt x="143" y="251"/>
                  </a:cubicBezTo>
                  <a:cubicBezTo>
                    <a:pt x="143" y="250"/>
                    <a:pt x="142" y="249"/>
                    <a:pt x="142" y="249"/>
                  </a:cubicBezTo>
                  <a:cubicBezTo>
                    <a:pt x="141" y="249"/>
                    <a:pt x="141" y="250"/>
                    <a:pt x="141" y="250"/>
                  </a:cubicBezTo>
                  <a:cubicBezTo>
                    <a:pt x="140" y="250"/>
                    <a:pt x="139" y="249"/>
                    <a:pt x="139" y="250"/>
                  </a:cubicBezTo>
                  <a:cubicBezTo>
                    <a:pt x="139" y="251"/>
                    <a:pt x="139" y="251"/>
                    <a:pt x="139" y="252"/>
                  </a:cubicBezTo>
                  <a:cubicBezTo>
                    <a:pt x="139" y="253"/>
                    <a:pt x="139" y="253"/>
                    <a:pt x="139" y="254"/>
                  </a:cubicBezTo>
                  <a:cubicBezTo>
                    <a:pt x="140" y="254"/>
                    <a:pt x="141" y="255"/>
                    <a:pt x="141" y="256"/>
                  </a:cubicBezTo>
                  <a:cubicBezTo>
                    <a:pt x="141" y="256"/>
                    <a:pt x="141" y="257"/>
                    <a:pt x="141" y="257"/>
                  </a:cubicBezTo>
                  <a:cubicBezTo>
                    <a:pt x="141" y="257"/>
                    <a:pt x="141" y="255"/>
                    <a:pt x="141" y="254"/>
                  </a:cubicBezTo>
                  <a:cubicBezTo>
                    <a:pt x="140" y="253"/>
                    <a:pt x="140" y="252"/>
                    <a:pt x="141" y="252"/>
                  </a:cubicBezTo>
                  <a:cubicBezTo>
                    <a:pt x="142" y="253"/>
                    <a:pt x="143" y="255"/>
                    <a:pt x="142" y="256"/>
                  </a:cubicBezTo>
                  <a:cubicBezTo>
                    <a:pt x="142" y="256"/>
                    <a:pt x="142" y="257"/>
                    <a:pt x="142" y="257"/>
                  </a:cubicBezTo>
                  <a:cubicBezTo>
                    <a:pt x="143" y="258"/>
                    <a:pt x="144" y="259"/>
                    <a:pt x="143" y="259"/>
                  </a:cubicBezTo>
                  <a:cubicBezTo>
                    <a:pt x="143" y="260"/>
                    <a:pt x="142" y="260"/>
                    <a:pt x="142" y="259"/>
                  </a:cubicBezTo>
                  <a:cubicBezTo>
                    <a:pt x="142" y="259"/>
                    <a:pt x="141" y="257"/>
                    <a:pt x="141" y="258"/>
                  </a:cubicBezTo>
                  <a:cubicBezTo>
                    <a:pt x="141" y="258"/>
                    <a:pt x="141" y="259"/>
                    <a:pt x="142" y="260"/>
                  </a:cubicBezTo>
                  <a:cubicBezTo>
                    <a:pt x="142" y="260"/>
                    <a:pt x="143" y="261"/>
                    <a:pt x="142" y="261"/>
                  </a:cubicBezTo>
                  <a:cubicBezTo>
                    <a:pt x="141" y="261"/>
                    <a:pt x="140" y="261"/>
                    <a:pt x="140" y="260"/>
                  </a:cubicBezTo>
                  <a:cubicBezTo>
                    <a:pt x="139" y="260"/>
                    <a:pt x="138" y="261"/>
                    <a:pt x="139" y="261"/>
                  </a:cubicBezTo>
                  <a:cubicBezTo>
                    <a:pt x="139" y="261"/>
                    <a:pt x="140" y="262"/>
                    <a:pt x="140" y="262"/>
                  </a:cubicBezTo>
                  <a:cubicBezTo>
                    <a:pt x="140" y="263"/>
                    <a:pt x="140" y="263"/>
                    <a:pt x="139" y="263"/>
                  </a:cubicBezTo>
                  <a:cubicBezTo>
                    <a:pt x="138" y="263"/>
                    <a:pt x="138" y="263"/>
                    <a:pt x="138" y="262"/>
                  </a:cubicBezTo>
                  <a:cubicBezTo>
                    <a:pt x="138" y="262"/>
                    <a:pt x="138" y="261"/>
                    <a:pt x="137" y="261"/>
                  </a:cubicBezTo>
                  <a:cubicBezTo>
                    <a:pt x="136" y="261"/>
                    <a:pt x="136" y="261"/>
                    <a:pt x="135" y="262"/>
                  </a:cubicBezTo>
                  <a:cubicBezTo>
                    <a:pt x="135" y="262"/>
                    <a:pt x="135" y="263"/>
                    <a:pt x="136" y="263"/>
                  </a:cubicBezTo>
                  <a:cubicBezTo>
                    <a:pt x="136" y="264"/>
                    <a:pt x="137" y="264"/>
                    <a:pt x="138" y="263"/>
                  </a:cubicBezTo>
                  <a:cubicBezTo>
                    <a:pt x="138" y="263"/>
                    <a:pt x="138" y="263"/>
                    <a:pt x="138" y="263"/>
                  </a:cubicBezTo>
                  <a:cubicBezTo>
                    <a:pt x="139" y="263"/>
                    <a:pt x="140" y="263"/>
                    <a:pt x="140" y="264"/>
                  </a:cubicBezTo>
                  <a:cubicBezTo>
                    <a:pt x="141" y="265"/>
                    <a:pt x="141" y="265"/>
                    <a:pt x="140" y="266"/>
                  </a:cubicBezTo>
                  <a:cubicBezTo>
                    <a:pt x="140" y="266"/>
                    <a:pt x="139" y="266"/>
                    <a:pt x="139" y="267"/>
                  </a:cubicBezTo>
                  <a:cubicBezTo>
                    <a:pt x="140" y="268"/>
                    <a:pt x="140" y="269"/>
                    <a:pt x="140" y="270"/>
                  </a:cubicBezTo>
                  <a:cubicBezTo>
                    <a:pt x="140" y="271"/>
                    <a:pt x="139" y="270"/>
                    <a:pt x="138" y="270"/>
                  </a:cubicBezTo>
                  <a:cubicBezTo>
                    <a:pt x="138" y="271"/>
                    <a:pt x="137" y="270"/>
                    <a:pt x="136" y="270"/>
                  </a:cubicBezTo>
                  <a:cubicBezTo>
                    <a:pt x="135" y="269"/>
                    <a:pt x="134" y="268"/>
                    <a:pt x="134" y="269"/>
                  </a:cubicBezTo>
                  <a:cubicBezTo>
                    <a:pt x="134" y="269"/>
                    <a:pt x="134" y="270"/>
                    <a:pt x="135" y="270"/>
                  </a:cubicBezTo>
                  <a:cubicBezTo>
                    <a:pt x="135" y="270"/>
                    <a:pt x="137" y="270"/>
                    <a:pt x="138" y="270"/>
                  </a:cubicBezTo>
                  <a:cubicBezTo>
                    <a:pt x="139" y="270"/>
                    <a:pt x="139" y="271"/>
                    <a:pt x="139" y="272"/>
                  </a:cubicBezTo>
                  <a:cubicBezTo>
                    <a:pt x="138" y="272"/>
                    <a:pt x="138" y="273"/>
                    <a:pt x="138" y="274"/>
                  </a:cubicBezTo>
                  <a:cubicBezTo>
                    <a:pt x="138" y="274"/>
                    <a:pt x="137" y="274"/>
                    <a:pt x="137" y="274"/>
                  </a:cubicBezTo>
                  <a:cubicBezTo>
                    <a:pt x="137" y="273"/>
                    <a:pt x="137" y="273"/>
                    <a:pt x="137" y="274"/>
                  </a:cubicBezTo>
                  <a:cubicBezTo>
                    <a:pt x="136" y="275"/>
                    <a:pt x="136" y="275"/>
                    <a:pt x="136" y="274"/>
                  </a:cubicBezTo>
                  <a:cubicBezTo>
                    <a:pt x="135" y="274"/>
                    <a:pt x="135" y="273"/>
                    <a:pt x="135" y="273"/>
                  </a:cubicBezTo>
                  <a:cubicBezTo>
                    <a:pt x="134" y="274"/>
                    <a:pt x="134" y="274"/>
                    <a:pt x="135" y="275"/>
                  </a:cubicBezTo>
                  <a:cubicBezTo>
                    <a:pt x="136" y="276"/>
                    <a:pt x="136" y="277"/>
                    <a:pt x="136" y="278"/>
                  </a:cubicBezTo>
                  <a:cubicBezTo>
                    <a:pt x="135" y="278"/>
                    <a:pt x="135" y="278"/>
                    <a:pt x="134" y="277"/>
                  </a:cubicBezTo>
                  <a:cubicBezTo>
                    <a:pt x="134" y="276"/>
                    <a:pt x="133" y="276"/>
                    <a:pt x="133" y="275"/>
                  </a:cubicBezTo>
                  <a:cubicBezTo>
                    <a:pt x="132" y="274"/>
                    <a:pt x="132" y="275"/>
                    <a:pt x="132" y="275"/>
                  </a:cubicBezTo>
                  <a:cubicBezTo>
                    <a:pt x="132" y="275"/>
                    <a:pt x="132" y="276"/>
                    <a:pt x="132" y="276"/>
                  </a:cubicBezTo>
                  <a:cubicBezTo>
                    <a:pt x="133" y="276"/>
                    <a:pt x="134" y="277"/>
                    <a:pt x="134" y="278"/>
                  </a:cubicBezTo>
                  <a:cubicBezTo>
                    <a:pt x="134" y="279"/>
                    <a:pt x="135" y="279"/>
                    <a:pt x="134" y="280"/>
                  </a:cubicBezTo>
                  <a:cubicBezTo>
                    <a:pt x="133" y="280"/>
                    <a:pt x="133" y="280"/>
                    <a:pt x="133" y="279"/>
                  </a:cubicBezTo>
                  <a:cubicBezTo>
                    <a:pt x="132" y="279"/>
                    <a:pt x="132" y="278"/>
                    <a:pt x="131" y="278"/>
                  </a:cubicBezTo>
                  <a:cubicBezTo>
                    <a:pt x="131" y="278"/>
                    <a:pt x="132" y="278"/>
                    <a:pt x="132" y="279"/>
                  </a:cubicBezTo>
                  <a:cubicBezTo>
                    <a:pt x="133" y="280"/>
                    <a:pt x="133" y="281"/>
                    <a:pt x="132" y="281"/>
                  </a:cubicBezTo>
                  <a:cubicBezTo>
                    <a:pt x="132" y="281"/>
                    <a:pt x="131" y="281"/>
                    <a:pt x="131" y="280"/>
                  </a:cubicBezTo>
                  <a:cubicBezTo>
                    <a:pt x="130" y="279"/>
                    <a:pt x="130" y="280"/>
                    <a:pt x="129" y="279"/>
                  </a:cubicBezTo>
                  <a:cubicBezTo>
                    <a:pt x="129" y="278"/>
                    <a:pt x="129" y="279"/>
                    <a:pt x="129" y="280"/>
                  </a:cubicBezTo>
                  <a:cubicBezTo>
                    <a:pt x="130" y="280"/>
                    <a:pt x="130" y="281"/>
                    <a:pt x="131" y="281"/>
                  </a:cubicBezTo>
                  <a:cubicBezTo>
                    <a:pt x="131" y="281"/>
                    <a:pt x="132" y="281"/>
                    <a:pt x="132" y="282"/>
                  </a:cubicBezTo>
                  <a:cubicBezTo>
                    <a:pt x="132" y="283"/>
                    <a:pt x="131" y="282"/>
                    <a:pt x="131" y="283"/>
                  </a:cubicBezTo>
                  <a:cubicBezTo>
                    <a:pt x="130" y="284"/>
                    <a:pt x="130" y="285"/>
                    <a:pt x="130" y="284"/>
                  </a:cubicBezTo>
                  <a:cubicBezTo>
                    <a:pt x="130" y="284"/>
                    <a:pt x="130" y="283"/>
                    <a:pt x="130" y="284"/>
                  </a:cubicBezTo>
                  <a:cubicBezTo>
                    <a:pt x="129" y="284"/>
                    <a:pt x="129" y="285"/>
                    <a:pt x="129" y="285"/>
                  </a:cubicBezTo>
                  <a:cubicBezTo>
                    <a:pt x="129" y="285"/>
                    <a:pt x="128" y="286"/>
                    <a:pt x="127" y="285"/>
                  </a:cubicBezTo>
                  <a:cubicBezTo>
                    <a:pt x="127" y="285"/>
                    <a:pt x="127" y="284"/>
                    <a:pt x="128" y="284"/>
                  </a:cubicBezTo>
                  <a:cubicBezTo>
                    <a:pt x="128" y="283"/>
                    <a:pt x="127" y="283"/>
                    <a:pt x="127" y="283"/>
                  </a:cubicBezTo>
                  <a:cubicBezTo>
                    <a:pt x="126" y="283"/>
                    <a:pt x="126" y="282"/>
                    <a:pt x="126" y="283"/>
                  </a:cubicBezTo>
                  <a:cubicBezTo>
                    <a:pt x="126" y="285"/>
                    <a:pt x="126" y="285"/>
                    <a:pt x="126" y="285"/>
                  </a:cubicBezTo>
                  <a:cubicBezTo>
                    <a:pt x="125" y="286"/>
                    <a:pt x="125" y="286"/>
                    <a:pt x="124" y="286"/>
                  </a:cubicBezTo>
                  <a:cubicBezTo>
                    <a:pt x="123" y="285"/>
                    <a:pt x="122" y="284"/>
                    <a:pt x="123" y="285"/>
                  </a:cubicBezTo>
                  <a:cubicBezTo>
                    <a:pt x="123" y="286"/>
                    <a:pt x="124" y="286"/>
                    <a:pt x="125" y="287"/>
                  </a:cubicBezTo>
                  <a:cubicBezTo>
                    <a:pt x="125" y="287"/>
                    <a:pt x="126" y="287"/>
                    <a:pt x="126" y="287"/>
                  </a:cubicBezTo>
                  <a:cubicBezTo>
                    <a:pt x="127" y="287"/>
                    <a:pt x="127" y="288"/>
                    <a:pt x="127" y="288"/>
                  </a:cubicBezTo>
                  <a:cubicBezTo>
                    <a:pt x="127" y="289"/>
                    <a:pt x="128" y="290"/>
                    <a:pt x="128" y="290"/>
                  </a:cubicBezTo>
                  <a:cubicBezTo>
                    <a:pt x="127" y="290"/>
                    <a:pt x="126" y="290"/>
                    <a:pt x="126" y="290"/>
                  </a:cubicBezTo>
                  <a:cubicBezTo>
                    <a:pt x="126" y="289"/>
                    <a:pt x="125" y="289"/>
                    <a:pt x="124" y="289"/>
                  </a:cubicBezTo>
                  <a:cubicBezTo>
                    <a:pt x="124" y="288"/>
                    <a:pt x="123" y="288"/>
                    <a:pt x="123" y="288"/>
                  </a:cubicBezTo>
                  <a:cubicBezTo>
                    <a:pt x="124" y="289"/>
                    <a:pt x="124" y="289"/>
                    <a:pt x="125" y="290"/>
                  </a:cubicBezTo>
                  <a:cubicBezTo>
                    <a:pt x="126" y="290"/>
                    <a:pt x="126" y="290"/>
                    <a:pt x="127" y="291"/>
                  </a:cubicBezTo>
                  <a:cubicBezTo>
                    <a:pt x="127" y="292"/>
                    <a:pt x="128" y="291"/>
                    <a:pt x="127" y="293"/>
                  </a:cubicBezTo>
                  <a:cubicBezTo>
                    <a:pt x="126" y="294"/>
                    <a:pt x="126" y="294"/>
                    <a:pt x="126" y="295"/>
                  </a:cubicBezTo>
                  <a:cubicBezTo>
                    <a:pt x="126" y="296"/>
                    <a:pt x="125" y="297"/>
                    <a:pt x="126" y="296"/>
                  </a:cubicBezTo>
                  <a:cubicBezTo>
                    <a:pt x="126" y="295"/>
                    <a:pt x="127" y="295"/>
                    <a:pt x="127" y="295"/>
                  </a:cubicBezTo>
                  <a:cubicBezTo>
                    <a:pt x="127" y="296"/>
                    <a:pt x="127" y="297"/>
                    <a:pt x="127" y="297"/>
                  </a:cubicBezTo>
                  <a:cubicBezTo>
                    <a:pt x="127" y="297"/>
                    <a:pt x="127" y="297"/>
                    <a:pt x="127" y="298"/>
                  </a:cubicBezTo>
                  <a:cubicBezTo>
                    <a:pt x="127" y="299"/>
                    <a:pt x="126" y="299"/>
                    <a:pt x="126" y="299"/>
                  </a:cubicBezTo>
                  <a:cubicBezTo>
                    <a:pt x="125" y="300"/>
                    <a:pt x="124" y="300"/>
                    <a:pt x="124" y="300"/>
                  </a:cubicBezTo>
                  <a:cubicBezTo>
                    <a:pt x="123" y="299"/>
                    <a:pt x="123" y="299"/>
                    <a:pt x="123" y="300"/>
                  </a:cubicBezTo>
                  <a:cubicBezTo>
                    <a:pt x="124" y="300"/>
                    <a:pt x="126" y="300"/>
                    <a:pt x="126" y="300"/>
                  </a:cubicBezTo>
                  <a:cubicBezTo>
                    <a:pt x="126" y="300"/>
                    <a:pt x="125" y="301"/>
                    <a:pt x="125" y="301"/>
                  </a:cubicBezTo>
                  <a:cubicBezTo>
                    <a:pt x="125" y="302"/>
                    <a:pt x="124" y="303"/>
                    <a:pt x="124" y="302"/>
                  </a:cubicBezTo>
                  <a:cubicBezTo>
                    <a:pt x="123" y="302"/>
                    <a:pt x="121" y="302"/>
                    <a:pt x="122" y="302"/>
                  </a:cubicBezTo>
                  <a:cubicBezTo>
                    <a:pt x="122" y="302"/>
                    <a:pt x="125" y="303"/>
                    <a:pt x="125" y="303"/>
                  </a:cubicBezTo>
                  <a:cubicBezTo>
                    <a:pt x="124" y="303"/>
                    <a:pt x="124" y="304"/>
                    <a:pt x="124" y="305"/>
                  </a:cubicBezTo>
                  <a:cubicBezTo>
                    <a:pt x="123" y="305"/>
                    <a:pt x="123" y="306"/>
                    <a:pt x="123" y="306"/>
                  </a:cubicBezTo>
                  <a:cubicBezTo>
                    <a:pt x="122" y="306"/>
                    <a:pt x="120" y="305"/>
                    <a:pt x="121" y="306"/>
                  </a:cubicBezTo>
                  <a:cubicBezTo>
                    <a:pt x="121" y="306"/>
                    <a:pt x="123" y="306"/>
                    <a:pt x="123" y="306"/>
                  </a:cubicBezTo>
                  <a:cubicBezTo>
                    <a:pt x="122" y="307"/>
                    <a:pt x="121" y="307"/>
                    <a:pt x="121" y="307"/>
                  </a:cubicBezTo>
                  <a:cubicBezTo>
                    <a:pt x="121" y="307"/>
                    <a:pt x="120" y="308"/>
                    <a:pt x="120" y="307"/>
                  </a:cubicBezTo>
                  <a:cubicBezTo>
                    <a:pt x="121" y="307"/>
                    <a:pt x="122" y="307"/>
                    <a:pt x="122" y="308"/>
                  </a:cubicBezTo>
                  <a:cubicBezTo>
                    <a:pt x="122" y="308"/>
                    <a:pt x="121" y="308"/>
                    <a:pt x="120" y="308"/>
                  </a:cubicBezTo>
                  <a:cubicBezTo>
                    <a:pt x="119" y="308"/>
                    <a:pt x="117" y="308"/>
                    <a:pt x="118" y="308"/>
                  </a:cubicBezTo>
                  <a:cubicBezTo>
                    <a:pt x="118" y="309"/>
                    <a:pt x="122" y="309"/>
                    <a:pt x="122" y="309"/>
                  </a:cubicBezTo>
                  <a:cubicBezTo>
                    <a:pt x="122" y="309"/>
                    <a:pt x="122" y="310"/>
                    <a:pt x="122" y="311"/>
                  </a:cubicBezTo>
                  <a:cubicBezTo>
                    <a:pt x="121" y="312"/>
                    <a:pt x="118" y="311"/>
                    <a:pt x="118" y="311"/>
                  </a:cubicBezTo>
                  <a:cubicBezTo>
                    <a:pt x="118" y="311"/>
                    <a:pt x="118" y="312"/>
                    <a:pt x="118" y="312"/>
                  </a:cubicBezTo>
                  <a:cubicBezTo>
                    <a:pt x="119" y="312"/>
                    <a:pt x="120" y="312"/>
                    <a:pt x="121" y="312"/>
                  </a:cubicBezTo>
                  <a:cubicBezTo>
                    <a:pt x="122" y="312"/>
                    <a:pt x="122" y="312"/>
                    <a:pt x="122" y="313"/>
                  </a:cubicBezTo>
                  <a:cubicBezTo>
                    <a:pt x="121" y="313"/>
                    <a:pt x="117" y="313"/>
                    <a:pt x="118" y="313"/>
                  </a:cubicBezTo>
                  <a:cubicBezTo>
                    <a:pt x="120" y="313"/>
                    <a:pt x="122" y="313"/>
                    <a:pt x="121" y="314"/>
                  </a:cubicBezTo>
                  <a:cubicBezTo>
                    <a:pt x="121" y="315"/>
                    <a:pt x="119" y="315"/>
                    <a:pt x="120" y="316"/>
                  </a:cubicBezTo>
                  <a:cubicBezTo>
                    <a:pt x="120" y="316"/>
                    <a:pt x="120" y="317"/>
                    <a:pt x="119" y="317"/>
                  </a:cubicBezTo>
                  <a:cubicBezTo>
                    <a:pt x="119" y="317"/>
                    <a:pt x="118" y="316"/>
                    <a:pt x="118" y="317"/>
                  </a:cubicBezTo>
                  <a:cubicBezTo>
                    <a:pt x="118" y="318"/>
                    <a:pt x="117" y="318"/>
                    <a:pt x="117" y="317"/>
                  </a:cubicBezTo>
                  <a:cubicBezTo>
                    <a:pt x="116" y="316"/>
                    <a:pt x="116" y="315"/>
                    <a:pt x="116" y="316"/>
                  </a:cubicBezTo>
                  <a:cubicBezTo>
                    <a:pt x="115" y="316"/>
                    <a:pt x="115" y="316"/>
                    <a:pt x="115" y="316"/>
                  </a:cubicBezTo>
                  <a:cubicBezTo>
                    <a:pt x="114" y="316"/>
                    <a:pt x="114" y="316"/>
                    <a:pt x="113" y="316"/>
                  </a:cubicBezTo>
                  <a:cubicBezTo>
                    <a:pt x="113" y="316"/>
                    <a:pt x="115" y="317"/>
                    <a:pt x="115" y="317"/>
                  </a:cubicBezTo>
                  <a:cubicBezTo>
                    <a:pt x="116" y="317"/>
                    <a:pt x="117" y="317"/>
                    <a:pt x="117" y="318"/>
                  </a:cubicBezTo>
                  <a:cubicBezTo>
                    <a:pt x="117" y="318"/>
                    <a:pt x="117" y="319"/>
                    <a:pt x="117" y="319"/>
                  </a:cubicBezTo>
                  <a:cubicBezTo>
                    <a:pt x="116" y="320"/>
                    <a:pt x="117" y="320"/>
                    <a:pt x="118" y="319"/>
                  </a:cubicBezTo>
                  <a:cubicBezTo>
                    <a:pt x="118" y="319"/>
                    <a:pt x="118" y="320"/>
                    <a:pt x="119" y="321"/>
                  </a:cubicBezTo>
                  <a:cubicBezTo>
                    <a:pt x="119" y="321"/>
                    <a:pt x="119" y="321"/>
                    <a:pt x="118" y="321"/>
                  </a:cubicBezTo>
                  <a:cubicBezTo>
                    <a:pt x="118" y="321"/>
                    <a:pt x="118" y="321"/>
                    <a:pt x="118" y="322"/>
                  </a:cubicBezTo>
                  <a:cubicBezTo>
                    <a:pt x="119" y="322"/>
                    <a:pt x="119" y="323"/>
                    <a:pt x="118" y="323"/>
                  </a:cubicBezTo>
                  <a:cubicBezTo>
                    <a:pt x="118" y="324"/>
                    <a:pt x="118" y="325"/>
                    <a:pt x="118" y="324"/>
                  </a:cubicBezTo>
                  <a:cubicBezTo>
                    <a:pt x="117" y="324"/>
                    <a:pt x="116" y="323"/>
                    <a:pt x="116" y="322"/>
                  </a:cubicBezTo>
                  <a:cubicBezTo>
                    <a:pt x="115" y="322"/>
                    <a:pt x="114" y="322"/>
                    <a:pt x="114" y="322"/>
                  </a:cubicBezTo>
                  <a:cubicBezTo>
                    <a:pt x="114" y="322"/>
                    <a:pt x="116" y="322"/>
                    <a:pt x="116" y="323"/>
                  </a:cubicBezTo>
                  <a:cubicBezTo>
                    <a:pt x="117" y="324"/>
                    <a:pt x="116" y="325"/>
                    <a:pt x="116" y="325"/>
                  </a:cubicBezTo>
                  <a:cubicBezTo>
                    <a:pt x="116" y="326"/>
                    <a:pt x="116" y="327"/>
                    <a:pt x="115" y="326"/>
                  </a:cubicBezTo>
                  <a:cubicBezTo>
                    <a:pt x="115" y="325"/>
                    <a:pt x="114" y="325"/>
                    <a:pt x="114" y="326"/>
                  </a:cubicBezTo>
                  <a:cubicBezTo>
                    <a:pt x="114" y="327"/>
                    <a:pt x="114" y="328"/>
                    <a:pt x="113" y="328"/>
                  </a:cubicBezTo>
                  <a:cubicBezTo>
                    <a:pt x="113" y="328"/>
                    <a:pt x="112" y="328"/>
                    <a:pt x="112" y="327"/>
                  </a:cubicBezTo>
                  <a:cubicBezTo>
                    <a:pt x="112" y="326"/>
                    <a:pt x="112" y="325"/>
                    <a:pt x="112" y="325"/>
                  </a:cubicBezTo>
                  <a:cubicBezTo>
                    <a:pt x="113" y="324"/>
                    <a:pt x="112" y="323"/>
                    <a:pt x="112" y="323"/>
                  </a:cubicBezTo>
                  <a:cubicBezTo>
                    <a:pt x="112" y="322"/>
                    <a:pt x="113" y="321"/>
                    <a:pt x="113" y="320"/>
                  </a:cubicBezTo>
                  <a:cubicBezTo>
                    <a:pt x="113" y="319"/>
                    <a:pt x="112" y="320"/>
                    <a:pt x="112" y="320"/>
                  </a:cubicBezTo>
                  <a:cubicBezTo>
                    <a:pt x="112" y="320"/>
                    <a:pt x="112" y="320"/>
                    <a:pt x="112" y="320"/>
                  </a:cubicBezTo>
                  <a:cubicBezTo>
                    <a:pt x="112" y="321"/>
                    <a:pt x="111" y="322"/>
                    <a:pt x="111" y="323"/>
                  </a:cubicBezTo>
                  <a:cubicBezTo>
                    <a:pt x="112" y="323"/>
                    <a:pt x="112" y="325"/>
                    <a:pt x="112" y="326"/>
                  </a:cubicBezTo>
                  <a:cubicBezTo>
                    <a:pt x="111" y="326"/>
                    <a:pt x="111" y="327"/>
                    <a:pt x="111" y="326"/>
                  </a:cubicBezTo>
                  <a:cubicBezTo>
                    <a:pt x="110" y="325"/>
                    <a:pt x="110" y="325"/>
                    <a:pt x="110" y="324"/>
                  </a:cubicBezTo>
                  <a:cubicBezTo>
                    <a:pt x="110" y="323"/>
                    <a:pt x="110" y="321"/>
                    <a:pt x="110" y="322"/>
                  </a:cubicBezTo>
                  <a:cubicBezTo>
                    <a:pt x="110" y="323"/>
                    <a:pt x="110" y="324"/>
                    <a:pt x="110" y="324"/>
                  </a:cubicBezTo>
                  <a:cubicBezTo>
                    <a:pt x="109" y="324"/>
                    <a:pt x="109" y="325"/>
                    <a:pt x="109" y="324"/>
                  </a:cubicBezTo>
                  <a:cubicBezTo>
                    <a:pt x="109" y="324"/>
                    <a:pt x="109" y="323"/>
                    <a:pt x="109" y="323"/>
                  </a:cubicBezTo>
                  <a:cubicBezTo>
                    <a:pt x="108" y="324"/>
                    <a:pt x="108" y="325"/>
                    <a:pt x="108" y="325"/>
                  </a:cubicBezTo>
                  <a:cubicBezTo>
                    <a:pt x="107" y="325"/>
                    <a:pt x="108" y="323"/>
                    <a:pt x="107" y="323"/>
                  </a:cubicBezTo>
                  <a:cubicBezTo>
                    <a:pt x="107" y="323"/>
                    <a:pt x="106" y="324"/>
                    <a:pt x="106" y="323"/>
                  </a:cubicBezTo>
                  <a:cubicBezTo>
                    <a:pt x="106" y="323"/>
                    <a:pt x="107" y="322"/>
                    <a:pt x="107" y="322"/>
                  </a:cubicBezTo>
                  <a:cubicBezTo>
                    <a:pt x="108" y="321"/>
                    <a:pt x="109" y="320"/>
                    <a:pt x="109" y="319"/>
                  </a:cubicBezTo>
                  <a:cubicBezTo>
                    <a:pt x="110" y="319"/>
                    <a:pt x="110" y="317"/>
                    <a:pt x="110" y="317"/>
                  </a:cubicBezTo>
                  <a:cubicBezTo>
                    <a:pt x="110" y="318"/>
                    <a:pt x="109" y="319"/>
                    <a:pt x="109" y="320"/>
                  </a:cubicBezTo>
                  <a:cubicBezTo>
                    <a:pt x="108" y="320"/>
                    <a:pt x="106" y="323"/>
                    <a:pt x="106" y="322"/>
                  </a:cubicBezTo>
                  <a:cubicBezTo>
                    <a:pt x="106" y="321"/>
                    <a:pt x="107" y="320"/>
                    <a:pt x="107" y="319"/>
                  </a:cubicBezTo>
                  <a:cubicBezTo>
                    <a:pt x="108" y="318"/>
                    <a:pt x="109" y="316"/>
                    <a:pt x="109" y="316"/>
                  </a:cubicBezTo>
                  <a:cubicBezTo>
                    <a:pt x="109" y="315"/>
                    <a:pt x="109" y="314"/>
                    <a:pt x="109" y="315"/>
                  </a:cubicBezTo>
                  <a:cubicBezTo>
                    <a:pt x="109" y="316"/>
                    <a:pt x="108" y="318"/>
                    <a:pt x="107" y="318"/>
                  </a:cubicBezTo>
                  <a:cubicBezTo>
                    <a:pt x="107" y="319"/>
                    <a:pt x="106" y="319"/>
                    <a:pt x="106" y="318"/>
                  </a:cubicBezTo>
                  <a:cubicBezTo>
                    <a:pt x="106" y="317"/>
                    <a:pt x="106" y="316"/>
                    <a:pt x="106" y="315"/>
                  </a:cubicBezTo>
                  <a:cubicBezTo>
                    <a:pt x="106" y="315"/>
                    <a:pt x="106" y="316"/>
                    <a:pt x="106" y="316"/>
                  </a:cubicBezTo>
                  <a:cubicBezTo>
                    <a:pt x="105" y="316"/>
                    <a:pt x="104" y="318"/>
                    <a:pt x="104" y="317"/>
                  </a:cubicBezTo>
                  <a:cubicBezTo>
                    <a:pt x="104" y="316"/>
                    <a:pt x="103" y="316"/>
                    <a:pt x="103" y="315"/>
                  </a:cubicBezTo>
                  <a:cubicBezTo>
                    <a:pt x="104" y="314"/>
                    <a:pt x="104" y="313"/>
                    <a:pt x="104" y="312"/>
                  </a:cubicBezTo>
                  <a:cubicBezTo>
                    <a:pt x="105" y="312"/>
                    <a:pt x="106" y="312"/>
                    <a:pt x="106" y="311"/>
                  </a:cubicBezTo>
                  <a:cubicBezTo>
                    <a:pt x="106" y="310"/>
                    <a:pt x="105" y="310"/>
                    <a:pt x="106" y="309"/>
                  </a:cubicBezTo>
                  <a:cubicBezTo>
                    <a:pt x="106" y="308"/>
                    <a:pt x="107" y="307"/>
                    <a:pt x="107" y="308"/>
                  </a:cubicBezTo>
                  <a:cubicBezTo>
                    <a:pt x="107" y="308"/>
                    <a:pt x="106" y="309"/>
                    <a:pt x="106" y="308"/>
                  </a:cubicBezTo>
                  <a:cubicBezTo>
                    <a:pt x="106" y="308"/>
                    <a:pt x="106" y="307"/>
                    <a:pt x="105" y="307"/>
                  </a:cubicBezTo>
                  <a:cubicBezTo>
                    <a:pt x="105" y="308"/>
                    <a:pt x="104" y="310"/>
                    <a:pt x="104" y="311"/>
                  </a:cubicBezTo>
                  <a:cubicBezTo>
                    <a:pt x="103" y="311"/>
                    <a:pt x="102" y="311"/>
                    <a:pt x="102" y="312"/>
                  </a:cubicBezTo>
                  <a:cubicBezTo>
                    <a:pt x="102" y="312"/>
                    <a:pt x="101" y="314"/>
                    <a:pt x="101" y="314"/>
                  </a:cubicBezTo>
                  <a:cubicBezTo>
                    <a:pt x="101" y="314"/>
                    <a:pt x="100" y="316"/>
                    <a:pt x="100" y="315"/>
                  </a:cubicBezTo>
                  <a:cubicBezTo>
                    <a:pt x="100" y="314"/>
                    <a:pt x="101" y="312"/>
                    <a:pt x="102" y="311"/>
                  </a:cubicBezTo>
                  <a:cubicBezTo>
                    <a:pt x="102" y="310"/>
                    <a:pt x="102" y="309"/>
                    <a:pt x="103" y="309"/>
                  </a:cubicBezTo>
                  <a:cubicBezTo>
                    <a:pt x="103" y="309"/>
                    <a:pt x="104" y="309"/>
                    <a:pt x="104" y="308"/>
                  </a:cubicBezTo>
                  <a:cubicBezTo>
                    <a:pt x="104" y="307"/>
                    <a:pt x="103" y="307"/>
                    <a:pt x="103" y="307"/>
                  </a:cubicBezTo>
                  <a:cubicBezTo>
                    <a:pt x="103" y="306"/>
                    <a:pt x="103" y="305"/>
                    <a:pt x="103" y="306"/>
                  </a:cubicBezTo>
                  <a:cubicBezTo>
                    <a:pt x="103" y="306"/>
                    <a:pt x="102" y="306"/>
                    <a:pt x="102" y="307"/>
                  </a:cubicBezTo>
                  <a:cubicBezTo>
                    <a:pt x="102" y="307"/>
                    <a:pt x="102" y="308"/>
                    <a:pt x="102" y="309"/>
                  </a:cubicBezTo>
                  <a:cubicBezTo>
                    <a:pt x="102" y="310"/>
                    <a:pt x="101" y="310"/>
                    <a:pt x="101" y="310"/>
                  </a:cubicBezTo>
                  <a:cubicBezTo>
                    <a:pt x="100" y="311"/>
                    <a:pt x="100" y="311"/>
                    <a:pt x="100" y="311"/>
                  </a:cubicBezTo>
                  <a:cubicBezTo>
                    <a:pt x="100" y="312"/>
                    <a:pt x="99" y="312"/>
                    <a:pt x="99" y="312"/>
                  </a:cubicBezTo>
                  <a:cubicBezTo>
                    <a:pt x="98" y="313"/>
                    <a:pt x="98" y="313"/>
                    <a:pt x="97" y="314"/>
                  </a:cubicBezTo>
                  <a:cubicBezTo>
                    <a:pt x="97" y="314"/>
                    <a:pt x="97" y="313"/>
                    <a:pt x="98" y="312"/>
                  </a:cubicBezTo>
                  <a:cubicBezTo>
                    <a:pt x="99" y="312"/>
                    <a:pt x="100" y="312"/>
                    <a:pt x="100" y="311"/>
                  </a:cubicBezTo>
                  <a:cubicBezTo>
                    <a:pt x="100" y="310"/>
                    <a:pt x="100" y="309"/>
                    <a:pt x="99" y="309"/>
                  </a:cubicBezTo>
                  <a:cubicBezTo>
                    <a:pt x="99" y="309"/>
                    <a:pt x="98" y="309"/>
                    <a:pt x="98" y="310"/>
                  </a:cubicBezTo>
                  <a:cubicBezTo>
                    <a:pt x="98" y="311"/>
                    <a:pt x="97" y="311"/>
                    <a:pt x="97" y="311"/>
                  </a:cubicBezTo>
                  <a:cubicBezTo>
                    <a:pt x="96" y="312"/>
                    <a:pt x="97" y="312"/>
                    <a:pt x="96" y="313"/>
                  </a:cubicBezTo>
                  <a:cubicBezTo>
                    <a:pt x="96" y="313"/>
                    <a:pt x="95" y="313"/>
                    <a:pt x="95" y="313"/>
                  </a:cubicBezTo>
                  <a:cubicBezTo>
                    <a:pt x="95" y="312"/>
                    <a:pt x="95" y="311"/>
                    <a:pt x="95" y="311"/>
                  </a:cubicBezTo>
                  <a:cubicBezTo>
                    <a:pt x="95" y="311"/>
                    <a:pt x="94" y="312"/>
                    <a:pt x="94" y="311"/>
                  </a:cubicBezTo>
                  <a:cubicBezTo>
                    <a:pt x="94" y="311"/>
                    <a:pt x="93" y="311"/>
                    <a:pt x="93" y="311"/>
                  </a:cubicBezTo>
                  <a:cubicBezTo>
                    <a:pt x="93" y="311"/>
                    <a:pt x="92" y="312"/>
                    <a:pt x="92" y="312"/>
                  </a:cubicBezTo>
                  <a:cubicBezTo>
                    <a:pt x="92" y="313"/>
                    <a:pt x="91" y="312"/>
                    <a:pt x="91" y="313"/>
                  </a:cubicBezTo>
                  <a:cubicBezTo>
                    <a:pt x="90" y="314"/>
                    <a:pt x="91" y="314"/>
                    <a:pt x="90" y="315"/>
                  </a:cubicBezTo>
                  <a:cubicBezTo>
                    <a:pt x="89" y="315"/>
                    <a:pt x="88" y="315"/>
                    <a:pt x="88" y="314"/>
                  </a:cubicBezTo>
                  <a:cubicBezTo>
                    <a:pt x="88" y="313"/>
                    <a:pt x="87" y="313"/>
                    <a:pt x="88" y="312"/>
                  </a:cubicBezTo>
                  <a:cubicBezTo>
                    <a:pt x="89" y="311"/>
                    <a:pt x="89" y="311"/>
                    <a:pt x="90" y="310"/>
                  </a:cubicBezTo>
                  <a:cubicBezTo>
                    <a:pt x="90" y="310"/>
                    <a:pt x="90" y="308"/>
                    <a:pt x="90" y="308"/>
                  </a:cubicBezTo>
                  <a:cubicBezTo>
                    <a:pt x="90" y="309"/>
                    <a:pt x="89" y="310"/>
                    <a:pt x="89" y="310"/>
                  </a:cubicBezTo>
                  <a:cubicBezTo>
                    <a:pt x="88" y="311"/>
                    <a:pt x="87" y="312"/>
                    <a:pt x="88" y="311"/>
                  </a:cubicBezTo>
                  <a:cubicBezTo>
                    <a:pt x="88" y="310"/>
                    <a:pt x="88" y="308"/>
                    <a:pt x="89" y="307"/>
                  </a:cubicBezTo>
                  <a:cubicBezTo>
                    <a:pt x="89" y="306"/>
                    <a:pt x="90" y="306"/>
                    <a:pt x="90" y="305"/>
                  </a:cubicBezTo>
                  <a:cubicBezTo>
                    <a:pt x="90" y="305"/>
                    <a:pt x="89" y="305"/>
                    <a:pt x="89" y="306"/>
                  </a:cubicBezTo>
                  <a:cubicBezTo>
                    <a:pt x="88" y="307"/>
                    <a:pt x="88" y="307"/>
                    <a:pt x="88" y="308"/>
                  </a:cubicBezTo>
                  <a:cubicBezTo>
                    <a:pt x="87" y="308"/>
                    <a:pt x="86" y="309"/>
                    <a:pt x="86" y="308"/>
                  </a:cubicBezTo>
                  <a:cubicBezTo>
                    <a:pt x="86" y="307"/>
                    <a:pt x="87" y="307"/>
                    <a:pt x="87" y="306"/>
                  </a:cubicBezTo>
                  <a:cubicBezTo>
                    <a:pt x="87" y="305"/>
                    <a:pt x="87" y="305"/>
                    <a:pt x="87" y="305"/>
                  </a:cubicBezTo>
                  <a:cubicBezTo>
                    <a:pt x="86" y="306"/>
                    <a:pt x="86" y="306"/>
                    <a:pt x="85" y="307"/>
                  </a:cubicBezTo>
                  <a:cubicBezTo>
                    <a:pt x="84" y="307"/>
                    <a:pt x="84" y="307"/>
                    <a:pt x="85" y="306"/>
                  </a:cubicBezTo>
                  <a:cubicBezTo>
                    <a:pt x="85" y="305"/>
                    <a:pt x="85" y="305"/>
                    <a:pt x="86" y="305"/>
                  </a:cubicBezTo>
                  <a:cubicBezTo>
                    <a:pt x="86" y="304"/>
                    <a:pt x="85" y="305"/>
                    <a:pt x="84" y="305"/>
                  </a:cubicBezTo>
                  <a:cubicBezTo>
                    <a:pt x="84" y="306"/>
                    <a:pt x="83" y="305"/>
                    <a:pt x="84" y="305"/>
                  </a:cubicBezTo>
                  <a:cubicBezTo>
                    <a:pt x="84" y="304"/>
                    <a:pt x="84" y="304"/>
                    <a:pt x="85" y="303"/>
                  </a:cubicBezTo>
                  <a:cubicBezTo>
                    <a:pt x="85" y="303"/>
                    <a:pt x="86" y="303"/>
                    <a:pt x="87" y="303"/>
                  </a:cubicBezTo>
                  <a:cubicBezTo>
                    <a:pt x="87" y="303"/>
                    <a:pt x="88" y="302"/>
                    <a:pt x="88" y="302"/>
                  </a:cubicBezTo>
                  <a:cubicBezTo>
                    <a:pt x="87" y="302"/>
                    <a:pt x="85" y="303"/>
                    <a:pt x="84" y="303"/>
                  </a:cubicBezTo>
                  <a:cubicBezTo>
                    <a:pt x="83" y="304"/>
                    <a:pt x="82" y="303"/>
                    <a:pt x="82" y="303"/>
                  </a:cubicBezTo>
                  <a:cubicBezTo>
                    <a:pt x="83" y="302"/>
                    <a:pt x="82" y="302"/>
                    <a:pt x="83" y="302"/>
                  </a:cubicBezTo>
                  <a:cubicBezTo>
                    <a:pt x="84" y="301"/>
                    <a:pt x="85" y="302"/>
                    <a:pt x="86" y="301"/>
                  </a:cubicBezTo>
                  <a:cubicBezTo>
                    <a:pt x="86" y="301"/>
                    <a:pt x="84" y="301"/>
                    <a:pt x="84" y="301"/>
                  </a:cubicBezTo>
                  <a:cubicBezTo>
                    <a:pt x="83" y="301"/>
                    <a:pt x="83" y="300"/>
                    <a:pt x="84" y="300"/>
                  </a:cubicBezTo>
                  <a:cubicBezTo>
                    <a:pt x="84" y="299"/>
                    <a:pt x="85" y="299"/>
                    <a:pt x="84" y="299"/>
                  </a:cubicBezTo>
                  <a:cubicBezTo>
                    <a:pt x="84" y="299"/>
                    <a:pt x="83" y="299"/>
                    <a:pt x="83" y="299"/>
                  </a:cubicBezTo>
                  <a:cubicBezTo>
                    <a:pt x="82" y="299"/>
                    <a:pt x="84" y="298"/>
                    <a:pt x="84" y="297"/>
                  </a:cubicBezTo>
                  <a:cubicBezTo>
                    <a:pt x="85" y="297"/>
                    <a:pt x="85" y="296"/>
                    <a:pt x="85" y="297"/>
                  </a:cubicBezTo>
                  <a:cubicBezTo>
                    <a:pt x="84" y="297"/>
                    <a:pt x="82" y="299"/>
                    <a:pt x="82" y="299"/>
                  </a:cubicBezTo>
                  <a:cubicBezTo>
                    <a:pt x="82" y="299"/>
                    <a:pt x="81" y="298"/>
                    <a:pt x="82" y="297"/>
                  </a:cubicBezTo>
                  <a:cubicBezTo>
                    <a:pt x="82" y="297"/>
                    <a:pt x="83" y="296"/>
                    <a:pt x="84" y="295"/>
                  </a:cubicBezTo>
                  <a:cubicBezTo>
                    <a:pt x="85" y="295"/>
                    <a:pt x="85" y="295"/>
                    <a:pt x="85" y="294"/>
                  </a:cubicBezTo>
                  <a:cubicBezTo>
                    <a:pt x="85" y="294"/>
                    <a:pt x="85" y="293"/>
                    <a:pt x="85" y="293"/>
                  </a:cubicBezTo>
                  <a:cubicBezTo>
                    <a:pt x="84" y="293"/>
                    <a:pt x="84" y="294"/>
                    <a:pt x="84" y="295"/>
                  </a:cubicBezTo>
                  <a:cubicBezTo>
                    <a:pt x="84" y="295"/>
                    <a:pt x="82" y="296"/>
                    <a:pt x="81" y="296"/>
                  </a:cubicBezTo>
                  <a:cubicBezTo>
                    <a:pt x="81" y="296"/>
                    <a:pt x="80" y="296"/>
                    <a:pt x="81" y="295"/>
                  </a:cubicBezTo>
                  <a:cubicBezTo>
                    <a:pt x="81" y="295"/>
                    <a:pt x="80" y="295"/>
                    <a:pt x="81" y="294"/>
                  </a:cubicBezTo>
                  <a:cubicBezTo>
                    <a:pt x="81" y="294"/>
                    <a:pt x="82" y="292"/>
                    <a:pt x="81" y="292"/>
                  </a:cubicBezTo>
                  <a:cubicBezTo>
                    <a:pt x="81" y="292"/>
                    <a:pt x="81" y="293"/>
                    <a:pt x="80" y="292"/>
                  </a:cubicBezTo>
                  <a:cubicBezTo>
                    <a:pt x="80" y="292"/>
                    <a:pt x="80" y="292"/>
                    <a:pt x="80" y="291"/>
                  </a:cubicBezTo>
                  <a:cubicBezTo>
                    <a:pt x="80" y="290"/>
                    <a:pt x="80" y="290"/>
                    <a:pt x="79" y="291"/>
                  </a:cubicBezTo>
                  <a:cubicBezTo>
                    <a:pt x="79" y="291"/>
                    <a:pt x="79" y="291"/>
                    <a:pt x="78" y="291"/>
                  </a:cubicBezTo>
                  <a:cubicBezTo>
                    <a:pt x="78" y="290"/>
                    <a:pt x="78" y="289"/>
                    <a:pt x="77" y="289"/>
                  </a:cubicBezTo>
                  <a:cubicBezTo>
                    <a:pt x="77" y="288"/>
                    <a:pt x="78" y="287"/>
                    <a:pt x="78" y="287"/>
                  </a:cubicBezTo>
                  <a:cubicBezTo>
                    <a:pt x="78" y="286"/>
                    <a:pt x="79" y="285"/>
                    <a:pt x="80" y="284"/>
                  </a:cubicBezTo>
                  <a:cubicBezTo>
                    <a:pt x="80" y="284"/>
                    <a:pt x="81" y="282"/>
                    <a:pt x="80" y="283"/>
                  </a:cubicBezTo>
                  <a:cubicBezTo>
                    <a:pt x="78" y="285"/>
                    <a:pt x="78" y="285"/>
                    <a:pt x="78" y="285"/>
                  </a:cubicBezTo>
                  <a:cubicBezTo>
                    <a:pt x="78" y="286"/>
                    <a:pt x="78" y="284"/>
                    <a:pt x="78" y="283"/>
                  </a:cubicBezTo>
                  <a:cubicBezTo>
                    <a:pt x="78" y="283"/>
                    <a:pt x="80" y="281"/>
                    <a:pt x="81" y="281"/>
                  </a:cubicBezTo>
                  <a:cubicBezTo>
                    <a:pt x="81" y="281"/>
                    <a:pt x="82" y="280"/>
                    <a:pt x="81" y="280"/>
                  </a:cubicBezTo>
                  <a:cubicBezTo>
                    <a:pt x="81" y="280"/>
                    <a:pt x="80" y="282"/>
                    <a:pt x="79" y="282"/>
                  </a:cubicBezTo>
                  <a:cubicBezTo>
                    <a:pt x="78" y="282"/>
                    <a:pt x="77" y="281"/>
                    <a:pt x="77" y="281"/>
                  </a:cubicBezTo>
                  <a:cubicBezTo>
                    <a:pt x="77" y="280"/>
                    <a:pt x="77" y="279"/>
                    <a:pt x="78" y="279"/>
                  </a:cubicBezTo>
                  <a:cubicBezTo>
                    <a:pt x="78" y="278"/>
                    <a:pt x="80" y="278"/>
                    <a:pt x="79" y="278"/>
                  </a:cubicBezTo>
                  <a:cubicBezTo>
                    <a:pt x="79" y="277"/>
                    <a:pt x="79" y="277"/>
                    <a:pt x="78" y="278"/>
                  </a:cubicBezTo>
                  <a:cubicBezTo>
                    <a:pt x="77" y="279"/>
                    <a:pt x="76" y="281"/>
                    <a:pt x="76" y="280"/>
                  </a:cubicBezTo>
                  <a:cubicBezTo>
                    <a:pt x="75" y="280"/>
                    <a:pt x="76" y="279"/>
                    <a:pt x="75" y="278"/>
                  </a:cubicBezTo>
                  <a:cubicBezTo>
                    <a:pt x="75" y="278"/>
                    <a:pt x="74" y="278"/>
                    <a:pt x="74" y="277"/>
                  </a:cubicBezTo>
                  <a:cubicBezTo>
                    <a:pt x="74" y="276"/>
                    <a:pt x="74" y="275"/>
                    <a:pt x="74" y="275"/>
                  </a:cubicBezTo>
                  <a:cubicBezTo>
                    <a:pt x="75" y="276"/>
                    <a:pt x="77" y="275"/>
                    <a:pt x="78" y="275"/>
                  </a:cubicBezTo>
                  <a:cubicBezTo>
                    <a:pt x="78" y="275"/>
                    <a:pt x="79" y="274"/>
                    <a:pt x="78" y="275"/>
                  </a:cubicBezTo>
                  <a:cubicBezTo>
                    <a:pt x="78" y="275"/>
                    <a:pt x="75" y="275"/>
                    <a:pt x="75" y="275"/>
                  </a:cubicBezTo>
                  <a:cubicBezTo>
                    <a:pt x="74" y="274"/>
                    <a:pt x="75" y="273"/>
                    <a:pt x="75" y="273"/>
                  </a:cubicBezTo>
                  <a:cubicBezTo>
                    <a:pt x="76" y="273"/>
                    <a:pt x="77" y="273"/>
                    <a:pt x="76" y="273"/>
                  </a:cubicBezTo>
                  <a:cubicBezTo>
                    <a:pt x="76" y="273"/>
                    <a:pt x="74" y="274"/>
                    <a:pt x="74" y="274"/>
                  </a:cubicBezTo>
                  <a:cubicBezTo>
                    <a:pt x="73" y="273"/>
                    <a:pt x="73" y="272"/>
                    <a:pt x="73" y="272"/>
                  </a:cubicBezTo>
                  <a:cubicBezTo>
                    <a:pt x="72" y="271"/>
                    <a:pt x="72" y="270"/>
                    <a:pt x="72" y="270"/>
                  </a:cubicBezTo>
                  <a:cubicBezTo>
                    <a:pt x="72" y="269"/>
                    <a:pt x="73" y="269"/>
                    <a:pt x="73" y="269"/>
                  </a:cubicBezTo>
                  <a:cubicBezTo>
                    <a:pt x="74" y="269"/>
                    <a:pt x="75" y="268"/>
                    <a:pt x="75" y="268"/>
                  </a:cubicBezTo>
                  <a:cubicBezTo>
                    <a:pt x="76" y="267"/>
                    <a:pt x="76" y="267"/>
                    <a:pt x="76" y="267"/>
                  </a:cubicBezTo>
                  <a:cubicBezTo>
                    <a:pt x="75" y="267"/>
                    <a:pt x="74" y="269"/>
                    <a:pt x="73" y="268"/>
                  </a:cubicBezTo>
                  <a:cubicBezTo>
                    <a:pt x="73" y="268"/>
                    <a:pt x="73" y="267"/>
                    <a:pt x="73" y="266"/>
                  </a:cubicBezTo>
                  <a:cubicBezTo>
                    <a:pt x="73" y="266"/>
                    <a:pt x="73" y="265"/>
                    <a:pt x="74" y="265"/>
                  </a:cubicBezTo>
                  <a:cubicBezTo>
                    <a:pt x="74" y="265"/>
                    <a:pt x="75" y="262"/>
                    <a:pt x="75" y="262"/>
                  </a:cubicBezTo>
                  <a:cubicBezTo>
                    <a:pt x="75" y="262"/>
                    <a:pt x="77" y="259"/>
                    <a:pt x="77" y="259"/>
                  </a:cubicBezTo>
                  <a:cubicBezTo>
                    <a:pt x="78" y="259"/>
                    <a:pt x="79" y="260"/>
                    <a:pt x="79" y="259"/>
                  </a:cubicBezTo>
                  <a:cubicBezTo>
                    <a:pt x="80" y="259"/>
                    <a:pt x="80" y="259"/>
                    <a:pt x="79" y="258"/>
                  </a:cubicBezTo>
                  <a:cubicBezTo>
                    <a:pt x="79" y="257"/>
                    <a:pt x="79" y="257"/>
                    <a:pt x="79" y="256"/>
                  </a:cubicBezTo>
                  <a:cubicBezTo>
                    <a:pt x="79" y="256"/>
                    <a:pt x="80" y="255"/>
                    <a:pt x="81" y="255"/>
                  </a:cubicBezTo>
                  <a:cubicBezTo>
                    <a:pt x="81" y="255"/>
                    <a:pt x="81" y="256"/>
                    <a:pt x="82" y="257"/>
                  </a:cubicBezTo>
                  <a:cubicBezTo>
                    <a:pt x="82" y="258"/>
                    <a:pt x="82" y="258"/>
                    <a:pt x="83" y="259"/>
                  </a:cubicBezTo>
                  <a:cubicBezTo>
                    <a:pt x="84" y="261"/>
                    <a:pt x="85" y="261"/>
                    <a:pt x="85" y="260"/>
                  </a:cubicBezTo>
                  <a:cubicBezTo>
                    <a:pt x="85" y="260"/>
                    <a:pt x="84" y="259"/>
                    <a:pt x="84" y="259"/>
                  </a:cubicBezTo>
                  <a:cubicBezTo>
                    <a:pt x="83" y="259"/>
                    <a:pt x="83" y="258"/>
                    <a:pt x="83" y="258"/>
                  </a:cubicBezTo>
                  <a:cubicBezTo>
                    <a:pt x="83" y="257"/>
                    <a:pt x="83" y="256"/>
                    <a:pt x="83" y="256"/>
                  </a:cubicBezTo>
                  <a:cubicBezTo>
                    <a:pt x="83" y="255"/>
                    <a:pt x="83" y="255"/>
                    <a:pt x="83" y="255"/>
                  </a:cubicBezTo>
                  <a:cubicBezTo>
                    <a:pt x="82" y="255"/>
                    <a:pt x="83" y="254"/>
                    <a:pt x="83" y="254"/>
                  </a:cubicBezTo>
                  <a:cubicBezTo>
                    <a:pt x="83" y="253"/>
                    <a:pt x="83" y="253"/>
                    <a:pt x="83" y="254"/>
                  </a:cubicBezTo>
                  <a:cubicBezTo>
                    <a:pt x="82" y="254"/>
                    <a:pt x="81" y="255"/>
                    <a:pt x="81" y="254"/>
                  </a:cubicBezTo>
                  <a:cubicBezTo>
                    <a:pt x="81" y="254"/>
                    <a:pt x="80" y="253"/>
                    <a:pt x="80" y="252"/>
                  </a:cubicBezTo>
                  <a:cubicBezTo>
                    <a:pt x="80" y="250"/>
                    <a:pt x="79" y="250"/>
                    <a:pt x="79" y="249"/>
                  </a:cubicBezTo>
                  <a:cubicBezTo>
                    <a:pt x="80" y="248"/>
                    <a:pt x="79" y="248"/>
                    <a:pt x="79" y="248"/>
                  </a:cubicBezTo>
                  <a:cubicBezTo>
                    <a:pt x="79" y="249"/>
                    <a:pt x="79" y="248"/>
                    <a:pt x="79" y="248"/>
                  </a:cubicBezTo>
                  <a:cubicBezTo>
                    <a:pt x="78" y="247"/>
                    <a:pt x="78" y="249"/>
                    <a:pt x="79" y="250"/>
                  </a:cubicBezTo>
                  <a:cubicBezTo>
                    <a:pt x="79" y="251"/>
                    <a:pt x="80" y="252"/>
                    <a:pt x="80" y="253"/>
                  </a:cubicBezTo>
                  <a:cubicBezTo>
                    <a:pt x="80" y="254"/>
                    <a:pt x="79" y="255"/>
                    <a:pt x="79" y="255"/>
                  </a:cubicBezTo>
                  <a:cubicBezTo>
                    <a:pt x="78" y="255"/>
                    <a:pt x="78" y="256"/>
                    <a:pt x="78" y="256"/>
                  </a:cubicBezTo>
                  <a:cubicBezTo>
                    <a:pt x="78" y="257"/>
                    <a:pt x="77" y="256"/>
                    <a:pt x="77" y="256"/>
                  </a:cubicBezTo>
                  <a:cubicBezTo>
                    <a:pt x="77" y="257"/>
                    <a:pt x="77" y="257"/>
                    <a:pt x="78" y="257"/>
                  </a:cubicBezTo>
                  <a:cubicBezTo>
                    <a:pt x="78" y="258"/>
                    <a:pt x="78" y="259"/>
                    <a:pt x="78" y="259"/>
                  </a:cubicBezTo>
                  <a:cubicBezTo>
                    <a:pt x="78" y="259"/>
                    <a:pt x="76" y="260"/>
                    <a:pt x="76" y="260"/>
                  </a:cubicBezTo>
                  <a:cubicBezTo>
                    <a:pt x="75" y="261"/>
                    <a:pt x="74" y="261"/>
                    <a:pt x="74" y="260"/>
                  </a:cubicBezTo>
                  <a:cubicBezTo>
                    <a:pt x="75" y="259"/>
                    <a:pt x="75" y="258"/>
                    <a:pt x="75" y="257"/>
                  </a:cubicBezTo>
                  <a:cubicBezTo>
                    <a:pt x="76" y="256"/>
                    <a:pt x="76" y="255"/>
                    <a:pt x="76" y="255"/>
                  </a:cubicBezTo>
                  <a:cubicBezTo>
                    <a:pt x="75" y="255"/>
                    <a:pt x="75" y="256"/>
                    <a:pt x="75" y="257"/>
                  </a:cubicBezTo>
                  <a:cubicBezTo>
                    <a:pt x="74" y="258"/>
                    <a:pt x="74" y="259"/>
                    <a:pt x="74" y="260"/>
                  </a:cubicBezTo>
                  <a:cubicBezTo>
                    <a:pt x="74" y="261"/>
                    <a:pt x="73" y="261"/>
                    <a:pt x="73" y="261"/>
                  </a:cubicBezTo>
                  <a:cubicBezTo>
                    <a:pt x="72" y="260"/>
                    <a:pt x="72" y="262"/>
                    <a:pt x="71" y="263"/>
                  </a:cubicBezTo>
                  <a:cubicBezTo>
                    <a:pt x="71" y="263"/>
                    <a:pt x="70" y="265"/>
                    <a:pt x="70" y="264"/>
                  </a:cubicBezTo>
                  <a:cubicBezTo>
                    <a:pt x="69" y="264"/>
                    <a:pt x="70" y="262"/>
                    <a:pt x="70" y="261"/>
                  </a:cubicBezTo>
                  <a:cubicBezTo>
                    <a:pt x="70" y="260"/>
                    <a:pt x="71" y="259"/>
                    <a:pt x="70" y="258"/>
                  </a:cubicBezTo>
                  <a:cubicBezTo>
                    <a:pt x="70" y="257"/>
                    <a:pt x="70" y="256"/>
                    <a:pt x="70" y="255"/>
                  </a:cubicBezTo>
                  <a:cubicBezTo>
                    <a:pt x="70" y="255"/>
                    <a:pt x="71" y="254"/>
                    <a:pt x="72" y="254"/>
                  </a:cubicBezTo>
                  <a:cubicBezTo>
                    <a:pt x="72" y="253"/>
                    <a:pt x="73" y="253"/>
                    <a:pt x="74" y="252"/>
                  </a:cubicBezTo>
                  <a:cubicBezTo>
                    <a:pt x="75" y="252"/>
                    <a:pt x="76" y="251"/>
                    <a:pt x="75" y="251"/>
                  </a:cubicBezTo>
                  <a:cubicBezTo>
                    <a:pt x="75" y="251"/>
                    <a:pt x="74" y="252"/>
                    <a:pt x="74" y="251"/>
                  </a:cubicBezTo>
                  <a:cubicBezTo>
                    <a:pt x="74" y="250"/>
                    <a:pt x="73" y="250"/>
                    <a:pt x="73" y="251"/>
                  </a:cubicBezTo>
                  <a:cubicBezTo>
                    <a:pt x="73" y="251"/>
                    <a:pt x="71" y="255"/>
                    <a:pt x="71" y="254"/>
                  </a:cubicBezTo>
                  <a:cubicBezTo>
                    <a:pt x="70" y="253"/>
                    <a:pt x="70" y="252"/>
                    <a:pt x="71" y="252"/>
                  </a:cubicBezTo>
                  <a:cubicBezTo>
                    <a:pt x="71" y="251"/>
                    <a:pt x="71" y="249"/>
                    <a:pt x="71" y="249"/>
                  </a:cubicBezTo>
                  <a:cubicBezTo>
                    <a:pt x="71" y="248"/>
                    <a:pt x="71" y="247"/>
                    <a:pt x="71" y="247"/>
                  </a:cubicBezTo>
                  <a:cubicBezTo>
                    <a:pt x="70" y="246"/>
                    <a:pt x="70" y="246"/>
                    <a:pt x="70" y="247"/>
                  </a:cubicBezTo>
                  <a:cubicBezTo>
                    <a:pt x="70" y="248"/>
                    <a:pt x="69" y="249"/>
                    <a:pt x="69" y="249"/>
                  </a:cubicBezTo>
                  <a:cubicBezTo>
                    <a:pt x="69" y="248"/>
                    <a:pt x="69" y="246"/>
                    <a:pt x="70" y="246"/>
                  </a:cubicBezTo>
                  <a:cubicBezTo>
                    <a:pt x="70" y="245"/>
                    <a:pt x="71" y="245"/>
                    <a:pt x="71" y="244"/>
                  </a:cubicBezTo>
                  <a:cubicBezTo>
                    <a:pt x="72" y="244"/>
                    <a:pt x="73" y="244"/>
                    <a:pt x="74" y="243"/>
                  </a:cubicBezTo>
                  <a:cubicBezTo>
                    <a:pt x="74" y="242"/>
                    <a:pt x="74" y="241"/>
                    <a:pt x="75" y="240"/>
                  </a:cubicBezTo>
                  <a:cubicBezTo>
                    <a:pt x="76" y="240"/>
                    <a:pt x="77" y="240"/>
                    <a:pt x="78" y="240"/>
                  </a:cubicBezTo>
                  <a:cubicBezTo>
                    <a:pt x="79" y="240"/>
                    <a:pt x="81" y="240"/>
                    <a:pt x="81" y="241"/>
                  </a:cubicBezTo>
                  <a:cubicBezTo>
                    <a:pt x="82" y="241"/>
                    <a:pt x="81" y="240"/>
                    <a:pt x="80" y="240"/>
                  </a:cubicBezTo>
                  <a:cubicBezTo>
                    <a:pt x="79" y="239"/>
                    <a:pt x="75" y="239"/>
                    <a:pt x="75" y="241"/>
                  </a:cubicBezTo>
                  <a:cubicBezTo>
                    <a:pt x="74" y="242"/>
                    <a:pt x="74" y="243"/>
                    <a:pt x="72" y="244"/>
                  </a:cubicBezTo>
                  <a:cubicBezTo>
                    <a:pt x="71" y="244"/>
                    <a:pt x="70" y="246"/>
                    <a:pt x="69" y="245"/>
                  </a:cubicBezTo>
                  <a:cubicBezTo>
                    <a:pt x="69" y="244"/>
                    <a:pt x="70" y="242"/>
                    <a:pt x="70" y="241"/>
                  </a:cubicBezTo>
                  <a:cubicBezTo>
                    <a:pt x="70" y="240"/>
                    <a:pt x="70" y="240"/>
                    <a:pt x="70" y="241"/>
                  </a:cubicBezTo>
                  <a:cubicBezTo>
                    <a:pt x="69" y="241"/>
                    <a:pt x="69" y="243"/>
                    <a:pt x="68" y="243"/>
                  </a:cubicBezTo>
                  <a:cubicBezTo>
                    <a:pt x="68" y="243"/>
                    <a:pt x="68" y="242"/>
                    <a:pt x="68" y="242"/>
                  </a:cubicBezTo>
                  <a:cubicBezTo>
                    <a:pt x="69" y="241"/>
                    <a:pt x="69" y="239"/>
                    <a:pt x="69" y="239"/>
                  </a:cubicBezTo>
                  <a:cubicBezTo>
                    <a:pt x="69" y="240"/>
                    <a:pt x="68" y="241"/>
                    <a:pt x="68" y="241"/>
                  </a:cubicBezTo>
                  <a:cubicBezTo>
                    <a:pt x="67" y="241"/>
                    <a:pt x="67" y="242"/>
                    <a:pt x="67" y="243"/>
                  </a:cubicBezTo>
                  <a:cubicBezTo>
                    <a:pt x="67" y="244"/>
                    <a:pt x="67" y="245"/>
                    <a:pt x="67" y="245"/>
                  </a:cubicBezTo>
                  <a:cubicBezTo>
                    <a:pt x="66" y="245"/>
                    <a:pt x="66" y="244"/>
                    <a:pt x="66" y="243"/>
                  </a:cubicBezTo>
                  <a:cubicBezTo>
                    <a:pt x="66" y="242"/>
                    <a:pt x="66" y="243"/>
                    <a:pt x="66" y="242"/>
                  </a:cubicBezTo>
                  <a:cubicBezTo>
                    <a:pt x="66" y="242"/>
                    <a:pt x="66" y="241"/>
                    <a:pt x="66" y="240"/>
                  </a:cubicBezTo>
                  <a:cubicBezTo>
                    <a:pt x="66" y="239"/>
                    <a:pt x="66" y="238"/>
                    <a:pt x="67" y="238"/>
                  </a:cubicBezTo>
                  <a:cubicBezTo>
                    <a:pt x="67" y="238"/>
                    <a:pt x="67" y="237"/>
                    <a:pt x="68" y="237"/>
                  </a:cubicBezTo>
                  <a:cubicBezTo>
                    <a:pt x="68" y="237"/>
                    <a:pt x="69" y="237"/>
                    <a:pt x="70" y="237"/>
                  </a:cubicBezTo>
                  <a:cubicBezTo>
                    <a:pt x="70" y="238"/>
                    <a:pt x="71" y="239"/>
                    <a:pt x="72" y="238"/>
                  </a:cubicBezTo>
                  <a:cubicBezTo>
                    <a:pt x="72" y="237"/>
                    <a:pt x="73" y="236"/>
                    <a:pt x="73" y="236"/>
                  </a:cubicBezTo>
                  <a:cubicBezTo>
                    <a:pt x="74" y="236"/>
                    <a:pt x="75" y="237"/>
                    <a:pt x="75" y="236"/>
                  </a:cubicBezTo>
                  <a:cubicBezTo>
                    <a:pt x="75" y="235"/>
                    <a:pt x="75" y="235"/>
                    <a:pt x="75" y="235"/>
                  </a:cubicBezTo>
                  <a:cubicBezTo>
                    <a:pt x="74" y="236"/>
                    <a:pt x="72" y="237"/>
                    <a:pt x="71" y="237"/>
                  </a:cubicBezTo>
                  <a:cubicBezTo>
                    <a:pt x="71" y="237"/>
                    <a:pt x="71" y="236"/>
                    <a:pt x="70" y="236"/>
                  </a:cubicBezTo>
                  <a:cubicBezTo>
                    <a:pt x="70" y="236"/>
                    <a:pt x="68" y="236"/>
                    <a:pt x="68" y="236"/>
                  </a:cubicBezTo>
                  <a:cubicBezTo>
                    <a:pt x="67" y="236"/>
                    <a:pt x="67" y="237"/>
                    <a:pt x="66" y="237"/>
                  </a:cubicBezTo>
                  <a:cubicBezTo>
                    <a:pt x="66" y="237"/>
                    <a:pt x="65" y="236"/>
                    <a:pt x="65" y="236"/>
                  </a:cubicBezTo>
                  <a:cubicBezTo>
                    <a:pt x="65" y="235"/>
                    <a:pt x="65" y="234"/>
                    <a:pt x="66" y="234"/>
                  </a:cubicBezTo>
                  <a:cubicBezTo>
                    <a:pt x="66" y="235"/>
                    <a:pt x="68" y="234"/>
                    <a:pt x="69" y="233"/>
                  </a:cubicBezTo>
                  <a:cubicBezTo>
                    <a:pt x="70" y="232"/>
                    <a:pt x="71" y="231"/>
                    <a:pt x="72" y="230"/>
                  </a:cubicBezTo>
                  <a:cubicBezTo>
                    <a:pt x="73" y="230"/>
                    <a:pt x="74" y="230"/>
                    <a:pt x="75" y="229"/>
                  </a:cubicBezTo>
                  <a:cubicBezTo>
                    <a:pt x="75" y="228"/>
                    <a:pt x="75" y="227"/>
                    <a:pt x="77" y="226"/>
                  </a:cubicBezTo>
                  <a:cubicBezTo>
                    <a:pt x="79" y="225"/>
                    <a:pt x="79" y="224"/>
                    <a:pt x="80" y="224"/>
                  </a:cubicBezTo>
                  <a:cubicBezTo>
                    <a:pt x="81" y="223"/>
                    <a:pt x="82" y="224"/>
                    <a:pt x="83" y="224"/>
                  </a:cubicBezTo>
                  <a:cubicBezTo>
                    <a:pt x="85" y="224"/>
                    <a:pt x="85" y="224"/>
                    <a:pt x="85" y="223"/>
                  </a:cubicBezTo>
                  <a:cubicBezTo>
                    <a:pt x="84" y="223"/>
                    <a:pt x="82" y="224"/>
                    <a:pt x="82" y="223"/>
                  </a:cubicBezTo>
                  <a:cubicBezTo>
                    <a:pt x="81" y="223"/>
                    <a:pt x="82" y="222"/>
                    <a:pt x="83" y="222"/>
                  </a:cubicBezTo>
                  <a:cubicBezTo>
                    <a:pt x="84" y="221"/>
                    <a:pt x="86" y="222"/>
                    <a:pt x="87" y="221"/>
                  </a:cubicBezTo>
                  <a:cubicBezTo>
                    <a:pt x="87" y="221"/>
                    <a:pt x="85" y="221"/>
                    <a:pt x="83" y="222"/>
                  </a:cubicBezTo>
                  <a:cubicBezTo>
                    <a:pt x="82" y="222"/>
                    <a:pt x="82" y="222"/>
                    <a:pt x="80" y="223"/>
                  </a:cubicBezTo>
                  <a:cubicBezTo>
                    <a:pt x="79" y="223"/>
                    <a:pt x="79" y="225"/>
                    <a:pt x="78" y="225"/>
                  </a:cubicBezTo>
                  <a:cubicBezTo>
                    <a:pt x="77" y="225"/>
                    <a:pt x="76" y="225"/>
                    <a:pt x="76" y="226"/>
                  </a:cubicBezTo>
                  <a:cubicBezTo>
                    <a:pt x="75" y="227"/>
                    <a:pt x="75" y="229"/>
                    <a:pt x="74" y="229"/>
                  </a:cubicBezTo>
                  <a:cubicBezTo>
                    <a:pt x="73" y="229"/>
                    <a:pt x="72" y="229"/>
                    <a:pt x="71" y="230"/>
                  </a:cubicBezTo>
                  <a:cubicBezTo>
                    <a:pt x="70" y="231"/>
                    <a:pt x="69" y="233"/>
                    <a:pt x="67" y="233"/>
                  </a:cubicBezTo>
                  <a:cubicBezTo>
                    <a:pt x="66" y="234"/>
                    <a:pt x="65" y="235"/>
                    <a:pt x="64" y="234"/>
                  </a:cubicBezTo>
                  <a:cubicBezTo>
                    <a:pt x="64" y="234"/>
                    <a:pt x="65" y="233"/>
                    <a:pt x="66" y="232"/>
                  </a:cubicBezTo>
                  <a:cubicBezTo>
                    <a:pt x="66" y="232"/>
                    <a:pt x="68" y="232"/>
                    <a:pt x="67" y="232"/>
                  </a:cubicBezTo>
                  <a:cubicBezTo>
                    <a:pt x="67" y="232"/>
                    <a:pt x="65" y="234"/>
                    <a:pt x="65" y="232"/>
                  </a:cubicBezTo>
                  <a:cubicBezTo>
                    <a:pt x="64" y="231"/>
                    <a:pt x="64" y="231"/>
                    <a:pt x="64" y="230"/>
                  </a:cubicBezTo>
                  <a:cubicBezTo>
                    <a:pt x="65" y="229"/>
                    <a:pt x="65" y="228"/>
                    <a:pt x="66" y="228"/>
                  </a:cubicBezTo>
                  <a:cubicBezTo>
                    <a:pt x="66" y="228"/>
                    <a:pt x="68" y="229"/>
                    <a:pt x="68" y="228"/>
                  </a:cubicBezTo>
                  <a:cubicBezTo>
                    <a:pt x="68" y="228"/>
                    <a:pt x="67" y="227"/>
                    <a:pt x="67" y="226"/>
                  </a:cubicBezTo>
                  <a:cubicBezTo>
                    <a:pt x="67" y="226"/>
                    <a:pt x="68" y="226"/>
                    <a:pt x="68" y="226"/>
                  </a:cubicBezTo>
                  <a:cubicBezTo>
                    <a:pt x="69" y="226"/>
                    <a:pt x="70" y="226"/>
                    <a:pt x="70" y="225"/>
                  </a:cubicBezTo>
                  <a:cubicBezTo>
                    <a:pt x="70" y="225"/>
                    <a:pt x="70" y="224"/>
                    <a:pt x="70" y="224"/>
                  </a:cubicBezTo>
                  <a:cubicBezTo>
                    <a:pt x="71" y="223"/>
                    <a:pt x="71" y="223"/>
                    <a:pt x="72" y="223"/>
                  </a:cubicBezTo>
                  <a:cubicBezTo>
                    <a:pt x="72" y="223"/>
                    <a:pt x="73" y="224"/>
                    <a:pt x="73" y="223"/>
                  </a:cubicBezTo>
                  <a:cubicBezTo>
                    <a:pt x="74" y="223"/>
                    <a:pt x="73" y="222"/>
                    <a:pt x="73" y="222"/>
                  </a:cubicBezTo>
                  <a:cubicBezTo>
                    <a:pt x="73" y="221"/>
                    <a:pt x="73" y="221"/>
                    <a:pt x="72" y="222"/>
                  </a:cubicBezTo>
                  <a:cubicBezTo>
                    <a:pt x="72" y="222"/>
                    <a:pt x="71" y="222"/>
                    <a:pt x="70" y="223"/>
                  </a:cubicBezTo>
                  <a:cubicBezTo>
                    <a:pt x="70" y="223"/>
                    <a:pt x="69" y="222"/>
                    <a:pt x="68" y="222"/>
                  </a:cubicBezTo>
                  <a:cubicBezTo>
                    <a:pt x="66" y="223"/>
                    <a:pt x="66" y="222"/>
                    <a:pt x="65" y="222"/>
                  </a:cubicBezTo>
                  <a:cubicBezTo>
                    <a:pt x="64" y="222"/>
                    <a:pt x="65" y="221"/>
                    <a:pt x="65" y="221"/>
                  </a:cubicBezTo>
                  <a:cubicBezTo>
                    <a:pt x="66" y="221"/>
                    <a:pt x="68" y="221"/>
                    <a:pt x="68" y="221"/>
                  </a:cubicBezTo>
                  <a:cubicBezTo>
                    <a:pt x="67" y="220"/>
                    <a:pt x="66" y="221"/>
                    <a:pt x="66" y="220"/>
                  </a:cubicBezTo>
                  <a:cubicBezTo>
                    <a:pt x="65" y="220"/>
                    <a:pt x="67" y="220"/>
                    <a:pt x="68" y="220"/>
                  </a:cubicBezTo>
                  <a:cubicBezTo>
                    <a:pt x="68" y="219"/>
                    <a:pt x="65" y="220"/>
                    <a:pt x="65" y="219"/>
                  </a:cubicBezTo>
                  <a:cubicBezTo>
                    <a:pt x="64" y="219"/>
                    <a:pt x="65" y="218"/>
                    <a:pt x="66" y="218"/>
                  </a:cubicBezTo>
                  <a:cubicBezTo>
                    <a:pt x="67" y="218"/>
                    <a:pt x="69" y="218"/>
                    <a:pt x="70" y="217"/>
                  </a:cubicBezTo>
                  <a:cubicBezTo>
                    <a:pt x="71" y="217"/>
                    <a:pt x="74" y="216"/>
                    <a:pt x="76" y="216"/>
                  </a:cubicBezTo>
                  <a:cubicBezTo>
                    <a:pt x="77" y="216"/>
                    <a:pt x="79" y="215"/>
                    <a:pt x="79" y="216"/>
                  </a:cubicBezTo>
                  <a:cubicBezTo>
                    <a:pt x="80" y="217"/>
                    <a:pt x="80" y="219"/>
                    <a:pt x="81" y="219"/>
                  </a:cubicBezTo>
                  <a:cubicBezTo>
                    <a:pt x="82" y="219"/>
                    <a:pt x="85" y="219"/>
                    <a:pt x="85" y="218"/>
                  </a:cubicBezTo>
                  <a:cubicBezTo>
                    <a:pt x="85" y="218"/>
                    <a:pt x="83" y="219"/>
                    <a:pt x="82" y="219"/>
                  </a:cubicBezTo>
                  <a:cubicBezTo>
                    <a:pt x="81" y="219"/>
                    <a:pt x="80" y="219"/>
                    <a:pt x="80" y="217"/>
                  </a:cubicBezTo>
                  <a:cubicBezTo>
                    <a:pt x="79" y="216"/>
                    <a:pt x="79" y="216"/>
                    <a:pt x="78" y="216"/>
                  </a:cubicBezTo>
                  <a:cubicBezTo>
                    <a:pt x="77" y="216"/>
                    <a:pt x="72" y="216"/>
                    <a:pt x="70" y="217"/>
                  </a:cubicBezTo>
                  <a:cubicBezTo>
                    <a:pt x="69" y="217"/>
                    <a:pt x="65" y="218"/>
                    <a:pt x="65" y="217"/>
                  </a:cubicBezTo>
                  <a:cubicBezTo>
                    <a:pt x="65" y="217"/>
                    <a:pt x="65" y="216"/>
                    <a:pt x="66" y="216"/>
                  </a:cubicBezTo>
                  <a:cubicBezTo>
                    <a:pt x="66" y="215"/>
                    <a:pt x="67" y="214"/>
                    <a:pt x="67" y="214"/>
                  </a:cubicBezTo>
                  <a:cubicBezTo>
                    <a:pt x="68" y="213"/>
                    <a:pt x="70" y="212"/>
                    <a:pt x="71" y="211"/>
                  </a:cubicBezTo>
                  <a:cubicBezTo>
                    <a:pt x="71" y="210"/>
                    <a:pt x="73" y="210"/>
                    <a:pt x="73" y="210"/>
                  </a:cubicBezTo>
                  <a:cubicBezTo>
                    <a:pt x="74" y="210"/>
                    <a:pt x="75" y="209"/>
                    <a:pt x="76" y="210"/>
                  </a:cubicBezTo>
                  <a:cubicBezTo>
                    <a:pt x="77" y="211"/>
                    <a:pt x="78" y="212"/>
                    <a:pt x="78" y="212"/>
                  </a:cubicBezTo>
                  <a:cubicBezTo>
                    <a:pt x="79" y="212"/>
                    <a:pt x="81" y="211"/>
                    <a:pt x="82" y="212"/>
                  </a:cubicBezTo>
                  <a:cubicBezTo>
                    <a:pt x="82" y="212"/>
                    <a:pt x="84" y="213"/>
                    <a:pt x="85" y="214"/>
                  </a:cubicBezTo>
                  <a:cubicBezTo>
                    <a:pt x="85" y="215"/>
                    <a:pt x="87" y="214"/>
                    <a:pt x="88" y="214"/>
                  </a:cubicBezTo>
                  <a:cubicBezTo>
                    <a:pt x="88" y="214"/>
                    <a:pt x="88" y="214"/>
                    <a:pt x="86" y="214"/>
                  </a:cubicBezTo>
                  <a:cubicBezTo>
                    <a:pt x="85" y="213"/>
                    <a:pt x="84" y="213"/>
                    <a:pt x="84" y="213"/>
                  </a:cubicBezTo>
                  <a:cubicBezTo>
                    <a:pt x="84" y="212"/>
                    <a:pt x="85" y="211"/>
                    <a:pt x="86" y="211"/>
                  </a:cubicBezTo>
                  <a:cubicBezTo>
                    <a:pt x="87" y="211"/>
                    <a:pt x="89" y="211"/>
                    <a:pt x="89" y="211"/>
                  </a:cubicBezTo>
                  <a:cubicBezTo>
                    <a:pt x="90" y="211"/>
                    <a:pt x="89" y="210"/>
                    <a:pt x="88" y="210"/>
                  </a:cubicBezTo>
                  <a:cubicBezTo>
                    <a:pt x="87" y="210"/>
                    <a:pt x="85" y="211"/>
                    <a:pt x="84" y="211"/>
                  </a:cubicBezTo>
                  <a:cubicBezTo>
                    <a:pt x="84" y="211"/>
                    <a:pt x="83" y="212"/>
                    <a:pt x="82" y="211"/>
                  </a:cubicBezTo>
                  <a:cubicBezTo>
                    <a:pt x="82" y="210"/>
                    <a:pt x="83" y="210"/>
                    <a:pt x="84" y="210"/>
                  </a:cubicBezTo>
                  <a:cubicBezTo>
                    <a:pt x="85" y="210"/>
                    <a:pt x="85" y="209"/>
                    <a:pt x="86" y="209"/>
                  </a:cubicBezTo>
                  <a:cubicBezTo>
                    <a:pt x="86" y="209"/>
                    <a:pt x="85" y="210"/>
                    <a:pt x="85" y="210"/>
                  </a:cubicBezTo>
                  <a:cubicBezTo>
                    <a:pt x="84" y="209"/>
                    <a:pt x="83" y="210"/>
                    <a:pt x="82" y="210"/>
                  </a:cubicBezTo>
                  <a:cubicBezTo>
                    <a:pt x="82" y="211"/>
                    <a:pt x="80" y="211"/>
                    <a:pt x="80" y="211"/>
                  </a:cubicBezTo>
                  <a:cubicBezTo>
                    <a:pt x="80" y="211"/>
                    <a:pt x="78" y="210"/>
                    <a:pt x="77" y="210"/>
                  </a:cubicBezTo>
                  <a:cubicBezTo>
                    <a:pt x="76" y="209"/>
                    <a:pt x="76" y="208"/>
                    <a:pt x="75" y="209"/>
                  </a:cubicBezTo>
                  <a:cubicBezTo>
                    <a:pt x="74" y="209"/>
                    <a:pt x="72" y="209"/>
                    <a:pt x="71" y="210"/>
                  </a:cubicBezTo>
                  <a:cubicBezTo>
                    <a:pt x="70" y="211"/>
                    <a:pt x="67" y="214"/>
                    <a:pt x="66" y="213"/>
                  </a:cubicBezTo>
                  <a:cubicBezTo>
                    <a:pt x="66" y="212"/>
                    <a:pt x="67" y="211"/>
                    <a:pt x="67" y="210"/>
                  </a:cubicBezTo>
                  <a:cubicBezTo>
                    <a:pt x="68" y="210"/>
                    <a:pt x="67" y="209"/>
                    <a:pt x="68" y="209"/>
                  </a:cubicBezTo>
                  <a:cubicBezTo>
                    <a:pt x="68" y="209"/>
                    <a:pt x="70" y="209"/>
                    <a:pt x="70" y="208"/>
                  </a:cubicBezTo>
                  <a:cubicBezTo>
                    <a:pt x="70" y="207"/>
                    <a:pt x="70" y="206"/>
                    <a:pt x="71" y="206"/>
                  </a:cubicBezTo>
                  <a:cubicBezTo>
                    <a:pt x="71" y="205"/>
                    <a:pt x="72" y="205"/>
                    <a:pt x="72" y="205"/>
                  </a:cubicBezTo>
                  <a:cubicBezTo>
                    <a:pt x="72" y="204"/>
                    <a:pt x="73" y="206"/>
                    <a:pt x="74" y="207"/>
                  </a:cubicBezTo>
                  <a:cubicBezTo>
                    <a:pt x="75" y="207"/>
                    <a:pt x="76" y="207"/>
                    <a:pt x="76" y="207"/>
                  </a:cubicBezTo>
                  <a:cubicBezTo>
                    <a:pt x="77" y="206"/>
                    <a:pt x="76" y="208"/>
                    <a:pt x="78" y="208"/>
                  </a:cubicBezTo>
                  <a:cubicBezTo>
                    <a:pt x="79" y="208"/>
                    <a:pt x="80" y="207"/>
                    <a:pt x="80" y="207"/>
                  </a:cubicBezTo>
                  <a:cubicBezTo>
                    <a:pt x="79" y="207"/>
                    <a:pt x="77" y="208"/>
                    <a:pt x="77" y="207"/>
                  </a:cubicBezTo>
                  <a:cubicBezTo>
                    <a:pt x="77" y="207"/>
                    <a:pt x="77" y="206"/>
                    <a:pt x="76" y="206"/>
                  </a:cubicBezTo>
                  <a:cubicBezTo>
                    <a:pt x="76" y="206"/>
                    <a:pt x="73" y="206"/>
                    <a:pt x="73" y="206"/>
                  </a:cubicBezTo>
                  <a:cubicBezTo>
                    <a:pt x="73" y="206"/>
                    <a:pt x="72" y="205"/>
                    <a:pt x="72" y="205"/>
                  </a:cubicBezTo>
                  <a:cubicBezTo>
                    <a:pt x="72" y="204"/>
                    <a:pt x="72" y="204"/>
                    <a:pt x="72" y="204"/>
                  </a:cubicBezTo>
                  <a:cubicBezTo>
                    <a:pt x="70" y="204"/>
                    <a:pt x="70" y="204"/>
                    <a:pt x="70" y="204"/>
                  </a:cubicBezTo>
                  <a:cubicBezTo>
                    <a:pt x="70" y="202"/>
                    <a:pt x="70" y="202"/>
                    <a:pt x="70" y="202"/>
                  </a:cubicBezTo>
                  <a:cubicBezTo>
                    <a:pt x="72" y="203"/>
                    <a:pt x="72" y="203"/>
                    <a:pt x="72" y="203"/>
                  </a:cubicBezTo>
                  <a:cubicBezTo>
                    <a:pt x="72" y="203"/>
                    <a:pt x="73" y="203"/>
                    <a:pt x="74" y="204"/>
                  </a:cubicBezTo>
                  <a:cubicBezTo>
                    <a:pt x="75" y="204"/>
                    <a:pt x="75" y="205"/>
                    <a:pt x="75" y="205"/>
                  </a:cubicBezTo>
                  <a:cubicBezTo>
                    <a:pt x="76" y="206"/>
                    <a:pt x="76" y="205"/>
                    <a:pt x="75" y="204"/>
                  </a:cubicBezTo>
                  <a:cubicBezTo>
                    <a:pt x="75" y="204"/>
                    <a:pt x="76" y="204"/>
                    <a:pt x="77" y="205"/>
                  </a:cubicBezTo>
                  <a:cubicBezTo>
                    <a:pt x="78" y="206"/>
                    <a:pt x="79" y="206"/>
                    <a:pt x="80" y="206"/>
                  </a:cubicBezTo>
                  <a:cubicBezTo>
                    <a:pt x="81" y="205"/>
                    <a:pt x="82" y="205"/>
                    <a:pt x="83" y="205"/>
                  </a:cubicBezTo>
                  <a:cubicBezTo>
                    <a:pt x="84" y="206"/>
                    <a:pt x="84" y="206"/>
                    <a:pt x="84" y="206"/>
                  </a:cubicBezTo>
                  <a:cubicBezTo>
                    <a:pt x="84" y="206"/>
                    <a:pt x="83" y="205"/>
                    <a:pt x="82" y="205"/>
                  </a:cubicBezTo>
                  <a:cubicBezTo>
                    <a:pt x="81" y="205"/>
                    <a:pt x="80" y="205"/>
                    <a:pt x="79" y="205"/>
                  </a:cubicBezTo>
                  <a:cubicBezTo>
                    <a:pt x="78" y="205"/>
                    <a:pt x="76" y="204"/>
                    <a:pt x="76" y="203"/>
                  </a:cubicBezTo>
                  <a:cubicBezTo>
                    <a:pt x="75" y="203"/>
                    <a:pt x="77" y="203"/>
                    <a:pt x="78" y="202"/>
                  </a:cubicBezTo>
                  <a:cubicBezTo>
                    <a:pt x="79" y="202"/>
                    <a:pt x="82" y="202"/>
                    <a:pt x="82" y="202"/>
                  </a:cubicBezTo>
                  <a:cubicBezTo>
                    <a:pt x="83" y="202"/>
                    <a:pt x="83" y="203"/>
                    <a:pt x="84" y="204"/>
                  </a:cubicBezTo>
                  <a:cubicBezTo>
                    <a:pt x="84" y="206"/>
                    <a:pt x="85" y="206"/>
                    <a:pt x="86" y="207"/>
                  </a:cubicBezTo>
                  <a:cubicBezTo>
                    <a:pt x="86" y="208"/>
                    <a:pt x="87" y="208"/>
                    <a:pt x="87" y="209"/>
                  </a:cubicBezTo>
                  <a:cubicBezTo>
                    <a:pt x="88" y="209"/>
                    <a:pt x="87" y="208"/>
                    <a:pt x="87" y="208"/>
                  </a:cubicBezTo>
                  <a:cubicBezTo>
                    <a:pt x="86" y="207"/>
                    <a:pt x="88" y="207"/>
                    <a:pt x="89" y="207"/>
                  </a:cubicBezTo>
                  <a:cubicBezTo>
                    <a:pt x="90" y="207"/>
                    <a:pt x="87" y="207"/>
                    <a:pt x="86" y="206"/>
                  </a:cubicBezTo>
                  <a:cubicBezTo>
                    <a:pt x="85" y="205"/>
                    <a:pt x="84" y="204"/>
                    <a:pt x="84" y="203"/>
                  </a:cubicBezTo>
                  <a:cubicBezTo>
                    <a:pt x="83" y="203"/>
                    <a:pt x="83" y="202"/>
                    <a:pt x="84" y="201"/>
                  </a:cubicBezTo>
                  <a:cubicBezTo>
                    <a:pt x="84" y="200"/>
                    <a:pt x="85" y="199"/>
                    <a:pt x="86" y="199"/>
                  </a:cubicBezTo>
                  <a:cubicBezTo>
                    <a:pt x="87" y="199"/>
                    <a:pt x="86" y="198"/>
                    <a:pt x="85" y="199"/>
                  </a:cubicBezTo>
                  <a:cubicBezTo>
                    <a:pt x="84" y="200"/>
                    <a:pt x="83" y="200"/>
                    <a:pt x="82" y="200"/>
                  </a:cubicBezTo>
                  <a:cubicBezTo>
                    <a:pt x="81" y="200"/>
                    <a:pt x="81" y="200"/>
                    <a:pt x="82" y="201"/>
                  </a:cubicBezTo>
                  <a:cubicBezTo>
                    <a:pt x="83" y="202"/>
                    <a:pt x="81" y="201"/>
                    <a:pt x="81" y="202"/>
                  </a:cubicBezTo>
                  <a:cubicBezTo>
                    <a:pt x="80" y="202"/>
                    <a:pt x="77" y="202"/>
                    <a:pt x="76" y="202"/>
                  </a:cubicBezTo>
                  <a:cubicBezTo>
                    <a:pt x="75" y="203"/>
                    <a:pt x="74" y="203"/>
                    <a:pt x="73" y="202"/>
                  </a:cubicBezTo>
                  <a:cubicBezTo>
                    <a:pt x="73" y="202"/>
                    <a:pt x="73" y="202"/>
                    <a:pt x="72" y="202"/>
                  </a:cubicBezTo>
                  <a:cubicBezTo>
                    <a:pt x="71" y="202"/>
                    <a:pt x="71" y="202"/>
                    <a:pt x="71" y="202"/>
                  </a:cubicBezTo>
                  <a:cubicBezTo>
                    <a:pt x="71" y="201"/>
                    <a:pt x="72" y="201"/>
                    <a:pt x="72" y="200"/>
                  </a:cubicBezTo>
                  <a:cubicBezTo>
                    <a:pt x="72" y="200"/>
                    <a:pt x="73" y="199"/>
                    <a:pt x="73" y="198"/>
                  </a:cubicBezTo>
                  <a:cubicBezTo>
                    <a:pt x="73" y="198"/>
                    <a:pt x="73" y="198"/>
                    <a:pt x="73" y="199"/>
                  </a:cubicBezTo>
                  <a:cubicBezTo>
                    <a:pt x="73" y="200"/>
                    <a:pt x="74" y="200"/>
                    <a:pt x="75" y="199"/>
                  </a:cubicBezTo>
                  <a:cubicBezTo>
                    <a:pt x="75" y="199"/>
                    <a:pt x="76" y="198"/>
                    <a:pt x="76" y="198"/>
                  </a:cubicBezTo>
                  <a:cubicBezTo>
                    <a:pt x="77" y="197"/>
                    <a:pt x="77" y="197"/>
                    <a:pt x="77" y="197"/>
                  </a:cubicBezTo>
                  <a:cubicBezTo>
                    <a:pt x="77" y="197"/>
                    <a:pt x="76" y="196"/>
                    <a:pt x="75" y="197"/>
                  </a:cubicBezTo>
                  <a:cubicBezTo>
                    <a:pt x="74" y="197"/>
                    <a:pt x="73" y="197"/>
                    <a:pt x="73" y="197"/>
                  </a:cubicBezTo>
                  <a:cubicBezTo>
                    <a:pt x="73" y="196"/>
                    <a:pt x="74" y="196"/>
                    <a:pt x="75" y="195"/>
                  </a:cubicBezTo>
                  <a:cubicBezTo>
                    <a:pt x="76" y="195"/>
                    <a:pt x="77" y="195"/>
                    <a:pt x="77" y="195"/>
                  </a:cubicBezTo>
                  <a:cubicBezTo>
                    <a:pt x="78" y="194"/>
                    <a:pt x="79" y="195"/>
                    <a:pt x="79" y="195"/>
                  </a:cubicBezTo>
                  <a:cubicBezTo>
                    <a:pt x="79" y="196"/>
                    <a:pt x="79" y="196"/>
                    <a:pt x="79" y="196"/>
                  </a:cubicBezTo>
                  <a:cubicBezTo>
                    <a:pt x="80" y="196"/>
                    <a:pt x="80" y="196"/>
                    <a:pt x="81" y="196"/>
                  </a:cubicBezTo>
                  <a:cubicBezTo>
                    <a:pt x="81" y="197"/>
                    <a:pt x="80" y="197"/>
                    <a:pt x="80" y="197"/>
                  </a:cubicBezTo>
                  <a:cubicBezTo>
                    <a:pt x="81" y="197"/>
                    <a:pt x="82" y="198"/>
                    <a:pt x="83" y="198"/>
                  </a:cubicBezTo>
                  <a:cubicBezTo>
                    <a:pt x="84" y="197"/>
                    <a:pt x="85" y="197"/>
                    <a:pt x="85" y="196"/>
                  </a:cubicBezTo>
                  <a:cubicBezTo>
                    <a:pt x="86" y="196"/>
                    <a:pt x="86" y="195"/>
                    <a:pt x="85" y="195"/>
                  </a:cubicBezTo>
                  <a:cubicBezTo>
                    <a:pt x="85" y="195"/>
                    <a:pt x="84" y="196"/>
                    <a:pt x="84" y="195"/>
                  </a:cubicBezTo>
                  <a:cubicBezTo>
                    <a:pt x="84" y="194"/>
                    <a:pt x="84" y="193"/>
                    <a:pt x="85" y="193"/>
                  </a:cubicBezTo>
                  <a:cubicBezTo>
                    <a:pt x="86" y="192"/>
                    <a:pt x="86" y="192"/>
                    <a:pt x="86" y="191"/>
                  </a:cubicBezTo>
                  <a:cubicBezTo>
                    <a:pt x="86" y="191"/>
                    <a:pt x="86" y="189"/>
                    <a:pt x="86" y="189"/>
                  </a:cubicBezTo>
                  <a:cubicBezTo>
                    <a:pt x="86" y="189"/>
                    <a:pt x="87" y="188"/>
                    <a:pt x="87" y="189"/>
                  </a:cubicBezTo>
                  <a:cubicBezTo>
                    <a:pt x="87" y="190"/>
                    <a:pt x="87" y="190"/>
                    <a:pt x="88" y="190"/>
                  </a:cubicBezTo>
                  <a:cubicBezTo>
                    <a:pt x="88" y="190"/>
                    <a:pt x="89" y="190"/>
                    <a:pt x="89" y="191"/>
                  </a:cubicBezTo>
                  <a:cubicBezTo>
                    <a:pt x="89" y="191"/>
                    <a:pt x="90" y="192"/>
                    <a:pt x="90" y="192"/>
                  </a:cubicBezTo>
                  <a:cubicBezTo>
                    <a:pt x="90" y="191"/>
                    <a:pt x="91" y="191"/>
                    <a:pt x="91" y="190"/>
                  </a:cubicBezTo>
                  <a:cubicBezTo>
                    <a:pt x="90" y="190"/>
                    <a:pt x="89" y="190"/>
                    <a:pt x="90" y="189"/>
                  </a:cubicBezTo>
                  <a:cubicBezTo>
                    <a:pt x="90" y="189"/>
                    <a:pt x="91" y="189"/>
                    <a:pt x="91" y="188"/>
                  </a:cubicBezTo>
                  <a:cubicBezTo>
                    <a:pt x="91" y="188"/>
                    <a:pt x="90" y="187"/>
                    <a:pt x="90" y="187"/>
                  </a:cubicBezTo>
                  <a:cubicBezTo>
                    <a:pt x="90" y="186"/>
                    <a:pt x="89" y="187"/>
                    <a:pt x="88" y="187"/>
                  </a:cubicBezTo>
                  <a:cubicBezTo>
                    <a:pt x="88" y="188"/>
                    <a:pt x="87" y="188"/>
                    <a:pt x="87" y="188"/>
                  </a:cubicBezTo>
                  <a:cubicBezTo>
                    <a:pt x="87" y="187"/>
                    <a:pt x="87" y="186"/>
                    <a:pt x="88" y="186"/>
                  </a:cubicBezTo>
                  <a:cubicBezTo>
                    <a:pt x="88" y="185"/>
                    <a:pt x="88" y="183"/>
                    <a:pt x="89" y="183"/>
                  </a:cubicBezTo>
                  <a:cubicBezTo>
                    <a:pt x="89" y="183"/>
                    <a:pt x="91" y="184"/>
                    <a:pt x="91" y="183"/>
                  </a:cubicBezTo>
                  <a:cubicBezTo>
                    <a:pt x="91" y="182"/>
                    <a:pt x="91" y="182"/>
                    <a:pt x="91" y="181"/>
                  </a:cubicBezTo>
                  <a:cubicBezTo>
                    <a:pt x="90" y="180"/>
                    <a:pt x="90" y="179"/>
                    <a:pt x="89" y="179"/>
                  </a:cubicBezTo>
                  <a:cubicBezTo>
                    <a:pt x="89" y="179"/>
                    <a:pt x="88" y="180"/>
                    <a:pt x="88" y="180"/>
                  </a:cubicBezTo>
                  <a:cubicBezTo>
                    <a:pt x="88" y="181"/>
                    <a:pt x="88" y="183"/>
                    <a:pt x="87" y="183"/>
                  </a:cubicBezTo>
                  <a:cubicBezTo>
                    <a:pt x="86" y="183"/>
                    <a:pt x="86" y="183"/>
                    <a:pt x="86" y="181"/>
                  </a:cubicBezTo>
                  <a:cubicBezTo>
                    <a:pt x="86" y="180"/>
                    <a:pt x="86" y="180"/>
                    <a:pt x="87" y="179"/>
                  </a:cubicBezTo>
                  <a:cubicBezTo>
                    <a:pt x="87" y="178"/>
                    <a:pt x="88" y="177"/>
                    <a:pt x="88" y="176"/>
                  </a:cubicBezTo>
                  <a:cubicBezTo>
                    <a:pt x="88" y="176"/>
                    <a:pt x="89" y="177"/>
                    <a:pt x="89" y="178"/>
                  </a:cubicBezTo>
                  <a:cubicBezTo>
                    <a:pt x="90" y="179"/>
                    <a:pt x="91" y="179"/>
                    <a:pt x="92" y="179"/>
                  </a:cubicBezTo>
                  <a:cubicBezTo>
                    <a:pt x="92" y="179"/>
                    <a:pt x="93" y="179"/>
                    <a:pt x="92" y="178"/>
                  </a:cubicBezTo>
                  <a:cubicBezTo>
                    <a:pt x="92" y="178"/>
                    <a:pt x="91" y="178"/>
                    <a:pt x="92" y="177"/>
                  </a:cubicBezTo>
                  <a:cubicBezTo>
                    <a:pt x="92" y="176"/>
                    <a:pt x="93" y="176"/>
                    <a:pt x="93" y="176"/>
                  </a:cubicBezTo>
                  <a:cubicBezTo>
                    <a:pt x="93" y="175"/>
                    <a:pt x="92" y="175"/>
                    <a:pt x="91" y="175"/>
                  </a:cubicBezTo>
                  <a:cubicBezTo>
                    <a:pt x="91" y="175"/>
                    <a:pt x="90" y="176"/>
                    <a:pt x="89" y="176"/>
                  </a:cubicBezTo>
                  <a:cubicBezTo>
                    <a:pt x="89" y="176"/>
                    <a:pt x="88" y="175"/>
                    <a:pt x="88" y="175"/>
                  </a:cubicBezTo>
                  <a:cubicBezTo>
                    <a:pt x="87" y="175"/>
                    <a:pt x="87" y="176"/>
                    <a:pt x="86" y="176"/>
                  </a:cubicBezTo>
                  <a:cubicBezTo>
                    <a:pt x="85" y="177"/>
                    <a:pt x="84" y="176"/>
                    <a:pt x="83" y="176"/>
                  </a:cubicBezTo>
                  <a:cubicBezTo>
                    <a:pt x="82" y="176"/>
                    <a:pt x="81" y="175"/>
                    <a:pt x="81" y="175"/>
                  </a:cubicBezTo>
                  <a:cubicBezTo>
                    <a:pt x="81" y="176"/>
                    <a:pt x="80" y="173"/>
                    <a:pt x="79" y="172"/>
                  </a:cubicBezTo>
                  <a:cubicBezTo>
                    <a:pt x="78" y="172"/>
                    <a:pt x="77" y="171"/>
                    <a:pt x="76" y="171"/>
                  </a:cubicBezTo>
                  <a:cubicBezTo>
                    <a:pt x="75" y="171"/>
                    <a:pt x="74" y="171"/>
                    <a:pt x="73" y="170"/>
                  </a:cubicBezTo>
                  <a:cubicBezTo>
                    <a:pt x="72" y="169"/>
                    <a:pt x="71" y="168"/>
                    <a:pt x="70" y="167"/>
                  </a:cubicBezTo>
                  <a:cubicBezTo>
                    <a:pt x="69" y="166"/>
                    <a:pt x="70" y="165"/>
                    <a:pt x="71" y="165"/>
                  </a:cubicBezTo>
                  <a:cubicBezTo>
                    <a:pt x="72" y="164"/>
                    <a:pt x="73" y="164"/>
                    <a:pt x="74" y="164"/>
                  </a:cubicBezTo>
                  <a:cubicBezTo>
                    <a:pt x="75" y="164"/>
                    <a:pt x="77" y="165"/>
                    <a:pt x="79" y="165"/>
                  </a:cubicBezTo>
                  <a:cubicBezTo>
                    <a:pt x="81" y="164"/>
                    <a:pt x="81" y="165"/>
                    <a:pt x="83" y="167"/>
                  </a:cubicBezTo>
                  <a:cubicBezTo>
                    <a:pt x="85" y="168"/>
                    <a:pt x="86" y="169"/>
                    <a:pt x="87" y="170"/>
                  </a:cubicBezTo>
                  <a:cubicBezTo>
                    <a:pt x="89" y="170"/>
                    <a:pt x="90" y="171"/>
                    <a:pt x="91" y="171"/>
                  </a:cubicBezTo>
                  <a:cubicBezTo>
                    <a:pt x="92" y="171"/>
                    <a:pt x="92" y="170"/>
                    <a:pt x="92" y="169"/>
                  </a:cubicBezTo>
                  <a:cubicBezTo>
                    <a:pt x="93" y="169"/>
                    <a:pt x="93" y="168"/>
                    <a:pt x="92" y="168"/>
                  </a:cubicBezTo>
                  <a:cubicBezTo>
                    <a:pt x="92" y="168"/>
                    <a:pt x="92" y="169"/>
                    <a:pt x="91" y="169"/>
                  </a:cubicBezTo>
                  <a:cubicBezTo>
                    <a:pt x="91" y="170"/>
                    <a:pt x="90" y="170"/>
                    <a:pt x="90" y="169"/>
                  </a:cubicBezTo>
                  <a:cubicBezTo>
                    <a:pt x="89" y="169"/>
                    <a:pt x="89" y="168"/>
                    <a:pt x="89" y="167"/>
                  </a:cubicBezTo>
                  <a:cubicBezTo>
                    <a:pt x="89" y="167"/>
                    <a:pt x="89" y="168"/>
                    <a:pt x="90" y="168"/>
                  </a:cubicBezTo>
                  <a:cubicBezTo>
                    <a:pt x="91" y="168"/>
                    <a:pt x="91" y="168"/>
                    <a:pt x="91" y="167"/>
                  </a:cubicBezTo>
                  <a:cubicBezTo>
                    <a:pt x="91" y="167"/>
                    <a:pt x="91" y="167"/>
                    <a:pt x="92" y="166"/>
                  </a:cubicBezTo>
                  <a:cubicBezTo>
                    <a:pt x="92" y="166"/>
                    <a:pt x="91" y="166"/>
                    <a:pt x="90" y="166"/>
                  </a:cubicBezTo>
                  <a:cubicBezTo>
                    <a:pt x="90" y="165"/>
                    <a:pt x="90" y="166"/>
                    <a:pt x="89" y="166"/>
                  </a:cubicBezTo>
                  <a:cubicBezTo>
                    <a:pt x="89" y="166"/>
                    <a:pt x="88" y="165"/>
                    <a:pt x="88" y="165"/>
                  </a:cubicBezTo>
                  <a:cubicBezTo>
                    <a:pt x="89" y="165"/>
                    <a:pt x="90" y="164"/>
                    <a:pt x="90" y="164"/>
                  </a:cubicBezTo>
                  <a:cubicBezTo>
                    <a:pt x="91" y="164"/>
                    <a:pt x="91" y="165"/>
                    <a:pt x="92" y="165"/>
                  </a:cubicBezTo>
                  <a:cubicBezTo>
                    <a:pt x="92" y="165"/>
                    <a:pt x="92" y="164"/>
                    <a:pt x="92" y="163"/>
                  </a:cubicBezTo>
                  <a:cubicBezTo>
                    <a:pt x="91" y="163"/>
                    <a:pt x="90" y="163"/>
                    <a:pt x="90" y="163"/>
                  </a:cubicBezTo>
                  <a:cubicBezTo>
                    <a:pt x="89" y="163"/>
                    <a:pt x="88" y="163"/>
                    <a:pt x="88" y="162"/>
                  </a:cubicBezTo>
                  <a:cubicBezTo>
                    <a:pt x="87" y="162"/>
                    <a:pt x="85" y="160"/>
                    <a:pt x="86" y="160"/>
                  </a:cubicBezTo>
                  <a:cubicBezTo>
                    <a:pt x="87" y="160"/>
                    <a:pt x="88" y="161"/>
                    <a:pt x="89" y="161"/>
                  </a:cubicBezTo>
                  <a:cubicBezTo>
                    <a:pt x="89" y="162"/>
                    <a:pt x="90" y="162"/>
                    <a:pt x="90" y="162"/>
                  </a:cubicBezTo>
                  <a:cubicBezTo>
                    <a:pt x="91" y="161"/>
                    <a:pt x="92" y="160"/>
                    <a:pt x="91" y="161"/>
                  </a:cubicBezTo>
                  <a:cubicBezTo>
                    <a:pt x="91" y="161"/>
                    <a:pt x="90" y="162"/>
                    <a:pt x="90" y="160"/>
                  </a:cubicBezTo>
                  <a:cubicBezTo>
                    <a:pt x="89" y="159"/>
                    <a:pt x="90" y="159"/>
                    <a:pt x="89" y="159"/>
                  </a:cubicBezTo>
                  <a:cubicBezTo>
                    <a:pt x="89" y="159"/>
                    <a:pt x="87" y="159"/>
                    <a:pt x="87" y="159"/>
                  </a:cubicBezTo>
                  <a:cubicBezTo>
                    <a:pt x="86" y="159"/>
                    <a:pt x="84" y="160"/>
                    <a:pt x="85" y="159"/>
                  </a:cubicBezTo>
                  <a:cubicBezTo>
                    <a:pt x="85" y="159"/>
                    <a:pt x="88" y="159"/>
                    <a:pt x="89" y="158"/>
                  </a:cubicBezTo>
                  <a:cubicBezTo>
                    <a:pt x="89" y="157"/>
                    <a:pt x="89" y="156"/>
                    <a:pt x="88" y="157"/>
                  </a:cubicBezTo>
                  <a:cubicBezTo>
                    <a:pt x="88" y="157"/>
                    <a:pt x="85" y="159"/>
                    <a:pt x="84" y="159"/>
                  </a:cubicBezTo>
                  <a:cubicBezTo>
                    <a:pt x="83" y="159"/>
                    <a:pt x="85" y="158"/>
                    <a:pt x="85" y="157"/>
                  </a:cubicBezTo>
                  <a:cubicBezTo>
                    <a:pt x="85" y="157"/>
                    <a:pt x="86" y="156"/>
                    <a:pt x="87" y="156"/>
                  </a:cubicBezTo>
                  <a:cubicBezTo>
                    <a:pt x="88" y="155"/>
                    <a:pt x="89" y="156"/>
                    <a:pt x="90" y="155"/>
                  </a:cubicBezTo>
                  <a:cubicBezTo>
                    <a:pt x="90" y="155"/>
                    <a:pt x="90" y="154"/>
                    <a:pt x="89" y="154"/>
                  </a:cubicBezTo>
                  <a:cubicBezTo>
                    <a:pt x="89" y="155"/>
                    <a:pt x="86" y="155"/>
                    <a:pt x="86" y="155"/>
                  </a:cubicBezTo>
                  <a:cubicBezTo>
                    <a:pt x="85" y="156"/>
                    <a:pt x="84" y="155"/>
                    <a:pt x="83" y="156"/>
                  </a:cubicBezTo>
                  <a:cubicBezTo>
                    <a:pt x="83" y="157"/>
                    <a:pt x="82" y="158"/>
                    <a:pt x="81" y="159"/>
                  </a:cubicBezTo>
                  <a:cubicBezTo>
                    <a:pt x="81" y="159"/>
                    <a:pt x="80" y="160"/>
                    <a:pt x="80" y="158"/>
                  </a:cubicBezTo>
                  <a:cubicBezTo>
                    <a:pt x="79" y="157"/>
                    <a:pt x="80" y="156"/>
                    <a:pt x="81" y="156"/>
                  </a:cubicBezTo>
                  <a:cubicBezTo>
                    <a:pt x="82" y="156"/>
                    <a:pt x="83" y="156"/>
                    <a:pt x="82" y="156"/>
                  </a:cubicBezTo>
                  <a:cubicBezTo>
                    <a:pt x="82" y="155"/>
                    <a:pt x="82" y="154"/>
                    <a:pt x="83" y="154"/>
                  </a:cubicBezTo>
                  <a:cubicBezTo>
                    <a:pt x="84" y="154"/>
                    <a:pt x="84" y="154"/>
                    <a:pt x="86" y="153"/>
                  </a:cubicBezTo>
                  <a:cubicBezTo>
                    <a:pt x="88" y="153"/>
                    <a:pt x="90" y="152"/>
                    <a:pt x="89" y="152"/>
                  </a:cubicBezTo>
                  <a:cubicBezTo>
                    <a:pt x="88" y="152"/>
                    <a:pt x="86" y="153"/>
                    <a:pt x="85" y="153"/>
                  </a:cubicBezTo>
                  <a:cubicBezTo>
                    <a:pt x="85" y="153"/>
                    <a:pt x="84" y="153"/>
                    <a:pt x="84" y="152"/>
                  </a:cubicBezTo>
                  <a:cubicBezTo>
                    <a:pt x="84" y="152"/>
                    <a:pt x="83" y="151"/>
                    <a:pt x="83" y="152"/>
                  </a:cubicBezTo>
                  <a:cubicBezTo>
                    <a:pt x="82" y="153"/>
                    <a:pt x="82" y="152"/>
                    <a:pt x="81" y="152"/>
                  </a:cubicBezTo>
                  <a:cubicBezTo>
                    <a:pt x="81" y="152"/>
                    <a:pt x="82" y="153"/>
                    <a:pt x="82" y="153"/>
                  </a:cubicBezTo>
                  <a:cubicBezTo>
                    <a:pt x="81" y="154"/>
                    <a:pt x="82" y="154"/>
                    <a:pt x="82" y="155"/>
                  </a:cubicBezTo>
                  <a:cubicBezTo>
                    <a:pt x="81" y="155"/>
                    <a:pt x="81" y="155"/>
                    <a:pt x="80" y="155"/>
                  </a:cubicBezTo>
                  <a:cubicBezTo>
                    <a:pt x="80" y="154"/>
                    <a:pt x="79" y="154"/>
                    <a:pt x="78" y="153"/>
                  </a:cubicBezTo>
                  <a:cubicBezTo>
                    <a:pt x="78" y="153"/>
                    <a:pt x="79" y="152"/>
                    <a:pt x="79" y="152"/>
                  </a:cubicBezTo>
                  <a:cubicBezTo>
                    <a:pt x="80" y="152"/>
                    <a:pt x="81" y="152"/>
                    <a:pt x="81" y="151"/>
                  </a:cubicBezTo>
                  <a:cubicBezTo>
                    <a:pt x="82" y="150"/>
                    <a:pt x="83" y="150"/>
                    <a:pt x="83" y="149"/>
                  </a:cubicBezTo>
                  <a:cubicBezTo>
                    <a:pt x="84" y="149"/>
                    <a:pt x="84" y="148"/>
                    <a:pt x="84" y="148"/>
                  </a:cubicBezTo>
                  <a:cubicBezTo>
                    <a:pt x="83" y="148"/>
                    <a:pt x="83" y="148"/>
                    <a:pt x="82" y="149"/>
                  </a:cubicBezTo>
                  <a:cubicBezTo>
                    <a:pt x="82" y="150"/>
                    <a:pt x="81" y="150"/>
                    <a:pt x="81" y="151"/>
                  </a:cubicBezTo>
                  <a:cubicBezTo>
                    <a:pt x="81" y="151"/>
                    <a:pt x="80" y="151"/>
                    <a:pt x="80" y="150"/>
                  </a:cubicBezTo>
                  <a:cubicBezTo>
                    <a:pt x="80" y="149"/>
                    <a:pt x="80" y="149"/>
                    <a:pt x="80" y="148"/>
                  </a:cubicBezTo>
                  <a:cubicBezTo>
                    <a:pt x="80" y="147"/>
                    <a:pt x="79" y="146"/>
                    <a:pt x="79" y="145"/>
                  </a:cubicBezTo>
                  <a:cubicBezTo>
                    <a:pt x="79" y="144"/>
                    <a:pt x="79" y="144"/>
                    <a:pt x="79" y="144"/>
                  </a:cubicBezTo>
                  <a:cubicBezTo>
                    <a:pt x="80" y="143"/>
                    <a:pt x="80" y="143"/>
                    <a:pt x="80" y="143"/>
                  </a:cubicBezTo>
                  <a:cubicBezTo>
                    <a:pt x="79" y="143"/>
                    <a:pt x="79" y="143"/>
                    <a:pt x="79" y="143"/>
                  </a:cubicBezTo>
                  <a:cubicBezTo>
                    <a:pt x="78" y="144"/>
                    <a:pt x="78" y="145"/>
                    <a:pt x="78" y="146"/>
                  </a:cubicBezTo>
                  <a:cubicBezTo>
                    <a:pt x="79" y="147"/>
                    <a:pt x="79" y="147"/>
                    <a:pt x="80" y="149"/>
                  </a:cubicBezTo>
                  <a:cubicBezTo>
                    <a:pt x="80" y="150"/>
                    <a:pt x="80" y="150"/>
                    <a:pt x="79" y="150"/>
                  </a:cubicBezTo>
                  <a:cubicBezTo>
                    <a:pt x="79" y="151"/>
                    <a:pt x="78" y="151"/>
                    <a:pt x="77" y="151"/>
                  </a:cubicBezTo>
                  <a:cubicBezTo>
                    <a:pt x="77" y="151"/>
                    <a:pt x="77" y="151"/>
                    <a:pt x="77" y="153"/>
                  </a:cubicBezTo>
                  <a:cubicBezTo>
                    <a:pt x="77" y="154"/>
                    <a:pt x="77" y="154"/>
                    <a:pt x="76" y="153"/>
                  </a:cubicBezTo>
                  <a:cubicBezTo>
                    <a:pt x="76" y="152"/>
                    <a:pt x="75" y="151"/>
                    <a:pt x="75" y="152"/>
                  </a:cubicBezTo>
                  <a:cubicBezTo>
                    <a:pt x="75" y="153"/>
                    <a:pt x="76" y="153"/>
                    <a:pt x="76" y="154"/>
                  </a:cubicBezTo>
                  <a:cubicBezTo>
                    <a:pt x="76" y="154"/>
                    <a:pt x="75" y="155"/>
                    <a:pt x="75" y="155"/>
                  </a:cubicBezTo>
                  <a:cubicBezTo>
                    <a:pt x="75" y="156"/>
                    <a:pt x="73" y="157"/>
                    <a:pt x="72" y="157"/>
                  </a:cubicBezTo>
                  <a:cubicBezTo>
                    <a:pt x="71" y="157"/>
                    <a:pt x="70" y="157"/>
                    <a:pt x="70" y="156"/>
                  </a:cubicBezTo>
                  <a:cubicBezTo>
                    <a:pt x="69" y="156"/>
                    <a:pt x="68" y="154"/>
                    <a:pt x="68" y="154"/>
                  </a:cubicBezTo>
                  <a:cubicBezTo>
                    <a:pt x="68" y="155"/>
                    <a:pt x="68" y="155"/>
                    <a:pt x="68" y="156"/>
                  </a:cubicBezTo>
                  <a:cubicBezTo>
                    <a:pt x="68" y="157"/>
                    <a:pt x="68" y="156"/>
                    <a:pt x="67" y="156"/>
                  </a:cubicBezTo>
                  <a:cubicBezTo>
                    <a:pt x="66" y="156"/>
                    <a:pt x="66" y="154"/>
                    <a:pt x="66" y="153"/>
                  </a:cubicBezTo>
                  <a:cubicBezTo>
                    <a:pt x="65" y="152"/>
                    <a:pt x="65" y="152"/>
                    <a:pt x="65" y="151"/>
                  </a:cubicBezTo>
                  <a:cubicBezTo>
                    <a:pt x="66" y="151"/>
                    <a:pt x="66" y="152"/>
                    <a:pt x="67" y="151"/>
                  </a:cubicBezTo>
                  <a:cubicBezTo>
                    <a:pt x="67" y="151"/>
                    <a:pt x="67" y="150"/>
                    <a:pt x="66" y="150"/>
                  </a:cubicBezTo>
                  <a:cubicBezTo>
                    <a:pt x="66" y="149"/>
                    <a:pt x="67" y="148"/>
                    <a:pt x="67" y="149"/>
                  </a:cubicBezTo>
                  <a:cubicBezTo>
                    <a:pt x="68" y="149"/>
                    <a:pt x="68" y="150"/>
                    <a:pt x="67" y="151"/>
                  </a:cubicBezTo>
                  <a:cubicBezTo>
                    <a:pt x="67" y="151"/>
                    <a:pt x="68" y="152"/>
                    <a:pt x="68" y="151"/>
                  </a:cubicBezTo>
                  <a:cubicBezTo>
                    <a:pt x="69" y="149"/>
                    <a:pt x="69" y="150"/>
                    <a:pt x="70" y="149"/>
                  </a:cubicBezTo>
                  <a:cubicBezTo>
                    <a:pt x="71" y="149"/>
                    <a:pt x="72" y="149"/>
                    <a:pt x="73" y="148"/>
                  </a:cubicBezTo>
                  <a:cubicBezTo>
                    <a:pt x="74" y="147"/>
                    <a:pt x="75" y="144"/>
                    <a:pt x="75" y="145"/>
                  </a:cubicBezTo>
                  <a:cubicBezTo>
                    <a:pt x="74" y="146"/>
                    <a:pt x="73" y="148"/>
                    <a:pt x="71" y="149"/>
                  </a:cubicBezTo>
                  <a:cubicBezTo>
                    <a:pt x="70" y="149"/>
                    <a:pt x="69" y="149"/>
                    <a:pt x="69" y="149"/>
                  </a:cubicBezTo>
                  <a:cubicBezTo>
                    <a:pt x="68" y="149"/>
                    <a:pt x="68" y="148"/>
                    <a:pt x="68" y="147"/>
                  </a:cubicBezTo>
                  <a:cubicBezTo>
                    <a:pt x="69" y="147"/>
                    <a:pt x="70" y="147"/>
                    <a:pt x="71" y="146"/>
                  </a:cubicBezTo>
                  <a:cubicBezTo>
                    <a:pt x="71" y="145"/>
                    <a:pt x="71" y="145"/>
                    <a:pt x="73" y="143"/>
                  </a:cubicBezTo>
                  <a:cubicBezTo>
                    <a:pt x="74" y="142"/>
                    <a:pt x="73" y="142"/>
                    <a:pt x="73" y="142"/>
                  </a:cubicBezTo>
                  <a:cubicBezTo>
                    <a:pt x="72" y="142"/>
                    <a:pt x="72" y="142"/>
                    <a:pt x="71" y="144"/>
                  </a:cubicBezTo>
                  <a:cubicBezTo>
                    <a:pt x="71" y="145"/>
                    <a:pt x="70" y="146"/>
                    <a:pt x="69" y="146"/>
                  </a:cubicBezTo>
                  <a:cubicBezTo>
                    <a:pt x="69" y="146"/>
                    <a:pt x="68" y="145"/>
                    <a:pt x="68" y="144"/>
                  </a:cubicBezTo>
                  <a:cubicBezTo>
                    <a:pt x="69" y="144"/>
                    <a:pt x="69" y="143"/>
                    <a:pt x="70" y="143"/>
                  </a:cubicBezTo>
                  <a:cubicBezTo>
                    <a:pt x="71" y="144"/>
                    <a:pt x="71" y="143"/>
                    <a:pt x="71" y="142"/>
                  </a:cubicBezTo>
                  <a:cubicBezTo>
                    <a:pt x="71" y="142"/>
                    <a:pt x="70" y="142"/>
                    <a:pt x="70" y="142"/>
                  </a:cubicBezTo>
                  <a:cubicBezTo>
                    <a:pt x="70" y="143"/>
                    <a:pt x="69" y="143"/>
                    <a:pt x="69" y="142"/>
                  </a:cubicBezTo>
                  <a:cubicBezTo>
                    <a:pt x="69" y="141"/>
                    <a:pt x="70" y="141"/>
                    <a:pt x="70" y="141"/>
                  </a:cubicBezTo>
                  <a:cubicBezTo>
                    <a:pt x="71" y="141"/>
                    <a:pt x="71" y="141"/>
                    <a:pt x="71" y="140"/>
                  </a:cubicBezTo>
                  <a:cubicBezTo>
                    <a:pt x="71" y="140"/>
                    <a:pt x="70" y="140"/>
                    <a:pt x="70" y="140"/>
                  </a:cubicBezTo>
                  <a:cubicBezTo>
                    <a:pt x="70" y="139"/>
                    <a:pt x="70" y="139"/>
                    <a:pt x="70" y="139"/>
                  </a:cubicBezTo>
                  <a:cubicBezTo>
                    <a:pt x="70" y="139"/>
                    <a:pt x="69" y="139"/>
                    <a:pt x="69" y="139"/>
                  </a:cubicBezTo>
                  <a:cubicBezTo>
                    <a:pt x="69" y="140"/>
                    <a:pt x="68" y="141"/>
                    <a:pt x="67" y="141"/>
                  </a:cubicBezTo>
                  <a:cubicBezTo>
                    <a:pt x="67" y="141"/>
                    <a:pt x="67" y="140"/>
                    <a:pt x="67" y="140"/>
                  </a:cubicBezTo>
                  <a:cubicBezTo>
                    <a:pt x="68" y="139"/>
                    <a:pt x="68" y="139"/>
                    <a:pt x="68" y="139"/>
                  </a:cubicBezTo>
                  <a:cubicBezTo>
                    <a:pt x="68" y="139"/>
                    <a:pt x="67" y="139"/>
                    <a:pt x="67" y="139"/>
                  </a:cubicBezTo>
                  <a:cubicBezTo>
                    <a:pt x="67" y="138"/>
                    <a:pt x="67" y="137"/>
                    <a:pt x="68" y="137"/>
                  </a:cubicBezTo>
                  <a:cubicBezTo>
                    <a:pt x="69" y="138"/>
                    <a:pt x="71" y="138"/>
                    <a:pt x="71" y="137"/>
                  </a:cubicBezTo>
                  <a:cubicBezTo>
                    <a:pt x="71" y="137"/>
                    <a:pt x="71" y="136"/>
                    <a:pt x="71" y="136"/>
                  </a:cubicBezTo>
                  <a:cubicBezTo>
                    <a:pt x="72" y="137"/>
                    <a:pt x="72" y="137"/>
                    <a:pt x="72" y="137"/>
                  </a:cubicBezTo>
                  <a:cubicBezTo>
                    <a:pt x="72" y="137"/>
                    <a:pt x="73" y="137"/>
                    <a:pt x="73" y="137"/>
                  </a:cubicBezTo>
                  <a:cubicBezTo>
                    <a:pt x="74" y="137"/>
                    <a:pt x="73" y="139"/>
                    <a:pt x="73" y="139"/>
                  </a:cubicBezTo>
                  <a:cubicBezTo>
                    <a:pt x="73" y="140"/>
                    <a:pt x="73" y="141"/>
                    <a:pt x="74" y="140"/>
                  </a:cubicBezTo>
                  <a:cubicBezTo>
                    <a:pt x="74" y="139"/>
                    <a:pt x="75" y="139"/>
                    <a:pt x="75" y="138"/>
                  </a:cubicBezTo>
                  <a:cubicBezTo>
                    <a:pt x="75" y="138"/>
                    <a:pt x="75" y="137"/>
                    <a:pt x="75" y="137"/>
                  </a:cubicBezTo>
                  <a:cubicBezTo>
                    <a:pt x="75" y="137"/>
                    <a:pt x="76" y="136"/>
                    <a:pt x="75" y="135"/>
                  </a:cubicBezTo>
                  <a:cubicBezTo>
                    <a:pt x="75" y="135"/>
                    <a:pt x="75" y="134"/>
                    <a:pt x="74" y="134"/>
                  </a:cubicBezTo>
                  <a:cubicBezTo>
                    <a:pt x="73" y="135"/>
                    <a:pt x="73" y="136"/>
                    <a:pt x="72" y="136"/>
                  </a:cubicBezTo>
                  <a:cubicBezTo>
                    <a:pt x="72" y="136"/>
                    <a:pt x="71" y="136"/>
                    <a:pt x="71" y="135"/>
                  </a:cubicBezTo>
                  <a:cubicBezTo>
                    <a:pt x="70" y="135"/>
                    <a:pt x="70" y="135"/>
                    <a:pt x="71" y="134"/>
                  </a:cubicBezTo>
                  <a:cubicBezTo>
                    <a:pt x="71" y="134"/>
                    <a:pt x="71" y="134"/>
                    <a:pt x="71" y="134"/>
                  </a:cubicBezTo>
                  <a:cubicBezTo>
                    <a:pt x="71" y="133"/>
                    <a:pt x="71" y="133"/>
                    <a:pt x="72" y="133"/>
                  </a:cubicBezTo>
                  <a:cubicBezTo>
                    <a:pt x="72" y="133"/>
                    <a:pt x="72" y="133"/>
                    <a:pt x="72" y="132"/>
                  </a:cubicBezTo>
                  <a:cubicBezTo>
                    <a:pt x="73" y="132"/>
                    <a:pt x="73" y="131"/>
                    <a:pt x="73" y="131"/>
                  </a:cubicBezTo>
                  <a:cubicBezTo>
                    <a:pt x="74" y="130"/>
                    <a:pt x="75" y="130"/>
                    <a:pt x="74" y="130"/>
                  </a:cubicBezTo>
                  <a:cubicBezTo>
                    <a:pt x="74" y="130"/>
                    <a:pt x="73" y="129"/>
                    <a:pt x="73" y="128"/>
                  </a:cubicBezTo>
                  <a:cubicBezTo>
                    <a:pt x="72" y="128"/>
                    <a:pt x="71" y="127"/>
                    <a:pt x="71" y="126"/>
                  </a:cubicBezTo>
                  <a:cubicBezTo>
                    <a:pt x="71" y="125"/>
                    <a:pt x="71" y="124"/>
                    <a:pt x="72" y="124"/>
                  </a:cubicBezTo>
                  <a:cubicBezTo>
                    <a:pt x="72" y="125"/>
                    <a:pt x="73" y="126"/>
                    <a:pt x="73" y="125"/>
                  </a:cubicBezTo>
                  <a:cubicBezTo>
                    <a:pt x="72" y="123"/>
                    <a:pt x="72" y="122"/>
                    <a:pt x="72" y="122"/>
                  </a:cubicBezTo>
                  <a:cubicBezTo>
                    <a:pt x="71" y="121"/>
                    <a:pt x="70" y="121"/>
                    <a:pt x="70" y="120"/>
                  </a:cubicBezTo>
                  <a:cubicBezTo>
                    <a:pt x="71" y="119"/>
                    <a:pt x="72" y="118"/>
                    <a:pt x="71" y="118"/>
                  </a:cubicBezTo>
                  <a:cubicBezTo>
                    <a:pt x="70" y="119"/>
                    <a:pt x="68" y="119"/>
                    <a:pt x="67" y="120"/>
                  </a:cubicBezTo>
                  <a:cubicBezTo>
                    <a:pt x="66" y="120"/>
                    <a:pt x="65" y="120"/>
                    <a:pt x="65" y="119"/>
                  </a:cubicBezTo>
                  <a:cubicBezTo>
                    <a:pt x="66" y="119"/>
                    <a:pt x="67" y="119"/>
                    <a:pt x="68" y="118"/>
                  </a:cubicBezTo>
                  <a:cubicBezTo>
                    <a:pt x="69" y="118"/>
                    <a:pt x="70" y="118"/>
                    <a:pt x="70" y="116"/>
                  </a:cubicBezTo>
                  <a:cubicBezTo>
                    <a:pt x="70" y="115"/>
                    <a:pt x="70" y="114"/>
                    <a:pt x="69" y="114"/>
                  </a:cubicBezTo>
                  <a:cubicBezTo>
                    <a:pt x="68" y="114"/>
                    <a:pt x="66" y="115"/>
                    <a:pt x="66" y="114"/>
                  </a:cubicBezTo>
                  <a:cubicBezTo>
                    <a:pt x="66" y="113"/>
                    <a:pt x="67" y="113"/>
                    <a:pt x="68" y="113"/>
                  </a:cubicBezTo>
                  <a:cubicBezTo>
                    <a:pt x="69" y="113"/>
                    <a:pt x="69" y="111"/>
                    <a:pt x="70" y="112"/>
                  </a:cubicBezTo>
                  <a:cubicBezTo>
                    <a:pt x="70" y="113"/>
                    <a:pt x="71" y="114"/>
                    <a:pt x="71" y="113"/>
                  </a:cubicBezTo>
                  <a:cubicBezTo>
                    <a:pt x="72" y="113"/>
                    <a:pt x="72" y="112"/>
                    <a:pt x="71" y="112"/>
                  </a:cubicBezTo>
                  <a:cubicBezTo>
                    <a:pt x="71" y="111"/>
                    <a:pt x="70" y="110"/>
                    <a:pt x="69" y="111"/>
                  </a:cubicBezTo>
                  <a:cubicBezTo>
                    <a:pt x="69" y="111"/>
                    <a:pt x="69" y="109"/>
                    <a:pt x="69" y="109"/>
                  </a:cubicBezTo>
                  <a:cubicBezTo>
                    <a:pt x="70" y="109"/>
                    <a:pt x="70" y="109"/>
                    <a:pt x="70" y="108"/>
                  </a:cubicBezTo>
                  <a:cubicBezTo>
                    <a:pt x="70" y="107"/>
                    <a:pt x="69" y="107"/>
                    <a:pt x="69" y="107"/>
                  </a:cubicBezTo>
                  <a:cubicBezTo>
                    <a:pt x="68" y="107"/>
                    <a:pt x="66" y="105"/>
                    <a:pt x="66" y="104"/>
                  </a:cubicBezTo>
                  <a:cubicBezTo>
                    <a:pt x="65" y="104"/>
                    <a:pt x="65" y="104"/>
                    <a:pt x="65" y="103"/>
                  </a:cubicBezTo>
                  <a:cubicBezTo>
                    <a:pt x="65" y="102"/>
                    <a:pt x="64" y="102"/>
                    <a:pt x="64" y="101"/>
                  </a:cubicBezTo>
                  <a:cubicBezTo>
                    <a:pt x="64" y="99"/>
                    <a:pt x="64" y="99"/>
                    <a:pt x="64" y="100"/>
                  </a:cubicBezTo>
                  <a:cubicBezTo>
                    <a:pt x="63" y="100"/>
                    <a:pt x="63" y="100"/>
                    <a:pt x="63" y="99"/>
                  </a:cubicBezTo>
                  <a:cubicBezTo>
                    <a:pt x="63" y="98"/>
                    <a:pt x="64" y="99"/>
                    <a:pt x="64" y="98"/>
                  </a:cubicBezTo>
                  <a:cubicBezTo>
                    <a:pt x="65" y="97"/>
                    <a:pt x="66" y="97"/>
                    <a:pt x="65" y="96"/>
                  </a:cubicBezTo>
                  <a:cubicBezTo>
                    <a:pt x="65" y="94"/>
                    <a:pt x="65" y="93"/>
                    <a:pt x="64" y="93"/>
                  </a:cubicBezTo>
                  <a:cubicBezTo>
                    <a:pt x="62" y="93"/>
                    <a:pt x="62" y="94"/>
                    <a:pt x="62" y="93"/>
                  </a:cubicBezTo>
                  <a:cubicBezTo>
                    <a:pt x="62" y="92"/>
                    <a:pt x="62" y="91"/>
                    <a:pt x="61" y="91"/>
                  </a:cubicBezTo>
                  <a:cubicBezTo>
                    <a:pt x="61" y="91"/>
                    <a:pt x="60" y="91"/>
                    <a:pt x="60" y="91"/>
                  </a:cubicBezTo>
                  <a:cubicBezTo>
                    <a:pt x="59" y="92"/>
                    <a:pt x="59" y="91"/>
                    <a:pt x="59" y="90"/>
                  </a:cubicBezTo>
                  <a:cubicBezTo>
                    <a:pt x="59" y="89"/>
                    <a:pt x="58" y="90"/>
                    <a:pt x="58" y="89"/>
                  </a:cubicBezTo>
                  <a:cubicBezTo>
                    <a:pt x="57" y="89"/>
                    <a:pt x="58" y="88"/>
                    <a:pt x="57" y="88"/>
                  </a:cubicBezTo>
                  <a:cubicBezTo>
                    <a:pt x="56" y="88"/>
                    <a:pt x="54" y="88"/>
                    <a:pt x="54" y="88"/>
                  </a:cubicBezTo>
                  <a:cubicBezTo>
                    <a:pt x="54" y="88"/>
                    <a:pt x="54" y="86"/>
                    <a:pt x="54" y="86"/>
                  </a:cubicBezTo>
                  <a:cubicBezTo>
                    <a:pt x="53" y="85"/>
                    <a:pt x="51" y="85"/>
                    <a:pt x="50" y="85"/>
                  </a:cubicBezTo>
                  <a:cubicBezTo>
                    <a:pt x="49" y="85"/>
                    <a:pt x="48" y="84"/>
                    <a:pt x="48" y="84"/>
                  </a:cubicBezTo>
                  <a:cubicBezTo>
                    <a:pt x="47" y="84"/>
                    <a:pt x="46" y="84"/>
                    <a:pt x="45" y="84"/>
                  </a:cubicBezTo>
                  <a:cubicBezTo>
                    <a:pt x="44" y="84"/>
                    <a:pt x="45" y="83"/>
                    <a:pt x="44" y="84"/>
                  </a:cubicBezTo>
                  <a:cubicBezTo>
                    <a:pt x="44" y="84"/>
                    <a:pt x="44" y="85"/>
                    <a:pt x="44" y="84"/>
                  </a:cubicBezTo>
                  <a:cubicBezTo>
                    <a:pt x="44" y="83"/>
                    <a:pt x="44" y="83"/>
                    <a:pt x="43" y="82"/>
                  </a:cubicBezTo>
                  <a:cubicBezTo>
                    <a:pt x="43" y="82"/>
                    <a:pt x="42" y="81"/>
                    <a:pt x="41" y="81"/>
                  </a:cubicBezTo>
                  <a:cubicBezTo>
                    <a:pt x="41" y="82"/>
                    <a:pt x="40" y="83"/>
                    <a:pt x="39" y="84"/>
                  </a:cubicBezTo>
                  <a:cubicBezTo>
                    <a:pt x="38" y="86"/>
                    <a:pt x="37" y="86"/>
                    <a:pt x="37" y="85"/>
                  </a:cubicBezTo>
                  <a:cubicBezTo>
                    <a:pt x="36" y="84"/>
                    <a:pt x="36" y="83"/>
                    <a:pt x="36" y="83"/>
                  </a:cubicBezTo>
                  <a:cubicBezTo>
                    <a:pt x="35" y="83"/>
                    <a:pt x="34" y="82"/>
                    <a:pt x="34" y="83"/>
                  </a:cubicBezTo>
                  <a:cubicBezTo>
                    <a:pt x="33" y="84"/>
                    <a:pt x="33" y="85"/>
                    <a:pt x="33" y="85"/>
                  </a:cubicBezTo>
                  <a:cubicBezTo>
                    <a:pt x="33" y="85"/>
                    <a:pt x="32" y="83"/>
                    <a:pt x="32" y="85"/>
                  </a:cubicBezTo>
                  <a:cubicBezTo>
                    <a:pt x="31" y="86"/>
                    <a:pt x="31" y="86"/>
                    <a:pt x="31" y="85"/>
                  </a:cubicBezTo>
                  <a:cubicBezTo>
                    <a:pt x="30" y="85"/>
                    <a:pt x="30" y="84"/>
                    <a:pt x="29" y="85"/>
                  </a:cubicBezTo>
                  <a:cubicBezTo>
                    <a:pt x="29" y="86"/>
                    <a:pt x="29" y="87"/>
                    <a:pt x="28" y="87"/>
                  </a:cubicBezTo>
                  <a:cubicBezTo>
                    <a:pt x="27" y="87"/>
                    <a:pt x="26" y="86"/>
                    <a:pt x="27" y="85"/>
                  </a:cubicBezTo>
                  <a:cubicBezTo>
                    <a:pt x="27" y="84"/>
                    <a:pt x="28" y="83"/>
                    <a:pt x="27" y="82"/>
                  </a:cubicBezTo>
                  <a:cubicBezTo>
                    <a:pt x="27" y="82"/>
                    <a:pt x="26" y="81"/>
                    <a:pt x="25" y="82"/>
                  </a:cubicBezTo>
                  <a:cubicBezTo>
                    <a:pt x="25" y="82"/>
                    <a:pt x="24" y="84"/>
                    <a:pt x="23" y="85"/>
                  </a:cubicBezTo>
                  <a:cubicBezTo>
                    <a:pt x="23" y="86"/>
                    <a:pt x="22" y="82"/>
                    <a:pt x="21" y="82"/>
                  </a:cubicBezTo>
                  <a:cubicBezTo>
                    <a:pt x="20" y="82"/>
                    <a:pt x="20" y="82"/>
                    <a:pt x="19" y="83"/>
                  </a:cubicBezTo>
                  <a:cubicBezTo>
                    <a:pt x="19" y="83"/>
                    <a:pt x="20" y="85"/>
                    <a:pt x="21" y="86"/>
                  </a:cubicBezTo>
                  <a:cubicBezTo>
                    <a:pt x="22" y="87"/>
                    <a:pt x="21" y="87"/>
                    <a:pt x="20" y="87"/>
                  </a:cubicBezTo>
                  <a:cubicBezTo>
                    <a:pt x="20" y="87"/>
                    <a:pt x="18" y="86"/>
                    <a:pt x="17" y="85"/>
                  </a:cubicBezTo>
                  <a:cubicBezTo>
                    <a:pt x="16" y="85"/>
                    <a:pt x="14" y="85"/>
                    <a:pt x="13" y="85"/>
                  </a:cubicBezTo>
                  <a:cubicBezTo>
                    <a:pt x="12" y="85"/>
                    <a:pt x="12" y="84"/>
                    <a:pt x="11" y="83"/>
                  </a:cubicBezTo>
                  <a:cubicBezTo>
                    <a:pt x="10" y="81"/>
                    <a:pt x="10" y="81"/>
                    <a:pt x="9" y="80"/>
                  </a:cubicBezTo>
                  <a:cubicBezTo>
                    <a:pt x="8" y="80"/>
                    <a:pt x="7" y="79"/>
                    <a:pt x="8" y="78"/>
                  </a:cubicBezTo>
                  <a:cubicBezTo>
                    <a:pt x="8" y="77"/>
                    <a:pt x="10" y="78"/>
                    <a:pt x="10" y="77"/>
                  </a:cubicBezTo>
                  <a:cubicBezTo>
                    <a:pt x="11" y="77"/>
                    <a:pt x="13" y="76"/>
                    <a:pt x="13" y="76"/>
                  </a:cubicBezTo>
                  <a:cubicBezTo>
                    <a:pt x="14" y="76"/>
                    <a:pt x="17" y="77"/>
                    <a:pt x="17" y="76"/>
                  </a:cubicBezTo>
                  <a:cubicBezTo>
                    <a:pt x="18" y="75"/>
                    <a:pt x="17" y="75"/>
                    <a:pt x="16" y="75"/>
                  </a:cubicBezTo>
                  <a:cubicBezTo>
                    <a:pt x="16" y="75"/>
                    <a:pt x="13" y="75"/>
                    <a:pt x="11" y="74"/>
                  </a:cubicBezTo>
                  <a:cubicBezTo>
                    <a:pt x="10" y="74"/>
                    <a:pt x="8" y="74"/>
                    <a:pt x="8" y="72"/>
                  </a:cubicBezTo>
                  <a:cubicBezTo>
                    <a:pt x="8" y="71"/>
                    <a:pt x="9" y="70"/>
                    <a:pt x="10" y="70"/>
                  </a:cubicBezTo>
                  <a:cubicBezTo>
                    <a:pt x="10" y="69"/>
                    <a:pt x="11" y="69"/>
                    <a:pt x="10" y="68"/>
                  </a:cubicBezTo>
                  <a:cubicBezTo>
                    <a:pt x="10" y="68"/>
                    <a:pt x="10" y="68"/>
                    <a:pt x="9" y="69"/>
                  </a:cubicBezTo>
                  <a:cubicBezTo>
                    <a:pt x="8" y="70"/>
                    <a:pt x="7" y="72"/>
                    <a:pt x="6" y="72"/>
                  </a:cubicBezTo>
                  <a:cubicBezTo>
                    <a:pt x="5" y="72"/>
                    <a:pt x="4" y="72"/>
                    <a:pt x="4" y="71"/>
                  </a:cubicBezTo>
                  <a:cubicBezTo>
                    <a:pt x="3" y="70"/>
                    <a:pt x="4" y="70"/>
                    <a:pt x="4" y="69"/>
                  </a:cubicBezTo>
                  <a:cubicBezTo>
                    <a:pt x="4" y="68"/>
                    <a:pt x="2" y="69"/>
                    <a:pt x="2" y="68"/>
                  </a:cubicBezTo>
                  <a:cubicBezTo>
                    <a:pt x="2" y="67"/>
                    <a:pt x="2" y="66"/>
                    <a:pt x="3" y="66"/>
                  </a:cubicBezTo>
                  <a:cubicBezTo>
                    <a:pt x="3" y="65"/>
                    <a:pt x="5" y="65"/>
                    <a:pt x="6" y="65"/>
                  </a:cubicBezTo>
                  <a:cubicBezTo>
                    <a:pt x="7" y="65"/>
                    <a:pt x="9" y="64"/>
                    <a:pt x="12" y="65"/>
                  </a:cubicBezTo>
                  <a:cubicBezTo>
                    <a:pt x="14" y="66"/>
                    <a:pt x="16" y="66"/>
                    <a:pt x="17" y="66"/>
                  </a:cubicBezTo>
                  <a:cubicBezTo>
                    <a:pt x="18" y="66"/>
                    <a:pt x="20" y="65"/>
                    <a:pt x="22" y="66"/>
                  </a:cubicBezTo>
                  <a:cubicBezTo>
                    <a:pt x="24" y="67"/>
                    <a:pt x="28" y="68"/>
                    <a:pt x="29" y="68"/>
                  </a:cubicBezTo>
                  <a:cubicBezTo>
                    <a:pt x="30" y="67"/>
                    <a:pt x="30" y="67"/>
                    <a:pt x="30" y="66"/>
                  </a:cubicBezTo>
                  <a:cubicBezTo>
                    <a:pt x="29" y="64"/>
                    <a:pt x="29" y="63"/>
                    <a:pt x="30" y="63"/>
                  </a:cubicBezTo>
                  <a:cubicBezTo>
                    <a:pt x="31" y="63"/>
                    <a:pt x="32" y="64"/>
                    <a:pt x="33" y="63"/>
                  </a:cubicBezTo>
                  <a:cubicBezTo>
                    <a:pt x="33" y="61"/>
                    <a:pt x="32" y="60"/>
                    <a:pt x="31" y="60"/>
                  </a:cubicBezTo>
                  <a:cubicBezTo>
                    <a:pt x="30" y="59"/>
                    <a:pt x="30" y="59"/>
                    <a:pt x="29" y="59"/>
                  </a:cubicBezTo>
                  <a:cubicBezTo>
                    <a:pt x="29" y="59"/>
                    <a:pt x="28" y="59"/>
                    <a:pt x="27" y="60"/>
                  </a:cubicBezTo>
                  <a:cubicBezTo>
                    <a:pt x="27" y="61"/>
                    <a:pt x="24" y="62"/>
                    <a:pt x="23" y="62"/>
                  </a:cubicBezTo>
                  <a:cubicBezTo>
                    <a:pt x="22" y="62"/>
                    <a:pt x="21" y="62"/>
                    <a:pt x="21" y="61"/>
                  </a:cubicBezTo>
                  <a:cubicBezTo>
                    <a:pt x="20" y="59"/>
                    <a:pt x="20" y="59"/>
                    <a:pt x="19" y="59"/>
                  </a:cubicBezTo>
                  <a:cubicBezTo>
                    <a:pt x="19" y="60"/>
                    <a:pt x="19" y="60"/>
                    <a:pt x="19" y="61"/>
                  </a:cubicBezTo>
                  <a:cubicBezTo>
                    <a:pt x="18" y="62"/>
                    <a:pt x="16" y="62"/>
                    <a:pt x="14" y="61"/>
                  </a:cubicBezTo>
                  <a:cubicBezTo>
                    <a:pt x="13" y="61"/>
                    <a:pt x="11" y="60"/>
                    <a:pt x="11" y="60"/>
                  </a:cubicBezTo>
                  <a:cubicBezTo>
                    <a:pt x="10" y="60"/>
                    <a:pt x="11" y="59"/>
                    <a:pt x="12" y="59"/>
                  </a:cubicBezTo>
                  <a:cubicBezTo>
                    <a:pt x="13" y="59"/>
                    <a:pt x="15" y="58"/>
                    <a:pt x="15" y="58"/>
                  </a:cubicBezTo>
                  <a:cubicBezTo>
                    <a:pt x="14" y="57"/>
                    <a:pt x="12" y="58"/>
                    <a:pt x="11" y="58"/>
                  </a:cubicBezTo>
                  <a:cubicBezTo>
                    <a:pt x="10" y="58"/>
                    <a:pt x="9" y="57"/>
                    <a:pt x="10" y="57"/>
                  </a:cubicBezTo>
                  <a:cubicBezTo>
                    <a:pt x="11" y="56"/>
                    <a:pt x="12" y="56"/>
                    <a:pt x="12" y="56"/>
                  </a:cubicBezTo>
                  <a:cubicBezTo>
                    <a:pt x="13" y="56"/>
                    <a:pt x="13" y="55"/>
                    <a:pt x="12" y="55"/>
                  </a:cubicBezTo>
                  <a:cubicBezTo>
                    <a:pt x="11" y="55"/>
                    <a:pt x="10" y="56"/>
                    <a:pt x="9" y="56"/>
                  </a:cubicBezTo>
                  <a:cubicBezTo>
                    <a:pt x="8" y="56"/>
                    <a:pt x="6" y="57"/>
                    <a:pt x="6" y="56"/>
                  </a:cubicBezTo>
                  <a:cubicBezTo>
                    <a:pt x="6" y="55"/>
                    <a:pt x="7" y="55"/>
                    <a:pt x="6" y="54"/>
                  </a:cubicBezTo>
                  <a:cubicBezTo>
                    <a:pt x="6" y="54"/>
                    <a:pt x="5" y="53"/>
                    <a:pt x="4" y="54"/>
                  </a:cubicBezTo>
                  <a:cubicBezTo>
                    <a:pt x="4" y="54"/>
                    <a:pt x="2" y="54"/>
                    <a:pt x="2" y="52"/>
                  </a:cubicBezTo>
                  <a:cubicBezTo>
                    <a:pt x="2" y="51"/>
                    <a:pt x="2" y="51"/>
                    <a:pt x="1" y="51"/>
                  </a:cubicBezTo>
                  <a:cubicBezTo>
                    <a:pt x="1" y="50"/>
                    <a:pt x="0" y="50"/>
                    <a:pt x="0" y="50"/>
                  </a:cubicBezTo>
                  <a:cubicBezTo>
                    <a:pt x="0" y="49"/>
                    <a:pt x="0" y="49"/>
                    <a:pt x="1" y="48"/>
                  </a:cubicBezTo>
                  <a:cubicBezTo>
                    <a:pt x="2" y="48"/>
                    <a:pt x="1" y="47"/>
                    <a:pt x="2" y="46"/>
                  </a:cubicBezTo>
                  <a:cubicBezTo>
                    <a:pt x="3" y="45"/>
                    <a:pt x="4" y="44"/>
                    <a:pt x="5" y="44"/>
                  </a:cubicBezTo>
                  <a:cubicBezTo>
                    <a:pt x="5" y="44"/>
                    <a:pt x="8" y="44"/>
                    <a:pt x="9" y="44"/>
                  </a:cubicBezTo>
                  <a:cubicBezTo>
                    <a:pt x="10" y="43"/>
                    <a:pt x="12" y="43"/>
                    <a:pt x="13" y="44"/>
                  </a:cubicBezTo>
                  <a:cubicBezTo>
                    <a:pt x="14" y="44"/>
                    <a:pt x="14" y="44"/>
                    <a:pt x="14" y="44"/>
                  </a:cubicBezTo>
                  <a:cubicBezTo>
                    <a:pt x="15" y="43"/>
                    <a:pt x="16" y="42"/>
                    <a:pt x="17" y="43"/>
                  </a:cubicBezTo>
                  <a:cubicBezTo>
                    <a:pt x="18" y="43"/>
                    <a:pt x="20" y="42"/>
                    <a:pt x="21" y="42"/>
                  </a:cubicBezTo>
                  <a:cubicBezTo>
                    <a:pt x="22" y="42"/>
                    <a:pt x="24" y="41"/>
                    <a:pt x="25" y="40"/>
                  </a:cubicBezTo>
                  <a:cubicBezTo>
                    <a:pt x="27" y="39"/>
                    <a:pt x="28" y="39"/>
                    <a:pt x="30" y="39"/>
                  </a:cubicBezTo>
                  <a:cubicBezTo>
                    <a:pt x="31" y="39"/>
                    <a:pt x="35" y="39"/>
                    <a:pt x="37" y="39"/>
                  </a:cubicBezTo>
                  <a:cubicBezTo>
                    <a:pt x="39" y="39"/>
                    <a:pt x="41" y="39"/>
                    <a:pt x="41" y="39"/>
                  </a:cubicBezTo>
                  <a:cubicBezTo>
                    <a:pt x="42" y="39"/>
                    <a:pt x="44" y="39"/>
                    <a:pt x="45" y="38"/>
                  </a:cubicBezTo>
                  <a:cubicBezTo>
                    <a:pt x="46" y="37"/>
                    <a:pt x="48" y="35"/>
                    <a:pt x="50" y="35"/>
                  </a:cubicBezTo>
                  <a:cubicBezTo>
                    <a:pt x="52" y="34"/>
                    <a:pt x="52" y="33"/>
                    <a:pt x="52" y="31"/>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39" name="Freeform 470">
              <a:extLst>
                <a:ext uri="{FF2B5EF4-FFF2-40B4-BE49-F238E27FC236}">
                  <a16:creationId xmlns:a16="http://schemas.microsoft.com/office/drawing/2014/main" id="{C7BAC9CF-D396-4FDA-86E2-E4150E704F4C}"/>
                </a:ext>
              </a:extLst>
            </p:cNvPr>
            <p:cNvSpPr>
              <a:spLocks/>
            </p:cNvSpPr>
            <p:nvPr/>
          </p:nvSpPr>
          <p:spPr bwMode="gray">
            <a:xfrm>
              <a:off x="6840144" y="1951605"/>
              <a:ext cx="14883" cy="8118"/>
            </a:xfrm>
            <a:custGeom>
              <a:avLst/>
              <a:gdLst>
                <a:gd name="T0" fmla="*/ 5 w 6"/>
                <a:gd name="T1" fmla="*/ 1 h 3"/>
                <a:gd name="T2" fmla="*/ 2 w 6"/>
                <a:gd name="T3" fmla="*/ 0 h 3"/>
                <a:gd name="T4" fmla="*/ 0 w 6"/>
                <a:gd name="T5" fmla="*/ 1 h 3"/>
                <a:gd name="T6" fmla="*/ 1 w 6"/>
                <a:gd name="T7" fmla="*/ 2 h 3"/>
                <a:gd name="T8" fmla="*/ 5 w 6"/>
                <a:gd name="T9" fmla="*/ 1 h 3"/>
              </a:gdLst>
              <a:ahLst/>
              <a:cxnLst>
                <a:cxn ang="0">
                  <a:pos x="T0" y="T1"/>
                </a:cxn>
                <a:cxn ang="0">
                  <a:pos x="T2" y="T3"/>
                </a:cxn>
                <a:cxn ang="0">
                  <a:pos x="T4" y="T5"/>
                </a:cxn>
                <a:cxn ang="0">
                  <a:pos x="T6" y="T7"/>
                </a:cxn>
                <a:cxn ang="0">
                  <a:pos x="T8" y="T9"/>
                </a:cxn>
              </a:cxnLst>
              <a:rect l="0" t="0" r="r" b="b"/>
              <a:pathLst>
                <a:path w="6" h="3">
                  <a:moveTo>
                    <a:pt x="5" y="1"/>
                  </a:moveTo>
                  <a:cubicBezTo>
                    <a:pt x="4" y="1"/>
                    <a:pt x="3" y="0"/>
                    <a:pt x="2" y="0"/>
                  </a:cubicBezTo>
                  <a:cubicBezTo>
                    <a:pt x="1" y="0"/>
                    <a:pt x="0" y="0"/>
                    <a:pt x="0" y="1"/>
                  </a:cubicBezTo>
                  <a:cubicBezTo>
                    <a:pt x="0" y="2"/>
                    <a:pt x="0" y="2"/>
                    <a:pt x="1" y="2"/>
                  </a:cubicBezTo>
                  <a:cubicBezTo>
                    <a:pt x="2" y="3"/>
                    <a:pt x="6" y="2"/>
                    <a:pt x="5"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40" name="Freeform 471">
              <a:extLst>
                <a:ext uri="{FF2B5EF4-FFF2-40B4-BE49-F238E27FC236}">
                  <a16:creationId xmlns:a16="http://schemas.microsoft.com/office/drawing/2014/main" id="{3EF3ACF7-A1CB-4AD0-AA67-508E08D37894}"/>
                </a:ext>
              </a:extLst>
            </p:cNvPr>
            <p:cNvSpPr>
              <a:spLocks/>
            </p:cNvSpPr>
            <p:nvPr/>
          </p:nvSpPr>
          <p:spPr bwMode="gray">
            <a:xfrm>
              <a:off x="6855026" y="1951605"/>
              <a:ext cx="14883" cy="5412"/>
            </a:xfrm>
            <a:custGeom>
              <a:avLst/>
              <a:gdLst>
                <a:gd name="T0" fmla="*/ 2 w 6"/>
                <a:gd name="T1" fmla="*/ 0 h 2"/>
                <a:gd name="T2" fmla="*/ 1 w 6"/>
                <a:gd name="T3" fmla="*/ 2 h 2"/>
                <a:gd name="T4" fmla="*/ 5 w 6"/>
                <a:gd name="T5" fmla="*/ 2 h 2"/>
                <a:gd name="T6" fmla="*/ 2 w 6"/>
                <a:gd name="T7" fmla="*/ 0 h 2"/>
              </a:gdLst>
              <a:ahLst/>
              <a:cxnLst>
                <a:cxn ang="0">
                  <a:pos x="T0" y="T1"/>
                </a:cxn>
                <a:cxn ang="0">
                  <a:pos x="T2" y="T3"/>
                </a:cxn>
                <a:cxn ang="0">
                  <a:pos x="T4" y="T5"/>
                </a:cxn>
                <a:cxn ang="0">
                  <a:pos x="T6" y="T7"/>
                </a:cxn>
              </a:cxnLst>
              <a:rect l="0" t="0" r="r" b="b"/>
              <a:pathLst>
                <a:path w="6" h="2">
                  <a:moveTo>
                    <a:pt x="2" y="0"/>
                  </a:moveTo>
                  <a:cubicBezTo>
                    <a:pt x="1" y="0"/>
                    <a:pt x="0" y="1"/>
                    <a:pt x="1" y="2"/>
                  </a:cubicBezTo>
                  <a:cubicBezTo>
                    <a:pt x="2" y="2"/>
                    <a:pt x="4" y="2"/>
                    <a:pt x="5" y="2"/>
                  </a:cubicBezTo>
                  <a:cubicBezTo>
                    <a:pt x="6" y="2"/>
                    <a:pt x="4"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41" name="Freeform 472">
              <a:extLst>
                <a:ext uri="{FF2B5EF4-FFF2-40B4-BE49-F238E27FC236}">
                  <a16:creationId xmlns:a16="http://schemas.microsoft.com/office/drawing/2014/main" id="{501FB71F-6C62-470F-8621-CE689C13FB68}"/>
                </a:ext>
              </a:extLst>
            </p:cNvPr>
            <p:cNvSpPr>
              <a:spLocks/>
            </p:cNvSpPr>
            <p:nvPr/>
          </p:nvSpPr>
          <p:spPr bwMode="gray">
            <a:xfrm>
              <a:off x="6857732" y="1988135"/>
              <a:ext cx="10824" cy="8118"/>
            </a:xfrm>
            <a:custGeom>
              <a:avLst/>
              <a:gdLst>
                <a:gd name="T0" fmla="*/ 3 w 4"/>
                <a:gd name="T1" fmla="*/ 0 h 3"/>
                <a:gd name="T2" fmla="*/ 1 w 4"/>
                <a:gd name="T3" fmla="*/ 2 h 3"/>
                <a:gd name="T4" fmla="*/ 4 w 4"/>
                <a:gd name="T5" fmla="*/ 2 h 3"/>
                <a:gd name="T6" fmla="*/ 3 w 4"/>
                <a:gd name="T7" fmla="*/ 0 h 3"/>
              </a:gdLst>
              <a:ahLst/>
              <a:cxnLst>
                <a:cxn ang="0">
                  <a:pos x="T0" y="T1"/>
                </a:cxn>
                <a:cxn ang="0">
                  <a:pos x="T2" y="T3"/>
                </a:cxn>
                <a:cxn ang="0">
                  <a:pos x="T4" y="T5"/>
                </a:cxn>
                <a:cxn ang="0">
                  <a:pos x="T6" y="T7"/>
                </a:cxn>
              </a:cxnLst>
              <a:rect l="0" t="0" r="r" b="b"/>
              <a:pathLst>
                <a:path w="4" h="3">
                  <a:moveTo>
                    <a:pt x="3" y="0"/>
                  </a:moveTo>
                  <a:cubicBezTo>
                    <a:pt x="1" y="0"/>
                    <a:pt x="0" y="2"/>
                    <a:pt x="1" y="2"/>
                  </a:cubicBezTo>
                  <a:cubicBezTo>
                    <a:pt x="2" y="3"/>
                    <a:pt x="3" y="3"/>
                    <a:pt x="4" y="2"/>
                  </a:cubicBezTo>
                  <a:cubicBezTo>
                    <a:pt x="4" y="1"/>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42" name="Freeform 473">
              <a:extLst>
                <a:ext uri="{FF2B5EF4-FFF2-40B4-BE49-F238E27FC236}">
                  <a16:creationId xmlns:a16="http://schemas.microsoft.com/office/drawing/2014/main" id="{8BD4A7B7-333B-4C51-8AC3-3064BCEABA00}"/>
                </a:ext>
              </a:extLst>
            </p:cNvPr>
            <p:cNvSpPr>
              <a:spLocks/>
            </p:cNvSpPr>
            <p:nvPr/>
          </p:nvSpPr>
          <p:spPr bwMode="gray">
            <a:xfrm>
              <a:off x="6883439" y="1957017"/>
              <a:ext cx="39237" cy="14883"/>
            </a:xfrm>
            <a:custGeom>
              <a:avLst/>
              <a:gdLst>
                <a:gd name="T0" fmla="*/ 2 w 15"/>
                <a:gd name="T1" fmla="*/ 4 h 6"/>
                <a:gd name="T2" fmla="*/ 1 w 15"/>
                <a:gd name="T3" fmla="*/ 2 h 6"/>
                <a:gd name="T4" fmla="*/ 4 w 15"/>
                <a:gd name="T5" fmla="*/ 1 h 6"/>
                <a:gd name="T6" fmla="*/ 9 w 15"/>
                <a:gd name="T7" fmla="*/ 2 h 6"/>
                <a:gd name="T8" fmla="*/ 13 w 15"/>
                <a:gd name="T9" fmla="*/ 3 h 6"/>
                <a:gd name="T10" fmla="*/ 14 w 15"/>
                <a:gd name="T11" fmla="*/ 6 h 6"/>
                <a:gd name="T12" fmla="*/ 8 w 15"/>
                <a:gd name="T13" fmla="*/ 5 h 6"/>
                <a:gd name="T14" fmla="*/ 6 w 15"/>
                <a:gd name="T15" fmla="*/ 4 h 6"/>
                <a:gd name="T16" fmla="*/ 2 w 15"/>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6">
                  <a:moveTo>
                    <a:pt x="2" y="4"/>
                  </a:moveTo>
                  <a:cubicBezTo>
                    <a:pt x="1" y="4"/>
                    <a:pt x="0" y="3"/>
                    <a:pt x="1" y="2"/>
                  </a:cubicBezTo>
                  <a:cubicBezTo>
                    <a:pt x="1" y="2"/>
                    <a:pt x="3" y="2"/>
                    <a:pt x="4" y="1"/>
                  </a:cubicBezTo>
                  <a:cubicBezTo>
                    <a:pt x="6" y="0"/>
                    <a:pt x="8" y="2"/>
                    <a:pt x="9" y="2"/>
                  </a:cubicBezTo>
                  <a:cubicBezTo>
                    <a:pt x="10" y="1"/>
                    <a:pt x="12" y="1"/>
                    <a:pt x="13" y="3"/>
                  </a:cubicBezTo>
                  <a:cubicBezTo>
                    <a:pt x="14" y="4"/>
                    <a:pt x="15" y="5"/>
                    <a:pt x="14" y="6"/>
                  </a:cubicBezTo>
                  <a:cubicBezTo>
                    <a:pt x="13" y="6"/>
                    <a:pt x="9" y="5"/>
                    <a:pt x="8" y="5"/>
                  </a:cubicBezTo>
                  <a:cubicBezTo>
                    <a:pt x="8" y="4"/>
                    <a:pt x="7" y="4"/>
                    <a:pt x="6" y="4"/>
                  </a:cubicBezTo>
                  <a:cubicBezTo>
                    <a:pt x="5" y="4"/>
                    <a:pt x="2" y="4"/>
                    <a:pt x="2"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43" name="Freeform 474">
              <a:extLst>
                <a:ext uri="{FF2B5EF4-FFF2-40B4-BE49-F238E27FC236}">
                  <a16:creationId xmlns:a16="http://schemas.microsoft.com/office/drawing/2014/main" id="{B513765B-D2C6-433E-B13C-F31BA9F7F977}"/>
                </a:ext>
              </a:extLst>
            </p:cNvPr>
            <p:cNvSpPr>
              <a:spLocks/>
            </p:cNvSpPr>
            <p:nvPr/>
          </p:nvSpPr>
          <p:spPr bwMode="gray">
            <a:xfrm>
              <a:off x="7016031" y="2112610"/>
              <a:ext cx="14883" cy="9471"/>
            </a:xfrm>
            <a:custGeom>
              <a:avLst/>
              <a:gdLst>
                <a:gd name="T0" fmla="*/ 3 w 6"/>
                <a:gd name="T1" fmla="*/ 0 h 4"/>
                <a:gd name="T2" fmla="*/ 2 w 6"/>
                <a:gd name="T3" fmla="*/ 1 h 4"/>
                <a:gd name="T4" fmla="*/ 1 w 6"/>
                <a:gd name="T5" fmla="*/ 2 h 4"/>
                <a:gd name="T6" fmla="*/ 3 w 6"/>
                <a:gd name="T7" fmla="*/ 2 h 4"/>
                <a:gd name="T8" fmla="*/ 3 w 6"/>
                <a:gd name="T9" fmla="*/ 3 h 4"/>
                <a:gd name="T10" fmla="*/ 4 w 6"/>
                <a:gd name="T11" fmla="*/ 3 h 4"/>
                <a:gd name="T12" fmla="*/ 5 w 6"/>
                <a:gd name="T13" fmla="*/ 2 h 4"/>
                <a:gd name="T14" fmla="*/ 5 w 6"/>
                <a:gd name="T15" fmla="*/ 1 h 4"/>
                <a:gd name="T16" fmla="*/ 3 w 6"/>
                <a:gd name="T17" fmla="*/ 1 h 4"/>
                <a:gd name="T18" fmla="*/ 3 w 6"/>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3" y="0"/>
                  </a:moveTo>
                  <a:cubicBezTo>
                    <a:pt x="2" y="0"/>
                    <a:pt x="2" y="1"/>
                    <a:pt x="2" y="1"/>
                  </a:cubicBezTo>
                  <a:cubicBezTo>
                    <a:pt x="2" y="2"/>
                    <a:pt x="0" y="2"/>
                    <a:pt x="1" y="2"/>
                  </a:cubicBezTo>
                  <a:cubicBezTo>
                    <a:pt x="1" y="3"/>
                    <a:pt x="2" y="2"/>
                    <a:pt x="3" y="2"/>
                  </a:cubicBezTo>
                  <a:cubicBezTo>
                    <a:pt x="3" y="2"/>
                    <a:pt x="3" y="2"/>
                    <a:pt x="3" y="3"/>
                  </a:cubicBezTo>
                  <a:cubicBezTo>
                    <a:pt x="3" y="4"/>
                    <a:pt x="4" y="4"/>
                    <a:pt x="4" y="3"/>
                  </a:cubicBezTo>
                  <a:cubicBezTo>
                    <a:pt x="4" y="3"/>
                    <a:pt x="4" y="3"/>
                    <a:pt x="5" y="2"/>
                  </a:cubicBezTo>
                  <a:cubicBezTo>
                    <a:pt x="5" y="2"/>
                    <a:pt x="6" y="1"/>
                    <a:pt x="5" y="1"/>
                  </a:cubicBezTo>
                  <a:cubicBezTo>
                    <a:pt x="5" y="0"/>
                    <a:pt x="4" y="1"/>
                    <a:pt x="3" y="1"/>
                  </a:cubicBezTo>
                  <a:cubicBezTo>
                    <a:pt x="3" y="0"/>
                    <a:pt x="3" y="1"/>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44" name="Freeform 475">
              <a:extLst>
                <a:ext uri="{FF2B5EF4-FFF2-40B4-BE49-F238E27FC236}">
                  <a16:creationId xmlns:a16="http://schemas.microsoft.com/office/drawing/2014/main" id="{8D1D6C58-530A-4CD8-B38B-857369F78623}"/>
                </a:ext>
              </a:extLst>
            </p:cNvPr>
            <p:cNvSpPr>
              <a:spLocks/>
            </p:cNvSpPr>
            <p:nvPr/>
          </p:nvSpPr>
          <p:spPr bwMode="gray">
            <a:xfrm>
              <a:off x="7016031" y="2120727"/>
              <a:ext cx="6765" cy="4059"/>
            </a:xfrm>
            <a:custGeom>
              <a:avLst/>
              <a:gdLst>
                <a:gd name="T0" fmla="*/ 2 w 3"/>
                <a:gd name="T1" fmla="*/ 1 h 2"/>
                <a:gd name="T2" fmla="*/ 0 w 3"/>
                <a:gd name="T3" fmla="*/ 1 h 2"/>
                <a:gd name="T4" fmla="*/ 1 w 3"/>
                <a:gd name="T5" fmla="*/ 2 h 2"/>
                <a:gd name="T6" fmla="*/ 3 w 3"/>
                <a:gd name="T7" fmla="*/ 2 h 2"/>
                <a:gd name="T8" fmla="*/ 2 w 3"/>
                <a:gd name="T9" fmla="*/ 1 h 2"/>
              </a:gdLst>
              <a:ahLst/>
              <a:cxnLst>
                <a:cxn ang="0">
                  <a:pos x="T0" y="T1"/>
                </a:cxn>
                <a:cxn ang="0">
                  <a:pos x="T2" y="T3"/>
                </a:cxn>
                <a:cxn ang="0">
                  <a:pos x="T4" y="T5"/>
                </a:cxn>
                <a:cxn ang="0">
                  <a:pos x="T6" y="T7"/>
                </a:cxn>
                <a:cxn ang="0">
                  <a:pos x="T8" y="T9"/>
                </a:cxn>
              </a:cxnLst>
              <a:rect l="0" t="0" r="r" b="b"/>
              <a:pathLst>
                <a:path w="3" h="2">
                  <a:moveTo>
                    <a:pt x="2" y="1"/>
                  </a:moveTo>
                  <a:cubicBezTo>
                    <a:pt x="2" y="0"/>
                    <a:pt x="1" y="0"/>
                    <a:pt x="0" y="1"/>
                  </a:cubicBezTo>
                  <a:cubicBezTo>
                    <a:pt x="0" y="1"/>
                    <a:pt x="0" y="2"/>
                    <a:pt x="1" y="2"/>
                  </a:cubicBezTo>
                  <a:cubicBezTo>
                    <a:pt x="2" y="2"/>
                    <a:pt x="2" y="2"/>
                    <a:pt x="3" y="2"/>
                  </a:cubicBezTo>
                  <a:cubicBezTo>
                    <a:pt x="3" y="1"/>
                    <a:pt x="3"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45" name="Freeform 476">
              <a:extLst>
                <a:ext uri="{FF2B5EF4-FFF2-40B4-BE49-F238E27FC236}">
                  <a16:creationId xmlns:a16="http://schemas.microsoft.com/office/drawing/2014/main" id="{4E8600DF-07DC-4C29-978F-B5540DEB74DF}"/>
                </a:ext>
              </a:extLst>
            </p:cNvPr>
            <p:cNvSpPr>
              <a:spLocks/>
            </p:cNvSpPr>
            <p:nvPr/>
          </p:nvSpPr>
          <p:spPr bwMode="gray">
            <a:xfrm>
              <a:off x="7025502" y="2124787"/>
              <a:ext cx="8118" cy="8118"/>
            </a:xfrm>
            <a:custGeom>
              <a:avLst/>
              <a:gdLst>
                <a:gd name="T0" fmla="*/ 1 w 3"/>
                <a:gd name="T1" fmla="*/ 0 h 3"/>
                <a:gd name="T2" fmla="*/ 0 w 3"/>
                <a:gd name="T3" fmla="*/ 1 h 3"/>
                <a:gd name="T4" fmla="*/ 1 w 3"/>
                <a:gd name="T5" fmla="*/ 2 h 3"/>
                <a:gd name="T6" fmla="*/ 2 w 3"/>
                <a:gd name="T7" fmla="*/ 3 h 3"/>
                <a:gd name="T8" fmla="*/ 2 w 3"/>
                <a:gd name="T9" fmla="*/ 1 h 3"/>
                <a:gd name="T10" fmla="*/ 1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1" y="0"/>
                  </a:moveTo>
                  <a:cubicBezTo>
                    <a:pt x="0" y="0"/>
                    <a:pt x="0" y="1"/>
                    <a:pt x="0" y="1"/>
                  </a:cubicBezTo>
                  <a:cubicBezTo>
                    <a:pt x="1" y="2"/>
                    <a:pt x="0" y="3"/>
                    <a:pt x="1" y="2"/>
                  </a:cubicBezTo>
                  <a:cubicBezTo>
                    <a:pt x="1" y="2"/>
                    <a:pt x="2" y="2"/>
                    <a:pt x="2" y="3"/>
                  </a:cubicBezTo>
                  <a:cubicBezTo>
                    <a:pt x="3" y="3"/>
                    <a:pt x="2" y="2"/>
                    <a:pt x="2" y="1"/>
                  </a:cubicBezTo>
                  <a:cubicBezTo>
                    <a:pt x="2"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46" name="Freeform 477">
              <a:extLst>
                <a:ext uri="{FF2B5EF4-FFF2-40B4-BE49-F238E27FC236}">
                  <a16:creationId xmlns:a16="http://schemas.microsoft.com/office/drawing/2014/main" id="{4335A27C-277C-4A06-9219-C68AA41EC9C2}"/>
                </a:ext>
              </a:extLst>
            </p:cNvPr>
            <p:cNvSpPr>
              <a:spLocks/>
            </p:cNvSpPr>
            <p:nvPr/>
          </p:nvSpPr>
          <p:spPr bwMode="gray">
            <a:xfrm>
              <a:off x="7018737" y="2130199"/>
              <a:ext cx="9471" cy="13530"/>
            </a:xfrm>
            <a:custGeom>
              <a:avLst/>
              <a:gdLst>
                <a:gd name="T0" fmla="*/ 3 w 4"/>
                <a:gd name="T1" fmla="*/ 0 h 5"/>
                <a:gd name="T2" fmla="*/ 2 w 4"/>
                <a:gd name="T3" fmla="*/ 2 h 5"/>
                <a:gd name="T4" fmla="*/ 2 w 4"/>
                <a:gd name="T5" fmla="*/ 3 h 5"/>
                <a:gd name="T6" fmla="*/ 1 w 4"/>
                <a:gd name="T7" fmla="*/ 5 h 5"/>
                <a:gd name="T8" fmla="*/ 3 w 4"/>
                <a:gd name="T9" fmla="*/ 4 h 5"/>
                <a:gd name="T10" fmla="*/ 3 w 4"/>
                <a:gd name="T11" fmla="*/ 2 h 5"/>
                <a:gd name="T12" fmla="*/ 3 w 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3" y="0"/>
                  </a:moveTo>
                  <a:cubicBezTo>
                    <a:pt x="2" y="1"/>
                    <a:pt x="2" y="2"/>
                    <a:pt x="2" y="2"/>
                  </a:cubicBezTo>
                  <a:cubicBezTo>
                    <a:pt x="2" y="2"/>
                    <a:pt x="3" y="2"/>
                    <a:pt x="2" y="3"/>
                  </a:cubicBezTo>
                  <a:cubicBezTo>
                    <a:pt x="2" y="4"/>
                    <a:pt x="0" y="5"/>
                    <a:pt x="1" y="5"/>
                  </a:cubicBezTo>
                  <a:cubicBezTo>
                    <a:pt x="2" y="5"/>
                    <a:pt x="2" y="5"/>
                    <a:pt x="3" y="4"/>
                  </a:cubicBezTo>
                  <a:cubicBezTo>
                    <a:pt x="3" y="4"/>
                    <a:pt x="4" y="3"/>
                    <a:pt x="3" y="2"/>
                  </a:cubicBezTo>
                  <a:cubicBezTo>
                    <a:pt x="3" y="1"/>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47" name="Freeform 478">
              <a:extLst>
                <a:ext uri="{FF2B5EF4-FFF2-40B4-BE49-F238E27FC236}">
                  <a16:creationId xmlns:a16="http://schemas.microsoft.com/office/drawing/2014/main" id="{3710EB2F-E827-4996-8233-32B9B560800F}"/>
                </a:ext>
              </a:extLst>
            </p:cNvPr>
            <p:cNvSpPr>
              <a:spLocks/>
            </p:cNvSpPr>
            <p:nvPr/>
          </p:nvSpPr>
          <p:spPr bwMode="gray">
            <a:xfrm>
              <a:off x="7036326" y="2203260"/>
              <a:ext cx="8118" cy="9471"/>
            </a:xfrm>
            <a:custGeom>
              <a:avLst/>
              <a:gdLst>
                <a:gd name="T0" fmla="*/ 3 w 3"/>
                <a:gd name="T1" fmla="*/ 0 h 4"/>
                <a:gd name="T2" fmla="*/ 1 w 3"/>
                <a:gd name="T3" fmla="*/ 2 h 4"/>
                <a:gd name="T4" fmla="*/ 1 w 3"/>
                <a:gd name="T5" fmla="*/ 3 h 4"/>
                <a:gd name="T6" fmla="*/ 3 w 3"/>
                <a:gd name="T7" fmla="*/ 4 h 4"/>
                <a:gd name="T8" fmla="*/ 3 w 3"/>
                <a:gd name="T9" fmla="*/ 1 h 4"/>
                <a:gd name="T10" fmla="*/ 3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3" y="0"/>
                  </a:moveTo>
                  <a:cubicBezTo>
                    <a:pt x="2" y="0"/>
                    <a:pt x="1" y="1"/>
                    <a:pt x="1" y="2"/>
                  </a:cubicBezTo>
                  <a:cubicBezTo>
                    <a:pt x="0" y="2"/>
                    <a:pt x="0" y="3"/>
                    <a:pt x="1" y="3"/>
                  </a:cubicBezTo>
                  <a:cubicBezTo>
                    <a:pt x="1" y="4"/>
                    <a:pt x="2" y="4"/>
                    <a:pt x="3" y="4"/>
                  </a:cubicBezTo>
                  <a:cubicBezTo>
                    <a:pt x="3" y="3"/>
                    <a:pt x="3" y="2"/>
                    <a:pt x="3" y="1"/>
                  </a:cubicBezTo>
                  <a:cubicBezTo>
                    <a:pt x="3" y="0"/>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48" name="Freeform 479">
              <a:extLst>
                <a:ext uri="{FF2B5EF4-FFF2-40B4-BE49-F238E27FC236}">
                  <a16:creationId xmlns:a16="http://schemas.microsoft.com/office/drawing/2014/main" id="{21AF63F9-FADE-48AA-8B24-F80E512CF044}"/>
                </a:ext>
              </a:extLst>
            </p:cNvPr>
            <p:cNvSpPr>
              <a:spLocks/>
            </p:cNvSpPr>
            <p:nvPr/>
          </p:nvSpPr>
          <p:spPr bwMode="gray">
            <a:xfrm>
              <a:off x="7062033" y="2212730"/>
              <a:ext cx="10824" cy="8118"/>
            </a:xfrm>
            <a:custGeom>
              <a:avLst/>
              <a:gdLst>
                <a:gd name="T0" fmla="*/ 2 w 4"/>
                <a:gd name="T1" fmla="*/ 0 h 3"/>
                <a:gd name="T2" fmla="*/ 1 w 4"/>
                <a:gd name="T3" fmla="*/ 2 h 3"/>
                <a:gd name="T4" fmla="*/ 2 w 4"/>
                <a:gd name="T5" fmla="*/ 3 h 3"/>
                <a:gd name="T6" fmla="*/ 3 w 4"/>
                <a:gd name="T7" fmla="*/ 2 h 3"/>
                <a:gd name="T8" fmla="*/ 2 w 4"/>
                <a:gd name="T9" fmla="*/ 0 h 3"/>
              </a:gdLst>
              <a:ahLst/>
              <a:cxnLst>
                <a:cxn ang="0">
                  <a:pos x="T0" y="T1"/>
                </a:cxn>
                <a:cxn ang="0">
                  <a:pos x="T2" y="T3"/>
                </a:cxn>
                <a:cxn ang="0">
                  <a:pos x="T4" y="T5"/>
                </a:cxn>
                <a:cxn ang="0">
                  <a:pos x="T6" y="T7"/>
                </a:cxn>
                <a:cxn ang="0">
                  <a:pos x="T8" y="T9"/>
                </a:cxn>
              </a:cxnLst>
              <a:rect l="0" t="0" r="r" b="b"/>
              <a:pathLst>
                <a:path w="4" h="3">
                  <a:moveTo>
                    <a:pt x="2" y="0"/>
                  </a:moveTo>
                  <a:cubicBezTo>
                    <a:pt x="1" y="0"/>
                    <a:pt x="0" y="1"/>
                    <a:pt x="1" y="2"/>
                  </a:cubicBezTo>
                  <a:cubicBezTo>
                    <a:pt x="1" y="3"/>
                    <a:pt x="2" y="3"/>
                    <a:pt x="2" y="3"/>
                  </a:cubicBezTo>
                  <a:cubicBezTo>
                    <a:pt x="3" y="3"/>
                    <a:pt x="4" y="3"/>
                    <a:pt x="3" y="2"/>
                  </a:cubicBezTo>
                  <a:cubicBezTo>
                    <a:pt x="3" y="1"/>
                    <a:pt x="2"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49" name="Freeform 480">
              <a:extLst>
                <a:ext uri="{FF2B5EF4-FFF2-40B4-BE49-F238E27FC236}">
                  <a16:creationId xmlns:a16="http://schemas.microsoft.com/office/drawing/2014/main" id="{167B5791-1C87-4700-82BE-43E74162AC03}"/>
                </a:ext>
              </a:extLst>
            </p:cNvPr>
            <p:cNvSpPr>
              <a:spLocks/>
            </p:cNvSpPr>
            <p:nvPr/>
          </p:nvSpPr>
          <p:spPr bwMode="gray">
            <a:xfrm>
              <a:off x="7064739" y="2223554"/>
              <a:ext cx="8118" cy="5412"/>
            </a:xfrm>
            <a:custGeom>
              <a:avLst/>
              <a:gdLst>
                <a:gd name="T0" fmla="*/ 2 w 3"/>
                <a:gd name="T1" fmla="*/ 0 h 2"/>
                <a:gd name="T2" fmla="*/ 1 w 3"/>
                <a:gd name="T3" fmla="*/ 1 h 2"/>
                <a:gd name="T4" fmla="*/ 2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1" y="0"/>
                    <a:pt x="0" y="0"/>
                    <a:pt x="1" y="1"/>
                  </a:cubicBezTo>
                  <a:cubicBezTo>
                    <a:pt x="2" y="2"/>
                    <a:pt x="2" y="2"/>
                    <a:pt x="2" y="2"/>
                  </a:cubicBezTo>
                  <a:cubicBezTo>
                    <a:pt x="3" y="2"/>
                    <a:pt x="2"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50" name="Freeform 481">
              <a:extLst>
                <a:ext uri="{FF2B5EF4-FFF2-40B4-BE49-F238E27FC236}">
                  <a16:creationId xmlns:a16="http://schemas.microsoft.com/office/drawing/2014/main" id="{AF426E91-E819-49EC-BA97-E107C849F06A}"/>
                </a:ext>
              </a:extLst>
            </p:cNvPr>
            <p:cNvSpPr>
              <a:spLocks/>
            </p:cNvSpPr>
            <p:nvPr/>
          </p:nvSpPr>
          <p:spPr bwMode="gray">
            <a:xfrm>
              <a:off x="7016031" y="2231672"/>
              <a:ext cx="4059" cy="5412"/>
            </a:xfrm>
            <a:custGeom>
              <a:avLst/>
              <a:gdLst>
                <a:gd name="T0" fmla="*/ 1 w 2"/>
                <a:gd name="T1" fmla="*/ 0 h 2"/>
                <a:gd name="T2" fmla="*/ 0 w 2"/>
                <a:gd name="T3" fmla="*/ 2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0" y="2"/>
                  </a:cubicBezTo>
                  <a:cubicBezTo>
                    <a:pt x="1" y="2"/>
                    <a:pt x="1" y="2"/>
                    <a:pt x="1" y="2"/>
                  </a:cubicBezTo>
                  <a:cubicBezTo>
                    <a:pt x="2"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51" name="Freeform 482">
              <a:extLst>
                <a:ext uri="{FF2B5EF4-FFF2-40B4-BE49-F238E27FC236}">
                  <a16:creationId xmlns:a16="http://schemas.microsoft.com/office/drawing/2014/main" id="{55A81418-2293-4C44-850E-DC12F093E9D0}"/>
                </a:ext>
              </a:extLst>
            </p:cNvPr>
            <p:cNvSpPr>
              <a:spLocks/>
            </p:cNvSpPr>
            <p:nvPr/>
          </p:nvSpPr>
          <p:spPr bwMode="gray">
            <a:xfrm>
              <a:off x="7010619" y="2239790"/>
              <a:ext cx="48707" cy="43295"/>
            </a:xfrm>
            <a:custGeom>
              <a:avLst/>
              <a:gdLst>
                <a:gd name="T0" fmla="*/ 4 w 19"/>
                <a:gd name="T1" fmla="*/ 1 h 17"/>
                <a:gd name="T2" fmla="*/ 3 w 19"/>
                <a:gd name="T3" fmla="*/ 3 h 17"/>
                <a:gd name="T4" fmla="*/ 4 w 19"/>
                <a:gd name="T5" fmla="*/ 5 h 17"/>
                <a:gd name="T6" fmla="*/ 5 w 19"/>
                <a:gd name="T7" fmla="*/ 6 h 17"/>
                <a:gd name="T8" fmla="*/ 3 w 19"/>
                <a:gd name="T9" fmla="*/ 5 h 17"/>
                <a:gd name="T10" fmla="*/ 2 w 19"/>
                <a:gd name="T11" fmla="*/ 6 h 17"/>
                <a:gd name="T12" fmla="*/ 2 w 19"/>
                <a:gd name="T13" fmla="*/ 8 h 17"/>
                <a:gd name="T14" fmla="*/ 3 w 19"/>
                <a:gd name="T15" fmla="*/ 10 h 17"/>
                <a:gd name="T16" fmla="*/ 2 w 19"/>
                <a:gd name="T17" fmla="*/ 8 h 17"/>
                <a:gd name="T18" fmla="*/ 1 w 19"/>
                <a:gd name="T19" fmla="*/ 10 h 17"/>
                <a:gd name="T20" fmla="*/ 2 w 19"/>
                <a:gd name="T21" fmla="*/ 12 h 17"/>
                <a:gd name="T22" fmla="*/ 5 w 19"/>
                <a:gd name="T23" fmla="*/ 12 h 17"/>
                <a:gd name="T24" fmla="*/ 7 w 19"/>
                <a:gd name="T25" fmla="*/ 13 h 17"/>
                <a:gd name="T26" fmla="*/ 9 w 19"/>
                <a:gd name="T27" fmla="*/ 11 h 17"/>
                <a:gd name="T28" fmla="*/ 8 w 19"/>
                <a:gd name="T29" fmla="*/ 13 h 17"/>
                <a:gd name="T30" fmla="*/ 9 w 19"/>
                <a:gd name="T31" fmla="*/ 13 h 17"/>
                <a:gd name="T32" fmla="*/ 4 w 19"/>
                <a:gd name="T33" fmla="*/ 13 h 17"/>
                <a:gd name="T34" fmla="*/ 5 w 19"/>
                <a:gd name="T35" fmla="*/ 15 h 17"/>
                <a:gd name="T36" fmla="*/ 7 w 19"/>
                <a:gd name="T37" fmla="*/ 16 h 17"/>
                <a:gd name="T38" fmla="*/ 11 w 19"/>
                <a:gd name="T39" fmla="*/ 15 h 17"/>
                <a:gd name="T40" fmla="*/ 16 w 19"/>
                <a:gd name="T41" fmla="*/ 13 h 17"/>
                <a:gd name="T42" fmla="*/ 18 w 19"/>
                <a:gd name="T43" fmla="*/ 11 h 17"/>
                <a:gd name="T44" fmla="*/ 18 w 19"/>
                <a:gd name="T45" fmla="*/ 8 h 17"/>
                <a:gd name="T46" fmla="*/ 16 w 19"/>
                <a:gd name="T47" fmla="*/ 7 h 17"/>
                <a:gd name="T48" fmla="*/ 14 w 19"/>
                <a:gd name="T49" fmla="*/ 4 h 17"/>
                <a:gd name="T50" fmla="*/ 11 w 19"/>
                <a:gd name="T51" fmla="*/ 1 h 17"/>
                <a:gd name="T52" fmla="*/ 7 w 19"/>
                <a:gd name="T53" fmla="*/ 0 h 17"/>
                <a:gd name="T54" fmla="*/ 4 w 19"/>
                <a:gd name="T55"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17">
                  <a:moveTo>
                    <a:pt x="4" y="1"/>
                  </a:moveTo>
                  <a:cubicBezTo>
                    <a:pt x="3" y="1"/>
                    <a:pt x="2" y="2"/>
                    <a:pt x="3" y="3"/>
                  </a:cubicBezTo>
                  <a:cubicBezTo>
                    <a:pt x="3" y="4"/>
                    <a:pt x="3" y="5"/>
                    <a:pt x="4" y="5"/>
                  </a:cubicBezTo>
                  <a:cubicBezTo>
                    <a:pt x="4" y="6"/>
                    <a:pt x="5" y="6"/>
                    <a:pt x="5" y="6"/>
                  </a:cubicBezTo>
                  <a:cubicBezTo>
                    <a:pt x="4" y="6"/>
                    <a:pt x="4" y="5"/>
                    <a:pt x="3" y="5"/>
                  </a:cubicBezTo>
                  <a:cubicBezTo>
                    <a:pt x="2" y="5"/>
                    <a:pt x="2" y="5"/>
                    <a:pt x="2" y="6"/>
                  </a:cubicBezTo>
                  <a:cubicBezTo>
                    <a:pt x="2" y="7"/>
                    <a:pt x="2" y="7"/>
                    <a:pt x="2" y="8"/>
                  </a:cubicBezTo>
                  <a:cubicBezTo>
                    <a:pt x="3" y="9"/>
                    <a:pt x="4" y="10"/>
                    <a:pt x="3" y="10"/>
                  </a:cubicBezTo>
                  <a:cubicBezTo>
                    <a:pt x="3" y="10"/>
                    <a:pt x="2" y="8"/>
                    <a:pt x="2" y="8"/>
                  </a:cubicBezTo>
                  <a:cubicBezTo>
                    <a:pt x="1" y="8"/>
                    <a:pt x="0" y="9"/>
                    <a:pt x="1" y="10"/>
                  </a:cubicBezTo>
                  <a:cubicBezTo>
                    <a:pt x="1" y="11"/>
                    <a:pt x="1" y="12"/>
                    <a:pt x="2" y="12"/>
                  </a:cubicBezTo>
                  <a:cubicBezTo>
                    <a:pt x="3" y="11"/>
                    <a:pt x="4" y="11"/>
                    <a:pt x="5" y="12"/>
                  </a:cubicBezTo>
                  <a:cubicBezTo>
                    <a:pt x="6" y="12"/>
                    <a:pt x="7" y="13"/>
                    <a:pt x="7" y="13"/>
                  </a:cubicBezTo>
                  <a:cubicBezTo>
                    <a:pt x="8" y="13"/>
                    <a:pt x="10" y="10"/>
                    <a:pt x="9" y="11"/>
                  </a:cubicBezTo>
                  <a:cubicBezTo>
                    <a:pt x="9" y="12"/>
                    <a:pt x="8" y="13"/>
                    <a:pt x="8" y="13"/>
                  </a:cubicBezTo>
                  <a:cubicBezTo>
                    <a:pt x="9" y="13"/>
                    <a:pt x="9" y="13"/>
                    <a:pt x="9" y="13"/>
                  </a:cubicBezTo>
                  <a:cubicBezTo>
                    <a:pt x="8" y="13"/>
                    <a:pt x="4" y="13"/>
                    <a:pt x="4" y="13"/>
                  </a:cubicBezTo>
                  <a:cubicBezTo>
                    <a:pt x="4" y="14"/>
                    <a:pt x="4" y="15"/>
                    <a:pt x="5" y="15"/>
                  </a:cubicBezTo>
                  <a:cubicBezTo>
                    <a:pt x="5" y="16"/>
                    <a:pt x="6" y="16"/>
                    <a:pt x="7" y="16"/>
                  </a:cubicBezTo>
                  <a:cubicBezTo>
                    <a:pt x="8" y="17"/>
                    <a:pt x="11" y="15"/>
                    <a:pt x="11" y="15"/>
                  </a:cubicBezTo>
                  <a:cubicBezTo>
                    <a:pt x="12" y="15"/>
                    <a:pt x="15" y="14"/>
                    <a:pt x="16" y="13"/>
                  </a:cubicBezTo>
                  <a:cubicBezTo>
                    <a:pt x="17" y="13"/>
                    <a:pt x="18" y="12"/>
                    <a:pt x="18" y="11"/>
                  </a:cubicBezTo>
                  <a:cubicBezTo>
                    <a:pt x="19" y="9"/>
                    <a:pt x="18" y="8"/>
                    <a:pt x="18" y="8"/>
                  </a:cubicBezTo>
                  <a:cubicBezTo>
                    <a:pt x="17" y="7"/>
                    <a:pt x="16" y="7"/>
                    <a:pt x="16" y="7"/>
                  </a:cubicBezTo>
                  <a:cubicBezTo>
                    <a:pt x="15" y="7"/>
                    <a:pt x="14" y="6"/>
                    <a:pt x="14" y="4"/>
                  </a:cubicBezTo>
                  <a:cubicBezTo>
                    <a:pt x="13" y="3"/>
                    <a:pt x="12" y="2"/>
                    <a:pt x="11" y="1"/>
                  </a:cubicBezTo>
                  <a:cubicBezTo>
                    <a:pt x="10" y="1"/>
                    <a:pt x="8" y="1"/>
                    <a:pt x="7" y="0"/>
                  </a:cubicBezTo>
                  <a:cubicBezTo>
                    <a:pt x="6" y="0"/>
                    <a:pt x="5" y="0"/>
                    <a:pt x="4"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52" name="Freeform 483">
              <a:extLst>
                <a:ext uri="{FF2B5EF4-FFF2-40B4-BE49-F238E27FC236}">
                  <a16:creationId xmlns:a16="http://schemas.microsoft.com/office/drawing/2014/main" id="{5B9EEDCE-2EB7-4186-B6B3-A5353EC078DF}"/>
                </a:ext>
              </a:extLst>
            </p:cNvPr>
            <p:cNvSpPr>
              <a:spLocks/>
            </p:cNvSpPr>
            <p:nvPr/>
          </p:nvSpPr>
          <p:spPr bwMode="gray">
            <a:xfrm>
              <a:off x="7098563" y="2606448"/>
              <a:ext cx="2706" cy="541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1" y="1"/>
                    <a:pt x="0" y="1"/>
                    <a:pt x="0" y="2"/>
                  </a:cubicBezTo>
                  <a:cubicBezTo>
                    <a:pt x="1" y="2"/>
                    <a:pt x="1" y="1"/>
                    <a:pt x="1" y="1"/>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53" name="Freeform 484">
              <a:extLst>
                <a:ext uri="{FF2B5EF4-FFF2-40B4-BE49-F238E27FC236}">
                  <a16:creationId xmlns:a16="http://schemas.microsoft.com/office/drawing/2014/main" id="{07C5C36B-B8A6-4677-B4B6-9C706D6EB725}"/>
                </a:ext>
              </a:extLst>
            </p:cNvPr>
            <p:cNvSpPr>
              <a:spLocks/>
            </p:cNvSpPr>
            <p:nvPr/>
          </p:nvSpPr>
          <p:spPr bwMode="gray">
            <a:xfrm>
              <a:off x="7113446" y="2622683"/>
              <a:ext cx="5412" cy="10824"/>
            </a:xfrm>
            <a:custGeom>
              <a:avLst/>
              <a:gdLst>
                <a:gd name="T0" fmla="*/ 1 w 2"/>
                <a:gd name="T1" fmla="*/ 0 h 4"/>
                <a:gd name="T2" fmla="*/ 0 w 2"/>
                <a:gd name="T3" fmla="*/ 1 h 4"/>
                <a:gd name="T4" fmla="*/ 0 w 2"/>
                <a:gd name="T5" fmla="*/ 3 h 4"/>
                <a:gd name="T6" fmla="*/ 2 w 2"/>
                <a:gd name="T7" fmla="*/ 1 h 4"/>
                <a:gd name="T8" fmla="*/ 1 w 2"/>
                <a:gd name="T9" fmla="*/ 0 h 4"/>
              </a:gdLst>
              <a:ahLst/>
              <a:cxnLst>
                <a:cxn ang="0">
                  <a:pos x="T0" y="T1"/>
                </a:cxn>
                <a:cxn ang="0">
                  <a:pos x="T2" y="T3"/>
                </a:cxn>
                <a:cxn ang="0">
                  <a:pos x="T4" y="T5"/>
                </a:cxn>
                <a:cxn ang="0">
                  <a:pos x="T6" y="T7"/>
                </a:cxn>
                <a:cxn ang="0">
                  <a:pos x="T8" y="T9"/>
                </a:cxn>
              </a:cxnLst>
              <a:rect l="0" t="0" r="r" b="b"/>
              <a:pathLst>
                <a:path w="2" h="4">
                  <a:moveTo>
                    <a:pt x="1" y="0"/>
                  </a:moveTo>
                  <a:cubicBezTo>
                    <a:pt x="1" y="0"/>
                    <a:pt x="1" y="0"/>
                    <a:pt x="0" y="1"/>
                  </a:cubicBezTo>
                  <a:cubicBezTo>
                    <a:pt x="0" y="3"/>
                    <a:pt x="0" y="4"/>
                    <a:pt x="0" y="3"/>
                  </a:cubicBezTo>
                  <a:cubicBezTo>
                    <a:pt x="1" y="2"/>
                    <a:pt x="2" y="2"/>
                    <a:pt x="2"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54" name="Freeform 485">
              <a:extLst>
                <a:ext uri="{FF2B5EF4-FFF2-40B4-BE49-F238E27FC236}">
                  <a16:creationId xmlns:a16="http://schemas.microsoft.com/office/drawing/2014/main" id="{951E34E5-4280-479A-A5EA-8F42DB8252A7}"/>
                </a:ext>
              </a:extLst>
            </p:cNvPr>
            <p:cNvSpPr>
              <a:spLocks/>
            </p:cNvSpPr>
            <p:nvPr/>
          </p:nvSpPr>
          <p:spPr bwMode="gray">
            <a:xfrm>
              <a:off x="7172977" y="2537445"/>
              <a:ext cx="5412" cy="6765"/>
            </a:xfrm>
            <a:custGeom>
              <a:avLst/>
              <a:gdLst>
                <a:gd name="T0" fmla="*/ 1 w 2"/>
                <a:gd name="T1" fmla="*/ 0 h 3"/>
                <a:gd name="T2" fmla="*/ 1 w 2"/>
                <a:gd name="T3" fmla="*/ 2 h 3"/>
                <a:gd name="T4" fmla="*/ 1 w 2"/>
                <a:gd name="T5" fmla="*/ 1 h 3"/>
                <a:gd name="T6" fmla="*/ 1 w 2"/>
                <a:gd name="T7" fmla="*/ 0 h 3"/>
              </a:gdLst>
              <a:ahLst/>
              <a:cxnLst>
                <a:cxn ang="0">
                  <a:pos x="T0" y="T1"/>
                </a:cxn>
                <a:cxn ang="0">
                  <a:pos x="T2" y="T3"/>
                </a:cxn>
                <a:cxn ang="0">
                  <a:pos x="T4" y="T5"/>
                </a:cxn>
                <a:cxn ang="0">
                  <a:pos x="T6" y="T7"/>
                </a:cxn>
              </a:cxnLst>
              <a:rect l="0" t="0" r="r" b="b"/>
              <a:pathLst>
                <a:path w="2" h="3">
                  <a:moveTo>
                    <a:pt x="1" y="0"/>
                  </a:moveTo>
                  <a:cubicBezTo>
                    <a:pt x="0" y="0"/>
                    <a:pt x="0" y="2"/>
                    <a:pt x="1" y="2"/>
                  </a:cubicBezTo>
                  <a:cubicBezTo>
                    <a:pt x="1" y="3"/>
                    <a:pt x="1" y="2"/>
                    <a:pt x="1" y="1"/>
                  </a:cubicBezTo>
                  <a:cubicBezTo>
                    <a:pt x="2"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55" name="Freeform 486">
              <a:extLst>
                <a:ext uri="{FF2B5EF4-FFF2-40B4-BE49-F238E27FC236}">
                  <a16:creationId xmlns:a16="http://schemas.microsoft.com/office/drawing/2014/main" id="{F89C7AB4-203B-434E-BD0B-DCDABDE7B55F}"/>
                </a:ext>
              </a:extLst>
            </p:cNvPr>
            <p:cNvSpPr>
              <a:spLocks/>
            </p:cNvSpPr>
            <p:nvPr/>
          </p:nvSpPr>
          <p:spPr bwMode="gray">
            <a:xfrm>
              <a:off x="7186507" y="2523915"/>
              <a:ext cx="2706" cy="5412"/>
            </a:xfrm>
            <a:custGeom>
              <a:avLst/>
              <a:gdLst>
                <a:gd name="T0" fmla="*/ 1 w 1"/>
                <a:gd name="T1" fmla="*/ 0 h 2"/>
                <a:gd name="T2" fmla="*/ 0 w 1"/>
                <a:gd name="T3" fmla="*/ 2 h 2"/>
                <a:gd name="T4" fmla="*/ 1 w 1"/>
                <a:gd name="T5" fmla="*/ 0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2"/>
                    <a:pt x="0" y="2"/>
                  </a:cubicBezTo>
                  <a:cubicBezTo>
                    <a:pt x="1" y="2"/>
                    <a:pt x="1" y="1"/>
                    <a:pt x="1" y="0"/>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56" name="Freeform 487">
              <a:extLst>
                <a:ext uri="{FF2B5EF4-FFF2-40B4-BE49-F238E27FC236}">
                  <a16:creationId xmlns:a16="http://schemas.microsoft.com/office/drawing/2014/main" id="{1640D945-9BD0-4E98-8E1F-35AD7EAD10BE}"/>
                </a:ext>
              </a:extLst>
            </p:cNvPr>
            <p:cNvSpPr>
              <a:spLocks/>
            </p:cNvSpPr>
            <p:nvPr/>
          </p:nvSpPr>
          <p:spPr bwMode="gray">
            <a:xfrm>
              <a:off x="7225743" y="2430560"/>
              <a:ext cx="5412" cy="5412"/>
            </a:xfrm>
            <a:custGeom>
              <a:avLst/>
              <a:gdLst>
                <a:gd name="T0" fmla="*/ 1 w 2"/>
                <a:gd name="T1" fmla="*/ 1 h 2"/>
                <a:gd name="T2" fmla="*/ 1 w 2"/>
                <a:gd name="T3" fmla="*/ 2 h 2"/>
                <a:gd name="T4" fmla="*/ 2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1" y="1"/>
                    <a:pt x="0" y="1"/>
                    <a:pt x="1" y="2"/>
                  </a:cubicBezTo>
                  <a:cubicBezTo>
                    <a:pt x="1" y="2"/>
                    <a:pt x="2" y="2"/>
                    <a:pt x="2" y="1"/>
                  </a:cubicBezTo>
                  <a:cubicBezTo>
                    <a:pt x="2"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57" name="Freeform 488">
              <a:extLst>
                <a:ext uri="{FF2B5EF4-FFF2-40B4-BE49-F238E27FC236}">
                  <a16:creationId xmlns:a16="http://schemas.microsoft.com/office/drawing/2014/main" id="{6E47E581-390B-44DA-8DEB-7204DFF77A4A}"/>
                </a:ext>
              </a:extLst>
            </p:cNvPr>
            <p:cNvSpPr>
              <a:spLocks/>
            </p:cNvSpPr>
            <p:nvPr/>
          </p:nvSpPr>
          <p:spPr bwMode="gray">
            <a:xfrm>
              <a:off x="7266332" y="2418383"/>
              <a:ext cx="5412" cy="6765"/>
            </a:xfrm>
            <a:custGeom>
              <a:avLst/>
              <a:gdLst>
                <a:gd name="T0" fmla="*/ 1 w 2"/>
                <a:gd name="T1" fmla="*/ 0 h 3"/>
                <a:gd name="T2" fmla="*/ 1 w 2"/>
                <a:gd name="T3" fmla="*/ 1 h 3"/>
                <a:gd name="T4" fmla="*/ 0 w 2"/>
                <a:gd name="T5" fmla="*/ 2 h 3"/>
                <a:gd name="T6" fmla="*/ 1 w 2"/>
                <a:gd name="T7" fmla="*/ 3 h 3"/>
                <a:gd name="T8" fmla="*/ 2 w 2"/>
                <a:gd name="T9" fmla="*/ 1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0"/>
                    <a:pt x="0" y="1"/>
                    <a:pt x="1" y="1"/>
                  </a:cubicBezTo>
                  <a:cubicBezTo>
                    <a:pt x="1" y="2"/>
                    <a:pt x="1" y="2"/>
                    <a:pt x="0" y="2"/>
                  </a:cubicBezTo>
                  <a:cubicBezTo>
                    <a:pt x="0" y="3"/>
                    <a:pt x="0" y="3"/>
                    <a:pt x="1" y="3"/>
                  </a:cubicBezTo>
                  <a:cubicBezTo>
                    <a:pt x="1" y="2"/>
                    <a:pt x="2" y="2"/>
                    <a:pt x="2" y="1"/>
                  </a:cubicBezTo>
                  <a:cubicBezTo>
                    <a:pt x="2"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58" name="Freeform 489">
              <a:extLst>
                <a:ext uri="{FF2B5EF4-FFF2-40B4-BE49-F238E27FC236}">
                  <a16:creationId xmlns:a16="http://schemas.microsoft.com/office/drawing/2014/main" id="{42E0AB56-2BB3-4679-A61C-D3EBFF7E968B}"/>
                </a:ext>
              </a:extLst>
            </p:cNvPr>
            <p:cNvSpPr>
              <a:spLocks/>
            </p:cNvSpPr>
            <p:nvPr/>
          </p:nvSpPr>
          <p:spPr bwMode="gray">
            <a:xfrm>
              <a:off x="7489574" y="2149140"/>
              <a:ext cx="36531" cy="25707"/>
            </a:xfrm>
            <a:custGeom>
              <a:avLst/>
              <a:gdLst>
                <a:gd name="T0" fmla="*/ 3 w 14"/>
                <a:gd name="T1" fmla="*/ 0 h 10"/>
                <a:gd name="T2" fmla="*/ 0 w 14"/>
                <a:gd name="T3" fmla="*/ 1 h 10"/>
                <a:gd name="T4" fmla="*/ 1 w 14"/>
                <a:gd name="T5" fmla="*/ 4 h 10"/>
                <a:gd name="T6" fmla="*/ 3 w 14"/>
                <a:gd name="T7" fmla="*/ 6 h 10"/>
                <a:gd name="T8" fmla="*/ 7 w 14"/>
                <a:gd name="T9" fmla="*/ 7 h 10"/>
                <a:gd name="T10" fmla="*/ 9 w 14"/>
                <a:gd name="T11" fmla="*/ 10 h 10"/>
                <a:gd name="T12" fmla="*/ 11 w 14"/>
                <a:gd name="T13" fmla="*/ 10 h 10"/>
                <a:gd name="T14" fmla="*/ 13 w 14"/>
                <a:gd name="T15" fmla="*/ 9 h 10"/>
                <a:gd name="T16" fmla="*/ 11 w 14"/>
                <a:gd name="T17" fmla="*/ 7 h 10"/>
                <a:gd name="T18" fmla="*/ 10 w 14"/>
                <a:gd name="T19" fmla="*/ 6 h 10"/>
                <a:gd name="T20" fmla="*/ 13 w 14"/>
                <a:gd name="T21" fmla="*/ 7 h 10"/>
                <a:gd name="T22" fmla="*/ 14 w 14"/>
                <a:gd name="T23" fmla="*/ 6 h 10"/>
                <a:gd name="T24" fmla="*/ 13 w 14"/>
                <a:gd name="T25" fmla="*/ 5 h 10"/>
                <a:gd name="T26" fmla="*/ 11 w 14"/>
                <a:gd name="T27" fmla="*/ 4 h 10"/>
                <a:gd name="T28" fmla="*/ 9 w 14"/>
                <a:gd name="T29" fmla="*/ 3 h 10"/>
                <a:gd name="T30" fmla="*/ 8 w 14"/>
                <a:gd name="T31" fmla="*/ 1 h 10"/>
                <a:gd name="T32" fmla="*/ 3 w 14"/>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0">
                  <a:moveTo>
                    <a:pt x="3" y="0"/>
                  </a:moveTo>
                  <a:cubicBezTo>
                    <a:pt x="2" y="0"/>
                    <a:pt x="0" y="0"/>
                    <a:pt x="0" y="1"/>
                  </a:cubicBezTo>
                  <a:cubicBezTo>
                    <a:pt x="0" y="2"/>
                    <a:pt x="0" y="4"/>
                    <a:pt x="1" y="4"/>
                  </a:cubicBezTo>
                  <a:cubicBezTo>
                    <a:pt x="2" y="5"/>
                    <a:pt x="3" y="5"/>
                    <a:pt x="3" y="6"/>
                  </a:cubicBezTo>
                  <a:cubicBezTo>
                    <a:pt x="3" y="6"/>
                    <a:pt x="6" y="7"/>
                    <a:pt x="7" y="7"/>
                  </a:cubicBezTo>
                  <a:cubicBezTo>
                    <a:pt x="8" y="8"/>
                    <a:pt x="8" y="10"/>
                    <a:pt x="9" y="10"/>
                  </a:cubicBezTo>
                  <a:cubicBezTo>
                    <a:pt x="10" y="9"/>
                    <a:pt x="10" y="10"/>
                    <a:pt x="11" y="10"/>
                  </a:cubicBezTo>
                  <a:cubicBezTo>
                    <a:pt x="12" y="10"/>
                    <a:pt x="13" y="10"/>
                    <a:pt x="13" y="9"/>
                  </a:cubicBezTo>
                  <a:cubicBezTo>
                    <a:pt x="13" y="8"/>
                    <a:pt x="12" y="8"/>
                    <a:pt x="11" y="7"/>
                  </a:cubicBezTo>
                  <a:cubicBezTo>
                    <a:pt x="10" y="7"/>
                    <a:pt x="9" y="6"/>
                    <a:pt x="10" y="6"/>
                  </a:cubicBezTo>
                  <a:cubicBezTo>
                    <a:pt x="11" y="6"/>
                    <a:pt x="12" y="6"/>
                    <a:pt x="13" y="7"/>
                  </a:cubicBezTo>
                  <a:cubicBezTo>
                    <a:pt x="13" y="7"/>
                    <a:pt x="14" y="7"/>
                    <a:pt x="14" y="6"/>
                  </a:cubicBezTo>
                  <a:cubicBezTo>
                    <a:pt x="14" y="5"/>
                    <a:pt x="13" y="5"/>
                    <a:pt x="13" y="5"/>
                  </a:cubicBezTo>
                  <a:cubicBezTo>
                    <a:pt x="12" y="5"/>
                    <a:pt x="12" y="4"/>
                    <a:pt x="11" y="4"/>
                  </a:cubicBezTo>
                  <a:cubicBezTo>
                    <a:pt x="11" y="3"/>
                    <a:pt x="10" y="4"/>
                    <a:pt x="9" y="3"/>
                  </a:cubicBezTo>
                  <a:cubicBezTo>
                    <a:pt x="9" y="3"/>
                    <a:pt x="8" y="2"/>
                    <a:pt x="8" y="1"/>
                  </a:cubicBezTo>
                  <a:cubicBezTo>
                    <a:pt x="7" y="1"/>
                    <a:pt x="4"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59" name="Freeform 490">
              <a:extLst>
                <a:ext uri="{FF2B5EF4-FFF2-40B4-BE49-F238E27FC236}">
                  <a16:creationId xmlns:a16="http://schemas.microsoft.com/office/drawing/2014/main" id="{E9EFF97B-E116-4234-A9B7-553803255E88}"/>
                </a:ext>
              </a:extLst>
            </p:cNvPr>
            <p:cNvSpPr>
              <a:spLocks/>
            </p:cNvSpPr>
            <p:nvPr/>
          </p:nvSpPr>
          <p:spPr bwMode="gray">
            <a:xfrm>
              <a:off x="7489574" y="2143729"/>
              <a:ext cx="39237" cy="12177"/>
            </a:xfrm>
            <a:custGeom>
              <a:avLst/>
              <a:gdLst>
                <a:gd name="T0" fmla="*/ 1 w 15"/>
                <a:gd name="T1" fmla="*/ 1 h 5"/>
                <a:gd name="T2" fmla="*/ 1 w 15"/>
                <a:gd name="T3" fmla="*/ 2 h 5"/>
                <a:gd name="T4" fmla="*/ 3 w 15"/>
                <a:gd name="T5" fmla="*/ 2 h 5"/>
                <a:gd name="T6" fmla="*/ 8 w 15"/>
                <a:gd name="T7" fmla="*/ 3 h 5"/>
                <a:gd name="T8" fmla="*/ 9 w 15"/>
                <a:gd name="T9" fmla="*/ 3 h 5"/>
                <a:gd name="T10" fmla="*/ 11 w 15"/>
                <a:gd name="T11" fmla="*/ 5 h 5"/>
                <a:gd name="T12" fmla="*/ 13 w 15"/>
                <a:gd name="T13" fmla="*/ 5 h 5"/>
                <a:gd name="T14" fmla="*/ 15 w 15"/>
                <a:gd name="T15" fmla="*/ 5 h 5"/>
                <a:gd name="T16" fmla="*/ 14 w 15"/>
                <a:gd name="T17" fmla="*/ 2 h 5"/>
                <a:gd name="T18" fmla="*/ 14 w 15"/>
                <a:gd name="T19" fmla="*/ 1 h 5"/>
                <a:gd name="T20" fmla="*/ 12 w 15"/>
                <a:gd name="T21" fmla="*/ 1 h 5"/>
                <a:gd name="T22" fmla="*/ 9 w 15"/>
                <a:gd name="T23" fmla="*/ 0 h 5"/>
                <a:gd name="T24" fmla="*/ 5 w 15"/>
                <a:gd name="T25" fmla="*/ 0 h 5"/>
                <a:gd name="T26" fmla="*/ 1 w 15"/>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5">
                  <a:moveTo>
                    <a:pt x="1" y="1"/>
                  </a:moveTo>
                  <a:cubicBezTo>
                    <a:pt x="1" y="1"/>
                    <a:pt x="0" y="2"/>
                    <a:pt x="1" y="2"/>
                  </a:cubicBezTo>
                  <a:cubicBezTo>
                    <a:pt x="1" y="2"/>
                    <a:pt x="2" y="2"/>
                    <a:pt x="3" y="2"/>
                  </a:cubicBezTo>
                  <a:cubicBezTo>
                    <a:pt x="4" y="2"/>
                    <a:pt x="7" y="3"/>
                    <a:pt x="8" y="3"/>
                  </a:cubicBezTo>
                  <a:cubicBezTo>
                    <a:pt x="8" y="3"/>
                    <a:pt x="8" y="3"/>
                    <a:pt x="9" y="3"/>
                  </a:cubicBezTo>
                  <a:cubicBezTo>
                    <a:pt x="10" y="3"/>
                    <a:pt x="10" y="5"/>
                    <a:pt x="11" y="5"/>
                  </a:cubicBezTo>
                  <a:cubicBezTo>
                    <a:pt x="11" y="5"/>
                    <a:pt x="12" y="5"/>
                    <a:pt x="13" y="5"/>
                  </a:cubicBezTo>
                  <a:cubicBezTo>
                    <a:pt x="14" y="5"/>
                    <a:pt x="15" y="5"/>
                    <a:pt x="15" y="5"/>
                  </a:cubicBezTo>
                  <a:cubicBezTo>
                    <a:pt x="14" y="4"/>
                    <a:pt x="14" y="3"/>
                    <a:pt x="14" y="2"/>
                  </a:cubicBezTo>
                  <a:cubicBezTo>
                    <a:pt x="15" y="2"/>
                    <a:pt x="15" y="1"/>
                    <a:pt x="14" y="1"/>
                  </a:cubicBezTo>
                  <a:cubicBezTo>
                    <a:pt x="14" y="1"/>
                    <a:pt x="13" y="1"/>
                    <a:pt x="12" y="1"/>
                  </a:cubicBezTo>
                  <a:cubicBezTo>
                    <a:pt x="12" y="0"/>
                    <a:pt x="10" y="0"/>
                    <a:pt x="9" y="0"/>
                  </a:cubicBezTo>
                  <a:cubicBezTo>
                    <a:pt x="7" y="0"/>
                    <a:pt x="6" y="0"/>
                    <a:pt x="5" y="0"/>
                  </a:cubicBezTo>
                  <a:cubicBezTo>
                    <a:pt x="4" y="0"/>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60" name="Freeform 491">
              <a:extLst>
                <a:ext uri="{FF2B5EF4-FFF2-40B4-BE49-F238E27FC236}">
                  <a16:creationId xmlns:a16="http://schemas.microsoft.com/office/drawing/2014/main" id="{54AA7C46-60B4-46BA-9F40-9E242FCFD500}"/>
                </a:ext>
              </a:extLst>
            </p:cNvPr>
            <p:cNvSpPr>
              <a:spLocks/>
            </p:cNvSpPr>
            <p:nvPr/>
          </p:nvSpPr>
          <p:spPr bwMode="gray">
            <a:xfrm>
              <a:off x="7535576" y="2141023"/>
              <a:ext cx="2706" cy="2706"/>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61" name="Freeform 492">
              <a:extLst>
                <a:ext uri="{FF2B5EF4-FFF2-40B4-BE49-F238E27FC236}">
                  <a16:creationId xmlns:a16="http://schemas.microsoft.com/office/drawing/2014/main" id="{51C6C664-7A7B-4C65-8501-EE8EAF4F74DE}"/>
                </a:ext>
              </a:extLst>
            </p:cNvPr>
            <p:cNvSpPr>
              <a:spLocks/>
            </p:cNvSpPr>
            <p:nvPr/>
          </p:nvSpPr>
          <p:spPr bwMode="gray">
            <a:xfrm>
              <a:off x="7585636" y="2078785"/>
              <a:ext cx="2706" cy="8118"/>
            </a:xfrm>
            <a:custGeom>
              <a:avLst/>
              <a:gdLst>
                <a:gd name="T0" fmla="*/ 1 w 1"/>
                <a:gd name="T1" fmla="*/ 1 h 3"/>
                <a:gd name="T2" fmla="*/ 0 w 1"/>
                <a:gd name="T3" fmla="*/ 2 h 3"/>
                <a:gd name="T4" fmla="*/ 1 w 1"/>
                <a:gd name="T5" fmla="*/ 3 h 3"/>
                <a:gd name="T6" fmla="*/ 1 w 1"/>
                <a:gd name="T7" fmla="*/ 1 h 3"/>
              </a:gdLst>
              <a:ahLst/>
              <a:cxnLst>
                <a:cxn ang="0">
                  <a:pos x="T0" y="T1"/>
                </a:cxn>
                <a:cxn ang="0">
                  <a:pos x="T2" y="T3"/>
                </a:cxn>
                <a:cxn ang="0">
                  <a:pos x="T4" y="T5"/>
                </a:cxn>
                <a:cxn ang="0">
                  <a:pos x="T6" y="T7"/>
                </a:cxn>
              </a:cxnLst>
              <a:rect l="0" t="0" r="r" b="b"/>
              <a:pathLst>
                <a:path w="1" h="3">
                  <a:moveTo>
                    <a:pt x="1" y="1"/>
                  </a:moveTo>
                  <a:cubicBezTo>
                    <a:pt x="0" y="0"/>
                    <a:pt x="0" y="1"/>
                    <a:pt x="0" y="2"/>
                  </a:cubicBezTo>
                  <a:cubicBezTo>
                    <a:pt x="1" y="3"/>
                    <a:pt x="1" y="3"/>
                    <a:pt x="1" y="3"/>
                  </a:cubicBezTo>
                  <a:cubicBezTo>
                    <a:pt x="1" y="2"/>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62" name="Freeform 493">
              <a:extLst>
                <a:ext uri="{FF2B5EF4-FFF2-40B4-BE49-F238E27FC236}">
                  <a16:creationId xmlns:a16="http://schemas.microsoft.com/office/drawing/2014/main" id="{9602238D-4850-427A-9373-5B2D3DA9E48F}"/>
                </a:ext>
              </a:extLst>
            </p:cNvPr>
            <p:cNvSpPr>
              <a:spLocks/>
            </p:cNvSpPr>
            <p:nvPr/>
          </p:nvSpPr>
          <p:spPr bwMode="gray">
            <a:xfrm>
              <a:off x="7580224" y="2047667"/>
              <a:ext cx="23001" cy="25707"/>
            </a:xfrm>
            <a:custGeom>
              <a:avLst/>
              <a:gdLst>
                <a:gd name="T0" fmla="*/ 2 w 9"/>
                <a:gd name="T1" fmla="*/ 2 h 10"/>
                <a:gd name="T2" fmla="*/ 1 w 9"/>
                <a:gd name="T3" fmla="*/ 3 h 10"/>
                <a:gd name="T4" fmla="*/ 0 w 9"/>
                <a:gd name="T5" fmla="*/ 6 h 10"/>
                <a:gd name="T6" fmla="*/ 1 w 9"/>
                <a:gd name="T7" fmla="*/ 8 h 10"/>
                <a:gd name="T8" fmla="*/ 4 w 9"/>
                <a:gd name="T9" fmla="*/ 9 h 10"/>
                <a:gd name="T10" fmla="*/ 6 w 9"/>
                <a:gd name="T11" fmla="*/ 8 h 10"/>
                <a:gd name="T12" fmla="*/ 8 w 9"/>
                <a:gd name="T13" fmla="*/ 9 h 10"/>
                <a:gd name="T14" fmla="*/ 9 w 9"/>
                <a:gd name="T15" fmla="*/ 6 h 10"/>
                <a:gd name="T16" fmla="*/ 8 w 9"/>
                <a:gd name="T17" fmla="*/ 5 h 10"/>
                <a:gd name="T18" fmla="*/ 7 w 9"/>
                <a:gd name="T19" fmla="*/ 7 h 10"/>
                <a:gd name="T20" fmla="*/ 5 w 9"/>
                <a:gd name="T21" fmla="*/ 5 h 10"/>
                <a:gd name="T22" fmla="*/ 6 w 9"/>
                <a:gd name="T23" fmla="*/ 3 h 10"/>
                <a:gd name="T24" fmla="*/ 6 w 9"/>
                <a:gd name="T25" fmla="*/ 1 h 10"/>
                <a:gd name="T26" fmla="*/ 5 w 9"/>
                <a:gd name="T27" fmla="*/ 2 h 10"/>
                <a:gd name="T28" fmla="*/ 4 w 9"/>
                <a:gd name="T29" fmla="*/ 3 h 10"/>
                <a:gd name="T30" fmla="*/ 2 w 9"/>
                <a:gd name="T3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0">
                  <a:moveTo>
                    <a:pt x="2" y="2"/>
                  </a:moveTo>
                  <a:cubicBezTo>
                    <a:pt x="2" y="1"/>
                    <a:pt x="2" y="2"/>
                    <a:pt x="1" y="3"/>
                  </a:cubicBezTo>
                  <a:cubicBezTo>
                    <a:pt x="1" y="4"/>
                    <a:pt x="1" y="5"/>
                    <a:pt x="0" y="6"/>
                  </a:cubicBezTo>
                  <a:cubicBezTo>
                    <a:pt x="0" y="7"/>
                    <a:pt x="0" y="8"/>
                    <a:pt x="1" y="8"/>
                  </a:cubicBezTo>
                  <a:cubicBezTo>
                    <a:pt x="1" y="8"/>
                    <a:pt x="3" y="9"/>
                    <a:pt x="4" y="9"/>
                  </a:cubicBezTo>
                  <a:cubicBezTo>
                    <a:pt x="4" y="8"/>
                    <a:pt x="5" y="8"/>
                    <a:pt x="6" y="8"/>
                  </a:cubicBezTo>
                  <a:cubicBezTo>
                    <a:pt x="7" y="9"/>
                    <a:pt x="7" y="10"/>
                    <a:pt x="8" y="9"/>
                  </a:cubicBezTo>
                  <a:cubicBezTo>
                    <a:pt x="9" y="9"/>
                    <a:pt x="9" y="7"/>
                    <a:pt x="9" y="6"/>
                  </a:cubicBezTo>
                  <a:cubicBezTo>
                    <a:pt x="9" y="5"/>
                    <a:pt x="8" y="5"/>
                    <a:pt x="8" y="5"/>
                  </a:cubicBezTo>
                  <a:cubicBezTo>
                    <a:pt x="8" y="6"/>
                    <a:pt x="7" y="7"/>
                    <a:pt x="7" y="7"/>
                  </a:cubicBezTo>
                  <a:cubicBezTo>
                    <a:pt x="6" y="6"/>
                    <a:pt x="5" y="6"/>
                    <a:pt x="5" y="5"/>
                  </a:cubicBezTo>
                  <a:cubicBezTo>
                    <a:pt x="5" y="4"/>
                    <a:pt x="6" y="4"/>
                    <a:pt x="6" y="3"/>
                  </a:cubicBezTo>
                  <a:cubicBezTo>
                    <a:pt x="7" y="3"/>
                    <a:pt x="7" y="2"/>
                    <a:pt x="6" y="1"/>
                  </a:cubicBezTo>
                  <a:cubicBezTo>
                    <a:pt x="5" y="0"/>
                    <a:pt x="5" y="1"/>
                    <a:pt x="5" y="2"/>
                  </a:cubicBezTo>
                  <a:cubicBezTo>
                    <a:pt x="4" y="3"/>
                    <a:pt x="4" y="4"/>
                    <a:pt x="4" y="3"/>
                  </a:cubicBezTo>
                  <a:cubicBezTo>
                    <a:pt x="3" y="2"/>
                    <a:pt x="3" y="2"/>
                    <a:pt x="2"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63" name="Freeform 494">
              <a:extLst>
                <a:ext uri="{FF2B5EF4-FFF2-40B4-BE49-F238E27FC236}">
                  <a16:creationId xmlns:a16="http://schemas.microsoft.com/office/drawing/2014/main" id="{96819F06-A04C-4A23-B117-4D2DAAB1D8DC}"/>
                </a:ext>
              </a:extLst>
            </p:cNvPr>
            <p:cNvSpPr>
              <a:spLocks/>
            </p:cNvSpPr>
            <p:nvPr/>
          </p:nvSpPr>
          <p:spPr bwMode="gray">
            <a:xfrm>
              <a:off x="7554517" y="1998959"/>
              <a:ext cx="8118" cy="9471"/>
            </a:xfrm>
            <a:custGeom>
              <a:avLst/>
              <a:gdLst>
                <a:gd name="T0" fmla="*/ 2 w 3"/>
                <a:gd name="T1" fmla="*/ 0 h 4"/>
                <a:gd name="T2" fmla="*/ 1 w 3"/>
                <a:gd name="T3" fmla="*/ 2 h 4"/>
                <a:gd name="T4" fmla="*/ 0 w 3"/>
                <a:gd name="T5" fmla="*/ 3 h 4"/>
                <a:gd name="T6" fmla="*/ 2 w 3"/>
                <a:gd name="T7" fmla="*/ 3 h 4"/>
                <a:gd name="T8" fmla="*/ 3 w 3"/>
                <a:gd name="T9" fmla="*/ 1 h 4"/>
                <a:gd name="T10" fmla="*/ 2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2" y="0"/>
                  </a:moveTo>
                  <a:cubicBezTo>
                    <a:pt x="2" y="0"/>
                    <a:pt x="2" y="1"/>
                    <a:pt x="1" y="2"/>
                  </a:cubicBezTo>
                  <a:cubicBezTo>
                    <a:pt x="1" y="2"/>
                    <a:pt x="0" y="3"/>
                    <a:pt x="0" y="3"/>
                  </a:cubicBezTo>
                  <a:cubicBezTo>
                    <a:pt x="1" y="4"/>
                    <a:pt x="1" y="4"/>
                    <a:pt x="2" y="3"/>
                  </a:cubicBezTo>
                  <a:cubicBezTo>
                    <a:pt x="2" y="3"/>
                    <a:pt x="2" y="2"/>
                    <a:pt x="3" y="1"/>
                  </a:cubicBezTo>
                  <a:cubicBezTo>
                    <a:pt x="3"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64" name="Freeform 495">
              <a:extLst>
                <a:ext uri="{FF2B5EF4-FFF2-40B4-BE49-F238E27FC236}">
                  <a16:creationId xmlns:a16="http://schemas.microsoft.com/office/drawing/2014/main" id="{D7A11D60-BB52-4F54-99FC-EFD73A836AC2}"/>
                </a:ext>
              </a:extLst>
            </p:cNvPr>
            <p:cNvSpPr>
              <a:spLocks/>
            </p:cNvSpPr>
            <p:nvPr/>
          </p:nvSpPr>
          <p:spPr bwMode="gray">
            <a:xfrm>
              <a:off x="7562635" y="2003019"/>
              <a:ext cx="6765" cy="8118"/>
            </a:xfrm>
            <a:custGeom>
              <a:avLst/>
              <a:gdLst>
                <a:gd name="T0" fmla="*/ 2 w 3"/>
                <a:gd name="T1" fmla="*/ 0 h 3"/>
                <a:gd name="T2" fmla="*/ 0 w 3"/>
                <a:gd name="T3" fmla="*/ 1 h 3"/>
                <a:gd name="T4" fmla="*/ 1 w 3"/>
                <a:gd name="T5" fmla="*/ 3 h 3"/>
                <a:gd name="T6" fmla="*/ 2 w 3"/>
                <a:gd name="T7" fmla="*/ 2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1" y="0"/>
                    <a:pt x="1" y="1"/>
                    <a:pt x="0" y="1"/>
                  </a:cubicBezTo>
                  <a:cubicBezTo>
                    <a:pt x="0" y="2"/>
                    <a:pt x="0" y="3"/>
                    <a:pt x="1" y="3"/>
                  </a:cubicBezTo>
                  <a:cubicBezTo>
                    <a:pt x="1" y="3"/>
                    <a:pt x="2" y="3"/>
                    <a:pt x="2" y="2"/>
                  </a:cubicBezTo>
                  <a:cubicBezTo>
                    <a:pt x="2" y="2"/>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65" name="Freeform 496">
              <a:extLst>
                <a:ext uri="{FF2B5EF4-FFF2-40B4-BE49-F238E27FC236}">
                  <a16:creationId xmlns:a16="http://schemas.microsoft.com/office/drawing/2014/main" id="{89194DC1-0FB1-4696-9DF0-C030A8DFBE23}"/>
                </a:ext>
              </a:extLst>
            </p:cNvPr>
            <p:cNvSpPr>
              <a:spLocks/>
            </p:cNvSpPr>
            <p:nvPr/>
          </p:nvSpPr>
          <p:spPr bwMode="gray">
            <a:xfrm>
              <a:off x="7582930" y="1990841"/>
              <a:ext cx="8118" cy="33825"/>
            </a:xfrm>
            <a:custGeom>
              <a:avLst/>
              <a:gdLst>
                <a:gd name="T0" fmla="*/ 2 w 3"/>
                <a:gd name="T1" fmla="*/ 1 h 13"/>
                <a:gd name="T2" fmla="*/ 1 w 3"/>
                <a:gd name="T3" fmla="*/ 3 h 13"/>
                <a:gd name="T4" fmla="*/ 1 w 3"/>
                <a:gd name="T5" fmla="*/ 4 h 13"/>
                <a:gd name="T6" fmla="*/ 1 w 3"/>
                <a:gd name="T7" fmla="*/ 7 h 13"/>
                <a:gd name="T8" fmla="*/ 2 w 3"/>
                <a:gd name="T9" fmla="*/ 13 h 13"/>
                <a:gd name="T10" fmla="*/ 3 w 3"/>
                <a:gd name="T11" fmla="*/ 9 h 13"/>
                <a:gd name="T12" fmla="*/ 3 w 3"/>
                <a:gd name="T13" fmla="*/ 4 h 13"/>
                <a:gd name="T14" fmla="*/ 2 w 3"/>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3">
                  <a:moveTo>
                    <a:pt x="2" y="1"/>
                  </a:moveTo>
                  <a:cubicBezTo>
                    <a:pt x="1" y="1"/>
                    <a:pt x="1" y="2"/>
                    <a:pt x="1" y="3"/>
                  </a:cubicBezTo>
                  <a:cubicBezTo>
                    <a:pt x="2" y="3"/>
                    <a:pt x="1" y="3"/>
                    <a:pt x="1" y="4"/>
                  </a:cubicBezTo>
                  <a:cubicBezTo>
                    <a:pt x="1" y="4"/>
                    <a:pt x="0" y="5"/>
                    <a:pt x="1" y="7"/>
                  </a:cubicBezTo>
                  <a:cubicBezTo>
                    <a:pt x="1" y="10"/>
                    <a:pt x="2" y="13"/>
                    <a:pt x="2" y="13"/>
                  </a:cubicBezTo>
                  <a:cubicBezTo>
                    <a:pt x="3" y="13"/>
                    <a:pt x="3" y="11"/>
                    <a:pt x="3" y="9"/>
                  </a:cubicBezTo>
                  <a:cubicBezTo>
                    <a:pt x="3" y="7"/>
                    <a:pt x="3" y="6"/>
                    <a:pt x="3" y="4"/>
                  </a:cubicBezTo>
                  <a:cubicBezTo>
                    <a:pt x="3" y="2"/>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66" name="Freeform 497">
              <a:extLst>
                <a:ext uri="{FF2B5EF4-FFF2-40B4-BE49-F238E27FC236}">
                  <a16:creationId xmlns:a16="http://schemas.microsoft.com/office/drawing/2014/main" id="{327A3B34-654C-4739-9B1A-069F6A5A2312}"/>
                </a:ext>
              </a:extLst>
            </p:cNvPr>
            <p:cNvSpPr>
              <a:spLocks/>
            </p:cNvSpPr>
            <p:nvPr/>
          </p:nvSpPr>
          <p:spPr bwMode="gray">
            <a:xfrm>
              <a:off x="7569400" y="1931310"/>
              <a:ext cx="5412" cy="5412"/>
            </a:xfrm>
            <a:custGeom>
              <a:avLst/>
              <a:gdLst>
                <a:gd name="T0" fmla="*/ 1 w 2"/>
                <a:gd name="T1" fmla="*/ 0 h 2"/>
                <a:gd name="T2" fmla="*/ 0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0" y="1"/>
                  </a:cubicBezTo>
                  <a:cubicBezTo>
                    <a:pt x="1" y="1"/>
                    <a:pt x="2" y="2"/>
                    <a:pt x="2" y="1"/>
                  </a:cubicBezTo>
                  <a:cubicBezTo>
                    <a:pt x="2"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67" name="Freeform 498">
              <a:extLst>
                <a:ext uri="{FF2B5EF4-FFF2-40B4-BE49-F238E27FC236}">
                  <a16:creationId xmlns:a16="http://schemas.microsoft.com/office/drawing/2014/main" id="{C8594F38-3729-4C05-9076-DB4F1BB5CB91}"/>
                </a:ext>
              </a:extLst>
            </p:cNvPr>
            <p:cNvSpPr>
              <a:spLocks/>
            </p:cNvSpPr>
            <p:nvPr/>
          </p:nvSpPr>
          <p:spPr bwMode="gray">
            <a:xfrm>
              <a:off x="7569400" y="1936722"/>
              <a:ext cx="2706" cy="541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2"/>
                    <a:pt x="0" y="2"/>
                  </a:cubicBezTo>
                  <a:cubicBezTo>
                    <a:pt x="1" y="2"/>
                    <a:pt x="1" y="2"/>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68" name="Freeform 499">
              <a:extLst>
                <a:ext uri="{FF2B5EF4-FFF2-40B4-BE49-F238E27FC236}">
                  <a16:creationId xmlns:a16="http://schemas.microsoft.com/office/drawing/2014/main" id="{90428D7F-3111-41F1-881A-99BCA70BD76B}"/>
                </a:ext>
              </a:extLst>
            </p:cNvPr>
            <p:cNvSpPr>
              <a:spLocks/>
            </p:cNvSpPr>
            <p:nvPr/>
          </p:nvSpPr>
          <p:spPr bwMode="gray">
            <a:xfrm>
              <a:off x="7588341" y="1905604"/>
              <a:ext cx="6765" cy="9471"/>
            </a:xfrm>
            <a:custGeom>
              <a:avLst/>
              <a:gdLst>
                <a:gd name="T0" fmla="*/ 2 w 3"/>
                <a:gd name="T1" fmla="*/ 0 h 4"/>
                <a:gd name="T2" fmla="*/ 0 w 3"/>
                <a:gd name="T3" fmla="*/ 2 h 4"/>
                <a:gd name="T4" fmla="*/ 1 w 3"/>
                <a:gd name="T5" fmla="*/ 3 h 4"/>
                <a:gd name="T6" fmla="*/ 2 w 3"/>
                <a:gd name="T7" fmla="*/ 2 h 4"/>
                <a:gd name="T8" fmla="*/ 2 w 3"/>
                <a:gd name="T9" fmla="*/ 0 h 4"/>
              </a:gdLst>
              <a:ahLst/>
              <a:cxnLst>
                <a:cxn ang="0">
                  <a:pos x="T0" y="T1"/>
                </a:cxn>
                <a:cxn ang="0">
                  <a:pos x="T2" y="T3"/>
                </a:cxn>
                <a:cxn ang="0">
                  <a:pos x="T4" y="T5"/>
                </a:cxn>
                <a:cxn ang="0">
                  <a:pos x="T6" y="T7"/>
                </a:cxn>
                <a:cxn ang="0">
                  <a:pos x="T8" y="T9"/>
                </a:cxn>
              </a:cxnLst>
              <a:rect l="0" t="0" r="r" b="b"/>
              <a:pathLst>
                <a:path w="3" h="4">
                  <a:moveTo>
                    <a:pt x="2" y="0"/>
                  </a:moveTo>
                  <a:cubicBezTo>
                    <a:pt x="2" y="0"/>
                    <a:pt x="0" y="1"/>
                    <a:pt x="0" y="2"/>
                  </a:cubicBezTo>
                  <a:cubicBezTo>
                    <a:pt x="0" y="2"/>
                    <a:pt x="1" y="3"/>
                    <a:pt x="1" y="3"/>
                  </a:cubicBezTo>
                  <a:cubicBezTo>
                    <a:pt x="2" y="4"/>
                    <a:pt x="2" y="2"/>
                    <a:pt x="2" y="2"/>
                  </a:cubicBezTo>
                  <a:cubicBezTo>
                    <a:pt x="3" y="1"/>
                    <a:pt x="3"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69" name="Freeform 500">
              <a:extLst>
                <a:ext uri="{FF2B5EF4-FFF2-40B4-BE49-F238E27FC236}">
                  <a16:creationId xmlns:a16="http://schemas.microsoft.com/office/drawing/2014/main" id="{2F9436BA-AC8C-4F06-923A-1AA39F647C40}"/>
                </a:ext>
              </a:extLst>
            </p:cNvPr>
            <p:cNvSpPr>
              <a:spLocks/>
            </p:cNvSpPr>
            <p:nvPr/>
          </p:nvSpPr>
          <p:spPr bwMode="gray">
            <a:xfrm>
              <a:off x="7582930" y="1923192"/>
              <a:ext cx="5412" cy="8118"/>
            </a:xfrm>
            <a:custGeom>
              <a:avLst/>
              <a:gdLst>
                <a:gd name="T0" fmla="*/ 2 w 2"/>
                <a:gd name="T1" fmla="*/ 1 h 3"/>
                <a:gd name="T2" fmla="*/ 1 w 2"/>
                <a:gd name="T3" fmla="*/ 3 h 3"/>
                <a:gd name="T4" fmla="*/ 2 w 2"/>
                <a:gd name="T5" fmla="*/ 1 h 3"/>
              </a:gdLst>
              <a:ahLst/>
              <a:cxnLst>
                <a:cxn ang="0">
                  <a:pos x="T0" y="T1"/>
                </a:cxn>
                <a:cxn ang="0">
                  <a:pos x="T2" y="T3"/>
                </a:cxn>
                <a:cxn ang="0">
                  <a:pos x="T4" y="T5"/>
                </a:cxn>
              </a:cxnLst>
              <a:rect l="0" t="0" r="r" b="b"/>
              <a:pathLst>
                <a:path w="2" h="3">
                  <a:moveTo>
                    <a:pt x="2" y="1"/>
                  </a:moveTo>
                  <a:cubicBezTo>
                    <a:pt x="1" y="1"/>
                    <a:pt x="0" y="3"/>
                    <a:pt x="1" y="3"/>
                  </a:cubicBezTo>
                  <a:cubicBezTo>
                    <a:pt x="1" y="3"/>
                    <a:pt x="2"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70" name="Freeform 501">
              <a:extLst>
                <a:ext uri="{FF2B5EF4-FFF2-40B4-BE49-F238E27FC236}">
                  <a16:creationId xmlns:a16="http://schemas.microsoft.com/office/drawing/2014/main" id="{C3FEE3D8-C655-487E-9B7D-72D7D433515C}"/>
                </a:ext>
              </a:extLst>
            </p:cNvPr>
            <p:cNvSpPr>
              <a:spLocks/>
            </p:cNvSpPr>
            <p:nvPr/>
          </p:nvSpPr>
          <p:spPr bwMode="gray">
            <a:xfrm>
              <a:off x="7591047" y="1923192"/>
              <a:ext cx="4059" cy="10824"/>
            </a:xfrm>
            <a:custGeom>
              <a:avLst/>
              <a:gdLst>
                <a:gd name="T0" fmla="*/ 1 w 2"/>
                <a:gd name="T1" fmla="*/ 0 h 4"/>
                <a:gd name="T2" fmla="*/ 0 w 2"/>
                <a:gd name="T3" fmla="*/ 2 h 4"/>
                <a:gd name="T4" fmla="*/ 0 w 2"/>
                <a:gd name="T5" fmla="*/ 3 h 4"/>
                <a:gd name="T6" fmla="*/ 0 w 2"/>
                <a:gd name="T7" fmla="*/ 4 h 4"/>
                <a:gd name="T8" fmla="*/ 2 w 2"/>
                <a:gd name="T9" fmla="*/ 3 h 4"/>
                <a:gd name="T10" fmla="*/ 1 w 2"/>
                <a:gd name="T11" fmla="*/ 1 h 4"/>
                <a:gd name="T12" fmla="*/ 1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0"/>
                  </a:moveTo>
                  <a:cubicBezTo>
                    <a:pt x="0" y="0"/>
                    <a:pt x="0" y="1"/>
                    <a:pt x="0" y="2"/>
                  </a:cubicBezTo>
                  <a:cubicBezTo>
                    <a:pt x="0" y="2"/>
                    <a:pt x="1" y="2"/>
                    <a:pt x="0" y="3"/>
                  </a:cubicBezTo>
                  <a:cubicBezTo>
                    <a:pt x="0" y="3"/>
                    <a:pt x="0" y="4"/>
                    <a:pt x="0" y="4"/>
                  </a:cubicBezTo>
                  <a:cubicBezTo>
                    <a:pt x="1" y="4"/>
                    <a:pt x="2" y="4"/>
                    <a:pt x="2" y="3"/>
                  </a:cubicBezTo>
                  <a:cubicBezTo>
                    <a:pt x="2" y="1"/>
                    <a:pt x="1" y="2"/>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71" name="Freeform 502">
              <a:extLst>
                <a:ext uri="{FF2B5EF4-FFF2-40B4-BE49-F238E27FC236}">
                  <a16:creationId xmlns:a16="http://schemas.microsoft.com/office/drawing/2014/main" id="{DD19C8A4-FEB4-46FB-ACDD-43085EB5B3FB}"/>
                </a:ext>
              </a:extLst>
            </p:cNvPr>
            <p:cNvSpPr>
              <a:spLocks/>
            </p:cNvSpPr>
            <p:nvPr/>
          </p:nvSpPr>
          <p:spPr bwMode="gray">
            <a:xfrm>
              <a:off x="7591047" y="1934016"/>
              <a:ext cx="4059" cy="5412"/>
            </a:xfrm>
            <a:custGeom>
              <a:avLst/>
              <a:gdLst>
                <a:gd name="T0" fmla="*/ 1 w 2"/>
                <a:gd name="T1" fmla="*/ 1 h 2"/>
                <a:gd name="T2" fmla="*/ 1 w 2"/>
                <a:gd name="T3" fmla="*/ 2 h 2"/>
                <a:gd name="T4" fmla="*/ 2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0" y="1"/>
                    <a:pt x="0" y="2"/>
                    <a:pt x="1" y="2"/>
                  </a:cubicBezTo>
                  <a:cubicBezTo>
                    <a:pt x="1" y="2"/>
                    <a:pt x="2" y="2"/>
                    <a:pt x="2" y="1"/>
                  </a:cubicBezTo>
                  <a:cubicBezTo>
                    <a:pt x="2" y="0"/>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72" name="Freeform 503">
              <a:extLst>
                <a:ext uri="{FF2B5EF4-FFF2-40B4-BE49-F238E27FC236}">
                  <a16:creationId xmlns:a16="http://schemas.microsoft.com/office/drawing/2014/main" id="{47460214-77D9-4362-8C61-1B3384E0AA59}"/>
                </a:ext>
              </a:extLst>
            </p:cNvPr>
            <p:cNvSpPr>
              <a:spLocks/>
            </p:cNvSpPr>
            <p:nvPr/>
          </p:nvSpPr>
          <p:spPr bwMode="gray">
            <a:xfrm>
              <a:off x="7600519" y="1943488"/>
              <a:ext cx="13530" cy="13530"/>
            </a:xfrm>
            <a:custGeom>
              <a:avLst/>
              <a:gdLst>
                <a:gd name="T0" fmla="*/ 4 w 5"/>
                <a:gd name="T1" fmla="*/ 0 h 5"/>
                <a:gd name="T2" fmla="*/ 2 w 5"/>
                <a:gd name="T3" fmla="*/ 1 h 5"/>
                <a:gd name="T4" fmla="*/ 1 w 5"/>
                <a:gd name="T5" fmla="*/ 3 h 5"/>
                <a:gd name="T6" fmla="*/ 2 w 5"/>
                <a:gd name="T7" fmla="*/ 4 h 5"/>
                <a:gd name="T8" fmla="*/ 4 w 5"/>
                <a:gd name="T9" fmla="*/ 2 h 5"/>
                <a:gd name="T10" fmla="*/ 4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4" y="0"/>
                  </a:moveTo>
                  <a:cubicBezTo>
                    <a:pt x="3" y="0"/>
                    <a:pt x="3" y="0"/>
                    <a:pt x="2" y="1"/>
                  </a:cubicBezTo>
                  <a:cubicBezTo>
                    <a:pt x="2" y="2"/>
                    <a:pt x="1" y="3"/>
                    <a:pt x="1" y="3"/>
                  </a:cubicBezTo>
                  <a:cubicBezTo>
                    <a:pt x="0" y="4"/>
                    <a:pt x="1" y="5"/>
                    <a:pt x="2" y="4"/>
                  </a:cubicBezTo>
                  <a:cubicBezTo>
                    <a:pt x="3" y="4"/>
                    <a:pt x="4" y="4"/>
                    <a:pt x="4" y="2"/>
                  </a:cubicBezTo>
                  <a:cubicBezTo>
                    <a:pt x="5" y="1"/>
                    <a:pt x="4" y="0"/>
                    <a:pt x="4"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73" name="Freeform 504">
              <a:extLst>
                <a:ext uri="{FF2B5EF4-FFF2-40B4-BE49-F238E27FC236}">
                  <a16:creationId xmlns:a16="http://schemas.microsoft.com/office/drawing/2014/main" id="{8D94A374-F69A-4737-99D3-F52D63DDC2E8}"/>
                </a:ext>
              </a:extLst>
            </p:cNvPr>
            <p:cNvSpPr>
              <a:spLocks/>
            </p:cNvSpPr>
            <p:nvPr/>
          </p:nvSpPr>
          <p:spPr bwMode="gray">
            <a:xfrm>
              <a:off x="7600519" y="1912369"/>
              <a:ext cx="5412" cy="8118"/>
            </a:xfrm>
            <a:custGeom>
              <a:avLst/>
              <a:gdLst>
                <a:gd name="T0" fmla="*/ 1 w 2"/>
                <a:gd name="T1" fmla="*/ 0 h 3"/>
                <a:gd name="T2" fmla="*/ 0 w 2"/>
                <a:gd name="T3" fmla="*/ 2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1" y="1"/>
                    <a:pt x="0" y="2"/>
                    <a:pt x="0" y="2"/>
                  </a:cubicBezTo>
                  <a:cubicBezTo>
                    <a:pt x="1" y="3"/>
                    <a:pt x="2" y="2"/>
                    <a:pt x="2" y="2"/>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74" name="Freeform 505">
              <a:extLst>
                <a:ext uri="{FF2B5EF4-FFF2-40B4-BE49-F238E27FC236}">
                  <a16:creationId xmlns:a16="http://schemas.microsoft.com/office/drawing/2014/main" id="{D45C32E5-D290-4980-B13F-C6152ABEF341}"/>
                </a:ext>
              </a:extLst>
            </p:cNvPr>
            <p:cNvSpPr>
              <a:spLocks/>
            </p:cNvSpPr>
            <p:nvPr/>
          </p:nvSpPr>
          <p:spPr bwMode="gray">
            <a:xfrm>
              <a:off x="7605931" y="1908310"/>
              <a:ext cx="5412" cy="4059"/>
            </a:xfrm>
            <a:custGeom>
              <a:avLst/>
              <a:gdLst>
                <a:gd name="T0" fmla="*/ 1 w 2"/>
                <a:gd name="T1" fmla="*/ 0 h 2"/>
                <a:gd name="T2" fmla="*/ 1 w 2"/>
                <a:gd name="T3" fmla="*/ 1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1" y="0"/>
                    <a:pt x="1" y="1"/>
                  </a:cubicBezTo>
                  <a:cubicBezTo>
                    <a:pt x="0" y="2"/>
                    <a:pt x="1" y="2"/>
                    <a:pt x="1" y="2"/>
                  </a:cubicBezTo>
                  <a:cubicBezTo>
                    <a:pt x="2"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75" name="Freeform 506">
              <a:extLst>
                <a:ext uri="{FF2B5EF4-FFF2-40B4-BE49-F238E27FC236}">
                  <a16:creationId xmlns:a16="http://schemas.microsoft.com/office/drawing/2014/main" id="{1737D6CF-53E4-403C-ACE2-1806BE4C2568}"/>
                </a:ext>
              </a:extLst>
            </p:cNvPr>
            <p:cNvSpPr>
              <a:spLocks/>
            </p:cNvSpPr>
            <p:nvPr/>
          </p:nvSpPr>
          <p:spPr bwMode="gray">
            <a:xfrm>
              <a:off x="7611343" y="1894780"/>
              <a:ext cx="8118" cy="10824"/>
            </a:xfrm>
            <a:custGeom>
              <a:avLst/>
              <a:gdLst>
                <a:gd name="T0" fmla="*/ 2 w 3"/>
                <a:gd name="T1" fmla="*/ 0 h 4"/>
                <a:gd name="T2" fmla="*/ 1 w 3"/>
                <a:gd name="T3" fmla="*/ 1 h 4"/>
                <a:gd name="T4" fmla="*/ 0 w 3"/>
                <a:gd name="T5" fmla="*/ 4 h 4"/>
                <a:gd name="T6" fmla="*/ 2 w 3"/>
                <a:gd name="T7" fmla="*/ 3 h 4"/>
                <a:gd name="T8" fmla="*/ 3 w 3"/>
                <a:gd name="T9" fmla="*/ 1 h 4"/>
                <a:gd name="T10" fmla="*/ 2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2" y="0"/>
                  </a:moveTo>
                  <a:cubicBezTo>
                    <a:pt x="2" y="0"/>
                    <a:pt x="2" y="1"/>
                    <a:pt x="1" y="1"/>
                  </a:cubicBezTo>
                  <a:cubicBezTo>
                    <a:pt x="0" y="1"/>
                    <a:pt x="0" y="3"/>
                    <a:pt x="0" y="4"/>
                  </a:cubicBezTo>
                  <a:cubicBezTo>
                    <a:pt x="1" y="4"/>
                    <a:pt x="2" y="3"/>
                    <a:pt x="2" y="3"/>
                  </a:cubicBezTo>
                  <a:cubicBezTo>
                    <a:pt x="3" y="2"/>
                    <a:pt x="3" y="2"/>
                    <a:pt x="3" y="1"/>
                  </a:cubicBezTo>
                  <a:cubicBezTo>
                    <a:pt x="3"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76" name="Freeform 507">
              <a:extLst>
                <a:ext uri="{FF2B5EF4-FFF2-40B4-BE49-F238E27FC236}">
                  <a16:creationId xmlns:a16="http://schemas.microsoft.com/office/drawing/2014/main" id="{6C3B4546-14EB-4AD2-99C4-E33873251E51}"/>
                </a:ext>
              </a:extLst>
            </p:cNvPr>
            <p:cNvSpPr>
              <a:spLocks/>
            </p:cNvSpPr>
            <p:nvPr/>
          </p:nvSpPr>
          <p:spPr bwMode="gray">
            <a:xfrm>
              <a:off x="7592401" y="1860955"/>
              <a:ext cx="10824" cy="8118"/>
            </a:xfrm>
            <a:custGeom>
              <a:avLst/>
              <a:gdLst>
                <a:gd name="T0" fmla="*/ 2 w 4"/>
                <a:gd name="T1" fmla="*/ 1 h 3"/>
                <a:gd name="T2" fmla="*/ 0 w 4"/>
                <a:gd name="T3" fmla="*/ 2 h 3"/>
                <a:gd name="T4" fmla="*/ 2 w 4"/>
                <a:gd name="T5" fmla="*/ 2 h 3"/>
                <a:gd name="T6" fmla="*/ 4 w 4"/>
                <a:gd name="T7" fmla="*/ 2 h 3"/>
                <a:gd name="T8" fmla="*/ 2 w 4"/>
                <a:gd name="T9" fmla="*/ 1 h 3"/>
              </a:gdLst>
              <a:ahLst/>
              <a:cxnLst>
                <a:cxn ang="0">
                  <a:pos x="T0" y="T1"/>
                </a:cxn>
                <a:cxn ang="0">
                  <a:pos x="T2" y="T3"/>
                </a:cxn>
                <a:cxn ang="0">
                  <a:pos x="T4" y="T5"/>
                </a:cxn>
                <a:cxn ang="0">
                  <a:pos x="T6" y="T7"/>
                </a:cxn>
                <a:cxn ang="0">
                  <a:pos x="T8" y="T9"/>
                </a:cxn>
              </a:cxnLst>
              <a:rect l="0" t="0" r="r" b="b"/>
              <a:pathLst>
                <a:path w="4" h="3">
                  <a:moveTo>
                    <a:pt x="2" y="1"/>
                  </a:moveTo>
                  <a:cubicBezTo>
                    <a:pt x="2" y="0"/>
                    <a:pt x="0" y="1"/>
                    <a:pt x="0" y="2"/>
                  </a:cubicBezTo>
                  <a:cubicBezTo>
                    <a:pt x="0" y="3"/>
                    <a:pt x="1" y="3"/>
                    <a:pt x="2" y="2"/>
                  </a:cubicBezTo>
                  <a:cubicBezTo>
                    <a:pt x="3" y="2"/>
                    <a:pt x="4" y="3"/>
                    <a:pt x="4" y="2"/>
                  </a:cubicBezTo>
                  <a:cubicBezTo>
                    <a:pt x="4" y="1"/>
                    <a:pt x="3"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77" name="Freeform 508">
              <a:extLst>
                <a:ext uri="{FF2B5EF4-FFF2-40B4-BE49-F238E27FC236}">
                  <a16:creationId xmlns:a16="http://schemas.microsoft.com/office/drawing/2014/main" id="{26E0348D-CCEA-4D99-A142-59CD169AC934}"/>
                </a:ext>
              </a:extLst>
            </p:cNvPr>
            <p:cNvSpPr>
              <a:spLocks/>
            </p:cNvSpPr>
            <p:nvPr/>
          </p:nvSpPr>
          <p:spPr bwMode="gray">
            <a:xfrm>
              <a:off x="7592401" y="1820366"/>
              <a:ext cx="10824" cy="4059"/>
            </a:xfrm>
            <a:custGeom>
              <a:avLst/>
              <a:gdLst>
                <a:gd name="T0" fmla="*/ 3 w 4"/>
                <a:gd name="T1" fmla="*/ 2 h 2"/>
                <a:gd name="T2" fmla="*/ 3 w 4"/>
                <a:gd name="T3" fmla="*/ 0 h 2"/>
                <a:gd name="T4" fmla="*/ 1 w 4"/>
                <a:gd name="T5" fmla="*/ 0 h 2"/>
                <a:gd name="T6" fmla="*/ 1 w 4"/>
                <a:gd name="T7" fmla="*/ 1 h 2"/>
                <a:gd name="T8" fmla="*/ 3 w 4"/>
                <a:gd name="T9" fmla="*/ 2 h 2"/>
              </a:gdLst>
              <a:ahLst/>
              <a:cxnLst>
                <a:cxn ang="0">
                  <a:pos x="T0" y="T1"/>
                </a:cxn>
                <a:cxn ang="0">
                  <a:pos x="T2" y="T3"/>
                </a:cxn>
                <a:cxn ang="0">
                  <a:pos x="T4" y="T5"/>
                </a:cxn>
                <a:cxn ang="0">
                  <a:pos x="T6" y="T7"/>
                </a:cxn>
                <a:cxn ang="0">
                  <a:pos x="T8" y="T9"/>
                </a:cxn>
              </a:cxnLst>
              <a:rect l="0" t="0" r="r" b="b"/>
              <a:pathLst>
                <a:path w="4" h="2">
                  <a:moveTo>
                    <a:pt x="3" y="2"/>
                  </a:moveTo>
                  <a:cubicBezTo>
                    <a:pt x="4" y="1"/>
                    <a:pt x="3" y="1"/>
                    <a:pt x="3" y="0"/>
                  </a:cubicBezTo>
                  <a:cubicBezTo>
                    <a:pt x="2" y="0"/>
                    <a:pt x="1" y="0"/>
                    <a:pt x="1" y="0"/>
                  </a:cubicBezTo>
                  <a:cubicBezTo>
                    <a:pt x="0" y="0"/>
                    <a:pt x="1" y="0"/>
                    <a:pt x="1" y="1"/>
                  </a:cubicBezTo>
                  <a:cubicBezTo>
                    <a:pt x="2" y="2"/>
                    <a:pt x="3" y="2"/>
                    <a:pt x="3"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78" name="Freeform 509">
              <a:extLst>
                <a:ext uri="{FF2B5EF4-FFF2-40B4-BE49-F238E27FC236}">
                  <a16:creationId xmlns:a16="http://schemas.microsoft.com/office/drawing/2014/main" id="{207D6F24-9F94-45AA-98DD-172390B7F282}"/>
                </a:ext>
              </a:extLst>
            </p:cNvPr>
            <p:cNvSpPr>
              <a:spLocks/>
            </p:cNvSpPr>
            <p:nvPr/>
          </p:nvSpPr>
          <p:spPr bwMode="gray">
            <a:xfrm>
              <a:off x="7611343" y="1824425"/>
              <a:ext cx="10824" cy="5412"/>
            </a:xfrm>
            <a:custGeom>
              <a:avLst/>
              <a:gdLst>
                <a:gd name="T0" fmla="*/ 2 w 4"/>
                <a:gd name="T1" fmla="*/ 0 h 2"/>
                <a:gd name="T2" fmla="*/ 1 w 4"/>
                <a:gd name="T3" fmla="*/ 1 h 2"/>
                <a:gd name="T4" fmla="*/ 3 w 4"/>
                <a:gd name="T5" fmla="*/ 2 h 2"/>
                <a:gd name="T6" fmla="*/ 4 w 4"/>
                <a:gd name="T7" fmla="*/ 1 h 2"/>
                <a:gd name="T8" fmla="*/ 2 w 4"/>
                <a:gd name="T9" fmla="*/ 0 h 2"/>
              </a:gdLst>
              <a:ahLst/>
              <a:cxnLst>
                <a:cxn ang="0">
                  <a:pos x="T0" y="T1"/>
                </a:cxn>
                <a:cxn ang="0">
                  <a:pos x="T2" y="T3"/>
                </a:cxn>
                <a:cxn ang="0">
                  <a:pos x="T4" y="T5"/>
                </a:cxn>
                <a:cxn ang="0">
                  <a:pos x="T6" y="T7"/>
                </a:cxn>
                <a:cxn ang="0">
                  <a:pos x="T8" y="T9"/>
                </a:cxn>
              </a:cxnLst>
              <a:rect l="0" t="0" r="r" b="b"/>
              <a:pathLst>
                <a:path w="4" h="2">
                  <a:moveTo>
                    <a:pt x="2" y="0"/>
                  </a:moveTo>
                  <a:cubicBezTo>
                    <a:pt x="1" y="0"/>
                    <a:pt x="0" y="0"/>
                    <a:pt x="1" y="1"/>
                  </a:cubicBezTo>
                  <a:cubicBezTo>
                    <a:pt x="2" y="1"/>
                    <a:pt x="3" y="2"/>
                    <a:pt x="3" y="2"/>
                  </a:cubicBezTo>
                  <a:cubicBezTo>
                    <a:pt x="4" y="2"/>
                    <a:pt x="4" y="1"/>
                    <a:pt x="4" y="1"/>
                  </a:cubicBezTo>
                  <a:cubicBezTo>
                    <a:pt x="3"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79" name="Freeform 510">
              <a:extLst>
                <a:ext uri="{FF2B5EF4-FFF2-40B4-BE49-F238E27FC236}">
                  <a16:creationId xmlns:a16="http://schemas.microsoft.com/office/drawing/2014/main" id="{2268E7C6-EAEC-4C10-A8D1-4118A4F36333}"/>
                </a:ext>
              </a:extLst>
            </p:cNvPr>
            <p:cNvSpPr>
              <a:spLocks/>
            </p:cNvSpPr>
            <p:nvPr/>
          </p:nvSpPr>
          <p:spPr bwMode="gray">
            <a:xfrm>
              <a:off x="7614049" y="1820366"/>
              <a:ext cx="5412" cy="4059"/>
            </a:xfrm>
            <a:custGeom>
              <a:avLst/>
              <a:gdLst>
                <a:gd name="T0" fmla="*/ 1 w 2"/>
                <a:gd name="T1" fmla="*/ 0 h 2"/>
                <a:gd name="T2" fmla="*/ 0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0"/>
                    <a:pt x="0" y="1"/>
                  </a:cubicBezTo>
                  <a:cubicBezTo>
                    <a:pt x="1" y="1"/>
                    <a:pt x="2" y="2"/>
                    <a:pt x="2"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80" name="Freeform 511">
              <a:extLst>
                <a:ext uri="{FF2B5EF4-FFF2-40B4-BE49-F238E27FC236}">
                  <a16:creationId xmlns:a16="http://schemas.microsoft.com/office/drawing/2014/main" id="{1F1C566A-DC13-4631-8555-79C44E96366A}"/>
                </a:ext>
              </a:extLst>
            </p:cNvPr>
            <p:cNvSpPr>
              <a:spLocks/>
            </p:cNvSpPr>
            <p:nvPr/>
          </p:nvSpPr>
          <p:spPr bwMode="gray">
            <a:xfrm>
              <a:off x="7214919" y="1806836"/>
              <a:ext cx="8118" cy="2706"/>
            </a:xfrm>
            <a:custGeom>
              <a:avLst/>
              <a:gdLst>
                <a:gd name="T0" fmla="*/ 2 w 3"/>
                <a:gd name="T1" fmla="*/ 0 h 1"/>
                <a:gd name="T2" fmla="*/ 1 w 3"/>
                <a:gd name="T3" fmla="*/ 1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0" y="1"/>
                    <a:pt x="1" y="1"/>
                  </a:cubicBezTo>
                  <a:cubicBezTo>
                    <a:pt x="2" y="1"/>
                    <a:pt x="3" y="1"/>
                    <a:pt x="3" y="1"/>
                  </a:cubicBezTo>
                  <a:cubicBezTo>
                    <a:pt x="3" y="0"/>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81" name="Freeform 512">
              <a:extLst>
                <a:ext uri="{FF2B5EF4-FFF2-40B4-BE49-F238E27FC236}">
                  <a16:creationId xmlns:a16="http://schemas.microsoft.com/office/drawing/2014/main" id="{E88A4540-ECDC-43E0-BD3D-FBB2E8A09911}"/>
                </a:ext>
              </a:extLst>
            </p:cNvPr>
            <p:cNvSpPr>
              <a:spLocks/>
            </p:cNvSpPr>
            <p:nvPr/>
          </p:nvSpPr>
          <p:spPr bwMode="gray">
            <a:xfrm>
              <a:off x="7231155" y="1812248"/>
              <a:ext cx="6765" cy="2706"/>
            </a:xfrm>
            <a:custGeom>
              <a:avLst/>
              <a:gdLst>
                <a:gd name="T0" fmla="*/ 2 w 3"/>
                <a:gd name="T1" fmla="*/ 0 h 1"/>
                <a:gd name="T2" fmla="*/ 1 w 3"/>
                <a:gd name="T3" fmla="*/ 1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0" y="0"/>
                    <a:pt x="1" y="1"/>
                  </a:cubicBezTo>
                  <a:cubicBezTo>
                    <a:pt x="2" y="1"/>
                    <a:pt x="3" y="1"/>
                    <a:pt x="3" y="1"/>
                  </a:cubicBezTo>
                  <a:cubicBezTo>
                    <a:pt x="3"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82" name="Freeform 513">
              <a:extLst>
                <a:ext uri="{FF2B5EF4-FFF2-40B4-BE49-F238E27FC236}">
                  <a16:creationId xmlns:a16="http://schemas.microsoft.com/office/drawing/2014/main" id="{66305929-349F-41A3-914E-D059ADB3B9BF}"/>
                </a:ext>
              </a:extLst>
            </p:cNvPr>
            <p:cNvSpPr>
              <a:spLocks/>
            </p:cNvSpPr>
            <p:nvPr/>
          </p:nvSpPr>
          <p:spPr bwMode="gray">
            <a:xfrm>
              <a:off x="7240626" y="1806836"/>
              <a:ext cx="10824" cy="2706"/>
            </a:xfrm>
            <a:custGeom>
              <a:avLst/>
              <a:gdLst>
                <a:gd name="T0" fmla="*/ 1 w 4"/>
                <a:gd name="T1" fmla="*/ 0 h 1"/>
                <a:gd name="T2" fmla="*/ 0 w 4"/>
                <a:gd name="T3" fmla="*/ 1 h 1"/>
                <a:gd name="T4" fmla="*/ 4 w 4"/>
                <a:gd name="T5" fmla="*/ 1 h 1"/>
                <a:gd name="T6" fmla="*/ 1 w 4"/>
                <a:gd name="T7" fmla="*/ 0 h 1"/>
              </a:gdLst>
              <a:ahLst/>
              <a:cxnLst>
                <a:cxn ang="0">
                  <a:pos x="T0" y="T1"/>
                </a:cxn>
                <a:cxn ang="0">
                  <a:pos x="T2" y="T3"/>
                </a:cxn>
                <a:cxn ang="0">
                  <a:pos x="T4" y="T5"/>
                </a:cxn>
                <a:cxn ang="0">
                  <a:pos x="T6" y="T7"/>
                </a:cxn>
              </a:cxnLst>
              <a:rect l="0" t="0" r="r" b="b"/>
              <a:pathLst>
                <a:path w="4" h="1">
                  <a:moveTo>
                    <a:pt x="1" y="0"/>
                  </a:moveTo>
                  <a:cubicBezTo>
                    <a:pt x="1" y="0"/>
                    <a:pt x="0" y="0"/>
                    <a:pt x="0" y="1"/>
                  </a:cubicBezTo>
                  <a:cubicBezTo>
                    <a:pt x="0" y="1"/>
                    <a:pt x="3" y="1"/>
                    <a:pt x="4" y="1"/>
                  </a:cubicBezTo>
                  <a:cubicBezTo>
                    <a:pt x="4"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83" name="Freeform 561">
              <a:extLst>
                <a:ext uri="{FF2B5EF4-FFF2-40B4-BE49-F238E27FC236}">
                  <a16:creationId xmlns:a16="http://schemas.microsoft.com/office/drawing/2014/main" id="{15EA231A-1EE2-450F-9BA6-D59A8ED4DF4D}"/>
                </a:ext>
              </a:extLst>
            </p:cNvPr>
            <p:cNvSpPr>
              <a:spLocks/>
            </p:cNvSpPr>
            <p:nvPr/>
          </p:nvSpPr>
          <p:spPr bwMode="gray">
            <a:xfrm>
              <a:off x="8512427" y="3393882"/>
              <a:ext cx="427542" cy="396423"/>
            </a:xfrm>
            <a:custGeom>
              <a:avLst/>
              <a:gdLst>
                <a:gd name="T0" fmla="*/ 1 w 165"/>
                <a:gd name="T1" fmla="*/ 33 h 153"/>
                <a:gd name="T2" fmla="*/ 0 w 165"/>
                <a:gd name="T3" fmla="*/ 42 h 153"/>
                <a:gd name="T4" fmla="*/ 6 w 165"/>
                <a:gd name="T5" fmla="*/ 43 h 153"/>
                <a:gd name="T6" fmla="*/ 10 w 165"/>
                <a:gd name="T7" fmla="*/ 50 h 153"/>
                <a:gd name="T8" fmla="*/ 15 w 165"/>
                <a:gd name="T9" fmla="*/ 58 h 153"/>
                <a:gd name="T10" fmla="*/ 18 w 165"/>
                <a:gd name="T11" fmla="*/ 64 h 153"/>
                <a:gd name="T12" fmla="*/ 22 w 165"/>
                <a:gd name="T13" fmla="*/ 71 h 153"/>
                <a:gd name="T14" fmla="*/ 23 w 165"/>
                <a:gd name="T15" fmla="*/ 76 h 153"/>
                <a:gd name="T16" fmla="*/ 26 w 165"/>
                <a:gd name="T17" fmla="*/ 79 h 153"/>
                <a:gd name="T18" fmla="*/ 31 w 165"/>
                <a:gd name="T19" fmla="*/ 83 h 153"/>
                <a:gd name="T20" fmla="*/ 36 w 165"/>
                <a:gd name="T21" fmla="*/ 91 h 153"/>
                <a:gd name="T22" fmla="*/ 37 w 165"/>
                <a:gd name="T23" fmla="*/ 98 h 153"/>
                <a:gd name="T24" fmla="*/ 38 w 165"/>
                <a:gd name="T25" fmla="*/ 108 h 153"/>
                <a:gd name="T26" fmla="*/ 43 w 165"/>
                <a:gd name="T27" fmla="*/ 115 h 153"/>
                <a:gd name="T28" fmla="*/ 50 w 165"/>
                <a:gd name="T29" fmla="*/ 120 h 153"/>
                <a:gd name="T30" fmla="*/ 53 w 165"/>
                <a:gd name="T31" fmla="*/ 124 h 153"/>
                <a:gd name="T32" fmla="*/ 54 w 165"/>
                <a:gd name="T33" fmla="*/ 129 h 153"/>
                <a:gd name="T34" fmla="*/ 57 w 165"/>
                <a:gd name="T35" fmla="*/ 134 h 153"/>
                <a:gd name="T36" fmla="*/ 61 w 165"/>
                <a:gd name="T37" fmla="*/ 139 h 153"/>
                <a:gd name="T38" fmla="*/ 65 w 165"/>
                <a:gd name="T39" fmla="*/ 146 h 153"/>
                <a:gd name="T40" fmla="*/ 68 w 165"/>
                <a:gd name="T41" fmla="*/ 153 h 153"/>
                <a:gd name="T42" fmla="*/ 71 w 165"/>
                <a:gd name="T43" fmla="*/ 148 h 153"/>
                <a:gd name="T44" fmla="*/ 73 w 165"/>
                <a:gd name="T45" fmla="*/ 142 h 153"/>
                <a:gd name="T46" fmla="*/ 80 w 165"/>
                <a:gd name="T47" fmla="*/ 142 h 153"/>
                <a:gd name="T48" fmla="*/ 92 w 165"/>
                <a:gd name="T49" fmla="*/ 144 h 153"/>
                <a:gd name="T50" fmla="*/ 100 w 165"/>
                <a:gd name="T51" fmla="*/ 146 h 153"/>
                <a:gd name="T52" fmla="*/ 105 w 165"/>
                <a:gd name="T53" fmla="*/ 141 h 153"/>
                <a:gd name="T54" fmla="*/ 115 w 165"/>
                <a:gd name="T55" fmla="*/ 131 h 153"/>
                <a:gd name="T56" fmla="*/ 138 w 165"/>
                <a:gd name="T57" fmla="*/ 128 h 153"/>
                <a:gd name="T58" fmla="*/ 160 w 165"/>
                <a:gd name="T59" fmla="*/ 94 h 153"/>
                <a:gd name="T60" fmla="*/ 132 w 165"/>
                <a:gd name="T61" fmla="*/ 78 h 153"/>
                <a:gd name="T62" fmla="*/ 129 w 165"/>
                <a:gd name="T63" fmla="*/ 78 h 153"/>
                <a:gd name="T64" fmla="*/ 130 w 165"/>
                <a:gd name="T65" fmla="*/ 76 h 153"/>
                <a:gd name="T66" fmla="*/ 127 w 165"/>
                <a:gd name="T67" fmla="*/ 75 h 153"/>
                <a:gd name="T68" fmla="*/ 123 w 165"/>
                <a:gd name="T69" fmla="*/ 71 h 153"/>
                <a:gd name="T70" fmla="*/ 120 w 165"/>
                <a:gd name="T71" fmla="*/ 64 h 153"/>
                <a:gd name="T72" fmla="*/ 120 w 165"/>
                <a:gd name="T73" fmla="*/ 60 h 153"/>
                <a:gd name="T74" fmla="*/ 118 w 165"/>
                <a:gd name="T75" fmla="*/ 55 h 153"/>
                <a:gd name="T76" fmla="*/ 118 w 165"/>
                <a:gd name="T77" fmla="*/ 54 h 153"/>
                <a:gd name="T78" fmla="*/ 114 w 165"/>
                <a:gd name="T79" fmla="*/ 50 h 153"/>
                <a:gd name="T80" fmla="*/ 112 w 165"/>
                <a:gd name="T81" fmla="*/ 49 h 153"/>
                <a:gd name="T82" fmla="*/ 111 w 165"/>
                <a:gd name="T83" fmla="*/ 46 h 153"/>
                <a:gd name="T84" fmla="*/ 108 w 165"/>
                <a:gd name="T85" fmla="*/ 46 h 153"/>
                <a:gd name="T86" fmla="*/ 108 w 165"/>
                <a:gd name="T87" fmla="*/ 43 h 153"/>
                <a:gd name="T88" fmla="*/ 106 w 165"/>
                <a:gd name="T89" fmla="*/ 40 h 153"/>
                <a:gd name="T90" fmla="*/ 104 w 165"/>
                <a:gd name="T91" fmla="*/ 37 h 153"/>
                <a:gd name="T92" fmla="*/ 97 w 165"/>
                <a:gd name="T93" fmla="*/ 32 h 153"/>
                <a:gd name="T94" fmla="*/ 49 w 165"/>
                <a:gd name="T95" fmla="*/ 8 h 153"/>
                <a:gd name="T96" fmla="*/ 30 w 165"/>
                <a:gd name="T97" fmla="*/ 2 h 153"/>
                <a:gd name="T98" fmla="*/ 22 w 165"/>
                <a:gd name="T99" fmla="*/ 19 h 153"/>
                <a:gd name="T100" fmla="*/ 14 w 165"/>
                <a:gd name="T101" fmla="*/ 27 h 153"/>
                <a:gd name="T102" fmla="*/ 2 w 165"/>
                <a:gd name="T103" fmla="*/ 2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5" h="153">
                  <a:moveTo>
                    <a:pt x="2" y="27"/>
                  </a:moveTo>
                  <a:cubicBezTo>
                    <a:pt x="2" y="27"/>
                    <a:pt x="2" y="28"/>
                    <a:pt x="2" y="29"/>
                  </a:cubicBezTo>
                  <a:cubicBezTo>
                    <a:pt x="2" y="30"/>
                    <a:pt x="2" y="31"/>
                    <a:pt x="1" y="33"/>
                  </a:cubicBezTo>
                  <a:cubicBezTo>
                    <a:pt x="1" y="34"/>
                    <a:pt x="1" y="37"/>
                    <a:pt x="1" y="38"/>
                  </a:cubicBezTo>
                  <a:cubicBezTo>
                    <a:pt x="1" y="39"/>
                    <a:pt x="0" y="41"/>
                    <a:pt x="0" y="41"/>
                  </a:cubicBezTo>
                  <a:cubicBezTo>
                    <a:pt x="0" y="42"/>
                    <a:pt x="0" y="42"/>
                    <a:pt x="0" y="42"/>
                  </a:cubicBezTo>
                  <a:cubicBezTo>
                    <a:pt x="1" y="41"/>
                    <a:pt x="1" y="41"/>
                    <a:pt x="2" y="41"/>
                  </a:cubicBezTo>
                  <a:cubicBezTo>
                    <a:pt x="3" y="41"/>
                    <a:pt x="5" y="41"/>
                    <a:pt x="5" y="42"/>
                  </a:cubicBezTo>
                  <a:cubicBezTo>
                    <a:pt x="5" y="42"/>
                    <a:pt x="5" y="43"/>
                    <a:pt x="6" y="43"/>
                  </a:cubicBezTo>
                  <a:cubicBezTo>
                    <a:pt x="6" y="44"/>
                    <a:pt x="6" y="45"/>
                    <a:pt x="7" y="45"/>
                  </a:cubicBezTo>
                  <a:cubicBezTo>
                    <a:pt x="7" y="46"/>
                    <a:pt x="7" y="46"/>
                    <a:pt x="8" y="47"/>
                  </a:cubicBezTo>
                  <a:cubicBezTo>
                    <a:pt x="8" y="49"/>
                    <a:pt x="9" y="49"/>
                    <a:pt x="10" y="50"/>
                  </a:cubicBezTo>
                  <a:cubicBezTo>
                    <a:pt x="10" y="50"/>
                    <a:pt x="10" y="51"/>
                    <a:pt x="10" y="52"/>
                  </a:cubicBezTo>
                  <a:cubicBezTo>
                    <a:pt x="11" y="52"/>
                    <a:pt x="12" y="54"/>
                    <a:pt x="12" y="55"/>
                  </a:cubicBezTo>
                  <a:cubicBezTo>
                    <a:pt x="13" y="55"/>
                    <a:pt x="14" y="57"/>
                    <a:pt x="15" y="58"/>
                  </a:cubicBezTo>
                  <a:cubicBezTo>
                    <a:pt x="15" y="59"/>
                    <a:pt x="15" y="60"/>
                    <a:pt x="16" y="61"/>
                  </a:cubicBezTo>
                  <a:cubicBezTo>
                    <a:pt x="17" y="62"/>
                    <a:pt x="17" y="61"/>
                    <a:pt x="17" y="62"/>
                  </a:cubicBezTo>
                  <a:cubicBezTo>
                    <a:pt x="17" y="62"/>
                    <a:pt x="17" y="63"/>
                    <a:pt x="18" y="64"/>
                  </a:cubicBezTo>
                  <a:cubicBezTo>
                    <a:pt x="18" y="65"/>
                    <a:pt x="19" y="66"/>
                    <a:pt x="20" y="67"/>
                  </a:cubicBezTo>
                  <a:cubicBezTo>
                    <a:pt x="20" y="68"/>
                    <a:pt x="21" y="69"/>
                    <a:pt x="21" y="69"/>
                  </a:cubicBezTo>
                  <a:cubicBezTo>
                    <a:pt x="22" y="70"/>
                    <a:pt x="22" y="70"/>
                    <a:pt x="22" y="71"/>
                  </a:cubicBezTo>
                  <a:cubicBezTo>
                    <a:pt x="22" y="71"/>
                    <a:pt x="22" y="72"/>
                    <a:pt x="22" y="72"/>
                  </a:cubicBezTo>
                  <a:cubicBezTo>
                    <a:pt x="22" y="73"/>
                    <a:pt x="21" y="73"/>
                    <a:pt x="21" y="73"/>
                  </a:cubicBezTo>
                  <a:cubicBezTo>
                    <a:pt x="22" y="74"/>
                    <a:pt x="22" y="75"/>
                    <a:pt x="23" y="76"/>
                  </a:cubicBezTo>
                  <a:cubicBezTo>
                    <a:pt x="23" y="77"/>
                    <a:pt x="23" y="77"/>
                    <a:pt x="24" y="77"/>
                  </a:cubicBezTo>
                  <a:cubicBezTo>
                    <a:pt x="24" y="78"/>
                    <a:pt x="24" y="78"/>
                    <a:pt x="25" y="78"/>
                  </a:cubicBezTo>
                  <a:cubicBezTo>
                    <a:pt x="26" y="78"/>
                    <a:pt x="26" y="78"/>
                    <a:pt x="26" y="79"/>
                  </a:cubicBezTo>
                  <a:cubicBezTo>
                    <a:pt x="26" y="79"/>
                    <a:pt x="27" y="79"/>
                    <a:pt x="28" y="79"/>
                  </a:cubicBezTo>
                  <a:cubicBezTo>
                    <a:pt x="28" y="79"/>
                    <a:pt x="28" y="79"/>
                    <a:pt x="29" y="80"/>
                  </a:cubicBezTo>
                  <a:cubicBezTo>
                    <a:pt x="30" y="81"/>
                    <a:pt x="31" y="82"/>
                    <a:pt x="31" y="83"/>
                  </a:cubicBezTo>
                  <a:cubicBezTo>
                    <a:pt x="32" y="84"/>
                    <a:pt x="33" y="85"/>
                    <a:pt x="33" y="86"/>
                  </a:cubicBezTo>
                  <a:cubicBezTo>
                    <a:pt x="34" y="87"/>
                    <a:pt x="34" y="88"/>
                    <a:pt x="34" y="89"/>
                  </a:cubicBezTo>
                  <a:cubicBezTo>
                    <a:pt x="34" y="89"/>
                    <a:pt x="36" y="91"/>
                    <a:pt x="36" y="91"/>
                  </a:cubicBezTo>
                  <a:cubicBezTo>
                    <a:pt x="36" y="92"/>
                    <a:pt x="35" y="91"/>
                    <a:pt x="36" y="92"/>
                  </a:cubicBezTo>
                  <a:cubicBezTo>
                    <a:pt x="36" y="93"/>
                    <a:pt x="37" y="94"/>
                    <a:pt x="37" y="95"/>
                  </a:cubicBezTo>
                  <a:cubicBezTo>
                    <a:pt x="37" y="96"/>
                    <a:pt x="37" y="97"/>
                    <a:pt x="37" y="98"/>
                  </a:cubicBezTo>
                  <a:cubicBezTo>
                    <a:pt x="37" y="99"/>
                    <a:pt x="36" y="100"/>
                    <a:pt x="37" y="101"/>
                  </a:cubicBezTo>
                  <a:cubicBezTo>
                    <a:pt x="37" y="102"/>
                    <a:pt x="37" y="102"/>
                    <a:pt x="37" y="104"/>
                  </a:cubicBezTo>
                  <a:cubicBezTo>
                    <a:pt x="37" y="105"/>
                    <a:pt x="37" y="107"/>
                    <a:pt x="38" y="108"/>
                  </a:cubicBezTo>
                  <a:cubicBezTo>
                    <a:pt x="38" y="109"/>
                    <a:pt x="39" y="109"/>
                    <a:pt x="40" y="110"/>
                  </a:cubicBezTo>
                  <a:cubicBezTo>
                    <a:pt x="40" y="110"/>
                    <a:pt x="41" y="112"/>
                    <a:pt x="41" y="112"/>
                  </a:cubicBezTo>
                  <a:cubicBezTo>
                    <a:pt x="41" y="113"/>
                    <a:pt x="43" y="115"/>
                    <a:pt x="43" y="115"/>
                  </a:cubicBezTo>
                  <a:cubicBezTo>
                    <a:pt x="44" y="116"/>
                    <a:pt x="45" y="116"/>
                    <a:pt x="46" y="116"/>
                  </a:cubicBezTo>
                  <a:cubicBezTo>
                    <a:pt x="46" y="116"/>
                    <a:pt x="47" y="117"/>
                    <a:pt x="48" y="118"/>
                  </a:cubicBezTo>
                  <a:cubicBezTo>
                    <a:pt x="49" y="119"/>
                    <a:pt x="49" y="120"/>
                    <a:pt x="50" y="120"/>
                  </a:cubicBezTo>
                  <a:cubicBezTo>
                    <a:pt x="51" y="121"/>
                    <a:pt x="51" y="121"/>
                    <a:pt x="51" y="122"/>
                  </a:cubicBezTo>
                  <a:cubicBezTo>
                    <a:pt x="52" y="122"/>
                    <a:pt x="51" y="123"/>
                    <a:pt x="52" y="123"/>
                  </a:cubicBezTo>
                  <a:cubicBezTo>
                    <a:pt x="53" y="123"/>
                    <a:pt x="52" y="124"/>
                    <a:pt x="53" y="124"/>
                  </a:cubicBezTo>
                  <a:cubicBezTo>
                    <a:pt x="53" y="125"/>
                    <a:pt x="53" y="125"/>
                    <a:pt x="53" y="126"/>
                  </a:cubicBezTo>
                  <a:cubicBezTo>
                    <a:pt x="54" y="127"/>
                    <a:pt x="55" y="127"/>
                    <a:pt x="54" y="127"/>
                  </a:cubicBezTo>
                  <a:cubicBezTo>
                    <a:pt x="54" y="128"/>
                    <a:pt x="54" y="128"/>
                    <a:pt x="54" y="129"/>
                  </a:cubicBezTo>
                  <a:cubicBezTo>
                    <a:pt x="55" y="130"/>
                    <a:pt x="55" y="129"/>
                    <a:pt x="55" y="130"/>
                  </a:cubicBezTo>
                  <a:cubicBezTo>
                    <a:pt x="55" y="131"/>
                    <a:pt x="55" y="132"/>
                    <a:pt x="56" y="132"/>
                  </a:cubicBezTo>
                  <a:cubicBezTo>
                    <a:pt x="56" y="132"/>
                    <a:pt x="57" y="133"/>
                    <a:pt x="57" y="134"/>
                  </a:cubicBezTo>
                  <a:cubicBezTo>
                    <a:pt x="57" y="135"/>
                    <a:pt x="57" y="135"/>
                    <a:pt x="58" y="136"/>
                  </a:cubicBezTo>
                  <a:cubicBezTo>
                    <a:pt x="58" y="137"/>
                    <a:pt x="58" y="137"/>
                    <a:pt x="59" y="137"/>
                  </a:cubicBezTo>
                  <a:cubicBezTo>
                    <a:pt x="59" y="138"/>
                    <a:pt x="60" y="139"/>
                    <a:pt x="61" y="139"/>
                  </a:cubicBezTo>
                  <a:cubicBezTo>
                    <a:pt x="61" y="140"/>
                    <a:pt x="63" y="142"/>
                    <a:pt x="63" y="142"/>
                  </a:cubicBezTo>
                  <a:cubicBezTo>
                    <a:pt x="64" y="143"/>
                    <a:pt x="64" y="144"/>
                    <a:pt x="64" y="145"/>
                  </a:cubicBezTo>
                  <a:cubicBezTo>
                    <a:pt x="64" y="146"/>
                    <a:pt x="65" y="146"/>
                    <a:pt x="65" y="146"/>
                  </a:cubicBezTo>
                  <a:cubicBezTo>
                    <a:pt x="65" y="146"/>
                    <a:pt x="66" y="147"/>
                    <a:pt x="66" y="147"/>
                  </a:cubicBezTo>
                  <a:cubicBezTo>
                    <a:pt x="66" y="148"/>
                    <a:pt x="67" y="148"/>
                    <a:pt x="67" y="149"/>
                  </a:cubicBezTo>
                  <a:cubicBezTo>
                    <a:pt x="67" y="150"/>
                    <a:pt x="68" y="153"/>
                    <a:pt x="68" y="153"/>
                  </a:cubicBezTo>
                  <a:cubicBezTo>
                    <a:pt x="68" y="153"/>
                    <a:pt x="69" y="152"/>
                    <a:pt x="70" y="151"/>
                  </a:cubicBezTo>
                  <a:cubicBezTo>
                    <a:pt x="70" y="151"/>
                    <a:pt x="70" y="150"/>
                    <a:pt x="70" y="150"/>
                  </a:cubicBezTo>
                  <a:cubicBezTo>
                    <a:pt x="71" y="149"/>
                    <a:pt x="71" y="149"/>
                    <a:pt x="71" y="148"/>
                  </a:cubicBezTo>
                  <a:cubicBezTo>
                    <a:pt x="71" y="148"/>
                    <a:pt x="70" y="147"/>
                    <a:pt x="71" y="146"/>
                  </a:cubicBezTo>
                  <a:cubicBezTo>
                    <a:pt x="71" y="144"/>
                    <a:pt x="71" y="143"/>
                    <a:pt x="71" y="143"/>
                  </a:cubicBezTo>
                  <a:cubicBezTo>
                    <a:pt x="72" y="142"/>
                    <a:pt x="73" y="142"/>
                    <a:pt x="73" y="142"/>
                  </a:cubicBezTo>
                  <a:cubicBezTo>
                    <a:pt x="73" y="142"/>
                    <a:pt x="74" y="143"/>
                    <a:pt x="75" y="143"/>
                  </a:cubicBezTo>
                  <a:cubicBezTo>
                    <a:pt x="76" y="143"/>
                    <a:pt x="77" y="143"/>
                    <a:pt x="78" y="143"/>
                  </a:cubicBezTo>
                  <a:cubicBezTo>
                    <a:pt x="78" y="143"/>
                    <a:pt x="79" y="142"/>
                    <a:pt x="80" y="142"/>
                  </a:cubicBezTo>
                  <a:cubicBezTo>
                    <a:pt x="81" y="142"/>
                    <a:pt x="82" y="142"/>
                    <a:pt x="83" y="142"/>
                  </a:cubicBezTo>
                  <a:cubicBezTo>
                    <a:pt x="84" y="142"/>
                    <a:pt x="87" y="142"/>
                    <a:pt x="87" y="143"/>
                  </a:cubicBezTo>
                  <a:cubicBezTo>
                    <a:pt x="88" y="143"/>
                    <a:pt x="91" y="143"/>
                    <a:pt x="92" y="144"/>
                  </a:cubicBezTo>
                  <a:cubicBezTo>
                    <a:pt x="93" y="144"/>
                    <a:pt x="95" y="144"/>
                    <a:pt x="96" y="144"/>
                  </a:cubicBezTo>
                  <a:cubicBezTo>
                    <a:pt x="97" y="143"/>
                    <a:pt x="97" y="143"/>
                    <a:pt x="98" y="144"/>
                  </a:cubicBezTo>
                  <a:cubicBezTo>
                    <a:pt x="99" y="145"/>
                    <a:pt x="100" y="146"/>
                    <a:pt x="100" y="146"/>
                  </a:cubicBezTo>
                  <a:cubicBezTo>
                    <a:pt x="101" y="146"/>
                    <a:pt x="102" y="146"/>
                    <a:pt x="102" y="146"/>
                  </a:cubicBezTo>
                  <a:cubicBezTo>
                    <a:pt x="103" y="146"/>
                    <a:pt x="104" y="145"/>
                    <a:pt x="104" y="144"/>
                  </a:cubicBezTo>
                  <a:cubicBezTo>
                    <a:pt x="104" y="143"/>
                    <a:pt x="105" y="142"/>
                    <a:pt x="105" y="141"/>
                  </a:cubicBezTo>
                  <a:cubicBezTo>
                    <a:pt x="106" y="140"/>
                    <a:pt x="108" y="137"/>
                    <a:pt x="108" y="136"/>
                  </a:cubicBezTo>
                  <a:cubicBezTo>
                    <a:pt x="109" y="135"/>
                    <a:pt x="110" y="134"/>
                    <a:pt x="110" y="134"/>
                  </a:cubicBezTo>
                  <a:cubicBezTo>
                    <a:pt x="111" y="134"/>
                    <a:pt x="114" y="131"/>
                    <a:pt x="115" y="131"/>
                  </a:cubicBezTo>
                  <a:cubicBezTo>
                    <a:pt x="116" y="131"/>
                    <a:pt x="116" y="131"/>
                    <a:pt x="117" y="131"/>
                  </a:cubicBezTo>
                  <a:cubicBezTo>
                    <a:pt x="118" y="130"/>
                    <a:pt x="119" y="130"/>
                    <a:pt x="120" y="130"/>
                  </a:cubicBezTo>
                  <a:cubicBezTo>
                    <a:pt x="121" y="130"/>
                    <a:pt x="138" y="128"/>
                    <a:pt x="138" y="128"/>
                  </a:cubicBezTo>
                  <a:cubicBezTo>
                    <a:pt x="147" y="124"/>
                    <a:pt x="152" y="122"/>
                    <a:pt x="161" y="118"/>
                  </a:cubicBezTo>
                  <a:cubicBezTo>
                    <a:pt x="162" y="111"/>
                    <a:pt x="163" y="107"/>
                    <a:pt x="165" y="99"/>
                  </a:cubicBezTo>
                  <a:cubicBezTo>
                    <a:pt x="163" y="97"/>
                    <a:pt x="162" y="96"/>
                    <a:pt x="160" y="94"/>
                  </a:cubicBezTo>
                  <a:cubicBezTo>
                    <a:pt x="152" y="92"/>
                    <a:pt x="148" y="92"/>
                    <a:pt x="140" y="91"/>
                  </a:cubicBezTo>
                  <a:cubicBezTo>
                    <a:pt x="137" y="86"/>
                    <a:pt x="135" y="84"/>
                    <a:pt x="132" y="80"/>
                  </a:cubicBezTo>
                  <a:cubicBezTo>
                    <a:pt x="132" y="79"/>
                    <a:pt x="132" y="79"/>
                    <a:pt x="132" y="78"/>
                  </a:cubicBezTo>
                  <a:cubicBezTo>
                    <a:pt x="131" y="78"/>
                    <a:pt x="131" y="78"/>
                    <a:pt x="131" y="78"/>
                  </a:cubicBezTo>
                  <a:cubicBezTo>
                    <a:pt x="130" y="78"/>
                    <a:pt x="130" y="78"/>
                    <a:pt x="130" y="78"/>
                  </a:cubicBezTo>
                  <a:cubicBezTo>
                    <a:pt x="129" y="78"/>
                    <a:pt x="129" y="78"/>
                    <a:pt x="129" y="78"/>
                  </a:cubicBezTo>
                  <a:cubicBezTo>
                    <a:pt x="129" y="77"/>
                    <a:pt x="129" y="77"/>
                    <a:pt x="130" y="77"/>
                  </a:cubicBezTo>
                  <a:cubicBezTo>
                    <a:pt x="130" y="76"/>
                    <a:pt x="131" y="76"/>
                    <a:pt x="131" y="76"/>
                  </a:cubicBezTo>
                  <a:cubicBezTo>
                    <a:pt x="130" y="76"/>
                    <a:pt x="130" y="76"/>
                    <a:pt x="130" y="76"/>
                  </a:cubicBezTo>
                  <a:cubicBezTo>
                    <a:pt x="129" y="75"/>
                    <a:pt x="129" y="75"/>
                    <a:pt x="129" y="75"/>
                  </a:cubicBezTo>
                  <a:cubicBezTo>
                    <a:pt x="129" y="75"/>
                    <a:pt x="129" y="75"/>
                    <a:pt x="128" y="75"/>
                  </a:cubicBezTo>
                  <a:cubicBezTo>
                    <a:pt x="127" y="76"/>
                    <a:pt x="127" y="76"/>
                    <a:pt x="127" y="75"/>
                  </a:cubicBezTo>
                  <a:cubicBezTo>
                    <a:pt x="126" y="74"/>
                    <a:pt x="126" y="74"/>
                    <a:pt x="125" y="74"/>
                  </a:cubicBezTo>
                  <a:cubicBezTo>
                    <a:pt x="125" y="74"/>
                    <a:pt x="125" y="73"/>
                    <a:pt x="125" y="72"/>
                  </a:cubicBezTo>
                  <a:cubicBezTo>
                    <a:pt x="124" y="72"/>
                    <a:pt x="123" y="71"/>
                    <a:pt x="123" y="71"/>
                  </a:cubicBezTo>
                  <a:cubicBezTo>
                    <a:pt x="123" y="70"/>
                    <a:pt x="123" y="68"/>
                    <a:pt x="122" y="68"/>
                  </a:cubicBezTo>
                  <a:cubicBezTo>
                    <a:pt x="122" y="67"/>
                    <a:pt x="122" y="67"/>
                    <a:pt x="121" y="66"/>
                  </a:cubicBezTo>
                  <a:cubicBezTo>
                    <a:pt x="120" y="65"/>
                    <a:pt x="120" y="65"/>
                    <a:pt x="120" y="64"/>
                  </a:cubicBezTo>
                  <a:cubicBezTo>
                    <a:pt x="120" y="64"/>
                    <a:pt x="119" y="63"/>
                    <a:pt x="119" y="62"/>
                  </a:cubicBezTo>
                  <a:cubicBezTo>
                    <a:pt x="118" y="62"/>
                    <a:pt x="118" y="60"/>
                    <a:pt x="118" y="60"/>
                  </a:cubicBezTo>
                  <a:cubicBezTo>
                    <a:pt x="119" y="61"/>
                    <a:pt x="119" y="61"/>
                    <a:pt x="120" y="60"/>
                  </a:cubicBezTo>
                  <a:cubicBezTo>
                    <a:pt x="120" y="60"/>
                    <a:pt x="120" y="60"/>
                    <a:pt x="120" y="59"/>
                  </a:cubicBezTo>
                  <a:cubicBezTo>
                    <a:pt x="119" y="58"/>
                    <a:pt x="119" y="58"/>
                    <a:pt x="119" y="57"/>
                  </a:cubicBezTo>
                  <a:cubicBezTo>
                    <a:pt x="118" y="57"/>
                    <a:pt x="118" y="56"/>
                    <a:pt x="118" y="55"/>
                  </a:cubicBezTo>
                  <a:cubicBezTo>
                    <a:pt x="118" y="55"/>
                    <a:pt x="118" y="55"/>
                    <a:pt x="118" y="55"/>
                  </a:cubicBezTo>
                  <a:cubicBezTo>
                    <a:pt x="119" y="55"/>
                    <a:pt x="119" y="56"/>
                    <a:pt x="119" y="55"/>
                  </a:cubicBezTo>
                  <a:cubicBezTo>
                    <a:pt x="119" y="55"/>
                    <a:pt x="118" y="55"/>
                    <a:pt x="118" y="54"/>
                  </a:cubicBezTo>
                  <a:cubicBezTo>
                    <a:pt x="117" y="54"/>
                    <a:pt x="117" y="54"/>
                    <a:pt x="116" y="53"/>
                  </a:cubicBezTo>
                  <a:cubicBezTo>
                    <a:pt x="116" y="53"/>
                    <a:pt x="115" y="52"/>
                    <a:pt x="114" y="51"/>
                  </a:cubicBezTo>
                  <a:cubicBezTo>
                    <a:pt x="114" y="51"/>
                    <a:pt x="114" y="50"/>
                    <a:pt x="114" y="50"/>
                  </a:cubicBezTo>
                  <a:cubicBezTo>
                    <a:pt x="113" y="51"/>
                    <a:pt x="113" y="51"/>
                    <a:pt x="113" y="51"/>
                  </a:cubicBezTo>
                  <a:cubicBezTo>
                    <a:pt x="113" y="50"/>
                    <a:pt x="113" y="50"/>
                    <a:pt x="112" y="50"/>
                  </a:cubicBezTo>
                  <a:cubicBezTo>
                    <a:pt x="112" y="50"/>
                    <a:pt x="112" y="49"/>
                    <a:pt x="112" y="49"/>
                  </a:cubicBezTo>
                  <a:cubicBezTo>
                    <a:pt x="112" y="48"/>
                    <a:pt x="112" y="49"/>
                    <a:pt x="112" y="48"/>
                  </a:cubicBezTo>
                  <a:cubicBezTo>
                    <a:pt x="112" y="48"/>
                    <a:pt x="112" y="47"/>
                    <a:pt x="112" y="47"/>
                  </a:cubicBezTo>
                  <a:cubicBezTo>
                    <a:pt x="112" y="47"/>
                    <a:pt x="111" y="46"/>
                    <a:pt x="111" y="46"/>
                  </a:cubicBezTo>
                  <a:cubicBezTo>
                    <a:pt x="110" y="46"/>
                    <a:pt x="110" y="47"/>
                    <a:pt x="110" y="47"/>
                  </a:cubicBezTo>
                  <a:cubicBezTo>
                    <a:pt x="110" y="46"/>
                    <a:pt x="109" y="46"/>
                    <a:pt x="109" y="46"/>
                  </a:cubicBezTo>
                  <a:cubicBezTo>
                    <a:pt x="108" y="46"/>
                    <a:pt x="108" y="47"/>
                    <a:pt x="108" y="46"/>
                  </a:cubicBezTo>
                  <a:cubicBezTo>
                    <a:pt x="108" y="45"/>
                    <a:pt x="108" y="45"/>
                    <a:pt x="108" y="45"/>
                  </a:cubicBezTo>
                  <a:cubicBezTo>
                    <a:pt x="108" y="45"/>
                    <a:pt x="108" y="44"/>
                    <a:pt x="108" y="44"/>
                  </a:cubicBezTo>
                  <a:cubicBezTo>
                    <a:pt x="109" y="44"/>
                    <a:pt x="108" y="44"/>
                    <a:pt x="108" y="43"/>
                  </a:cubicBezTo>
                  <a:cubicBezTo>
                    <a:pt x="107" y="43"/>
                    <a:pt x="108" y="42"/>
                    <a:pt x="107" y="42"/>
                  </a:cubicBezTo>
                  <a:cubicBezTo>
                    <a:pt x="107" y="42"/>
                    <a:pt x="106" y="42"/>
                    <a:pt x="106" y="41"/>
                  </a:cubicBezTo>
                  <a:cubicBezTo>
                    <a:pt x="106" y="41"/>
                    <a:pt x="106" y="41"/>
                    <a:pt x="106" y="40"/>
                  </a:cubicBezTo>
                  <a:cubicBezTo>
                    <a:pt x="106" y="40"/>
                    <a:pt x="105" y="39"/>
                    <a:pt x="105" y="39"/>
                  </a:cubicBezTo>
                  <a:cubicBezTo>
                    <a:pt x="105" y="39"/>
                    <a:pt x="105" y="38"/>
                    <a:pt x="105" y="37"/>
                  </a:cubicBezTo>
                  <a:cubicBezTo>
                    <a:pt x="104" y="37"/>
                    <a:pt x="104" y="37"/>
                    <a:pt x="104" y="37"/>
                  </a:cubicBezTo>
                  <a:cubicBezTo>
                    <a:pt x="102" y="37"/>
                    <a:pt x="101" y="37"/>
                    <a:pt x="99" y="37"/>
                  </a:cubicBezTo>
                  <a:cubicBezTo>
                    <a:pt x="99" y="37"/>
                    <a:pt x="98" y="36"/>
                    <a:pt x="98" y="35"/>
                  </a:cubicBezTo>
                  <a:cubicBezTo>
                    <a:pt x="98" y="34"/>
                    <a:pt x="97" y="33"/>
                    <a:pt x="97" y="32"/>
                  </a:cubicBezTo>
                  <a:cubicBezTo>
                    <a:pt x="76" y="30"/>
                    <a:pt x="76" y="30"/>
                    <a:pt x="76" y="30"/>
                  </a:cubicBezTo>
                  <a:cubicBezTo>
                    <a:pt x="54" y="11"/>
                    <a:pt x="54" y="11"/>
                    <a:pt x="54" y="11"/>
                  </a:cubicBezTo>
                  <a:cubicBezTo>
                    <a:pt x="49" y="8"/>
                    <a:pt x="49" y="8"/>
                    <a:pt x="49" y="8"/>
                  </a:cubicBezTo>
                  <a:cubicBezTo>
                    <a:pt x="42" y="2"/>
                    <a:pt x="42" y="2"/>
                    <a:pt x="42" y="2"/>
                  </a:cubicBezTo>
                  <a:cubicBezTo>
                    <a:pt x="38" y="1"/>
                    <a:pt x="36" y="1"/>
                    <a:pt x="32" y="0"/>
                  </a:cubicBezTo>
                  <a:cubicBezTo>
                    <a:pt x="31" y="1"/>
                    <a:pt x="31" y="1"/>
                    <a:pt x="30" y="2"/>
                  </a:cubicBezTo>
                  <a:cubicBezTo>
                    <a:pt x="25" y="4"/>
                    <a:pt x="22" y="5"/>
                    <a:pt x="17" y="6"/>
                  </a:cubicBezTo>
                  <a:cubicBezTo>
                    <a:pt x="20" y="11"/>
                    <a:pt x="21" y="13"/>
                    <a:pt x="24" y="17"/>
                  </a:cubicBezTo>
                  <a:cubicBezTo>
                    <a:pt x="22" y="19"/>
                    <a:pt x="22" y="19"/>
                    <a:pt x="22" y="19"/>
                  </a:cubicBezTo>
                  <a:cubicBezTo>
                    <a:pt x="22" y="19"/>
                    <a:pt x="21" y="21"/>
                    <a:pt x="21" y="22"/>
                  </a:cubicBezTo>
                  <a:cubicBezTo>
                    <a:pt x="20" y="22"/>
                    <a:pt x="16" y="23"/>
                    <a:pt x="15" y="24"/>
                  </a:cubicBezTo>
                  <a:cubicBezTo>
                    <a:pt x="15" y="24"/>
                    <a:pt x="14" y="27"/>
                    <a:pt x="14" y="27"/>
                  </a:cubicBezTo>
                  <a:cubicBezTo>
                    <a:pt x="13" y="28"/>
                    <a:pt x="10" y="30"/>
                    <a:pt x="10" y="30"/>
                  </a:cubicBezTo>
                  <a:cubicBezTo>
                    <a:pt x="7" y="30"/>
                    <a:pt x="5" y="29"/>
                    <a:pt x="2" y="29"/>
                  </a:cubicBezTo>
                  <a:cubicBezTo>
                    <a:pt x="2" y="29"/>
                    <a:pt x="2" y="28"/>
                    <a:pt x="2" y="27"/>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84" name="Freeform 562">
              <a:extLst>
                <a:ext uri="{FF2B5EF4-FFF2-40B4-BE49-F238E27FC236}">
                  <a16:creationId xmlns:a16="http://schemas.microsoft.com/office/drawing/2014/main" id="{2291582A-2A9A-49D1-A9EA-7F07EBC2F11A}"/>
                </a:ext>
              </a:extLst>
            </p:cNvPr>
            <p:cNvSpPr>
              <a:spLocks/>
            </p:cNvSpPr>
            <p:nvPr/>
          </p:nvSpPr>
          <p:spPr bwMode="gray">
            <a:xfrm>
              <a:off x="8685609" y="3725361"/>
              <a:ext cx="209712" cy="155593"/>
            </a:xfrm>
            <a:custGeom>
              <a:avLst/>
              <a:gdLst>
                <a:gd name="T0" fmla="*/ 1 w 81"/>
                <a:gd name="T1" fmla="*/ 27 h 60"/>
                <a:gd name="T2" fmla="*/ 0 w 81"/>
                <a:gd name="T3" fmla="*/ 31 h 60"/>
                <a:gd name="T4" fmla="*/ 1 w 81"/>
                <a:gd name="T5" fmla="*/ 34 h 60"/>
                <a:gd name="T6" fmla="*/ 2 w 81"/>
                <a:gd name="T7" fmla="*/ 36 h 60"/>
                <a:gd name="T8" fmla="*/ 3 w 81"/>
                <a:gd name="T9" fmla="*/ 42 h 60"/>
                <a:gd name="T10" fmla="*/ 4 w 81"/>
                <a:gd name="T11" fmla="*/ 46 h 60"/>
                <a:gd name="T12" fmla="*/ 5 w 81"/>
                <a:gd name="T13" fmla="*/ 50 h 60"/>
                <a:gd name="T14" fmla="*/ 7 w 81"/>
                <a:gd name="T15" fmla="*/ 56 h 60"/>
                <a:gd name="T16" fmla="*/ 8 w 81"/>
                <a:gd name="T17" fmla="*/ 59 h 60"/>
                <a:gd name="T18" fmla="*/ 14 w 81"/>
                <a:gd name="T19" fmla="*/ 59 h 60"/>
                <a:gd name="T20" fmla="*/ 19 w 81"/>
                <a:gd name="T21" fmla="*/ 58 h 60"/>
                <a:gd name="T22" fmla="*/ 23 w 81"/>
                <a:gd name="T23" fmla="*/ 55 h 60"/>
                <a:gd name="T24" fmla="*/ 31 w 81"/>
                <a:gd name="T25" fmla="*/ 52 h 60"/>
                <a:gd name="T26" fmla="*/ 39 w 81"/>
                <a:gd name="T27" fmla="*/ 50 h 60"/>
                <a:gd name="T28" fmla="*/ 43 w 81"/>
                <a:gd name="T29" fmla="*/ 46 h 60"/>
                <a:gd name="T30" fmla="*/ 49 w 81"/>
                <a:gd name="T31" fmla="*/ 44 h 60"/>
                <a:gd name="T32" fmla="*/ 56 w 81"/>
                <a:gd name="T33" fmla="*/ 39 h 60"/>
                <a:gd name="T34" fmla="*/ 61 w 81"/>
                <a:gd name="T35" fmla="*/ 37 h 60"/>
                <a:gd name="T36" fmla="*/ 67 w 81"/>
                <a:gd name="T37" fmla="*/ 36 h 60"/>
                <a:gd name="T38" fmla="*/ 71 w 81"/>
                <a:gd name="T39" fmla="*/ 33 h 60"/>
                <a:gd name="T40" fmla="*/ 74 w 81"/>
                <a:gd name="T41" fmla="*/ 30 h 60"/>
                <a:gd name="T42" fmla="*/ 75 w 81"/>
                <a:gd name="T43" fmla="*/ 25 h 60"/>
                <a:gd name="T44" fmla="*/ 81 w 81"/>
                <a:gd name="T45" fmla="*/ 22 h 60"/>
                <a:gd name="T46" fmla="*/ 53 w 81"/>
                <a:gd name="T47" fmla="*/ 2 h 60"/>
                <a:gd name="T48" fmla="*/ 48 w 81"/>
                <a:gd name="T49" fmla="*/ 3 h 60"/>
                <a:gd name="T50" fmla="*/ 41 w 81"/>
                <a:gd name="T51" fmla="*/ 8 h 60"/>
                <a:gd name="T52" fmla="*/ 37 w 81"/>
                <a:gd name="T53" fmla="*/ 16 h 60"/>
                <a:gd name="T54" fmla="*/ 33 w 81"/>
                <a:gd name="T55" fmla="*/ 18 h 60"/>
                <a:gd name="T56" fmla="*/ 29 w 81"/>
                <a:gd name="T57" fmla="*/ 16 h 60"/>
                <a:gd name="T58" fmla="*/ 20 w 81"/>
                <a:gd name="T59" fmla="*/ 15 h 60"/>
                <a:gd name="T60" fmla="*/ 13 w 81"/>
                <a:gd name="T61" fmla="*/ 14 h 60"/>
                <a:gd name="T62" fmla="*/ 8 w 81"/>
                <a:gd name="T63" fmla="*/ 15 h 60"/>
                <a:gd name="T64" fmla="*/ 4 w 81"/>
                <a:gd name="T65" fmla="*/ 15 h 60"/>
                <a:gd name="T66" fmla="*/ 4 w 81"/>
                <a:gd name="T67" fmla="*/ 20 h 60"/>
                <a:gd name="T68" fmla="*/ 3 w 81"/>
                <a:gd name="T69" fmla="*/ 2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60">
                  <a:moveTo>
                    <a:pt x="1" y="25"/>
                  </a:moveTo>
                  <a:cubicBezTo>
                    <a:pt x="1" y="25"/>
                    <a:pt x="1" y="26"/>
                    <a:pt x="1" y="27"/>
                  </a:cubicBezTo>
                  <a:cubicBezTo>
                    <a:pt x="1" y="27"/>
                    <a:pt x="2" y="28"/>
                    <a:pt x="1" y="29"/>
                  </a:cubicBezTo>
                  <a:cubicBezTo>
                    <a:pt x="1" y="29"/>
                    <a:pt x="0" y="30"/>
                    <a:pt x="0" y="31"/>
                  </a:cubicBezTo>
                  <a:cubicBezTo>
                    <a:pt x="1" y="33"/>
                    <a:pt x="1" y="33"/>
                    <a:pt x="1" y="34"/>
                  </a:cubicBezTo>
                  <a:cubicBezTo>
                    <a:pt x="2" y="35"/>
                    <a:pt x="1" y="35"/>
                    <a:pt x="1" y="34"/>
                  </a:cubicBezTo>
                  <a:cubicBezTo>
                    <a:pt x="0" y="34"/>
                    <a:pt x="0" y="35"/>
                    <a:pt x="0" y="35"/>
                  </a:cubicBezTo>
                  <a:cubicBezTo>
                    <a:pt x="1" y="36"/>
                    <a:pt x="2" y="36"/>
                    <a:pt x="2" y="36"/>
                  </a:cubicBezTo>
                  <a:cubicBezTo>
                    <a:pt x="2" y="37"/>
                    <a:pt x="2" y="39"/>
                    <a:pt x="3" y="40"/>
                  </a:cubicBezTo>
                  <a:cubicBezTo>
                    <a:pt x="3" y="41"/>
                    <a:pt x="3" y="41"/>
                    <a:pt x="3" y="42"/>
                  </a:cubicBezTo>
                  <a:cubicBezTo>
                    <a:pt x="4" y="42"/>
                    <a:pt x="3" y="42"/>
                    <a:pt x="3" y="43"/>
                  </a:cubicBezTo>
                  <a:cubicBezTo>
                    <a:pt x="4" y="44"/>
                    <a:pt x="4" y="45"/>
                    <a:pt x="4" y="46"/>
                  </a:cubicBezTo>
                  <a:cubicBezTo>
                    <a:pt x="4" y="47"/>
                    <a:pt x="4" y="47"/>
                    <a:pt x="5" y="48"/>
                  </a:cubicBezTo>
                  <a:cubicBezTo>
                    <a:pt x="6" y="48"/>
                    <a:pt x="6" y="49"/>
                    <a:pt x="5" y="50"/>
                  </a:cubicBezTo>
                  <a:cubicBezTo>
                    <a:pt x="5" y="51"/>
                    <a:pt x="5" y="53"/>
                    <a:pt x="5" y="54"/>
                  </a:cubicBezTo>
                  <a:cubicBezTo>
                    <a:pt x="6" y="54"/>
                    <a:pt x="7" y="55"/>
                    <a:pt x="7" y="56"/>
                  </a:cubicBezTo>
                  <a:cubicBezTo>
                    <a:pt x="7" y="57"/>
                    <a:pt x="7" y="57"/>
                    <a:pt x="7" y="58"/>
                  </a:cubicBezTo>
                  <a:cubicBezTo>
                    <a:pt x="7" y="59"/>
                    <a:pt x="7" y="60"/>
                    <a:pt x="8" y="59"/>
                  </a:cubicBezTo>
                  <a:cubicBezTo>
                    <a:pt x="9" y="59"/>
                    <a:pt x="10" y="59"/>
                    <a:pt x="11" y="59"/>
                  </a:cubicBezTo>
                  <a:cubicBezTo>
                    <a:pt x="11" y="60"/>
                    <a:pt x="13" y="59"/>
                    <a:pt x="14" y="59"/>
                  </a:cubicBezTo>
                  <a:cubicBezTo>
                    <a:pt x="15" y="59"/>
                    <a:pt x="16" y="58"/>
                    <a:pt x="16" y="58"/>
                  </a:cubicBezTo>
                  <a:cubicBezTo>
                    <a:pt x="17" y="58"/>
                    <a:pt x="18" y="59"/>
                    <a:pt x="19" y="58"/>
                  </a:cubicBezTo>
                  <a:cubicBezTo>
                    <a:pt x="19" y="57"/>
                    <a:pt x="20" y="56"/>
                    <a:pt x="21" y="56"/>
                  </a:cubicBezTo>
                  <a:cubicBezTo>
                    <a:pt x="22" y="56"/>
                    <a:pt x="23" y="55"/>
                    <a:pt x="23" y="55"/>
                  </a:cubicBezTo>
                  <a:cubicBezTo>
                    <a:pt x="23" y="54"/>
                    <a:pt x="25" y="52"/>
                    <a:pt x="26" y="52"/>
                  </a:cubicBezTo>
                  <a:cubicBezTo>
                    <a:pt x="27" y="52"/>
                    <a:pt x="29" y="52"/>
                    <a:pt x="31" y="52"/>
                  </a:cubicBezTo>
                  <a:cubicBezTo>
                    <a:pt x="32" y="52"/>
                    <a:pt x="35" y="51"/>
                    <a:pt x="36" y="51"/>
                  </a:cubicBezTo>
                  <a:cubicBezTo>
                    <a:pt x="37" y="50"/>
                    <a:pt x="38" y="50"/>
                    <a:pt x="39" y="50"/>
                  </a:cubicBezTo>
                  <a:cubicBezTo>
                    <a:pt x="39" y="49"/>
                    <a:pt x="40" y="48"/>
                    <a:pt x="40" y="47"/>
                  </a:cubicBezTo>
                  <a:cubicBezTo>
                    <a:pt x="41" y="47"/>
                    <a:pt x="42" y="46"/>
                    <a:pt x="43" y="46"/>
                  </a:cubicBezTo>
                  <a:cubicBezTo>
                    <a:pt x="43" y="47"/>
                    <a:pt x="45" y="47"/>
                    <a:pt x="47" y="46"/>
                  </a:cubicBezTo>
                  <a:cubicBezTo>
                    <a:pt x="48" y="46"/>
                    <a:pt x="49" y="46"/>
                    <a:pt x="49" y="44"/>
                  </a:cubicBezTo>
                  <a:cubicBezTo>
                    <a:pt x="50" y="43"/>
                    <a:pt x="49" y="42"/>
                    <a:pt x="51" y="42"/>
                  </a:cubicBezTo>
                  <a:cubicBezTo>
                    <a:pt x="52" y="41"/>
                    <a:pt x="55" y="40"/>
                    <a:pt x="56" y="39"/>
                  </a:cubicBezTo>
                  <a:cubicBezTo>
                    <a:pt x="57" y="39"/>
                    <a:pt x="58" y="38"/>
                    <a:pt x="58" y="39"/>
                  </a:cubicBezTo>
                  <a:cubicBezTo>
                    <a:pt x="58" y="40"/>
                    <a:pt x="60" y="38"/>
                    <a:pt x="61" y="37"/>
                  </a:cubicBezTo>
                  <a:cubicBezTo>
                    <a:pt x="62" y="37"/>
                    <a:pt x="62" y="37"/>
                    <a:pt x="64" y="37"/>
                  </a:cubicBezTo>
                  <a:cubicBezTo>
                    <a:pt x="65" y="36"/>
                    <a:pt x="66" y="36"/>
                    <a:pt x="67" y="36"/>
                  </a:cubicBezTo>
                  <a:cubicBezTo>
                    <a:pt x="68" y="35"/>
                    <a:pt x="69" y="34"/>
                    <a:pt x="70" y="34"/>
                  </a:cubicBezTo>
                  <a:cubicBezTo>
                    <a:pt x="70" y="34"/>
                    <a:pt x="70" y="34"/>
                    <a:pt x="71" y="33"/>
                  </a:cubicBezTo>
                  <a:cubicBezTo>
                    <a:pt x="71" y="33"/>
                    <a:pt x="73" y="32"/>
                    <a:pt x="74" y="32"/>
                  </a:cubicBezTo>
                  <a:cubicBezTo>
                    <a:pt x="75" y="31"/>
                    <a:pt x="75" y="30"/>
                    <a:pt x="74" y="30"/>
                  </a:cubicBezTo>
                  <a:cubicBezTo>
                    <a:pt x="74" y="29"/>
                    <a:pt x="74" y="28"/>
                    <a:pt x="74" y="27"/>
                  </a:cubicBezTo>
                  <a:cubicBezTo>
                    <a:pt x="74" y="26"/>
                    <a:pt x="75" y="26"/>
                    <a:pt x="75" y="25"/>
                  </a:cubicBezTo>
                  <a:cubicBezTo>
                    <a:pt x="76" y="25"/>
                    <a:pt x="77" y="24"/>
                    <a:pt x="77" y="23"/>
                  </a:cubicBezTo>
                  <a:cubicBezTo>
                    <a:pt x="78" y="23"/>
                    <a:pt x="81" y="22"/>
                    <a:pt x="81" y="22"/>
                  </a:cubicBezTo>
                  <a:cubicBezTo>
                    <a:pt x="77" y="13"/>
                    <a:pt x="75" y="9"/>
                    <a:pt x="71" y="0"/>
                  </a:cubicBezTo>
                  <a:cubicBezTo>
                    <a:pt x="71" y="0"/>
                    <a:pt x="54" y="2"/>
                    <a:pt x="53" y="2"/>
                  </a:cubicBezTo>
                  <a:cubicBezTo>
                    <a:pt x="52" y="2"/>
                    <a:pt x="51" y="2"/>
                    <a:pt x="50" y="3"/>
                  </a:cubicBezTo>
                  <a:cubicBezTo>
                    <a:pt x="49" y="3"/>
                    <a:pt x="49" y="3"/>
                    <a:pt x="48" y="3"/>
                  </a:cubicBezTo>
                  <a:cubicBezTo>
                    <a:pt x="47" y="3"/>
                    <a:pt x="44" y="6"/>
                    <a:pt x="43" y="6"/>
                  </a:cubicBezTo>
                  <a:cubicBezTo>
                    <a:pt x="43" y="6"/>
                    <a:pt x="42" y="7"/>
                    <a:pt x="41" y="8"/>
                  </a:cubicBezTo>
                  <a:cubicBezTo>
                    <a:pt x="41" y="9"/>
                    <a:pt x="39" y="12"/>
                    <a:pt x="38" y="13"/>
                  </a:cubicBezTo>
                  <a:cubicBezTo>
                    <a:pt x="38" y="14"/>
                    <a:pt x="37" y="15"/>
                    <a:pt x="37" y="16"/>
                  </a:cubicBezTo>
                  <a:cubicBezTo>
                    <a:pt x="37" y="17"/>
                    <a:pt x="36" y="18"/>
                    <a:pt x="35" y="18"/>
                  </a:cubicBezTo>
                  <a:cubicBezTo>
                    <a:pt x="35" y="18"/>
                    <a:pt x="34" y="18"/>
                    <a:pt x="33" y="18"/>
                  </a:cubicBezTo>
                  <a:cubicBezTo>
                    <a:pt x="33" y="18"/>
                    <a:pt x="32" y="17"/>
                    <a:pt x="31" y="16"/>
                  </a:cubicBezTo>
                  <a:cubicBezTo>
                    <a:pt x="30" y="15"/>
                    <a:pt x="30" y="15"/>
                    <a:pt x="29" y="16"/>
                  </a:cubicBezTo>
                  <a:cubicBezTo>
                    <a:pt x="28" y="16"/>
                    <a:pt x="26" y="16"/>
                    <a:pt x="25" y="16"/>
                  </a:cubicBezTo>
                  <a:cubicBezTo>
                    <a:pt x="24" y="15"/>
                    <a:pt x="21" y="15"/>
                    <a:pt x="20" y="15"/>
                  </a:cubicBezTo>
                  <a:cubicBezTo>
                    <a:pt x="20" y="14"/>
                    <a:pt x="17" y="14"/>
                    <a:pt x="16" y="14"/>
                  </a:cubicBezTo>
                  <a:cubicBezTo>
                    <a:pt x="15" y="14"/>
                    <a:pt x="14" y="14"/>
                    <a:pt x="13" y="14"/>
                  </a:cubicBezTo>
                  <a:cubicBezTo>
                    <a:pt x="12" y="14"/>
                    <a:pt x="11" y="15"/>
                    <a:pt x="11" y="15"/>
                  </a:cubicBezTo>
                  <a:cubicBezTo>
                    <a:pt x="10" y="15"/>
                    <a:pt x="9" y="15"/>
                    <a:pt x="8" y="15"/>
                  </a:cubicBezTo>
                  <a:cubicBezTo>
                    <a:pt x="7" y="15"/>
                    <a:pt x="6" y="14"/>
                    <a:pt x="6" y="14"/>
                  </a:cubicBezTo>
                  <a:cubicBezTo>
                    <a:pt x="6" y="14"/>
                    <a:pt x="5" y="14"/>
                    <a:pt x="4" y="15"/>
                  </a:cubicBezTo>
                  <a:cubicBezTo>
                    <a:pt x="4" y="15"/>
                    <a:pt x="4" y="16"/>
                    <a:pt x="4" y="18"/>
                  </a:cubicBezTo>
                  <a:cubicBezTo>
                    <a:pt x="3" y="19"/>
                    <a:pt x="4" y="20"/>
                    <a:pt x="4" y="20"/>
                  </a:cubicBezTo>
                  <a:cubicBezTo>
                    <a:pt x="4" y="21"/>
                    <a:pt x="4" y="21"/>
                    <a:pt x="3" y="22"/>
                  </a:cubicBezTo>
                  <a:cubicBezTo>
                    <a:pt x="3" y="22"/>
                    <a:pt x="3" y="23"/>
                    <a:pt x="3" y="23"/>
                  </a:cubicBezTo>
                  <a:cubicBezTo>
                    <a:pt x="2" y="24"/>
                    <a:pt x="1" y="25"/>
                    <a:pt x="1" y="25"/>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85" name="Freeform 563">
              <a:extLst>
                <a:ext uri="{FF2B5EF4-FFF2-40B4-BE49-F238E27FC236}">
                  <a16:creationId xmlns:a16="http://schemas.microsoft.com/office/drawing/2014/main" id="{052846BC-FE4A-4651-92E2-25E7929DA365}"/>
                </a:ext>
              </a:extLst>
            </p:cNvPr>
            <p:cNvSpPr>
              <a:spLocks/>
            </p:cNvSpPr>
            <p:nvPr/>
          </p:nvSpPr>
          <p:spPr bwMode="gray">
            <a:xfrm>
              <a:off x="8869614" y="3577887"/>
              <a:ext cx="150181" cy="204300"/>
            </a:xfrm>
            <a:custGeom>
              <a:avLst/>
              <a:gdLst>
                <a:gd name="T0" fmla="*/ 12 w 58"/>
                <a:gd name="T1" fmla="*/ 78 h 79"/>
                <a:gd name="T2" fmla="*/ 16 w 58"/>
                <a:gd name="T3" fmla="*/ 77 h 79"/>
                <a:gd name="T4" fmla="*/ 21 w 58"/>
                <a:gd name="T5" fmla="*/ 75 h 79"/>
                <a:gd name="T6" fmla="*/ 26 w 58"/>
                <a:gd name="T7" fmla="*/ 74 h 79"/>
                <a:gd name="T8" fmla="*/ 26 w 58"/>
                <a:gd name="T9" fmla="*/ 69 h 79"/>
                <a:gd name="T10" fmla="*/ 29 w 58"/>
                <a:gd name="T11" fmla="*/ 67 h 79"/>
                <a:gd name="T12" fmla="*/ 36 w 58"/>
                <a:gd name="T13" fmla="*/ 64 h 79"/>
                <a:gd name="T14" fmla="*/ 37 w 58"/>
                <a:gd name="T15" fmla="*/ 59 h 79"/>
                <a:gd name="T16" fmla="*/ 44 w 58"/>
                <a:gd name="T17" fmla="*/ 57 h 79"/>
                <a:gd name="T18" fmla="*/ 44 w 58"/>
                <a:gd name="T19" fmla="*/ 53 h 79"/>
                <a:gd name="T20" fmla="*/ 43 w 58"/>
                <a:gd name="T21" fmla="*/ 50 h 79"/>
                <a:gd name="T22" fmla="*/ 44 w 58"/>
                <a:gd name="T23" fmla="*/ 46 h 79"/>
                <a:gd name="T24" fmla="*/ 45 w 58"/>
                <a:gd name="T25" fmla="*/ 43 h 79"/>
                <a:gd name="T26" fmla="*/ 47 w 58"/>
                <a:gd name="T27" fmla="*/ 42 h 79"/>
                <a:gd name="T28" fmla="*/ 50 w 58"/>
                <a:gd name="T29" fmla="*/ 42 h 79"/>
                <a:gd name="T30" fmla="*/ 54 w 58"/>
                <a:gd name="T31" fmla="*/ 34 h 79"/>
                <a:gd name="T32" fmla="*/ 57 w 58"/>
                <a:gd name="T33" fmla="*/ 29 h 79"/>
                <a:gd name="T34" fmla="*/ 58 w 58"/>
                <a:gd name="T35" fmla="*/ 24 h 79"/>
                <a:gd name="T36" fmla="*/ 55 w 58"/>
                <a:gd name="T37" fmla="*/ 22 h 79"/>
                <a:gd name="T38" fmla="*/ 52 w 58"/>
                <a:gd name="T39" fmla="*/ 19 h 79"/>
                <a:gd name="T40" fmla="*/ 49 w 58"/>
                <a:gd name="T41" fmla="*/ 14 h 79"/>
                <a:gd name="T42" fmla="*/ 45 w 58"/>
                <a:gd name="T43" fmla="*/ 13 h 79"/>
                <a:gd name="T44" fmla="*/ 41 w 58"/>
                <a:gd name="T45" fmla="*/ 12 h 79"/>
                <a:gd name="T46" fmla="*/ 35 w 58"/>
                <a:gd name="T47" fmla="*/ 9 h 79"/>
                <a:gd name="T48" fmla="*/ 31 w 58"/>
                <a:gd name="T49" fmla="*/ 2 h 79"/>
                <a:gd name="T50" fmla="*/ 29 w 58"/>
                <a:gd name="T51" fmla="*/ 2 h 79"/>
                <a:gd name="T52" fmla="*/ 27 w 58"/>
                <a:gd name="T53" fmla="*/ 1 h 79"/>
                <a:gd name="T54" fmla="*/ 26 w 58"/>
                <a:gd name="T55" fmla="*/ 4 h 79"/>
                <a:gd name="T56" fmla="*/ 26 w 58"/>
                <a:gd name="T57" fmla="*/ 7 h 79"/>
                <a:gd name="T58" fmla="*/ 26 w 58"/>
                <a:gd name="T59" fmla="*/ 9 h 79"/>
                <a:gd name="T60" fmla="*/ 24 w 58"/>
                <a:gd name="T61" fmla="*/ 12 h 79"/>
                <a:gd name="T62" fmla="*/ 23 w 58"/>
                <a:gd name="T63" fmla="*/ 17 h 79"/>
                <a:gd name="T64" fmla="*/ 22 w 58"/>
                <a:gd name="T65" fmla="*/ 23 h 79"/>
                <a:gd name="T66" fmla="*/ 23 w 58"/>
                <a:gd name="T67" fmla="*/ 47 h 79"/>
                <a:gd name="T68" fmla="*/ 10 w 58"/>
                <a:gd name="T6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79">
                  <a:moveTo>
                    <a:pt x="10" y="79"/>
                  </a:moveTo>
                  <a:cubicBezTo>
                    <a:pt x="10" y="79"/>
                    <a:pt x="11" y="78"/>
                    <a:pt x="12" y="78"/>
                  </a:cubicBezTo>
                  <a:cubicBezTo>
                    <a:pt x="13" y="78"/>
                    <a:pt x="14" y="78"/>
                    <a:pt x="14" y="78"/>
                  </a:cubicBezTo>
                  <a:cubicBezTo>
                    <a:pt x="14" y="77"/>
                    <a:pt x="15" y="77"/>
                    <a:pt x="16" y="77"/>
                  </a:cubicBezTo>
                  <a:cubicBezTo>
                    <a:pt x="16" y="76"/>
                    <a:pt x="17" y="76"/>
                    <a:pt x="17" y="75"/>
                  </a:cubicBezTo>
                  <a:cubicBezTo>
                    <a:pt x="18" y="75"/>
                    <a:pt x="20" y="75"/>
                    <a:pt x="21" y="75"/>
                  </a:cubicBezTo>
                  <a:cubicBezTo>
                    <a:pt x="22" y="75"/>
                    <a:pt x="22" y="76"/>
                    <a:pt x="23" y="76"/>
                  </a:cubicBezTo>
                  <a:cubicBezTo>
                    <a:pt x="24" y="76"/>
                    <a:pt x="26" y="75"/>
                    <a:pt x="26" y="74"/>
                  </a:cubicBezTo>
                  <a:cubicBezTo>
                    <a:pt x="26" y="73"/>
                    <a:pt x="27" y="72"/>
                    <a:pt x="26" y="72"/>
                  </a:cubicBezTo>
                  <a:cubicBezTo>
                    <a:pt x="26" y="71"/>
                    <a:pt x="25" y="70"/>
                    <a:pt x="26" y="69"/>
                  </a:cubicBezTo>
                  <a:cubicBezTo>
                    <a:pt x="26" y="69"/>
                    <a:pt x="27" y="68"/>
                    <a:pt x="27" y="68"/>
                  </a:cubicBezTo>
                  <a:cubicBezTo>
                    <a:pt x="27" y="68"/>
                    <a:pt x="28" y="67"/>
                    <a:pt x="29" y="67"/>
                  </a:cubicBezTo>
                  <a:cubicBezTo>
                    <a:pt x="30" y="67"/>
                    <a:pt x="34" y="67"/>
                    <a:pt x="34" y="67"/>
                  </a:cubicBezTo>
                  <a:cubicBezTo>
                    <a:pt x="35" y="66"/>
                    <a:pt x="36" y="65"/>
                    <a:pt x="36" y="64"/>
                  </a:cubicBezTo>
                  <a:cubicBezTo>
                    <a:pt x="36" y="63"/>
                    <a:pt x="36" y="62"/>
                    <a:pt x="36" y="62"/>
                  </a:cubicBezTo>
                  <a:cubicBezTo>
                    <a:pt x="36" y="61"/>
                    <a:pt x="36" y="60"/>
                    <a:pt x="37" y="59"/>
                  </a:cubicBezTo>
                  <a:cubicBezTo>
                    <a:pt x="38" y="59"/>
                    <a:pt x="40" y="58"/>
                    <a:pt x="41" y="58"/>
                  </a:cubicBezTo>
                  <a:cubicBezTo>
                    <a:pt x="42" y="57"/>
                    <a:pt x="44" y="57"/>
                    <a:pt x="44" y="57"/>
                  </a:cubicBezTo>
                  <a:cubicBezTo>
                    <a:pt x="45" y="57"/>
                    <a:pt x="45" y="56"/>
                    <a:pt x="45" y="55"/>
                  </a:cubicBezTo>
                  <a:cubicBezTo>
                    <a:pt x="44" y="54"/>
                    <a:pt x="44" y="54"/>
                    <a:pt x="44" y="53"/>
                  </a:cubicBezTo>
                  <a:cubicBezTo>
                    <a:pt x="44" y="53"/>
                    <a:pt x="44" y="53"/>
                    <a:pt x="44" y="52"/>
                  </a:cubicBezTo>
                  <a:cubicBezTo>
                    <a:pt x="44" y="51"/>
                    <a:pt x="43" y="51"/>
                    <a:pt x="43" y="50"/>
                  </a:cubicBezTo>
                  <a:cubicBezTo>
                    <a:pt x="44" y="49"/>
                    <a:pt x="44" y="48"/>
                    <a:pt x="44" y="48"/>
                  </a:cubicBezTo>
                  <a:cubicBezTo>
                    <a:pt x="44" y="47"/>
                    <a:pt x="44" y="46"/>
                    <a:pt x="44" y="46"/>
                  </a:cubicBezTo>
                  <a:cubicBezTo>
                    <a:pt x="44" y="45"/>
                    <a:pt x="45" y="45"/>
                    <a:pt x="45" y="44"/>
                  </a:cubicBezTo>
                  <a:cubicBezTo>
                    <a:pt x="45" y="44"/>
                    <a:pt x="45" y="44"/>
                    <a:pt x="45" y="43"/>
                  </a:cubicBezTo>
                  <a:cubicBezTo>
                    <a:pt x="45" y="43"/>
                    <a:pt x="46" y="43"/>
                    <a:pt x="46" y="43"/>
                  </a:cubicBezTo>
                  <a:cubicBezTo>
                    <a:pt x="46" y="42"/>
                    <a:pt x="47" y="42"/>
                    <a:pt x="47" y="42"/>
                  </a:cubicBezTo>
                  <a:cubicBezTo>
                    <a:pt x="47" y="43"/>
                    <a:pt x="48" y="44"/>
                    <a:pt x="49" y="44"/>
                  </a:cubicBezTo>
                  <a:cubicBezTo>
                    <a:pt x="49" y="43"/>
                    <a:pt x="50" y="43"/>
                    <a:pt x="50" y="42"/>
                  </a:cubicBezTo>
                  <a:cubicBezTo>
                    <a:pt x="50" y="41"/>
                    <a:pt x="51" y="38"/>
                    <a:pt x="51" y="37"/>
                  </a:cubicBezTo>
                  <a:cubicBezTo>
                    <a:pt x="52" y="36"/>
                    <a:pt x="53" y="35"/>
                    <a:pt x="54" y="34"/>
                  </a:cubicBezTo>
                  <a:cubicBezTo>
                    <a:pt x="55" y="33"/>
                    <a:pt x="56" y="32"/>
                    <a:pt x="56" y="31"/>
                  </a:cubicBezTo>
                  <a:cubicBezTo>
                    <a:pt x="56" y="30"/>
                    <a:pt x="56" y="30"/>
                    <a:pt x="57" y="29"/>
                  </a:cubicBezTo>
                  <a:cubicBezTo>
                    <a:pt x="57" y="28"/>
                    <a:pt x="57" y="28"/>
                    <a:pt x="58" y="27"/>
                  </a:cubicBezTo>
                  <a:cubicBezTo>
                    <a:pt x="58" y="26"/>
                    <a:pt x="58" y="24"/>
                    <a:pt x="58" y="24"/>
                  </a:cubicBezTo>
                  <a:cubicBezTo>
                    <a:pt x="58" y="23"/>
                    <a:pt x="57" y="23"/>
                    <a:pt x="56" y="23"/>
                  </a:cubicBezTo>
                  <a:cubicBezTo>
                    <a:pt x="56" y="23"/>
                    <a:pt x="55" y="23"/>
                    <a:pt x="55" y="22"/>
                  </a:cubicBezTo>
                  <a:cubicBezTo>
                    <a:pt x="54" y="22"/>
                    <a:pt x="54" y="21"/>
                    <a:pt x="54" y="21"/>
                  </a:cubicBezTo>
                  <a:cubicBezTo>
                    <a:pt x="54" y="20"/>
                    <a:pt x="53" y="20"/>
                    <a:pt x="52" y="19"/>
                  </a:cubicBezTo>
                  <a:cubicBezTo>
                    <a:pt x="52" y="19"/>
                    <a:pt x="51" y="17"/>
                    <a:pt x="51" y="16"/>
                  </a:cubicBezTo>
                  <a:cubicBezTo>
                    <a:pt x="50" y="16"/>
                    <a:pt x="50" y="15"/>
                    <a:pt x="49" y="14"/>
                  </a:cubicBezTo>
                  <a:cubicBezTo>
                    <a:pt x="48" y="14"/>
                    <a:pt x="48" y="13"/>
                    <a:pt x="47" y="13"/>
                  </a:cubicBezTo>
                  <a:cubicBezTo>
                    <a:pt x="47" y="14"/>
                    <a:pt x="46" y="13"/>
                    <a:pt x="45" y="13"/>
                  </a:cubicBezTo>
                  <a:cubicBezTo>
                    <a:pt x="45" y="13"/>
                    <a:pt x="45" y="12"/>
                    <a:pt x="43" y="12"/>
                  </a:cubicBezTo>
                  <a:cubicBezTo>
                    <a:pt x="42" y="12"/>
                    <a:pt x="42" y="12"/>
                    <a:pt x="41" y="12"/>
                  </a:cubicBezTo>
                  <a:cubicBezTo>
                    <a:pt x="41" y="12"/>
                    <a:pt x="39" y="12"/>
                    <a:pt x="38" y="11"/>
                  </a:cubicBezTo>
                  <a:cubicBezTo>
                    <a:pt x="37" y="11"/>
                    <a:pt x="35" y="9"/>
                    <a:pt x="35" y="9"/>
                  </a:cubicBezTo>
                  <a:cubicBezTo>
                    <a:pt x="34" y="8"/>
                    <a:pt x="33" y="6"/>
                    <a:pt x="32" y="5"/>
                  </a:cubicBezTo>
                  <a:cubicBezTo>
                    <a:pt x="32" y="5"/>
                    <a:pt x="31" y="3"/>
                    <a:pt x="31" y="2"/>
                  </a:cubicBezTo>
                  <a:cubicBezTo>
                    <a:pt x="30" y="2"/>
                    <a:pt x="30" y="0"/>
                    <a:pt x="30" y="0"/>
                  </a:cubicBezTo>
                  <a:cubicBezTo>
                    <a:pt x="30" y="0"/>
                    <a:pt x="29" y="2"/>
                    <a:pt x="29" y="2"/>
                  </a:cubicBezTo>
                  <a:cubicBezTo>
                    <a:pt x="28" y="2"/>
                    <a:pt x="28" y="3"/>
                    <a:pt x="27" y="3"/>
                  </a:cubicBezTo>
                  <a:cubicBezTo>
                    <a:pt x="27" y="2"/>
                    <a:pt x="27" y="1"/>
                    <a:pt x="27" y="1"/>
                  </a:cubicBezTo>
                  <a:cubicBezTo>
                    <a:pt x="26" y="0"/>
                    <a:pt x="26" y="1"/>
                    <a:pt x="26" y="2"/>
                  </a:cubicBezTo>
                  <a:cubicBezTo>
                    <a:pt x="26" y="2"/>
                    <a:pt x="26" y="4"/>
                    <a:pt x="26" y="4"/>
                  </a:cubicBezTo>
                  <a:cubicBezTo>
                    <a:pt x="26" y="5"/>
                    <a:pt x="26" y="5"/>
                    <a:pt x="26" y="6"/>
                  </a:cubicBezTo>
                  <a:cubicBezTo>
                    <a:pt x="26" y="7"/>
                    <a:pt x="25" y="7"/>
                    <a:pt x="26" y="7"/>
                  </a:cubicBezTo>
                  <a:cubicBezTo>
                    <a:pt x="27" y="8"/>
                    <a:pt x="27" y="8"/>
                    <a:pt x="27" y="9"/>
                  </a:cubicBezTo>
                  <a:cubicBezTo>
                    <a:pt x="27" y="9"/>
                    <a:pt x="26" y="9"/>
                    <a:pt x="26" y="9"/>
                  </a:cubicBezTo>
                  <a:cubicBezTo>
                    <a:pt x="25" y="9"/>
                    <a:pt x="24" y="10"/>
                    <a:pt x="24" y="10"/>
                  </a:cubicBezTo>
                  <a:cubicBezTo>
                    <a:pt x="24" y="11"/>
                    <a:pt x="24" y="12"/>
                    <a:pt x="24" y="12"/>
                  </a:cubicBezTo>
                  <a:cubicBezTo>
                    <a:pt x="24" y="13"/>
                    <a:pt x="24" y="14"/>
                    <a:pt x="24" y="14"/>
                  </a:cubicBezTo>
                  <a:cubicBezTo>
                    <a:pt x="23" y="15"/>
                    <a:pt x="23" y="16"/>
                    <a:pt x="23" y="17"/>
                  </a:cubicBezTo>
                  <a:cubicBezTo>
                    <a:pt x="22" y="18"/>
                    <a:pt x="22" y="18"/>
                    <a:pt x="22" y="19"/>
                  </a:cubicBezTo>
                  <a:cubicBezTo>
                    <a:pt x="22" y="21"/>
                    <a:pt x="22" y="23"/>
                    <a:pt x="22" y="23"/>
                  </a:cubicBezTo>
                  <a:cubicBezTo>
                    <a:pt x="24" y="25"/>
                    <a:pt x="25" y="26"/>
                    <a:pt x="27" y="28"/>
                  </a:cubicBezTo>
                  <a:cubicBezTo>
                    <a:pt x="25" y="36"/>
                    <a:pt x="24" y="40"/>
                    <a:pt x="23" y="47"/>
                  </a:cubicBezTo>
                  <a:cubicBezTo>
                    <a:pt x="14" y="51"/>
                    <a:pt x="9" y="53"/>
                    <a:pt x="0" y="57"/>
                  </a:cubicBezTo>
                  <a:cubicBezTo>
                    <a:pt x="4" y="66"/>
                    <a:pt x="6" y="70"/>
                    <a:pt x="10" y="79"/>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86" name="Freeform 564">
              <a:extLst>
                <a:ext uri="{FF2B5EF4-FFF2-40B4-BE49-F238E27FC236}">
                  <a16:creationId xmlns:a16="http://schemas.microsoft.com/office/drawing/2014/main" id="{A84F7785-117E-436C-8BA5-0DA39F2081C4}"/>
                </a:ext>
              </a:extLst>
            </p:cNvPr>
            <p:cNvSpPr>
              <a:spLocks/>
            </p:cNvSpPr>
            <p:nvPr/>
          </p:nvSpPr>
          <p:spPr bwMode="gray">
            <a:xfrm>
              <a:off x="8854731" y="3552180"/>
              <a:ext cx="93356" cy="85238"/>
            </a:xfrm>
            <a:custGeom>
              <a:avLst/>
              <a:gdLst>
                <a:gd name="T0" fmla="*/ 0 w 36"/>
                <a:gd name="T1" fmla="*/ 17 h 33"/>
                <a:gd name="T2" fmla="*/ 1 w 36"/>
                <a:gd name="T3" fmla="*/ 17 h 33"/>
                <a:gd name="T4" fmla="*/ 1 w 36"/>
                <a:gd name="T5" fmla="*/ 19 h 33"/>
                <a:gd name="T6" fmla="*/ 3 w 36"/>
                <a:gd name="T7" fmla="*/ 20 h 33"/>
                <a:gd name="T8" fmla="*/ 6 w 36"/>
                <a:gd name="T9" fmla="*/ 19 h 33"/>
                <a:gd name="T10" fmla="*/ 8 w 36"/>
                <a:gd name="T11" fmla="*/ 18 h 33"/>
                <a:gd name="T12" fmla="*/ 10 w 36"/>
                <a:gd name="T13" fmla="*/ 18 h 33"/>
                <a:gd name="T14" fmla="*/ 14 w 36"/>
                <a:gd name="T15" fmla="*/ 19 h 33"/>
                <a:gd name="T16" fmla="*/ 16 w 36"/>
                <a:gd name="T17" fmla="*/ 19 h 33"/>
                <a:gd name="T18" fmla="*/ 16 w 36"/>
                <a:gd name="T19" fmla="*/ 18 h 33"/>
                <a:gd name="T20" fmla="*/ 17 w 36"/>
                <a:gd name="T21" fmla="*/ 18 h 33"/>
                <a:gd name="T22" fmla="*/ 17 w 36"/>
                <a:gd name="T23" fmla="*/ 19 h 33"/>
                <a:gd name="T24" fmla="*/ 19 w 36"/>
                <a:gd name="T25" fmla="*/ 18 h 33"/>
                <a:gd name="T26" fmla="*/ 19 w 36"/>
                <a:gd name="T27" fmla="*/ 17 h 33"/>
                <a:gd name="T28" fmla="*/ 20 w 36"/>
                <a:gd name="T29" fmla="*/ 17 h 33"/>
                <a:gd name="T30" fmla="*/ 21 w 36"/>
                <a:gd name="T31" fmla="*/ 17 h 33"/>
                <a:gd name="T32" fmla="*/ 23 w 36"/>
                <a:gd name="T33" fmla="*/ 15 h 33"/>
                <a:gd name="T34" fmla="*/ 23 w 36"/>
                <a:gd name="T35" fmla="*/ 12 h 33"/>
                <a:gd name="T36" fmla="*/ 27 w 36"/>
                <a:gd name="T37" fmla="*/ 9 h 33"/>
                <a:gd name="T38" fmla="*/ 28 w 36"/>
                <a:gd name="T39" fmla="*/ 6 h 33"/>
                <a:gd name="T40" fmla="*/ 29 w 36"/>
                <a:gd name="T41" fmla="*/ 5 h 33"/>
                <a:gd name="T42" fmla="*/ 32 w 36"/>
                <a:gd name="T43" fmla="*/ 3 h 33"/>
                <a:gd name="T44" fmla="*/ 33 w 36"/>
                <a:gd name="T45" fmla="*/ 1 h 33"/>
                <a:gd name="T46" fmla="*/ 33 w 36"/>
                <a:gd name="T47" fmla="*/ 1 h 33"/>
                <a:gd name="T48" fmla="*/ 34 w 36"/>
                <a:gd name="T49" fmla="*/ 4 h 33"/>
                <a:gd name="T50" fmla="*/ 35 w 36"/>
                <a:gd name="T51" fmla="*/ 6 h 33"/>
                <a:gd name="T52" fmla="*/ 36 w 36"/>
                <a:gd name="T53" fmla="*/ 10 h 33"/>
                <a:gd name="T54" fmla="*/ 35 w 36"/>
                <a:gd name="T55" fmla="*/ 12 h 33"/>
                <a:gd name="T56" fmla="*/ 33 w 36"/>
                <a:gd name="T57" fmla="*/ 13 h 33"/>
                <a:gd name="T58" fmla="*/ 33 w 36"/>
                <a:gd name="T59" fmla="*/ 11 h 33"/>
                <a:gd name="T60" fmla="*/ 32 w 36"/>
                <a:gd name="T61" fmla="*/ 12 h 33"/>
                <a:gd name="T62" fmla="*/ 32 w 36"/>
                <a:gd name="T63" fmla="*/ 14 h 33"/>
                <a:gd name="T64" fmla="*/ 32 w 36"/>
                <a:gd name="T65" fmla="*/ 16 h 33"/>
                <a:gd name="T66" fmla="*/ 32 w 36"/>
                <a:gd name="T67" fmla="*/ 17 h 33"/>
                <a:gd name="T68" fmla="*/ 33 w 36"/>
                <a:gd name="T69" fmla="*/ 19 h 33"/>
                <a:gd name="T70" fmla="*/ 32 w 36"/>
                <a:gd name="T71" fmla="*/ 19 h 33"/>
                <a:gd name="T72" fmla="*/ 30 w 36"/>
                <a:gd name="T73" fmla="*/ 20 h 33"/>
                <a:gd name="T74" fmla="*/ 30 w 36"/>
                <a:gd name="T75" fmla="*/ 22 h 33"/>
                <a:gd name="T76" fmla="*/ 30 w 36"/>
                <a:gd name="T77" fmla="*/ 24 h 33"/>
                <a:gd name="T78" fmla="*/ 29 w 36"/>
                <a:gd name="T79" fmla="*/ 27 h 33"/>
                <a:gd name="T80" fmla="*/ 28 w 36"/>
                <a:gd name="T81" fmla="*/ 29 h 33"/>
                <a:gd name="T82" fmla="*/ 28 w 36"/>
                <a:gd name="T83" fmla="*/ 33 h 33"/>
                <a:gd name="T84" fmla="*/ 8 w 36"/>
                <a:gd name="T85" fmla="*/ 30 h 33"/>
                <a:gd name="T86" fmla="*/ 0 w 36"/>
                <a:gd name="T87" fmla="*/ 19 h 33"/>
                <a:gd name="T88" fmla="*/ 0 w 36"/>
                <a:gd name="T89"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 h="33">
                  <a:moveTo>
                    <a:pt x="0" y="17"/>
                  </a:moveTo>
                  <a:cubicBezTo>
                    <a:pt x="0" y="17"/>
                    <a:pt x="1" y="17"/>
                    <a:pt x="1" y="17"/>
                  </a:cubicBezTo>
                  <a:cubicBezTo>
                    <a:pt x="1" y="17"/>
                    <a:pt x="1" y="19"/>
                    <a:pt x="1" y="19"/>
                  </a:cubicBezTo>
                  <a:cubicBezTo>
                    <a:pt x="1" y="20"/>
                    <a:pt x="2" y="20"/>
                    <a:pt x="3" y="20"/>
                  </a:cubicBezTo>
                  <a:cubicBezTo>
                    <a:pt x="4" y="20"/>
                    <a:pt x="6" y="20"/>
                    <a:pt x="6" y="19"/>
                  </a:cubicBezTo>
                  <a:cubicBezTo>
                    <a:pt x="7" y="19"/>
                    <a:pt x="7" y="18"/>
                    <a:pt x="8" y="18"/>
                  </a:cubicBezTo>
                  <a:cubicBezTo>
                    <a:pt x="8" y="19"/>
                    <a:pt x="9" y="19"/>
                    <a:pt x="10" y="18"/>
                  </a:cubicBezTo>
                  <a:cubicBezTo>
                    <a:pt x="11" y="18"/>
                    <a:pt x="13" y="19"/>
                    <a:pt x="14" y="19"/>
                  </a:cubicBezTo>
                  <a:cubicBezTo>
                    <a:pt x="15" y="19"/>
                    <a:pt x="16" y="20"/>
                    <a:pt x="16" y="19"/>
                  </a:cubicBezTo>
                  <a:cubicBezTo>
                    <a:pt x="16" y="19"/>
                    <a:pt x="16" y="19"/>
                    <a:pt x="16" y="18"/>
                  </a:cubicBezTo>
                  <a:cubicBezTo>
                    <a:pt x="16" y="17"/>
                    <a:pt x="17" y="17"/>
                    <a:pt x="17" y="18"/>
                  </a:cubicBezTo>
                  <a:cubicBezTo>
                    <a:pt x="18" y="18"/>
                    <a:pt x="17" y="19"/>
                    <a:pt x="17" y="19"/>
                  </a:cubicBezTo>
                  <a:cubicBezTo>
                    <a:pt x="17" y="19"/>
                    <a:pt x="19" y="19"/>
                    <a:pt x="19" y="18"/>
                  </a:cubicBezTo>
                  <a:cubicBezTo>
                    <a:pt x="19" y="17"/>
                    <a:pt x="18" y="18"/>
                    <a:pt x="19" y="17"/>
                  </a:cubicBezTo>
                  <a:cubicBezTo>
                    <a:pt x="20" y="16"/>
                    <a:pt x="20" y="16"/>
                    <a:pt x="20" y="17"/>
                  </a:cubicBezTo>
                  <a:cubicBezTo>
                    <a:pt x="20" y="17"/>
                    <a:pt x="20" y="18"/>
                    <a:pt x="21" y="17"/>
                  </a:cubicBezTo>
                  <a:cubicBezTo>
                    <a:pt x="22" y="17"/>
                    <a:pt x="22" y="16"/>
                    <a:pt x="23" y="15"/>
                  </a:cubicBezTo>
                  <a:cubicBezTo>
                    <a:pt x="23" y="14"/>
                    <a:pt x="23" y="12"/>
                    <a:pt x="23" y="12"/>
                  </a:cubicBezTo>
                  <a:cubicBezTo>
                    <a:pt x="24" y="11"/>
                    <a:pt x="26" y="10"/>
                    <a:pt x="27" y="9"/>
                  </a:cubicBezTo>
                  <a:cubicBezTo>
                    <a:pt x="27" y="8"/>
                    <a:pt x="28" y="7"/>
                    <a:pt x="28" y="6"/>
                  </a:cubicBezTo>
                  <a:cubicBezTo>
                    <a:pt x="29" y="6"/>
                    <a:pt x="28" y="5"/>
                    <a:pt x="29" y="5"/>
                  </a:cubicBezTo>
                  <a:cubicBezTo>
                    <a:pt x="30" y="5"/>
                    <a:pt x="31" y="4"/>
                    <a:pt x="32" y="3"/>
                  </a:cubicBezTo>
                  <a:cubicBezTo>
                    <a:pt x="32" y="3"/>
                    <a:pt x="33" y="2"/>
                    <a:pt x="33" y="1"/>
                  </a:cubicBezTo>
                  <a:cubicBezTo>
                    <a:pt x="33" y="0"/>
                    <a:pt x="33" y="0"/>
                    <a:pt x="33" y="1"/>
                  </a:cubicBezTo>
                  <a:cubicBezTo>
                    <a:pt x="33" y="2"/>
                    <a:pt x="33" y="4"/>
                    <a:pt x="34" y="4"/>
                  </a:cubicBezTo>
                  <a:cubicBezTo>
                    <a:pt x="35" y="5"/>
                    <a:pt x="35" y="5"/>
                    <a:pt x="35" y="6"/>
                  </a:cubicBezTo>
                  <a:cubicBezTo>
                    <a:pt x="35" y="7"/>
                    <a:pt x="36" y="10"/>
                    <a:pt x="36" y="10"/>
                  </a:cubicBezTo>
                  <a:cubicBezTo>
                    <a:pt x="36" y="10"/>
                    <a:pt x="35" y="12"/>
                    <a:pt x="35" y="12"/>
                  </a:cubicBezTo>
                  <a:cubicBezTo>
                    <a:pt x="34" y="12"/>
                    <a:pt x="34" y="13"/>
                    <a:pt x="33" y="13"/>
                  </a:cubicBezTo>
                  <a:cubicBezTo>
                    <a:pt x="33" y="12"/>
                    <a:pt x="33" y="11"/>
                    <a:pt x="33" y="11"/>
                  </a:cubicBezTo>
                  <a:cubicBezTo>
                    <a:pt x="32" y="10"/>
                    <a:pt x="32" y="11"/>
                    <a:pt x="32" y="12"/>
                  </a:cubicBezTo>
                  <a:cubicBezTo>
                    <a:pt x="32" y="12"/>
                    <a:pt x="32" y="14"/>
                    <a:pt x="32" y="14"/>
                  </a:cubicBezTo>
                  <a:cubicBezTo>
                    <a:pt x="32" y="15"/>
                    <a:pt x="32" y="15"/>
                    <a:pt x="32" y="16"/>
                  </a:cubicBezTo>
                  <a:cubicBezTo>
                    <a:pt x="32" y="17"/>
                    <a:pt x="31" y="17"/>
                    <a:pt x="32" y="17"/>
                  </a:cubicBezTo>
                  <a:cubicBezTo>
                    <a:pt x="33" y="18"/>
                    <a:pt x="33" y="18"/>
                    <a:pt x="33" y="19"/>
                  </a:cubicBezTo>
                  <a:cubicBezTo>
                    <a:pt x="33" y="19"/>
                    <a:pt x="32" y="19"/>
                    <a:pt x="32" y="19"/>
                  </a:cubicBezTo>
                  <a:cubicBezTo>
                    <a:pt x="31" y="19"/>
                    <a:pt x="30" y="20"/>
                    <a:pt x="30" y="20"/>
                  </a:cubicBezTo>
                  <a:cubicBezTo>
                    <a:pt x="30" y="21"/>
                    <a:pt x="30" y="22"/>
                    <a:pt x="30" y="22"/>
                  </a:cubicBezTo>
                  <a:cubicBezTo>
                    <a:pt x="30" y="23"/>
                    <a:pt x="30" y="24"/>
                    <a:pt x="30" y="24"/>
                  </a:cubicBezTo>
                  <a:cubicBezTo>
                    <a:pt x="29" y="25"/>
                    <a:pt x="29" y="26"/>
                    <a:pt x="29" y="27"/>
                  </a:cubicBezTo>
                  <a:cubicBezTo>
                    <a:pt x="28" y="28"/>
                    <a:pt x="28" y="28"/>
                    <a:pt x="28" y="29"/>
                  </a:cubicBezTo>
                  <a:cubicBezTo>
                    <a:pt x="28" y="31"/>
                    <a:pt x="28" y="33"/>
                    <a:pt x="28" y="33"/>
                  </a:cubicBezTo>
                  <a:cubicBezTo>
                    <a:pt x="20" y="31"/>
                    <a:pt x="16" y="31"/>
                    <a:pt x="8" y="30"/>
                  </a:cubicBezTo>
                  <a:cubicBezTo>
                    <a:pt x="5" y="25"/>
                    <a:pt x="3" y="23"/>
                    <a:pt x="0" y="19"/>
                  </a:cubicBezTo>
                  <a:cubicBezTo>
                    <a:pt x="0" y="18"/>
                    <a:pt x="0" y="18"/>
                    <a:pt x="0" y="17"/>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87" name="Freeform 565">
              <a:extLst>
                <a:ext uri="{FF2B5EF4-FFF2-40B4-BE49-F238E27FC236}">
                  <a16:creationId xmlns:a16="http://schemas.microsoft.com/office/drawing/2014/main" id="{9B7749BD-F374-4E8B-B6D3-B0D0BE0059CC}"/>
                </a:ext>
              </a:extLst>
            </p:cNvPr>
            <p:cNvSpPr>
              <a:spLocks/>
            </p:cNvSpPr>
            <p:nvPr/>
          </p:nvSpPr>
          <p:spPr bwMode="gray">
            <a:xfrm>
              <a:off x="8937263" y="3544062"/>
              <a:ext cx="10824" cy="18942"/>
            </a:xfrm>
            <a:custGeom>
              <a:avLst/>
              <a:gdLst>
                <a:gd name="T0" fmla="*/ 2 w 4"/>
                <a:gd name="T1" fmla="*/ 7 h 7"/>
                <a:gd name="T2" fmla="*/ 3 w 4"/>
                <a:gd name="T3" fmla="*/ 6 h 7"/>
                <a:gd name="T4" fmla="*/ 3 w 4"/>
                <a:gd name="T5" fmla="*/ 4 h 7"/>
                <a:gd name="T6" fmla="*/ 3 w 4"/>
                <a:gd name="T7" fmla="*/ 3 h 7"/>
                <a:gd name="T8" fmla="*/ 4 w 4"/>
                <a:gd name="T9" fmla="*/ 2 h 7"/>
                <a:gd name="T10" fmla="*/ 2 w 4"/>
                <a:gd name="T11" fmla="*/ 0 h 7"/>
                <a:gd name="T12" fmla="*/ 2 w 4"/>
                <a:gd name="T13" fmla="*/ 1 h 7"/>
                <a:gd name="T14" fmla="*/ 1 w 4"/>
                <a:gd name="T15" fmla="*/ 1 h 7"/>
                <a:gd name="T16" fmla="*/ 0 w 4"/>
                <a:gd name="T17" fmla="*/ 3 h 7"/>
                <a:gd name="T18" fmla="*/ 0 w 4"/>
                <a:gd name="T19" fmla="*/ 4 h 7"/>
                <a:gd name="T20" fmla="*/ 0 w 4"/>
                <a:gd name="T21" fmla="*/ 4 h 7"/>
                <a:gd name="T22" fmla="*/ 0 w 4"/>
                <a:gd name="T23" fmla="*/ 4 h 7"/>
                <a:gd name="T24" fmla="*/ 1 w 4"/>
                <a:gd name="T25" fmla="*/ 4 h 7"/>
                <a:gd name="T26" fmla="*/ 1 w 4"/>
                <a:gd name="T27" fmla="*/ 4 h 7"/>
                <a:gd name="T28" fmla="*/ 2 w 4"/>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7">
                  <a:moveTo>
                    <a:pt x="2" y="7"/>
                  </a:moveTo>
                  <a:cubicBezTo>
                    <a:pt x="2" y="7"/>
                    <a:pt x="3" y="7"/>
                    <a:pt x="3" y="6"/>
                  </a:cubicBezTo>
                  <a:cubicBezTo>
                    <a:pt x="4" y="5"/>
                    <a:pt x="3" y="4"/>
                    <a:pt x="3" y="4"/>
                  </a:cubicBezTo>
                  <a:cubicBezTo>
                    <a:pt x="3" y="3"/>
                    <a:pt x="3" y="3"/>
                    <a:pt x="3" y="3"/>
                  </a:cubicBezTo>
                  <a:cubicBezTo>
                    <a:pt x="3" y="2"/>
                    <a:pt x="4" y="3"/>
                    <a:pt x="4" y="2"/>
                  </a:cubicBezTo>
                  <a:cubicBezTo>
                    <a:pt x="4" y="1"/>
                    <a:pt x="3" y="0"/>
                    <a:pt x="2" y="0"/>
                  </a:cubicBezTo>
                  <a:cubicBezTo>
                    <a:pt x="2" y="0"/>
                    <a:pt x="3" y="1"/>
                    <a:pt x="2" y="1"/>
                  </a:cubicBezTo>
                  <a:cubicBezTo>
                    <a:pt x="2" y="2"/>
                    <a:pt x="2" y="1"/>
                    <a:pt x="1" y="1"/>
                  </a:cubicBezTo>
                  <a:cubicBezTo>
                    <a:pt x="1" y="2"/>
                    <a:pt x="0" y="2"/>
                    <a:pt x="0" y="3"/>
                  </a:cubicBezTo>
                  <a:cubicBezTo>
                    <a:pt x="0" y="4"/>
                    <a:pt x="0" y="5"/>
                    <a:pt x="0" y="4"/>
                  </a:cubicBezTo>
                  <a:cubicBezTo>
                    <a:pt x="0" y="4"/>
                    <a:pt x="0" y="4"/>
                    <a:pt x="0" y="4"/>
                  </a:cubicBezTo>
                  <a:cubicBezTo>
                    <a:pt x="0" y="4"/>
                    <a:pt x="0" y="4"/>
                    <a:pt x="0" y="4"/>
                  </a:cubicBezTo>
                  <a:cubicBezTo>
                    <a:pt x="1" y="4"/>
                    <a:pt x="1" y="4"/>
                    <a:pt x="1" y="4"/>
                  </a:cubicBezTo>
                  <a:cubicBezTo>
                    <a:pt x="1" y="3"/>
                    <a:pt x="1" y="3"/>
                    <a:pt x="1" y="4"/>
                  </a:cubicBezTo>
                  <a:cubicBezTo>
                    <a:pt x="1" y="5"/>
                    <a:pt x="1" y="6"/>
                    <a:pt x="2" y="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88" name="Freeform 566">
              <a:extLst>
                <a:ext uri="{FF2B5EF4-FFF2-40B4-BE49-F238E27FC236}">
                  <a16:creationId xmlns:a16="http://schemas.microsoft.com/office/drawing/2014/main" id="{5140EEEC-C3DA-417D-B8A2-126BC596B77D}"/>
                </a:ext>
              </a:extLst>
            </p:cNvPr>
            <p:cNvSpPr>
              <a:spLocks/>
            </p:cNvSpPr>
            <p:nvPr/>
          </p:nvSpPr>
          <p:spPr bwMode="gray">
            <a:xfrm>
              <a:off x="8517839" y="3362763"/>
              <a:ext cx="79826" cy="109592"/>
            </a:xfrm>
            <a:custGeom>
              <a:avLst/>
              <a:gdLst>
                <a:gd name="T0" fmla="*/ 30 w 31"/>
                <a:gd name="T1" fmla="*/ 12 h 42"/>
                <a:gd name="T2" fmla="*/ 31 w 31"/>
                <a:gd name="T3" fmla="*/ 11 h 42"/>
                <a:gd name="T4" fmla="*/ 30 w 31"/>
                <a:gd name="T5" fmla="*/ 10 h 42"/>
                <a:gd name="T6" fmla="*/ 29 w 31"/>
                <a:gd name="T7" fmla="*/ 10 h 42"/>
                <a:gd name="T8" fmla="*/ 28 w 31"/>
                <a:gd name="T9" fmla="*/ 8 h 42"/>
                <a:gd name="T10" fmla="*/ 28 w 31"/>
                <a:gd name="T11" fmla="*/ 6 h 42"/>
                <a:gd name="T12" fmla="*/ 26 w 31"/>
                <a:gd name="T13" fmla="*/ 0 h 42"/>
                <a:gd name="T14" fmla="*/ 12 w 31"/>
                <a:gd name="T15" fmla="*/ 10 h 42"/>
                <a:gd name="T16" fmla="*/ 10 w 31"/>
                <a:gd name="T17" fmla="*/ 10 h 42"/>
                <a:gd name="T18" fmla="*/ 7 w 31"/>
                <a:gd name="T19" fmla="*/ 8 h 42"/>
                <a:gd name="T20" fmla="*/ 6 w 31"/>
                <a:gd name="T21" fmla="*/ 7 h 42"/>
                <a:gd name="T22" fmla="*/ 3 w 31"/>
                <a:gd name="T23" fmla="*/ 6 h 42"/>
                <a:gd name="T24" fmla="*/ 3 w 31"/>
                <a:gd name="T25" fmla="*/ 10 h 42"/>
                <a:gd name="T26" fmla="*/ 3 w 31"/>
                <a:gd name="T27" fmla="*/ 13 h 42"/>
                <a:gd name="T28" fmla="*/ 3 w 31"/>
                <a:gd name="T29" fmla="*/ 15 h 42"/>
                <a:gd name="T30" fmla="*/ 3 w 31"/>
                <a:gd name="T31" fmla="*/ 19 h 42"/>
                <a:gd name="T32" fmla="*/ 2 w 31"/>
                <a:gd name="T33" fmla="*/ 22 h 42"/>
                <a:gd name="T34" fmla="*/ 2 w 31"/>
                <a:gd name="T35" fmla="*/ 25 h 42"/>
                <a:gd name="T36" fmla="*/ 1 w 31"/>
                <a:gd name="T37" fmla="*/ 30 h 42"/>
                <a:gd name="T38" fmla="*/ 0 w 31"/>
                <a:gd name="T39" fmla="*/ 36 h 42"/>
                <a:gd name="T40" fmla="*/ 0 w 31"/>
                <a:gd name="T41" fmla="*/ 39 h 42"/>
                <a:gd name="T42" fmla="*/ 0 w 31"/>
                <a:gd name="T43" fmla="*/ 41 h 42"/>
                <a:gd name="T44" fmla="*/ 8 w 31"/>
                <a:gd name="T45" fmla="*/ 42 h 42"/>
                <a:gd name="T46" fmla="*/ 12 w 31"/>
                <a:gd name="T47" fmla="*/ 39 h 42"/>
                <a:gd name="T48" fmla="*/ 13 w 31"/>
                <a:gd name="T49" fmla="*/ 36 h 42"/>
                <a:gd name="T50" fmla="*/ 19 w 31"/>
                <a:gd name="T51" fmla="*/ 34 h 42"/>
                <a:gd name="T52" fmla="*/ 20 w 31"/>
                <a:gd name="T53" fmla="*/ 31 h 42"/>
                <a:gd name="T54" fmla="*/ 22 w 31"/>
                <a:gd name="T55" fmla="*/ 29 h 42"/>
                <a:gd name="T56" fmla="*/ 15 w 31"/>
                <a:gd name="T57" fmla="*/ 18 h 42"/>
                <a:gd name="T58" fmla="*/ 28 w 31"/>
                <a:gd name="T59" fmla="*/ 14 h 42"/>
                <a:gd name="T60" fmla="*/ 30 w 31"/>
                <a:gd name="T61"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 h="42">
                  <a:moveTo>
                    <a:pt x="30" y="12"/>
                  </a:moveTo>
                  <a:cubicBezTo>
                    <a:pt x="30" y="12"/>
                    <a:pt x="31" y="11"/>
                    <a:pt x="31" y="11"/>
                  </a:cubicBezTo>
                  <a:cubicBezTo>
                    <a:pt x="31" y="10"/>
                    <a:pt x="31" y="10"/>
                    <a:pt x="30" y="10"/>
                  </a:cubicBezTo>
                  <a:cubicBezTo>
                    <a:pt x="29" y="10"/>
                    <a:pt x="29" y="11"/>
                    <a:pt x="29" y="10"/>
                  </a:cubicBezTo>
                  <a:cubicBezTo>
                    <a:pt x="29" y="9"/>
                    <a:pt x="28" y="9"/>
                    <a:pt x="28" y="8"/>
                  </a:cubicBezTo>
                  <a:cubicBezTo>
                    <a:pt x="29" y="7"/>
                    <a:pt x="29" y="7"/>
                    <a:pt x="28" y="6"/>
                  </a:cubicBezTo>
                  <a:cubicBezTo>
                    <a:pt x="28" y="4"/>
                    <a:pt x="26" y="0"/>
                    <a:pt x="26" y="0"/>
                  </a:cubicBezTo>
                  <a:cubicBezTo>
                    <a:pt x="26" y="0"/>
                    <a:pt x="13" y="10"/>
                    <a:pt x="12" y="10"/>
                  </a:cubicBezTo>
                  <a:cubicBezTo>
                    <a:pt x="12" y="10"/>
                    <a:pt x="10" y="10"/>
                    <a:pt x="10" y="10"/>
                  </a:cubicBezTo>
                  <a:cubicBezTo>
                    <a:pt x="9" y="9"/>
                    <a:pt x="8" y="8"/>
                    <a:pt x="7" y="8"/>
                  </a:cubicBezTo>
                  <a:cubicBezTo>
                    <a:pt x="7" y="8"/>
                    <a:pt x="6" y="8"/>
                    <a:pt x="6" y="7"/>
                  </a:cubicBezTo>
                  <a:cubicBezTo>
                    <a:pt x="5" y="6"/>
                    <a:pt x="4" y="6"/>
                    <a:pt x="3" y="6"/>
                  </a:cubicBezTo>
                  <a:cubicBezTo>
                    <a:pt x="3" y="6"/>
                    <a:pt x="3" y="9"/>
                    <a:pt x="3" y="10"/>
                  </a:cubicBezTo>
                  <a:cubicBezTo>
                    <a:pt x="3" y="11"/>
                    <a:pt x="3" y="12"/>
                    <a:pt x="3" y="13"/>
                  </a:cubicBezTo>
                  <a:cubicBezTo>
                    <a:pt x="3" y="13"/>
                    <a:pt x="3" y="15"/>
                    <a:pt x="3" y="15"/>
                  </a:cubicBezTo>
                  <a:cubicBezTo>
                    <a:pt x="3" y="16"/>
                    <a:pt x="3" y="18"/>
                    <a:pt x="3" y="19"/>
                  </a:cubicBezTo>
                  <a:cubicBezTo>
                    <a:pt x="3" y="20"/>
                    <a:pt x="2" y="21"/>
                    <a:pt x="2" y="22"/>
                  </a:cubicBezTo>
                  <a:cubicBezTo>
                    <a:pt x="3" y="23"/>
                    <a:pt x="3" y="24"/>
                    <a:pt x="2" y="25"/>
                  </a:cubicBezTo>
                  <a:cubicBezTo>
                    <a:pt x="2" y="26"/>
                    <a:pt x="1" y="28"/>
                    <a:pt x="1" y="30"/>
                  </a:cubicBezTo>
                  <a:cubicBezTo>
                    <a:pt x="1" y="32"/>
                    <a:pt x="1" y="36"/>
                    <a:pt x="0" y="36"/>
                  </a:cubicBezTo>
                  <a:cubicBezTo>
                    <a:pt x="0" y="37"/>
                    <a:pt x="0" y="39"/>
                    <a:pt x="0" y="39"/>
                  </a:cubicBezTo>
                  <a:cubicBezTo>
                    <a:pt x="0" y="40"/>
                    <a:pt x="0" y="40"/>
                    <a:pt x="0" y="41"/>
                  </a:cubicBezTo>
                  <a:cubicBezTo>
                    <a:pt x="3" y="41"/>
                    <a:pt x="5" y="42"/>
                    <a:pt x="8" y="42"/>
                  </a:cubicBezTo>
                  <a:cubicBezTo>
                    <a:pt x="8" y="42"/>
                    <a:pt x="11" y="40"/>
                    <a:pt x="12" y="39"/>
                  </a:cubicBezTo>
                  <a:cubicBezTo>
                    <a:pt x="12" y="39"/>
                    <a:pt x="13" y="36"/>
                    <a:pt x="13" y="36"/>
                  </a:cubicBezTo>
                  <a:cubicBezTo>
                    <a:pt x="14" y="35"/>
                    <a:pt x="18" y="34"/>
                    <a:pt x="19" y="34"/>
                  </a:cubicBezTo>
                  <a:cubicBezTo>
                    <a:pt x="19" y="33"/>
                    <a:pt x="19" y="31"/>
                    <a:pt x="20" y="31"/>
                  </a:cubicBezTo>
                  <a:cubicBezTo>
                    <a:pt x="22" y="29"/>
                    <a:pt x="22" y="29"/>
                    <a:pt x="22" y="29"/>
                  </a:cubicBezTo>
                  <a:cubicBezTo>
                    <a:pt x="19" y="25"/>
                    <a:pt x="18" y="23"/>
                    <a:pt x="15" y="18"/>
                  </a:cubicBezTo>
                  <a:cubicBezTo>
                    <a:pt x="20" y="17"/>
                    <a:pt x="23" y="16"/>
                    <a:pt x="28" y="14"/>
                  </a:cubicBezTo>
                  <a:cubicBezTo>
                    <a:pt x="29" y="13"/>
                    <a:pt x="29" y="13"/>
                    <a:pt x="30" y="1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89" name="Freeform 567">
              <a:extLst>
                <a:ext uri="{FF2B5EF4-FFF2-40B4-BE49-F238E27FC236}">
                  <a16:creationId xmlns:a16="http://schemas.microsoft.com/office/drawing/2014/main" id="{F24B02F9-364A-483C-AD2B-D67B2E40EE9F}"/>
                </a:ext>
              </a:extLst>
            </p:cNvPr>
            <p:cNvSpPr>
              <a:spLocks/>
            </p:cNvSpPr>
            <p:nvPr/>
          </p:nvSpPr>
          <p:spPr bwMode="gray">
            <a:xfrm>
              <a:off x="8498897" y="3360057"/>
              <a:ext cx="27060" cy="104180"/>
            </a:xfrm>
            <a:custGeom>
              <a:avLst/>
              <a:gdLst>
                <a:gd name="T0" fmla="*/ 0 w 10"/>
                <a:gd name="T1" fmla="*/ 22 h 40"/>
                <a:gd name="T2" fmla="*/ 2 w 10"/>
                <a:gd name="T3" fmla="*/ 19 h 40"/>
                <a:gd name="T4" fmla="*/ 3 w 10"/>
                <a:gd name="T5" fmla="*/ 18 h 40"/>
                <a:gd name="T6" fmla="*/ 4 w 10"/>
                <a:gd name="T7" fmla="*/ 13 h 40"/>
                <a:gd name="T8" fmla="*/ 5 w 10"/>
                <a:gd name="T9" fmla="*/ 9 h 40"/>
                <a:gd name="T10" fmla="*/ 5 w 10"/>
                <a:gd name="T11" fmla="*/ 6 h 40"/>
                <a:gd name="T12" fmla="*/ 6 w 10"/>
                <a:gd name="T13" fmla="*/ 3 h 40"/>
                <a:gd name="T14" fmla="*/ 8 w 10"/>
                <a:gd name="T15" fmla="*/ 3 h 40"/>
                <a:gd name="T16" fmla="*/ 9 w 10"/>
                <a:gd name="T17" fmla="*/ 2 h 40"/>
                <a:gd name="T18" fmla="*/ 10 w 10"/>
                <a:gd name="T19" fmla="*/ 1 h 40"/>
                <a:gd name="T20" fmla="*/ 10 w 10"/>
                <a:gd name="T21" fmla="*/ 4 h 40"/>
                <a:gd name="T22" fmla="*/ 10 w 10"/>
                <a:gd name="T23" fmla="*/ 6 h 40"/>
                <a:gd name="T24" fmla="*/ 10 w 10"/>
                <a:gd name="T25" fmla="*/ 7 h 40"/>
                <a:gd name="T26" fmla="*/ 10 w 10"/>
                <a:gd name="T27" fmla="*/ 11 h 40"/>
                <a:gd name="T28" fmla="*/ 10 w 10"/>
                <a:gd name="T29" fmla="*/ 14 h 40"/>
                <a:gd name="T30" fmla="*/ 10 w 10"/>
                <a:gd name="T31" fmla="*/ 16 h 40"/>
                <a:gd name="T32" fmla="*/ 10 w 10"/>
                <a:gd name="T33" fmla="*/ 20 h 40"/>
                <a:gd name="T34" fmla="*/ 9 w 10"/>
                <a:gd name="T35" fmla="*/ 23 h 40"/>
                <a:gd name="T36" fmla="*/ 9 w 10"/>
                <a:gd name="T37" fmla="*/ 26 h 40"/>
                <a:gd name="T38" fmla="*/ 8 w 10"/>
                <a:gd name="T39" fmla="*/ 31 h 40"/>
                <a:gd name="T40" fmla="*/ 7 w 10"/>
                <a:gd name="T41" fmla="*/ 37 h 40"/>
                <a:gd name="T42" fmla="*/ 7 w 10"/>
                <a:gd name="T43" fmla="*/ 40 h 40"/>
                <a:gd name="T44" fmla="*/ 6 w 10"/>
                <a:gd name="T45" fmla="*/ 40 h 40"/>
                <a:gd name="T46" fmla="*/ 5 w 10"/>
                <a:gd name="T47" fmla="*/ 36 h 40"/>
                <a:gd name="T48" fmla="*/ 5 w 10"/>
                <a:gd name="T49" fmla="*/ 33 h 40"/>
                <a:gd name="T50" fmla="*/ 3 w 10"/>
                <a:gd name="T51" fmla="*/ 30 h 40"/>
                <a:gd name="T52" fmla="*/ 3 w 10"/>
                <a:gd name="T53" fmla="*/ 28 h 40"/>
                <a:gd name="T54" fmla="*/ 0 w 10"/>
                <a:gd name="T55"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 h="40">
                  <a:moveTo>
                    <a:pt x="0" y="22"/>
                  </a:moveTo>
                  <a:cubicBezTo>
                    <a:pt x="0" y="22"/>
                    <a:pt x="2" y="20"/>
                    <a:pt x="2" y="19"/>
                  </a:cubicBezTo>
                  <a:cubicBezTo>
                    <a:pt x="2" y="18"/>
                    <a:pt x="2" y="18"/>
                    <a:pt x="3" y="18"/>
                  </a:cubicBezTo>
                  <a:cubicBezTo>
                    <a:pt x="3" y="17"/>
                    <a:pt x="4" y="14"/>
                    <a:pt x="4" y="13"/>
                  </a:cubicBezTo>
                  <a:cubicBezTo>
                    <a:pt x="4" y="12"/>
                    <a:pt x="5" y="10"/>
                    <a:pt x="5" y="9"/>
                  </a:cubicBezTo>
                  <a:cubicBezTo>
                    <a:pt x="5" y="8"/>
                    <a:pt x="5" y="7"/>
                    <a:pt x="5" y="6"/>
                  </a:cubicBezTo>
                  <a:cubicBezTo>
                    <a:pt x="6" y="5"/>
                    <a:pt x="5" y="4"/>
                    <a:pt x="6" y="3"/>
                  </a:cubicBezTo>
                  <a:cubicBezTo>
                    <a:pt x="6" y="3"/>
                    <a:pt x="7" y="3"/>
                    <a:pt x="8" y="3"/>
                  </a:cubicBezTo>
                  <a:cubicBezTo>
                    <a:pt x="8" y="3"/>
                    <a:pt x="9" y="3"/>
                    <a:pt x="9" y="2"/>
                  </a:cubicBezTo>
                  <a:cubicBezTo>
                    <a:pt x="9" y="2"/>
                    <a:pt x="10" y="0"/>
                    <a:pt x="10" y="1"/>
                  </a:cubicBezTo>
                  <a:cubicBezTo>
                    <a:pt x="10" y="2"/>
                    <a:pt x="10" y="3"/>
                    <a:pt x="10" y="4"/>
                  </a:cubicBezTo>
                  <a:cubicBezTo>
                    <a:pt x="10" y="5"/>
                    <a:pt x="10" y="6"/>
                    <a:pt x="10" y="6"/>
                  </a:cubicBezTo>
                  <a:cubicBezTo>
                    <a:pt x="10" y="7"/>
                    <a:pt x="10" y="7"/>
                    <a:pt x="10" y="7"/>
                  </a:cubicBezTo>
                  <a:cubicBezTo>
                    <a:pt x="10" y="7"/>
                    <a:pt x="10" y="10"/>
                    <a:pt x="10" y="11"/>
                  </a:cubicBezTo>
                  <a:cubicBezTo>
                    <a:pt x="10" y="12"/>
                    <a:pt x="10" y="13"/>
                    <a:pt x="10" y="14"/>
                  </a:cubicBezTo>
                  <a:cubicBezTo>
                    <a:pt x="10" y="14"/>
                    <a:pt x="10" y="16"/>
                    <a:pt x="10" y="16"/>
                  </a:cubicBezTo>
                  <a:cubicBezTo>
                    <a:pt x="10" y="17"/>
                    <a:pt x="10" y="19"/>
                    <a:pt x="10" y="20"/>
                  </a:cubicBezTo>
                  <a:cubicBezTo>
                    <a:pt x="10" y="21"/>
                    <a:pt x="9" y="22"/>
                    <a:pt x="9" y="23"/>
                  </a:cubicBezTo>
                  <a:cubicBezTo>
                    <a:pt x="10" y="24"/>
                    <a:pt x="10" y="25"/>
                    <a:pt x="9" y="26"/>
                  </a:cubicBezTo>
                  <a:cubicBezTo>
                    <a:pt x="9" y="27"/>
                    <a:pt x="8" y="29"/>
                    <a:pt x="8" y="31"/>
                  </a:cubicBezTo>
                  <a:cubicBezTo>
                    <a:pt x="8" y="33"/>
                    <a:pt x="8" y="37"/>
                    <a:pt x="7" y="37"/>
                  </a:cubicBezTo>
                  <a:cubicBezTo>
                    <a:pt x="7" y="38"/>
                    <a:pt x="7" y="40"/>
                    <a:pt x="7" y="40"/>
                  </a:cubicBezTo>
                  <a:cubicBezTo>
                    <a:pt x="6" y="40"/>
                    <a:pt x="6" y="40"/>
                    <a:pt x="6" y="40"/>
                  </a:cubicBezTo>
                  <a:cubicBezTo>
                    <a:pt x="6" y="39"/>
                    <a:pt x="6" y="37"/>
                    <a:pt x="5" y="36"/>
                  </a:cubicBezTo>
                  <a:cubicBezTo>
                    <a:pt x="5" y="35"/>
                    <a:pt x="5" y="34"/>
                    <a:pt x="5" y="33"/>
                  </a:cubicBezTo>
                  <a:cubicBezTo>
                    <a:pt x="4" y="32"/>
                    <a:pt x="4" y="31"/>
                    <a:pt x="3" y="30"/>
                  </a:cubicBezTo>
                  <a:cubicBezTo>
                    <a:pt x="3" y="29"/>
                    <a:pt x="3" y="28"/>
                    <a:pt x="3" y="28"/>
                  </a:cubicBezTo>
                  <a:lnTo>
                    <a:pt x="0" y="22"/>
                  </a:ln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90" name="Freeform 568">
              <a:extLst>
                <a:ext uri="{FF2B5EF4-FFF2-40B4-BE49-F238E27FC236}">
                  <a16:creationId xmlns:a16="http://schemas.microsoft.com/office/drawing/2014/main" id="{FBD13035-15BE-429C-BAB1-6639D76EC304}"/>
                </a:ext>
              </a:extLst>
            </p:cNvPr>
            <p:cNvSpPr>
              <a:spLocks/>
            </p:cNvSpPr>
            <p:nvPr/>
          </p:nvSpPr>
          <p:spPr bwMode="gray">
            <a:xfrm>
              <a:off x="8585488" y="3251818"/>
              <a:ext cx="196183" cy="223242"/>
            </a:xfrm>
            <a:custGeom>
              <a:avLst/>
              <a:gdLst>
                <a:gd name="T0" fmla="*/ 15 w 76"/>
                <a:gd name="T1" fmla="*/ 32 h 86"/>
                <a:gd name="T2" fmla="*/ 17 w 76"/>
                <a:gd name="T3" fmla="*/ 25 h 86"/>
                <a:gd name="T4" fmla="*/ 17 w 76"/>
                <a:gd name="T5" fmla="*/ 16 h 86"/>
                <a:gd name="T6" fmla="*/ 18 w 76"/>
                <a:gd name="T7" fmla="*/ 9 h 86"/>
                <a:gd name="T8" fmla="*/ 24 w 76"/>
                <a:gd name="T9" fmla="*/ 2 h 86"/>
                <a:gd name="T10" fmla="*/ 29 w 76"/>
                <a:gd name="T11" fmla="*/ 0 h 86"/>
                <a:gd name="T12" fmla="*/ 35 w 76"/>
                <a:gd name="T13" fmla="*/ 1 h 86"/>
                <a:gd name="T14" fmla="*/ 37 w 76"/>
                <a:gd name="T15" fmla="*/ 4 h 86"/>
                <a:gd name="T16" fmla="*/ 41 w 76"/>
                <a:gd name="T17" fmla="*/ 3 h 86"/>
                <a:gd name="T18" fmla="*/ 42 w 76"/>
                <a:gd name="T19" fmla="*/ 7 h 86"/>
                <a:gd name="T20" fmla="*/ 44 w 76"/>
                <a:gd name="T21" fmla="*/ 10 h 86"/>
                <a:gd name="T22" fmla="*/ 46 w 76"/>
                <a:gd name="T23" fmla="*/ 15 h 86"/>
                <a:gd name="T24" fmla="*/ 50 w 76"/>
                <a:gd name="T25" fmla="*/ 16 h 86"/>
                <a:gd name="T26" fmla="*/ 54 w 76"/>
                <a:gd name="T27" fmla="*/ 17 h 86"/>
                <a:gd name="T28" fmla="*/ 52 w 76"/>
                <a:gd name="T29" fmla="*/ 21 h 86"/>
                <a:gd name="T30" fmla="*/ 52 w 76"/>
                <a:gd name="T31" fmla="*/ 24 h 86"/>
                <a:gd name="T32" fmla="*/ 50 w 76"/>
                <a:gd name="T33" fmla="*/ 26 h 86"/>
                <a:gd name="T34" fmla="*/ 50 w 76"/>
                <a:gd name="T35" fmla="*/ 29 h 86"/>
                <a:gd name="T36" fmla="*/ 49 w 76"/>
                <a:gd name="T37" fmla="*/ 32 h 86"/>
                <a:gd name="T38" fmla="*/ 49 w 76"/>
                <a:gd name="T39" fmla="*/ 37 h 86"/>
                <a:gd name="T40" fmla="*/ 53 w 76"/>
                <a:gd name="T41" fmla="*/ 40 h 86"/>
                <a:gd name="T42" fmla="*/ 55 w 76"/>
                <a:gd name="T43" fmla="*/ 44 h 86"/>
                <a:gd name="T44" fmla="*/ 56 w 76"/>
                <a:gd name="T45" fmla="*/ 47 h 86"/>
                <a:gd name="T46" fmla="*/ 64 w 76"/>
                <a:gd name="T47" fmla="*/ 52 h 86"/>
                <a:gd name="T48" fmla="*/ 68 w 76"/>
                <a:gd name="T49" fmla="*/ 56 h 86"/>
                <a:gd name="T50" fmla="*/ 68 w 76"/>
                <a:gd name="T51" fmla="*/ 64 h 86"/>
                <a:gd name="T52" fmla="*/ 71 w 76"/>
                <a:gd name="T53" fmla="*/ 67 h 86"/>
                <a:gd name="T54" fmla="*/ 73 w 76"/>
                <a:gd name="T55" fmla="*/ 73 h 86"/>
                <a:gd name="T56" fmla="*/ 76 w 76"/>
                <a:gd name="T57" fmla="*/ 77 h 86"/>
                <a:gd name="T58" fmla="*/ 71 w 76"/>
                <a:gd name="T59" fmla="*/ 77 h 86"/>
                <a:gd name="T60" fmla="*/ 65 w 76"/>
                <a:gd name="T61" fmla="*/ 78 h 86"/>
                <a:gd name="T62" fmla="*/ 62 w 76"/>
                <a:gd name="T63" fmla="*/ 86 h 86"/>
                <a:gd name="T64" fmla="*/ 26 w 76"/>
                <a:gd name="T65" fmla="*/ 66 h 86"/>
                <a:gd name="T66" fmla="*/ 14 w 76"/>
                <a:gd name="T67" fmla="*/ 57 h 86"/>
                <a:gd name="T68" fmla="*/ 5 w 76"/>
                <a:gd name="T69" fmla="*/ 54 h 86"/>
                <a:gd name="T70" fmla="*/ 3 w 76"/>
                <a:gd name="T71" fmla="*/ 53 h 86"/>
                <a:gd name="T72" fmla="*/ 2 w 76"/>
                <a:gd name="T73" fmla="*/ 4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6">
                  <a:moveTo>
                    <a:pt x="0" y="43"/>
                  </a:moveTo>
                  <a:cubicBezTo>
                    <a:pt x="0" y="43"/>
                    <a:pt x="14" y="32"/>
                    <a:pt x="15" y="32"/>
                  </a:cubicBezTo>
                  <a:cubicBezTo>
                    <a:pt x="16" y="31"/>
                    <a:pt x="16" y="30"/>
                    <a:pt x="16" y="29"/>
                  </a:cubicBezTo>
                  <a:cubicBezTo>
                    <a:pt x="17" y="27"/>
                    <a:pt x="17" y="26"/>
                    <a:pt x="17" y="25"/>
                  </a:cubicBezTo>
                  <a:cubicBezTo>
                    <a:pt x="16" y="23"/>
                    <a:pt x="16" y="20"/>
                    <a:pt x="17" y="19"/>
                  </a:cubicBezTo>
                  <a:cubicBezTo>
                    <a:pt x="17" y="18"/>
                    <a:pt x="17" y="16"/>
                    <a:pt x="17" y="16"/>
                  </a:cubicBezTo>
                  <a:cubicBezTo>
                    <a:pt x="16" y="15"/>
                    <a:pt x="16" y="12"/>
                    <a:pt x="16" y="11"/>
                  </a:cubicBezTo>
                  <a:cubicBezTo>
                    <a:pt x="16" y="10"/>
                    <a:pt x="17" y="9"/>
                    <a:pt x="18" y="9"/>
                  </a:cubicBezTo>
                  <a:cubicBezTo>
                    <a:pt x="19" y="9"/>
                    <a:pt x="20" y="7"/>
                    <a:pt x="21" y="6"/>
                  </a:cubicBezTo>
                  <a:cubicBezTo>
                    <a:pt x="22" y="4"/>
                    <a:pt x="23" y="3"/>
                    <a:pt x="24" y="2"/>
                  </a:cubicBezTo>
                  <a:cubicBezTo>
                    <a:pt x="25" y="2"/>
                    <a:pt x="25" y="0"/>
                    <a:pt x="26" y="0"/>
                  </a:cubicBezTo>
                  <a:cubicBezTo>
                    <a:pt x="27" y="0"/>
                    <a:pt x="28" y="0"/>
                    <a:pt x="29" y="0"/>
                  </a:cubicBezTo>
                  <a:cubicBezTo>
                    <a:pt x="30" y="0"/>
                    <a:pt x="31" y="1"/>
                    <a:pt x="32" y="1"/>
                  </a:cubicBezTo>
                  <a:cubicBezTo>
                    <a:pt x="33" y="2"/>
                    <a:pt x="34" y="2"/>
                    <a:pt x="35" y="1"/>
                  </a:cubicBezTo>
                  <a:cubicBezTo>
                    <a:pt x="35" y="1"/>
                    <a:pt x="36" y="1"/>
                    <a:pt x="37" y="1"/>
                  </a:cubicBezTo>
                  <a:cubicBezTo>
                    <a:pt x="37" y="2"/>
                    <a:pt x="37" y="4"/>
                    <a:pt x="37" y="4"/>
                  </a:cubicBezTo>
                  <a:cubicBezTo>
                    <a:pt x="38" y="4"/>
                    <a:pt x="39" y="2"/>
                    <a:pt x="40" y="2"/>
                  </a:cubicBezTo>
                  <a:cubicBezTo>
                    <a:pt x="41" y="2"/>
                    <a:pt x="41" y="2"/>
                    <a:pt x="41" y="3"/>
                  </a:cubicBezTo>
                  <a:cubicBezTo>
                    <a:pt x="41" y="4"/>
                    <a:pt x="41" y="4"/>
                    <a:pt x="42" y="5"/>
                  </a:cubicBezTo>
                  <a:cubicBezTo>
                    <a:pt x="42" y="6"/>
                    <a:pt x="42" y="7"/>
                    <a:pt x="42" y="7"/>
                  </a:cubicBezTo>
                  <a:cubicBezTo>
                    <a:pt x="43" y="7"/>
                    <a:pt x="43" y="7"/>
                    <a:pt x="43" y="8"/>
                  </a:cubicBezTo>
                  <a:cubicBezTo>
                    <a:pt x="43" y="9"/>
                    <a:pt x="43" y="9"/>
                    <a:pt x="44" y="10"/>
                  </a:cubicBezTo>
                  <a:cubicBezTo>
                    <a:pt x="45" y="11"/>
                    <a:pt x="46" y="11"/>
                    <a:pt x="46" y="12"/>
                  </a:cubicBezTo>
                  <a:cubicBezTo>
                    <a:pt x="46" y="13"/>
                    <a:pt x="46" y="15"/>
                    <a:pt x="46" y="15"/>
                  </a:cubicBezTo>
                  <a:cubicBezTo>
                    <a:pt x="47" y="14"/>
                    <a:pt x="47" y="14"/>
                    <a:pt x="48" y="15"/>
                  </a:cubicBezTo>
                  <a:cubicBezTo>
                    <a:pt x="49" y="16"/>
                    <a:pt x="49" y="17"/>
                    <a:pt x="50" y="16"/>
                  </a:cubicBezTo>
                  <a:cubicBezTo>
                    <a:pt x="51" y="16"/>
                    <a:pt x="52" y="16"/>
                    <a:pt x="53" y="16"/>
                  </a:cubicBezTo>
                  <a:cubicBezTo>
                    <a:pt x="53" y="16"/>
                    <a:pt x="54" y="17"/>
                    <a:pt x="54" y="17"/>
                  </a:cubicBezTo>
                  <a:cubicBezTo>
                    <a:pt x="53" y="18"/>
                    <a:pt x="51" y="17"/>
                    <a:pt x="51" y="18"/>
                  </a:cubicBezTo>
                  <a:cubicBezTo>
                    <a:pt x="51" y="20"/>
                    <a:pt x="51" y="20"/>
                    <a:pt x="52" y="21"/>
                  </a:cubicBezTo>
                  <a:cubicBezTo>
                    <a:pt x="52" y="23"/>
                    <a:pt x="53" y="22"/>
                    <a:pt x="53" y="23"/>
                  </a:cubicBezTo>
                  <a:cubicBezTo>
                    <a:pt x="53" y="24"/>
                    <a:pt x="53" y="25"/>
                    <a:pt x="52" y="24"/>
                  </a:cubicBezTo>
                  <a:cubicBezTo>
                    <a:pt x="51" y="24"/>
                    <a:pt x="51" y="24"/>
                    <a:pt x="51" y="25"/>
                  </a:cubicBezTo>
                  <a:cubicBezTo>
                    <a:pt x="51" y="26"/>
                    <a:pt x="51" y="26"/>
                    <a:pt x="50" y="26"/>
                  </a:cubicBezTo>
                  <a:cubicBezTo>
                    <a:pt x="50" y="27"/>
                    <a:pt x="49" y="27"/>
                    <a:pt x="50" y="28"/>
                  </a:cubicBezTo>
                  <a:cubicBezTo>
                    <a:pt x="50" y="29"/>
                    <a:pt x="51" y="29"/>
                    <a:pt x="50" y="29"/>
                  </a:cubicBezTo>
                  <a:cubicBezTo>
                    <a:pt x="50" y="29"/>
                    <a:pt x="49" y="29"/>
                    <a:pt x="49" y="30"/>
                  </a:cubicBezTo>
                  <a:cubicBezTo>
                    <a:pt x="48" y="31"/>
                    <a:pt x="48" y="31"/>
                    <a:pt x="49" y="32"/>
                  </a:cubicBezTo>
                  <a:cubicBezTo>
                    <a:pt x="49" y="33"/>
                    <a:pt x="50" y="33"/>
                    <a:pt x="49" y="34"/>
                  </a:cubicBezTo>
                  <a:cubicBezTo>
                    <a:pt x="49" y="35"/>
                    <a:pt x="48" y="36"/>
                    <a:pt x="49" y="37"/>
                  </a:cubicBezTo>
                  <a:cubicBezTo>
                    <a:pt x="50" y="37"/>
                    <a:pt x="51" y="39"/>
                    <a:pt x="51" y="39"/>
                  </a:cubicBezTo>
                  <a:cubicBezTo>
                    <a:pt x="52" y="40"/>
                    <a:pt x="53" y="40"/>
                    <a:pt x="53" y="40"/>
                  </a:cubicBezTo>
                  <a:cubicBezTo>
                    <a:pt x="53" y="41"/>
                    <a:pt x="54" y="41"/>
                    <a:pt x="55" y="43"/>
                  </a:cubicBezTo>
                  <a:cubicBezTo>
                    <a:pt x="55" y="44"/>
                    <a:pt x="56" y="44"/>
                    <a:pt x="55" y="44"/>
                  </a:cubicBezTo>
                  <a:cubicBezTo>
                    <a:pt x="55" y="45"/>
                    <a:pt x="54" y="45"/>
                    <a:pt x="55" y="45"/>
                  </a:cubicBezTo>
                  <a:cubicBezTo>
                    <a:pt x="55" y="46"/>
                    <a:pt x="55" y="47"/>
                    <a:pt x="56" y="47"/>
                  </a:cubicBezTo>
                  <a:cubicBezTo>
                    <a:pt x="58" y="46"/>
                    <a:pt x="58" y="47"/>
                    <a:pt x="60" y="48"/>
                  </a:cubicBezTo>
                  <a:cubicBezTo>
                    <a:pt x="61" y="50"/>
                    <a:pt x="63" y="52"/>
                    <a:pt x="64" y="52"/>
                  </a:cubicBezTo>
                  <a:cubicBezTo>
                    <a:pt x="64" y="52"/>
                    <a:pt x="65" y="52"/>
                    <a:pt x="65" y="53"/>
                  </a:cubicBezTo>
                  <a:cubicBezTo>
                    <a:pt x="66" y="53"/>
                    <a:pt x="67" y="55"/>
                    <a:pt x="68" y="56"/>
                  </a:cubicBezTo>
                  <a:cubicBezTo>
                    <a:pt x="68" y="57"/>
                    <a:pt x="69" y="58"/>
                    <a:pt x="69" y="59"/>
                  </a:cubicBezTo>
                  <a:cubicBezTo>
                    <a:pt x="69" y="60"/>
                    <a:pt x="68" y="62"/>
                    <a:pt x="68" y="64"/>
                  </a:cubicBezTo>
                  <a:cubicBezTo>
                    <a:pt x="69" y="65"/>
                    <a:pt x="68" y="67"/>
                    <a:pt x="69" y="67"/>
                  </a:cubicBezTo>
                  <a:cubicBezTo>
                    <a:pt x="70" y="67"/>
                    <a:pt x="71" y="67"/>
                    <a:pt x="71" y="67"/>
                  </a:cubicBezTo>
                  <a:cubicBezTo>
                    <a:pt x="71" y="68"/>
                    <a:pt x="71" y="70"/>
                    <a:pt x="72" y="71"/>
                  </a:cubicBezTo>
                  <a:cubicBezTo>
                    <a:pt x="72" y="72"/>
                    <a:pt x="73" y="72"/>
                    <a:pt x="73" y="73"/>
                  </a:cubicBezTo>
                  <a:cubicBezTo>
                    <a:pt x="74" y="74"/>
                    <a:pt x="75" y="75"/>
                    <a:pt x="75" y="75"/>
                  </a:cubicBezTo>
                  <a:cubicBezTo>
                    <a:pt x="75" y="76"/>
                    <a:pt x="76" y="77"/>
                    <a:pt x="76" y="77"/>
                  </a:cubicBezTo>
                  <a:cubicBezTo>
                    <a:pt x="76" y="77"/>
                    <a:pt x="74" y="77"/>
                    <a:pt x="74" y="77"/>
                  </a:cubicBezTo>
                  <a:cubicBezTo>
                    <a:pt x="73" y="77"/>
                    <a:pt x="72" y="77"/>
                    <a:pt x="71" y="77"/>
                  </a:cubicBezTo>
                  <a:cubicBezTo>
                    <a:pt x="70" y="76"/>
                    <a:pt x="69" y="76"/>
                    <a:pt x="67" y="76"/>
                  </a:cubicBezTo>
                  <a:cubicBezTo>
                    <a:pt x="66" y="76"/>
                    <a:pt x="66" y="76"/>
                    <a:pt x="65" y="78"/>
                  </a:cubicBezTo>
                  <a:cubicBezTo>
                    <a:pt x="65" y="79"/>
                    <a:pt x="64" y="83"/>
                    <a:pt x="63" y="84"/>
                  </a:cubicBezTo>
                  <a:cubicBezTo>
                    <a:pt x="62" y="85"/>
                    <a:pt x="62" y="86"/>
                    <a:pt x="62" y="86"/>
                  </a:cubicBezTo>
                  <a:cubicBezTo>
                    <a:pt x="56" y="86"/>
                    <a:pt x="48" y="85"/>
                    <a:pt x="48" y="85"/>
                  </a:cubicBezTo>
                  <a:cubicBezTo>
                    <a:pt x="26" y="66"/>
                    <a:pt x="26" y="66"/>
                    <a:pt x="26" y="66"/>
                  </a:cubicBezTo>
                  <a:cubicBezTo>
                    <a:pt x="21" y="63"/>
                    <a:pt x="21" y="63"/>
                    <a:pt x="21" y="63"/>
                  </a:cubicBezTo>
                  <a:cubicBezTo>
                    <a:pt x="14" y="57"/>
                    <a:pt x="14" y="57"/>
                    <a:pt x="14" y="57"/>
                  </a:cubicBezTo>
                  <a:cubicBezTo>
                    <a:pt x="10" y="56"/>
                    <a:pt x="8" y="56"/>
                    <a:pt x="4" y="55"/>
                  </a:cubicBezTo>
                  <a:cubicBezTo>
                    <a:pt x="4" y="55"/>
                    <a:pt x="5" y="54"/>
                    <a:pt x="5" y="54"/>
                  </a:cubicBezTo>
                  <a:cubicBezTo>
                    <a:pt x="5" y="53"/>
                    <a:pt x="5" y="53"/>
                    <a:pt x="4" y="53"/>
                  </a:cubicBezTo>
                  <a:cubicBezTo>
                    <a:pt x="3" y="53"/>
                    <a:pt x="3" y="54"/>
                    <a:pt x="3" y="53"/>
                  </a:cubicBezTo>
                  <a:cubicBezTo>
                    <a:pt x="3" y="52"/>
                    <a:pt x="2" y="52"/>
                    <a:pt x="2" y="51"/>
                  </a:cubicBezTo>
                  <a:cubicBezTo>
                    <a:pt x="3" y="50"/>
                    <a:pt x="3" y="50"/>
                    <a:pt x="2" y="49"/>
                  </a:cubicBezTo>
                  <a:cubicBezTo>
                    <a:pt x="2" y="47"/>
                    <a:pt x="0" y="43"/>
                    <a:pt x="0" y="43"/>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91" name="Freeform 570">
              <a:extLst>
                <a:ext uri="{FF2B5EF4-FFF2-40B4-BE49-F238E27FC236}">
                  <a16:creationId xmlns:a16="http://schemas.microsoft.com/office/drawing/2014/main" id="{62EF0727-F6CF-4D22-A9AD-8A82AF6D75C7}"/>
                </a:ext>
              </a:extLst>
            </p:cNvPr>
            <p:cNvSpPr>
              <a:spLocks/>
            </p:cNvSpPr>
            <p:nvPr/>
          </p:nvSpPr>
          <p:spPr bwMode="gray">
            <a:xfrm>
              <a:off x="10045353" y="4500619"/>
              <a:ext cx="818553" cy="750904"/>
            </a:xfrm>
            <a:custGeom>
              <a:avLst/>
              <a:gdLst>
                <a:gd name="T0" fmla="*/ 5 w 316"/>
                <a:gd name="T1" fmla="*/ 225 h 290"/>
                <a:gd name="T2" fmla="*/ 12 w 316"/>
                <a:gd name="T3" fmla="*/ 203 h 290"/>
                <a:gd name="T4" fmla="*/ 11 w 316"/>
                <a:gd name="T5" fmla="*/ 164 h 290"/>
                <a:gd name="T6" fmla="*/ 9 w 316"/>
                <a:gd name="T7" fmla="*/ 147 h 290"/>
                <a:gd name="T8" fmla="*/ 15 w 316"/>
                <a:gd name="T9" fmla="*/ 146 h 290"/>
                <a:gd name="T10" fmla="*/ 17 w 316"/>
                <a:gd name="T11" fmla="*/ 111 h 290"/>
                <a:gd name="T12" fmla="*/ 37 w 316"/>
                <a:gd name="T13" fmla="*/ 96 h 290"/>
                <a:gd name="T14" fmla="*/ 66 w 316"/>
                <a:gd name="T15" fmla="*/ 88 h 290"/>
                <a:gd name="T16" fmla="*/ 89 w 316"/>
                <a:gd name="T17" fmla="*/ 64 h 290"/>
                <a:gd name="T18" fmla="*/ 100 w 316"/>
                <a:gd name="T19" fmla="*/ 63 h 290"/>
                <a:gd name="T20" fmla="*/ 104 w 316"/>
                <a:gd name="T21" fmla="*/ 52 h 290"/>
                <a:gd name="T22" fmla="*/ 109 w 316"/>
                <a:gd name="T23" fmla="*/ 46 h 290"/>
                <a:gd name="T24" fmla="*/ 116 w 316"/>
                <a:gd name="T25" fmla="*/ 40 h 290"/>
                <a:gd name="T26" fmla="*/ 124 w 316"/>
                <a:gd name="T27" fmla="*/ 32 h 290"/>
                <a:gd name="T28" fmla="*/ 131 w 316"/>
                <a:gd name="T29" fmla="*/ 27 h 290"/>
                <a:gd name="T30" fmla="*/ 140 w 316"/>
                <a:gd name="T31" fmla="*/ 45 h 290"/>
                <a:gd name="T32" fmla="*/ 151 w 316"/>
                <a:gd name="T33" fmla="*/ 43 h 290"/>
                <a:gd name="T34" fmla="*/ 152 w 316"/>
                <a:gd name="T35" fmla="*/ 31 h 290"/>
                <a:gd name="T36" fmla="*/ 161 w 316"/>
                <a:gd name="T37" fmla="*/ 16 h 290"/>
                <a:gd name="T38" fmla="*/ 174 w 316"/>
                <a:gd name="T39" fmla="*/ 13 h 290"/>
                <a:gd name="T40" fmla="*/ 172 w 316"/>
                <a:gd name="T41" fmla="*/ 4 h 290"/>
                <a:gd name="T42" fmla="*/ 178 w 316"/>
                <a:gd name="T43" fmla="*/ 5 h 290"/>
                <a:gd name="T44" fmla="*/ 190 w 316"/>
                <a:gd name="T45" fmla="*/ 12 h 290"/>
                <a:gd name="T46" fmla="*/ 201 w 316"/>
                <a:gd name="T47" fmla="*/ 14 h 290"/>
                <a:gd name="T48" fmla="*/ 208 w 316"/>
                <a:gd name="T49" fmla="*/ 15 h 290"/>
                <a:gd name="T50" fmla="*/ 203 w 316"/>
                <a:gd name="T51" fmla="*/ 25 h 290"/>
                <a:gd name="T52" fmla="*/ 196 w 316"/>
                <a:gd name="T53" fmla="*/ 41 h 290"/>
                <a:gd name="T54" fmla="*/ 212 w 316"/>
                <a:gd name="T55" fmla="*/ 59 h 290"/>
                <a:gd name="T56" fmla="*/ 238 w 316"/>
                <a:gd name="T57" fmla="*/ 63 h 290"/>
                <a:gd name="T58" fmla="*/ 248 w 316"/>
                <a:gd name="T59" fmla="*/ 22 h 290"/>
                <a:gd name="T60" fmla="*/ 252 w 316"/>
                <a:gd name="T61" fmla="*/ 7 h 290"/>
                <a:gd name="T62" fmla="*/ 259 w 316"/>
                <a:gd name="T63" fmla="*/ 17 h 290"/>
                <a:gd name="T64" fmla="*/ 265 w 316"/>
                <a:gd name="T65" fmla="*/ 39 h 290"/>
                <a:gd name="T66" fmla="*/ 272 w 316"/>
                <a:gd name="T67" fmla="*/ 64 h 290"/>
                <a:gd name="T68" fmla="*/ 274 w 316"/>
                <a:gd name="T69" fmla="*/ 90 h 290"/>
                <a:gd name="T70" fmla="*/ 287 w 316"/>
                <a:gd name="T71" fmla="*/ 102 h 290"/>
                <a:gd name="T72" fmla="*/ 292 w 316"/>
                <a:gd name="T73" fmla="*/ 114 h 290"/>
                <a:gd name="T74" fmla="*/ 296 w 316"/>
                <a:gd name="T75" fmla="*/ 123 h 290"/>
                <a:gd name="T76" fmla="*/ 302 w 316"/>
                <a:gd name="T77" fmla="*/ 139 h 290"/>
                <a:gd name="T78" fmla="*/ 312 w 316"/>
                <a:gd name="T79" fmla="*/ 158 h 290"/>
                <a:gd name="T80" fmla="*/ 310 w 316"/>
                <a:gd name="T81" fmla="*/ 168 h 290"/>
                <a:gd name="T82" fmla="*/ 305 w 316"/>
                <a:gd name="T83" fmla="*/ 196 h 290"/>
                <a:gd name="T84" fmla="*/ 282 w 316"/>
                <a:gd name="T85" fmla="*/ 232 h 290"/>
                <a:gd name="T86" fmla="*/ 264 w 316"/>
                <a:gd name="T87" fmla="*/ 252 h 290"/>
                <a:gd name="T88" fmla="*/ 247 w 316"/>
                <a:gd name="T89" fmla="*/ 274 h 290"/>
                <a:gd name="T90" fmla="*/ 213 w 316"/>
                <a:gd name="T91" fmla="*/ 286 h 290"/>
                <a:gd name="T92" fmla="*/ 209 w 316"/>
                <a:gd name="T93" fmla="*/ 282 h 290"/>
                <a:gd name="T94" fmla="*/ 200 w 316"/>
                <a:gd name="T95" fmla="*/ 281 h 290"/>
                <a:gd name="T96" fmla="*/ 179 w 316"/>
                <a:gd name="T97" fmla="*/ 278 h 290"/>
                <a:gd name="T98" fmla="*/ 175 w 316"/>
                <a:gd name="T99" fmla="*/ 252 h 290"/>
                <a:gd name="T100" fmla="*/ 172 w 316"/>
                <a:gd name="T101" fmla="*/ 246 h 290"/>
                <a:gd name="T102" fmla="*/ 161 w 316"/>
                <a:gd name="T103" fmla="*/ 244 h 290"/>
                <a:gd name="T104" fmla="*/ 174 w 316"/>
                <a:gd name="T105" fmla="*/ 226 h 290"/>
                <a:gd name="T106" fmla="*/ 154 w 316"/>
                <a:gd name="T107" fmla="*/ 242 h 290"/>
                <a:gd name="T108" fmla="*/ 147 w 316"/>
                <a:gd name="T109" fmla="*/ 224 h 290"/>
                <a:gd name="T110" fmla="*/ 140 w 316"/>
                <a:gd name="T111" fmla="*/ 213 h 290"/>
                <a:gd name="T112" fmla="*/ 87 w 316"/>
                <a:gd name="T113" fmla="*/ 211 h 290"/>
                <a:gd name="T114" fmla="*/ 56 w 316"/>
                <a:gd name="T115" fmla="*/ 224 h 290"/>
                <a:gd name="T116" fmla="*/ 31 w 316"/>
                <a:gd name="T117" fmla="*/ 22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 h="290">
                  <a:moveTo>
                    <a:pt x="22" y="231"/>
                  </a:moveTo>
                  <a:cubicBezTo>
                    <a:pt x="22" y="231"/>
                    <a:pt x="21" y="231"/>
                    <a:pt x="20" y="231"/>
                  </a:cubicBezTo>
                  <a:cubicBezTo>
                    <a:pt x="19" y="231"/>
                    <a:pt x="20" y="231"/>
                    <a:pt x="20" y="232"/>
                  </a:cubicBezTo>
                  <a:cubicBezTo>
                    <a:pt x="19" y="232"/>
                    <a:pt x="19" y="232"/>
                    <a:pt x="19" y="232"/>
                  </a:cubicBezTo>
                  <a:cubicBezTo>
                    <a:pt x="18" y="231"/>
                    <a:pt x="18" y="231"/>
                    <a:pt x="18" y="231"/>
                  </a:cubicBezTo>
                  <a:cubicBezTo>
                    <a:pt x="17" y="232"/>
                    <a:pt x="16" y="231"/>
                    <a:pt x="16" y="231"/>
                  </a:cubicBezTo>
                  <a:cubicBezTo>
                    <a:pt x="16" y="231"/>
                    <a:pt x="14" y="230"/>
                    <a:pt x="14" y="230"/>
                  </a:cubicBezTo>
                  <a:cubicBezTo>
                    <a:pt x="13" y="230"/>
                    <a:pt x="12" y="230"/>
                    <a:pt x="12" y="230"/>
                  </a:cubicBezTo>
                  <a:cubicBezTo>
                    <a:pt x="11" y="230"/>
                    <a:pt x="11" y="230"/>
                    <a:pt x="10" y="230"/>
                  </a:cubicBezTo>
                  <a:cubicBezTo>
                    <a:pt x="9" y="230"/>
                    <a:pt x="9" y="230"/>
                    <a:pt x="9" y="229"/>
                  </a:cubicBezTo>
                  <a:cubicBezTo>
                    <a:pt x="9" y="229"/>
                    <a:pt x="9" y="229"/>
                    <a:pt x="8" y="228"/>
                  </a:cubicBezTo>
                  <a:cubicBezTo>
                    <a:pt x="7" y="228"/>
                    <a:pt x="7" y="228"/>
                    <a:pt x="6" y="228"/>
                  </a:cubicBezTo>
                  <a:cubicBezTo>
                    <a:pt x="6" y="227"/>
                    <a:pt x="6" y="226"/>
                    <a:pt x="5" y="225"/>
                  </a:cubicBezTo>
                  <a:cubicBezTo>
                    <a:pt x="5" y="224"/>
                    <a:pt x="4" y="223"/>
                    <a:pt x="3" y="223"/>
                  </a:cubicBezTo>
                  <a:cubicBezTo>
                    <a:pt x="3" y="222"/>
                    <a:pt x="2" y="222"/>
                    <a:pt x="2" y="222"/>
                  </a:cubicBezTo>
                  <a:cubicBezTo>
                    <a:pt x="1" y="222"/>
                    <a:pt x="1" y="223"/>
                    <a:pt x="1" y="223"/>
                  </a:cubicBezTo>
                  <a:cubicBezTo>
                    <a:pt x="1" y="222"/>
                    <a:pt x="0" y="221"/>
                    <a:pt x="1" y="220"/>
                  </a:cubicBezTo>
                  <a:cubicBezTo>
                    <a:pt x="1" y="219"/>
                    <a:pt x="2" y="218"/>
                    <a:pt x="2" y="217"/>
                  </a:cubicBezTo>
                  <a:cubicBezTo>
                    <a:pt x="2" y="215"/>
                    <a:pt x="3" y="215"/>
                    <a:pt x="3" y="216"/>
                  </a:cubicBezTo>
                  <a:cubicBezTo>
                    <a:pt x="4" y="216"/>
                    <a:pt x="5" y="216"/>
                    <a:pt x="6" y="215"/>
                  </a:cubicBezTo>
                  <a:cubicBezTo>
                    <a:pt x="7" y="215"/>
                    <a:pt x="8" y="214"/>
                    <a:pt x="8" y="213"/>
                  </a:cubicBezTo>
                  <a:cubicBezTo>
                    <a:pt x="9" y="212"/>
                    <a:pt x="9" y="210"/>
                    <a:pt x="9" y="210"/>
                  </a:cubicBezTo>
                  <a:cubicBezTo>
                    <a:pt x="9" y="209"/>
                    <a:pt x="10" y="207"/>
                    <a:pt x="10" y="207"/>
                  </a:cubicBezTo>
                  <a:cubicBezTo>
                    <a:pt x="10" y="207"/>
                    <a:pt x="10" y="207"/>
                    <a:pt x="11" y="206"/>
                  </a:cubicBezTo>
                  <a:cubicBezTo>
                    <a:pt x="11" y="205"/>
                    <a:pt x="12" y="205"/>
                    <a:pt x="11" y="204"/>
                  </a:cubicBezTo>
                  <a:cubicBezTo>
                    <a:pt x="11" y="203"/>
                    <a:pt x="11" y="203"/>
                    <a:pt x="12" y="203"/>
                  </a:cubicBezTo>
                  <a:cubicBezTo>
                    <a:pt x="12" y="204"/>
                    <a:pt x="12" y="203"/>
                    <a:pt x="12" y="202"/>
                  </a:cubicBezTo>
                  <a:cubicBezTo>
                    <a:pt x="12" y="202"/>
                    <a:pt x="13" y="200"/>
                    <a:pt x="13" y="199"/>
                  </a:cubicBezTo>
                  <a:cubicBezTo>
                    <a:pt x="13" y="198"/>
                    <a:pt x="13" y="196"/>
                    <a:pt x="13" y="196"/>
                  </a:cubicBezTo>
                  <a:cubicBezTo>
                    <a:pt x="13" y="195"/>
                    <a:pt x="12" y="194"/>
                    <a:pt x="12" y="192"/>
                  </a:cubicBezTo>
                  <a:cubicBezTo>
                    <a:pt x="12" y="191"/>
                    <a:pt x="12" y="190"/>
                    <a:pt x="12" y="189"/>
                  </a:cubicBezTo>
                  <a:cubicBezTo>
                    <a:pt x="12" y="189"/>
                    <a:pt x="11" y="186"/>
                    <a:pt x="11" y="185"/>
                  </a:cubicBezTo>
                  <a:cubicBezTo>
                    <a:pt x="12" y="184"/>
                    <a:pt x="12" y="180"/>
                    <a:pt x="12" y="180"/>
                  </a:cubicBezTo>
                  <a:cubicBezTo>
                    <a:pt x="12" y="180"/>
                    <a:pt x="13" y="178"/>
                    <a:pt x="13" y="177"/>
                  </a:cubicBezTo>
                  <a:cubicBezTo>
                    <a:pt x="13" y="176"/>
                    <a:pt x="13" y="175"/>
                    <a:pt x="13" y="174"/>
                  </a:cubicBezTo>
                  <a:cubicBezTo>
                    <a:pt x="13" y="173"/>
                    <a:pt x="12" y="171"/>
                    <a:pt x="12" y="171"/>
                  </a:cubicBezTo>
                  <a:cubicBezTo>
                    <a:pt x="12" y="170"/>
                    <a:pt x="12" y="170"/>
                    <a:pt x="12" y="169"/>
                  </a:cubicBezTo>
                  <a:cubicBezTo>
                    <a:pt x="12" y="168"/>
                    <a:pt x="12" y="167"/>
                    <a:pt x="12" y="167"/>
                  </a:cubicBezTo>
                  <a:cubicBezTo>
                    <a:pt x="11" y="166"/>
                    <a:pt x="11" y="164"/>
                    <a:pt x="11" y="164"/>
                  </a:cubicBezTo>
                  <a:cubicBezTo>
                    <a:pt x="10" y="163"/>
                    <a:pt x="10" y="161"/>
                    <a:pt x="10" y="160"/>
                  </a:cubicBezTo>
                  <a:cubicBezTo>
                    <a:pt x="11" y="160"/>
                    <a:pt x="11" y="160"/>
                    <a:pt x="11" y="159"/>
                  </a:cubicBezTo>
                  <a:cubicBezTo>
                    <a:pt x="11" y="157"/>
                    <a:pt x="11" y="155"/>
                    <a:pt x="11" y="154"/>
                  </a:cubicBezTo>
                  <a:cubicBezTo>
                    <a:pt x="10" y="153"/>
                    <a:pt x="9" y="150"/>
                    <a:pt x="9" y="149"/>
                  </a:cubicBezTo>
                  <a:cubicBezTo>
                    <a:pt x="8" y="148"/>
                    <a:pt x="8" y="148"/>
                    <a:pt x="7" y="147"/>
                  </a:cubicBezTo>
                  <a:cubicBezTo>
                    <a:pt x="7" y="146"/>
                    <a:pt x="7" y="146"/>
                    <a:pt x="7" y="145"/>
                  </a:cubicBezTo>
                  <a:cubicBezTo>
                    <a:pt x="7" y="144"/>
                    <a:pt x="7" y="143"/>
                    <a:pt x="7" y="143"/>
                  </a:cubicBezTo>
                  <a:cubicBezTo>
                    <a:pt x="6" y="142"/>
                    <a:pt x="6" y="139"/>
                    <a:pt x="6" y="138"/>
                  </a:cubicBezTo>
                  <a:cubicBezTo>
                    <a:pt x="7" y="137"/>
                    <a:pt x="7" y="138"/>
                    <a:pt x="7" y="139"/>
                  </a:cubicBezTo>
                  <a:cubicBezTo>
                    <a:pt x="7" y="140"/>
                    <a:pt x="7" y="142"/>
                    <a:pt x="8" y="143"/>
                  </a:cubicBezTo>
                  <a:cubicBezTo>
                    <a:pt x="8" y="143"/>
                    <a:pt x="8" y="146"/>
                    <a:pt x="8" y="145"/>
                  </a:cubicBezTo>
                  <a:cubicBezTo>
                    <a:pt x="8" y="144"/>
                    <a:pt x="9" y="144"/>
                    <a:pt x="9" y="144"/>
                  </a:cubicBezTo>
                  <a:cubicBezTo>
                    <a:pt x="9" y="145"/>
                    <a:pt x="9" y="146"/>
                    <a:pt x="9" y="147"/>
                  </a:cubicBezTo>
                  <a:cubicBezTo>
                    <a:pt x="9" y="148"/>
                    <a:pt x="10" y="148"/>
                    <a:pt x="10" y="148"/>
                  </a:cubicBezTo>
                  <a:cubicBezTo>
                    <a:pt x="10" y="149"/>
                    <a:pt x="10" y="149"/>
                    <a:pt x="11" y="149"/>
                  </a:cubicBezTo>
                  <a:cubicBezTo>
                    <a:pt x="12" y="148"/>
                    <a:pt x="12" y="147"/>
                    <a:pt x="12" y="146"/>
                  </a:cubicBezTo>
                  <a:cubicBezTo>
                    <a:pt x="12" y="145"/>
                    <a:pt x="12" y="145"/>
                    <a:pt x="11" y="144"/>
                  </a:cubicBezTo>
                  <a:cubicBezTo>
                    <a:pt x="10" y="144"/>
                    <a:pt x="10" y="143"/>
                    <a:pt x="10" y="142"/>
                  </a:cubicBezTo>
                  <a:cubicBezTo>
                    <a:pt x="10" y="141"/>
                    <a:pt x="9" y="140"/>
                    <a:pt x="10" y="139"/>
                  </a:cubicBezTo>
                  <a:cubicBezTo>
                    <a:pt x="10" y="138"/>
                    <a:pt x="10" y="138"/>
                    <a:pt x="11" y="139"/>
                  </a:cubicBezTo>
                  <a:cubicBezTo>
                    <a:pt x="11" y="139"/>
                    <a:pt x="11" y="140"/>
                    <a:pt x="12" y="141"/>
                  </a:cubicBezTo>
                  <a:cubicBezTo>
                    <a:pt x="12" y="141"/>
                    <a:pt x="12" y="142"/>
                    <a:pt x="12" y="143"/>
                  </a:cubicBezTo>
                  <a:cubicBezTo>
                    <a:pt x="11" y="143"/>
                    <a:pt x="11" y="145"/>
                    <a:pt x="12" y="145"/>
                  </a:cubicBezTo>
                  <a:cubicBezTo>
                    <a:pt x="12" y="144"/>
                    <a:pt x="13" y="142"/>
                    <a:pt x="13" y="143"/>
                  </a:cubicBezTo>
                  <a:cubicBezTo>
                    <a:pt x="13" y="144"/>
                    <a:pt x="13" y="145"/>
                    <a:pt x="13" y="147"/>
                  </a:cubicBezTo>
                  <a:cubicBezTo>
                    <a:pt x="13" y="148"/>
                    <a:pt x="14" y="147"/>
                    <a:pt x="15" y="146"/>
                  </a:cubicBezTo>
                  <a:cubicBezTo>
                    <a:pt x="15" y="145"/>
                    <a:pt x="14" y="144"/>
                    <a:pt x="15" y="144"/>
                  </a:cubicBezTo>
                  <a:cubicBezTo>
                    <a:pt x="15" y="143"/>
                    <a:pt x="16" y="143"/>
                    <a:pt x="15" y="142"/>
                  </a:cubicBezTo>
                  <a:cubicBezTo>
                    <a:pt x="15" y="141"/>
                    <a:pt x="15" y="140"/>
                    <a:pt x="15" y="139"/>
                  </a:cubicBezTo>
                  <a:cubicBezTo>
                    <a:pt x="14" y="138"/>
                    <a:pt x="14" y="136"/>
                    <a:pt x="14" y="136"/>
                  </a:cubicBezTo>
                  <a:cubicBezTo>
                    <a:pt x="14" y="135"/>
                    <a:pt x="13" y="135"/>
                    <a:pt x="13" y="134"/>
                  </a:cubicBezTo>
                  <a:cubicBezTo>
                    <a:pt x="13" y="133"/>
                    <a:pt x="13" y="133"/>
                    <a:pt x="13" y="132"/>
                  </a:cubicBezTo>
                  <a:cubicBezTo>
                    <a:pt x="13" y="131"/>
                    <a:pt x="13" y="131"/>
                    <a:pt x="13" y="130"/>
                  </a:cubicBezTo>
                  <a:cubicBezTo>
                    <a:pt x="12" y="129"/>
                    <a:pt x="11" y="128"/>
                    <a:pt x="12" y="127"/>
                  </a:cubicBezTo>
                  <a:cubicBezTo>
                    <a:pt x="12" y="125"/>
                    <a:pt x="13" y="124"/>
                    <a:pt x="13" y="123"/>
                  </a:cubicBezTo>
                  <a:cubicBezTo>
                    <a:pt x="14" y="122"/>
                    <a:pt x="14" y="120"/>
                    <a:pt x="15" y="119"/>
                  </a:cubicBezTo>
                  <a:cubicBezTo>
                    <a:pt x="16" y="118"/>
                    <a:pt x="16" y="118"/>
                    <a:pt x="16" y="117"/>
                  </a:cubicBezTo>
                  <a:cubicBezTo>
                    <a:pt x="16" y="115"/>
                    <a:pt x="17" y="115"/>
                    <a:pt x="17" y="114"/>
                  </a:cubicBezTo>
                  <a:cubicBezTo>
                    <a:pt x="17" y="113"/>
                    <a:pt x="17" y="112"/>
                    <a:pt x="17" y="111"/>
                  </a:cubicBezTo>
                  <a:cubicBezTo>
                    <a:pt x="16" y="111"/>
                    <a:pt x="16" y="110"/>
                    <a:pt x="17" y="109"/>
                  </a:cubicBezTo>
                  <a:cubicBezTo>
                    <a:pt x="18" y="108"/>
                    <a:pt x="19" y="106"/>
                    <a:pt x="19" y="105"/>
                  </a:cubicBezTo>
                  <a:cubicBezTo>
                    <a:pt x="20" y="104"/>
                    <a:pt x="20" y="103"/>
                    <a:pt x="21" y="102"/>
                  </a:cubicBezTo>
                  <a:cubicBezTo>
                    <a:pt x="22" y="102"/>
                    <a:pt x="22" y="103"/>
                    <a:pt x="21" y="104"/>
                  </a:cubicBezTo>
                  <a:cubicBezTo>
                    <a:pt x="21" y="105"/>
                    <a:pt x="20" y="106"/>
                    <a:pt x="20" y="107"/>
                  </a:cubicBezTo>
                  <a:cubicBezTo>
                    <a:pt x="20" y="108"/>
                    <a:pt x="20" y="109"/>
                    <a:pt x="20" y="109"/>
                  </a:cubicBezTo>
                  <a:cubicBezTo>
                    <a:pt x="21" y="109"/>
                    <a:pt x="23" y="109"/>
                    <a:pt x="23" y="107"/>
                  </a:cubicBezTo>
                  <a:cubicBezTo>
                    <a:pt x="24" y="106"/>
                    <a:pt x="23" y="106"/>
                    <a:pt x="24" y="105"/>
                  </a:cubicBezTo>
                  <a:cubicBezTo>
                    <a:pt x="25" y="104"/>
                    <a:pt x="25" y="103"/>
                    <a:pt x="25" y="103"/>
                  </a:cubicBezTo>
                  <a:cubicBezTo>
                    <a:pt x="26" y="102"/>
                    <a:pt x="27" y="102"/>
                    <a:pt x="27" y="102"/>
                  </a:cubicBezTo>
                  <a:cubicBezTo>
                    <a:pt x="28" y="102"/>
                    <a:pt x="30" y="101"/>
                    <a:pt x="31" y="101"/>
                  </a:cubicBezTo>
                  <a:cubicBezTo>
                    <a:pt x="32" y="100"/>
                    <a:pt x="33" y="99"/>
                    <a:pt x="34" y="98"/>
                  </a:cubicBezTo>
                  <a:cubicBezTo>
                    <a:pt x="35" y="98"/>
                    <a:pt x="35" y="97"/>
                    <a:pt x="37" y="96"/>
                  </a:cubicBezTo>
                  <a:cubicBezTo>
                    <a:pt x="38" y="95"/>
                    <a:pt x="38" y="95"/>
                    <a:pt x="39" y="95"/>
                  </a:cubicBezTo>
                  <a:cubicBezTo>
                    <a:pt x="39" y="94"/>
                    <a:pt x="39" y="94"/>
                    <a:pt x="40" y="94"/>
                  </a:cubicBezTo>
                  <a:cubicBezTo>
                    <a:pt x="41" y="94"/>
                    <a:pt x="41" y="94"/>
                    <a:pt x="42" y="93"/>
                  </a:cubicBezTo>
                  <a:cubicBezTo>
                    <a:pt x="42" y="93"/>
                    <a:pt x="44" y="91"/>
                    <a:pt x="43" y="92"/>
                  </a:cubicBezTo>
                  <a:cubicBezTo>
                    <a:pt x="43" y="92"/>
                    <a:pt x="44" y="93"/>
                    <a:pt x="44" y="93"/>
                  </a:cubicBezTo>
                  <a:cubicBezTo>
                    <a:pt x="45" y="93"/>
                    <a:pt x="46" y="92"/>
                    <a:pt x="46" y="92"/>
                  </a:cubicBezTo>
                  <a:cubicBezTo>
                    <a:pt x="47" y="92"/>
                    <a:pt x="46" y="93"/>
                    <a:pt x="47" y="93"/>
                  </a:cubicBezTo>
                  <a:cubicBezTo>
                    <a:pt x="48" y="93"/>
                    <a:pt x="49" y="93"/>
                    <a:pt x="50" y="93"/>
                  </a:cubicBezTo>
                  <a:cubicBezTo>
                    <a:pt x="51" y="93"/>
                    <a:pt x="53" y="92"/>
                    <a:pt x="53" y="91"/>
                  </a:cubicBezTo>
                  <a:cubicBezTo>
                    <a:pt x="54" y="90"/>
                    <a:pt x="55" y="90"/>
                    <a:pt x="56" y="90"/>
                  </a:cubicBezTo>
                  <a:cubicBezTo>
                    <a:pt x="58" y="90"/>
                    <a:pt x="59" y="90"/>
                    <a:pt x="60" y="89"/>
                  </a:cubicBezTo>
                  <a:cubicBezTo>
                    <a:pt x="60" y="89"/>
                    <a:pt x="61" y="87"/>
                    <a:pt x="63" y="87"/>
                  </a:cubicBezTo>
                  <a:cubicBezTo>
                    <a:pt x="65" y="87"/>
                    <a:pt x="65" y="87"/>
                    <a:pt x="66" y="88"/>
                  </a:cubicBezTo>
                  <a:cubicBezTo>
                    <a:pt x="66" y="88"/>
                    <a:pt x="65" y="88"/>
                    <a:pt x="67" y="87"/>
                  </a:cubicBezTo>
                  <a:cubicBezTo>
                    <a:pt x="69" y="87"/>
                    <a:pt x="69" y="87"/>
                    <a:pt x="71" y="87"/>
                  </a:cubicBezTo>
                  <a:cubicBezTo>
                    <a:pt x="72" y="86"/>
                    <a:pt x="74" y="85"/>
                    <a:pt x="75" y="85"/>
                  </a:cubicBezTo>
                  <a:cubicBezTo>
                    <a:pt x="77" y="84"/>
                    <a:pt x="79" y="83"/>
                    <a:pt x="80" y="82"/>
                  </a:cubicBezTo>
                  <a:cubicBezTo>
                    <a:pt x="81" y="82"/>
                    <a:pt x="83" y="78"/>
                    <a:pt x="83" y="77"/>
                  </a:cubicBezTo>
                  <a:cubicBezTo>
                    <a:pt x="84" y="76"/>
                    <a:pt x="83" y="75"/>
                    <a:pt x="84" y="75"/>
                  </a:cubicBezTo>
                  <a:cubicBezTo>
                    <a:pt x="85" y="75"/>
                    <a:pt x="84" y="75"/>
                    <a:pt x="85" y="74"/>
                  </a:cubicBezTo>
                  <a:cubicBezTo>
                    <a:pt x="85" y="74"/>
                    <a:pt x="86" y="73"/>
                    <a:pt x="86" y="73"/>
                  </a:cubicBezTo>
                  <a:cubicBezTo>
                    <a:pt x="87" y="73"/>
                    <a:pt x="88" y="72"/>
                    <a:pt x="89" y="71"/>
                  </a:cubicBezTo>
                  <a:cubicBezTo>
                    <a:pt x="90" y="71"/>
                    <a:pt x="90" y="70"/>
                    <a:pt x="90" y="69"/>
                  </a:cubicBezTo>
                  <a:cubicBezTo>
                    <a:pt x="90" y="69"/>
                    <a:pt x="90" y="69"/>
                    <a:pt x="89" y="68"/>
                  </a:cubicBezTo>
                  <a:cubicBezTo>
                    <a:pt x="89" y="68"/>
                    <a:pt x="89" y="67"/>
                    <a:pt x="89" y="66"/>
                  </a:cubicBezTo>
                  <a:cubicBezTo>
                    <a:pt x="90" y="65"/>
                    <a:pt x="89" y="65"/>
                    <a:pt x="89" y="64"/>
                  </a:cubicBezTo>
                  <a:cubicBezTo>
                    <a:pt x="89" y="63"/>
                    <a:pt x="89" y="62"/>
                    <a:pt x="90" y="61"/>
                  </a:cubicBezTo>
                  <a:cubicBezTo>
                    <a:pt x="90" y="60"/>
                    <a:pt x="91" y="60"/>
                    <a:pt x="92" y="59"/>
                  </a:cubicBezTo>
                  <a:cubicBezTo>
                    <a:pt x="92" y="58"/>
                    <a:pt x="93" y="57"/>
                    <a:pt x="93" y="58"/>
                  </a:cubicBezTo>
                  <a:cubicBezTo>
                    <a:pt x="93" y="58"/>
                    <a:pt x="93" y="59"/>
                    <a:pt x="93" y="58"/>
                  </a:cubicBezTo>
                  <a:cubicBezTo>
                    <a:pt x="93" y="58"/>
                    <a:pt x="93" y="57"/>
                    <a:pt x="94" y="57"/>
                  </a:cubicBezTo>
                  <a:cubicBezTo>
                    <a:pt x="95" y="57"/>
                    <a:pt x="95" y="57"/>
                    <a:pt x="95" y="56"/>
                  </a:cubicBezTo>
                  <a:cubicBezTo>
                    <a:pt x="95" y="55"/>
                    <a:pt x="95" y="55"/>
                    <a:pt x="95" y="55"/>
                  </a:cubicBezTo>
                  <a:cubicBezTo>
                    <a:pt x="96" y="54"/>
                    <a:pt x="97" y="53"/>
                    <a:pt x="97" y="53"/>
                  </a:cubicBezTo>
                  <a:cubicBezTo>
                    <a:pt x="98" y="53"/>
                    <a:pt x="98" y="54"/>
                    <a:pt x="97" y="54"/>
                  </a:cubicBezTo>
                  <a:cubicBezTo>
                    <a:pt x="97" y="55"/>
                    <a:pt x="97" y="55"/>
                    <a:pt x="97" y="56"/>
                  </a:cubicBezTo>
                  <a:cubicBezTo>
                    <a:pt x="98" y="56"/>
                    <a:pt x="98" y="55"/>
                    <a:pt x="98" y="56"/>
                  </a:cubicBezTo>
                  <a:cubicBezTo>
                    <a:pt x="98" y="57"/>
                    <a:pt x="98" y="57"/>
                    <a:pt x="98" y="59"/>
                  </a:cubicBezTo>
                  <a:cubicBezTo>
                    <a:pt x="99" y="60"/>
                    <a:pt x="99" y="62"/>
                    <a:pt x="100" y="63"/>
                  </a:cubicBezTo>
                  <a:cubicBezTo>
                    <a:pt x="100" y="64"/>
                    <a:pt x="100" y="66"/>
                    <a:pt x="100" y="64"/>
                  </a:cubicBezTo>
                  <a:cubicBezTo>
                    <a:pt x="101" y="63"/>
                    <a:pt x="101" y="63"/>
                    <a:pt x="101" y="62"/>
                  </a:cubicBezTo>
                  <a:cubicBezTo>
                    <a:pt x="101" y="61"/>
                    <a:pt x="101" y="58"/>
                    <a:pt x="101" y="59"/>
                  </a:cubicBezTo>
                  <a:cubicBezTo>
                    <a:pt x="102" y="60"/>
                    <a:pt x="103" y="62"/>
                    <a:pt x="103" y="61"/>
                  </a:cubicBezTo>
                  <a:cubicBezTo>
                    <a:pt x="103" y="60"/>
                    <a:pt x="102" y="59"/>
                    <a:pt x="103" y="59"/>
                  </a:cubicBezTo>
                  <a:cubicBezTo>
                    <a:pt x="104" y="58"/>
                    <a:pt x="103" y="58"/>
                    <a:pt x="103" y="58"/>
                  </a:cubicBezTo>
                  <a:cubicBezTo>
                    <a:pt x="102" y="58"/>
                    <a:pt x="102" y="57"/>
                    <a:pt x="102" y="56"/>
                  </a:cubicBezTo>
                  <a:cubicBezTo>
                    <a:pt x="102" y="55"/>
                    <a:pt x="102" y="55"/>
                    <a:pt x="101" y="55"/>
                  </a:cubicBezTo>
                  <a:cubicBezTo>
                    <a:pt x="101" y="54"/>
                    <a:pt x="101" y="54"/>
                    <a:pt x="101" y="54"/>
                  </a:cubicBezTo>
                  <a:cubicBezTo>
                    <a:pt x="102" y="53"/>
                    <a:pt x="103" y="54"/>
                    <a:pt x="103" y="53"/>
                  </a:cubicBezTo>
                  <a:cubicBezTo>
                    <a:pt x="102" y="51"/>
                    <a:pt x="102" y="51"/>
                    <a:pt x="103" y="51"/>
                  </a:cubicBezTo>
                  <a:cubicBezTo>
                    <a:pt x="103" y="50"/>
                    <a:pt x="104" y="51"/>
                    <a:pt x="104" y="51"/>
                  </a:cubicBezTo>
                  <a:cubicBezTo>
                    <a:pt x="103" y="52"/>
                    <a:pt x="104" y="52"/>
                    <a:pt x="104" y="52"/>
                  </a:cubicBezTo>
                  <a:cubicBezTo>
                    <a:pt x="104" y="53"/>
                    <a:pt x="104" y="54"/>
                    <a:pt x="104" y="54"/>
                  </a:cubicBezTo>
                  <a:cubicBezTo>
                    <a:pt x="105" y="53"/>
                    <a:pt x="105" y="52"/>
                    <a:pt x="106" y="52"/>
                  </a:cubicBezTo>
                  <a:cubicBezTo>
                    <a:pt x="107" y="52"/>
                    <a:pt x="107" y="53"/>
                    <a:pt x="107" y="53"/>
                  </a:cubicBezTo>
                  <a:cubicBezTo>
                    <a:pt x="107" y="54"/>
                    <a:pt x="108" y="53"/>
                    <a:pt x="108" y="53"/>
                  </a:cubicBezTo>
                  <a:cubicBezTo>
                    <a:pt x="109" y="53"/>
                    <a:pt x="110" y="54"/>
                    <a:pt x="111" y="54"/>
                  </a:cubicBezTo>
                  <a:cubicBezTo>
                    <a:pt x="111" y="54"/>
                    <a:pt x="111" y="53"/>
                    <a:pt x="110" y="53"/>
                  </a:cubicBezTo>
                  <a:cubicBezTo>
                    <a:pt x="110" y="53"/>
                    <a:pt x="109" y="53"/>
                    <a:pt x="108" y="53"/>
                  </a:cubicBezTo>
                  <a:cubicBezTo>
                    <a:pt x="108" y="52"/>
                    <a:pt x="109" y="51"/>
                    <a:pt x="109" y="51"/>
                  </a:cubicBezTo>
                  <a:cubicBezTo>
                    <a:pt x="109" y="50"/>
                    <a:pt x="109" y="51"/>
                    <a:pt x="110" y="51"/>
                  </a:cubicBezTo>
                  <a:cubicBezTo>
                    <a:pt x="110" y="50"/>
                    <a:pt x="110" y="49"/>
                    <a:pt x="110" y="49"/>
                  </a:cubicBezTo>
                  <a:cubicBezTo>
                    <a:pt x="111" y="48"/>
                    <a:pt x="112" y="48"/>
                    <a:pt x="111" y="48"/>
                  </a:cubicBezTo>
                  <a:cubicBezTo>
                    <a:pt x="110" y="48"/>
                    <a:pt x="110" y="49"/>
                    <a:pt x="110" y="48"/>
                  </a:cubicBezTo>
                  <a:cubicBezTo>
                    <a:pt x="109" y="48"/>
                    <a:pt x="109" y="47"/>
                    <a:pt x="109" y="46"/>
                  </a:cubicBezTo>
                  <a:cubicBezTo>
                    <a:pt x="109" y="45"/>
                    <a:pt x="109" y="45"/>
                    <a:pt x="110" y="45"/>
                  </a:cubicBezTo>
                  <a:cubicBezTo>
                    <a:pt x="110" y="44"/>
                    <a:pt x="110" y="45"/>
                    <a:pt x="111" y="44"/>
                  </a:cubicBezTo>
                  <a:cubicBezTo>
                    <a:pt x="111" y="44"/>
                    <a:pt x="112" y="44"/>
                    <a:pt x="112" y="43"/>
                  </a:cubicBezTo>
                  <a:cubicBezTo>
                    <a:pt x="112" y="42"/>
                    <a:pt x="112" y="42"/>
                    <a:pt x="113" y="43"/>
                  </a:cubicBezTo>
                  <a:cubicBezTo>
                    <a:pt x="113" y="43"/>
                    <a:pt x="114" y="44"/>
                    <a:pt x="114" y="44"/>
                  </a:cubicBezTo>
                  <a:cubicBezTo>
                    <a:pt x="115" y="45"/>
                    <a:pt x="115" y="45"/>
                    <a:pt x="115" y="45"/>
                  </a:cubicBezTo>
                  <a:cubicBezTo>
                    <a:pt x="116" y="44"/>
                    <a:pt x="115" y="44"/>
                    <a:pt x="115" y="43"/>
                  </a:cubicBezTo>
                  <a:cubicBezTo>
                    <a:pt x="115" y="43"/>
                    <a:pt x="115" y="43"/>
                    <a:pt x="114" y="43"/>
                  </a:cubicBezTo>
                  <a:cubicBezTo>
                    <a:pt x="113" y="43"/>
                    <a:pt x="113" y="42"/>
                    <a:pt x="113" y="42"/>
                  </a:cubicBezTo>
                  <a:cubicBezTo>
                    <a:pt x="113" y="41"/>
                    <a:pt x="114" y="41"/>
                    <a:pt x="114" y="40"/>
                  </a:cubicBezTo>
                  <a:cubicBezTo>
                    <a:pt x="114" y="40"/>
                    <a:pt x="114" y="39"/>
                    <a:pt x="114" y="39"/>
                  </a:cubicBezTo>
                  <a:cubicBezTo>
                    <a:pt x="114" y="39"/>
                    <a:pt x="114" y="40"/>
                    <a:pt x="115" y="40"/>
                  </a:cubicBezTo>
                  <a:cubicBezTo>
                    <a:pt x="116" y="40"/>
                    <a:pt x="116" y="40"/>
                    <a:pt x="116" y="40"/>
                  </a:cubicBezTo>
                  <a:cubicBezTo>
                    <a:pt x="117" y="41"/>
                    <a:pt x="118" y="42"/>
                    <a:pt x="118" y="41"/>
                  </a:cubicBezTo>
                  <a:cubicBezTo>
                    <a:pt x="118" y="40"/>
                    <a:pt x="117" y="40"/>
                    <a:pt x="117" y="39"/>
                  </a:cubicBezTo>
                  <a:cubicBezTo>
                    <a:pt x="117" y="38"/>
                    <a:pt x="117" y="38"/>
                    <a:pt x="117" y="38"/>
                  </a:cubicBezTo>
                  <a:cubicBezTo>
                    <a:pt x="116" y="38"/>
                    <a:pt x="116" y="37"/>
                    <a:pt x="117" y="36"/>
                  </a:cubicBezTo>
                  <a:cubicBezTo>
                    <a:pt x="117" y="36"/>
                    <a:pt x="118" y="35"/>
                    <a:pt x="118" y="35"/>
                  </a:cubicBezTo>
                  <a:cubicBezTo>
                    <a:pt x="118" y="35"/>
                    <a:pt x="118" y="36"/>
                    <a:pt x="118" y="36"/>
                  </a:cubicBezTo>
                  <a:cubicBezTo>
                    <a:pt x="119" y="35"/>
                    <a:pt x="119" y="35"/>
                    <a:pt x="119" y="35"/>
                  </a:cubicBezTo>
                  <a:cubicBezTo>
                    <a:pt x="120" y="35"/>
                    <a:pt x="120" y="36"/>
                    <a:pt x="120" y="35"/>
                  </a:cubicBezTo>
                  <a:cubicBezTo>
                    <a:pt x="121" y="35"/>
                    <a:pt x="121" y="34"/>
                    <a:pt x="122" y="34"/>
                  </a:cubicBezTo>
                  <a:cubicBezTo>
                    <a:pt x="122" y="35"/>
                    <a:pt x="122" y="36"/>
                    <a:pt x="122" y="36"/>
                  </a:cubicBezTo>
                  <a:cubicBezTo>
                    <a:pt x="123" y="35"/>
                    <a:pt x="123" y="35"/>
                    <a:pt x="123" y="34"/>
                  </a:cubicBezTo>
                  <a:cubicBezTo>
                    <a:pt x="123" y="34"/>
                    <a:pt x="123" y="34"/>
                    <a:pt x="123" y="33"/>
                  </a:cubicBezTo>
                  <a:cubicBezTo>
                    <a:pt x="123" y="32"/>
                    <a:pt x="124" y="32"/>
                    <a:pt x="124" y="32"/>
                  </a:cubicBezTo>
                  <a:cubicBezTo>
                    <a:pt x="125" y="31"/>
                    <a:pt x="125" y="31"/>
                    <a:pt x="124" y="31"/>
                  </a:cubicBezTo>
                  <a:cubicBezTo>
                    <a:pt x="124" y="30"/>
                    <a:pt x="123" y="30"/>
                    <a:pt x="124" y="30"/>
                  </a:cubicBezTo>
                  <a:cubicBezTo>
                    <a:pt x="124" y="30"/>
                    <a:pt x="124" y="29"/>
                    <a:pt x="125" y="29"/>
                  </a:cubicBezTo>
                  <a:cubicBezTo>
                    <a:pt x="125" y="29"/>
                    <a:pt x="125" y="29"/>
                    <a:pt x="125" y="30"/>
                  </a:cubicBezTo>
                  <a:cubicBezTo>
                    <a:pt x="125" y="30"/>
                    <a:pt x="125" y="31"/>
                    <a:pt x="125" y="32"/>
                  </a:cubicBezTo>
                  <a:cubicBezTo>
                    <a:pt x="126" y="32"/>
                    <a:pt x="126" y="32"/>
                    <a:pt x="126" y="31"/>
                  </a:cubicBezTo>
                  <a:cubicBezTo>
                    <a:pt x="126" y="31"/>
                    <a:pt x="126" y="30"/>
                    <a:pt x="126" y="30"/>
                  </a:cubicBezTo>
                  <a:cubicBezTo>
                    <a:pt x="127" y="30"/>
                    <a:pt x="127" y="29"/>
                    <a:pt x="127" y="30"/>
                  </a:cubicBezTo>
                  <a:cubicBezTo>
                    <a:pt x="127" y="30"/>
                    <a:pt x="128" y="31"/>
                    <a:pt x="128" y="31"/>
                  </a:cubicBezTo>
                  <a:cubicBezTo>
                    <a:pt x="128" y="32"/>
                    <a:pt x="128" y="32"/>
                    <a:pt x="128" y="31"/>
                  </a:cubicBezTo>
                  <a:cubicBezTo>
                    <a:pt x="129" y="30"/>
                    <a:pt x="130" y="30"/>
                    <a:pt x="130" y="30"/>
                  </a:cubicBezTo>
                  <a:cubicBezTo>
                    <a:pt x="130" y="29"/>
                    <a:pt x="130" y="30"/>
                    <a:pt x="130" y="29"/>
                  </a:cubicBezTo>
                  <a:cubicBezTo>
                    <a:pt x="130" y="28"/>
                    <a:pt x="131" y="27"/>
                    <a:pt x="131" y="27"/>
                  </a:cubicBezTo>
                  <a:cubicBezTo>
                    <a:pt x="132" y="28"/>
                    <a:pt x="132" y="29"/>
                    <a:pt x="133" y="29"/>
                  </a:cubicBezTo>
                  <a:cubicBezTo>
                    <a:pt x="133" y="30"/>
                    <a:pt x="134" y="30"/>
                    <a:pt x="134" y="30"/>
                  </a:cubicBezTo>
                  <a:cubicBezTo>
                    <a:pt x="135" y="30"/>
                    <a:pt x="135" y="31"/>
                    <a:pt x="135" y="31"/>
                  </a:cubicBezTo>
                  <a:cubicBezTo>
                    <a:pt x="136" y="31"/>
                    <a:pt x="136" y="32"/>
                    <a:pt x="137" y="33"/>
                  </a:cubicBezTo>
                  <a:cubicBezTo>
                    <a:pt x="137" y="34"/>
                    <a:pt x="137" y="35"/>
                    <a:pt x="138" y="35"/>
                  </a:cubicBezTo>
                  <a:cubicBezTo>
                    <a:pt x="139" y="36"/>
                    <a:pt x="139" y="37"/>
                    <a:pt x="140" y="38"/>
                  </a:cubicBezTo>
                  <a:cubicBezTo>
                    <a:pt x="140" y="39"/>
                    <a:pt x="140" y="39"/>
                    <a:pt x="140" y="40"/>
                  </a:cubicBezTo>
                  <a:cubicBezTo>
                    <a:pt x="139" y="41"/>
                    <a:pt x="139" y="41"/>
                    <a:pt x="138" y="42"/>
                  </a:cubicBezTo>
                  <a:cubicBezTo>
                    <a:pt x="138" y="44"/>
                    <a:pt x="138" y="44"/>
                    <a:pt x="138" y="45"/>
                  </a:cubicBezTo>
                  <a:cubicBezTo>
                    <a:pt x="138" y="46"/>
                    <a:pt x="137" y="46"/>
                    <a:pt x="137" y="46"/>
                  </a:cubicBezTo>
                  <a:cubicBezTo>
                    <a:pt x="138" y="46"/>
                    <a:pt x="138" y="45"/>
                    <a:pt x="138" y="44"/>
                  </a:cubicBezTo>
                  <a:cubicBezTo>
                    <a:pt x="139" y="44"/>
                    <a:pt x="139" y="43"/>
                    <a:pt x="139" y="44"/>
                  </a:cubicBezTo>
                  <a:cubicBezTo>
                    <a:pt x="139" y="44"/>
                    <a:pt x="140" y="45"/>
                    <a:pt x="140" y="45"/>
                  </a:cubicBezTo>
                  <a:cubicBezTo>
                    <a:pt x="140" y="45"/>
                    <a:pt x="140" y="44"/>
                    <a:pt x="140" y="43"/>
                  </a:cubicBezTo>
                  <a:cubicBezTo>
                    <a:pt x="140" y="42"/>
                    <a:pt x="139" y="41"/>
                    <a:pt x="140" y="41"/>
                  </a:cubicBezTo>
                  <a:cubicBezTo>
                    <a:pt x="140" y="40"/>
                    <a:pt x="140" y="41"/>
                    <a:pt x="141" y="41"/>
                  </a:cubicBezTo>
                  <a:cubicBezTo>
                    <a:pt x="141" y="41"/>
                    <a:pt x="141" y="41"/>
                    <a:pt x="141" y="40"/>
                  </a:cubicBezTo>
                  <a:cubicBezTo>
                    <a:pt x="141" y="39"/>
                    <a:pt x="142" y="39"/>
                    <a:pt x="142" y="39"/>
                  </a:cubicBezTo>
                  <a:cubicBezTo>
                    <a:pt x="143" y="38"/>
                    <a:pt x="143" y="39"/>
                    <a:pt x="145" y="39"/>
                  </a:cubicBezTo>
                  <a:cubicBezTo>
                    <a:pt x="146" y="40"/>
                    <a:pt x="146" y="40"/>
                    <a:pt x="147" y="41"/>
                  </a:cubicBezTo>
                  <a:cubicBezTo>
                    <a:pt x="147" y="41"/>
                    <a:pt x="147" y="42"/>
                    <a:pt x="147" y="42"/>
                  </a:cubicBezTo>
                  <a:cubicBezTo>
                    <a:pt x="147" y="43"/>
                    <a:pt x="147" y="43"/>
                    <a:pt x="148" y="42"/>
                  </a:cubicBezTo>
                  <a:cubicBezTo>
                    <a:pt x="148" y="42"/>
                    <a:pt x="148" y="41"/>
                    <a:pt x="148" y="40"/>
                  </a:cubicBezTo>
                  <a:cubicBezTo>
                    <a:pt x="148" y="39"/>
                    <a:pt x="148" y="39"/>
                    <a:pt x="149" y="40"/>
                  </a:cubicBezTo>
                  <a:cubicBezTo>
                    <a:pt x="150" y="41"/>
                    <a:pt x="150" y="41"/>
                    <a:pt x="150" y="42"/>
                  </a:cubicBezTo>
                  <a:cubicBezTo>
                    <a:pt x="151" y="43"/>
                    <a:pt x="151" y="44"/>
                    <a:pt x="151" y="43"/>
                  </a:cubicBezTo>
                  <a:cubicBezTo>
                    <a:pt x="151" y="43"/>
                    <a:pt x="151" y="43"/>
                    <a:pt x="151" y="42"/>
                  </a:cubicBezTo>
                  <a:cubicBezTo>
                    <a:pt x="150" y="41"/>
                    <a:pt x="150" y="41"/>
                    <a:pt x="150" y="40"/>
                  </a:cubicBezTo>
                  <a:cubicBezTo>
                    <a:pt x="150" y="39"/>
                    <a:pt x="150" y="39"/>
                    <a:pt x="151" y="40"/>
                  </a:cubicBezTo>
                  <a:cubicBezTo>
                    <a:pt x="151" y="40"/>
                    <a:pt x="151" y="40"/>
                    <a:pt x="152" y="40"/>
                  </a:cubicBezTo>
                  <a:cubicBezTo>
                    <a:pt x="152" y="40"/>
                    <a:pt x="154" y="40"/>
                    <a:pt x="153" y="39"/>
                  </a:cubicBezTo>
                  <a:cubicBezTo>
                    <a:pt x="153" y="39"/>
                    <a:pt x="152" y="39"/>
                    <a:pt x="151" y="39"/>
                  </a:cubicBezTo>
                  <a:cubicBezTo>
                    <a:pt x="151" y="38"/>
                    <a:pt x="150" y="38"/>
                    <a:pt x="151" y="38"/>
                  </a:cubicBezTo>
                  <a:cubicBezTo>
                    <a:pt x="151" y="37"/>
                    <a:pt x="152" y="37"/>
                    <a:pt x="152" y="37"/>
                  </a:cubicBezTo>
                  <a:cubicBezTo>
                    <a:pt x="152" y="37"/>
                    <a:pt x="152" y="37"/>
                    <a:pt x="151" y="37"/>
                  </a:cubicBezTo>
                  <a:cubicBezTo>
                    <a:pt x="150" y="37"/>
                    <a:pt x="150" y="37"/>
                    <a:pt x="150" y="36"/>
                  </a:cubicBezTo>
                  <a:cubicBezTo>
                    <a:pt x="149" y="35"/>
                    <a:pt x="149" y="35"/>
                    <a:pt x="149" y="35"/>
                  </a:cubicBezTo>
                  <a:cubicBezTo>
                    <a:pt x="149" y="34"/>
                    <a:pt x="151" y="33"/>
                    <a:pt x="151" y="32"/>
                  </a:cubicBezTo>
                  <a:cubicBezTo>
                    <a:pt x="151" y="31"/>
                    <a:pt x="151" y="31"/>
                    <a:pt x="152" y="31"/>
                  </a:cubicBezTo>
                  <a:cubicBezTo>
                    <a:pt x="153" y="31"/>
                    <a:pt x="153" y="32"/>
                    <a:pt x="153" y="30"/>
                  </a:cubicBezTo>
                  <a:cubicBezTo>
                    <a:pt x="153" y="29"/>
                    <a:pt x="153" y="29"/>
                    <a:pt x="154" y="29"/>
                  </a:cubicBezTo>
                  <a:cubicBezTo>
                    <a:pt x="154" y="28"/>
                    <a:pt x="154" y="28"/>
                    <a:pt x="154" y="27"/>
                  </a:cubicBezTo>
                  <a:cubicBezTo>
                    <a:pt x="154" y="26"/>
                    <a:pt x="154" y="26"/>
                    <a:pt x="155" y="26"/>
                  </a:cubicBezTo>
                  <a:cubicBezTo>
                    <a:pt x="156" y="26"/>
                    <a:pt x="156" y="25"/>
                    <a:pt x="157" y="25"/>
                  </a:cubicBezTo>
                  <a:cubicBezTo>
                    <a:pt x="158" y="24"/>
                    <a:pt x="157" y="24"/>
                    <a:pt x="157" y="23"/>
                  </a:cubicBezTo>
                  <a:cubicBezTo>
                    <a:pt x="157" y="22"/>
                    <a:pt x="157" y="22"/>
                    <a:pt x="157" y="21"/>
                  </a:cubicBezTo>
                  <a:cubicBezTo>
                    <a:pt x="157" y="20"/>
                    <a:pt x="157" y="20"/>
                    <a:pt x="158" y="20"/>
                  </a:cubicBezTo>
                  <a:cubicBezTo>
                    <a:pt x="158" y="20"/>
                    <a:pt x="159" y="20"/>
                    <a:pt x="159" y="19"/>
                  </a:cubicBezTo>
                  <a:cubicBezTo>
                    <a:pt x="159" y="18"/>
                    <a:pt x="158" y="18"/>
                    <a:pt x="159" y="17"/>
                  </a:cubicBezTo>
                  <a:cubicBezTo>
                    <a:pt x="160" y="17"/>
                    <a:pt x="160" y="17"/>
                    <a:pt x="160" y="17"/>
                  </a:cubicBezTo>
                  <a:cubicBezTo>
                    <a:pt x="160" y="18"/>
                    <a:pt x="161" y="18"/>
                    <a:pt x="161" y="18"/>
                  </a:cubicBezTo>
                  <a:cubicBezTo>
                    <a:pt x="161" y="17"/>
                    <a:pt x="160" y="17"/>
                    <a:pt x="161" y="16"/>
                  </a:cubicBezTo>
                  <a:cubicBezTo>
                    <a:pt x="161" y="15"/>
                    <a:pt x="161" y="15"/>
                    <a:pt x="161" y="15"/>
                  </a:cubicBezTo>
                  <a:cubicBezTo>
                    <a:pt x="161" y="15"/>
                    <a:pt x="162" y="15"/>
                    <a:pt x="162" y="16"/>
                  </a:cubicBezTo>
                  <a:cubicBezTo>
                    <a:pt x="163" y="16"/>
                    <a:pt x="163" y="18"/>
                    <a:pt x="163" y="17"/>
                  </a:cubicBezTo>
                  <a:cubicBezTo>
                    <a:pt x="163" y="17"/>
                    <a:pt x="163" y="16"/>
                    <a:pt x="163" y="15"/>
                  </a:cubicBezTo>
                  <a:cubicBezTo>
                    <a:pt x="163" y="14"/>
                    <a:pt x="163" y="14"/>
                    <a:pt x="164" y="14"/>
                  </a:cubicBezTo>
                  <a:cubicBezTo>
                    <a:pt x="165" y="14"/>
                    <a:pt x="165" y="14"/>
                    <a:pt x="165" y="13"/>
                  </a:cubicBezTo>
                  <a:cubicBezTo>
                    <a:pt x="165" y="13"/>
                    <a:pt x="165" y="12"/>
                    <a:pt x="165" y="12"/>
                  </a:cubicBezTo>
                  <a:cubicBezTo>
                    <a:pt x="165" y="13"/>
                    <a:pt x="166" y="13"/>
                    <a:pt x="166" y="13"/>
                  </a:cubicBezTo>
                  <a:cubicBezTo>
                    <a:pt x="166" y="12"/>
                    <a:pt x="167" y="12"/>
                    <a:pt x="167" y="12"/>
                  </a:cubicBezTo>
                  <a:cubicBezTo>
                    <a:pt x="167" y="13"/>
                    <a:pt x="168" y="14"/>
                    <a:pt x="169" y="14"/>
                  </a:cubicBezTo>
                  <a:cubicBezTo>
                    <a:pt x="170" y="14"/>
                    <a:pt x="170" y="14"/>
                    <a:pt x="171" y="14"/>
                  </a:cubicBezTo>
                  <a:cubicBezTo>
                    <a:pt x="172" y="13"/>
                    <a:pt x="172" y="14"/>
                    <a:pt x="173" y="14"/>
                  </a:cubicBezTo>
                  <a:cubicBezTo>
                    <a:pt x="173" y="14"/>
                    <a:pt x="174" y="13"/>
                    <a:pt x="174" y="13"/>
                  </a:cubicBezTo>
                  <a:cubicBezTo>
                    <a:pt x="175" y="13"/>
                    <a:pt x="175" y="15"/>
                    <a:pt x="175" y="14"/>
                  </a:cubicBezTo>
                  <a:cubicBezTo>
                    <a:pt x="176" y="14"/>
                    <a:pt x="175" y="13"/>
                    <a:pt x="176" y="13"/>
                  </a:cubicBezTo>
                  <a:cubicBezTo>
                    <a:pt x="177" y="12"/>
                    <a:pt x="177" y="12"/>
                    <a:pt x="177" y="12"/>
                  </a:cubicBezTo>
                  <a:cubicBezTo>
                    <a:pt x="178" y="13"/>
                    <a:pt x="178" y="13"/>
                    <a:pt x="178" y="13"/>
                  </a:cubicBezTo>
                  <a:cubicBezTo>
                    <a:pt x="177" y="12"/>
                    <a:pt x="177" y="11"/>
                    <a:pt x="177" y="11"/>
                  </a:cubicBezTo>
                  <a:cubicBezTo>
                    <a:pt x="178" y="10"/>
                    <a:pt x="177" y="10"/>
                    <a:pt x="177" y="9"/>
                  </a:cubicBezTo>
                  <a:cubicBezTo>
                    <a:pt x="178" y="8"/>
                    <a:pt x="177" y="8"/>
                    <a:pt x="177" y="8"/>
                  </a:cubicBezTo>
                  <a:cubicBezTo>
                    <a:pt x="177" y="8"/>
                    <a:pt x="177" y="8"/>
                    <a:pt x="177" y="7"/>
                  </a:cubicBezTo>
                  <a:cubicBezTo>
                    <a:pt x="177" y="7"/>
                    <a:pt x="177" y="6"/>
                    <a:pt x="177" y="6"/>
                  </a:cubicBezTo>
                  <a:cubicBezTo>
                    <a:pt x="176" y="5"/>
                    <a:pt x="176" y="5"/>
                    <a:pt x="175" y="5"/>
                  </a:cubicBezTo>
                  <a:cubicBezTo>
                    <a:pt x="175" y="6"/>
                    <a:pt x="174" y="6"/>
                    <a:pt x="174" y="6"/>
                  </a:cubicBezTo>
                  <a:cubicBezTo>
                    <a:pt x="173" y="6"/>
                    <a:pt x="173" y="6"/>
                    <a:pt x="173" y="5"/>
                  </a:cubicBezTo>
                  <a:cubicBezTo>
                    <a:pt x="172" y="5"/>
                    <a:pt x="173" y="4"/>
                    <a:pt x="172" y="4"/>
                  </a:cubicBezTo>
                  <a:cubicBezTo>
                    <a:pt x="172" y="3"/>
                    <a:pt x="172" y="3"/>
                    <a:pt x="172" y="3"/>
                  </a:cubicBezTo>
                  <a:cubicBezTo>
                    <a:pt x="173" y="2"/>
                    <a:pt x="173" y="2"/>
                    <a:pt x="173" y="2"/>
                  </a:cubicBezTo>
                  <a:cubicBezTo>
                    <a:pt x="173" y="2"/>
                    <a:pt x="174" y="3"/>
                    <a:pt x="174" y="3"/>
                  </a:cubicBezTo>
                  <a:cubicBezTo>
                    <a:pt x="174" y="3"/>
                    <a:pt x="174" y="5"/>
                    <a:pt x="174" y="4"/>
                  </a:cubicBezTo>
                  <a:cubicBezTo>
                    <a:pt x="175" y="4"/>
                    <a:pt x="174" y="4"/>
                    <a:pt x="174" y="3"/>
                  </a:cubicBezTo>
                  <a:cubicBezTo>
                    <a:pt x="174" y="2"/>
                    <a:pt x="175" y="2"/>
                    <a:pt x="175" y="2"/>
                  </a:cubicBezTo>
                  <a:cubicBezTo>
                    <a:pt x="175" y="3"/>
                    <a:pt x="176" y="3"/>
                    <a:pt x="176" y="3"/>
                  </a:cubicBezTo>
                  <a:cubicBezTo>
                    <a:pt x="176" y="2"/>
                    <a:pt x="176" y="2"/>
                    <a:pt x="176" y="3"/>
                  </a:cubicBezTo>
                  <a:cubicBezTo>
                    <a:pt x="177" y="3"/>
                    <a:pt x="177" y="5"/>
                    <a:pt x="177" y="4"/>
                  </a:cubicBezTo>
                  <a:cubicBezTo>
                    <a:pt x="178" y="4"/>
                    <a:pt x="177" y="4"/>
                    <a:pt x="177" y="3"/>
                  </a:cubicBezTo>
                  <a:cubicBezTo>
                    <a:pt x="177" y="2"/>
                    <a:pt x="178" y="1"/>
                    <a:pt x="178" y="1"/>
                  </a:cubicBezTo>
                  <a:cubicBezTo>
                    <a:pt x="178" y="1"/>
                    <a:pt x="178" y="2"/>
                    <a:pt x="178" y="3"/>
                  </a:cubicBezTo>
                  <a:cubicBezTo>
                    <a:pt x="178" y="4"/>
                    <a:pt x="178" y="5"/>
                    <a:pt x="178" y="5"/>
                  </a:cubicBezTo>
                  <a:cubicBezTo>
                    <a:pt x="178" y="6"/>
                    <a:pt x="178" y="6"/>
                    <a:pt x="179" y="6"/>
                  </a:cubicBezTo>
                  <a:cubicBezTo>
                    <a:pt x="179" y="6"/>
                    <a:pt x="179" y="6"/>
                    <a:pt x="180" y="5"/>
                  </a:cubicBezTo>
                  <a:cubicBezTo>
                    <a:pt x="180" y="5"/>
                    <a:pt x="180" y="4"/>
                    <a:pt x="180" y="5"/>
                  </a:cubicBezTo>
                  <a:cubicBezTo>
                    <a:pt x="181" y="5"/>
                    <a:pt x="181" y="6"/>
                    <a:pt x="181" y="7"/>
                  </a:cubicBezTo>
                  <a:cubicBezTo>
                    <a:pt x="181" y="7"/>
                    <a:pt x="182" y="9"/>
                    <a:pt x="182" y="9"/>
                  </a:cubicBezTo>
                  <a:cubicBezTo>
                    <a:pt x="183" y="9"/>
                    <a:pt x="183" y="8"/>
                    <a:pt x="183" y="8"/>
                  </a:cubicBezTo>
                  <a:cubicBezTo>
                    <a:pt x="184" y="9"/>
                    <a:pt x="184" y="9"/>
                    <a:pt x="184" y="9"/>
                  </a:cubicBezTo>
                  <a:cubicBezTo>
                    <a:pt x="185" y="9"/>
                    <a:pt x="185" y="10"/>
                    <a:pt x="185" y="10"/>
                  </a:cubicBezTo>
                  <a:cubicBezTo>
                    <a:pt x="186" y="10"/>
                    <a:pt x="186" y="9"/>
                    <a:pt x="187" y="9"/>
                  </a:cubicBezTo>
                  <a:cubicBezTo>
                    <a:pt x="187" y="9"/>
                    <a:pt x="188" y="9"/>
                    <a:pt x="187" y="9"/>
                  </a:cubicBezTo>
                  <a:cubicBezTo>
                    <a:pt x="187" y="10"/>
                    <a:pt x="187" y="11"/>
                    <a:pt x="187" y="11"/>
                  </a:cubicBezTo>
                  <a:cubicBezTo>
                    <a:pt x="188" y="10"/>
                    <a:pt x="189" y="11"/>
                    <a:pt x="189" y="11"/>
                  </a:cubicBezTo>
                  <a:cubicBezTo>
                    <a:pt x="190" y="12"/>
                    <a:pt x="189" y="13"/>
                    <a:pt x="190" y="12"/>
                  </a:cubicBezTo>
                  <a:cubicBezTo>
                    <a:pt x="190" y="11"/>
                    <a:pt x="190" y="12"/>
                    <a:pt x="191" y="12"/>
                  </a:cubicBezTo>
                  <a:cubicBezTo>
                    <a:pt x="191" y="13"/>
                    <a:pt x="192" y="13"/>
                    <a:pt x="193" y="12"/>
                  </a:cubicBezTo>
                  <a:cubicBezTo>
                    <a:pt x="193" y="12"/>
                    <a:pt x="194" y="11"/>
                    <a:pt x="194" y="12"/>
                  </a:cubicBezTo>
                  <a:cubicBezTo>
                    <a:pt x="194" y="12"/>
                    <a:pt x="195" y="13"/>
                    <a:pt x="195" y="13"/>
                  </a:cubicBezTo>
                  <a:cubicBezTo>
                    <a:pt x="196" y="14"/>
                    <a:pt x="196" y="14"/>
                    <a:pt x="196" y="14"/>
                  </a:cubicBezTo>
                  <a:cubicBezTo>
                    <a:pt x="196" y="14"/>
                    <a:pt x="198" y="15"/>
                    <a:pt x="198" y="14"/>
                  </a:cubicBezTo>
                  <a:cubicBezTo>
                    <a:pt x="198" y="13"/>
                    <a:pt x="198" y="13"/>
                    <a:pt x="199" y="13"/>
                  </a:cubicBezTo>
                  <a:cubicBezTo>
                    <a:pt x="200" y="13"/>
                    <a:pt x="201" y="13"/>
                    <a:pt x="201" y="12"/>
                  </a:cubicBezTo>
                  <a:cubicBezTo>
                    <a:pt x="200" y="12"/>
                    <a:pt x="201" y="12"/>
                    <a:pt x="202" y="11"/>
                  </a:cubicBezTo>
                  <a:cubicBezTo>
                    <a:pt x="202" y="11"/>
                    <a:pt x="203" y="10"/>
                    <a:pt x="203" y="10"/>
                  </a:cubicBezTo>
                  <a:cubicBezTo>
                    <a:pt x="203" y="11"/>
                    <a:pt x="203" y="11"/>
                    <a:pt x="203" y="11"/>
                  </a:cubicBezTo>
                  <a:cubicBezTo>
                    <a:pt x="203" y="11"/>
                    <a:pt x="202" y="11"/>
                    <a:pt x="202" y="12"/>
                  </a:cubicBezTo>
                  <a:cubicBezTo>
                    <a:pt x="202" y="13"/>
                    <a:pt x="201" y="13"/>
                    <a:pt x="201" y="14"/>
                  </a:cubicBezTo>
                  <a:cubicBezTo>
                    <a:pt x="201" y="15"/>
                    <a:pt x="201" y="16"/>
                    <a:pt x="201" y="15"/>
                  </a:cubicBezTo>
                  <a:cubicBezTo>
                    <a:pt x="202" y="15"/>
                    <a:pt x="202" y="14"/>
                    <a:pt x="203" y="14"/>
                  </a:cubicBezTo>
                  <a:cubicBezTo>
                    <a:pt x="204" y="14"/>
                    <a:pt x="203" y="15"/>
                    <a:pt x="203" y="15"/>
                  </a:cubicBezTo>
                  <a:cubicBezTo>
                    <a:pt x="204" y="15"/>
                    <a:pt x="204" y="15"/>
                    <a:pt x="204" y="16"/>
                  </a:cubicBezTo>
                  <a:cubicBezTo>
                    <a:pt x="203" y="16"/>
                    <a:pt x="203" y="17"/>
                    <a:pt x="204" y="17"/>
                  </a:cubicBezTo>
                  <a:cubicBezTo>
                    <a:pt x="205" y="17"/>
                    <a:pt x="206" y="16"/>
                    <a:pt x="206" y="15"/>
                  </a:cubicBezTo>
                  <a:cubicBezTo>
                    <a:pt x="206" y="15"/>
                    <a:pt x="205" y="15"/>
                    <a:pt x="205" y="14"/>
                  </a:cubicBezTo>
                  <a:cubicBezTo>
                    <a:pt x="205" y="14"/>
                    <a:pt x="205" y="13"/>
                    <a:pt x="205" y="13"/>
                  </a:cubicBezTo>
                  <a:cubicBezTo>
                    <a:pt x="205" y="13"/>
                    <a:pt x="205" y="12"/>
                    <a:pt x="205" y="12"/>
                  </a:cubicBezTo>
                  <a:cubicBezTo>
                    <a:pt x="206" y="12"/>
                    <a:pt x="206" y="12"/>
                    <a:pt x="206" y="13"/>
                  </a:cubicBezTo>
                  <a:cubicBezTo>
                    <a:pt x="206" y="13"/>
                    <a:pt x="206" y="13"/>
                    <a:pt x="207" y="12"/>
                  </a:cubicBezTo>
                  <a:cubicBezTo>
                    <a:pt x="207" y="12"/>
                    <a:pt x="207" y="12"/>
                    <a:pt x="208" y="12"/>
                  </a:cubicBezTo>
                  <a:cubicBezTo>
                    <a:pt x="208" y="13"/>
                    <a:pt x="208" y="14"/>
                    <a:pt x="208" y="15"/>
                  </a:cubicBezTo>
                  <a:cubicBezTo>
                    <a:pt x="209" y="16"/>
                    <a:pt x="209" y="16"/>
                    <a:pt x="209" y="15"/>
                  </a:cubicBezTo>
                  <a:cubicBezTo>
                    <a:pt x="209" y="15"/>
                    <a:pt x="209" y="14"/>
                    <a:pt x="210" y="15"/>
                  </a:cubicBezTo>
                  <a:cubicBezTo>
                    <a:pt x="211" y="15"/>
                    <a:pt x="211" y="16"/>
                    <a:pt x="210" y="17"/>
                  </a:cubicBezTo>
                  <a:cubicBezTo>
                    <a:pt x="210" y="18"/>
                    <a:pt x="209" y="18"/>
                    <a:pt x="208" y="20"/>
                  </a:cubicBezTo>
                  <a:cubicBezTo>
                    <a:pt x="208" y="21"/>
                    <a:pt x="207" y="21"/>
                    <a:pt x="207" y="21"/>
                  </a:cubicBezTo>
                  <a:cubicBezTo>
                    <a:pt x="207" y="21"/>
                    <a:pt x="206" y="21"/>
                    <a:pt x="207" y="22"/>
                  </a:cubicBezTo>
                  <a:cubicBezTo>
                    <a:pt x="207" y="22"/>
                    <a:pt x="208" y="23"/>
                    <a:pt x="208" y="23"/>
                  </a:cubicBezTo>
                  <a:cubicBezTo>
                    <a:pt x="207" y="23"/>
                    <a:pt x="207" y="23"/>
                    <a:pt x="207" y="24"/>
                  </a:cubicBezTo>
                  <a:cubicBezTo>
                    <a:pt x="207" y="25"/>
                    <a:pt x="206" y="25"/>
                    <a:pt x="206" y="25"/>
                  </a:cubicBezTo>
                  <a:cubicBezTo>
                    <a:pt x="205" y="26"/>
                    <a:pt x="205" y="26"/>
                    <a:pt x="205" y="25"/>
                  </a:cubicBezTo>
                  <a:cubicBezTo>
                    <a:pt x="205" y="24"/>
                    <a:pt x="205" y="24"/>
                    <a:pt x="205" y="24"/>
                  </a:cubicBezTo>
                  <a:cubicBezTo>
                    <a:pt x="205" y="25"/>
                    <a:pt x="204" y="26"/>
                    <a:pt x="204" y="25"/>
                  </a:cubicBezTo>
                  <a:cubicBezTo>
                    <a:pt x="204" y="25"/>
                    <a:pt x="203" y="25"/>
                    <a:pt x="203" y="25"/>
                  </a:cubicBezTo>
                  <a:cubicBezTo>
                    <a:pt x="203" y="26"/>
                    <a:pt x="203" y="26"/>
                    <a:pt x="203" y="26"/>
                  </a:cubicBezTo>
                  <a:cubicBezTo>
                    <a:pt x="202" y="26"/>
                    <a:pt x="202" y="25"/>
                    <a:pt x="202" y="26"/>
                  </a:cubicBezTo>
                  <a:cubicBezTo>
                    <a:pt x="201" y="27"/>
                    <a:pt x="201" y="27"/>
                    <a:pt x="202" y="27"/>
                  </a:cubicBezTo>
                  <a:cubicBezTo>
                    <a:pt x="202" y="27"/>
                    <a:pt x="202" y="27"/>
                    <a:pt x="202" y="28"/>
                  </a:cubicBezTo>
                  <a:cubicBezTo>
                    <a:pt x="201" y="28"/>
                    <a:pt x="201" y="28"/>
                    <a:pt x="201" y="29"/>
                  </a:cubicBezTo>
                  <a:cubicBezTo>
                    <a:pt x="201" y="30"/>
                    <a:pt x="201" y="31"/>
                    <a:pt x="202" y="30"/>
                  </a:cubicBezTo>
                  <a:cubicBezTo>
                    <a:pt x="202" y="30"/>
                    <a:pt x="203" y="29"/>
                    <a:pt x="202" y="31"/>
                  </a:cubicBezTo>
                  <a:cubicBezTo>
                    <a:pt x="202" y="32"/>
                    <a:pt x="202" y="31"/>
                    <a:pt x="201" y="32"/>
                  </a:cubicBezTo>
                  <a:cubicBezTo>
                    <a:pt x="201" y="32"/>
                    <a:pt x="201" y="33"/>
                    <a:pt x="200" y="34"/>
                  </a:cubicBezTo>
                  <a:cubicBezTo>
                    <a:pt x="200" y="35"/>
                    <a:pt x="200" y="35"/>
                    <a:pt x="199" y="36"/>
                  </a:cubicBezTo>
                  <a:cubicBezTo>
                    <a:pt x="199" y="37"/>
                    <a:pt x="198" y="38"/>
                    <a:pt x="198" y="38"/>
                  </a:cubicBezTo>
                  <a:cubicBezTo>
                    <a:pt x="197" y="39"/>
                    <a:pt x="197" y="39"/>
                    <a:pt x="197" y="40"/>
                  </a:cubicBezTo>
                  <a:cubicBezTo>
                    <a:pt x="196" y="41"/>
                    <a:pt x="196" y="41"/>
                    <a:pt x="196" y="41"/>
                  </a:cubicBezTo>
                  <a:cubicBezTo>
                    <a:pt x="195" y="41"/>
                    <a:pt x="196" y="42"/>
                    <a:pt x="196" y="43"/>
                  </a:cubicBezTo>
                  <a:cubicBezTo>
                    <a:pt x="196" y="44"/>
                    <a:pt x="197" y="44"/>
                    <a:pt x="197" y="44"/>
                  </a:cubicBezTo>
                  <a:cubicBezTo>
                    <a:pt x="198" y="45"/>
                    <a:pt x="199" y="46"/>
                    <a:pt x="200" y="47"/>
                  </a:cubicBezTo>
                  <a:cubicBezTo>
                    <a:pt x="201" y="47"/>
                    <a:pt x="202" y="48"/>
                    <a:pt x="201" y="49"/>
                  </a:cubicBezTo>
                  <a:cubicBezTo>
                    <a:pt x="201" y="49"/>
                    <a:pt x="202" y="50"/>
                    <a:pt x="202" y="51"/>
                  </a:cubicBezTo>
                  <a:cubicBezTo>
                    <a:pt x="203" y="51"/>
                    <a:pt x="204" y="51"/>
                    <a:pt x="204" y="52"/>
                  </a:cubicBezTo>
                  <a:cubicBezTo>
                    <a:pt x="204" y="52"/>
                    <a:pt x="204" y="52"/>
                    <a:pt x="204" y="53"/>
                  </a:cubicBezTo>
                  <a:cubicBezTo>
                    <a:pt x="204" y="54"/>
                    <a:pt x="205" y="54"/>
                    <a:pt x="205" y="54"/>
                  </a:cubicBezTo>
                  <a:cubicBezTo>
                    <a:pt x="206" y="54"/>
                    <a:pt x="206" y="53"/>
                    <a:pt x="207" y="53"/>
                  </a:cubicBezTo>
                  <a:cubicBezTo>
                    <a:pt x="207" y="53"/>
                    <a:pt x="207" y="53"/>
                    <a:pt x="207" y="54"/>
                  </a:cubicBezTo>
                  <a:cubicBezTo>
                    <a:pt x="208" y="55"/>
                    <a:pt x="208" y="55"/>
                    <a:pt x="209" y="56"/>
                  </a:cubicBezTo>
                  <a:cubicBezTo>
                    <a:pt x="209" y="56"/>
                    <a:pt x="210" y="57"/>
                    <a:pt x="211" y="57"/>
                  </a:cubicBezTo>
                  <a:cubicBezTo>
                    <a:pt x="212" y="57"/>
                    <a:pt x="212" y="58"/>
                    <a:pt x="212" y="59"/>
                  </a:cubicBezTo>
                  <a:cubicBezTo>
                    <a:pt x="213" y="59"/>
                    <a:pt x="213" y="60"/>
                    <a:pt x="214" y="61"/>
                  </a:cubicBezTo>
                  <a:cubicBezTo>
                    <a:pt x="214" y="62"/>
                    <a:pt x="215" y="63"/>
                    <a:pt x="216" y="63"/>
                  </a:cubicBezTo>
                  <a:cubicBezTo>
                    <a:pt x="217" y="63"/>
                    <a:pt x="218" y="63"/>
                    <a:pt x="218" y="64"/>
                  </a:cubicBezTo>
                  <a:cubicBezTo>
                    <a:pt x="219" y="64"/>
                    <a:pt x="220" y="64"/>
                    <a:pt x="221" y="65"/>
                  </a:cubicBezTo>
                  <a:cubicBezTo>
                    <a:pt x="221" y="65"/>
                    <a:pt x="222" y="66"/>
                    <a:pt x="222" y="67"/>
                  </a:cubicBezTo>
                  <a:cubicBezTo>
                    <a:pt x="222" y="67"/>
                    <a:pt x="222" y="69"/>
                    <a:pt x="222" y="70"/>
                  </a:cubicBezTo>
                  <a:cubicBezTo>
                    <a:pt x="223" y="70"/>
                    <a:pt x="223" y="70"/>
                    <a:pt x="224" y="70"/>
                  </a:cubicBezTo>
                  <a:cubicBezTo>
                    <a:pt x="224" y="71"/>
                    <a:pt x="225" y="72"/>
                    <a:pt x="226" y="72"/>
                  </a:cubicBezTo>
                  <a:cubicBezTo>
                    <a:pt x="226" y="72"/>
                    <a:pt x="227" y="74"/>
                    <a:pt x="228" y="74"/>
                  </a:cubicBezTo>
                  <a:cubicBezTo>
                    <a:pt x="229" y="74"/>
                    <a:pt x="232" y="73"/>
                    <a:pt x="233" y="72"/>
                  </a:cubicBezTo>
                  <a:cubicBezTo>
                    <a:pt x="233" y="72"/>
                    <a:pt x="234" y="71"/>
                    <a:pt x="235" y="70"/>
                  </a:cubicBezTo>
                  <a:cubicBezTo>
                    <a:pt x="235" y="68"/>
                    <a:pt x="235" y="67"/>
                    <a:pt x="236" y="66"/>
                  </a:cubicBezTo>
                  <a:cubicBezTo>
                    <a:pt x="236" y="66"/>
                    <a:pt x="238" y="64"/>
                    <a:pt x="238" y="63"/>
                  </a:cubicBezTo>
                  <a:cubicBezTo>
                    <a:pt x="239" y="62"/>
                    <a:pt x="240" y="59"/>
                    <a:pt x="240" y="58"/>
                  </a:cubicBezTo>
                  <a:cubicBezTo>
                    <a:pt x="241" y="57"/>
                    <a:pt x="241" y="56"/>
                    <a:pt x="241" y="55"/>
                  </a:cubicBezTo>
                  <a:cubicBezTo>
                    <a:pt x="241" y="54"/>
                    <a:pt x="241" y="52"/>
                    <a:pt x="242" y="50"/>
                  </a:cubicBezTo>
                  <a:cubicBezTo>
                    <a:pt x="243" y="48"/>
                    <a:pt x="244" y="47"/>
                    <a:pt x="244" y="46"/>
                  </a:cubicBezTo>
                  <a:cubicBezTo>
                    <a:pt x="244" y="45"/>
                    <a:pt x="244" y="41"/>
                    <a:pt x="244" y="40"/>
                  </a:cubicBezTo>
                  <a:cubicBezTo>
                    <a:pt x="244" y="39"/>
                    <a:pt x="244" y="38"/>
                    <a:pt x="245" y="37"/>
                  </a:cubicBezTo>
                  <a:cubicBezTo>
                    <a:pt x="245" y="37"/>
                    <a:pt x="244" y="35"/>
                    <a:pt x="244" y="35"/>
                  </a:cubicBezTo>
                  <a:cubicBezTo>
                    <a:pt x="244" y="34"/>
                    <a:pt x="244" y="32"/>
                    <a:pt x="245" y="32"/>
                  </a:cubicBezTo>
                  <a:cubicBezTo>
                    <a:pt x="245" y="31"/>
                    <a:pt x="245" y="29"/>
                    <a:pt x="246" y="29"/>
                  </a:cubicBezTo>
                  <a:cubicBezTo>
                    <a:pt x="246" y="28"/>
                    <a:pt x="247" y="27"/>
                    <a:pt x="246" y="26"/>
                  </a:cubicBezTo>
                  <a:cubicBezTo>
                    <a:pt x="246" y="26"/>
                    <a:pt x="246" y="24"/>
                    <a:pt x="246" y="24"/>
                  </a:cubicBezTo>
                  <a:cubicBezTo>
                    <a:pt x="247" y="23"/>
                    <a:pt x="248" y="22"/>
                    <a:pt x="248" y="22"/>
                  </a:cubicBezTo>
                  <a:cubicBezTo>
                    <a:pt x="248" y="21"/>
                    <a:pt x="248" y="21"/>
                    <a:pt x="248" y="22"/>
                  </a:cubicBezTo>
                  <a:cubicBezTo>
                    <a:pt x="249" y="23"/>
                    <a:pt x="249" y="24"/>
                    <a:pt x="249" y="23"/>
                  </a:cubicBezTo>
                  <a:cubicBezTo>
                    <a:pt x="249" y="22"/>
                    <a:pt x="250" y="23"/>
                    <a:pt x="249" y="22"/>
                  </a:cubicBezTo>
                  <a:cubicBezTo>
                    <a:pt x="249" y="21"/>
                    <a:pt x="249" y="21"/>
                    <a:pt x="249" y="20"/>
                  </a:cubicBezTo>
                  <a:cubicBezTo>
                    <a:pt x="249" y="20"/>
                    <a:pt x="248" y="20"/>
                    <a:pt x="248" y="20"/>
                  </a:cubicBezTo>
                  <a:cubicBezTo>
                    <a:pt x="248" y="19"/>
                    <a:pt x="247" y="21"/>
                    <a:pt x="247" y="20"/>
                  </a:cubicBezTo>
                  <a:cubicBezTo>
                    <a:pt x="247" y="19"/>
                    <a:pt x="247" y="18"/>
                    <a:pt x="247" y="18"/>
                  </a:cubicBezTo>
                  <a:cubicBezTo>
                    <a:pt x="248" y="17"/>
                    <a:pt x="248" y="17"/>
                    <a:pt x="248" y="17"/>
                  </a:cubicBezTo>
                  <a:cubicBezTo>
                    <a:pt x="248" y="17"/>
                    <a:pt x="248" y="16"/>
                    <a:pt x="248" y="15"/>
                  </a:cubicBezTo>
                  <a:cubicBezTo>
                    <a:pt x="248" y="15"/>
                    <a:pt x="249" y="14"/>
                    <a:pt x="249" y="14"/>
                  </a:cubicBezTo>
                  <a:cubicBezTo>
                    <a:pt x="249" y="15"/>
                    <a:pt x="250" y="15"/>
                    <a:pt x="250" y="15"/>
                  </a:cubicBezTo>
                  <a:cubicBezTo>
                    <a:pt x="250" y="15"/>
                    <a:pt x="250" y="14"/>
                    <a:pt x="250" y="14"/>
                  </a:cubicBezTo>
                  <a:cubicBezTo>
                    <a:pt x="250" y="13"/>
                    <a:pt x="250" y="11"/>
                    <a:pt x="251" y="10"/>
                  </a:cubicBezTo>
                  <a:cubicBezTo>
                    <a:pt x="251" y="9"/>
                    <a:pt x="252" y="7"/>
                    <a:pt x="252" y="7"/>
                  </a:cubicBezTo>
                  <a:cubicBezTo>
                    <a:pt x="252" y="6"/>
                    <a:pt x="252" y="4"/>
                    <a:pt x="252" y="4"/>
                  </a:cubicBezTo>
                  <a:cubicBezTo>
                    <a:pt x="252" y="3"/>
                    <a:pt x="253" y="3"/>
                    <a:pt x="254" y="3"/>
                  </a:cubicBezTo>
                  <a:cubicBezTo>
                    <a:pt x="254" y="2"/>
                    <a:pt x="255" y="2"/>
                    <a:pt x="255" y="1"/>
                  </a:cubicBezTo>
                  <a:cubicBezTo>
                    <a:pt x="256" y="0"/>
                    <a:pt x="257" y="1"/>
                    <a:pt x="256" y="1"/>
                  </a:cubicBezTo>
                  <a:cubicBezTo>
                    <a:pt x="256" y="1"/>
                    <a:pt x="255" y="3"/>
                    <a:pt x="256" y="3"/>
                  </a:cubicBezTo>
                  <a:cubicBezTo>
                    <a:pt x="256" y="3"/>
                    <a:pt x="257" y="3"/>
                    <a:pt x="257" y="3"/>
                  </a:cubicBezTo>
                  <a:cubicBezTo>
                    <a:pt x="257" y="4"/>
                    <a:pt x="258" y="4"/>
                    <a:pt x="258" y="5"/>
                  </a:cubicBezTo>
                  <a:cubicBezTo>
                    <a:pt x="258" y="6"/>
                    <a:pt x="257" y="6"/>
                    <a:pt x="258" y="7"/>
                  </a:cubicBezTo>
                  <a:cubicBezTo>
                    <a:pt x="258" y="8"/>
                    <a:pt x="258" y="9"/>
                    <a:pt x="257" y="9"/>
                  </a:cubicBezTo>
                  <a:cubicBezTo>
                    <a:pt x="257" y="10"/>
                    <a:pt x="258" y="11"/>
                    <a:pt x="257" y="12"/>
                  </a:cubicBezTo>
                  <a:cubicBezTo>
                    <a:pt x="257" y="13"/>
                    <a:pt x="258" y="13"/>
                    <a:pt x="258" y="14"/>
                  </a:cubicBezTo>
                  <a:cubicBezTo>
                    <a:pt x="259" y="14"/>
                    <a:pt x="260" y="14"/>
                    <a:pt x="260" y="15"/>
                  </a:cubicBezTo>
                  <a:cubicBezTo>
                    <a:pt x="259" y="15"/>
                    <a:pt x="259" y="16"/>
                    <a:pt x="259" y="17"/>
                  </a:cubicBezTo>
                  <a:cubicBezTo>
                    <a:pt x="258" y="18"/>
                    <a:pt x="258" y="18"/>
                    <a:pt x="259" y="18"/>
                  </a:cubicBezTo>
                  <a:cubicBezTo>
                    <a:pt x="260" y="19"/>
                    <a:pt x="260" y="20"/>
                    <a:pt x="260" y="20"/>
                  </a:cubicBezTo>
                  <a:cubicBezTo>
                    <a:pt x="260" y="21"/>
                    <a:pt x="261" y="21"/>
                    <a:pt x="261" y="21"/>
                  </a:cubicBezTo>
                  <a:cubicBezTo>
                    <a:pt x="261" y="22"/>
                    <a:pt x="259" y="24"/>
                    <a:pt x="260" y="24"/>
                  </a:cubicBezTo>
                  <a:cubicBezTo>
                    <a:pt x="261" y="24"/>
                    <a:pt x="261" y="24"/>
                    <a:pt x="261" y="25"/>
                  </a:cubicBezTo>
                  <a:cubicBezTo>
                    <a:pt x="261" y="26"/>
                    <a:pt x="261" y="28"/>
                    <a:pt x="261" y="29"/>
                  </a:cubicBezTo>
                  <a:cubicBezTo>
                    <a:pt x="261" y="29"/>
                    <a:pt x="261" y="30"/>
                    <a:pt x="261" y="30"/>
                  </a:cubicBezTo>
                  <a:cubicBezTo>
                    <a:pt x="261" y="31"/>
                    <a:pt x="260" y="32"/>
                    <a:pt x="260" y="33"/>
                  </a:cubicBezTo>
                  <a:cubicBezTo>
                    <a:pt x="260" y="34"/>
                    <a:pt x="261" y="35"/>
                    <a:pt x="261" y="35"/>
                  </a:cubicBezTo>
                  <a:cubicBezTo>
                    <a:pt x="261" y="36"/>
                    <a:pt x="261" y="36"/>
                    <a:pt x="261" y="37"/>
                  </a:cubicBezTo>
                  <a:cubicBezTo>
                    <a:pt x="261" y="37"/>
                    <a:pt x="262" y="41"/>
                    <a:pt x="262" y="41"/>
                  </a:cubicBezTo>
                  <a:cubicBezTo>
                    <a:pt x="262" y="42"/>
                    <a:pt x="263" y="41"/>
                    <a:pt x="264" y="41"/>
                  </a:cubicBezTo>
                  <a:cubicBezTo>
                    <a:pt x="264" y="40"/>
                    <a:pt x="265" y="39"/>
                    <a:pt x="265" y="39"/>
                  </a:cubicBezTo>
                  <a:cubicBezTo>
                    <a:pt x="265" y="40"/>
                    <a:pt x="266" y="40"/>
                    <a:pt x="267" y="39"/>
                  </a:cubicBezTo>
                  <a:cubicBezTo>
                    <a:pt x="267" y="38"/>
                    <a:pt x="268" y="38"/>
                    <a:pt x="268" y="39"/>
                  </a:cubicBezTo>
                  <a:cubicBezTo>
                    <a:pt x="268" y="40"/>
                    <a:pt x="268" y="41"/>
                    <a:pt x="268" y="42"/>
                  </a:cubicBezTo>
                  <a:cubicBezTo>
                    <a:pt x="269" y="43"/>
                    <a:pt x="270" y="44"/>
                    <a:pt x="270" y="44"/>
                  </a:cubicBezTo>
                  <a:cubicBezTo>
                    <a:pt x="271" y="45"/>
                    <a:pt x="272" y="45"/>
                    <a:pt x="272" y="45"/>
                  </a:cubicBezTo>
                  <a:cubicBezTo>
                    <a:pt x="272" y="46"/>
                    <a:pt x="273" y="46"/>
                    <a:pt x="273" y="46"/>
                  </a:cubicBezTo>
                  <a:cubicBezTo>
                    <a:pt x="273" y="47"/>
                    <a:pt x="271" y="49"/>
                    <a:pt x="272" y="50"/>
                  </a:cubicBezTo>
                  <a:cubicBezTo>
                    <a:pt x="272" y="50"/>
                    <a:pt x="272" y="50"/>
                    <a:pt x="272" y="51"/>
                  </a:cubicBezTo>
                  <a:cubicBezTo>
                    <a:pt x="272" y="51"/>
                    <a:pt x="271" y="52"/>
                    <a:pt x="271" y="53"/>
                  </a:cubicBezTo>
                  <a:cubicBezTo>
                    <a:pt x="272" y="53"/>
                    <a:pt x="272" y="54"/>
                    <a:pt x="272" y="55"/>
                  </a:cubicBezTo>
                  <a:cubicBezTo>
                    <a:pt x="272" y="56"/>
                    <a:pt x="272" y="57"/>
                    <a:pt x="272" y="58"/>
                  </a:cubicBezTo>
                  <a:cubicBezTo>
                    <a:pt x="272" y="59"/>
                    <a:pt x="272" y="61"/>
                    <a:pt x="271" y="62"/>
                  </a:cubicBezTo>
                  <a:cubicBezTo>
                    <a:pt x="271" y="62"/>
                    <a:pt x="271" y="62"/>
                    <a:pt x="272" y="64"/>
                  </a:cubicBezTo>
                  <a:cubicBezTo>
                    <a:pt x="272" y="65"/>
                    <a:pt x="272" y="67"/>
                    <a:pt x="273" y="67"/>
                  </a:cubicBezTo>
                  <a:cubicBezTo>
                    <a:pt x="274" y="67"/>
                    <a:pt x="275" y="67"/>
                    <a:pt x="274" y="68"/>
                  </a:cubicBezTo>
                  <a:cubicBezTo>
                    <a:pt x="274" y="68"/>
                    <a:pt x="274" y="69"/>
                    <a:pt x="274" y="70"/>
                  </a:cubicBezTo>
                  <a:cubicBezTo>
                    <a:pt x="274" y="71"/>
                    <a:pt x="275" y="74"/>
                    <a:pt x="275" y="74"/>
                  </a:cubicBezTo>
                  <a:cubicBezTo>
                    <a:pt x="275" y="75"/>
                    <a:pt x="275" y="75"/>
                    <a:pt x="275" y="76"/>
                  </a:cubicBezTo>
                  <a:cubicBezTo>
                    <a:pt x="274" y="77"/>
                    <a:pt x="274" y="77"/>
                    <a:pt x="274" y="78"/>
                  </a:cubicBezTo>
                  <a:cubicBezTo>
                    <a:pt x="274" y="79"/>
                    <a:pt x="274" y="79"/>
                    <a:pt x="273" y="80"/>
                  </a:cubicBezTo>
                  <a:cubicBezTo>
                    <a:pt x="273" y="80"/>
                    <a:pt x="273" y="81"/>
                    <a:pt x="273" y="82"/>
                  </a:cubicBezTo>
                  <a:cubicBezTo>
                    <a:pt x="273" y="82"/>
                    <a:pt x="274" y="83"/>
                    <a:pt x="274" y="83"/>
                  </a:cubicBezTo>
                  <a:cubicBezTo>
                    <a:pt x="274" y="84"/>
                    <a:pt x="274" y="84"/>
                    <a:pt x="274" y="84"/>
                  </a:cubicBezTo>
                  <a:cubicBezTo>
                    <a:pt x="275" y="84"/>
                    <a:pt x="275" y="85"/>
                    <a:pt x="275" y="85"/>
                  </a:cubicBezTo>
                  <a:cubicBezTo>
                    <a:pt x="275" y="86"/>
                    <a:pt x="274" y="87"/>
                    <a:pt x="274" y="88"/>
                  </a:cubicBezTo>
                  <a:cubicBezTo>
                    <a:pt x="274" y="88"/>
                    <a:pt x="274" y="89"/>
                    <a:pt x="274" y="90"/>
                  </a:cubicBezTo>
                  <a:cubicBezTo>
                    <a:pt x="275" y="90"/>
                    <a:pt x="275" y="91"/>
                    <a:pt x="276" y="91"/>
                  </a:cubicBezTo>
                  <a:cubicBezTo>
                    <a:pt x="276" y="92"/>
                    <a:pt x="276" y="92"/>
                    <a:pt x="277" y="92"/>
                  </a:cubicBezTo>
                  <a:cubicBezTo>
                    <a:pt x="278" y="93"/>
                    <a:pt x="278" y="93"/>
                    <a:pt x="278" y="93"/>
                  </a:cubicBezTo>
                  <a:cubicBezTo>
                    <a:pt x="279" y="92"/>
                    <a:pt x="279" y="92"/>
                    <a:pt x="279" y="92"/>
                  </a:cubicBezTo>
                  <a:cubicBezTo>
                    <a:pt x="279" y="93"/>
                    <a:pt x="279" y="94"/>
                    <a:pt x="280" y="94"/>
                  </a:cubicBezTo>
                  <a:cubicBezTo>
                    <a:pt x="281" y="94"/>
                    <a:pt x="281" y="93"/>
                    <a:pt x="282" y="93"/>
                  </a:cubicBezTo>
                  <a:cubicBezTo>
                    <a:pt x="282" y="94"/>
                    <a:pt x="282" y="95"/>
                    <a:pt x="282" y="96"/>
                  </a:cubicBezTo>
                  <a:cubicBezTo>
                    <a:pt x="282" y="97"/>
                    <a:pt x="282" y="98"/>
                    <a:pt x="283" y="98"/>
                  </a:cubicBezTo>
                  <a:cubicBezTo>
                    <a:pt x="283" y="98"/>
                    <a:pt x="283" y="98"/>
                    <a:pt x="283" y="98"/>
                  </a:cubicBezTo>
                  <a:cubicBezTo>
                    <a:pt x="284" y="97"/>
                    <a:pt x="284" y="97"/>
                    <a:pt x="284" y="98"/>
                  </a:cubicBezTo>
                  <a:cubicBezTo>
                    <a:pt x="284" y="99"/>
                    <a:pt x="284" y="99"/>
                    <a:pt x="285" y="100"/>
                  </a:cubicBezTo>
                  <a:cubicBezTo>
                    <a:pt x="286" y="100"/>
                    <a:pt x="287" y="100"/>
                    <a:pt x="287" y="100"/>
                  </a:cubicBezTo>
                  <a:cubicBezTo>
                    <a:pt x="287" y="101"/>
                    <a:pt x="287" y="102"/>
                    <a:pt x="287" y="102"/>
                  </a:cubicBezTo>
                  <a:cubicBezTo>
                    <a:pt x="288" y="102"/>
                    <a:pt x="288" y="102"/>
                    <a:pt x="288" y="101"/>
                  </a:cubicBezTo>
                  <a:cubicBezTo>
                    <a:pt x="289" y="101"/>
                    <a:pt x="289" y="101"/>
                    <a:pt x="289" y="102"/>
                  </a:cubicBezTo>
                  <a:cubicBezTo>
                    <a:pt x="289" y="102"/>
                    <a:pt x="289" y="103"/>
                    <a:pt x="290" y="103"/>
                  </a:cubicBezTo>
                  <a:cubicBezTo>
                    <a:pt x="290" y="103"/>
                    <a:pt x="290" y="103"/>
                    <a:pt x="291" y="104"/>
                  </a:cubicBezTo>
                  <a:cubicBezTo>
                    <a:pt x="291" y="105"/>
                    <a:pt x="291" y="105"/>
                    <a:pt x="291" y="106"/>
                  </a:cubicBezTo>
                  <a:cubicBezTo>
                    <a:pt x="291" y="107"/>
                    <a:pt x="291" y="107"/>
                    <a:pt x="291" y="106"/>
                  </a:cubicBezTo>
                  <a:cubicBezTo>
                    <a:pt x="290" y="105"/>
                    <a:pt x="290" y="106"/>
                    <a:pt x="290" y="106"/>
                  </a:cubicBezTo>
                  <a:cubicBezTo>
                    <a:pt x="289" y="106"/>
                    <a:pt x="289" y="108"/>
                    <a:pt x="289" y="108"/>
                  </a:cubicBezTo>
                  <a:cubicBezTo>
                    <a:pt x="290" y="109"/>
                    <a:pt x="290" y="109"/>
                    <a:pt x="290" y="110"/>
                  </a:cubicBezTo>
                  <a:cubicBezTo>
                    <a:pt x="290" y="110"/>
                    <a:pt x="289" y="110"/>
                    <a:pt x="290" y="111"/>
                  </a:cubicBezTo>
                  <a:cubicBezTo>
                    <a:pt x="290" y="111"/>
                    <a:pt x="291" y="111"/>
                    <a:pt x="292" y="111"/>
                  </a:cubicBezTo>
                  <a:cubicBezTo>
                    <a:pt x="292" y="112"/>
                    <a:pt x="292" y="112"/>
                    <a:pt x="292" y="113"/>
                  </a:cubicBezTo>
                  <a:cubicBezTo>
                    <a:pt x="292" y="113"/>
                    <a:pt x="291" y="114"/>
                    <a:pt x="292" y="114"/>
                  </a:cubicBezTo>
                  <a:cubicBezTo>
                    <a:pt x="292" y="114"/>
                    <a:pt x="292" y="114"/>
                    <a:pt x="292" y="115"/>
                  </a:cubicBezTo>
                  <a:cubicBezTo>
                    <a:pt x="292" y="116"/>
                    <a:pt x="292" y="117"/>
                    <a:pt x="293" y="117"/>
                  </a:cubicBezTo>
                  <a:cubicBezTo>
                    <a:pt x="293" y="117"/>
                    <a:pt x="293" y="117"/>
                    <a:pt x="293" y="118"/>
                  </a:cubicBezTo>
                  <a:cubicBezTo>
                    <a:pt x="293" y="118"/>
                    <a:pt x="293" y="119"/>
                    <a:pt x="293" y="119"/>
                  </a:cubicBezTo>
                  <a:cubicBezTo>
                    <a:pt x="293" y="120"/>
                    <a:pt x="292" y="120"/>
                    <a:pt x="293" y="121"/>
                  </a:cubicBezTo>
                  <a:cubicBezTo>
                    <a:pt x="293" y="121"/>
                    <a:pt x="293" y="123"/>
                    <a:pt x="293" y="124"/>
                  </a:cubicBezTo>
                  <a:cubicBezTo>
                    <a:pt x="293" y="125"/>
                    <a:pt x="294" y="126"/>
                    <a:pt x="293" y="126"/>
                  </a:cubicBezTo>
                  <a:cubicBezTo>
                    <a:pt x="293" y="127"/>
                    <a:pt x="293" y="127"/>
                    <a:pt x="293" y="127"/>
                  </a:cubicBezTo>
                  <a:cubicBezTo>
                    <a:pt x="294" y="127"/>
                    <a:pt x="294" y="126"/>
                    <a:pt x="295" y="127"/>
                  </a:cubicBezTo>
                  <a:cubicBezTo>
                    <a:pt x="295" y="127"/>
                    <a:pt x="295" y="129"/>
                    <a:pt x="295" y="128"/>
                  </a:cubicBezTo>
                  <a:cubicBezTo>
                    <a:pt x="296" y="127"/>
                    <a:pt x="295" y="126"/>
                    <a:pt x="295" y="125"/>
                  </a:cubicBezTo>
                  <a:cubicBezTo>
                    <a:pt x="295" y="124"/>
                    <a:pt x="295" y="124"/>
                    <a:pt x="295" y="123"/>
                  </a:cubicBezTo>
                  <a:cubicBezTo>
                    <a:pt x="295" y="123"/>
                    <a:pt x="296" y="122"/>
                    <a:pt x="296" y="123"/>
                  </a:cubicBezTo>
                  <a:cubicBezTo>
                    <a:pt x="295" y="123"/>
                    <a:pt x="295" y="124"/>
                    <a:pt x="296" y="124"/>
                  </a:cubicBezTo>
                  <a:cubicBezTo>
                    <a:pt x="296" y="124"/>
                    <a:pt x="297" y="124"/>
                    <a:pt x="297" y="125"/>
                  </a:cubicBezTo>
                  <a:cubicBezTo>
                    <a:pt x="297" y="126"/>
                    <a:pt x="299" y="128"/>
                    <a:pt x="299" y="128"/>
                  </a:cubicBezTo>
                  <a:cubicBezTo>
                    <a:pt x="300" y="127"/>
                    <a:pt x="300" y="127"/>
                    <a:pt x="300" y="126"/>
                  </a:cubicBezTo>
                  <a:cubicBezTo>
                    <a:pt x="299" y="126"/>
                    <a:pt x="300" y="125"/>
                    <a:pt x="300" y="125"/>
                  </a:cubicBezTo>
                  <a:cubicBezTo>
                    <a:pt x="300" y="125"/>
                    <a:pt x="300" y="126"/>
                    <a:pt x="300" y="126"/>
                  </a:cubicBezTo>
                  <a:cubicBezTo>
                    <a:pt x="300" y="126"/>
                    <a:pt x="301" y="126"/>
                    <a:pt x="301" y="127"/>
                  </a:cubicBezTo>
                  <a:cubicBezTo>
                    <a:pt x="301" y="127"/>
                    <a:pt x="301" y="130"/>
                    <a:pt x="301" y="130"/>
                  </a:cubicBezTo>
                  <a:cubicBezTo>
                    <a:pt x="301" y="131"/>
                    <a:pt x="301" y="131"/>
                    <a:pt x="300" y="132"/>
                  </a:cubicBezTo>
                  <a:cubicBezTo>
                    <a:pt x="300" y="133"/>
                    <a:pt x="300" y="134"/>
                    <a:pt x="300" y="135"/>
                  </a:cubicBezTo>
                  <a:cubicBezTo>
                    <a:pt x="300" y="136"/>
                    <a:pt x="300" y="137"/>
                    <a:pt x="300" y="137"/>
                  </a:cubicBezTo>
                  <a:cubicBezTo>
                    <a:pt x="300" y="138"/>
                    <a:pt x="300" y="139"/>
                    <a:pt x="300" y="139"/>
                  </a:cubicBezTo>
                  <a:cubicBezTo>
                    <a:pt x="301" y="139"/>
                    <a:pt x="301" y="139"/>
                    <a:pt x="302" y="139"/>
                  </a:cubicBezTo>
                  <a:cubicBezTo>
                    <a:pt x="302" y="140"/>
                    <a:pt x="301" y="141"/>
                    <a:pt x="302" y="141"/>
                  </a:cubicBezTo>
                  <a:cubicBezTo>
                    <a:pt x="303" y="142"/>
                    <a:pt x="303" y="141"/>
                    <a:pt x="303" y="142"/>
                  </a:cubicBezTo>
                  <a:cubicBezTo>
                    <a:pt x="303" y="143"/>
                    <a:pt x="303" y="143"/>
                    <a:pt x="304" y="144"/>
                  </a:cubicBezTo>
                  <a:cubicBezTo>
                    <a:pt x="304" y="144"/>
                    <a:pt x="305" y="144"/>
                    <a:pt x="305" y="144"/>
                  </a:cubicBezTo>
                  <a:cubicBezTo>
                    <a:pt x="305" y="143"/>
                    <a:pt x="305" y="144"/>
                    <a:pt x="306" y="145"/>
                  </a:cubicBezTo>
                  <a:cubicBezTo>
                    <a:pt x="307" y="146"/>
                    <a:pt x="306" y="146"/>
                    <a:pt x="307" y="147"/>
                  </a:cubicBezTo>
                  <a:cubicBezTo>
                    <a:pt x="307" y="149"/>
                    <a:pt x="307" y="150"/>
                    <a:pt x="308" y="151"/>
                  </a:cubicBezTo>
                  <a:cubicBezTo>
                    <a:pt x="309" y="151"/>
                    <a:pt x="310" y="152"/>
                    <a:pt x="310" y="153"/>
                  </a:cubicBezTo>
                  <a:cubicBezTo>
                    <a:pt x="310" y="154"/>
                    <a:pt x="309" y="154"/>
                    <a:pt x="309" y="155"/>
                  </a:cubicBezTo>
                  <a:cubicBezTo>
                    <a:pt x="310" y="156"/>
                    <a:pt x="310" y="157"/>
                    <a:pt x="311" y="157"/>
                  </a:cubicBezTo>
                  <a:cubicBezTo>
                    <a:pt x="312" y="157"/>
                    <a:pt x="312" y="158"/>
                    <a:pt x="312" y="159"/>
                  </a:cubicBezTo>
                  <a:cubicBezTo>
                    <a:pt x="312" y="159"/>
                    <a:pt x="311" y="160"/>
                    <a:pt x="311" y="160"/>
                  </a:cubicBezTo>
                  <a:cubicBezTo>
                    <a:pt x="312" y="160"/>
                    <a:pt x="312" y="159"/>
                    <a:pt x="312" y="158"/>
                  </a:cubicBezTo>
                  <a:cubicBezTo>
                    <a:pt x="313" y="158"/>
                    <a:pt x="313" y="157"/>
                    <a:pt x="314" y="156"/>
                  </a:cubicBezTo>
                  <a:cubicBezTo>
                    <a:pt x="314" y="155"/>
                    <a:pt x="315" y="155"/>
                    <a:pt x="315" y="154"/>
                  </a:cubicBezTo>
                  <a:cubicBezTo>
                    <a:pt x="315" y="153"/>
                    <a:pt x="315" y="152"/>
                    <a:pt x="315" y="152"/>
                  </a:cubicBezTo>
                  <a:cubicBezTo>
                    <a:pt x="316" y="152"/>
                    <a:pt x="316" y="152"/>
                    <a:pt x="316" y="153"/>
                  </a:cubicBezTo>
                  <a:cubicBezTo>
                    <a:pt x="316" y="154"/>
                    <a:pt x="316" y="155"/>
                    <a:pt x="316" y="155"/>
                  </a:cubicBezTo>
                  <a:cubicBezTo>
                    <a:pt x="315" y="156"/>
                    <a:pt x="313" y="159"/>
                    <a:pt x="313" y="160"/>
                  </a:cubicBezTo>
                  <a:cubicBezTo>
                    <a:pt x="312" y="162"/>
                    <a:pt x="311" y="163"/>
                    <a:pt x="311" y="162"/>
                  </a:cubicBezTo>
                  <a:cubicBezTo>
                    <a:pt x="311" y="161"/>
                    <a:pt x="312" y="160"/>
                    <a:pt x="311" y="160"/>
                  </a:cubicBezTo>
                  <a:cubicBezTo>
                    <a:pt x="311" y="161"/>
                    <a:pt x="310" y="161"/>
                    <a:pt x="310" y="162"/>
                  </a:cubicBezTo>
                  <a:cubicBezTo>
                    <a:pt x="311" y="162"/>
                    <a:pt x="311" y="163"/>
                    <a:pt x="311" y="164"/>
                  </a:cubicBezTo>
                  <a:cubicBezTo>
                    <a:pt x="311" y="164"/>
                    <a:pt x="311" y="165"/>
                    <a:pt x="312" y="164"/>
                  </a:cubicBezTo>
                  <a:cubicBezTo>
                    <a:pt x="312" y="164"/>
                    <a:pt x="312" y="164"/>
                    <a:pt x="312" y="165"/>
                  </a:cubicBezTo>
                  <a:cubicBezTo>
                    <a:pt x="311" y="166"/>
                    <a:pt x="310" y="167"/>
                    <a:pt x="310" y="168"/>
                  </a:cubicBezTo>
                  <a:cubicBezTo>
                    <a:pt x="310" y="169"/>
                    <a:pt x="311" y="169"/>
                    <a:pt x="310" y="169"/>
                  </a:cubicBezTo>
                  <a:cubicBezTo>
                    <a:pt x="310" y="170"/>
                    <a:pt x="310" y="171"/>
                    <a:pt x="310" y="172"/>
                  </a:cubicBezTo>
                  <a:cubicBezTo>
                    <a:pt x="310" y="173"/>
                    <a:pt x="309" y="174"/>
                    <a:pt x="309" y="175"/>
                  </a:cubicBezTo>
                  <a:cubicBezTo>
                    <a:pt x="309" y="176"/>
                    <a:pt x="309" y="176"/>
                    <a:pt x="309" y="176"/>
                  </a:cubicBezTo>
                  <a:cubicBezTo>
                    <a:pt x="308" y="176"/>
                    <a:pt x="308" y="176"/>
                    <a:pt x="308" y="177"/>
                  </a:cubicBezTo>
                  <a:cubicBezTo>
                    <a:pt x="308" y="178"/>
                    <a:pt x="307" y="179"/>
                    <a:pt x="308" y="179"/>
                  </a:cubicBezTo>
                  <a:cubicBezTo>
                    <a:pt x="308" y="180"/>
                    <a:pt x="308" y="180"/>
                    <a:pt x="308" y="181"/>
                  </a:cubicBezTo>
                  <a:cubicBezTo>
                    <a:pt x="308" y="182"/>
                    <a:pt x="309" y="183"/>
                    <a:pt x="309" y="183"/>
                  </a:cubicBezTo>
                  <a:cubicBezTo>
                    <a:pt x="309" y="184"/>
                    <a:pt x="308" y="185"/>
                    <a:pt x="308" y="186"/>
                  </a:cubicBezTo>
                  <a:cubicBezTo>
                    <a:pt x="308" y="186"/>
                    <a:pt x="308" y="186"/>
                    <a:pt x="308" y="187"/>
                  </a:cubicBezTo>
                  <a:cubicBezTo>
                    <a:pt x="308" y="189"/>
                    <a:pt x="308" y="189"/>
                    <a:pt x="308" y="191"/>
                  </a:cubicBezTo>
                  <a:cubicBezTo>
                    <a:pt x="307" y="192"/>
                    <a:pt x="307" y="193"/>
                    <a:pt x="307" y="194"/>
                  </a:cubicBezTo>
                  <a:cubicBezTo>
                    <a:pt x="306" y="194"/>
                    <a:pt x="305" y="195"/>
                    <a:pt x="305" y="196"/>
                  </a:cubicBezTo>
                  <a:cubicBezTo>
                    <a:pt x="305" y="197"/>
                    <a:pt x="304" y="197"/>
                    <a:pt x="304" y="198"/>
                  </a:cubicBezTo>
                  <a:cubicBezTo>
                    <a:pt x="303" y="198"/>
                    <a:pt x="303" y="200"/>
                    <a:pt x="302" y="201"/>
                  </a:cubicBezTo>
                  <a:cubicBezTo>
                    <a:pt x="301" y="203"/>
                    <a:pt x="300" y="206"/>
                    <a:pt x="300" y="207"/>
                  </a:cubicBezTo>
                  <a:cubicBezTo>
                    <a:pt x="299" y="208"/>
                    <a:pt x="297" y="210"/>
                    <a:pt x="297" y="211"/>
                  </a:cubicBezTo>
                  <a:cubicBezTo>
                    <a:pt x="296" y="212"/>
                    <a:pt x="296" y="212"/>
                    <a:pt x="296" y="213"/>
                  </a:cubicBezTo>
                  <a:cubicBezTo>
                    <a:pt x="296" y="214"/>
                    <a:pt x="296" y="213"/>
                    <a:pt x="296" y="215"/>
                  </a:cubicBezTo>
                  <a:cubicBezTo>
                    <a:pt x="295" y="216"/>
                    <a:pt x="294" y="217"/>
                    <a:pt x="294" y="217"/>
                  </a:cubicBezTo>
                  <a:cubicBezTo>
                    <a:pt x="294" y="218"/>
                    <a:pt x="293" y="219"/>
                    <a:pt x="292" y="220"/>
                  </a:cubicBezTo>
                  <a:cubicBezTo>
                    <a:pt x="292" y="221"/>
                    <a:pt x="291" y="223"/>
                    <a:pt x="290" y="224"/>
                  </a:cubicBezTo>
                  <a:cubicBezTo>
                    <a:pt x="288" y="225"/>
                    <a:pt x="288" y="225"/>
                    <a:pt x="287" y="226"/>
                  </a:cubicBezTo>
                  <a:cubicBezTo>
                    <a:pt x="287" y="228"/>
                    <a:pt x="287" y="228"/>
                    <a:pt x="286" y="229"/>
                  </a:cubicBezTo>
                  <a:cubicBezTo>
                    <a:pt x="286" y="230"/>
                    <a:pt x="284" y="231"/>
                    <a:pt x="283" y="231"/>
                  </a:cubicBezTo>
                  <a:cubicBezTo>
                    <a:pt x="283" y="231"/>
                    <a:pt x="282" y="231"/>
                    <a:pt x="282" y="232"/>
                  </a:cubicBezTo>
                  <a:cubicBezTo>
                    <a:pt x="282" y="233"/>
                    <a:pt x="281" y="233"/>
                    <a:pt x="281" y="233"/>
                  </a:cubicBezTo>
                  <a:cubicBezTo>
                    <a:pt x="280" y="233"/>
                    <a:pt x="279" y="233"/>
                    <a:pt x="278" y="234"/>
                  </a:cubicBezTo>
                  <a:cubicBezTo>
                    <a:pt x="277" y="235"/>
                    <a:pt x="276" y="236"/>
                    <a:pt x="276" y="237"/>
                  </a:cubicBezTo>
                  <a:cubicBezTo>
                    <a:pt x="275" y="237"/>
                    <a:pt x="275" y="237"/>
                    <a:pt x="274" y="238"/>
                  </a:cubicBezTo>
                  <a:cubicBezTo>
                    <a:pt x="274" y="238"/>
                    <a:pt x="274" y="238"/>
                    <a:pt x="274" y="239"/>
                  </a:cubicBezTo>
                  <a:cubicBezTo>
                    <a:pt x="273" y="239"/>
                    <a:pt x="272" y="239"/>
                    <a:pt x="272" y="240"/>
                  </a:cubicBezTo>
                  <a:cubicBezTo>
                    <a:pt x="272" y="241"/>
                    <a:pt x="272" y="240"/>
                    <a:pt x="272" y="241"/>
                  </a:cubicBezTo>
                  <a:cubicBezTo>
                    <a:pt x="272" y="241"/>
                    <a:pt x="271" y="243"/>
                    <a:pt x="271" y="244"/>
                  </a:cubicBezTo>
                  <a:cubicBezTo>
                    <a:pt x="270" y="244"/>
                    <a:pt x="269" y="245"/>
                    <a:pt x="268" y="246"/>
                  </a:cubicBezTo>
                  <a:cubicBezTo>
                    <a:pt x="267" y="246"/>
                    <a:pt x="267" y="247"/>
                    <a:pt x="266" y="247"/>
                  </a:cubicBezTo>
                  <a:cubicBezTo>
                    <a:pt x="266" y="248"/>
                    <a:pt x="266" y="248"/>
                    <a:pt x="265" y="249"/>
                  </a:cubicBezTo>
                  <a:cubicBezTo>
                    <a:pt x="265" y="249"/>
                    <a:pt x="265" y="249"/>
                    <a:pt x="265" y="250"/>
                  </a:cubicBezTo>
                  <a:cubicBezTo>
                    <a:pt x="265" y="250"/>
                    <a:pt x="264" y="251"/>
                    <a:pt x="264" y="252"/>
                  </a:cubicBezTo>
                  <a:cubicBezTo>
                    <a:pt x="263" y="252"/>
                    <a:pt x="263" y="252"/>
                    <a:pt x="263" y="253"/>
                  </a:cubicBezTo>
                  <a:cubicBezTo>
                    <a:pt x="263" y="254"/>
                    <a:pt x="263" y="255"/>
                    <a:pt x="262" y="254"/>
                  </a:cubicBezTo>
                  <a:cubicBezTo>
                    <a:pt x="262" y="254"/>
                    <a:pt x="262" y="253"/>
                    <a:pt x="262" y="254"/>
                  </a:cubicBezTo>
                  <a:cubicBezTo>
                    <a:pt x="261" y="255"/>
                    <a:pt x="262" y="255"/>
                    <a:pt x="262" y="255"/>
                  </a:cubicBezTo>
                  <a:cubicBezTo>
                    <a:pt x="261" y="255"/>
                    <a:pt x="261" y="255"/>
                    <a:pt x="260" y="255"/>
                  </a:cubicBezTo>
                  <a:cubicBezTo>
                    <a:pt x="259" y="256"/>
                    <a:pt x="259" y="257"/>
                    <a:pt x="258" y="258"/>
                  </a:cubicBezTo>
                  <a:cubicBezTo>
                    <a:pt x="257" y="259"/>
                    <a:pt x="257" y="259"/>
                    <a:pt x="256" y="260"/>
                  </a:cubicBezTo>
                  <a:cubicBezTo>
                    <a:pt x="255" y="260"/>
                    <a:pt x="255" y="261"/>
                    <a:pt x="255" y="262"/>
                  </a:cubicBezTo>
                  <a:cubicBezTo>
                    <a:pt x="254" y="262"/>
                    <a:pt x="253" y="264"/>
                    <a:pt x="253" y="265"/>
                  </a:cubicBezTo>
                  <a:cubicBezTo>
                    <a:pt x="252" y="266"/>
                    <a:pt x="251" y="266"/>
                    <a:pt x="251" y="267"/>
                  </a:cubicBezTo>
                  <a:cubicBezTo>
                    <a:pt x="250" y="269"/>
                    <a:pt x="249" y="270"/>
                    <a:pt x="248" y="271"/>
                  </a:cubicBezTo>
                  <a:cubicBezTo>
                    <a:pt x="248" y="272"/>
                    <a:pt x="246" y="272"/>
                    <a:pt x="247" y="273"/>
                  </a:cubicBezTo>
                  <a:cubicBezTo>
                    <a:pt x="247" y="273"/>
                    <a:pt x="248" y="273"/>
                    <a:pt x="247" y="274"/>
                  </a:cubicBezTo>
                  <a:cubicBezTo>
                    <a:pt x="247" y="274"/>
                    <a:pt x="246" y="276"/>
                    <a:pt x="246" y="276"/>
                  </a:cubicBezTo>
                  <a:cubicBezTo>
                    <a:pt x="246" y="277"/>
                    <a:pt x="246" y="277"/>
                    <a:pt x="245" y="277"/>
                  </a:cubicBezTo>
                  <a:cubicBezTo>
                    <a:pt x="244" y="277"/>
                    <a:pt x="244" y="277"/>
                    <a:pt x="243" y="277"/>
                  </a:cubicBezTo>
                  <a:cubicBezTo>
                    <a:pt x="243" y="278"/>
                    <a:pt x="243" y="278"/>
                    <a:pt x="242" y="279"/>
                  </a:cubicBezTo>
                  <a:cubicBezTo>
                    <a:pt x="241" y="279"/>
                    <a:pt x="237" y="279"/>
                    <a:pt x="234" y="279"/>
                  </a:cubicBezTo>
                  <a:cubicBezTo>
                    <a:pt x="231" y="279"/>
                    <a:pt x="229" y="279"/>
                    <a:pt x="227" y="280"/>
                  </a:cubicBezTo>
                  <a:cubicBezTo>
                    <a:pt x="224" y="282"/>
                    <a:pt x="223" y="282"/>
                    <a:pt x="221" y="283"/>
                  </a:cubicBezTo>
                  <a:cubicBezTo>
                    <a:pt x="219" y="285"/>
                    <a:pt x="218" y="286"/>
                    <a:pt x="217" y="286"/>
                  </a:cubicBezTo>
                  <a:cubicBezTo>
                    <a:pt x="217" y="286"/>
                    <a:pt x="216" y="285"/>
                    <a:pt x="216" y="286"/>
                  </a:cubicBezTo>
                  <a:cubicBezTo>
                    <a:pt x="215" y="286"/>
                    <a:pt x="214" y="287"/>
                    <a:pt x="215" y="287"/>
                  </a:cubicBezTo>
                  <a:cubicBezTo>
                    <a:pt x="215" y="286"/>
                    <a:pt x="215" y="286"/>
                    <a:pt x="215" y="286"/>
                  </a:cubicBezTo>
                  <a:cubicBezTo>
                    <a:pt x="214" y="286"/>
                    <a:pt x="214" y="286"/>
                    <a:pt x="214" y="286"/>
                  </a:cubicBezTo>
                  <a:cubicBezTo>
                    <a:pt x="213" y="286"/>
                    <a:pt x="213" y="286"/>
                    <a:pt x="213" y="286"/>
                  </a:cubicBezTo>
                  <a:cubicBezTo>
                    <a:pt x="212" y="286"/>
                    <a:pt x="212" y="286"/>
                    <a:pt x="212" y="287"/>
                  </a:cubicBezTo>
                  <a:cubicBezTo>
                    <a:pt x="212" y="287"/>
                    <a:pt x="212" y="288"/>
                    <a:pt x="213" y="288"/>
                  </a:cubicBezTo>
                  <a:cubicBezTo>
                    <a:pt x="213" y="287"/>
                    <a:pt x="214" y="287"/>
                    <a:pt x="214" y="287"/>
                  </a:cubicBezTo>
                  <a:cubicBezTo>
                    <a:pt x="214" y="288"/>
                    <a:pt x="213" y="288"/>
                    <a:pt x="213" y="289"/>
                  </a:cubicBezTo>
                  <a:cubicBezTo>
                    <a:pt x="212" y="290"/>
                    <a:pt x="212" y="290"/>
                    <a:pt x="212" y="290"/>
                  </a:cubicBezTo>
                  <a:cubicBezTo>
                    <a:pt x="212" y="289"/>
                    <a:pt x="212" y="288"/>
                    <a:pt x="212" y="287"/>
                  </a:cubicBezTo>
                  <a:cubicBezTo>
                    <a:pt x="211" y="287"/>
                    <a:pt x="211" y="286"/>
                    <a:pt x="211" y="287"/>
                  </a:cubicBezTo>
                  <a:cubicBezTo>
                    <a:pt x="210" y="287"/>
                    <a:pt x="210" y="288"/>
                    <a:pt x="210" y="287"/>
                  </a:cubicBezTo>
                  <a:cubicBezTo>
                    <a:pt x="210" y="286"/>
                    <a:pt x="210" y="285"/>
                    <a:pt x="209" y="285"/>
                  </a:cubicBezTo>
                  <a:cubicBezTo>
                    <a:pt x="209" y="285"/>
                    <a:pt x="208" y="285"/>
                    <a:pt x="208" y="285"/>
                  </a:cubicBezTo>
                  <a:cubicBezTo>
                    <a:pt x="208" y="284"/>
                    <a:pt x="208" y="283"/>
                    <a:pt x="208" y="282"/>
                  </a:cubicBezTo>
                  <a:cubicBezTo>
                    <a:pt x="208" y="282"/>
                    <a:pt x="208" y="281"/>
                    <a:pt x="208" y="282"/>
                  </a:cubicBezTo>
                  <a:cubicBezTo>
                    <a:pt x="208" y="282"/>
                    <a:pt x="208" y="283"/>
                    <a:pt x="209" y="282"/>
                  </a:cubicBezTo>
                  <a:cubicBezTo>
                    <a:pt x="209" y="282"/>
                    <a:pt x="209" y="281"/>
                    <a:pt x="209" y="281"/>
                  </a:cubicBezTo>
                  <a:cubicBezTo>
                    <a:pt x="209" y="280"/>
                    <a:pt x="208" y="281"/>
                    <a:pt x="208" y="281"/>
                  </a:cubicBezTo>
                  <a:cubicBezTo>
                    <a:pt x="207" y="281"/>
                    <a:pt x="206" y="282"/>
                    <a:pt x="205" y="283"/>
                  </a:cubicBezTo>
                  <a:cubicBezTo>
                    <a:pt x="205" y="283"/>
                    <a:pt x="205" y="283"/>
                    <a:pt x="204" y="283"/>
                  </a:cubicBezTo>
                  <a:cubicBezTo>
                    <a:pt x="204" y="282"/>
                    <a:pt x="203" y="282"/>
                    <a:pt x="203" y="281"/>
                  </a:cubicBezTo>
                  <a:cubicBezTo>
                    <a:pt x="204" y="281"/>
                    <a:pt x="204" y="282"/>
                    <a:pt x="205" y="281"/>
                  </a:cubicBezTo>
                  <a:cubicBezTo>
                    <a:pt x="205" y="281"/>
                    <a:pt x="208" y="280"/>
                    <a:pt x="208" y="279"/>
                  </a:cubicBezTo>
                  <a:cubicBezTo>
                    <a:pt x="207" y="278"/>
                    <a:pt x="207" y="277"/>
                    <a:pt x="206" y="277"/>
                  </a:cubicBezTo>
                  <a:cubicBezTo>
                    <a:pt x="205" y="278"/>
                    <a:pt x="204" y="278"/>
                    <a:pt x="204" y="278"/>
                  </a:cubicBezTo>
                  <a:cubicBezTo>
                    <a:pt x="203" y="279"/>
                    <a:pt x="201" y="279"/>
                    <a:pt x="202" y="280"/>
                  </a:cubicBezTo>
                  <a:cubicBezTo>
                    <a:pt x="203" y="280"/>
                    <a:pt x="204" y="280"/>
                    <a:pt x="204" y="280"/>
                  </a:cubicBezTo>
                  <a:cubicBezTo>
                    <a:pt x="204" y="281"/>
                    <a:pt x="202" y="281"/>
                    <a:pt x="202" y="281"/>
                  </a:cubicBezTo>
                  <a:cubicBezTo>
                    <a:pt x="202" y="281"/>
                    <a:pt x="201" y="281"/>
                    <a:pt x="200" y="281"/>
                  </a:cubicBezTo>
                  <a:cubicBezTo>
                    <a:pt x="199" y="282"/>
                    <a:pt x="198" y="282"/>
                    <a:pt x="197" y="283"/>
                  </a:cubicBezTo>
                  <a:cubicBezTo>
                    <a:pt x="196" y="284"/>
                    <a:pt x="195" y="284"/>
                    <a:pt x="194" y="284"/>
                  </a:cubicBezTo>
                  <a:cubicBezTo>
                    <a:pt x="193" y="285"/>
                    <a:pt x="193" y="285"/>
                    <a:pt x="192" y="285"/>
                  </a:cubicBezTo>
                  <a:cubicBezTo>
                    <a:pt x="192" y="286"/>
                    <a:pt x="192" y="285"/>
                    <a:pt x="192" y="284"/>
                  </a:cubicBezTo>
                  <a:cubicBezTo>
                    <a:pt x="191" y="284"/>
                    <a:pt x="190" y="284"/>
                    <a:pt x="190" y="284"/>
                  </a:cubicBezTo>
                  <a:cubicBezTo>
                    <a:pt x="190" y="283"/>
                    <a:pt x="190" y="283"/>
                    <a:pt x="189" y="283"/>
                  </a:cubicBezTo>
                  <a:cubicBezTo>
                    <a:pt x="188" y="283"/>
                    <a:pt x="188" y="282"/>
                    <a:pt x="188" y="281"/>
                  </a:cubicBezTo>
                  <a:cubicBezTo>
                    <a:pt x="188" y="281"/>
                    <a:pt x="187" y="280"/>
                    <a:pt x="187" y="280"/>
                  </a:cubicBezTo>
                  <a:cubicBezTo>
                    <a:pt x="186" y="280"/>
                    <a:pt x="185" y="280"/>
                    <a:pt x="184" y="280"/>
                  </a:cubicBezTo>
                  <a:cubicBezTo>
                    <a:pt x="184" y="280"/>
                    <a:pt x="184" y="279"/>
                    <a:pt x="183" y="279"/>
                  </a:cubicBezTo>
                  <a:cubicBezTo>
                    <a:pt x="182" y="278"/>
                    <a:pt x="182" y="278"/>
                    <a:pt x="181" y="279"/>
                  </a:cubicBezTo>
                  <a:cubicBezTo>
                    <a:pt x="180" y="280"/>
                    <a:pt x="180" y="279"/>
                    <a:pt x="179" y="279"/>
                  </a:cubicBezTo>
                  <a:cubicBezTo>
                    <a:pt x="179" y="279"/>
                    <a:pt x="179" y="279"/>
                    <a:pt x="179" y="278"/>
                  </a:cubicBezTo>
                  <a:cubicBezTo>
                    <a:pt x="178" y="277"/>
                    <a:pt x="178" y="276"/>
                    <a:pt x="177" y="276"/>
                  </a:cubicBezTo>
                  <a:cubicBezTo>
                    <a:pt x="176" y="276"/>
                    <a:pt x="175" y="276"/>
                    <a:pt x="175" y="275"/>
                  </a:cubicBezTo>
                  <a:cubicBezTo>
                    <a:pt x="175" y="275"/>
                    <a:pt x="174" y="274"/>
                    <a:pt x="174" y="273"/>
                  </a:cubicBezTo>
                  <a:cubicBezTo>
                    <a:pt x="174" y="272"/>
                    <a:pt x="174" y="271"/>
                    <a:pt x="173" y="270"/>
                  </a:cubicBezTo>
                  <a:cubicBezTo>
                    <a:pt x="172" y="269"/>
                    <a:pt x="172" y="268"/>
                    <a:pt x="172" y="267"/>
                  </a:cubicBezTo>
                  <a:cubicBezTo>
                    <a:pt x="172" y="267"/>
                    <a:pt x="173" y="267"/>
                    <a:pt x="173" y="266"/>
                  </a:cubicBezTo>
                  <a:cubicBezTo>
                    <a:pt x="173" y="266"/>
                    <a:pt x="172" y="265"/>
                    <a:pt x="173" y="265"/>
                  </a:cubicBezTo>
                  <a:cubicBezTo>
                    <a:pt x="175" y="264"/>
                    <a:pt x="175" y="263"/>
                    <a:pt x="175" y="262"/>
                  </a:cubicBezTo>
                  <a:cubicBezTo>
                    <a:pt x="175" y="260"/>
                    <a:pt x="175" y="258"/>
                    <a:pt x="176" y="257"/>
                  </a:cubicBezTo>
                  <a:cubicBezTo>
                    <a:pt x="176" y="256"/>
                    <a:pt x="174" y="254"/>
                    <a:pt x="174" y="253"/>
                  </a:cubicBezTo>
                  <a:cubicBezTo>
                    <a:pt x="174" y="253"/>
                    <a:pt x="174" y="252"/>
                    <a:pt x="174" y="251"/>
                  </a:cubicBezTo>
                  <a:cubicBezTo>
                    <a:pt x="174" y="251"/>
                    <a:pt x="175" y="251"/>
                    <a:pt x="175" y="251"/>
                  </a:cubicBezTo>
                  <a:cubicBezTo>
                    <a:pt x="175" y="251"/>
                    <a:pt x="175" y="252"/>
                    <a:pt x="175" y="252"/>
                  </a:cubicBezTo>
                  <a:cubicBezTo>
                    <a:pt x="176" y="252"/>
                    <a:pt x="175" y="251"/>
                    <a:pt x="175" y="251"/>
                  </a:cubicBezTo>
                  <a:cubicBezTo>
                    <a:pt x="176" y="250"/>
                    <a:pt x="177" y="251"/>
                    <a:pt x="177" y="250"/>
                  </a:cubicBezTo>
                  <a:cubicBezTo>
                    <a:pt x="177" y="250"/>
                    <a:pt x="176" y="249"/>
                    <a:pt x="176" y="249"/>
                  </a:cubicBezTo>
                  <a:cubicBezTo>
                    <a:pt x="176" y="249"/>
                    <a:pt x="175" y="249"/>
                    <a:pt x="175" y="250"/>
                  </a:cubicBezTo>
                  <a:cubicBezTo>
                    <a:pt x="175" y="250"/>
                    <a:pt x="174" y="249"/>
                    <a:pt x="174" y="250"/>
                  </a:cubicBezTo>
                  <a:cubicBezTo>
                    <a:pt x="174" y="251"/>
                    <a:pt x="174" y="251"/>
                    <a:pt x="174" y="251"/>
                  </a:cubicBezTo>
                  <a:cubicBezTo>
                    <a:pt x="174" y="251"/>
                    <a:pt x="173" y="251"/>
                    <a:pt x="173" y="251"/>
                  </a:cubicBezTo>
                  <a:cubicBezTo>
                    <a:pt x="172" y="251"/>
                    <a:pt x="172" y="251"/>
                    <a:pt x="171" y="251"/>
                  </a:cubicBezTo>
                  <a:cubicBezTo>
                    <a:pt x="170" y="251"/>
                    <a:pt x="170" y="252"/>
                    <a:pt x="169" y="252"/>
                  </a:cubicBezTo>
                  <a:cubicBezTo>
                    <a:pt x="168" y="252"/>
                    <a:pt x="167" y="252"/>
                    <a:pt x="167" y="251"/>
                  </a:cubicBezTo>
                  <a:cubicBezTo>
                    <a:pt x="166" y="251"/>
                    <a:pt x="167" y="251"/>
                    <a:pt x="168" y="250"/>
                  </a:cubicBezTo>
                  <a:cubicBezTo>
                    <a:pt x="169" y="250"/>
                    <a:pt x="169" y="249"/>
                    <a:pt x="170" y="249"/>
                  </a:cubicBezTo>
                  <a:cubicBezTo>
                    <a:pt x="170" y="248"/>
                    <a:pt x="171" y="246"/>
                    <a:pt x="172" y="246"/>
                  </a:cubicBezTo>
                  <a:cubicBezTo>
                    <a:pt x="172" y="245"/>
                    <a:pt x="173" y="244"/>
                    <a:pt x="173" y="243"/>
                  </a:cubicBezTo>
                  <a:cubicBezTo>
                    <a:pt x="173" y="242"/>
                    <a:pt x="172" y="242"/>
                    <a:pt x="172" y="241"/>
                  </a:cubicBezTo>
                  <a:cubicBezTo>
                    <a:pt x="172" y="240"/>
                    <a:pt x="173" y="237"/>
                    <a:pt x="172" y="237"/>
                  </a:cubicBezTo>
                  <a:cubicBezTo>
                    <a:pt x="172" y="237"/>
                    <a:pt x="171" y="238"/>
                    <a:pt x="171" y="239"/>
                  </a:cubicBezTo>
                  <a:cubicBezTo>
                    <a:pt x="171" y="239"/>
                    <a:pt x="170" y="240"/>
                    <a:pt x="170" y="240"/>
                  </a:cubicBezTo>
                  <a:cubicBezTo>
                    <a:pt x="169" y="240"/>
                    <a:pt x="170" y="241"/>
                    <a:pt x="169" y="241"/>
                  </a:cubicBezTo>
                  <a:cubicBezTo>
                    <a:pt x="169" y="242"/>
                    <a:pt x="168" y="244"/>
                    <a:pt x="167" y="244"/>
                  </a:cubicBezTo>
                  <a:cubicBezTo>
                    <a:pt x="166" y="245"/>
                    <a:pt x="166" y="246"/>
                    <a:pt x="166" y="246"/>
                  </a:cubicBezTo>
                  <a:cubicBezTo>
                    <a:pt x="165" y="247"/>
                    <a:pt x="164" y="246"/>
                    <a:pt x="163" y="246"/>
                  </a:cubicBezTo>
                  <a:cubicBezTo>
                    <a:pt x="162" y="247"/>
                    <a:pt x="162" y="246"/>
                    <a:pt x="161" y="247"/>
                  </a:cubicBezTo>
                  <a:cubicBezTo>
                    <a:pt x="160" y="247"/>
                    <a:pt x="160" y="247"/>
                    <a:pt x="159" y="247"/>
                  </a:cubicBezTo>
                  <a:cubicBezTo>
                    <a:pt x="158" y="247"/>
                    <a:pt x="159" y="246"/>
                    <a:pt x="160" y="245"/>
                  </a:cubicBezTo>
                  <a:cubicBezTo>
                    <a:pt x="160" y="245"/>
                    <a:pt x="161" y="244"/>
                    <a:pt x="161" y="244"/>
                  </a:cubicBezTo>
                  <a:cubicBezTo>
                    <a:pt x="162" y="243"/>
                    <a:pt x="163" y="244"/>
                    <a:pt x="164" y="244"/>
                  </a:cubicBezTo>
                  <a:cubicBezTo>
                    <a:pt x="164" y="244"/>
                    <a:pt x="165" y="244"/>
                    <a:pt x="165" y="243"/>
                  </a:cubicBezTo>
                  <a:cubicBezTo>
                    <a:pt x="165" y="242"/>
                    <a:pt x="167" y="237"/>
                    <a:pt x="168" y="237"/>
                  </a:cubicBezTo>
                  <a:cubicBezTo>
                    <a:pt x="168" y="236"/>
                    <a:pt x="170" y="235"/>
                    <a:pt x="170" y="234"/>
                  </a:cubicBezTo>
                  <a:cubicBezTo>
                    <a:pt x="171" y="233"/>
                    <a:pt x="172" y="233"/>
                    <a:pt x="172" y="232"/>
                  </a:cubicBezTo>
                  <a:cubicBezTo>
                    <a:pt x="173" y="231"/>
                    <a:pt x="173" y="231"/>
                    <a:pt x="173" y="230"/>
                  </a:cubicBezTo>
                  <a:cubicBezTo>
                    <a:pt x="173" y="229"/>
                    <a:pt x="173" y="228"/>
                    <a:pt x="174" y="228"/>
                  </a:cubicBezTo>
                  <a:cubicBezTo>
                    <a:pt x="175" y="227"/>
                    <a:pt x="176" y="227"/>
                    <a:pt x="175" y="227"/>
                  </a:cubicBezTo>
                  <a:cubicBezTo>
                    <a:pt x="175" y="226"/>
                    <a:pt x="175" y="225"/>
                    <a:pt x="176" y="225"/>
                  </a:cubicBezTo>
                  <a:cubicBezTo>
                    <a:pt x="176" y="224"/>
                    <a:pt x="176" y="224"/>
                    <a:pt x="176" y="223"/>
                  </a:cubicBezTo>
                  <a:cubicBezTo>
                    <a:pt x="176" y="221"/>
                    <a:pt x="175" y="222"/>
                    <a:pt x="175" y="222"/>
                  </a:cubicBezTo>
                  <a:cubicBezTo>
                    <a:pt x="175" y="223"/>
                    <a:pt x="175" y="224"/>
                    <a:pt x="175" y="224"/>
                  </a:cubicBezTo>
                  <a:cubicBezTo>
                    <a:pt x="175" y="225"/>
                    <a:pt x="174" y="225"/>
                    <a:pt x="174" y="226"/>
                  </a:cubicBezTo>
                  <a:cubicBezTo>
                    <a:pt x="173" y="226"/>
                    <a:pt x="172" y="226"/>
                    <a:pt x="172" y="227"/>
                  </a:cubicBezTo>
                  <a:cubicBezTo>
                    <a:pt x="171" y="227"/>
                    <a:pt x="171" y="228"/>
                    <a:pt x="170" y="229"/>
                  </a:cubicBezTo>
                  <a:cubicBezTo>
                    <a:pt x="169" y="230"/>
                    <a:pt x="168" y="231"/>
                    <a:pt x="168" y="231"/>
                  </a:cubicBezTo>
                  <a:cubicBezTo>
                    <a:pt x="167" y="232"/>
                    <a:pt x="167" y="233"/>
                    <a:pt x="166" y="233"/>
                  </a:cubicBezTo>
                  <a:cubicBezTo>
                    <a:pt x="165" y="232"/>
                    <a:pt x="165" y="232"/>
                    <a:pt x="165" y="233"/>
                  </a:cubicBezTo>
                  <a:cubicBezTo>
                    <a:pt x="164" y="233"/>
                    <a:pt x="163" y="234"/>
                    <a:pt x="162" y="234"/>
                  </a:cubicBezTo>
                  <a:cubicBezTo>
                    <a:pt x="161" y="234"/>
                    <a:pt x="161" y="235"/>
                    <a:pt x="160" y="235"/>
                  </a:cubicBezTo>
                  <a:cubicBezTo>
                    <a:pt x="159" y="236"/>
                    <a:pt x="159" y="236"/>
                    <a:pt x="158" y="237"/>
                  </a:cubicBezTo>
                  <a:cubicBezTo>
                    <a:pt x="157" y="238"/>
                    <a:pt x="157" y="237"/>
                    <a:pt x="157" y="238"/>
                  </a:cubicBezTo>
                  <a:cubicBezTo>
                    <a:pt x="156" y="239"/>
                    <a:pt x="156" y="239"/>
                    <a:pt x="155" y="239"/>
                  </a:cubicBezTo>
                  <a:cubicBezTo>
                    <a:pt x="155" y="240"/>
                    <a:pt x="154" y="240"/>
                    <a:pt x="154" y="241"/>
                  </a:cubicBezTo>
                  <a:cubicBezTo>
                    <a:pt x="154" y="241"/>
                    <a:pt x="153" y="242"/>
                    <a:pt x="154" y="242"/>
                  </a:cubicBezTo>
                  <a:cubicBezTo>
                    <a:pt x="154" y="242"/>
                    <a:pt x="154" y="242"/>
                    <a:pt x="154" y="242"/>
                  </a:cubicBezTo>
                  <a:cubicBezTo>
                    <a:pt x="154" y="243"/>
                    <a:pt x="154" y="244"/>
                    <a:pt x="153" y="244"/>
                  </a:cubicBezTo>
                  <a:cubicBezTo>
                    <a:pt x="153" y="243"/>
                    <a:pt x="153" y="242"/>
                    <a:pt x="152" y="242"/>
                  </a:cubicBezTo>
                  <a:cubicBezTo>
                    <a:pt x="152" y="243"/>
                    <a:pt x="151" y="243"/>
                    <a:pt x="151" y="242"/>
                  </a:cubicBezTo>
                  <a:cubicBezTo>
                    <a:pt x="150" y="242"/>
                    <a:pt x="150" y="240"/>
                    <a:pt x="149" y="240"/>
                  </a:cubicBezTo>
                  <a:cubicBezTo>
                    <a:pt x="148" y="239"/>
                    <a:pt x="149" y="239"/>
                    <a:pt x="149" y="238"/>
                  </a:cubicBezTo>
                  <a:cubicBezTo>
                    <a:pt x="150" y="238"/>
                    <a:pt x="149" y="239"/>
                    <a:pt x="150" y="239"/>
                  </a:cubicBezTo>
                  <a:cubicBezTo>
                    <a:pt x="151" y="239"/>
                    <a:pt x="151" y="238"/>
                    <a:pt x="151" y="237"/>
                  </a:cubicBezTo>
                  <a:cubicBezTo>
                    <a:pt x="151" y="236"/>
                    <a:pt x="152" y="234"/>
                    <a:pt x="152" y="233"/>
                  </a:cubicBezTo>
                  <a:cubicBezTo>
                    <a:pt x="151" y="232"/>
                    <a:pt x="150" y="231"/>
                    <a:pt x="150" y="230"/>
                  </a:cubicBezTo>
                  <a:cubicBezTo>
                    <a:pt x="150" y="229"/>
                    <a:pt x="150" y="228"/>
                    <a:pt x="150" y="227"/>
                  </a:cubicBezTo>
                  <a:cubicBezTo>
                    <a:pt x="150" y="226"/>
                    <a:pt x="151" y="226"/>
                    <a:pt x="150" y="226"/>
                  </a:cubicBezTo>
                  <a:cubicBezTo>
                    <a:pt x="149" y="226"/>
                    <a:pt x="149" y="225"/>
                    <a:pt x="148" y="225"/>
                  </a:cubicBezTo>
                  <a:cubicBezTo>
                    <a:pt x="147" y="225"/>
                    <a:pt x="147" y="225"/>
                    <a:pt x="147" y="224"/>
                  </a:cubicBezTo>
                  <a:cubicBezTo>
                    <a:pt x="147" y="224"/>
                    <a:pt x="147" y="223"/>
                    <a:pt x="147" y="222"/>
                  </a:cubicBezTo>
                  <a:cubicBezTo>
                    <a:pt x="147" y="222"/>
                    <a:pt x="147" y="221"/>
                    <a:pt x="148" y="221"/>
                  </a:cubicBezTo>
                  <a:cubicBezTo>
                    <a:pt x="148" y="221"/>
                    <a:pt x="148" y="221"/>
                    <a:pt x="148" y="221"/>
                  </a:cubicBezTo>
                  <a:cubicBezTo>
                    <a:pt x="148" y="222"/>
                    <a:pt x="149" y="221"/>
                    <a:pt x="149" y="221"/>
                  </a:cubicBezTo>
                  <a:cubicBezTo>
                    <a:pt x="149" y="220"/>
                    <a:pt x="149" y="218"/>
                    <a:pt x="148" y="218"/>
                  </a:cubicBezTo>
                  <a:cubicBezTo>
                    <a:pt x="147" y="219"/>
                    <a:pt x="146" y="219"/>
                    <a:pt x="146" y="219"/>
                  </a:cubicBezTo>
                  <a:cubicBezTo>
                    <a:pt x="146" y="218"/>
                    <a:pt x="147" y="218"/>
                    <a:pt x="147" y="218"/>
                  </a:cubicBezTo>
                  <a:cubicBezTo>
                    <a:pt x="147" y="217"/>
                    <a:pt x="148" y="217"/>
                    <a:pt x="147" y="216"/>
                  </a:cubicBezTo>
                  <a:cubicBezTo>
                    <a:pt x="147" y="215"/>
                    <a:pt x="147" y="214"/>
                    <a:pt x="146" y="215"/>
                  </a:cubicBezTo>
                  <a:cubicBezTo>
                    <a:pt x="146" y="215"/>
                    <a:pt x="145" y="215"/>
                    <a:pt x="145" y="215"/>
                  </a:cubicBezTo>
                  <a:cubicBezTo>
                    <a:pt x="145" y="214"/>
                    <a:pt x="145" y="214"/>
                    <a:pt x="145" y="215"/>
                  </a:cubicBezTo>
                  <a:cubicBezTo>
                    <a:pt x="144" y="216"/>
                    <a:pt x="143" y="215"/>
                    <a:pt x="142" y="215"/>
                  </a:cubicBezTo>
                  <a:cubicBezTo>
                    <a:pt x="142" y="215"/>
                    <a:pt x="141" y="214"/>
                    <a:pt x="140" y="213"/>
                  </a:cubicBezTo>
                  <a:cubicBezTo>
                    <a:pt x="140" y="213"/>
                    <a:pt x="140" y="213"/>
                    <a:pt x="139" y="213"/>
                  </a:cubicBezTo>
                  <a:cubicBezTo>
                    <a:pt x="139" y="212"/>
                    <a:pt x="138" y="212"/>
                    <a:pt x="138" y="213"/>
                  </a:cubicBezTo>
                  <a:cubicBezTo>
                    <a:pt x="138" y="213"/>
                    <a:pt x="137" y="213"/>
                    <a:pt x="136" y="213"/>
                  </a:cubicBezTo>
                  <a:cubicBezTo>
                    <a:pt x="135" y="212"/>
                    <a:pt x="133" y="209"/>
                    <a:pt x="132" y="208"/>
                  </a:cubicBezTo>
                  <a:cubicBezTo>
                    <a:pt x="131" y="207"/>
                    <a:pt x="130" y="207"/>
                    <a:pt x="129" y="207"/>
                  </a:cubicBezTo>
                  <a:cubicBezTo>
                    <a:pt x="129" y="207"/>
                    <a:pt x="127" y="209"/>
                    <a:pt x="126" y="208"/>
                  </a:cubicBezTo>
                  <a:cubicBezTo>
                    <a:pt x="124" y="207"/>
                    <a:pt x="117" y="207"/>
                    <a:pt x="115" y="207"/>
                  </a:cubicBezTo>
                  <a:cubicBezTo>
                    <a:pt x="112" y="208"/>
                    <a:pt x="111" y="208"/>
                    <a:pt x="109" y="209"/>
                  </a:cubicBezTo>
                  <a:cubicBezTo>
                    <a:pt x="107" y="210"/>
                    <a:pt x="105" y="210"/>
                    <a:pt x="104" y="211"/>
                  </a:cubicBezTo>
                  <a:cubicBezTo>
                    <a:pt x="102" y="211"/>
                    <a:pt x="102" y="211"/>
                    <a:pt x="100" y="212"/>
                  </a:cubicBezTo>
                  <a:cubicBezTo>
                    <a:pt x="98" y="212"/>
                    <a:pt x="95" y="212"/>
                    <a:pt x="94" y="212"/>
                  </a:cubicBezTo>
                  <a:cubicBezTo>
                    <a:pt x="92" y="212"/>
                    <a:pt x="91" y="210"/>
                    <a:pt x="90" y="211"/>
                  </a:cubicBezTo>
                  <a:cubicBezTo>
                    <a:pt x="89" y="211"/>
                    <a:pt x="88" y="211"/>
                    <a:pt x="87" y="211"/>
                  </a:cubicBezTo>
                  <a:cubicBezTo>
                    <a:pt x="86" y="212"/>
                    <a:pt x="85" y="213"/>
                    <a:pt x="84" y="213"/>
                  </a:cubicBezTo>
                  <a:cubicBezTo>
                    <a:pt x="82" y="214"/>
                    <a:pt x="82" y="214"/>
                    <a:pt x="80" y="215"/>
                  </a:cubicBezTo>
                  <a:cubicBezTo>
                    <a:pt x="79" y="216"/>
                    <a:pt x="78" y="216"/>
                    <a:pt x="77" y="216"/>
                  </a:cubicBezTo>
                  <a:cubicBezTo>
                    <a:pt x="76" y="216"/>
                    <a:pt x="75" y="216"/>
                    <a:pt x="73" y="216"/>
                  </a:cubicBezTo>
                  <a:cubicBezTo>
                    <a:pt x="72" y="217"/>
                    <a:pt x="70" y="221"/>
                    <a:pt x="69" y="222"/>
                  </a:cubicBezTo>
                  <a:cubicBezTo>
                    <a:pt x="68" y="222"/>
                    <a:pt x="68" y="223"/>
                    <a:pt x="67" y="223"/>
                  </a:cubicBezTo>
                  <a:cubicBezTo>
                    <a:pt x="67" y="224"/>
                    <a:pt x="65" y="225"/>
                    <a:pt x="65" y="225"/>
                  </a:cubicBezTo>
                  <a:cubicBezTo>
                    <a:pt x="65" y="225"/>
                    <a:pt x="65" y="225"/>
                    <a:pt x="64" y="225"/>
                  </a:cubicBezTo>
                  <a:cubicBezTo>
                    <a:pt x="63" y="225"/>
                    <a:pt x="63" y="226"/>
                    <a:pt x="62" y="225"/>
                  </a:cubicBezTo>
                  <a:cubicBezTo>
                    <a:pt x="62" y="225"/>
                    <a:pt x="62" y="224"/>
                    <a:pt x="61" y="224"/>
                  </a:cubicBezTo>
                  <a:cubicBezTo>
                    <a:pt x="61" y="224"/>
                    <a:pt x="60" y="224"/>
                    <a:pt x="59" y="224"/>
                  </a:cubicBezTo>
                  <a:cubicBezTo>
                    <a:pt x="58" y="224"/>
                    <a:pt x="57" y="225"/>
                    <a:pt x="57" y="224"/>
                  </a:cubicBezTo>
                  <a:cubicBezTo>
                    <a:pt x="57" y="224"/>
                    <a:pt x="56" y="224"/>
                    <a:pt x="56" y="224"/>
                  </a:cubicBezTo>
                  <a:cubicBezTo>
                    <a:pt x="55" y="224"/>
                    <a:pt x="55" y="225"/>
                    <a:pt x="54" y="225"/>
                  </a:cubicBezTo>
                  <a:cubicBezTo>
                    <a:pt x="54" y="224"/>
                    <a:pt x="54" y="223"/>
                    <a:pt x="53" y="223"/>
                  </a:cubicBezTo>
                  <a:cubicBezTo>
                    <a:pt x="53" y="223"/>
                    <a:pt x="52" y="223"/>
                    <a:pt x="51" y="223"/>
                  </a:cubicBezTo>
                  <a:cubicBezTo>
                    <a:pt x="50" y="223"/>
                    <a:pt x="50" y="222"/>
                    <a:pt x="49" y="222"/>
                  </a:cubicBezTo>
                  <a:cubicBezTo>
                    <a:pt x="49" y="222"/>
                    <a:pt x="46" y="222"/>
                    <a:pt x="45" y="223"/>
                  </a:cubicBezTo>
                  <a:cubicBezTo>
                    <a:pt x="44" y="223"/>
                    <a:pt x="44" y="222"/>
                    <a:pt x="43" y="223"/>
                  </a:cubicBezTo>
                  <a:cubicBezTo>
                    <a:pt x="42" y="223"/>
                    <a:pt x="42" y="224"/>
                    <a:pt x="41" y="223"/>
                  </a:cubicBezTo>
                  <a:cubicBezTo>
                    <a:pt x="40" y="222"/>
                    <a:pt x="37" y="222"/>
                    <a:pt x="37" y="223"/>
                  </a:cubicBezTo>
                  <a:cubicBezTo>
                    <a:pt x="36" y="223"/>
                    <a:pt x="36" y="224"/>
                    <a:pt x="35" y="224"/>
                  </a:cubicBezTo>
                  <a:cubicBezTo>
                    <a:pt x="34" y="224"/>
                    <a:pt x="33" y="225"/>
                    <a:pt x="33" y="225"/>
                  </a:cubicBezTo>
                  <a:cubicBezTo>
                    <a:pt x="33" y="226"/>
                    <a:pt x="33" y="226"/>
                    <a:pt x="33" y="226"/>
                  </a:cubicBezTo>
                  <a:cubicBezTo>
                    <a:pt x="32" y="226"/>
                    <a:pt x="32" y="227"/>
                    <a:pt x="32" y="227"/>
                  </a:cubicBezTo>
                  <a:cubicBezTo>
                    <a:pt x="31" y="227"/>
                    <a:pt x="31" y="227"/>
                    <a:pt x="31" y="227"/>
                  </a:cubicBezTo>
                  <a:cubicBezTo>
                    <a:pt x="31" y="228"/>
                    <a:pt x="30" y="227"/>
                    <a:pt x="30" y="226"/>
                  </a:cubicBezTo>
                  <a:cubicBezTo>
                    <a:pt x="29" y="226"/>
                    <a:pt x="28" y="226"/>
                    <a:pt x="28" y="227"/>
                  </a:cubicBezTo>
                  <a:cubicBezTo>
                    <a:pt x="28" y="227"/>
                    <a:pt x="27" y="228"/>
                    <a:pt x="26" y="228"/>
                  </a:cubicBezTo>
                  <a:cubicBezTo>
                    <a:pt x="26" y="229"/>
                    <a:pt x="25" y="228"/>
                    <a:pt x="25" y="229"/>
                  </a:cubicBezTo>
                  <a:cubicBezTo>
                    <a:pt x="24" y="229"/>
                    <a:pt x="24" y="230"/>
                    <a:pt x="23" y="230"/>
                  </a:cubicBezTo>
                  <a:cubicBezTo>
                    <a:pt x="23" y="230"/>
                    <a:pt x="22" y="230"/>
                    <a:pt x="22" y="231"/>
                  </a:cubicBez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92" name="Freeform 571">
              <a:extLst>
                <a:ext uri="{FF2B5EF4-FFF2-40B4-BE49-F238E27FC236}">
                  <a16:creationId xmlns:a16="http://schemas.microsoft.com/office/drawing/2014/main" id="{1D680444-EA22-4E6D-8BF8-3116BA03C2F1}"/>
                </a:ext>
              </a:extLst>
            </p:cNvPr>
            <p:cNvSpPr>
              <a:spLocks/>
            </p:cNvSpPr>
            <p:nvPr/>
          </p:nvSpPr>
          <p:spPr bwMode="gray">
            <a:xfrm>
              <a:off x="10679901" y="4274671"/>
              <a:ext cx="198888" cy="235418"/>
            </a:xfrm>
            <a:custGeom>
              <a:avLst/>
              <a:gdLst>
                <a:gd name="T0" fmla="*/ 70 w 77"/>
                <a:gd name="T1" fmla="*/ 82 h 91"/>
                <a:gd name="T2" fmla="*/ 77 w 77"/>
                <a:gd name="T3" fmla="*/ 85 h 91"/>
                <a:gd name="T4" fmla="*/ 72 w 77"/>
                <a:gd name="T5" fmla="*/ 86 h 91"/>
                <a:gd name="T6" fmla="*/ 72 w 77"/>
                <a:gd name="T7" fmla="*/ 90 h 91"/>
                <a:gd name="T8" fmla="*/ 70 w 77"/>
                <a:gd name="T9" fmla="*/ 89 h 91"/>
                <a:gd name="T10" fmla="*/ 68 w 77"/>
                <a:gd name="T11" fmla="*/ 85 h 91"/>
                <a:gd name="T12" fmla="*/ 61 w 77"/>
                <a:gd name="T13" fmla="*/ 84 h 91"/>
                <a:gd name="T14" fmla="*/ 56 w 77"/>
                <a:gd name="T15" fmla="*/ 83 h 91"/>
                <a:gd name="T16" fmla="*/ 52 w 77"/>
                <a:gd name="T17" fmla="*/ 82 h 91"/>
                <a:gd name="T18" fmla="*/ 50 w 77"/>
                <a:gd name="T19" fmla="*/ 80 h 91"/>
                <a:gd name="T20" fmla="*/ 46 w 77"/>
                <a:gd name="T21" fmla="*/ 75 h 91"/>
                <a:gd name="T22" fmla="*/ 47 w 77"/>
                <a:gd name="T23" fmla="*/ 71 h 91"/>
                <a:gd name="T24" fmla="*/ 44 w 77"/>
                <a:gd name="T25" fmla="*/ 69 h 91"/>
                <a:gd name="T26" fmla="*/ 41 w 77"/>
                <a:gd name="T27" fmla="*/ 62 h 91"/>
                <a:gd name="T28" fmla="*/ 38 w 77"/>
                <a:gd name="T29" fmla="*/ 59 h 91"/>
                <a:gd name="T30" fmla="*/ 32 w 77"/>
                <a:gd name="T31" fmla="*/ 57 h 91"/>
                <a:gd name="T32" fmla="*/ 30 w 77"/>
                <a:gd name="T33" fmla="*/ 55 h 91"/>
                <a:gd name="T34" fmla="*/ 29 w 77"/>
                <a:gd name="T35" fmla="*/ 54 h 91"/>
                <a:gd name="T36" fmla="*/ 28 w 77"/>
                <a:gd name="T37" fmla="*/ 56 h 91"/>
                <a:gd name="T38" fmla="*/ 24 w 77"/>
                <a:gd name="T39" fmla="*/ 56 h 91"/>
                <a:gd name="T40" fmla="*/ 24 w 77"/>
                <a:gd name="T41" fmla="*/ 57 h 91"/>
                <a:gd name="T42" fmla="*/ 22 w 77"/>
                <a:gd name="T43" fmla="*/ 59 h 91"/>
                <a:gd name="T44" fmla="*/ 21 w 77"/>
                <a:gd name="T45" fmla="*/ 61 h 91"/>
                <a:gd name="T46" fmla="*/ 15 w 77"/>
                <a:gd name="T47" fmla="*/ 62 h 91"/>
                <a:gd name="T48" fmla="*/ 10 w 77"/>
                <a:gd name="T49" fmla="*/ 61 h 91"/>
                <a:gd name="T50" fmla="*/ 15 w 77"/>
                <a:gd name="T51" fmla="*/ 62 h 91"/>
                <a:gd name="T52" fmla="*/ 19 w 77"/>
                <a:gd name="T53" fmla="*/ 69 h 91"/>
                <a:gd name="T54" fmla="*/ 12 w 77"/>
                <a:gd name="T55" fmla="*/ 73 h 91"/>
                <a:gd name="T56" fmla="*/ 7 w 77"/>
                <a:gd name="T57" fmla="*/ 71 h 91"/>
                <a:gd name="T58" fmla="*/ 1 w 77"/>
                <a:gd name="T59" fmla="*/ 71 h 91"/>
                <a:gd name="T60" fmla="*/ 1 w 77"/>
                <a:gd name="T61" fmla="*/ 46 h 91"/>
                <a:gd name="T62" fmla="*/ 4 w 77"/>
                <a:gd name="T63" fmla="*/ 0 h 91"/>
                <a:gd name="T64" fmla="*/ 12 w 77"/>
                <a:gd name="T65" fmla="*/ 4 h 91"/>
                <a:gd name="T66" fmla="*/ 19 w 77"/>
                <a:gd name="T67" fmla="*/ 8 h 91"/>
                <a:gd name="T68" fmla="*/ 26 w 77"/>
                <a:gd name="T69" fmla="*/ 12 h 91"/>
                <a:gd name="T70" fmla="*/ 30 w 77"/>
                <a:gd name="T71" fmla="*/ 14 h 91"/>
                <a:gd name="T72" fmla="*/ 34 w 77"/>
                <a:gd name="T73" fmla="*/ 18 h 91"/>
                <a:gd name="T74" fmla="*/ 38 w 77"/>
                <a:gd name="T75" fmla="*/ 21 h 91"/>
                <a:gd name="T76" fmla="*/ 40 w 77"/>
                <a:gd name="T77" fmla="*/ 26 h 91"/>
                <a:gd name="T78" fmla="*/ 41 w 77"/>
                <a:gd name="T79" fmla="*/ 32 h 91"/>
                <a:gd name="T80" fmla="*/ 47 w 77"/>
                <a:gd name="T81" fmla="*/ 36 h 91"/>
                <a:gd name="T82" fmla="*/ 53 w 77"/>
                <a:gd name="T83" fmla="*/ 37 h 91"/>
                <a:gd name="T84" fmla="*/ 56 w 77"/>
                <a:gd name="T85" fmla="*/ 44 h 91"/>
                <a:gd name="T86" fmla="*/ 51 w 77"/>
                <a:gd name="T87" fmla="*/ 46 h 91"/>
                <a:gd name="T88" fmla="*/ 48 w 77"/>
                <a:gd name="T89" fmla="*/ 48 h 91"/>
                <a:gd name="T90" fmla="*/ 51 w 77"/>
                <a:gd name="T91" fmla="*/ 55 h 91"/>
                <a:gd name="T92" fmla="*/ 55 w 77"/>
                <a:gd name="T93" fmla="*/ 59 h 91"/>
                <a:gd name="T94" fmla="*/ 57 w 77"/>
                <a:gd name="T95" fmla="*/ 64 h 91"/>
                <a:gd name="T96" fmla="*/ 60 w 77"/>
                <a:gd name="T97" fmla="*/ 71 h 91"/>
                <a:gd name="T98" fmla="*/ 65 w 77"/>
                <a:gd name="T99" fmla="*/ 73 h 91"/>
                <a:gd name="T100" fmla="*/ 66 w 77"/>
                <a:gd name="T101" fmla="*/ 77 h 91"/>
                <a:gd name="T102" fmla="*/ 70 w 77"/>
                <a:gd name="T103" fmla="*/ 7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 h="91">
                  <a:moveTo>
                    <a:pt x="69" y="79"/>
                  </a:moveTo>
                  <a:cubicBezTo>
                    <a:pt x="68" y="80"/>
                    <a:pt x="68" y="80"/>
                    <a:pt x="68" y="81"/>
                  </a:cubicBezTo>
                  <a:cubicBezTo>
                    <a:pt x="68" y="82"/>
                    <a:pt x="69" y="82"/>
                    <a:pt x="70" y="82"/>
                  </a:cubicBezTo>
                  <a:cubicBezTo>
                    <a:pt x="70" y="83"/>
                    <a:pt x="71" y="83"/>
                    <a:pt x="72" y="84"/>
                  </a:cubicBezTo>
                  <a:cubicBezTo>
                    <a:pt x="72" y="84"/>
                    <a:pt x="74" y="84"/>
                    <a:pt x="74" y="85"/>
                  </a:cubicBezTo>
                  <a:cubicBezTo>
                    <a:pt x="75" y="85"/>
                    <a:pt x="77" y="85"/>
                    <a:pt x="77" y="85"/>
                  </a:cubicBezTo>
                  <a:cubicBezTo>
                    <a:pt x="76" y="85"/>
                    <a:pt x="75" y="85"/>
                    <a:pt x="75" y="85"/>
                  </a:cubicBezTo>
                  <a:cubicBezTo>
                    <a:pt x="74" y="86"/>
                    <a:pt x="73" y="85"/>
                    <a:pt x="73" y="85"/>
                  </a:cubicBezTo>
                  <a:cubicBezTo>
                    <a:pt x="72" y="86"/>
                    <a:pt x="72" y="86"/>
                    <a:pt x="72" y="86"/>
                  </a:cubicBezTo>
                  <a:cubicBezTo>
                    <a:pt x="73" y="87"/>
                    <a:pt x="74" y="87"/>
                    <a:pt x="74" y="87"/>
                  </a:cubicBezTo>
                  <a:cubicBezTo>
                    <a:pt x="74" y="88"/>
                    <a:pt x="74" y="89"/>
                    <a:pt x="73" y="89"/>
                  </a:cubicBezTo>
                  <a:cubicBezTo>
                    <a:pt x="73" y="89"/>
                    <a:pt x="72" y="89"/>
                    <a:pt x="72" y="90"/>
                  </a:cubicBezTo>
                  <a:cubicBezTo>
                    <a:pt x="73" y="90"/>
                    <a:pt x="73" y="90"/>
                    <a:pt x="73" y="91"/>
                  </a:cubicBezTo>
                  <a:cubicBezTo>
                    <a:pt x="72" y="91"/>
                    <a:pt x="71" y="90"/>
                    <a:pt x="71" y="90"/>
                  </a:cubicBezTo>
                  <a:cubicBezTo>
                    <a:pt x="71" y="89"/>
                    <a:pt x="71" y="90"/>
                    <a:pt x="70" y="89"/>
                  </a:cubicBezTo>
                  <a:cubicBezTo>
                    <a:pt x="69" y="88"/>
                    <a:pt x="68" y="88"/>
                    <a:pt x="69" y="87"/>
                  </a:cubicBezTo>
                  <a:cubicBezTo>
                    <a:pt x="69" y="87"/>
                    <a:pt x="70" y="87"/>
                    <a:pt x="69" y="87"/>
                  </a:cubicBezTo>
                  <a:cubicBezTo>
                    <a:pt x="68" y="86"/>
                    <a:pt x="68" y="85"/>
                    <a:pt x="68" y="85"/>
                  </a:cubicBezTo>
                  <a:cubicBezTo>
                    <a:pt x="67" y="85"/>
                    <a:pt x="66" y="85"/>
                    <a:pt x="65" y="85"/>
                  </a:cubicBezTo>
                  <a:cubicBezTo>
                    <a:pt x="64" y="85"/>
                    <a:pt x="64" y="84"/>
                    <a:pt x="63" y="84"/>
                  </a:cubicBezTo>
                  <a:cubicBezTo>
                    <a:pt x="62" y="84"/>
                    <a:pt x="61" y="85"/>
                    <a:pt x="61" y="84"/>
                  </a:cubicBezTo>
                  <a:cubicBezTo>
                    <a:pt x="60" y="84"/>
                    <a:pt x="59" y="84"/>
                    <a:pt x="60" y="83"/>
                  </a:cubicBezTo>
                  <a:cubicBezTo>
                    <a:pt x="60" y="83"/>
                    <a:pt x="59" y="84"/>
                    <a:pt x="58" y="84"/>
                  </a:cubicBezTo>
                  <a:cubicBezTo>
                    <a:pt x="58" y="84"/>
                    <a:pt x="57" y="84"/>
                    <a:pt x="56" y="83"/>
                  </a:cubicBezTo>
                  <a:cubicBezTo>
                    <a:pt x="56" y="83"/>
                    <a:pt x="56" y="82"/>
                    <a:pt x="55" y="82"/>
                  </a:cubicBezTo>
                  <a:cubicBezTo>
                    <a:pt x="54" y="83"/>
                    <a:pt x="54" y="84"/>
                    <a:pt x="53" y="83"/>
                  </a:cubicBezTo>
                  <a:cubicBezTo>
                    <a:pt x="53" y="83"/>
                    <a:pt x="53" y="82"/>
                    <a:pt x="52" y="82"/>
                  </a:cubicBezTo>
                  <a:cubicBezTo>
                    <a:pt x="52" y="82"/>
                    <a:pt x="51" y="82"/>
                    <a:pt x="51" y="82"/>
                  </a:cubicBezTo>
                  <a:cubicBezTo>
                    <a:pt x="51" y="81"/>
                    <a:pt x="51" y="81"/>
                    <a:pt x="51" y="81"/>
                  </a:cubicBezTo>
                  <a:cubicBezTo>
                    <a:pt x="50" y="81"/>
                    <a:pt x="50" y="81"/>
                    <a:pt x="50" y="80"/>
                  </a:cubicBezTo>
                  <a:cubicBezTo>
                    <a:pt x="50" y="79"/>
                    <a:pt x="50" y="78"/>
                    <a:pt x="49" y="78"/>
                  </a:cubicBezTo>
                  <a:cubicBezTo>
                    <a:pt x="48" y="77"/>
                    <a:pt x="48" y="76"/>
                    <a:pt x="47" y="75"/>
                  </a:cubicBezTo>
                  <a:cubicBezTo>
                    <a:pt x="47" y="75"/>
                    <a:pt x="46" y="76"/>
                    <a:pt x="46" y="75"/>
                  </a:cubicBezTo>
                  <a:cubicBezTo>
                    <a:pt x="46" y="74"/>
                    <a:pt x="47" y="75"/>
                    <a:pt x="47" y="74"/>
                  </a:cubicBezTo>
                  <a:cubicBezTo>
                    <a:pt x="46" y="74"/>
                    <a:pt x="46" y="73"/>
                    <a:pt x="46" y="72"/>
                  </a:cubicBezTo>
                  <a:cubicBezTo>
                    <a:pt x="46" y="71"/>
                    <a:pt x="47" y="71"/>
                    <a:pt x="47" y="71"/>
                  </a:cubicBezTo>
                  <a:cubicBezTo>
                    <a:pt x="46" y="71"/>
                    <a:pt x="47" y="72"/>
                    <a:pt x="46" y="71"/>
                  </a:cubicBezTo>
                  <a:cubicBezTo>
                    <a:pt x="45" y="71"/>
                    <a:pt x="44" y="71"/>
                    <a:pt x="44" y="70"/>
                  </a:cubicBezTo>
                  <a:cubicBezTo>
                    <a:pt x="43" y="70"/>
                    <a:pt x="44" y="70"/>
                    <a:pt x="44" y="69"/>
                  </a:cubicBezTo>
                  <a:cubicBezTo>
                    <a:pt x="44" y="68"/>
                    <a:pt x="44" y="69"/>
                    <a:pt x="44" y="67"/>
                  </a:cubicBezTo>
                  <a:cubicBezTo>
                    <a:pt x="43" y="66"/>
                    <a:pt x="42" y="66"/>
                    <a:pt x="42" y="65"/>
                  </a:cubicBezTo>
                  <a:cubicBezTo>
                    <a:pt x="42" y="64"/>
                    <a:pt x="42" y="63"/>
                    <a:pt x="41" y="62"/>
                  </a:cubicBezTo>
                  <a:cubicBezTo>
                    <a:pt x="40" y="60"/>
                    <a:pt x="40" y="61"/>
                    <a:pt x="39" y="60"/>
                  </a:cubicBezTo>
                  <a:cubicBezTo>
                    <a:pt x="39" y="60"/>
                    <a:pt x="39" y="60"/>
                    <a:pt x="38" y="59"/>
                  </a:cubicBezTo>
                  <a:cubicBezTo>
                    <a:pt x="38" y="59"/>
                    <a:pt x="39" y="58"/>
                    <a:pt x="38" y="59"/>
                  </a:cubicBezTo>
                  <a:cubicBezTo>
                    <a:pt x="37" y="59"/>
                    <a:pt x="36" y="59"/>
                    <a:pt x="35" y="58"/>
                  </a:cubicBezTo>
                  <a:cubicBezTo>
                    <a:pt x="35" y="58"/>
                    <a:pt x="34" y="58"/>
                    <a:pt x="33" y="57"/>
                  </a:cubicBezTo>
                  <a:cubicBezTo>
                    <a:pt x="33" y="57"/>
                    <a:pt x="32" y="57"/>
                    <a:pt x="32" y="57"/>
                  </a:cubicBezTo>
                  <a:cubicBezTo>
                    <a:pt x="31" y="56"/>
                    <a:pt x="31" y="57"/>
                    <a:pt x="31" y="56"/>
                  </a:cubicBezTo>
                  <a:cubicBezTo>
                    <a:pt x="32" y="56"/>
                    <a:pt x="31" y="54"/>
                    <a:pt x="31" y="55"/>
                  </a:cubicBezTo>
                  <a:cubicBezTo>
                    <a:pt x="31" y="55"/>
                    <a:pt x="31" y="56"/>
                    <a:pt x="30" y="55"/>
                  </a:cubicBezTo>
                  <a:cubicBezTo>
                    <a:pt x="30" y="55"/>
                    <a:pt x="30" y="54"/>
                    <a:pt x="30" y="55"/>
                  </a:cubicBezTo>
                  <a:cubicBezTo>
                    <a:pt x="29" y="55"/>
                    <a:pt x="29" y="55"/>
                    <a:pt x="29" y="55"/>
                  </a:cubicBezTo>
                  <a:cubicBezTo>
                    <a:pt x="29" y="55"/>
                    <a:pt x="30" y="54"/>
                    <a:pt x="29" y="54"/>
                  </a:cubicBezTo>
                  <a:cubicBezTo>
                    <a:pt x="28" y="54"/>
                    <a:pt x="29" y="55"/>
                    <a:pt x="28" y="55"/>
                  </a:cubicBezTo>
                  <a:cubicBezTo>
                    <a:pt x="28" y="55"/>
                    <a:pt x="27" y="54"/>
                    <a:pt x="28" y="54"/>
                  </a:cubicBezTo>
                  <a:cubicBezTo>
                    <a:pt x="28" y="55"/>
                    <a:pt x="28" y="57"/>
                    <a:pt x="28" y="56"/>
                  </a:cubicBezTo>
                  <a:cubicBezTo>
                    <a:pt x="28" y="56"/>
                    <a:pt x="27" y="56"/>
                    <a:pt x="27" y="55"/>
                  </a:cubicBezTo>
                  <a:cubicBezTo>
                    <a:pt x="27" y="55"/>
                    <a:pt x="27" y="56"/>
                    <a:pt x="26" y="56"/>
                  </a:cubicBezTo>
                  <a:cubicBezTo>
                    <a:pt x="26" y="57"/>
                    <a:pt x="25" y="56"/>
                    <a:pt x="24" y="56"/>
                  </a:cubicBezTo>
                  <a:cubicBezTo>
                    <a:pt x="24" y="55"/>
                    <a:pt x="23" y="54"/>
                    <a:pt x="23" y="53"/>
                  </a:cubicBezTo>
                  <a:cubicBezTo>
                    <a:pt x="22" y="53"/>
                    <a:pt x="23" y="55"/>
                    <a:pt x="23" y="55"/>
                  </a:cubicBezTo>
                  <a:cubicBezTo>
                    <a:pt x="24" y="56"/>
                    <a:pt x="23" y="56"/>
                    <a:pt x="24" y="57"/>
                  </a:cubicBezTo>
                  <a:cubicBezTo>
                    <a:pt x="24" y="58"/>
                    <a:pt x="24" y="59"/>
                    <a:pt x="23" y="59"/>
                  </a:cubicBezTo>
                  <a:cubicBezTo>
                    <a:pt x="23" y="58"/>
                    <a:pt x="23" y="59"/>
                    <a:pt x="23" y="59"/>
                  </a:cubicBezTo>
                  <a:cubicBezTo>
                    <a:pt x="23" y="60"/>
                    <a:pt x="22" y="60"/>
                    <a:pt x="22" y="59"/>
                  </a:cubicBezTo>
                  <a:cubicBezTo>
                    <a:pt x="21" y="58"/>
                    <a:pt x="20" y="59"/>
                    <a:pt x="20" y="58"/>
                  </a:cubicBezTo>
                  <a:cubicBezTo>
                    <a:pt x="19" y="58"/>
                    <a:pt x="21" y="59"/>
                    <a:pt x="21" y="60"/>
                  </a:cubicBezTo>
                  <a:cubicBezTo>
                    <a:pt x="21" y="60"/>
                    <a:pt x="22" y="61"/>
                    <a:pt x="21" y="61"/>
                  </a:cubicBezTo>
                  <a:cubicBezTo>
                    <a:pt x="21" y="61"/>
                    <a:pt x="20" y="62"/>
                    <a:pt x="20" y="62"/>
                  </a:cubicBezTo>
                  <a:cubicBezTo>
                    <a:pt x="19" y="62"/>
                    <a:pt x="17" y="62"/>
                    <a:pt x="16" y="62"/>
                  </a:cubicBezTo>
                  <a:cubicBezTo>
                    <a:pt x="15" y="62"/>
                    <a:pt x="15" y="62"/>
                    <a:pt x="15" y="62"/>
                  </a:cubicBezTo>
                  <a:cubicBezTo>
                    <a:pt x="14" y="62"/>
                    <a:pt x="13" y="63"/>
                    <a:pt x="12" y="62"/>
                  </a:cubicBezTo>
                  <a:cubicBezTo>
                    <a:pt x="12" y="62"/>
                    <a:pt x="12" y="61"/>
                    <a:pt x="11" y="61"/>
                  </a:cubicBezTo>
                  <a:cubicBezTo>
                    <a:pt x="11" y="60"/>
                    <a:pt x="10" y="61"/>
                    <a:pt x="10" y="61"/>
                  </a:cubicBezTo>
                  <a:cubicBezTo>
                    <a:pt x="11" y="61"/>
                    <a:pt x="12" y="60"/>
                    <a:pt x="12" y="61"/>
                  </a:cubicBezTo>
                  <a:cubicBezTo>
                    <a:pt x="12" y="63"/>
                    <a:pt x="12" y="63"/>
                    <a:pt x="13" y="63"/>
                  </a:cubicBezTo>
                  <a:cubicBezTo>
                    <a:pt x="14" y="63"/>
                    <a:pt x="14" y="62"/>
                    <a:pt x="15" y="62"/>
                  </a:cubicBezTo>
                  <a:cubicBezTo>
                    <a:pt x="16" y="63"/>
                    <a:pt x="16" y="64"/>
                    <a:pt x="17" y="64"/>
                  </a:cubicBezTo>
                  <a:cubicBezTo>
                    <a:pt x="18" y="64"/>
                    <a:pt x="18" y="65"/>
                    <a:pt x="19" y="67"/>
                  </a:cubicBezTo>
                  <a:cubicBezTo>
                    <a:pt x="20" y="68"/>
                    <a:pt x="20" y="68"/>
                    <a:pt x="19" y="69"/>
                  </a:cubicBezTo>
                  <a:cubicBezTo>
                    <a:pt x="18" y="70"/>
                    <a:pt x="17" y="70"/>
                    <a:pt x="16" y="71"/>
                  </a:cubicBezTo>
                  <a:cubicBezTo>
                    <a:pt x="15" y="71"/>
                    <a:pt x="14" y="72"/>
                    <a:pt x="14" y="72"/>
                  </a:cubicBezTo>
                  <a:cubicBezTo>
                    <a:pt x="13" y="73"/>
                    <a:pt x="12" y="73"/>
                    <a:pt x="12" y="73"/>
                  </a:cubicBezTo>
                  <a:cubicBezTo>
                    <a:pt x="12" y="72"/>
                    <a:pt x="11" y="72"/>
                    <a:pt x="11" y="71"/>
                  </a:cubicBezTo>
                  <a:cubicBezTo>
                    <a:pt x="11" y="71"/>
                    <a:pt x="10" y="71"/>
                    <a:pt x="9" y="71"/>
                  </a:cubicBezTo>
                  <a:cubicBezTo>
                    <a:pt x="9" y="71"/>
                    <a:pt x="7" y="71"/>
                    <a:pt x="7" y="71"/>
                  </a:cubicBezTo>
                  <a:cubicBezTo>
                    <a:pt x="7" y="72"/>
                    <a:pt x="6" y="71"/>
                    <a:pt x="5" y="71"/>
                  </a:cubicBezTo>
                  <a:cubicBezTo>
                    <a:pt x="5" y="71"/>
                    <a:pt x="4" y="71"/>
                    <a:pt x="3" y="71"/>
                  </a:cubicBezTo>
                  <a:cubicBezTo>
                    <a:pt x="2" y="71"/>
                    <a:pt x="2" y="72"/>
                    <a:pt x="1" y="71"/>
                  </a:cubicBezTo>
                  <a:cubicBezTo>
                    <a:pt x="1" y="71"/>
                    <a:pt x="0" y="71"/>
                    <a:pt x="0" y="71"/>
                  </a:cubicBezTo>
                  <a:cubicBezTo>
                    <a:pt x="1" y="61"/>
                    <a:pt x="1" y="56"/>
                    <a:pt x="2" y="47"/>
                  </a:cubicBezTo>
                  <a:cubicBezTo>
                    <a:pt x="2" y="47"/>
                    <a:pt x="2" y="46"/>
                    <a:pt x="1" y="46"/>
                  </a:cubicBezTo>
                  <a:cubicBezTo>
                    <a:pt x="1" y="45"/>
                    <a:pt x="1" y="45"/>
                    <a:pt x="1" y="43"/>
                  </a:cubicBezTo>
                  <a:cubicBezTo>
                    <a:pt x="1" y="42"/>
                    <a:pt x="1" y="41"/>
                    <a:pt x="2" y="40"/>
                  </a:cubicBezTo>
                  <a:cubicBezTo>
                    <a:pt x="2" y="39"/>
                    <a:pt x="4" y="0"/>
                    <a:pt x="4" y="0"/>
                  </a:cubicBezTo>
                  <a:cubicBezTo>
                    <a:pt x="4" y="0"/>
                    <a:pt x="5" y="0"/>
                    <a:pt x="6" y="0"/>
                  </a:cubicBezTo>
                  <a:cubicBezTo>
                    <a:pt x="6" y="1"/>
                    <a:pt x="8" y="2"/>
                    <a:pt x="9" y="3"/>
                  </a:cubicBezTo>
                  <a:cubicBezTo>
                    <a:pt x="10" y="3"/>
                    <a:pt x="11" y="4"/>
                    <a:pt x="12" y="4"/>
                  </a:cubicBezTo>
                  <a:cubicBezTo>
                    <a:pt x="12" y="5"/>
                    <a:pt x="12" y="6"/>
                    <a:pt x="13" y="6"/>
                  </a:cubicBezTo>
                  <a:cubicBezTo>
                    <a:pt x="13" y="5"/>
                    <a:pt x="15" y="6"/>
                    <a:pt x="16" y="7"/>
                  </a:cubicBezTo>
                  <a:cubicBezTo>
                    <a:pt x="16" y="7"/>
                    <a:pt x="18" y="8"/>
                    <a:pt x="19" y="8"/>
                  </a:cubicBezTo>
                  <a:cubicBezTo>
                    <a:pt x="19" y="9"/>
                    <a:pt x="20" y="8"/>
                    <a:pt x="21" y="9"/>
                  </a:cubicBezTo>
                  <a:cubicBezTo>
                    <a:pt x="22" y="9"/>
                    <a:pt x="23" y="9"/>
                    <a:pt x="23" y="10"/>
                  </a:cubicBezTo>
                  <a:cubicBezTo>
                    <a:pt x="24" y="10"/>
                    <a:pt x="25" y="11"/>
                    <a:pt x="26" y="12"/>
                  </a:cubicBezTo>
                  <a:cubicBezTo>
                    <a:pt x="26" y="12"/>
                    <a:pt x="27" y="13"/>
                    <a:pt x="28" y="14"/>
                  </a:cubicBezTo>
                  <a:cubicBezTo>
                    <a:pt x="28" y="15"/>
                    <a:pt x="29" y="14"/>
                    <a:pt x="29" y="14"/>
                  </a:cubicBezTo>
                  <a:cubicBezTo>
                    <a:pt x="29" y="13"/>
                    <a:pt x="30" y="13"/>
                    <a:pt x="30" y="14"/>
                  </a:cubicBezTo>
                  <a:cubicBezTo>
                    <a:pt x="31" y="15"/>
                    <a:pt x="31" y="15"/>
                    <a:pt x="31" y="15"/>
                  </a:cubicBezTo>
                  <a:cubicBezTo>
                    <a:pt x="31" y="16"/>
                    <a:pt x="32" y="16"/>
                    <a:pt x="33" y="16"/>
                  </a:cubicBezTo>
                  <a:cubicBezTo>
                    <a:pt x="33" y="17"/>
                    <a:pt x="33" y="18"/>
                    <a:pt x="34" y="18"/>
                  </a:cubicBezTo>
                  <a:cubicBezTo>
                    <a:pt x="34" y="18"/>
                    <a:pt x="34" y="18"/>
                    <a:pt x="35" y="19"/>
                  </a:cubicBezTo>
                  <a:cubicBezTo>
                    <a:pt x="35" y="20"/>
                    <a:pt x="36" y="20"/>
                    <a:pt x="36" y="20"/>
                  </a:cubicBezTo>
                  <a:cubicBezTo>
                    <a:pt x="37" y="20"/>
                    <a:pt x="38" y="20"/>
                    <a:pt x="38" y="21"/>
                  </a:cubicBezTo>
                  <a:cubicBezTo>
                    <a:pt x="38" y="21"/>
                    <a:pt x="38" y="21"/>
                    <a:pt x="38" y="22"/>
                  </a:cubicBezTo>
                  <a:cubicBezTo>
                    <a:pt x="39" y="23"/>
                    <a:pt x="39" y="24"/>
                    <a:pt x="40" y="25"/>
                  </a:cubicBezTo>
                  <a:cubicBezTo>
                    <a:pt x="40" y="25"/>
                    <a:pt x="40" y="26"/>
                    <a:pt x="40" y="26"/>
                  </a:cubicBezTo>
                  <a:cubicBezTo>
                    <a:pt x="40" y="27"/>
                    <a:pt x="41" y="28"/>
                    <a:pt x="40" y="29"/>
                  </a:cubicBezTo>
                  <a:cubicBezTo>
                    <a:pt x="40" y="29"/>
                    <a:pt x="40" y="30"/>
                    <a:pt x="40" y="30"/>
                  </a:cubicBezTo>
                  <a:cubicBezTo>
                    <a:pt x="40" y="31"/>
                    <a:pt x="40" y="32"/>
                    <a:pt x="41" y="32"/>
                  </a:cubicBezTo>
                  <a:cubicBezTo>
                    <a:pt x="41" y="32"/>
                    <a:pt x="42" y="32"/>
                    <a:pt x="43" y="33"/>
                  </a:cubicBezTo>
                  <a:cubicBezTo>
                    <a:pt x="43" y="33"/>
                    <a:pt x="45" y="33"/>
                    <a:pt x="45" y="33"/>
                  </a:cubicBezTo>
                  <a:cubicBezTo>
                    <a:pt x="46" y="34"/>
                    <a:pt x="47" y="35"/>
                    <a:pt x="47" y="36"/>
                  </a:cubicBezTo>
                  <a:cubicBezTo>
                    <a:pt x="48" y="36"/>
                    <a:pt x="49" y="36"/>
                    <a:pt x="49" y="36"/>
                  </a:cubicBezTo>
                  <a:cubicBezTo>
                    <a:pt x="50" y="37"/>
                    <a:pt x="50" y="38"/>
                    <a:pt x="50" y="38"/>
                  </a:cubicBezTo>
                  <a:cubicBezTo>
                    <a:pt x="51" y="37"/>
                    <a:pt x="52" y="37"/>
                    <a:pt x="53" y="37"/>
                  </a:cubicBezTo>
                  <a:cubicBezTo>
                    <a:pt x="53" y="38"/>
                    <a:pt x="54" y="40"/>
                    <a:pt x="55" y="41"/>
                  </a:cubicBezTo>
                  <a:cubicBezTo>
                    <a:pt x="55" y="41"/>
                    <a:pt x="55" y="41"/>
                    <a:pt x="56" y="42"/>
                  </a:cubicBezTo>
                  <a:cubicBezTo>
                    <a:pt x="56" y="43"/>
                    <a:pt x="56" y="43"/>
                    <a:pt x="56" y="44"/>
                  </a:cubicBezTo>
                  <a:cubicBezTo>
                    <a:pt x="56" y="44"/>
                    <a:pt x="55" y="45"/>
                    <a:pt x="55" y="46"/>
                  </a:cubicBezTo>
                  <a:cubicBezTo>
                    <a:pt x="55" y="46"/>
                    <a:pt x="54" y="46"/>
                    <a:pt x="54" y="46"/>
                  </a:cubicBezTo>
                  <a:cubicBezTo>
                    <a:pt x="53" y="46"/>
                    <a:pt x="52" y="46"/>
                    <a:pt x="51" y="46"/>
                  </a:cubicBezTo>
                  <a:cubicBezTo>
                    <a:pt x="50" y="46"/>
                    <a:pt x="50" y="45"/>
                    <a:pt x="50" y="45"/>
                  </a:cubicBezTo>
                  <a:cubicBezTo>
                    <a:pt x="50" y="45"/>
                    <a:pt x="49" y="46"/>
                    <a:pt x="49" y="46"/>
                  </a:cubicBezTo>
                  <a:cubicBezTo>
                    <a:pt x="48" y="47"/>
                    <a:pt x="48" y="47"/>
                    <a:pt x="48" y="48"/>
                  </a:cubicBezTo>
                  <a:cubicBezTo>
                    <a:pt x="49" y="49"/>
                    <a:pt x="50" y="50"/>
                    <a:pt x="50" y="51"/>
                  </a:cubicBezTo>
                  <a:cubicBezTo>
                    <a:pt x="50" y="52"/>
                    <a:pt x="49" y="53"/>
                    <a:pt x="50" y="53"/>
                  </a:cubicBezTo>
                  <a:cubicBezTo>
                    <a:pt x="50" y="54"/>
                    <a:pt x="51" y="54"/>
                    <a:pt x="51" y="55"/>
                  </a:cubicBezTo>
                  <a:cubicBezTo>
                    <a:pt x="52" y="55"/>
                    <a:pt x="52" y="56"/>
                    <a:pt x="53" y="57"/>
                  </a:cubicBezTo>
                  <a:cubicBezTo>
                    <a:pt x="53" y="57"/>
                    <a:pt x="53" y="58"/>
                    <a:pt x="54" y="58"/>
                  </a:cubicBezTo>
                  <a:cubicBezTo>
                    <a:pt x="54" y="59"/>
                    <a:pt x="55" y="59"/>
                    <a:pt x="55" y="59"/>
                  </a:cubicBezTo>
                  <a:cubicBezTo>
                    <a:pt x="56" y="60"/>
                    <a:pt x="56" y="61"/>
                    <a:pt x="56" y="60"/>
                  </a:cubicBezTo>
                  <a:cubicBezTo>
                    <a:pt x="57" y="60"/>
                    <a:pt x="57" y="60"/>
                    <a:pt x="57" y="61"/>
                  </a:cubicBezTo>
                  <a:cubicBezTo>
                    <a:pt x="57" y="62"/>
                    <a:pt x="57" y="63"/>
                    <a:pt x="57" y="64"/>
                  </a:cubicBezTo>
                  <a:cubicBezTo>
                    <a:pt x="57" y="65"/>
                    <a:pt x="56" y="65"/>
                    <a:pt x="57" y="66"/>
                  </a:cubicBezTo>
                  <a:cubicBezTo>
                    <a:pt x="58" y="67"/>
                    <a:pt x="59" y="67"/>
                    <a:pt x="59" y="68"/>
                  </a:cubicBezTo>
                  <a:cubicBezTo>
                    <a:pt x="59" y="69"/>
                    <a:pt x="59" y="71"/>
                    <a:pt x="60" y="71"/>
                  </a:cubicBezTo>
                  <a:cubicBezTo>
                    <a:pt x="60" y="72"/>
                    <a:pt x="62" y="71"/>
                    <a:pt x="63" y="71"/>
                  </a:cubicBezTo>
                  <a:cubicBezTo>
                    <a:pt x="64" y="71"/>
                    <a:pt x="64" y="71"/>
                    <a:pt x="65" y="71"/>
                  </a:cubicBezTo>
                  <a:cubicBezTo>
                    <a:pt x="65" y="71"/>
                    <a:pt x="65" y="72"/>
                    <a:pt x="65" y="73"/>
                  </a:cubicBezTo>
                  <a:cubicBezTo>
                    <a:pt x="65" y="73"/>
                    <a:pt x="64" y="74"/>
                    <a:pt x="64" y="74"/>
                  </a:cubicBezTo>
                  <a:cubicBezTo>
                    <a:pt x="64" y="75"/>
                    <a:pt x="64" y="76"/>
                    <a:pt x="65" y="76"/>
                  </a:cubicBezTo>
                  <a:cubicBezTo>
                    <a:pt x="65" y="77"/>
                    <a:pt x="65" y="77"/>
                    <a:pt x="66" y="77"/>
                  </a:cubicBezTo>
                  <a:cubicBezTo>
                    <a:pt x="66" y="77"/>
                    <a:pt x="66" y="77"/>
                    <a:pt x="67" y="77"/>
                  </a:cubicBezTo>
                  <a:cubicBezTo>
                    <a:pt x="68" y="78"/>
                    <a:pt x="68" y="77"/>
                    <a:pt x="69" y="78"/>
                  </a:cubicBezTo>
                  <a:cubicBezTo>
                    <a:pt x="70" y="78"/>
                    <a:pt x="70" y="78"/>
                    <a:pt x="70" y="78"/>
                  </a:cubicBezTo>
                  <a:cubicBezTo>
                    <a:pt x="71" y="78"/>
                    <a:pt x="71" y="79"/>
                    <a:pt x="69" y="79"/>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93" name="Freeform 572">
              <a:extLst>
                <a:ext uri="{FF2B5EF4-FFF2-40B4-BE49-F238E27FC236}">
                  <a16:creationId xmlns:a16="http://schemas.microsoft.com/office/drawing/2014/main" id="{50952652-EB3B-4C40-B481-CA544C633F63}"/>
                </a:ext>
              </a:extLst>
            </p:cNvPr>
            <p:cNvSpPr>
              <a:spLocks/>
            </p:cNvSpPr>
            <p:nvPr/>
          </p:nvSpPr>
          <p:spPr bwMode="gray">
            <a:xfrm>
              <a:off x="10487778" y="4209728"/>
              <a:ext cx="202947" cy="248948"/>
            </a:xfrm>
            <a:custGeom>
              <a:avLst/>
              <a:gdLst>
                <a:gd name="T0" fmla="*/ 71 w 78"/>
                <a:gd name="T1" fmla="*/ 91 h 96"/>
                <a:gd name="T2" fmla="*/ 67 w 78"/>
                <a:gd name="T3" fmla="*/ 86 h 96"/>
                <a:gd name="T4" fmla="*/ 66 w 78"/>
                <a:gd name="T5" fmla="*/ 84 h 96"/>
                <a:gd name="T6" fmla="*/ 61 w 78"/>
                <a:gd name="T7" fmla="*/ 83 h 96"/>
                <a:gd name="T8" fmla="*/ 59 w 78"/>
                <a:gd name="T9" fmla="*/ 82 h 96"/>
                <a:gd name="T10" fmla="*/ 59 w 78"/>
                <a:gd name="T11" fmla="*/ 76 h 96"/>
                <a:gd name="T12" fmla="*/ 62 w 78"/>
                <a:gd name="T13" fmla="*/ 74 h 96"/>
                <a:gd name="T14" fmla="*/ 58 w 78"/>
                <a:gd name="T15" fmla="*/ 73 h 96"/>
                <a:gd name="T16" fmla="*/ 59 w 78"/>
                <a:gd name="T17" fmla="*/ 70 h 96"/>
                <a:gd name="T18" fmla="*/ 60 w 78"/>
                <a:gd name="T19" fmla="*/ 70 h 96"/>
                <a:gd name="T20" fmla="*/ 58 w 78"/>
                <a:gd name="T21" fmla="*/ 69 h 96"/>
                <a:gd name="T22" fmla="*/ 56 w 78"/>
                <a:gd name="T23" fmla="*/ 63 h 96"/>
                <a:gd name="T24" fmla="*/ 55 w 78"/>
                <a:gd name="T25" fmla="*/ 60 h 96"/>
                <a:gd name="T26" fmla="*/ 55 w 78"/>
                <a:gd name="T27" fmla="*/ 58 h 96"/>
                <a:gd name="T28" fmla="*/ 54 w 78"/>
                <a:gd name="T29" fmla="*/ 55 h 96"/>
                <a:gd name="T30" fmla="*/ 51 w 78"/>
                <a:gd name="T31" fmla="*/ 54 h 96"/>
                <a:gd name="T32" fmla="*/ 49 w 78"/>
                <a:gd name="T33" fmla="*/ 52 h 96"/>
                <a:gd name="T34" fmla="*/ 45 w 78"/>
                <a:gd name="T35" fmla="*/ 50 h 96"/>
                <a:gd name="T36" fmla="*/ 37 w 78"/>
                <a:gd name="T37" fmla="*/ 45 h 96"/>
                <a:gd name="T38" fmla="*/ 31 w 78"/>
                <a:gd name="T39" fmla="*/ 44 h 96"/>
                <a:gd name="T40" fmla="*/ 29 w 78"/>
                <a:gd name="T41" fmla="*/ 39 h 96"/>
                <a:gd name="T42" fmla="*/ 27 w 78"/>
                <a:gd name="T43" fmla="*/ 40 h 96"/>
                <a:gd name="T44" fmla="*/ 23 w 78"/>
                <a:gd name="T45" fmla="*/ 38 h 96"/>
                <a:gd name="T46" fmla="*/ 21 w 78"/>
                <a:gd name="T47" fmla="*/ 36 h 96"/>
                <a:gd name="T48" fmla="*/ 20 w 78"/>
                <a:gd name="T49" fmla="*/ 33 h 96"/>
                <a:gd name="T50" fmla="*/ 21 w 78"/>
                <a:gd name="T51" fmla="*/ 29 h 96"/>
                <a:gd name="T52" fmla="*/ 19 w 78"/>
                <a:gd name="T53" fmla="*/ 34 h 96"/>
                <a:gd name="T54" fmla="*/ 17 w 78"/>
                <a:gd name="T55" fmla="*/ 39 h 96"/>
                <a:gd name="T56" fmla="*/ 13 w 78"/>
                <a:gd name="T57" fmla="*/ 39 h 96"/>
                <a:gd name="T58" fmla="*/ 14 w 78"/>
                <a:gd name="T59" fmla="*/ 35 h 96"/>
                <a:gd name="T60" fmla="*/ 12 w 78"/>
                <a:gd name="T61" fmla="*/ 30 h 96"/>
                <a:gd name="T62" fmla="*/ 8 w 78"/>
                <a:gd name="T63" fmla="*/ 26 h 96"/>
                <a:gd name="T64" fmla="*/ 13 w 78"/>
                <a:gd name="T65" fmla="*/ 26 h 96"/>
                <a:gd name="T66" fmla="*/ 18 w 78"/>
                <a:gd name="T67" fmla="*/ 24 h 96"/>
                <a:gd name="T68" fmla="*/ 21 w 78"/>
                <a:gd name="T69" fmla="*/ 24 h 96"/>
                <a:gd name="T70" fmla="*/ 22 w 78"/>
                <a:gd name="T71" fmla="*/ 21 h 96"/>
                <a:gd name="T72" fmla="*/ 20 w 78"/>
                <a:gd name="T73" fmla="*/ 20 h 96"/>
                <a:gd name="T74" fmla="*/ 13 w 78"/>
                <a:gd name="T75" fmla="*/ 21 h 96"/>
                <a:gd name="T76" fmla="*/ 10 w 78"/>
                <a:gd name="T77" fmla="*/ 20 h 96"/>
                <a:gd name="T78" fmla="*/ 7 w 78"/>
                <a:gd name="T79" fmla="*/ 17 h 96"/>
                <a:gd name="T80" fmla="*/ 6 w 78"/>
                <a:gd name="T81" fmla="*/ 13 h 96"/>
                <a:gd name="T82" fmla="*/ 3 w 78"/>
                <a:gd name="T83" fmla="*/ 12 h 96"/>
                <a:gd name="T84" fmla="*/ 0 w 78"/>
                <a:gd name="T85" fmla="*/ 12 h 96"/>
                <a:gd name="T86" fmla="*/ 2 w 78"/>
                <a:gd name="T87" fmla="*/ 7 h 96"/>
                <a:gd name="T88" fmla="*/ 7 w 78"/>
                <a:gd name="T89" fmla="*/ 2 h 96"/>
                <a:gd name="T90" fmla="*/ 15 w 78"/>
                <a:gd name="T91" fmla="*/ 1 h 96"/>
                <a:gd name="T92" fmla="*/ 22 w 78"/>
                <a:gd name="T93" fmla="*/ 4 h 96"/>
                <a:gd name="T94" fmla="*/ 25 w 78"/>
                <a:gd name="T95" fmla="*/ 11 h 96"/>
                <a:gd name="T96" fmla="*/ 25 w 78"/>
                <a:gd name="T97" fmla="*/ 16 h 96"/>
                <a:gd name="T98" fmla="*/ 24 w 78"/>
                <a:gd name="T99" fmla="*/ 21 h 96"/>
                <a:gd name="T100" fmla="*/ 27 w 78"/>
                <a:gd name="T101" fmla="*/ 26 h 96"/>
                <a:gd name="T102" fmla="*/ 28 w 78"/>
                <a:gd name="T103" fmla="*/ 26 h 96"/>
                <a:gd name="T104" fmla="*/ 33 w 78"/>
                <a:gd name="T105" fmla="*/ 32 h 96"/>
                <a:gd name="T106" fmla="*/ 38 w 78"/>
                <a:gd name="T107" fmla="*/ 28 h 96"/>
                <a:gd name="T108" fmla="*/ 41 w 78"/>
                <a:gd name="T109" fmla="*/ 23 h 96"/>
                <a:gd name="T110" fmla="*/ 46 w 78"/>
                <a:gd name="T111" fmla="*/ 20 h 96"/>
                <a:gd name="T112" fmla="*/ 48 w 78"/>
                <a:gd name="T113" fmla="*/ 16 h 96"/>
                <a:gd name="T114" fmla="*/ 54 w 78"/>
                <a:gd name="T115" fmla="*/ 13 h 96"/>
                <a:gd name="T116" fmla="*/ 63 w 78"/>
                <a:gd name="T117" fmla="*/ 19 h 96"/>
                <a:gd name="T118" fmla="*/ 71 w 78"/>
                <a:gd name="T119" fmla="*/ 22 h 96"/>
                <a:gd name="T120" fmla="*/ 76 w 78"/>
                <a:gd name="T121" fmla="*/ 25 h 96"/>
                <a:gd name="T122" fmla="*/ 75 w 78"/>
                <a:gd name="T123" fmla="*/ 68 h 96"/>
                <a:gd name="T124" fmla="*/ 74 w 78"/>
                <a:gd name="T1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96">
                  <a:moveTo>
                    <a:pt x="74" y="96"/>
                  </a:moveTo>
                  <a:cubicBezTo>
                    <a:pt x="74" y="96"/>
                    <a:pt x="73" y="94"/>
                    <a:pt x="73" y="94"/>
                  </a:cubicBezTo>
                  <a:cubicBezTo>
                    <a:pt x="72" y="93"/>
                    <a:pt x="72" y="92"/>
                    <a:pt x="71" y="91"/>
                  </a:cubicBezTo>
                  <a:cubicBezTo>
                    <a:pt x="70" y="90"/>
                    <a:pt x="69" y="88"/>
                    <a:pt x="69" y="87"/>
                  </a:cubicBezTo>
                  <a:cubicBezTo>
                    <a:pt x="69" y="87"/>
                    <a:pt x="69" y="87"/>
                    <a:pt x="69" y="87"/>
                  </a:cubicBezTo>
                  <a:cubicBezTo>
                    <a:pt x="69" y="87"/>
                    <a:pt x="68" y="87"/>
                    <a:pt x="67" y="86"/>
                  </a:cubicBezTo>
                  <a:cubicBezTo>
                    <a:pt x="67" y="85"/>
                    <a:pt x="67" y="84"/>
                    <a:pt x="68" y="84"/>
                  </a:cubicBezTo>
                  <a:cubicBezTo>
                    <a:pt x="68" y="83"/>
                    <a:pt x="68" y="82"/>
                    <a:pt x="68" y="82"/>
                  </a:cubicBezTo>
                  <a:cubicBezTo>
                    <a:pt x="68" y="83"/>
                    <a:pt x="67" y="85"/>
                    <a:pt x="66" y="84"/>
                  </a:cubicBezTo>
                  <a:cubicBezTo>
                    <a:pt x="66" y="84"/>
                    <a:pt x="64" y="84"/>
                    <a:pt x="63" y="84"/>
                  </a:cubicBezTo>
                  <a:cubicBezTo>
                    <a:pt x="63" y="85"/>
                    <a:pt x="63" y="85"/>
                    <a:pt x="62" y="85"/>
                  </a:cubicBezTo>
                  <a:cubicBezTo>
                    <a:pt x="61" y="84"/>
                    <a:pt x="61" y="83"/>
                    <a:pt x="61" y="83"/>
                  </a:cubicBezTo>
                  <a:cubicBezTo>
                    <a:pt x="61" y="84"/>
                    <a:pt x="60" y="85"/>
                    <a:pt x="59" y="85"/>
                  </a:cubicBezTo>
                  <a:cubicBezTo>
                    <a:pt x="58" y="85"/>
                    <a:pt x="58" y="85"/>
                    <a:pt x="58" y="85"/>
                  </a:cubicBezTo>
                  <a:cubicBezTo>
                    <a:pt x="58" y="85"/>
                    <a:pt x="59" y="83"/>
                    <a:pt x="59" y="82"/>
                  </a:cubicBezTo>
                  <a:cubicBezTo>
                    <a:pt x="59" y="81"/>
                    <a:pt x="59" y="81"/>
                    <a:pt x="60" y="80"/>
                  </a:cubicBezTo>
                  <a:cubicBezTo>
                    <a:pt x="60" y="79"/>
                    <a:pt x="60" y="78"/>
                    <a:pt x="60" y="78"/>
                  </a:cubicBezTo>
                  <a:cubicBezTo>
                    <a:pt x="59" y="77"/>
                    <a:pt x="59" y="77"/>
                    <a:pt x="59" y="76"/>
                  </a:cubicBezTo>
                  <a:cubicBezTo>
                    <a:pt x="58" y="75"/>
                    <a:pt x="58" y="75"/>
                    <a:pt x="59" y="74"/>
                  </a:cubicBezTo>
                  <a:cubicBezTo>
                    <a:pt x="59" y="74"/>
                    <a:pt x="59" y="75"/>
                    <a:pt x="60" y="75"/>
                  </a:cubicBezTo>
                  <a:cubicBezTo>
                    <a:pt x="61" y="75"/>
                    <a:pt x="61" y="75"/>
                    <a:pt x="62" y="74"/>
                  </a:cubicBezTo>
                  <a:cubicBezTo>
                    <a:pt x="62" y="74"/>
                    <a:pt x="62" y="74"/>
                    <a:pt x="61" y="74"/>
                  </a:cubicBezTo>
                  <a:cubicBezTo>
                    <a:pt x="61" y="74"/>
                    <a:pt x="60" y="74"/>
                    <a:pt x="60" y="74"/>
                  </a:cubicBezTo>
                  <a:cubicBezTo>
                    <a:pt x="59" y="74"/>
                    <a:pt x="58" y="74"/>
                    <a:pt x="58" y="73"/>
                  </a:cubicBezTo>
                  <a:cubicBezTo>
                    <a:pt x="57" y="72"/>
                    <a:pt x="57" y="72"/>
                    <a:pt x="57" y="72"/>
                  </a:cubicBezTo>
                  <a:cubicBezTo>
                    <a:pt x="56" y="71"/>
                    <a:pt x="57" y="71"/>
                    <a:pt x="58" y="71"/>
                  </a:cubicBezTo>
                  <a:cubicBezTo>
                    <a:pt x="58" y="71"/>
                    <a:pt x="59" y="70"/>
                    <a:pt x="59" y="70"/>
                  </a:cubicBezTo>
                  <a:cubicBezTo>
                    <a:pt x="60" y="70"/>
                    <a:pt x="60" y="71"/>
                    <a:pt x="60" y="72"/>
                  </a:cubicBezTo>
                  <a:cubicBezTo>
                    <a:pt x="61" y="72"/>
                    <a:pt x="61" y="72"/>
                    <a:pt x="61" y="72"/>
                  </a:cubicBezTo>
                  <a:cubicBezTo>
                    <a:pt x="60" y="70"/>
                    <a:pt x="60" y="70"/>
                    <a:pt x="60" y="70"/>
                  </a:cubicBezTo>
                  <a:cubicBezTo>
                    <a:pt x="59" y="70"/>
                    <a:pt x="59" y="70"/>
                    <a:pt x="58" y="70"/>
                  </a:cubicBezTo>
                  <a:cubicBezTo>
                    <a:pt x="58" y="70"/>
                    <a:pt x="57" y="70"/>
                    <a:pt x="57" y="70"/>
                  </a:cubicBezTo>
                  <a:cubicBezTo>
                    <a:pt x="57" y="69"/>
                    <a:pt x="58" y="69"/>
                    <a:pt x="58" y="69"/>
                  </a:cubicBezTo>
                  <a:cubicBezTo>
                    <a:pt x="58" y="69"/>
                    <a:pt x="59" y="68"/>
                    <a:pt x="58" y="68"/>
                  </a:cubicBezTo>
                  <a:cubicBezTo>
                    <a:pt x="57" y="67"/>
                    <a:pt x="57" y="67"/>
                    <a:pt x="56" y="66"/>
                  </a:cubicBezTo>
                  <a:cubicBezTo>
                    <a:pt x="56" y="65"/>
                    <a:pt x="56" y="63"/>
                    <a:pt x="56" y="63"/>
                  </a:cubicBezTo>
                  <a:cubicBezTo>
                    <a:pt x="55" y="62"/>
                    <a:pt x="55" y="61"/>
                    <a:pt x="55" y="60"/>
                  </a:cubicBezTo>
                  <a:cubicBezTo>
                    <a:pt x="55" y="60"/>
                    <a:pt x="56" y="60"/>
                    <a:pt x="56" y="60"/>
                  </a:cubicBezTo>
                  <a:cubicBezTo>
                    <a:pt x="55" y="60"/>
                    <a:pt x="55" y="60"/>
                    <a:pt x="55" y="60"/>
                  </a:cubicBezTo>
                  <a:cubicBezTo>
                    <a:pt x="55" y="59"/>
                    <a:pt x="55" y="59"/>
                    <a:pt x="55" y="59"/>
                  </a:cubicBezTo>
                  <a:cubicBezTo>
                    <a:pt x="56" y="58"/>
                    <a:pt x="56" y="58"/>
                    <a:pt x="56" y="58"/>
                  </a:cubicBezTo>
                  <a:cubicBezTo>
                    <a:pt x="56" y="58"/>
                    <a:pt x="56" y="57"/>
                    <a:pt x="55" y="58"/>
                  </a:cubicBezTo>
                  <a:cubicBezTo>
                    <a:pt x="54" y="58"/>
                    <a:pt x="54" y="59"/>
                    <a:pt x="53" y="58"/>
                  </a:cubicBezTo>
                  <a:cubicBezTo>
                    <a:pt x="53" y="58"/>
                    <a:pt x="53" y="58"/>
                    <a:pt x="54" y="57"/>
                  </a:cubicBezTo>
                  <a:cubicBezTo>
                    <a:pt x="54" y="56"/>
                    <a:pt x="54" y="55"/>
                    <a:pt x="54" y="55"/>
                  </a:cubicBezTo>
                  <a:cubicBezTo>
                    <a:pt x="53" y="56"/>
                    <a:pt x="53" y="56"/>
                    <a:pt x="53" y="56"/>
                  </a:cubicBezTo>
                  <a:cubicBezTo>
                    <a:pt x="53" y="56"/>
                    <a:pt x="53" y="55"/>
                    <a:pt x="52" y="55"/>
                  </a:cubicBezTo>
                  <a:cubicBezTo>
                    <a:pt x="51" y="54"/>
                    <a:pt x="51" y="54"/>
                    <a:pt x="51" y="54"/>
                  </a:cubicBezTo>
                  <a:cubicBezTo>
                    <a:pt x="51" y="53"/>
                    <a:pt x="51" y="53"/>
                    <a:pt x="50" y="53"/>
                  </a:cubicBezTo>
                  <a:cubicBezTo>
                    <a:pt x="50" y="53"/>
                    <a:pt x="50" y="53"/>
                    <a:pt x="50" y="52"/>
                  </a:cubicBezTo>
                  <a:cubicBezTo>
                    <a:pt x="50" y="52"/>
                    <a:pt x="49" y="52"/>
                    <a:pt x="49" y="52"/>
                  </a:cubicBezTo>
                  <a:cubicBezTo>
                    <a:pt x="49" y="52"/>
                    <a:pt x="48" y="51"/>
                    <a:pt x="47" y="51"/>
                  </a:cubicBezTo>
                  <a:cubicBezTo>
                    <a:pt x="47" y="50"/>
                    <a:pt x="46" y="49"/>
                    <a:pt x="46" y="49"/>
                  </a:cubicBezTo>
                  <a:cubicBezTo>
                    <a:pt x="46" y="50"/>
                    <a:pt x="45" y="50"/>
                    <a:pt x="45" y="50"/>
                  </a:cubicBezTo>
                  <a:cubicBezTo>
                    <a:pt x="44" y="50"/>
                    <a:pt x="43" y="49"/>
                    <a:pt x="42" y="49"/>
                  </a:cubicBezTo>
                  <a:cubicBezTo>
                    <a:pt x="42" y="48"/>
                    <a:pt x="40" y="47"/>
                    <a:pt x="39" y="46"/>
                  </a:cubicBezTo>
                  <a:cubicBezTo>
                    <a:pt x="39" y="46"/>
                    <a:pt x="38" y="45"/>
                    <a:pt x="37" y="45"/>
                  </a:cubicBezTo>
                  <a:cubicBezTo>
                    <a:pt x="37" y="45"/>
                    <a:pt x="36" y="45"/>
                    <a:pt x="35" y="45"/>
                  </a:cubicBezTo>
                  <a:cubicBezTo>
                    <a:pt x="35" y="44"/>
                    <a:pt x="34" y="44"/>
                    <a:pt x="33" y="44"/>
                  </a:cubicBezTo>
                  <a:cubicBezTo>
                    <a:pt x="32" y="44"/>
                    <a:pt x="32" y="44"/>
                    <a:pt x="31" y="44"/>
                  </a:cubicBezTo>
                  <a:cubicBezTo>
                    <a:pt x="30" y="43"/>
                    <a:pt x="29" y="42"/>
                    <a:pt x="28" y="42"/>
                  </a:cubicBezTo>
                  <a:cubicBezTo>
                    <a:pt x="28" y="41"/>
                    <a:pt x="28" y="40"/>
                    <a:pt x="28" y="39"/>
                  </a:cubicBezTo>
                  <a:cubicBezTo>
                    <a:pt x="28" y="39"/>
                    <a:pt x="30" y="39"/>
                    <a:pt x="29" y="39"/>
                  </a:cubicBezTo>
                  <a:cubicBezTo>
                    <a:pt x="29" y="38"/>
                    <a:pt x="28" y="38"/>
                    <a:pt x="28" y="38"/>
                  </a:cubicBezTo>
                  <a:cubicBezTo>
                    <a:pt x="27" y="39"/>
                    <a:pt x="27" y="39"/>
                    <a:pt x="27" y="39"/>
                  </a:cubicBezTo>
                  <a:cubicBezTo>
                    <a:pt x="27" y="40"/>
                    <a:pt x="27" y="40"/>
                    <a:pt x="27" y="40"/>
                  </a:cubicBezTo>
                  <a:cubicBezTo>
                    <a:pt x="26" y="38"/>
                    <a:pt x="26" y="38"/>
                    <a:pt x="26" y="38"/>
                  </a:cubicBezTo>
                  <a:cubicBezTo>
                    <a:pt x="25" y="39"/>
                    <a:pt x="25" y="39"/>
                    <a:pt x="25" y="39"/>
                  </a:cubicBezTo>
                  <a:cubicBezTo>
                    <a:pt x="24" y="39"/>
                    <a:pt x="24" y="39"/>
                    <a:pt x="23" y="38"/>
                  </a:cubicBezTo>
                  <a:cubicBezTo>
                    <a:pt x="23" y="38"/>
                    <a:pt x="24" y="37"/>
                    <a:pt x="23" y="37"/>
                  </a:cubicBezTo>
                  <a:cubicBezTo>
                    <a:pt x="23" y="37"/>
                    <a:pt x="23" y="38"/>
                    <a:pt x="22" y="37"/>
                  </a:cubicBezTo>
                  <a:cubicBezTo>
                    <a:pt x="22" y="37"/>
                    <a:pt x="22" y="36"/>
                    <a:pt x="21" y="36"/>
                  </a:cubicBezTo>
                  <a:cubicBezTo>
                    <a:pt x="21" y="36"/>
                    <a:pt x="20" y="36"/>
                    <a:pt x="20" y="36"/>
                  </a:cubicBezTo>
                  <a:cubicBezTo>
                    <a:pt x="20" y="35"/>
                    <a:pt x="20" y="35"/>
                    <a:pt x="20" y="34"/>
                  </a:cubicBezTo>
                  <a:cubicBezTo>
                    <a:pt x="20" y="34"/>
                    <a:pt x="20" y="33"/>
                    <a:pt x="20" y="33"/>
                  </a:cubicBezTo>
                  <a:cubicBezTo>
                    <a:pt x="20" y="32"/>
                    <a:pt x="20" y="31"/>
                    <a:pt x="21" y="31"/>
                  </a:cubicBezTo>
                  <a:cubicBezTo>
                    <a:pt x="22" y="30"/>
                    <a:pt x="22" y="29"/>
                    <a:pt x="22" y="29"/>
                  </a:cubicBezTo>
                  <a:cubicBezTo>
                    <a:pt x="22" y="28"/>
                    <a:pt x="22" y="28"/>
                    <a:pt x="21" y="29"/>
                  </a:cubicBezTo>
                  <a:cubicBezTo>
                    <a:pt x="21" y="29"/>
                    <a:pt x="20" y="29"/>
                    <a:pt x="20" y="30"/>
                  </a:cubicBezTo>
                  <a:cubicBezTo>
                    <a:pt x="20" y="31"/>
                    <a:pt x="20" y="32"/>
                    <a:pt x="20" y="32"/>
                  </a:cubicBezTo>
                  <a:cubicBezTo>
                    <a:pt x="20" y="33"/>
                    <a:pt x="19" y="33"/>
                    <a:pt x="19" y="34"/>
                  </a:cubicBezTo>
                  <a:cubicBezTo>
                    <a:pt x="20" y="34"/>
                    <a:pt x="20" y="35"/>
                    <a:pt x="19" y="35"/>
                  </a:cubicBezTo>
                  <a:cubicBezTo>
                    <a:pt x="19" y="35"/>
                    <a:pt x="18" y="36"/>
                    <a:pt x="18" y="36"/>
                  </a:cubicBezTo>
                  <a:cubicBezTo>
                    <a:pt x="18" y="37"/>
                    <a:pt x="18" y="38"/>
                    <a:pt x="17" y="39"/>
                  </a:cubicBezTo>
                  <a:cubicBezTo>
                    <a:pt x="17" y="39"/>
                    <a:pt x="16" y="40"/>
                    <a:pt x="16" y="40"/>
                  </a:cubicBezTo>
                  <a:cubicBezTo>
                    <a:pt x="16" y="40"/>
                    <a:pt x="15" y="39"/>
                    <a:pt x="15" y="40"/>
                  </a:cubicBezTo>
                  <a:cubicBezTo>
                    <a:pt x="14" y="40"/>
                    <a:pt x="14" y="40"/>
                    <a:pt x="13" y="39"/>
                  </a:cubicBezTo>
                  <a:cubicBezTo>
                    <a:pt x="13" y="39"/>
                    <a:pt x="13" y="38"/>
                    <a:pt x="13" y="38"/>
                  </a:cubicBezTo>
                  <a:cubicBezTo>
                    <a:pt x="13" y="37"/>
                    <a:pt x="13" y="36"/>
                    <a:pt x="13" y="36"/>
                  </a:cubicBezTo>
                  <a:cubicBezTo>
                    <a:pt x="13" y="35"/>
                    <a:pt x="13" y="35"/>
                    <a:pt x="14" y="35"/>
                  </a:cubicBezTo>
                  <a:cubicBezTo>
                    <a:pt x="14" y="34"/>
                    <a:pt x="14" y="34"/>
                    <a:pt x="14" y="33"/>
                  </a:cubicBezTo>
                  <a:cubicBezTo>
                    <a:pt x="13" y="32"/>
                    <a:pt x="14" y="32"/>
                    <a:pt x="13" y="32"/>
                  </a:cubicBezTo>
                  <a:cubicBezTo>
                    <a:pt x="13" y="32"/>
                    <a:pt x="12" y="31"/>
                    <a:pt x="12" y="30"/>
                  </a:cubicBezTo>
                  <a:cubicBezTo>
                    <a:pt x="12" y="29"/>
                    <a:pt x="11" y="29"/>
                    <a:pt x="10" y="28"/>
                  </a:cubicBezTo>
                  <a:cubicBezTo>
                    <a:pt x="9" y="28"/>
                    <a:pt x="8" y="28"/>
                    <a:pt x="8" y="27"/>
                  </a:cubicBezTo>
                  <a:cubicBezTo>
                    <a:pt x="7" y="26"/>
                    <a:pt x="7" y="26"/>
                    <a:pt x="8" y="26"/>
                  </a:cubicBezTo>
                  <a:cubicBezTo>
                    <a:pt x="8" y="25"/>
                    <a:pt x="9" y="25"/>
                    <a:pt x="9" y="25"/>
                  </a:cubicBezTo>
                  <a:cubicBezTo>
                    <a:pt x="10" y="24"/>
                    <a:pt x="11" y="25"/>
                    <a:pt x="12" y="25"/>
                  </a:cubicBezTo>
                  <a:cubicBezTo>
                    <a:pt x="12" y="26"/>
                    <a:pt x="13" y="27"/>
                    <a:pt x="13" y="26"/>
                  </a:cubicBezTo>
                  <a:cubicBezTo>
                    <a:pt x="14" y="26"/>
                    <a:pt x="14" y="24"/>
                    <a:pt x="15" y="23"/>
                  </a:cubicBezTo>
                  <a:cubicBezTo>
                    <a:pt x="16" y="22"/>
                    <a:pt x="17" y="22"/>
                    <a:pt x="17" y="22"/>
                  </a:cubicBezTo>
                  <a:cubicBezTo>
                    <a:pt x="17" y="22"/>
                    <a:pt x="18" y="23"/>
                    <a:pt x="18" y="24"/>
                  </a:cubicBezTo>
                  <a:cubicBezTo>
                    <a:pt x="18" y="25"/>
                    <a:pt x="18" y="25"/>
                    <a:pt x="19" y="24"/>
                  </a:cubicBezTo>
                  <a:cubicBezTo>
                    <a:pt x="19" y="23"/>
                    <a:pt x="20" y="24"/>
                    <a:pt x="20" y="24"/>
                  </a:cubicBezTo>
                  <a:cubicBezTo>
                    <a:pt x="21" y="24"/>
                    <a:pt x="21" y="25"/>
                    <a:pt x="21" y="24"/>
                  </a:cubicBezTo>
                  <a:cubicBezTo>
                    <a:pt x="21" y="23"/>
                    <a:pt x="22" y="23"/>
                    <a:pt x="21" y="23"/>
                  </a:cubicBezTo>
                  <a:cubicBezTo>
                    <a:pt x="21" y="22"/>
                    <a:pt x="22" y="23"/>
                    <a:pt x="22" y="22"/>
                  </a:cubicBezTo>
                  <a:cubicBezTo>
                    <a:pt x="23" y="22"/>
                    <a:pt x="22" y="21"/>
                    <a:pt x="22" y="21"/>
                  </a:cubicBezTo>
                  <a:cubicBezTo>
                    <a:pt x="22" y="20"/>
                    <a:pt x="22" y="20"/>
                    <a:pt x="22" y="19"/>
                  </a:cubicBezTo>
                  <a:cubicBezTo>
                    <a:pt x="22" y="19"/>
                    <a:pt x="23" y="19"/>
                    <a:pt x="22" y="19"/>
                  </a:cubicBezTo>
                  <a:cubicBezTo>
                    <a:pt x="22" y="19"/>
                    <a:pt x="21" y="20"/>
                    <a:pt x="20" y="20"/>
                  </a:cubicBezTo>
                  <a:cubicBezTo>
                    <a:pt x="19" y="20"/>
                    <a:pt x="18" y="20"/>
                    <a:pt x="17" y="20"/>
                  </a:cubicBezTo>
                  <a:cubicBezTo>
                    <a:pt x="17" y="20"/>
                    <a:pt x="16" y="20"/>
                    <a:pt x="15" y="21"/>
                  </a:cubicBezTo>
                  <a:cubicBezTo>
                    <a:pt x="15" y="21"/>
                    <a:pt x="14" y="20"/>
                    <a:pt x="13" y="21"/>
                  </a:cubicBezTo>
                  <a:cubicBezTo>
                    <a:pt x="13" y="21"/>
                    <a:pt x="12" y="21"/>
                    <a:pt x="12" y="21"/>
                  </a:cubicBezTo>
                  <a:cubicBezTo>
                    <a:pt x="12" y="20"/>
                    <a:pt x="12" y="19"/>
                    <a:pt x="11" y="20"/>
                  </a:cubicBezTo>
                  <a:cubicBezTo>
                    <a:pt x="11" y="20"/>
                    <a:pt x="10" y="21"/>
                    <a:pt x="10" y="20"/>
                  </a:cubicBezTo>
                  <a:cubicBezTo>
                    <a:pt x="9" y="20"/>
                    <a:pt x="9" y="19"/>
                    <a:pt x="8" y="19"/>
                  </a:cubicBezTo>
                  <a:cubicBezTo>
                    <a:pt x="7" y="18"/>
                    <a:pt x="9" y="18"/>
                    <a:pt x="8" y="18"/>
                  </a:cubicBezTo>
                  <a:cubicBezTo>
                    <a:pt x="7" y="17"/>
                    <a:pt x="7" y="17"/>
                    <a:pt x="7" y="17"/>
                  </a:cubicBezTo>
                  <a:cubicBezTo>
                    <a:pt x="7" y="16"/>
                    <a:pt x="7" y="15"/>
                    <a:pt x="7" y="15"/>
                  </a:cubicBezTo>
                  <a:cubicBezTo>
                    <a:pt x="7" y="14"/>
                    <a:pt x="7" y="14"/>
                    <a:pt x="7" y="14"/>
                  </a:cubicBezTo>
                  <a:cubicBezTo>
                    <a:pt x="7" y="14"/>
                    <a:pt x="6" y="14"/>
                    <a:pt x="6" y="13"/>
                  </a:cubicBezTo>
                  <a:cubicBezTo>
                    <a:pt x="6" y="12"/>
                    <a:pt x="6" y="13"/>
                    <a:pt x="5" y="13"/>
                  </a:cubicBezTo>
                  <a:cubicBezTo>
                    <a:pt x="5" y="13"/>
                    <a:pt x="4" y="13"/>
                    <a:pt x="4" y="12"/>
                  </a:cubicBezTo>
                  <a:cubicBezTo>
                    <a:pt x="3" y="12"/>
                    <a:pt x="3" y="13"/>
                    <a:pt x="3" y="12"/>
                  </a:cubicBezTo>
                  <a:cubicBezTo>
                    <a:pt x="3" y="11"/>
                    <a:pt x="2" y="11"/>
                    <a:pt x="2" y="11"/>
                  </a:cubicBezTo>
                  <a:cubicBezTo>
                    <a:pt x="2" y="11"/>
                    <a:pt x="3" y="12"/>
                    <a:pt x="2" y="12"/>
                  </a:cubicBezTo>
                  <a:cubicBezTo>
                    <a:pt x="1" y="12"/>
                    <a:pt x="1" y="13"/>
                    <a:pt x="0" y="12"/>
                  </a:cubicBezTo>
                  <a:cubicBezTo>
                    <a:pt x="0" y="11"/>
                    <a:pt x="0" y="11"/>
                    <a:pt x="0" y="10"/>
                  </a:cubicBezTo>
                  <a:cubicBezTo>
                    <a:pt x="0" y="10"/>
                    <a:pt x="0" y="10"/>
                    <a:pt x="1" y="9"/>
                  </a:cubicBezTo>
                  <a:cubicBezTo>
                    <a:pt x="1" y="9"/>
                    <a:pt x="2" y="8"/>
                    <a:pt x="2" y="7"/>
                  </a:cubicBezTo>
                  <a:cubicBezTo>
                    <a:pt x="2" y="6"/>
                    <a:pt x="1" y="5"/>
                    <a:pt x="2" y="5"/>
                  </a:cubicBezTo>
                  <a:cubicBezTo>
                    <a:pt x="2" y="5"/>
                    <a:pt x="4" y="4"/>
                    <a:pt x="5" y="4"/>
                  </a:cubicBezTo>
                  <a:cubicBezTo>
                    <a:pt x="6" y="4"/>
                    <a:pt x="7" y="3"/>
                    <a:pt x="7" y="2"/>
                  </a:cubicBezTo>
                  <a:cubicBezTo>
                    <a:pt x="8" y="2"/>
                    <a:pt x="10" y="0"/>
                    <a:pt x="10" y="0"/>
                  </a:cubicBezTo>
                  <a:cubicBezTo>
                    <a:pt x="11" y="0"/>
                    <a:pt x="12" y="0"/>
                    <a:pt x="13" y="0"/>
                  </a:cubicBezTo>
                  <a:cubicBezTo>
                    <a:pt x="14" y="1"/>
                    <a:pt x="15" y="1"/>
                    <a:pt x="15" y="1"/>
                  </a:cubicBezTo>
                  <a:cubicBezTo>
                    <a:pt x="16" y="1"/>
                    <a:pt x="17" y="2"/>
                    <a:pt x="17" y="2"/>
                  </a:cubicBezTo>
                  <a:cubicBezTo>
                    <a:pt x="17" y="3"/>
                    <a:pt x="18" y="4"/>
                    <a:pt x="19" y="4"/>
                  </a:cubicBezTo>
                  <a:cubicBezTo>
                    <a:pt x="20" y="4"/>
                    <a:pt x="22" y="4"/>
                    <a:pt x="22" y="4"/>
                  </a:cubicBezTo>
                  <a:cubicBezTo>
                    <a:pt x="23" y="4"/>
                    <a:pt x="25" y="5"/>
                    <a:pt x="24" y="5"/>
                  </a:cubicBezTo>
                  <a:cubicBezTo>
                    <a:pt x="24" y="6"/>
                    <a:pt x="23" y="7"/>
                    <a:pt x="24" y="7"/>
                  </a:cubicBezTo>
                  <a:cubicBezTo>
                    <a:pt x="24" y="8"/>
                    <a:pt x="25" y="10"/>
                    <a:pt x="25" y="11"/>
                  </a:cubicBezTo>
                  <a:cubicBezTo>
                    <a:pt x="25" y="12"/>
                    <a:pt x="25" y="13"/>
                    <a:pt x="25" y="13"/>
                  </a:cubicBezTo>
                  <a:cubicBezTo>
                    <a:pt x="24" y="14"/>
                    <a:pt x="24" y="15"/>
                    <a:pt x="24" y="15"/>
                  </a:cubicBezTo>
                  <a:cubicBezTo>
                    <a:pt x="24" y="16"/>
                    <a:pt x="24" y="17"/>
                    <a:pt x="25" y="16"/>
                  </a:cubicBezTo>
                  <a:cubicBezTo>
                    <a:pt x="25" y="15"/>
                    <a:pt x="25" y="15"/>
                    <a:pt x="25" y="15"/>
                  </a:cubicBezTo>
                  <a:cubicBezTo>
                    <a:pt x="25" y="16"/>
                    <a:pt x="25" y="16"/>
                    <a:pt x="24" y="17"/>
                  </a:cubicBezTo>
                  <a:cubicBezTo>
                    <a:pt x="24" y="18"/>
                    <a:pt x="24" y="20"/>
                    <a:pt x="24" y="21"/>
                  </a:cubicBezTo>
                  <a:cubicBezTo>
                    <a:pt x="25" y="22"/>
                    <a:pt x="25" y="22"/>
                    <a:pt x="25" y="23"/>
                  </a:cubicBezTo>
                  <a:cubicBezTo>
                    <a:pt x="26" y="24"/>
                    <a:pt x="26" y="25"/>
                    <a:pt x="26" y="26"/>
                  </a:cubicBezTo>
                  <a:cubicBezTo>
                    <a:pt x="26" y="26"/>
                    <a:pt x="27" y="27"/>
                    <a:pt x="27" y="26"/>
                  </a:cubicBezTo>
                  <a:cubicBezTo>
                    <a:pt x="27" y="25"/>
                    <a:pt x="27" y="25"/>
                    <a:pt x="27" y="24"/>
                  </a:cubicBezTo>
                  <a:cubicBezTo>
                    <a:pt x="27" y="23"/>
                    <a:pt x="28" y="23"/>
                    <a:pt x="28" y="24"/>
                  </a:cubicBezTo>
                  <a:cubicBezTo>
                    <a:pt x="28" y="24"/>
                    <a:pt x="28" y="25"/>
                    <a:pt x="28" y="26"/>
                  </a:cubicBezTo>
                  <a:cubicBezTo>
                    <a:pt x="28" y="28"/>
                    <a:pt x="28" y="29"/>
                    <a:pt x="29" y="29"/>
                  </a:cubicBezTo>
                  <a:cubicBezTo>
                    <a:pt x="30" y="28"/>
                    <a:pt x="29" y="29"/>
                    <a:pt x="30" y="30"/>
                  </a:cubicBezTo>
                  <a:cubicBezTo>
                    <a:pt x="30" y="31"/>
                    <a:pt x="32" y="32"/>
                    <a:pt x="33" y="32"/>
                  </a:cubicBezTo>
                  <a:cubicBezTo>
                    <a:pt x="34" y="32"/>
                    <a:pt x="34" y="33"/>
                    <a:pt x="35" y="32"/>
                  </a:cubicBezTo>
                  <a:cubicBezTo>
                    <a:pt x="35" y="31"/>
                    <a:pt x="36" y="30"/>
                    <a:pt x="37" y="30"/>
                  </a:cubicBezTo>
                  <a:cubicBezTo>
                    <a:pt x="37" y="29"/>
                    <a:pt x="37" y="29"/>
                    <a:pt x="38" y="28"/>
                  </a:cubicBezTo>
                  <a:cubicBezTo>
                    <a:pt x="38" y="28"/>
                    <a:pt x="38" y="27"/>
                    <a:pt x="38" y="26"/>
                  </a:cubicBezTo>
                  <a:cubicBezTo>
                    <a:pt x="39" y="25"/>
                    <a:pt x="39" y="25"/>
                    <a:pt x="40" y="25"/>
                  </a:cubicBezTo>
                  <a:cubicBezTo>
                    <a:pt x="40" y="25"/>
                    <a:pt x="41" y="24"/>
                    <a:pt x="41" y="23"/>
                  </a:cubicBezTo>
                  <a:cubicBezTo>
                    <a:pt x="41" y="23"/>
                    <a:pt x="42" y="21"/>
                    <a:pt x="42" y="21"/>
                  </a:cubicBezTo>
                  <a:cubicBezTo>
                    <a:pt x="43" y="20"/>
                    <a:pt x="43" y="21"/>
                    <a:pt x="44" y="21"/>
                  </a:cubicBezTo>
                  <a:cubicBezTo>
                    <a:pt x="44" y="21"/>
                    <a:pt x="45" y="20"/>
                    <a:pt x="46" y="20"/>
                  </a:cubicBezTo>
                  <a:cubicBezTo>
                    <a:pt x="46" y="20"/>
                    <a:pt x="47" y="20"/>
                    <a:pt x="48" y="19"/>
                  </a:cubicBezTo>
                  <a:cubicBezTo>
                    <a:pt x="48" y="19"/>
                    <a:pt x="48" y="18"/>
                    <a:pt x="48" y="18"/>
                  </a:cubicBezTo>
                  <a:cubicBezTo>
                    <a:pt x="48" y="17"/>
                    <a:pt x="47" y="17"/>
                    <a:pt x="48" y="16"/>
                  </a:cubicBezTo>
                  <a:cubicBezTo>
                    <a:pt x="48" y="15"/>
                    <a:pt x="49" y="15"/>
                    <a:pt x="50" y="15"/>
                  </a:cubicBezTo>
                  <a:cubicBezTo>
                    <a:pt x="50" y="14"/>
                    <a:pt x="52" y="13"/>
                    <a:pt x="53" y="13"/>
                  </a:cubicBezTo>
                  <a:cubicBezTo>
                    <a:pt x="54" y="12"/>
                    <a:pt x="54" y="13"/>
                    <a:pt x="54" y="13"/>
                  </a:cubicBezTo>
                  <a:cubicBezTo>
                    <a:pt x="55" y="14"/>
                    <a:pt x="57" y="15"/>
                    <a:pt x="58" y="16"/>
                  </a:cubicBezTo>
                  <a:cubicBezTo>
                    <a:pt x="59" y="16"/>
                    <a:pt x="59" y="16"/>
                    <a:pt x="60" y="17"/>
                  </a:cubicBezTo>
                  <a:cubicBezTo>
                    <a:pt x="61" y="18"/>
                    <a:pt x="62" y="18"/>
                    <a:pt x="63" y="19"/>
                  </a:cubicBezTo>
                  <a:cubicBezTo>
                    <a:pt x="64" y="20"/>
                    <a:pt x="65" y="20"/>
                    <a:pt x="66" y="20"/>
                  </a:cubicBezTo>
                  <a:cubicBezTo>
                    <a:pt x="67" y="21"/>
                    <a:pt x="68" y="23"/>
                    <a:pt x="69" y="23"/>
                  </a:cubicBezTo>
                  <a:cubicBezTo>
                    <a:pt x="69" y="23"/>
                    <a:pt x="70" y="21"/>
                    <a:pt x="71" y="22"/>
                  </a:cubicBezTo>
                  <a:cubicBezTo>
                    <a:pt x="71" y="23"/>
                    <a:pt x="72" y="24"/>
                    <a:pt x="73" y="23"/>
                  </a:cubicBezTo>
                  <a:cubicBezTo>
                    <a:pt x="74" y="23"/>
                    <a:pt x="74" y="23"/>
                    <a:pt x="75" y="24"/>
                  </a:cubicBezTo>
                  <a:cubicBezTo>
                    <a:pt x="75" y="24"/>
                    <a:pt x="76" y="25"/>
                    <a:pt x="76" y="25"/>
                  </a:cubicBezTo>
                  <a:cubicBezTo>
                    <a:pt x="77" y="25"/>
                    <a:pt x="78" y="25"/>
                    <a:pt x="78" y="25"/>
                  </a:cubicBezTo>
                  <a:cubicBezTo>
                    <a:pt x="78" y="25"/>
                    <a:pt x="76" y="64"/>
                    <a:pt x="76" y="65"/>
                  </a:cubicBezTo>
                  <a:cubicBezTo>
                    <a:pt x="75" y="66"/>
                    <a:pt x="75" y="67"/>
                    <a:pt x="75" y="68"/>
                  </a:cubicBezTo>
                  <a:cubicBezTo>
                    <a:pt x="75" y="70"/>
                    <a:pt x="75" y="70"/>
                    <a:pt x="75" y="71"/>
                  </a:cubicBezTo>
                  <a:cubicBezTo>
                    <a:pt x="76" y="71"/>
                    <a:pt x="76" y="72"/>
                    <a:pt x="76" y="72"/>
                  </a:cubicBezTo>
                  <a:cubicBezTo>
                    <a:pt x="75" y="81"/>
                    <a:pt x="75" y="86"/>
                    <a:pt x="74" y="96"/>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94" name="Freeform 573">
              <a:extLst>
                <a:ext uri="{FF2B5EF4-FFF2-40B4-BE49-F238E27FC236}">
                  <a16:creationId xmlns:a16="http://schemas.microsoft.com/office/drawing/2014/main" id="{1A09CBEC-CE57-4BF8-88B4-9485E9E2113F}"/>
                </a:ext>
              </a:extLst>
            </p:cNvPr>
            <p:cNvSpPr>
              <a:spLocks/>
            </p:cNvSpPr>
            <p:nvPr/>
          </p:nvSpPr>
          <p:spPr bwMode="gray">
            <a:xfrm>
              <a:off x="10527014" y="5282641"/>
              <a:ext cx="79826" cy="74414"/>
            </a:xfrm>
            <a:custGeom>
              <a:avLst/>
              <a:gdLst>
                <a:gd name="T0" fmla="*/ 4 w 31"/>
                <a:gd name="T1" fmla="*/ 3 h 29"/>
                <a:gd name="T2" fmla="*/ 6 w 31"/>
                <a:gd name="T3" fmla="*/ 1 h 29"/>
                <a:gd name="T4" fmla="*/ 8 w 31"/>
                <a:gd name="T5" fmla="*/ 1 h 29"/>
                <a:gd name="T6" fmla="*/ 8 w 31"/>
                <a:gd name="T7" fmla="*/ 2 h 29"/>
                <a:gd name="T8" fmla="*/ 10 w 31"/>
                <a:gd name="T9" fmla="*/ 3 h 29"/>
                <a:gd name="T10" fmla="*/ 12 w 31"/>
                <a:gd name="T11" fmla="*/ 5 h 29"/>
                <a:gd name="T12" fmla="*/ 16 w 31"/>
                <a:gd name="T13" fmla="*/ 7 h 29"/>
                <a:gd name="T14" fmla="*/ 19 w 31"/>
                <a:gd name="T15" fmla="*/ 7 h 29"/>
                <a:gd name="T16" fmla="*/ 22 w 31"/>
                <a:gd name="T17" fmla="*/ 5 h 29"/>
                <a:gd name="T18" fmla="*/ 25 w 31"/>
                <a:gd name="T19" fmla="*/ 5 h 29"/>
                <a:gd name="T20" fmla="*/ 28 w 31"/>
                <a:gd name="T21" fmla="*/ 5 h 29"/>
                <a:gd name="T22" fmla="*/ 31 w 31"/>
                <a:gd name="T23" fmla="*/ 6 h 29"/>
                <a:gd name="T24" fmla="*/ 29 w 31"/>
                <a:gd name="T25" fmla="*/ 10 h 29"/>
                <a:gd name="T26" fmla="*/ 25 w 31"/>
                <a:gd name="T27" fmla="*/ 15 h 29"/>
                <a:gd name="T28" fmla="*/ 24 w 31"/>
                <a:gd name="T29" fmla="*/ 18 h 29"/>
                <a:gd name="T30" fmla="*/ 23 w 31"/>
                <a:gd name="T31" fmla="*/ 16 h 29"/>
                <a:gd name="T32" fmla="*/ 21 w 31"/>
                <a:gd name="T33" fmla="*/ 19 h 29"/>
                <a:gd name="T34" fmla="*/ 20 w 31"/>
                <a:gd name="T35" fmla="*/ 21 h 29"/>
                <a:gd name="T36" fmla="*/ 19 w 31"/>
                <a:gd name="T37" fmla="*/ 22 h 29"/>
                <a:gd name="T38" fmla="*/ 17 w 31"/>
                <a:gd name="T39" fmla="*/ 23 h 29"/>
                <a:gd name="T40" fmla="*/ 16 w 31"/>
                <a:gd name="T41" fmla="*/ 25 h 29"/>
                <a:gd name="T42" fmla="*/ 15 w 31"/>
                <a:gd name="T43" fmla="*/ 26 h 29"/>
                <a:gd name="T44" fmla="*/ 15 w 31"/>
                <a:gd name="T45" fmla="*/ 24 h 29"/>
                <a:gd name="T46" fmla="*/ 15 w 31"/>
                <a:gd name="T47" fmla="*/ 23 h 29"/>
                <a:gd name="T48" fmla="*/ 13 w 31"/>
                <a:gd name="T49" fmla="*/ 24 h 29"/>
                <a:gd name="T50" fmla="*/ 12 w 31"/>
                <a:gd name="T51" fmla="*/ 25 h 29"/>
                <a:gd name="T52" fmla="*/ 10 w 31"/>
                <a:gd name="T53" fmla="*/ 28 h 29"/>
                <a:gd name="T54" fmla="*/ 10 w 31"/>
                <a:gd name="T55" fmla="*/ 26 h 29"/>
                <a:gd name="T56" fmla="*/ 9 w 31"/>
                <a:gd name="T57" fmla="*/ 26 h 29"/>
                <a:gd name="T58" fmla="*/ 6 w 31"/>
                <a:gd name="T59" fmla="*/ 28 h 29"/>
                <a:gd name="T60" fmla="*/ 4 w 31"/>
                <a:gd name="T61" fmla="*/ 28 h 29"/>
                <a:gd name="T62" fmla="*/ 2 w 31"/>
                <a:gd name="T63" fmla="*/ 27 h 29"/>
                <a:gd name="T64" fmla="*/ 1 w 31"/>
                <a:gd name="T65" fmla="*/ 26 h 29"/>
                <a:gd name="T66" fmla="*/ 2 w 31"/>
                <a:gd name="T67" fmla="*/ 25 h 29"/>
                <a:gd name="T68" fmla="*/ 0 w 31"/>
                <a:gd name="T69" fmla="*/ 23 h 29"/>
                <a:gd name="T70" fmla="*/ 0 w 31"/>
                <a:gd name="T71" fmla="*/ 17 h 29"/>
                <a:gd name="T72" fmla="*/ 2 w 31"/>
                <a:gd name="T73" fmla="*/ 17 h 29"/>
                <a:gd name="T74" fmla="*/ 3 w 31"/>
                <a:gd name="T75" fmla="*/ 15 h 29"/>
                <a:gd name="T76" fmla="*/ 3 w 31"/>
                <a:gd name="T77" fmla="*/ 12 h 29"/>
                <a:gd name="T78" fmla="*/ 3 w 31"/>
                <a:gd name="T79" fmla="*/ 8 h 29"/>
                <a:gd name="T80" fmla="*/ 3 w 31"/>
                <a:gd name="T81"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 h="29">
                  <a:moveTo>
                    <a:pt x="3" y="5"/>
                  </a:moveTo>
                  <a:cubicBezTo>
                    <a:pt x="4" y="4"/>
                    <a:pt x="4" y="4"/>
                    <a:pt x="4" y="3"/>
                  </a:cubicBezTo>
                  <a:cubicBezTo>
                    <a:pt x="4" y="3"/>
                    <a:pt x="5" y="3"/>
                    <a:pt x="5" y="2"/>
                  </a:cubicBezTo>
                  <a:cubicBezTo>
                    <a:pt x="6" y="1"/>
                    <a:pt x="6" y="0"/>
                    <a:pt x="6" y="1"/>
                  </a:cubicBezTo>
                  <a:cubicBezTo>
                    <a:pt x="7" y="1"/>
                    <a:pt x="7" y="1"/>
                    <a:pt x="7" y="1"/>
                  </a:cubicBezTo>
                  <a:cubicBezTo>
                    <a:pt x="8" y="1"/>
                    <a:pt x="8" y="1"/>
                    <a:pt x="8" y="1"/>
                  </a:cubicBezTo>
                  <a:cubicBezTo>
                    <a:pt x="8" y="2"/>
                    <a:pt x="8" y="2"/>
                    <a:pt x="8" y="2"/>
                  </a:cubicBezTo>
                  <a:cubicBezTo>
                    <a:pt x="8" y="2"/>
                    <a:pt x="8" y="2"/>
                    <a:pt x="8" y="2"/>
                  </a:cubicBezTo>
                  <a:cubicBezTo>
                    <a:pt x="9" y="3"/>
                    <a:pt x="9" y="2"/>
                    <a:pt x="10" y="2"/>
                  </a:cubicBezTo>
                  <a:cubicBezTo>
                    <a:pt x="10" y="2"/>
                    <a:pt x="10" y="2"/>
                    <a:pt x="10" y="3"/>
                  </a:cubicBezTo>
                  <a:cubicBezTo>
                    <a:pt x="10" y="3"/>
                    <a:pt x="11" y="3"/>
                    <a:pt x="12" y="4"/>
                  </a:cubicBezTo>
                  <a:cubicBezTo>
                    <a:pt x="12" y="4"/>
                    <a:pt x="12" y="4"/>
                    <a:pt x="12" y="5"/>
                  </a:cubicBezTo>
                  <a:cubicBezTo>
                    <a:pt x="13" y="5"/>
                    <a:pt x="14" y="6"/>
                    <a:pt x="14" y="6"/>
                  </a:cubicBezTo>
                  <a:cubicBezTo>
                    <a:pt x="14" y="6"/>
                    <a:pt x="15" y="7"/>
                    <a:pt x="16" y="7"/>
                  </a:cubicBezTo>
                  <a:cubicBezTo>
                    <a:pt x="16" y="7"/>
                    <a:pt x="18" y="6"/>
                    <a:pt x="19" y="6"/>
                  </a:cubicBezTo>
                  <a:cubicBezTo>
                    <a:pt x="19" y="6"/>
                    <a:pt x="19" y="7"/>
                    <a:pt x="19" y="7"/>
                  </a:cubicBezTo>
                  <a:cubicBezTo>
                    <a:pt x="20" y="7"/>
                    <a:pt x="19" y="6"/>
                    <a:pt x="20" y="6"/>
                  </a:cubicBezTo>
                  <a:cubicBezTo>
                    <a:pt x="20" y="5"/>
                    <a:pt x="21" y="5"/>
                    <a:pt x="22" y="5"/>
                  </a:cubicBezTo>
                  <a:cubicBezTo>
                    <a:pt x="22" y="5"/>
                    <a:pt x="23" y="4"/>
                    <a:pt x="23" y="5"/>
                  </a:cubicBezTo>
                  <a:cubicBezTo>
                    <a:pt x="24" y="6"/>
                    <a:pt x="25" y="6"/>
                    <a:pt x="25" y="5"/>
                  </a:cubicBezTo>
                  <a:cubicBezTo>
                    <a:pt x="25" y="5"/>
                    <a:pt x="26" y="4"/>
                    <a:pt x="26" y="4"/>
                  </a:cubicBezTo>
                  <a:cubicBezTo>
                    <a:pt x="27" y="5"/>
                    <a:pt x="28" y="5"/>
                    <a:pt x="28" y="5"/>
                  </a:cubicBezTo>
                  <a:cubicBezTo>
                    <a:pt x="29" y="4"/>
                    <a:pt x="29" y="3"/>
                    <a:pt x="29" y="4"/>
                  </a:cubicBezTo>
                  <a:cubicBezTo>
                    <a:pt x="30" y="4"/>
                    <a:pt x="31" y="5"/>
                    <a:pt x="31" y="6"/>
                  </a:cubicBezTo>
                  <a:cubicBezTo>
                    <a:pt x="30" y="6"/>
                    <a:pt x="30" y="7"/>
                    <a:pt x="29" y="7"/>
                  </a:cubicBezTo>
                  <a:cubicBezTo>
                    <a:pt x="29" y="8"/>
                    <a:pt x="29" y="9"/>
                    <a:pt x="29" y="10"/>
                  </a:cubicBezTo>
                  <a:cubicBezTo>
                    <a:pt x="29" y="10"/>
                    <a:pt x="27" y="11"/>
                    <a:pt x="27" y="12"/>
                  </a:cubicBezTo>
                  <a:cubicBezTo>
                    <a:pt x="26" y="13"/>
                    <a:pt x="25" y="14"/>
                    <a:pt x="25" y="15"/>
                  </a:cubicBezTo>
                  <a:cubicBezTo>
                    <a:pt x="25" y="16"/>
                    <a:pt x="25" y="17"/>
                    <a:pt x="24" y="18"/>
                  </a:cubicBezTo>
                  <a:cubicBezTo>
                    <a:pt x="24" y="18"/>
                    <a:pt x="23" y="18"/>
                    <a:pt x="24" y="18"/>
                  </a:cubicBezTo>
                  <a:cubicBezTo>
                    <a:pt x="24" y="17"/>
                    <a:pt x="24" y="16"/>
                    <a:pt x="24" y="16"/>
                  </a:cubicBezTo>
                  <a:cubicBezTo>
                    <a:pt x="24" y="15"/>
                    <a:pt x="24" y="16"/>
                    <a:pt x="23" y="16"/>
                  </a:cubicBezTo>
                  <a:cubicBezTo>
                    <a:pt x="23" y="16"/>
                    <a:pt x="22" y="16"/>
                    <a:pt x="22" y="17"/>
                  </a:cubicBezTo>
                  <a:cubicBezTo>
                    <a:pt x="22" y="17"/>
                    <a:pt x="22" y="18"/>
                    <a:pt x="21" y="19"/>
                  </a:cubicBezTo>
                  <a:cubicBezTo>
                    <a:pt x="20" y="19"/>
                    <a:pt x="19" y="20"/>
                    <a:pt x="19" y="20"/>
                  </a:cubicBezTo>
                  <a:cubicBezTo>
                    <a:pt x="19" y="21"/>
                    <a:pt x="19" y="21"/>
                    <a:pt x="20" y="21"/>
                  </a:cubicBezTo>
                  <a:cubicBezTo>
                    <a:pt x="20" y="20"/>
                    <a:pt x="20" y="20"/>
                    <a:pt x="20" y="21"/>
                  </a:cubicBezTo>
                  <a:cubicBezTo>
                    <a:pt x="19" y="22"/>
                    <a:pt x="19" y="23"/>
                    <a:pt x="19" y="22"/>
                  </a:cubicBezTo>
                  <a:cubicBezTo>
                    <a:pt x="19" y="21"/>
                    <a:pt x="19" y="21"/>
                    <a:pt x="18" y="22"/>
                  </a:cubicBezTo>
                  <a:cubicBezTo>
                    <a:pt x="18" y="22"/>
                    <a:pt x="17" y="23"/>
                    <a:pt x="17" y="23"/>
                  </a:cubicBezTo>
                  <a:cubicBezTo>
                    <a:pt x="18" y="23"/>
                    <a:pt x="18" y="24"/>
                    <a:pt x="17" y="24"/>
                  </a:cubicBezTo>
                  <a:cubicBezTo>
                    <a:pt x="17" y="24"/>
                    <a:pt x="16" y="25"/>
                    <a:pt x="16" y="25"/>
                  </a:cubicBezTo>
                  <a:cubicBezTo>
                    <a:pt x="16" y="26"/>
                    <a:pt x="16" y="27"/>
                    <a:pt x="16" y="26"/>
                  </a:cubicBezTo>
                  <a:cubicBezTo>
                    <a:pt x="16" y="25"/>
                    <a:pt x="16" y="26"/>
                    <a:pt x="15" y="26"/>
                  </a:cubicBezTo>
                  <a:cubicBezTo>
                    <a:pt x="14" y="26"/>
                    <a:pt x="14" y="25"/>
                    <a:pt x="14" y="25"/>
                  </a:cubicBezTo>
                  <a:cubicBezTo>
                    <a:pt x="15" y="24"/>
                    <a:pt x="15" y="23"/>
                    <a:pt x="15" y="24"/>
                  </a:cubicBezTo>
                  <a:cubicBezTo>
                    <a:pt x="16" y="24"/>
                    <a:pt x="16" y="24"/>
                    <a:pt x="16" y="23"/>
                  </a:cubicBezTo>
                  <a:cubicBezTo>
                    <a:pt x="16" y="23"/>
                    <a:pt x="15" y="22"/>
                    <a:pt x="15" y="23"/>
                  </a:cubicBezTo>
                  <a:cubicBezTo>
                    <a:pt x="14" y="23"/>
                    <a:pt x="14" y="24"/>
                    <a:pt x="14" y="24"/>
                  </a:cubicBezTo>
                  <a:cubicBezTo>
                    <a:pt x="14" y="24"/>
                    <a:pt x="13" y="24"/>
                    <a:pt x="13" y="24"/>
                  </a:cubicBezTo>
                  <a:cubicBezTo>
                    <a:pt x="12" y="24"/>
                    <a:pt x="11" y="25"/>
                    <a:pt x="11" y="25"/>
                  </a:cubicBezTo>
                  <a:cubicBezTo>
                    <a:pt x="12" y="25"/>
                    <a:pt x="12" y="25"/>
                    <a:pt x="12" y="25"/>
                  </a:cubicBezTo>
                  <a:cubicBezTo>
                    <a:pt x="12" y="26"/>
                    <a:pt x="12" y="26"/>
                    <a:pt x="11" y="26"/>
                  </a:cubicBezTo>
                  <a:cubicBezTo>
                    <a:pt x="11" y="27"/>
                    <a:pt x="10" y="28"/>
                    <a:pt x="10" y="28"/>
                  </a:cubicBezTo>
                  <a:cubicBezTo>
                    <a:pt x="9" y="28"/>
                    <a:pt x="8" y="28"/>
                    <a:pt x="9" y="27"/>
                  </a:cubicBezTo>
                  <a:cubicBezTo>
                    <a:pt x="9" y="27"/>
                    <a:pt x="10" y="26"/>
                    <a:pt x="10" y="26"/>
                  </a:cubicBezTo>
                  <a:cubicBezTo>
                    <a:pt x="10" y="25"/>
                    <a:pt x="10" y="24"/>
                    <a:pt x="9" y="25"/>
                  </a:cubicBezTo>
                  <a:cubicBezTo>
                    <a:pt x="9" y="25"/>
                    <a:pt x="9" y="26"/>
                    <a:pt x="9" y="26"/>
                  </a:cubicBezTo>
                  <a:cubicBezTo>
                    <a:pt x="9" y="26"/>
                    <a:pt x="8" y="26"/>
                    <a:pt x="8" y="27"/>
                  </a:cubicBezTo>
                  <a:cubicBezTo>
                    <a:pt x="7" y="28"/>
                    <a:pt x="7" y="28"/>
                    <a:pt x="6" y="28"/>
                  </a:cubicBezTo>
                  <a:cubicBezTo>
                    <a:pt x="6" y="29"/>
                    <a:pt x="5" y="29"/>
                    <a:pt x="5" y="28"/>
                  </a:cubicBezTo>
                  <a:cubicBezTo>
                    <a:pt x="5" y="28"/>
                    <a:pt x="4" y="28"/>
                    <a:pt x="4" y="28"/>
                  </a:cubicBezTo>
                  <a:cubicBezTo>
                    <a:pt x="4" y="27"/>
                    <a:pt x="4" y="27"/>
                    <a:pt x="4" y="28"/>
                  </a:cubicBezTo>
                  <a:cubicBezTo>
                    <a:pt x="3" y="28"/>
                    <a:pt x="3" y="27"/>
                    <a:pt x="2" y="27"/>
                  </a:cubicBezTo>
                  <a:cubicBezTo>
                    <a:pt x="1" y="27"/>
                    <a:pt x="0" y="28"/>
                    <a:pt x="0" y="27"/>
                  </a:cubicBezTo>
                  <a:cubicBezTo>
                    <a:pt x="1" y="26"/>
                    <a:pt x="1" y="25"/>
                    <a:pt x="1" y="26"/>
                  </a:cubicBezTo>
                  <a:cubicBezTo>
                    <a:pt x="2" y="26"/>
                    <a:pt x="2" y="26"/>
                    <a:pt x="3" y="26"/>
                  </a:cubicBezTo>
                  <a:cubicBezTo>
                    <a:pt x="3" y="26"/>
                    <a:pt x="3" y="25"/>
                    <a:pt x="2" y="25"/>
                  </a:cubicBezTo>
                  <a:cubicBezTo>
                    <a:pt x="2" y="25"/>
                    <a:pt x="1" y="25"/>
                    <a:pt x="1" y="25"/>
                  </a:cubicBezTo>
                  <a:cubicBezTo>
                    <a:pt x="0" y="25"/>
                    <a:pt x="0" y="23"/>
                    <a:pt x="0" y="23"/>
                  </a:cubicBezTo>
                  <a:cubicBezTo>
                    <a:pt x="0" y="22"/>
                    <a:pt x="0" y="21"/>
                    <a:pt x="0" y="20"/>
                  </a:cubicBezTo>
                  <a:cubicBezTo>
                    <a:pt x="0" y="19"/>
                    <a:pt x="0" y="18"/>
                    <a:pt x="0" y="17"/>
                  </a:cubicBezTo>
                  <a:cubicBezTo>
                    <a:pt x="1" y="17"/>
                    <a:pt x="1" y="16"/>
                    <a:pt x="1" y="16"/>
                  </a:cubicBezTo>
                  <a:cubicBezTo>
                    <a:pt x="2" y="16"/>
                    <a:pt x="3" y="16"/>
                    <a:pt x="2" y="17"/>
                  </a:cubicBezTo>
                  <a:cubicBezTo>
                    <a:pt x="2" y="18"/>
                    <a:pt x="2" y="18"/>
                    <a:pt x="3" y="18"/>
                  </a:cubicBezTo>
                  <a:cubicBezTo>
                    <a:pt x="3" y="17"/>
                    <a:pt x="3" y="16"/>
                    <a:pt x="3" y="15"/>
                  </a:cubicBezTo>
                  <a:cubicBezTo>
                    <a:pt x="3" y="15"/>
                    <a:pt x="2" y="16"/>
                    <a:pt x="3" y="14"/>
                  </a:cubicBezTo>
                  <a:cubicBezTo>
                    <a:pt x="3" y="13"/>
                    <a:pt x="3" y="13"/>
                    <a:pt x="3" y="12"/>
                  </a:cubicBezTo>
                  <a:cubicBezTo>
                    <a:pt x="3" y="12"/>
                    <a:pt x="3" y="12"/>
                    <a:pt x="3" y="11"/>
                  </a:cubicBezTo>
                  <a:cubicBezTo>
                    <a:pt x="2" y="9"/>
                    <a:pt x="3" y="9"/>
                    <a:pt x="3" y="8"/>
                  </a:cubicBezTo>
                  <a:cubicBezTo>
                    <a:pt x="3" y="7"/>
                    <a:pt x="3" y="7"/>
                    <a:pt x="3" y="7"/>
                  </a:cubicBezTo>
                  <a:cubicBezTo>
                    <a:pt x="3" y="6"/>
                    <a:pt x="3" y="6"/>
                    <a:pt x="3" y="5"/>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95" name="Freeform 574">
              <a:extLst>
                <a:ext uri="{FF2B5EF4-FFF2-40B4-BE49-F238E27FC236}">
                  <a16:creationId xmlns:a16="http://schemas.microsoft.com/office/drawing/2014/main" id="{177F9A06-2084-4351-BDF8-17088EE7F950}"/>
                </a:ext>
              </a:extLst>
            </p:cNvPr>
            <p:cNvSpPr>
              <a:spLocks/>
            </p:cNvSpPr>
            <p:nvPr/>
          </p:nvSpPr>
          <p:spPr bwMode="gray">
            <a:xfrm>
              <a:off x="10535132" y="5255582"/>
              <a:ext cx="9471" cy="13530"/>
            </a:xfrm>
            <a:custGeom>
              <a:avLst/>
              <a:gdLst>
                <a:gd name="T0" fmla="*/ 3 w 4"/>
                <a:gd name="T1" fmla="*/ 0 h 5"/>
                <a:gd name="T2" fmla="*/ 2 w 4"/>
                <a:gd name="T3" fmla="*/ 2 h 5"/>
                <a:gd name="T4" fmla="*/ 1 w 4"/>
                <a:gd name="T5" fmla="*/ 3 h 5"/>
                <a:gd name="T6" fmla="*/ 0 w 4"/>
                <a:gd name="T7" fmla="*/ 4 h 5"/>
                <a:gd name="T8" fmla="*/ 0 w 4"/>
                <a:gd name="T9" fmla="*/ 5 h 5"/>
                <a:gd name="T10" fmla="*/ 2 w 4"/>
                <a:gd name="T11" fmla="*/ 4 h 5"/>
                <a:gd name="T12" fmla="*/ 3 w 4"/>
                <a:gd name="T13" fmla="*/ 2 h 5"/>
                <a:gd name="T14" fmla="*/ 3 w 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3" y="0"/>
                  </a:moveTo>
                  <a:cubicBezTo>
                    <a:pt x="3" y="0"/>
                    <a:pt x="2" y="1"/>
                    <a:pt x="2" y="2"/>
                  </a:cubicBezTo>
                  <a:cubicBezTo>
                    <a:pt x="1" y="2"/>
                    <a:pt x="1" y="2"/>
                    <a:pt x="1" y="3"/>
                  </a:cubicBezTo>
                  <a:cubicBezTo>
                    <a:pt x="1" y="3"/>
                    <a:pt x="1" y="4"/>
                    <a:pt x="0" y="4"/>
                  </a:cubicBezTo>
                  <a:cubicBezTo>
                    <a:pt x="0" y="5"/>
                    <a:pt x="0" y="5"/>
                    <a:pt x="0" y="5"/>
                  </a:cubicBezTo>
                  <a:cubicBezTo>
                    <a:pt x="1" y="5"/>
                    <a:pt x="2" y="4"/>
                    <a:pt x="2" y="4"/>
                  </a:cubicBezTo>
                  <a:cubicBezTo>
                    <a:pt x="3" y="3"/>
                    <a:pt x="3" y="2"/>
                    <a:pt x="3" y="2"/>
                  </a:cubicBezTo>
                  <a:cubicBezTo>
                    <a:pt x="4" y="1"/>
                    <a:pt x="4"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96" name="Freeform 575">
              <a:extLst>
                <a:ext uri="{FF2B5EF4-FFF2-40B4-BE49-F238E27FC236}">
                  <a16:creationId xmlns:a16="http://schemas.microsoft.com/office/drawing/2014/main" id="{1BF14EA6-5F23-4805-B151-792E33C3D586}"/>
                </a:ext>
              </a:extLst>
            </p:cNvPr>
            <p:cNvSpPr>
              <a:spLocks/>
            </p:cNvSpPr>
            <p:nvPr/>
          </p:nvSpPr>
          <p:spPr bwMode="gray">
            <a:xfrm>
              <a:off x="10609546" y="5266406"/>
              <a:ext cx="10824" cy="13530"/>
            </a:xfrm>
            <a:custGeom>
              <a:avLst/>
              <a:gdLst>
                <a:gd name="T0" fmla="*/ 3 w 4"/>
                <a:gd name="T1" fmla="*/ 1 h 5"/>
                <a:gd name="T2" fmla="*/ 2 w 4"/>
                <a:gd name="T3" fmla="*/ 1 h 5"/>
                <a:gd name="T4" fmla="*/ 1 w 4"/>
                <a:gd name="T5" fmla="*/ 2 h 5"/>
                <a:gd name="T6" fmla="*/ 0 w 4"/>
                <a:gd name="T7" fmla="*/ 4 h 5"/>
                <a:gd name="T8" fmla="*/ 1 w 4"/>
                <a:gd name="T9" fmla="*/ 5 h 5"/>
                <a:gd name="T10" fmla="*/ 3 w 4"/>
                <a:gd name="T11" fmla="*/ 4 h 5"/>
                <a:gd name="T12" fmla="*/ 4 w 4"/>
                <a:gd name="T13" fmla="*/ 3 h 5"/>
                <a:gd name="T14" fmla="*/ 3 w 4"/>
                <a:gd name="T15" fmla="*/ 2 h 5"/>
                <a:gd name="T16" fmla="*/ 3 w 4"/>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3" y="1"/>
                  </a:moveTo>
                  <a:cubicBezTo>
                    <a:pt x="2" y="1"/>
                    <a:pt x="2" y="0"/>
                    <a:pt x="2" y="1"/>
                  </a:cubicBezTo>
                  <a:cubicBezTo>
                    <a:pt x="1" y="1"/>
                    <a:pt x="1" y="1"/>
                    <a:pt x="1" y="2"/>
                  </a:cubicBezTo>
                  <a:cubicBezTo>
                    <a:pt x="0" y="3"/>
                    <a:pt x="1" y="3"/>
                    <a:pt x="0" y="4"/>
                  </a:cubicBezTo>
                  <a:cubicBezTo>
                    <a:pt x="0" y="4"/>
                    <a:pt x="0" y="5"/>
                    <a:pt x="1" y="5"/>
                  </a:cubicBezTo>
                  <a:cubicBezTo>
                    <a:pt x="2" y="5"/>
                    <a:pt x="3" y="5"/>
                    <a:pt x="3" y="4"/>
                  </a:cubicBezTo>
                  <a:cubicBezTo>
                    <a:pt x="3" y="4"/>
                    <a:pt x="3" y="3"/>
                    <a:pt x="4" y="3"/>
                  </a:cubicBezTo>
                  <a:cubicBezTo>
                    <a:pt x="4" y="2"/>
                    <a:pt x="4" y="2"/>
                    <a:pt x="3" y="2"/>
                  </a:cubicBezTo>
                  <a:cubicBezTo>
                    <a:pt x="3" y="2"/>
                    <a:pt x="3" y="2"/>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97" name="Freeform 576">
              <a:extLst>
                <a:ext uri="{FF2B5EF4-FFF2-40B4-BE49-F238E27FC236}">
                  <a16:creationId xmlns:a16="http://schemas.microsoft.com/office/drawing/2014/main" id="{680EA255-EE06-4F18-A620-A1D0B1D14D67}"/>
                </a:ext>
              </a:extLst>
            </p:cNvPr>
            <p:cNvSpPr>
              <a:spLocks/>
            </p:cNvSpPr>
            <p:nvPr/>
          </p:nvSpPr>
          <p:spPr bwMode="gray">
            <a:xfrm>
              <a:off x="10606840" y="5282641"/>
              <a:ext cx="10824" cy="4059"/>
            </a:xfrm>
            <a:custGeom>
              <a:avLst/>
              <a:gdLst>
                <a:gd name="T0" fmla="*/ 3 w 4"/>
                <a:gd name="T1" fmla="*/ 0 h 2"/>
                <a:gd name="T2" fmla="*/ 2 w 4"/>
                <a:gd name="T3" fmla="*/ 0 h 2"/>
                <a:gd name="T4" fmla="*/ 0 w 4"/>
                <a:gd name="T5" fmla="*/ 0 h 2"/>
                <a:gd name="T6" fmla="*/ 1 w 4"/>
                <a:gd name="T7" fmla="*/ 1 h 2"/>
                <a:gd name="T8" fmla="*/ 1 w 4"/>
                <a:gd name="T9" fmla="*/ 2 h 2"/>
                <a:gd name="T10" fmla="*/ 2 w 4"/>
                <a:gd name="T11" fmla="*/ 2 h 2"/>
                <a:gd name="T12" fmla="*/ 3 w 4"/>
                <a:gd name="T13" fmla="*/ 1 h 2"/>
                <a:gd name="T14" fmla="*/ 3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3" y="0"/>
                  </a:moveTo>
                  <a:cubicBezTo>
                    <a:pt x="3" y="0"/>
                    <a:pt x="3" y="0"/>
                    <a:pt x="2" y="0"/>
                  </a:cubicBezTo>
                  <a:cubicBezTo>
                    <a:pt x="1" y="0"/>
                    <a:pt x="0" y="0"/>
                    <a:pt x="0" y="0"/>
                  </a:cubicBezTo>
                  <a:cubicBezTo>
                    <a:pt x="1" y="1"/>
                    <a:pt x="1" y="1"/>
                    <a:pt x="1" y="1"/>
                  </a:cubicBezTo>
                  <a:cubicBezTo>
                    <a:pt x="1" y="1"/>
                    <a:pt x="1" y="1"/>
                    <a:pt x="1" y="2"/>
                  </a:cubicBezTo>
                  <a:cubicBezTo>
                    <a:pt x="1" y="2"/>
                    <a:pt x="1" y="2"/>
                    <a:pt x="2" y="2"/>
                  </a:cubicBezTo>
                  <a:cubicBezTo>
                    <a:pt x="2" y="1"/>
                    <a:pt x="2" y="1"/>
                    <a:pt x="3" y="1"/>
                  </a:cubicBezTo>
                  <a:cubicBezTo>
                    <a:pt x="3" y="2"/>
                    <a:pt x="4" y="1"/>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98" name="Freeform 577">
              <a:extLst>
                <a:ext uri="{FF2B5EF4-FFF2-40B4-BE49-F238E27FC236}">
                  <a16:creationId xmlns:a16="http://schemas.microsoft.com/office/drawing/2014/main" id="{0B645BE5-900D-41EE-AFF4-5AE5CEA06D02}"/>
                </a:ext>
              </a:extLst>
            </p:cNvPr>
            <p:cNvSpPr>
              <a:spLocks/>
            </p:cNvSpPr>
            <p:nvPr/>
          </p:nvSpPr>
          <p:spPr bwMode="gray">
            <a:xfrm>
              <a:off x="10444483" y="5147343"/>
              <a:ext cx="31119" cy="13530"/>
            </a:xfrm>
            <a:custGeom>
              <a:avLst/>
              <a:gdLst>
                <a:gd name="T0" fmla="*/ 6 w 12"/>
                <a:gd name="T1" fmla="*/ 1 h 5"/>
                <a:gd name="T2" fmla="*/ 3 w 12"/>
                <a:gd name="T3" fmla="*/ 1 h 5"/>
                <a:gd name="T4" fmla="*/ 0 w 12"/>
                <a:gd name="T5" fmla="*/ 2 h 5"/>
                <a:gd name="T6" fmla="*/ 0 w 12"/>
                <a:gd name="T7" fmla="*/ 4 h 5"/>
                <a:gd name="T8" fmla="*/ 3 w 12"/>
                <a:gd name="T9" fmla="*/ 4 h 5"/>
                <a:gd name="T10" fmla="*/ 5 w 12"/>
                <a:gd name="T11" fmla="*/ 4 h 5"/>
                <a:gd name="T12" fmla="*/ 7 w 12"/>
                <a:gd name="T13" fmla="*/ 4 h 5"/>
                <a:gd name="T14" fmla="*/ 9 w 12"/>
                <a:gd name="T15" fmla="*/ 3 h 5"/>
                <a:gd name="T16" fmla="*/ 11 w 12"/>
                <a:gd name="T17" fmla="*/ 4 h 5"/>
                <a:gd name="T18" fmla="*/ 11 w 12"/>
                <a:gd name="T19" fmla="*/ 2 h 5"/>
                <a:gd name="T20" fmla="*/ 10 w 12"/>
                <a:gd name="T21" fmla="*/ 2 h 5"/>
                <a:gd name="T22" fmla="*/ 9 w 12"/>
                <a:gd name="T23" fmla="*/ 2 h 5"/>
                <a:gd name="T24" fmla="*/ 9 w 12"/>
                <a:gd name="T25" fmla="*/ 1 h 5"/>
                <a:gd name="T26" fmla="*/ 8 w 12"/>
                <a:gd name="T27" fmla="*/ 0 h 5"/>
                <a:gd name="T28" fmla="*/ 6 w 12"/>
                <a:gd name="T2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5">
                  <a:moveTo>
                    <a:pt x="6" y="1"/>
                  </a:moveTo>
                  <a:cubicBezTo>
                    <a:pt x="5" y="1"/>
                    <a:pt x="4" y="1"/>
                    <a:pt x="3" y="1"/>
                  </a:cubicBezTo>
                  <a:cubicBezTo>
                    <a:pt x="1" y="1"/>
                    <a:pt x="1" y="1"/>
                    <a:pt x="0" y="2"/>
                  </a:cubicBezTo>
                  <a:cubicBezTo>
                    <a:pt x="0" y="3"/>
                    <a:pt x="0" y="4"/>
                    <a:pt x="0" y="4"/>
                  </a:cubicBezTo>
                  <a:cubicBezTo>
                    <a:pt x="1" y="4"/>
                    <a:pt x="2" y="4"/>
                    <a:pt x="3" y="4"/>
                  </a:cubicBezTo>
                  <a:cubicBezTo>
                    <a:pt x="4" y="4"/>
                    <a:pt x="5" y="4"/>
                    <a:pt x="5" y="4"/>
                  </a:cubicBezTo>
                  <a:cubicBezTo>
                    <a:pt x="6" y="5"/>
                    <a:pt x="7" y="5"/>
                    <a:pt x="7" y="4"/>
                  </a:cubicBezTo>
                  <a:cubicBezTo>
                    <a:pt x="8" y="4"/>
                    <a:pt x="9" y="3"/>
                    <a:pt x="9" y="3"/>
                  </a:cubicBezTo>
                  <a:cubicBezTo>
                    <a:pt x="10" y="4"/>
                    <a:pt x="11" y="4"/>
                    <a:pt x="11" y="4"/>
                  </a:cubicBezTo>
                  <a:cubicBezTo>
                    <a:pt x="12" y="3"/>
                    <a:pt x="11" y="2"/>
                    <a:pt x="11" y="2"/>
                  </a:cubicBezTo>
                  <a:cubicBezTo>
                    <a:pt x="11" y="2"/>
                    <a:pt x="10" y="2"/>
                    <a:pt x="10" y="2"/>
                  </a:cubicBezTo>
                  <a:cubicBezTo>
                    <a:pt x="10" y="2"/>
                    <a:pt x="9" y="2"/>
                    <a:pt x="9" y="2"/>
                  </a:cubicBezTo>
                  <a:cubicBezTo>
                    <a:pt x="8" y="2"/>
                    <a:pt x="9" y="2"/>
                    <a:pt x="9" y="1"/>
                  </a:cubicBezTo>
                  <a:cubicBezTo>
                    <a:pt x="9" y="1"/>
                    <a:pt x="8" y="0"/>
                    <a:pt x="8" y="0"/>
                  </a:cubicBezTo>
                  <a:cubicBezTo>
                    <a:pt x="7" y="0"/>
                    <a:pt x="6" y="1"/>
                    <a:pt x="6"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699" name="Freeform 578">
              <a:extLst>
                <a:ext uri="{FF2B5EF4-FFF2-40B4-BE49-F238E27FC236}">
                  <a16:creationId xmlns:a16="http://schemas.microsoft.com/office/drawing/2014/main" id="{B4CFC2F2-496A-486A-BB6C-C095582B9854}"/>
                </a:ext>
              </a:extLst>
            </p:cNvPr>
            <p:cNvSpPr>
              <a:spLocks/>
            </p:cNvSpPr>
            <p:nvPr/>
          </p:nvSpPr>
          <p:spPr bwMode="gray">
            <a:xfrm>
              <a:off x="10850377" y="5450411"/>
              <a:ext cx="5412" cy="270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1" y="1"/>
                  </a:cubicBezTo>
                  <a:cubicBezTo>
                    <a:pt x="2"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00" name="Freeform 579">
              <a:extLst>
                <a:ext uri="{FF2B5EF4-FFF2-40B4-BE49-F238E27FC236}">
                  <a16:creationId xmlns:a16="http://schemas.microsoft.com/office/drawing/2014/main" id="{5828D594-2AC0-4C77-98A5-7813713DFB12}"/>
                </a:ext>
              </a:extLst>
            </p:cNvPr>
            <p:cNvSpPr>
              <a:spLocks/>
            </p:cNvSpPr>
            <p:nvPr/>
          </p:nvSpPr>
          <p:spPr bwMode="gray">
            <a:xfrm>
              <a:off x="10858494" y="5461235"/>
              <a:ext cx="17589" cy="12177"/>
            </a:xfrm>
            <a:custGeom>
              <a:avLst/>
              <a:gdLst>
                <a:gd name="T0" fmla="*/ 5 w 7"/>
                <a:gd name="T1" fmla="*/ 0 h 5"/>
                <a:gd name="T2" fmla="*/ 4 w 7"/>
                <a:gd name="T3" fmla="*/ 1 h 5"/>
                <a:gd name="T4" fmla="*/ 2 w 7"/>
                <a:gd name="T5" fmla="*/ 3 h 5"/>
                <a:gd name="T6" fmla="*/ 0 w 7"/>
                <a:gd name="T7" fmla="*/ 4 h 5"/>
                <a:gd name="T8" fmla="*/ 2 w 7"/>
                <a:gd name="T9" fmla="*/ 4 h 5"/>
                <a:gd name="T10" fmla="*/ 4 w 7"/>
                <a:gd name="T11" fmla="*/ 4 h 5"/>
                <a:gd name="T12" fmla="*/ 6 w 7"/>
                <a:gd name="T13" fmla="*/ 4 h 5"/>
                <a:gd name="T14" fmla="*/ 6 w 7"/>
                <a:gd name="T15" fmla="*/ 2 h 5"/>
                <a:gd name="T16" fmla="*/ 5 w 7"/>
                <a:gd name="T17" fmla="*/ 2 h 5"/>
                <a:gd name="T18" fmla="*/ 7 w 7"/>
                <a:gd name="T19" fmla="*/ 1 h 5"/>
                <a:gd name="T20" fmla="*/ 6 w 7"/>
                <a:gd name="T21" fmla="*/ 0 h 5"/>
                <a:gd name="T22" fmla="*/ 5 w 7"/>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5" y="0"/>
                  </a:moveTo>
                  <a:cubicBezTo>
                    <a:pt x="4" y="0"/>
                    <a:pt x="4" y="0"/>
                    <a:pt x="4" y="1"/>
                  </a:cubicBezTo>
                  <a:cubicBezTo>
                    <a:pt x="3" y="2"/>
                    <a:pt x="3" y="2"/>
                    <a:pt x="2" y="3"/>
                  </a:cubicBezTo>
                  <a:cubicBezTo>
                    <a:pt x="1" y="4"/>
                    <a:pt x="0" y="4"/>
                    <a:pt x="0" y="4"/>
                  </a:cubicBezTo>
                  <a:cubicBezTo>
                    <a:pt x="0" y="5"/>
                    <a:pt x="1" y="4"/>
                    <a:pt x="2" y="4"/>
                  </a:cubicBezTo>
                  <a:cubicBezTo>
                    <a:pt x="2" y="4"/>
                    <a:pt x="3" y="4"/>
                    <a:pt x="4" y="4"/>
                  </a:cubicBezTo>
                  <a:cubicBezTo>
                    <a:pt x="4" y="4"/>
                    <a:pt x="6" y="4"/>
                    <a:pt x="6" y="4"/>
                  </a:cubicBezTo>
                  <a:cubicBezTo>
                    <a:pt x="7" y="4"/>
                    <a:pt x="7" y="3"/>
                    <a:pt x="6" y="2"/>
                  </a:cubicBezTo>
                  <a:cubicBezTo>
                    <a:pt x="5" y="2"/>
                    <a:pt x="4" y="3"/>
                    <a:pt x="5" y="2"/>
                  </a:cubicBezTo>
                  <a:cubicBezTo>
                    <a:pt x="5" y="1"/>
                    <a:pt x="7" y="2"/>
                    <a:pt x="7" y="1"/>
                  </a:cubicBezTo>
                  <a:cubicBezTo>
                    <a:pt x="7" y="1"/>
                    <a:pt x="7" y="0"/>
                    <a:pt x="6" y="0"/>
                  </a:cubicBezTo>
                  <a:cubicBezTo>
                    <a:pt x="6" y="0"/>
                    <a:pt x="6" y="0"/>
                    <a:pt x="5"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01" name="Freeform 580">
              <a:extLst>
                <a:ext uri="{FF2B5EF4-FFF2-40B4-BE49-F238E27FC236}">
                  <a16:creationId xmlns:a16="http://schemas.microsoft.com/office/drawing/2014/main" id="{7CA59BDB-2760-40D2-9645-E86A3D05AC23}"/>
                </a:ext>
              </a:extLst>
            </p:cNvPr>
            <p:cNvSpPr>
              <a:spLocks/>
            </p:cNvSpPr>
            <p:nvPr/>
          </p:nvSpPr>
          <p:spPr bwMode="gray">
            <a:xfrm>
              <a:off x="10861200" y="5317819"/>
              <a:ext cx="227301" cy="146122"/>
            </a:xfrm>
            <a:custGeom>
              <a:avLst/>
              <a:gdLst>
                <a:gd name="T0" fmla="*/ 6 w 88"/>
                <a:gd name="T1" fmla="*/ 51 h 56"/>
                <a:gd name="T2" fmla="*/ 4 w 88"/>
                <a:gd name="T3" fmla="*/ 51 h 56"/>
                <a:gd name="T4" fmla="*/ 1 w 88"/>
                <a:gd name="T5" fmla="*/ 49 h 56"/>
                <a:gd name="T6" fmla="*/ 2 w 88"/>
                <a:gd name="T7" fmla="*/ 47 h 56"/>
                <a:gd name="T8" fmla="*/ 1 w 88"/>
                <a:gd name="T9" fmla="*/ 47 h 56"/>
                <a:gd name="T10" fmla="*/ 5 w 88"/>
                <a:gd name="T11" fmla="*/ 46 h 56"/>
                <a:gd name="T12" fmla="*/ 6 w 88"/>
                <a:gd name="T13" fmla="*/ 44 h 56"/>
                <a:gd name="T14" fmla="*/ 6 w 88"/>
                <a:gd name="T15" fmla="*/ 43 h 56"/>
                <a:gd name="T16" fmla="*/ 8 w 88"/>
                <a:gd name="T17" fmla="*/ 43 h 56"/>
                <a:gd name="T18" fmla="*/ 9 w 88"/>
                <a:gd name="T19" fmla="*/ 41 h 56"/>
                <a:gd name="T20" fmla="*/ 11 w 88"/>
                <a:gd name="T21" fmla="*/ 40 h 56"/>
                <a:gd name="T22" fmla="*/ 13 w 88"/>
                <a:gd name="T23" fmla="*/ 39 h 56"/>
                <a:gd name="T24" fmla="*/ 17 w 88"/>
                <a:gd name="T25" fmla="*/ 37 h 56"/>
                <a:gd name="T26" fmla="*/ 19 w 88"/>
                <a:gd name="T27" fmla="*/ 37 h 56"/>
                <a:gd name="T28" fmla="*/ 23 w 88"/>
                <a:gd name="T29" fmla="*/ 34 h 56"/>
                <a:gd name="T30" fmla="*/ 28 w 88"/>
                <a:gd name="T31" fmla="*/ 31 h 56"/>
                <a:gd name="T32" fmla="*/ 35 w 88"/>
                <a:gd name="T33" fmla="*/ 29 h 56"/>
                <a:gd name="T34" fmla="*/ 42 w 88"/>
                <a:gd name="T35" fmla="*/ 26 h 56"/>
                <a:gd name="T36" fmla="*/ 54 w 88"/>
                <a:gd name="T37" fmla="*/ 20 h 56"/>
                <a:gd name="T38" fmla="*/ 63 w 88"/>
                <a:gd name="T39" fmla="*/ 11 h 56"/>
                <a:gd name="T40" fmla="*/ 71 w 88"/>
                <a:gd name="T41" fmla="*/ 7 h 56"/>
                <a:gd name="T42" fmla="*/ 79 w 88"/>
                <a:gd name="T43" fmla="*/ 0 h 56"/>
                <a:gd name="T44" fmla="*/ 79 w 88"/>
                <a:gd name="T45" fmla="*/ 1 h 56"/>
                <a:gd name="T46" fmla="*/ 80 w 88"/>
                <a:gd name="T47" fmla="*/ 3 h 56"/>
                <a:gd name="T48" fmla="*/ 79 w 88"/>
                <a:gd name="T49" fmla="*/ 7 h 56"/>
                <a:gd name="T50" fmla="*/ 84 w 88"/>
                <a:gd name="T51" fmla="*/ 5 h 56"/>
                <a:gd name="T52" fmla="*/ 86 w 88"/>
                <a:gd name="T53" fmla="*/ 3 h 56"/>
                <a:gd name="T54" fmla="*/ 86 w 88"/>
                <a:gd name="T55" fmla="*/ 5 h 56"/>
                <a:gd name="T56" fmla="*/ 84 w 88"/>
                <a:gd name="T57" fmla="*/ 7 h 56"/>
                <a:gd name="T58" fmla="*/ 88 w 88"/>
                <a:gd name="T59" fmla="*/ 7 h 56"/>
                <a:gd name="T60" fmla="*/ 84 w 88"/>
                <a:gd name="T61" fmla="*/ 9 h 56"/>
                <a:gd name="T62" fmla="*/ 78 w 88"/>
                <a:gd name="T63" fmla="*/ 16 h 56"/>
                <a:gd name="T64" fmla="*/ 69 w 88"/>
                <a:gd name="T65" fmla="*/ 23 h 56"/>
                <a:gd name="T66" fmla="*/ 62 w 88"/>
                <a:gd name="T67" fmla="*/ 26 h 56"/>
                <a:gd name="T68" fmla="*/ 62 w 88"/>
                <a:gd name="T69" fmla="*/ 31 h 56"/>
                <a:gd name="T70" fmla="*/ 60 w 88"/>
                <a:gd name="T71" fmla="*/ 31 h 56"/>
                <a:gd name="T72" fmla="*/ 57 w 88"/>
                <a:gd name="T73" fmla="*/ 31 h 56"/>
                <a:gd name="T74" fmla="*/ 56 w 88"/>
                <a:gd name="T75" fmla="*/ 31 h 56"/>
                <a:gd name="T76" fmla="*/ 46 w 88"/>
                <a:gd name="T77" fmla="*/ 35 h 56"/>
                <a:gd name="T78" fmla="*/ 39 w 88"/>
                <a:gd name="T79" fmla="*/ 42 h 56"/>
                <a:gd name="T80" fmla="*/ 32 w 88"/>
                <a:gd name="T81" fmla="*/ 46 h 56"/>
                <a:gd name="T82" fmla="*/ 29 w 88"/>
                <a:gd name="T83" fmla="*/ 49 h 56"/>
                <a:gd name="T84" fmla="*/ 24 w 88"/>
                <a:gd name="T85" fmla="*/ 52 h 56"/>
                <a:gd name="T86" fmla="*/ 20 w 88"/>
                <a:gd name="T87" fmla="*/ 54 h 56"/>
                <a:gd name="T88" fmla="*/ 15 w 88"/>
                <a:gd name="T89" fmla="*/ 55 h 56"/>
                <a:gd name="T90" fmla="*/ 11 w 88"/>
                <a:gd name="T91" fmla="*/ 54 h 56"/>
                <a:gd name="T92" fmla="*/ 9 w 88"/>
                <a:gd name="T93" fmla="*/ 54 h 56"/>
                <a:gd name="T94" fmla="*/ 9 w 88"/>
                <a:gd name="T95" fmla="*/ 53 h 56"/>
                <a:gd name="T96" fmla="*/ 6 w 88"/>
                <a:gd name="T97"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56">
                  <a:moveTo>
                    <a:pt x="6" y="52"/>
                  </a:moveTo>
                  <a:cubicBezTo>
                    <a:pt x="6" y="52"/>
                    <a:pt x="7" y="52"/>
                    <a:pt x="6" y="51"/>
                  </a:cubicBezTo>
                  <a:cubicBezTo>
                    <a:pt x="6" y="50"/>
                    <a:pt x="6" y="49"/>
                    <a:pt x="5" y="50"/>
                  </a:cubicBezTo>
                  <a:cubicBezTo>
                    <a:pt x="5" y="50"/>
                    <a:pt x="4" y="51"/>
                    <a:pt x="4" y="51"/>
                  </a:cubicBezTo>
                  <a:cubicBezTo>
                    <a:pt x="3" y="51"/>
                    <a:pt x="2" y="50"/>
                    <a:pt x="1" y="50"/>
                  </a:cubicBezTo>
                  <a:cubicBezTo>
                    <a:pt x="0" y="50"/>
                    <a:pt x="1" y="49"/>
                    <a:pt x="1" y="49"/>
                  </a:cubicBezTo>
                  <a:cubicBezTo>
                    <a:pt x="2" y="49"/>
                    <a:pt x="3" y="48"/>
                    <a:pt x="3" y="48"/>
                  </a:cubicBezTo>
                  <a:cubicBezTo>
                    <a:pt x="2" y="48"/>
                    <a:pt x="2" y="47"/>
                    <a:pt x="2" y="47"/>
                  </a:cubicBezTo>
                  <a:cubicBezTo>
                    <a:pt x="2" y="47"/>
                    <a:pt x="2" y="48"/>
                    <a:pt x="1" y="48"/>
                  </a:cubicBezTo>
                  <a:cubicBezTo>
                    <a:pt x="0" y="48"/>
                    <a:pt x="0" y="48"/>
                    <a:pt x="1" y="47"/>
                  </a:cubicBezTo>
                  <a:cubicBezTo>
                    <a:pt x="1" y="46"/>
                    <a:pt x="2" y="46"/>
                    <a:pt x="3" y="46"/>
                  </a:cubicBezTo>
                  <a:cubicBezTo>
                    <a:pt x="3" y="46"/>
                    <a:pt x="5" y="47"/>
                    <a:pt x="5" y="46"/>
                  </a:cubicBezTo>
                  <a:cubicBezTo>
                    <a:pt x="5" y="45"/>
                    <a:pt x="5" y="45"/>
                    <a:pt x="6" y="45"/>
                  </a:cubicBezTo>
                  <a:cubicBezTo>
                    <a:pt x="6" y="44"/>
                    <a:pt x="7" y="44"/>
                    <a:pt x="6" y="44"/>
                  </a:cubicBezTo>
                  <a:cubicBezTo>
                    <a:pt x="6" y="44"/>
                    <a:pt x="4" y="45"/>
                    <a:pt x="4" y="44"/>
                  </a:cubicBezTo>
                  <a:cubicBezTo>
                    <a:pt x="5" y="44"/>
                    <a:pt x="5" y="42"/>
                    <a:pt x="6" y="43"/>
                  </a:cubicBezTo>
                  <a:cubicBezTo>
                    <a:pt x="7" y="43"/>
                    <a:pt x="7" y="43"/>
                    <a:pt x="7" y="42"/>
                  </a:cubicBezTo>
                  <a:cubicBezTo>
                    <a:pt x="7" y="42"/>
                    <a:pt x="8" y="42"/>
                    <a:pt x="8" y="43"/>
                  </a:cubicBezTo>
                  <a:cubicBezTo>
                    <a:pt x="8" y="43"/>
                    <a:pt x="8" y="44"/>
                    <a:pt x="8" y="44"/>
                  </a:cubicBezTo>
                  <a:cubicBezTo>
                    <a:pt x="9" y="43"/>
                    <a:pt x="8" y="42"/>
                    <a:pt x="9" y="41"/>
                  </a:cubicBezTo>
                  <a:cubicBezTo>
                    <a:pt x="10" y="41"/>
                    <a:pt x="9" y="41"/>
                    <a:pt x="10" y="41"/>
                  </a:cubicBezTo>
                  <a:cubicBezTo>
                    <a:pt x="10" y="41"/>
                    <a:pt x="11" y="40"/>
                    <a:pt x="11" y="40"/>
                  </a:cubicBezTo>
                  <a:cubicBezTo>
                    <a:pt x="12" y="40"/>
                    <a:pt x="12" y="40"/>
                    <a:pt x="12" y="40"/>
                  </a:cubicBezTo>
                  <a:cubicBezTo>
                    <a:pt x="12" y="39"/>
                    <a:pt x="12" y="39"/>
                    <a:pt x="13" y="39"/>
                  </a:cubicBezTo>
                  <a:cubicBezTo>
                    <a:pt x="14" y="39"/>
                    <a:pt x="14" y="38"/>
                    <a:pt x="14" y="38"/>
                  </a:cubicBezTo>
                  <a:cubicBezTo>
                    <a:pt x="15" y="38"/>
                    <a:pt x="16" y="38"/>
                    <a:pt x="17" y="37"/>
                  </a:cubicBezTo>
                  <a:cubicBezTo>
                    <a:pt x="17" y="37"/>
                    <a:pt x="17" y="37"/>
                    <a:pt x="18" y="36"/>
                  </a:cubicBezTo>
                  <a:cubicBezTo>
                    <a:pt x="19" y="36"/>
                    <a:pt x="19" y="37"/>
                    <a:pt x="19" y="37"/>
                  </a:cubicBezTo>
                  <a:cubicBezTo>
                    <a:pt x="20" y="37"/>
                    <a:pt x="19" y="36"/>
                    <a:pt x="20" y="35"/>
                  </a:cubicBezTo>
                  <a:cubicBezTo>
                    <a:pt x="20" y="34"/>
                    <a:pt x="22" y="34"/>
                    <a:pt x="23" y="34"/>
                  </a:cubicBezTo>
                  <a:cubicBezTo>
                    <a:pt x="23" y="33"/>
                    <a:pt x="24" y="33"/>
                    <a:pt x="25" y="32"/>
                  </a:cubicBezTo>
                  <a:cubicBezTo>
                    <a:pt x="26" y="32"/>
                    <a:pt x="26" y="31"/>
                    <a:pt x="28" y="31"/>
                  </a:cubicBezTo>
                  <a:cubicBezTo>
                    <a:pt x="29" y="31"/>
                    <a:pt x="30" y="31"/>
                    <a:pt x="31" y="31"/>
                  </a:cubicBezTo>
                  <a:cubicBezTo>
                    <a:pt x="31" y="30"/>
                    <a:pt x="33" y="29"/>
                    <a:pt x="35" y="29"/>
                  </a:cubicBezTo>
                  <a:cubicBezTo>
                    <a:pt x="36" y="28"/>
                    <a:pt x="37" y="28"/>
                    <a:pt x="38" y="28"/>
                  </a:cubicBezTo>
                  <a:cubicBezTo>
                    <a:pt x="40" y="27"/>
                    <a:pt x="40" y="26"/>
                    <a:pt x="42" y="26"/>
                  </a:cubicBezTo>
                  <a:cubicBezTo>
                    <a:pt x="43" y="26"/>
                    <a:pt x="45" y="24"/>
                    <a:pt x="47" y="23"/>
                  </a:cubicBezTo>
                  <a:cubicBezTo>
                    <a:pt x="49" y="23"/>
                    <a:pt x="53" y="20"/>
                    <a:pt x="54" y="20"/>
                  </a:cubicBezTo>
                  <a:cubicBezTo>
                    <a:pt x="55" y="19"/>
                    <a:pt x="57" y="17"/>
                    <a:pt x="59" y="16"/>
                  </a:cubicBezTo>
                  <a:cubicBezTo>
                    <a:pt x="61" y="15"/>
                    <a:pt x="62" y="12"/>
                    <a:pt x="63" y="11"/>
                  </a:cubicBezTo>
                  <a:cubicBezTo>
                    <a:pt x="64" y="11"/>
                    <a:pt x="65" y="12"/>
                    <a:pt x="67" y="10"/>
                  </a:cubicBezTo>
                  <a:cubicBezTo>
                    <a:pt x="69" y="9"/>
                    <a:pt x="70" y="8"/>
                    <a:pt x="71" y="7"/>
                  </a:cubicBezTo>
                  <a:cubicBezTo>
                    <a:pt x="72" y="6"/>
                    <a:pt x="73" y="3"/>
                    <a:pt x="74" y="3"/>
                  </a:cubicBezTo>
                  <a:cubicBezTo>
                    <a:pt x="76" y="2"/>
                    <a:pt x="78" y="1"/>
                    <a:pt x="79" y="0"/>
                  </a:cubicBezTo>
                  <a:cubicBezTo>
                    <a:pt x="80" y="0"/>
                    <a:pt x="81" y="0"/>
                    <a:pt x="81" y="0"/>
                  </a:cubicBezTo>
                  <a:cubicBezTo>
                    <a:pt x="82" y="1"/>
                    <a:pt x="80" y="0"/>
                    <a:pt x="79" y="1"/>
                  </a:cubicBezTo>
                  <a:cubicBezTo>
                    <a:pt x="79" y="2"/>
                    <a:pt x="78" y="3"/>
                    <a:pt x="79" y="3"/>
                  </a:cubicBezTo>
                  <a:cubicBezTo>
                    <a:pt x="80" y="3"/>
                    <a:pt x="80" y="3"/>
                    <a:pt x="80" y="3"/>
                  </a:cubicBezTo>
                  <a:cubicBezTo>
                    <a:pt x="80" y="4"/>
                    <a:pt x="79" y="5"/>
                    <a:pt x="78" y="6"/>
                  </a:cubicBezTo>
                  <a:cubicBezTo>
                    <a:pt x="78" y="7"/>
                    <a:pt x="78" y="7"/>
                    <a:pt x="79" y="7"/>
                  </a:cubicBezTo>
                  <a:cubicBezTo>
                    <a:pt x="79" y="7"/>
                    <a:pt x="80" y="7"/>
                    <a:pt x="81" y="6"/>
                  </a:cubicBezTo>
                  <a:cubicBezTo>
                    <a:pt x="82" y="6"/>
                    <a:pt x="83" y="6"/>
                    <a:pt x="84" y="5"/>
                  </a:cubicBezTo>
                  <a:cubicBezTo>
                    <a:pt x="84" y="5"/>
                    <a:pt x="85" y="5"/>
                    <a:pt x="85" y="5"/>
                  </a:cubicBezTo>
                  <a:cubicBezTo>
                    <a:pt x="86" y="4"/>
                    <a:pt x="86" y="4"/>
                    <a:pt x="86" y="3"/>
                  </a:cubicBezTo>
                  <a:cubicBezTo>
                    <a:pt x="86" y="2"/>
                    <a:pt x="88" y="1"/>
                    <a:pt x="88" y="2"/>
                  </a:cubicBezTo>
                  <a:cubicBezTo>
                    <a:pt x="87" y="3"/>
                    <a:pt x="86" y="4"/>
                    <a:pt x="86" y="5"/>
                  </a:cubicBezTo>
                  <a:cubicBezTo>
                    <a:pt x="85" y="5"/>
                    <a:pt x="85" y="6"/>
                    <a:pt x="85" y="6"/>
                  </a:cubicBezTo>
                  <a:cubicBezTo>
                    <a:pt x="84" y="7"/>
                    <a:pt x="83" y="8"/>
                    <a:pt x="84" y="7"/>
                  </a:cubicBezTo>
                  <a:cubicBezTo>
                    <a:pt x="84" y="7"/>
                    <a:pt x="85" y="8"/>
                    <a:pt x="86" y="7"/>
                  </a:cubicBezTo>
                  <a:cubicBezTo>
                    <a:pt x="87" y="7"/>
                    <a:pt x="88" y="6"/>
                    <a:pt x="88" y="7"/>
                  </a:cubicBezTo>
                  <a:cubicBezTo>
                    <a:pt x="88" y="7"/>
                    <a:pt x="86" y="8"/>
                    <a:pt x="85" y="8"/>
                  </a:cubicBezTo>
                  <a:cubicBezTo>
                    <a:pt x="85" y="8"/>
                    <a:pt x="84" y="9"/>
                    <a:pt x="84" y="9"/>
                  </a:cubicBezTo>
                  <a:cubicBezTo>
                    <a:pt x="84" y="10"/>
                    <a:pt x="83" y="12"/>
                    <a:pt x="82" y="13"/>
                  </a:cubicBezTo>
                  <a:cubicBezTo>
                    <a:pt x="82" y="13"/>
                    <a:pt x="79" y="15"/>
                    <a:pt x="78" y="16"/>
                  </a:cubicBezTo>
                  <a:cubicBezTo>
                    <a:pt x="76" y="17"/>
                    <a:pt x="75" y="18"/>
                    <a:pt x="73" y="19"/>
                  </a:cubicBezTo>
                  <a:cubicBezTo>
                    <a:pt x="72" y="20"/>
                    <a:pt x="70" y="22"/>
                    <a:pt x="69" y="23"/>
                  </a:cubicBezTo>
                  <a:cubicBezTo>
                    <a:pt x="68" y="24"/>
                    <a:pt x="66" y="24"/>
                    <a:pt x="65" y="25"/>
                  </a:cubicBezTo>
                  <a:cubicBezTo>
                    <a:pt x="64" y="25"/>
                    <a:pt x="63" y="25"/>
                    <a:pt x="62" y="26"/>
                  </a:cubicBezTo>
                  <a:cubicBezTo>
                    <a:pt x="61" y="27"/>
                    <a:pt x="60" y="29"/>
                    <a:pt x="61" y="29"/>
                  </a:cubicBezTo>
                  <a:cubicBezTo>
                    <a:pt x="62" y="30"/>
                    <a:pt x="62" y="30"/>
                    <a:pt x="62" y="31"/>
                  </a:cubicBezTo>
                  <a:cubicBezTo>
                    <a:pt x="62" y="31"/>
                    <a:pt x="61" y="32"/>
                    <a:pt x="61" y="31"/>
                  </a:cubicBezTo>
                  <a:cubicBezTo>
                    <a:pt x="60" y="31"/>
                    <a:pt x="60" y="31"/>
                    <a:pt x="60" y="31"/>
                  </a:cubicBezTo>
                  <a:cubicBezTo>
                    <a:pt x="60" y="32"/>
                    <a:pt x="59" y="31"/>
                    <a:pt x="59" y="31"/>
                  </a:cubicBezTo>
                  <a:cubicBezTo>
                    <a:pt x="58" y="31"/>
                    <a:pt x="57" y="31"/>
                    <a:pt x="57" y="31"/>
                  </a:cubicBezTo>
                  <a:cubicBezTo>
                    <a:pt x="58" y="31"/>
                    <a:pt x="58" y="30"/>
                    <a:pt x="58" y="30"/>
                  </a:cubicBezTo>
                  <a:cubicBezTo>
                    <a:pt x="57" y="30"/>
                    <a:pt x="57" y="30"/>
                    <a:pt x="56" y="31"/>
                  </a:cubicBezTo>
                  <a:cubicBezTo>
                    <a:pt x="55" y="31"/>
                    <a:pt x="54" y="32"/>
                    <a:pt x="52" y="32"/>
                  </a:cubicBezTo>
                  <a:cubicBezTo>
                    <a:pt x="50" y="32"/>
                    <a:pt x="48" y="34"/>
                    <a:pt x="46" y="35"/>
                  </a:cubicBezTo>
                  <a:cubicBezTo>
                    <a:pt x="45" y="35"/>
                    <a:pt x="44" y="37"/>
                    <a:pt x="42" y="38"/>
                  </a:cubicBezTo>
                  <a:cubicBezTo>
                    <a:pt x="41" y="40"/>
                    <a:pt x="41" y="41"/>
                    <a:pt x="39" y="42"/>
                  </a:cubicBezTo>
                  <a:cubicBezTo>
                    <a:pt x="37" y="42"/>
                    <a:pt x="36" y="43"/>
                    <a:pt x="35" y="44"/>
                  </a:cubicBezTo>
                  <a:cubicBezTo>
                    <a:pt x="33" y="46"/>
                    <a:pt x="33" y="46"/>
                    <a:pt x="32" y="46"/>
                  </a:cubicBezTo>
                  <a:cubicBezTo>
                    <a:pt x="31" y="47"/>
                    <a:pt x="31" y="47"/>
                    <a:pt x="31" y="48"/>
                  </a:cubicBezTo>
                  <a:cubicBezTo>
                    <a:pt x="30" y="49"/>
                    <a:pt x="29" y="49"/>
                    <a:pt x="29" y="49"/>
                  </a:cubicBezTo>
                  <a:cubicBezTo>
                    <a:pt x="28" y="49"/>
                    <a:pt x="27" y="50"/>
                    <a:pt x="26" y="50"/>
                  </a:cubicBezTo>
                  <a:cubicBezTo>
                    <a:pt x="26" y="51"/>
                    <a:pt x="25" y="52"/>
                    <a:pt x="24" y="52"/>
                  </a:cubicBezTo>
                  <a:cubicBezTo>
                    <a:pt x="24" y="52"/>
                    <a:pt x="23" y="52"/>
                    <a:pt x="21" y="53"/>
                  </a:cubicBezTo>
                  <a:cubicBezTo>
                    <a:pt x="20" y="53"/>
                    <a:pt x="21" y="53"/>
                    <a:pt x="20" y="54"/>
                  </a:cubicBezTo>
                  <a:cubicBezTo>
                    <a:pt x="19" y="54"/>
                    <a:pt x="19" y="54"/>
                    <a:pt x="18" y="54"/>
                  </a:cubicBezTo>
                  <a:cubicBezTo>
                    <a:pt x="17" y="55"/>
                    <a:pt x="15" y="55"/>
                    <a:pt x="15" y="55"/>
                  </a:cubicBezTo>
                  <a:cubicBezTo>
                    <a:pt x="14" y="55"/>
                    <a:pt x="13" y="56"/>
                    <a:pt x="12" y="55"/>
                  </a:cubicBezTo>
                  <a:cubicBezTo>
                    <a:pt x="12" y="55"/>
                    <a:pt x="12" y="54"/>
                    <a:pt x="11" y="54"/>
                  </a:cubicBezTo>
                  <a:cubicBezTo>
                    <a:pt x="11" y="54"/>
                    <a:pt x="11" y="55"/>
                    <a:pt x="10" y="55"/>
                  </a:cubicBezTo>
                  <a:cubicBezTo>
                    <a:pt x="10" y="54"/>
                    <a:pt x="10" y="54"/>
                    <a:pt x="9" y="54"/>
                  </a:cubicBezTo>
                  <a:cubicBezTo>
                    <a:pt x="9" y="54"/>
                    <a:pt x="8" y="55"/>
                    <a:pt x="9" y="54"/>
                  </a:cubicBezTo>
                  <a:cubicBezTo>
                    <a:pt x="9" y="53"/>
                    <a:pt x="9" y="53"/>
                    <a:pt x="9" y="53"/>
                  </a:cubicBezTo>
                  <a:cubicBezTo>
                    <a:pt x="9" y="52"/>
                    <a:pt x="9" y="52"/>
                    <a:pt x="9" y="52"/>
                  </a:cubicBezTo>
                  <a:cubicBezTo>
                    <a:pt x="8" y="52"/>
                    <a:pt x="7" y="53"/>
                    <a:pt x="6" y="5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02" name="Freeform 581">
              <a:extLst>
                <a:ext uri="{FF2B5EF4-FFF2-40B4-BE49-F238E27FC236}">
                  <a16:creationId xmlns:a16="http://schemas.microsoft.com/office/drawing/2014/main" id="{C72347C9-CEF5-4167-99E7-DE4651F42C2C}"/>
                </a:ext>
              </a:extLst>
            </p:cNvPr>
            <p:cNvSpPr>
              <a:spLocks/>
            </p:cNvSpPr>
            <p:nvPr/>
          </p:nvSpPr>
          <p:spPr bwMode="gray">
            <a:xfrm>
              <a:off x="10863906" y="5432822"/>
              <a:ext cx="8118" cy="4059"/>
            </a:xfrm>
            <a:custGeom>
              <a:avLst/>
              <a:gdLst>
                <a:gd name="T0" fmla="*/ 3 w 3"/>
                <a:gd name="T1" fmla="*/ 0 h 2"/>
                <a:gd name="T2" fmla="*/ 1 w 3"/>
                <a:gd name="T3" fmla="*/ 1 h 2"/>
                <a:gd name="T4" fmla="*/ 3 w 3"/>
                <a:gd name="T5" fmla="*/ 1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0" y="1"/>
                    <a:pt x="1" y="1"/>
                  </a:cubicBezTo>
                  <a:cubicBezTo>
                    <a:pt x="2" y="2"/>
                    <a:pt x="2" y="2"/>
                    <a:pt x="3" y="1"/>
                  </a:cubicBezTo>
                  <a:cubicBezTo>
                    <a:pt x="3" y="1"/>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03" name="Freeform 582">
              <a:extLst>
                <a:ext uri="{FF2B5EF4-FFF2-40B4-BE49-F238E27FC236}">
                  <a16:creationId xmlns:a16="http://schemas.microsoft.com/office/drawing/2014/main" id="{1729A412-82B7-4672-BD16-DDD98A50C36C}"/>
                </a:ext>
              </a:extLst>
            </p:cNvPr>
            <p:cNvSpPr>
              <a:spLocks/>
            </p:cNvSpPr>
            <p:nvPr/>
          </p:nvSpPr>
          <p:spPr bwMode="gray">
            <a:xfrm>
              <a:off x="10819258" y="5481529"/>
              <a:ext cx="5412" cy="8118"/>
            </a:xfrm>
            <a:custGeom>
              <a:avLst/>
              <a:gdLst>
                <a:gd name="T0" fmla="*/ 1 w 2"/>
                <a:gd name="T1" fmla="*/ 1 h 3"/>
                <a:gd name="T2" fmla="*/ 0 w 2"/>
                <a:gd name="T3" fmla="*/ 2 h 3"/>
                <a:gd name="T4" fmla="*/ 1 w 2"/>
                <a:gd name="T5" fmla="*/ 1 h 3"/>
                <a:gd name="T6" fmla="*/ 1 w 2"/>
                <a:gd name="T7" fmla="*/ 1 h 3"/>
              </a:gdLst>
              <a:ahLst/>
              <a:cxnLst>
                <a:cxn ang="0">
                  <a:pos x="T0" y="T1"/>
                </a:cxn>
                <a:cxn ang="0">
                  <a:pos x="T2" y="T3"/>
                </a:cxn>
                <a:cxn ang="0">
                  <a:pos x="T4" y="T5"/>
                </a:cxn>
                <a:cxn ang="0">
                  <a:pos x="T6" y="T7"/>
                </a:cxn>
              </a:cxnLst>
              <a:rect l="0" t="0" r="r" b="b"/>
              <a:pathLst>
                <a:path w="2" h="3">
                  <a:moveTo>
                    <a:pt x="1" y="1"/>
                  </a:moveTo>
                  <a:cubicBezTo>
                    <a:pt x="0" y="0"/>
                    <a:pt x="0" y="2"/>
                    <a:pt x="0" y="2"/>
                  </a:cubicBezTo>
                  <a:cubicBezTo>
                    <a:pt x="1" y="3"/>
                    <a:pt x="1" y="2"/>
                    <a:pt x="1" y="1"/>
                  </a:cubicBezTo>
                  <a:cubicBezTo>
                    <a:pt x="2"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04" name="Freeform 583">
              <a:extLst>
                <a:ext uri="{FF2B5EF4-FFF2-40B4-BE49-F238E27FC236}">
                  <a16:creationId xmlns:a16="http://schemas.microsoft.com/office/drawing/2014/main" id="{CE3CA31A-A97D-4657-BF7A-7320F4E30B8B}"/>
                </a:ext>
              </a:extLst>
            </p:cNvPr>
            <p:cNvSpPr>
              <a:spLocks/>
            </p:cNvSpPr>
            <p:nvPr/>
          </p:nvSpPr>
          <p:spPr bwMode="gray">
            <a:xfrm>
              <a:off x="10784080" y="4328790"/>
              <a:ext cx="6765" cy="8118"/>
            </a:xfrm>
            <a:custGeom>
              <a:avLst/>
              <a:gdLst>
                <a:gd name="T0" fmla="*/ 2 w 3"/>
                <a:gd name="T1" fmla="*/ 1 h 3"/>
                <a:gd name="T2" fmla="*/ 1 w 3"/>
                <a:gd name="T3" fmla="*/ 3 h 3"/>
                <a:gd name="T4" fmla="*/ 2 w 3"/>
                <a:gd name="T5" fmla="*/ 1 h 3"/>
              </a:gdLst>
              <a:ahLst/>
              <a:cxnLst>
                <a:cxn ang="0">
                  <a:pos x="T0" y="T1"/>
                </a:cxn>
                <a:cxn ang="0">
                  <a:pos x="T2" y="T3"/>
                </a:cxn>
                <a:cxn ang="0">
                  <a:pos x="T4" y="T5"/>
                </a:cxn>
              </a:cxnLst>
              <a:rect l="0" t="0" r="r" b="b"/>
              <a:pathLst>
                <a:path w="3" h="3">
                  <a:moveTo>
                    <a:pt x="2" y="1"/>
                  </a:moveTo>
                  <a:cubicBezTo>
                    <a:pt x="1" y="1"/>
                    <a:pt x="0" y="3"/>
                    <a:pt x="1" y="3"/>
                  </a:cubicBezTo>
                  <a:cubicBezTo>
                    <a:pt x="2" y="3"/>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05" name="Freeform 584">
              <a:extLst>
                <a:ext uri="{FF2B5EF4-FFF2-40B4-BE49-F238E27FC236}">
                  <a16:creationId xmlns:a16="http://schemas.microsoft.com/office/drawing/2014/main" id="{7A4EB77C-40E9-4398-83C2-C2873770ABE7}"/>
                </a:ext>
              </a:extLst>
            </p:cNvPr>
            <p:cNvSpPr>
              <a:spLocks/>
            </p:cNvSpPr>
            <p:nvPr/>
          </p:nvSpPr>
          <p:spPr bwMode="gray">
            <a:xfrm>
              <a:off x="10809787" y="4350438"/>
              <a:ext cx="5412" cy="9471"/>
            </a:xfrm>
            <a:custGeom>
              <a:avLst/>
              <a:gdLst>
                <a:gd name="T0" fmla="*/ 1 w 2"/>
                <a:gd name="T1" fmla="*/ 0 h 4"/>
                <a:gd name="T2" fmla="*/ 0 w 2"/>
                <a:gd name="T3" fmla="*/ 3 h 4"/>
                <a:gd name="T4" fmla="*/ 2 w 2"/>
                <a:gd name="T5" fmla="*/ 2 h 4"/>
                <a:gd name="T6" fmla="*/ 1 w 2"/>
                <a:gd name="T7" fmla="*/ 0 h 4"/>
              </a:gdLst>
              <a:ahLst/>
              <a:cxnLst>
                <a:cxn ang="0">
                  <a:pos x="T0" y="T1"/>
                </a:cxn>
                <a:cxn ang="0">
                  <a:pos x="T2" y="T3"/>
                </a:cxn>
                <a:cxn ang="0">
                  <a:pos x="T4" y="T5"/>
                </a:cxn>
                <a:cxn ang="0">
                  <a:pos x="T6" y="T7"/>
                </a:cxn>
              </a:cxnLst>
              <a:rect l="0" t="0" r="r" b="b"/>
              <a:pathLst>
                <a:path w="2" h="4">
                  <a:moveTo>
                    <a:pt x="1" y="0"/>
                  </a:moveTo>
                  <a:cubicBezTo>
                    <a:pt x="0" y="0"/>
                    <a:pt x="0" y="1"/>
                    <a:pt x="0" y="3"/>
                  </a:cubicBezTo>
                  <a:cubicBezTo>
                    <a:pt x="0" y="4"/>
                    <a:pt x="2" y="3"/>
                    <a:pt x="2" y="2"/>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06" name="Freeform 585">
              <a:extLst>
                <a:ext uri="{FF2B5EF4-FFF2-40B4-BE49-F238E27FC236}">
                  <a16:creationId xmlns:a16="http://schemas.microsoft.com/office/drawing/2014/main" id="{E455BFBB-77A6-4A94-B9EA-9518D2AC122C}"/>
                </a:ext>
              </a:extLst>
            </p:cNvPr>
            <p:cNvSpPr>
              <a:spLocks/>
            </p:cNvSpPr>
            <p:nvPr/>
          </p:nvSpPr>
          <p:spPr bwMode="gray">
            <a:xfrm>
              <a:off x="10821963" y="4357203"/>
              <a:ext cx="8118" cy="13530"/>
            </a:xfrm>
            <a:custGeom>
              <a:avLst/>
              <a:gdLst>
                <a:gd name="T0" fmla="*/ 1 w 3"/>
                <a:gd name="T1" fmla="*/ 0 h 5"/>
                <a:gd name="T2" fmla="*/ 1 w 3"/>
                <a:gd name="T3" fmla="*/ 2 h 5"/>
                <a:gd name="T4" fmla="*/ 2 w 3"/>
                <a:gd name="T5" fmla="*/ 4 h 5"/>
                <a:gd name="T6" fmla="*/ 3 w 3"/>
                <a:gd name="T7" fmla="*/ 2 h 5"/>
                <a:gd name="T8" fmla="*/ 1 w 3"/>
                <a:gd name="T9" fmla="*/ 0 h 5"/>
              </a:gdLst>
              <a:ahLst/>
              <a:cxnLst>
                <a:cxn ang="0">
                  <a:pos x="T0" y="T1"/>
                </a:cxn>
                <a:cxn ang="0">
                  <a:pos x="T2" y="T3"/>
                </a:cxn>
                <a:cxn ang="0">
                  <a:pos x="T4" y="T5"/>
                </a:cxn>
                <a:cxn ang="0">
                  <a:pos x="T6" y="T7"/>
                </a:cxn>
                <a:cxn ang="0">
                  <a:pos x="T8" y="T9"/>
                </a:cxn>
              </a:cxnLst>
              <a:rect l="0" t="0" r="r" b="b"/>
              <a:pathLst>
                <a:path w="3" h="5">
                  <a:moveTo>
                    <a:pt x="1" y="0"/>
                  </a:moveTo>
                  <a:cubicBezTo>
                    <a:pt x="0" y="0"/>
                    <a:pt x="1" y="1"/>
                    <a:pt x="1" y="2"/>
                  </a:cubicBezTo>
                  <a:cubicBezTo>
                    <a:pt x="1" y="4"/>
                    <a:pt x="2" y="5"/>
                    <a:pt x="2" y="4"/>
                  </a:cubicBezTo>
                  <a:cubicBezTo>
                    <a:pt x="3" y="4"/>
                    <a:pt x="3" y="3"/>
                    <a:pt x="3" y="2"/>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07" name="Freeform 586">
              <a:extLst>
                <a:ext uri="{FF2B5EF4-FFF2-40B4-BE49-F238E27FC236}">
                  <a16:creationId xmlns:a16="http://schemas.microsoft.com/office/drawing/2014/main" id="{CF06A130-E5B6-4FA8-8875-5AA9A9B5743B}"/>
                </a:ext>
              </a:extLst>
            </p:cNvPr>
            <p:cNvSpPr>
              <a:spLocks/>
            </p:cNvSpPr>
            <p:nvPr/>
          </p:nvSpPr>
          <p:spPr bwMode="gray">
            <a:xfrm>
              <a:off x="10835493" y="4320672"/>
              <a:ext cx="85238" cy="62237"/>
            </a:xfrm>
            <a:custGeom>
              <a:avLst/>
              <a:gdLst>
                <a:gd name="T0" fmla="*/ 1 w 33"/>
                <a:gd name="T1" fmla="*/ 14 h 24"/>
                <a:gd name="T2" fmla="*/ 0 w 33"/>
                <a:gd name="T3" fmla="*/ 16 h 24"/>
                <a:gd name="T4" fmla="*/ 1 w 33"/>
                <a:gd name="T5" fmla="*/ 18 h 24"/>
                <a:gd name="T6" fmla="*/ 5 w 33"/>
                <a:gd name="T7" fmla="*/ 20 h 24"/>
                <a:gd name="T8" fmla="*/ 7 w 33"/>
                <a:gd name="T9" fmla="*/ 21 h 24"/>
                <a:gd name="T10" fmla="*/ 9 w 33"/>
                <a:gd name="T11" fmla="*/ 23 h 24"/>
                <a:gd name="T12" fmla="*/ 12 w 33"/>
                <a:gd name="T13" fmla="*/ 24 h 24"/>
                <a:gd name="T14" fmla="*/ 17 w 33"/>
                <a:gd name="T15" fmla="*/ 23 h 24"/>
                <a:gd name="T16" fmla="*/ 19 w 33"/>
                <a:gd name="T17" fmla="*/ 22 h 24"/>
                <a:gd name="T18" fmla="*/ 20 w 33"/>
                <a:gd name="T19" fmla="*/ 21 h 24"/>
                <a:gd name="T20" fmla="*/ 23 w 33"/>
                <a:gd name="T21" fmla="*/ 20 h 24"/>
                <a:gd name="T22" fmla="*/ 24 w 33"/>
                <a:gd name="T23" fmla="*/ 16 h 24"/>
                <a:gd name="T24" fmla="*/ 26 w 33"/>
                <a:gd name="T25" fmla="*/ 16 h 24"/>
                <a:gd name="T26" fmla="*/ 29 w 33"/>
                <a:gd name="T27" fmla="*/ 16 h 24"/>
                <a:gd name="T28" fmla="*/ 29 w 33"/>
                <a:gd name="T29" fmla="*/ 13 h 24"/>
                <a:gd name="T30" fmla="*/ 29 w 33"/>
                <a:gd name="T31" fmla="*/ 10 h 24"/>
                <a:gd name="T32" fmla="*/ 31 w 33"/>
                <a:gd name="T33" fmla="*/ 9 h 24"/>
                <a:gd name="T34" fmla="*/ 32 w 33"/>
                <a:gd name="T35" fmla="*/ 5 h 24"/>
                <a:gd name="T36" fmla="*/ 32 w 33"/>
                <a:gd name="T37" fmla="*/ 3 h 24"/>
                <a:gd name="T38" fmla="*/ 32 w 33"/>
                <a:gd name="T39" fmla="*/ 3 h 24"/>
                <a:gd name="T40" fmla="*/ 31 w 33"/>
                <a:gd name="T41" fmla="*/ 1 h 24"/>
                <a:gd name="T42" fmla="*/ 29 w 33"/>
                <a:gd name="T43" fmla="*/ 2 h 24"/>
                <a:gd name="T44" fmla="*/ 28 w 33"/>
                <a:gd name="T45" fmla="*/ 1 h 24"/>
                <a:gd name="T46" fmla="*/ 26 w 33"/>
                <a:gd name="T47" fmla="*/ 1 h 24"/>
                <a:gd name="T48" fmla="*/ 26 w 33"/>
                <a:gd name="T49" fmla="*/ 3 h 24"/>
                <a:gd name="T50" fmla="*/ 26 w 33"/>
                <a:gd name="T51" fmla="*/ 7 h 24"/>
                <a:gd name="T52" fmla="*/ 26 w 33"/>
                <a:gd name="T53" fmla="*/ 9 h 24"/>
                <a:gd name="T54" fmla="*/ 23 w 33"/>
                <a:gd name="T55" fmla="*/ 10 h 24"/>
                <a:gd name="T56" fmla="*/ 21 w 33"/>
                <a:gd name="T57" fmla="*/ 12 h 24"/>
                <a:gd name="T58" fmla="*/ 21 w 33"/>
                <a:gd name="T59" fmla="*/ 14 h 24"/>
                <a:gd name="T60" fmla="*/ 19 w 33"/>
                <a:gd name="T61" fmla="*/ 15 h 24"/>
                <a:gd name="T62" fmla="*/ 18 w 33"/>
                <a:gd name="T63" fmla="*/ 15 h 24"/>
                <a:gd name="T64" fmla="*/ 16 w 33"/>
                <a:gd name="T65" fmla="*/ 15 h 24"/>
                <a:gd name="T66" fmla="*/ 15 w 33"/>
                <a:gd name="T67" fmla="*/ 16 h 24"/>
                <a:gd name="T68" fmla="*/ 14 w 33"/>
                <a:gd name="T69" fmla="*/ 14 h 24"/>
                <a:gd name="T70" fmla="*/ 14 w 33"/>
                <a:gd name="T71" fmla="*/ 12 h 24"/>
                <a:gd name="T72" fmla="*/ 14 w 33"/>
                <a:gd name="T73" fmla="*/ 10 h 24"/>
                <a:gd name="T74" fmla="*/ 13 w 33"/>
                <a:gd name="T75" fmla="*/ 11 h 24"/>
                <a:gd name="T76" fmla="*/ 13 w 33"/>
                <a:gd name="T77" fmla="*/ 13 h 24"/>
                <a:gd name="T78" fmla="*/ 12 w 33"/>
                <a:gd name="T79" fmla="*/ 15 h 24"/>
                <a:gd name="T80" fmla="*/ 11 w 33"/>
                <a:gd name="T81" fmla="*/ 15 h 24"/>
                <a:gd name="T82" fmla="*/ 10 w 33"/>
                <a:gd name="T83" fmla="*/ 15 h 24"/>
                <a:gd name="T84" fmla="*/ 8 w 33"/>
                <a:gd name="T85" fmla="*/ 16 h 24"/>
                <a:gd name="T86" fmla="*/ 7 w 33"/>
                <a:gd name="T87" fmla="*/ 16 h 24"/>
                <a:gd name="T88" fmla="*/ 6 w 33"/>
                <a:gd name="T89" fmla="*/ 15 h 24"/>
                <a:gd name="T90" fmla="*/ 4 w 33"/>
                <a:gd name="T91" fmla="*/ 15 h 24"/>
                <a:gd name="T92" fmla="*/ 2 w 33"/>
                <a:gd name="T93" fmla="*/ 15 h 24"/>
                <a:gd name="T94" fmla="*/ 1 w 33"/>
                <a:gd name="T95"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 h="24">
                  <a:moveTo>
                    <a:pt x="1" y="14"/>
                  </a:moveTo>
                  <a:cubicBezTo>
                    <a:pt x="1" y="14"/>
                    <a:pt x="0" y="14"/>
                    <a:pt x="0" y="16"/>
                  </a:cubicBezTo>
                  <a:cubicBezTo>
                    <a:pt x="0" y="18"/>
                    <a:pt x="0" y="18"/>
                    <a:pt x="1" y="18"/>
                  </a:cubicBezTo>
                  <a:cubicBezTo>
                    <a:pt x="2" y="19"/>
                    <a:pt x="4" y="19"/>
                    <a:pt x="5" y="20"/>
                  </a:cubicBezTo>
                  <a:cubicBezTo>
                    <a:pt x="5" y="22"/>
                    <a:pt x="6" y="22"/>
                    <a:pt x="7" y="21"/>
                  </a:cubicBezTo>
                  <a:cubicBezTo>
                    <a:pt x="7" y="20"/>
                    <a:pt x="8" y="21"/>
                    <a:pt x="9" y="23"/>
                  </a:cubicBezTo>
                  <a:cubicBezTo>
                    <a:pt x="9" y="24"/>
                    <a:pt x="10" y="24"/>
                    <a:pt x="12" y="24"/>
                  </a:cubicBezTo>
                  <a:cubicBezTo>
                    <a:pt x="14" y="24"/>
                    <a:pt x="16" y="24"/>
                    <a:pt x="17" y="23"/>
                  </a:cubicBezTo>
                  <a:cubicBezTo>
                    <a:pt x="18" y="22"/>
                    <a:pt x="19" y="23"/>
                    <a:pt x="19" y="22"/>
                  </a:cubicBezTo>
                  <a:cubicBezTo>
                    <a:pt x="19" y="21"/>
                    <a:pt x="19" y="21"/>
                    <a:pt x="20" y="21"/>
                  </a:cubicBezTo>
                  <a:cubicBezTo>
                    <a:pt x="21" y="21"/>
                    <a:pt x="22" y="21"/>
                    <a:pt x="23" y="20"/>
                  </a:cubicBezTo>
                  <a:cubicBezTo>
                    <a:pt x="24" y="18"/>
                    <a:pt x="25" y="17"/>
                    <a:pt x="24" y="16"/>
                  </a:cubicBezTo>
                  <a:cubicBezTo>
                    <a:pt x="24" y="15"/>
                    <a:pt x="25" y="16"/>
                    <a:pt x="26" y="16"/>
                  </a:cubicBezTo>
                  <a:cubicBezTo>
                    <a:pt x="27" y="16"/>
                    <a:pt x="27" y="17"/>
                    <a:pt x="29" y="16"/>
                  </a:cubicBezTo>
                  <a:cubicBezTo>
                    <a:pt x="30" y="15"/>
                    <a:pt x="30" y="14"/>
                    <a:pt x="29" y="13"/>
                  </a:cubicBezTo>
                  <a:cubicBezTo>
                    <a:pt x="29" y="12"/>
                    <a:pt x="28" y="11"/>
                    <a:pt x="29" y="10"/>
                  </a:cubicBezTo>
                  <a:cubicBezTo>
                    <a:pt x="30" y="9"/>
                    <a:pt x="31" y="11"/>
                    <a:pt x="31" y="9"/>
                  </a:cubicBezTo>
                  <a:cubicBezTo>
                    <a:pt x="32" y="7"/>
                    <a:pt x="32" y="6"/>
                    <a:pt x="32" y="5"/>
                  </a:cubicBezTo>
                  <a:cubicBezTo>
                    <a:pt x="32" y="5"/>
                    <a:pt x="32" y="4"/>
                    <a:pt x="32" y="3"/>
                  </a:cubicBezTo>
                  <a:cubicBezTo>
                    <a:pt x="33" y="3"/>
                    <a:pt x="32" y="3"/>
                    <a:pt x="32" y="3"/>
                  </a:cubicBezTo>
                  <a:cubicBezTo>
                    <a:pt x="31" y="2"/>
                    <a:pt x="32" y="1"/>
                    <a:pt x="31" y="1"/>
                  </a:cubicBezTo>
                  <a:cubicBezTo>
                    <a:pt x="31" y="1"/>
                    <a:pt x="30" y="1"/>
                    <a:pt x="29" y="2"/>
                  </a:cubicBezTo>
                  <a:cubicBezTo>
                    <a:pt x="28" y="3"/>
                    <a:pt x="28" y="2"/>
                    <a:pt x="28" y="1"/>
                  </a:cubicBezTo>
                  <a:cubicBezTo>
                    <a:pt x="28" y="0"/>
                    <a:pt x="28" y="1"/>
                    <a:pt x="26" y="1"/>
                  </a:cubicBezTo>
                  <a:cubicBezTo>
                    <a:pt x="25" y="1"/>
                    <a:pt x="25" y="2"/>
                    <a:pt x="26" y="3"/>
                  </a:cubicBezTo>
                  <a:cubicBezTo>
                    <a:pt x="26" y="4"/>
                    <a:pt x="27" y="6"/>
                    <a:pt x="26" y="7"/>
                  </a:cubicBezTo>
                  <a:cubicBezTo>
                    <a:pt x="26" y="8"/>
                    <a:pt x="27" y="9"/>
                    <a:pt x="26" y="9"/>
                  </a:cubicBezTo>
                  <a:cubicBezTo>
                    <a:pt x="24" y="9"/>
                    <a:pt x="24" y="9"/>
                    <a:pt x="23" y="10"/>
                  </a:cubicBezTo>
                  <a:cubicBezTo>
                    <a:pt x="22" y="10"/>
                    <a:pt x="22" y="11"/>
                    <a:pt x="21" y="12"/>
                  </a:cubicBezTo>
                  <a:cubicBezTo>
                    <a:pt x="21" y="14"/>
                    <a:pt x="21" y="14"/>
                    <a:pt x="21" y="14"/>
                  </a:cubicBezTo>
                  <a:cubicBezTo>
                    <a:pt x="20" y="15"/>
                    <a:pt x="19" y="15"/>
                    <a:pt x="19" y="15"/>
                  </a:cubicBezTo>
                  <a:cubicBezTo>
                    <a:pt x="18" y="15"/>
                    <a:pt x="18" y="16"/>
                    <a:pt x="18" y="15"/>
                  </a:cubicBezTo>
                  <a:cubicBezTo>
                    <a:pt x="17" y="15"/>
                    <a:pt x="17" y="14"/>
                    <a:pt x="16" y="15"/>
                  </a:cubicBezTo>
                  <a:cubicBezTo>
                    <a:pt x="16" y="15"/>
                    <a:pt x="15" y="16"/>
                    <a:pt x="15" y="16"/>
                  </a:cubicBezTo>
                  <a:cubicBezTo>
                    <a:pt x="14" y="15"/>
                    <a:pt x="14" y="15"/>
                    <a:pt x="14" y="14"/>
                  </a:cubicBezTo>
                  <a:cubicBezTo>
                    <a:pt x="14" y="13"/>
                    <a:pt x="13" y="13"/>
                    <a:pt x="14" y="12"/>
                  </a:cubicBezTo>
                  <a:cubicBezTo>
                    <a:pt x="15" y="11"/>
                    <a:pt x="15" y="10"/>
                    <a:pt x="14" y="10"/>
                  </a:cubicBezTo>
                  <a:cubicBezTo>
                    <a:pt x="14" y="9"/>
                    <a:pt x="13" y="10"/>
                    <a:pt x="13" y="11"/>
                  </a:cubicBezTo>
                  <a:cubicBezTo>
                    <a:pt x="13" y="12"/>
                    <a:pt x="13" y="13"/>
                    <a:pt x="13" y="13"/>
                  </a:cubicBezTo>
                  <a:cubicBezTo>
                    <a:pt x="12" y="14"/>
                    <a:pt x="13" y="15"/>
                    <a:pt x="12" y="15"/>
                  </a:cubicBezTo>
                  <a:cubicBezTo>
                    <a:pt x="12" y="15"/>
                    <a:pt x="11" y="15"/>
                    <a:pt x="11" y="15"/>
                  </a:cubicBezTo>
                  <a:cubicBezTo>
                    <a:pt x="11" y="16"/>
                    <a:pt x="10" y="15"/>
                    <a:pt x="10" y="15"/>
                  </a:cubicBezTo>
                  <a:cubicBezTo>
                    <a:pt x="10" y="15"/>
                    <a:pt x="9" y="16"/>
                    <a:pt x="8" y="16"/>
                  </a:cubicBezTo>
                  <a:cubicBezTo>
                    <a:pt x="8" y="16"/>
                    <a:pt x="7" y="17"/>
                    <a:pt x="7" y="16"/>
                  </a:cubicBezTo>
                  <a:cubicBezTo>
                    <a:pt x="7" y="15"/>
                    <a:pt x="7" y="15"/>
                    <a:pt x="6" y="15"/>
                  </a:cubicBezTo>
                  <a:cubicBezTo>
                    <a:pt x="5" y="15"/>
                    <a:pt x="5" y="16"/>
                    <a:pt x="4" y="15"/>
                  </a:cubicBezTo>
                  <a:cubicBezTo>
                    <a:pt x="3" y="15"/>
                    <a:pt x="3" y="14"/>
                    <a:pt x="2" y="15"/>
                  </a:cubicBezTo>
                  <a:cubicBezTo>
                    <a:pt x="2" y="15"/>
                    <a:pt x="2" y="15"/>
                    <a:pt x="1" y="1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08" name="Freeform 587">
              <a:extLst>
                <a:ext uri="{FF2B5EF4-FFF2-40B4-BE49-F238E27FC236}">
                  <a16:creationId xmlns:a16="http://schemas.microsoft.com/office/drawing/2014/main" id="{C8D8DD00-8AEE-4B05-8485-CCA8466815D7}"/>
                </a:ext>
              </a:extLst>
            </p:cNvPr>
            <p:cNvSpPr>
              <a:spLocks/>
            </p:cNvSpPr>
            <p:nvPr/>
          </p:nvSpPr>
          <p:spPr bwMode="gray">
            <a:xfrm>
              <a:off x="10886907" y="4274671"/>
              <a:ext cx="50061" cy="70355"/>
            </a:xfrm>
            <a:custGeom>
              <a:avLst/>
              <a:gdLst>
                <a:gd name="T0" fmla="*/ 1 w 19"/>
                <a:gd name="T1" fmla="*/ 1 h 27"/>
                <a:gd name="T2" fmla="*/ 1 w 19"/>
                <a:gd name="T3" fmla="*/ 3 h 27"/>
                <a:gd name="T4" fmla="*/ 1 w 19"/>
                <a:gd name="T5" fmla="*/ 4 h 27"/>
                <a:gd name="T6" fmla="*/ 4 w 19"/>
                <a:gd name="T7" fmla="*/ 5 h 27"/>
                <a:gd name="T8" fmla="*/ 7 w 19"/>
                <a:gd name="T9" fmla="*/ 9 h 27"/>
                <a:gd name="T10" fmla="*/ 10 w 19"/>
                <a:gd name="T11" fmla="*/ 11 h 27"/>
                <a:gd name="T12" fmla="*/ 12 w 19"/>
                <a:gd name="T13" fmla="*/ 13 h 27"/>
                <a:gd name="T14" fmla="*/ 14 w 19"/>
                <a:gd name="T15" fmla="*/ 17 h 27"/>
                <a:gd name="T16" fmla="*/ 15 w 19"/>
                <a:gd name="T17" fmla="*/ 21 h 27"/>
                <a:gd name="T18" fmla="*/ 15 w 19"/>
                <a:gd name="T19" fmla="*/ 25 h 27"/>
                <a:gd name="T20" fmla="*/ 17 w 19"/>
                <a:gd name="T21" fmla="*/ 25 h 27"/>
                <a:gd name="T22" fmla="*/ 18 w 19"/>
                <a:gd name="T23" fmla="*/ 22 h 27"/>
                <a:gd name="T24" fmla="*/ 18 w 19"/>
                <a:gd name="T25" fmla="*/ 19 h 27"/>
                <a:gd name="T26" fmla="*/ 17 w 19"/>
                <a:gd name="T27" fmla="*/ 17 h 27"/>
                <a:gd name="T28" fmla="*/ 16 w 19"/>
                <a:gd name="T29" fmla="*/ 16 h 27"/>
                <a:gd name="T30" fmla="*/ 15 w 19"/>
                <a:gd name="T31" fmla="*/ 15 h 27"/>
                <a:gd name="T32" fmla="*/ 14 w 19"/>
                <a:gd name="T33" fmla="*/ 13 h 27"/>
                <a:gd name="T34" fmla="*/ 12 w 19"/>
                <a:gd name="T35" fmla="*/ 11 h 27"/>
                <a:gd name="T36" fmla="*/ 10 w 19"/>
                <a:gd name="T37" fmla="*/ 9 h 27"/>
                <a:gd name="T38" fmla="*/ 8 w 19"/>
                <a:gd name="T39" fmla="*/ 7 h 27"/>
                <a:gd name="T40" fmla="*/ 6 w 19"/>
                <a:gd name="T41" fmla="*/ 6 h 27"/>
                <a:gd name="T42" fmla="*/ 4 w 19"/>
                <a:gd name="T43" fmla="*/ 4 h 27"/>
                <a:gd name="T44" fmla="*/ 2 w 19"/>
                <a:gd name="T45" fmla="*/ 2 h 27"/>
                <a:gd name="T46" fmla="*/ 1 w 19"/>
                <a:gd name="T4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7">
                  <a:moveTo>
                    <a:pt x="1" y="1"/>
                  </a:moveTo>
                  <a:cubicBezTo>
                    <a:pt x="1" y="1"/>
                    <a:pt x="1" y="3"/>
                    <a:pt x="1" y="3"/>
                  </a:cubicBezTo>
                  <a:cubicBezTo>
                    <a:pt x="0" y="3"/>
                    <a:pt x="0" y="3"/>
                    <a:pt x="1" y="4"/>
                  </a:cubicBezTo>
                  <a:cubicBezTo>
                    <a:pt x="2" y="4"/>
                    <a:pt x="3" y="4"/>
                    <a:pt x="4" y="5"/>
                  </a:cubicBezTo>
                  <a:cubicBezTo>
                    <a:pt x="5" y="6"/>
                    <a:pt x="6" y="8"/>
                    <a:pt x="7" y="9"/>
                  </a:cubicBezTo>
                  <a:cubicBezTo>
                    <a:pt x="8" y="9"/>
                    <a:pt x="9" y="11"/>
                    <a:pt x="10" y="11"/>
                  </a:cubicBezTo>
                  <a:cubicBezTo>
                    <a:pt x="10" y="11"/>
                    <a:pt x="12" y="12"/>
                    <a:pt x="12" y="13"/>
                  </a:cubicBezTo>
                  <a:cubicBezTo>
                    <a:pt x="12" y="14"/>
                    <a:pt x="13" y="16"/>
                    <a:pt x="14" y="17"/>
                  </a:cubicBezTo>
                  <a:cubicBezTo>
                    <a:pt x="15" y="18"/>
                    <a:pt x="15" y="19"/>
                    <a:pt x="15" y="21"/>
                  </a:cubicBezTo>
                  <a:cubicBezTo>
                    <a:pt x="15" y="22"/>
                    <a:pt x="14" y="24"/>
                    <a:pt x="15" y="25"/>
                  </a:cubicBezTo>
                  <a:cubicBezTo>
                    <a:pt x="16" y="26"/>
                    <a:pt x="16" y="27"/>
                    <a:pt x="17" y="25"/>
                  </a:cubicBezTo>
                  <a:cubicBezTo>
                    <a:pt x="18" y="24"/>
                    <a:pt x="17" y="23"/>
                    <a:pt x="18" y="22"/>
                  </a:cubicBezTo>
                  <a:cubicBezTo>
                    <a:pt x="19" y="21"/>
                    <a:pt x="18" y="21"/>
                    <a:pt x="18" y="19"/>
                  </a:cubicBezTo>
                  <a:cubicBezTo>
                    <a:pt x="17" y="18"/>
                    <a:pt x="17" y="17"/>
                    <a:pt x="17" y="17"/>
                  </a:cubicBezTo>
                  <a:cubicBezTo>
                    <a:pt x="16" y="17"/>
                    <a:pt x="17" y="17"/>
                    <a:pt x="16" y="16"/>
                  </a:cubicBezTo>
                  <a:cubicBezTo>
                    <a:pt x="15" y="15"/>
                    <a:pt x="15" y="16"/>
                    <a:pt x="15" y="15"/>
                  </a:cubicBezTo>
                  <a:cubicBezTo>
                    <a:pt x="14" y="15"/>
                    <a:pt x="14" y="14"/>
                    <a:pt x="14" y="13"/>
                  </a:cubicBezTo>
                  <a:cubicBezTo>
                    <a:pt x="13" y="12"/>
                    <a:pt x="12" y="12"/>
                    <a:pt x="12" y="11"/>
                  </a:cubicBezTo>
                  <a:cubicBezTo>
                    <a:pt x="11" y="11"/>
                    <a:pt x="11" y="10"/>
                    <a:pt x="10" y="9"/>
                  </a:cubicBezTo>
                  <a:cubicBezTo>
                    <a:pt x="10" y="8"/>
                    <a:pt x="10" y="9"/>
                    <a:pt x="8" y="7"/>
                  </a:cubicBezTo>
                  <a:cubicBezTo>
                    <a:pt x="7" y="6"/>
                    <a:pt x="6" y="6"/>
                    <a:pt x="6" y="6"/>
                  </a:cubicBezTo>
                  <a:cubicBezTo>
                    <a:pt x="6" y="5"/>
                    <a:pt x="5" y="5"/>
                    <a:pt x="4" y="4"/>
                  </a:cubicBezTo>
                  <a:cubicBezTo>
                    <a:pt x="3" y="4"/>
                    <a:pt x="3" y="3"/>
                    <a:pt x="2" y="2"/>
                  </a:cubicBezTo>
                  <a:cubicBezTo>
                    <a:pt x="1"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09" name="Freeform 588">
              <a:extLst>
                <a:ext uri="{FF2B5EF4-FFF2-40B4-BE49-F238E27FC236}">
                  <a16:creationId xmlns:a16="http://schemas.microsoft.com/office/drawing/2014/main" id="{349B62A3-8239-47F5-A103-ED269E87CA68}"/>
                </a:ext>
              </a:extLst>
            </p:cNvPr>
            <p:cNvSpPr>
              <a:spLocks/>
            </p:cNvSpPr>
            <p:nvPr/>
          </p:nvSpPr>
          <p:spPr bwMode="gray">
            <a:xfrm>
              <a:off x="10869318" y="4269259"/>
              <a:ext cx="12177" cy="10824"/>
            </a:xfrm>
            <a:custGeom>
              <a:avLst/>
              <a:gdLst>
                <a:gd name="T0" fmla="*/ 3 w 5"/>
                <a:gd name="T1" fmla="*/ 1 h 4"/>
                <a:gd name="T2" fmla="*/ 1 w 5"/>
                <a:gd name="T3" fmla="*/ 2 h 4"/>
                <a:gd name="T4" fmla="*/ 3 w 5"/>
                <a:gd name="T5" fmla="*/ 4 h 4"/>
                <a:gd name="T6" fmla="*/ 5 w 5"/>
                <a:gd name="T7" fmla="*/ 3 h 4"/>
                <a:gd name="T8" fmla="*/ 3 w 5"/>
                <a:gd name="T9" fmla="*/ 1 h 4"/>
              </a:gdLst>
              <a:ahLst/>
              <a:cxnLst>
                <a:cxn ang="0">
                  <a:pos x="T0" y="T1"/>
                </a:cxn>
                <a:cxn ang="0">
                  <a:pos x="T2" y="T3"/>
                </a:cxn>
                <a:cxn ang="0">
                  <a:pos x="T4" y="T5"/>
                </a:cxn>
                <a:cxn ang="0">
                  <a:pos x="T6" y="T7"/>
                </a:cxn>
                <a:cxn ang="0">
                  <a:pos x="T8" y="T9"/>
                </a:cxn>
              </a:cxnLst>
              <a:rect l="0" t="0" r="r" b="b"/>
              <a:pathLst>
                <a:path w="5" h="4">
                  <a:moveTo>
                    <a:pt x="3" y="1"/>
                  </a:moveTo>
                  <a:cubicBezTo>
                    <a:pt x="2" y="1"/>
                    <a:pt x="0" y="0"/>
                    <a:pt x="1" y="2"/>
                  </a:cubicBezTo>
                  <a:cubicBezTo>
                    <a:pt x="2" y="3"/>
                    <a:pt x="2" y="4"/>
                    <a:pt x="3" y="4"/>
                  </a:cubicBezTo>
                  <a:cubicBezTo>
                    <a:pt x="4" y="4"/>
                    <a:pt x="5" y="3"/>
                    <a:pt x="5" y="3"/>
                  </a:cubicBezTo>
                  <a:cubicBezTo>
                    <a:pt x="5" y="2"/>
                    <a:pt x="4" y="1"/>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10" name="Freeform 589">
              <a:extLst>
                <a:ext uri="{FF2B5EF4-FFF2-40B4-BE49-F238E27FC236}">
                  <a16:creationId xmlns:a16="http://schemas.microsoft.com/office/drawing/2014/main" id="{E955BC25-3391-4062-8903-93D6C4BC677A}"/>
                </a:ext>
              </a:extLst>
            </p:cNvPr>
            <p:cNvSpPr>
              <a:spLocks/>
            </p:cNvSpPr>
            <p:nvPr/>
          </p:nvSpPr>
          <p:spPr bwMode="gray">
            <a:xfrm>
              <a:off x="10962673" y="4350438"/>
              <a:ext cx="4059" cy="9471"/>
            </a:xfrm>
            <a:custGeom>
              <a:avLst/>
              <a:gdLst>
                <a:gd name="T0" fmla="*/ 1 w 2"/>
                <a:gd name="T1" fmla="*/ 4 h 4"/>
                <a:gd name="T2" fmla="*/ 1 w 2"/>
                <a:gd name="T3" fmla="*/ 1 h 4"/>
                <a:gd name="T4" fmla="*/ 0 w 2"/>
                <a:gd name="T5" fmla="*/ 0 h 4"/>
                <a:gd name="T6" fmla="*/ 0 w 2"/>
                <a:gd name="T7" fmla="*/ 2 h 4"/>
                <a:gd name="T8" fmla="*/ 1 w 2"/>
                <a:gd name="T9" fmla="*/ 4 h 4"/>
              </a:gdLst>
              <a:ahLst/>
              <a:cxnLst>
                <a:cxn ang="0">
                  <a:pos x="T0" y="T1"/>
                </a:cxn>
                <a:cxn ang="0">
                  <a:pos x="T2" y="T3"/>
                </a:cxn>
                <a:cxn ang="0">
                  <a:pos x="T4" y="T5"/>
                </a:cxn>
                <a:cxn ang="0">
                  <a:pos x="T6" y="T7"/>
                </a:cxn>
                <a:cxn ang="0">
                  <a:pos x="T8" y="T9"/>
                </a:cxn>
              </a:cxnLst>
              <a:rect l="0" t="0" r="r" b="b"/>
              <a:pathLst>
                <a:path w="2" h="4">
                  <a:moveTo>
                    <a:pt x="1" y="4"/>
                  </a:moveTo>
                  <a:cubicBezTo>
                    <a:pt x="1" y="3"/>
                    <a:pt x="2" y="3"/>
                    <a:pt x="1" y="1"/>
                  </a:cubicBezTo>
                  <a:cubicBezTo>
                    <a:pt x="1" y="0"/>
                    <a:pt x="1" y="0"/>
                    <a:pt x="0" y="0"/>
                  </a:cubicBezTo>
                  <a:cubicBezTo>
                    <a:pt x="0" y="0"/>
                    <a:pt x="0" y="1"/>
                    <a:pt x="0" y="2"/>
                  </a:cubicBezTo>
                  <a:cubicBezTo>
                    <a:pt x="0" y="3"/>
                    <a:pt x="0" y="4"/>
                    <a:pt x="1"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11" name="Freeform 590">
              <a:extLst>
                <a:ext uri="{FF2B5EF4-FFF2-40B4-BE49-F238E27FC236}">
                  <a16:creationId xmlns:a16="http://schemas.microsoft.com/office/drawing/2014/main" id="{D71330B1-31A0-4ACA-9160-766C9DF4A4C3}"/>
                </a:ext>
              </a:extLst>
            </p:cNvPr>
            <p:cNvSpPr>
              <a:spLocks/>
            </p:cNvSpPr>
            <p:nvPr/>
          </p:nvSpPr>
          <p:spPr bwMode="gray">
            <a:xfrm>
              <a:off x="10965379" y="4359909"/>
              <a:ext cx="23001" cy="41943"/>
            </a:xfrm>
            <a:custGeom>
              <a:avLst/>
              <a:gdLst>
                <a:gd name="T0" fmla="*/ 0 w 9"/>
                <a:gd name="T1" fmla="*/ 1 h 16"/>
                <a:gd name="T2" fmla="*/ 0 w 9"/>
                <a:gd name="T3" fmla="*/ 2 h 16"/>
                <a:gd name="T4" fmla="*/ 0 w 9"/>
                <a:gd name="T5" fmla="*/ 5 h 16"/>
                <a:gd name="T6" fmla="*/ 1 w 9"/>
                <a:gd name="T7" fmla="*/ 7 h 16"/>
                <a:gd name="T8" fmla="*/ 3 w 9"/>
                <a:gd name="T9" fmla="*/ 9 h 16"/>
                <a:gd name="T10" fmla="*/ 3 w 9"/>
                <a:gd name="T11" fmla="*/ 11 h 16"/>
                <a:gd name="T12" fmla="*/ 4 w 9"/>
                <a:gd name="T13" fmla="*/ 14 h 16"/>
                <a:gd name="T14" fmla="*/ 6 w 9"/>
                <a:gd name="T15" fmla="*/ 16 h 16"/>
                <a:gd name="T16" fmla="*/ 9 w 9"/>
                <a:gd name="T17" fmla="*/ 15 h 16"/>
                <a:gd name="T18" fmla="*/ 8 w 9"/>
                <a:gd name="T19" fmla="*/ 12 h 16"/>
                <a:gd name="T20" fmla="*/ 7 w 9"/>
                <a:gd name="T21" fmla="*/ 8 h 16"/>
                <a:gd name="T22" fmla="*/ 5 w 9"/>
                <a:gd name="T23" fmla="*/ 8 h 16"/>
                <a:gd name="T24" fmla="*/ 5 w 9"/>
                <a:gd name="T25" fmla="*/ 6 h 16"/>
                <a:gd name="T26" fmla="*/ 3 w 9"/>
                <a:gd name="T27" fmla="*/ 3 h 16"/>
                <a:gd name="T28" fmla="*/ 2 w 9"/>
                <a:gd name="T29" fmla="*/ 1 h 16"/>
                <a:gd name="T30" fmla="*/ 0 w 9"/>
                <a:gd name="T3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6">
                  <a:moveTo>
                    <a:pt x="0" y="1"/>
                  </a:moveTo>
                  <a:cubicBezTo>
                    <a:pt x="0" y="1"/>
                    <a:pt x="0" y="1"/>
                    <a:pt x="0" y="2"/>
                  </a:cubicBezTo>
                  <a:cubicBezTo>
                    <a:pt x="0" y="3"/>
                    <a:pt x="0" y="4"/>
                    <a:pt x="0" y="5"/>
                  </a:cubicBezTo>
                  <a:cubicBezTo>
                    <a:pt x="0" y="6"/>
                    <a:pt x="1" y="6"/>
                    <a:pt x="1" y="7"/>
                  </a:cubicBezTo>
                  <a:cubicBezTo>
                    <a:pt x="2" y="8"/>
                    <a:pt x="2" y="9"/>
                    <a:pt x="3" y="9"/>
                  </a:cubicBezTo>
                  <a:cubicBezTo>
                    <a:pt x="4" y="10"/>
                    <a:pt x="3" y="10"/>
                    <a:pt x="3" y="11"/>
                  </a:cubicBezTo>
                  <a:cubicBezTo>
                    <a:pt x="3" y="12"/>
                    <a:pt x="3" y="13"/>
                    <a:pt x="4" y="14"/>
                  </a:cubicBezTo>
                  <a:cubicBezTo>
                    <a:pt x="5" y="15"/>
                    <a:pt x="5" y="16"/>
                    <a:pt x="6" y="16"/>
                  </a:cubicBezTo>
                  <a:cubicBezTo>
                    <a:pt x="7" y="16"/>
                    <a:pt x="8" y="15"/>
                    <a:pt x="9" y="15"/>
                  </a:cubicBezTo>
                  <a:cubicBezTo>
                    <a:pt x="9" y="15"/>
                    <a:pt x="9" y="13"/>
                    <a:pt x="8" y="12"/>
                  </a:cubicBezTo>
                  <a:cubicBezTo>
                    <a:pt x="8" y="11"/>
                    <a:pt x="7" y="9"/>
                    <a:pt x="7" y="8"/>
                  </a:cubicBezTo>
                  <a:cubicBezTo>
                    <a:pt x="7" y="8"/>
                    <a:pt x="6" y="8"/>
                    <a:pt x="5" y="8"/>
                  </a:cubicBezTo>
                  <a:cubicBezTo>
                    <a:pt x="5" y="7"/>
                    <a:pt x="5" y="6"/>
                    <a:pt x="5" y="6"/>
                  </a:cubicBezTo>
                  <a:cubicBezTo>
                    <a:pt x="4" y="5"/>
                    <a:pt x="3" y="4"/>
                    <a:pt x="3" y="3"/>
                  </a:cubicBezTo>
                  <a:cubicBezTo>
                    <a:pt x="3" y="2"/>
                    <a:pt x="3" y="1"/>
                    <a:pt x="2" y="1"/>
                  </a:cubicBezTo>
                  <a:cubicBezTo>
                    <a:pt x="1" y="1"/>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12" name="Freeform 591">
              <a:extLst>
                <a:ext uri="{FF2B5EF4-FFF2-40B4-BE49-F238E27FC236}">
                  <a16:creationId xmlns:a16="http://schemas.microsoft.com/office/drawing/2014/main" id="{9558F5C7-D0B9-4F29-8506-0166B2BF78A8}"/>
                </a:ext>
              </a:extLst>
            </p:cNvPr>
            <p:cNvSpPr>
              <a:spLocks/>
            </p:cNvSpPr>
            <p:nvPr/>
          </p:nvSpPr>
          <p:spPr bwMode="gray">
            <a:xfrm>
              <a:off x="10863906" y="4464088"/>
              <a:ext cx="5412" cy="9471"/>
            </a:xfrm>
            <a:custGeom>
              <a:avLst/>
              <a:gdLst>
                <a:gd name="T0" fmla="*/ 1 w 2"/>
                <a:gd name="T1" fmla="*/ 0 h 4"/>
                <a:gd name="T2" fmla="*/ 1 w 2"/>
                <a:gd name="T3" fmla="*/ 2 h 4"/>
                <a:gd name="T4" fmla="*/ 2 w 2"/>
                <a:gd name="T5" fmla="*/ 3 h 4"/>
                <a:gd name="T6" fmla="*/ 1 w 2"/>
                <a:gd name="T7" fmla="*/ 0 h 4"/>
              </a:gdLst>
              <a:ahLst/>
              <a:cxnLst>
                <a:cxn ang="0">
                  <a:pos x="T0" y="T1"/>
                </a:cxn>
                <a:cxn ang="0">
                  <a:pos x="T2" y="T3"/>
                </a:cxn>
                <a:cxn ang="0">
                  <a:pos x="T4" y="T5"/>
                </a:cxn>
                <a:cxn ang="0">
                  <a:pos x="T6" y="T7"/>
                </a:cxn>
              </a:cxnLst>
              <a:rect l="0" t="0" r="r" b="b"/>
              <a:pathLst>
                <a:path w="2" h="4">
                  <a:moveTo>
                    <a:pt x="1" y="0"/>
                  </a:moveTo>
                  <a:cubicBezTo>
                    <a:pt x="1" y="0"/>
                    <a:pt x="0" y="0"/>
                    <a:pt x="1" y="2"/>
                  </a:cubicBezTo>
                  <a:cubicBezTo>
                    <a:pt x="1" y="3"/>
                    <a:pt x="1" y="4"/>
                    <a:pt x="2" y="3"/>
                  </a:cubicBezTo>
                  <a:cubicBezTo>
                    <a:pt x="2" y="3"/>
                    <a:pt x="2"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13" name="Freeform 592">
              <a:extLst>
                <a:ext uri="{FF2B5EF4-FFF2-40B4-BE49-F238E27FC236}">
                  <a16:creationId xmlns:a16="http://schemas.microsoft.com/office/drawing/2014/main" id="{43E191E8-DA6F-4D2D-995C-5F4E8CCB5F99}"/>
                </a:ext>
              </a:extLst>
            </p:cNvPr>
            <p:cNvSpPr>
              <a:spLocks/>
            </p:cNvSpPr>
            <p:nvPr/>
          </p:nvSpPr>
          <p:spPr bwMode="gray">
            <a:xfrm>
              <a:off x="10869318" y="4469500"/>
              <a:ext cx="9471" cy="9471"/>
            </a:xfrm>
            <a:custGeom>
              <a:avLst/>
              <a:gdLst>
                <a:gd name="T0" fmla="*/ 2 w 4"/>
                <a:gd name="T1" fmla="*/ 0 h 4"/>
                <a:gd name="T2" fmla="*/ 1 w 4"/>
                <a:gd name="T3" fmla="*/ 1 h 4"/>
                <a:gd name="T4" fmla="*/ 1 w 4"/>
                <a:gd name="T5" fmla="*/ 3 h 4"/>
                <a:gd name="T6" fmla="*/ 4 w 4"/>
                <a:gd name="T7" fmla="*/ 4 h 4"/>
                <a:gd name="T8" fmla="*/ 4 w 4"/>
                <a:gd name="T9" fmla="*/ 2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2" y="0"/>
                    <a:pt x="1" y="0"/>
                    <a:pt x="1" y="1"/>
                  </a:cubicBezTo>
                  <a:cubicBezTo>
                    <a:pt x="1" y="2"/>
                    <a:pt x="0" y="3"/>
                    <a:pt x="1" y="3"/>
                  </a:cubicBezTo>
                  <a:cubicBezTo>
                    <a:pt x="1" y="4"/>
                    <a:pt x="3" y="3"/>
                    <a:pt x="4" y="4"/>
                  </a:cubicBezTo>
                  <a:cubicBezTo>
                    <a:pt x="4" y="4"/>
                    <a:pt x="4" y="3"/>
                    <a:pt x="4" y="2"/>
                  </a:cubicBezTo>
                  <a:cubicBezTo>
                    <a:pt x="4" y="1"/>
                    <a:pt x="3"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14" name="Freeform 593">
              <a:extLst>
                <a:ext uri="{FF2B5EF4-FFF2-40B4-BE49-F238E27FC236}">
                  <a16:creationId xmlns:a16="http://schemas.microsoft.com/office/drawing/2014/main" id="{63B7E6E3-7E5C-4B92-89CD-1720A1706B7C}"/>
                </a:ext>
              </a:extLst>
            </p:cNvPr>
            <p:cNvSpPr>
              <a:spLocks/>
            </p:cNvSpPr>
            <p:nvPr/>
          </p:nvSpPr>
          <p:spPr bwMode="gray">
            <a:xfrm>
              <a:off x="10876083" y="4481677"/>
              <a:ext cx="10824" cy="10824"/>
            </a:xfrm>
            <a:custGeom>
              <a:avLst/>
              <a:gdLst>
                <a:gd name="T0" fmla="*/ 2 w 4"/>
                <a:gd name="T1" fmla="*/ 1 h 4"/>
                <a:gd name="T2" fmla="*/ 0 w 4"/>
                <a:gd name="T3" fmla="*/ 0 h 4"/>
                <a:gd name="T4" fmla="*/ 1 w 4"/>
                <a:gd name="T5" fmla="*/ 2 h 4"/>
                <a:gd name="T6" fmla="*/ 2 w 4"/>
                <a:gd name="T7" fmla="*/ 3 h 4"/>
                <a:gd name="T8" fmla="*/ 4 w 4"/>
                <a:gd name="T9" fmla="*/ 2 h 4"/>
                <a:gd name="T10" fmla="*/ 3 w 4"/>
                <a:gd name="T11" fmla="*/ 1 h 4"/>
                <a:gd name="T12" fmla="*/ 2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1"/>
                  </a:moveTo>
                  <a:cubicBezTo>
                    <a:pt x="1" y="0"/>
                    <a:pt x="1" y="0"/>
                    <a:pt x="0" y="0"/>
                  </a:cubicBezTo>
                  <a:cubicBezTo>
                    <a:pt x="0" y="0"/>
                    <a:pt x="1" y="1"/>
                    <a:pt x="1" y="2"/>
                  </a:cubicBezTo>
                  <a:cubicBezTo>
                    <a:pt x="1" y="3"/>
                    <a:pt x="1" y="3"/>
                    <a:pt x="2" y="3"/>
                  </a:cubicBezTo>
                  <a:cubicBezTo>
                    <a:pt x="3" y="4"/>
                    <a:pt x="4" y="3"/>
                    <a:pt x="4" y="2"/>
                  </a:cubicBezTo>
                  <a:cubicBezTo>
                    <a:pt x="4" y="1"/>
                    <a:pt x="4" y="0"/>
                    <a:pt x="3" y="1"/>
                  </a:cubicBezTo>
                  <a:cubicBezTo>
                    <a:pt x="3" y="2"/>
                    <a:pt x="2"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15" name="Freeform 594">
              <a:extLst>
                <a:ext uri="{FF2B5EF4-FFF2-40B4-BE49-F238E27FC236}">
                  <a16:creationId xmlns:a16="http://schemas.microsoft.com/office/drawing/2014/main" id="{E2869877-917A-470E-8A35-D190CC2EDD6B}"/>
                </a:ext>
              </a:extLst>
            </p:cNvPr>
            <p:cNvSpPr>
              <a:spLocks/>
            </p:cNvSpPr>
            <p:nvPr/>
          </p:nvSpPr>
          <p:spPr bwMode="gray">
            <a:xfrm>
              <a:off x="10915320" y="4458676"/>
              <a:ext cx="8118" cy="8118"/>
            </a:xfrm>
            <a:custGeom>
              <a:avLst/>
              <a:gdLst>
                <a:gd name="T0" fmla="*/ 1 w 3"/>
                <a:gd name="T1" fmla="*/ 0 h 3"/>
                <a:gd name="T2" fmla="*/ 0 w 3"/>
                <a:gd name="T3" fmla="*/ 1 h 3"/>
                <a:gd name="T4" fmla="*/ 1 w 3"/>
                <a:gd name="T5" fmla="*/ 3 h 3"/>
                <a:gd name="T6" fmla="*/ 3 w 3"/>
                <a:gd name="T7" fmla="*/ 2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0" y="0"/>
                    <a:pt x="0" y="1"/>
                    <a:pt x="0" y="1"/>
                  </a:cubicBezTo>
                  <a:cubicBezTo>
                    <a:pt x="0" y="2"/>
                    <a:pt x="1" y="3"/>
                    <a:pt x="1" y="3"/>
                  </a:cubicBezTo>
                  <a:cubicBezTo>
                    <a:pt x="2" y="3"/>
                    <a:pt x="3" y="3"/>
                    <a:pt x="3" y="2"/>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16" name="Freeform 595">
              <a:extLst>
                <a:ext uri="{FF2B5EF4-FFF2-40B4-BE49-F238E27FC236}">
                  <a16:creationId xmlns:a16="http://schemas.microsoft.com/office/drawing/2014/main" id="{78487AAE-BA5B-4F7D-8EDF-08CC54F44198}"/>
                </a:ext>
              </a:extLst>
            </p:cNvPr>
            <p:cNvSpPr>
              <a:spLocks/>
            </p:cNvSpPr>
            <p:nvPr/>
          </p:nvSpPr>
          <p:spPr bwMode="gray">
            <a:xfrm>
              <a:off x="10923437" y="4526325"/>
              <a:ext cx="8118" cy="9471"/>
            </a:xfrm>
            <a:custGeom>
              <a:avLst/>
              <a:gdLst>
                <a:gd name="T0" fmla="*/ 0 w 3"/>
                <a:gd name="T1" fmla="*/ 0 h 4"/>
                <a:gd name="T2" fmla="*/ 0 w 3"/>
                <a:gd name="T3" fmla="*/ 1 h 4"/>
                <a:gd name="T4" fmla="*/ 1 w 3"/>
                <a:gd name="T5" fmla="*/ 3 h 4"/>
                <a:gd name="T6" fmla="*/ 3 w 3"/>
                <a:gd name="T7" fmla="*/ 3 h 4"/>
                <a:gd name="T8" fmla="*/ 2 w 3"/>
                <a:gd name="T9" fmla="*/ 2 h 4"/>
                <a:gd name="T10" fmla="*/ 0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0" y="0"/>
                  </a:moveTo>
                  <a:cubicBezTo>
                    <a:pt x="0" y="0"/>
                    <a:pt x="0" y="1"/>
                    <a:pt x="0" y="1"/>
                  </a:cubicBezTo>
                  <a:cubicBezTo>
                    <a:pt x="0" y="2"/>
                    <a:pt x="0" y="2"/>
                    <a:pt x="1" y="3"/>
                  </a:cubicBezTo>
                  <a:cubicBezTo>
                    <a:pt x="1" y="3"/>
                    <a:pt x="2" y="4"/>
                    <a:pt x="3" y="3"/>
                  </a:cubicBezTo>
                  <a:cubicBezTo>
                    <a:pt x="3" y="3"/>
                    <a:pt x="3" y="2"/>
                    <a:pt x="2" y="2"/>
                  </a:cubicBezTo>
                  <a:cubicBezTo>
                    <a:pt x="2" y="1"/>
                    <a:pt x="2" y="1"/>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17" name="Freeform 596">
              <a:extLst>
                <a:ext uri="{FF2B5EF4-FFF2-40B4-BE49-F238E27FC236}">
                  <a16:creationId xmlns:a16="http://schemas.microsoft.com/office/drawing/2014/main" id="{3E111A2F-36F2-418E-A77E-B528EAD41D4D}"/>
                </a:ext>
              </a:extLst>
            </p:cNvPr>
            <p:cNvSpPr>
              <a:spLocks/>
            </p:cNvSpPr>
            <p:nvPr/>
          </p:nvSpPr>
          <p:spPr bwMode="gray">
            <a:xfrm>
              <a:off x="10996498" y="4393733"/>
              <a:ext cx="23001" cy="23001"/>
            </a:xfrm>
            <a:custGeom>
              <a:avLst/>
              <a:gdLst>
                <a:gd name="T0" fmla="*/ 2 w 9"/>
                <a:gd name="T1" fmla="*/ 1 h 9"/>
                <a:gd name="T2" fmla="*/ 1 w 9"/>
                <a:gd name="T3" fmla="*/ 0 h 9"/>
                <a:gd name="T4" fmla="*/ 1 w 9"/>
                <a:gd name="T5" fmla="*/ 2 h 9"/>
                <a:gd name="T6" fmla="*/ 3 w 9"/>
                <a:gd name="T7" fmla="*/ 5 h 9"/>
                <a:gd name="T8" fmla="*/ 5 w 9"/>
                <a:gd name="T9" fmla="*/ 7 h 9"/>
                <a:gd name="T10" fmla="*/ 7 w 9"/>
                <a:gd name="T11" fmla="*/ 9 h 9"/>
                <a:gd name="T12" fmla="*/ 8 w 9"/>
                <a:gd name="T13" fmla="*/ 8 h 9"/>
                <a:gd name="T14" fmla="*/ 6 w 9"/>
                <a:gd name="T15" fmla="*/ 5 h 9"/>
                <a:gd name="T16" fmla="*/ 5 w 9"/>
                <a:gd name="T17" fmla="*/ 3 h 9"/>
                <a:gd name="T18" fmla="*/ 2 w 9"/>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1"/>
                  </a:moveTo>
                  <a:cubicBezTo>
                    <a:pt x="2" y="0"/>
                    <a:pt x="1" y="0"/>
                    <a:pt x="1" y="0"/>
                  </a:cubicBezTo>
                  <a:cubicBezTo>
                    <a:pt x="0" y="1"/>
                    <a:pt x="1" y="2"/>
                    <a:pt x="1" y="2"/>
                  </a:cubicBezTo>
                  <a:cubicBezTo>
                    <a:pt x="2" y="3"/>
                    <a:pt x="3" y="4"/>
                    <a:pt x="3" y="5"/>
                  </a:cubicBezTo>
                  <a:cubicBezTo>
                    <a:pt x="4" y="6"/>
                    <a:pt x="4" y="7"/>
                    <a:pt x="5" y="7"/>
                  </a:cubicBezTo>
                  <a:cubicBezTo>
                    <a:pt x="6" y="8"/>
                    <a:pt x="6" y="9"/>
                    <a:pt x="7" y="9"/>
                  </a:cubicBezTo>
                  <a:cubicBezTo>
                    <a:pt x="8" y="9"/>
                    <a:pt x="9" y="9"/>
                    <a:pt x="8" y="8"/>
                  </a:cubicBezTo>
                  <a:cubicBezTo>
                    <a:pt x="7" y="7"/>
                    <a:pt x="6" y="7"/>
                    <a:pt x="6" y="5"/>
                  </a:cubicBezTo>
                  <a:cubicBezTo>
                    <a:pt x="6" y="4"/>
                    <a:pt x="5" y="3"/>
                    <a:pt x="5" y="3"/>
                  </a:cubicBezTo>
                  <a:cubicBezTo>
                    <a:pt x="4" y="3"/>
                    <a:pt x="3"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18" name="Freeform 597">
              <a:extLst>
                <a:ext uri="{FF2B5EF4-FFF2-40B4-BE49-F238E27FC236}">
                  <a16:creationId xmlns:a16="http://schemas.microsoft.com/office/drawing/2014/main" id="{F3EA65A6-5069-4269-A9C9-0386C52B1EE2}"/>
                </a:ext>
              </a:extLst>
            </p:cNvPr>
            <p:cNvSpPr>
              <a:spLocks/>
            </p:cNvSpPr>
            <p:nvPr/>
          </p:nvSpPr>
          <p:spPr bwMode="gray">
            <a:xfrm>
              <a:off x="11034382" y="4419440"/>
              <a:ext cx="28413" cy="33825"/>
            </a:xfrm>
            <a:custGeom>
              <a:avLst/>
              <a:gdLst>
                <a:gd name="T0" fmla="*/ 3 w 11"/>
                <a:gd name="T1" fmla="*/ 1 h 13"/>
                <a:gd name="T2" fmla="*/ 1 w 11"/>
                <a:gd name="T3" fmla="*/ 1 h 13"/>
                <a:gd name="T4" fmla="*/ 2 w 11"/>
                <a:gd name="T5" fmla="*/ 2 h 13"/>
                <a:gd name="T6" fmla="*/ 3 w 11"/>
                <a:gd name="T7" fmla="*/ 5 h 13"/>
                <a:gd name="T8" fmla="*/ 6 w 11"/>
                <a:gd name="T9" fmla="*/ 8 h 13"/>
                <a:gd name="T10" fmla="*/ 9 w 11"/>
                <a:gd name="T11" fmla="*/ 11 h 13"/>
                <a:gd name="T12" fmla="*/ 9 w 11"/>
                <a:gd name="T13" fmla="*/ 12 h 13"/>
                <a:gd name="T14" fmla="*/ 10 w 11"/>
                <a:gd name="T15" fmla="*/ 11 h 13"/>
                <a:gd name="T16" fmla="*/ 11 w 11"/>
                <a:gd name="T17" fmla="*/ 12 h 13"/>
                <a:gd name="T18" fmla="*/ 10 w 11"/>
                <a:gd name="T19" fmla="*/ 9 h 13"/>
                <a:gd name="T20" fmla="*/ 9 w 11"/>
                <a:gd name="T21" fmla="*/ 7 h 13"/>
                <a:gd name="T22" fmla="*/ 7 w 11"/>
                <a:gd name="T23" fmla="*/ 6 h 13"/>
                <a:gd name="T24" fmla="*/ 5 w 11"/>
                <a:gd name="T25" fmla="*/ 4 h 13"/>
                <a:gd name="T26" fmla="*/ 3 w 11"/>
                <a:gd name="T27"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3">
                  <a:moveTo>
                    <a:pt x="3" y="1"/>
                  </a:moveTo>
                  <a:cubicBezTo>
                    <a:pt x="2" y="1"/>
                    <a:pt x="1" y="1"/>
                    <a:pt x="1" y="1"/>
                  </a:cubicBezTo>
                  <a:cubicBezTo>
                    <a:pt x="0" y="0"/>
                    <a:pt x="1" y="1"/>
                    <a:pt x="2" y="2"/>
                  </a:cubicBezTo>
                  <a:cubicBezTo>
                    <a:pt x="2" y="3"/>
                    <a:pt x="2" y="4"/>
                    <a:pt x="3" y="5"/>
                  </a:cubicBezTo>
                  <a:cubicBezTo>
                    <a:pt x="4" y="6"/>
                    <a:pt x="4" y="7"/>
                    <a:pt x="6" y="8"/>
                  </a:cubicBezTo>
                  <a:cubicBezTo>
                    <a:pt x="7" y="9"/>
                    <a:pt x="9" y="10"/>
                    <a:pt x="9" y="11"/>
                  </a:cubicBezTo>
                  <a:cubicBezTo>
                    <a:pt x="9" y="11"/>
                    <a:pt x="8" y="11"/>
                    <a:pt x="9" y="12"/>
                  </a:cubicBezTo>
                  <a:cubicBezTo>
                    <a:pt x="10" y="12"/>
                    <a:pt x="10" y="11"/>
                    <a:pt x="10" y="11"/>
                  </a:cubicBezTo>
                  <a:cubicBezTo>
                    <a:pt x="10" y="12"/>
                    <a:pt x="11" y="13"/>
                    <a:pt x="11" y="12"/>
                  </a:cubicBezTo>
                  <a:cubicBezTo>
                    <a:pt x="11" y="11"/>
                    <a:pt x="11" y="10"/>
                    <a:pt x="10" y="9"/>
                  </a:cubicBezTo>
                  <a:cubicBezTo>
                    <a:pt x="10" y="8"/>
                    <a:pt x="9" y="8"/>
                    <a:pt x="9" y="7"/>
                  </a:cubicBezTo>
                  <a:cubicBezTo>
                    <a:pt x="8" y="5"/>
                    <a:pt x="8" y="5"/>
                    <a:pt x="7" y="6"/>
                  </a:cubicBezTo>
                  <a:cubicBezTo>
                    <a:pt x="6" y="6"/>
                    <a:pt x="5" y="5"/>
                    <a:pt x="5" y="4"/>
                  </a:cubicBezTo>
                  <a:cubicBezTo>
                    <a:pt x="4" y="4"/>
                    <a:pt x="4" y="2"/>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19" name="Freeform 598">
              <a:extLst>
                <a:ext uri="{FF2B5EF4-FFF2-40B4-BE49-F238E27FC236}">
                  <a16:creationId xmlns:a16="http://schemas.microsoft.com/office/drawing/2014/main" id="{1FE25F24-0756-41EE-B748-711B3B64DFE6}"/>
                </a:ext>
              </a:extLst>
            </p:cNvPr>
            <p:cNvSpPr>
              <a:spLocks/>
            </p:cNvSpPr>
            <p:nvPr/>
          </p:nvSpPr>
          <p:spPr bwMode="gray">
            <a:xfrm>
              <a:off x="10996498" y="4419440"/>
              <a:ext cx="6765" cy="13530"/>
            </a:xfrm>
            <a:custGeom>
              <a:avLst/>
              <a:gdLst>
                <a:gd name="T0" fmla="*/ 2 w 3"/>
                <a:gd name="T1" fmla="*/ 2 h 5"/>
                <a:gd name="T2" fmla="*/ 1 w 3"/>
                <a:gd name="T3" fmla="*/ 0 h 5"/>
                <a:gd name="T4" fmla="*/ 0 w 3"/>
                <a:gd name="T5" fmla="*/ 3 h 5"/>
                <a:gd name="T6" fmla="*/ 1 w 3"/>
                <a:gd name="T7" fmla="*/ 4 h 5"/>
                <a:gd name="T8" fmla="*/ 2 w 3"/>
                <a:gd name="T9" fmla="*/ 4 h 5"/>
                <a:gd name="T10" fmla="*/ 2 w 3"/>
                <a:gd name="T11" fmla="*/ 2 h 5"/>
              </a:gdLst>
              <a:ahLst/>
              <a:cxnLst>
                <a:cxn ang="0">
                  <a:pos x="T0" y="T1"/>
                </a:cxn>
                <a:cxn ang="0">
                  <a:pos x="T2" y="T3"/>
                </a:cxn>
                <a:cxn ang="0">
                  <a:pos x="T4" y="T5"/>
                </a:cxn>
                <a:cxn ang="0">
                  <a:pos x="T6" y="T7"/>
                </a:cxn>
                <a:cxn ang="0">
                  <a:pos x="T8" y="T9"/>
                </a:cxn>
                <a:cxn ang="0">
                  <a:pos x="T10" y="T11"/>
                </a:cxn>
              </a:cxnLst>
              <a:rect l="0" t="0" r="r" b="b"/>
              <a:pathLst>
                <a:path w="3" h="5">
                  <a:moveTo>
                    <a:pt x="2" y="2"/>
                  </a:moveTo>
                  <a:cubicBezTo>
                    <a:pt x="2" y="1"/>
                    <a:pt x="2" y="0"/>
                    <a:pt x="1" y="0"/>
                  </a:cubicBezTo>
                  <a:cubicBezTo>
                    <a:pt x="1" y="0"/>
                    <a:pt x="0" y="2"/>
                    <a:pt x="0" y="3"/>
                  </a:cubicBezTo>
                  <a:cubicBezTo>
                    <a:pt x="0" y="3"/>
                    <a:pt x="1" y="4"/>
                    <a:pt x="1" y="4"/>
                  </a:cubicBezTo>
                  <a:cubicBezTo>
                    <a:pt x="1" y="5"/>
                    <a:pt x="2" y="5"/>
                    <a:pt x="2" y="4"/>
                  </a:cubicBezTo>
                  <a:cubicBezTo>
                    <a:pt x="3" y="3"/>
                    <a:pt x="3" y="2"/>
                    <a:pt x="2"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20" name="Freeform 599">
              <a:extLst>
                <a:ext uri="{FF2B5EF4-FFF2-40B4-BE49-F238E27FC236}">
                  <a16:creationId xmlns:a16="http://schemas.microsoft.com/office/drawing/2014/main" id="{C207CF9E-6244-457B-9ADF-748D4D5AD71C}"/>
                </a:ext>
              </a:extLst>
            </p:cNvPr>
            <p:cNvSpPr>
              <a:spLocks/>
            </p:cNvSpPr>
            <p:nvPr/>
          </p:nvSpPr>
          <p:spPr bwMode="gray">
            <a:xfrm>
              <a:off x="11003263" y="4430264"/>
              <a:ext cx="8118" cy="12177"/>
            </a:xfrm>
            <a:custGeom>
              <a:avLst/>
              <a:gdLst>
                <a:gd name="T0" fmla="*/ 2 w 3"/>
                <a:gd name="T1" fmla="*/ 0 h 5"/>
                <a:gd name="T2" fmla="*/ 1 w 3"/>
                <a:gd name="T3" fmla="*/ 1 h 5"/>
                <a:gd name="T4" fmla="*/ 1 w 3"/>
                <a:gd name="T5" fmla="*/ 3 h 5"/>
                <a:gd name="T6" fmla="*/ 1 w 3"/>
                <a:gd name="T7" fmla="*/ 4 h 5"/>
                <a:gd name="T8" fmla="*/ 2 w 3"/>
                <a:gd name="T9" fmla="*/ 4 h 5"/>
                <a:gd name="T10" fmla="*/ 3 w 3"/>
                <a:gd name="T11" fmla="*/ 1 h 5"/>
                <a:gd name="T12" fmla="*/ 2 w 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2" y="0"/>
                  </a:moveTo>
                  <a:cubicBezTo>
                    <a:pt x="1" y="0"/>
                    <a:pt x="1" y="0"/>
                    <a:pt x="1" y="1"/>
                  </a:cubicBezTo>
                  <a:cubicBezTo>
                    <a:pt x="0" y="2"/>
                    <a:pt x="1" y="2"/>
                    <a:pt x="1" y="3"/>
                  </a:cubicBezTo>
                  <a:cubicBezTo>
                    <a:pt x="1" y="4"/>
                    <a:pt x="0" y="5"/>
                    <a:pt x="1" y="4"/>
                  </a:cubicBezTo>
                  <a:cubicBezTo>
                    <a:pt x="1" y="4"/>
                    <a:pt x="1" y="4"/>
                    <a:pt x="2" y="4"/>
                  </a:cubicBezTo>
                  <a:cubicBezTo>
                    <a:pt x="3" y="3"/>
                    <a:pt x="3" y="2"/>
                    <a:pt x="3" y="1"/>
                  </a:cubicBezTo>
                  <a:cubicBezTo>
                    <a:pt x="3" y="0"/>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21" name="Freeform 600">
              <a:extLst>
                <a:ext uri="{FF2B5EF4-FFF2-40B4-BE49-F238E27FC236}">
                  <a16:creationId xmlns:a16="http://schemas.microsoft.com/office/drawing/2014/main" id="{7DBD4564-9BB4-430A-AE11-DAA245BFABAD}"/>
                </a:ext>
              </a:extLst>
            </p:cNvPr>
            <p:cNvSpPr>
              <a:spLocks/>
            </p:cNvSpPr>
            <p:nvPr/>
          </p:nvSpPr>
          <p:spPr bwMode="gray">
            <a:xfrm>
              <a:off x="11008675" y="4432970"/>
              <a:ext cx="16236" cy="20295"/>
            </a:xfrm>
            <a:custGeom>
              <a:avLst/>
              <a:gdLst>
                <a:gd name="T0" fmla="*/ 3 w 6"/>
                <a:gd name="T1" fmla="*/ 0 h 8"/>
                <a:gd name="T2" fmla="*/ 1 w 6"/>
                <a:gd name="T3" fmla="*/ 2 h 8"/>
                <a:gd name="T4" fmla="*/ 1 w 6"/>
                <a:gd name="T5" fmla="*/ 4 h 8"/>
                <a:gd name="T6" fmla="*/ 3 w 6"/>
                <a:gd name="T7" fmla="*/ 4 h 8"/>
                <a:gd name="T8" fmla="*/ 4 w 6"/>
                <a:gd name="T9" fmla="*/ 5 h 8"/>
                <a:gd name="T10" fmla="*/ 4 w 6"/>
                <a:gd name="T11" fmla="*/ 7 h 8"/>
                <a:gd name="T12" fmla="*/ 6 w 6"/>
                <a:gd name="T13" fmla="*/ 7 h 8"/>
                <a:gd name="T14" fmla="*/ 6 w 6"/>
                <a:gd name="T15" fmla="*/ 5 h 8"/>
                <a:gd name="T16" fmla="*/ 4 w 6"/>
                <a:gd name="T17" fmla="*/ 3 h 8"/>
                <a:gd name="T18" fmla="*/ 4 w 6"/>
                <a:gd name="T19" fmla="*/ 1 h 8"/>
                <a:gd name="T20" fmla="*/ 3 w 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3" y="0"/>
                  </a:moveTo>
                  <a:cubicBezTo>
                    <a:pt x="2" y="0"/>
                    <a:pt x="2" y="2"/>
                    <a:pt x="1" y="2"/>
                  </a:cubicBezTo>
                  <a:cubicBezTo>
                    <a:pt x="1" y="3"/>
                    <a:pt x="0" y="4"/>
                    <a:pt x="1" y="4"/>
                  </a:cubicBezTo>
                  <a:cubicBezTo>
                    <a:pt x="1" y="4"/>
                    <a:pt x="2" y="4"/>
                    <a:pt x="3" y="4"/>
                  </a:cubicBezTo>
                  <a:cubicBezTo>
                    <a:pt x="4" y="4"/>
                    <a:pt x="4" y="4"/>
                    <a:pt x="4" y="5"/>
                  </a:cubicBezTo>
                  <a:cubicBezTo>
                    <a:pt x="4" y="6"/>
                    <a:pt x="4" y="7"/>
                    <a:pt x="4" y="7"/>
                  </a:cubicBezTo>
                  <a:cubicBezTo>
                    <a:pt x="5" y="8"/>
                    <a:pt x="6" y="8"/>
                    <a:pt x="6" y="7"/>
                  </a:cubicBezTo>
                  <a:cubicBezTo>
                    <a:pt x="6" y="7"/>
                    <a:pt x="6" y="6"/>
                    <a:pt x="6" y="5"/>
                  </a:cubicBezTo>
                  <a:cubicBezTo>
                    <a:pt x="5" y="4"/>
                    <a:pt x="5" y="4"/>
                    <a:pt x="4" y="3"/>
                  </a:cubicBezTo>
                  <a:cubicBezTo>
                    <a:pt x="4" y="3"/>
                    <a:pt x="4" y="2"/>
                    <a:pt x="4" y="1"/>
                  </a:cubicBezTo>
                  <a:cubicBezTo>
                    <a:pt x="4" y="0"/>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22" name="Freeform 601">
              <a:extLst>
                <a:ext uri="{FF2B5EF4-FFF2-40B4-BE49-F238E27FC236}">
                  <a16:creationId xmlns:a16="http://schemas.microsoft.com/office/drawing/2014/main" id="{5FC64DBE-85D1-4FE4-A7C1-5CD82BA803DD}"/>
                </a:ext>
              </a:extLst>
            </p:cNvPr>
            <p:cNvSpPr>
              <a:spLocks/>
            </p:cNvSpPr>
            <p:nvPr/>
          </p:nvSpPr>
          <p:spPr bwMode="gray">
            <a:xfrm>
              <a:off x="11022205" y="4450558"/>
              <a:ext cx="5412" cy="8118"/>
            </a:xfrm>
            <a:custGeom>
              <a:avLst/>
              <a:gdLst>
                <a:gd name="T0" fmla="*/ 2 w 2"/>
                <a:gd name="T1" fmla="*/ 1 h 3"/>
                <a:gd name="T2" fmla="*/ 2 w 2"/>
                <a:gd name="T3" fmla="*/ 0 h 3"/>
                <a:gd name="T4" fmla="*/ 0 w 2"/>
                <a:gd name="T5" fmla="*/ 1 h 3"/>
                <a:gd name="T6" fmla="*/ 1 w 2"/>
                <a:gd name="T7" fmla="*/ 3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2" y="1"/>
                    <a:pt x="2" y="0"/>
                    <a:pt x="2" y="0"/>
                  </a:cubicBezTo>
                  <a:cubicBezTo>
                    <a:pt x="2" y="0"/>
                    <a:pt x="1" y="0"/>
                    <a:pt x="0" y="1"/>
                  </a:cubicBezTo>
                  <a:cubicBezTo>
                    <a:pt x="0" y="2"/>
                    <a:pt x="1" y="2"/>
                    <a:pt x="1" y="3"/>
                  </a:cubicBezTo>
                  <a:cubicBezTo>
                    <a:pt x="2" y="3"/>
                    <a:pt x="2"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23" name="Freeform 602">
              <a:extLst>
                <a:ext uri="{FF2B5EF4-FFF2-40B4-BE49-F238E27FC236}">
                  <a16:creationId xmlns:a16="http://schemas.microsoft.com/office/drawing/2014/main" id="{48C9274E-E372-4641-B517-EECADC2AFF0A}"/>
                </a:ext>
              </a:extLst>
            </p:cNvPr>
            <p:cNvSpPr>
              <a:spLocks/>
            </p:cNvSpPr>
            <p:nvPr/>
          </p:nvSpPr>
          <p:spPr bwMode="gray">
            <a:xfrm>
              <a:off x="11056029" y="4469500"/>
              <a:ext cx="23001" cy="20295"/>
            </a:xfrm>
            <a:custGeom>
              <a:avLst/>
              <a:gdLst>
                <a:gd name="T0" fmla="*/ 6 w 9"/>
                <a:gd name="T1" fmla="*/ 3 h 8"/>
                <a:gd name="T2" fmla="*/ 4 w 9"/>
                <a:gd name="T3" fmla="*/ 3 h 8"/>
                <a:gd name="T4" fmla="*/ 2 w 9"/>
                <a:gd name="T5" fmla="*/ 2 h 8"/>
                <a:gd name="T6" fmla="*/ 1 w 9"/>
                <a:gd name="T7" fmla="*/ 1 h 8"/>
                <a:gd name="T8" fmla="*/ 1 w 9"/>
                <a:gd name="T9" fmla="*/ 5 h 8"/>
                <a:gd name="T10" fmla="*/ 3 w 9"/>
                <a:gd name="T11" fmla="*/ 7 h 8"/>
                <a:gd name="T12" fmla="*/ 6 w 9"/>
                <a:gd name="T13" fmla="*/ 7 h 8"/>
                <a:gd name="T14" fmla="*/ 8 w 9"/>
                <a:gd name="T15" fmla="*/ 8 h 8"/>
                <a:gd name="T16" fmla="*/ 9 w 9"/>
                <a:gd name="T17" fmla="*/ 6 h 8"/>
                <a:gd name="T18" fmla="*/ 7 w 9"/>
                <a:gd name="T19" fmla="*/ 4 h 8"/>
                <a:gd name="T20" fmla="*/ 6 w 9"/>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6" y="3"/>
                  </a:moveTo>
                  <a:cubicBezTo>
                    <a:pt x="6" y="3"/>
                    <a:pt x="5" y="3"/>
                    <a:pt x="4" y="3"/>
                  </a:cubicBezTo>
                  <a:cubicBezTo>
                    <a:pt x="3" y="2"/>
                    <a:pt x="3" y="2"/>
                    <a:pt x="2" y="2"/>
                  </a:cubicBezTo>
                  <a:cubicBezTo>
                    <a:pt x="1" y="1"/>
                    <a:pt x="1" y="0"/>
                    <a:pt x="1" y="1"/>
                  </a:cubicBezTo>
                  <a:cubicBezTo>
                    <a:pt x="0" y="2"/>
                    <a:pt x="0" y="4"/>
                    <a:pt x="1" y="5"/>
                  </a:cubicBezTo>
                  <a:cubicBezTo>
                    <a:pt x="1" y="6"/>
                    <a:pt x="1" y="7"/>
                    <a:pt x="3" y="7"/>
                  </a:cubicBezTo>
                  <a:cubicBezTo>
                    <a:pt x="4" y="7"/>
                    <a:pt x="5" y="7"/>
                    <a:pt x="6" y="7"/>
                  </a:cubicBezTo>
                  <a:cubicBezTo>
                    <a:pt x="6" y="8"/>
                    <a:pt x="7" y="8"/>
                    <a:pt x="8" y="8"/>
                  </a:cubicBezTo>
                  <a:cubicBezTo>
                    <a:pt x="9" y="8"/>
                    <a:pt x="9" y="7"/>
                    <a:pt x="9" y="6"/>
                  </a:cubicBezTo>
                  <a:cubicBezTo>
                    <a:pt x="8" y="5"/>
                    <a:pt x="8" y="4"/>
                    <a:pt x="7" y="4"/>
                  </a:cubicBezTo>
                  <a:cubicBezTo>
                    <a:pt x="6" y="3"/>
                    <a:pt x="6" y="3"/>
                    <a:pt x="6"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24" name="Freeform 603">
              <a:extLst>
                <a:ext uri="{FF2B5EF4-FFF2-40B4-BE49-F238E27FC236}">
                  <a16:creationId xmlns:a16="http://schemas.microsoft.com/office/drawing/2014/main" id="{1B505C66-ADB7-4581-BBF3-166BA8D824E5}"/>
                </a:ext>
              </a:extLst>
            </p:cNvPr>
            <p:cNvSpPr>
              <a:spLocks/>
            </p:cNvSpPr>
            <p:nvPr/>
          </p:nvSpPr>
          <p:spPr bwMode="gray">
            <a:xfrm>
              <a:off x="11087148" y="4497913"/>
              <a:ext cx="23001" cy="20295"/>
            </a:xfrm>
            <a:custGeom>
              <a:avLst/>
              <a:gdLst>
                <a:gd name="T0" fmla="*/ 3 w 9"/>
                <a:gd name="T1" fmla="*/ 2 h 8"/>
                <a:gd name="T2" fmla="*/ 1 w 9"/>
                <a:gd name="T3" fmla="*/ 0 h 8"/>
                <a:gd name="T4" fmla="*/ 1 w 9"/>
                <a:gd name="T5" fmla="*/ 2 h 8"/>
                <a:gd name="T6" fmla="*/ 2 w 9"/>
                <a:gd name="T7" fmla="*/ 3 h 8"/>
                <a:gd name="T8" fmla="*/ 3 w 9"/>
                <a:gd name="T9" fmla="*/ 6 h 8"/>
                <a:gd name="T10" fmla="*/ 7 w 9"/>
                <a:gd name="T11" fmla="*/ 8 h 8"/>
                <a:gd name="T12" fmla="*/ 9 w 9"/>
                <a:gd name="T13" fmla="*/ 7 h 8"/>
                <a:gd name="T14" fmla="*/ 8 w 9"/>
                <a:gd name="T15" fmla="*/ 6 h 8"/>
                <a:gd name="T16" fmla="*/ 7 w 9"/>
                <a:gd name="T17" fmla="*/ 4 h 8"/>
                <a:gd name="T18" fmla="*/ 5 w 9"/>
                <a:gd name="T19" fmla="*/ 3 h 8"/>
                <a:gd name="T20" fmla="*/ 3 w 9"/>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3" y="2"/>
                  </a:moveTo>
                  <a:cubicBezTo>
                    <a:pt x="3" y="1"/>
                    <a:pt x="2" y="0"/>
                    <a:pt x="1" y="0"/>
                  </a:cubicBezTo>
                  <a:cubicBezTo>
                    <a:pt x="0" y="1"/>
                    <a:pt x="0" y="1"/>
                    <a:pt x="1" y="2"/>
                  </a:cubicBezTo>
                  <a:cubicBezTo>
                    <a:pt x="2" y="2"/>
                    <a:pt x="2" y="2"/>
                    <a:pt x="2" y="3"/>
                  </a:cubicBezTo>
                  <a:cubicBezTo>
                    <a:pt x="2" y="4"/>
                    <a:pt x="3" y="5"/>
                    <a:pt x="3" y="6"/>
                  </a:cubicBezTo>
                  <a:cubicBezTo>
                    <a:pt x="4" y="7"/>
                    <a:pt x="6" y="7"/>
                    <a:pt x="7" y="8"/>
                  </a:cubicBezTo>
                  <a:cubicBezTo>
                    <a:pt x="8" y="8"/>
                    <a:pt x="9" y="8"/>
                    <a:pt x="9" y="7"/>
                  </a:cubicBezTo>
                  <a:cubicBezTo>
                    <a:pt x="8" y="7"/>
                    <a:pt x="8" y="6"/>
                    <a:pt x="8" y="6"/>
                  </a:cubicBezTo>
                  <a:cubicBezTo>
                    <a:pt x="7" y="5"/>
                    <a:pt x="8" y="4"/>
                    <a:pt x="7" y="4"/>
                  </a:cubicBezTo>
                  <a:cubicBezTo>
                    <a:pt x="7" y="3"/>
                    <a:pt x="5" y="3"/>
                    <a:pt x="5" y="3"/>
                  </a:cubicBezTo>
                  <a:cubicBezTo>
                    <a:pt x="4" y="3"/>
                    <a:pt x="4" y="2"/>
                    <a:pt x="3"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25" name="Freeform 604">
              <a:extLst>
                <a:ext uri="{FF2B5EF4-FFF2-40B4-BE49-F238E27FC236}">
                  <a16:creationId xmlns:a16="http://schemas.microsoft.com/office/drawing/2014/main" id="{E1A9A320-B209-4A80-B405-4CBCFBABAA7E}"/>
                </a:ext>
              </a:extLst>
            </p:cNvPr>
            <p:cNvSpPr>
              <a:spLocks/>
            </p:cNvSpPr>
            <p:nvPr/>
          </p:nvSpPr>
          <p:spPr bwMode="gray">
            <a:xfrm>
              <a:off x="11079030" y="4442441"/>
              <a:ext cx="17589" cy="44649"/>
            </a:xfrm>
            <a:custGeom>
              <a:avLst/>
              <a:gdLst>
                <a:gd name="T0" fmla="*/ 5 w 7"/>
                <a:gd name="T1" fmla="*/ 13 h 17"/>
                <a:gd name="T2" fmla="*/ 6 w 7"/>
                <a:gd name="T3" fmla="*/ 14 h 17"/>
                <a:gd name="T4" fmla="*/ 6 w 7"/>
                <a:gd name="T5" fmla="*/ 17 h 17"/>
                <a:gd name="T6" fmla="*/ 5 w 7"/>
                <a:gd name="T7" fmla="*/ 15 h 17"/>
                <a:gd name="T8" fmla="*/ 3 w 7"/>
                <a:gd name="T9" fmla="*/ 13 h 17"/>
                <a:gd name="T10" fmla="*/ 2 w 7"/>
                <a:gd name="T11" fmla="*/ 11 h 17"/>
                <a:gd name="T12" fmla="*/ 1 w 7"/>
                <a:gd name="T13" fmla="*/ 7 h 17"/>
                <a:gd name="T14" fmla="*/ 0 w 7"/>
                <a:gd name="T15" fmla="*/ 4 h 17"/>
                <a:gd name="T16" fmla="*/ 0 w 7"/>
                <a:gd name="T17" fmla="*/ 1 h 17"/>
                <a:gd name="T18" fmla="*/ 2 w 7"/>
                <a:gd name="T19" fmla="*/ 1 h 17"/>
                <a:gd name="T20" fmla="*/ 3 w 7"/>
                <a:gd name="T21" fmla="*/ 4 h 17"/>
                <a:gd name="T22" fmla="*/ 3 w 7"/>
                <a:gd name="T23" fmla="*/ 5 h 17"/>
                <a:gd name="T24" fmla="*/ 4 w 7"/>
                <a:gd name="T25" fmla="*/ 7 h 17"/>
                <a:gd name="T26" fmla="*/ 5 w 7"/>
                <a:gd name="T27" fmla="*/ 11 h 17"/>
                <a:gd name="T28" fmla="*/ 5 w 7"/>
                <a:gd name="T2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7">
                  <a:moveTo>
                    <a:pt x="5" y="13"/>
                  </a:moveTo>
                  <a:cubicBezTo>
                    <a:pt x="5" y="13"/>
                    <a:pt x="6" y="13"/>
                    <a:pt x="6" y="14"/>
                  </a:cubicBezTo>
                  <a:cubicBezTo>
                    <a:pt x="6" y="15"/>
                    <a:pt x="7" y="17"/>
                    <a:pt x="6" y="17"/>
                  </a:cubicBezTo>
                  <a:cubicBezTo>
                    <a:pt x="5" y="16"/>
                    <a:pt x="5" y="16"/>
                    <a:pt x="5" y="15"/>
                  </a:cubicBezTo>
                  <a:cubicBezTo>
                    <a:pt x="5" y="15"/>
                    <a:pt x="4" y="14"/>
                    <a:pt x="3" y="13"/>
                  </a:cubicBezTo>
                  <a:cubicBezTo>
                    <a:pt x="3" y="12"/>
                    <a:pt x="2" y="12"/>
                    <a:pt x="2" y="11"/>
                  </a:cubicBezTo>
                  <a:cubicBezTo>
                    <a:pt x="1" y="10"/>
                    <a:pt x="1" y="8"/>
                    <a:pt x="1" y="7"/>
                  </a:cubicBezTo>
                  <a:cubicBezTo>
                    <a:pt x="1" y="7"/>
                    <a:pt x="0" y="6"/>
                    <a:pt x="0" y="4"/>
                  </a:cubicBezTo>
                  <a:cubicBezTo>
                    <a:pt x="1" y="3"/>
                    <a:pt x="1" y="3"/>
                    <a:pt x="0" y="1"/>
                  </a:cubicBezTo>
                  <a:cubicBezTo>
                    <a:pt x="0" y="0"/>
                    <a:pt x="1" y="1"/>
                    <a:pt x="2" y="1"/>
                  </a:cubicBezTo>
                  <a:cubicBezTo>
                    <a:pt x="2" y="2"/>
                    <a:pt x="3" y="3"/>
                    <a:pt x="3" y="4"/>
                  </a:cubicBezTo>
                  <a:cubicBezTo>
                    <a:pt x="3" y="4"/>
                    <a:pt x="3" y="4"/>
                    <a:pt x="3" y="5"/>
                  </a:cubicBezTo>
                  <a:cubicBezTo>
                    <a:pt x="2" y="6"/>
                    <a:pt x="3" y="6"/>
                    <a:pt x="4" y="7"/>
                  </a:cubicBezTo>
                  <a:cubicBezTo>
                    <a:pt x="4" y="8"/>
                    <a:pt x="5" y="10"/>
                    <a:pt x="5" y="11"/>
                  </a:cubicBezTo>
                  <a:cubicBezTo>
                    <a:pt x="4" y="12"/>
                    <a:pt x="5" y="14"/>
                    <a:pt x="5" y="1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26" name="Freeform 605">
              <a:extLst>
                <a:ext uri="{FF2B5EF4-FFF2-40B4-BE49-F238E27FC236}">
                  <a16:creationId xmlns:a16="http://schemas.microsoft.com/office/drawing/2014/main" id="{8426F94B-6C46-40E5-9A7B-6FE68AFA2FAE}"/>
                </a:ext>
              </a:extLst>
            </p:cNvPr>
            <p:cNvSpPr>
              <a:spLocks/>
            </p:cNvSpPr>
            <p:nvPr/>
          </p:nvSpPr>
          <p:spPr bwMode="gray">
            <a:xfrm>
              <a:off x="9224095" y="2747157"/>
              <a:ext cx="1044500" cy="915968"/>
            </a:xfrm>
            <a:custGeom>
              <a:avLst/>
              <a:gdLst>
                <a:gd name="T0" fmla="*/ 300 w 403"/>
                <a:gd name="T1" fmla="*/ 342 h 354"/>
                <a:gd name="T2" fmla="*/ 307 w 403"/>
                <a:gd name="T3" fmla="*/ 349 h 354"/>
                <a:gd name="T4" fmla="*/ 312 w 403"/>
                <a:gd name="T5" fmla="*/ 344 h 354"/>
                <a:gd name="T6" fmla="*/ 325 w 403"/>
                <a:gd name="T7" fmla="*/ 335 h 354"/>
                <a:gd name="T8" fmla="*/ 332 w 403"/>
                <a:gd name="T9" fmla="*/ 327 h 354"/>
                <a:gd name="T10" fmla="*/ 339 w 403"/>
                <a:gd name="T11" fmla="*/ 329 h 354"/>
                <a:gd name="T12" fmla="*/ 348 w 403"/>
                <a:gd name="T13" fmla="*/ 326 h 354"/>
                <a:gd name="T14" fmla="*/ 358 w 403"/>
                <a:gd name="T15" fmla="*/ 316 h 354"/>
                <a:gd name="T16" fmla="*/ 364 w 403"/>
                <a:gd name="T17" fmla="*/ 307 h 354"/>
                <a:gd name="T18" fmla="*/ 371 w 403"/>
                <a:gd name="T19" fmla="*/ 297 h 354"/>
                <a:gd name="T20" fmla="*/ 373 w 403"/>
                <a:gd name="T21" fmla="*/ 287 h 354"/>
                <a:gd name="T22" fmla="*/ 376 w 403"/>
                <a:gd name="T23" fmla="*/ 276 h 354"/>
                <a:gd name="T24" fmla="*/ 381 w 403"/>
                <a:gd name="T25" fmla="*/ 266 h 354"/>
                <a:gd name="T26" fmla="*/ 382 w 403"/>
                <a:gd name="T27" fmla="*/ 253 h 354"/>
                <a:gd name="T28" fmla="*/ 378 w 403"/>
                <a:gd name="T29" fmla="*/ 244 h 354"/>
                <a:gd name="T30" fmla="*/ 372 w 403"/>
                <a:gd name="T31" fmla="*/ 229 h 354"/>
                <a:gd name="T32" fmla="*/ 370 w 403"/>
                <a:gd name="T33" fmla="*/ 226 h 354"/>
                <a:gd name="T34" fmla="*/ 364 w 403"/>
                <a:gd name="T35" fmla="*/ 211 h 354"/>
                <a:gd name="T36" fmla="*/ 350 w 403"/>
                <a:gd name="T37" fmla="*/ 182 h 354"/>
                <a:gd name="T38" fmla="*/ 358 w 403"/>
                <a:gd name="T39" fmla="*/ 169 h 354"/>
                <a:gd name="T40" fmla="*/ 355 w 403"/>
                <a:gd name="T41" fmla="*/ 162 h 354"/>
                <a:gd name="T42" fmla="*/ 332 w 403"/>
                <a:gd name="T43" fmla="*/ 157 h 354"/>
                <a:gd name="T44" fmla="*/ 331 w 403"/>
                <a:gd name="T45" fmla="*/ 142 h 354"/>
                <a:gd name="T46" fmla="*/ 348 w 403"/>
                <a:gd name="T47" fmla="*/ 129 h 354"/>
                <a:gd name="T48" fmla="*/ 347 w 403"/>
                <a:gd name="T49" fmla="*/ 148 h 354"/>
                <a:gd name="T50" fmla="*/ 368 w 403"/>
                <a:gd name="T51" fmla="*/ 126 h 354"/>
                <a:gd name="T52" fmla="*/ 387 w 403"/>
                <a:gd name="T53" fmla="*/ 106 h 354"/>
                <a:gd name="T54" fmla="*/ 396 w 403"/>
                <a:gd name="T55" fmla="*/ 82 h 354"/>
                <a:gd name="T56" fmla="*/ 401 w 403"/>
                <a:gd name="T57" fmla="*/ 50 h 354"/>
                <a:gd name="T58" fmla="*/ 381 w 403"/>
                <a:gd name="T59" fmla="*/ 44 h 354"/>
                <a:gd name="T60" fmla="*/ 351 w 403"/>
                <a:gd name="T61" fmla="*/ 30 h 354"/>
                <a:gd name="T62" fmla="*/ 319 w 403"/>
                <a:gd name="T63" fmla="*/ 9 h 354"/>
                <a:gd name="T64" fmla="*/ 286 w 403"/>
                <a:gd name="T65" fmla="*/ 1 h 354"/>
                <a:gd name="T66" fmla="*/ 280 w 403"/>
                <a:gd name="T67" fmla="*/ 28 h 354"/>
                <a:gd name="T68" fmla="*/ 268 w 403"/>
                <a:gd name="T69" fmla="*/ 59 h 354"/>
                <a:gd name="T70" fmla="*/ 291 w 403"/>
                <a:gd name="T71" fmla="*/ 69 h 354"/>
                <a:gd name="T72" fmla="*/ 267 w 403"/>
                <a:gd name="T73" fmla="*/ 92 h 354"/>
                <a:gd name="T74" fmla="*/ 233 w 403"/>
                <a:gd name="T75" fmla="*/ 122 h 354"/>
                <a:gd name="T76" fmla="*/ 160 w 403"/>
                <a:gd name="T77" fmla="*/ 125 h 354"/>
                <a:gd name="T78" fmla="*/ 117 w 403"/>
                <a:gd name="T79" fmla="*/ 106 h 354"/>
                <a:gd name="T80" fmla="*/ 91 w 403"/>
                <a:gd name="T81" fmla="*/ 80 h 354"/>
                <a:gd name="T82" fmla="*/ 65 w 403"/>
                <a:gd name="T83" fmla="*/ 71 h 354"/>
                <a:gd name="T84" fmla="*/ 46 w 403"/>
                <a:gd name="T85" fmla="*/ 94 h 354"/>
                <a:gd name="T86" fmla="*/ 35 w 403"/>
                <a:gd name="T87" fmla="*/ 118 h 354"/>
                <a:gd name="T88" fmla="*/ 28 w 403"/>
                <a:gd name="T89" fmla="*/ 154 h 354"/>
                <a:gd name="T90" fmla="*/ 2 w 403"/>
                <a:gd name="T91" fmla="*/ 171 h 354"/>
                <a:gd name="T92" fmla="*/ 14 w 403"/>
                <a:gd name="T93" fmla="*/ 198 h 354"/>
                <a:gd name="T94" fmla="*/ 49 w 403"/>
                <a:gd name="T95" fmla="*/ 207 h 354"/>
                <a:gd name="T96" fmla="*/ 57 w 403"/>
                <a:gd name="T97" fmla="*/ 240 h 354"/>
                <a:gd name="T98" fmla="*/ 64 w 403"/>
                <a:gd name="T99" fmla="*/ 259 h 354"/>
                <a:gd name="T100" fmla="*/ 94 w 403"/>
                <a:gd name="T101" fmla="*/ 276 h 354"/>
                <a:gd name="T102" fmla="*/ 121 w 403"/>
                <a:gd name="T103" fmla="*/ 287 h 354"/>
                <a:gd name="T104" fmla="*/ 146 w 403"/>
                <a:gd name="T105" fmla="*/ 282 h 354"/>
                <a:gd name="T106" fmla="*/ 169 w 403"/>
                <a:gd name="T107" fmla="*/ 277 h 354"/>
                <a:gd name="T108" fmla="*/ 193 w 403"/>
                <a:gd name="T109" fmla="*/ 276 h 354"/>
                <a:gd name="T110" fmla="*/ 214 w 403"/>
                <a:gd name="T111" fmla="*/ 299 h 354"/>
                <a:gd name="T112" fmla="*/ 211 w 403"/>
                <a:gd name="T113" fmla="*/ 322 h 354"/>
                <a:gd name="T114" fmla="*/ 228 w 403"/>
                <a:gd name="T115" fmla="*/ 340 h 354"/>
                <a:gd name="T116" fmla="*/ 242 w 403"/>
                <a:gd name="T117" fmla="*/ 336 h 354"/>
                <a:gd name="T118" fmla="*/ 265 w 403"/>
                <a:gd name="T119" fmla="*/ 330 h 354"/>
                <a:gd name="T120" fmla="*/ 284 w 403"/>
                <a:gd name="T121" fmla="*/ 33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3" h="354">
                  <a:moveTo>
                    <a:pt x="292" y="341"/>
                  </a:moveTo>
                  <a:cubicBezTo>
                    <a:pt x="292" y="341"/>
                    <a:pt x="293" y="341"/>
                    <a:pt x="293" y="342"/>
                  </a:cubicBezTo>
                  <a:cubicBezTo>
                    <a:pt x="293" y="342"/>
                    <a:pt x="294" y="343"/>
                    <a:pt x="294" y="342"/>
                  </a:cubicBezTo>
                  <a:cubicBezTo>
                    <a:pt x="294" y="341"/>
                    <a:pt x="294" y="340"/>
                    <a:pt x="294" y="340"/>
                  </a:cubicBezTo>
                  <a:cubicBezTo>
                    <a:pt x="295" y="340"/>
                    <a:pt x="295" y="341"/>
                    <a:pt x="295" y="341"/>
                  </a:cubicBezTo>
                  <a:cubicBezTo>
                    <a:pt x="296" y="341"/>
                    <a:pt x="296" y="340"/>
                    <a:pt x="295" y="339"/>
                  </a:cubicBezTo>
                  <a:cubicBezTo>
                    <a:pt x="295" y="339"/>
                    <a:pt x="295" y="338"/>
                    <a:pt x="295" y="338"/>
                  </a:cubicBezTo>
                  <a:cubicBezTo>
                    <a:pt x="295" y="337"/>
                    <a:pt x="296" y="337"/>
                    <a:pt x="296" y="338"/>
                  </a:cubicBezTo>
                  <a:cubicBezTo>
                    <a:pt x="296" y="338"/>
                    <a:pt x="296" y="339"/>
                    <a:pt x="296" y="339"/>
                  </a:cubicBezTo>
                  <a:cubicBezTo>
                    <a:pt x="296" y="339"/>
                    <a:pt x="297" y="340"/>
                    <a:pt x="297" y="340"/>
                  </a:cubicBezTo>
                  <a:cubicBezTo>
                    <a:pt x="297" y="341"/>
                    <a:pt x="298" y="341"/>
                    <a:pt x="298" y="340"/>
                  </a:cubicBezTo>
                  <a:cubicBezTo>
                    <a:pt x="298" y="339"/>
                    <a:pt x="298" y="338"/>
                    <a:pt x="298" y="339"/>
                  </a:cubicBezTo>
                  <a:cubicBezTo>
                    <a:pt x="298" y="339"/>
                    <a:pt x="298" y="340"/>
                    <a:pt x="298" y="340"/>
                  </a:cubicBezTo>
                  <a:cubicBezTo>
                    <a:pt x="300" y="341"/>
                    <a:pt x="300" y="341"/>
                    <a:pt x="300" y="341"/>
                  </a:cubicBezTo>
                  <a:cubicBezTo>
                    <a:pt x="300" y="341"/>
                    <a:pt x="300" y="341"/>
                    <a:pt x="300" y="342"/>
                  </a:cubicBezTo>
                  <a:cubicBezTo>
                    <a:pt x="300" y="343"/>
                    <a:pt x="301" y="343"/>
                    <a:pt x="301" y="343"/>
                  </a:cubicBezTo>
                  <a:cubicBezTo>
                    <a:pt x="301" y="342"/>
                    <a:pt x="302" y="342"/>
                    <a:pt x="303" y="342"/>
                  </a:cubicBezTo>
                  <a:cubicBezTo>
                    <a:pt x="303" y="342"/>
                    <a:pt x="304" y="341"/>
                    <a:pt x="303" y="341"/>
                  </a:cubicBezTo>
                  <a:cubicBezTo>
                    <a:pt x="303" y="340"/>
                    <a:pt x="303" y="340"/>
                    <a:pt x="303" y="339"/>
                  </a:cubicBezTo>
                  <a:cubicBezTo>
                    <a:pt x="303" y="339"/>
                    <a:pt x="304" y="339"/>
                    <a:pt x="304" y="340"/>
                  </a:cubicBezTo>
                  <a:cubicBezTo>
                    <a:pt x="304" y="341"/>
                    <a:pt x="305" y="342"/>
                    <a:pt x="305" y="341"/>
                  </a:cubicBezTo>
                  <a:cubicBezTo>
                    <a:pt x="305" y="341"/>
                    <a:pt x="305" y="340"/>
                    <a:pt x="305" y="341"/>
                  </a:cubicBezTo>
                  <a:cubicBezTo>
                    <a:pt x="306" y="341"/>
                    <a:pt x="306" y="342"/>
                    <a:pt x="307" y="342"/>
                  </a:cubicBezTo>
                  <a:cubicBezTo>
                    <a:pt x="307" y="342"/>
                    <a:pt x="307" y="342"/>
                    <a:pt x="307" y="342"/>
                  </a:cubicBezTo>
                  <a:cubicBezTo>
                    <a:pt x="306" y="343"/>
                    <a:pt x="306" y="343"/>
                    <a:pt x="306" y="343"/>
                  </a:cubicBezTo>
                  <a:cubicBezTo>
                    <a:pt x="306" y="343"/>
                    <a:pt x="306" y="344"/>
                    <a:pt x="306" y="345"/>
                  </a:cubicBezTo>
                  <a:cubicBezTo>
                    <a:pt x="305" y="345"/>
                    <a:pt x="305" y="345"/>
                    <a:pt x="305" y="346"/>
                  </a:cubicBezTo>
                  <a:cubicBezTo>
                    <a:pt x="305" y="346"/>
                    <a:pt x="306" y="346"/>
                    <a:pt x="305" y="347"/>
                  </a:cubicBezTo>
                  <a:cubicBezTo>
                    <a:pt x="305" y="348"/>
                    <a:pt x="306" y="347"/>
                    <a:pt x="306" y="348"/>
                  </a:cubicBezTo>
                  <a:cubicBezTo>
                    <a:pt x="306" y="349"/>
                    <a:pt x="306" y="349"/>
                    <a:pt x="307" y="349"/>
                  </a:cubicBezTo>
                  <a:cubicBezTo>
                    <a:pt x="307" y="349"/>
                    <a:pt x="307" y="349"/>
                    <a:pt x="307" y="350"/>
                  </a:cubicBezTo>
                  <a:cubicBezTo>
                    <a:pt x="307" y="350"/>
                    <a:pt x="307" y="351"/>
                    <a:pt x="308" y="351"/>
                  </a:cubicBezTo>
                  <a:cubicBezTo>
                    <a:pt x="308" y="352"/>
                    <a:pt x="309" y="352"/>
                    <a:pt x="308" y="352"/>
                  </a:cubicBezTo>
                  <a:cubicBezTo>
                    <a:pt x="308" y="352"/>
                    <a:pt x="308" y="354"/>
                    <a:pt x="308" y="354"/>
                  </a:cubicBezTo>
                  <a:cubicBezTo>
                    <a:pt x="309" y="354"/>
                    <a:pt x="311" y="354"/>
                    <a:pt x="311" y="353"/>
                  </a:cubicBezTo>
                  <a:cubicBezTo>
                    <a:pt x="312" y="353"/>
                    <a:pt x="313" y="352"/>
                    <a:pt x="313" y="352"/>
                  </a:cubicBezTo>
                  <a:cubicBezTo>
                    <a:pt x="313" y="351"/>
                    <a:pt x="312" y="350"/>
                    <a:pt x="312" y="350"/>
                  </a:cubicBezTo>
                  <a:cubicBezTo>
                    <a:pt x="311" y="350"/>
                    <a:pt x="311" y="349"/>
                    <a:pt x="311" y="348"/>
                  </a:cubicBezTo>
                  <a:cubicBezTo>
                    <a:pt x="311" y="348"/>
                    <a:pt x="311" y="348"/>
                    <a:pt x="310" y="348"/>
                  </a:cubicBezTo>
                  <a:cubicBezTo>
                    <a:pt x="309" y="348"/>
                    <a:pt x="309" y="348"/>
                    <a:pt x="309" y="347"/>
                  </a:cubicBezTo>
                  <a:cubicBezTo>
                    <a:pt x="309" y="346"/>
                    <a:pt x="309" y="346"/>
                    <a:pt x="310" y="345"/>
                  </a:cubicBezTo>
                  <a:cubicBezTo>
                    <a:pt x="310" y="345"/>
                    <a:pt x="311" y="344"/>
                    <a:pt x="311" y="344"/>
                  </a:cubicBezTo>
                  <a:cubicBezTo>
                    <a:pt x="310" y="344"/>
                    <a:pt x="310" y="343"/>
                    <a:pt x="310" y="342"/>
                  </a:cubicBezTo>
                  <a:cubicBezTo>
                    <a:pt x="310" y="342"/>
                    <a:pt x="311" y="342"/>
                    <a:pt x="311" y="343"/>
                  </a:cubicBezTo>
                  <a:cubicBezTo>
                    <a:pt x="311" y="344"/>
                    <a:pt x="312" y="345"/>
                    <a:pt x="312" y="344"/>
                  </a:cubicBezTo>
                  <a:cubicBezTo>
                    <a:pt x="312" y="343"/>
                    <a:pt x="312" y="343"/>
                    <a:pt x="312" y="343"/>
                  </a:cubicBezTo>
                  <a:cubicBezTo>
                    <a:pt x="312" y="342"/>
                    <a:pt x="313" y="341"/>
                    <a:pt x="313" y="342"/>
                  </a:cubicBezTo>
                  <a:cubicBezTo>
                    <a:pt x="313" y="342"/>
                    <a:pt x="314" y="342"/>
                    <a:pt x="314" y="342"/>
                  </a:cubicBezTo>
                  <a:cubicBezTo>
                    <a:pt x="315" y="341"/>
                    <a:pt x="316" y="341"/>
                    <a:pt x="316" y="341"/>
                  </a:cubicBezTo>
                  <a:cubicBezTo>
                    <a:pt x="317" y="340"/>
                    <a:pt x="317" y="342"/>
                    <a:pt x="317" y="341"/>
                  </a:cubicBezTo>
                  <a:cubicBezTo>
                    <a:pt x="318" y="340"/>
                    <a:pt x="317" y="339"/>
                    <a:pt x="318" y="340"/>
                  </a:cubicBezTo>
                  <a:cubicBezTo>
                    <a:pt x="318" y="340"/>
                    <a:pt x="319" y="341"/>
                    <a:pt x="319" y="340"/>
                  </a:cubicBezTo>
                  <a:cubicBezTo>
                    <a:pt x="319" y="340"/>
                    <a:pt x="320" y="339"/>
                    <a:pt x="320" y="339"/>
                  </a:cubicBezTo>
                  <a:cubicBezTo>
                    <a:pt x="320" y="338"/>
                    <a:pt x="320" y="337"/>
                    <a:pt x="320" y="338"/>
                  </a:cubicBezTo>
                  <a:cubicBezTo>
                    <a:pt x="321" y="338"/>
                    <a:pt x="321" y="338"/>
                    <a:pt x="321" y="338"/>
                  </a:cubicBezTo>
                  <a:cubicBezTo>
                    <a:pt x="321" y="338"/>
                    <a:pt x="321" y="337"/>
                    <a:pt x="321" y="337"/>
                  </a:cubicBezTo>
                  <a:cubicBezTo>
                    <a:pt x="321" y="336"/>
                    <a:pt x="322" y="336"/>
                    <a:pt x="322" y="337"/>
                  </a:cubicBezTo>
                  <a:cubicBezTo>
                    <a:pt x="323" y="337"/>
                    <a:pt x="324" y="339"/>
                    <a:pt x="325" y="338"/>
                  </a:cubicBezTo>
                  <a:cubicBezTo>
                    <a:pt x="325" y="337"/>
                    <a:pt x="325" y="336"/>
                    <a:pt x="325" y="336"/>
                  </a:cubicBezTo>
                  <a:cubicBezTo>
                    <a:pt x="325" y="335"/>
                    <a:pt x="324" y="334"/>
                    <a:pt x="325" y="335"/>
                  </a:cubicBezTo>
                  <a:cubicBezTo>
                    <a:pt x="325" y="335"/>
                    <a:pt x="325" y="335"/>
                    <a:pt x="326" y="335"/>
                  </a:cubicBezTo>
                  <a:cubicBezTo>
                    <a:pt x="326" y="335"/>
                    <a:pt x="325" y="336"/>
                    <a:pt x="326" y="337"/>
                  </a:cubicBezTo>
                  <a:cubicBezTo>
                    <a:pt x="326" y="337"/>
                    <a:pt x="326" y="338"/>
                    <a:pt x="327" y="337"/>
                  </a:cubicBezTo>
                  <a:cubicBezTo>
                    <a:pt x="327" y="336"/>
                    <a:pt x="328" y="335"/>
                    <a:pt x="328" y="335"/>
                  </a:cubicBezTo>
                  <a:cubicBezTo>
                    <a:pt x="329" y="336"/>
                    <a:pt x="329" y="337"/>
                    <a:pt x="329" y="336"/>
                  </a:cubicBezTo>
                  <a:cubicBezTo>
                    <a:pt x="329" y="335"/>
                    <a:pt x="329" y="335"/>
                    <a:pt x="329" y="334"/>
                  </a:cubicBezTo>
                  <a:cubicBezTo>
                    <a:pt x="329" y="333"/>
                    <a:pt x="330" y="332"/>
                    <a:pt x="330" y="332"/>
                  </a:cubicBezTo>
                  <a:cubicBezTo>
                    <a:pt x="330" y="333"/>
                    <a:pt x="330" y="334"/>
                    <a:pt x="331" y="334"/>
                  </a:cubicBezTo>
                  <a:cubicBezTo>
                    <a:pt x="332" y="334"/>
                    <a:pt x="332" y="333"/>
                    <a:pt x="332" y="333"/>
                  </a:cubicBezTo>
                  <a:cubicBezTo>
                    <a:pt x="332" y="332"/>
                    <a:pt x="329" y="329"/>
                    <a:pt x="330" y="329"/>
                  </a:cubicBezTo>
                  <a:cubicBezTo>
                    <a:pt x="330" y="330"/>
                    <a:pt x="331" y="331"/>
                    <a:pt x="332" y="332"/>
                  </a:cubicBezTo>
                  <a:cubicBezTo>
                    <a:pt x="332" y="333"/>
                    <a:pt x="332" y="333"/>
                    <a:pt x="333" y="332"/>
                  </a:cubicBezTo>
                  <a:cubicBezTo>
                    <a:pt x="333" y="332"/>
                    <a:pt x="333" y="332"/>
                    <a:pt x="333" y="331"/>
                  </a:cubicBezTo>
                  <a:cubicBezTo>
                    <a:pt x="333" y="330"/>
                    <a:pt x="333" y="329"/>
                    <a:pt x="333" y="329"/>
                  </a:cubicBezTo>
                  <a:cubicBezTo>
                    <a:pt x="333" y="328"/>
                    <a:pt x="332" y="328"/>
                    <a:pt x="332" y="327"/>
                  </a:cubicBezTo>
                  <a:cubicBezTo>
                    <a:pt x="331" y="326"/>
                    <a:pt x="332" y="326"/>
                    <a:pt x="331" y="326"/>
                  </a:cubicBezTo>
                  <a:cubicBezTo>
                    <a:pt x="331" y="326"/>
                    <a:pt x="330" y="326"/>
                    <a:pt x="330" y="325"/>
                  </a:cubicBezTo>
                  <a:cubicBezTo>
                    <a:pt x="331" y="325"/>
                    <a:pt x="332" y="325"/>
                    <a:pt x="332" y="324"/>
                  </a:cubicBezTo>
                  <a:cubicBezTo>
                    <a:pt x="331" y="324"/>
                    <a:pt x="331" y="323"/>
                    <a:pt x="331" y="324"/>
                  </a:cubicBezTo>
                  <a:cubicBezTo>
                    <a:pt x="332" y="324"/>
                    <a:pt x="332" y="323"/>
                    <a:pt x="333" y="323"/>
                  </a:cubicBezTo>
                  <a:cubicBezTo>
                    <a:pt x="334" y="322"/>
                    <a:pt x="334" y="323"/>
                    <a:pt x="334" y="323"/>
                  </a:cubicBezTo>
                  <a:cubicBezTo>
                    <a:pt x="333" y="323"/>
                    <a:pt x="332" y="324"/>
                    <a:pt x="332" y="324"/>
                  </a:cubicBezTo>
                  <a:cubicBezTo>
                    <a:pt x="333" y="325"/>
                    <a:pt x="333" y="326"/>
                    <a:pt x="333" y="326"/>
                  </a:cubicBezTo>
                  <a:cubicBezTo>
                    <a:pt x="333" y="327"/>
                    <a:pt x="334" y="327"/>
                    <a:pt x="335" y="328"/>
                  </a:cubicBezTo>
                  <a:cubicBezTo>
                    <a:pt x="335" y="328"/>
                    <a:pt x="335" y="329"/>
                    <a:pt x="336" y="329"/>
                  </a:cubicBezTo>
                  <a:cubicBezTo>
                    <a:pt x="336" y="329"/>
                    <a:pt x="336" y="330"/>
                    <a:pt x="336" y="330"/>
                  </a:cubicBezTo>
                  <a:cubicBezTo>
                    <a:pt x="337" y="331"/>
                    <a:pt x="337" y="330"/>
                    <a:pt x="337" y="331"/>
                  </a:cubicBezTo>
                  <a:cubicBezTo>
                    <a:pt x="338" y="332"/>
                    <a:pt x="338" y="332"/>
                    <a:pt x="338" y="332"/>
                  </a:cubicBezTo>
                  <a:cubicBezTo>
                    <a:pt x="339" y="331"/>
                    <a:pt x="339" y="331"/>
                    <a:pt x="339" y="331"/>
                  </a:cubicBezTo>
                  <a:cubicBezTo>
                    <a:pt x="339" y="330"/>
                    <a:pt x="339" y="329"/>
                    <a:pt x="339" y="329"/>
                  </a:cubicBezTo>
                  <a:cubicBezTo>
                    <a:pt x="338" y="330"/>
                    <a:pt x="338" y="330"/>
                    <a:pt x="338" y="329"/>
                  </a:cubicBezTo>
                  <a:cubicBezTo>
                    <a:pt x="338" y="328"/>
                    <a:pt x="338" y="328"/>
                    <a:pt x="339" y="328"/>
                  </a:cubicBezTo>
                  <a:cubicBezTo>
                    <a:pt x="339" y="328"/>
                    <a:pt x="340" y="328"/>
                    <a:pt x="340" y="329"/>
                  </a:cubicBezTo>
                  <a:cubicBezTo>
                    <a:pt x="340" y="329"/>
                    <a:pt x="341" y="329"/>
                    <a:pt x="341" y="329"/>
                  </a:cubicBezTo>
                  <a:cubicBezTo>
                    <a:pt x="341" y="328"/>
                    <a:pt x="340" y="328"/>
                    <a:pt x="340" y="327"/>
                  </a:cubicBezTo>
                  <a:cubicBezTo>
                    <a:pt x="340" y="327"/>
                    <a:pt x="341" y="327"/>
                    <a:pt x="341" y="326"/>
                  </a:cubicBezTo>
                  <a:cubicBezTo>
                    <a:pt x="341" y="326"/>
                    <a:pt x="342" y="325"/>
                    <a:pt x="342" y="326"/>
                  </a:cubicBezTo>
                  <a:cubicBezTo>
                    <a:pt x="342" y="326"/>
                    <a:pt x="341" y="327"/>
                    <a:pt x="342" y="328"/>
                  </a:cubicBezTo>
                  <a:cubicBezTo>
                    <a:pt x="342" y="328"/>
                    <a:pt x="342" y="328"/>
                    <a:pt x="343" y="328"/>
                  </a:cubicBezTo>
                  <a:cubicBezTo>
                    <a:pt x="343" y="327"/>
                    <a:pt x="344" y="327"/>
                    <a:pt x="343" y="327"/>
                  </a:cubicBezTo>
                  <a:cubicBezTo>
                    <a:pt x="343" y="326"/>
                    <a:pt x="344" y="326"/>
                    <a:pt x="344" y="326"/>
                  </a:cubicBezTo>
                  <a:cubicBezTo>
                    <a:pt x="345" y="325"/>
                    <a:pt x="346" y="324"/>
                    <a:pt x="345" y="325"/>
                  </a:cubicBezTo>
                  <a:cubicBezTo>
                    <a:pt x="345" y="325"/>
                    <a:pt x="345" y="326"/>
                    <a:pt x="346" y="326"/>
                  </a:cubicBezTo>
                  <a:cubicBezTo>
                    <a:pt x="346" y="326"/>
                    <a:pt x="347" y="327"/>
                    <a:pt x="347" y="327"/>
                  </a:cubicBezTo>
                  <a:cubicBezTo>
                    <a:pt x="348" y="327"/>
                    <a:pt x="348" y="327"/>
                    <a:pt x="348" y="326"/>
                  </a:cubicBezTo>
                  <a:cubicBezTo>
                    <a:pt x="348" y="325"/>
                    <a:pt x="348" y="325"/>
                    <a:pt x="347" y="325"/>
                  </a:cubicBezTo>
                  <a:cubicBezTo>
                    <a:pt x="347" y="324"/>
                    <a:pt x="347" y="324"/>
                    <a:pt x="347" y="324"/>
                  </a:cubicBezTo>
                  <a:cubicBezTo>
                    <a:pt x="348" y="324"/>
                    <a:pt x="348" y="325"/>
                    <a:pt x="348" y="324"/>
                  </a:cubicBezTo>
                  <a:cubicBezTo>
                    <a:pt x="349" y="324"/>
                    <a:pt x="349" y="324"/>
                    <a:pt x="349" y="324"/>
                  </a:cubicBezTo>
                  <a:cubicBezTo>
                    <a:pt x="349" y="324"/>
                    <a:pt x="349" y="325"/>
                    <a:pt x="350" y="325"/>
                  </a:cubicBezTo>
                  <a:cubicBezTo>
                    <a:pt x="351" y="325"/>
                    <a:pt x="351" y="324"/>
                    <a:pt x="352" y="324"/>
                  </a:cubicBezTo>
                  <a:cubicBezTo>
                    <a:pt x="352" y="324"/>
                    <a:pt x="353" y="324"/>
                    <a:pt x="354" y="323"/>
                  </a:cubicBezTo>
                  <a:cubicBezTo>
                    <a:pt x="355" y="323"/>
                    <a:pt x="355" y="323"/>
                    <a:pt x="355" y="322"/>
                  </a:cubicBezTo>
                  <a:cubicBezTo>
                    <a:pt x="355" y="322"/>
                    <a:pt x="355" y="321"/>
                    <a:pt x="355" y="321"/>
                  </a:cubicBezTo>
                  <a:cubicBezTo>
                    <a:pt x="356" y="320"/>
                    <a:pt x="357" y="321"/>
                    <a:pt x="356" y="320"/>
                  </a:cubicBezTo>
                  <a:cubicBezTo>
                    <a:pt x="356" y="319"/>
                    <a:pt x="356" y="319"/>
                    <a:pt x="355" y="319"/>
                  </a:cubicBezTo>
                  <a:cubicBezTo>
                    <a:pt x="355" y="319"/>
                    <a:pt x="354" y="319"/>
                    <a:pt x="355" y="319"/>
                  </a:cubicBezTo>
                  <a:cubicBezTo>
                    <a:pt x="355" y="319"/>
                    <a:pt x="357" y="319"/>
                    <a:pt x="357" y="318"/>
                  </a:cubicBezTo>
                  <a:cubicBezTo>
                    <a:pt x="357" y="318"/>
                    <a:pt x="357" y="317"/>
                    <a:pt x="357" y="316"/>
                  </a:cubicBezTo>
                  <a:cubicBezTo>
                    <a:pt x="357" y="316"/>
                    <a:pt x="357" y="316"/>
                    <a:pt x="358" y="316"/>
                  </a:cubicBezTo>
                  <a:cubicBezTo>
                    <a:pt x="358" y="317"/>
                    <a:pt x="359" y="316"/>
                    <a:pt x="359" y="316"/>
                  </a:cubicBezTo>
                  <a:cubicBezTo>
                    <a:pt x="359" y="315"/>
                    <a:pt x="359" y="314"/>
                    <a:pt x="360" y="314"/>
                  </a:cubicBezTo>
                  <a:cubicBezTo>
                    <a:pt x="360" y="314"/>
                    <a:pt x="360" y="315"/>
                    <a:pt x="360" y="315"/>
                  </a:cubicBezTo>
                  <a:cubicBezTo>
                    <a:pt x="360" y="315"/>
                    <a:pt x="360" y="316"/>
                    <a:pt x="361" y="316"/>
                  </a:cubicBezTo>
                  <a:cubicBezTo>
                    <a:pt x="361" y="315"/>
                    <a:pt x="361" y="314"/>
                    <a:pt x="361" y="314"/>
                  </a:cubicBezTo>
                  <a:cubicBezTo>
                    <a:pt x="360" y="314"/>
                    <a:pt x="360" y="314"/>
                    <a:pt x="361" y="313"/>
                  </a:cubicBezTo>
                  <a:cubicBezTo>
                    <a:pt x="361" y="313"/>
                    <a:pt x="361" y="314"/>
                    <a:pt x="362" y="313"/>
                  </a:cubicBezTo>
                  <a:cubicBezTo>
                    <a:pt x="362" y="313"/>
                    <a:pt x="362" y="312"/>
                    <a:pt x="362" y="312"/>
                  </a:cubicBezTo>
                  <a:cubicBezTo>
                    <a:pt x="363" y="312"/>
                    <a:pt x="363" y="313"/>
                    <a:pt x="363" y="312"/>
                  </a:cubicBezTo>
                  <a:cubicBezTo>
                    <a:pt x="363" y="312"/>
                    <a:pt x="364" y="311"/>
                    <a:pt x="364" y="311"/>
                  </a:cubicBezTo>
                  <a:cubicBezTo>
                    <a:pt x="364" y="310"/>
                    <a:pt x="364" y="310"/>
                    <a:pt x="364" y="310"/>
                  </a:cubicBezTo>
                  <a:cubicBezTo>
                    <a:pt x="365" y="309"/>
                    <a:pt x="365" y="309"/>
                    <a:pt x="365" y="308"/>
                  </a:cubicBezTo>
                  <a:cubicBezTo>
                    <a:pt x="364" y="308"/>
                    <a:pt x="364" y="308"/>
                    <a:pt x="364" y="308"/>
                  </a:cubicBezTo>
                  <a:cubicBezTo>
                    <a:pt x="363" y="308"/>
                    <a:pt x="362" y="307"/>
                    <a:pt x="363" y="307"/>
                  </a:cubicBezTo>
                  <a:cubicBezTo>
                    <a:pt x="363" y="307"/>
                    <a:pt x="364" y="307"/>
                    <a:pt x="364" y="307"/>
                  </a:cubicBezTo>
                  <a:cubicBezTo>
                    <a:pt x="364" y="306"/>
                    <a:pt x="364" y="307"/>
                    <a:pt x="365" y="306"/>
                  </a:cubicBezTo>
                  <a:cubicBezTo>
                    <a:pt x="365" y="306"/>
                    <a:pt x="365" y="305"/>
                    <a:pt x="365" y="306"/>
                  </a:cubicBezTo>
                  <a:cubicBezTo>
                    <a:pt x="366" y="306"/>
                    <a:pt x="366" y="306"/>
                    <a:pt x="367" y="306"/>
                  </a:cubicBezTo>
                  <a:cubicBezTo>
                    <a:pt x="367" y="305"/>
                    <a:pt x="367" y="305"/>
                    <a:pt x="368" y="305"/>
                  </a:cubicBezTo>
                  <a:cubicBezTo>
                    <a:pt x="368" y="306"/>
                    <a:pt x="369" y="306"/>
                    <a:pt x="369" y="305"/>
                  </a:cubicBezTo>
                  <a:cubicBezTo>
                    <a:pt x="369" y="304"/>
                    <a:pt x="369" y="304"/>
                    <a:pt x="368" y="303"/>
                  </a:cubicBezTo>
                  <a:cubicBezTo>
                    <a:pt x="368" y="303"/>
                    <a:pt x="368" y="303"/>
                    <a:pt x="369" y="302"/>
                  </a:cubicBezTo>
                  <a:cubicBezTo>
                    <a:pt x="369" y="302"/>
                    <a:pt x="368" y="303"/>
                    <a:pt x="369" y="302"/>
                  </a:cubicBezTo>
                  <a:cubicBezTo>
                    <a:pt x="370" y="302"/>
                    <a:pt x="371" y="301"/>
                    <a:pt x="370" y="301"/>
                  </a:cubicBezTo>
                  <a:cubicBezTo>
                    <a:pt x="370" y="300"/>
                    <a:pt x="370" y="300"/>
                    <a:pt x="370" y="300"/>
                  </a:cubicBezTo>
                  <a:cubicBezTo>
                    <a:pt x="370" y="299"/>
                    <a:pt x="369" y="299"/>
                    <a:pt x="369" y="299"/>
                  </a:cubicBezTo>
                  <a:cubicBezTo>
                    <a:pt x="370" y="298"/>
                    <a:pt x="370" y="298"/>
                    <a:pt x="370" y="299"/>
                  </a:cubicBezTo>
                  <a:cubicBezTo>
                    <a:pt x="371" y="299"/>
                    <a:pt x="371" y="300"/>
                    <a:pt x="371" y="299"/>
                  </a:cubicBezTo>
                  <a:cubicBezTo>
                    <a:pt x="372" y="298"/>
                    <a:pt x="373" y="298"/>
                    <a:pt x="372" y="298"/>
                  </a:cubicBezTo>
                  <a:cubicBezTo>
                    <a:pt x="372" y="297"/>
                    <a:pt x="371" y="297"/>
                    <a:pt x="371" y="297"/>
                  </a:cubicBezTo>
                  <a:cubicBezTo>
                    <a:pt x="371" y="296"/>
                    <a:pt x="371" y="297"/>
                    <a:pt x="371" y="296"/>
                  </a:cubicBezTo>
                  <a:cubicBezTo>
                    <a:pt x="372" y="296"/>
                    <a:pt x="372" y="295"/>
                    <a:pt x="372" y="295"/>
                  </a:cubicBezTo>
                  <a:cubicBezTo>
                    <a:pt x="372" y="295"/>
                    <a:pt x="373" y="296"/>
                    <a:pt x="373" y="296"/>
                  </a:cubicBezTo>
                  <a:cubicBezTo>
                    <a:pt x="374" y="297"/>
                    <a:pt x="375" y="296"/>
                    <a:pt x="374" y="296"/>
                  </a:cubicBezTo>
                  <a:cubicBezTo>
                    <a:pt x="374" y="295"/>
                    <a:pt x="373" y="296"/>
                    <a:pt x="373" y="295"/>
                  </a:cubicBezTo>
                  <a:cubicBezTo>
                    <a:pt x="373" y="294"/>
                    <a:pt x="373" y="293"/>
                    <a:pt x="373" y="292"/>
                  </a:cubicBezTo>
                  <a:cubicBezTo>
                    <a:pt x="373" y="292"/>
                    <a:pt x="373" y="292"/>
                    <a:pt x="374" y="291"/>
                  </a:cubicBezTo>
                  <a:cubicBezTo>
                    <a:pt x="374" y="290"/>
                    <a:pt x="373" y="289"/>
                    <a:pt x="373" y="290"/>
                  </a:cubicBezTo>
                  <a:cubicBezTo>
                    <a:pt x="372" y="290"/>
                    <a:pt x="372" y="291"/>
                    <a:pt x="372" y="291"/>
                  </a:cubicBezTo>
                  <a:cubicBezTo>
                    <a:pt x="371" y="291"/>
                    <a:pt x="371" y="291"/>
                    <a:pt x="371" y="290"/>
                  </a:cubicBezTo>
                  <a:cubicBezTo>
                    <a:pt x="370" y="289"/>
                    <a:pt x="369" y="289"/>
                    <a:pt x="370" y="289"/>
                  </a:cubicBezTo>
                  <a:cubicBezTo>
                    <a:pt x="371" y="289"/>
                    <a:pt x="371" y="290"/>
                    <a:pt x="372" y="290"/>
                  </a:cubicBezTo>
                  <a:cubicBezTo>
                    <a:pt x="373" y="290"/>
                    <a:pt x="373" y="289"/>
                    <a:pt x="373" y="288"/>
                  </a:cubicBezTo>
                  <a:cubicBezTo>
                    <a:pt x="374" y="288"/>
                    <a:pt x="374" y="287"/>
                    <a:pt x="374" y="287"/>
                  </a:cubicBezTo>
                  <a:cubicBezTo>
                    <a:pt x="374" y="286"/>
                    <a:pt x="373" y="287"/>
                    <a:pt x="373" y="287"/>
                  </a:cubicBezTo>
                  <a:cubicBezTo>
                    <a:pt x="373" y="286"/>
                    <a:pt x="373" y="286"/>
                    <a:pt x="373" y="285"/>
                  </a:cubicBezTo>
                  <a:cubicBezTo>
                    <a:pt x="373" y="285"/>
                    <a:pt x="373" y="284"/>
                    <a:pt x="373" y="284"/>
                  </a:cubicBezTo>
                  <a:cubicBezTo>
                    <a:pt x="372" y="284"/>
                    <a:pt x="372" y="284"/>
                    <a:pt x="372" y="283"/>
                  </a:cubicBezTo>
                  <a:cubicBezTo>
                    <a:pt x="371" y="283"/>
                    <a:pt x="372" y="282"/>
                    <a:pt x="372" y="282"/>
                  </a:cubicBezTo>
                  <a:cubicBezTo>
                    <a:pt x="372" y="282"/>
                    <a:pt x="373" y="282"/>
                    <a:pt x="373" y="282"/>
                  </a:cubicBezTo>
                  <a:cubicBezTo>
                    <a:pt x="373" y="281"/>
                    <a:pt x="373" y="282"/>
                    <a:pt x="373" y="283"/>
                  </a:cubicBezTo>
                  <a:cubicBezTo>
                    <a:pt x="374" y="283"/>
                    <a:pt x="374" y="283"/>
                    <a:pt x="374" y="283"/>
                  </a:cubicBezTo>
                  <a:cubicBezTo>
                    <a:pt x="375" y="282"/>
                    <a:pt x="376" y="283"/>
                    <a:pt x="375" y="283"/>
                  </a:cubicBezTo>
                  <a:cubicBezTo>
                    <a:pt x="374" y="283"/>
                    <a:pt x="373" y="284"/>
                    <a:pt x="374" y="284"/>
                  </a:cubicBezTo>
                  <a:cubicBezTo>
                    <a:pt x="375" y="284"/>
                    <a:pt x="376" y="283"/>
                    <a:pt x="376" y="283"/>
                  </a:cubicBezTo>
                  <a:cubicBezTo>
                    <a:pt x="376" y="282"/>
                    <a:pt x="375" y="282"/>
                    <a:pt x="375" y="281"/>
                  </a:cubicBezTo>
                  <a:cubicBezTo>
                    <a:pt x="376" y="280"/>
                    <a:pt x="376" y="280"/>
                    <a:pt x="376" y="279"/>
                  </a:cubicBezTo>
                  <a:cubicBezTo>
                    <a:pt x="376" y="278"/>
                    <a:pt x="376" y="278"/>
                    <a:pt x="377" y="278"/>
                  </a:cubicBezTo>
                  <a:cubicBezTo>
                    <a:pt x="377" y="278"/>
                    <a:pt x="376" y="277"/>
                    <a:pt x="376" y="277"/>
                  </a:cubicBezTo>
                  <a:cubicBezTo>
                    <a:pt x="375" y="276"/>
                    <a:pt x="376" y="276"/>
                    <a:pt x="376" y="276"/>
                  </a:cubicBezTo>
                  <a:cubicBezTo>
                    <a:pt x="376" y="277"/>
                    <a:pt x="377" y="277"/>
                    <a:pt x="377" y="277"/>
                  </a:cubicBezTo>
                  <a:cubicBezTo>
                    <a:pt x="378" y="276"/>
                    <a:pt x="378" y="276"/>
                    <a:pt x="378" y="275"/>
                  </a:cubicBezTo>
                  <a:cubicBezTo>
                    <a:pt x="378" y="275"/>
                    <a:pt x="378" y="275"/>
                    <a:pt x="378" y="274"/>
                  </a:cubicBezTo>
                  <a:cubicBezTo>
                    <a:pt x="378" y="273"/>
                    <a:pt x="378" y="273"/>
                    <a:pt x="378" y="272"/>
                  </a:cubicBezTo>
                  <a:cubicBezTo>
                    <a:pt x="378" y="271"/>
                    <a:pt x="378" y="271"/>
                    <a:pt x="378" y="270"/>
                  </a:cubicBezTo>
                  <a:cubicBezTo>
                    <a:pt x="378" y="270"/>
                    <a:pt x="378" y="269"/>
                    <a:pt x="378" y="269"/>
                  </a:cubicBezTo>
                  <a:cubicBezTo>
                    <a:pt x="378" y="269"/>
                    <a:pt x="377" y="269"/>
                    <a:pt x="376" y="268"/>
                  </a:cubicBezTo>
                  <a:cubicBezTo>
                    <a:pt x="376" y="268"/>
                    <a:pt x="376" y="267"/>
                    <a:pt x="377" y="267"/>
                  </a:cubicBezTo>
                  <a:cubicBezTo>
                    <a:pt x="377" y="268"/>
                    <a:pt x="378" y="268"/>
                    <a:pt x="378" y="268"/>
                  </a:cubicBezTo>
                  <a:cubicBezTo>
                    <a:pt x="379" y="268"/>
                    <a:pt x="379" y="267"/>
                    <a:pt x="380" y="267"/>
                  </a:cubicBezTo>
                  <a:cubicBezTo>
                    <a:pt x="380" y="266"/>
                    <a:pt x="379" y="266"/>
                    <a:pt x="379" y="265"/>
                  </a:cubicBezTo>
                  <a:cubicBezTo>
                    <a:pt x="379" y="264"/>
                    <a:pt x="380" y="264"/>
                    <a:pt x="380" y="264"/>
                  </a:cubicBezTo>
                  <a:cubicBezTo>
                    <a:pt x="380" y="264"/>
                    <a:pt x="381" y="265"/>
                    <a:pt x="381" y="266"/>
                  </a:cubicBezTo>
                  <a:cubicBezTo>
                    <a:pt x="381" y="266"/>
                    <a:pt x="380" y="266"/>
                    <a:pt x="380" y="267"/>
                  </a:cubicBezTo>
                  <a:cubicBezTo>
                    <a:pt x="381" y="268"/>
                    <a:pt x="381" y="267"/>
                    <a:pt x="381" y="266"/>
                  </a:cubicBezTo>
                  <a:cubicBezTo>
                    <a:pt x="382" y="266"/>
                    <a:pt x="381" y="265"/>
                    <a:pt x="382" y="265"/>
                  </a:cubicBezTo>
                  <a:cubicBezTo>
                    <a:pt x="383" y="264"/>
                    <a:pt x="383" y="264"/>
                    <a:pt x="383" y="263"/>
                  </a:cubicBezTo>
                  <a:cubicBezTo>
                    <a:pt x="383" y="263"/>
                    <a:pt x="383" y="262"/>
                    <a:pt x="382" y="261"/>
                  </a:cubicBezTo>
                  <a:cubicBezTo>
                    <a:pt x="382" y="261"/>
                    <a:pt x="382" y="260"/>
                    <a:pt x="381" y="261"/>
                  </a:cubicBezTo>
                  <a:cubicBezTo>
                    <a:pt x="380" y="261"/>
                    <a:pt x="380" y="261"/>
                    <a:pt x="379" y="260"/>
                  </a:cubicBezTo>
                  <a:cubicBezTo>
                    <a:pt x="379" y="260"/>
                    <a:pt x="379" y="260"/>
                    <a:pt x="378" y="259"/>
                  </a:cubicBezTo>
                  <a:cubicBezTo>
                    <a:pt x="378" y="258"/>
                    <a:pt x="379" y="260"/>
                    <a:pt x="380" y="260"/>
                  </a:cubicBezTo>
                  <a:cubicBezTo>
                    <a:pt x="381" y="260"/>
                    <a:pt x="382" y="261"/>
                    <a:pt x="382" y="260"/>
                  </a:cubicBezTo>
                  <a:cubicBezTo>
                    <a:pt x="382" y="259"/>
                    <a:pt x="382" y="258"/>
                    <a:pt x="382" y="258"/>
                  </a:cubicBezTo>
                  <a:cubicBezTo>
                    <a:pt x="381" y="258"/>
                    <a:pt x="381" y="258"/>
                    <a:pt x="382" y="257"/>
                  </a:cubicBezTo>
                  <a:cubicBezTo>
                    <a:pt x="382" y="257"/>
                    <a:pt x="382" y="257"/>
                    <a:pt x="381" y="256"/>
                  </a:cubicBezTo>
                  <a:cubicBezTo>
                    <a:pt x="381" y="256"/>
                    <a:pt x="380" y="257"/>
                    <a:pt x="380" y="256"/>
                  </a:cubicBezTo>
                  <a:cubicBezTo>
                    <a:pt x="380" y="255"/>
                    <a:pt x="381" y="253"/>
                    <a:pt x="381" y="254"/>
                  </a:cubicBezTo>
                  <a:cubicBezTo>
                    <a:pt x="381" y="254"/>
                    <a:pt x="382" y="255"/>
                    <a:pt x="382" y="255"/>
                  </a:cubicBezTo>
                  <a:cubicBezTo>
                    <a:pt x="382" y="254"/>
                    <a:pt x="382" y="254"/>
                    <a:pt x="382" y="253"/>
                  </a:cubicBezTo>
                  <a:cubicBezTo>
                    <a:pt x="382" y="253"/>
                    <a:pt x="382" y="253"/>
                    <a:pt x="383" y="254"/>
                  </a:cubicBezTo>
                  <a:cubicBezTo>
                    <a:pt x="383" y="255"/>
                    <a:pt x="383" y="255"/>
                    <a:pt x="383" y="254"/>
                  </a:cubicBezTo>
                  <a:cubicBezTo>
                    <a:pt x="384" y="254"/>
                    <a:pt x="384" y="253"/>
                    <a:pt x="383" y="253"/>
                  </a:cubicBezTo>
                  <a:cubicBezTo>
                    <a:pt x="383" y="252"/>
                    <a:pt x="383" y="251"/>
                    <a:pt x="383" y="250"/>
                  </a:cubicBezTo>
                  <a:cubicBezTo>
                    <a:pt x="383" y="249"/>
                    <a:pt x="383" y="249"/>
                    <a:pt x="382" y="250"/>
                  </a:cubicBezTo>
                  <a:cubicBezTo>
                    <a:pt x="382" y="250"/>
                    <a:pt x="382" y="251"/>
                    <a:pt x="382" y="251"/>
                  </a:cubicBezTo>
                  <a:cubicBezTo>
                    <a:pt x="381" y="251"/>
                    <a:pt x="381" y="250"/>
                    <a:pt x="381" y="251"/>
                  </a:cubicBezTo>
                  <a:cubicBezTo>
                    <a:pt x="380" y="252"/>
                    <a:pt x="380" y="253"/>
                    <a:pt x="379" y="252"/>
                  </a:cubicBezTo>
                  <a:cubicBezTo>
                    <a:pt x="379" y="252"/>
                    <a:pt x="380" y="251"/>
                    <a:pt x="380" y="251"/>
                  </a:cubicBezTo>
                  <a:cubicBezTo>
                    <a:pt x="380" y="250"/>
                    <a:pt x="381" y="250"/>
                    <a:pt x="381" y="250"/>
                  </a:cubicBezTo>
                  <a:cubicBezTo>
                    <a:pt x="381" y="250"/>
                    <a:pt x="382" y="249"/>
                    <a:pt x="382" y="249"/>
                  </a:cubicBezTo>
                  <a:cubicBezTo>
                    <a:pt x="382" y="248"/>
                    <a:pt x="382" y="248"/>
                    <a:pt x="383" y="247"/>
                  </a:cubicBezTo>
                  <a:cubicBezTo>
                    <a:pt x="383" y="247"/>
                    <a:pt x="383" y="247"/>
                    <a:pt x="383" y="247"/>
                  </a:cubicBezTo>
                  <a:cubicBezTo>
                    <a:pt x="382" y="247"/>
                    <a:pt x="381" y="246"/>
                    <a:pt x="380" y="246"/>
                  </a:cubicBezTo>
                  <a:cubicBezTo>
                    <a:pt x="379" y="246"/>
                    <a:pt x="379" y="245"/>
                    <a:pt x="378" y="244"/>
                  </a:cubicBezTo>
                  <a:cubicBezTo>
                    <a:pt x="377" y="243"/>
                    <a:pt x="377" y="242"/>
                    <a:pt x="376" y="242"/>
                  </a:cubicBezTo>
                  <a:cubicBezTo>
                    <a:pt x="375" y="243"/>
                    <a:pt x="375" y="243"/>
                    <a:pt x="374" y="244"/>
                  </a:cubicBezTo>
                  <a:cubicBezTo>
                    <a:pt x="373" y="244"/>
                    <a:pt x="373" y="245"/>
                    <a:pt x="372" y="245"/>
                  </a:cubicBezTo>
                  <a:cubicBezTo>
                    <a:pt x="371" y="245"/>
                    <a:pt x="371" y="244"/>
                    <a:pt x="371" y="243"/>
                  </a:cubicBezTo>
                  <a:cubicBezTo>
                    <a:pt x="370" y="243"/>
                    <a:pt x="369" y="243"/>
                    <a:pt x="369" y="243"/>
                  </a:cubicBezTo>
                  <a:cubicBezTo>
                    <a:pt x="369" y="244"/>
                    <a:pt x="368" y="243"/>
                    <a:pt x="369" y="243"/>
                  </a:cubicBezTo>
                  <a:cubicBezTo>
                    <a:pt x="369" y="242"/>
                    <a:pt x="370" y="242"/>
                    <a:pt x="371" y="242"/>
                  </a:cubicBezTo>
                  <a:cubicBezTo>
                    <a:pt x="371" y="242"/>
                    <a:pt x="372" y="243"/>
                    <a:pt x="373" y="242"/>
                  </a:cubicBezTo>
                  <a:cubicBezTo>
                    <a:pt x="373" y="242"/>
                    <a:pt x="373" y="241"/>
                    <a:pt x="373" y="240"/>
                  </a:cubicBezTo>
                  <a:cubicBezTo>
                    <a:pt x="373" y="240"/>
                    <a:pt x="374" y="239"/>
                    <a:pt x="375" y="238"/>
                  </a:cubicBezTo>
                  <a:cubicBezTo>
                    <a:pt x="375" y="238"/>
                    <a:pt x="376" y="237"/>
                    <a:pt x="377" y="236"/>
                  </a:cubicBezTo>
                  <a:cubicBezTo>
                    <a:pt x="378" y="236"/>
                    <a:pt x="379" y="237"/>
                    <a:pt x="379" y="236"/>
                  </a:cubicBezTo>
                  <a:cubicBezTo>
                    <a:pt x="378" y="235"/>
                    <a:pt x="378" y="235"/>
                    <a:pt x="377" y="233"/>
                  </a:cubicBezTo>
                  <a:cubicBezTo>
                    <a:pt x="376" y="232"/>
                    <a:pt x="376" y="231"/>
                    <a:pt x="375" y="231"/>
                  </a:cubicBezTo>
                  <a:cubicBezTo>
                    <a:pt x="374" y="230"/>
                    <a:pt x="373" y="229"/>
                    <a:pt x="372" y="229"/>
                  </a:cubicBezTo>
                  <a:cubicBezTo>
                    <a:pt x="372" y="228"/>
                    <a:pt x="371" y="227"/>
                    <a:pt x="370" y="227"/>
                  </a:cubicBezTo>
                  <a:cubicBezTo>
                    <a:pt x="369" y="227"/>
                    <a:pt x="368" y="227"/>
                    <a:pt x="368" y="227"/>
                  </a:cubicBezTo>
                  <a:cubicBezTo>
                    <a:pt x="367" y="226"/>
                    <a:pt x="368" y="225"/>
                    <a:pt x="367" y="225"/>
                  </a:cubicBezTo>
                  <a:cubicBezTo>
                    <a:pt x="366" y="224"/>
                    <a:pt x="365" y="224"/>
                    <a:pt x="365" y="224"/>
                  </a:cubicBezTo>
                  <a:cubicBezTo>
                    <a:pt x="364" y="225"/>
                    <a:pt x="363" y="226"/>
                    <a:pt x="363" y="225"/>
                  </a:cubicBezTo>
                  <a:cubicBezTo>
                    <a:pt x="362" y="225"/>
                    <a:pt x="361" y="225"/>
                    <a:pt x="360" y="224"/>
                  </a:cubicBezTo>
                  <a:cubicBezTo>
                    <a:pt x="360" y="224"/>
                    <a:pt x="359" y="223"/>
                    <a:pt x="359" y="223"/>
                  </a:cubicBezTo>
                  <a:cubicBezTo>
                    <a:pt x="358" y="223"/>
                    <a:pt x="358" y="223"/>
                    <a:pt x="358" y="222"/>
                  </a:cubicBezTo>
                  <a:cubicBezTo>
                    <a:pt x="358" y="221"/>
                    <a:pt x="358" y="221"/>
                    <a:pt x="358" y="221"/>
                  </a:cubicBezTo>
                  <a:cubicBezTo>
                    <a:pt x="358" y="221"/>
                    <a:pt x="359" y="221"/>
                    <a:pt x="360" y="222"/>
                  </a:cubicBezTo>
                  <a:cubicBezTo>
                    <a:pt x="360" y="222"/>
                    <a:pt x="360" y="224"/>
                    <a:pt x="361" y="224"/>
                  </a:cubicBezTo>
                  <a:cubicBezTo>
                    <a:pt x="362" y="225"/>
                    <a:pt x="363" y="225"/>
                    <a:pt x="364" y="224"/>
                  </a:cubicBezTo>
                  <a:cubicBezTo>
                    <a:pt x="365" y="223"/>
                    <a:pt x="366" y="224"/>
                    <a:pt x="367" y="224"/>
                  </a:cubicBezTo>
                  <a:cubicBezTo>
                    <a:pt x="368" y="224"/>
                    <a:pt x="368" y="224"/>
                    <a:pt x="368" y="225"/>
                  </a:cubicBezTo>
                  <a:cubicBezTo>
                    <a:pt x="369" y="226"/>
                    <a:pt x="369" y="226"/>
                    <a:pt x="370" y="226"/>
                  </a:cubicBezTo>
                  <a:cubicBezTo>
                    <a:pt x="371" y="225"/>
                    <a:pt x="371" y="227"/>
                    <a:pt x="372" y="227"/>
                  </a:cubicBezTo>
                  <a:cubicBezTo>
                    <a:pt x="373" y="228"/>
                    <a:pt x="375" y="229"/>
                    <a:pt x="376" y="229"/>
                  </a:cubicBezTo>
                  <a:cubicBezTo>
                    <a:pt x="377" y="230"/>
                    <a:pt x="378" y="229"/>
                    <a:pt x="377" y="229"/>
                  </a:cubicBezTo>
                  <a:cubicBezTo>
                    <a:pt x="376" y="228"/>
                    <a:pt x="375" y="228"/>
                    <a:pt x="374" y="227"/>
                  </a:cubicBezTo>
                  <a:cubicBezTo>
                    <a:pt x="373" y="226"/>
                    <a:pt x="373" y="226"/>
                    <a:pt x="372" y="225"/>
                  </a:cubicBezTo>
                  <a:cubicBezTo>
                    <a:pt x="372" y="225"/>
                    <a:pt x="371" y="225"/>
                    <a:pt x="371" y="225"/>
                  </a:cubicBezTo>
                  <a:cubicBezTo>
                    <a:pt x="372" y="225"/>
                    <a:pt x="373" y="225"/>
                    <a:pt x="373" y="226"/>
                  </a:cubicBezTo>
                  <a:cubicBezTo>
                    <a:pt x="374" y="226"/>
                    <a:pt x="376" y="227"/>
                    <a:pt x="376" y="227"/>
                  </a:cubicBezTo>
                  <a:cubicBezTo>
                    <a:pt x="377" y="226"/>
                    <a:pt x="376" y="224"/>
                    <a:pt x="375" y="224"/>
                  </a:cubicBezTo>
                  <a:cubicBezTo>
                    <a:pt x="374" y="223"/>
                    <a:pt x="373" y="223"/>
                    <a:pt x="372" y="222"/>
                  </a:cubicBezTo>
                  <a:cubicBezTo>
                    <a:pt x="371" y="222"/>
                    <a:pt x="371" y="221"/>
                    <a:pt x="371" y="220"/>
                  </a:cubicBezTo>
                  <a:cubicBezTo>
                    <a:pt x="370" y="219"/>
                    <a:pt x="369" y="218"/>
                    <a:pt x="368" y="218"/>
                  </a:cubicBezTo>
                  <a:cubicBezTo>
                    <a:pt x="368" y="218"/>
                    <a:pt x="366" y="217"/>
                    <a:pt x="366" y="217"/>
                  </a:cubicBezTo>
                  <a:cubicBezTo>
                    <a:pt x="365" y="216"/>
                    <a:pt x="365" y="215"/>
                    <a:pt x="365" y="214"/>
                  </a:cubicBezTo>
                  <a:cubicBezTo>
                    <a:pt x="365" y="213"/>
                    <a:pt x="364" y="212"/>
                    <a:pt x="364" y="211"/>
                  </a:cubicBezTo>
                  <a:cubicBezTo>
                    <a:pt x="363" y="210"/>
                    <a:pt x="363" y="209"/>
                    <a:pt x="362" y="208"/>
                  </a:cubicBezTo>
                  <a:cubicBezTo>
                    <a:pt x="361" y="207"/>
                    <a:pt x="361" y="206"/>
                    <a:pt x="360" y="205"/>
                  </a:cubicBezTo>
                  <a:cubicBezTo>
                    <a:pt x="359" y="204"/>
                    <a:pt x="358" y="202"/>
                    <a:pt x="358" y="201"/>
                  </a:cubicBezTo>
                  <a:cubicBezTo>
                    <a:pt x="357" y="201"/>
                    <a:pt x="357" y="199"/>
                    <a:pt x="356" y="199"/>
                  </a:cubicBezTo>
                  <a:cubicBezTo>
                    <a:pt x="355" y="198"/>
                    <a:pt x="354" y="197"/>
                    <a:pt x="353" y="197"/>
                  </a:cubicBezTo>
                  <a:cubicBezTo>
                    <a:pt x="352" y="197"/>
                    <a:pt x="352" y="197"/>
                    <a:pt x="352" y="197"/>
                  </a:cubicBezTo>
                  <a:cubicBezTo>
                    <a:pt x="351" y="196"/>
                    <a:pt x="350" y="197"/>
                    <a:pt x="350" y="196"/>
                  </a:cubicBezTo>
                  <a:cubicBezTo>
                    <a:pt x="350" y="195"/>
                    <a:pt x="349" y="195"/>
                    <a:pt x="348" y="195"/>
                  </a:cubicBezTo>
                  <a:cubicBezTo>
                    <a:pt x="348" y="195"/>
                    <a:pt x="347" y="196"/>
                    <a:pt x="347" y="195"/>
                  </a:cubicBezTo>
                  <a:cubicBezTo>
                    <a:pt x="347" y="195"/>
                    <a:pt x="346" y="193"/>
                    <a:pt x="346" y="192"/>
                  </a:cubicBezTo>
                  <a:cubicBezTo>
                    <a:pt x="346" y="191"/>
                    <a:pt x="347" y="191"/>
                    <a:pt x="347" y="190"/>
                  </a:cubicBezTo>
                  <a:cubicBezTo>
                    <a:pt x="347" y="189"/>
                    <a:pt x="347" y="188"/>
                    <a:pt x="348" y="187"/>
                  </a:cubicBezTo>
                  <a:cubicBezTo>
                    <a:pt x="348" y="186"/>
                    <a:pt x="348" y="185"/>
                    <a:pt x="348" y="185"/>
                  </a:cubicBezTo>
                  <a:cubicBezTo>
                    <a:pt x="349" y="185"/>
                    <a:pt x="349" y="185"/>
                    <a:pt x="349" y="184"/>
                  </a:cubicBezTo>
                  <a:cubicBezTo>
                    <a:pt x="349" y="183"/>
                    <a:pt x="350" y="183"/>
                    <a:pt x="350" y="182"/>
                  </a:cubicBezTo>
                  <a:cubicBezTo>
                    <a:pt x="350" y="181"/>
                    <a:pt x="351" y="181"/>
                    <a:pt x="350" y="180"/>
                  </a:cubicBezTo>
                  <a:cubicBezTo>
                    <a:pt x="350" y="180"/>
                    <a:pt x="349" y="180"/>
                    <a:pt x="349" y="179"/>
                  </a:cubicBezTo>
                  <a:cubicBezTo>
                    <a:pt x="349" y="178"/>
                    <a:pt x="349" y="177"/>
                    <a:pt x="350" y="177"/>
                  </a:cubicBezTo>
                  <a:cubicBezTo>
                    <a:pt x="350" y="178"/>
                    <a:pt x="351" y="179"/>
                    <a:pt x="352" y="179"/>
                  </a:cubicBezTo>
                  <a:cubicBezTo>
                    <a:pt x="353" y="179"/>
                    <a:pt x="353" y="178"/>
                    <a:pt x="353" y="177"/>
                  </a:cubicBezTo>
                  <a:cubicBezTo>
                    <a:pt x="353" y="177"/>
                    <a:pt x="352" y="176"/>
                    <a:pt x="352" y="175"/>
                  </a:cubicBezTo>
                  <a:cubicBezTo>
                    <a:pt x="353" y="175"/>
                    <a:pt x="353" y="174"/>
                    <a:pt x="353" y="175"/>
                  </a:cubicBezTo>
                  <a:cubicBezTo>
                    <a:pt x="354" y="175"/>
                    <a:pt x="354" y="174"/>
                    <a:pt x="354" y="174"/>
                  </a:cubicBezTo>
                  <a:cubicBezTo>
                    <a:pt x="354" y="173"/>
                    <a:pt x="354" y="172"/>
                    <a:pt x="353" y="173"/>
                  </a:cubicBezTo>
                  <a:cubicBezTo>
                    <a:pt x="352" y="173"/>
                    <a:pt x="352" y="174"/>
                    <a:pt x="352" y="173"/>
                  </a:cubicBezTo>
                  <a:cubicBezTo>
                    <a:pt x="352" y="172"/>
                    <a:pt x="353" y="171"/>
                    <a:pt x="353" y="172"/>
                  </a:cubicBezTo>
                  <a:cubicBezTo>
                    <a:pt x="353" y="173"/>
                    <a:pt x="354" y="173"/>
                    <a:pt x="355" y="172"/>
                  </a:cubicBezTo>
                  <a:cubicBezTo>
                    <a:pt x="355" y="171"/>
                    <a:pt x="356" y="171"/>
                    <a:pt x="356" y="171"/>
                  </a:cubicBezTo>
                  <a:cubicBezTo>
                    <a:pt x="357" y="170"/>
                    <a:pt x="358" y="169"/>
                    <a:pt x="358" y="170"/>
                  </a:cubicBezTo>
                  <a:cubicBezTo>
                    <a:pt x="358" y="170"/>
                    <a:pt x="358" y="170"/>
                    <a:pt x="358" y="169"/>
                  </a:cubicBezTo>
                  <a:cubicBezTo>
                    <a:pt x="359" y="168"/>
                    <a:pt x="359" y="167"/>
                    <a:pt x="360" y="168"/>
                  </a:cubicBezTo>
                  <a:cubicBezTo>
                    <a:pt x="360" y="168"/>
                    <a:pt x="361" y="169"/>
                    <a:pt x="361" y="168"/>
                  </a:cubicBezTo>
                  <a:cubicBezTo>
                    <a:pt x="361" y="168"/>
                    <a:pt x="361" y="167"/>
                    <a:pt x="361" y="167"/>
                  </a:cubicBezTo>
                  <a:cubicBezTo>
                    <a:pt x="362" y="167"/>
                    <a:pt x="362" y="168"/>
                    <a:pt x="362" y="169"/>
                  </a:cubicBezTo>
                  <a:cubicBezTo>
                    <a:pt x="363" y="169"/>
                    <a:pt x="364" y="168"/>
                    <a:pt x="364" y="168"/>
                  </a:cubicBezTo>
                  <a:cubicBezTo>
                    <a:pt x="364" y="167"/>
                    <a:pt x="363" y="167"/>
                    <a:pt x="363" y="166"/>
                  </a:cubicBezTo>
                  <a:cubicBezTo>
                    <a:pt x="363" y="166"/>
                    <a:pt x="363" y="166"/>
                    <a:pt x="363" y="165"/>
                  </a:cubicBezTo>
                  <a:cubicBezTo>
                    <a:pt x="364" y="165"/>
                    <a:pt x="363" y="165"/>
                    <a:pt x="363" y="164"/>
                  </a:cubicBezTo>
                  <a:cubicBezTo>
                    <a:pt x="363" y="164"/>
                    <a:pt x="363" y="164"/>
                    <a:pt x="363" y="163"/>
                  </a:cubicBezTo>
                  <a:cubicBezTo>
                    <a:pt x="363" y="163"/>
                    <a:pt x="364" y="163"/>
                    <a:pt x="363" y="162"/>
                  </a:cubicBezTo>
                  <a:cubicBezTo>
                    <a:pt x="363" y="162"/>
                    <a:pt x="363" y="162"/>
                    <a:pt x="362" y="162"/>
                  </a:cubicBezTo>
                  <a:cubicBezTo>
                    <a:pt x="361" y="162"/>
                    <a:pt x="360" y="162"/>
                    <a:pt x="359" y="162"/>
                  </a:cubicBezTo>
                  <a:cubicBezTo>
                    <a:pt x="359" y="161"/>
                    <a:pt x="358" y="161"/>
                    <a:pt x="358" y="162"/>
                  </a:cubicBezTo>
                  <a:cubicBezTo>
                    <a:pt x="358" y="163"/>
                    <a:pt x="357" y="162"/>
                    <a:pt x="357" y="162"/>
                  </a:cubicBezTo>
                  <a:cubicBezTo>
                    <a:pt x="356" y="162"/>
                    <a:pt x="355" y="162"/>
                    <a:pt x="355" y="162"/>
                  </a:cubicBezTo>
                  <a:cubicBezTo>
                    <a:pt x="355" y="162"/>
                    <a:pt x="354" y="162"/>
                    <a:pt x="354" y="162"/>
                  </a:cubicBezTo>
                  <a:cubicBezTo>
                    <a:pt x="354" y="161"/>
                    <a:pt x="353" y="161"/>
                    <a:pt x="353" y="161"/>
                  </a:cubicBezTo>
                  <a:cubicBezTo>
                    <a:pt x="352" y="161"/>
                    <a:pt x="352" y="162"/>
                    <a:pt x="351" y="161"/>
                  </a:cubicBezTo>
                  <a:cubicBezTo>
                    <a:pt x="350" y="160"/>
                    <a:pt x="349" y="159"/>
                    <a:pt x="349" y="159"/>
                  </a:cubicBezTo>
                  <a:cubicBezTo>
                    <a:pt x="348" y="159"/>
                    <a:pt x="346" y="160"/>
                    <a:pt x="346" y="161"/>
                  </a:cubicBezTo>
                  <a:cubicBezTo>
                    <a:pt x="345" y="161"/>
                    <a:pt x="345" y="161"/>
                    <a:pt x="345" y="162"/>
                  </a:cubicBezTo>
                  <a:cubicBezTo>
                    <a:pt x="345" y="162"/>
                    <a:pt x="345" y="163"/>
                    <a:pt x="344" y="163"/>
                  </a:cubicBezTo>
                  <a:cubicBezTo>
                    <a:pt x="344" y="164"/>
                    <a:pt x="343" y="164"/>
                    <a:pt x="343" y="165"/>
                  </a:cubicBezTo>
                  <a:cubicBezTo>
                    <a:pt x="343" y="166"/>
                    <a:pt x="344" y="166"/>
                    <a:pt x="343" y="167"/>
                  </a:cubicBezTo>
                  <a:cubicBezTo>
                    <a:pt x="342" y="168"/>
                    <a:pt x="340" y="168"/>
                    <a:pt x="339" y="168"/>
                  </a:cubicBezTo>
                  <a:cubicBezTo>
                    <a:pt x="338" y="167"/>
                    <a:pt x="337" y="167"/>
                    <a:pt x="336" y="166"/>
                  </a:cubicBezTo>
                  <a:cubicBezTo>
                    <a:pt x="336" y="165"/>
                    <a:pt x="336" y="163"/>
                    <a:pt x="336" y="162"/>
                  </a:cubicBezTo>
                  <a:cubicBezTo>
                    <a:pt x="336" y="161"/>
                    <a:pt x="336" y="160"/>
                    <a:pt x="335" y="160"/>
                  </a:cubicBezTo>
                  <a:cubicBezTo>
                    <a:pt x="334" y="159"/>
                    <a:pt x="334" y="158"/>
                    <a:pt x="333" y="158"/>
                  </a:cubicBezTo>
                  <a:cubicBezTo>
                    <a:pt x="333" y="157"/>
                    <a:pt x="332" y="157"/>
                    <a:pt x="332" y="157"/>
                  </a:cubicBezTo>
                  <a:cubicBezTo>
                    <a:pt x="331" y="157"/>
                    <a:pt x="331" y="158"/>
                    <a:pt x="331" y="159"/>
                  </a:cubicBezTo>
                  <a:cubicBezTo>
                    <a:pt x="331" y="159"/>
                    <a:pt x="331" y="160"/>
                    <a:pt x="330" y="159"/>
                  </a:cubicBezTo>
                  <a:cubicBezTo>
                    <a:pt x="330" y="158"/>
                    <a:pt x="330" y="158"/>
                    <a:pt x="329" y="158"/>
                  </a:cubicBezTo>
                  <a:cubicBezTo>
                    <a:pt x="329" y="158"/>
                    <a:pt x="329" y="159"/>
                    <a:pt x="328" y="158"/>
                  </a:cubicBezTo>
                  <a:cubicBezTo>
                    <a:pt x="328" y="157"/>
                    <a:pt x="327" y="158"/>
                    <a:pt x="326" y="158"/>
                  </a:cubicBezTo>
                  <a:cubicBezTo>
                    <a:pt x="326" y="158"/>
                    <a:pt x="325" y="157"/>
                    <a:pt x="324" y="156"/>
                  </a:cubicBezTo>
                  <a:cubicBezTo>
                    <a:pt x="324" y="156"/>
                    <a:pt x="322" y="154"/>
                    <a:pt x="322" y="154"/>
                  </a:cubicBezTo>
                  <a:cubicBezTo>
                    <a:pt x="321" y="153"/>
                    <a:pt x="321" y="153"/>
                    <a:pt x="321" y="151"/>
                  </a:cubicBezTo>
                  <a:cubicBezTo>
                    <a:pt x="321" y="149"/>
                    <a:pt x="321" y="147"/>
                    <a:pt x="322" y="147"/>
                  </a:cubicBezTo>
                  <a:cubicBezTo>
                    <a:pt x="322" y="146"/>
                    <a:pt x="323" y="146"/>
                    <a:pt x="323" y="146"/>
                  </a:cubicBezTo>
                  <a:cubicBezTo>
                    <a:pt x="324" y="146"/>
                    <a:pt x="324" y="148"/>
                    <a:pt x="325" y="148"/>
                  </a:cubicBezTo>
                  <a:cubicBezTo>
                    <a:pt x="326" y="147"/>
                    <a:pt x="326" y="146"/>
                    <a:pt x="327" y="146"/>
                  </a:cubicBezTo>
                  <a:cubicBezTo>
                    <a:pt x="327" y="146"/>
                    <a:pt x="329" y="146"/>
                    <a:pt x="330" y="146"/>
                  </a:cubicBezTo>
                  <a:cubicBezTo>
                    <a:pt x="330" y="145"/>
                    <a:pt x="330" y="144"/>
                    <a:pt x="330" y="144"/>
                  </a:cubicBezTo>
                  <a:cubicBezTo>
                    <a:pt x="331" y="143"/>
                    <a:pt x="331" y="143"/>
                    <a:pt x="331" y="142"/>
                  </a:cubicBezTo>
                  <a:cubicBezTo>
                    <a:pt x="330" y="141"/>
                    <a:pt x="330" y="141"/>
                    <a:pt x="330" y="141"/>
                  </a:cubicBezTo>
                  <a:cubicBezTo>
                    <a:pt x="330" y="140"/>
                    <a:pt x="331" y="139"/>
                    <a:pt x="331" y="138"/>
                  </a:cubicBezTo>
                  <a:cubicBezTo>
                    <a:pt x="331" y="137"/>
                    <a:pt x="332" y="137"/>
                    <a:pt x="333" y="136"/>
                  </a:cubicBezTo>
                  <a:cubicBezTo>
                    <a:pt x="334" y="135"/>
                    <a:pt x="335" y="134"/>
                    <a:pt x="336" y="134"/>
                  </a:cubicBezTo>
                  <a:cubicBezTo>
                    <a:pt x="337" y="133"/>
                    <a:pt x="336" y="133"/>
                    <a:pt x="337" y="131"/>
                  </a:cubicBezTo>
                  <a:cubicBezTo>
                    <a:pt x="337" y="130"/>
                    <a:pt x="337" y="128"/>
                    <a:pt x="338" y="128"/>
                  </a:cubicBezTo>
                  <a:cubicBezTo>
                    <a:pt x="339" y="127"/>
                    <a:pt x="338" y="127"/>
                    <a:pt x="338" y="127"/>
                  </a:cubicBezTo>
                  <a:cubicBezTo>
                    <a:pt x="338" y="126"/>
                    <a:pt x="338" y="126"/>
                    <a:pt x="339" y="125"/>
                  </a:cubicBezTo>
                  <a:cubicBezTo>
                    <a:pt x="339" y="124"/>
                    <a:pt x="339" y="125"/>
                    <a:pt x="340" y="125"/>
                  </a:cubicBezTo>
                  <a:cubicBezTo>
                    <a:pt x="341" y="125"/>
                    <a:pt x="341" y="125"/>
                    <a:pt x="342" y="125"/>
                  </a:cubicBezTo>
                  <a:cubicBezTo>
                    <a:pt x="343" y="125"/>
                    <a:pt x="343" y="125"/>
                    <a:pt x="343" y="124"/>
                  </a:cubicBezTo>
                  <a:cubicBezTo>
                    <a:pt x="343" y="124"/>
                    <a:pt x="343" y="123"/>
                    <a:pt x="344" y="124"/>
                  </a:cubicBezTo>
                  <a:cubicBezTo>
                    <a:pt x="344" y="125"/>
                    <a:pt x="344" y="125"/>
                    <a:pt x="345" y="125"/>
                  </a:cubicBezTo>
                  <a:cubicBezTo>
                    <a:pt x="346" y="126"/>
                    <a:pt x="346" y="126"/>
                    <a:pt x="347" y="127"/>
                  </a:cubicBezTo>
                  <a:cubicBezTo>
                    <a:pt x="348" y="128"/>
                    <a:pt x="349" y="128"/>
                    <a:pt x="348" y="129"/>
                  </a:cubicBezTo>
                  <a:cubicBezTo>
                    <a:pt x="348" y="130"/>
                    <a:pt x="348" y="131"/>
                    <a:pt x="348" y="132"/>
                  </a:cubicBezTo>
                  <a:cubicBezTo>
                    <a:pt x="348" y="133"/>
                    <a:pt x="348" y="133"/>
                    <a:pt x="347" y="134"/>
                  </a:cubicBezTo>
                  <a:cubicBezTo>
                    <a:pt x="347" y="135"/>
                    <a:pt x="345" y="135"/>
                    <a:pt x="345" y="137"/>
                  </a:cubicBezTo>
                  <a:cubicBezTo>
                    <a:pt x="346" y="138"/>
                    <a:pt x="346" y="138"/>
                    <a:pt x="346" y="138"/>
                  </a:cubicBezTo>
                  <a:cubicBezTo>
                    <a:pt x="346" y="139"/>
                    <a:pt x="344" y="139"/>
                    <a:pt x="345" y="140"/>
                  </a:cubicBezTo>
                  <a:cubicBezTo>
                    <a:pt x="346" y="140"/>
                    <a:pt x="347" y="140"/>
                    <a:pt x="346" y="140"/>
                  </a:cubicBezTo>
                  <a:cubicBezTo>
                    <a:pt x="346" y="141"/>
                    <a:pt x="346" y="141"/>
                    <a:pt x="347" y="141"/>
                  </a:cubicBezTo>
                  <a:cubicBezTo>
                    <a:pt x="347" y="141"/>
                    <a:pt x="347" y="141"/>
                    <a:pt x="348" y="141"/>
                  </a:cubicBezTo>
                  <a:cubicBezTo>
                    <a:pt x="348" y="141"/>
                    <a:pt x="349" y="141"/>
                    <a:pt x="349" y="141"/>
                  </a:cubicBezTo>
                  <a:cubicBezTo>
                    <a:pt x="350" y="140"/>
                    <a:pt x="351" y="140"/>
                    <a:pt x="350" y="141"/>
                  </a:cubicBezTo>
                  <a:cubicBezTo>
                    <a:pt x="350" y="141"/>
                    <a:pt x="349" y="142"/>
                    <a:pt x="349" y="142"/>
                  </a:cubicBezTo>
                  <a:cubicBezTo>
                    <a:pt x="349" y="143"/>
                    <a:pt x="349" y="143"/>
                    <a:pt x="349" y="144"/>
                  </a:cubicBezTo>
                  <a:cubicBezTo>
                    <a:pt x="349" y="145"/>
                    <a:pt x="348" y="145"/>
                    <a:pt x="348" y="145"/>
                  </a:cubicBezTo>
                  <a:cubicBezTo>
                    <a:pt x="347" y="145"/>
                    <a:pt x="347" y="146"/>
                    <a:pt x="347" y="147"/>
                  </a:cubicBezTo>
                  <a:cubicBezTo>
                    <a:pt x="346" y="147"/>
                    <a:pt x="347" y="148"/>
                    <a:pt x="347" y="148"/>
                  </a:cubicBezTo>
                  <a:cubicBezTo>
                    <a:pt x="347" y="149"/>
                    <a:pt x="348" y="148"/>
                    <a:pt x="349" y="148"/>
                  </a:cubicBezTo>
                  <a:cubicBezTo>
                    <a:pt x="350" y="147"/>
                    <a:pt x="350" y="146"/>
                    <a:pt x="350" y="146"/>
                  </a:cubicBezTo>
                  <a:cubicBezTo>
                    <a:pt x="350" y="145"/>
                    <a:pt x="350" y="145"/>
                    <a:pt x="351" y="145"/>
                  </a:cubicBezTo>
                  <a:cubicBezTo>
                    <a:pt x="351" y="146"/>
                    <a:pt x="351" y="146"/>
                    <a:pt x="352" y="145"/>
                  </a:cubicBezTo>
                  <a:cubicBezTo>
                    <a:pt x="353" y="144"/>
                    <a:pt x="353" y="144"/>
                    <a:pt x="353" y="143"/>
                  </a:cubicBezTo>
                  <a:cubicBezTo>
                    <a:pt x="353" y="142"/>
                    <a:pt x="353" y="141"/>
                    <a:pt x="354" y="140"/>
                  </a:cubicBezTo>
                  <a:cubicBezTo>
                    <a:pt x="355" y="139"/>
                    <a:pt x="355" y="139"/>
                    <a:pt x="356" y="138"/>
                  </a:cubicBezTo>
                  <a:cubicBezTo>
                    <a:pt x="356" y="138"/>
                    <a:pt x="357" y="137"/>
                    <a:pt x="358" y="137"/>
                  </a:cubicBezTo>
                  <a:cubicBezTo>
                    <a:pt x="358" y="137"/>
                    <a:pt x="359" y="137"/>
                    <a:pt x="359" y="136"/>
                  </a:cubicBezTo>
                  <a:cubicBezTo>
                    <a:pt x="359" y="135"/>
                    <a:pt x="360" y="135"/>
                    <a:pt x="360" y="135"/>
                  </a:cubicBezTo>
                  <a:cubicBezTo>
                    <a:pt x="361" y="135"/>
                    <a:pt x="361" y="134"/>
                    <a:pt x="361" y="134"/>
                  </a:cubicBezTo>
                  <a:cubicBezTo>
                    <a:pt x="362" y="135"/>
                    <a:pt x="362" y="135"/>
                    <a:pt x="363" y="134"/>
                  </a:cubicBezTo>
                  <a:cubicBezTo>
                    <a:pt x="364" y="134"/>
                    <a:pt x="365" y="133"/>
                    <a:pt x="365" y="132"/>
                  </a:cubicBezTo>
                  <a:cubicBezTo>
                    <a:pt x="365" y="131"/>
                    <a:pt x="365" y="130"/>
                    <a:pt x="365" y="129"/>
                  </a:cubicBezTo>
                  <a:cubicBezTo>
                    <a:pt x="366" y="128"/>
                    <a:pt x="367" y="127"/>
                    <a:pt x="368" y="126"/>
                  </a:cubicBezTo>
                  <a:cubicBezTo>
                    <a:pt x="368" y="126"/>
                    <a:pt x="368" y="125"/>
                    <a:pt x="369" y="125"/>
                  </a:cubicBezTo>
                  <a:cubicBezTo>
                    <a:pt x="369" y="124"/>
                    <a:pt x="371" y="123"/>
                    <a:pt x="371" y="122"/>
                  </a:cubicBezTo>
                  <a:cubicBezTo>
                    <a:pt x="371" y="122"/>
                    <a:pt x="371" y="121"/>
                    <a:pt x="372" y="121"/>
                  </a:cubicBezTo>
                  <a:cubicBezTo>
                    <a:pt x="373" y="121"/>
                    <a:pt x="374" y="120"/>
                    <a:pt x="374" y="119"/>
                  </a:cubicBezTo>
                  <a:cubicBezTo>
                    <a:pt x="374" y="118"/>
                    <a:pt x="375" y="114"/>
                    <a:pt x="375" y="113"/>
                  </a:cubicBezTo>
                  <a:cubicBezTo>
                    <a:pt x="375" y="113"/>
                    <a:pt x="374" y="112"/>
                    <a:pt x="375" y="111"/>
                  </a:cubicBezTo>
                  <a:cubicBezTo>
                    <a:pt x="376" y="110"/>
                    <a:pt x="376" y="110"/>
                    <a:pt x="376" y="110"/>
                  </a:cubicBezTo>
                  <a:cubicBezTo>
                    <a:pt x="377" y="111"/>
                    <a:pt x="379" y="112"/>
                    <a:pt x="379" y="113"/>
                  </a:cubicBezTo>
                  <a:cubicBezTo>
                    <a:pt x="380" y="113"/>
                    <a:pt x="382" y="113"/>
                    <a:pt x="382" y="113"/>
                  </a:cubicBezTo>
                  <a:cubicBezTo>
                    <a:pt x="383" y="114"/>
                    <a:pt x="384" y="113"/>
                    <a:pt x="385" y="113"/>
                  </a:cubicBezTo>
                  <a:cubicBezTo>
                    <a:pt x="385" y="113"/>
                    <a:pt x="386" y="114"/>
                    <a:pt x="387" y="113"/>
                  </a:cubicBezTo>
                  <a:cubicBezTo>
                    <a:pt x="387" y="112"/>
                    <a:pt x="387" y="111"/>
                    <a:pt x="386" y="110"/>
                  </a:cubicBezTo>
                  <a:cubicBezTo>
                    <a:pt x="386" y="110"/>
                    <a:pt x="384" y="109"/>
                    <a:pt x="384" y="108"/>
                  </a:cubicBezTo>
                  <a:cubicBezTo>
                    <a:pt x="383" y="107"/>
                    <a:pt x="383" y="107"/>
                    <a:pt x="384" y="106"/>
                  </a:cubicBezTo>
                  <a:cubicBezTo>
                    <a:pt x="385" y="106"/>
                    <a:pt x="386" y="106"/>
                    <a:pt x="387" y="106"/>
                  </a:cubicBezTo>
                  <a:cubicBezTo>
                    <a:pt x="388" y="106"/>
                    <a:pt x="389" y="105"/>
                    <a:pt x="390" y="105"/>
                  </a:cubicBezTo>
                  <a:cubicBezTo>
                    <a:pt x="390" y="104"/>
                    <a:pt x="390" y="102"/>
                    <a:pt x="390" y="101"/>
                  </a:cubicBezTo>
                  <a:cubicBezTo>
                    <a:pt x="391" y="101"/>
                    <a:pt x="391" y="101"/>
                    <a:pt x="391" y="101"/>
                  </a:cubicBezTo>
                  <a:cubicBezTo>
                    <a:pt x="392" y="101"/>
                    <a:pt x="393" y="101"/>
                    <a:pt x="393" y="100"/>
                  </a:cubicBezTo>
                  <a:cubicBezTo>
                    <a:pt x="392" y="99"/>
                    <a:pt x="392" y="96"/>
                    <a:pt x="392" y="96"/>
                  </a:cubicBezTo>
                  <a:cubicBezTo>
                    <a:pt x="391" y="95"/>
                    <a:pt x="392" y="94"/>
                    <a:pt x="392" y="94"/>
                  </a:cubicBezTo>
                  <a:cubicBezTo>
                    <a:pt x="393" y="94"/>
                    <a:pt x="395" y="95"/>
                    <a:pt x="395" y="95"/>
                  </a:cubicBezTo>
                  <a:cubicBezTo>
                    <a:pt x="395" y="96"/>
                    <a:pt x="395" y="97"/>
                    <a:pt x="396" y="97"/>
                  </a:cubicBezTo>
                  <a:cubicBezTo>
                    <a:pt x="396" y="97"/>
                    <a:pt x="397" y="97"/>
                    <a:pt x="397" y="97"/>
                  </a:cubicBezTo>
                  <a:cubicBezTo>
                    <a:pt x="397" y="96"/>
                    <a:pt x="397" y="96"/>
                    <a:pt x="397" y="96"/>
                  </a:cubicBezTo>
                  <a:cubicBezTo>
                    <a:pt x="398" y="95"/>
                    <a:pt x="399" y="95"/>
                    <a:pt x="400" y="95"/>
                  </a:cubicBezTo>
                  <a:cubicBezTo>
                    <a:pt x="401" y="95"/>
                    <a:pt x="401" y="94"/>
                    <a:pt x="400" y="93"/>
                  </a:cubicBezTo>
                  <a:cubicBezTo>
                    <a:pt x="400" y="92"/>
                    <a:pt x="400" y="91"/>
                    <a:pt x="400" y="90"/>
                  </a:cubicBezTo>
                  <a:cubicBezTo>
                    <a:pt x="400" y="89"/>
                    <a:pt x="399" y="88"/>
                    <a:pt x="398" y="87"/>
                  </a:cubicBezTo>
                  <a:cubicBezTo>
                    <a:pt x="398" y="86"/>
                    <a:pt x="397" y="84"/>
                    <a:pt x="396" y="82"/>
                  </a:cubicBezTo>
                  <a:cubicBezTo>
                    <a:pt x="396" y="81"/>
                    <a:pt x="394" y="79"/>
                    <a:pt x="393" y="78"/>
                  </a:cubicBezTo>
                  <a:cubicBezTo>
                    <a:pt x="392" y="76"/>
                    <a:pt x="390" y="75"/>
                    <a:pt x="390" y="74"/>
                  </a:cubicBezTo>
                  <a:cubicBezTo>
                    <a:pt x="390" y="73"/>
                    <a:pt x="391" y="73"/>
                    <a:pt x="392" y="72"/>
                  </a:cubicBezTo>
                  <a:cubicBezTo>
                    <a:pt x="393" y="72"/>
                    <a:pt x="393" y="71"/>
                    <a:pt x="393" y="70"/>
                  </a:cubicBezTo>
                  <a:cubicBezTo>
                    <a:pt x="393" y="69"/>
                    <a:pt x="394" y="68"/>
                    <a:pt x="394" y="68"/>
                  </a:cubicBezTo>
                  <a:cubicBezTo>
                    <a:pt x="395" y="69"/>
                    <a:pt x="399" y="69"/>
                    <a:pt x="401" y="69"/>
                  </a:cubicBezTo>
                  <a:cubicBezTo>
                    <a:pt x="402" y="70"/>
                    <a:pt x="403" y="70"/>
                    <a:pt x="403" y="69"/>
                  </a:cubicBezTo>
                  <a:cubicBezTo>
                    <a:pt x="403" y="68"/>
                    <a:pt x="403" y="68"/>
                    <a:pt x="402" y="66"/>
                  </a:cubicBezTo>
                  <a:cubicBezTo>
                    <a:pt x="402" y="65"/>
                    <a:pt x="403" y="65"/>
                    <a:pt x="403" y="64"/>
                  </a:cubicBezTo>
                  <a:cubicBezTo>
                    <a:pt x="403" y="62"/>
                    <a:pt x="403" y="62"/>
                    <a:pt x="402" y="61"/>
                  </a:cubicBezTo>
                  <a:cubicBezTo>
                    <a:pt x="402" y="60"/>
                    <a:pt x="403" y="60"/>
                    <a:pt x="403" y="59"/>
                  </a:cubicBezTo>
                  <a:cubicBezTo>
                    <a:pt x="402" y="58"/>
                    <a:pt x="402" y="59"/>
                    <a:pt x="402" y="58"/>
                  </a:cubicBezTo>
                  <a:cubicBezTo>
                    <a:pt x="403" y="56"/>
                    <a:pt x="403" y="56"/>
                    <a:pt x="402" y="55"/>
                  </a:cubicBezTo>
                  <a:cubicBezTo>
                    <a:pt x="402" y="55"/>
                    <a:pt x="402" y="54"/>
                    <a:pt x="401" y="53"/>
                  </a:cubicBezTo>
                  <a:cubicBezTo>
                    <a:pt x="401" y="52"/>
                    <a:pt x="401" y="51"/>
                    <a:pt x="401" y="50"/>
                  </a:cubicBezTo>
                  <a:cubicBezTo>
                    <a:pt x="400" y="50"/>
                    <a:pt x="401" y="48"/>
                    <a:pt x="400" y="48"/>
                  </a:cubicBezTo>
                  <a:cubicBezTo>
                    <a:pt x="400" y="47"/>
                    <a:pt x="399" y="46"/>
                    <a:pt x="399" y="45"/>
                  </a:cubicBezTo>
                  <a:cubicBezTo>
                    <a:pt x="400" y="45"/>
                    <a:pt x="401" y="45"/>
                    <a:pt x="401" y="44"/>
                  </a:cubicBezTo>
                  <a:cubicBezTo>
                    <a:pt x="401" y="42"/>
                    <a:pt x="401" y="42"/>
                    <a:pt x="401" y="41"/>
                  </a:cubicBezTo>
                  <a:cubicBezTo>
                    <a:pt x="401" y="40"/>
                    <a:pt x="399" y="40"/>
                    <a:pt x="399" y="39"/>
                  </a:cubicBezTo>
                  <a:cubicBezTo>
                    <a:pt x="398" y="38"/>
                    <a:pt x="398" y="37"/>
                    <a:pt x="398" y="36"/>
                  </a:cubicBezTo>
                  <a:cubicBezTo>
                    <a:pt x="398" y="35"/>
                    <a:pt x="398" y="35"/>
                    <a:pt x="397" y="35"/>
                  </a:cubicBezTo>
                  <a:cubicBezTo>
                    <a:pt x="396" y="35"/>
                    <a:pt x="395" y="35"/>
                    <a:pt x="395" y="35"/>
                  </a:cubicBezTo>
                  <a:cubicBezTo>
                    <a:pt x="394" y="35"/>
                    <a:pt x="392" y="36"/>
                    <a:pt x="391" y="37"/>
                  </a:cubicBezTo>
                  <a:cubicBezTo>
                    <a:pt x="390" y="37"/>
                    <a:pt x="391" y="38"/>
                    <a:pt x="390" y="39"/>
                  </a:cubicBezTo>
                  <a:cubicBezTo>
                    <a:pt x="390" y="39"/>
                    <a:pt x="388" y="39"/>
                    <a:pt x="388" y="39"/>
                  </a:cubicBezTo>
                  <a:cubicBezTo>
                    <a:pt x="387" y="39"/>
                    <a:pt x="386" y="40"/>
                    <a:pt x="386" y="41"/>
                  </a:cubicBezTo>
                  <a:cubicBezTo>
                    <a:pt x="386" y="41"/>
                    <a:pt x="386" y="42"/>
                    <a:pt x="386" y="43"/>
                  </a:cubicBezTo>
                  <a:cubicBezTo>
                    <a:pt x="385" y="44"/>
                    <a:pt x="385" y="43"/>
                    <a:pt x="384" y="43"/>
                  </a:cubicBezTo>
                  <a:cubicBezTo>
                    <a:pt x="384" y="43"/>
                    <a:pt x="381" y="44"/>
                    <a:pt x="381" y="44"/>
                  </a:cubicBezTo>
                  <a:cubicBezTo>
                    <a:pt x="380" y="44"/>
                    <a:pt x="379" y="45"/>
                    <a:pt x="379" y="45"/>
                  </a:cubicBezTo>
                  <a:cubicBezTo>
                    <a:pt x="379" y="44"/>
                    <a:pt x="378" y="44"/>
                    <a:pt x="377" y="44"/>
                  </a:cubicBezTo>
                  <a:cubicBezTo>
                    <a:pt x="376" y="45"/>
                    <a:pt x="375" y="46"/>
                    <a:pt x="375" y="45"/>
                  </a:cubicBezTo>
                  <a:cubicBezTo>
                    <a:pt x="374" y="44"/>
                    <a:pt x="374" y="43"/>
                    <a:pt x="372" y="42"/>
                  </a:cubicBezTo>
                  <a:cubicBezTo>
                    <a:pt x="371" y="41"/>
                    <a:pt x="370" y="41"/>
                    <a:pt x="370" y="40"/>
                  </a:cubicBezTo>
                  <a:cubicBezTo>
                    <a:pt x="370" y="39"/>
                    <a:pt x="370" y="38"/>
                    <a:pt x="369" y="38"/>
                  </a:cubicBezTo>
                  <a:cubicBezTo>
                    <a:pt x="369" y="37"/>
                    <a:pt x="368" y="37"/>
                    <a:pt x="367" y="37"/>
                  </a:cubicBezTo>
                  <a:cubicBezTo>
                    <a:pt x="367" y="36"/>
                    <a:pt x="367" y="36"/>
                    <a:pt x="367" y="35"/>
                  </a:cubicBezTo>
                  <a:cubicBezTo>
                    <a:pt x="366" y="34"/>
                    <a:pt x="367" y="34"/>
                    <a:pt x="366" y="34"/>
                  </a:cubicBezTo>
                  <a:cubicBezTo>
                    <a:pt x="365" y="34"/>
                    <a:pt x="363" y="34"/>
                    <a:pt x="363" y="34"/>
                  </a:cubicBezTo>
                  <a:cubicBezTo>
                    <a:pt x="362" y="34"/>
                    <a:pt x="360" y="33"/>
                    <a:pt x="360" y="33"/>
                  </a:cubicBezTo>
                  <a:cubicBezTo>
                    <a:pt x="359" y="32"/>
                    <a:pt x="357" y="31"/>
                    <a:pt x="357" y="31"/>
                  </a:cubicBezTo>
                  <a:cubicBezTo>
                    <a:pt x="356" y="31"/>
                    <a:pt x="356" y="30"/>
                    <a:pt x="355" y="30"/>
                  </a:cubicBezTo>
                  <a:cubicBezTo>
                    <a:pt x="354" y="31"/>
                    <a:pt x="354" y="31"/>
                    <a:pt x="354" y="31"/>
                  </a:cubicBezTo>
                  <a:cubicBezTo>
                    <a:pt x="353" y="31"/>
                    <a:pt x="352" y="31"/>
                    <a:pt x="351" y="30"/>
                  </a:cubicBezTo>
                  <a:cubicBezTo>
                    <a:pt x="351" y="30"/>
                    <a:pt x="349" y="29"/>
                    <a:pt x="349" y="29"/>
                  </a:cubicBezTo>
                  <a:cubicBezTo>
                    <a:pt x="349" y="29"/>
                    <a:pt x="348" y="29"/>
                    <a:pt x="347" y="30"/>
                  </a:cubicBezTo>
                  <a:cubicBezTo>
                    <a:pt x="346" y="30"/>
                    <a:pt x="346" y="31"/>
                    <a:pt x="345" y="31"/>
                  </a:cubicBezTo>
                  <a:cubicBezTo>
                    <a:pt x="345" y="30"/>
                    <a:pt x="343" y="30"/>
                    <a:pt x="342" y="30"/>
                  </a:cubicBezTo>
                  <a:cubicBezTo>
                    <a:pt x="341" y="30"/>
                    <a:pt x="341" y="29"/>
                    <a:pt x="340" y="28"/>
                  </a:cubicBezTo>
                  <a:cubicBezTo>
                    <a:pt x="339" y="28"/>
                    <a:pt x="338" y="27"/>
                    <a:pt x="338" y="26"/>
                  </a:cubicBezTo>
                  <a:cubicBezTo>
                    <a:pt x="338" y="25"/>
                    <a:pt x="338" y="25"/>
                    <a:pt x="337" y="25"/>
                  </a:cubicBezTo>
                  <a:cubicBezTo>
                    <a:pt x="336" y="25"/>
                    <a:pt x="335" y="24"/>
                    <a:pt x="335" y="23"/>
                  </a:cubicBezTo>
                  <a:cubicBezTo>
                    <a:pt x="334" y="22"/>
                    <a:pt x="333" y="21"/>
                    <a:pt x="332" y="20"/>
                  </a:cubicBezTo>
                  <a:cubicBezTo>
                    <a:pt x="331" y="19"/>
                    <a:pt x="328" y="19"/>
                    <a:pt x="328" y="18"/>
                  </a:cubicBezTo>
                  <a:cubicBezTo>
                    <a:pt x="327" y="17"/>
                    <a:pt x="328" y="17"/>
                    <a:pt x="327" y="16"/>
                  </a:cubicBezTo>
                  <a:cubicBezTo>
                    <a:pt x="326" y="15"/>
                    <a:pt x="325" y="14"/>
                    <a:pt x="324" y="13"/>
                  </a:cubicBezTo>
                  <a:cubicBezTo>
                    <a:pt x="323" y="13"/>
                    <a:pt x="322" y="12"/>
                    <a:pt x="321" y="12"/>
                  </a:cubicBezTo>
                  <a:cubicBezTo>
                    <a:pt x="321" y="11"/>
                    <a:pt x="320" y="11"/>
                    <a:pt x="320" y="10"/>
                  </a:cubicBezTo>
                  <a:cubicBezTo>
                    <a:pt x="320" y="9"/>
                    <a:pt x="319" y="9"/>
                    <a:pt x="319" y="9"/>
                  </a:cubicBezTo>
                  <a:cubicBezTo>
                    <a:pt x="318" y="9"/>
                    <a:pt x="318" y="8"/>
                    <a:pt x="317" y="7"/>
                  </a:cubicBezTo>
                  <a:cubicBezTo>
                    <a:pt x="316" y="6"/>
                    <a:pt x="314" y="6"/>
                    <a:pt x="314" y="6"/>
                  </a:cubicBezTo>
                  <a:cubicBezTo>
                    <a:pt x="313" y="6"/>
                    <a:pt x="313" y="5"/>
                    <a:pt x="313" y="4"/>
                  </a:cubicBezTo>
                  <a:cubicBezTo>
                    <a:pt x="312" y="4"/>
                    <a:pt x="310" y="3"/>
                    <a:pt x="310" y="3"/>
                  </a:cubicBezTo>
                  <a:cubicBezTo>
                    <a:pt x="310" y="3"/>
                    <a:pt x="309" y="3"/>
                    <a:pt x="309" y="2"/>
                  </a:cubicBezTo>
                  <a:cubicBezTo>
                    <a:pt x="309" y="2"/>
                    <a:pt x="307" y="2"/>
                    <a:pt x="307" y="2"/>
                  </a:cubicBezTo>
                  <a:cubicBezTo>
                    <a:pt x="307" y="2"/>
                    <a:pt x="305" y="1"/>
                    <a:pt x="304" y="1"/>
                  </a:cubicBezTo>
                  <a:cubicBezTo>
                    <a:pt x="304" y="1"/>
                    <a:pt x="303" y="2"/>
                    <a:pt x="303" y="2"/>
                  </a:cubicBezTo>
                  <a:cubicBezTo>
                    <a:pt x="303" y="3"/>
                    <a:pt x="302" y="2"/>
                    <a:pt x="301" y="2"/>
                  </a:cubicBezTo>
                  <a:cubicBezTo>
                    <a:pt x="300" y="2"/>
                    <a:pt x="299" y="2"/>
                    <a:pt x="298" y="2"/>
                  </a:cubicBezTo>
                  <a:cubicBezTo>
                    <a:pt x="298" y="2"/>
                    <a:pt x="297" y="1"/>
                    <a:pt x="296" y="1"/>
                  </a:cubicBezTo>
                  <a:cubicBezTo>
                    <a:pt x="296" y="1"/>
                    <a:pt x="296" y="0"/>
                    <a:pt x="294" y="0"/>
                  </a:cubicBezTo>
                  <a:cubicBezTo>
                    <a:pt x="292" y="0"/>
                    <a:pt x="291" y="0"/>
                    <a:pt x="291" y="0"/>
                  </a:cubicBezTo>
                  <a:cubicBezTo>
                    <a:pt x="290" y="0"/>
                    <a:pt x="290" y="0"/>
                    <a:pt x="289" y="1"/>
                  </a:cubicBezTo>
                  <a:cubicBezTo>
                    <a:pt x="288" y="1"/>
                    <a:pt x="287" y="1"/>
                    <a:pt x="286" y="1"/>
                  </a:cubicBezTo>
                  <a:cubicBezTo>
                    <a:pt x="285" y="1"/>
                    <a:pt x="284" y="2"/>
                    <a:pt x="284" y="2"/>
                  </a:cubicBezTo>
                  <a:cubicBezTo>
                    <a:pt x="283" y="2"/>
                    <a:pt x="282" y="2"/>
                    <a:pt x="281" y="3"/>
                  </a:cubicBezTo>
                  <a:cubicBezTo>
                    <a:pt x="280" y="3"/>
                    <a:pt x="278" y="4"/>
                    <a:pt x="278" y="4"/>
                  </a:cubicBezTo>
                  <a:cubicBezTo>
                    <a:pt x="278" y="4"/>
                    <a:pt x="276" y="5"/>
                    <a:pt x="275" y="5"/>
                  </a:cubicBezTo>
                  <a:cubicBezTo>
                    <a:pt x="275" y="5"/>
                    <a:pt x="274" y="8"/>
                    <a:pt x="274" y="8"/>
                  </a:cubicBezTo>
                  <a:cubicBezTo>
                    <a:pt x="273" y="11"/>
                    <a:pt x="273" y="11"/>
                    <a:pt x="273" y="11"/>
                  </a:cubicBezTo>
                  <a:cubicBezTo>
                    <a:pt x="273" y="11"/>
                    <a:pt x="273" y="12"/>
                    <a:pt x="274" y="12"/>
                  </a:cubicBezTo>
                  <a:cubicBezTo>
                    <a:pt x="275" y="12"/>
                    <a:pt x="276" y="11"/>
                    <a:pt x="277" y="11"/>
                  </a:cubicBezTo>
                  <a:cubicBezTo>
                    <a:pt x="277" y="11"/>
                    <a:pt x="278" y="11"/>
                    <a:pt x="279" y="12"/>
                  </a:cubicBezTo>
                  <a:cubicBezTo>
                    <a:pt x="279" y="13"/>
                    <a:pt x="279" y="14"/>
                    <a:pt x="280" y="14"/>
                  </a:cubicBezTo>
                  <a:cubicBezTo>
                    <a:pt x="281" y="14"/>
                    <a:pt x="281" y="17"/>
                    <a:pt x="281" y="17"/>
                  </a:cubicBezTo>
                  <a:cubicBezTo>
                    <a:pt x="281" y="17"/>
                    <a:pt x="280" y="18"/>
                    <a:pt x="280" y="19"/>
                  </a:cubicBezTo>
                  <a:cubicBezTo>
                    <a:pt x="280" y="20"/>
                    <a:pt x="280" y="22"/>
                    <a:pt x="280" y="23"/>
                  </a:cubicBezTo>
                  <a:cubicBezTo>
                    <a:pt x="280" y="24"/>
                    <a:pt x="279" y="25"/>
                    <a:pt x="280" y="25"/>
                  </a:cubicBezTo>
                  <a:cubicBezTo>
                    <a:pt x="280" y="26"/>
                    <a:pt x="280" y="27"/>
                    <a:pt x="280" y="28"/>
                  </a:cubicBezTo>
                  <a:cubicBezTo>
                    <a:pt x="280" y="28"/>
                    <a:pt x="280" y="29"/>
                    <a:pt x="280" y="30"/>
                  </a:cubicBezTo>
                  <a:cubicBezTo>
                    <a:pt x="280" y="31"/>
                    <a:pt x="280" y="32"/>
                    <a:pt x="280" y="32"/>
                  </a:cubicBezTo>
                  <a:cubicBezTo>
                    <a:pt x="281" y="32"/>
                    <a:pt x="282" y="33"/>
                    <a:pt x="282" y="34"/>
                  </a:cubicBezTo>
                  <a:cubicBezTo>
                    <a:pt x="282" y="34"/>
                    <a:pt x="282" y="36"/>
                    <a:pt x="282" y="36"/>
                  </a:cubicBezTo>
                  <a:cubicBezTo>
                    <a:pt x="281" y="36"/>
                    <a:pt x="279" y="36"/>
                    <a:pt x="279" y="36"/>
                  </a:cubicBezTo>
                  <a:cubicBezTo>
                    <a:pt x="278" y="37"/>
                    <a:pt x="277" y="39"/>
                    <a:pt x="277" y="40"/>
                  </a:cubicBezTo>
                  <a:cubicBezTo>
                    <a:pt x="276" y="40"/>
                    <a:pt x="275" y="41"/>
                    <a:pt x="275" y="41"/>
                  </a:cubicBezTo>
                  <a:cubicBezTo>
                    <a:pt x="275" y="41"/>
                    <a:pt x="274" y="41"/>
                    <a:pt x="273" y="41"/>
                  </a:cubicBezTo>
                  <a:cubicBezTo>
                    <a:pt x="272" y="40"/>
                    <a:pt x="271" y="41"/>
                    <a:pt x="270" y="41"/>
                  </a:cubicBezTo>
                  <a:cubicBezTo>
                    <a:pt x="269" y="41"/>
                    <a:pt x="267" y="40"/>
                    <a:pt x="266" y="40"/>
                  </a:cubicBezTo>
                  <a:cubicBezTo>
                    <a:pt x="266" y="40"/>
                    <a:pt x="266" y="45"/>
                    <a:pt x="266" y="47"/>
                  </a:cubicBezTo>
                  <a:cubicBezTo>
                    <a:pt x="266" y="49"/>
                    <a:pt x="267" y="50"/>
                    <a:pt x="267" y="51"/>
                  </a:cubicBezTo>
                  <a:cubicBezTo>
                    <a:pt x="266" y="52"/>
                    <a:pt x="266" y="52"/>
                    <a:pt x="267" y="53"/>
                  </a:cubicBezTo>
                  <a:cubicBezTo>
                    <a:pt x="267" y="54"/>
                    <a:pt x="268" y="55"/>
                    <a:pt x="267" y="56"/>
                  </a:cubicBezTo>
                  <a:cubicBezTo>
                    <a:pt x="266" y="57"/>
                    <a:pt x="267" y="58"/>
                    <a:pt x="268" y="59"/>
                  </a:cubicBezTo>
                  <a:cubicBezTo>
                    <a:pt x="269" y="59"/>
                    <a:pt x="271" y="60"/>
                    <a:pt x="271" y="60"/>
                  </a:cubicBezTo>
                  <a:cubicBezTo>
                    <a:pt x="271" y="59"/>
                    <a:pt x="272" y="58"/>
                    <a:pt x="273" y="58"/>
                  </a:cubicBezTo>
                  <a:cubicBezTo>
                    <a:pt x="274" y="58"/>
                    <a:pt x="276" y="57"/>
                    <a:pt x="277" y="57"/>
                  </a:cubicBezTo>
                  <a:cubicBezTo>
                    <a:pt x="277" y="57"/>
                    <a:pt x="280" y="58"/>
                    <a:pt x="280" y="59"/>
                  </a:cubicBezTo>
                  <a:cubicBezTo>
                    <a:pt x="281" y="59"/>
                    <a:pt x="282" y="57"/>
                    <a:pt x="282" y="56"/>
                  </a:cubicBezTo>
                  <a:cubicBezTo>
                    <a:pt x="283" y="54"/>
                    <a:pt x="285" y="55"/>
                    <a:pt x="286" y="55"/>
                  </a:cubicBezTo>
                  <a:cubicBezTo>
                    <a:pt x="287" y="55"/>
                    <a:pt x="289" y="56"/>
                    <a:pt x="290" y="56"/>
                  </a:cubicBezTo>
                  <a:cubicBezTo>
                    <a:pt x="291" y="57"/>
                    <a:pt x="293" y="57"/>
                    <a:pt x="294" y="58"/>
                  </a:cubicBezTo>
                  <a:cubicBezTo>
                    <a:pt x="295" y="59"/>
                    <a:pt x="299" y="61"/>
                    <a:pt x="300" y="62"/>
                  </a:cubicBezTo>
                  <a:cubicBezTo>
                    <a:pt x="302" y="63"/>
                    <a:pt x="304" y="66"/>
                    <a:pt x="303" y="67"/>
                  </a:cubicBezTo>
                  <a:cubicBezTo>
                    <a:pt x="302" y="67"/>
                    <a:pt x="300" y="67"/>
                    <a:pt x="299" y="67"/>
                  </a:cubicBezTo>
                  <a:cubicBezTo>
                    <a:pt x="298" y="67"/>
                    <a:pt x="296" y="67"/>
                    <a:pt x="296" y="66"/>
                  </a:cubicBezTo>
                  <a:cubicBezTo>
                    <a:pt x="295" y="66"/>
                    <a:pt x="295" y="67"/>
                    <a:pt x="295" y="67"/>
                  </a:cubicBezTo>
                  <a:cubicBezTo>
                    <a:pt x="294" y="68"/>
                    <a:pt x="293" y="68"/>
                    <a:pt x="292" y="68"/>
                  </a:cubicBezTo>
                  <a:cubicBezTo>
                    <a:pt x="292" y="68"/>
                    <a:pt x="291" y="68"/>
                    <a:pt x="291" y="69"/>
                  </a:cubicBezTo>
                  <a:cubicBezTo>
                    <a:pt x="290" y="69"/>
                    <a:pt x="290" y="70"/>
                    <a:pt x="289" y="70"/>
                  </a:cubicBezTo>
                  <a:cubicBezTo>
                    <a:pt x="288" y="70"/>
                    <a:pt x="288" y="69"/>
                    <a:pt x="287" y="69"/>
                  </a:cubicBezTo>
                  <a:cubicBezTo>
                    <a:pt x="287" y="70"/>
                    <a:pt x="286" y="70"/>
                    <a:pt x="286" y="71"/>
                  </a:cubicBezTo>
                  <a:cubicBezTo>
                    <a:pt x="286" y="72"/>
                    <a:pt x="285" y="72"/>
                    <a:pt x="285" y="72"/>
                  </a:cubicBezTo>
                  <a:cubicBezTo>
                    <a:pt x="284" y="72"/>
                    <a:pt x="283" y="72"/>
                    <a:pt x="282" y="73"/>
                  </a:cubicBezTo>
                  <a:cubicBezTo>
                    <a:pt x="282" y="74"/>
                    <a:pt x="281" y="75"/>
                    <a:pt x="281" y="76"/>
                  </a:cubicBezTo>
                  <a:cubicBezTo>
                    <a:pt x="281" y="77"/>
                    <a:pt x="281" y="77"/>
                    <a:pt x="281" y="78"/>
                  </a:cubicBezTo>
                  <a:cubicBezTo>
                    <a:pt x="282" y="78"/>
                    <a:pt x="283" y="78"/>
                    <a:pt x="282" y="79"/>
                  </a:cubicBezTo>
                  <a:cubicBezTo>
                    <a:pt x="281" y="79"/>
                    <a:pt x="281" y="80"/>
                    <a:pt x="280" y="81"/>
                  </a:cubicBezTo>
                  <a:cubicBezTo>
                    <a:pt x="280" y="82"/>
                    <a:pt x="280" y="82"/>
                    <a:pt x="278" y="83"/>
                  </a:cubicBezTo>
                  <a:cubicBezTo>
                    <a:pt x="277" y="83"/>
                    <a:pt x="275" y="84"/>
                    <a:pt x="274" y="84"/>
                  </a:cubicBezTo>
                  <a:cubicBezTo>
                    <a:pt x="273" y="84"/>
                    <a:pt x="273" y="83"/>
                    <a:pt x="272" y="85"/>
                  </a:cubicBezTo>
                  <a:cubicBezTo>
                    <a:pt x="271" y="86"/>
                    <a:pt x="272" y="87"/>
                    <a:pt x="271" y="88"/>
                  </a:cubicBezTo>
                  <a:cubicBezTo>
                    <a:pt x="270" y="89"/>
                    <a:pt x="269" y="90"/>
                    <a:pt x="269" y="90"/>
                  </a:cubicBezTo>
                  <a:cubicBezTo>
                    <a:pt x="268" y="91"/>
                    <a:pt x="268" y="92"/>
                    <a:pt x="267" y="92"/>
                  </a:cubicBezTo>
                  <a:cubicBezTo>
                    <a:pt x="265" y="91"/>
                    <a:pt x="262" y="92"/>
                    <a:pt x="261" y="91"/>
                  </a:cubicBezTo>
                  <a:cubicBezTo>
                    <a:pt x="260" y="90"/>
                    <a:pt x="259" y="89"/>
                    <a:pt x="258" y="89"/>
                  </a:cubicBezTo>
                  <a:cubicBezTo>
                    <a:pt x="257" y="90"/>
                    <a:pt x="255" y="90"/>
                    <a:pt x="255" y="90"/>
                  </a:cubicBezTo>
                  <a:cubicBezTo>
                    <a:pt x="254" y="91"/>
                    <a:pt x="254" y="92"/>
                    <a:pt x="254" y="93"/>
                  </a:cubicBezTo>
                  <a:cubicBezTo>
                    <a:pt x="254" y="94"/>
                    <a:pt x="254" y="94"/>
                    <a:pt x="254" y="96"/>
                  </a:cubicBezTo>
                  <a:cubicBezTo>
                    <a:pt x="255" y="98"/>
                    <a:pt x="256" y="98"/>
                    <a:pt x="257" y="99"/>
                  </a:cubicBezTo>
                  <a:cubicBezTo>
                    <a:pt x="258" y="100"/>
                    <a:pt x="260" y="102"/>
                    <a:pt x="260" y="102"/>
                  </a:cubicBezTo>
                  <a:cubicBezTo>
                    <a:pt x="261" y="103"/>
                    <a:pt x="262" y="103"/>
                    <a:pt x="261" y="104"/>
                  </a:cubicBezTo>
                  <a:cubicBezTo>
                    <a:pt x="260" y="105"/>
                    <a:pt x="260" y="106"/>
                    <a:pt x="258" y="107"/>
                  </a:cubicBezTo>
                  <a:cubicBezTo>
                    <a:pt x="257" y="108"/>
                    <a:pt x="257" y="107"/>
                    <a:pt x="256" y="110"/>
                  </a:cubicBezTo>
                  <a:cubicBezTo>
                    <a:pt x="255" y="112"/>
                    <a:pt x="255" y="114"/>
                    <a:pt x="253" y="115"/>
                  </a:cubicBezTo>
                  <a:cubicBezTo>
                    <a:pt x="252" y="116"/>
                    <a:pt x="251" y="117"/>
                    <a:pt x="249" y="118"/>
                  </a:cubicBezTo>
                  <a:cubicBezTo>
                    <a:pt x="248" y="119"/>
                    <a:pt x="247" y="118"/>
                    <a:pt x="244" y="119"/>
                  </a:cubicBezTo>
                  <a:cubicBezTo>
                    <a:pt x="242" y="120"/>
                    <a:pt x="239" y="120"/>
                    <a:pt x="237" y="121"/>
                  </a:cubicBezTo>
                  <a:cubicBezTo>
                    <a:pt x="236" y="121"/>
                    <a:pt x="235" y="121"/>
                    <a:pt x="233" y="122"/>
                  </a:cubicBezTo>
                  <a:cubicBezTo>
                    <a:pt x="231" y="122"/>
                    <a:pt x="228" y="124"/>
                    <a:pt x="226" y="125"/>
                  </a:cubicBezTo>
                  <a:cubicBezTo>
                    <a:pt x="225" y="126"/>
                    <a:pt x="223" y="128"/>
                    <a:pt x="222" y="129"/>
                  </a:cubicBezTo>
                  <a:cubicBezTo>
                    <a:pt x="221" y="130"/>
                    <a:pt x="220" y="132"/>
                    <a:pt x="220" y="131"/>
                  </a:cubicBezTo>
                  <a:cubicBezTo>
                    <a:pt x="219" y="131"/>
                    <a:pt x="219" y="131"/>
                    <a:pt x="218" y="131"/>
                  </a:cubicBezTo>
                  <a:cubicBezTo>
                    <a:pt x="217" y="131"/>
                    <a:pt x="216" y="132"/>
                    <a:pt x="215" y="131"/>
                  </a:cubicBezTo>
                  <a:cubicBezTo>
                    <a:pt x="215" y="129"/>
                    <a:pt x="215" y="129"/>
                    <a:pt x="214" y="130"/>
                  </a:cubicBezTo>
                  <a:cubicBezTo>
                    <a:pt x="212" y="130"/>
                    <a:pt x="210" y="131"/>
                    <a:pt x="209" y="131"/>
                  </a:cubicBezTo>
                  <a:cubicBezTo>
                    <a:pt x="208" y="130"/>
                    <a:pt x="206" y="129"/>
                    <a:pt x="203" y="129"/>
                  </a:cubicBezTo>
                  <a:cubicBezTo>
                    <a:pt x="201" y="128"/>
                    <a:pt x="197" y="128"/>
                    <a:pt x="196" y="128"/>
                  </a:cubicBezTo>
                  <a:cubicBezTo>
                    <a:pt x="195" y="127"/>
                    <a:pt x="194" y="125"/>
                    <a:pt x="193" y="125"/>
                  </a:cubicBezTo>
                  <a:cubicBezTo>
                    <a:pt x="192" y="124"/>
                    <a:pt x="188" y="125"/>
                    <a:pt x="187" y="125"/>
                  </a:cubicBezTo>
                  <a:cubicBezTo>
                    <a:pt x="185" y="125"/>
                    <a:pt x="184" y="124"/>
                    <a:pt x="182" y="124"/>
                  </a:cubicBezTo>
                  <a:cubicBezTo>
                    <a:pt x="180" y="124"/>
                    <a:pt x="177" y="126"/>
                    <a:pt x="176" y="126"/>
                  </a:cubicBezTo>
                  <a:cubicBezTo>
                    <a:pt x="175" y="126"/>
                    <a:pt x="170" y="126"/>
                    <a:pt x="168" y="126"/>
                  </a:cubicBezTo>
                  <a:cubicBezTo>
                    <a:pt x="166" y="126"/>
                    <a:pt x="161" y="125"/>
                    <a:pt x="160" y="125"/>
                  </a:cubicBezTo>
                  <a:cubicBezTo>
                    <a:pt x="159" y="126"/>
                    <a:pt x="158" y="127"/>
                    <a:pt x="156" y="126"/>
                  </a:cubicBezTo>
                  <a:cubicBezTo>
                    <a:pt x="154" y="126"/>
                    <a:pt x="154" y="127"/>
                    <a:pt x="154" y="126"/>
                  </a:cubicBezTo>
                  <a:cubicBezTo>
                    <a:pt x="154" y="125"/>
                    <a:pt x="152" y="124"/>
                    <a:pt x="151" y="124"/>
                  </a:cubicBezTo>
                  <a:cubicBezTo>
                    <a:pt x="150" y="123"/>
                    <a:pt x="148" y="121"/>
                    <a:pt x="148" y="120"/>
                  </a:cubicBezTo>
                  <a:cubicBezTo>
                    <a:pt x="147" y="119"/>
                    <a:pt x="145" y="117"/>
                    <a:pt x="145" y="116"/>
                  </a:cubicBezTo>
                  <a:cubicBezTo>
                    <a:pt x="144" y="115"/>
                    <a:pt x="143" y="115"/>
                    <a:pt x="142" y="114"/>
                  </a:cubicBezTo>
                  <a:cubicBezTo>
                    <a:pt x="142" y="113"/>
                    <a:pt x="142" y="112"/>
                    <a:pt x="142" y="111"/>
                  </a:cubicBezTo>
                  <a:cubicBezTo>
                    <a:pt x="141" y="111"/>
                    <a:pt x="139" y="112"/>
                    <a:pt x="138" y="112"/>
                  </a:cubicBezTo>
                  <a:cubicBezTo>
                    <a:pt x="138" y="111"/>
                    <a:pt x="135" y="110"/>
                    <a:pt x="134" y="110"/>
                  </a:cubicBezTo>
                  <a:cubicBezTo>
                    <a:pt x="133" y="110"/>
                    <a:pt x="133" y="109"/>
                    <a:pt x="132" y="109"/>
                  </a:cubicBezTo>
                  <a:cubicBezTo>
                    <a:pt x="131" y="109"/>
                    <a:pt x="130" y="109"/>
                    <a:pt x="129" y="108"/>
                  </a:cubicBezTo>
                  <a:cubicBezTo>
                    <a:pt x="127" y="106"/>
                    <a:pt x="127" y="106"/>
                    <a:pt x="126" y="106"/>
                  </a:cubicBezTo>
                  <a:cubicBezTo>
                    <a:pt x="124" y="106"/>
                    <a:pt x="123" y="106"/>
                    <a:pt x="122" y="106"/>
                  </a:cubicBezTo>
                  <a:cubicBezTo>
                    <a:pt x="121" y="105"/>
                    <a:pt x="121" y="106"/>
                    <a:pt x="120" y="106"/>
                  </a:cubicBezTo>
                  <a:cubicBezTo>
                    <a:pt x="119" y="106"/>
                    <a:pt x="118" y="107"/>
                    <a:pt x="117" y="106"/>
                  </a:cubicBezTo>
                  <a:cubicBezTo>
                    <a:pt x="116" y="106"/>
                    <a:pt x="115" y="106"/>
                    <a:pt x="114" y="106"/>
                  </a:cubicBezTo>
                  <a:cubicBezTo>
                    <a:pt x="113" y="106"/>
                    <a:pt x="111" y="106"/>
                    <a:pt x="111" y="106"/>
                  </a:cubicBezTo>
                  <a:cubicBezTo>
                    <a:pt x="110" y="106"/>
                    <a:pt x="109" y="105"/>
                    <a:pt x="108" y="105"/>
                  </a:cubicBezTo>
                  <a:cubicBezTo>
                    <a:pt x="107" y="106"/>
                    <a:pt x="107" y="105"/>
                    <a:pt x="106" y="104"/>
                  </a:cubicBezTo>
                  <a:cubicBezTo>
                    <a:pt x="106" y="104"/>
                    <a:pt x="104" y="104"/>
                    <a:pt x="104" y="102"/>
                  </a:cubicBezTo>
                  <a:cubicBezTo>
                    <a:pt x="104" y="101"/>
                    <a:pt x="103" y="100"/>
                    <a:pt x="104" y="99"/>
                  </a:cubicBezTo>
                  <a:cubicBezTo>
                    <a:pt x="104" y="98"/>
                    <a:pt x="105" y="98"/>
                    <a:pt x="105" y="97"/>
                  </a:cubicBezTo>
                  <a:cubicBezTo>
                    <a:pt x="104" y="95"/>
                    <a:pt x="103" y="95"/>
                    <a:pt x="103" y="94"/>
                  </a:cubicBezTo>
                  <a:cubicBezTo>
                    <a:pt x="103" y="93"/>
                    <a:pt x="103" y="92"/>
                    <a:pt x="103" y="91"/>
                  </a:cubicBezTo>
                  <a:cubicBezTo>
                    <a:pt x="102" y="90"/>
                    <a:pt x="101" y="89"/>
                    <a:pt x="101" y="89"/>
                  </a:cubicBezTo>
                  <a:cubicBezTo>
                    <a:pt x="100" y="88"/>
                    <a:pt x="100" y="89"/>
                    <a:pt x="99" y="88"/>
                  </a:cubicBezTo>
                  <a:cubicBezTo>
                    <a:pt x="98" y="86"/>
                    <a:pt x="96" y="86"/>
                    <a:pt x="96" y="85"/>
                  </a:cubicBezTo>
                  <a:cubicBezTo>
                    <a:pt x="96" y="84"/>
                    <a:pt x="95" y="83"/>
                    <a:pt x="95" y="83"/>
                  </a:cubicBezTo>
                  <a:cubicBezTo>
                    <a:pt x="94" y="82"/>
                    <a:pt x="93" y="82"/>
                    <a:pt x="93" y="82"/>
                  </a:cubicBezTo>
                  <a:cubicBezTo>
                    <a:pt x="92" y="81"/>
                    <a:pt x="92" y="80"/>
                    <a:pt x="91" y="80"/>
                  </a:cubicBezTo>
                  <a:cubicBezTo>
                    <a:pt x="91" y="80"/>
                    <a:pt x="91" y="82"/>
                    <a:pt x="89" y="80"/>
                  </a:cubicBezTo>
                  <a:cubicBezTo>
                    <a:pt x="88" y="79"/>
                    <a:pt x="87" y="79"/>
                    <a:pt x="86" y="79"/>
                  </a:cubicBezTo>
                  <a:cubicBezTo>
                    <a:pt x="86" y="79"/>
                    <a:pt x="85" y="80"/>
                    <a:pt x="84" y="79"/>
                  </a:cubicBezTo>
                  <a:cubicBezTo>
                    <a:pt x="84" y="79"/>
                    <a:pt x="83" y="79"/>
                    <a:pt x="82" y="78"/>
                  </a:cubicBezTo>
                  <a:cubicBezTo>
                    <a:pt x="82" y="78"/>
                    <a:pt x="80" y="78"/>
                    <a:pt x="80" y="77"/>
                  </a:cubicBezTo>
                  <a:cubicBezTo>
                    <a:pt x="79" y="76"/>
                    <a:pt x="79" y="76"/>
                    <a:pt x="78" y="76"/>
                  </a:cubicBezTo>
                  <a:cubicBezTo>
                    <a:pt x="76" y="75"/>
                    <a:pt x="75" y="76"/>
                    <a:pt x="75" y="75"/>
                  </a:cubicBezTo>
                  <a:cubicBezTo>
                    <a:pt x="75" y="74"/>
                    <a:pt x="75" y="73"/>
                    <a:pt x="74" y="73"/>
                  </a:cubicBezTo>
                  <a:cubicBezTo>
                    <a:pt x="73" y="73"/>
                    <a:pt x="73" y="73"/>
                    <a:pt x="72" y="72"/>
                  </a:cubicBezTo>
                  <a:cubicBezTo>
                    <a:pt x="72" y="71"/>
                    <a:pt x="72" y="70"/>
                    <a:pt x="72" y="70"/>
                  </a:cubicBezTo>
                  <a:cubicBezTo>
                    <a:pt x="71" y="69"/>
                    <a:pt x="71" y="69"/>
                    <a:pt x="71" y="69"/>
                  </a:cubicBezTo>
                  <a:cubicBezTo>
                    <a:pt x="71" y="69"/>
                    <a:pt x="70" y="69"/>
                    <a:pt x="70" y="70"/>
                  </a:cubicBezTo>
                  <a:cubicBezTo>
                    <a:pt x="69" y="70"/>
                    <a:pt x="69" y="70"/>
                    <a:pt x="68" y="69"/>
                  </a:cubicBezTo>
                  <a:cubicBezTo>
                    <a:pt x="68" y="69"/>
                    <a:pt x="67" y="70"/>
                    <a:pt x="66" y="70"/>
                  </a:cubicBezTo>
                  <a:cubicBezTo>
                    <a:pt x="65" y="70"/>
                    <a:pt x="64" y="70"/>
                    <a:pt x="65" y="71"/>
                  </a:cubicBezTo>
                  <a:cubicBezTo>
                    <a:pt x="65" y="73"/>
                    <a:pt x="66" y="73"/>
                    <a:pt x="66" y="74"/>
                  </a:cubicBezTo>
                  <a:cubicBezTo>
                    <a:pt x="65" y="75"/>
                    <a:pt x="65" y="76"/>
                    <a:pt x="64" y="77"/>
                  </a:cubicBezTo>
                  <a:cubicBezTo>
                    <a:pt x="63" y="77"/>
                    <a:pt x="63" y="77"/>
                    <a:pt x="62" y="77"/>
                  </a:cubicBezTo>
                  <a:cubicBezTo>
                    <a:pt x="60" y="77"/>
                    <a:pt x="60" y="78"/>
                    <a:pt x="60" y="79"/>
                  </a:cubicBezTo>
                  <a:cubicBezTo>
                    <a:pt x="60" y="81"/>
                    <a:pt x="60" y="83"/>
                    <a:pt x="61" y="84"/>
                  </a:cubicBezTo>
                  <a:cubicBezTo>
                    <a:pt x="62" y="85"/>
                    <a:pt x="62" y="87"/>
                    <a:pt x="63" y="87"/>
                  </a:cubicBezTo>
                  <a:cubicBezTo>
                    <a:pt x="63" y="88"/>
                    <a:pt x="64" y="89"/>
                    <a:pt x="63" y="89"/>
                  </a:cubicBezTo>
                  <a:cubicBezTo>
                    <a:pt x="62" y="90"/>
                    <a:pt x="61" y="91"/>
                    <a:pt x="61" y="91"/>
                  </a:cubicBezTo>
                  <a:cubicBezTo>
                    <a:pt x="60" y="92"/>
                    <a:pt x="59" y="94"/>
                    <a:pt x="59" y="93"/>
                  </a:cubicBezTo>
                  <a:cubicBezTo>
                    <a:pt x="58" y="92"/>
                    <a:pt x="58" y="91"/>
                    <a:pt x="56" y="92"/>
                  </a:cubicBezTo>
                  <a:cubicBezTo>
                    <a:pt x="55" y="92"/>
                    <a:pt x="53" y="92"/>
                    <a:pt x="52" y="92"/>
                  </a:cubicBezTo>
                  <a:cubicBezTo>
                    <a:pt x="51" y="92"/>
                    <a:pt x="49" y="92"/>
                    <a:pt x="49" y="91"/>
                  </a:cubicBezTo>
                  <a:cubicBezTo>
                    <a:pt x="48" y="91"/>
                    <a:pt x="48" y="90"/>
                    <a:pt x="47" y="90"/>
                  </a:cubicBezTo>
                  <a:cubicBezTo>
                    <a:pt x="46" y="90"/>
                    <a:pt x="45" y="90"/>
                    <a:pt x="46" y="91"/>
                  </a:cubicBezTo>
                  <a:cubicBezTo>
                    <a:pt x="46" y="92"/>
                    <a:pt x="46" y="93"/>
                    <a:pt x="46" y="94"/>
                  </a:cubicBezTo>
                  <a:cubicBezTo>
                    <a:pt x="46" y="95"/>
                    <a:pt x="46" y="96"/>
                    <a:pt x="46" y="99"/>
                  </a:cubicBezTo>
                  <a:cubicBezTo>
                    <a:pt x="46" y="102"/>
                    <a:pt x="46" y="103"/>
                    <a:pt x="46" y="105"/>
                  </a:cubicBezTo>
                  <a:cubicBezTo>
                    <a:pt x="46" y="107"/>
                    <a:pt x="46" y="107"/>
                    <a:pt x="47" y="107"/>
                  </a:cubicBezTo>
                  <a:cubicBezTo>
                    <a:pt x="48" y="107"/>
                    <a:pt x="49" y="108"/>
                    <a:pt x="49" y="109"/>
                  </a:cubicBezTo>
                  <a:cubicBezTo>
                    <a:pt x="49" y="110"/>
                    <a:pt x="48" y="111"/>
                    <a:pt x="48" y="111"/>
                  </a:cubicBezTo>
                  <a:cubicBezTo>
                    <a:pt x="47" y="110"/>
                    <a:pt x="46" y="109"/>
                    <a:pt x="45" y="110"/>
                  </a:cubicBezTo>
                  <a:cubicBezTo>
                    <a:pt x="44" y="110"/>
                    <a:pt x="43" y="111"/>
                    <a:pt x="43" y="110"/>
                  </a:cubicBezTo>
                  <a:cubicBezTo>
                    <a:pt x="43" y="110"/>
                    <a:pt x="42" y="109"/>
                    <a:pt x="42" y="109"/>
                  </a:cubicBezTo>
                  <a:cubicBezTo>
                    <a:pt x="41" y="109"/>
                    <a:pt x="40" y="110"/>
                    <a:pt x="38" y="111"/>
                  </a:cubicBezTo>
                  <a:cubicBezTo>
                    <a:pt x="37" y="111"/>
                    <a:pt x="35" y="112"/>
                    <a:pt x="34" y="112"/>
                  </a:cubicBezTo>
                  <a:cubicBezTo>
                    <a:pt x="33" y="112"/>
                    <a:pt x="32" y="113"/>
                    <a:pt x="31" y="113"/>
                  </a:cubicBezTo>
                  <a:cubicBezTo>
                    <a:pt x="31" y="113"/>
                    <a:pt x="30" y="114"/>
                    <a:pt x="31" y="115"/>
                  </a:cubicBezTo>
                  <a:cubicBezTo>
                    <a:pt x="32" y="115"/>
                    <a:pt x="33" y="115"/>
                    <a:pt x="34" y="115"/>
                  </a:cubicBezTo>
                  <a:cubicBezTo>
                    <a:pt x="35" y="115"/>
                    <a:pt x="36" y="115"/>
                    <a:pt x="35" y="116"/>
                  </a:cubicBezTo>
                  <a:cubicBezTo>
                    <a:pt x="35" y="117"/>
                    <a:pt x="34" y="117"/>
                    <a:pt x="35" y="118"/>
                  </a:cubicBezTo>
                  <a:cubicBezTo>
                    <a:pt x="36" y="120"/>
                    <a:pt x="38" y="124"/>
                    <a:pt x="38" y="124"/>
                  </a:cubicBezTo>
                  <a:cubicBezTo>
                    <a:pt x="38" y="125"/>
                    <a:pt x="40" y="126"/>
                    <a:pt x="40" y="127"/>
                  </a:cubicBezTo>
                  <a:cubicBezTo>
                    <a:pt x="40" y="128"/>
                    <a:pt x="40" y="130"/>
                    <a:pt x="41" y="130"/>
                  </a:cubicBezTo>
                  <a:cubicBezTo>
                    <a:pt x="41" y="130"/>
                    <a:pt x="42" y="131"/>
                    <a:pt x="42" y="131"/>
                  </a:cubicBezTo>
                  <a:cubicBezTo>
                    <a:pt x="42" y="132"/>
                    <a:pt x="41" y="132"/>
                    <a:pt x="40" y="132"/>
                  </a:cubicBezTo>
                  <a:cubicBezTo>
                    <a:pt x="40" y="133"/>
                    <a:pt x="39" y="133"/>
                    <a:pt x="40" y="134"/>
                  </a:cubicBezTo>
                  <a:cubicBezTo>
                    <a:pt x="41" y="134"/>
                    <a:pt x="41" y="134"/>
                    <a:pt x="41" y="135"/>
                  </a:cubicBezTo>
                  <a:cubicBezTo>
                    <a:pt x="40" y="135"/>
                    <a:pt x="39" y="135"/>
                    <a:pt x="39" y="136"/>
                  </a:cubicBezTo>
                  <a:cubicBezTo>
                    <a:pt x="39" y="137"/>
                    <a:pt x="39" y="137"/>
                    <a:pt x="39" y="138"/>
                  </a:cubicBezTo>
                  <a:cubicBezTo>
                    <a:pt x="40" y="139"/>
                    <a:pt x="40" y="140"/>
                    <a:pt x="41" y="141"/>
                  </a:cubicBezTo>
                  <a:cubicBezTo>
                    <a:pt x="41" y="142"/>
                    <a:pt x="42" y="143"/>
                    <a:pt x="40" y="143"/>
                  </a:cubicBezTo>
                  <a:cubicBezTo>
                    <a:pt x="39" y="143"/>
                    <a:pt x="39" y="144"/>
                    <a:pt x="37" y="145"/>
                  </a:cubicBezTo>
                  <a:cubicBezTo>
                    <a:pt x="36" y="146"/>
                    <a:pt x="35" y="146"/>
                    <a:pt x="34" y="147"/>
                  </a:cubicBezTo>
                  <a:cubicBezTo>
                    <a:pt x="33" y="148"/>
                    <a:pt x="30" y="149"/>
                    <a:pt x="30" y="151"/>
                  </a:cubicBezTo>
                  <a:cubicBezTo>
                    <a:pt x="30" y="152"/>
                    <a:pt x="29" y="154"/>
                    <a:pt x="28" y="154"/>
                  </a:cubicBezTo>
                  <a:cubicBezTo>
                    <a:pt x="28" y="154"/>
                    <a:pt x="26" y="154"/>
                    <a:pt x="25" y="154"/>
                  </a:cubicBezTo>
                  <a:cubicBezTo>
                    <a:pt x="24" y="154"/>
                    <a:pt x="21" y="154"/>
                    <a:pt x="21" y="154"/>
                  </a:cubicBezTo>
                  <a:cubicBezTo>
                    <a:pt x="20" y="155"/>
                    <a:pt x="19" y="156"/>
                    <a:pt x="19" y="158"/>
                  </a:cubicBezTo>
                  <a:cubicBezTo>
                    <a:pt x="19" y="159"/>
                    <a:pt x="19" y="161"/>
                    <a:pt x="18" y="161"/>
                  </a:cubicBezTo>
                  <a:cubicBezTo>
                    <a:pt x="18" y="162"/>
                    <a:pt x="17" y="162"/>
                    <a:pt x="16" y="161"/>
                  </a:cubicBezTo>
                  <a:cubicBezTo>
                    <a:pt x="16" y="161"/>
                    <a:pt x="16" y="162"/>
                    <a:pt x="15" y="162"/>
                  </a:cubicBezTo>
                  <a:cubicBezTo>
                    <a:pt x="14" y="163"/>
                    <a:pt x="13" y="163"/>
                    <a:pt x="13" y="162"/>
                  </a:cubicBezTo>
                  <a:cubicBezTo>
                    <a:pt x="12" y="161"/>
                    <a:pt x="12" y="159"/>
                    <a:pt x="11" y="160"/>
                  </a:cubicBezTo>
                  <a:cubicBezTo>
                    <a:pt x="10" y="160"/>
                    <a:pt x="9" y="161"/>
                    <a:pt x="8" y="161"/>
                  </a:cubicBezTo>
                  <a:cubicBezTo>
                    <a:pt x="8" y="161"/>
                    <a:pt x="7" y="161"/>
                    <a:pt x="6" y="161"/>
                  </a:cubicBezTo>
                  <a:cubicBezTo>
                    <a:pt x="6" y="161"/>
                    <a:pt x="6" y="162"/>
                    <a:pt x="6" y="162"/>
                  </a:cubicBezTo>
                  <a:cubicBezTo>
                    <a:pt x="6" y="163"/>
                    <a:pt x="6" y="163"/>
                    <a:pt x="5" y="164"/>
                  </a:cubicBezTo>
                  <a:cubicBezTo>
                    <a:pt x="4" y="165"/>
                    <a:pt x="3" y="165"/>
                    <a:pt x="2" y="165"/>
                  </a:cubicBezTo>
                  <a:cubicBezTo>
                    <a:pt x="2" y="165"/>
                    <a:pt x="1" y="166"/>
                    <a:pt x="1" y="167"/>
                  </a:cubicBezTo>
                  <a:cubicBezTo>
                    <a:pt x="1" y="168"/>
                    <a:pt x="2" y="170"/>
                    <a:pt x="2" y="171"/>
                  </a:cubicBezTo>
                  <a:cubicBezTo>
                    <a:pt x="2" y="171"/>
                    <a:pt x="1" y="172"/>
                    <a:pt x="1" y="172"/>
                  </a:cubicBezTo>
                  <a:cubicBezTo>
                    <a:pt x="1" y="172"/>
                    <a:pt x="0" y="175"/>
                    <a:pt x="1" y="175"/>
                  </a:cubicBezTo>
                  <a:cubicBezTo>
                    <a:pt x="2" y="176"/>
                    <a:pt x="3" y="177"/>
                    <a:pt x="3" y="178"/>
                  </a:cubicBezTo>
                  <a:cubicBezTo>
                    <a:pt x="2" y="179"/>
                    <a:pt x="2" y="179"/>
                    <a:pt x="3" y="180"/>
                  </a:cubicBezTo>
                  <a:cubicBezTo>
                    <a:pt x="4" y="181"/>
                    <a:pt x="5" y="182"/>
                    <a:pt x="5" y="181"/>
                  </a:cubicBezTo>
                  <a:cubicBezTo>
                    <a:pt x="5" y="180"/>
                    <a:pt x="6" y="180"/>
                    <a:pt x="7" y="180"/>
                  </a:cubicBezTo>
                  <a:cubicBezTo>
                    <a:pt x="8" y="181"/>
                    <a:pt x="10" y="182"/>
                    <a:pt x="11" y="182"/>
                  </a:cubicBezTo>
                  <a:cubicBezTo>
                    <a:pt x="11" y="182"/>
                    <a:pt x="12" y="183"/>
                    <a:pt x="12" y="184"/>
                  </a:cubicBezTo>
                  <a:cubicBezTo>
                    <a:pt x="12" y="185"/>
                    <a:pt x="13" y="186"/>
                    <a:pt x="13" y="188"/>
                  </a:cubicBezTo>
                  <a:cubicBezTo>
                    <a:pt x="13" y="190"/>
                    <a:pt x="13" y="190"/>
                    <a:pt x="14" y="191"/>
                  </a:cubicBezTo>
                  <a:cubicBezTo>
                    <a:pt x="14" y="192"/>
                    <a:pt x="16" y="192"/>
                    <a:pt x="15" y="193"/>
                  </a:cubicBezTo>
                  <a:cubicBezTo>
                    <a:pt x="15" y="194"/>
                    <a:pt x="15" y="195"/>
                    <a:pt x="14" y="195"/>
                  </a:cubicBezTo>
                  <a:cubicBezTo>
                    <a:pt x="13" y="194"/>
                    <a:pt x="13" y="194"/>
                    <a:pt x="12" y="195"/>
                  </a:cubicBezTo>
                  <a:cubicBezTo>
                    <a:pt x="11" y="196"/>
                    <a:pt x="11" y="196"/>
                    <a:pt x="11" y="197"/>
                  </a:cubicBezTo>
                  <a:cubicBezTo>
                    <a:pt x="12" y="197"/>
                    <a:pt x="14" y="197"/>
                    <a:pt x="14" y="198"/>
                  </a:cubicBezTo>
                  <a:cubicBezTo>
                    <a:pt x="15" y="198"/>
                    <a:pt x="16" y="197"/>
                    <a:pt x="17" y="198"/>
                  </a:cubicBezTo>
                  <a:cubicBezTo>
                    <a:pt x="18" y="198"/>
                    <a:pt x="18" y="198"/>
                    <a:pt x="19" y="199"/>
                  </a:cubicBezTo>
                  <a:cubicBezTo>
                    <a:pt x="19" y="199"/>
                    <a:pt x="19" y="200"/>
                    <a:pt x="20" y="200"/>
                  </a:cubicBezTo>
                  <a:cubicBezTo>
                    <a:pt x="21" y="200"/>
                    <a:pt x="22" y="200"/>
                    <a:pt x="23" y="201"/>
                  </a:cubicBezTo>
                  <a:cubicBezTo>
                    <a:pt x="24" y="202"/>
                    <a:pt x="24" y="203"/>
                    <a:pt x="24" y="204"/>
                  </a:cubicBezTo>
                  <a:cubicBezTo>
                    <a:pt x="24" y="205"/>
                    <a:pt x="24" y="207"/>
                    <a:pt x="24" y="207"/>
                  </a:cubicBezTo>
                  <a:cubicBezTo>
                    <a:pt x="25" y="208"/>
                    <a:pt x="25" y="208"/>
                    <a:pt x="26" y="209"/>
                  </a:cubicBezTo>
                  <a:cubicBezTo>
                    <a:pt x="27" y="210"/>
                    <a:pt x="27" y="210"/>
                    <a:pt x="28" y="209"/>
                  </a:cubicBezTo>
                  <a:cubicBezTo>
                    <a:pt x="29" y="209"/>
                    <a:pt x="29" y="209"/>
                    <a:pt x="29" y="210"/>
                  </a:cubicBezTo>
                  <a:cubicBezTo>
                    <a:pt x="30" y="210"/>
                    <a:pt x="30" y="211"/>
                    <a:pt x="32" y="211"/>
                  </a:cubicBezTo>
                  <a:cubicBezTo>
                    <a:pt x="33" y="212"/>
                    <a:pt x="34" y="212"/>
                    <a:pt x="36" y="212"/>
                  </a:cubicBezTo>
                  <a:cubicBezTo>
                    <a:pt x="37" y="213"/>
                    <a:pt x="39" y="213"/>
                    <a:pt x="40" y="213"/>
                  </a:cubicBezTo>
                  <a:cubicBezTo>
                    <a:pt x="41" y="213"/>
                    <a:pt x="41" y="212"/>
                    <a:pt x="41" y="211"/>
                  </a:cubicBezTo>
                  <a:cubicBezTo>
                    <a:pt x="42" y="211"/>
                    <a:pt x="44" y="209"/>
                    <a:pt x="44" y="209"/>
                  </a:cubicBezTo>
                  <a:cubicBezTo>
                    <a:pt x="45" y="209"/>
                    <a:pt x="48" y="207"/>
                    <a:pt x="49" y="207"/>
                  </a:cubicBezTo>
                  <a:cubicBezTo>
                    <a:pt x="50" y="208"/>
                    <a:pt x="52" y="208"/>
                    <a:pt x="52" y="209"/>
                  </a:cubicBezTo>
                  <a:cubicBezTo>
                    <a:pt x="53" y="210"/>
                    <a:pt x="54" y="211"/>
                    <a:pt x="55" y="211"/>
                  </a:cubicBezTo>
                  <a:cubicBezTo>
                    <a:pt x="56" y="212"/>
                    <a:pt x="56" y="212"/>
                    <a:pt x="57" y="212"/>
                  </a:cubicBezTo>
                  <a:cubicBezTo>
                    <a:pt x="58" y="211"/>
                    <a:pt x="58" y="211"/>
                    <a:pt x="58" y="212"/>
                  </a:cubicBezTo>
                  <a:cubicBezTo>
                    <a:pt x="58" y="214"/>
                    <a:pt x="58" y="214"/>
                    <a:pt x="58" y="215"/>
                  </a:cubicBezTo>
                  <a:cubicBezTo>
                    <a:pt x="58" y="217"/>
                    <a:pt x="58" y="218"/>
                    <a:pt x="58" y="219"/>
                  </a:cubicBezTo>
                  <a:cubicBezTo>
                    <a:pt x="57" y="220"/>
                    <a:pt x="56" y="222"/>
                    <a:pt x="55" y="222"/>
                  </a:cubicBezTo>
                  <a:cubicBezTo>
                    <a:pt x="55" y="223"/>
                    <a:pt x="55" y="224"/>
                    <a:pt x="55" y="225"/>
                  </a:cubicBezTo>
                  <a:cubicBezTo>
                    <a:pt x="54" y="226"/>
                    <a:pt x="55" y="227"/>
                    <a:pt x="53" y="227"/>
                  </a:cubicBezTo>
                  <a:cubicBezTo>
                    <a:pt x="52" y="227"/>
                    <a:pt x="50" y="228"/>
                    <a:pt x="51" y="229"/>
                  </a:cubicBezTo>
                  <a:cubicBezTo>
                    <a:pt x="51" y="230"/>
                    <a:pt x="52" y="230"/>
                    <a:pt x="52" y="231"/>
                  </a:cubicBezTo>
                  <a:cubicBezTo>
                    <a:pt x="52" y="232"/>
                    <a:pt x="51" y="233"/>
                    <a:pt x="51" y="234"/>
                  </a:cubicBezTo>
                  <a:cubicBezTo>
                    <a:pt x="51" y="234"/>
                    <a:pt x="53" y="236"/>
                    <a:pt x="54" y="236"/>
                  </a:cubicBezTo>
                  <a:cubicBezTo>
                    <a:pt x="55" y="236"/>
                    <a:pt x="55" y="236"/>
                    <a:pt x="55" y="237"/>
                  </a:cubicBezTo>
                  <a:cubicBezTo>
                    <a:pt x="55" y="238"/>
                    <a:pt x="56" y="239"/>
                    <a:pt x="57" y="240"/>
                  </a:cubicBezTo>
                  <a:cubicBezTo>
                    <a:pt x="57" y="241"/>
                    <a:pt x="57" y="242"/>
                    <a:pt x="57" y="242"/>
                  </a:cubicBezTo>
                  <a:cubicBezTo>
                    <a:pt x="56" y="243"/>
                    <a:pt x="56" y="243"/>
                    <a:pt x="55" y="244"/>
                  </a:cubicBezTo>
                  <a:cubicBezTo>
                    <a:pt x="55" y="245"/>
                    <a:pt x="55" y="246"/>
                    <a:pt x="54" y="245"/>
                  </a:cubicBezTo>
                  <a:cubicBezTo>
                    <a:pt x="53" y="244"/>
                    <a:pt x="52" y="244"/>
                    <a:pt x="52" y="243"/>
                  </a:cubicBezTo>
                  <a:cubicBezTo>
                    <a:pt x="52" y="242"/>
                    <a:pt x="52" y="242"/>
                    <a:pt x="51" y="243"/>
                  </a:cubicBezTo>
                  <a:cubicBezTo>
                    <a:pt x="50" y="243"/>
                    <a:pt x="49" y="242"/>
                    <a:pt x="50" y="243"/>
                  </a:cubicBezTo>
                  <a:cubicBezTo>
                    <a:pt x="50" y="245"/>
                    <a:pt x="50" y="246"/>
                    <a:pt x="51" y="247"/>
                  </a:cubicBezTo>
                  <a:cubicBezTo>
                    <a:pt x="52" y="248"/>
                    <a:pt x="53" y="248"/>
                    <a:pt x="53" y="249"/>
                  </a:cubicBezTo>
                  <a:cubicBezTo>
                    <a:pt x="53" y="251"/>
                    <a:pt x="54" y="251"/>
                    <a:pt x="54" y="253"/>
                  </a:cubicBezTo>
                  <a:cubicBezTo>
                    <a:pt x="54" y="254"/>
                    <a:pt x="54" y="256"/>
                    <a:pt x="54" y="256"/>
                  </a:cubicBezTo>
                  <a:cubicBezTo>
                    <a:pt x="55" y="256"/>
                    <a:pt x="56" y="256"/>
                    <a:pt x="56" y="255"/>
                  </a:cubicBezTo>
                  <a:cubicBezTo>
                    <a:pt x="57" y="254"/>
                    <a:pt x="57" y="254"/>
                    <a:pt x="58" y="255"/>
                  </a:cubicBezTo>
                  <a:cubicBezTo>
                    <a:pt x="58" y="257"/>
                    <a:pt x="59" y="258"/>
                    <a:pt x="60" y="258"/>
                  </a:cubicBezTo>
                  <a:cubicBezTo>
                    <a:pt x="60" y="259"/>
                    <a:pt x="61" y="260"/>
                    <a:pt x="61" y="260"/>
                  </a:cubicBezTo>
                  <a:cubicBezTo>
                    <a:pt x="62" y="259"/>
                    <a:pt x="63" y="259"/>
                    <a:pt x="64" y="259"/>
                  </a:cubicBezTo>
                  <a:cubicBezTo>
                    <a:pt x="64" y="260"/>
                    <a:pt x="66" y="261"/>
                    <a:pt x="66" y="261"/>
                  </a:cubicBezTo>
                  <a:cubicBezTo>
                    <a:pt x="66" y="261"/>
                    <a:pt x="66" y="262"/>
                    <a:pt x="66" y="263"/>
                  </a:cubicBezTo>
                  <a:cubicBezTo>
                    <a:pt x="66" y="263"/>
                    <a:pt x="67" y="263"/>
                    <a:pt x="69" y="264"/>
                  </a:cubicBezTo>
                  <a:cubicBezTo>
                    <a:pt x="70" y="264"/>
                    <a:pt x="71" y="265"/>
                    <a:pt x="72" y="266"/>
                  </a:cubicBezTo>
                  <a:cubicBezTo>
                    <a:pt x="72" y="267"/>
                    <a:pt x="73" y="267"/>
                    <a:pt x="74" y="267"/>
                  </a:cubicBezTo>
                  <a:cubicBezTo>
                    <a:pt x="74" y="268"/>
                    <a:pt x="75" y="269"/>
                    <a:pt x="75" y="268"/>
                  </a:cubicBezTo>
                  <a:cubicBezTo>
                    <a:pt x="76" y="268"/>
                    <a:pt x="76" y="266"/>
                    <a:pt x="76" y="266"/>
                  </a:cubicBezTo>
                  <a:cubicBezTo>
                    <a:pt x="76" y="265"/>
                    <a:pt x="77" y="265"/>
                    <a:pt x="77" y="265"/>
                  </a:cubicBezTo>
                  <a:cubicBezTo>
                    <a:pt x="78" y="264"/>
                    <a:pt x="78" y="264"/>
                    <a:pt x="79" y="265"/>
                  </a:cubicBezTo>
                  <a:cubicBezTo>
                    <a:pt x="80" y="265"/>
                    <a:pt x="80" y="265"/>
                    <a:pt x="81" y="265"/>
                  </a:cubicBezTo>
                  <a:cubicBezTo>
                    <a:pt x="81" y="266"/>
                    <a:pt x="82" y="267"/>
                    <a:pt x="83" y="268"/>
                  </a:cubicBezTo>
                  <a:cubicBezTo>
                    <a:pt x="84" y="268"/>
                    <a:pt x="85" y="269"/>
                    <a:pt x="86" y="270"/>
                  </a:cubicBezTo>
                  <a:cubicBezTo>
                    <a:pt x="87" y="271"/>
                    <a:pt x="89" y="271"/>
                    <a:pt x="89" y="272"/>
                  </a:cubicBezTo>
                  <a:cubicBezTo>
                    <a:pt x="90" y="272"/>
                    <a:pt x="91" y="272"/>
                    <a:pt x="91" y="273"/>
                  </a:cubicBezTo>
                  <a:cubicBezTo>
                    <a:pt x="92" y="273"/>
                    <a:pt x="93" y="276"/>
                    <a:pt x="94" y="276"/>
                  </a:cubicBezTo>
                  <a:cubicBezTo>
                    <a:pt x="95" y="277"/>
                    <a:pt x="96" y="275"/>
                    <a:pt x="97" y="275"/>
                  </a:cubicBezTo>
                  <a:cubicBezTo>
                    <a:pt x="98" y="275"/>
                    <a:pt x="99" y="276"/>
                    <a:pt x="99" y="277"/>
                  </a:cubicBezTo>
                  <a:cubicBezTo>
                    <a:pt x="99" y="278"/>
                    <a:pt x="100" y="278"/>
                    <a:pt x="100" y="279"/>
                  </a:cubicBezTo>
                  <a:cubicBezTo>
                    <a:pt x="101" y="280"/>
                    <a:pt x="102" y="280"/>
                    <a:pt x="103" y="281"/>
                  </a:cubicBezTo>
                  <a:cubicBezTo>
                    <a:pt x="103" y="281"/>
                    <a:pt x="104" y="282"/>
                    <a:pt x="105" y="282"/>
                  </a:cubicBezTo>
                  <a:cubicBezTo>
                    <a:pt x="105" y="282"/>
                    <a:pt x="107" y="281"/>
                    <a:pt x="107" y="282"/>
                  </a:cubicBezTo>
                  <a:cubicBezTo>
                    <a:pt x="107" y="283"/>
                    <a:pt x="107" y="283"/>
                    <a:pt x="107" y="284"/>
                  </a:cubicBezTo>
                  <a:cubicBezTo>
                    <a:pt x="108" y="284"/>
                    <a:pt x="109" y="285"/>
                    <a:pt x="110" y="285"/>
                  </a:cubicBezTo>
                  <a:cubicBezTo>
                    <a:pt x="111" y="285"/>
                    <a:pt x="111" y="284"/>
                    <a:pt x="112" y="285"/>
                  </a:cubicBezTo>
                  <a:cubicBezTo>
                    <a:pt x="113" y="285"/>
                    <a:pt x="113" y="286"/>
                    <a:pt x="114" y="287"/>
                  </a:cubicBezTo>
                  <a:cubicBezTo>
                    <a:pt x="114" y="288"/>
                    <a:pt x="115" y="289"/>
                    <a:pt x="115" y="288"/>
                  </a:cubicBezTo>
                  <a:cubicBezTo>
                    <a:pt x="115" y="288"/>
                    <a:pt x="115" y="286"/>
                    <a:pt x="116" y="286"/>
                  </a:cubicBezTo>
                  <a:cubicBezTo>
                    <a:pt x="116" y="287"/>
                    <a:pt x="117" y="287"/>
                    <a:pt x="118" y="288"/>
                  </a:cubicBezTo>
                  <a:cubicBezTo>
                    <a:pt x="118" y="288"/>
                    <a:pt x="118" y="287"/>
                    <a:pt x="119" y="286"/>
                  </a:cubicBezTo>
                  <a:cubicBezTo>
                    <a:pt x="119" y="286"/>
                    <a:pt x="120" y="286"/>
                    <a:pt x="121" y="287"/>
                  </a:cubicBezTo>
                  <a:cubicBezTo>
                    <a:pt x="121" y="287"/>
                    <a:pt x="123" y="288"/>
                    <a:pt x="123" y="288"/>
                  </a:cubicBezTo>
                  <a:cubicBezTo>
                    <a:pt x="123" y="288"/>
                    <a:pt x="124" y="289"/>
                    <a:pt x="125" y="289"/>
                  </a:cubicBezTo>
                  <a:cubicBezTo>
                    <a:pt x="126" y="288"/>
                    <a:pt x="129" y="288"/>
                    <a:pt x="129" y="288"/>
                  </a:cubicBezTo>
                  <a:cubicBezTo>
                    <a:pt x="130" y="287"/>
                    <a:pt x="130" y="287"/>
                    <a:pt x="131" y="287"/>
                  </a:cubicBezTo>
                  <a:cubicBezTo>
                    <a:pt x="132" y="287"/>
                    <a:pt x="133" y="286"/>
                    <a:pt x="134" y="286"/>
                  </a:cubicBezTo>
                  <a:cubicBezTo>
                    <a:pt x="135" y="285"/>
                    <a:pt x="136" y="286"/>
                    <a:pt x="136" y="286"/>
                  </a:cubicBezTo>
                  <a:cubicBezTo>
                    <a:pt x="136" y="287"/>
                    <a:pt x="137" y="287"/>
                    <a:pt x="137" y="288"/>
                  </a:cubicBezTo>
                  <a:cubicBezTo>
                    <a:pt x="137" y="289"/>
                    <a:pt x="136" y="290"/>
                    <a:pt x="136" y="291"/>
                  </a:cubicBezTo>
                  <a:cubicBezTo>
                    <a:pt x="136" y="291"/>
                    <a:pt x="137" y="293"/>
                    <a:pt x="137" y="292"/>
                  </a:cubicBezTo>
                  <a:cubicBezTo>
                    <a:pt x="138" y="292"/>
                    <a:pt x="138" y="291"/>
                    <a:pt x="138" y="291"/>
                  </a:cubicBezTo>
                  <a:cubicBezTo>
                    <a:pt x="138" y="290"/>
                    <a:pt x="139" y="289"/>
                    <a:pt x="139" y="289"/>
                  </a:cubicBezTo>
                  <a:cubicBezTo>
                    <a:pt x="139" y="288"/>
                    <a:pt x="140" y="288"/>
                    <a:pt x="140" y="287"/>
                  </a:cubicBezTo>
                  <a:cubicBezTo>
                    <a:pt x="140" y="287"/>
                    <a:pt x="141" y="286"/>
                    <a:pt x="141" y="285"/>
                  </a:cubicBezTo>
                  <a:cubicBezTo>
                    <a:pt x="141" y="284"/>
                    <a:pt x="143" y="283"/>
                    <a:pt x="143" y="283"/>
                  </a:cubicBezTo>
                  <a:cubicBezTo>
                    <a:pt x="144" y="282"/>
                    <a:pt x="145" y="282"/>
                    <a:pt x="146" y="282"/>
                  </a:cubicBezTo>
                  <a:cubicBezTo>
                    <a:pt x="147" y="282"/>
                    <a:pt x="147" y="283"/>
                    <a:pt x="147" y="284"/>
                  </a:cubicBezTo>
                  <a:cubicBezTo>
                    <a:pt x="147" y="284"/>
                    <a:pt x="147" y="285"/>
                    <a:pt x="148" y="284"/>
                  </a:cubicBezTo>
                  <a:cubicBezTo>
                    <a:pt x="150" y="284"/>
                    <a:pt x="150" y="284"/>
                    <a:pt x="151" y="285"/>
                  </a:cubicBezTo>
                  <a:cubicBezTo>
                    <a:pt x="152" y="285"/>
                    <a:pt x="152" y="286"/>
                    <a:pt x="153" y="285"/>
                  </a:cubicBezTo>
                  <a:cubicBezTo>
                    <a:pt x="153" y="285"/>
                    <a:pt x="153" y="284"/>
                    <a:pt x="154" y="284"/>
                  </a:cubicBezTo>
                  <a:cubicBezTo>
                    <a:pt x="155" y="284"/>
                    <a:pt x="156" y="284"/>
                    <a:pt x="156" y="285"/>
                  </a:cubicBezTo>
                  <a:cubicBezTo>
                    <a:pt x="157" y="285"/>
                    <a:pt x="157" y="285"/>
                    <a:pt x="157" y="286"/>
                  </a:cubicBezTo>
                  <a:cubicBezTo>
                    <a:pt x="157" y="287"/>
                    <a:pt x="158" y="287"/>
                    <a:pt x="159" y="287"/>
                  </a:cubicBezTo>
                  <a:cubicBezTo>
                    <a:pt x="159" y="287"/>
                    <a:pt x="160" y="287"/>
                    <a:pt x="161" y="287"/>
                  </a:cubicBezTo>
                  <a:cubicBezTo>
                    <a:pt x="161" y="286"/>
                    <a:pt x="161" y="286"/>
                    <a:pt x="162" y="286"/>
                  </a:cubicBezTo>
                  <a:cubicBezTo>
                    <a:pt x="164" y="286"/>
                    <a:pt x="164" y="286"/>
                    <a:pt x="165" y="285"/>
                  </a:cubicBezTo>
                  <a:cubicBezTo>
                    <a:pt x="165" y="284"/>
                    <a:pt x="165" y="283"/>
                    <a:pt x="165" y="283"/>
                  </a:cubicBezTo>
                  <a:cubicBezTo>
                    <a:pt x="166" y="282"/>
                    <a:pt x="166" y="282"/>
                    <a:pt x="166" y="281"/>
                  </a:cubicBezTo>
                  <a:cubicBezTo>
                    <a:pt x="167" y="281"/>
                    <a:pt x="168" y="280"/>
                    <a:pt x="168" y="279"/>
                  </a:cubicBezTo>
                  <a:cubicBezTo>
                    <a:pt x="168" y="278"/>
                    <a:pt x="168" y="278"/>
                    <a:pt x="169" y="277"/>
                  </a:cubicBezTo>
                  <a:cubicBezTo>
                    <a:pt x="171" y="277"/>
                    <a:pt x="173" y="276"/>
                    <a:pt x="173" y="275"/>
                  </a:cubicBezTo>
                  <a:cubicBezTo>
                    <a:pt x="174" y="274"/>
                    <a:pt x="175" y="273"/>
                    <a:pt x="175" y="272"/>
                  </a:cubicBezTo>
                  <a:cubicBezTo>
                    <a:pt x="176" y="271"/>
                    <a:pt x="176" y="271"/>
                    <a:pt x="177" y="271"/>
                  </a:cubicBezTo>
                  <a:cubicBezTo>
                    <a:pt x="177" y="270"/>
                    <a:pt x="177" y="270"/>
                    <a:pt x="178" y="270"/>
                  </a:cubicBezTo>
                  <a:cubicBezTo>
                    <a:pt x="178" y="270"/>
                    <a:pt x="180" y="271"/>
                    <a:pt x="180" y="271"/>
                  </a:cubicBezTo>
                  <a:cubicBezTo>
                    <a:pt x="181" y="271"/>
                    <a:pt x="183" y="272"/>
                    <a:pt x="183" y="272"/>
                  </a:cubicBezTo>
                  <a:cubicBezTo>
                    <a:pt x="184" y="272"/>
                    <a:pt x="184" y="272"/>
                    <a:pt x="185" y="271"/>
                  </a:cubicBezTo>
                  <a:cubicBezTo>
                    <a:pt x="185" y="270"/>
                    <a:pt x="185" y="269"/>
                    <a:pt x="186" y="269"/>
                  </a:cubicBezTo>
                  <a:cubicBezTo>
                    <a:pt x="187" y="268"/>
                    <a:pt x="188" y="268"/>
                    <a:pt x="188" y="268"/>
                  </a:cubicBezTo>
                  <a:cubicBezTo>
                    <a:pt x="189" y="268"/>
                    <a:pt x="189" y="269"/>
                    <a:pt x="190" y="270"/>
                  </a:cubicBezTo>
                  <a:cubicBezTo>
                    <a:pt x="191" y="270"/>
                    <a:pt x="191" y="270"/>
                    <a:pt x="190" y="271"/>
                  </a:cubicBezTo>
                  <a:cubicBezTo>
                    <a:pt x="189" y="271"/>
                    <a:pt x="189" y="272"/>
                    <a:pt x="190" y="272"/>
                  </a:cubicBezTo>
                  <a:cubicBezTo>
                    <a:pt x="190" y="273"/>
                    <a:pt x="191" y="273"/>
                    <a:pt x="192" y="272"/>
                  </a:cubicBezTo>
                  <a:cubicBezTo>
                    <a:pt x="192" y="272"/>
                    <a:pt x="192" y="273"/>
                    <a:pt x="193" y="274"/>
                  </a:cubicBezTo>
                  <a:cubicBezTo>
                    <a:pt x="193" y="274"/>
                    <a:pt x="194" y="275"/>
                    <a:pt x="193" y="276"/>
                  </a:cubicBezTo>
                  <a:cubicBezTo>
                    <a:pt x="192" y="277"/>
                    <a:pt x="192" y="277"/>
                    <a:pt x="192" y="278"/>
                  </a:cubicBezTo>
                  <a:cubicBezTo>
                    <a:pt x="192" y="279"/>
                    <a:pt x="193" y="279"/>
                    <a:pt x="194" y="278"/>
                  </a:cubicBezTo>
                  <a:cubicBezTo>
                    <a:pt x="194" y="278"/>
                    <a:pt x="195" y="278"/>
                    <a:pt x="196" y="278"/>
                  </a:cubicBezTo>
                  <a:cubicBezTo>
                    <a:pt x="196" y="279"/>
                    <a:pt x="197" y="279"/>
                    <a:pt x="198" y="279"/>
                  </a:cubicBezTo>
                  <a:cubicBezTo>
                    <a:pt x="198" y="279"/>
                    <a:pt x="199" y="279"/>
                    <a:pt x="199" y="280"/>
                  </a:cubicBezTo>
                  <a:cubicBezTo>
                    <a:pt x="200" y="280"/>
                    <a:pt x="200" y="280"/>
                    <a:pt x="201" y="278"/>
                  </a:cubicBezTo>
                  <a:cubicBezTo>
                    <a:pt x="201" y="277"/>
                    <a:pt x="200" y="276"/>
                    <a:pt x="201" y="277"/>
                  </a:cubicBezTo>
                  <a:cubicBezTo>
                    <a:pt x="202" y="278"/>
                    <a:pt x="204" y="278"/>
                    <a:pt x="204" y="278"/>
                  </a:cubicBezTo>
                  <a:cubicBezTo>
                    <a:pt x="205" y="279"/>
                    <a:pt x="206" y="280"/>
                    <a:pt x="206" y="281"/>
                  </a:cubicBezTo>
                  <a:cubicBezTo>
                    <a:pt x="207" y="282"/>
                    <a:pt x="208" y="284"/>
                    <a:pt x="208" y="285"/>
                  </a:cubicBezTo>
                  <a:cubicBezTo>
                    <a:pt x="208" y="285"/>
                    <a:pt x="209" y="286"/>
                    <a:pt x="210" y="285"/>
                  </a:cubicBezTo>
                  <a:cubicBezTo>
                    <a:pt x="210" y="285"/>
                    <a:pt x="211" y="285"/>
                    <a:pt x="211" y="286"/>
                  </a:cubicBezTo>
                  <a:cubicBezTo>
                    <a:pt x="211" y="287"/>
                    <a:pt x="212" y="288"/>
                    <a:pt x="212" y="289"/>
                  </a:cubicBezTo>
                  <a:cubicBezTo>
                    <a:pt x="213" y="291"/>
                    <a:pt x="213" y="293"/>
                    <a:pt x="213" y="294"/>
                  </a:cubicBezTo>
                  <a:cubicBezTo>
                    <a:pt x="214" y="295"/>
                    <a:pt x="214" y="297"/>
                    <a:pt x="214" y="299"/>
                  </a:cubicBezTo>
                  <a:cubicBezTo>
                    <a:pt x="214" y="300"/>
                    <a:pt x="214" y="300"/>
                    <a:pt x="214" y="300"/>
                  </a:cubicBezTo>
                  <a:cubicBezTo>
                    <a:pt x="213" y="301"/>
                    <a:pt x="213" y="301"/>
                    <a:pt x="214" y="302"/>
                  </a:cubicBezTo>
                  <a:cubicBezTo>
                    <a:pt x="214" y="302"/>
                    <a:pt x="214" y="303"/>
                    <a:pt x="214" y="304"/>
                  </a:cubicBezTo>
                  <a:cubicBezTo>
                    <a:pt x="214" y="304"/>
                    <a:pt x="213" y="303"/>
                    <a:pt x="213" y="304"/>
                  </a:cubicBezTo>
                  <a:cubicBezTo>
                    <a:pt x="212" y="305"/>
                    <a:pt x="213" y="306"/>
                    <a:pt x="212" y="306"/>
                  </a:cubicBezTo>
                  <a:cubicBezTo>
                    <a:pt x="211" y="306"/>
                    <a:pt x="210" y="305"/>
                    <a:pt x="210" y="307"/>
                  </a:cubicBezTo>
                  <a:cubicBezTo>
                    <a:pt x="210" y="308"/>
                    <a:pt x="211" y="308"/>
                    <a:pt x="210" y="309"/>
                  </a:cubicBezTo>
                  <a:cubicBezTo>
                    <a:pt x="210" y="309"/>
                    <a:pt x="209" y="309"/>
                    <a:pt x="209" y="310"/>
                  </a:cubicBezTo>
                  <a:cubicBezTo>
                    <a:pt x="208" y="311"/>
                    <a:pt x="208" y="311"/>
                    <a:pt x="208" y="312"/>
                  </a:cubicBezTo>
                  <a:cubicBezTo>
                    <a:pt x="209" y="313"/>
                    <a:pt x="209" y="313"/>
                    <a:pt x="208" y="314"/>
                  </a:cubicBezTo>
                  <a:cubicBezTo>
                    <a:pt x="208" y="314"/>
                    <a:pt x="207" y="315"/>
                    <a:pt x="207" y="316"/>
                  </a:cubicBezTo>
                  <a:cubicBezTo>
                    <a:pt x="207" y="317"/>
                    <a:pt x="208" y="318"/>
                    <a:pt x="209" y="318"/>
                  </a:cubicBezTo>
                  <a:cubicBezTo>
                    <a:pt x="209" y="319"/>
                    <a:pt x="209" y="319"/>
                    <a:pt x="209" y="320"/>
                  </a:cubicBezTo>
                  <a:cubicBezTo>
                    <a:pt x="209" y="321"/>
                    <a:pt x="208" y="322"/>
                    <a:pt x="209" y="323"/>
                  </a:cubicBezTo>
                  <a:cubicBezTo>
                    <a:pt x="209" y="323"/>
                    <a:pt x="210" y="323"/>
                    <a:pt x="211" y="322"/>
                  </a:cubicBezTo>
                  <a:cubicBezTo>
                    <a:pt x="212" y="321"/>
                    <a:pt x="213" y="321"/>
                    <a:pt x="214" y="321"/>
                  </a:cubicBezTo>
                  <a:cubicBezTo>
                    <a:pt x="215" y="321"/>
                    <a:pt x="216" y="321"/>
                    <a:pt x="217" y="320"/>
                  </a:cubicBezTo>
                  <a:cubicBezTo>
                    <a:pt x="218" y="320"/>
                    <a:pt x="219" y="320"/>
                    <a:pt x="218" y="320"/>
                  </a:cubicBezTo>
                  <a:cubicBezTo>
                    <a:pt x="218" y="321"/>
                    <a:pt x="217" y="322"/>
                    <a:pt x="217" y="322"/>
                  </a:cubicBezTo>
                  <a:cubicBezTo>
                    <a:pt x="218" y="323"/>
                    <a:pt x="219" y="324"/>
                    <a:pt x="219" y="325"/>
                  </a:cubicBezTo>
                  <a:cubicBezTo>
                    <a:pt x="219" y="326"/>
                    <a:pt x="219" y="326"/>
                    <a:pt x="219" y="327"/>
                  </a:cubicBezTo>
                  <a:cubicBezTo>
                    <a:pt x="219" y="327"/>
                    <a:pt x="219" y="328"/>
                    <a:pt x="220" y="329"/>
                  </a:cubicBezTo>
                  <a:cubicBezTo>
                    <a:pt x="220" y="329"/>
                    <a:pt x="221" y="330"/>
                    <a:pt x="222" y="330"/>
                  </a:cubicBezTo>
                  <a:cubicBezTo>
                    <a:pt x="223" y="330"/>
                    <a:pt x="223" y="330"/>
                    <a:pt x="224" y="330"/>
                  </a:cubicBezTo>
                  <a:cubicBezTo>
                    <a:pt x="225" y="330"/>
                    <a:pt x="225" y="331"/>
                    <a:pt x="224" y="332"/>
                  </a:cubicBezTo>
                  <a:cubicBezTo>
                    <a:pt x="224" y="333"/>
                    <a:pt x="223" y="333"/>
                    <a:pt x="224" y="334"/>
                  </a:cubicBezTo>
                  <a:cubicBezTo>
                    <a:pt x="224" y="335"/>
                    <a:pt x="224" y="335"/>
                    <a:pt x="224" y="336"/>
                  </a:cubicBezTo>
                  <a:cubicBezTo>
                    <a:pt x="224" y="337"/>
                    <a:pt x="223" y="339"/>
                    <a:pt x="223" y="339"/>
                  </a:cubicBezTo>
                  <a:cubicBezTo>
                    <a:pt x="224" y="340"/>
                    <a:pt x="225" y="340"/>
                    <a:pt x="225" y="340"/>
                  </a:cubicBezTo>
                  <a:cubicBezTo>
                    <a:pt x="226" y="340"/>
                    <a:pt x="227" y="340"/>
                    <a:pt x="228" y="340"/>
                  </a:cubicBezTo>
                  <a:cubicBezTo>
                    <a:pt x="229" y="341"/>
                    <a:pt x="229" y="340"/>
                    <a:pt x="229" y="341"/>
                  </a:cubicBezTo>
                  <a:cubicBezTo>
                    <a:pt x="230" y="342"/>
                    <a:pt x="229" y="343"/>
                    <a:pt x="230" y="343"/>
                  </a:cubicBezTo>
                  <a:cubicBezTo>
                    <a:pt x="231" y="344"/>
                    <a:pt x="232" y="343"/>
                    <a:pt x="231" y="344"/>
                  </a:cubicBezTo>
                  <a:cubicBezTo>
                    <a:pt x="231" y="345"/>
                    <a:pt x="231" y="346"/>
                    <a:pt x="232" y="346"/>
                  </a:cubicBezTo>
                  <a:cubicBezTo>
                    <a:pt x="232" y="346"/>
                    <a:pt x="233" y="345"/>
                    <a:pt x="233" y="345"/>
                  </a:cubicBezTo>
                  <a:cubicBezTo>
                    <a:pt x="234" y="346"/>
                    <a:pt x="235" y="346"/>
                    <a:pt x="236" y="345"/>
                  </a:cubicBezTo>
                  <a:cubicBezTo>
                    <a:pt x="236" y="344"/>
                    <a:pt x="238" y="343"/>
                    <a:pt x="238" y="343"/>
                  </a:cubicBezTo>
                  <a:cubicBezTo>
                    <a:pt x="239" y="343"/>
                    <a:pt x="239" y="344"/>
                    <a:pt x="240" y="345"/>
                  </a:cubicBezTo>
                  <a:cubicBezTo>
                    <a:pt x="240" y="346"/>
                    <a:pt x="240" y="348"/>
                    <a:pt x="241" y="348"/>
                  </a:cubicBezTo>
                  <a:cubicBezTo>
                    <a:pt x="241" y="348"/>
                    <a:pt x="242" y="347"/>
                    <a:pt x="243" y="348"/>
                  </a:cubicBezTo>
                  <a:cubicBezTo>
                    <a:pt x="244" y="348"/>
                    <a:pt x="244" y="348"/>
                    <a:pt x="244" y="348"/>
                  </a:cubicBezTo>
                  <a:cubicBezTo>
                    <a:pt x="244" y="347"/>
                    <a:pt x="244" y="347"/>
                    <a:pt x="244" y="346"/>
                  </a:cubicBezTo>
                  <a:cubicBezTo>
                    <a:pt x="244" y="345"/>
                    <a:pt x="244" y="343"/>
                    <a:pt x="244" y="343"/>
                  </a:cubicBezTo>
                  <a:cubicBezTo>
                    <a:pt x="243" y="342"/>
                    <a:pt x="243" y="340"/>
                    <a:pt x="242" y="339"/>
                  </a:cubicBezTo>
                  <a:cubicBezTo>
                    <a:pt x="241" y="338"/>
                    <a:pt x="241" y="337"/>
                    <a:pt x="242" y="336"/>
                  </a:cubicBezTo>
                  <a:cubicBezTo>
                    <a:pt x="242" y="335"/>
                    <a:pt x="243" y="334"/>
                    <a:pt x="243" y="335"/>
                  </a:cubicBezTo>
                  <a:cubicBezTo>
                    <a:pt x="243" y="336"/>
                    <a:pt x="244" y="336"/>
                    <a:pt x="245" y="336"/>
                  </a:cubicBezTo>
                  <a:cubicBezTo>
                    <a:pt x="245" y="335"/>
                    <a:pt x="246" y="336"/>
                    <a:pt x="246" y="335"/>
                  </a:cubicBezTo>
                  <a:cubicBezTo>
                    <a:pt x="247" y="334"/>
                    <a:pt x="247" y="332"/>
                    <a:pt x="248" y="332"/>
                  </a:cubicBezTo>
                  <a:cubicBezTo>
                    <a:pt x="248" y="331"/>
                    <a:pt x="248" y="332"/>
                    <a:pt x="249" y="332"/>
                  </a:cubicBezTo>
                  <a:cubicBezTo>
                    <a:pt x="250" y="333"/>
                    <a:pt x="251" y="334"/>
                    <a:pt x="251" y="334"/>
                  </a:cubicBezTo>
                  <a:cubicBezTo>
                    <a:pt x="252" y="335"/>
                    <a:pt x="252" y="335"/>
                    <a:pt x="253" y="334"/>
                  </a:cubicBezTo>
                  <a:cubicBezTo>
                    <a:pt x="253" y="333"/>
                    <a:pt x="254" y="331"/>
                    <a:pt x="255" y="332"/>
                  </a:cubicBezTo>
                  <a:cubicBezTo>
                    <a:pt x="255" y="333"/>
                    <a:pt x="256" y="333"/>
                    <a:pt x="256" y="333"/>
                  </a:cubicBezTo>
                  <a:cubicBezTo>
                    <a:pt x="256" y="332"/>
                    <a:pt x="256" y="331"/>
                    <a:pt x="257" y="331"/>
                  </a:cubicBezTo>
                  <a:cubicBezTo>
                    <a:pt x="258" y="332"/>
                    <a:pt x="260" y="335"/>
                    <a:pt x="260" y="334"/>
                  </a:cubicBezTo>
                  <a:cubicBezTo>
                    <a:pt x="260" y="333"/>
                    <a:pt x="260" y="331"/>
                    <a:pt x="260" y="331"/>
                  </a:cubicBezTo>
                  <a:cubicBezTo>
                    <a:pt x="261" y="331"/>
                    <a:pt x="261" y="330"/>
                    <a:pt x="261" y="330"/>
                  </a:cubicBezTo>
                  <a:cubicBezTo>
                    <a:pt x="261" y="331"/>
                    <a:pt x="262" y="332"/>
                    <a:pt x="263" y="332"/>
                  </a:cubicBezTo>
                  <a:cubicBezTo>
                    <a:pt x="263" y="331"/>
                    <a:pt x="264" y="330"/>
                    <a:pt x="265" y="330"/>
                  </a:cubicBezTo>
                  <a:cubicBezTo>
                    <a:pt x="266" y="330"/>
                    <a:pt x="265" y="329"/>
                    <a:pt x="265" y="328"/>
                  </a:cubicBezTo>
                  <a:cubicBezTo>
                    <a:pt x="265" y="327"/>
                    <a:pt x="266" y="327"/>
                    <a:pt x="267" y="326"/>
                  </a:cubicBezTo>
                  <a:cubicBezTo>
                    <a:pt x="267" y="326"/>
                    <a:pt x="268" y="324"/>
                    <a:pt x="269" y="325"/>
                  </a:cubicBezTo>
                  <a:cubicBezTo>
                    <a:pt x="269" y="325"/>
                    <a:pt x="270" y="327"/>
                    <a:pt x="271" y="327"/>
                  </a:cubicBezTo>
                  <a:cubicBezTo>
                    <a:pt x="271" y="327"/>
                    <a:pt x="272" y="328"/>
                    <a:pt x="272" y="328"/>
                  </a:cubicBezTo>
                  <a:cubicBezTo>
                    <a:pt x="273" y="328"/>
                    <a:pt x="274" y="329"/>
                    <a:pt x="274" y="328"/>
                  </a:cubicBezTo>
                  <a:cubicBezTo>
                    <a:pt x="275" y="328"/>
                    <a:pt x="275" y="328"/>
                    <a:pt x="276" y="328"/>
                  </a:cubicBezTo>
                  <a:cubicBezTo>
                    <a:pt x="276" y="329"/>
                    <a:pt x="277" y="329"/>
                    <a:pt x="278" y="329"/>
                  </a:cubicBezTo>
                  <a:cubicBezTo>
                    <a:pt x="278" y="329"/>
                    <a:pt x="278" y="328"/>
                    <a:pt x="279" y="329"/>
                  </a:cubicBezTo>
                  <a:cubicBezTo>
                    <a:pt x="280" y="329"/>
                    <a:pt x="281" y="330"/>
                    <a:pt x="281" y="331"/>
                  </a:cubicBezTo>
                  <a:cubicBezTo>
                    <a:pt x="280" y="331"/>
                    <a:pt x="280" y="332"/>
                    <a:pt x="280" y="333"/>
                  </a:cubicBezTo>
                  <a:cubicBezTo>
                    <a:pt x="280" y="333"/>
                    <a:pt x="280" y="334"/>
                    <a:pt x="280" y="335"/>
                  </a:cubicBezTo>
                  <a:cubicBezTo>
                    <a:pt x="281" y="335"/>
                    <a:pt x="281" y="336"/>
                    <a:pt x="281" y="337"/>
                  </a:cubicBezTo>
                  <a:cubicBezTo>
                    <a:pt x="281" y="338"/>
                    <a:pt x="281" y="338"/>
                    <a:pt x="282" y="338"/>
                  </a:cubicBezTo>
                  <a:cubicBezTo>
                    <a:pt x="283" y="338"/>
                    <a:pt x="283" y="338"/>
                    <a:pt x="284" y="338"/>
                  </a:cubicBezTo>
                  <a:cubicBezTo>
                    <a:pt x="284" y="339"/>
                    <a:pt x="285" y="340"/>
                    <a:pt x="286" y="340"/>
                  </a:cubicBezTo>
                  <a:cubicBezTo>
                    <a:pt x="287" y="341"/>
                    <a:pt x="287" y="341"/>
                    <a:pt x="288" y="341"/>
                  </a:cubicBezTo>
                  <a:cubicBezTo>
                    <a:pt x="289" y="341"/>
                    <a:pt x="290" y="340"/>
                    <a:pt x="291" y="341"/>
                  </a:cubicBezTo>
                  <a:cubicBezTo>
                    <a:pt x="291" y="341"/>
                    <a:pt x="291" y="342"/>
                    <a:pt x="292" y="341"/>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27" name="Freeform 606">
              <a:extLst>
                <a:ext uri="{FF2B5EF4-FFF2-40B4-BE49-F238E27FC236}">
                  <a16:creationId xmlns:a16="http://schemas.microsoft.com/office/drawing/2014/main" id="{F9BCAB7E-4D25-40B3-AF24-71E4B9488AD6}"/>
                </a:ext>
              </a:extLst>
            </p:cNvPr>
            <p:cNvSpPr>
              <a:spLocks/>
            </p:cNvSpPr>
            <p:nvPr/>
          </p:nvSpPr>
          <p:spPr bwMode="gray">
            <a:xfrm>
              <a:off x="9408100" y="2840513"/>
              <a:ext cx="603429" cy="247596"/>
            </a:xfrm>
            <a:custGeom>
              <a:avLst/>
              <a:gdLst>
                <a:gd name="T0" fmla="*/ 196 w 233"/>
                <a:gd name="T1" fmla="*/ 17 h 96"/>
                <a:gd name="T2" fmla="*/ 202 w 233"/>
                <a:gd name="T3" fmla="*/ 22 h 96"/>
                <a:gd name="T4" fmla="*/ 215 w 233"/>
                <a:gd name="T5" fmla="*/ 19 h 96"/>
                <a:gd name="T6" fmla="*/ 232 w 233"/>
                <a:gd name="T7" fmla="*/ 31 h 96"/>
                <a:gd name="T8" fmla="*/ 221 w 233"/>
                <a:gd name="T9" fmla="*/ 32 h 96"/>
                <a:gd name="T10" fmla="*/ 215 w 233"/>
                <a:gd name="T11" fmla="*/ 35 h 96"/>
                <a:gd name="T12" fmla="*/ 210 w 233"/>
                <a:gd name="T13" fmla="*/ 42 h 96"/>
                <a:gd name="T14" fmla="*/ 203 w 233"/>
                <a:gd name="T15" fmla="*/ 48 h 96"/>
                <a:gd name="T16" fmla="*/ 196 w 233"/>
                <a:gd name="T17" fmla="*/ 56 h 96"/>
                <a:gd name="T18" fmla="*/ 183 w 233"/>
                <a:gd name="T19" fmla="*/ 57 h 96"/>
                <a:gd name="T20" fmla="*/ 190 w 233"/>
                <a:gd name="T21" fmla="*/ 68 h 96"/>
                <a:gd name="T22" fmla="*/ 178 w 233"/>
                <a:gd name="T23" fmla="*/ 82 h 96"/>
                <a:gd name="T24" fmla="*/ 155 w 233"/>
                <a:gd name="T25" fmla="*/ 89 h 96"/>
                <a:gd name="T26" fmla="*/ 144 w 233"/>
                <a:gd name="T27" fmla="*/ 95 h 96"/>
                <a:gd name="T28" fmla="*/ 125 w 233"/>
                <a:gd name="T29" fmla="*/ 92 h 96"/>
                <a:gd name="T30" fmla="*/ 105 w 233"/>
                <a:gd name="T31" fmla="*/ 90 h 96"/>
                <a:gd name="T32" fmla="*/ 83 w 233"/>
                <a:gd name="T33" fmla="*/ 90 h 96"/>
                <a:gd name="T34" fmla="*/ 71 w 233"/>
                <a:gd name="T35" fmla="*/ 78 h 96"/>
                <a:gd name="T36" fmla="*/ 61 w 233"/>
                <a:gd name="T37" fmla="*/ 73 h 96"/>
                <a:gd name="T38" fmla="*/ 49 w 233"/>
                <a:gd name="T39" fmla="*/ 70 h 96"/>
                <a:gd name="T40" fmla="*/ 37 w 233"/>
                <a:gd name="T41" fmla="*/ 69 h 96"/>
                <a:gd name="T42" fmla="*/ 34 w 233"/>
                <a:gd name="T43" fmla="*/ 61 h 96"/>
                <a:gd name="T44" fmla="*/ 28 w 233"/>
                <a:gd name="T45" fmla="*/ 52 h 96"/>
                <a:gd name="T46" fmla="*/ 20 w 233"/>
                <a:gd name="T47" fmla="*/ 44 h 96"/>
                <a:gd name="T48" fmla="*/ 11 w 233"/>
                <a:gd name="T49" fmla="*/ 42 h 96"/>
                <a:gd name="T50" fmla="*/ 3 w 233"/>
                <a:gd name="T51" fmla="*/ 37 h 96"/>
                <a:gd name="T52" fmla="*/ 1 w 233"/>
                <a:gd name="T53" fmla="*/ 33 h 96"/>
                <a:gd name="T54" fmla="*/ 8 w 233"/>
                <a:gd name="T55" fmla="*/ 30 h 96"/>
                <a:gd name="T56" fmla="*/ 11 w 233"/>
                <a:gd name="T57" fmla="*/ 25 h 96"/>
                <a:gd name="T58" fmla="*/ 19 w 233"/>
                <a:gd name="T59" fmla="*/ 20 h 96"/>
                <a:gd name="T60" fmla="*/ 25 w 233"/>
                <a:gd name="T61" fmla="*/ 15 h 96"/>
                <a:gd name="T62" fmla="*/ 32 w 233"/>
                <a:gd name="T63" fmla="*/ 17 h 96"/>
                <a:gd name="T64" fmla="*/ 45 w 233"/>
                <a:gd name="T65" fmla="*/ 21 h 96"/>
                <a:gd name="T66" fmla="*/ 53 w 233"/>
                <a:gd name="T67" fmla="*/ 20 h 96"/>
                <a:gd name="T68" fmla="*/ 61 w 233"/>
                <a:gd name="T69" fmla="*/ 21 h 96"/>
                <a:gd name="T70" fmla="*/ 67 w 233"/>
                <a:gd name="T71" fmla="*/ 17 h 96"/>
                <a:gd name="T72" fmla="*/ 61 w 233"/>
                <a:gd name="T73" fmla="*/ 9 h 96"/>
                <a:gd name="T74" fmla="*/ 64 w 233"/>
                <a:gd name="T75" fmla="*/ 1 h 96"/>
                <a:gd name="T76" fmla="*/ 73 w 233"/>
                <a:gd name="T77" fmla="*/ 2 h 96"/>
                <a:gd name="T78" fmla="*/ 88 w 233"/>
                <a:gd name="T79" fmla="*/ 3 h 96"/>
                <a:gd name="T80" fmla="*/ 95 w 233"/>
                <a:gd name="T81" fmla="*/ 11 h 96"/>
                <a:gd name="T82" fmla="*/ 102 w 233"/>
                <a:gd name="T83" fmla="*/ 13 h 96"/>
                <a:gd name="T84" fmla="*/ 110 w 233"/>
                <a:gd name="T85" fmla="*/ 11 h 96"/>
                <a:gd name="T86" fmla="*/ 121 w 233"/>
                <a:gd name="T87" fmla="*/ 9 h 96"/>
                <a:gd name="T88" fmla="*/ 134 w 233"/>
                <a:gd name="T89" fmla="*/ 11 h 96"/>
                <a:gd name="T90" fmla="*/ 147 w 233"/>
                <a:gd name="T91" fmla="*/ 15 h 96"/>
                <a:gd name="T92" fmla="*/ 157 w 233"/>
                <a:gd name="T93" fmla="*/ 16 h 96"/>
                <a:gd name="T94" fmla="*/ 168 w 233"/>
                <a:gd name="T95" fmla="*/ 10 h 96"/>
                <a:gd name="T96" fmla="*/ 176 w 233"/>
                <a:gd name="T97" fmla="*/ 2 h 96"/>
                <a:gd name="T98" fmla="*/ 188 w 233"/>
                <a:gd name="T99" fmla="*/ 4 h 96"/>
                <a:gd name="T100" fmla="*/ 195 w 233"/>
                <a:gd name="T101" fmla="*/ 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 h="96">
                  <a:moveTo>
                    <a:pt x="195" y="4"/>
                  </a:moveTo>
                  <a:cubicBezTo>
                    <a:pt x="195" y="4"/>
                    <a:pt x="195" y="9"/>
                    <a:pt x="195" y="11"/>
                  </a:cubicBezTo>
                  <a:cubicBezTo>
                    <a:pt x="195" y="13"/>
                    <a:pt x="196" y="14"/>
                    <a:pt x="196" y="15"/>
                  </a:cubicBezTo>
                  <a:cubicBezTo>
                    <a:pt x="195" y="16"/>
                    <a:pt x="195" y="16"/>
                    <a:pt x="196" y="17"/>
                  </a:cubicBezTo>
                  <a:cubicBezTo>
                    <a:pt x="196" y="18"/>
                    <a:pt x="197" y="19"/>
                    <a:pt x="196" y="20"/>
                  </a:cubicBezTo>
                  <a:cubicBezTo>
                    <a:pt x="195" y="21"/>
                    <a:pt x="196" y="22"/>
                    <a:pt x="197" y="23"/>
                  </a:cubicBezTo>
                  <a:cubicBezTo>
                    <a:pt x="198" y="23"/>
                    <a:pt x="200" y="24"/>
                    <a:pt x="200" y="24"/>
                  </a:cubicBezTo>
                  <a:cubicBezTo>
                    <a:pt x="200" y="23"/>
                    <a:pt x="201" y="22"/>
                    <a:pt x="202" y="22"/>
                  </a:cubicBezTo>
                  <a:cubicBezTo>
                    <a:pt x="203" y="22"/>
                    <a:pt x="205" y="21"/>
                    <a:pt x="206" y="21"/>
                  </a:cubicBezTo>
                  <a:cubicBezTo>
                    <a:pt x="206" y="21"/>
                    <a:pt x="209" y="22"/>
                    <a:pt x="209" y="23"/>
                  </a:cubicBezTo>
                  <a:cubicBezTo>
                    <a:pt x="210" y="23"/>
                    <a:pt x="211" y="21"/>
                    <a:pt x="211" y="20"/>
                  </a:cubicBezTo>
                  <a:cubicBezTo>
                    <a:pt x="212" y="18"/>
                    <a:pt x="214" y="19"/>
                    <a:pt x="215" y="19"/>
                  </a:cubicBezTo>
                  <a:cubicBezTo>
                    <a:pt x="216" y="19"/>
                    <a:pt x="218" y="20"/>
                    <a:pt x="219" y="20"/>
                  </a:cubicBezTo>
                  <a:cubicBezTo>
                    <a:pt x="220" y="21"/>
                    <a:pt x="222" y="21"/>
                    <a:pt x="223" y="22"/>
                  </a:cubicBezTo>
                  <a:cubicBezTo>
                    <a:pt x="224" y="23"/>
                    <a:pt x="228" y="25"/>
                    <a:pt x="229" y="26"/>
                  </a:cubicBezTo>
                  <a:cubicBezTo>
                    <a:pt x="231" y="27"/>
                    <a:pt x="233" y="30"/>
                    <a:pt x="232" y="31"/>
                  </a:cubicBezTo>
                  <a:cubicBezTo>
                    <a:pt x="231" y="31"/>
                    <a:pt x="229" y="31"/>
                    <a:pt x="228" y="31"/>
                  </a:cubicBezTo>
                  <a:cubicBezTo>
                    <a:pt x="227" y="31"/>
                    <a:pt x="226" y="31"/>
                    <a:pt x="225" y="30"/>
                  </a:cubicBezTo>
                  <a:cubicBezTo>
                    <a:pt x="224" y="30"/>
                    <a:pt x="224" y="31"/>
                    <a:pt x="224" y="31"/>
                  </a:cubicBezTo>
                  <a:cubicBezTo>
                    <a:pt x="223" y="32"/>
                    <a:pt x="222" y="32"/>
                    <a:pt x="221" y="32"/>
                  </a:cubicBezTo>
                  <a:cubicBezTo>
                    <a:pt x="221" y="32"/>
                    <a:pt x="220" y="32"/>
                    <a:pt x="220" y="33"/>
                  </a:cubicBezTo>
                  <a:cubicBezTo>
                    <a:pt x="219" y="33"/>
                    <a:pt x="219" y="34"/>
                    <a:pt x="218" y="34"/>
                  </a:cubicBezTo>
                  <a:cubicBezTo>
                    <a:pt x="217" y="34"/>
                    <a:pt x="217" y="33"/>
                    <a:pt x="216" y="33"/>
                  </a:cubicBezTo>
                  <a:cubicBezTo>
                    <a:pt x="216" y="34"/>
                    <a:pt x="215" y="34"/>
                    <a:pt x="215" y="35"/>
                  </a:cubicBezTo>
                  <a:cubicBezTo>
                    <a:pt x="215" y="36"/>
                    <a:pt x="214" y="36"/>
                    <a:pt x="214" y="36"/>
                  </a:cubicBezTo>
                  <a:cubicBezTo>
                    <a:pt x="213" y="36"/>
                    <a:pt x="212" y="36"/>
                    <a:pt x="211" y="37"/>
                  </a:cubicBezTo>
                  <a:cubicBezTo>
                    <a:pt x="211" y="38"/>
                    <a:pt x="210" y="39"/>
                    <a:pt x="210" y="40"/>
                  </a:cubicBezTo>
                  <a:cubicBezTo>
                    <a:pt x="210" y="41"/>
                    <a:pt x="210" y="41"/>
                    <a:pt x="210" y="42"/>
                  </a:cubicBezTo>
                  <a:cubicBezTo>
                    <a:pt x="211" y="42"/>
                    <a:pt x="212" y="42"/>
                    <a:pt x="211" y="43"/>
                  </a:cubicBezTo>
                  <a:cubicBezTo>
                    <a:pt x="210" y="43"/>
                    <a:pt x="210" y="44"/>
                    <a:pt x="209" y="45"/>
                  </a:cubicBezTo>
                  <a:cubicBezTo>
                    <a:pt x="209" y="46"/>
                    <a:pt x="209" y="46"/>
                    <a:pt x="207" y="47"/>
                  </a:cubicBezTo>
                  <a:cubicBezTo>
                    <a:pt x="206" y="47"/>
                    <a:pt x="204" y="48"/>
                    <a:pt x="203" y="48"/>
                  </a:cubicBezTo>
                  <a:cubicBezTo>
                    <a:pt x="202" y="48"/>
                    <a:pt x="202" y="47"/>
                    <a:pt x="201" y="49"/>
                  </a:cubicBezTo>
                  <a:cubicBezTo>
                    <a:pt x="200" y="50"/>
                    <a:pt x="201" y="51"/>
                    <a:pt x="200" y="52"/>
                  </a:cubicBezTo>
                  <a:cubicBezTo>
                    <a:pt x="199" y="53"/>
                    <a:pt x="198" y="54"/>
                    <a:pt x="198" y="54"/>
                  </a:cubicBezTo>
                  <a:cubicBezTo>
                    <a:pt x="197" y="55"/>
                    <a:pt x="197" y="56"/>
                    <a:pt x="196" y="56"/>
                  </a:cubicBezTo>
                  <a:cubicBezTo>
                    <a:pt x="194" y="55"/>
                    <a:pt x="191" y="56"/>
                    <a:pt x="190" y="55"/>
                  </a:cubicBezTo>
                  <a:cubicBezTo>
                    <a:pt x="189" y="54"/>
                    <a:pt x="188" y="53"/>
                    <a:pt x="187" y="53"/>
                  </a:cubicBezTo>
                  <a:cubicBezTo>
                    <a:pt x="186" y="54"/>
                    <a:pt x="184" y="54"/>
                    <a:pt x="184" y="54"/>
                  </a:cubicBezTo>
                  <a:cubicBezTo>
                    <a:pt x="183" y="55"/>
                    <a:pt x="183" y="56"/>
                    <a:pt x="183" y="57"/>
                  </a:cubicBezTo>
                  <a:cubicBezTo>
                    <a:pt x="183" y="58"/>
                    <a:pt x="183" y="58"/>
                    <a:pt x="183" y="60"/>
                  </a:cubicBezTo>
                  <a:cubicBezTo>
                    <a:pt x="184" y="62"/>
                    <a:pt x="185" y="62"/>
                    <a:pt x="186" y="63"/>
                  </a:cubicBezTo>
                  <a:cubicBezTo>
                    <a:pt x="187" y="64"/>
                    <a:pt x="189" y="66"/>
                    <a:pt x="189" y="66"/>
                  </a:cubicBezTo>
                  <a:cubicBezTo>
                    <a:pt x="190" y="67"/>
                    <a:pt x="191" y="67"/>
                    <a:pt x="190" y="68"/>
                  </a:cubicBezTo>
                  <a:cubicBezTo>
                    <a:pt x="189" y="69"/>
                    <a:pt x="189" y="70"/>
                    <a:pt x="187" y="71"/>
                  </a:cubicBezTo>
                  <a:cubicBezTo>
                    <a:pt x="186" y="72"/>
                    <a:pt x="186" y="71"/>
                    <a:pt x="185" y="74"/>
                  </a:cubicBezTo>
                  <a:cubicBezTo>
                    <a:pt x="184" y="76"/>
                    <a:pt x="184" y="78"/>
                    <a:pt x="182" y="79"/>
                  </a:cubicBezTo>
                  <a:cubicBezTo>
                    <a:pt x="181" y="80"/>
                    <a:pt x="180" y="81"/>
                    <a:pt x="178" y="82"/>
                  </a:cubicBezTo>
                  <a:cubicBezTo>
                    <a:pt x="177" y="83"/>
                    <a:pt x="176" y="82"/>
                    <a:pt x="173" y="83"/>
                  </a:cubicBezTo>
                  <a:cubicBezTo>
                    <a:pt x="171" y="84"/>
                    <a:pt x="168" y="84"/>
                    <a:pt x="166" y="85"/>
                  </a:cubicBezTo>
                  <a:cubicBezTo>
                    <a:pt x="165" y="85"/>
                    <a:pt x="164" y="85"/>
                    <a:pt x="162" y="86"/>
                  </a:cubicBezTo>
                  <a:cubicBezTo>
                    <a:pt x="160" y="86"/>
                    <a:pt x="157" y="88"/>
                    <a:pt x="155" y="89"/>
                  </a:cubicBezTo>
                  <a:cubicBezTo>
                    <a:pt x="154" y="90"/>
                    <a:pt x="152" y="92"/>
                    <a:pt x="151" y="93"/>
                  </a:cubicBezTo>
                  <a:cubicBezTo>
                    <a:pt x="150" y="94"/>
                    <a:pt x="149" y="96"/>
                    <a:pt x="149" y="95"/>
                  </a:cubicBezTo>
                  <a:cubicBezTo>
                    <a:pt x="148" y="95"/>
                    <a:pt x="148" y="95"/>
                    <a:pt x="147" y="95"/>
                  </a:cubicBezTo>
                  <a:cubicBezTo>
                    <a:pt x="146" y="95"/>
                    <a:pt x="145" y="96"/>
                    <a:pt x="144" y="95"/>
                  </a:cubicBezTo>
                  <a:cubicBezTo>
                    <a:pt x="144" y="93"/>
                    <a:pt x="144" y="93"/>
                    <a:pt x="143" y="94"/>
                  </a:cubicBezTo>
                  <a:cubicBezTo>
                    <a:pt x="141" y="94"/>
                    <a:pt x="139" y="95"/>
                    <a:pt x="138" y="95"/>
                  </a:cubicBezTo>
                  <a:cubicBezTo>
                    <a:pt x="137" y="94"/>
                    <a:pt x="135" y="93"/>
                    <a:pt x="132" y="93"/>
                  </a:cubicBezTo>
                  <a:cubicBezTo>
                    <a:pt x="130" y="92"/>
                    <a:pt x="126" y="92"/>
                    <a:pt x="125" y="92"/>
                  </a:cubicBezTo>
                  <a:cubicBezTo>
                    <a:pt x="124" y="91"/>
                    <a:pt x="123" y="89"/>
                    <a:pt x="122" y="89"/>
                  </a:cubicBezTo>
                  <a:cubicBezTo>
                    <a:pt x="121" y="88"/>
                    <a:pt x="117" y="89"/>
                    <a:pt x="116" y="89"/>
                  </a:cubicBezTo>
                  <a:cubicBezTo>
                    <a:pt x="114" y="89"/>
                    <a:pt x="113" y="88"/>
                    <a:pt x="111" y="88"/>
                  </a:cubicBezTo>
                  <a:cubicBezTo>
                    <a:pt x="109" y="88"/>
                    <a:pt x="106" y="90"/>
                    <a:pt x="105" y="90"/>
                  </a:cubicBezTo>
                  <a:cubicBezTo>
                    <a:pt x="104" y="90"/>
                    <a:pt x="99" y="90"/>
                    <a:pt x="97" y="90"/>
                  </a:cubicBezTo>
                  <a:cubicBezTo>
                    <a:pt x="95" y="90"/>
                    <a:pt x="90" y="89"/>
                    <a:pt x="89" y="89"/>
                  </a:cubicBezTo>
                  <a:cubicBezTo>
                    <a:pt x="88" y="90"/>
                    <a:pt x="87" y="91"/>
                    <a:pt x="85" y="90"/>
                  </a:cubicBezTo>
                  <a:cubicBezTo>
                    <a:pt x="83" y="90"/>
                    <a:pt x="83" y="91"/>
                    <a:pt x="83" y="90"/>
                  </a:cubicBezTo>
                  <a:cubicBezTo>
                    <a:pt x="83" y="89"/>
                    <a:pt x="81" y="88"/>
                    <a:pt x="80" y="88"/>
                  </a:cubicBezTo>
                  <a:cubicBezTo>
                    <a:pt x="79" y="87"/>
                    <a:pt x="77" y="85"/>
                    <a:pt x="77" y="84"/>
                  </a:cubicBezTo>
                  <a:cubicBezTo>
                    <a:pt x="76" y="83"/>
                    <a:pt x="74" y="81"/>
                    <a:pt x="74" y="80"/>
                  </a:cubicBezTo>
                  <a:cubicBezTo>
                    <a:pt x="73" y="79"/>
                    <a:pt x="72" y="79"/>
                    <a:pt x="71" y="78"/>
                  </a:cubicBezTo>
                  <a:cubicBezTo>
                    <a:pt x="71" y="77"/>
                    <a:pt x="71" y="76"/>
                    <a:pt x="71" y="75"/>
                  </a:cubicBezTo>
                  <a:cubicBezTo>
                    <a:pt x="70" y="75"/>
                    <a:pt x="68" y="76"/>
                    <a:pt x="67" y="76"/>
                  </a:cubicBezTo>
                  <a:cubicBezTo>
                    <a:pt x="67" y="75"/>
                    <a:pt x="64" y="74"/>
                    <a:pt x="63" y="74"/>
                  </a:cubicBezTo>
                  <a:cubicBezTo>
                    <a:pt x="62" y="74"/>
                    <a:pt x="62" y="73"/>
                    <a:pt x="61" y="73"/>
                  </a:cubicBezTo>
                  <a:cubicBezTo>
                    <a:pt x="60" y="73"/>
                    <a:pt x="59" y="73"/>
                    <a:pt x="58" y="72"/>
                  </a:cubicBezTo>
                  <a:cubicBezTo>
                    <a:pt x="56" y="70"/>
                    <a:pt x="56" y="70"/>
                    <a:pt x="55" y="70"/>
                  </a:cubicBezTo>
                  <a:cubicBezTo>
                    <a:pt x="53" y="70"/>
                    <a:pt x="52" y="70"/>
                    <a:pt x="51" y="70"/>
                  </a:cubicBezTo>
                  <a:cubicBezTo>
                    <a:pt x="50" y="69"/>
                    <a:pt x="50" y="70"/>
                    <a:pt x="49" y="70"/>
                  </a:cubicBezTo>
                  <a:cubicBezTo>
                    <a:pt x="48" y="70"/>
                    <a:pt x="47" y="71"/>
                    <a:pt x="46" y="70"/>
                  </a:cubicBezTo>
                  <a:cubicBezTo>
                    <a:pt x="45" y="70"/>
                    <a:pt x="44" y="70"/>
                    <a:pt x="43" y="70"/>
                  </a:cubicBezTo>
                  <a:cubicBezTo>
                    <a:pt x="42" y="70"/>
                    <a:pt x="40" y="70"/>
                    <a:pt x="40" y="70"/>
                  </a:cubicBezTo>
                  <a:cubicBezTo>
                    <a:pt x="39" y="70"/>
                    <a:pt x="38" y="69"/>
                    <a:pt x="37" y="69"/>
                  </a:cubicBezTo>
                  <a:cubicBezTo>
                    <a:pt x="36" y="70"/>
                    <a:pt x="36" y="69"/>
                    <a:pt x="35" y="68"/>
                  </a:cubicBezTo>
                  <a:cubicBezTo>
                    <a:pt x="35" y="68"/>
                    <a:pt x="33" y="68"/>
                    <a:pt x="33" y="66"/>
                  </a:cubicBezTo>
                  <a:cubicBezTo>
                    <a:pt x="33" y="65"/>
                    <a:pt x="32" y="64"/>
                    <a:pt x="33" y="63"/>
                  </a:cubicBezTo>
                  <a:cubicBezTo>
                    <a:pt x="33" y="62"/>
                    <a:pt x="34" y="62"/>
                    <a:pt x="34" y="61"/>
                  </a:cubicBezTo>
                  <a:cubicBezTo>
                    <a:pt x="33" y="59"/>
                    <a:pt x="32" y="59"/>
                    <a:pt x="32" y="58"/>
                  </a:cubicBezTo>
                  <a:cubicBezTo>
                    <a:pt x="32" y="57"/>
                    <a:pt x="32" y="56"/>
                    <a:pt x="32" y="55"/>
                  </a:cubicBezTo>
                  <a:cubicBezTo>
                    <a:pt x="31" y="54"/>
                    <a:pt x="30" y="53"/>
                    <a:pt x="30" y="53"/>
                  </a:cubicBezTo>
                  <a:cubicBezTo>
                    <a:pt x="29" y="52"/>
                    <a:pt x="29" y="53"/>
                    <a:pt x="28" y="52"/>
                  </a:cubicBezTo>
                  <a:cubicBezTo>
                    <a:pt x="27" y="50"/>
                    <a:pt x="25" y="50"/>
                    <a:pt x="25" y="49"/>
                  </a:cubicBezTo>
                  <a:cubicBezTo>
                    <a:pt x="25" y="48"/>
                    <a:pt x="24" y="47"/>
                    <a:pt x="24" y="47"/>
                  </a:cubicBezTo>
                  <a:cubicBezTo>
                    <a:pt x="23" y="46"/>
                    <a:pt x="22" y="46"/>
                    <a:pt x="22" y="46"/>
                  </a:cubicBezTo>
                  <a:cubicBezTo>
                    <a:pt x="21" y="45"/>
                    <a:pt x="21" y="44"/>
                    <a:pt x="20" y="44"/>
                  </a:cubicBezTo>
                  <a:cubicBezTo>
                    <a:pt x="20" y="44"/>
                    <a:pt x="20" y="46"/>
                    <a:pt x="18" y="44"/>
                  </a:cubicBezTo>
                  <a:cubicBezTo>
                    <a:pt x="17" y="43"/>
                    <a:pt x="16" y="43"/>
                    <a:pt x="15" y="43"/>
                  </a:cubicBezTo>
                  <a:cubicBezTo>
                    <a:pt x="15" y="43"/>
                    <a:pt x="14" y="44"/>
                    <a:pt x="13" y="43"/>
                  </a:cubicBezTo>
                  <a:cubicBezTo>
                    <a:pt x="13" y="43"/>
                    <a:pt x="12" y="43"/>
                    <a:pt x="11" y="42"/>
                  </a:cubicBezTo>
                  <a:cubicBezTo>
                    <a:pt x="11" y="42"/>
                    <a:pt x="9" y="42"/>
                    <a:pt x="9" y="41"/>
                  </a:cubicBezTo>
                  <a:cubicBezTo>
                    <a:pt x="8" y="40"/>
                    <a:pt x="8" y="40"/>
                    <a:pt x="7" y="40"/>
                  </a:cubicBezTo>
                  <a:cubicBezTo>
                    <a:pt x="5" y="39"/>
                    <a:pt x="4" y="40"/>
                    <a:pt x="4" y="39"/>
                  </a:cubicBezTo>
                  <a:cubicBezTo>
                    <a:pt x="4" y="38"/>
                    <a:pt x="4" y="37"/>
                    <a:pt x="3" y="37"/>
                  </a:cubicBezTo>
                  <a:cubicBezTo>
                    <a:pt x="2" y="37"/>
                    <a:pt x="2" y="37"/>
                    <a:pt x="1" y="36"/>
                  </a:cubicBezTo>
                  <a:cubicBezTo>
                    <a:pt x="1" y="35"/>
                    <a:pt x="1" y="34"/>
                    <a:pt x="1" y="34"/>
                  </a:cubicBezTo>
                  <a:cubicBezTo>
                    <a:pt x="0" y="33"/>
                    <a:pt x="0" y="33"/>
                    <a:pt x="0" y="33"/>
                  </a:cubicBezTo>
                  <a:cubicBezTo>
                    <a:pt x="1" y="33"/>
                    <a:pt x="1" y="33"/>
                    <a:pt x="1" y="33"/>
                  </a:cubicBezTo>
                  <a:cubicBezTo>
                    <a:pt x="1" y="33"/>
                    <a:pt x="2" y="32"/>
                    <a:pt x="2" y="32"/>
                  </a:cubicBezTo>
                  <a:cubicBezTo>
                    <a:pt x="2" y="31"/>
                    <a:pt x="3" y="30"/>
                    <a:pt x="3" y="30"/>
                  </a:cubicBezTo>
                  <a:cubicBezTo>
                    <a:pt x="4" y="30"/>
                    <a:pt x="5" y="30"/>
                    <a:pt x="6" y="30"/>
                  </a:cubicBezTo>
                  <a:cubicBezTo>
                    <a:pt x="7" y="29"/>
                    <a:pt x="8" y="30"/>
                    <a:pt x="8" y="30"/>
                  </a:cubicBezTo>
                  <a:cubicBezTo>
                    <a:pt x="9" y="29"/>
                    <a:pt x="9" y="29"/>
                    <a:pt x="9" y="29"/>
                  </a:cubicBezTo>
                  <a:cubicBezTo>
                    <a:pt x="9" y="28"/>
                    <a:pt x="10" y="28"/>
                    <a:pt x="11" y="27"/>
                  </a:cubicBezTo>
                  <a:cubicBezTo>
                    <a:pt x="11" y="27"/>
                    <a:pt x="12" y="27"/>
                    <a:pt x="11" y="26"/>
                  </a:cubicBezTo>
                  <a:cubicBezTo>
                    <a:pt x="11" y="26"/>
                    <a:pt x="10" y="25"/>
                    <a:pt x="11" y="25"/>
                  </a:cubicBezTo>
                  <a:cubicBezTo>
                    <a:pt x="11" y="25"/>
                    <a:pt x="12" y="24"/>
                    <a:pt x="13" y="24"/>
                  </a:cubicBezTo>
                  <a:cubicBezTo>
                    <a:pt x="13" y="23"/>
                    <a:pt x="14" y="22"/>
                    <a:pt x="15" y="22"/>
                  </a:cubicBezTo>
                  <a:cubicBezTo>
                    <a:pt x="16" y="22"/>
                    <a:pt x="16" y="22"/>
                    <a:pt x="17" y="21"/>
                  </a:cubicBezTo>
                  <a:cubicBezTo>
                    <a:pt x="18" y="20"/>
                    <a:pt x="19" y="19"/>
                    <a:pt x="19" y="20"/>
                  </a:cubicBezTo>
                  <a:cubicBezTo>
                    <a:pt x="20" y="20"/>
                    <a:pt x="21" y="18"/>
                    <a:pt x="21" y="18"/>
                  </a:cubicBezTo>
                  <a:cubicBezTo>
                    <a:pt x="22" y="17"/>
                    <a:pt x="23" y="17"/>
                    <a:pt x="23" y="17"/>
                  </a:cubicBezTo>
                  <a:cubicBezTo>
                    <a:pt x="24" y="17"/>
                    <a:pt x="24" y="17"/>
                    <a:pt x="25" y="16"/>
                  </a:cubicBezTo>
                  <a:cubicBezTo>
                    <a:pt x="25" y="16"/>
                    <a:pt x="25" y="15"/>
                    <a:pt x="25" y="15"/>
                  </a:cubicBezTo>
                  <a:cubicBezTo>
                    <a:pt x="26" y="16"/>
                    <a:pt x="27" y="16"/>
                    <a:pt x="28" y="16"/>
                  </a:cubicBezTo>
                  <a:cubicBezTo>
                    <a:pt x="28" y="16"/>
                    <a:pt x="29" y="16"/>
                    <a:pt x="29" y="15"/>
                  </a:cubicBezTo>
                  <a:cubicBezTo>
                    <a:pt x="29" y="15"/>
                    <a:pt x="30" y="16"/>
                    <a:pt x="30" y="16"/>
                  </a:cubicBezTo>
                  <a:cubicBezTo>
                    <a:pt x="30" y="17"/>
                    <a:pt x="31" y="17"/>
                    <a:pt x="32" y="17"/>
                  </a:cubicBezTo>
                  <a:cubicBezTo>
                    <a:pt x="33" y="17"/>
                    <a:pt x="33" y="17"/>
                    <a:pt x="35" y="17"/>
                  </a:cubicBezTo>
                  <a:cubicBezTo>
                    <a:pt x="37" y="17"/>
                    <a:pt x="39" y="17"/>
                    <a:pt x="40" y="18"/>
                  </a:cubicBezTo>
                  <a:cubicBezTo>
                    <a:pt x="40" y="19"/>
                    <a:pt x="42" y="20"/>
                    <a:pt x="43" y="21"/>
                  </a:cubicBezTo>
                  <a:cubicBezTo>
                    <a:pt x="44" y="21"/>
                    <a:pt x="44" y="21"/>
                    <a:pt x="45" y="21"/>
                  </a:cubicBezTo>
                  <a:cubicBezTo>
                    <a:pt x="46" y="20"/>
                    <a:pt x="47" y="21"/>
                    <a:pt x="47" y="21"/>
                  </a:cubicBezTo>
                  <a:cubicBezTo>
                    <a:pt x="50" y="22"/>
                    <a:pt x="50" y="22"/>
                    <a:pt x="50" y="22"/>
                  </a:cubicBezTo>
                  <a:cubicBezTo>
                    <a:pt x="51" y="21"/>
                    <a:pt x="51" y="21"/>
                    <a:pt x="51" y="21"/>
                  </a:cubicBezTo>
                  <a:cubicBezTo>
                    <a:pt x="52" y="20"/>
                    <a:pt x="53" y="21"/>
                    <a:pt x="53" y="20"/>
                  </a:cubicBezTo>
                  <a:cubicBezTo>
                    <a:pt x="54" y="20"/>
                    <a:pt x="55" y="21"/>
                    <a:pt x="56" y="21"/>
                  </a:cubicBezTo>
                  <a:cubicBezTo>
                    <a:pt x="56" y="21"/>
                    <a:pt x="57" y="21"/>
                    <a:pt x="57" y="21"/>
                  </a:cubicBezTo>
                  <a:cubicBezTo>
                    <a:pt x="58" y="21"/>
                    <a:pt x="58" y="20"/>
                    <a:pt x="59" y="21"/>
                  </a:cubicBezTo>
                  <a:cubicBezTo>
                    <a:pt x="59" y="21"/>
                    <a:pt x="60" y="20"/>
                    <a:pt x="61" y="21"/>
                  </a:cubicBezTo>
                  <a:cubicBezTo>
                    <a:pt x="61" y="21"/>
                    <a:pt x="62" y="21"/>
                    <a:pt x="63" y="22"/>
                  </a:cubicBezTo>
                  <a:cubicBezTo>
                    <a:pt x="64" y="22"/>
                    <a:pt x="64" y="21"/>
                    <a:pt x="65" y="20"/>
                  </a:cubicBezTo>
                  <a:cubicBezTo>
                    <a:pt x="65" y="20"/>
                    <a:pt x="66" y="19"/>
                    <a:pt x="66" y="19"/>
                  </a:cubicBezTo>
                  <a:cubicBezTo>
                    <a:pt x="67" y="19"/>
                    <a:pt x="67" y="18"/>
                    <a:pt x="67" y="17"/>
                  </a:cubicBezTo>
                  <a:cubicBezTo>
                    <a:pt x="68" y="17"/>
                    <a:pt x="67" y="15"/>
                    <a:pt x="67" y="14"/>
                  </a:cubicBezTo>
                  <a:cubicBezTo>
                    <a:pt x="67" y="14"/>
                    <a:pt x="65" y="13"/>
                    <a:pt x="65" y="13"/>
                  </a:cubicBezTo>
                  <a:cubicBezTo>
                    <a:pt x="64" y="12"/>
                    <a:pt x="63" y="11"/>
                    <a:pt x="63" y="11"/>
                  </a:cubicBezTo>
                  <a:cubicBezTo>
                    <a:pt x="63" y="11"/>
                    <a:pt x="61" y="10"/>
                    <a:pt x="61" y="9"/>
                  </a:cubicBezTo>
                  <a:cubicBezTo>
                    <a:pt x="61" y="8"/>
                    <a:pt x="61" y="7"/>
                    <a:pt x="61" y="6"/>
                  </a:cubicBezTo>
                  <a:cubicBezTo>
                    <a:pt x="61" y="6"/>
                    <a:pt x="62" y="6"/>
                    <a:pt x="62" y="5"/>
                  </a:cubicBezTo>
                  <a:cubicBezTo>
                    <a:pt x="61" y="5"/>
                    <a:pt x="62" y="3"/>
                    <a:pt x="63" y="3"/>
                  </a:cubicBezTo>
                  <a:cubicBezTo>
                    <a:pt x="63" y="3"/>
                    <a:pt x="64" y="2"/>
                    <a:pt x="64" y="1"/>
                  </a:cubicBezTo>
                  <a:cubicBezTo>
                    <a:pt x="64" y="1"/>
                    <a:pt x="64" y="0"/>
                    <a:pt x="64" y="0"/>
                  </a:cubicBezTo>
                  <a:cubicBezTo>
                    <a:pt x="65" y="0"/>
                    <a:pt x="67" y="0"/>
                    <a:pt x="68" y="1"/>
                  </a:cubicBezTo>
                  <a:cubicBezTo>
                    <a:pt x="69" y="1"/>
                    <a:pt x="70" y="1"/>
                    <a:pt x="70" y="1"/>
                  </a:cubicBezTo>
                  <a:cubicBezTo>
                    <a:pt x="71" y="1"/>
                    <a:pt x="72" y="2"/>
                    <a:pt x="73" y="2"/>
                  </a:cubicBezTo>
                  <a:cubicBezTo>
                    <a:pt x="74" y="2"/>
                    <a:pt x="75" y="2"/>
                    <a:pt x="76" y="2"/>
                  </a:cubicBezTo>
                  <a:cubicBezTo>
                    <a:pt x="77" y="2"/>
                    <a:pt x="79" y="2"/>
                    <a:pt x="80" y="2"/>
                  </a:cubicBezTo>
                  <a:cubicBezTo>
                    <a:pt x="81" y="3"/>
                    <a:pt x="82" y="3"/>
                    <a:pt x="83" y="3"/>
                  </a:cubicBezTo>
                  <a:cubicBezTo>
                    <a:pt x="85" y="3"/>
                    <a:pt x="87" y="3"/>
                    <a:pt x="88" y="3"/>
                  </a:cubicBezTo>
                  <a:cubicBezTo>
                    <a:pt x="88" y="3"/>
                    <a:pt x="89" y="3"/>
                    <a:pt x="89" y="4"/>
                  </a:cubicBezTo>
                  <a:cubicBezTo>
                    <a:pt x="90" y="5"/>
                    <a:pt x="91" y="6"/>
                    <a:pt x="91" y="7"/>
                  </a:cubicBezTo>
                  <a:cubicBezTo>
                    <a:pt x="92" y="7"/>
                    <a:pt x="92" y="7"/>
                    <a:pt x="92" y="9"/>
                  </a:cubicBezTo>
                  <a:cubicBezTo>
                    <a:pt x="93" y="10"/>
                    <a:pt x="94" y="11"/>
                    <a:pt x="95" y="11"/>
                  </a:cubicBezTo>
                  <a:cubicBezTo>
                    <a:pt x="95" y="11"/>
                    <a:pt x="97" y="11"/>
                    <a:pt x="97" y="11"/>
                  </a:cubicBezTo>
                  <a:cubicBezTo>
                    <a:pt x="99" y="12"/>
                    <a:pt x="99" y="12"/>
                    <a:pt x="99" y="12"/>
                  </a:cubicBezTo>
                  <a:cubicBezTo>
                    <a:pt x="99" y="12"/>
                    <a:pt x="100" y="12"/>
                    <a:pt x="101" y="12"/>
                  </a:cubicBezTo>
                  <a:cubicBezTo>
                    <a:pt x="102" y="12"/>
                    <a:pt x="102" y="13"/>
                    <a:pt x="102" y="13"/>
                  </a:cubicBezTo>
                  <a:cubicBezTo>
                    <a:pt x="103" y="13"/>
                    <a:pt x="104" y="13"/>
                    <a:pt x="105" y="13"/>
                  </a:cubicBezTo>
                  <a:cubicBezTo>
                    <a:pt x="105" y="13"/>
                    <a:pt x="105" y="12"/>
                    <a:pt x="106" y="12"/>
                  </a:cubicBezTo>
                  <a:cubicBezTo>
                    <a:pt x="106" y="13"/>
                    <a:pt x="108" y="13"/>
                    <a:pt x="108" y="12"/>
                  </a:cubicBezTo>
                  <a:cubicBezTo>
                    <a:pt x="109" y="12"/>
                    <a:pt x="109" y="11"/>
                    <a:pt x="110" y="11"/>
                  </a:cubicBezTo>
                  <a:cubicBezTo>
                    <a:pt x="110" y="10"/>
                    <a:pt x="112" y="9"/>
                    <a:pt x="113" y="10"/>
                  </a:cubicBezTo>
                  <a:cubicBezTo>
                    <a:pt x="113" y="10"/>
                    <a:pt x="114" y="9"/>
                    <a:pt x="115" y="8"/>
                  </a:cubicBezTo>
                  <a:cubicBezTo>
                    <a:pt x="115" y="8"/>
                    <a:pt x="117" y="9"/>
                    <a:pt x="118" y="9"/>
                  </a:cubicBezTo>
                  <a:cubicBezTo>
                    <a:pt x="118" y="9"/>
                    <a:pt x="120" y="9"/>
                    <a:pt x="121" y="9"/>
                  </a:cubicBezTo>
                  <a:cubicBezTo>
                    <a:pt x="122" y="9"/>
                    <a:pt x="122" y="9"/>
                    <a:pt x="124" y="9"/>
                  </a:cubicBezTo>
                  <a:cubicBezTo>
                    <a:pt x="126" y="9"/>
                    <a:pt x="126" y="9"/>
                    <a:pt x="127" y="10"/>
                  </a:cubicBezTo>
                  <a:cubicBezTo>
                    <a:pt x="128" y="10"/>
                    <a:pt x="129" y="11"/>
                    <a:pt x="130" y="11"/>
                  </a:cubicBezTo>
                  <a:cubicBezTo>
                    <a:pt x="132" y="11"/>
                    <a:pt x="133" y="11"/>
                    <a:pt x="134" y="11"/>
                  </a:cubicBezTo>
                  <a:cubicBezTo>
                    <a:pt x="135" y="11"/>
                    <a:pt x="136" y="12"/>
                    <a:pt x="136" y="13"/>
                  </a:cubicBezTo>
                  <a:cubicBezTo>
                    <a:pt x="137" y="14"/>
                    <a:pt x="138" y="14"/>
                    <a:pt x="139" y="15"/>
                  </a:cubicBezTo>
                  <a:cubicBezTo>
                    <a:pt x="140" y="15"/>
                    <a:pt x="141" y="16"/>
                    <a:pt x="142" y="16"/>
                  </a:cubicBezTo>
                  <a:cubicBezTo>
                    <a:pt x="144" y="16"/>
                    <a:pt x="145" y="15"/>
                    <a:pt x="147" y="15"/>
                  </a:cubicBezTo>
                  <a:cubicBezTo>
                    <a:pt x="148" y="15"/>
                    <a:pt x="148" y="16"/>
                    <a:pt x="149" y="16"/>
                  </a:cubicBezTo>
                  <a:cubicBezTo>
                    <a:pt x="150" y="16"/>
                    <a:pt x="152" y="16"/>
                    <a:pt x="153" y="16"/>
                  </a:cubicBezTo>
                  <a:cubicBezTo>
                    <a:pt x="154" y="16"/>
                    <a:pt x="154" y="15"/>
                    <a:pt x="155" y="15"/>
                  </a:cubicBezTo>
                  <a:cubicBezTo>
                    <a:pt x="155" y="15"/>
                    <a:pt x="157" y="16"/>
                    <a:pt x="157" y="16"/>
                  </a:cubicBezTo>
                  <a:cubicBezTo>
                    <a:pt x="158" y="16"/>
                    <a:pt x="159" y="14"/>
                    <a:pt x="160" y="14"/>
                  </a:cubicBezTo>
                  <a:cubicBezTo>
                    <a:pt x="161" y="13"/>
                    <a:pt x="161" y="13"/>
                    <a:pt x="162" y="12"/>
                  </a:cubicBezTo>
                  <a:cubicBezTo>
                    <a:pt x="163" y="12"/>
                    <a:pt x="164" y="12"/>
                    <a:pt x="165" y="12"/>
                  </a:cubicBezTo>
                  <a:cubicBezTo>
                    <a:pt x="166" y="12"/>
                    <a:pt x="167" y="10"/>
                    <a:pt x="168" y="10"/>
                  </a:cubicBezTo>
                  <a:cubicBezTo>
                    <a:pt x="169" y="10"/>
                    <a:pt x="170" y="10"/>
                    <a:pt x="171" y="9"/>
                  </a:cubicBezTo>
                  <a:cubicBezTo>
                    <a:pt x="171" y="9"/>
                    <a:pt x="171" y="7"/>
                    <a:pt x="172" y="7"/>
                  </a:cubicBezTo>
                  <a:cubicBezTo>
                    <a:pt x="172" y="6"/>
                    <a:pt x="173" y="5"/>
                    <a:pt x="173" y="4"/>
                  </a:cubicBezTo>
                  <a:cubicBezTo>
                    <a:pt x="174" y="4"/>
                    <a:pt x="175" y="3"/>
                    <a:pt x="176" y="2"/>
                  </a:cubicBezTo>
                  <a:cubicBezTo>
                    <a:pt x="176" y="2"/>
                    <a:pt x="178" y="2"/>
                    <a:pt x="179" y="2"/>
                  </a:cubicBezTo>
                  <a:cubicBezTo>
                    <a:pt x="179" y="2"/>
                    <a:pt x="181" y="2"/>
                    <a:pt x="182" y="2"/>
                  </a:cubicBezTo>
                  <a:cubicBezTo>
                    <a:pt x="183" y="3"/>
                    <a:pt x="185" y="4"/>
                    <a:pt x="186" y="4"/>
                  </a:cubicBezTo>
                  <a:cubicBezTo>
                    <a:pt x="186" y="4"/>
                    <a:pt x="188" y="4"/>
                    <a:pt x="188" y="4"/>
                  </a:cubicBezTo>
                  <a:cubicBezTo>
                    <a:pt x="189" y="4"/>
                    <a:pt x="190" y="2"/>
                    <a:pt x="190" y="2"/>
                  </a:cubicBezTo>
                  <a:cubicBezTo>
                    <a:pt x="191" y="2"/>
                    <a:pt x="192" y="2"/>
                    <a:pt x="193" y="3"/>
                  </a:cubicBezTo>
                  <a:cubicBezTo>
                    <a:pt x="194" y="3"/>
                    <a:pt x="194" y="3"/>
                    <a:pt x="194" y="3"/>
                  </a:cubicBezTo>
                  <a:lnTo>
                    <a:pt x="195" y="4"/>
                  </a:ln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28" name="Freeform 607">
              <a:extLst>
                <a:ext uri="{FF2B5EF4-FFF2-40B4-BE49-F238E27FC236}">
                  <a16:creationId xmlns:a16="http://schemas.microsoft.com/office/drawing/2014/main" id="{AD4F87AD-607E-4E7B-BB7F-6CFA964615D8}"/>
                </a:ext>
              </a:extLst>
            </p:cNvPr>
            <p:cNvSpPr>
              <a:spLocks/>
            </p:cNvSpPr>
            <p:nvPr/>
          </p:nvSpPr>
          <p:spPr bwMode="gray">
            <a:xfrm>
              <a:off x="9858642" y="3586005"/>
              <a:ext cx="175887" cy="385600"/>
            </a:xfrm>
            <a:custGeom>
              <a:avLst/>
              <a:gdLst>
                <a:gd name="T0" fmla="*/ 6 w 68"/>
                <a:gd name="T1" fmla="*/ 18 h 149"/>
                <a:gd name="T2" fmla="*/ 9 w 68"/>
                <a:gd name="T3" fmla="*/ 24 h 149"/>
                <a:gd name="T4" fmla="*/ 17 w 68"/>
                <a:gd name="T5" fmla="*/ 25 h 149"/>
                <a:gd name="T6" fmla="*/ 23 w 68"/>
                <a:gd name="T7" fmla="*/ 31 h 149"/>
                <a:gd name="T8" fmla="*/ 23 w 68"/>
                <a:gd name="T9" fmla="*/ 38 h 149"/>
                <a:gd name="T10" fmla="*/ 19 w 68"/>
                <a:gd name="T11" fmla="*/ 41 h 149"/>
                <a:gd name="T12" fmla="*/ 26 w 68"/>
                <a:gd name="T13" fmla="*/ 47 h 149"/>
                <a:gd name="T14" fmla="*/ 33 w 68"/>
                <a:gd name="T15" fmla="*/ 54 h 149"/>
                <a:gd name="T16" fmla="*/ 41 w 68"/>
                <a:gd name="T17" fmla="*/ 64 h 149"/>
                <a:gd name="T18" fmla="*/ 44 w 68"/>
                <a:gd name="T19" fmla="*/ 69 h 149"/>
                <a:gd name="T20" fmla="*/ 49 w 68"/>
                <a:gd name="T21" fmla="*/ 75 h 149"/>
                <a:gd name="T22" fmla="*/ 51 w 68"/>
                <a:gd name="T23" fmla="*/ 83 h 149"/>
                <a:gd name="T24" fmla="*/ 50 w 68"/>
                <a:gd name="T25" fmla="*/ 91 h 149"/>
                <a:gd name="T26" fmla="*/ 53 w 68"/>
                <a:gd name="T27" fmla="*/ 101 h 149"/>
                <a:gd name="T28" fmla="*/ 52 w 68"/>
                <a:gd name="T29" fmla="*/ 111 h 149"/>
                <a:gd name="T30" fmla="*/ 46 w 68"/>
                <a:gd name="T31" fmla="*/ 115 h 149"/>
                <a:gd name="T32" fmla="*/ 43 w 68"/>
                <a:gd name="T33" fmla="*/ 117 h 149"/>
                <a:gd name="T34" fmla="*/ 44 w 68"/>
                <a:gd name="T35" fmla="*/ 125 h 149"/>
                <a:gd name="T36" fmla="*/ 37 w 68"/>
                <a:gd name="T37" fmla="*/ 126 h 149"/>
                <a:gd name="T38" fmla="*/ 32 w 68"/>
                <a:gd name="T39" fmla="*/ 130 h 149"/>
                <a:gd name="T40" fmla="*/ 34 w 68"/>
                <a:gd name="T41" fmla="*/ 134 h 149"/>
                <a:gd name="T42" fmla="*/ 34 w 68"/>
                <a:gd name="T43" fmla="*/ 139 h 149"/>
                <a:gd name="T44" fmla="*/ 35 w 68"/>
                <a:gd name="T45" fmla="*/ 149 h 149"/>
                <a:gd name="T46" fmla="*/ 45 w 68"/>
                <a:gd name="T47" fmla="*/ 141 h 149"/>
                <a:gd name="T48" fmla="*/ 48 w 68"/>
                <a:gd name="T49" fmla="*/ 138 h 149"/>
                <a:gd name="T50" fmla="*/ 48 w 68"/>
                <a:gd name="T51" fmla="*/ 135 h 149"/>
                <a:gd name="T52" fmla="*/ 48 w 68"/>
                <a:gd name="T53" fmla="*/ 132 h 149"/>
                <a:gd name="T54" fmla="*/ 48 w 68"/>
                <a:gd name="T55" fmla="*/ 130 h 149"/>
                <a:gd name="T56" fmla="*/ 51 w 68"/>
                <a:gd name="T57" fmla="*/ 128 h 149"/>
                <a:gd name="T58" fmla="*/ 56 w 68"/>
                <a:gd name="T59" fmla="*/ 128 h 149"/>
                <a:gd name="T60" fmla="*/ 63 w 68"/>
                <a:gd name="T61" fmla="*/ 122 h 149"/>
                <a:gd name="T62" fmla="*/ 67 w 68"/>
                <a:gd name="T63" fmla="*/ 117 h 149"/>
                <a:gd name="T64" fmla="*/ 66 w 68"/>
                <a:gd name="T65" fmla="*/ 110 h 149"/>
                <a:gd name="T66" fmla="*/ 67 w 68"/>
                <a:gd name="T67" fmla="*/ 107 h 149"/>
                <a:gd name="T68" fmla="*/ 68 w 68"/>
                <a:gd name="T69" fmla="*/ 104 h 149"/>
                <a:gd name="T70" fmla="*/ 67 w 68"/>
                <a:gd name="T71" fmla="*/ 99 h 149"/>
                <a:gd name="T72" fmla="*/ 65 w 68"/>
                <a:gd name="T73" fmla="*/ 92 h 149"/>
                <a:gd name="T74" fmla="*/ 62 w 68"/>
                <a:gd name="T75" fmla="*/ 81 h 149"/>
                <a:gd name="T76" fmla="*/ 55 w 68"/>
                <a:gd name="T77" fmla="*/ 73 h 149"/>
                <a:gd name="T78" fmla="*/ 54 w 68"/>
                <a:gd name="T79" fmla="*/ 70 h 149"/>
                <a:gd name="T80" fmla="*/ 47 w 68"/>
                <a:gd name="T81" fmla="*/ 65 h 149"/>
                <a:gd name="T82" fmla="*/ 41 w 68"/>
                <a:gd name="T83" fmla="*/ 58 h 149"/>
                <a:gd name="T84" fmla="*/ 40 w 68"/>
                <a:gd name="T85" fmla="*/ 55 h 149"/>
                <a:gd name="T86" fmla="*/ 34 w 68"/>
                <a:gd name="T87" fmla="*/ 48 h 149"/>
                <a:gd name="T88" fmla="*/ 32 w 68"/>
                <a:gd name="T89" fmla="*/ 43 h 149"/>
                <a:gd name="T90" fmla="*/ 35 w 68"/>
                <a:gd name="T91" fmla="*/ 33 h 149"/>
                <a:gd name="T92" fmla="*/ 38 w 68"/>
                <a:gd name="T93" fmla="*/ 27 h 149"/>
                <a:gd name="T94" fmla="*/ 39 w 68"/>
                <a:gd name="T95" fmla="*/ 24 h 149"/>
                <a:gd name="T96" fmla="*/ 43 w 68"/>
                <a:gd name="T97" fmla="*/ 22 h 149"/>
                <a:gd name="T98" fmla="*/ 47 w 68"/>
                <a:gd name="T99" fmla="*/ 18 h 149"/>
                <a:gd name="T100" fmla="*/ 43 w 68"/>
                <a:gd name="T101" fmla="*/ 17 h 149"/>
                <a:gd name="T102" fmla="*/ 36 w 68"/>
                <a:gd name="T103" fmla="*/ 13 h 149"/>
                <a:gd name="T104" fmla="*/ 34 w 68"/>
                <a:gd name="T105" fmla="*/ 5 h 149"/>
                <a:gd name="T106" fmla="*/ 27 w 68"/>
                <a:gd name="T107" fmla="*/ 4 h 149"/>
                <a:gd name="T108" fmla="*/ 20 w 68"/>
                <a:gd name="T109" fmla="*/ 4 h 149"/>
                <a:gd name="T110" fmla="*/ 15 w 68"/>
                <a:gd name="T111" fmla="*/ 7 h 149"/>
                <a:gd name="T112" fmla="*/ 10 w 68"/>
                <a:gd name="T113" fmla="*/ 8 h 149"/>
                <a:gd name="T114" fmla="*/ 3 w 68"/>
                <a:gd name="T115" fmla="*/ 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 h="149">
                  <a:moveTo>
                    <a:pt x="0" y="12"/>
                  </a:moveTo>
                  <a:cubicBezTo>
                    <a:pt x="0" y="12"/>
                    <a:pt x="1" y="13"/>
                    <a:pt x="2" y="13"/>
                  </a:cubicBezTo>
                  <a:cubicBezTo>
                    <a:pt x="2" y="14"/>
                    <a:pt x="4" y="15"/>
                    <a:pt x="4" y="16"/>
                  </a:cubicBezTo>
                  <a:cubicBezTo>
                    <a:pt x="5" y="16"/>
                    <a:pt x="5" y="18"/>
                    <a:pt x="6" y="18"/>
                  </a:cubicBezTo>
                  <a:cubicBezTo>
                    <a:pt x="6" y="18"/>
                    <a:pt x="6" y="17"/>
                    <a:pt x="7" y="17"/>
                  </a:cubicBezTo>
                  <a:cubicBezTo>
                    <a:pt x="7" y="18"/>
                    <a:pt x="8" y="18"/>
                    <a:pt x="8" y="18"/>
                  </a:cubicBezTo>
                  <a:cubicBezTo>
                    <a:pt x="8" y="19"/>
                    <a:pt x="8" y="19"/>
                    <a:pt x="8" y="20"/>
                  </a:cubicBezTo>
                  <a:cubicBezTo>
                    <a:pt x="8" y="22"/>
                    <a:pt x="8" y="23"/>
                    <a:pt x="9" y="24"/>
                  </a:cubicBezTo>
                  <a:cubicBezTo>
                    <a:pt x="9" y="26"/>
                    <a:pt x="10" y="26"/>
                    <a:pt x="11" y="27"/>
                  </a:cubicBezTo>
                  <a:cubicBezTo>
                    <a:pt x="11" y="27"/>
                    <a:pt x="13" y="27"/>
                    <a:pt x="13" y="28"/>
                  </a:cubicBezTo>
                  <a:cubicBezTo>
                    <a:pt x="14" y="28"/>
                    <a:pt x="15" y="29"/>
                    <a:pt x="15" y="28"/>
                  </a:cubicBezTo>
                  <a:cubicBezTo>
                    <a:pt x="16" y="27"/>
                    <a:pt x="16" y="26"/>
                    <a:pt x="17" y="25"/>
                  </a:cubicBezTo>
                  <a:cubicBezTo>
                    <a:pt x="18" y="25"/>
                    <a:pt x="19" y="25"/>
                    <a:pt x="19" y="26"/>
                  </a:cubicBezTo>
                  <a:cubicBezTo>
                    <a:pt x="20" y="27"/>
                    <a:pt x="22" y="28"/>
                    <a:pt x="22" y="28"/>
                  </a:cubicBezTo>
                  <a:cubicBezTo>
                    <a:pt x="21" y="29"/>
                    <a:pt x="20" y="29"/>
                    <a:pt x="21" y="30"/>
                  </a:cubicBezTo>
                  <a:cubicBezTo>
                    <a:pt x="22" y="30"/>
                    <a:pt x="23" y="31"/>
                    <a:pt x="23" y="31"/>
                  </a:cubicBezTo>
                  <a:cubicBezTo>
                    <a:pt x="23" y="32"/>
                    <a:pt x="23" y="32"/>
                    <a:pt x="24" y="32"/>
                  </a:cubicBezTo>
                  <a:cubicBezTo>
                    <a:pt x="25" y="32"/>
                    <a:pt x="25" y="33"/>
                    <a:pt x="25" y="34"/>
                  </a:cubicBezTo>
                  <a:cubicBezTo>
                    <a:pt x="25" y="35"/>
                    <a:pt x="24" y="35"/>
                    <a:pt x="24" y="36"/>
                  </a:cubicBezTo>
                  <a:cubicBezTo>
                    <a:pt x="24" y="37"/>
                    <a:pt x="24" y="37"/>
                    <a:pt x="23" y="38"/>
                  </a:cubicBezTo>
                  <a:cubicBezTo>
                    <a:pt x="23" y="38"/>
                    <a:pt x="22" y="39"/>
                    <a:pt x="22" y="38"/>
                  </a:cubicBezTo>
                  <a:cubicBezTo>
                    <a:pt x="21" y="38"/>
                    <a:pt x="21" y="38"/>
                    <a:pt x="20" y="38"/>
                  </a:cubicBezTo>
                  <a:cubicBezTo>
                    <a:pt x="19" y="38"/>
                    <a:pt x="19" y="38"/>
                    <a:pt x="19" y="39"/>
                  </a:cubicBezTo>
                  <a:cubicBezTo>
                    <a:pt x="19" y="39"/>
                    <a:pt x="20" y="40"/>
                    <a:pt x="19" y="41"/>
                  </a:cubicBezTo>
                  <a:cubicBezTo>
                    <a:pt x="19" y="41"/>
                    <a:pt x="18" y="42"/>
                    <a:pt x="18" y="42"/>
                  </a:cubicBezTo>
                  <a:cubicBezTo>
                    <a:pt x="19" y="42"/>
                    <a:pt x="20" y="42"/>
                    <a:pt x="20" y="43"/>
                  </a:cubicBezTo>
                  <a:cubicBezTo>
                    <a:pt x="20" y="43"/>
                    <a:pt x="22" y="44"/>
                    <a:pt x="23" y="45"/>
                  </a:cubicBezTo>
                  <a:cubicBezTo>
                    <a:pt x="23" y="45"/>
                    <a:pt x="25" y="47"/>
                    <a:pt x="26" y="47"/>
                  </a:cubicBezTo>
                  <a:cubicBezTo>
                    <a:pt x="26" y="47"/>
                    <a:pt x="28" y="47"/>
                    <a:pt x="29" y="48"/>
                  </a:cubicBezTo>
                  <a:cubicBezTo>
                    <a:pt x="29" y="48"/>
                    <a:pt x="29" y="48"/>
                    <a:pt x="29" y="49"/>
                  </a:cubicBezTo>
                  <a:cubicBezTo>
                    <a:pt x="29" y="50"/>
                    <a:pt x="29" y="51"/>
                    <a:pt x="30" y="51"/>
                  </a:cubicBezTo>
                  <a:cubicBezTo>
                    <a:pt x="31" y="52"/>
                    <a:pt x="32" y="53"/>
                    <a:pt x="33" y="54"/>
                  </a:cubicBezTo>
                  <a:cubicBezTo>
                    <a:pt x="33" y="54"/>
                    <a:pt x="34" y="56"/>
                    <a:pt x="34" y="57"/>
                  </a:cubicBezTo>
                  <a:cubicBezTo>
                    <a:pt x="35" y="58"/>
                    <a:pt x="37" y="59"/>
                    <a:pt x="37" y="60"/>
                  </a:cubicBezTo>
                  <a:cubicBezTo>
                    <a:pt x="38" y="61"/>
                    <a:pt x="39" y="61"/>
                    <a:pt x="39" y="62"/>
                  </a:cubicBezTo>
                  <a:cubicBezTo>
                    <a:pt x="40" y="62"/>
                    <a:pt x="40" y="64"/>
                    <a:pt x="41" y="64"/>
                  </a:cubicBezTo>
                  <a:cubicBezTo>
                    <a:pt x="41" y="64"/>
                    <a:pt x="41" y="64"/>
                    <a:pt x="42" y="65"/>
                  </a:cubicBezTo>
                  <a:cubicBezTo>
                    <a:pt x="42" y="66"/>
                    <a:pt x="42" y="67"/>
                    <a:pt x="42" y="67"/>
                  </a:cubicBezTo>
                  <a:cubicBezTo>
                    <a:pt x="42" y="68"/>
                    <a:pt x="43" y="69"/>
                    <a:pt x="43" y="69"/>
                  </a:cubicBezTo>
                  <a:cubicBezTo>
                    <a:pt x="44" y="69"/>
                    <a:pt x="44" y="69"/>
                    <a:pt x="44" y="69"/>
                  </a:cubicBezTo>
                  <a:cubicBezTo>
                    <a:pt x="45" y="70"/>
                    <a:pt x="45" y="71"/>
                    <a:pt x="46" y="71"/>
                  </a:cubicBezTo>
                  <a:cubicBezTo>
                    <a:pt x="46" y="71"/>
                    <a:pt x="47" y="71"/>
                    <a:pt x="47" y="72"/>
                  </a:cubicBezTo>
                  <a:cubicBezTo>
                    <a:pt x="47" y="72"/>
                    <a:pt x="49" y="74"/>
                    <a:pt x="49" y="74"/>
                  </a:cubicBezTo>
                  <a:cubicBezTo>
                    <a:pt x="50" y="74"/>
                    <a:pt x="49" y="75"/>
                    <a:pt x="49" y="75"/>
                  </a:cubicBezTo>
                  <a:cubicBezTo>
                    <a:pt x="48" y="76"/>
                    <a:pt x="48" y="77"/>
                    <a:pt x="49" y="77"/>
                  </a:cubicBezTo>
                  <a:cubicBezTo>
                    <a:pt x="49" y="78"/>
                    <a:pt x="50" y="79"/>
                    <a:pt x="51" y="80"/>
                  </a:cubicBezTo>
                  <a:cubicBezTo>
                    <a:pt x="51" y="81"/>
                    <a:pt x="52" y="81"/>
                    <a:pt x="52" y="82"/>
                  </a:cubicBezTo>
                  <a:cubicBezTo>
                    <a:pt x="52" y="83"/>
                    <a:pt x="52" y="83"/>
                    <a:pt x="51" y="83"/>
                  </a:cubicBezTo>
                  <a:cubicBezTo>
                    <a:pt x="51" y="84"/>
                    <a:pt x="51" y="84"/>
                    <a:pt x="51" y="85"/>
                  </a:cubicBezTo>
                  <a:cubicBezTo>
                    <a:pt x="52" y="85"/>
                    <a:pt x="52" y="85"/>
                    <a:pt x="51" y="86"/>
                  </a:cubicBezTo>
                  <a:cubicBezTo>
                    <a:pt x="51" y="87"/>
                    <a:pt x="52" y="87"/>
                    <a:pt x="51" y="88"/>
                  </a:cubicBezTo>
                  <a:cubicBezTo>
                    <a:pt x="51" y="89"/>
                    <a:pt x="50" y="90"/>
                    <a:pt x="50" y="91"/>
                  </a:cubicBezTo>
                  <a:cubicBezTo>
                    <a:pt x="51" y="93"/>
                    <a:pt x="50" y="94"/>
                    <a:pt x="51" y="94"/>
                  </a:cubicBezTo>
                  <a:cubicBezTo>
                    <a:pt x="52" y="95"/>
                    <a:pt x="52" y="95"/>
                    <a:pt x="52" y="96"/>
                  </a:cubicBezTo>
                  <a:cubicBezTo>
                    <a:pt x="52" y="97"/>
                    <a:pt x="53" y="97"/>
                    <a:pt x="53" y="98"/>
                  </a:cubicBezTo>
                  <a:cubicBezTo>
                    <a:pt x="53" y="99"/>
                    <a:pt x="53" y="100"/>
                    <a:pt x="53" y="101"/>
                  </a:cubicBezTo>
                  <a:cubicBezTo>
                    <a:pt x="53" y="103"/>
                    <a:pt x="53" y="104"/>
                    <a:pt x="53" y="105"/>
                  </a:cubicBezTo>
                  <a:cubicBezTo>
                    <a:pt x="53" y="106"/>
                    <a:pt x="53" y="107"/>
                    <a:pt x="54" y="109"/>
                  </a:cubicBezTo>
                  <a:cubicBezTo>
                    <a:pt x="54" y="110"/>
                    <a:pt x="54" y="111"/>
                    <a:pt x="53" y="111"/>
                  </a:cubicBezTo>
                  <a:cubicBezTo>
                    <a:pt x="53" y="111"/>
                    <a:pt x="52" y="111"/>
                    <a:pt x="52" y="111"/>
                  </a:cubicBezTo>
                  <a:cubicBezTo>
                    <a:pt x="52" y="111"/>
                    <a:pt x="51" y="111"/>
                    <a:pt x="50" y="112"/>
                  </a:cubicBezTo>
                  <a:cubicBezTo>
                    <a:pt x="50" y="112"/>
                    <a:pt x="50" y="113"/>
                    <a:pt x="49" y="113"/>
                  </a:cubicBezTo>
                  <a:cubicBezTo>
                    <a:pt x="48" y="113"/>
                    <a:pt x="48" y="114"/>
                    <a:pt x="48" y="114"/>
                  </a:cubicBezTo>
                  <a:cubicBezTo>
                    <a:pt x="47" y="115"/>
                    <a:pt x="47" y="115"/>
                    <a:pt x="46" y="115"/>
                  </a:cubicBezTo>
                  <a:cubicBezTo>
                    <a:pt x="46" y="114"/>
                    <a:pt x="45" y="115"/>
                    <a:pt x="45" y="115"/>
                  </a:cubicBezTo>
                  <a:cubicBezTo>
                    <a:pt x="45" y="115"/>
                    <a:pt x="45" y="115"/>
                    <a:pt x="45" y="116"/>
                  </a:cubicBezTo>
                  <a:cubicBezTo>
                    <a:pt x="45" y="117"/>
                    <a:pt x="45" y="118"/>
                    <a:pt x="45" y="118"/>
                  </a:cubicBezTo>
                  <a:cubicBezTo>
                    <a:pt x="44" y="117"/>
                    <a:pt x="43" y="117"/>
                    <a:pt x="43" y="117"/>
                  </a:cubicBezTo>
                  <a:cubicBezTo>
                    <a:pt x="42" y="117"/>
                    <a:pt x="42" y="118"/>
                    <a:pt x="41" y="118"/>
                  </a:cubicBezTo>
                  <a:cubicBezTo>
                    <a:pt x="41" y="118"/>
                    <a:pt x="41" y="119"/>
                    <a:pt x="41" y="120"/>
                  </a:cubicBezTo>
                  <a:cubicBezTo>
                    <a:pt x="42" y="121"/>
                    <a:pt x="42" y="122"/>
                    <a:pt x="42" y="123"/>
                  </a:cubicBezTo>
                  <a:cubicBezTo>
                    <a:pt x="43" y="123"/>
                    <a:pt x="44" y="124"/>
                    <a:pt x="44" y="125"/>
                  </a:cubicBezTo>
                  <a:cubicBezTo>
                    <a:pt x="44" y="126"/>
                    <a:pt x="44" y="127"/>
                    <a:pt x="43" y="126"/>
                  </a:cubicBezTo>
                  <a:cubicBezTo>
                    <a:pt x="43" y="126"/>
                    <a:pt x="41" y="126"/>
                    <a:pt x="41" y="125"/>
                  </a:cubicBezTo>
                  <a:cubicBezTo>
                    <a:pt x="41" y="124"/>
                    <a:pt x="41" y="125"/>
                    <a:pt x="40" y="125"/>
                  </a:cubicBezTo>
                  <a:cubicBezTo>
                    <a:pt x="39" y="125"/>
                    <a:pt x="38" y="126"/>
                    <a:pt x="37" y="126"/>
                  </a:cubicBezTo>
                  <a:cubicBezTo>
                    <a:pt x="36" y="126"/>
                    <a:pt x="36" y="125"/>
                    <a:pt x="36" y="126"/>
                  </a:cubicBezTo>
                  <a:cubicBezTo>
                    <a:pt x="36" y="126"/>
                    <a:pt x="35" y="126"/>
                    <a:pt x="35" y="127"/>
                  </a:cubicBezTo>
                  <a:cubicBezTo>
                    <a:pt x="35" y="128"/>
                    <a:pt x="34" y="129"/>
                    <a:pt x="34" y="129"/>
                  </a:cubicBezTo>
                  <a:cubicBezTo>
                    <a:pt x="33" y="129"/>
                    <a:pt x="32" y="130"/>
                    <a:pt x="32" y="130"/>
                  </a:cubicBezTo>
                  <a:cubicBezTo>
                    <a:pt x="31" y="131"/>
                    <a:pt x="31" y="131"/>
                    <a:pt x="31" y="131"/>
                  </a:cubicBezTo>
                  <a:cubicBezTo>
                    <a:pt x="31" y="131"/>
                    <a:pt x="32" y="132"/>
                    <a:pt x="32" y="132"/>
                  </a:cubicBezTo>
                  <a:cubicBezTo>
                    <a:pt x="32" y="133"/>
                    <a:pt x="32" y="133"/>
                    <a:pt x="33" y="133"/>
                  </a:cubicBezTo>
                  <a:cubicBezTo>
                    <a:pt x="34" y="133"/>
                    <a:pt x="34" y="133"/>
                    <a:pt x="34" y="134"/>
                  </a:cubicBezTo>
                  <a:cubicBezTo>
                    <a:pt x="35" y="134"/>
                    <a:pt x="36" y="134"/>
                    <a:pt x="36" y="135"/>
                  </a:cubicBezTo>
                  <a:cubicBezTo>
                    <a:pt x="36" y="135"/>
                    <a:pt x="37" y="136"/>
                    <a:pt x="36" y="136"/>
                  </a:cubicBezTo>
                  <a:cubicBezTo>
                    <a:pt x="36" y="136"/>
                    <a:pt x="36" y="136"/>
                    <a:pt x="35" y="136"/>
                  </a:cubicBezTo>
                  <a:cubicBezTo>
                    <a:pt x="35" y="137"/>
                    <a:pt x="34" y="138"/>
                    <a:pt x="34" y="139"/>
                  </a:cubicBezTo>
                  <a:cubicBezTo>
                    <a:pt x="34" y="139"/>
                    <a:pt x="34" y="140"/>
                    <a:pt x="34" y="142"/>
                  </a:cubicBezTo>
                  <a:cubicBezTo>
                    <a:pt x="34" y="143"/>
                    <a:pt x="34" y="147"/>
                    <a:pt x="35" y="147"/>
                  </a:cubicBezTo>
                  <a:cubicBezTo>
                    <a:pt x="35" y="147"/>
                    <a:pt x="36" y="147"/>
                    <a:pt x="36" y="148"/>
                  </a:cubicBezTo>
                  <a:cubicBezTo>
                    <a:pt x="35" y="148"/>
                    <a:pt x="34" y="149"/>
                    <a:pt x="35" y="149"/>
                  </a:cubicBezTo>
                  <a:cubicBezTo>
                    <a:pt x="35" y="149"/>
                    <a:pt x="37" y="149"/>
                    <a:pt x="38" y="148"/>
                  </a:cubicBezTo>
                  <a:cubicBezTo>
                    <a:pt x="38" y="147"/>
                    <a:pt x="39" y="147"/>
                    <a:pt x="39" y="146"/>
                  </a:cubicBezTo>
                  <a:cubicBezTo>
                    <a:pt x="40" y="145"/>
                    <a:pt x="40" y="144"/>
                    <a:pt x="42" y="143"/>
                  </a:cubicBezTo>
                  <a:cubicBezTo>
                    <a:pt x="43" y="142"/>
                    <a:pt x="44" y="142"/>
                    <a:pt x="45" y="141"/>
                  </a:cubicBezTo>
                  <a:cubicBezTo>
                    <a:pt x="45" y="139"/>
                    <a:pt x="45" y="138"/>
                    <a:pt x="44" y="137"/>
                  </a:cubicBezTo>
                  <a:cubicBezTo>
                    <a:pt x="43" y="136"/>
                    <a:pt x="41" y="134"/>
                    <a:pt x="42" y="134"/>
                  </a:cubicBezTo>
                  <a:cubicBezTo>
                    <a:pt x="43" y="135"/>
                    <a:pt x="45" y="138"/>
                    <a:pt x="46" y="139"/>
                  </a:cubicBezTo>
                  <a:cubicBezTo>
                    <a:pt x="47" y="140"/>
                    <a:pt x="48" y="139"/>
                    <a:pt x="48" y="138"/>
                  </a:cubicBezTo>
                  <a:cubicBezTo>
                    <a:pt x="48" y="137"/>
                    <a:pt x="47" y="137"/>
                    <a:pt x="46" y="135"/>
                  </a:cubicBezTo>
                  <a:cubicBezTo>
                    <a:pt x="45" y="134"/>
                    <a:pt x="44" y="133"/>
                    <a:pt x="44" y="132"/>
                  </a:cubicBezTo>
                  <a:cubicBezTo>
                    <a:pt x="44" y="132"/>
                    <a:pt x="47" y="136"/>
                    <a:pt x="48" y="136"/>
                  </a:cubicBezTo>
                  <a:cubicBezTo>
                    <a:pt x="49" y="136"/>
                    <a:pt x="49" y="136"/>
                    <a:pt x="48" y="135"/>
                  </a:cubicBezTo>
                  <a:cubicBezTo>
                    <a:pt x="47" y="134"/>
                    <a:pt x="46" y="132"/>
                    <a:pt x="46" y="132"/>
                  </a:cubicBezTo>
                  <a:cubicBezTo>
                    <a:pt x="46" y="132"/>
                    <a:pt x="48" y="135"/>
                    <a:pt x="48" y="134"/>
                  </a:cubicBezTo>
                  <a:cubicBezTo>
                    <a:pt x="49" y="133"/>
                    <a:pt x="49" y="134"/>
                    <a:pt x="49" y="133"/>
                  </a:cubicBezTo>
                  <a:cubicBezTo>
                    <a:pt x="50" y="133"/>
                    <a:pt x="49" y="132"/>
                    <a:pt x="48" y="132"/>
                  </a:cubicBezTo>
                  <a:cubicBezTo>
                    <a:pt x="47" y="132"/>
                    <a:pt x="46" y="131"/>
                    <a:pt x="47" y="131"/>
                  </a:cubicBezTo>
                  <a:cubicBezTo>
                    <a:pt x="48" y="131"/>
                    <a:pt x="49" y="132"/>
                    <a:pt x="49" y="131"/>
                  </a:cubicBezTo>
                  <a:cubicBezTo>
                    <a:pt x="49" y="131"/>
                    <a:pt x="49" y="130"/>
                    <a:pt x="49" y="130"/>
                  </a:cubicBezTo>
                  <a:cubicBezTo>
                    <a:pt x="48" y="130"/>
                    <a:pt x="47" y="130"/>
                    <a:pt x="48" y="130"/>
                  </a:cubicBezTo>
                  <a:cubicBezTo>
                    <a:pt x="48" y="129"/>
                    <a:pt x="49" y="129"/>
                    <a:pt x="49" y="129"/>
                  </a:cubicBezTo>
                  <a:cubicBezTo>
                    <a:pt x="49" y="128"/>
                    <a:pt x="49" y="128"/>
                    <a:pt x="50" y="128"/>
                  </a:cubicBezTo>
                  <a:cubicBezTo>
                    <a:pt x="50" y="129"/>
                    <a:pt x="50" y="130"/>
                    <a:pt x="50" y="129"/>
                  </a:cubicBezTo>
                  <a:cubicBezTo>
                    <a:pt x="51" y="128"/>
                    <a:pt x="51" y="127"/>
                    <a:pt x="51" y="128"/>
                  </a:cubicBezTo>
                  <a:cubicBezTo>
                    <a:pt x="51" y="128"/>
                    <a:pt x="51" y="129"/>
                    <a:pt x="52" y="130"/>
                  </a:cubicBezTo>
                  <a:cubicBezTo>
                    <a:pt x="52" y="130"/>
                    <a:pt x="52" y="130"/>
                    <a:pt x="52" y="131"/>
                  </a:cubicBezTo>
                  <a:cubicBezTo>
                    <a:pt x="53" y="131"/>
                    <a:pt x="53" y="130"/>
                    <a:pt x="54" y="130"/>
                  </a:cubicBezTo>
                  <a:cubicBezTo>
                    <a:pt x="55" y="130"/>
                    <a:pt x="55" y="129"/>
                    <a:pt x="56" y="128"/>
                  </a:cubicBezTo>
                  <a:cubicBezTo>
                    <a:pt x="57" y="127"/>
                    <a:pt x="58" y="128"/>
                    <a:pt x="58" y="127"/>
                  </a:cubicBezTo>
                  <a:cubicBezTo>
                    <a:pt x="59" y="126"/>
                    <a:pt x="58" y="126"/>
                    <a:pt x="60" y="125"/>
                  </a:cubicBezTo>
                  <a:cubicBezTo>
                    <a:pt x="61" y="124"/>
                    <a:pt x="61" y="124"/>
                    <a:pt x="62" y="123"/>
                  </a:cubicBezTo>
                  <a:cubicBezTo>
                    <a:pt x="62" y="123"/>
                    <a:pt x="62" y="123"/>
                    <a:pt x="63" y="122"/>
                  </a:cubicBezTo>
                  <a:cubicBezTo>
                    <a:pt x="64" y="122"/>
                    <a:pt x="64" y="121"/>
                    <a:pt x="65" y="121"/>
                  </a:cubicBezTo>
                  <a:cubicBezTo>
                    <a:pt x="65" y="121"/>
                    <a:pt x="66" y="121"/>
                    <a:pt x="66" y="120"/>
                  </a:cubicBezTo>
                  <a:cubicBezTo>
                    <a:pt x="66" y="119"/>
                    <a:pt x="65" y="119"/>
                    <a:pt x="66" y="118"/>
                  </a:cubicBezTo>
                  <a:cubicBezTo>
                    <a:pt x="67" y="118"/>
                    <a:pt x="67" y="117"/>
                    <a:pt x="67" y="117"/>
                  </a:cubicBezTo>
                  <a:cubicBezTo>
                    <a:pt x="67" y="116"/>
                    <a:pt x="67" y="116"/>
                    <a:pt x="67" y="115"/>
                  </a:cubicBezTo>
                  <a:cubicBezTo>
                    <a:pt x="66" y="115"/>
                    <a:pt x="67" y="115"/>
                    <a:pt x="67" y="114"/>
                  </a:cubicBezTo>
                  <a:cubicBezTo>
                    <a:pt x="67" y="113"/>
                    <a:pt x="67" y="113"/>
                    <a:pt x="67" y="112"/>
                  </a:cubicBezTo>
                  <a:cubicBezTo>
                    <a:pt x="67" y="111"/>
                    <a:pt x="67" y="111"/>
                    <a:pt x="66" y="110"/>
                  </a:cubicBezTo>
                  <a:cubicBezTo>
                    <a:pt x="66" y="109"/>
                    <a:pt x="67" y="109"/>
                    <a:pt x="67" y="110"/>
                  </a:cubicBezTo>
                  <a:cubicBezTo>
                    <a:pt x="67" y="110"/>
                    <a:pt x="67" y="110"/>
                    <a:pt x="67" y="109"/>
                  </a:cubicBezTo>
                  <a:cubicBezTo>
                    <a:pt x="67" y="109"/>
                    <a:pt x="67" y="108"/>
                    <a:pt x="67" y="108"/>
                  </a:cubicBezTo>
                  <a:cubicBezTo>
                    <a:pt x="67" y="107"/>
                    <a:pt x="67" y="107"/>
                    <a:pt x="67" y="107"/>
                  </a:cubicBezTo>
                  <a:cubicBezTo>
                    <a:pt x="67" y="107"/>
                    <a:pt x="68" y="107"/>
                    <a:pt x="68" y="107"/>
                  </a:cubicBezTo>
                  <a:cubicBezTo>
                    <a:pt x="68" y="108"/>
                    <a:pt x="68" y="108"/>
                    <a:pt x="68" y="107"/>
                  </a:cubicBezTo>
                  <a:cubicBezTo>
                    <a:pt x="68" y="107"/>
                    <a:pt x="67" y="106"/>
                    <a:pt x="68" y="105"/>
                  </a:cubicBezTo>
                  <a:cubicBezTo>
                    <a:pt x="68" y="105"/>
                    <a:pt x="68" y="105"/>
                    <a:pt x="68" y="104"/>
                  </a:cubicBezTo>
                  <a:cubicBezTo>
                    <a:pt x="67" y="103"/>
                    <a:pt x="67" y="103"/>
                    <a:pt x="67" y="102"/>
                  </a:cubicBezTo>
                  <a:cubicBezTo>
                    <a:pt x="67" y="102"/>
                    <a:pt x="67" y="100"/>
                    <a:pt x="66" y="100"/>
                  </a:cubicBezTo>
                  <a:cubicBezTo>
                    <a:pt x="66" y="99"/>
                    <a:pt x="66" y="99"/>
                    <a:pt x="66" y="99"/>
                  </a:cubicBezTo>
                  <a:cubicBezTo>
                    <a:pt x="66" y="99"/>
                    <a:pt x="67" y="99"/>
                    <a:pt x="67" y="99"/>
                  </a:cubicBezTo>
                  <a:cubicBezTo>
                    <a:pt x="67" y="98"/>
                    <a:pt x="66" y="98"/>
                    <a:pt x="66" y="98"/>
                  </a:cubicBezTo>
                  <a:cubicBezTo>
                    <a:pt x="66" y="97"/>
                    <a:pt x="65" y="95"/>
                    <a:pt x="65" y="95"/>
                  </a:cubicBezTo>
                  <a:cubicBezTo>
                    <a:pt x="66" y="95"/>
                    <a:pt x="66" y="96"/>
                    <a:pt x="66" y="95"/>
                  </a:cubicBezTo>
                  <a:cubicBezTo>
                    <a:pt x="66" y="94"/>
                    <a:pt x="65" y="93"/>
                    <a:pt x="65" y="92"/>
                  </a:cubicBezTo>
                  <a:cubicBezTo>
                    <a:pt x="65" y="92"/>
                    <a:pt x="65" y="90"/>
                    <a:pt x="64" y="89"/>
                  </a:cubicBezTo>
                  <a:cubicBezTo>
                    <a:pt x="64" y="89"/>
                    <a:pt x="64" y="87"/>
                    <a:pt x="63" y="86"/>
                  </a:cubicBezTo>
                  <a:cubicBezTo>
                    <a:pt x="63" y="85"/>
                    <a:pt x="61" y="83"/>
                    <a:pt x="61" y="82"/>
                  </a:cubicBezTo>
                  <a:cubicBezTo>
                    <a:pt x="62" y="82"/>
                    <a:pt x="62" y="81"/>
                    <a:pt x="62" y="81"/>
                  </a:cubicBezTo>
                  <a:cubicBezTo>
                    <a:pt x="61" y="80"/>
                    <a:pt x="61" y="79"/>
                    <a:pt x="61" y="79"/>
                  </a:cubicBezTo>
                  <a:cubicBezTo>
                    <a:pt x="60" y="79"/>
                    <a:pt x="60" y="79"/>
                    <a:pt x="60" y="79"/>
                  </a:cubicBezTo>
                  <a:cubicBezTo>
                    <a:pt x="59" y="78"/>
                    <a:pt x="59" y="77"/>
                    <a:pt x="58" y="76"/>
                  </a:cubicBezTo>
                  <a:cubicBezTo>
                    <a:pt x="57" y="75"/>
                    <a:pt x="55" y="74"/>
                    <a:pt x="55" y="73"/>
                  </a:cubicBezTo>
                  <a:cubicBezTo>
                    <a:pt x="56" y="73"/>
                    <a:pt x="56" y="73"/>
                    <a:pt x="56" y="72"/>
                  </a:cubicBezTo>
                  <a:cubicBezTo>
                    <a:pt x="56" y="71"/>
                    <a:pt x="55" y="71"/>
                    <a:pt x="55" y="72"/>
                  </a:cubicBezTo>
                  <a:cubicBezTo>
                    <a:pt x="55" y="72"/>
                    <a:pt x="55" y="73"/>
                    <a:pt x="55" y="72"/>
                  </a:cubicBezTo>
                  <a:cubicBezTo>
                    <a:pt x="54" y="72"/>
                    <a:pt x="54" y="71"/>
                    <a:pt x="54" y="70"/>
                  </a:cubicBezTo>
                  <a:cubicBezTo>
                    <a:pt x="53" y="70"/>
                    <a:pt x="53" y="70"/>
                    <a:pt x="52" y="71"/>
                  </a:cubicBezTo>
                  <a:cubicBezTo>
                    <a:pt x="52" y="71"/>
                    <a:pt x="51" y="70"/>
                    <a:pt x="51" y="69"/>
                  </a:cubicBezTo>
                  <a:cubicBezTo>
                    <a:pt x="51" y="68"/>
                    <a:pt x="49" y="68"/>
                    <a:pt x="49" y="67"/>
                  </a:cubicBezTo>
                  <a:cubicBezTo>
                    <a:pt x="49" y="67"/>
                    <a:pt x="47" y="65"/>
                    <a:pt x="47" y="65"/>
                  </a:cubicBezTo>
                  <a:cubicBezTo>
                    <a:pt x="47" y="65"/>
                    <a:pt x="46" y="66"/>
                    <a:pt x="46" y="65"/>
                  </a:cubicBezTo>
                  <a:cubicBezTo>
                    <a:pt x="46" y="64"/>
                    <a:pt x="46" y="64"/>
                    <a:pt x="45" y="63"/>
                  </a:cubicBezTo>
                  <a:cubicBezTo>
                    <a:pt x="45" y="63"/>
                    <a:pt x="44" y="62"/>
                    <a:pt x="43" y="60"/>
                  </a:cubicBezTo>
                  <a:cubicBezTo>
                    <a:pt x="42" y="59"/>
                    <a:pt x="41" y="59"/>
                    <a:pt x="41" y="58"/>
                  </a:cubicBezTo>
                  <a:cubicBezTo>
                    <a:pt x="40" y="57"/>
                    <a:pt x="40" y="57"/>
                    <a:pt x="40" y="57"/>
                  </a:cubicBezTo>
                  <a:cubicBezTo>
                    <a:pt x="39" y="57"/>
                    <a:pt x="38" y="57"/>
                    <a:pt x="39" y="57"/>
                  </a:cubicBezTo>
                  <a:cubicBezTo>
                    <a:pt x="39" y="57"/>
                    <a:pt x="40" y="57"/>
                    <a:pt x="40" y="56"/>
                  </a:cubicBezTo>
                  <a:cubicBezTo>
                    <a:pt x="40" y="56"/>
                    <a:pt x="39" y="55"/>
                    <a:pt x="40" y="55"/>
                  </a:cubicBezTo>
                  <a:cubicBezTo>
                    <a:pt x="40" y="55"/>
                    <a:pt x="40" y="54"/>
                    <a:pt x="39" y="54"/>
                  </a:cubicBezTo>
                  <a:cubicBezTo>
                    <a:pt x="39" y="53"/>
                    <a:pt x="38" y="52"/>
                    <a:pt x="38" y="52"/>
                  </a:cubicBezTo>
                  <a:cubicBezTo>
                    <a:pt x="37" y="51"/>
                    <a:pt x="37" y="52"/>
                    <a:pt x="36" y="51"/>
                  </a:cubicBezTo>
                  <a:cubicBezTo>
                    <a:pt x="36" y="51"/>
                    <a:pt x="34" y="49"/>
                    <a:pt x="34" y="48"/>
                  </a:cubicBezTo>
                  <a:cubicBezTo>
                    <a:pt x="34" y="48"/>
                    <a:pt x="34" y="47"/>
                    <a:pt x="33" y="47"/>
                  </a:cubicBezTo>
                  <a:cubicBezTo>
                    <a:pt x="33" y="47"/>
                    <a:pt x="33" y="47"/>
                    <a:pt x="33" y="47"/>
                  </a:cubicBezTo>
                  <a:cubicBezTo>
                    <a:pt x="33" y="47"/>
                    <a:pt x="32" y="46"/>
                    <a:pt x="32" y="45"/>
                  </a:cubicBezTo>
                  <a:cubicBezTo>
                    <a:pt x="32" y="44"/>
                    <a:pt x="31" y="44"/>
                    <a:pt x="32" y="43"/>
                  </a:cubicBezTo>
                  <a:cubicBezTo>
                    <a:pt x="33" y="41"/>
                    <a:pt x="33" y="40"/>
                    <a:pt x="33" y="39"/>
                  </a:cubicBezTo>
                  <a:cubicBezTo>
                    <a:pt x="32" y="38"/>
                    <a:pt x="32" y="37"/>
                    <a:pt x="33" y="36"/>
                  </a:cubicBezTo>
                  <a:cubicBezTo>
                    <a:pt x="33" y="35"/>
                    <a:pt x="34" y="34"/>
                    <a:pt x="34" y="34"/>
                  </a:cubicBezTo>
                  <a:cubicBezTo>
                    <a:pt x="35" y="34"/>
                    <a:pt x="35" y="34"/>
                    <a:pt x="35" y="33"/>
                  </a:cubicBezTo>
                  <a:cubicBezTo>
                    <a:pt x="36" y="33"/>
                    <a:pt x="36" y="32"/>
                    <a:pt x="37" y="32"/>
                  </a:cubicBezTo>
                  <a:cubicBezTo>
                    <a:pt x="37" y="31"/>
                    <a:pt x="37" y="30"/>
                    <a:pt x="37" y="30"/>
                  </a:cubicBezTo>
                  <a:cubicBezTo>
                    <a:pt x="37" y="29"/>
                    <a:pt x="37" y="28"/>
                    <a:pt x="37" y="27"/>
                  </a:cubicBezTo>
                  <a:cubicBezTo>
                    <a:pt x="37" y="27"/>
                    <a:pt x="39" y="27"/>
                    <a:pt x="38" y="27"/>
                  </a:cubicBezTo>
                  <a:cubicBezTo>
                    <a:pt x="38" y="26"/>
                    <a:pt x="38" y="26"/>
                    <a:pt x="38" y="25"/>
                  </a:cubicBezTo>
                  <a:cubicBezTo>
                    <a:pt x="38" y="24"/>
                    <a:pt x="37" y="24"/>
                    <a:pt x="37" y="23"/>
                  </a:cubicBezTo>
                  <a:cubicBezTo>
                    <a:pt x="38" y="23"/>
                    <a:pt x="38" y="23"/>
                    <a:pt x="38" y="24"/>
                  </a:cubicBezTo>
                  <a:cubicBezTo>
                    <a:pt x="38" y="25"/>
                    <a:pt x="39" y="25"/>
                    <a:pt x="39" y="24"/>
                  </a:cubicBezTo>
                  <a:cubicBezTo>
                    <a:pt x="39" y="24"/>
                    <a:pt x="40" y="24"/>
                    <a:pt x="40" y="23"/>
                  </a:cubicBezTo>
                  <a:cubicBezTo>
                    <a:pt x="41" y="23"/>
                    <a:pt x="40" y="24"/>
                    <a:pt x="41" y="24"/>
                  </a:cubicBezTo>
                  <a:cubicBezTo>
                    <a:pt x="41" y="24"/>
                    <a:pt x="42" y="23"/>
                    <a:pt x="42" y="23"/>
                  </a:cubicBezTo>
                  <a:cubicBezTo>
                    <a:pt x="43" y="23"/>
                    <a:pt x="43" y="22"/>
                    <a:pt x="43" y="22"/>
                  </a:cubicBezTo>
                  <a:cubicBezTo>
                    <a:pt x="42" y="21"/>
                    <a:pt x="42" y="21"/>
                    <a:pt x="43" y="20"/>
                  </a:cubicBezTo>
                  <a:cubicBezTo>
                    <a:pt x="44" y="20"/>
                    <a:pt x="44" y="20"/>
                    <a:pt x="45" y="19"/>
                  </a:cubicBezTo>
                  <a:cubicBezTo>
                    <a:pt x="45" y="19"/>
                    <a:pt x="46" y="18"/>
                    <a:pt x="46" y="18"/>
                  </a:cubicBezTo>
                  <a:cubicBezTo>
                    <a:pt x="46" y="19"/>
                    <a:pt x="47" y="19"/>
                    <a:pt x="47" y="18"/>
                  </a:cubicBezTo>
                  <a:cubicBezTo>
                    <a:pt x="47" y="18"/>
                    <a:pt x="48" y="17"/>
                    <a:pt x="48" y="17"/>
                  </a:cubicBezTo>
                  <a:cubicBezTo>
                    <a:pt x="47" y="17"/>
                    <a:pt x="47" y="17"/>
                    <a:pt x="47" y="17"/>
                  </a:cubicBezTo>
                  <a:cubicBezTo>
                    <a:pt x="46" y="18"/>
                    <a:pt x="46" y="17"/>
                    <a:pt x="46" y="17"/>
                  </a:cubicBezTo>
                  <a:cubicBezTo>
                    <a:pt x="45" y="16"/>
                    <a:pt x="44" y="17"/>
                    <a:pt x="43" y="17"/>
                  </a:cubicBezTo>
                  <a:cubicBezTo>
                    <a:pt x="42" y="17"/>
                    <a:pt x="42" y="17"/>
                    <a:pt x="41" y="16"/>
                  </a:cubicBezTo>
                  <a:cubicBezTo>
                    <a:pt x="40" y="16"/>
                    <a:pt x="39" y="15"/>
                    <a:pt x="39" y="14"/>
                  </a:cubicBezTo>
                  <a:cubicBezTo>
                    <a:pt x="38" y="14"/>
                    <a:pt x="38" y="14"/>
                    <a:pt x="37" y="14"/>
                  </a:cubicBezTo>
                  <a:cubicBezTo>
                    <a:pt x="36" y="14"/>
                    <a:pt x="36" y="14"/>
                    <a:pt x="36" y="13"/>
                  </a:cubicBezTo>
                  <a:cubicBezTo>
                    <a:pt x="36" y="12"/>
                    <a:pt x="36" y="11"/>
                    <a:pt x="35" y="11"/>
                  </a:cubicBezTo>
                  <a:cubicBezTo>
                    <a:pt x="35" y="10"/>
                    <a:pt x="35" y="9"/>
                    <a:pt x="35" y="9"/>
                  </a:cubicBezTo>
                  <a:cubicBezTo>
                    <a:pt x="35" y="8"/>
                    <a:pt x="35" y="7"/>
                    <a:pt x="36" y="7"/>
                  </a:cubicBezTo>
                  <a:cubicBezTo>
                    <a:pt x="36" y="6"/>
                    <a:pt x="35" y="5"/>
                    <a:pt x="34" y="5"/>
                  </a:cubicBezTo>
                  <a:cubicBezTo>
                    <a:pt x="33" y="4"/>
                    <a:pt x="33" y="5"/>
                    <a:pt x="33" y="5"/>
                  </a:cubicBezTo>
                  <a:cubicBezTo>
                    <a:pt x="32" y="5"/>
                    <a:pt x="31" y="5"/>
                    <a:pt x="31" y="4"/>
                  </a:cubicBezTo>
                  <a:cubicBezTo>
                    <a:pt x="30" y="4"/>
                    <a:pt x="30" y="4"/>
                    <a:pt x="29" y="4"/>
                  </a:cubicBezTo>
                  <a:cubicBezTo>
                    <a:pt x="29" y="5"/>
                    <a:pt x="28" y="4"/>
                    <a:pt x="27" y="4"/>
                  </a:cubicBezTo>
                  <a:cubicBezTo>
                    <a:pt x="27" y="4"/>
                    <a:pt x="26" y="3"/>
                    <a:pt x="26" y="3"/>
                  </a:cubicBezTo>
                  <a:cubicBezTo>
                    <a:pt x="25" y="3"/>
                    <a:pt x="24" y="1"/>
                    <a:pt x="24" y="1"/>
                  </a:cubicBezTo>
                  <a:cubicBezTo>
                    <a:pt x="23" y="0"/>
                    <a:pt x="22" y="2"/>
                    <a:pt x="22" y="2"/>
                  </a:cubicBezTo>
                  <a:cubicBezTo>
                    <a:pt x="21" y="3"/>
                    <a:pt x="20" y="3"/>
                    <a:pt x="20" y="4"/>
                  </a:cubicBezTo>
                  <a:cubicBezTo>
                    <a:pt x="20" y="5"/>
                    <a:pt x="21" y="6"/>
                    <a:pt x="20" y="6"/>
                  </a:cubicBezTo>
                  <a:cubicBezTo>
                    <a:pt x="19" y="6"/>
                    <a:pt x="18" y="7"/>
                    <a:pt x="18" y="8"/>
                  </a:cubicBezTo>
                  <a:cubicBezTo>
                    <a:pt x="17" y="8"/>
                    <a:pt x="16" y="7"/>
                    <a:pt x="16" y="7"/>
                  </a:cubicBezTo>
                  <a:cubicBezTo>
                    <a:pt x="16" y="6"/>
                    <a:pt x="16" y="7"/>
                    <a:pt x="15" y="7"/>
                  </a:cubicBezTo>
                  <a:cubicBezTo>
                    <a:pt x="15" y="7"/>
                    <a:pt x="15" y="9"/>
                    <a:pt x="15" y="10"/>
                  </a:cubicBezTo>
                  <a:cubicBezTo>
                    <a:pt x="15" y="11"/>
                    <a:pt x="13" y="8"/>
                    <a:pt x="12" y="7"/>
                  </a:cubicBezTo>
                  <a:cubicBezTo>
                    <a:pt x="11" y="7"/>
                    <a:pt x="11" y="8"/>
                    <a:pt x="11" y="9"/>
                  </a:cubicBezTo>
                  <a:cubicBezTo>
                    <a:pt x="11" y="9"/>
                    <a:pt x="10" y="9"/>
                    <a:pt x="10" y="8"/>
                  </a:cubicBezTo>
                  <a:cubicBezTo>
                    <a:pt x="9" y="7"/>
                    <a:pt x="8" y="9"/>
                    <a:pt x="8" y="10"/>
                  </a:cubicBezTo>
                  <a:cubicBezTo>
                    <a:pt x="7" y="11"/>
                    <a:pt x="7" y="11"/>
                    <a:pt x="6" y="10"/>
                  </a:cubicBezTo>
                  <a:cubicBezTo>
                    <a:pt x="6" y="10"/>
                    <a:pt x="5" y="9"/>
                    <a:pt x="4" y="8"/>
                  </a:cubicBezTo>
                  <a:cubicBezTo>
                    <a:pt x="3" y="8"/>
                    <a:pt x="3" y="7"/>
                    <a:pt x="3" y="8"/>
                  </a:cubicBezTo>
                  <a:cubicBezTo>
                    <a:pt x="2" y="8"/>
                    <a:pt x="2" y="10"/>
                    <a:pt x="1" y="11"/>
                  </a:cubicBezTo>
                  <a:cubicBezTo>
                    <a:pt x="1" y="12"/>
                    <a:pt x="1" y="12"/>
                    <a:pt x="0" y="1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29" name="Freeform 608">
              <a:extLst>
                <a:ext uri="{FF2B5EF4-FFF2-40B4-BE49-F238E27FC236}">
                  <a16:creationId xmlns:a16="http://schemas.microsoft.com/office/drawing/2014/main" id="{CDB2BFA7-D41A-4D86-A219-05ABF5610BB5}"/>
                </a:ext>
              </a:extLst>
            </p:cNvPr>
            <p:cNvSpPr>
              <a:spLocks/>
            </p:cNvSpPr>
            <p:nvPr/>
          </p:nvSpPr>
          <p:spPr bwMode="gray">
            <a:xfrm>
              <a:off x="9824818" y="3611711"/>
              <a:ext cx="169123" cy="223242"/>
            </a:xfrm>
            <a:custGeom>
              <a:avLst/>
              <a:gdLst>
                <a:gd name="T0" fmla="*/ 6 w 65"/>
                <a:gd name="T1" fmla="*/ 12 h 86"/>
                <a:gd name="T2" fmla="*/ 3 w 65"/>
                <a:gd name="T3" fmla="*/ 16 h 86"/>
                <a:gd name="T4" fmla="*/ 4 w 65"/>
                <a:gd name="T5" fmla="*/ 18 h 86"/>
                <a:gd name="T6" fmla="*/ 1 w 65"/>
                <a:gd name="T7" fmla="*/ 21 h 86"/>
                <a:gd name="T8" fmla="*/ 3 w 65"/>
                <a:gd name="T9" fmla="*/ 23 h 86"/>
                <a:gd name="T10" fmla="*/ 4 w 65"/>
                <a:gd name="T11" fmla="*/ 28 h 86"/>
                <a:gd name="T12" fmla="*/ 7 w 65"/>
                <a:gd name="T13" fmla="*/ 31 h 86"/>
                <a:gd name="T14" fmla="*/ 10 w 65"/>
                <a:gd name="T15" fmla="*/ 31 h 86"/>
                <a:gd name="T16" fmla="*/ 12 w 65"/>
                <a:gd name="T17" fmla="*/ 35 h 86"/>
                <a:gd name="T18" fmla="*/ 11 w 65"/>
                <a:gd name="T19" fmla="*/ 40 h 86"/>
                <a:gd name="T20" fmla="*/ 11 w 65"/>
                <a:gd name="T21" fmla="*/ 45 h 86"/>
                <a:gd name="T22" fmla="*/ 11 w 65"/>
                <a:gd name="T23" fmla="*/ 50 h 86"/>
                <a:gd name="T24" fmla="*/ 15 w 65"/>
                <a:gd name="T25" fmla="*/ 48 h 86"/>
                <a:gd name="T26" fmla="*/ 19 w 65"/>
                <a:gd name="T27" fmla="*/ 43 h 86"/>
                <a:gd name="T28" fmla="*/ 25 w 65"/>
                <a:gd name="T29" fmla="*/ 45 h 86"/>
                <a:gd name="T30" fmla="*/ 28 w 65"/>
                <a:gd name="T31" fmla="*/ 41 h 86"/>
                <a:gd name="T32" fmla="*/ 34 w 65"/>
                <a:gd name="T33" fmla="*/ 42 h 86"/>
                <a:gd name="T34" fmla="*/ 38 w 65"/>
                <a:gd name="T35" fmla="*/ 49 h 86"/>
                <a:gd name="T36" fmla="*/ 41 w 65"/>
                <a:gd name="T37" fmla="*/ 55 h 86"/>
                <a:gd name="T38" fmla="*/ 43 w 65"/>
                <a:gd name="T39" fmla="*/ 62 h 86"/>
                <a:gd name="T40" fmla="*/ 47 w 65"/>
                <a:gd name="T41" fmla="*/ 65 h 86"/>
                <a:gd name="T42" fmla="*/ 49 w 65"/>
                <a:gd name="T43" fmla="*/ 69 h 86"/>
                <a:gd name="T44" fmla="*/ 48 w 65"/>
                <a:gd name="T45" fmla="*/ 72 h 86"/>
                <a:gd name="T46" fmla="*/ 49 w 65"/>
                <a:gd name="T47" fmla="*/ 76 h 86"/>
                <a:gd name="T48" fmla="*/ 46 w 65"/>
                <a:gd name="T49" fmla="*/ 82 h 86"/>
                <a:gd name="T50" fmla="*/ 49 w 65"/>
                <a:gd name="T51" fmla="*/ 83 h 86"/>
                <a:gd name="T52" fmla="*/ 53 w 65"/>
                <a:gd name="T53" fmla="*/ 85 h 86"/>
                <a:gd name="T54" fmla="*/ 53 w 65"/>
                <a:gd name="T55" fmla="*/ 81 h 86"/>
                <a:gd name="T56" fmla="*/ 55 w 65"/>
                <a:gd name="T57" fmla="*/ 80 h 86"/>
                <a:gd name="T58" fmla="*/ 57 w 65"/>
                <a:gd name="T59" fmla="*/ 79 h 86"/>
                <a:gd name="T60" fmla="*/ 63 w 65"/>
                <a:gd name="T61" fmla="*/ 78 h 86"/>
                <a:gd name="T62" fmla="*/ 64 w 65"/>
                <a:gd name="T63" fmla="*/ 76 h 86"/>
                <a:gd name="T64" fmla="*/ 64 w 65"/>
                <a:gd name="T65" fmla="*/ 73 h 86"/>
                <a:gd name="T66" fmla="*/ 64 w 65"/>
                <a:gd name="T67" fmla="*/ 70 h 86"/>
                <a:gd name="T68" fmla="*/ 62 w 65"/>
                <a:gd name="T69" fmla="*/ 65 h 86"/>
                <a:gd name="T70" fmla="*/ 60 w 65"/>
                <a:gd name="T71" fmla="*/ 62 h 86"/>
                <a:gd name="T72" fmla="*/ 57 w 65"/>
                <a:gd name="T73" fmla="*/ 59 h 86"/>
                <a:gd name="T74" fmla="*/ 55 w 65"/>
                <a:gd name="T75" fmla="*/ 57 h 86"/>
                <a:gd name="T76" fmla="*/ 54 w 65"/>
                <a:gd name="T77" fmla="*/ 54 h 86"/>
                <a:gd name="T78" fmla="*/ 50 w 65"/>
                <a:gd name="T79" fmla="*/ 50 h 86"/>
                <a:gd name="T80" fmla="*/ 46 w 65"/>
                <a:gd name="T81" fmla="*/ 44 h 86"/>
                <a:gd name="T82" fmla="*/ 42 w 65"/>
                <a:gd name="T83" fmla="*/ 39 h 86"/>
                <a:gd name="T84" fmla="*/ 39 w 65"/>
                <a:gd name="T85" fmla="*/ 37 h 86"/>
                <a:gd name="T86" fmla="*/ 33 w 65"/>
                <a:gd name="T87" fmla="*/ 33 h 86"/>
                <a:gd name="T88" fmla="*/ 32 w 65"/>
                <a:gd name="T89" fmla="*/ 31 h 86"/>
                <a:gd name="T90" fmla="*/ 33 w 65"/>
                <a:gd name="T91" fmla="*/ 28 h 86"/>
                <a:gd name="T92" fmla="*/ 36 w 65"/>
                <a:gd name="T93" fmla="*/ 28 h 86"/>
                <a:gd name="T94" fmla="*/ 38 w 65"/>
                <a:gd name="T95" fmla="*/ 24 h 86"/>
                <a:gd name="T96" fmla="*/ 36 w 65"/>
                <a:gd name="T97" fmla="*/ 21 h 86"/>
                <a:gd name="T98" fmla="*/ 35 w 65"/>
                <a:gd name="T99" fmla="*/ 18 h 86"/>
                <a:gd name="T100" fmla="*/ 30 w 65"/>
                <a:gd name="T101" fmla="*/ 15 h 86"/>
                <a:gd name="T102" fmla="*/ 26 w 65"/>
                <a:gd name="T103" fmla="*/ 18 h 86"/>
                <a:gd name="T104" fmla="*/ 22 w 65"/>
                <a:gd name="T105" fmla="*/ 14 h 86"/>
                <a:gd name="T106" fmla="*/ 21 w 65"/>
                <a:gd name="T107" fmla="*/ 8 h 86"/>
                <a:gd name="T108" fmla="*/ 19 w 65"/>
                <a:gd name="T109" fmla="*/ 8 h 86"/>
                <a:gd name="T110" fmla="*/ 15 w 65"/>
                <a:gd name="T111" fmla="*/ 3 h 86"/>
                <a:gd name="T112" fmla="*/ 13 w 65"/>
                <a:gd name="T113" fmla="*/ 2 h 86"/>
                <a:gd name="T114" fmla="*/ 10 w 65"/>
                <a:gd name="T115" fmla="*/ 2 h 86"/>
                <a:gd name="T116" fmla="*/ 12 w 65"/>
                <a:gd name="T117" fmla="*/ 9 h 86"/>
                <a:gd name="T118" fmla="*/ 12 w 65"/>
                <a:gd name="T119" fmla="*/ 14 h 86"/>
                <a:gd name="T120" fmla="*/ 9 w 65"/>
                <a:gd name="T121" fmla="*/ 14 h 86"/>
                <a:gd name="T122" fmla="*/ 7 w 65"/>
                <a:gd name="T123" fmla="*/ 1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 h="86">
                  <a:moveTo>
                    <a:pt x="7" y="10"/>
                  </a:moveTo>
                  <a:cubicBezTo>
                    <a:pt x="7" y="10"/>
                    <a:pt x="7" y="11"/>
                    <a:pt x="6" y="12"/>
                  </a:cubicBezTo>
                  <a:cubicBezTo>
                    <a:pt x="5" y="13"/>
                    <a:pt x="4" y="13"/>
                    <a:pt x="4" y="13"/>
                  </a:cubicBezTo>
                  <a:cubicBezTo>
                    <a:pt x="4" y="14"/>
                    <a:pt x="4" y="15"/>
                    <a:pt x="3" y="16"/>
                  </a:cubicBezTo>
                  <a:cubicBezTo>
                    <a:pt x="3" y="17"/>
                    <a:pt x="3" y="17"/>
                    <a:pt x="3" y="17"/>
                  </a:cubicBezTo>
                  <a:cubicBezTo>
                    <a:pt x="4" y="17"/>
                    <a:pt x="4" y="17"/>
                    <a:pt x="4" y="18"/>
                  </a:cubicBezTo>
                  <a:cubicBezTo>
                    <a:pt x="3" y="18"/>
                    <a:pt x="2" y="17"/>
                    <a:pt x="1" y="19"/>
                  </a:cubicBezTo>
                  <a:cubicBezTo>
                    <a:pt x="0" y="20"/>
                    <a:pt x="1" y="20"/>
                    <a:pt x="1" y="21"/>
                  </a:cubicBezTo>
                  <a:cubicBezTo>
                    <a:pt x="1" y="22"/>
                    <a:pt x="0" y="24"/>
                    <a:pt x="1" y="23"/>
                  </a:cubicBezTo>
                  <a:cubicBezTo>
                    <a:pt x="2" y="22"/>
                    <a:pt x="2" y="22"/>
                    <a:pt x="3" y="23"/>
                  </a:cubicBezTo>
                  <a:cubicBezTo>
                    <a:pt x="3" y="24"/>
                    <a:pt x="4" y="24"/>
                    <a:pt x="4" y="25"/>
                  </a:cubicBezTo>
                  <a:cubicBezTo>
                    <a:pt x="4" y="26"/>
                    <a:pt x="4" y="27"/>
                    <a:pt x="4" y="28"/>
                  </a:cubicBezTo>
                  <a:cubicBezTo>
                    <a:pt x="4" y="29"/>
                    <a:pt x="4" y="30"/>
                    <a:pt x="5" y="31"/>
                  </a:cubicBezTo>
                  <a:cubicBezTo>
                    <a:pt x="6" y="31"/>
                    <a:pt x="6" y="30"/>
                    <a:pt x="7" y="31"/>
                  </a:cubicBezTo>
                  <a:cubicBezTo>
                    <a:pt x="7" y="31"/>
                    <a:pt x="8" y="30"/>
                    <a:pt x="9" y="30"/>
                  </a:cubicBezTo>
                  <a:cubicBezTo>
                    <a:pt x="9" y="30"/>
                    <a:pt x="11" y="30"/>
                    <a:pt x="10" y="31"/>
                  </a:cubicBezTo>
                  <a:cubicBezTo>
                    <a:pt x="10" y="32"/>
                    <a:pt x="10" y="32"/>
                    <a:pt x="10" y="33"/>
                  </a:cubicBezTo>
                  <a:cubicBezTo>
                    <a:pt x="11" y="34"/>
                    <a:pt x="12" y="34"/>
                    <a:pt x="12" y="35"/>
                  </a:cubicBezTo>
                  <a:cubicBezTo>
                    <a:pt x="11" y="36"/>
                    <a:pt x="11" y="38"/>
                    <a:pt x="11" y="39"/>
                  </a:cubicBezTo>
                  <a:cubicBezTo>
                    <a:pt x="11" y="39"/>
                    <a:pt x="12" y="39"/>
                    <a:pt x="11" y="40"/>
                  </a:cubicBezTo>
                  <a:cubicBezTo>
                    <a:pt x="10" y="41"/>
                    <a:pt x="10" y="42"/>
                    <a:pt x="11" y="42"/>
                  </a:cubicBezTo>
                  <a:cubicBezTo>
                    <a:pt x="11" y="43"/>
                    <a:pt x="12" y="44"/>
                    <a:pt x="11" y="45"/>
                  </a:cubicBezTo>
                  <a:cubicBezTo>
                    <a:pt x="11" y="47"/>
                    <a:pt x="11" y="48"/>
                    <a:pt x="10" y="49"/>
                  </a:cubicBezTo>
                  <a:cubicBezTo>
                    <a:pt x="10" y="50"/>
                    <a:pt x="10" y="50"/>
                    <a:pt x="11" y="50"/>
                  </a:cubicBezTo>
                  <a:cubicBezTo>
                    <a:pt x="11" y="51"/>
                    <a:pt x="12" y="52"/>
                    <a:pt x="12" y="51"/>
                  </a:cubicBezTo>
                  <a:cubicBezTo>
                    <a:pt x="13" y="50"/>
                    <a:pt x="14" y="49"/>
                    <a:pt x="15" y="48"/>
                  </a:cubicBezTo>
                  <a:cubicBezTo>
                    <a:pt x="16" y="47"/>
                    <a:pt x="16" y="45"/>
                    <a:pt x="17" y="45"/>
                  </a:cubicBezTo>
                  <a:cubicBezTo>
                    <a:pt x="17" y="45"/>
                    <a:pt x="18" y="43"/>
                    <a:pt x="19" y="43"/>
                  </a:cubicBezTo>
                  <a:cubicBezTo>
                    <a:pt x="19" y="44"/>
                    <a:pt x="22" y="46"/>
                    <a:pt x="23" y="46"/>
                  </a:cubicBezTo>
                  <a:cubicBezTo>
                    <a:pt x="23" y="47"/>
                    <a:pt x="24" y="45"/>
                    <a:pt x="25" y="45"/>
                  </a:cubicBezTo>
                  <a:cubicBezTo>
                    <a:pt x="26" y="46"/>
                    <a:pt x="27" y="44"/>
                    <a:pt x="27" y="43"/>
                  </a:cubicBezTo>
                  <a:cubicBezTo>
                    <a:pt x="27" y="42"/>
                    <a:pt x="27" y="41"/>
                    <a:pt x="28" y="41"/>
                  </a:cubicBezTo>
                  <a:cubicBezTo>
                    <a:pt x="29" y="40"/>
                    <a:pt x="30" y="41"/>
                    <a:pt x="31" y="41"/>
                  </a:cubicBezTo>
                  <a:cubicBezTo>
                    <a:pt x="32" y="42"/>
                    <a:pt x="33" y="41"/>
                    <a:pt x="34" y="42"/>
                  </a:cubicBezTo>
                  <a:cubicBezTo>
                    <a:pt x="34" y="43"/>
                    <a:pt x="35" y="45"/>
                    <a:pt x="35" y="45"/>
                  </a:cubicBezTo>
                  <a:cubicBezTo>
                    <a:pt x="36" y="46"/>
                    <a:pt x="37" y="48"/>
                    <a:pt x="38" y="49"/>
                  </a:cubicBezTo>
                  <a:cubicBezTo>
                    <a:pt x="39" y="50"/>
                    <a:pt x="40" y="50"/>
                    <a:pt x="40" y="51"/>
                  </a:cubicBezTo>
                  <a:cubicBezTo>
                    <a:pt x="41" y="53"/>
                    <a:pt x="41" y="53"/>
                    <a:pt x="41" y="55"/>
                  </a:cubicBezTo>
                  <a:cubicBezTo>
                    <a:pt x="41" y="57"/>
                    <a:pt x="41" y="58"/>
                    <a:pt x="41" y="59"/>
                  </a:cubicBezTo>
                  <a:cubicBezTo>
                    <a:pt x="41" y="60"/>
                    <a:pt x="42" y="61"/>
                    <a:pt x="43" y="62"/>
                  </a:cubicBezTo>
                  <a:cubicBezTo>
                    <a:pt x="44" y="63"/>
                    <a:pt x="44" y="64"/>
                    <a:pt x="45" y="64"/>
                  </a:cubicBezTo>
                  <a:cubicBezTo>
                    <a:pt x="46" y="64"/>
                    <a:pt x="47" y="64"/>
                    <a:pt x="47" y="65"/>
                  </a:cubicBezTo>
                  <a:cubicBezTo>
                    <a:pt x="46" y="66"/>
                    <a:pt x="47" y="66"/>
                    <a:pt x="48" y="67"/>
                  </a:cubicBezTo>
                  <a:cubicBezTo>
                    <a:pt x="49" y="67"/>
                    <a:pt x="49" y="68"/>
                    <a:pt x="49" y="69"/>
                  </a:cubicBezTo>
                  <a:cubicBezTo>
                    <a:pt x="48" y="70"/>
                    <a:pt x="47" y="71"/>
                    <a:pt x="48" y="71"/>
                  </a:cubicBezTo>
                  <a:cubicBezTo>
                    <a:pt x="49" y="71"/>
                    <a:pt x="49" y="71"/>
                    <a:pt x="48" y="72"/>
                  </a:cubicBezTo>
                  <a:cubicBezTo>
                    <a:pt x="48" y="73"/>
                    <a:pt x="48" y="73"/>
                    <a:pt x="49" y="74"/>
                  </a:cubicBezTo>
                  <a:cubicBezTo>
                    <a:pt x="49" y="75"/>
                    <a:pt x="48" y="75"/>
                    <a:pt x="49" y="76"/>
                  </a:cubicBezTo>
                  <a:cubicBezTo>
                    <a:pt x="49" y="77"/>
                    <a:pt x="49" y="79"/>
                    <a:pt x="49" y="80"/>
                  </a:cubicBezTo>
                  <a:cubicBezTo>
                    <a:pt x="48" y="80"/>
                    <a:pt x="46" y="82"/>
                    <a:pt x="46" y="82"/>
                  </a:cubicBezTo>
                  <a:cubicBezTo>
                    <a:pt x="47" y="82"/>
                    <a:pt x="47" y="82"/>
                    <a:pt x="48" y="83"/>
                  </a:cubicBezTo>
                  <a:cubicBezTo>
                    <a:pt x="48" y="84"/>
                    <a:pt x="48" y="84"/>
                    <a:pt x="49" y="83"/>
                  </a:cubicBezTo>
                  <a:cubicBezTo>
                    <a:pt x="50" y="83"/>
                    <a:pt x="50" y="83"/>
                    <a:pt x="51" y="83"/>
                  </a:cubicBezTo>
                  <a:cubicBezTo>
                    <a:pt x="52" y="84"/>
                    <a:pt x="52" y="86"/>
                    <a:pt x="53" y="85"/>
                  </a:cubicBezTo>
                  <a:cubicBezTo>
                    <a:pt x="53" y="85"/>
                    <a:pt x="55" y="85"/>
                    <a:pt x="54" y="84"/>
                  </a:cubicBezTo>
                  <a:cubicBezTo>
                    <a:pt x="54" y="83"/>
                    <a:pt x="53" y="82"/>
                    <a:pt x="53" y="81"/>
                  </a:cubicBezTo>
                  <a:cubicBezTo>
                    <a:pt x="53" y="80"/>
                    <a:pt x="53" y="81"/>
                    <a:pt x="54" y="80"/>
                  </a:cubicBezTo>
                  <a:cubicBezTo>
                    <a:pt x="55" y="80"/>
                    <a:pt x="54" y="80"/>
                    <a:pt x="55" y="80"/>
                  </a:cubicBezTo>
                  <a:cubicBezTo>
                    <a:pt x="56" y="80"/>
                    <a:pt x="56" y="80"/>
                    <a:pt x="56" y="79"/>
                  </a:cubicBezTo>
                  <a:cubicBezTo>
                    <a:pt x="57" y="78"/>
                    <a:pt x="57" y="78"/>
                    <a:pt x="57" y="79"/>
                  </a:cubicBezTo>
                  <a:cubicBezTo>
                    <a:pt x="58" y="80"/>
                    <a:pt x="59" y="81"/>
                    <a:pt x="60" y="81"/>
                  </a:cubicBezTo>
                  <a:cubicBezTo>
                    <a:pt x="61" y="80"/>
                    <a:pt x="62" y="79"/>
                    <a:pt x="63" y="78"/>
                  </a:cubicBezTo>
                  <a:cubicBezTo>
                    <a:pt x="63" y="78"/>
                    <a:pt x="64" y="78"/>
                    <a:pt x="64" y="78"/>
                  </a:cubicBezTo>
                  <a:cubicBezTo>
                    <a:pt x="65" y="78"/>
                    <a:pt x="64" y="77"/>
                    <a:pt x="64" y="76"/>
                  </a:cubicBezTo>
                  <a:cubicBezTo>
                    <a:pt x="65" y="75"/>
                    <a:pt x="65" y="75"/>
                    <a:pt x="64" y="75"/>
                  </a:cubicBezTo>
                  <a:cubicBezTo>
                    <a:pt x="64" y="74"/>
                    <a:pt x="64" y="74"/>
                    <a:pt x="64" y="73"/>
                  </a:cubicBezTo>
                  <a:cubicBezTo>
                    <a:pt x="65" y="73"/>
                    <a:pt x="65" y="73"/>
                    <a:pt x="65" y="72"/>
                  </a:cubicBezTo>
                  <a:cubicBezTo>
                    <a:pt x="65" y="71"/>
                    <a:pt x="64" y="71"/>
                    <a:pt x="64" y="70"/>
                  </a:cubicBezTo>
                  <a:cubicBezTo>
                    <a:pt x="63" y="69"/>
                    <a:pt x="62" y="68"/>
                    <a:pt x="62" y="67"/>
                  </a:cubicBezTo>
                  <a:cubicBezTo>
                    <a:pt x="61" y="67"/>
                    <a:pt x="61" y="66"/>
                    <a:pt x="62" y="65"/>
                  </a:cubicBezTo>
                  <a:cubicBezTo>
                    <a:pt x="62" y="65"/>
                    <a:pt x="63" y="64"/>
                    <a:pt x="62" y="64"/>
                  </a:cubicBezTo>
                  <a:cubicBezTo>
                    <a:pt x="62" y="64"/>
                    <a:pt x="60" y="62"/>
                    <a:pt x="60" y="62"/>
                  </a:cubicBezTo>
                  <a:cubicBezTo>
                    <a:pt x="60" y="61"/>
                    <a:pt x="59" y="61"/>
                    <a:pt x="59" y="61"/>
                  </a:cubicBezTo>
                  <a:cubicBezTo>
                    <a:pt x="58" y="61"/>
                    <a:pt x="58" y="60"/>
                    <a:pt x="57" y="59"/>
                  </a:cubicBezTo>
                  <a:cubicBezTo>
                    <a:pt x="57" y="59"/>
                    <a:pt x="57" y="59"/>
                    <a:pt x="56" y="59"/>
                  </a:cubicBezTo>
                  <a:cubicBezTo>
                    <a:pt x="56" y="59"/>
                    <a:pt x="55" y="58"/>
                    <a:pt x="55" y="57"/>
                  </a:cubicBezTo>
                  <a:cubicBezTo>
                    <a:pt x="55" y="57"/>
                    <a:pt x="55" y="56"/>
                    <a:pt x="55" y="55"/>
                  </a:cubicBezTo>
                  <a:cubicBezTo>
                    <a:pt x="54" y="54"/>
                    <a:pt x="54" y="54"/>
                    <a:pt x="54" y="54"/>
                  </a:cubicBezTo>
                  <a:cubicBezTo>
                    <a:pt x="53" y="54"/>
                    <a:pt x="53" y="52"/>
                    <a:pt x="52" y="52"/>
                  </a:cubicBezTo>
                  <a:cubicBezTo>
                    <a:pt x="52" y="51"/>
                    <a:pt x="51" y="51"/>
                    <a:pt x="50" y="50"/>
                  </a:cubicBezTo>
                  <a:cubicBezTo>
                    <a:pt x="50" y="49"/>
                    <a:pt x="48" y="48"/>
                    <a:pt x="47" y="47"/>
                  </a:cubicBezTo>
                  <a:cubicBezTo>
                    <a:pt x="47" y="46"/>
                    <a:pt x="46" y="44"/>
                    <a:pt x="46" y="44"/>
                  </a:cubicBezTo>
                  <a:cubicBezTo>
                    <a:pt x="45" y="43"/>
                    <a:pt x="44" y="42"/>
                    <a:pt x="43" y="41"/>
                  </a:cubicBezTo>
                  <a:cubicBezTo>
                    <a:pt x="42" y="41"/>
                    <a:pt x="42" y="40"/>
                    <a:pt x="42" y="39"/>
                  </a:cubicBezTo>
                  <a:cubicBezTo>
                    <a:pt x="42" y="38"/>
                    <a:pt x="42" y="38"/>
                    <a:pt x="42" y="38"/>
                  </a:cubicBezTo>
                  <a:cubicBezTo>
                    <a:pt x="41" y="37"/>
                    <a:pt x="39" y="37"/>
                    <a:pt x="39" y="37"/>
                  </a:cubicBezTo>
                  <a:cubicBezTo>
                    <a:pt x="38" y="37"/>
                    <a:pt x="36" y="35"/>
                    <a:pt x="36" y="35"/>
                  </a:cubicBezTo>
                  <a:cubicBezTo>
                    <a:pt x="35" y="34"/>
                    <a:pt x="33" y="33"/>
                    <a:pt x="33" y="33"/>
                  </a:cubicBezTo>
                  <a:cubicBezTo>
                    <a:pt x="33" y="32"/>
                    <a:pt x="32" y="32"/>
                    <a:pt x="31" y="32"/>
                  </a:cubicBezTo>
                  <a:cubicBezTo>
                    <a:pt x="31" y="32"/>
                    <a:pt x="32" y="31"/>
                    <a:pt x="32" y="31"/>
                  </a:cubicBezTo>
                  <a:cubicBezTo>
                    <a:pt x="33" y="30"/>
                    <a:pt x="32" y="29"/>
                    <a:pt x="32" y="29"/>
                  </a:cubicBezTo>
                  <a:cubicBezTo>
                    <a:pt x="32" y="28"/>
                    <a:pt x="32" y="28"/>
                    <a:pt x="33" y="28"/>
                  </a:cubicBezTo>
                  <a:cubicBezTo>
                    <a:pt x="34" y="28"/>
                    <a:pt x="34" y="28"/>
                    <a:pt x="35" y="28"/>
                  </a:cubicBezTo>
                  <a:cubicBezTo>
                    <a:pt x="35" y="29"/>
                    <a:pt x="36" y="28"/>
                    <a:pt x="36" y="28"/>
                  </a:cubicBezTo>
                  <a:cubicBezTo>
                    <a:pt x="37" y="27"/>
                    <a:pt x="37" y="27"/>
                    <a:pt x="37" y="26"/>
                  </a:cubicBezTo>
                  <a:cubicBezTo>
                    <a:pt x="37" y="25"/>
                    <a:pt x="38" y="25"/>
                    <a:pt x="38" y="24"/>
                  </a:cubicBezTo>
                  <a:cubicBezTo>
                    <a:pt x="38" y="23"/>
                    <a:pt x="38" y="22"/>
                    <a:pt x="37" y="22"/>
                  </a:cubicBezTo>
                  <a:cubicBezTo>
                    <a:pt x="36" y="22"/>
                    <a:pt x="36" y="22"/>
                    <a:pt x="36" y="21"/>
                  </a:cubicBezTo>
                  <a:cubicBezTo>
                    <a:pt x="36" y="21"/>
                    <a:pt x="35" y="20"/>
                    <a:pt x="34" y="20"/>
                  </a:cubicBezTo>
                  <a:cubicBezTo>
                    <a:pt x="33" y="19"/>
                    <a:pt x="34" y="19"/>
                    <a:pt x="35" y="18"/>
                  </a:cubicBezTo>
                  <a:cubicBezTo>
                    <a:pt x="35" y="18"/>
                    <a:pt x="33" y="17"/>
                    <a:pt x="32" y="16"/>
                  </a:cubicBezTo>
                  <a:cubicBezTo>
                    <a:pt x="32" y="15"/>
                    <a:pt x="31" y="15"/>
                    <a:pt x="30" y="15"/>
                  </a:cubicBezTo>
                  <a:cubicBezTo>
                    <a:pt x="29" y="16"/>
                    <a:pt x="29" y="17"/>
                    <a:pt x="28" y="18"/>
                  </a:cubicBezTo>
                  <a:cubicBezTo>
                    <a:pt x="28" y="19"/>
                    <a:pt x="27" y="18"/>
                    <a:pt x="26" y="18"/>
                  </a:cubicBezTo>
                  <a:cubicBezTo>
                    <a:pt x="26" y="17"/>
                    <a:pt x="24" y="17"/>
                    <a:pt x="24" y="17"/>
                  </a:cubicBezTo>
                  <a:cubicBezTo>
                    <a:pt x="23" y="16"/>
                    <a:pt x="22" y="16"/>
                    <a:pt x="22" y="14"/>
                  </a:cubicBezTo>
                  <a:cubicBezTo>
                    <a:pt x="21" y="13"/>
                    <a:pt x="21" y="12"/>
                    <a:pt x="21" y="10"/>
                  </a:cubicBezTo>
                  <a:cubicBezTo>
                    <a:pt x="21" y="9"/>
                    <a:pt x="21" y="9"/>
                    <a:pt x="21" y="8"/>
                  </a:cubicBezTo>
                  <a:cubicBezTo>
                    <a:pt x="21" y="8"/>
                    <a:pt x="20" y="8"/>
                    <a:pt x="20" y="7"/>
                  </a:cubicBezTo>
                  <a:cubicBezTo>
                    <a:pt x="19" y="7"/>
                    <a:pt x="19" y="8"/>
                    <a:pt x="19" y="8"/>
                  </a:cubicBezTo>
                  <a:cubicBezTo>
                    <a:pt x="18" y="8"/>
                    <a:pt x="18" y="6"/>
                    <a:pt x="17" y="6"/>
                  </a:cubicBezTo>
                  <a:cubicBezTo>
                    <a:pt x="17" y="5"/>
                    <a:pt x="15" y="4"/>
                    <a:pt x="15" y="3"/>
                  </a:cubicBezTo>
                  <a:cubicBezTo>
                    <a:pt x="14" y="3"/>
                    <a:pt x="13" y="2"/>
                    <a:pt x="13" y="2"/>
                  </a:cubicBezTo>
                  <a:cubicBezTo>
                    <a:pt x="13" y="2"/>
                    <a:pt x="13" y="2"/>
                    <a:pt x="13" y="2"/>
                  </a:cubicBezTo>
                  <a:cubicBezTo>
                    <a:pt x="12" y="2"/>
                    <a:pt x="11" y="2"/>
                    <a:pt x="11" y="1"/>
                  </a:cubicBezTo>
                  <a:cubicBezTo>
                    <a:pt x="11" y="0"/>
                    <a:pt x="10" y="1"/>
                    <a:pt x="10" y="2"/>
                  </a:cubicBezTo>
                  <a:cubicBezTo>
                    <a:pt x="9" y="3"/>
                    <a:pt x="9" y="4"/>
                    <a:pt x="10" y="5"/>
                  </a:cubicBezTo>
                  <a:cubicBezTo>
                    <a:pt x="11" y="6"/>
                    <a:pt x="11" y="8"/>
                    <a:pt x="12" y="9"/>
                  </a:cubicBezTo>
                  <a:cubicBezTo>
                    <a:pt x="12" y="9"/>
                    <a:pt x="12" y="11"/>
                    <a:pt x="12" y="12"/>
                  </a:cubicBezTo>
                  <a:cubicBezTo>
                    <a:pt x="12" y="13"/>
                    <a:pt x="12" y="13"/>
                    <a:pt x="12" y="14"/>
                  </a:cubicBezTo>
                  <a:cubicBezTo>
                    <a:pt x="12" y="14"/>
                    <a:pt x="12" y="14"/>
                    <a:pt x="11" y="14"/>
                  </a:cubicBezTo>
                  <a:cubicBezTo>
                    <a:pt x="10" y="13"/>
                    <a:pt x="9" y="14"/>
                    <a:pt x="9" y="14"/>
                  </a:cubicBezTo>
                  <a:cubicBezTo>
                    <a:pt x="8" y="14"/>
                    <a:pt x="8" y="12"/>
                    <a:pt x="8" y="11"/>
                  </a:cubicBezTo>
                  <a:lnTo>
                    <a:pt x="7" y="10"/>
                  </a:ln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30" name="Freeform 610">
              <a:extLst>
                <a:ext uri="{FF2B5EF4-FFF2-40B4-BE49-F238E27FC236}">
                  <a16:creationId xmlns:a16="http://schemas.microsoft.com/office/drawing/2014/main" id="{215A9038-9A1E-4A4D-B633-303C10F7C1B7}"/>
                </a:ext>
              </a:extLst>
            </p:cNvPr>
            <p:cNvSpPr>
              <a:spLocks/>
            </p:cNvSpPr>
            <p:nvPr/>
          </p:nvSpPr>
          <p:spPr bwMode="gray">
            <a:xfrm>
              <a:off x="9889761" y="3813305"/>
              <a:ext cx="109592" cy="112298"/>
            </a:xfrm>
            <a:custGeom>
              <a:avLst/>
              <a:gdLst>
                <a:gd name="T0" fmla="*/ 21 w 42"/>
                <a:gd name="T1" fmla="*/ 4 h 43"/>
                <a:gd name="T2" fmla="*/ 17 w 42"/>
                <a:gd name="T3" fmla="*/ 2 h 43"/>
                <a:gd name="T4" fmla="*/ 15 w 42"/>
                <a:gd name="T5" fmla="*/ 3 h 43"/>
                <a:gd name="T6" fmla="*/ 12 w 42"/>
                <a:gd name="T7" fmla="*/ 3 h 43"/>
                <a:gd name="T8" fmla="*/ 8 w 42"/>
                <a:gd name="T9" fmla="*/ 3 h 43"/>
                <a:gd name="T10" fmla="*/ 4 w 42"/>
                <a:gd name="T11" fmla="*/ 6 h 43"/>
                <a:gd name="T12" fmla="*/ 3 w 42"/>
                <a:gd name="T13" fmla="*/ 9 h 43"/>
                <a:gd name="T14" fmla="*/ 1 w 42"/>
                <a:gd name="T15" fmla="*/ 12 h 43"/>
                <a:gd name="T16" fmla="*/ 1 w 42"/>
                <a:gd name="T17" fmla="*/ 16 h 43"/>
                <a:gd name="T18" fmla="*/ 2 w 42"/>
                <a:gd name="T19" fmla="*/ 20 h 43"/>
                <a:gd name="T20" fmla="*/ 5 w 42"/>
                <a:gd name="T21" fmla="*/ 26 h 43"/>
                <a:gd name="T22" fmla="*/ 7 w 42"/>
                <a:gd name="T23" fmla="*/ 30 h 43"/>
                <a:gd name="T24" fmla="*/ 8 w 42"/>
                <a:gd name="T25" fmla="*/ 33 h 43"/>
                <a:gd name="T26" fmla="*/ 9 w 42"/>
                <a:gd name="T27" fmla="*/ 39 h 43"/>
                <a:gd name="T28" fmla="*/ 11 w 42"/>
                <a:gd name="T29" fmla="*/ 36 h 43"/>
                <a:gd name="T30" fmla="*/ 12 w 42"/>
                <a:gd name="T31" fmla="*/ 40 h 43"/>
                <a:gd name="T32" fmla="*/ 14 w 42"/>
                <a:gd name="T33" fmla="*/ 42 h 43"/>
                <a:gd name="T34" fmla="*/ 16 w 42"/>
                <a:gd name="T35" fmla="*/ 41 h 43"/>
                <a:gd name="T36" fmla="*/ 19 w 42"/>
                <a:gd name="T37" fmla="*/ 43 h 43"/>
                <a:gd name="T38" fmla="*/ 22 w 42"/>
                <a:gd name="T39" fmla="*/ 41 h 43"/>
                <a:gd name="T40" fmla="*/ 24 w 42"/>
                <a:gd name="T41" fmla="*/ 38 h 43"/>
                <a:gd name="T42" fmla="*/ 28 w 42"/>
                <a:gd name="T43" fmla="*/ 37 h 43"/>
                <a:gd name="T44" fmla="*/ 31 w 42"/>
                <a:gd name="T45" fmla="*/ 38 h 43"/>
                <a:gd name="T46" fmla="*/ 30 w 42"/>
                <a:gd name="T47" fmla="*/ 35 h 43"/>
                <a:gd name="T48" fmla="*/ 29 w 42"/>
                <a:gd name="T49" fmla="*/ 30 h 43"/>
                <a:gd name="T50" fmla="*/ 33 w 42"/>
                <a:gd name="T51" fmla="*/ 30 h 43"/>
                <a:gd name="T52" fmla="*/ 33 w 42"/>
                <a:gd name="T53" fmla="*/ 27 h 43"/>
                <a:gd name="T54" fmla="*/ 36 w 42"/>
                <a:gd name="T55" fmla="*/ 26 h 43"/>
                <a:gd name="T56" fmla="*/ 38 w 42"/>
                <a:gd name="T57" fmla="*/ 24 h 43"/>
                <a:gd name="T58" fmla="*/ 41 w 42"/>
                <a:gd name="T59" fmla="*/ 23 h 43"/>
                <a:gd name="T60" fmla="*/ 41 w 42"/>
                <a:gd name="T61" fmla="*/ 17 h 43"/>
                <a:gd name="T62" fmla="*/ 41 w 42"/>
                <a:gd name="T63" fmla="*/ 10 h 43"/>
                <a:gd name="T64" fmla="*/ 39 w 42"/>
                <a:gd name="T65" fmla="*/ 6 h 43"/>
                <a:gd name="T66" fmla="*/ 39 w 42"/>
                <a:gd name="T67" fmla="*/ 0 h 43"/>
                <a:gd name="T68" fmla="*/ 38 w 42"/>
                <a:gd name="T69" fmla="*/ 0 h 43"/>
                <a:gd name="T70" fmla="*/ 32 w 42"/>
                <a:gd name="T71" fmla="*/ 1 h 43"/>
                <a:gd name="T72" fmla="*/ 30 w 42"/>
                <a:gd name="T73" fmla="*/ 2 h 43"/>
                <a:gd name="T74" fmla="*/ 28 w 42"/>
                <a:gd name="T75" fmla="*/ 3 h 43"/>
                <a:gd name="T76" fmla="*/ 28 w 42"/>
                <a:gd name="T77" fmla="*/ 7 h 43"/>
                <a:gd name="T78" fmla="*/ 24 w 42"/>
                <a:gd name="T79" fmla="*/ 5 h 43"/>
                <a:gd name="T80" fmla="*/ 21 w 42"/>
                <a:gd name="T81"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 h="43">
                  <a:moveTo>
                    <a:pt x="21" y="4"/>
                  </a:moveTo>
                  <a:cubicBezTo>
                    <a:pt x="21" y="4"/>
                    <a:pt x="21" y="5"/>
                    <a:pt x="21" y="4"/>
                  </a:cubicBezTo>
                  <a:cubicBezTo>
                    <a:pt x="20" y="3"/>
                    <a:pt x="20" y="2"/>
                    <a:pt x="19" y="2"/>
                  </a:cubicBezTo>
                  <a:cubicBezTo>
                    <a:pt x="18" y="2"/>
                    <a:pt x="18" y="2"/>
                    <a:pt x="17" y="2"/>
                  </a:cubicBezTo>
                  <a:cubicBezTo>
                    <a:pt x="17" y="3"/>
                    <a:pt x="17" y="3"/>
                    <a:pt x="16" y="3"/>
                  </a:cubicBezTo>
                  <a:cubicBezTo>
                    <a:pt x="16" y="3"/>
                    <a:pt x="15" y="3"/>
                    <a:pt x="15" y="3"/>
                  </a:cubicBezTo>
                  <a:cubicBezTo>
                    <a:pt x="14" y="2"/>
                    <a:pt x="14" y="2"/>
                    <a:pt x="14" y="3"/>
                  </a:cubicBezTo>
                  <a:cubicBezTo>
                    <a:pt x="13" y="3"/>
                    <a:pt x="13" y="3"/>
                    <a:pt x="12" y="3"/>
                  </a:cubicBezTo>
                  <a:cubicBezTo>
                    <a:pt x="11" y="4"/>
                    <a:pt x="11" y="3"/>
                    <a:pt x="10" y="3"/>
                  </a:cubicBezTo>
                  <a:cubicBezTo>
                    <a:pt x="9" y="2"/>
                    <a:pt x="10" y="3"/>
                    <a:pt x="8" y="3"/>
                  </a:cubicBezTo>
                  <a:cubicBezTo>
                    <a:pt x="7" y="4"/>
                    <a:pt x="6" y="4"/>
                    <a:pt x="6" y="4"/>
                  </a:cubicBezTo>
                  <a:cubicBezTo>
                    <a:pt x="5" y="4"/>
                    <a:pt x="4" y="5"/>
                    <a:pt x="4" y="6"/>
                  </a:cubicBezTo>
                  <a:cubicBezTo>
                    <a:pt x="4" y="6"/>
                    <a:pt x="4" y="7"/>
                    <a:pt x="4" y="8"/>
                  </a:cubicBezTo>
                  <a:cubicBezTo>
                    <a:pt x="3" y="8"/>
                    <a:pt x="3" y="8"/>
                    <a:pt x="3" y="9"/>
                  </a:cubicBezTo>
                  <a:cubicBezTo>
                    <a:pt x="3" y="10"/>
                    <a:pt x="2" y="10"/>
                    <a:pt x="2" y="10"/>
                  </a:cubicBezTo>
                  <a:cubicBezTo>
                    <a:pt x="1" y="11"/>
                    <a:pt x="2" y="12"/>
                    <a:pt x="1" y="12"/>
                  </a:cubicBezTo>
                  <a:cubicBezTo>
                    <a:pt x="1" y="12"/>
                    <a:pt x="0" y="11"/>
                    <a:pt x="0" y="12"/>
                  </a:cubicBezTo>
                  <a:cubicBezTo>
                    <a:pt x="0" y="13"/>
                    <a:pt x="0" y="15"/>
                    <a:pt x="1" y="16"/>
                  </a:cubicBezTo>
                  <a:cubicBezTo>
                    <a:pt x="1" y="17"/>
                    <a:pt x="2" y="17"/>
                    <a:pt x="2" y="18"/>
                  </a:cubicBezTo>
                  <a:cubicBezTo>
                    <a:pt x="2" y="19"/>
                    <a:pt x="2" y="20"/>
                    <a:pt x="2" y="20"/>
                  </a:cubicBezTo>
                  <a:cubicBezTo>
                    <a:pt x="2" y="21"/>
                    <a:pt x="4" y="22"/>
                    <a:pt x="4" y="23"/>
                  </a:cubicBezTo>
                  <a:cubicBezTo>
                    <a:pt x="4" y="24"/>
                    <a:pt x="4" y="25"/>
                    <a:pt x="5" y="26"/>
                  </a:cubicBezTo>
                  <a:cubicBezTo>
                    <a:pt x="5" y="27"/>
                    <a:pt x="5" y="29"/>
                    <a:pt x="6" y="30"/>
                  </a:cubicBezTo>
                  <a:cubicBezTo>
                    <a:pt x="6" y="30"/>
                    <a:pt x="7" y="30"/>
                    <a:pt x="7" y="30"/>
                  </a:cubicBezTo>
                  <a:cubicBezTo>
                    <a:pt x="6" y="31"/>
                    <a:pt x="7" y="32"/>
                    <a:pt x="7" y="32"/>
                  </a:cubicBezTo>
                  <a:cubicBezTo>
                    <a:pt x="7" y="32"/>
                    <a:pt x="8" y="32"/>
                    <a:pt x="8" y="33"/>
                  </a:cubicBezTo>
                  <a:cubicBezTo>
                    <a:pt x="8" y="33"/>
                    <a:pt x="8" y="35"/>
                    <a:pt x="8" y="36"/>
                  </a:cubicBezTo>
                  <a:cubicBezTo>
                    <a:pt x="8" y="37"/>
                    <a:pt x="8" y="39"/>
                    <a:pt x="9" y="39"/>
                  </a:cubicBezTo>
                  <a:cubicBezTo>
                    <a:pt x="9" y="39"/>
                    <a:pt x="10" y="38"/>
                    <a:pt x="10" y="37"/>
                  </a:cubicBezTo>
                  <a:cubicBezTo>
                    <a:pt x="10" y="37"/>
                    <a:pt x="11" y="35"/>
                    <a:pt x="11" y="36"/>
                  </a:cubicBezTo>
                  <a:cubicBezTo>
                    <a:pt x="12" y="36"/>
                    <a:pt x="13" y="38"/>
                    <a:pt x="13" y="39"/>
                  </a:cubicBezTo>
                  <a:cubicBezTo>
                    <a:pt x="13" y="39"/>
                    <a:pt x="12" y="40"/>
                    <a:pt x="12" y="40"/>
                  </a:cubicBezTo>
                  <a:cubicBezTo>
                    <a:pt x="11" y="41"/>
                    <a:pt x="12" y="41"/>
                    <a:pt x="12" y="42"/>
                  </a:cubicBezTo>
                  <a:cubicBezTo>
                    <a:pt x="13" y="42"/>
                    <a:pt x="13" y="42"/>
                    <a:pt x="14" y="42"/>
                  </a:cubicBezTo>
                  <a:cubicBezTo>
                    <a:pt x="14" y="41"/>
                    <a:pt x="14" y="40"/>
                    <a:pt x="14" y="41"/>
                  </a:cubicBezTo>
                  <a:cubicBezTo>
                    <a:pt x="15" y="41"/>
                    <a:pt x="15" y="42"/>
                    <a:pt x="16" y="41"/>
                  </a:cubicBezTo>
                  <a:cubicBezTo>
                    <a:pt x="17" y="41"/>
                    <a:pt x="17" y="42"/>
                    <a:pt x="18" y="42"/>
                  </a:cubicBezTo>
                  <a:cubicBezTo>
                    <a:pt x="19" y="43"/>
                    <a:pt x="19" y="43"/>
                    <a:pt x="19" y="43"/>
                  </a:cubicBezTo>
                  <a:cubicBezTo>
                    <a:pt x="20" y="42"/>
                    <a:pt x="20" y="42"/>
                    <a:pt x="20" y="42"/>
                  </a:cubicBezTo>
                  <a:cubicBezTo>
                    <a:pt x="20" y="42"/>
                    <a:pt x="21" y="41"/>
                    <a:pt x="22" y="41"/>
                  </a:cubicBezTo>
                  <a:cubicBezTo>
                    <a:pt x="22" y="41"/>
                    <a:pt x="23" y="40"/>
                    <a:pt x="23" y="39"/>
                  </a:cubicBezTo>
                  <a:cubicBezTo>
                    <a:pt x="23" y="38"/>
                    <a:pt x="24" y="38"/>
                    <a:pt x="24" y="38"/>
                  </a:cubicBezTo>
                  <a:cubicBezTo>
                    <a:pt x="24" y="37"/>
                    <a:pt x="24" y="38"/>
                    <a:pt x="25" y="38"/>
                  </a:cubicBezTo>
                  <a:cubicBezTo>
                    <a:pt x="26" y="38"/>
                    <a:pt x="27" y="37"/>
                    <a:pt x="28" y="37"/>
                  </a:cubicBezTo>
                  <a:cubicBezTo>
                    <a:pt x="29" y="37"/>
                    <a:pt x="29" y="36"/>
                    <a:pt x="29" y="37"/>
                  </a:cubicBezTo>
                  <a:cubicBezTo>
                    <a:pt x="29" y="38"/>
                    <a:pt x="31" y="38"/>
                    <a:pt x="31" y="38"/>
                  </a:cubicBezTo>
                  <a:cubicBezTo>
                    <a:pt x="32" y="39"/>
                    <a:pt x="32" y="38"/>
                    <a:pt x="32" y="37"/>
                  </a:cubicBezTo>
                  <a:cubicBezTo>
                    <a:pt x="32" y="36"/>
                    <a:pt x="31" y="35"/>
                    <a:pt x="30" y="35"/>
                  </a:cubicBezTo>
                  <a:cubicBezTo>
                    <a:pt x="30" y="34"/>
                    <a:pt x="30" y="33"/>
                    <a:pt x="29" y="32"/>
                  </a:cubicBezTo>
                  <a:cubicBezTo>
                    <a:pt x="29" y="31"/>
                    <a:pt x="29" y="30"/>
                    <a:pt x="29" y="30"/>
                  </a:cubicBezTo>
                  <a:cubicBezTo>
                    <a:pt x="30" y="30"/>
                    <a:pt x="30" y="29"/>
                    <a:pt x="31" y="29"/>
                  </a:cubicBezTo>
                  <a:cubicBezTo>
                    <a:pt x="31" y="29"/>
                    <a:pt x="32" y="29"/>
                    <a:pt x="33" y="30"/>
                  </a:cubicBezTo>
                  <a:cubicBezTo>
                    <a:pt x="33" y="30"/>
                    <a:pt x="33" y="29"/>
                    <a:pt x="33" y="28"/>
                  </a:cubicBezTo>
                  <a:cubicBezTo>
                    <a:pt x="33" y="27"/>
                    <a:pt x="33" y="27"/>
                    <a:pt x="33" y="27"/>
                  </a:cubicBezTo>
                  <a:cubicBezTo>
                    <a:pt x="33" y="27"/>
                    <a:pt x="34" y="26"/>
                    <a:pt x="34" y="27"/>
                  </a:cubicBezTo>
                  <a:cubicBezTo>
                    <a:pt x="35" y="27"/>
                    <a:pt x="35" y="27"/>
                    <a:pt x="36" y="26"/>
                  </a:cubicBezTo>
                  <a:cubicBezTo>
                    <a:pt x="36" y="26"/>
                    <a:pt x="36" y="25"/>
                    <a:pt x="37" y="25"/>
                  </a:cubicBezTo>
                  <a:cubicBezTo>
                    <a:pt x="38" y="25"/>
                    <a:pt x="38" y="24"/>
                    <a:pt x="38" y="24"/>
                  </a:cubicBezTo>
                  <a:cubicBezTo>
                    <a:pt x="39" y="23"/>
                    <a:pt x="40" y="23"/>
                    <a:pt x="40" y="23"/>
                  </a:cubicBezTo>
                  <a:cubicBezTo>
                    <a:pt x="40" y="23"/>
                    <a:pt x="41" y="23"/>
                    <a:pt x="41" y="23"/>
                  </a:cubicBezTo>
                  <a:cubicBezTo>
                    <a:pt x="42" y="23"/>
                    <a:pt x="42" y="22"/>
                    <a:pt x="42" y="21"/>
                  </a:cubicBezTo>
                  <a:cubicBezTo>
                    <a:pt x="41" y="19"/>
                    <a:pt x="41" y="18"/>
                    <a:pt x="41" y="17"/>
                  </a:cubicBezTo>
                  <a:cubicBezTo>
                    <a:pt x="41" y="16"/>
                    <a:pt x="41" y="15"/>
                    <a:pt x="41" y="13"/>
                  </a:cubicBezTo>
                  <a:cubicBezTo>
                    <a:pt x="41" y="12"/>
                    <a:pt x="41" y="11"/>
                    <a:pt x="41" y="10"/>
                  </a:cubicBezTo>
                  <a:cubicBezTo>
                    <a:pt x="41" y="9"/>
                    <a:pt x="40" y="9"/>
                    <a:pt x="40" y="8"/>
                  </a:cubicBezTo>
                  <a:cubicBezTo>
                    <a:pt x="40" y="7"/>
                    <a:pt x="40" y="7"/>
                    <a:pt x="39" y="6"/>
                  </a:cubicBezTo>
                  <a:cubicBezTo>
                    <a:pt x="38" y="6"/>
                    <a:pt x="39" y="5"/>
                    <a:pt x="38" y="3"/>
                  </a:cubicBezTo>
                  <a:cubicBezTo>
                    <a:pt x="38" y="2"/>
                    <a:pt x="39" y="1"/>
                    <a:pt x="39" y="0"/>
                  </a:cubicBezTo>
                  <a:cubicBezTo>
                    <a:pt x="39" y="0"/>
                    <a:pt x="39" y="0"/>
                    <a:pt x="39" y="0"/>
                  </a:cubicBezTo>
                  <a:cubicBezTo>
                    <a:pt x="39" y="0"/>
                    <a:pt x="38" y="0"/>
                    <a:pt x="38" y="0"/>
                  </a:cubicBezTo>
                  <a:cubicBezTo>
                    <a:pt x="37" y="1"/>
                    <a:pt x="36" y="2"/>
                    <a:pt x="35" y="3"/>
                  </a:cubicBezTo>
                  <a:cubicBezTo>
                    <a:pt x="34" y="3"/>
                    <a:pt x="33" y="2"/>
                    <a:pt x="32" y="1"/>
                  </a:cubicBezTo>
                  <a:cubicBezTo>
                    <a:pt x="32" y="0"/>
                    <a:pt x="32" y="0"/>
                    <a:pt x="31" y="1"/>
                  </a:cubicBezTo>
                  <a:cubicBezTo>
                    <a:pt x="31" y="2"/>
                    <a:pt x="31" y="2"/>
                    <a:pt x="30" y="2"/>
                  </a:cubicBezTo>
                  <a:cubicBezTo>
                    <a:pt x="29" y="2"/>
                    <a:pt x="30" y="2"/>
                    <a:pt x="29" y="2"/>
                  </a:cubicBezTo>
                  <a:cubicBezTo>
                    <a:pt x="28" y="3"/>
                    <a:pt x="28" y="2"/>
                    <a:pt x="28" y="3"/>
                  </a:cubicBezTo>
                  <a:cubicBezTo>
                    <a:pt x="28" y="4"/>
                    <a:pt x="29" y="5"/>
                    <a:pt x="29" y="6"/>
                  </a:cubicBezTo>
                  <a:cubicBezTo>
                    <a:pt x="30" y="7"/>
                    <a:pt x="28" y="7"/>
                    <a:pt x="28" y="7"/>
                  </a:cubicBezTo>
                  <a:cubicBezTo>
                    <a:pt x="27" y="8"/>
                    <a:pt x="27" y="6"/>
                    <a:pt x="26" y="5"/>
                  </a:cubicBezTo>
                  <a:cubicBezTo>
                    <a:pt x="25" y="5"/>
                    <a:pt x="25" y="5"/>
                    <a:pt x="24" y="5"/>
                  </a:cubicBezTo>
                  <a:cubicBezTo>
                    <a:pt x="23" y="6"/>
                    <a:pt x="23" y="6"/>
                    <a:pt x="23" y="5"/>
                  </a:cubicBezTo>
                  <a:cubicBezTo>
                    <a:pt x="22" y="4"/>
                    <a:pt x="22" y="4"/>
                    <a:pt x="21" y="4"/>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31" name="Freeform 611">
              <a:extLst>
                <a:ext uri="{FF2B5EF4-FFF2-40B4-BE49-F238E27FC236}">
                  <a16:creationId xmlns:a16="http://schemas.microsoft.com/office/drawing/2014/main" id="{6B0AA42A-595A-4B8A-85B5-07FACDF51D1F}"/>
                </a:ext>
              </a:extLst>
            </p:cNvPr>
            <p:cNvSpPr>
              <a:spLocks/>
            </p:cNvSpPr>
            <p:nvPr/>
          </p:nvSpPr>
          <p:spPr bwMode="gray">
            <a:xfrm>
              <a:off x="9778816" y="3668536"/>
              <a:ext cx="173181" cy="380188"/>
            </a:xfrm>
            <a:custGeom>
              <a:avLst/>
              <a:gdLst>
                <a:gd name="T0" fmla="*/ 45 w 67"/>
                <a:gd name="T1" fmla="*/ 82 h 147"/>
                <a:gd name="T2" fmla="*/ 42 w 67"/>
                <a:gd name="T3" fmla="*/ 79 h 147"/>
                <a:gd name="T4" fmla="*/ 35 w 67"/>
                <a:gd name="T5" fmla="*/ 77 h 147"/>
                <a:gd name="T6" fmla="*/ 32 w 67"/>
                <a:gd name="T7" fmla="*/ 73 h 147"/>
                <a:gd name="T8" fmla="*/ 30 w 67"/>
                <a:gd name="T9" fmla="*/ 68 h 147"/>
                <a:gd name="T10" fmla="*/ 25 w 67"/>
                <a:gd name="T11" fmla="*/ 70 h 147"/>
                <a:gd name="T12" fmla="*/ 26 w 67"/>
                <a:gd name="T13" fmla="*/ 78 h 147"/>
                <a:gd name="T14" fmla="*/ 24 w 67"/>
                <a:gd name="T15" fmla="*/ 87 h 147"/>
                <a:gd name="T16" fmla="*/ 23 w 67"/>
                <a:gd name="T17" fmla="*/ 96 h 147"/>
                <a:gd name="T18" fmla="*/ 21 w 67"/>
                <a:gd name="T19" fmla="*/ 104 h 147"/>
                <a:gd name="T20" fmla="*/ 23 w 67"/>
                <a:gd name="T21" fmla="*/ 112 h 147"/>
                <a:gd name="T22" fmla="*/ 28 w 67"/>
                <a:gd name="T23" fmla="*/ 116 h 147"/>
                <a:gd name="T24" fmla="*/ 32 w 67"/>
                <a:gd name="T25" fmla="*/ 126 h 147"/>
                <a:gd name="T26" fmla="*/ 32 w 67"/>
                <a:gd name="T27" fmla="*/ 129 h 147"/>
                <a:gd name="T28" fmla="*/ 30 w 67"/>
                <a:gd name="T29" fmla="*/ 128 h 147"/>
                <a:gd name="T30" fmla="*/ 36 w 67"/>
                <a:gd name="T31" fmla="*/ 134 h 147"/>
                <a:gd name="T32" fmla="*/ 44 w 67"/>
                <a:gd name="T33" fmla="*/ 139 h 147"/>
                <a:gd name="T34" fmla="*/ 44 w 67"/>
                <a:gd name="T35" fmla="*/ 145 h 147"/>
                <a:gd name="T36" fmla="*/ 38 w 67"/>
                <a:gd name="T37" fmla="*/ 146 h 147"/>
                <a:gd name="T38" fmla="*/ 35 w 67"/>
                <a:gd name="T39" fmla="*/ 139 h 147"/>
                <a:gd name="T40" fmla="*/ 30 w 67"/>
                <a:gd name="T41" fmla="*/ 139 h 147"/>
                <a:gd name="T42" fmla="*/ 27 w 67"/>
                <a:gd name="T43" fmla="*/ 136 h 147"/>
                <a:gd name="T44" fmla="*/ 25 w 67"/>
                <a:gd name="T45" fmla="*/ 130 h 147"/>
                <a:gd name="T46" fmla="*/ 22 w 67"/>
                <a:gd name="T47" fmla="*/ 127 h 147"/>
                <a:gd name="T48" fmla="*/ 20 w 67"/>
                <a:gd name="T49" fmla="*/ 123 h 147"/>
                <a:gd name="T50" fmla="*/ 16 w 67"/>
                <a:gd name="T51" fmla="*/ 121 h 147"/>
                <a:gd name="T52" fmla="*/ 15 w 67"/>
                <a:gd name="T53" fmla="*/ 114 h 147"/>
                <a:gd name="T54" fmla="*/ 17 w 67"/>
                <a:gd name="T55" fmla="*/ 102 h 147"/>
                <a:gd name="T56" fmla="*/ 20 w 67"/>
                <a:gd name="T57" fmla="*/ 94 h 147"/>
                <a:gd name="T58" fmla="*/ 22 w 67"/>
                <a:gd name="T59" fmla="*/ 83 h 147"/>
                <a:gd name="T60" fmla="*/ 19 w 67"/>
                <a:gd name="T61" fmla="*/ 73 h 147"/>
                <a:gd name="T62" fmla="*/ 14 w 67"/>
                <a:gd name="T63" fmla="*/ 61 h 147"/>
                <a:gd name="T64" fmla="*/ 12 w 67"/>
                <a:gd name="T65" fmla="*/ 49 h 147"/>
                <a:gd name="T66" fmla="*/ 13 w 67"/>
                <a:gd name="T67" fmla="*/ 41 h 147"/>
                <a:gd name="T68" fmla="*/ 9 w 67"/>
                <a:gd name="T69" fmla="*/ 34 h 147"/>
                <a:gd name="T70" fmla="*/ 2 w 67"/>
                <a:gd name="T71" fmla="*/ 23 h 147"/>
                <a:gd name="T72" fmla="*/ 2 w 67"/>
                <a:gd name="T73" fmla="*/ 20 h 147"/>
                <a:gd name="T74" fmla="*/ 2 w 67"/>
                <a:gd name="T75" fmla="*/ 11 h 147"/>
                <a:gd name="T76" fmla="*/ 8 w 67"/>
                <a:gd name="T77" fmla="*/ 8 h 147"/>
                <a:gd name="T78" fmla="*/ 13 w 67"/>
                <a:gd name="T79" fmla="*/ 4 h 147"/>
                <a:gd name="T80" fmla="*/ 19 w 67"/>
                <a:gd name="T81" fmla="*/ 1 h 147"/>
                <a:gd name="T82" fmla="*/ 22 w 67"/>
                <a:gd name="T83" fmla="*/ 6 h 147"/>
                <a:gd name="T84" fmla="*/ 28 w 67"/>
                <a:gd name="T85" fmla="*/ 9 h 147"/>
                <a:gd name="T86" fmla="*/ 29 w 67"/>
                <a:gd name="T87" fmla="*/ 18 h 147"/>
                <a:gd name="T88" fmla="*/ 29 w 67"/>
                <a:gd name="T89" fmla="*/ 28 h 147"/>
                <a:gd name="T90" fmla="*/ 37 w 67"/>
                <a:gd name="T91" fmla="*/ 21 h 147"/>
                <a:gd name="T92" fmla="*/ 46 w 67"/>
                <a:gd name="T93" fmla="*/ 19 h 147"/>
                <a:gd name="T94" fmla="*/ 56 w 67"/>
                <a:gd name="T95" fmla="*/ 27 h 147"/>
                <a:gd name="T96" fmla="*/ 61 w 67"/>
                <a:gd name="T97" fmla="*/ 40 h 147"/>
                <a:gd name="T98" fmla="*/ 67 w 67"/>
                <a:gd name="T99" fmla="*/ 47 h 147"/>
                <a:gd name="T100" fmla="*/ 67 w 67"/>
                <a:gd name="T101" fmla="*/ 54 h 147"/>
                <a:gd name="T102" fmla="*/ 62 w 67"/>
                <a:gd name="T103" fmla="*/ 58 h 147"/>
                <a:gd name="T104" fmla="*/ 57 w 67"/>
                <a:gd name="T105" fmla="*/ 59 h 147"/>
                <a:gd name="T106" fmla="*/ 49 w 67"/>
                <a:gd name="T107" fmla="*/ 60 h 147"/>
                <a:gd name="T108" fmla="*/ 45 w 67"/>
                <a:gd name="T109" fmla="*/ 66 h 147"/>
                <a:gd name="T110" fmla="*/ 45 w 67"/>
                <a:gd name="T111" fmla="*/ 74 h 147"/>
                <a:gd name="T112" fmla="*/ 48 w 67"/>
                <a:gd name="T113" fmla="*/ 8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 h="147">
                  <a:moveTo>
                    <a:pt x="48" y="84"/>
                  </a:moveTo>
                  <a:cubicBezTo>
                    <a:pt x="48" y="84"/>
                    <a:pt x="47" y="82"/>
                    <a:pt x="46" y="81"/>
                  </a:cubicBezTo>
                  <a:cubicBezTo>
                    <a:pt x="46" y="81"/>
                    <a:pt x="46" y="81"/>
                    <a:pt x="46" y="82"/>
                  </a:cubicBezTo>
                  <a:cubicBezTo>
                    <a:pt x="46" y="83"/>
                    <a:pt x="46" y="83"/>
                    <a:pt x="45" y="82"/>
                  </a:cubicBezTo>
                  <a:cubicBezTo>
                    <a:pt x="45" y="82"/>
                    <a:pt x="45" y="82"/>
                    <a:pt x="44" y="82"/>
                  </a:cubicBezTo>
                  <a:cubicBezTo>
                    <a:pt x="44" y="82"/>
                    <a:pt x="43" y="82"/>
                    <a:pt x="44" y="81"/>
                  </a:cubicBezTo>
                  <a:cubicBezTo>
                    <a:pt x="44" y="80"/>
                    <a:pt x="44" y="80"/>
                    <a:pt x="44" y="80"/>
                  </a:cubicBezTo>
                  <a:cubicBezTo>
                    <a:pt x="43" y="80"/>
                    <a:pt x="43" y="80"/>
                    <a:pt x="42" y="79"/>
                  </a:cubicBezTo>
                  <a:cubicBezTo>
                    <a:pt x="42" y="78"/>
                    <a:pt x="41" y="78"/>
                    <a:pt x="40" y="77"/>
                  </a:cubicBezTo>
                  <a:cubicBezTo>
                    <a:pt x="39" y="77"/>
                    <a:pt x="39" y="76"/>
                    <a:pt x="39" y="76"/>
                  </a:cubicBezTo>
                  <a:cubicBezTo>
                    <a:pt x="38" y="77"/>
                    <a:pt x="38" y="77"/>
                    <a:pt x="37" y="77"/>
                  </a:cubicBezTo>
                  <a:cubicBezTo>
                    <a:pt x="37" y="78"/>
                    <a:pt x="36" y="77"/>
                    <a:pt x="35" y="77"/>
                  </a:cubicBezTo>
                  <a:cubicBezTo>
                    <a:pt x="35" y="77"/>
                    <a:pt x="34" y="77"/>
                    <a:pt x="34" y="77"/>
                  </a:cubicBezTo>
                  <a:cubicBezTo>
                    <a:pt x="33" y="77"/>
                    <a:pt x="33" y="78"/>
                    <a:pt x="33" y="77"/>
                  </a:cubicBezTo>
                  <a:cubicBezTo>
                    <a:pt x="32" y="76"/>
                    <a:pt x="32" y="76"/>
                    <a:pt x="32" y="75"/>
                  </a:cubicBezTo>
                  <a:cubicBezTo>
                    <a:pt x="32" y="74"/>
                    <a:pt x="32" y="74"/>
                    <a:pt x="32" y="73"/>
                  </a:cubicBezTo>
                  <a:cubicBezTo>
                    <a:pt x="32" y="72"/>
                    <a:pt x="32" y="72"/>
                    <a:pt x="32" y="71"/>
                  </a:cubicBezTo>
                  <a:cubicBezTo>
                    <a:pt x="32" y="70"/>
                    <a:pt x="33" y="70"/>
                    <a:pt x="33" y="69"/>
                  </a:cubicBezTo>
                  <a:cubicBezTo>
                    <a:pt x="32" y="69"/>
                    <a:pt x="32" y="69"/>
                    <a:pt x="31" y="69"/>
                  </a:cubicBezTo>
                  <a:cubicBezTo>
                    <a:pt x="31" y="69"/>
                    <a:pt x="30" y="69"/>
                    <a:pt x="30" y="68"/>
                  </a:cubicBezTo>
                  <a:cubicBezTo>
                    <a:pt x="29" y="68"/>
                    <a:pt x="30" y="69"/>
                    <a:pt x="29" y="69"/>
                  </a:cubicBezTo>
                  <a:cubicBezTo>
                    <a:pt x="28" y="69"/>
                    <a:pt x="28" y="69"/>
                    <a:pt x="28" y="69"/>
                  </a:cubicBezTo>
                  <a:cubicBezTo>
                    <a:pt x="27" y="69"/>
                    <a:pt x="27" y="69"/>
                    <a:pt x="26" y="69"/>
                  </a:cubicBezTo>
                  <a:cubicBezTo>
                    <a:pt x="26" y="70"/>
                    <a:pt x="26" y="70"/>
                    <a:pt x="25" y="70"/>
                  </a:cubicBezTo>
                  <a:cubicBezTo>
                    <a:pt x="25" y="71"/>
                    <a:pt x="25" y="71"/>
                    <a:pt x="25" y="71"/>
                  </a:cubicBezTo>
                  <a:cubicBezTo>
                    <a:pt x="25" y="72"/>
                    <a:pt x="26" y="72"/>
                    <a:pt x="26" y="73"/>
                  </a:cubicBezTo>
                  <a:cubicBezTo>
                    <a:pt x="26" y="74"/>
                    <a:pt x="26" y="74"/>
                    <a:pt x="25" y="75"/>
                  </a:cubicBezTo>
                  <a:cubicBezTo>
                    <a:pt x="25" y="76"/>
                    <a:pt x="25" y="77"/>
                    <a:pt x="26" y="78"/>
                  </a:cubicBezTo>
                  <a:cubicBezTo>
                    <a:pt x="26" y="79"/>
                    <a:pt x="26" y="81"/>
                    <a:pt x="26" y="82"/>
                  </a:cubicBezTo>
                  <a:cubicBezTo>
                    <a:pt x="26" y="83"/>
                    <a:pt x="26" y="83"/>
                    <a:pt x="26" y="83"/>
                  </a:cubicBezTo>
                  <a:cubicBezTo>
                    <a:pt x="25" y="84"/>
                    <a:pt x="25" y="84"/>
                    <a:pt x="25" y="85"/>
                  </a:cubicBezTo>
                  <a:cubicBezTo>
                    <a:pt x="25" y="86"/>
                    <a:pt x="25" y="86"/>
                    <a:pt x="24" y="87"/>
                  </a:cubicBezTo>
                  <a:cubicBezTo>
                    <a:pt x="24" y="88"/>
                    <a:pt x="24" y="88"/>
                    <a:pt x="24" y="89"/>
                  </a:cubicBezTo>
                  <a:cubicBezTo>
                    <a:pt x="24" y="89"/>
                    <a:pt x="24" y="90"/>
                    <a:pt x="24" y="90"/>
                  </a:cubicBezTo>
                  <a:cubicBezTo>
                    <a:pt x="23" y="91"/>
                    <a:pt x="23" y="92"/>
                    <a:pt x="23" y="93"/>
                  </a:cubicBezTo>
                  <a:cubicBezTo>
                    <a:pt x="23" y="94"/>
                    <a:pt x="23" y="95"/>
                    <a:pt x="23" y="96"/>
                  </a:cubicBezTo>
                  <a:cubicBezTo>
                    <a:pt x="22" y="97"/>
                    <a:pt x="21" y="98"/>
                    <a:pt x="21" y="99"/>
                  </a:cubicBezTo>
                  <a:cubicBezTo>
                    <a:pt x="21" y="99"/>
                    <a:pt x="22" y="100"/>
                    <a:pt x="21" y="100"/>
                  </a:cubicBezTo>
                  <a:cubicBezTo>
                    <a:pt x="21" y="101"/>
                    <a:pt x="21" y="100"/>
                    <a:pt x="21" y="102"/>
                  </a:cubicBezTo>
                  <a:cubicBezTo>
                    <a:pt x="21" y="103"/>
                    <a:pt x="21" y="104"/>
                    <a:pt x="21" y="104"/>
                  </a:cubicBezTo>
                  <a:cubicBezTo>
                    <a:pt x="21" y="104"/>
                    <a:pt x="21" y="104"/>
                    <a:pt x="21" y="105"/>
                  </a:cubicBezTo>
                  <a:cubicBezTo>
                    <a:pt x="21" y="107"/>
                    <a:pt x="21" y="108"/>
                    <a:pt x="22" y="108"/>
                  </a:cubicBezTo>
                  <a:cubicBezTo>
                    <a:pt x="22" y="109"/>
                    <a:pt x="22" y="109"/>
                    <a:pt x="22" y="110"/>
                  </a:cubicBezTo>
                  <a:cubicBezTo>
                    <a:pt x="22" y="111"/>
                    <a:pt x="22" y="112"/>
                    <a:pt x="23" y="112"/>
                  </a:cubicBezTo>
                  <a:cubicBezTo>
                    <a:pt x="24" y="112"/>
                    <a:pt x="24" y="112"/>
                    <a:pt x="25" y="111"/>
                  </a:cubicBezTo>
                  <a:cubicBezTo>
                    <a:pt x="25" y="110"/>
                    <a:pt x="26" y="110"/>
                    <a:pt x="27" y="111"/>
                  </a:cubicBezTo>
                  <a:cubicBezTo>
                    <a:pt x="27" y="112"/>
                    <a:pt x="27" y="112"/>
                    <a:pt x="27" y="113"/>
                  </a:cubicBezTo>
                  <a:cubicBezTo>
                    <a:pt x="28" y="114"/>
                    <a:pt x="28" y="115"/>
                    <a:pt x="28" y="116"/>
                  </a:cubicBezTo>
                  <a:cubicBezTo>
                    <a:pt x="28" y="117"/>
                    <a:pt x="28" y="118"/>
                    <a:pt x="29" y="119"/>
                  </a:cubicBezTo>
                  <a:cubicBezTo>
                    <a:pt x="29" y="119"/>
                    <a:pt x="29" y="120"/>
                    <a:pt x="30" y="120"/>
                  </a:cubicBezTo>
                  <a:cubicBezTo>
                    <a:pt x="30" y="119"/>
                    <a:pt x="30" y="119"/>
                    <a:pt x="30" y="120"/>
                  </a:cubicBezTo>
                  <a:cubicBezTo>
                    <a:pt x="31" y="122"/>
                    <a:pt x="31" y="125"/>
                    <a:pt x="32" y="126"/>
                  </a:cubicBezTo>
                  <a:cubicBezTo>
                    <a:pt x="32" y="127"/>
                    <a:pt x="32" y="128"/>
                    <a:pt x="32" y="128"/>
                  </a:cubicBezTo>
                  <a:cubicBezTo>
                    <a:pt x="32" y="129"/>
                    <a:pt x="33" y="131"/>
                    <a:pt x="33" y="131"/>
                  </a:cubicBezTo>
                  <a:cubicBezTo>
                    <a:pt x="33" y="131"/>
                    <a:pt x="32" y="131"/>
                    <a:pt x="32" y="131"/>
                  </a:cubicBezTo>
                  <a:cubicBezTo>
                    <a:pt x="32" y="130"/>
                    <a:pt x="32" y="130"/>
                    <a:pt x="32" y="129"/>
                  </a:cubicBezTo>
                  <a:cubicBezTo>
                    <a:pt x="32" y="128"/>
                    <a:pt x="32" y="129"/>
                    <a:pt x="32" y="128"/>
                  </a:cubicBezTo>
                  <a:cubicBezTo>
                    <a:pt x="31" y="128"/>
                    <a:pt x="31" y="127"/>
                    <a:pt x="31" y="126"/>
                  </a:cubicBezTo>
                  <a:cubicBezTo>
                    <a:pt x="31" y="126"/>
                    <a:pt x="31" y="126"/>
                    <a:pt x="30" y="126"/>
                  </a:cubicBezTo>
                  <a:cubicBezTo>
                    <a:pt x="30" y="126"/>
                    <a:pt x="30" y="126"/>
                    <a:pt x="30" y="128"/>
                  </a:cubicBezTo>
                  <a:cubicBezTo>
                    <a:pt x="30" y="129"/>
                    <a:pt x="30" y="130"/>
                    <a:pt x="31" y="130"/>
                  </a:cubicBezTo>
                  <a:cubicBezTo>
                    <a:pt x="32" y="131"/>
                    <a:pt x="32" y="132"/>
                    <a:pt x="33" y="132"/>
                  </a:cubicBezTo>
                  <a:cubicBezTo>
                    <a:pt x="33" y="132"/>
                    <a:pt x="34" y="132"/>
                    <a:pt x="34" y="132"/>
                  </a:cubicBezTo>
                  <a:cubicBezTo>
                    <a:pt x="35" y="133"/>
                    <a:pt x="35" y="134"/>
                    <a:pt x="36" y="134"/>
                  </a:cubicBezTo>
                  <a:cubicBezTo>
                    <a:pt x="37" y="135"/>
                    <a:pt x="38" y="135"/>
                    <a:pt x="38" y="135"/>
                  </a:cubicBezTo>
                  <a:cubicBezTo>
                    <a:pt x="39" y="134"/>
                    <a:pt x="39" y="134"/>
                    <a:pt x="40" y="134"/>
                  </a:cubicBezTo>
                  <a:cubicBezTo>
                    <a:pt x="41" y="134"/>
                    <a:pt x="41" y="135"/>
                    <a:pt x="42" y="136"/>
                  </a:cubicBezTo>
                  <a:cubicBezTo>
                    <a:pt x="42" y="137"/>
                    <a:pt x="43" y="139"/>
                    <a:pt x="44" y="139"/>
                  </a:cubicBezTo>
                  <a:cubicBezTo>
                    <a:pt x="44" y="140"/>
                    <a:pt x="45" y="141"/>
                    <a:pt x="45" y="141"/>
                  </a:cubicBezTo>
                  <a:cubicBezTo>
                    <a:pt x="46" y="141"/>
                    <a:pt x="46" y="141"/>
                    <a:pt x="46" y="141"/>
                  </a:cubicBezTo>
                  <a:cubicBezTo>
                    <a:pt x="46" y="141"/>
                    <a:pt x="46" y="143"/>
                    <a:pt x="45" y="143"/>
                  </a:cubicBezTo>
                  <a:cubicBezTo>
                    <a:pt x="44" y="144"/>
                    <a:pt x="45" y="144"/>
                    <a:pt x="44" y="145"/>
                  </a:cubicBezTo>
                  <a:cubicBezTo>
                    <a:pt x="44" y="146"/>
                    <a:pt x="43" y="146"/>
                    <a:pt x="43" y="146"/>
                  </a:cubicBezTo>
                  <a:cubicBezTo>
                    <a:pt x="42" y="145"/>
                    <a:pt x="42" y="144"/>
                    <a:pt x="42" y="145"/>
                  </a:cubicBezTo>
                  <a:cubicBezTo>
                    <a:pt x="41" y="145"/>
                    <a:pt x="40" y="145"/>
                    <a:pt x="39" y="146"/>
                  </a:cubicBezTo>
                  <a:cubicBezTo>
                    <a:pt x="39" y="146"/>
                    <a:pt x="38" y="147"/>
                    <a:pt x="38" y="146"/>
                  </a:cubicBezTo>
                  <a:cubicBezTo>
                    <a:pt x="37" y="145"/>
                    <a:pt x="37" y="145"/>
                    <a:pt x="38" y="144"/>
                  </a:cubicBezTo>
                  <a:cubicBezTo>
                    <a:pt x="38" y="143"/>
                    <a:pt x="38" y="142"/>
                    <a:pt x="38" y="142"/>
                  </a:cubicBezTo>
                  <a:cubicBezTo>
                    <a:pt x="37" y="141"/>
                    <a:pt x="37" y="141"/>
                    <a:pt x="36" y="141"/>
                  </a:cubicBezTo>
                  <a:cubicBezTo>
                    <a:pt x="36" y="141"/>
                    <a:pt x="36" y="140"/>
                    <a:pt x="35" y="139"/>
                  </a:cubicBezTo>
                  <a:cubicBezTo>
                    <a:pt x="35" y="139"/>
                    <a:pt x="35" y="139"/>
                    <a:pt x="34" y="139"/>
                  </a:cubicBezTo>
                  <a:cubicBezTo>
                    <a:pt x="33" y="139"/>
                    <a:pt x="32" y="139"/>
                    <a:pt x="32" y="138"/>
                  </a:cubicBezTo>
                  <a:cubicBezTo>
                    <a:pt x="32" y="137"/>
                    <a:pt x="31" y="137"/>
                    <a:pt x="31" y="137"/>
                  </a:cubicBezTo>
                  <a:cubicBezTo>
                    <a:pt x="31" y="137"/>
                    <a:pt x="30" y="138"/>
                    <a:pt x="30" y="139"/>
                  </a:cubicBezTo>
                  <a:cubicBezTo>
                    <a:pt x="30" y="139"/>
                    <a:pt x="30" y="140"/>
                    <a:pt x="30" y="140"/>
                  </a:cubicBezTo>
                  <a:cubicBezTo>
                    <a:pt x="30" y="140"/>
                    <a:pt x="30" y="139"/>
                    <a:pt x="30" y="138"/>
                  </a:cubicBezTo>
                  <a:cubicBezTo>
                    <a:pt x="29" y="138"/>
                    <a:pt x="29" y="138"/>
                    <a:pt x="29" y="137"/>
                  </a:cubicBezTo>
                  <a:cubicBezTo>
                    <a:pt x="28" y="136"/>
                    <a:pt x="28" y="136"/>
                    <a:pt x="27" y="136"/>
                  </a:cubicBezTo>
                  <a:cubicBezTo>
                    <a:pt x="27" y="135"/>
                    <a:pt x="26" y="135"/>
                    <a:pt x="26" y="134"/>
                  </a:cubicBezTo>
                  <a:cubicBezTo>
                    <a:pt x="27" y="133"/>
                    <a:pt x="27" y="133"/>
                    <a:pt x="26" y="133"/>
                  </a:cubicBezTo>
                  <a:cubicBezTo>
                    <a:pt x="26" y="133"/>
                    <a:pt x="25" y="132"/>
                    <a:pt x="25" y="132"/>
                  </a:cubicBezTo>
                  <a:cubicBezTo>
                    <a:pt x="25" y="131"/>
                    <a:pt x="25" y="130"/>
                    <a:pt x="25" y="130"/>
                  </a:cubicBezTo>
                  <a:cubicBezTo>
                    <a:pt x="25" y="130"/>
                    <a:pt x="25" y="130"/>
                    <a:pt x="25" y="131"/>
                  </a:cubicBezTo>
                  <a:cubicBezTo>
                    <a:pt x="25" y="131"/>
                    <a:pt x="24" y="131"/>
                    <a:pt x="24" y="131"/>
                  </a:cubicBezTo>
                  <a:cubicBezTo>
                    <a:pt x="24" y="130"/>
                    <a:pt x="24" y="129"/>
                    <a:pt x="23" y="128"/>
                  </a:cubicBezTo>
                  <a:cubicBezTo>
                    <a:pt x="23" y="128"/>
                    <a:pt x="23" y="127"/>
                    <a:pt x="22" y="127"/>
                  </a:cubicBezTo>
                  <a:cubicBezTo>
                    <a:pt x="22" y="126"/>
                    <a:pt x="22" y="127"/>
                    <a:pt x="21" y="127"/>
                  </a:cubicBezTo>
                  <a:cubicBezTo>
                    <a:pt x="21" y="126"/>
                    <a:pt x="21" y="126"/>
                    <a:pt x="21" y="125"/>
                  </a:cubicBezTo>
                  <a:cubicBezTo>
                    <a:pt x="21" y="125"/>
                    <a:pt x="20" y="124"/>
                    <a:pt x="20" y="124"/>
                  </a:cubicBezTo>
                  <a:cubicBezTo>
                    <a:pt x="20" y="124"/>
                    <a:pt x="20" y="123"/>
                    <a:pt x="20" y="123"/>
                  </a:cubicBezTo>
                  <a:cubicBezTo>
                    <a:pt x="19" y="123"/>
                    <a:pt x="19" y="124"/>
                    <a:pt x="19" y="123"/>
                  </a:cubicBezTo>
                  <a:cubicBezTo>
                    <a:pt x="19" y="122"/>
                    <a:pt x="18" y="121"/>
                    <a:pt x="18" y="121"/>
                  </a:cubicBezTo>
                  <a:cubicBezTo>
                    <a:pt x="18" y="120"/>
                    <a:pt x="17" y="120"/>
                    <a:pt x="17" y="120"/>
                  </a:cubicBezTo>
                  <a:cubicBezTo>
                    <a:pt x="17" y="120"/>
                    <a:pt x="16" y="121"/>
                    <a:pt x="16" y="121"/>
                  </a:cubicBezTo>
                  <a:cubicBezTo>
                    <a:pt x="16" y="122"/>
                    <a:pt x="16" y="123"/>
                    <a:pt x="16" y="122"/>
                  </a:cubicBezTo>
                  <a:cubicBezTo>
                    <a:pt x="15" y="121"/>
                    <a:pt x="14" y="121"/>
                    <a:pt x="14" y="120"/>
                  </a:cubicBezTo>
                  <a:cubicBezTo>
                    <a:pt x="14" y="119"/>
                    <a:pt x="14" y="118"/>
                    <a:pt x="14" y="118"/>
                  </a:cubicBezTo>
                  <a:cubicBezTo>
                    <a:pt x="14" y="117"/>
                    <a:pt x="15" y="115"/>
                    <a:pt x="15" y="114"/>
                  </a:cubicBezTo>
                  <a:cubicBezTo>
                    <a:pt x="15" y="113"/>
                    <a:pt x="15" y="112"/>
                    <a:pt x="15" y="111"/>
                  </a:cubicBezTo>
                  <a:cubicBezTo>
                    <a:pt x="15" y="110"/>
                    <a:pt x="16" y="109"/>
                    <a:pt x="16" y="108"/>
                  </a:cubicBezTo>
                  <a:cubicBezTo>
                    <a:pt x="16" y="107"/>
                    <a:pt x="16" y="106"/>
                    <a:pt x="16" y="105"/>
                  </a:cubicBezTo>
                  <a:cubicBezTo>
                    <a:pt x="17" y="104"/>
                    <a:pt x="17" y="103"/>
                    <a:pt x="17" y="102"/>
                  </a:cubicBezTo>
                  <a:cubicBezTo>
                    <a:pt x="17" y="101"/>
                    <a:pt x="18" y="101"/>
                    <a:pt x="18" y="100"/>
                  </a:cubicBezTo>
                  <a:cubicBezTo>
                    <a:pt x="18" y="98"/>
                    <a:pt x="17" y="98"/>
                    <a:pt x="18" y="97"/>
                  </a:cubicBezTo>
                  <a:cubicBezTo>
                    <a:pt x="18" y="96"/>
                    <a:pt x="18" y="96"/>
                    <a:pt x="19" y="96"/>
                  </a:cubicBezTo>
                  <a:cubicBezTo>
                    <a:pt x="19" y="95"/>
                    <a:pt x="19" y="95"/>
                    <a:pt x="20" y="94"/>
                  </a:cubicBezTo>
                  <a:cubicBezTo>
                    <a:pt x="21" y="93"/>
                    <a:pt x="21" y="92"/>
                    <a:pt x="21" y="91"/>
                  </a:cubicBezTo>
                  <a:cubicBezTo>
                    <a:pt x="22" y="90"/>
                    <a:pt x="22" y="89"/>
                    <a:pt x="23" y="88"/>
                  </a:cubicBezTo>
                  <a:cubicBezTo>
                    <a:pt x="24" y="87"/>
                    <a:pt x="24" y="87"/>
                    <a:pt x="24" y="86"/>
                  </a:cubicBezTo>
                  <a:cubicBezTo>
                    <a:pt x="24" y="85"/>
                    <a:pt x="23" y="84"/>
                    <a:pt x="22" y="83"/>
                  </a:cubicBezTo>
                  <a:cubicBezTo>
                    <a:pt x="22" y="82"/>
                    <a:pt x="22" y="81"/>
                    <a:pt x="21" y="79"/>
                  </a:cubicBezTo>
                  <a:cubicBezTo>
                    <a:pt x="21" y="78"/>
                    <a:pt x="21" y="78"/>
                    <a:pt x="20" y="77"/>
                  </a:cubicBezTo>
                  <a:cubicBezTo>
                    <a:pt x="20" y="76"/>
                    <a:pt x="19" y="75"/>
                    <a:pt x="19" y="75"/>
                  </a:cubicBezTo>
                  <a:cubicBezTo>
                    <a:pt x="19" y="74"/>
                    <a:pt x="18" y="74"/>
                    <a:pt x="19" y="73"/>
                  </a:cubicBezTo>
                  <a:cubicBezTo>
                    <a:pt x="19" y="72"/>
                    <a:pt x="19" y="71"/>
                    <a:pt x="19" y="70"/>
                  </a:cubicBezTo>
                  <a:cubicBezTo>
                    <a:pt x="19" y="70"/>
                    <a:pt x="19" y="67"/>
                    <a:pt x="18" y="66"/>
                  </a:cubicBezTo>
                  <a:cubicBezTo>
                    <a:pt x="18" y="65"/>
                    <a:pt x="17" y="64"/>
                    <a:pt x="16" y="64"/>
                  </a:cubicBezTo>
                  <a:cubicBezTo>
                    <a:pt x="15" y="63"/>
                    <a:pt x="15" y="62"/>
                    <a:pt x="14" y="61"/>
                  </a:cubicBezTo>
                  <a:cubicBezTo>
                    <a:pt x="13" y="61"/>
                    <a:pt x="12" y="58"/>
                    <a:pt x="11" y="57"/>
                  </a:cubicBezTo>
                  <a:cubicBezTo>
                    <a:pt x="10" y="55"/>
                    <a:pt x="10" y="55"/>
                    <a:pt x="9" y="54"/>
                  </a:cubicBezTo>
                  <a:cubicBezTo>
                    <a:pt x="9" y="52"/>
                    <a:pt x="10" y="52"/>
                    <a:pt x="11" y="51"/>
                  </a:cubicBezTo>
                  <a:cubicBezTo>
                    <a:pt x="11" y="51"/>
                    <a:pt x="12" y="50"/>
                    <a:pt x="12" y="49"/>
                  </a:cubicBezTo>
                  <a:cubicBezTo>
                    <a:pt x="12" y="48"/>
                    <a:pt x="12" y="44"/>
                    <a:pt x="12" y="44"/>
                  </a:cubicBezTo>
                  <a:cubicBezTo>
                    <a:pt x="12" y="43"/>
                    <a:pt x="13" y="44"/>
                    <a:pt x="13" y="43"/>
                  </a:cubicBezTo>
                  <a:cubicBezTo>
                    <a:pt x="14" y="41"/>
                    <a:pt x="14" y="40"/>
                    <a:pt x="14" y="40"/>
                  </a:cubicBezTo>
                  <a:cubicBezTo>
                    <a:pt x="13" y="40"/>
                    <a:pt x="13" y="40"/>
                    <a:pt x="13" y="41"/>
                  </a:cubicBezTo>
                  <a:cubicBezTo>
                    <a:pt x="12" y="42"/>
                    <a:pt x="13" y="42"/>
                    <a:pt x="12" y="41"/>
                  </a:cubicBezTo>
                  <a:cubicBezTo>
                    <a:pt x="11" y="39"/>
                    <a:pt x="10" y="38"/>
                    <a:pt x="10" y="37"/>
                  </a:cubicBezTo>
                  <a:cubicBezTo>
                    <a:pt x="10" y="37"/>
                    <a:pt x="10" y="36"/>
                    <a:pt x="10" y="35"/>
                  </a:cubicBezTo>
                  <a:cubicBezTo>
                    <a:pt x="9" y="34"/>
                    <a:pt x="9" y="34"/>
                    <a:pt x="9" y="34"/>
                  </a:cubicBezTo>
                  <a:cubicBezTo>
                    <a:pt x="8" y="33"/>
                    <a:pt x="6" y="31"/>
                    <a:pt x="6" y="30"/>
                  </a:cubicBezTo>
                  <a:cubicBezTo>
                    <a:pt x="5" y="29"/>
                    <a:pt x="4" y="28"/>
                    <a:pt x="3" y="28"/>
                  </a:cubicBezTo>
                  <a:cubicBezTo>
                    <a:pt x="3" y="27"/>
                    <a:pt x="3" y="27"/>
                    <a:pt x="3" y="26"/>
                  </a:cubicBezTo>
                  <a:cubicBezTo>
                    <a:pt x="3" y="25"/>
                    <a:pt x="3" y="24"/>
                    <a:pt x="2" y="23"/>
                  </a:cubicBezTo>
                  <a:cubicBezTo>
                    <a:pt x="2" y="23"/>
                    <a:pt x="2" y="22"/>
                    <a:pt x="1" y="22"/>
                  </a:cubicBezTo>
                  <a:cubicBezTo>
                    <a:pt x="0" y="22"/>
                    <a:pt x="0" y="21"/>
                    <a:pt x="0" y="20"/>
                  </a:cubicBezTo>
                  <a:cubicBezTo>
                    <a:pt x="0" y="20"/>
                    <a:pt x="0" y="19"/>
                    <a:pt x="0" y="20"/>
                  </a:cubicBezTo>
                  <a:cubicBezTo>
                    <a:pt x="0" y="20"/>
                    <a:pt x="1" y="20"/>
                    <a:pt x="2" y="20"/>
                  </a:cubicBezTo>
                  <a:cubicBezTo>
                    <a:pt x="3" y="19"/>
                    <a:pt x="3" y="19"/>
                    <a:pt x="2" y="18"/>
                  </a:cubicBezTo>
                  <a:cubicBezTo>
                    <a:pt x="2" y="17"/>
                    <a:pt x="1" y="17"/>
                    <a:pt x="2" y="16"/>
                  </a:cubicBezTo>
                  <a:cubicBezTo>
                    <a:pt x="2" y="14"/>
                    <a:pt x="2" y="14"/>
                    <a:pt x="2" y="13"/>
                  </a:cubicBezTo>
                  <a:cubicBezTo>
                    <a:pt x="2" y="12"/>
                    <a:pt x="2" y="12"/>
                    <a:pt x="2" y="11"/>
                  </a:cubicBezTo>
                  <a:cubicBezTo>
                    <a:pt x="2" y="10"/>
                    <a:pt x="2" y="10"/>
                    <a:pt x="3" y="9"/>
                  </a:cubicBezTo>
                  <a:cubicBezTo>
                    <a:pt x="3" y="8"/>
                    <a:pt x="3" y="7"/>
                    <a:pt x="4" y="7"/>
                  </a:cubicBezTo>
                  <a:cubicBezTo>
                    <a:pt x="5" y="8"/>
                    <a:pt x="5" y="8"/>
                    <a:pt x="6" y="8"/>
                  </a:cubicBezTo>
                  <a:cubicBezTo>
                    <a:pt x="7" y="8"/>
                    <a:pt x="7" y="8"/>
                    <a:pt x="8" y="8"/>
                  </a:cubicBezTo>
                  <a:cubicBezTo>
                    <a:pt x="9" y="7"/>
                    <a:pt x="9" y="7"/>
                    <a:pt x="10" y="7"/>
                  </a:cubicBezTo>
                  <a:cubicBezTo>
                    <a:pt x="10" y="7"/>
                    <a:pt x="11" y="7"/>
                    <a:pt x="11" y="6"/>
                  </a:cubicBezTo>
                  <a:cubicBezTo>
                    <a:pt x="11" y="6"/>
                    <a:pt x="10" y="3"/>
                    <a:pt x="11" y="4"/>
                  </a:cubicBezTo>
                  <a:cubicBezTo>
                    <a:pt x="12" y="4"/>
                    <a:pt x="12" y="4"/>
                    <a:pt x="13" y="4"/>
                  </a:cubicBezTo>
                  <a:cubicBezTo>
                    <a:pt x="14" y="3"/>
                    <a:pt x="14" y="3"/>
                    <a:pt x="14" y="2"/>
                  </a:cubicBezTo>
                  <a:cubicBezTo>
                    <a:pt x="14" y="1"/>
                    <a:pt x="15" y="2"/>
                    <a:pt x="15" y="1"/>
                  </a:cubicBezTo>
                  <a:cubicBezTo>
                    <a:pt x="16" y="1"/>
                    <a:pt x="17" y="0"/>
                    <a:pt x="17" y="0"/>
                  </a:cubicBezTo>
                  <a:cubicBezTo>
                    <a:pt x="18" y="0"/>
                    <a:pt x="18" y="1"/>
                    <a:pt x="19" y="1"/>
                  </a:cubicBezTo>
                  <a:cubicBezTo>
                    <a:pt x="19" y="1"/>
                    <a:pt x="19" y="1"/>
                    <a:pt x="19" y="1"/>
                  </a:cubicBezTo>
                  <a:cubicBezTo>
                    <a:pt x="20" y="0"/>
                    <a:pt x="20" y="0"/>
                    <a:pt x="21" y="1"/>
                  </a:cubicBezTo>
                  <a:cubicBezTo>
                    <a:pt x="21" y="2"/>
                    <a:pt x="22" y="2"/>
                    <a:pt x="22" y="3"/>
                  </a:cubicBezTo>
                  <a:cubicBezTo>
                    <a:pt x="22" y="4"/>
                    <a:pt x="22" y="5"/>
                    <a:pt x="22" y="6"/>
                  </a:cubicBezTo>
                  <a:cubicBezTo>
                    <a:pt x="22" y="7"/>
                    <a:pt x="22" y="8"/>
                    <a:pt x="23" y="9"/>
                  </a:cubicBezTo>
                  <a:cubicBezTo>
                    <a:pt x="24" y="9"/>
                    <a:pt x="24" y="8"/>
                    <a:pt x="25" y="9"/>
                  </a:cubicBezTo>
                  <a:cubicBezTo>
                    <a:pt x="25" y="9"/>
                    <a:pt x="26" y="8"/>
                    <a:pt x="27" y="8"/>
                  </a:cubicBezTo>
                  <a:cubicBezTo>
                    <a:pt x="27" y="8"/>
                    <a:pt x="29" y="8"/>
                    <a:pt x="28" y="9"/>
                  </a:cubicBezTo>
                  <a:cubicBezTo>
                    <a:pt x="28" y="10"/>
                    <a:pt x="28" y="10"/>
                    <a:pt x="28" y="11"/>
                  </a:cubicBezTo>
                  <a:cubicBezTo>
                    <a:pt x="29" y="12"/>
                    <a:pt x="30" y="12"/>
                    <a:pt x="30" y="13"/>
                  </a:cubicBezTo>
                  <a:cubicBezTo>
                    <a:pt x="29" y="14"/>
                    <a:pt x="29" y="16"/>
                    <a:pt x="29" y="17"/>
                  </a:cubicBezTo>
                  <a:cubicBezTo>
                    <a:pt x="29" y="17"/>
                    <a:pt x="30" y="17"/>
                    <a:pt x="29" y="18"/>
                  </a:cubicBezTo>
                  <a:cubicBezTo>
                    <a:pt x="28" y="19"/>
                    <a:pt x="28" y="20"/>
                    <a:pt x="29" y="20"/>
                  </a:cubicBezTo>
                  <a:cubicBezTo>
                    <a:pt x="29" y="21"/>
                    <a:pt x="30" y="22"/>
                    <a:pt x="29" y="23"/>
                  </a:cubicBezTo>
                  <a:cubicBezTo>
                    <a:pt x="29" y="25"/>
                    <a:pt x="29" y="26"/>
                    <a:pt x="28" y="27"/>
                  </a:cubicBezTo>
                  <a:cubicBezTo>
                    <a:pt x="28" y="28"/>
                    <a:pt x="28" y="28"/>
                    <a:pt x="29" y="28"/>
                  </a:cubicBezTo>
                  <a:cubicBezTo>
                    <a:pt x="29" y="29"/>
                    <a:pt x="30" y="30"/>
                    <a:pt x="30" y="29"/>
                  </a:cubicBezTo>
                  <a:cubicBezTo>
                    <a:pt x="31" y="28"/>
                    <a:pt x="32" y="27"/>
                    <a:pt x="33" y="26"/>
                  </a:cubicBezTo>
                  <a:cubicBezTo>
                    <a:pt x="34" y="25"/>
                    <a:pt x="34" y="23"/>
                    <a:pt x="35" y="23"/>
                  </a:cubicBezTo>
                  <a:cubicBezTo>
                    <a:pt x="35" y="23"/>
                    <a:pt x="36" y="21"/>
                    <a:pt x="37" y="21"/>
                  </a:cubicBezTo>
                  <a:cubicBezTo>
                    <a:pt x="37" y="22"/>
                    <a:pt x="40" y="24"/>
                    <a:pt x="41" y="24"/>
                  </a:cubicBezTo>
                  <a:cubicBezTo>
                    <a:pt x="41" y="25"/>
                    <a:pt x="42" y="23"/>
                    <a:pt x="43" y="23"/>
                  </a:cubicBezTo>
                  <a:cubicBezTo>
                    <a:pt x="44" y="24"/>
                    <a:pt x="45" y="22"/>
                    <a:pt x="45" y="21"/>
                  </a:cubicBezTo>
                  <a:cubicBezTo>
                    <a:pt x="45" y="20"/>
                    <a:pt x="45" y="19"/>
                    <a:pt x="46" y="19"/>
                  </a:cubicBezTo>
                  <a:cubicBezTo>
                    <a:pt x="47" y="18"/>
                    <a:pt x="48" y="19"/>
                    <a:pt x="49" y="19"/>
                  </a:cubicBezTo>
                  <a:cubicBezTo>
                    <a:pt x="50" y="20"/>
                    <a:pt x="51" y="19"/>
                    <a:pt x="52" y="20"/>
                  </a:cubicBezTo>
                  <a:cubicBezTo>
                    <a:pt x="52" y="21"/>
                    <a:pt x="53" y="23"/>
                    <a:pt x="53" y="23"/>
                  </a:cubicBezTo>
                  <a:cubicBezTo>
                    <a:pt x="54" y="24"/>
                    <a:pt x="55" y="26"/>
                    <a:pt x="56" y="27"/>
                  </a:cubicBezTo>
                  <a:cubicBezTo>
                    <a:pt x="57" y="28"/>
                    <a:pt x="58" y="28"/>
                    <a:pt x="58" y="29"/>
                  </a:cubicBezTo>
                  <a:cubicBezTo>
                    <a:pt x="59" y="31"/>
                    <a:pt x="59" y="31"/>
                    <a:pt x="59" y="33"/>
                  </a:cubicBezTo>
                  <a:cubicBezTo>
                    <a:pt x="59" y="35"/>
                    <a:pt x="59" y="36"/>
                    <a:pt x="59" y="37"/>
                  </a:cubicBezTo>
                  <a:cubicBezTo>
                    <a:pt x="59" y="38"/>
                    <a:pt x="60" y="39"/>
                    <a:pt x="61" y="40"/>
                  </a:cubicBezTo>
                  <a:cubicBezTo>
                    <a:pt x="62" y="41"/>
                    <a:pt x="62" y="42"/>
                    <a:pt x="63" y="42"/>
                  </a:cubicBezTo>
                  <a:cubicBezTo>
                    <a:pt x="64" y="42"/>
                    <a:pt x="65" y="42"/>
                    <a:pt x="65" y="43"/>
                  </a:cubicBezTo>
                  <a:cubicBezTo>
                    <a:pt x="64" y="44"/>
                    <a:pt x="65" y="44"/>
                    <a:pt x="66" y="45"/>
                  </a:cubicBezTo>
                  <a:cubicBezTo>
                    <a:pt x="67" y="45"/>
                    <a:pt x="67" y="46"/>
                    <a:pt x="67" y="47"/>
                  </a:cubicBezTo>
                  <a:cubicBezTo>
                    <a:pt x="66" y="48"/>
                    <a:pt x="65" y="49"/>
                    <a:pt x="66" y="49"/>
                  </a:cubicBezTo>
                  <a:cubicBezTo>
                    <a:pt x="67" y="49"/>
                    <a:pt x="67" y="49"/>
                    <a:pt x="66" y="50"/>
                  </a:cubicBezTo>
                  <a:cubicBezTo>
                    <a:pt x="66" y="51"/>
                    <a:pt x="66" y="51"/>
                    <a:pt x="67" y="52"/>
                  </a:cubicBezTo>
                  <a:cubicBezTo>
                    <a:pt x="67" y="53"/>
                    <a:pt x="66" y="53"/>
                    <a:pt x="67" y="54"/>
                  </a:cubicBezTo>
                  <a:cubicBezTo>
                    <a:pt x="67" y="55"/>
                    <a:pt x="67" y="57"/>
                    <a:pt x="67" y="58"/>
                  </a:cubicBezTo>
                  <a:cubicBezTo>
                    <a:pt x="66" y="58"/>
                    <a:pt x="64" y="60"/>
                    <a:pt x="64" y="60"/>
                  </a:cubicBezTo>
                  <a:cubicBezTo>
                    <a:pt x="64" y="60"/>
                    <a:pt x="64" y="61"/>
                    <a:pt x="64" y="60"/>
                  </a:cubicBezTo>
                  <a:cubicBezTo>
                    <a:pt x="63" y="59"/>
                    <a:pt x="63" y="58"/>
                    <a:pt x="62" y="58"/>
                  </a:cubicBezTo>
                  <a:cubicBezTo>
                    <a:pt x="61" y="58"/>
                    <a:pt x="61" y="58"/>
                    <a:pt x="60" y="58"/>
                  </a:cubicBezTo>
                  <a:cubicBezTo>
                    <a:pt x="60" y="59"/>
                    <a:pt x="60" y="59"/>
                    <a:pt x="59" y="59"/>
                  </a:cubicBezTo>
                  <a:cubicBezTo>
                    <a:pt x="59" y="59"/>
                    <a:pt x="58" y="59"/>
                    <a:pt x="58" y="59"/>
                  </a:cubicBezTo>
                  <a:cubicBezTo>
                    <a:pt x="57" y="58"/>
                    <a:pt x="57" y="58"/>
                    <a:pt x="57" y="59"/>
                  </a:cubicBezTo>
                  <a:cubicBezTo>
                    <a:pt x="56" y="59"/>
                    <a:pt x="56" y="59"/>
                    <a:pt x="55" y="59"/>
                  </a:cubicBezTo>
                  <a:cubicBezTo>
                    <a:pt x="54" y="60"/>
                    <a:pt x="54" y="59"/>
                    <a:pt x="53" y="59"/>
                  </a:cubicBezTo>
                  <a:cubicBezTo>
                    <a:pt x="52" y="58"/>
                    <a:pt x="53" y="59"/>
                    <a:pt x="51" y="59"/>
                  </a:cubicBezTo>
                  <a:cubicBezTo>
                    <a:pt x="50" y="60"/>
                    <a:pt x="49" y="60"/>
                    <a:pt x="49" y="60"/>
                  </a:cubicBezTo>
                  <a:cubicBezTo>
                    <a:pt x="48" y="60"/>
                    <a:pt x="47" y="61"/>
                    <a:pt x="47" y="62"/>
                  </a:cubicBezTo>
                  <a:cubicBezTo>
                    <a:pt x="47" y="62"/>
                    <a:pt x="47" y="63"/>
                    <a:pt x="47" y="64"/>
                  </a:cubicBezTo>
                  <a:cubicBezTo>
                    <a:pt x="46" y="64"/>
                    <a:pt x="46" y="64"/>
                    <a:pt x="46" y="65"/>
                  </a:cubicBezTo>
                  <a:cubicBezTo>
                    <a:pt x="46" y="66"/>
                    <a:pt x="45" y="66"/>
                    <a:pt x="45" y="66"/>
                  </a:cubicBezTo>
                  <a:cubicBezTo>
                    <a:pt x="44" y="67"/>
                    <a:pt x="45" y="68"/>
                    <a:pt x="44" y="68"/>
                  </a:cubicBezTo>
                  <a:cubicBezTo>
                    <a:pt x="44" y="68"/>
                    <a:pt x="43" y="67"/>
                    <a:pt x="43" y="68"/>
                  </a:cubicBezTo>
                  <a:cubicBezTo>
                    <a:pt x="43" y="69"/>
                    <a:pt x="43" y="71"/>
                    <a:pt x="44" y="72"/>
                  </a:cubicBezTo>
                  <a:cubicBezTo>
                    <a:pt x="44" y="73"/>
                    <a:pt x="45" y="73"/>
                    <a:pt x="45" y="74"/>
                  </a:cubicBezTo>
                  <a:cubicBezTo>
                    <a:pt x="45" y="75"/>
                    <a:pt x="45" y="76"/>
                    <a:pt x="45" y="76"/>
                  </a:cubicBezTo>
                  <a:cubicBezTo>
                    <a:pt x="45" y="77"/>
                    <a:pt x="47" y="78"/>
                    <a:pt x="47" y="79"/>
                  </a:cubicBezTo>
                  <a:cubicBezTo>
                    <a:pt x="47" y="80"/>
                    <a:pt x="47" y="81"/>
                    <a:pt x="48" y="82"/>
                  </a:cubicBezTo>
                  <a:cubicBezTo>
                    <a:pt x="48" y="83"/>
                    <a:pt x="48" y="84"/>
                    <a:pt x="48" y="84"/>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32" name="Freeform 612">
              <a:extLst>
                <a:ext uri="{FF2B5EF4-FFF2-40B4-BE49-F238E27FC236}">
                  <a16:creationId xmlns:a16="http://schemas.microsoft.com/office/drawing/2014/main" id="{A73C71B1-569D-46B6-B5DB-3BE81A23C1FC}"/>
                </a:ext>
              </a:extLst>
            </p:cNvPr>
            <p:cNvSpPr>
              <a:spLocks/>
            </p:cNvSpPr>
            <p:nvPr/>
          </p:nvSpPr>
          <p:spPr bwMode="gray">
            <a:xfrm>
              <a:off x="9665166" y="3461530"/>
              <a:ext cx="178593" cy="476249"/>
            </a:xfrm>
            <a:custGeom>
              <a:avLst/>
              <a:gdLst>
                <a:gd name="T0" fmla="*/ 60 w 69"/>
                <a:gd name="T1" fmla="*/ 177 h 184"/>
                <a:gd name="T2" fmla="*/ 61 w 69"/>
                <a:gd name="T3" fmla="*/ 168 h 184"/>
                <a:gd name="T4" fmla="*/ 60 w 69"/>
                <a:gd name="T5" fmla="*/ 165 h 184"/>
                <a:gd name="T6" fmla="*/ 60 w 69"/>
                <a:gd name="T7" fmla="*/ 161 h 184"/>
                <a:gd name="T8" fmla="*/ 58 w 69"/>
                <a:gd name="T9" fmla="*/ 153 h 184"/>
                <a:gd name="T10" fmla="*/ 54 w 69"/>
                <a:gd name="T11" fmla="*/ 148 h 184"/>
                <a:gd name="T12" fmla="*/ 52 w 69"/>
                <a:gd name="T13" fmla="*/ 138 h 184"/>
                <a:gd name="T14" fmla="*/ 50 w 69"/>
                <a:gd name="T15" fmla="*/ 131 h 184"/>
                <a:gd name="T16" fmla="*/ 48 w 69"/>
                <a:gd name="T17" fmla="*/ 120 h 184"/>
                <a:gd name="T18" fmla="*/ 44 w 69"/>
                <a:gd name="T19" fmla="*/ 114 h 184"/>
                <a:gd name="T20" fmla="*/ 41 w 69"/>
                <a:gd name="T21" fmla="*/ 117 h 184"/>
                <a:gd name="T22" fmla="*/ 37 w 69"/>
                <a:gd name="T23" fmla="*/ 120 h 184"/>
                <a:gd name="T24" fmla="*/ 35 w 69"/>
                <a:gd name="T25" fmla="*/ 123 h 184"/>
                <a:gd name="T26" fmla="*/ 31 w 69"/>
                <a:gd name="T27" fmla="*/ 128 h 184"/>
                <a:gd name="T28" fmla="*/ 29 w 69"/>
                <a:gd name="T29" fmla="*/ 127 h 184"/>
                <a:gd name="T30" fmla="*/ 27 w 69"/>
                <a:gd name="T31" fmla="*/ 128 h 184"/>
                <a:gd name="T32" fmla="*/ 27 w 69"/>
                <a:gd name="T33" fmla="*/ 125 h 184"/>
                <a:gd name="T34" fmla="*/ 25 w 69"/>
                <a:gd name="T35" fmla="*/ 126 h 184"/>
                <a:gd name="T36" fmla="*/ 25 w 69"/>
                <a:gd name="T37" fmla="*/ 123 h 184"/>
                <a:gd name="T38" fmla="*/ 22 w 69"/>
                <a:gd name="T39" fmla="*/ 118 h 184"/>
                <a:gd name="T40" fmla="*/ 22 w 69"/>
                <a:gd name="T41" fmla="*/ 105 h 184"/>
                <a:gd name="T42" fmla="*/ 17 w 69"/>
                <a:gd name="T43" fmla="*/ 96 h 184"/>
                <a:gd name="T44" fmla="*/ 14 w 69"/>
                <a:gd name="T45" fmla="*/ 96 h 184"/>
                <a:gd name="T46" fmla="*/ 16 w 69"/>
                <a:gd name="T47" fmla="*/ 93 h 184"/>
                <a:gd name="T48" fmla="*/ 15 w 69"/>
                <a:gd name="T49" fmla="*/ 91 h 184"/>
                <a:gd name="T50" fmla="*/ 12 w 69"/>
                <a:gd name="T51" fmla="*/ 88 h 184"/>
                <a:gd name="T52" fmla="*/ 9 w 69"/>
                <a:gd name="T53" fmla="*/ 87 h 184"/>
                <a:gd name="T54" fmla="*/ 7 w 69"/>
                <a:gd name="T55" fmla="*/ 87 h 184"/>
                <a:gd name="T56" fmla="*/ 6 w 69"/>
                <a:gd name="T57" fmla="*/ 85 h 184"/>
                <a:gd name="T58" fmla="*/ 5 w 69"/>
                <a:gd name="T59" fmla="*/ 84 h 184"/>
                <a:gd name="T60" fmla="*/ 1 w 69"/>
                <a:gd name="T61" fmla="*/ 73 h 184"/>
                <a:gd name="T62" fmla="*/ 4 w 69"/>
                <a:gd name="T63" fmla="*/ 66 h 184"/>
                <a:gd name="T64" fmla="*/ 6 w 69"/>
                <a:gd name="T65" fmla="*/ 57 h 184"/>
                <a:gd name="T66" fmla="*/ 10 w 69"/>
                <a:gd name="T67" fmla="*/ 48 h 184"/>
                <a:gd name="T68" fmla="*/ 14 w 69"/>
                <a:gd name="T69" fmla="*/ 35 h 184"/>
                <a:gd name="T70" fmla="*/ 16 w 69"/>
                <a:gd name="T71" fmla="*/ 25 h 184"/>
                <a:gd name="T72" fmla="*/ 23 w 69"/>
                <a:gd name="T73" fmla="*/ 14 h 184"/>
                <a:gd name="T74" fmla="*/ 28 w 69"/>
                <a:gd name="T75" fmla="*/ 9 h 184"/>
                <a:gd name="T76" fmla="*/ 31 w 69"/>
                <a:gd name="T77" fmla="*/ 1 h 184"/>
                <a:gd name="T78" fmla="*/ 41 w 69"/>
                <a:gd name="T79" fmla="*/ 10 h 184"/>
                <a:gd name="T80" fmla="*/ 44 w 69"/>
                <a:gd name="T81" fmla="*/ 26 h 184"/>
                <a:gd name="T82" fmla="*/ 40 w 69"/>
                <a:gd name="T83" fmla="*/ 33 h 184"/>
                <a:gd name="T84" fmla="*/ 39 w 69"/>
                <a:gd name="T85" fmla="*/ 42 h 184"/>
                <a:gd name="T86" fmla="*/ 47 w 69"/>
                <a:gd name="T87" fmla="*/ 44 h 184"/>
                <a:gd name="T88" fmla="*/ 50 w 69"/>
                <a:gd name="T89" fmla="*/ 53 h 184"/>
                <a:gd name="T90" fmla="*/ 54 w 69"/>
                <a:gd name="T91" fmla="*/ 60 h 184"/>
                <a:gd name="T92" fmla="*/ 60 w 69"/>
                <a:gd name="T93" fmla="*/ 67 h 184"/>
                <a:gd name="T94" fmla="*/ 68 w 69"/>
                <a:gd name="T95" fmla="*/ 67 h 184"/>
                <a:gd name="T96" fmla="*/ 65 w 69"/>
                <a:gd name="T97" fmla="*/ 75 h 184"/>
                <a:gd name="T98" fmla="*/ 61 w 69"/>
                <a:gd name="T99" fmla="*/ 80 h 184"/>
                <a:gd name="T100" fmla="*/ 55 w 69"/>
                <a:gd name="T101" fmla="*/ 86 h 184"/>
                <a:gd name="T102" fmla="*/ 47 w 69"/>
                <a:gd name="T103" fmla="*/ 89 h 184"/>
                <a:gd name="T104" fmla="*/ 46 w 69"/>
                <a:gd name="T105" fmla="*/ 100 h 184"/>
                <a:gd name="T106" fmla="*/ 47 w 69"/>
                <a:gd name="T107" fmla="*/ 106 h 184"/>
                <a:gd name="T108" fmla="*/ 54 w 69"/>
                <a:gd name="T109" fmla="*/ 117 h 184"/>
                <a:gd name="T110" fmla="*/ 56 w 69"/>
                <a:gd name="T111" fmla="*/ 124 h 184"/>
                <a:gd name="T112" fmla="*/ 58 w 69"/>
                <a:gd name="T113" fmla="*/ 141 h 184"/>
                <a:gd name="T114" fmla="*/ 63 w 69"/>
                <a:gd name="T115" fmla="*/ 155 h 184"/>
                <a:gd name="T116" fmla="*/ 67 w 69"/>
                <a:gd name="T117" fmla="*/ 168 h 184"/>
                <a:gd name="T118" fmla="*/ 62 w 69"/>
                <a:gd name="T119" fmla="*/ 18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 h="184">
                  <a:moveTo>
                    <a:pt x="60" y="184"/>
                  </a:moveTo>
                  <a:cubicBezTo>
                    <a:pt x="60" y="184"/>
                    <a:pt x="60" y="184"/>
                    <a:pt x="60" y="184"/>
                  </a:cubicBezTo>
                  <a:cubicBezTo>
                    <a:pt x="60" y="183"/>
                    <a:pt x="60" y="181"/>
                    <a:pt x="60" y="181"/>
                  </a:cubicBezTo>
                  <a:cubicBezTo>
                    <a:pt x="60" y="180"/>
                    <a:pt x="59" y="178"/>
                    <a:pt x="59" y="177"/>
                  </a:cubicBezTo>
                  <a:cubicBezTo>
                    <a:pt x="59" y="177"/>
                    <a:pt x="60" y="177"/>
                    <a:pt x="60" y="177"/>
                  </a:cubicBezTo>
                  <a:cubicBezTo>
                    <a:pt x="60" y="176"/>
                    <a:pt x="60" y="175"/>
                    <a:pt x="60" y="175"/>
                  </a:cubicBezTo>
                  <a:cubicBezTo>
                    <a:pt x="61" y="175"/>
                    <a:pt x="61" y="174"/>
                    <a:pt x="61" y="173"/>
                  </a:cubicBezTo>
                  <a:cubicBezTo>
                    <a:pt x="61" y="172"/>
                    <a:pt x="61" y="171"/>
                    <a:pt x="61" y="171"/>
                  </a:cubicBezTo>
                  <a:cubicBezTo>
                    <a:pt x="60" y="170"/>
                    <a:pt x="60" y="170"/>
                    <a:pt x="60" y="169"/>
                  </a:cubicBezTo>
                  <a:cubicBezTo>
                    <a:pt x="61" y="169"/>
                    <a:pt x="61" y="169"/>
                    <a:pt x="61" y="168"/>
                  </a:cubicBezTo>
                  <a:cubicBezTo>
                    <a:pt x="60" y="168"/>
                    <a:pt x="61" y="168"/>
                    <a:pt x="61" y="167"/>
                  </a:cubicBezTo>
                  <a:cubicBezTo>
                    <a:pt x="61" y="166"/>
                    <a:pt x="61" y="166"/>
                    <a:pt x="61" y="166"/>
                  </a:cubicBezTo>
                  <a:cubicBezTo>
                    <a:pt x="61" y="166"/>
                    <a:pt x="60" y="167"/>
                    <a:pt x="60" y="167"/>
                  </a:cubicBezTo>
                  <a:cubicBezTo>
                    <a:pt x="60" y="167"/>
                    <a:pt x="59" y="167"/>
                    <a:pt x="60" y="166"/>
                  </a:cubicBezTo>
                  <a:cubicBezTo>
                    <a:pt x="60" y="165"/>
                    <a:pt x="60" y="166"/>
                    <a:pt x="60" y="165"/>
                  </a:cubicBezTo>
                  <a:cubicBezTo>
                    <a:pt x="59" y="165"/>
                    <a:pt x="60" y="165"/>
                    <a:pt x="60" y="164"/>
                  </a:cubicBezTo>
                  <a:cubicBezTo>
                    <a:pt x="60" y="164"/>
                    <a:pt x="60" y="164"/>
                    <a:pt x="59" y="163"/>
                  </a:cubicBezTo>
                  <a:cubicBezTo>
                    <a:pt x="59" y="162"/>
                    <a:pt x="60" y="162"/>
                    <a:pt x="60" y="162"/>
                  </a:cubicBezTo>
                  <a:cubicBezTo>
                    <a:pt x="59" y="162"/>
                    <a:pt x="59" y="162"/>
                    <a:pt x="59" y="161"/>
                  </a:cubicBezTo>
                  <a:cubicBezTo>
                    <a:pt x="59" y="161"/>
                    <a:pt x="60" y="162"/>
                    <a:pt x="60" y="161"/>
                  </a:cubicBezTo>
                  <a:cubicBezTo>
                    <a:pt x="60" y="160"/>
                    <a:pt x="59" y="160"/>
                    <a:pt x="59" y="160"/>
                  </a:cubicBezTo>
                  <a:cubicBezTo>
                    <a:pt x="59" y="160"/>
                    <a:pt x="60" y="160"/>
                    <a:pt x="60" y="159"/>
                  </a:cubicBezTo>
                  <a:cubicBezTo>
                    <a:pt x="60" y="159"/>
                    <a:pt x="59" y="159"/>
                    <a:pt x="59" y="159"/>
                  </a:cubicBezTo>
                  <a:cubicBezTo>
                    <a:pt x="59" y="158"/>
                    <a:pt x="60" y="158"/>
                    <a:pt x="59" y="157"/>
                  </a:cubicBezTo>
                  <a:cubicBezTo>
                    <a:pt x="59" y="156"/>
                    <a:pt x="58" y="154"/>
                    <a:pt x="58" y="153"/>
                  </a:cubicBezTo>
                  <a:cubicBezTo>
                    <a:pt x="58" y="152"/>
                    <a:pt x="56" y="148"/>
                    <a:pt x="55" y="147"/>
                  </a:cubicBezTo>
                  <a:cubicBezTo>
                    <a:pt x="55" y="146"/>
                    <a:pt x="55" y="144"/>
                    <a:pt x="55" y="144"/>
                  </a:cubicBezTo>
                  <a:cubicBezTo>
                    <a:pt x="54" y="144"/>
                    <a:pt x="54" y="145"/>
                    <a:pt x="55" y="146"/>
                  </a:cubicBezTo>
                  <a:cubicBezTo>
                    <a:pt x="55" y="146"/>
                    <a:pt x="55" y="147"/>
                    <a:pt x="55" y="148"/>
                  </a:cubicBezTo>
                  <a:cubicBezTo>
                    <a:pt x="55" y="148"/>
                    <a:pt x="54" y="149"/>
                    <a:pt x="54" y="148"/>
                  </a:cubicBezTo>
                  <a:cubicBezTo>
                    <a:pt x="54" y="147"/>
                    <a:pt x="54" y="148"/>
                    <a:pt x="54" y="147"/>
                  </a:cubicBezTo>
                  <a:cubicBezTo>
                    <a:pt x="54" y="145"/>
                    <a:pt x="54" y="145"/>
                    <a:pt x="53" y="144"/>
                  </a:cubicBezTo>
                  <a:cubicBezTo>
                    <a:pt x="53" y="143"/>
                    <a:pt x="53" y="143"/>
                    <a:pt x="53" y="142"/>
                  </a:cubicBezTo>
                  <a:cubicBezTo>
                    <a:pt x="53" y="141"/>
                    <a:pt x="52" y="140"/>
                    <a:pt x="52" y="139"/>
                  </a:cubicBezTo>
                  <a:cubicBezTo>
                    <a:pt x="52" y="139"/>
                    <a:pt x="51" y="138"/>
                    <a:pt x="52" y="138"/>
                  </a:cubicBezTo>
                  <a:cubicBezTo>
                    <a:pt x="52" y="138"/>
                    <a:pt x="52" y="137"/>
                    <a:pt x="52" y="137"/>
                  </a:cubicBezTo>
                  <a:cubicBezTo>
                    <a:pt x="51" y="137"/>
                    <a:pt x="51" y="137"/>
                    <a:pt x="51" y="137"/>
                  </a:cubicBezTo>
                  <a:cubicBezTo>
                    <a:pt x="51" y="137"/>
                    <a:pt x="51" y="137"/>
                    <a:pt x="51" y="136"/>
                  </a:cubicBezTo>
                  <a:cubicBezTo>
                    <a:pt x="51" y="135"/>
                    <a:pt x="51" y="134"/>
                    <a:pt x="50" y="133"/>
                  </a:cubicBezTo>
                  <a:cubicBezTo>
                    <a:pt x="50" y="132"/>
                    <a:pt x="50" y="132"/>
                    <a:pt x="50" y="131"/>
                  </a:cubicBezTo>
                  <a:cubicBezTo>
                    <a:pt x="50" y="130"/>
                    <a:pt x="50" y="130"/>
                    <a:pt x="50" y="128"/>
                  </a:cubicBezTo>
                  <a:cubicBezTo>
                    <a:pt x="49" y="127"/>
                    <a:pt x="50" y="126"/>
                    <a:pt x="49" y="126"/>
                  </a:cubicBezTo>
                  <a:cubicBezTo>
                    <a:pt x="48" y="125"/>
                    <a:pt x="48" y="126"/>
                    <a:pt x="48" y="124"/>
                  </a:cubicBezTo>
                  <a:cubicBezTo>
                    <a:pt x="48" y="122"/>
                    <a:pt x="48" y="122"/>
                    <a:pt x="48" y="121"/>
                  </a:cubicBezTo>
                  <a:cubicBezTo>
                    <a:pt x="48" y="121"/>
                    <a:pt x="48" y="120"/>
                    <a:pt x="48" y="120"/>
                  </a:cubicBezTo>
                  <a:cubicBezTo>
                    <a:pt x="48" y="119"/>
                    <a:pt x="49" y="119"/>
                    <a:pt x="48" y="119"/>
                  </a:cubicBezTo>
                  <a:cubicBezTo>
                    <a:pt x="48" y="119"/>
                    <a:pt x="47" y="119"/>
                    <a:pt x="46" y="120"/>
                  </a:cubicBezTo>
                  <a:cubicBezTo>
                    <a:pt x="46" y="120"/>
                    <a:pt x="46" y="120"/>
                    <a:pt x="46" y="119"/>
                  </a:cubicBezTo>
                  <a:cubicBezTo>
                    <a:pt x="45" y="119"/>
                    <a:pt x="44" y="117"/>
                    <a:pt x="44" y="116"/>
                  </a:cubicBezTo>
                  <a:cubicBezTo>
                    <a:pt x="44" y="115"/>
                    <a:pt x="44" y="114"/>
                    <a:pt x="44" y="114"/>
                  </a:cubicBezTo>
                  <a:cubicBezTo>
                    <a:pt x="43" y="114"/>
                    <a:pt x="42" y="112"/>
                    <a:pt x="42" y="112"/>
                  </a:cubicBezTo>
                  <a:cubicBezTo>
                    <a:pt x="41" y="112"/>
                    <a:pt x="41" y="110"/>
                    <a:pt x="41" y="111"/>
                  </a:cubicBezTo>
                  <a:cubicBezTo>
                    <a:pt x="41" y="112"/>
                    <a:pt x="41" y="113"/>
                    <a:pt x="41" y="113"/>
                  </a:cubicBezTo>
                  <a:cubicBezTo>
                    <a:pt x="41" y="114"/>
                    <a:pt x="42" y="114"/>
                    <a:pt x="42" y="115"/>
                  </a:cubicBezTo>
                  <a:cubicBezTo>
                    <a:pt x="42" y="115"/>
                    <a:pt x="41" y="116"/>
                    <a:pt x="41" y="117"/>
                  </a:cubicBezTo>
                  <a:cubicBezTo>
                    <a:pt x="41" y="117"/>
                    <a:pt x="41" y="118"/>
                    <a:pt x="41" y="119"/>
                  </a:cubicBezTo>
                  <a:cubicBezTo>
                    <a:pt x="40" y="119"/>
                    <a:pt x="40" y="120"/>
                    <a:pt x="39" y="120"/>
                  </a:cubicBezTo>
                  <a:cubicBezTo>
                    <a:pt x="39" y="120"/>
                    <a:pt x="38" y="120"/>
                    <a:pt x="38" y="120"/>
                  </a:cubicBezTo>
                  <a:cubicBezTo>
                    <a:pt x="38" y="120"/>
                    <a:pt x="37" y="119"/>
                    <a:pt x="37" y="119"/>
                  </a:cubicBezTo>
                  <a:cubicBezTo>
                    <a:pt x="36" y="118"/>
                    <a:pt x="37" y="119"/>
                    <a:pt x="37" y="120"/>
                  </a:cubicBezTo>
                  <a:cubicBezTo>
                    <a:pt x="38" y="120"/>
                    <a:pt x="38" y="120"/>
                    <a:pt x="38" y="121"/>
                  </a:cubicBezTo>
                  <a:cubicBezTo>
                    <a:pt x="38" y="121"/>
                    <a:pt x="37" y="122"/>
                    <a:pt x="36" y="122"/>
                  </a:cubicBezTo>
                  <a:cubicBezTo>
                    <a:pt x="36" y="122"/>
                    <a:pt x="35" y="121"/>
                    <a:pt x="35" y="121"/>
                  </a:cubicBezTo>
                  <a:cubicBezTo>
                    <a:pt x="36" y="122"/>
                    <a:pt x="36" y="122"/>
                    <a:pt x="36" y="122"/>
                  </a:cubicBezTo>
                  <a:cubicBezTo>
                    <a:pt x="36" y="123"/>
                    <a:pt x="36" y="122"/>
                    <a:pt x="35" y="123"/>
                  </a:cubicBezTo>
                  <a:cubicBezTo>
                    <a:pt x="35" y="123"/>
                    <a:pt x="35" y="123"/>
                    <a:pt x="34" y="123"/>
                  </a:cubicBezTo>
                  <a:cubicBezTo>
                    <a:pt x="34" y="124"/>
                    <a:pt x="33" y="122"/>
                    <a:pt x="33" y="123"/>
                  </a:cubicBezTo>
                  <a:cubicBezTo>
                    <a:pt x="33" y="124"/>
                    <a:pt x="34" y="124"/>
                    <a:pt x="33" y="125"/>
                  </a:cubicBezTo>
                  <a:cubicBezTo>
                    <a:pt x="33" y="126"/>
                    <a:pt x="33" y="126"/>
                    <a:pt x="32" y="127"/>
                  </a:cubicBezTo>
                  <a:cubicBezTo>
                    <a:pt x="32" y="128"/>
                    <a:pt x="31" y="129"/>
                    <a:pt x="31" y="128"/>
                  </a:cubicBezTo>
                  <a:cubicBezTo>
                    <a:pt x="31" y="128"/>
                    <a:pt x="30" y="127"/>
                    <a:pt x="30" y="126"/>
                  </a:cubicBezTo>
                  <a:cubicBezTo>
                    <a:pt x="31" y="125"/>
                    <a:pt x="31" y="124"/>
                    <a:pt x="30" y="124"/>
                  </a:cubicBezTo>
                  <a:cubicBezTo>
                    <a:pt x="30" y="124"/>
                    <a:pt x="31" y="124"/>
                    <a:pt x="30" y="125"/>
                  </a:cubicBezTo>
                  <a:cubicBezTo>
                    <a:pt x="30" y="126"/>
                    <a:pt x="30" y="127"/>
                    <a:pt x="30" y="127"/>
                  </a:cubicBezTo>
                  <a:cubicBezTo>
                    <a:pt x="30" y="127"/>
                    <a:pt x="29" y="128"/>
                    <a:pt x="29" y="127"/>
                  </a:cubicBezTo>
                  <a:cubicBezTo>
                    <a:pt x="29" y="127"/>
                    <a:pt x="29" y="126"/>
                    <a:pt x="29" y="125"/>
                  </a:cubicBezTo>
                  <a:cubicBezTo>
                    <a:pt x="29" y="125"/>
                    <a:pt x="29" y="124"/>
                    <a:pt x="29" y="124"/>
                  </a:cubicBezTo>
                  <a:cubicBezTo>
                    <a:pt x="29" y="124"/>
                    <a:pt x="28" y="125"/>
                    <a:pt x="28" y="125"/>
                  </a:cubicBezTo>
                  <a:cubicBezTo>
                    <a:pt x="28" y="126"/>
                    <a:pt x="29" y="127"/>
                    <a:pt x="28" y="127"/>
                  </a:cubicBezTo>
                  <a:cubicBezTo>
                    <a:pt x="28" y="128"/>
                    <a:pt x="27" y="128"/>
                    <a:pt x="27" y="128"/>
                  </a:cubicBezTo>
                  <a:cubicBezTo>
                    <a:pt x="27" y="127"/>
                    <a:pt x="26" y="126"/>
                    <a:pt x="27" y="126"/>
                  </a:cubicBezTo>
                  <a:cubicBezTo>
                    <a:pt x="27" y="125"/>
                    <a:pt x="27" y="125"/>
                    <a:pt x="27" y="124"/>
                  </a:cubicBezTo>
                  <a:cubicBezTo>
                    <a:pt x="27" y="124"/>
                    <a:pt x="27" y="123"/>
                    <a:pt x="27" y="123"/>
                  </a:cubicBezTo>
                  <a:cubicBezTo>
                    <a:pt x="28" y="123"/>
                    <a:pt x="26" y="123"/>
                    <a:pt x="27" y="124"/>
                  </a:cubicBezTo>
                  <a:cubicBezTo>
                    <a:pt x="27" y="125"/>
                    <a:pt x="27" y="124"/>
                    <a:pt x="27" y="125"/>
                  </a:cubicBezTo>
                  <a:cubicBezTo>
                    <a:pt x="26" y="126"/>
                    <a:pt x="26" y="127"/>
                    <a:pt x="26" y="127"/>
                  </a:cubicBezTo>
                  <a:cubicBezTo>
                    <a:pt x="25" y="127"/>
                    <a:pt x="25" y="127"/>
                    <a:pt x="25" y="126"/>
                  </a:cubicBezTo>
                  <a:cubicBezTo>
                    <a:pt x="26" y="125"/>
                    <a:pt x="26" y="124"/>
                    <a:pt x="26" y="124"/>
                  </a:cubicBezTo>
                  <a:cubicBezTo>
                    <a:pt x="26" y="124"/>
                    <a:pt x="26" y="124"/>
                    <a:pt x="26" y="125"/>
                  </a:cubicBezTo>
                  <a:cubicBezTo>
                    <a:pt x="25" y="126"/>
                    <a:pt x="25" y="127"/>
                    <a:pt x="25" y="126"/>
                  </a:cubicBezTo>
                  <a:cubicBezTo>
                    <a:pt x="24" y="126"/>
                    <a:pt x="25" y="125"/>
                    <a:pt x="25" y="125"/>
                  </a:cubicBezTo>
                  <a:cubicBezTo>
                    <a:pt x="25" y="124"/>
                    <a:pt x="24" y="125"/>
                    <a:pt x="24" y="126"/>
                  </a:cubicBezTo>
                  <a:cubicBezTo>
                    <a:pt x="24" y="126"/>
                    <a:pt x="23" y="127"/>
                    <a:pt x="23" y="126"/>
                  </a:cubicBezTo>
                  <a:cubicBezTo>
                    <a:pt x="23" y="125"/>
                    <a:pt x="24" y="125"/>
                    <a:pt x="24" y="124"/>
                  </a:cubicBezTo>
                  <a:cubicBezTo>
                    <a:pt x="24" y="124"/>
                    <a:pt x="25" y="123"/>
                    <a:pt x="25" y="123"/>
                  </a:cubicBezTo>
                  <a:cubicBezTo>
                    <a:pt x="25" y="122"/>
                    <a:pt x="25" y="122"/>
                    <a:pt x="25" y="122"/>
                  </a:cubicBezTo>
                  <a:cubicBezTo>
                    <a:pt x="24" y="123"/>
                    <a:pt x="23" y="125"/>
                    <a:pt x="23" y="126"/>
                  </a:cubicBezTo>
                  <a:cubicBezTo>
                    <a:pt x="23" y="126"/>
                    <a:pt x="22" y="126"/>
                    <a:pt x="22" y="125"/>
                  </a:cubicBezTo>
                  <a:cubicBezTo>
                    <a:pt x="22" y="125"/>
                    <a:pt x="21" y="122"/>
                    <a:pt x="22" y="121"/>
                  </a:cubicBezTo>
                  <a:cubicBezTo>
                    <a:pt x="22" y="120"/>
                    <a:pt x="22" y="120"/>
                    <a:pt x="22" y="118"/>
                  </a:cubicBezTo>
                  <a:cubicBezTo>
                    <a:pt x="22" y="117"/>
                    <a:pt x="23" y="116"/>
                    <a:pt x="23" y="115"/>
                  </a:cubicBezTo>
                  <a:cubicBezTo>
                    <a:pt x="23" y="114"/>
                    <a:pt x="23" y="113"/>
                    <a:pt x="23" y="113"/>
                  </a:cubicBezTo>
                  <a:cubicBezTo>
                    <a:pt x="23" y="112"/>
                    <a:pt x="23" y="111"/>
                    <a:pt x="23" y="110"/>
                  </a:cubicBezTo>
                  <a:cubicBezTo>
                    <a:pt x="23" y="109"/>
                    <a:pt x="22" y="108"/>
                    <a:pt x="22" y="108"/>
                  </a:cubicBezTo>
                  <a:cubicBezTo>
                    <a:pt x="22" y="107"/>
                    <a:pt x="22" y="106"/>
                    <a:pt x="22" y="105"/>
                  </a:cubicBezTo>
                  <a:cubicBezTo>
                    <a:pt x="21" y="104"/>
                    <a:pt x="21" y="103"/>
                    <a:pt x="21" y="103"/>
                  </a:cubicBezTo>
                  <a:cubicBezTo>
                    <a:pt x="20" y="102"/>
                    <a:pt x="20" y="101"/>
                    <a:pt x="19" y="101"/>
                  </a:cubicBezTo>
                  <a:cubicBezTo>
                    <a:pt x="19" y="100"/>
                    <a:pt x="19" y="100"/>
                    <a:pt x="19" y="99"/>
                  </a:cubicBezTo>
                  <a:cubicBezTo>
                    <a:pt x="19" y="99"/>
                    <a:pt x="18" y="98"/>
                    <a:pt x="18" y="98"/>
                  </a:cubicBezTo>
                  <a:cubicBezTo>
                    <a:pt x="17" y="97"/>
                    <a:pt x="17" y="97"/>
                    <a:pt x="17" y="96"/>
                  </a:cubicBezTo>
                  <a:cubicBezTo>
                    <a:pt x="17" y="95"/>
                    <a:pt x="17" y="95"/>
                    <a:pt x="17" y="95"/>
                  </a:cubicBezTo>
                  <a:cubicBezTo>
                    <a:pt x="16" y="95"/>
                    <a:pt x="16" y="95"/>
                    <a:pt x="16" y="95"/>
                  </a:cubicBezTo>
                  <a:cubicBezTo>
                    <a:pt x="17" y="95"/>
                    <a:pt x="17" y="97"/>
                    <a:pt x="17" y="97"/>
                  </a:cubicBezTo>
                  <a:cubicBezTo>
                    <a:pt x="17" y="98"/>
                    <a:pt x="16" y="98"/>
                    <a:pt x="16" y="97"/>
                  </a:cubicBezTo>
                  <a:cubicBezTo>
                    <a:pt x="15" y="97"/>
                    <a:pt x="14" y="97"/>
                    <a:pt x="14" y="96"/>
                  </a:cubicBezTo>
                  <a:cubicBezTo>
                    <a:pt x="14" y="96"/>
                    <a:pt x="14" y="94"/>
                    <a:pt x="13" y="94"/>
                  </a:cubicBezTo>
                  <a:cubicBezTo>
                    <a:pt x="13" y="93"/>
                    <a:pt x="13" y="92"/>
                    <a:pt x="14" y="93"/>
                  </a:cubicBezTo>
                  <a:cubicBezTo>
                    <a:pt x="14" y="93"/>
                    <a:pt x="15" y="94"/>
                    <a:pt x="15" y="94"/>
                  </a:cubicBezTo>
                  <a:cubicBezTo>
                    <a:pt x="16" y="94"/>
                    <a:pt x="16" y="94"/>
                    <a:pt x="16" y="94"/>
                  </a:cubicBezTo>
                  <a:cubicBezTo>
                    <a:pt x="16" y="94"/>
                    <a:pt x="16" y="93"/>
                    <a:pt x="16" y="93"/>
                  </a:cubicBezTo>
                  <a:cubicBezTo>
                    <a:pt x="15" y="94"/>
                    <a:pt x="15" y="94"/>
                    <a:pt x="14" y="93"/>
                  </a:cubicBezTo>
                  <a:cubicBezTo>
                    <a:pt x="14" y="92"/>
                    <a:pt x="14" y="91"/>
                    <a:pt x="14" y="91"/>
                  </a:cubicBezTo>
                  <a:cubicBezTo>
                    <a:pt x="14" y="91"/>
                    <a:pt x="16" y="92"/>
                    <a:pt x="16" y="92"/>
                  </a:cubicBezTo>
                  <a:cubicBezTo>
                    <a:pt x="16" y="93"/>
                    <a:pt x="16" y="93"/>
                    <a:pt x="16" y="93"/>
                  </a:cubicBezTo>
                  <a:cubicBezTo>
                    <a:pt x="16" y="92"/>
                    <a:pt x="15" y="91"/>
                    <a:pt x="15" y="91"/>
                  </a:cubicBezTo>
                  <a:cubicBezTo>
                    <a:pt x="14" y="90"/>
                    <a:pt x="14" y="90"/>
                    <a:pt x="14" y="90"/>
                  </a:cubicBezTo>
                  <a:cubicBezTo>
                    <a:pt x="15" y="89"/>
                    <a:pt x="14" y="89"/>
                    <a:pt x="13" y="89"/>
                  </a:cubicBezTo>
                  <a:cubicBezTo>
                    <a:pt x="13" y="89"/>
                    <a:pt x="13" y="88"/>
                    <a:pt x="13" y="88"/>
                  </a:cubicBezTo>
                  <a:cubicBezTo>
                    <a:pt x="12" y="88"/>
                    <a:pt x="12" y="88"/>
                    <a:pt x="12" y="88"/>
                  </a:cubicBezTo>
                  <a:cubicBezTo>
                    <a:pt x="12" y="88"/>
                    <a:pt x="13" y="88"/>
                    <a:pt x="12" y="88"/>
                  </a:cubicBezTo>
                  <a:cubicBezTo>
                    <a:pt x="12" y="89"/>
                    <a:pt x="11" y="88"/>
                    <a:pt x="11" y="88"/>
                  </a:cubicBezTo>
                  <a:cubicBezTo>
                    <a:pt x="11" y="87"/>
                    <a:pt x="11" y="87"/>
                    <a:pt x="11" y="86"/>
                  </a:cubicBezTo>
                  <a:cubicBezTo>
                    <a:pt x="11" y="86"/>
                    <a:pt x="11" y="86"/>
                    <a:pt x="11" y="86"/>
                  </a:cubicBezTo>
                  <a:cubicBezTo>
                    <a:pt x="10" y="86"/>
                    <a:pt x="10" y="86"/>
                    <a:pt x="10" y="86"/>
                  </a:cubicBezTo>
                  <a:cubicBezTo>
                    <a:pt x="9" y="86"/>
                    <a:pt x="9" y="86"/>
                    <a:pt x="9" y="87"/>
                  </a:cubicBezTo>
                  <a:cubicBezTo>
                    <a:pt x="9" y="87"/>
                    <a:pt x="10" y="87"/>
                    <a:pt x="10" y="88"/>
                  </a:cubicBezTo>
                  <a:cubicBezTo>
                    <a:pt x="10" y="88"/>
                    <a:pt x="10" y="89"/>
                    <a:pt x="9" y="88"/>
                  </a:cubicBezTo>
                  <a:cubicBezTo>
                    <a:pt x="9" y="88"/>
                    <a:pt x="9" y="88"/>
                    <a:pt x="9" y="88"/>
                  </a:cubicBezTo>
                  <a:cubicBezTo>
                    <a:pt x="8" y="88"/>
                    <a:pt x="9" y="88"/>
                    <a:pt x="8" y="88"/>
                  </a:cubicBezTo>
                  <a:cubicBezTo>
                    <a:pt x="7" y="88"/>
                    <a:pt x="7" y="87"/>
                    <a:pt x="7" y="87"/>
                  </a:cubicBezTo>
                  <a:cubicBezTo>
                    <a:pt x="7" y="86"/>
                    <a:pt x="8" y="86"/>
                    <a:pt x="8" y="86"/>
                  </a:cubicBezTo>
                  <a:cubicBezTo>
                    <a:pt x="8" y="86"/>
                    <a:pt x="9" y="86"/>
                    <a:pt x="9" y="85"/>
                  </a:cubicBezTo>
                  <a:cubicBezTo>
                    <a:pt x="8" y="85"/>
                    <a:pt x="8" y="85"/>
                    <a:pt x="8" y="85"/>
                  </a:cubicBezTo>
                  <a:cubicBezTo>
                    <a:pt x="7" y="85"/>
                    <a:pt x="7" y="86"/>
                    <a:pt x="7" y="86"/>
                  </a:cubicBezTo>
                  <a:cubicBezTo>
                    <a:pt x="6" y="85"/>
                    <a:pt x="6" y="86"/>
                    <a:pt x="6" y="85"/>
                  </a:cubicBezTo>
                  <a:cubicBezTo>
                    <a:pt x="6" y="85"/>
                    <a:pt x="6" y="85"/>
                    <a:pt x="6" y="84"/>
                  </a:cubicBezTo>
                  <a:cubicBezTo>
                    <a:pt x="6" y="83"/>
                    <a:pt x="7" y="83"/>
                    <a:pt x="6" y="82"/>
                  </a:cubicBezTo>
                  <a:cubicBezTo>
                    <a:pt x="6" y="82"/>
                    <a:pt x="5" y="81"/>
                    <a:pt x="5" y="81"/>
                  </a:cubicBezTo>
                  <a:cubicBezTo>
                    <a:pt x="4" y="81"/>
                    <a:pt x="6" y="82"/>
                    <a:pt x="6" y="82"/>
                  </a:cubicBezTo>
                  <a:cubicBezTo>
                    <a:pt x="6" y="83"/>
                    <a:pt x="6" y="84"/>
                    <a:pt x="5" y="84"/>
                  </a:cubicBezTo>
                  <a:cubicBezTo>
                    <a:pt x="5" y="84"/>
                    <a:pt x="5" y="83"/>
                    <a:pt x="4" y="82"/>
                  </a:cubicBezTo>
                  <a:cubicBezTo>
                    <a:pt x="4" y="81"/>
                    <a:pt x="2" y="80"/>
                    <a:pt x="2" y="79"/>
                  </a:cubicBezTo>
                  <a:cubicBezTo>
                    <a:pt x="2" y="78"/>
                    <a:pt x="1" y="77"/>
                    <a:pt x="1" y="77"/>
                  </a:cubicBezTo>
                  <a:cubicBezTo>
                    <a:pt x="1" y="77"/>
                    <a:pt x="1" y="76"/>
                    <a:pt x="1" y="76"/>
                  </a:cubicBezTo>
                  <a:cubicBezTo>
                    <a:pt x="0" y="75"/>
                    <a:pt x="1" y="74"/>
                    <a:pt x="1" y="73"/>
                  </a:cubicBezTo>
                  <a:cubicBezTo>
                    <a:pt x="1" y="73"/>
                    <a:pt x="1" y="73"/>
                    <a:pt x="2" y="73"/>
                  </a:cubicBezTo>
                  <a:cubicBezTo>
                    <a:pt x="3" y="74"/>
                    <a:pt x="4" y="75"/>
                    <a:pt x="4" y="74"/>
                  </a:cubicBezTo>
                  <a:cubicBezTo>
                    <a:pt x="4" y="73"/>
                    <a:pt x="3" y="72"/>
                    <a:pt x="3" y="71"/>
                  </a:cubicBezTo>
                  <a:cubicBezTo>
                    <a:pt x="3" y="70"/>
                    <a:pt x="3" y="69"/>
                    <a:pt x="3" y="68"/>
                  </a:cubicBezTo>
                  <a:cubicBezTo>
                    <a:pt x="3" y="67"/>
                    <a:pt x="3" y="66"/>
                    <a:pt x="4" y="66"/>
                  </a:cubicBezTo>
                  <a:cubicBezTo>
                    <a:pt x="4" y="67"/>
                    <a:pt x="5" y="68"/>
                    <a:pt x="6" y="67"/>
                  </a:cubicBezTo>
                  <a:cubicBezTo>
                    <a:pt x="6" y="67"/>
                    <a:pt x="5" y="66"/>
                    <a:pt x="6" y="66"/>
                  </a:cubicBezTo>
                  <a:cubicBezTo>
                    <a:pt x="7" y="65"/>
                    <a:pt x="7" y="65"/>
                    <a:pt x="7" y="64"/>
                  </a:cubicBezTo>
                  <a:cubicBezTo>
                    <a:pt x="6" y="62"/>
                    <a:pt x="6" y="61"/>
                    <a:pt x="6" y="59"/>
                  </a:cubicBezTo>
                  <a:cubicBezTo>
                    <a:pt x="6" y="58"/>
                    <a:pt x="6" y="57"/>
                    <a:pt x="6" y="57"/>
                  </a:cubicBezTo>
                  <a:cubicBezTo>
                    <a:pt x="7" y="57"/>
                    <a:pt x="7" y="58"/>
                    <a:pt x="7" y="56"/>
                  </a:cubicBezTo>
                  <a:cubicBezTo>
                    <a:pt x="7" y="55"/>
                    <a:pt x="7" y="53"/>
                    <a:pt x="7" y="52"/>
                  </a:cubicBezTo>
                  <a:cubicBezTo>
                    <a:pt x="7" y="51"/>
                    <a:pt x="7" y="50"/>
                    <a:pt x="7" y="50"/>
                  </a:cubicBezTo>
                  <a:cubicBezTo>
                    <a:pt x="6" y="49"/>
                    <a:pt x="6" y="48"/>
                    <a:pt x="7" y="48"/>
                  </a:cubicBezTo>
                  <a:cubicBezTo>
                    <a:pt x="8" y="48"/>
                    <a:pt x="9" y="48"/>
                    <a:pt x="10" y="48"/>
                  </a:cubicBezTo>
                  <a:cubicBezTo>
                    <a:pt x="12" y="48"/>
                    <a:pt x="12" y="49"/>
                    <a:pt x="12" y="48"/>
                  </a:cubicBezTo>
                  <a:cubicBezTo>
                    <a:pt x="13" y="47"/>
                    <a:pt x="13" y="45"/>
                    <a:pt x="13" y="44"/>
                  </a:cubicBezTo>
                  <a:cubicBezTo>
                    <a:pt x="13" y="43"/>
                    <a:pt x="14" y="41"/>
                    <a:pt x="15" y="40"/>
                  </a:cubicBezTo>
                  <a:cubicBezTo>
                    <a:pt x="15" y="39"/>
                    <a:pt x="15" y="38"/>
                    <a:pt x="15" y="37"/>
                  </a:cubicBezTo>
                  <a:cubicBezTo>
                    <a:pt x="15" y="36"/>
                    <a:pt x="15" y="36"/>
                    <a:pt x="14" y="35"/>
                  </a:cubicBezTo>
                  <a:cubicBezTo>
                    <a:pt x="14" y="35"/>
                    <a:pt x="14" y="34"/>
                    <a:pt x="14" y="34"/>
                  </a:cubicBezTo>
                  <a:cubicBezTo>
                    <a:pt x="15" y="33"/>
                    <a:pt x="16" y="32"/>
                    <a:pt x="16" y="31"/>
                  </a:cubicBezTo>
                  <a:cubicBezTo>
                    <a:pt x="16" y="30"/>
                    <a:pt x="16" y="29"/>
                    <a:pt x="16" y="29"/>
                  </a:cubicBezTo>
                  <a:cubicBezTo>
                    <a:pt x="16" y="28"/>
                    <a:pt x="17" y="27"/>
                    <a:pt x="17" y="27"/>
                  </a:cubicBezTo>
                  <a:cubicBezTo>
                    <a:pt x="17" y="26"/>
                    <a:pt x="16" y="26"/>
                    <a:pt x="16" y="25"/>
                  </a:cubicBezTo>
                  <a:cubicBezTo>
                    <a:pt x="16" y="24"/>
                    <a:pt x="16" y="23"/>
                    <a:pt x="16" y="22"/>
                  </a:cubicBezTo>
                  <a:cubicBezTo>
                    <a:pt x="16" y="21"/>
                    <a:pt x="16" y="21"/>
                    <a:pt x="17" y="21"/>
                  </a:cubicBezTo>
                  <a:cubicBezTo>
                    <a:pt x="18" y="20"/>
                    <a:pt x="18" y="19"/>
                    <a:pt x="19" y="19"/>
                  </a:cubicBezTo>
                  <a:cubicBezTo>
                    <a:pt x="20" y="19"/>
                    <a:pt x="20" y="18"/>
                    <a:pt x="21" y="17"/>
                  </a:cubicBezTo>
                  <a:cubicBezTo>
                    <a:pt x="21" y="16"/>
                    <a:pt x="22" y="14"/>
                    <a:pt x="23" y="14"/>
                  </a:cubicBezTo>
                  <a:cubicBezTo>
                    <a:pt x="24" y="14"/>
                    <a:pt x="26" y="13"/>
                    <a:pt x="27" y="13"/>
                  </a:cubicBezTo>
                  <a:cubicBezTo>
                    <a:pt x="28" y="13"/>
                    <a:pt x="28" y="15"/>
                    <a:pt x="29" y="15"/>
                  </a:cubicBezTo>
                  <a:cubicBezTo>
                    <a:pt x="30" y="16"/>
                    <a:pt x="31" y="15"/>
                    <a:pt x="30" y="14"/>
                  </a:cubicBezTo>
                  <a:cubicBezTo>
                    <a:pt x="30" y="14"/>
                    <a:pt x="28" y="12"/>
                    <a:pt x="28" y="12"/>
                  </a:cubicBezTo>
                  <a:cubicBezTo>
                    <a:pt x="28" y="11"/>
                    <a:pt x="27" y="10"/>
                    <a:pt x="28" y="9"/>
                  </a:cubicBezTo>
                  <a:cubicBezTo>
                    <a:pt x="29" y="8"/>
                    <a:pt x="30" y="8"/>
                    <a:pt x="30" y="7"/>
                  </a:cubicBezTo>
                  <a:cubicBezTo>
                    <a:pt x="30" y="6"/>
                    <a:pt x="30" y="5"/>
                    <a:pt x="30" y="4"/>
                  </a:cubicBezTo>
                  <a:cubicBezTo>
                    <a:pt x="30" y="4"/>
                    <a:pt x="30" y="4"/>
                    <a:pt x="30" y="4"/>
                  </a:cubicBezTo>
                  <a:cubicBezTo>
                    <a:pt x="30" y="4"/>
                    <a:pt x="30" y="3"/>
                    <a:pt x="31" y="2"/>
                  </a:cubicBezTo>
                  <a:cubicBezTo>
                    <a:pt x="31" y="1"/>
                    <a:pt x="30" y="0"/>
                    <a:pt x="31" y="1"/>
                  </a:cubicBezTo>
                  <a:cubicBezTo>
                    <a:pt x="32" y="2"/>
                    <a:pt x="34" y="2"/>
                    <a:pt x="34" y="2"/>
                  </a:cubicBezTo>
                  <a:cubicBezTo>
                    <a:pt x="35" y="3"/>
                    <a:pt x="36" y="4"/>
                    <a:pt x="36" y="5"/>
                  </a:cubicBezTo>
                  <a:cubicBezTo>
                    <a:pt x="37" y="6"/>
                    <a:pt x="38" y="8"/>
                    <a:pt x="38" y="9"/>
                  </a:cubicBezTo>
                  <a:cubicBezTo>
                    <a:pt x="38" y="9"/>
                    <a:pt x="39" y="10"/>
                    <a:pt x="40" y="9"/>
                  </a:cubicBezTo>
                  <a:cubicBezTo>
                    <a:pt x="40" y="9"/>
                    <a:pt x="41" y="9"/>
                    <a:pt x="41" y="10"/>
                  </a:cubicBezTo>
                  <a:cubicBezTo>
                    <a:pt x="41" y="11"/>
                    <a:pt x="42" y="12"/>
                    <a:pt x="42" y="13"/>
                  </a:cubicBezTo>
                  <a:cubicBezTo>
                    <a:pt x="43" y="15"/>
                    <a:pt x="43" y="17"/>
                    <a:pt x="43" y="18"/>
                  </a:cubicBezTo>
                  <a:cubicBezTo>
                    <a:pt x="44" y="19"/>
                    <a:pt x="44" y="21"/>
                    <a:pt x="44" y="23"/>
                  </a:cubicBezTo>
                  <a:cubicBezTo>
                    <a:pt x="44" y="24"/>
                    <a:pt x="44" y="24"/>
                    <a:pt x="44" y="24"/>
                  </a:cubicBezTo>
                  <a:cubicBezTo>
                    <a:pt x="43" y="25"/>
                    <a:pt x="43" y="25"/>
                    <a:pt x="44" y="26"/>
                  </a:cubicBezTo>
                  <a:cubicBezTo>
                    <a:pt x="44" y="26"/>
                    <a:pt x="44" y="27"/>
                    <a:pt x="44" y="28"/>
                  </a:cubicBezTo>
                  <a:cubicBezTo>
                    <a:pt x="44" y="28"/>
                    <a:pt x="43" y="27"/>
                    <a:pt x="43" y="28"/>
                  </a:cubicBezTo>
                  <a:cubicBezTo>
                    <a:pt x="42" y="29"/>
                    <a:pt x="43" y="30"/>
                    <a:pt x="42" y="30"/>
                  </a:cubicBezTo>
                  <a:cubicBezTo>
                    <a:pt x="41" y="30"/>
                    <a:pt x="40" y="29"/>
                    <a:pt x="40" y="31"/>
                  </a:cubicBezTo>
                  <a:cubicBezTo>
                    <a:pt x="40" y="32"/>
                    <a:pt x="41" y="32"/>
                    <a:pt x="40" y="33"/>
                  </a:cubicBezTo>
                  <a:cubicBezTo>
                    <a:pt x="40" y="33"/>
                    <a:pt x="39" y="33"/>
                    <a:pt x="39" y="34"/>
                  </a:cubicBezTo>
                  <a:cubicBezTo>
                    <a:pt x="38" y="35"/>
                    <a:pt x="38" y="35"/>
                    <a:pt x="38" y="36"/>
                  </a:cubicBezTo>
                  <a:cubicBezTo>
                    <a:pt x="39" y="37"/>
                    <a:pt x="39" y="37"/>
                    <a:pt x="38" y="38"/>
                  </a:cubicBezTo>
                  <a:cubicBezTo>
                    <a:pt x="38" y="38"/>
                    <a:pt x="37" y="39"/>
                    <a:pt x="37" y="40"/>
                  </a:cubicBezTo>
                  <a:cubicBezTo>
                    <a:pt x="37" y="41"/>
                    <a:pt x="38" y="42"/>
                    <a:pt x="39" y="42"/>
                  </a:cubicBezTo>
                  <a:cubicBezTo>
                    <a:pt x="39" y="43"/>
                    <a:pt x="39" y="43"/>
                    <a:pt x="39" y="44"/>
                  </a:cubicBezTo>
                  <a:cubicBezTo>
                    <a:pt x="39" y="45"/>
                    <a:pt x="38" y="46"/>
                    <a:pt x="39" y="47"/>
                  </a:cubicBezTo>
                  <a:cubicBezTo>
                    <a:pt x="39" y="47"/>
                    <a:pt x="40" y="47"/>
                    <a:pt x="41" y="46"/>
                  </a:cubicBezTo>
                  <a:cubicBezTo>
                    <a:pt x="42" y="45"/>
                    <a:pt x="43" y="45"/>
                    <a:pt x="44" y="45"/>
                  </a:cubicBezTo>
                  <a:cubicBezTo>
                    <a:pt x="45" y="45"/>
                    <a:pt x="46" y="45"/>
                    <a:pt x="47" y="44"/>
                  </a:cubicBezTo>
                  <a:cubicBezTo>
                    <a:pt x="48" y="44"/>
                    <a:pt x="49" y="44"/>
                    <a:pt x="48" y="44"/>
                  </a:cubicBezTo>
                  <a:cubicBezTo>
                    <a:pt x="48" y="45"/>
                    <a:pt x="47" y="46"/>
                    <a:pt x="47" y="46"/>
                  </a:cubicBezTo>
                  <a:cubicBezTo>
                    <a:pt x="48" y="47"/>
                    <a:pt x="49" y="48"/>
                    <a:pt x="49" y="49"/>
                  </a:cubicBezTo>
                  <a:cubicBezTo>
                    <a:pt x="49" y="50"/>
                    <a:pt x="49" y="50"/>
                    <a:pt x="49" y="51"/>
                  </a:cubicBezTo>
                  <a:cubicBezTo>
                    <a:pt x="49" y="51"/>
                    <a:pt x="49" y="52"/>
                    <a:pt x="50" y="53"/>
                  </a:cubicBezTo>
                  <a:cubicBezTo>
                    <a:pt x="50" y="53"/>
                    <a:pt x="51" y="54"/>
                    <a:pt x="52" y="54"/>
                  </a:cubicBezTo>
                  <a:cubicBezTo>
                    <a:pt x="53" y="54"/>
                    <a:pt x="53" y="54"/>
                    <a:pt x="54" y="54"/>
                  </a:cubicBezTo>
                  <a:cubicBezTo>
                    <a:pt x="55" y="54"/>
                    <a:pt x="55" y="55"/>
                    <a:pt x="54" y="56"/>
                  </a:cubicBezTo>
                  <a:cubicBezTo>
                    <a:pt x="54" y="57"/>
                    <a:pt x="53" y="57"/>
                    <a:pt x="54" y="58"/>
                  </a:cubicBezTo>
                  <a:cubicBezTo>
                    <a:pt x="54" y="59"/>
                    <a:pt x="54" y="59"/>
                    <a:pt x="54" y="60"/>
                  </a:cubicBezTo>
                  <a:cubicBezTo>
                    <a:pt x="54" y="61"/>
                    <a:pt x="53" y="63"/>
                    <a:pt x="53" y="63"/>
                  </a:cubicBezTo>
                  <a:cubicBezTo>
                    <a:pt x="54" y="64"/>
                    <a:pt x="55" y="64"/>
                    <a:pt x="55" y="64"/>
                  </a:cubicBezTo>
                  <a:cubicBezTo>
                    <a:pt x="56" y="64"/>
                    <a:pt x="57" y="64"/>
                    <a:pt x="58" y="64"/>
                  </a:cubicBezTo>
                  <a:cubicBezTo>
                    <a:pt x="59" y="65"/>
                    <a:pt x="59" y="64"/>
                    <a:pt x="59" y="65"/>
                  </a:cubicBezTo>
                  <a:cubicBezTo>
                    <a:pt x="60" y="66"/>
                    <a:pt x="59" y="67"/>
                    <a:pt x="60" y="67"/>
                  </a:cubicBezTo>
                  <a:cubicBezTo>
                    <a:pt x="61" y="68"/>
                    <a:pt x="62" y="67"/>
                    <a:pt x="61" y="68"/>
                  </a:cubicBezTo>
                  <a:cubicBezTo>
                    <a:pt x="61" y="69"/>
                    <a:pt x="61" y="70"/>
                    <a:pt x="62" y="70"/>
                  </a:cubicBezTo>
                  <a:cubicBezTo>
                    <a:pt x="62" y="70"/>
                    <a:pt x="63" y="69"/>
                    <a:pt x="63" y="69"/>
                  </a:cubicBezTo>
                  <a:cubicBezTo>
                    <a:pt x="64" y="70"/>
                    <a:pt x="65" y="70"/>
                    <a:pt x="66" y="69"/>
                  </a:cubicBezTo>
                  <a:cubicBezTo>
                    <a:pt x="66" y="68"/>
                    <a:pt x="68" y="67"/>
                    <a:pt x="68" y="67"/>
                  </a:cubicBezTo>
                  <a:cubicBezTo>
                    <a:pt x="68" y="67"/>
                    <a:pt x="69" y="68"/>
                    <a:pt x="69" y="68"/>
                  </a:cubicBezTo>
                  <a:cubicBezTo>
                    <a:pt x="69" y="68"/>
                    <a:pt x="69" y="69"/>
                    <a:pt x="68" y="70"/>
                  </a:cubicBezTo>
                  <a:cubicBezTo>
                    <a:pt x="67" y="71"/>
                    <a:pt x="66" y="71"/>
                    <a:pt x="66" y="71"/>
                  </a:cubicBezTo>
                  <a:cubicBezTo>
                    <a:pt x="66" y="72"/>
                    <a:pt x="66" y="73"/>
                    <a:pt x="65" y="74"/>
                  </a:cubicBezTo>
                  <a:cubicBezTo>
                    <a:pt x="65" y="75"/>
                    <a:pt x="65" y="75"/>
                    <a:pt x="65" y="75"/>
                  </a:cubicBezTo>
                  <a:cubicBezTo>
                    <a:pt x="66" y="75"/>
                    <a:pt x="66" y="75"/>
                    <a:pt x="66" y="76"/>
                  </a:cubicBezTo>
                  <a:cubicBezTo>
                    <a:pt x="65" y="76"/>
                    <a:pt x="64" y="75"/>
                    <a:pt x="63" y="77"/>
                  </a:cubicBezTo>
                  <a:cubicBezTo>
                    <a:pt x="62" y="78"/>
                    <a:pt x="63" y="78"/>
                    <a:pt x="63" y="79"/>
                  </a:cubicBezTo>
                  <a:cubicBezTo>
                    <a:pt x="63" y="80"/>
                    <a:pt x="63" y="81"/>
                    <a:pt x="63" y="81"/>
                  </a:cubicBezTo>
                  <a:cubicBezTo>
                    <a:pt x="63" y="82"/>
                    <a:pt x="62" y="80"/>
                    <a:pt x="61" y="80"/>
                  </a:cubicBezTo>
                  <a:cubicBezTo>
                    <a:pt x="61" y="80"/>
                    <a:pt x="60" y="81"/>
                    <a:pt x="59" y="81"/>
                  </a:cubicBezTo>
                  <a:cubicBezTo>
                    <a:pt x="59" y="82"/>
                    <a:pt x="58" y="81"/>
                    <a:pt x="58" y="82"/>
                  </a:cubicBezTo>
                  <a:cubicBezTo>
                    <a:pt x="58" y="83"/>
                    <a:pt x="58" y="83"/>
                    <a:pt x="57" y="84"/>
                  </a:cubicBezTo>
                  <a:cubicBezTo>
                    <a:pt x="56" y="84"/>
                    <a:pt x="56" y="84"/>
                    <a:pt x="55" y="84"/>
                  </a:cubicBezTo>
                  <a:cubicBezTo>
                    <a:pt x="54" y="83"/>
                    <a:pt x="55" y="86"/>
                    <a:pt x="55" y="86"/>
                  </a:cubicBezTo>
                  <a:cubicBezTo>
                    <a:pt x="55" y="87"/>
                    <a:pt x="54" y="87"/>
                    <a:pt x="54" y="87"/>
                  </a:cubicBezTo>
                  <a:cubicBezTo>
                    <a:pt x="53" y="87"/>
                    <a:pt x="53" y="87"/>
                    <a:pt x="52" y="88"/>
                  </a:cubicBezTo>
                  <a:cubicBezTo>
                    <a:pt x="51" y="88"/>
                    <a:pt x="51" y="88"/>
                    <a:pt x="50" y="88"/>
                  </a:cubicBezTo>
                  <a:cubicBezTo>
                    <a:pt x="49" y="88"/>
                    <a:pt x="49" y="88"/>
                    <a:pt x="48" y="87"/>
                  </a:cubicBezTo>
                  <a:cubicBezTo>
                    <a:pt x="47" y="87"/>
                    <a:pt x="47" y="88"/>
                    <a:pt x="47" y="89"/>
                  </a:cubicBezTo>
                  <a:cubicBezTo>
                    <a:pt x="46" y="90"/>
                    <a:pt x="46" y="90"/>
                    <a:pt x="46" y="91"/>
                  </a:cubicBezTo>
                  <a:cubicBezTo>
                    <a:pt x="46" y="92"/>
                    <a:pt x="46" y="92"/>
                    <a:pt x="46" y="93"/>
                  </a:cubicBezTo>
                  <a:cubicBezTo>
                    <a:pt x="46" y="94"/>
                    <a:pt x="46" y="94"/>
                    <a:pt x="46" y="96"/>
                  </a:cubicBezTo>
                  <a:cubicBezTo>
                    <a:pt x="45" y="97"/>
                    <a:pt x="46" y="97"/>
                    <a:pt x="46" y="98"/>
                  </a:cubicBezTo>
                  <a:cubicBezTo>
                    <a:pt x="47" y="99"/>
                    <a:pt x="47" y="99"/>
                    <a:pt x="46" y="100"/>
                  </a:cubicBezTo>
                  <a:cubicBezTo>
                    <a:pt x="45" y="100"/>
                    <a:pt x="44" y="100"/>
                    <a:pt x="44" y="100"/>
                  </a:cubicBezTo>
                  <a:cubicBezTo>
                    <a:pt x="44" y="99"/>
                    <a:pt x="44" y="100"/>
                    <a:pt x="44" y="100"/>
                  </a:cubicBezTo>
                  <a:cubicBezTo>
                    <a:pt x="44" y="101"/>
                    <a:pt x="44" y="102"/>
                    <a:pt x="45" y="102"/>
                  </a:cubicBezTo>
                  <a:cubicBezTo>
                    <a:pt x="46" y="102"/>
                    <a:pt x="46" y="103"/>
                    <a:pt x="46" y="103"/>
                  </a:cubicBezTo>
                  <a:cubicBezTo>
                    <a:pt x="47" y="104"/>
                    <a:pt x="47" y="105"/>
                    <a:pt x="47" y="106"/>
                  </a:cubicBezTo>
                  <a:cubicBezTo>
                    <a:pt x="47" y="107"/>
                    <a:pt x="47" y="107"/>
                    <a:pt x="47" y="108"/>
                  </a:cubicBezTo>
                  <a:cubicBezTo>
                    <a:pt x="48" y="108"/>
                    <a:pt x="49" y="109"/>
                    <a:pt x="50" y="110"/>
                  </a:cubicBezTo>
                  <a:cubicBezTo>
                    <a:pt x="50" y="111"/>
                    <a:pt x="52" y="113"/>
                    <a:pt x="53" y="114"/>
                  </a:cubicBezTo>
                  <a:cubicBezTo>
                    <a:pt x="53" y="114"/>
                    <a:pt x="53" y="114"/>
                    <a:pt x="54" y="115"/>
                  </a:cubicBezTo>
                  <a:cubicBezTo>
                    <a:pt x="54" y="116"/>
                    <a:pt x="54" y="117"/>
                    <a:pt x="54" y="117"/>
                  </a:cubicBezTo>
                  <a:cubicBezTo>
                    <a:pt x="54" y="118"/>
                    <a:pt x="55" y="119"/>
                    <a:pt x="56" y="121"/>
                  </a:cubicBezTo>
                  <a:cubicBezTo>
                    <a:pt x="57" y="122"/>
                    <a:pt x="56" y="122"/>
                    <a:pt x="57" y="121"/>
                  </a:cubicBezTo>
                  <a:cubicBezTo>
                    <a:pt x="57" y="120"/>
                    <a:pt x="57" y="120"/>
                    <a:pt x="58" y="120"/>
                  </a:cubicBezTo>
                  <a:cubicBezTo>
                    <a:pt x="58" y="120"/>
                    <a:pt x="58" y="121"/>
                    <a:pt x="57" y="123"/>
                  </a:cubicBezTo>
                  <a:cubicBezTo>
                    <a:pt x="57" y="124"/>
                    <a:pt x="56" y="123"/>
                    <a:pt x="56" y="124"/>
                  </a:cubicBezTo>
                  <a:cubicBezTo>
                    <a:pt x="56" y="124"/>
                    <a:pt x="56" y="128"/>
                    <a:pt x="56" y="129"/>
                  </a:cubicBezTo>
                  <a:cubicBezTo>
                    <a:pt x="56" y="130"/>
                    <a:pt x="55" y="131"/>
                    <a:pt x="55" y="131"/>
                  </a:cubicBezTo>
                  <a:cubicBezTo>
                    <a:pt x="54" y="132"/>
                    <a:pt x="53" y="132"/>
                    <a:pt x="53" y="134"/>
                  </a:cubicBezTo>
                  <a:cubicBezTo>
                    <a:pt x="54" y="135"/>
                    <a:pt x="54" y="135"/>
                    <a:pt x="55" y="137"/>
                  </a:cubicBezTo>
                  <a:cubicBezTo>
                    <a:pt x="56" y="138"/>
                    <a:pt x="57" y="141"/>
                    <a:pt x="58" y="141"/>
                  </a:cubicBezTo>
                  <a:cubicBezTo>
                    <a:pt x="59" y="142"/>
                    <a:pt x="59" y="143"/>
                    <a:pt x="60" y="144"/>
                  </a:cubicBezTo>
                  <a:cubicBezTo>
                    <a:pt x="61" y="144"/>
                    <a:pt x="62" y="145"/>
                    <a:pt x="62" y="146"/>
                  </a:cubicBezTo>
                  <a:cubicBezTo>
                    <a:pt x="63" y="147"/>
                    <a:pt x="63" y="150"/>
                    <a:pt x="63" y="150"/>
                  </a:cubicBezTo>
                  <a:cubicBezTo>
                    <a:pt x="63" y="151"/>
                    <a:pt x="63" y="152"/>
                    <a:pt x="63" y="153"/>
                  </a:cubicBezTo>
                  <a:cubicBezTo>
                    <a:pt x="62" y="154"/>
                    <a:pt x="63" y="154"/>
                    <a:pt x="63" y="155"/>
                  </a:cubicBezTo>
                  <a:cubicBezTo>
                    <a:pt x="63" y="155"/>
                    <a:pt x="64" y="156"/>
                    <a:pt x="64" y="157"/>
                  </a:cubicBezTo>
                  <a:cubicBezTo>
                    <a:pt x="65" y="158"/>
                    <a:pt x="65" y="158"/>
                    <a:pt x="65" y="159"/>
                  </a:cubicBezTo>
                  <a:cubicBezTo>
                    <a:pt x="66" y="161"/>
                    <a:pt x="66" y="162"/>
                    <a:pt x="66" y="163"/>
                  </a:cubicBezTo>
                  <a:cubicBezTo>
                    <a:pt x="67" y="164"/>
                    <a:pt x="68" y="165"/>
                    <a:pt x="68" y="166"/>
                  </a:cubicBezTo>
                  <a:cubicBezTo>
                    <a:pt x="68" y="167"/>
                    <a:pt x="68" y="167"/>
                    <a:pt x="67" y="168"/>
                  </a:cubicBezTo>
                  <a:cubicBezTo>
                    <a:pt x="66" y="169"/>
                    <a:pt x="66" y="170"/>
                    <a:pt x="65" y="171"/>
                  </a:cubicBezTo>
                  <a:cubicBezTo>
                    <a:pt x="65" y="172"/>
                    <a:pt x="65" y="173"/>
                    <a:pt x="64" y="174"/>
                  </a:cubicBezTo>
                  <a:cubicBezTo>
                    <a:pt x="63" y="175"/>
                    <a:pt x="63" y="175"/>
                    <a:pt x="63" y="176"/>
                  </a:cubicBezTo>
                  <a:cubicBezTo>
                    <a:pt x="62" y="176"/>
                    <a:pt x="62" y="176"/>
                    <a:pt x="62" y="177"/>
                  </a:cubicBezTo>
                  <a:cubicBezTo>
                    <a:pt x="61" y="178"/>
                    <a:pt x="62" y="178"/>
                    <a:pt x="62" y="180"/>
                  </a:cubicBezTo>
                  <a:cubicBezTo>
                    <a:pt x="62" y="181"/>
                    <a:pt x="61" y="181"/>
                    <a:pt x="61" y="182"/>
                  </a:cubicBezTo>
                  <a:cubicBezTo>
                    <a:pt x="61" y="182"/>
                    <a:pt x="61" y="184"/>
                    <a:pt x="60" y="184"/>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33" name="Freeform 613">
              <a:extLst>
                <a:ext uri="{FF2B5EF4-FFF2-40B4-BE49-F238E27FC236}">
                  <a16:creationId xmlns:a16="http://schemas.microsoft.com/office/drawing/2014/main" id="{117A7CAC-B661-42B0-932A-F3CA28B6123C}"/>
                </a:ext>
              </a:extLst>
            </p:cNvPr>
            <p:cNvSpPr>
              <a:spLocks/>
            </p:cNvSpPr>
            <p:nvPr/>
          </p:nvSpPr>
          <p:spPr bwMode="gray">
            <a:xfrm>
              <a:off x="9183505" y="3282937"/>
              <a:ext cx="561487" cy="708961"/>
            </a:xfrm>
            <a:custGeom>
              <a:avLst/>
              <a:gdLst>
                <a:gd name="T0" fmla="*/ 182 w 217"/>
                <a:gd name="T1" fmla="*/ 123 h 274"/>
                <a:gd name="T2" fmla="*/ 180 w 217"/>
                <a:gd name="T3" fmla="*/ 115 h 274"/>
                <a:gd name="T4" fmla="*/ 171 w 217"/>
                <a:gd name="T5" fmla="*/ 107 h 274"/>
                <a:gd name="T6" fmla="*/ 157 w 217"/>
                <a:gd name="T7" fmla="*/ 97 h 274"/>
                <a:gd name="T8" fmla="*/ 150 w 217"/>
                <a:gd name="T9" fmla="*/ 100 h 274"/>
                <a:gd name="T10" fmla="*/ 152 w 217"/>
                <a:gd name="T11" fmla="*/ 110 h 274"/>
                <a:gd name="T12" fmla="*/ 159 w 217"/>
                <a:gd name="T13" fmla="*/ 126 h 274"/>
                <a:gd name="T14" fmla="*/ 160 w 217"/>
                <a:gd name="T15" fmla="*/ 140 h 274"/>
                <a:gd name="T16" fmla="*/ 159 w 217"/>
                <a:gd name="T17" fmla="*/ 142 h 274"/>
                <a:gd name="T18" fmla="*/ 155 w 217"/>
                <a:gd name="T19" fmla="*/ 140 h 274"/>
                <a:gd name="T20" fmla="*/ 153 w 217"/>
                <a:gd name="T21" fmla="*/ 140 h 274"/>
                <a:gd name="T22" fmla="*/ 146 w 217"/>
                <a:gd name="T23" fmla="*/ 154 h 274"/>
                <a:gd name="T24" fmla="*/ 138 w 217"/>
                <a:gd name="T25" fmla="*/ 161 h 274"/>
                <a:gd name="T26" fmla="*/ 132 w 217"/>
                <a:gd name="T27" fmla="*/ 166 h 274"/>
                <a:gd name="T28" fmla="*/ 120 w 217"/>
                <a:gd name="T29" fmla="*/ 183 h 274"/>
                <a:gd name="T30" fmla="*/ 113 w 217"/>
                <a:gd name="T31" fmla="*/ 193 h 274"/>
                <a:gd name="T32" fmla="*/ 105 w 217"/>
                <a:gd name="T33" fmla="*/ 199 h 274"/>
                <a:gd name="T34" fmla="*/ 101 w 217"/>
                <a:gd name="T35" fmla="*/ 220 h 274"/>
                <a:gd name="T36" fmla="*/ 99 w 217"/>
                <a:gd name="T37" fmla="*/ 242 h 274"/>
                <a:gd name="T38" fmla="*/ 93 w 217"/>
                <a:gd name="T39" fmla="*/ 260 h 274"/>
                <a:gd name="T40" fmla="*/ 88 w 217"/>
                <a:gd name="T41" fmla="*/ 266 h 274"/>
                <a:gd name="T42" fmla="*/ 75 w 217"/>
                <a:gd name="T43" fmla="*/ 265 h 274"/>
                <a:gd name="T44" fmla="*/ 70 w 217"/>
                <a:gd name="T45" fmla="*/ 249 h 274"/>
                <a:gd name="T46" fmla="*/ 58 w 217"/>
                <a:gd name="T47" fmla="*/ 221 h 274"/>
                <a:gd name="T48" fmla="*/ 51 w 217"/>
                <a:gd name="T49" fmla="*/ 205 h 274"/>
                <a:gd name="T50" fmla="*/ 45 w 217"/>
                <a:gd name="T51" fmla="*/ 192 h 274"/>
                <a:gd name="T52" fmla="*/ 40 w 217"/>
                <a:gd name="T53" fmla="*/ 173 h 274"/>
                <a:gd name="T54" fmla="*/ 41 w 217"/>
                <a:gd name="T55" fmla="*/ 168 h 274"/>
                <a:gd name="T56" fmla="*/ 38 w 217"/>
                <a:gd name="T57" fmla="*/ 152 h 274"/>
                <a:gd name="T58" fmla="*/ 37 w 217"/>
                <a:gd name="T59" fmla="*/ 145 h 274"/>
                <a:gd name="T60" fmla="*/ 33 w 217"/>
                <a:gd name="T61" fmla="*/ 139 h 274"/>
                <a:gd name="T62" fmla="*/ 33 w 217"/>
                <a:gd name="T63" fmla="*/ 148 h 274"/>
                <a:gd name="T64" fmla="*/ 11 w 217"/>
                <a:gd name="T65" fmla="*/ 143 h 274"/>
                <a:gd name="T66" fmla="*/ 14 w 217"/>
                <a:gd name="T67" fmla="*/ 137 h 274"/>
                <a:gd name="T68" fmla="*/ 9 w 217"/>
                <a:gd name="T69" fmla="*/ 135 h 274"/>
                <a:gd name="T70" fmla="*/ 1 w 217"/>
                <a:gd name="T71" fmla="*/ 127 h 274"/>
                <a:gd name="T72" fmla="*/ 13 w 217"/>
                <a:gd name="T73" fmla="*/ 122 h 274"/>
                <a:gd name="T74" fmla="*/ 18 w 217"/>
                <a:gd name="T75" fmla="*/ 111 h 274"/>
                <a:gd name="T76" fmla="*/ 7 w 217"/>
                <a:gd name="T77" fmla="*/ 93 h 274"/>
                <a:gd name="T78" fmla="*/ 25 w 217"/>
                <a:gd name="T79" fmla="*/ 80 h 274"/>
                <a:gd name="T80" fmla="*/ 37 w 217"/>
                <a:gd name="T81" fmla="*/ 57 h 274"/>
                <a:gd name="T82" fmla="*/ 39 w 217"/>
                <a:gd name="T83" fmla="*/ 38 h 274"/>
                <a:gd name="T84" fmla="*/ 29 w 217"/>
                <a:gd name="T85" fmla="*/ 19 h 274"/>
                <a:gd name="T86" fmla="*/ 54 w 217"/>
                <a:gd name="T87" fmla="*/ 7 h 274"/>
                <a:gd name="T88" fmla="*/ 74 w 217"/>
                <a:gd name="T89" fmla="*/ 8 h 274"/>
                <a:gd name="T90" fmla="*/ 73 w 217"/>
                <a:gd name="T91" fmla="*/ 33 h 274"/>
                <a:gd name="T92" fmla="*/ 70 w 217"/>
                <a:gd name="T93" fmla="*/ 49 h 274"/>
                <a:gd name="T94" fmla="*/ 88 w 217"/>
                <a:gd name="T95" fmla="*/ 59 h 274"/>
                <a:gd name="T96" fmla="*/ 88 w 217"/>
                <a:gd name="T97" fmla="*/ 76 h 274"/>
                <a:gd name="T98" fmla="*/ 105 w 217"/>
                <a:gd name="T99" fmla="*/ 85 h 274"/>
                <a:gd name="T100" fmla="*/ 124 w 217"/>
                <a:gd name="T101" fmla="*/ 91 h 274"/>
                <a:gd name="T102" fmla="*/ 144 w 217"/>
                <a:gd name="T103" fmla="*/ 96 h 274"/>
                <a:gd name="T104" fmla="*/ 150 w 217"/>
                <a:gd name="T105" fmla="*/ 79 h 274"/>
                <a:gd name="T106" fmla="*/ 158 w 217"/>
                <a:gd name="T107" fmla="*/ 91 h 274"/>
                <a:gd name="T108" fmla="*/ 177 w 217"/>
                <a:gd name="T109" fmla="*/ 84 h 274"/>
                <a:gd name="T110" fmla="*/ 184 w 217"/>
                <a:gd name="T111" fmla="*/ 72 h 274"/>
                <a:gd name="T112" fmla="*/ 204 w 217"/>
                <a:gd name="T113" fmla="*/ 61 h 274"/>
                <a:gd name="T114" fmla="*/ 214 w 217"/>
                <a:gd name="T115" fmla="*/ 72 h 274"/>
                <a:gd name="T116" fmla="*/ 209 w 217"/>
                <a:gd name="T117" fmla="*/ 83 h 274"/>
                <a:gd name="T118" fmla="*/ 200 w 217"/>
                <a:gd name="T119" fmla="*/ 104 h 274"/>
                <a:gd name="T120" fmla="*/ 192 w 217"/>
                <a:gd name="T121" fmla="*/ 12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7" h="274">
                  <a:moveTo>
                    <a:pt x="189" y="136"/>
                  </a:moveTo>
                  <a:cubicBezTo>
                    <a:pt x="189" y="136"/>
                    <a:pt x="188" y="133"/>
                    <a:pt x="188" y="132"/>
                  </a:cubicBezTo>
                  <a:cubicBezTo>
                    <a:pt x="188" y="131"/>
                    <a:pt x="188" y="130"/>
                    <a:pt x="187" y="129"/>
                  </a:cubicBezTo>
                  <a:cubicBezTo>
                    <a:pt x="187" y="128"/>
                    <a:pt x="186" y="127"/>
                    <a:pt x="186" y="126"/>
                  </a:cubicBezTo>
                  <a:cubicBezTo>
                    <a:pt x="186" y="125"/>
                    <a:pt x="185" y="123"/>
                    <a:pt x="185" y="122"/>
                  </a:cubicBezTo>
                  <a:cubicBezTo>
                    <a:pt x="185" y="122"/>
                    <a:pt x="185" y="120"/>
                    <a:pt x="184" y="120"/>
                  </a:cubicBezTo>
                  <a:cubicBezTo>
                    <a:pt x="183" y="120"/>
                    <a:pt x="183" y="120"/>
                    <a:pt x="183" y="121"/>
                  </a:cubicBezTo>
                  <a:cubicBezTo>
                    <a:pt x="182" y="120"/>
                    <a:pt x="182" y="120"/>
                    <a:pt x="182" y="120"/>
                  </a:cubicBezTo>
                  <a:cubicBezTo>
                    <a:pt x="182" y="120"/>
                    <a:pt x="182" y="120"/>
                    <a:pt x="182" y="121"/>
                  </a:cubicBezTo>
                  <a:cubicBezTo>
                    <a:pt x="182" y="122"/>
                    <a:pt x="183" y="122"/>
                    <a:pt x="182" y="123"/>
                  </a:cubicBezTo>
                  <a:cubicBezTo>
                    <a:pt x="181" y="123"/>
                    <a:pt x="181" y="124"/>
                    <a:pt x="181" y="124"/>
                  </a:cubicBezTo>
                  <a:cubicBezTo>
                    <a:pt x="181" y="125"/>
                    <a:pt x="181" y="126"/>
                    <a:pt x="181" y="127"/>
                  </a:cubicBezTo>
                  <a:cubicBezTo>
                    <a:pt x="181" y="127"/>
                    <a:pt x="180" y="127"/>
                    <a:pt x="180" y="128"/>
                  </a:cubicBezTo>
                  <a:cubicBezTo>
                    <a:pt x="180" y="128"/>
                    <a:pt x="179" y="126"/>
                    <a:pt x="179" y="125"/>
                  </a:cubicBezTo>
                  <a:cubicBezTo>
                    <a:pt x="178" y="125"/>
                    <a:pt x="178" y="127"/>
                    <a:pt x="178" y="126"/>
                  </a:cubicBezTo>
                  <a:cubicBezTo>
                    <a:pt x="178" y="125"/>
                    <a:pt x="177" y="123"/>
                    <a:pt x="176" y="122"/>
                  </a:cubicBezTo>
                  <a:cubicBezTo>
                    <a:pt x="176" y="122"/>
                    <a:pt x="176" y="121"/>
                    <a:pt x="176" y="119"/>
                  </a:cubicBezTo>
                  <a:cubicBezTo>
                    <a:pt x="176" y="118"/>
                    <a:pt x="177" y="117"/>
                    <a:pt x="177" y="117"/>
                  </a:cubicBezTo>
                  <a:cubicBezTo>
                    <a:pt x="177" y="116"/>
                    <a:pt x="178" y="117"/>
                    <a:pt x="179" y="116"/>
                  </a:cubicBezTo>
                  <a:cubicBezTo>
                    <a:pt x="180" y="116"/>
                    <a:pt x="180" y="115"/>
                    <a:pt x="180" y="115"/>
                  </a:cubicBezTo>
                  <a:cubicBezTo>
                    <a:pt x="180" y="115"/>
                    <a:pt x="181" y="115"/>
                    <a:pt x="181" y="115"/>
                  </a:cubicBezTo>
                  <a:cubicBezTo>
                    <a:pt x="181" y="114"/>
                    <a:pt x="182" y="114"/>
                    <a:pt x="182" y="113"/>
                  </a:cubicBezTo>
                  <a:cubicBezTo>
                    <a:pt x="182" y="113"/>
                    <a:pt x="183" y="111"/>
                    <a:pt x="183" y="110"/>
                  </a:cubicBezTo>
                  <a:cubicBezTo>
                    <a:pt x="183" y="109"/>
                    <a:pt x="183" y="109"/>
                    <a:pt x="184" y="108"/>
                  </a:cubicBezTo>
                  <a:cubicBezTo>
                    <a:pt x="184" y="108"/>
                    <a:pt x="184" y="108"/>
                    <a:pt x="183" y="107"/>
                  </a:cubicBezTo>
                  <a:cubicBezTo>
                    <a:pt x="183" y="107"/>
                    <a:pt x="182" y="106"/>
                    <a:pt x="181" y="106"/>
                  </a:cubicBezTo>
                  <a:cubicBezTo>
                    <a:pt x="180" y="106"/>
                    <a:pt x="179" y="106"/>
                    <a:pt x="178" y="106"/>
                  </a:cubicBezTo>
                  <a:cubicBezTo>
                    <a:pt x="177" y="107"/>
                    <a:pt x="176" y="106"/>
                    <a:pt x="176" y="106"/>
                  </a:cubicBezTo>
                  <a:cubicBezTo>
                    <a:pt x="175" y="106"/>
                    <a:pt x="174" y="106"/>
                    <a:pt x="173" y="106"/>
                  </a:cubicBezTo>
                  <a:cubicBezTo>
                    <a:pt x="172" y="107"/>
                    <a:pt x="171" y="107"/>
                    <a:pt x="171" y="107"/>
                  </a:cubicBezTo>
                  <a:cubicBezTo>
                    <a:pt x="170" y="106"/>
                    <a:pt x="169" y="107"/>
                    <a:pt x="169" y="107"/>
                  </a:cubicBezTo>
                  <a:cubicBezTo>
                    <a:pt x="168" y="107"/>
                    <a:pt x="167" y="107"/>
                    <a:pt x="166" y="106"/>
                  </a:cubicBezTo>
                  <a:cubicBezTo>
                    <a:pt x="166" y="106"/>
                    <a:pt x="164" y="106"/>
                    <a:pt x="164" y="106"/>
                  </a:cubicBezTo>
                  <a:cubicBezTo>
                    <a:pt x="163" y="106"/>
                    <a:pt x="163" y="105"/>
                    <a:pt x="163" y="103"/>
                  </a:cubicBezTo>
                  <a:cubicBezTo>
                    <a:pt x="163" y="102"/>
                    <a:pt x="162" y="102"/>
                    <a:pt x="163" y="101"/>
                  </a:cubicBezTo>
                  <a:cubicBezTo>
                    <a:pt x="163" y="100"/>
                    <a:pt x="163" y="99"/>
                    <a:pt x="162" y="98"/>
                  </a:cubicBezTo>
                  <a:cubicBezTo>
                    <a:pt x="162" y="98"/>
                    <a:pt x="161" y="96"/>
                    <a:pt x="161" y="97"/>
                  </a:cubicBezTo>
                  <a:cubicBezTo>
                    <a:pt x="160" y="98"/>
                    <a:pt x="161" y="99"/>
                    <a:pt x="160" y="99"/>
                  </a:cubicBezTo>
                  <a:cubicBezTo>
                    <a:pt x="160" y="99"/>
                    <a:pt x="159" y="98"/>
                    <a:pt x="158" y="98"/>
                  </a:cubicBezTo>
                  <a:cubicBezTo>
                    <a:pt x="157" y="98"/>
                    <a:pt x="157" y="97"/>
                    <a:pt x="157" y="97"/>
                  </a:cubicBezTo>
                  <a:cubicBezTo>
                    <a:pt x="157" y="97"/>
                    <a:pt x="157" y="95"/>
                    <a:pt x="156" y="95"/>
                  </a:cubicBezTo>
                  <a:cubicBezTo>
                    <a:pt x="155" y="95"/>
                    <a:pt x="155" y="96"/>
                    <a:pt x="156" y="97"/>
                  </a:cubicBezTo>
                  <a:cubicBezTo>
                    <a:pt x="156" y="97"/>
                    <a:pt x="154" y="96"/>
                    <a:pt x="154" y="96"/>
                  </a:cubicBezTo>
                  <a:cubicBezTo>
                    <a:pt x="154" y="96"/>
                    <a:pt x="153" y="95"/>
                    <a:pt x="153" y="95"/>
                  </a:cubicBezTo>
                  <a:cubicBezTo>
                    <a:pt x="153" y="95"/>
                    <a:pt x="152" y="94"/>
                    <a:pt x="152" y="94"/>
                  </a:cubicBezTo>
                  <a:cubicBezTo>
                    <a:pt x="151" y="94"/>
                    <a:pt x="151" y="94"/>
                    <a:pt x="151" y="94"/>
                  </a:cubicBezTo>
                  <a:cubicBezTo>
                    <a:pt x="150" y="94"/>
                    <a:pt x="151" y="95"/>
                    <a:pt x="151" y="95"/>
                  </a:cubicBezTo>
                  <a:cubicBezTo>
                    <a:pt x="152" y="95"/>
                    <a:pt x="153" y="95"/>
                    <a:pt x="152" y="96"/>
                  </a:cubicBezTo>
                  <a:cubicBezTo>
                    <a:pt x="151" y="96"/>
                    <a:pt x="151" y="97"/>
                    <a:pt x="150" y="98"/>
                  </a:cubicBezTo>
                  <a:cubicBezTo>
                    <a:pt x="150" y="99"/>
                    <a:pt x="150" y="99"/>
                    <a:pt x="150" y="100"/>
                  </a:cubicBezTo>
                  <a:cubicBezTo>
                    <a:pt x="150" y="100"/>
                    <a:pt x="150" y="101"/>
                    <a:pt x="150" y="101"/>
                  </a:cubicBezTo>
                  <a:cubicBezTo>
                    <a:pt x="151" y="101"/>
                    <a:pt x="151" y="101"/>
                    <a:pt x="152" y="102"/>
                  </a:cubicBezTo>
                  <a:cubicBezTo>
                    <a:pt x="152" y="103"/>
                    <a:pt x="153" y="103"/>
                    <a:pt x="154" y="104"/>
                  </a:cubicBezTo>
                  <a:cubicBezTo>
                    <a:pt x="154" y="104"/>
                    <a:pt x="155" y="103"/>
                    <a:pt x="155" y="104"/>
                  </a:cubicBezTo>
                  <a:cubicBezTo>
                    <a:pt x="156" y="104"/>
                    <a:pt x="156" y="105"/>
                    <a:pt x="156" y="105"/>
                  </a:cubicBezTo>
                  <a:cubicBezTo>
                    <a:pt x="157" y="106"/>
                    <a:pt x="157" y="106"/>
                    <a:pt x="157" y="106"/>
                  </a:cubicBezTo>
                  <a:cubicBezTo>
                    <a:pt x="157" y="107"/>
                    <a:pt x="156" y="107"/>
                    <a:pt x="156" y="107"/>
                  </a:cubicBezTo>
                  <a:cubicBezTo>
                    <a:pt x="155" y="107"/>
                    <a:pt x="154" y="107"/>
                    <a:pt x="154" y="107"/>
                  </a:cubicBezTo>
                  <a:cubicBezTo>
                    <a:pt x="153" y="108"/>
                    <a:pt x="153" y="109"/>
                    <a:pt x="153" y="109"/>
                  </a:cubicBezTo>
                  <a:cubicBezTo>
                    <a:pt x="153" y="110"/>
                    <a:pt x="153" y="110"/>
                    <a:pt x="152" y="110"/>
                  </a:cubicBezTo>
                  <a:cubicBezTo>
                    <a:pt x="152" y="110"/>
                    <a:pt x="152" y="111"/>
                    <a:pt x="151" y="112"/>
                  </a:cubicBezTo>
                  <a:cubicBezTo>
                    <a:pt x="151" y="112"/>
                    <a:pt x="151" y="113"/>
                    <a:pt x="152" y="114"/>
                  </a:cubicBezTo>
                  <a:cubicBezTo>
                    <a:pt x="153" y="115"/>
                    <a:pt x="154" y="116"/>
                    <a:pt x="155" y="116"/>
                  </a:cubicBezTo>
                  <a:cubicBezTo>
                    <a:pt x="155" y="116"/>
                    <a:pt x="157" y="116"/>
                    <a:pt x="157" y="117"/>
                  </a:cubicBezTo>
                  <a:cubicBezTo>
                    <a:pt x="157" y="118"/>
                    <a:pt x="157" y="118"/>
                    <a:pt x="157" y="119"/>
                  </a:cubicBezTo>
                  <a:cubicBezTo>
                    <a:pt x="157" y="119"/>
                    <a:pt x="156" y="120"/>
                    <a:pt x="156" y="120"/>
                  </a:cubicBezTo>
                  <a:cubicBezTo>
                    <a:pt x="156" y="121"/>
                    <a:pt x="156" y="122"/>
                    <a:pt x="156" y="122"/>
                  </a:cubicBezTo>
                  <a:cubicBezTo>
                    <a:pt x="157" y="123"/>
                    <a:pt x="158" y="123"/>
                    <a:pt x="158" y="124"/>
                  </a:cubicBezTo>
                  <a:cubicBezTo>
                    <a:pt x="158" y="124"/>
                    <a:pt x="158" y="125"/>
                    <a:pt x="158" y="125"/>
                  </a:cubicBezTo>
                  <a:cubicBezTo>
                    <a:pt x="158" y="126"/>
                    <a:pt x="159" y="126"/>
                    <a:pt x="159" y="126"/>
                  </a:cubicBezTo>
                  <a:cubicBezTo>
                    <a:pt x="160" y="126"/>
                    <a:pt x="159" y="127"/>
                    <a:pt x="159" y="128"/>
                  </a:cubicBezTo>
                  <a:cubicBezTo>
                    <a:pt x="159" y="128"/>
                    <a:pt x="159" y="128"/>
                    <a:pt x="160" y="129"/>
                  </a:cubicBezTo>
                  <a:cubicBezTo>
                    <a:pt x="160" y="130"/>
                    <a:pt x="160" y="130"/>
                    <a:pt x="160" y="131"/>
                  </a:cubicBezTo>
                  <a:cubicBezTo>
                    <a:pt x="160" y="132"/>
                    <a:pt x="160" y="133"/>
                    <a:pt x="160" y="134"/>
                  </a:cubicBezTo>
                  <a:cubicBezTo>
                    <a:pt x="161" y="134"/>
                    <a:pt x="161" y="135"/>
                    <a:pt x="161" y="136"/>
                  </a:cubicBezTo>
                  <a:cubicBezTo>
                    <a:pt x="161" y="137"/>
                    <a:pt x="162" y="137"/>
                    <a:pt x="162" y="137"/>
                  </a:cubicBezTo>
                  <a:cubicBezTo>
                    <a:pt x="162" y="138"/>
                    <a:pt x="161" y="139"/>
                    <a:pt x="162" y="140"/>
                  </a:cubicBezTo>
                  <a:cubicBezTo>
                    <a:pt x="162" y="141"/>
                    <a:pt x="162" y="141"/>
                    <a:pt x="162" y="141"/>
                  </a:cubicBezTo>
                  <a:cubicBezTo>
                    <a:pt x="162" y="142"/>
                    <a:pt x="161" y="142"/>
                    <a:pt x="161" y="141"/>
                  </a:cubicBezTo>
                  <a:cubicBezTo>
                    <a:pt x="161" y="141"/>
                    <a:pt x="161" y="140"/>
                    <a:pt x="160" y="140"/>
                  </a:cubicBezTo>
                  <a:cubicBezTo>
                    <a:pt x="160" y="141"/>
                    <a:pt x="160" y="141"/>
                    <a:pt x="160" y="141"/>
                  </a:cubicBezTo>
                  <a:cubicBezTo>
                    <a:pt x="159" y="141"/>
                    <a:pt x="159" y="140"/>
                    <a:pt x="159" y="140"/>
                  </a:cubicBezTo>
                  <a:cubicBezTo>
                    <a:pt x="159" y="139"/>
                    <a:pt x="159" y="138"/>
                    <a:pt x="159" y="137"/>
                  </a:cubicBezTo>
                  <a:cubicBezTo>
                    <a:pt x="159" y="136"/>
                    <a:pt x="159" y="136"/>
                    <a:pt x="159" y="137"/>
                  </a:cubicBezTo>
                  <a:cubicBezTo>
                    <a:pt x="159" y="138"/>
                    <a:pt x="159" y="138"/>
                    <a:pt x="159" y="139"/>
                  </a:cubicBezTo>
                  <a:cubicBezTo>
                    <a:pt x="159" y="137"/>
                    <a:pt x="159" y="137"/>
                    <a:pt x="159" y="137"/>
                  </a:cubicBezTo>
                  <a:cubicBezTo>
                    <a:pt x="158" y="136"/>
                    <a:pt x="158" y="136"/>
                    <a:pt x="158" y="136"/>
                  </a:cubicBezTo>
                  <a:cubicBezTo>
                    <a:pt x="158" y="136"/>
                    <a:pt x="158" y="137"/>
                    <a:pt x="158" y="138"/>
                  </a:cubicBezTo>
                  <a:cubicBezTo>
                    <a:pt x="158" y="138"/>
                    <a:pt x="158" y="139"/>
                    <a:pt x="158" y="140"/>
                  </a:cubicBezTo>
                  <a:cubicBezTo>
                    <a:pt x="159" y="141"/>
                    <a:pt x="159" y="142"/>
                    <a:pt x="159" y="142"/>
                  </a:cubicBezTo>
                  <a:cubicBezTo>
                    <a:pt x="158" y="142"/>
                    <a:pt x="158" y="143"/>
                    <a:pt x="158" y="142"/>
                  </a:cubicBezTo>
                  <a:cubicBezTo>
                    <a:pt x="158" y="142"/>
                    <a:pt x="158" y="140"/>
                    <a:pt x="158" y="140"/>
                  </a:cubicBezTo>
                  <a:cubicBezTo>
                    <a:pt x="158" y="139"/>
                    <a:pt x="157" y="139"/>
                    <a:pt x="157" y="139"/>
                  </a:cubicBezTo>
                  <a:cubicBezTo>
                    <a:pt x="157" y="140"/>
                    <a:pt x="157" y="141"/>
                    <a:pt x="157" y="141"/>
                  </a:cubicBezTo>
                  <a:cubicBezTo>
                    <a:pt x="157" y="142"/>
                    <a:pt x="158" y="142"/>
                    <a:pt x="157" y="142"/>
                  </a:cubicBezTo>
                  <a:cubicBezTo>
                    <a:pt x="157" y="142"/>
                    <a:pt x="157" y="141"/>
                    <a:pt x="157" y="141"/>
                  </a:cubicBezTo>
                  <a:cubicBezTo>
                    <a:pt x="156" y="141"/>
                    <a:pt x="156" y="141"/>
                    <a:pt x="156" y="141"/>
                  </a:cubicBezTo>
                  <a:cubicBezTo>
                    <a:pt x="156" y="142"/>
                    <a:pt x="157" y="142"/>
                    <a:pt x="156" y="142"/>
                  </a:cubicBezTo>
                  <a:cubicBezTo>
                    <a:pt x="155" y="142"/>
                    <a:pt x="155" y="141"/>
                    <a:pt x="155" y="141"/>
                  </a:cubicBezTo>
                  <a:cubicBezTo>
                    <a:pt x="155" y="140"/>
                    <a:pt x="155" y="140"/>
                    <a:pt x="155" y="140"/>
                  </a:cubicBezTo>
                  <a:cubicBezTo>
                    <a:pt x="155" y="141"/>
                    <a:pt x="155" y="141"/>
                    <a:pt x="155" y="141"/>
                  </a:cubicBezTo>
                  <a:cubicBezTo>
                    <a:pt x="154" y="141"/>
                    <a:pt x="154" y="140"/>
                    <a:pt x="154" y="139"/>
                  </a:cubicBezTo>
                  <a:cubicBezTo>
                    <a:pt x="155" y="139"/>
                    <a:pt x="155" y="138"/>
                    <a:pt x="155" y="138"/>
                  </a:cubicBezTo>
                  <a:cubicBezTo>
                    <a:pt x="155" y="137"/>
                    <a:pt x="155" y="137"/>
                    <a:pt x="155" y="137"/>
                  </a:cubicBezTo>
                  <a:cubicBezTo>
                    <a:pt x="154" y="136"/>
                    <a:pt x="154" y="136"/>
                    <a:pt x="153" y="136"/>
                  </a:cubicBezTo>
                  <a:cubicBezTo>
                    <a:pt x="153" y="135"/>
                    <a:pt x="153" y="135"/>
                    <a:pt x="153" y="135"/>
                  </a:cubicBezTo>
                  <a:cubicBezTo>
                    <a:pt x="152" y="135"/>
                    <a:pt x="153" y="136"/>
                    <a:pt x="153" y="136"/>
                  </a:cubicBezTo>
                  <a:cubicBezTo>
                    <a:pt x="154" y="136"/>
                    <a:pt x="154" y="136"/>
                    <a:pt x="154" y="137"/>
                  </a:cubicBezTo>
                  <a:cubicBezTo>
                    <a:pt x="155" y="137"/>
                    <a:pt x="154" y="138"/>
                    <a:pt x="154" y="139"/>
                  </a:cubicBezTo>
                  <a:cubicBezTo>
                    <a:pt x="154" y="139"/>
                    <a:pt x="153" y="140"/>
                    <a:pt x="153" y="140"/>
                  </a:cubicBezTo>
                  <a:cubicBezTo>
                    <a:pt x="152" y="141"/>
                    <a:pt x="152" y="141"/>
                    <a:pt x="151" y="142"/>
                  </a:cubicBezTo>
                  <a:cubicBezTo>
                    <a:pt x="151" y="142"/>
                    <a:pt x="150" y="142"/>
                    <a:pt x="150" y="142"/>
                  </a:cubicBezTo>
                  <a:cubicBezTo>
                    <a:pt x="149" y="143"/>
                    <a:pt x="149" y="143"/>
                    <a:pt x="148" y="143"/>
                  </a:cubicBezTo>
                  <a:cubicBezTo>
                    <a:pt x="148" y="143"/>
                    <a:pt x="147" y="144"/>
                    <a:pt x="146" y="144"/>
                  </a:cubicBezTo>
                  <a:cubicBezTo>
                    <a:pt x="146" y="145"/>
                    <a:pt x="145" y="146"/>
                    <a:pt x="146" y="147"/>
                  </a:cubicBezTo>
                  <a:cubicBezTo>
                    <a:pt x="146" y="147"/>
                    <a:pt x="146" y="149"/>
                    <a:pt x="146" y="149"/>
                  </a:cubicBezTo>
                  <a:cubicBezTo>
                    <a:pt x="147" y="150"/>
                    <a:pt x="147" y="150"/>
                    <a:pt x="147" y="150"/>
                  </a:cubicBezTo>
                  <a:cubicBezTo>
                    <a:pt x="146" y="151"/>
                    <a:pt x="147" y="151"/>
                    <a:pt x="147" y="151"/>
                  </a:cubicBezTo>
                  <a:cubicBezTo>
                    <a:pt x="147" y="151"/>
                    <a:pt x="147" y="152"/>
                    <a:pt x="146" y="152"/>
                  </a:cubicBezTo>
                  <a:cubicBezTo>
                    <a:pt x="146" y="153"/>
                    <a:pt x="145" y="153"/>
                    <a:pt x="146" y="154"/>
                  </a:cubicBezTo>
                  <a:cubicBezTo>
                    <a:pt x="146" y="154"/>
                    <a:pt x="146" y="154"/>
                    <a:pt x="146" y="155"/>
                  </a:cubicBezTo>
                  <a:cubicBezTo>
                    <a:pt x="145" y="155"/>
                    <a:pt x="145" y="156"/>
                    <a:pt x="145" y="156"/>
                  </a:cubicBezTo>
                  <a:cubicBezTo>
                    <a:pt x="144" y="156"/>
                    <a:pt x="144" y="157"/>
                    <a:pt x="144" y="157"/>
                  </a:cubicBezTo>
                  <a:cubicBezTo>
                    <a:pt x="144" y="158"/>
                    <a:pt x="144" y="158"/>
                    <a:pt x="143" y="158"/>
                  </a:cubicBezTo>
                  <a:cubicBezTo>
                    <a:pt x="142" y="158"/>
                    <a:pt x="142" y="158"/>
                    <a:pt x="142" y="158"/>
                  </a:cubicBezTo>
                  <a:cubicBezTo>
                    <a:pt x="141" y="157"/>
                    <a:pt x="141" y="157"/>
                    <a:pt x="141" y="157"/>
                  </a:cubicBezTo>
                  <a:cubicBezTo>
                    <a:pt x="141" y="157"/>
                    <a:pt x="141" y="157"/>
                    <a:pt x="142" y="157"/>
                  </a:cubicBezTo>
                  <a:cubicBezTo>
                    <a:pt x="142" y="158"/>
                    <a:pt x="143" y="158"/>
                    <a:pt x="143" y="159"/>
                  </a:cubicBezTo>
                  <a:cubicBezTo>
                    <a:pt x="142" y="159"/>
                    <a:pt x="141" y="159"/>
                    <a:pt x="140" y="160"/>
                  </a:cubicBezTo>
                  <a:cubicBezTo>
                    <a:pt x="140" y="160"/>
                    <a:pt x="139" y="160"/>
                    <a:pt x="138" y="161"/>
                  </a:cubicBezTo>
                  <a:cubicBezTo>
                    <a:pt x="137" y="161"/>
                    <a:pt x="137" y="161"/>
                    <a:pt x="137" y="162"/>
                  </a:cubicBezTo>
                  <a:cubicBezTo>
                    <a:pt x="137" y="162"/>
                    <a:pt x="136" y="162"/>
                    <a:pt x="137" y="161"/>
                  </a:cubicBezTo>
                  <a:cubicBezTo>
                    <a:pt x="137" y="160"/>
                    <a:pt x="137" y="160"/>
                    <a:pt x="137" y="159"/>
                  </a:cubicBezTo>
                  <a:cubicBezTo>
                    <a:pt x="137" y="159"/>
                    <a:pt x="136" y="159"/>
                    <a:pt x="136" y="160"/>
                  </a:cubicBezTo>
                  <a:cubicBezTo>
                    <a:pt x="135" y="160"/>
                    <a:pt x="134" y="161"/>
                    <a:pt x="134" y="162"/>
                  </a:cubicBezTo>
                  <a:cubicBezTo>
                    <a:pt x="134" y="162"/>
                    <a:pt x="134" y="163"/>
                    <a:pt x="134" y="163"/>
                  </a:cubicBezTo>
                  <a:cubicBezTo>
                    <a:pt x="135" y="162"/>
                    <a:pt x="136" y="161"/>
                    <a:pt x="136" y="161"/>
                  </a:cubicBezTo>
                  <a:cubicBezTo>
                    <a:pt x="136" y="162"/>
                    <a:pt x="136" y="162"/>
                    <a:pt x="136" y="162"/>
                  </a:cubicBezTo>
                  <a:cubicBezTo>
                    <a:pt x="136" y="162"/>
                    <a:pt x="135" y="163"/>
                    <a:pt x="134" y="164"/>
                  </a:cubicBezTo>
                  <a:cubicBezTo>
                    <a:pt x="134" y="164"/>
                    <a:pt x="133" y="166"/>
                    <a:pt x="132" y="166"/>
                  </a:cubicBezTo>
                  <a:cubicBezTo>
                    <a:pt x="132" y="167"/>
                    <a:pt x="132" y="167"/>
                    <a:pt x="132" y="168"/>
                  </a:cubicBezTo>
                  <a:cubicBezTo>
                    <a:pt x="131" y="169"/>
                    <a:pt x="130" y="171"/>
                    <a:pt x="130" y="171"/>
                  </a:cubicBezTo>
                  <a:cubicBezTo>
                    <a:pt x="130" y="171"/>
                    <a:pt x="129" y="172"/>
                    <a:pt x="128" y="173"/>
                  </a:cubicBezTo>
                  <a:cubicBezTo>
                    <a:pt x="128" y="174"/>
                    <a:pt x="128" y="174"/>
                    <a:pt x="128" y="175"/>
                  </a:cubicBezTo>
                  <a:cubicBezTo>
                    <a:pt x="127" y="175"/>
                    <a:pt x="127" y="175"/>
                    <a:pt x="127" y="175"/>
                  </a:cubicBezTo>
                  <a:cubicBezTo>
                    <a:pt x="126" y="176"/>
                    <a:pt x="124" y="177"/>
                    <a:pt x="124" y="178"/>
                  </a:cubicBezTo>
                  <a:cubicBezTo>
                    <a:pt x="123" y="178"/>
                    <a:pt x="122" y="179"/>
                    <a:pt x="122" y="180"/>
                  </a:cubicBezTo>
                  <a:cubicBezTo>
                    <a:pt x="122" y="180"/>
                    <a:pt x="122" y="180"/>
                    <a:pt x="122" y="180"/>
                  </a:cubicBezTo>
                  <a:cubicBezTo>
                    <a:pt x="121" y="181"/>
                    <a:pt x="122" y="181"/>
                    <a:pt x="121" y="182"/>
                  </a:cubicBezTo>
                  <a:cubicBezTo>
                    <a:pt x="121" y="182"/>
                    <a:pt x="120" y="183"/>
                    <a:pt x="120" y="183"/>
                  </a:cubicBezTo>
                  <a:cubicBezTo>
                    <a:pt x="119" y="183"/>
                    <a:pt x="118" y="184"/>
                    <a:pt x="117" y="185"/>
                  </a:cubicBezTo>
                  <a:cubicBezTo>
                    <a:pt x="116" y="186"/>
                    <a:pt x="115" y="187"/>
                    <a:pt x="115" y="187"/>
                  </a:cubicBezTo>
                  <a:cubicBezTo>
                    <a:pt x="114" y="188"/>
                    <a:pt x="114" y="189"/>
                    <a:pt x="115" y="189"/>
                  </a:cubicBezTo>
                  <a:cubicBezTo>
                    <a:pt x="115" y="190"/>
                    <a:pt x="115" y="189"/>
                    <a:pt x="115" y="189"/>
                  </a:cubicBezTo>
                  <a:cubicBezTo>
                    <a:pt x="115" y="188"/>
                    <a:pt x="115" y="189"/>
                    <a:pt x="115" y="190"/>
                  </a:cubicBezTo>
                  <a:cubicBezTo>
                    <a:pt x="115" y="191"/>
                    <a:pt x="115" y="191"/>
                    <a:pt x="115" y="191"/>
                  </a:cubicBezTo>
                  <a:cubicBezTo>
                    <a:pt x="114" y="191"/>
                    <a:pt x="113" y="191"/>
                    <a:pt x="114" y="191"/>
                  </a:cubicBezTo>
                  <a:cubicBezTo>
                    <a:pt x="114" y="191"/>
                    <a:pt x="114" y="191"/>
                    <a:pt x="115" y="191"/>
                  </a:cubicBezTo>
                  <a:cubicBezTo>
                    <a:pt x="115" y="191"/>
                    <a:pt x="115" y="191"/>
                    <a:pt x="115" y="192"/>
                  </a:cubicBezTo>
                  <a:cubicBezTo>
                    <a:pt x="114" y="192"/>
                    <a:pt x="114" y="193"/>
                    <a:pt x="113" y="193"/>
                  </a:cubicBezTo>
                  <a:cubicBezTo>
                    <a:pt x="112" y="194"/>
                    <a:pt x="112" y="194"/>
                    <a:pt x="111" y="194"/>
                  </a:cubicBezTo>
                  <a:cubicBezTo>
                    <a:pt x="111" y="195"/>
                    <a:pt x="110" y="194"/>
                    <a:pt x="110" y="194"/>
                  </a:cubicBezTo>
                  <a:cubicBezTo>
                    <a:pt x="109" y="194"/>
                    <a:pt x="109" y="194"/>
                    <a:pt x="108" y="194"/>
                  </a:cubicBezTo>
                  <a:cubicBezTo>
                    <a:pt x="108" y="194"/>
                    <a:pt x="108" y="194"/>
                    <a:pt x="107" y="194"/>
                  </a:cubicBezTo>
                  <a:cubicBezTo>
                    <a:pt x="107" y="195"/>
                    <a:pt x="107" y="197"/>
                    <a:pt x="107" y="197"/>
                  </a:cubicBezTo>
                  <a:cubicBezTo>
                    <a:pt x="106" y="198"/>
                    <a:pt x="106" y="199"/>
                    <a:pt x="106" y="199"/>
                  </a:cubicBezTo>
                  <a:cubicBezTo>
                    <a:pt x="105" y="200"/>
                    <a:pt x="105" y="200"/>
                    <a:pt x="105" y="199"/>
                  </a:cubicBezTo>
                  <a:cubicBezTo>
                    <a:pt x="105" y="199"/>
                    <a:pt x="105" y="198"/>
                    <a:pt x="104" y="197"/>
                  </a:cubicBezTo>
                  <a:cubicBezTo>
                    <a:pt x="104" y="197"/>
                    <a:pt x="105" y="198"/>
                    <a:pt x="105" y="198"/>
                  </a:cubicBezTo>
                  <a:cubicBezTo>
                    <a:pt x="105" y="199"/>
                    <a:pt x="105" y="199"/>
                    <a:pt x="105" y="199"/>
                  </a:cubicBezTo>
                  <a:cubicBezTo>
                    <a:pt x="104" y="200"/>
                    <a:pt x="104" y="201"/>
                    <a:pt x="104" y="200"/>
                  </a:cubicBezTo>
                  <a:cubicBezTo>
                    <a:pt x="104" y="199"/>
                    <a:pt x="104" y="199"/>
                    <a:pt x="103" y="199"/>
                  </a:cubicBezTo>
                  <a:cubicBezTo>
                    <a:pt x="103" y="199"/>
                    <a:pt x="102" y="199"/>
                    <a:pt x="101" y="199"/>
                  </a:cubicBezTo>
                  <a:cubicBezTo>
                    <a:pt x="101" y="200"/>
                    <a:pt x="100" y="200"/>
                    <a:pt x="100" y="201"/>
                  </a:cubicBezTo>
                  <a:cubicBezTo>
                    <a:pt x="100" y="202"/>
                    <a:pt x="100" y="203"/>
                    <a:pt x="100" y="203"/>
                  </a:cubicBezTo>
                  <a:cubicBezTo>
                    <a:pt x="99" y="203"/>
                    <a:pt x="99" y="205"/>
                    <a:pt x="99" y="206"/>
                  </a:cubicBezTo>
                  <a:cubicBezTo>
                    <a:pt x="99" y="207"/>
                    <a:pt x="100" y="210"/>
                    <a:pt x="100" y="211"/>
                  </a:cubicBezTo>
                  <a:cubicBezTo>
                    <a:pt x="100" y="212"/>
                    <a:pt x="100" y="212"/>
                    <a:pt x="100" y="213"/>
                  </a:cubicBezTo>
                  <a:cubicBezTo>
                    <a:pt x="100" y="214"/>
                    <a:pt x="100" y="216"/>
                    <a:pt x="100" y="217"/>
                  </a:cubicBezTo>
                  <a:cubicBezTo>
                    <a:pt x="101" y="218"/>
                    <a:pt x="101" y="219"/>
                    <a:pt x="101" y="220"/>
                  </a:cubicBezTo>
                  <a:cubicBezTo>
                    <a:pt x="101" y="220"/>
                    <a:pt x="102" y="222"/>
                    <a:pt x="102" y="221"/>
                  </a:cubicBezTo>
                  <a:cubicBezTo>
                    <a:pt x="101" y="221"/>
                    <a:pt x="101" y="220"/>
                    <a:pt x="101" y="220"/>
                  </a:cubicBezTo>
                  <a:cubicBezTo>
                    <a:pt x="100" y="220"/>
                    <a:pt x="100" y="220"/>
                    <a:pt x="100" y="221"/>
                  </a:cubicBezTo>
                  <a:cubicBezTo>
                    <a:pt x="100" y="222"/>
                    <a:pt x="101" y="221"/>
                    <a:pt x="102" y="222"/>
                  </a:cubicBezTo>
                  <a:cubicBezTo>
                    <a:pt x="102" y="223"/>
                    <a:pt x="102" y="223"/>
                    <a:pt x="102" y="224"/>
                  </a:cubicBezTo>
                  <a:cubicBezTo>
                    <a:pt x="102" y="224"/>
                    <a:pt x="102" y="227"/>
                    <a:pt x="102" y="228"/>
                  </a:cubicBezTo>
                  <a:cubicBezTo>
                    <a:pt x="102" y="230"/>
                    <a:pt x="101" y="231"/>
                    <a:pt x="101" y="232"/>
                  </a:cubicBezTo>
                  <a:cubicBezTo>
                    <a:pt x="100" y="233"/>
                    <a:pt x="99" y="235"/>
                    <a:pt x="99" y="237"/>
                  </a:cubicBezTo>
                  <a:cubicBezTo>
                    <a:pt x="99" y="238"/>
                    <a:pt x="99" y="239"/>
                    <a:pt x="99" y="240"/>
                  </a:cubicBezTo>
                  <a:cubicBezTo>
                    <a:pt x="99" y="242"/>
                    <a:pt x="99" y="242"/>
                    <a:pt x="99" y="242"/>
                  </a:cubicBezTo>
                  <a:cubicBezTo>
                    <a:pt x="98" y="242"/>
                    <a:pt x="98" y="243"/>
                    <a:pt x="98" y="243"/>
                  </a:cubicBezTo>
                  <a:cubicBezTo>
                    <a:pt x="99" y="243"/>
                    <a:pt x="99" y="242"/>
                    <a:pt x="99" y="243"/>
                  </a:cubicBezTo>
                  <a:cubicBezTo>
                    <a:pt x="100" y="243"/>
                    <a:pt x="100" y="246"/>
                    <a:pt x="100" y="248"/>
                  </a:cubicBezTo>
                  <a:cubicBezTo>
                    <a:pt x="100" y="250"/>
                    <a:pt x="100" y="252"/>
                    <a:pt x="100" y="252"/>
                  </a:cubicBezTo>
                  <a:cubicBezTo>
                    <a:pt x="100" y="253"/>
                    <a:pt x="99" y="253"/>
                    <a:pt x="98" y="253"/>
                  </a:cubicBezTo>
                  <a:cubicBezTo>
                    <a:pt x="98" y="253"/>
                    <a:pt x="97" y="252"/>
                    <a:pt x="97" y="252"/>
                  </a:cubicBezTo>
                  <a:cubicBezTo>
                    <a:pt x="96" y="252"/>
                    <a:pt x="95" y="253"/>
                    <a:pt x="95" y="254"/>
                  </a:cubicBezTo>
                  <a:cubicBezTo>
                    <a:pt x="95" y="254"/>
                    <a:pt x="96" y="254"/>
                    <a:pt x="95" y="255"/>
                  </a:cubicBezTo>
                  <a:cubicBezTo>
                    <a:pt x="95" y="256"/>
                    <a:pt x="94" y="257"/>
                    <a:pt x="94" y="258"/>
                  </a:cubicBezTo>
                  <a:cubicBezTo>
                    <a:pt x="93" y="259"/>
                    <a:pt x="93" y="260"/>
                    <a:pt x="93" y="260"/>
                  </a:cubicBezTo>
                  <a:cubicBezTo>
                    <a:pt x="94" y="261"/>
                    <a:pt x="94" y="262"/>
                    <a:pt x="95" y="262"/>
                  </a:cubicBezTo>
                  <a:cubicBezTo>
                    <a:pt x="95" y="262"/>
                    <a:pt x="96" y="262"/>
                    <a:pt x="96" y="262"/>
                  </a:cubicBezTo>
                  <a:cubicBezTo>
                    <a:pt x="96" y="261"/>
                    <a:pt x="97" y="262"/>
                    <a:pt x="97" y="262"/>
                  </a:cubicBezTo>
                  <a:cubicBezTo>
                    <a:pt x="97" y="263"/>
                    <a:pt x="98" y="264"/>
                    <a:pt x="97" y="263"/>
                  </a:cubicBezTo>
                  <a:cubicBezTo>
                    <a:pt x="96" y="263"/>
                    <a:pt x="96" y="263"/>
                    <a:pt x="96" y="263"/>
                  </a:cubicBezTo>
                  <a:cubicBezTo>
                    <a:pt x="96" y="262"/>
                    <a:pt x="95" y="262"/>
                    <a:pt x="94" y="262"/>
                  </a:cubicBezTo>
                  <a:cubicBezTo>
                    <a:pt x="94" y="262"/>
                    <a:pt x="93" y="262"/>
                    <a:pt x="92" y="263"/>
                  </a:cubicBezTo>
                  <a:cubicBezTo>
                    <a:pt x="92" y="263"/>
                    <a:pt x="91" y="263"/>
                    <a:pt x="91" y="263"/>
                  </a:cubicBezTo>
                  <a:cubicBezTo>
                    <a:pt x="90" y="264"/>
                    <a:pt x="90" y="263"/>
                    <a:pt x="89" y="264"/>
                  </a:cubicBezTo>
                  <a:cubicBezTo>
                    <a:pt x="88" y="265"/>
                    <a:pt x="88" y="265"/>
                    <a:pt x="88" y="266"/>
                  </a:cubicBezTo>
                  <a:cubicBezTo>
                    <a:pt x="88" y="267"/>
                    <a:pt x="88" y="267"/>
                    <a:pt x="88" y="267"/>
                  </a:cubicBezTo>
                  <a:cubicBezTo>
                    <a:pt x="87" y="268"/>
                    <a:pt x="87" y="268"/>
                    <a:pt x="87" y="268"/>
                  </a:cubicBezTo>
                  <a:cubicBezTo>
                    <a:pt x="87" y="269"/>
                    <a:pt x="88" y="269"/>
                    <a:pt x="87" y="270"/>
                  </a:cubicBezTo>
                  <a:cubicBezTo>
                    <a:pt x="87" y="270"/>
                    <a:pt x="86" y="271"/>
                    <a:pt x="86" y="272"/>
                  </a:cubicBezTo>
                  <a:cubicBezTo>
                    <a:pt x="85" y="272"/>
                    <a:pt x="85" y="273"/>
                    <a:pt x="84" y="273"/>
                  </a:cubicBezTo>
                  <a:cubicBezTo>
                    <a:pt x="84" y="273"/>
                    <a:pt x="83" y="273"/>
                    <a:pt x="83" y="273"/>
                  </a:cubicBezTo>
                  <a:cubicBezTo>
                    <a:pt x="82" y="274"/>
                    <a:pt x="82" y="274"/>
                    <a:pt x="81" y="273"/>
                  </a:cubicBezTo>
                  <a:cubicBezTo>
                    <a:pt x="80" y="272"/>
                    <a:pt x="78" y="270"/>
                    <a:pt x="77" y="269"/>
                  </a:cubicBezTo>
                  <a:cubicBezTo>
                    <a:pt x="76" y="268"/>
                    <a:pt x="75" y="266"/>
                    <a:pt x="75" y="266"/>
                  </a:cubicBezTo>
                  <a:cubicBezTo>
                    <a:pt x="75" y="266"/>
                    <a:pt x="75" y="265"/>
                    <a:pt x="75" y="265"/>
                  </a:cubicBezTo>
                  <a:cubicBezTo>
                    <a:pt x="75" y="265"/>
                    <a:pt x="74" y="265"/>
                    <a:pt x="74" y="265"/>
                  </a:cubicBezTo>
                  <a:cubicBezTo>
                    <a:pt x="74" y="264"/>
                    <a:pt x="74" y="263"/>
                    <a:pt x="74" y="263"/>
                  </a:cubicBezTo>
                  <a:cubicBezTo>
                    <a:pt x="73" y="262"/>
                    <a:pt x="73" y="261"/>
                    <a:pt x="73" y="260"/>
                  </a:cubicBezTo>
                  <a:cubicBezTo>
                    <a:pt x="73" y="259"/>
                    <a:pt x="73" y="260"/>
                    <a:pt x="73" y="260"/>
                  </a:cubicBezTo>
                  <a:cubicBezTo>
                    <a:pt x="73" y="259"/>
                    <a:pt x="73" y="259"/>
                    <a:pt x="73" y="258"/>
                  </a:cubicBezTo>
                  <a:cubicBezTo>
                    <a:pt x="73" y="258"/>
                    <a:pt x="73" y="258"/>
                    <a:pt x="73" y="257"/>
                  </a:cubicBezTo>
                  <a:cubicBezTo>
                    <a:pt x="73" y="256"/>
                    <a:pt x="73" y="256"/>
                    <a:pt x="72" y="255"/>
                  </a:cubicBezTo>
                  <a:cubicBezTo>
                    <a:pt x="72" y="255"/>
                    <a:pt x="71" y="255"/>
                    <a:pt x="71" y="254"/>
                  </a:cubicBezTo>
                  <a:cubicBezTo>
                    <a:pt x="71" y="253"/>
                    <a:pt x="71" y="253"/>
                    <a:pt x="71" y="253"/>
                  </a:cubicBezTo>
                  <a:cubicBezTo>
                    <a:pt x="71" y="252"/>
                    <a:pt x="70" y="251"/>
                    <a:pt x="70" y="249"/>
                  </a:cubicBezTo>
                  <a:cubicBezTo>
                    <a:pt x="69" y="248"/>
                    <a:pt x="68" y="245"/>
                    <a:pt x="68" y="244"/>
                  </a:cubicBezTo>
                  <a:cubicBezTo>
                    <a:pt x="67" y="243"/>
                    <a:pt x="67" y="242"/>
                    <a:pt x="67" y="242"/>
                  </a:cubicBezTo>
                  <a:cubicBezTo>
                    <a:pt x="66" y="241"/>
                    <a:pt x="66" y="241"/>
                    <a:pt x="66" y="240"/>
                  </a:cubicBezTo>
                  <a:cubicBezTo>
                    <a:pt x="65" y="239"/>
                    <a:pt x="65" y="239"/>
                    <a:pt x="65" y="238"/>
                  </a:cubicBezTo>
                  <a:cubicBezTo>
                    <a:pt x="64" y="238"/>
                    <a:pt x="64" y="238"/>
                    <a:pt x="64" y="237"/>
                  </a:cubicBezTo>
                  <a:cubicBezTo>
                    <a:pt x="64" y="237"/>
                    <a:pt x="64" y="237"/>
                    <a:pt x="63" y="236"/>
                  </a:cubicBezTo>
                  <a:cubicBezTo>
                    <a:pt x="63" y="236"/>
                    <a:pt x="62" y="235"/>
                    <a:pt x="62" y="234"/>
                  </a:cubicBezTo>
                  <a:cubicBezTo>
                    <a:pt x="62" y="234"/>
                    <a:pt x="60" y="230"/>
                    <a:pt x="60" y="229"/>
                  </a:cubicBezTo>
                  <a:cubicBezTo>
                    <a:pt x="59" y="227"/>
                    <a:pt x="59" y="225"/>
                    <a:pt x="58" y="224"/>
                  </a:cubicBezTo>
                  <a:cubicBezTo>
                    <a:pt x="58" y="223"/>
                    <a:pt x="58" y="222"/>
                    <a:pt x="58" y="221"/>
                  </a:cubicBezTo>
                  <a:cubicBezTo>
                    <a:pt x="58" y="220"/>
                    <a:pt x="57" y="219"/>
                    <a:pt x="57" y="218"/>
                  </a:cubicBezTo>
                  <a:cubicBezTo>
                    <a:pt x="56" y="217"/>
                    <a:pt x="56" y="216"/>
                    <a:pt x="56" y="216"/>
                  </a:cubicBezTo>
                  <a:cubicBezTo>
                    <a:pt x="56" y="216"/>
                    <a:pt x="56" y="215"/>
                    <a:pt x="56" y="215"/>
                  </a:cubicBezTo>
                  <a:cubicBezTo>
                    <a:pt x="55" y="214"/>
                    <a:pt x="55" y="214"/>
                    <a:pt x="55" y="213"/>
                  </a:cubicBezTo>
                  <a:cubicBezTo>
                    <a:pt x="55" y="212"/>
                    <a:pt x="55" y="212"/>
                    <a:pt x="54" y="211"/>
                  </a:cubicBezTo>
                  <a:cubicBezTo>
                    <a:pt x="54" y="211"/>
                    <a:pt x="53" y="211"/>
                    <a:pt x="53" y="210"/>
                  </a:cubicBezTo>
                  <a:cubicBezTo>
                    <a:pt x="53" y="210"/>
                    <a:pt x="53" y="210"/>
                    <a:pt x="53" y="209"/>
                  </a:cubicBezTo>
                  <a:cubicBezTo>
                    <a:pt x="54" y="209"/>
                    <a:pt x="53" y="210"/>
                    <a:pt x="53" y="209"/>
                  </a:cubicBezTo>
                  <a:cubicBezTo>
                    <a:pt x="52" y="209"/>
                    <a:pt x="52" y="209"/>
                    <a:pt x="52" y="208"/>
                  </a:cubicBezTo>
                  <a:cubicBezTo>
                    <a:pt x="51" y="206"/>
                    <a:pt x="51" y="206"/>
                    <a:pt x="51" y="205"/>
                  </a:cubicBezTo>
                  <a:cubicBezTo>
                    <a:pt x="51" y="205"/>
                    <a:pt x="50" y="205"/>
                    <a:pt x="50" y="204"/>
                  </a:cubicBezTo>
                  <a:cubicBezTo>
                    <a:pt x="51" y="204"/>
                    <a:pt x="50" y="204"/>
                    <a:pt x="50" y="204"/>
                  </a:cubicBezTo>
                  <a:cubicBezTo>
                    <a:pt x="50" y="203"/>
                    <a:pt x="50" y="203"/>
                    <a:pt x="50" y="203"/>
                  </a:cubicBezTo>
                  <a:cubicBezTo>
                    <a:pt x="50" y="203"/>
                    <a:pt x="49" y="203"/>
                    <a:pt x="49" y="203"/>
                  </a:cubicBezTo>
                  <a:cubicBezTo>
                    <a:pt x="50" y="202"/>
                    <a:pt x="49" y="202"/>
                    <a:pt x="49" y="202"/>
                  </a:cubicBezTo>
                  <a:cubicBezTo>
                    <a:pt x="49" y="202"/>
                    <a:pt x="49" y="202"/>
                    <a:pt x="49" y="201"/>
                  </a:cubicBezTo>
                  <a:cubicBezTo>
                    <a:pt x="49" y="200"/>
                    <a:pt x="48" y="200"/>
                    <a:pt x="48" y="199"/>
                  </a:cubicBezTo>
                  <a:cubicBezTo>
                    <a:pt x="47" y="199"/>
                    <a:pt x="47" y="198"/>
                    <a:pt x="47" y="197"/>
                  </a:cubicBezTo>
                  <a:cubicBezTo>
                    <a:pt x="46" y="197"/>
                    <a:pt x="46" y="196"/>
                    <a:pt x="46" y="195"/>
                  </a:cubicBezTo>
                  <a:cubicBezTo>
                    <a:pt x="46" y="194"/>
                    <a:pt x="45" y="193"/>
                    <a:pt x="45" y="192"/>
                  </a:cubicBezTo>
                  <a:cubicBezTo>
                    <a:pt x="45" y="191"/>
                    <a:pt x="45" y="190"/>
                    <a:pt x="45" y="189"/>
                  </a:cubicBezTo>
                  <a:cubicBezTo>
                    <a:pt x="45" y="188"/>
                    <a:pt x="44" y="187"/>
                    <a:pt x="44" y="186"/>
                  </a:cubicBezTo>
                  <a:cubicBezTo>
                    <a:pt x="44" y="186"/>
                    <a:pt x="43" y="184"/>
                    <a:pt x="43" y="184"/>
                  </a:cubicBezTo>
                  <a:cubicBezTo>
                    <a:pt x="43" y="183"/>
                    <a:pt x="43" y="182"/>
                    <a:pt x="42" y="181"/>
                  </a:cubicBezTo>
                  <a:cubicBezTo>
                    <a:pt x="42" y="180"/>
                    <a:pt x="42" y="179"/>
                    <a:pt x="41" y="178"/>
                  </a:cubicBezTo>
                  <a:cubicBezTo>
                    <a:pt x="41" y="178"/>
                    <a:pt x="41" y="177"/>
                    <a:pt x="42" y="177"/>
                  </a:cubicBezTo>
                  <a:cubicBezTo>
                    <a:pt x="42" y="177"/>
                    <a:pt x="41" y="177"/>
                    <a:pt x="41" y="176"/>
                  </a:cubicBezTo>
                  <a:cubicBezTo>
                    <a:pt x="40" y="176"/>
                    <a:pt x="40" y="175"/>
                    <a:pt x="41" y="175"/>
                  </a:cubicBezTo>
                  <a:cubicBezTo>
                    <a:pt x="41" y="175"/>
                    <a:pt x="41" y="175"/>
                    <a:pt x="41" y="175"/>
                  </a:cubicBezTo>
                  <a:cubicBezTo>
                    <a:pt x="41" y="174"/>
                    <a:pt x="40" y="173"/>
                    <a:pt x="40" y="173"/>
                  </a:cubicBezTo>
                  <a:cubicBezTo>
                    <a:pt x="40" y="172"/>
                    <a:pt x="41" y="173"/>
                    <a:pt x="41" y="172"/>
                  </a:cubicBezTo>
                  <a:cubicBezTo>
                    <a:pt x="41" y="172"/>
                    <a:pt x="41" y="172"/>
                    <a:pt x="40" y="171"/>
                  </a:cubicBezTo>
                  <a:cubicBezTo>
                    <a:pt x="40" y="170"/>
                    <a:pt x="40" y="170"/>
                    <a:pt x="40" y="170"/>
                  </a:cubicBezTo>
                  <a:cubicBezTo>
                    <a:pt x="41" y="170"/>
                    <a:pt x="41" y="171"/>
                    <a:pt x="41" y="170"/>
                  </a:cubicBezTo>
                  <a:cubicBezTo>
                    <a:pt x="41" y="169"/>
                    <a:pt x="40" y="169"/>
                    <a:pt x="41" y="170"/>
                  </a:cubicBezTo>
                  <a:cubicBezTo>
                    <a:pt x="41" y="170"/>
                    <a:pt x="40" y="170"/>
                    <a:pt x="40" y="170"/>
                  </a:cubicBezTo>
                  <a:cubicBezTo>
                    <a:pt x="39" y="170"/>
                    <a:pt x="39" y="169"/>
                    <a:pt x="39" y="168"/>
                  </a:cubicBezTo>
                  <a:cubicBezTo>
                    <a:pt x="39" y="168"/>
                    <a:pt x="39" y="167"/>
                    <a:pt x="39" y="167"/>
                  </a:cubicBezTo>
                  <a:cubicBezTo>
                    <a:pt x="41" y="168"/>
                    <a:pt x="41" y="168"/>
                    <a:pt x="41" y="168"/>
                  </a:cubicBezTo>
                  <a:cubicBezTo>
                    <a:pt x="41" y="168"/>
                    <a:pt x="41" y="168"/>
                    <a:pt x="41" y="168"/>
                  </a:cubicBezTo>
                  <a:cubicBezTo>
                    <a:pt x="41" y="168"/>
                    <a:pt x="40" y="167"/>
                    <a:pt x="39" y="167"/>
                  </a:cubicBezTo>
                  <a:cubicBezTo>
                    <a:pt x="39" y="167"/>
                    <a:pt x="38" y="166"/>
                    <a:pt x="39" y="166"/>
                  </a:cubicBezTo>
                  <a:cubicBezTo>
                    <a:pt x="39" y="166"/>
                    <a:pt x="39" y="165"/>
                    <a:pt x="39" y="165"/>
                  </a:cubicBezTo>
                  <a:cubicBezTo>
                    <a:pt x="39" y="165"/>
                    <a:pt x="38" y="165"/>
                    <a:pt x="38" y="164"/>
                  </a:cubicBezTo>
                  <a:cubicBezTo>
                    <a:pt x="38" y="163"/>
                    <a:pt x="38" y="163"/>
                    <a:pt x="37" y="162"/>
                  </a:cubicBezTo>
                  <a:cubicBezTo>
                    <a:pt x="37" y="162"/>
                    <a:pt x="38" y="161"/>
                    <a:pt x="38" y="161"/>
                  </a:cubicBezTo>
                  <a:cubicBezTo>
                    <a:pt x="38" y="161"/>
                    <a:pt x="38" y="160"/>
                    <a:pt x="38" y="159"/>
                  </a:cubicBezTo>
                  <a:cubicBezTo>
                    <a:pt x="38" y="158"/>
                    <a:pt x="38" y="158"/>
                    <a:pt x="38" y="157"/>
                  </a:cubicBezTo>
                  <a:cubicBezTo>
                    <a:pt x="39" y="156"/>
                    <a:pt x="39" y="155"/>
                    <a:pt x="39" y="154"/>
                  </a:cubicBezTo>
                  <a:cubicBezTo>
                    <a:pt x="39" y="153"/>
                    <a:pt x="38" y="153"/>
                    <a:pt x="38" y="152"/>
                  </a:cubicBezTo>
                  <a:cubicBezTo>
                    <a:pt x="38" y="152"/>
                    <a:pt x="39" y="152"/>
                    <a:pt x="38" y="151"/>
                  </a:cubicBezTo>
                  <a:cubicBezTo>
                    <a:pt x="38" y="151"/>
                    <a:pt x="38" y="151"/>
                    <a:pt x="38" y="151"/>
                  </a:cubicBezTo>
                  <a:cubicBezTo>
                    <a:pt x="38" y="150"/>
                    <a:pt x="37" y="150"/>
                    <a:pt x="37" y="150"/>
                  </a:cubicBezTo>
                  <a:cubicBezTo>
                    <a:pt x="36" y="150"/>
                    <a:pt x="37" y="150"/>
                    <a:pt x="37" y="150"/>
                  </a:cubicBezTo>
                  <a:cubicBezTo>
                    <a:pt x="37" y="149"/>
                    <a:pt x="36" y="149"/>
                    <a:pt x="36" y="149"/>
                  </a:cubicBezTo>
                  <a:cubicBezTo>
                    <a:pt x="36" y="148"/>
                    <a:pt x="36" y="148"/>
                    <a:pt x="36" y="148"/>
                  </a:cubicBezTo>
                  <a:cubicBezTo>
                    <a:pt x="36" y="147"/>
                    <a:pt x="36" y="147"/>
                    <a:pt x="36" y="147"/>
                  </a:cubicBezTo>
                  <a:cubicBezTo>
                    <a:pt x="36" y="146"/>
                    <a:pt x="37" y="146"/>
                    <a:pt x="38" y="145"/>
                  </a:cubicBezTo>
                  <a:cubicBezTo>
                    <a:pt x="39" y="145"/>
                    <a:pt x="40" y="144"/>
                    <a:pt x="40" y="144"/>
                  </a:cubicBezTo>
                  <a:cubicBezTo>
                    <a:pt x="39" y="144"/>
                    <a:pt x="38" y="145"/>
                    <a:pt x="37" y="145"/>
                  </a:cubicBezTo>
                  <a:cubicBezTo>
                    <a:pt x="37" y="145"/>
                    <a:pt x="36" y="145"/>
                    <a:pt x="36" y="145"/>
                  </a:cubicBezTo>
                  <a:cubicBezTo>
                    <a:pt x="35" y="145"/>
                    <a:pt x="35" y="144"/>
                    <a:pt x="35" y="143"/>
                  </a:cubicBezTo>
                  <a:cubicBezTo>
                    <a:pt x="36" y="143"/>
                    <a:pt x="36" y="143"/>
                    <a:pt x="36" y="142"/>
                  </a:cubicBezTo>
                  <a:cubicBezTo>
                    <a:pt x="36" y="142"/>
                    <a:pt x="35" y="143"/>
                    <a:pt x="35" y="142"/>
                  </a:cubicBezTo>
                  <a:cubicBezTo>
                    <a:pt x="35" y="142"/>
                    <a:pt x="34" y="141"/>
                    <a:pt x="35" y="140"/>
                  </a:cubicBezTo>
                  <a:cubicBezTo>
                    <a:pt x="35" y="140"/>
                    <a:pt x="36" y="140"/>
                    <a:pt x="36" y="140"/>
                  </a:cubicBezTo>
                  <a:cubicBezTo>
                    <a:pt x="36" y="140"/>
                    <a:pt x="37" y="140"/>
                    <a:pt x="37" y="140"/>
                  </a:cubicBezTo>
                  <a:cubicBezTo>
                    <a:pt x="35" y="139"/>
                    <a:pt x="35" y="139"/>
                    <a:pt x="35" y="139"/>
                  </a:cubicBezTo>
                  <a:cubicBezTo>
                    <a:pt x="35" y="139"/>
                    <a:pt x="34" y="139"/>
                    <a:pt x="34" y="139"/>
                  </a:cubicBezTo>
                  <a:cubicBezTo>
                    <a:pt x="34" y="139"/>
                    <a:pt x="34" y="139"/>
                    <a:pt x="33" y="139"/>
                  </a:cubicBezTo>
                  <a:cubicBezTo>
                    <a:pt x="33" y="139"/>
                    <a:pt x="33" y="139"/>
                    <a:pt x="33" y="139"/>
                  </a:cubicBezTo>
                  <a:cubicBezTo>
                    <a:pt x="32" y="140"/>
                    <a:pt x="32" y="140"/>
                    <a:pt x="32" y="140"/>
                  </a:cubicBezTo>
                  <a:cubicBezTo>
                    <a:pt x="33" y="140"/>
                    <a:pt x="33" y="140"/>
                    <a:pt x="33" y="141"/>
                  </a:cubicBezTo>
                  <a:cubicBezTo>
                    <a:pt x="33" y="141"/>
                    <a:pt x="33" y="142"/>
                    <a:pt x="33" y="142"/>
                  </a:cubicBezTo>
                  <a:cubicBezTo>
                    <a:pt x="32" y="142"/>
                    <a:pt x="31" y="142"/>
                    <a:pt x="32" y="143"/>
                  </a:cubicBezTo>
                  <a:cubicBezTo>
                    <a:pt x="32" y="143"/>
                    <a:pt x="32" y="143"/>
                    <a:pt x="32" y="143"/>
                  </a:cubicBezTo>
                  <a:cubicBezTo>
                    <a:pt x="31" y="143"/>
                    <a:pt x="30" y="144"/>
                    <a:pt x="31" y="144"/>
                  </a:cubicBezTo>
                  <a:cubicBezTo>
                    <a:pt x="32" y="144"/>
                    <a:pt x="33" y="144"/>
                    <a:pt x="33" y="145"/>
                  </a:cubicBezTo>
                  <a:cubicBezTo>
                    <a:pt x="33" y="145"/>
                    <a:pt x="33" y="145"/>
                    <a:pt x="33" y="146"/>
                  </a:cubicBezTo>
                  <a:cubicBezTo>
                    <a:pt x="33" y="147"/>
                    <a:pt x="33" y="147"/>
                    <a:pt x="33" y="148"/>
                  </a:cubicBezTo>
                  <a:cubicBezTo>
                    <a:pt x="32" y="149"/>
                    <a:pt x="32" y="149"/>
                    <a:pt x="32" y="149"/>
                  </a:cubicBezTo>
                  <a:cubicBezTo>
                    <a:pt x="32" y="150"/>
                    <a:pt x="32" y="150"/>
                    <a:pt x="31" y="150"/>
                  </a:cubicBezTo>
                  <a:cubicBezTo>
                    <a:pt x="30" y="151"/>
                    <a:pt x="29" y="152"/>
                    <a:pt x="29" y="152"/>
                  </a:cubicBezTo>
                  <a:cubicBezTo>
                    <a:pt x="28" y="152"/>
                    <a:pt x="27" y="153"/>
                    <a:pt x="26" y="154"/>
                  </a:cubicBezTo>
                  <a:cubicBezTo>
                    <a:pt x="24" y="154"/>
                    <a:pt x="23" y="154"/>
                    <a:pt x="23" y="154"/>
                  </a:cubicBezTo>
                  <a:cubicBezTo>
                    <a:pt x="22" y="154"/>
                    <a:pt x="21" y="153"/>
                    <a:pt x="20" y="153"/>
                  </a:cubicBezTo>
                  <a:cubicBezTo>
                    <a:pt x="19" y="152"/>
                    <a:pt x="16" y="150"/>
                    <a:pt x="15" y="149"/>
                  </a:cubicBezTo>
                  <a:cubicBezTo>
                    <a:pt x="15" y="148"/>
                    <a:pt x="14" y="147"/>
                    <a:pt x="13" y="147"/>
                  </a:cubicBezTo>
                  <a:cubicBezTo>
                    <a:pt x="13" y="146"/>
                    <a:pt x="11" y="145"/>
                    <a:pt x="11" y="144"/>
                  </a:cubicBezTo>
                  <a:cubicBezTo>
                    <a:pt x="11" y="144"/>
                    <a:pt x="11" y="143"/>
                    <a:pt x="11" y="143"/>
                  </a:cubicBezTo>
                  <a:cubicBezTo>
                    <a:pt x="10" y="143"/>
                    <a:pt x="9" y="143"/>
                    <a:pt x="9" y="142"/>
                  </a:cubicBezTo>
                  <a:cubicBezTo>
                    <a:pt x="8" y="142"/>
                    <a:pt x="7" y="141"/>
                    <a:pt x="7" y="140"/>
                  </a:cubicBezTo>
                  <a:cubicBezTo>
                    <a:pt x="7" y="140"/>
                    <a:pt x="7" y="138"/>
                    <a:pt x="7" y="138"/>
                  </a:cubicBezTo>
                  <a:cubicBezTo>
                    <a:pt x="9" y="138"/>
                    <a:pt x="9" y="138"/>
                    <a:pt x="9" y="138"/>
                  </a:cubicBezTo>
                  <a:cubicBezTo>
                    <a:pt x="9" y="139"/>
                    <a:pt x="9" y="140"/>
                    <a:pt x="9" y="140"/>
                  </a:cubicBezTo>
                  <a:cubicBezTo>
                    <a:pt x="10" y="140"/>
                    <a:pt x="10" y="140"/>
                    <a:pt x="11" y="139"/>
                  </a:cubicBezTo>
                  <a:cubicBezTo>
                    <a:pt x="11" y="138"/>
                    <a:pt x="11" y="138"/>
                    <a:pt x="12" y="139"/>
                  </a:cubicBezTo>
                  <a:cubicBezTo>
                    <a:pt x="12" y="139"/>
                    <a:pt x="12" y="139"/>
                    <a:pt x="12" y="139"/>
                  </a:cubicBezTo>
                  <a:cubicBezTo>
                    <a:pt x="13" y="138"/>
                    <a:pt x="13" y="138"/>
                    <a:pt x="13" y="138"/>
                  </a:cubicBezTo>
                  <a:cubicBezTo>
                    <a:pt x="14" y="138"/>
                    <a:pt x="14" y="138"/>
                    <a:pt x="14" y="137"/>
                  </a:cubicBezTo>
                  <a:cubicBezTo>
                    <a:pt x="15" y="137"/>
                    <a:pt x="16" y="137"/>
                    <a:pt x="16" y="136"/>
                  </a:cubicBezTo>
                  <a:cubicBezTo>
                    <a:pt x="17" y="136"/>
                    <a:pt x="17" y="135"/>
                    <a:pt x="17" y="134"/>
                  </a:cubicBezTo>
                  <a:cubicBezTo>
                    <a:pt x="17" y="133"/>
                    <a:pt x="18" y="133"/>
                    <a:pt x="18" y="132"/>
                  </a:cubicBezTo>
                  <a:cubicBezTo>
                    <a:pt x="18" y="132"/>
                    <a:pt x="18" y="131"/>
                    <a:pt x="18" y="132"/>
                  </a:cubicBezTo>
                  <a:cubicBezTo>
                    <a:pt x="18" y="132"/>
                    <a:pt x="18" y="132"/>
                    <a:pt x="18" y="133"/>
                  </a:cubicBezTo>
                  <a:cubicBezTo>
                    <a:pt x="17" y="133"/>
                    <a:pt x="17" y="133"/>
                    <a:pt x="17" y="133"/>
                  </a:cubicBezTo>
                  <a:cubicBezTo>
                    <a:pt x="16" y="134"/>
                    <a:pt x="15" y="133"/>
                    <a:pt x="15" y="134"/>
                  </a:cubicBezTo>
                  <a:cubicBezTo>
                    <a:pt x="14" y="134"/>
                    <a:pt x="13" y="134"/>
                    <a:pt x="13" y="135"/>
                  </a:cubicBezTo>
                  <a:cubicBezTo>
                    <a:pt x="13" y="135"/>
                    <a:pt x="13" y="136"/>
                    <a:pt x="12" y="135"/>
                  </a:cubicBezTo>
                  <a:cubicBezTo>
                    <a:pt x="11" y="135"/>
                    <a:pt x="10" y="135"/>
                    <a:pt x="9" y="135"/>
                  </a:cubicBezTo>
                  <a:cubicBezTo>
                    <a:pt x="8" y="135"/>
                    <a:pt x="8" y="134"/>
                    <a:pt x="7" y="134"/>
                  </a:cubicBezTo>
                  <a:cubicBezTo>
                    <a:pt x="6" y="133"/>
                    <a:pt x="5" y="133"/>
                    <a:pt x="4" y="132"/>
                  </a:cubicBezTo>
                  <a:cubicBezTo>
                    <a:pt x="4" y="131"/>
                    <a:pt x="4" y="131"/>
                    <a:pt x="4" y="130"/>
                  </a:cubicBezTo>
                  <a:cubicBezTo>
                    <a:pt x="4" y="130"/>
                    <a:pt x="3" y="130"/>
                    <a:pt x="3" y="129"/>
                  </a:cubicBezTo>
                  <a:cubicBezTo>
                    <a:pt x="2" y="129"/>
                    <a:pt x="2" y="128"/>
                    <a:pt x="2" y="128"/>
                  </a:cubicBezTo>
                  <a:cubicBezTo>
                    <a:pt x="2" y="127"/>
                    <a:pt x="2" y="127"/>
                    <a:pt x="3" y="126"/>
                  </a:cubicBezTo>
                  <a:cubicBezTo>
                    <a:pt x="3" y="126"/>
                    <a:pt x="4" y="126"/>
                    <a:pt x="4" y="125"/>
                  </a:cubicBezTo>
                  <a:cubicBezTo>
                    <a:pt x="4" y="125"/>
                    <a:pt x="4" y="125"/>
                    <a:pt x="4" y="125"/>
                  </a:cubicBezTo>
                  <a:cubicBezTo>
                    <a:pt x="4" y="125"/>
                    <a:pt x="3" y="126"/>
                    <a:pt x="2" y="126"/>
                  </a:cubicBezTo>
                  <a:cubicBezTo>
                    <a:pt x="1" y="127"/>
                    <a:pt x="1" y="127"/>
                    <a:pt x="1" y="127"/>
                  </a:cubicBezTo>
                  <a:cubicBezTo>
                    <a:pt x="1" y="127"/>
                    <a:pt x="1" y="128"/>
                    <a:pt x="1" y="128"/>
                  </a:cubicBezTo>
                  <a:cubicBezTo>
                    <a:pt x="0" y="127"/>
                    <a:pt x="0" y="127"/>
                    <a:pt x="0" y="126"/>
                  </a:cubicBezTo>
                  <a:cubicBezTo>
                    <a:pt x="0" y="126"/>
                    <a:pt x="0" y="125"/>
                    <a:pt x="0" y="124"/>
                  </a:cubicBezTo>
                  <a:cubicBezTo>
                    <a:pt x="1" y="124"/>
                    <a:pt x="1" y="124"/>
                    <a:pt x="2" y="124"/>
                  </a:cubicBezTo>
                  <a:cubicBezTo>
                    <a:pt x="3" y="124"/>
                    <a:pt x="4" y="124"/>
                    <a:pt x="4" y="123"/>
                  </a:cubicBezTo>
                  <a:cubicBezTo>
                    <a:pt x="4" y="123"/>
                    <a:pt x="4" y="121"/>
                    <a:pt x="4" y="121"/>
                  </a:cubicBezTo>
                  <a:cubicBezTo>
                    <a:pt x="5" y="120"/>
                    <a:pt x="6" y="121"/>
                    <a:pt x="7" y="121"/>
                  </a:cubicBezTo>
                  <a:cubicBezTo>
                    <a:pt x="8" y="121"/>
                    <a:pt x="9" y="121"/>
                    <a:pt x="10" y="121"/>
                  </a:cubicBezTo>
                  <a:cubicBezTo>
                    <a:pt x="10" y="121"/>
                    <a:pt x="11" y="121"/>
                    <a:pt x="11" y="122"/>
                  </a:cubicBezTo>
                  <a:cubicBezTo>
                    <a:pt x="12" y="122"/>
                    <a:pt x="13" y="122"/>
                    <a:pt x="13" y="122"/>
                  </a:cubicBezTo>
                  <a:cubicBezTo>
                    <a:pt x="14" y="122"/>
                    <a:pt x="14" y="121"/>
                    <a:pt x="14" y="121"/>
                  </a:cubicBezTo>
                  <a:cubicBezTo>
                    <a:pt x="14" y="120"/>
                    <a:pt x="15" y="120"/>
                    <a:pt x="16" y="120"/>
                  </a:cubicBezTo>
                  <a:cubicBezTo>
                    <a:pt x="17" y="119"/>
                    <a:pt x="17" y="119"/>
                    <a:pt x="17" y="120"/>
                  </a:cubicBezTo>
                  <a:cubicBezTo>
                    <a:pt x="18" y="120"/>
                    <a:pt x="18" y="121"/>
                    <a:pt x="19" y="121"/>
                  </a:cubicBezTo>
                  <a:cubicBezTo>
                    <a:pt x="20" y="121"/>
                    <a:pt x="20" y="120"/>
                    <a:pt x="21" y="120"/>
                  </a:cubicBezTo>
                  <a:cubicBezTo>
                    <a:pt x="21" y="119"/>
                    <a:pt x="21" y="119"/>
                    <a:pt x="21" y="119"/>
                  </a:cubicBezTo>
                  <a:cubicBezTo>
                    <a:pt x="21" y="118"/>
                    <a:pt x="20" y="118"/>
                    <a:pt x="21" y="117"/>
                  </a:cubicBezTo>
                  <a:cubicBezTo>
                    <a:pt x="21" y="116"/>
                    <a:pt x="21" y="116"/>
                    <a:pt x="21" y="116"/>
                  </a:cubicBezTo>
                  <a:cubicBezTo>
                    <a:pt x="20" y="115"/>
                    <a:pt x="20" y="114"/>
                    <a:pt x="19" y="113"/>
                  </a:cubicBezTo>
                  <a:cubicBezTo>
                    <a:pt x="19" y="112"/>
                    <a:pt x="19" y="111"/>
                    <a:pt x="18" y="111"/>
                  </a:cubicBezTo>
                  <a:cubicBezTo>
                    <a:pt x="17" y="110"/>
                    <a:pt x="17" y="109"/>
                    <a:pt x="17" y="108"/>
                  </a:cubicBezTo>
                  <a:cubicBezTo>
                    <a:pt x="17" y="107"/>
                    <a:pt x="17" y="107"/>
                    <a:pt x="17" y="107"/>
                  </a:cubicBezTo>
                  <a:cubicBezTo>
                    <a:pt x="16" y="107"/>
                    <a:pt x="16" y="108"/>
                    <a:pt x="15" y="107"/>
                  </a:cubicBezTo>
                  <a:cubicBezTo>
                    <a:pt x="14" y="107"/>
                    <a:pt x="14" y="107"/>
                    <a:pt x="13" y="106"/>
                  </a:cubicBezTo>
                  <a:cubicBezTo>
                    <a:pt x="13" y="105"/>
                    <a:pt x="12" y="105"/>
                    <a:pt x="12" y="104"/>
                  </a:cubicBezTo>
                  <a:cubicBezTo>
                    <a:pt x="12" y="102"/>
                    <a:pt x="12" y="100"/>
                    <a:pt x="12" y="100"/>
                  </a:cubicBezTo>
                  <a:cubicBezTo>
                    <a:pt x="12" y="99"/>
                    <a:pt x="12" y="98"/>
                    <a:pt x="11" y="99"/>
                  </a:cubicBezTo>
                  <a:cubicBezTo>
                    <a:pt x="10" y="99"/>
                    <a:pt x="10" y="99"/>
                    <a:pt x="9" y="98"/>
                  </a:cubicBezTo>
                  <a:cubicBezTo>
                    <a:pt x="8" y="98"/>
                    <a:pt x="7" y="97"/>
                    <a:pt x="7" y="96"/>
                  </a:cubicBezTo>
                  <a:cubicBezTo>
                    <a:pt x="7" y="95"/>
                    <a:pt x="7" y="94"/>
                    <a:pt x="7" y="93"/>
                  </a:cubicBezTo>
                  <a:cubicBezTo>
                    <a:pt x="7" y="93"/>
                    <a:pt x="9" y="91"/>
                    <a:pt x="10" y="90"/>
                  </a:cubicBezTo>
                  <a:cubicBezTo>
                    <a:pt x="10" y="88"/>
                    <a:pt x="10" y="88"/>
                    <a:pt x="10" y="87"/>
                  </a:cubicBezTo>
                  <a:cubicBezTo>
                    <a:pt x="11" y="86"/>
                    <a:pt x="11" y="86"/>
                    <a:pt x="12" y="85"/>
                  </a:cubicBezTo>
                  <a:cubicBezTo>
                    <a:pt x="12" y="84"/>
                    <a:pt x="13" y="84"/>
                    <a:pt x="14" y="85"/>
                  </a:cubicBezTo>
                  <a:cubicBezTo>
                    <a:pt x="14" y="85"/>
                    <a:pt x="15" y="87"/>
                    <a:pt x="16" y="87"/>
                  </a:cubicBezTo>
                  <a:cubicBezTo>
                    <a:pt x="16" y="88"/>
                    <a:pt x="16" y="88"/>
                    <a:pt x="17" y="87"/>
                  </a:cubicBezTo>
                  <a:cubicBezTo>
                    <a:pt x="18" y="87"/>
                    <a:pt x="19" y="86"/>
                    <a:pt x="20" y="86"/>
                  </a:cubicBezTo>
                  <a:cubicBezTo>
                    <a:pt x="21" y="86"/>
                    <a:pt x="23" y="86"/>
                    <a:pt x="23" y="85"/>
                  </a:cubicBezTo>
                  <a:cubicBezTo>
                    <a:pt x="23" y="85"/>
                    <a:pt x="24" y="84"/>
                    <a:pt x="24" y="83"/>
                  </a:cubicBezTo>
                  <a:cubicBezTo>
                    <a:pt x="24" y="82"/>
                    <a:pt x="25" y="81"/>
                    <a:pt x="25" y="80"/>
                  </a:cubicBezTo>
                  <a:cubicBezTo>
                    <a:pt x="26" y="80"/>
                    <a:pt x="26" y="78"/>
                    <a:pt x="26" y="78"/>
                  </a:cubicBezTo>
                  <a:cubicBezTo>
                    <a:pt x="26" y="78"/>
                    <a:pt x="26" y="77"/>
                    <a:pt x="27" y="76"/>
                  </a:cubicBezTo>
                  <a:cubicBezTo>
                    <a:pt x="28" y="76"/>
                    <a:pt x="29" y="75"/>
                    <a:pt x="29" y="74"/>
                  </a:cubicBezTo>
                  <a:cubicBezTo>
                    <a:pt x="30" y="73"/>
                    <a:pt x="31" y="71"/>
                    <a:pt x="31" y="70"/>
                  </a:cubicBezTo>
                  <a:cubicBezTo>
                    <a:pt x="32" y="69"/>
                    <a:pt x="32" y="68"/>
                    <a:pt x="32" y="67"/>
                  </a:cubicBezTo>
                  <a:cubicBezTo>
                    <a:pt x="32" y="66"/>
                    <a:pt x="32" y="65"/>
                    <a:pt x="33" y="64"/>
                  </a:cubicBezTo>
                  <a:cubicBezTo>
                    <a:pt x="33" y="64"/>
                    <a:pt x="34" y="63"/>
                    <a:pt x="35" y="63"/>
                  </a:cubicBezTo>
                  <a:cubicBezTo>
                    <a:pt x="36" y="63"/>
                    <a:pt x="36" y="63"/>
                    <a:pt x="36" y="62"/>
                  </a:cubicBezTo>
                  <a:cubicBezTo>
                    <a:pt x="36" y="61"/>
                    <a:pt x="35" y="61"/>
                    <a:pt x="35" y="60"/>
                  </a:cubicBezTo>
                  <a:cubicBezTo>
                    <a:pt x="36" y="59"/>
                    <a:pt x="36" y="58"/>
                    <a:pt x="37" y="57"/>
                  </a:cubicBezTo>
                  <a:cubicBezTo>
                    <a:pt x="37" y="56"/>
                    <a:pt x="38" y="56"/>
                    <a:pt x="38" y="55"/>
                  </a:cubicBezTo>
                  <a:cubicBezTo>
                    <a:pt x="39" y="54"/>
                    <a:pt x="40" y="54"/>
                    <a:pt x="40" y="53"/>
                  </a:cubicBezTo>
                  <a:cubicBezTo>
                    <a:pt x="40" y="53"/>
                    <a:pt x="39" y="53"/>
                    <a:pt x="39" y="52"/>
                  </a:cubicBezTo>
                  <a:cubicBezTo>
                    <a:pt x="39" y="52"/>
                    <a:pt x="39" y="51"/>
                    <a:pt x="39" y="50"/>
                  </a:cubicBezTo>
                  <a:cubicBezTo>
                    <a:pt x="39" y="49"/>
                    <a:pt x="39" y="48"/>
                    <a:pt x="38" y="47"/>
                  </a:cubicBezTo>
                  <a:cubicBezTo>
                    <a:pt x="38" y="46"/>
                    <a:pt x="38" y="45"/>
                    <a:pt x="38" y="45"/>
                  </a:cubicBezTo>
                  <a:cubicBezTo>
                    <a:pt x="38" y="44"/>
                    <a:pt x="40" y="43"/>
                    <a:pt x="41" y="43"/>
                  </a:cubicBezTo>
                  <a:cubicBezTo>
                    <a:pt x="42" y="42"/>
                    <a:pt x="43" y="42"/>
                    <a:pt x="43" y="41"/>
                  </a:cubicBezTo>
                  <a:cubicBezTo>
                    <a:pt x="43" y="40"/>
                    <a:pt x="43" y="39"/>
                    <a:pt x="42" y="39"/>
                  </a:cubicBezTo>
                  <a:cubicBezTo>
                    <a:pt x="41" y="38"/>
                    <a:pt x="40" y="38"/>
                    <a:pt x="39" y="38"/>
                  </a:cubicBezTo>
                  <a:cubicBezTo>
                    <a:pt x="38" y="38"/>
                    <a:pt x="37" y="38"/>
                    <a:pt x="37" y="37"/>
                  </a:cubicBezTo>
                  <a:cubicBezTo>
                    <a:pt x="37" y="35"/>
                    <a:pt x="37" y="34"/>
                    <a:pt x="37" y="34"/>
                  </a:cubicBezTo>
                  <a:cubicBezTo>
                    <a:pt x="37" y="35"/>
                    <a:pt x="36" y="35"/>
                    <a:pt x="35" y="35"/>
                  </a:cubicBezTo>
                  <a:cubicBezTo>
                    <a:pt x="35" y="35"/>
                    <a:pt x="33" y="32"/>
                    <a:pt x="32" y="31"/>
                  </a:cubicBezTo>
                  <a:cubicBezTo>
                    <a:pt x="32" y="31"/>
                    <a:pt x="31" y="30"/>
                    <a:pt x="31" y="29"/>
                  </a:cubicBezTo>
                  <a:cubicBezTo>
                    <a:pt x="32" y="28"/>
                    <a:pt x="32" y="28"/>
                    <a:pt x="31" y="27"/>
                  </a:cubicBezTo>
                  <a:cubicBezTo>
                    <a:pt x="31" y="26"/>
                    <a:pt x="30" y="24"/>
                    <a:pt x="30" y="24"/>
                  </a:cubicBezTo>
                  <a:cubicBezTo>
                    <a:pt x="31" y="24"/>
                    <a:pt x="32" y="22"/>
                    <a:pt x="32" y="22"/>
                  </a:cubicBezTo>
                  <a:cubicBezTo>
                    <a:pt x="31" y="21"/>
                    <a:pt x="30" y="22"/>
                    <a:pt x="29" y="21"/>
                  </a:cubicBezTo>
                  <a:cubicBezTo>
                    <a:pt x="29" y="21"/>
                    <a:pt x="29" y="20"/>
                    <a:pt x="29" y="19"/>
                  </a:cubicBezTo>
                  <a:cubicBezTo>
                    <a:pt x="29" y="19"/>
                    <a:pt x="29" y="19"/>
                    <a:pt x="28" y="18"/>
                  </a:cubicBezTo>
                  <a:cubicBezTo>
                    <a:pt x="28" y="17"/>
                    <a:pt x="28" y="16"/>
                    <a:pt x="29" y="15"/>
                  </a:cubicBezTo>
                  <a:cubicBezTo>
                    <a:pt x="29" y="15"/>
                    <a:pt x="30" y="14"/>
                    <a:pt x="32" y="15"/>
                  </a:cubicBezTo>
                  <a:cubicBezTo>
                    <a:pt x="34" y="15"/>
                    <a:pt x="35" y="15"/>
                    <a:pt x="37" y="15"/>
                  </a:cubicBezTo>
                  <a:cubicBezTo>
                    <a:pt x="39" y="16"/>
                    <a:pt x="40" y="16"/>
                    <a:pt x="41" y="16"/>
                  </a:cubicBezTo>
                  <a:cubicBezTo>
                    <a:pt x="42" y="17"/>
                    <a:pt x="44" y="16"/>
                    <a:pt x="45" y="15"/>
                  </a:cubicBezTo>
                  <a:cubicBezTo>
                    <a:pt x="46" y="14"/>
                    <a:pt x="47" y="14"/>
                    <a:pt x="48" y="14"/>
                  </a:cubicBezTo>
                  <a:cubicBezTo>
                    <a:pt x="49" y="14"/>
                    <a:pt x="49" y="13"/>
                    <a:pt x="49" y="12"/>
                  </a:cubicBezTo>
                  <a:cubicBezTo>
                    <a:pt x="49" y="11"/>
                    <a:pt x="50" y="11"/>
                    <a:pt x="51" y="10"/>
                  </a:cubicBezTo>
                  <a:cubicBezTo>
                    <a:pt x="52" y="9"/>
                    <a:pt x="53" y="8"/>
                    <a:pt x="54" y="7"/>
                  </a:cubicBezTo>
                  <a:cubicBezTo>
                    <a:pt x="54" y="6"/>
                    <a:pt x="55" y="6"/>
                    <a:pt x="55" y="6"/>
                  </a:cubicBezTo>
                  <a:cubicBezTo>
                    <a:pt x="55" y="6"/>
                    <a:pt x="56" y="6"/>
                    <a:pt x="56" y="6"/>
                  </a:cubicBezTo>
                  <a:cubicBezTo>
                    <a:pt x="57" y="6"/>
                    <a:pt x="57" y="5"/>
                    <a:pt x="57" y="4"/>
                  </a:cubicBezTo>
                  <a:cubicBezTo>
                    <a:pt x="58" y="4"/>
                    <a:pt x="60" y="2"/>
                    <a:pt x="60" y="2"/>
                  </a:cubicBezTo>
                  <a:cubicBezTo>
                    <a:pt x="61" y="2"/>
                    <a:pt x="64" y="0"/>
                    <a:pt x="65" y="0"/>
                  </a:cubicBezTo>
                  <a:cubicBezTo>
                    <a:pt x="66" y="1"/>
                    <a:pt x="68" y="1"/>
                    <a:pt x="68" y="2"/>
                  </a:cubicBezTo>
                  <a:cubicBezTo>
                    <a:pt x="69" y="3"/>
                    <a:pt x="70" y="4"/>
                    <a:pt x="71" y="4"/>
                  </a:cubicBezTo>
                  <a:cubicBezTo>
                    <a:pt x="72" y="5"/>
                    <a:pt x="72" y="5"/>
                    <a:pt x="73" y="5"/>
                  </a:cubicBezTo>
                  <a:cubicBezTo>
                    <a:pt x="74" y="4"/>
                    <a:pt x="74" y="4"/>
                    <a:pt x="74" y="5"/>
                  </a:cubicBezTo>
                  <a:cubicBezTo>
                    <a:pt x="74" y="7"/>
                    <a:pt x="74" y="7"/>
                    <a:pt x="74" y="8"/>
                  </a:cubicBezTo>
                  <a:cubicBezTo>
                    <a:pt x="74" y="10"/>
                    <a:pt x="74" y="11"/>
                    <a:pt x="74" y="12"/>
                  </a:cubicBezTo>
                  <a:cubicBezTo>
                    <a:pt x="73" y="13"/>
                    <a:pt x="72" y="15"/>
                    <a:pt x="71" y="15"/>
                  </a:cubicBezTo>
                  <a:cubicBezTo>
                    <a:pt x="71" y="16"/>
                    <a:pt x="71" y="17"/>
                    <a:pt x="71" y="18"/>
                  </a:cubicBezTo>
                  <a:cubicBezTo>
                    <a:pt x="70" y="19"/>
                    <a:pt x="71" y="20"/>
                    <a:pt x="69" y="20"/>
                  </a:cubicBezTo>
                  <a:cubicBezTo>
                    <a:pt x="68" y="20"/>
                    <a:pt x="66" y="21"/>
                    <a:pt x="67" y="22"/>
                  </a:cubicBezTo>
                  <a:cubicBezTo>
                    <a:pt x="67" y="23"/>
                    <a:pt x="68" y="23"/>
                    <a:pt x="68" y="24"/>
                  </a:cubicBezTo>
                  <a:cubicBezTo>
                    <a:pt x="68" y="25"/>
                    <a:pt x="67" y="26"/>
                    <a:pt x="67" y="27"/>
                  </a:cubicBezTo>
                  <a:cubicBezTo>
                    <a:pt x="67" y="27"/>
                    <a:pt x="69" y="29"/>
                    <a:pt x="70" y="29"/>
                  </a:cubicBezTo>
                  <a:cubicBezTo>
                    <a:pt x="71" y="29"/>
                    <a:pt x="71" y="29"/>
                    <a:pt x="71" y="30"/>
                  </a:cubicBezTo>
                  <a:cubicBezTo>
                    <a:pt x="71" y="31"/>
                    <a:pt x="72" y="32"/>
                    <a:pt x="73" y="33"/>
                  </a:cubicBezTo>
                  <a:cubicBezTo>
                    <a:pt x="73" y="34"/>
                    <a:pt x="73" y="35"/>
                    <a:pt x="73" y="35"/>
                  </a:cubicBezTo>
                  <a:cubicBezTo>
                    <a:pt x="72" y="36"/>
                    <a:pt x="72" y="36"/>
                    <a:pt x="71" y="37"/>
                  </a:cubicBezTo>
                  <a:cubicBezTo>
                    <a:pt x="71" y="38"/>
                    <a:pt x="71" y="39"/>
                    <a:pt x="70" y="38"/>
                  </a:cubicBezTo>
                  <a:cubicBezTo>
                    <a:pt x="69" y="37"/>
                    <a:pt x="68" y="37"/>
                    <a:pt x="68" y="36"/>
                  </a:cubicBezTo>
                  <a:cubicBezTo>
                    <a:pt x="68" y="35"/>
                    <a:pt x="68" y="35"/>
                    <a:pt x="67" y="36"/>
                  </a:cubicBezTo>
                  <a:cubicBezTo>
                    <a:pt x="66" y="36"/>
                    <a:pt x="65" y="35"/>
                    <a:pt x="66" y="36"/>
                  </a:cubicBezTo>
                  <a:cubicBezTo>
                    <a:pt x="66" y="38"/>
                    <a:pt x="66" y="39"/>
                    <a:pt x="67" y="40"/>
                  </a:cubicBezTo>
                  <a:cubicBezTo>
                    <a:pt x="68" y="41"/>
                    <a:pt x="69" y="41"/>
                    <a:pt x="69" y="42"/>
                  </a:cubicBezTo>
                  <a:cubicBezTo>
                    <a:pt x="69" y="44"/>
                    <a:pt x="70" y="44"/>
                    <a:pt x="70" y="46"/>
                  </a:cubicBezTo>
                  <a:cubicBezTo>
                    <a:pt x="70" y="47"/>
                    <a:pt x="70" y="49"/>
                    <a:pt x="70" y="49"/>
                  </a:cubicBezTo>
                  <a:cubicBezTo>
                    <a:pt x="71" y="49"/>
                    <a:pt x="72" y="49"/>
                    <a:pt x="72" y="48"/>
                  </a:cubicBezTo>
                  <a:cubicBezTo>
                    <a:pt x="73" y="47"/>
                    <a:pt x="73" y="47"/>
                    <a:pt x="74" y="48"/>
                  </a:cubicBezTo>
                  <a:cubicBezTo>
                    <a:pt x="74" y="50"/>
                    <a:pt x="75" y="51"/>
                    <a:pt x="76" y="51"/>
                  </a:cubicBezTo>
                  <a:cubicBezTo>
                    <a:pt x="76" y="52"/>
                    <a:pt x="77" y="53"/>
                    <a:pt x="77" y="53"/>
                  </a:cubicBezTo>
                  <a:cubicBezTo>
                    <a:pt x="78" y="52"/>
                    <a:pt x="79" y="52"/>
                    <a:pt x="80" y="52"/>
                  </a:cubicBezTo>
                  <a:cubicBezTo>
                    <a:pt x="80" y="53"/>
                    <a:pt x="82" y="54"/>
                    <a:pt x="82" y="54"/>
                  </a:cubicBezTo>
                  <a:cubicBezTo>
                    <a:pt x="82" y="54"/>
                    <a:pt x="82" y="55"/>
                    <a:pt x="82" y="56"/>
                  </a:cubicBezTo>
                  <a:cubicBezTo>
                    <a:pt x="82" y="56"/>
                    <a:pt x="83" y="56"/>
                    <a:pt x="85" y="57"/>
                  </a:cubicBezTo>
                  <a:cubicBezTo>
                    <a:pt x="86" y="57"/>
                    <a:pt x="87" y="58"/>
                    <a:pt x="88" y="59"/>
                  </a:cubicBezTo>
                  <a:cubicBezTo>
                    <a:pt x="88" y="59"/>
                    <a:pt x="88" y="59"/>
                    <a:pt x="88" y="59"/>
                  </a:cubicBezTo>
                  <a:cubicBezTo>
                    <a:pt x="88" y="59"/>
                    <a:pt x="88" y="61"/>
                    <a:pt x="88" y="61"/>
                  </a:cubicBezTo>
                  <a:cubicBezTo>
                    <a:pt x="87" y="62"/>
                    <a:pt x="86" y="64"/>
                    <a:pt x="86" y="64"/>
                  </a:cubicBezTo>
                  <a:cubicBezTo>
                    <a:pt x="85" y="64"/>
                    <a:pt x="85" y="64"/>
                    <a:pt x="85" y="65"/>
                  </a:cubicBezTo>
                  <a:cubicBezTo>
                    <a:pt x="86" y="66"/>
                    <a:pt x="86" y="66"/>
                    <a:pt x="85" y="66"/>
                  </a:cubicBezTo>
                  <a:cubicBezTo>
                    <a:pt x="85" y="67"/>
                    <a:pt x="85" y="68"/>
                    <a:pt x="85" y="69"/>
                  </a:cubicBezTo>
                  <a:cubicBezTo>
                    <a:pt x="85" y="69"/>
                    <a:pt x="86" y="70"/>
                    <a:pt x="85" y="70"/>
                  </a:cubicBezTo>
                  <a:cubicBezTo>
                    <a:pt x="85" y="71"/>
                    <a:pt x="84" y="71"/>
                    <a:pt x="84" y="72"/>
                  </a:cubicBezTo>
                  <a:cubicBezTo>
                    <a:pt x="84" y="72"/>
                    <a:pt x="84" y="73"/>
                    <a:pt x="84" y="74"/>
                  </a:cubicBezTo>
                  <a:cubicBezTo>
                    <a:pt x="84" y="74"/>
                    <a:pt x="85" y="75"/>
                    <a:pt x="86" y="75"/>
                  </a:cubicBezTo>
                  <a:cubicBezTo>
                    <a:pt x="87" y="76"/>
                    <a:pt x="88" y="77"/>
                    <a:pt x="88" y="76"/>
                  </a:cubicBezTo>
                  <a:cubicBezTo>
                    <a:pt x="88" y="75"/>
                    <a:pt x="88" y="76"/>
                    <a:pt x="89" y="76"/>
                  </a:cubicBezTo>
                  <a:cubicBezTo>
                    <a:pt x="90" y="77"/>
                    <a:pt x="92" y="78"/>
                    <a:pt x="92" y="78"/>
                  </a:cubicBezTo>
                  <a:cubicBezTo>
                    <a:pt x="93" y="78"/>
                    <a:pt x="93" y="78"/>
                    <a:pt x="94" y="79"/>
                  </a:cubicBezTo>
                  <a:cubicBezTo>
                    <a:pt x="94" y="80"/>
                    <a:pt x="94" y="81"/>
                    <a:pt x="95" y="81"/>
                  </a:cubicBezTo>
                  <a:cubicBezTo>
                    <a:pt x="96" y="80"/>
                    <a:pt x="96" y="81"/>
                    <a:pt x="96" y="81"/>
                  </a:cubicBezTo>
                  <a:cubicBezTo>
                    <a:pt x="97" y="81"/>
                    <a:pt x="97" y="82"/>
                    <a:pt x="98" y="83"/>
                  </a:cubicBezTo>
                  <a:cubicBezTo>
                    <a:pt x="99" y="83"/>
                    <a:pt x="99" y="83"/>
                    <a:pt x="100" y="83"/>
                  </a:cubicBezTo>
                  <a:cubicBezTo>
                    <a:pt x="100" y="83"/>
                    <a:pt x="100" y="83"/>
                    <a:pt x="101" y="83"/>
                  </a:cubicBezTo>
                  <a:cubicBezTo>
                    <a:pt x="102" y="84"/>
                    <a:pt x="103" y="84"/>
                    <a:pt x="103" y="85"/>
                  </a:cubicBezTo>
                  <a:cubicBezTo>
                    <a:pt x="104" y="85"/>
                    <a:pt x="105" y="85"/>
                    <a:pt x="105" y="85"/>
                  </a:cubicBezTo>
                  <a:cubicBezTo>
                    <a:pt x="106" y="85"/>
                    <a:pt x="106" y="86"/>
                    <a:pt x="107" y="86"/>
                  </a:cubicBezTo>
                  <a:cubicBezTo>
                    <a:pt x="107" y="87"/>
                    <a:pt x="109" y="87"/>
                    <a:pt x="110" y="87"/>
                  </a:cubicBezTo>
                  <a:cubicBezTo>
                    <a:pt x="110" y="87"/>
                    <a:pt x="111" y="88"/>
                    <a:pt x="111" y="88"/>
                  </a:cubicBezTo>
                  <a:cubicBezTo>
                    <a:pt x="112" y="87"/>
                    <a:pt x="112" y="87"/>
                    <a:pt x="113" y="87"/>
                  </a:cubicBezTo>
                  <a:cubicBezTo>
                    <a:pt x="114" y="87"/>
                    <a:pt x="115" y="88"/>
                    <a:pt x="115" y="87"/>
                  </a:cubicBezTo>
                  <a:cubicBezTo>
                    <a:pt x="116" y="87"/>
                    <a:pt x="115" y="86"/>
                    <a:pt x="116" y="87"/>
                  </a:cubicBezTo>
                  <a:cubicBezTo>
                    <a:pt x="117" y="87"/>
                    <a:pt x="117" y="86"/>
                    <a:pt x="117" y="86"/>
                  </a:cubicBezTo>
                  <a:cubicBezTo>
                    <a:pt x="118" y="87"/>
                    <a:pt x="119" y="87"/>
                    <a:pt x="120" y="87"/>
                  </a:cubicBezTo>
                  <a:cubicBezTo>
                    <a:pt x="121" y="87"/>
                    <a:pt x="122" y="88"/>
                    <a:pt x="122" y="89"/>
                  </a:cubicBezTo>
                  <a:cubicBezTo>
                    <a:pt x="122" y="90"/>
                    <a:pt x="122" y="90"/>
                    <a:pt x="124" y="91"/>
                  </a:cubicBezTo>
                  <a:cubicBezTo>
                    <a:pt x="125" y="92"/>
                    <a:pt x="126" y="93"/>
                    <a:pt x="126" y="93"/>
                  </a:cubicBezTo>
                  <a:cubicBezTo>
                    <a:pt x="127" y="93"/>
                    <a:pt x="128" y="93"/>
                    <a:pt x="129" y="92"/>
                  </a:cubicBezTo>
                  <a:cubicBezTo>
                    <a:pt x="130" y="92"/>
                    <a:pt x="130" y="92"/>
                    <a:pt x="130" y="93"/>
                  </a:cubicBezTo>
                  <a:cubicBezTo>
                    <a:pt x="131" y="94"/>
                    <a:pt x="131" y="95"/>
                    <a:pt x="131" y="94"/>
                  </a:cubicBezTo>
                  <a:cubicBezTo>
                    <a:pt x="132" y="94"/>
                    <a:pt x="133" y="94"/>
                    <a:pt x="133" y="94"/>
                  </a:cubicBezTo>
                  <a:cubicBezTo>
                    <a:pt x="134" y="94"/>
                    <a:pt x="135" y="94"/>
                    <a:pt x="136" y="94"/>
                  </a:cubicBezTo>
                  <a:cubicBezTo>
                    <a:pt x="137" y="95"/>
                    <a:pt x="138" y="96"/>
                    <a:pt x="139" y="96"/>
                  </a:cubicBezTo>
                  <a:cubicBezTo>
                    <a:pt x="139" y="95"/>
                    <a:pt x="141" y="94"/>
                    <a:pt x="141" y="95"/>
                  </a:cubicBezTo>
                  <a:cubicBezTo>
                    <a:pt x="141" y="96"/>
                    <a:pt x="142" y="96"/>
                    <a:pt x="142" y="96"/>
                  </a:cubicBezTo>
                  <a:cubicBezTo>
                    <a:pt x="143" y="96"/>
                    <a:pt x="143" y="96"/>
                    <a:pt x="144" y="96"/>
                  </a:cubicBezTo>
                  <a:cubicBezTo>
                    <a:pt x="144" y="95"/>
                    <a:pt x="145" y="96"/>
                    <a:pt x="145" y="96"/>
                  </a:cubicBezTo>
                  <a:cubicBezTo>
                    <a:pt x="146" y="96"/>
                    <a:pt x="147" y="95"/>
                    <a:pt x="147" y="95"/>
                  </a:cubicBezTo>
                  <a:cubicBezTo>
                    <a:pt x="148" y="96"/>
                    <a:pt x="149" y="95"/>
                    <a:pt x="149" y="95"/>
                  </a:cubicBezTo>
                  <a:cubicBezTo>
                    <a:pt x="149" y="94"/>
                    <a:pt x="149" y="92"/>
                    <a:pt x="149" y="91"/>
                  </a:cubicBezTo>
                  <a:cubicBezTo>
                    <a:pt x="149" y="90"/>
                    <a:pt x="148" y="90"/>
                    <a:pt x="147" y="89"/>
                  </a:cubicBezTo>
                  <a:cubicBezTo>
                    <a:pt x="147" y="88"/>
                    <a:pt x="147" y="86"/>
                    <a:pt x="147" y="85"/>
                  </a:cubicBezTo>
                  <a:cubicBezTo>
                    <a:pt x="147" y="84"/>
                    <a:pt x="147" y="83"/>
                    <a:pt x="147" y="82"/>
                  </a:cubicBezTo>
                  <a:cubicBezTo>
                    <a:pt x="147" y="81"/>
                    <a:pt x="146" y="80"/>
                    <a:pt x="146" y="80"/>
                  </a:cubicBezTo>
                  <a:cubicBezTo>
                    <a:pt x="147" y="80"/>
                    <a:pt x="147" y="80"/>
                    <a:pt x="147" y="80"/>
                  </a:cubicBezTo>
                  <a:cubicBezTo>
                    <a:pt x="148" y="80"/>
                    <a:pt x="149" y="79"/>
                    <a:pt x="150" y="79"/>
                  </a:cubicBezTo>
                  <a:cubicBezTo>
                    <a:pt x="151" y="78"/>
                    <a:pt x="152" y="79"/>
                    <a:pt x="152" y="79"/>
                  </a:cubicBezTo>
                  <a:cubicBezTo>
                    <a:pt x="152" y="80"/>
                    <a:pt x="153" y="80"/>
                    <a:pt x="153" y="81"/>
                  </a:cubicBezTo>
                  <a:cubicBezTo>
                    <a:pt x="153" y="82"/>
                    <a:pt x="152" y="83"/>
                    <a:pt x="152" y="84"/>
                  </a:cubicBezTo>
                  <a:cubicBezTo>
                    <a:pt x="152" y="84"/>
                    <a:pt x="153" y="86"/>
                    <a:pt x="153" y="85"/>
                  </a:cubicBezTo>
                  <a:cubicBezTo>
                    <a:pt x="153" y="85"/>
                    <a:pt x="154" y="86"/>
                    <a:pt x="153" y="86"/>
                  </a:cubicBezTo>
                  <a:cubicBezTo>
                    <a:pt x="153" y="87"/>
                    <a:pt x="152" y="87"/>
                    <a:pt x="153" y="88"/>
                  </a:cubicBezTo>
                  <a:cubicBezTo>
                    <a:pt x="153" y="88"/>
                    <a:pt x="154" y="89"/>
                    <a:pt x="154" y="90"/>
                  </a:cubicBezTo>
                  <a:cubicBezTo>
                    <a:pt x="154" y="90"/>
                    <a:pt x="155" y="90"/>
                    <a:pt x="156" y="90"/>
                  </a:cubicBezTo>
                  <a:cubicBezTo>
                    <a:pt x="156" y="91"/>
                    <a:pt x="157" y="91"/>
                    <a:pt x="157" y="91"/>
                  </a:cubicBezTo>
                  <a:cubicBezTo>
                    <a:pt x="158" y="90"/>
                    <a:pt x="158" y="90"/>
                    <a:pt x="158" y="91"/>
                  </a:cubicBezTo>
                  <a:cubicBezTo>
                    <a:pt x="159" y="91"/>
                    <a:pt x="160" y="91"/>
                    <a:pt x="160" y="91"/>
                  </a:cubicBezTo>
                  <a:cubicBezTo>
                    <a:pt x="161" y="91"/>
                    <a:pt x="161" y="92"/>
                    <a:pt x="162" y="92"/>
                  </a:cubicBezTo>
                  <a:cubicBezTo>
                    <a:pt x="162" y="91"/>
                    <a:pt x="164" y="90"/>
                    <a:pt x="164" y="90"/>
                  </a:cubicBezTo>
                  <a:cubicBezTo>
                    <a:pt x="165" y="90"/>
                    <a:pt x="165" y="90"/>
                    <a:pt x="166" y="90"/>
                  </a:cubicBezTo>
                  <a:cubicBezTo>
                    <a:pt x="168" y="91"/>
                    <a:pt x="169" y="91"/>
                    <a:pt x="170" y="91"/>
                  </a:cubicBezTo>
                  <a:cubicBezTo>
                    <a:pt x="171" y="90"/>
                    <a:pt x="172" y="90"/>
                    <a:pt x="174" y="90"/>
                  </a:cubicBezTo>
                  <a:cubicBezTo>
                    <a:pt x="175" y="90"/>
                    <a:pt x="177" y="90"/>
                    <a:pt x="178" y="89"/>
                  </a:cubicBezTo>
                  <a:cubicBezTo>
                    <a:pt x="179" y="89"/>
                    <a:pt x="178" y="89"/>
                    <a:pt x="178" y="88"/>
                  </a:cubicBezTo>
                  <a:cubicBezTo>
                    <a:pt x="178" y="87"/>
                    <a:pt x="177" y="86"/>
                    <a:pt x="178" y="85"/>
                  </a:cubicBezTo>
                  <a:cubicBezTo>
                    <a:pt x="178" y="84"/>
                    <a:pt x="178" y="84"/>
                    <a:pt x="177" y="84"/>
                  </a:cubicBezTo>
                  <a:cubicBezTo>
                    <a:pt x="176" y="83"/>
                    <a:pt x="176" y="84"/>
                    <a:pt x="175" y="83"/>
                  </a:cubicBezTo>
                  <a:cubicBezTo>
                    <a:pt x="174" y="83"/>
                    <a:pt x="173" y="82"/>
                    <a:pt x="173" y="81"/>
                  </a:cubicBezTo>
                  <a:cubicBezTo>
                    <a:pt x="173" y="80"/>
                    <a:pt x="174" y="80"/>
                    <a:pt x="174" y="80"/>
                  </a:cubicBezTo>
                  <a:cubicBezTo>
                    <a:pt x="174" y="80"/>
                    <a:pt x="174" y="80"/>
                    <a:pt x="175" y="80"/>
                  </a:cubicBezTo>
                  <a:cubicBezTo>
                    <a:pt x="175" y="80"/>
                    <a:pt x="176" y="80"/>
                    <a:pt x="177" y="80"/>
                  </a:cubicBezTo>
                  <a:cubicBezTo>
                    <a:pt x="177" y="79"/>
                    <a:pt x="177" y="79"/>
                    <a:pt x="178" y="79"/>
                  </a:cubicBezTo>
                  <a:cubicBezTo>
                    <a:pt x="180" y="79"/>
                    <a:pt x="180" y="79"/>
                    <a:pt x="181" y="78"/>
                  </a:cubicBezTo>
                  <a:cubicBezTo>
                    <a:pt x="181" y="77"/>
                    <a:pt x="181" y="76"/>
                    <a:pt x="181" y="76"/>
                  </a:cubicBezTo>
                  <a:cubicBezTo>
                    <a:pt x="182" y="75"/>
                    <a:pt x="182" y="75"/>
                    <a:pt x="182" y="74"/>
                  </a:cubicBezTo>
                  <a:cubicBezTo>
                    <a:pt x="183" y="74"/>
                    <a:pt x="184" y="73"/>
                    <a:pt x="184" y="72"/>
                  </a:cubicBezTo>
                  <a:cubicBezTo>
                    <a:pt x="184" y="71"/>
                    <a:pt x="184" y="71"/>
                    <a:pt x="185" y="70"/>
                  </a:cubicBezTo>
                  <a:cubicBezTo>
                    <a:pt x="187" y="70"/>
                    <a:pt x="189" y="69"/>
                    <a:pt x="189" y="68"/>
                  </a:cubicBezTo>
                  <a:cubicBezTo>
                    <a:pt x="190" y="67"/>
                    <a:pt x="191" y="66"/>
                    <a:pt x="191" y="65"/>
                  </a:cubicBezTo>
                  <a:cubicBezTo>
                    <a:pt x="192" y="64"/>
                    <a:pt x="192" y="64"/>
                    <a:pt x="193" y="64"/>
                  </a:cubicBezTo>
                  <a:cubicBezTo>
                    <a:pt x="193" y="63"/>
                    <a:pt x="193" y="63"/>
                    <a:pt x="194" y="63"/>
                  </a:cubicBezTo>
                  <a:cubicBezTo>
                    <a:pt x="194" y="63"/>
                    <a:pt x="196" y="64"/>
                    <a:pt x="196" y="64"/>
                  </a:cubicBezTo>
                  <a:cubicBezTo>
                    <a:pt x="197" y="64"/>
                    <a:pt x="199" y="65"/>
                    <a:pt x="199" y="65"/>
                  </a:cubicBezTo>
                  <a:cubicBezTo>
                    <a:pt x="200" y="65"/>
                    <a:pt x="200" y="65"/>
                    <a:pt x="201" y="64"/>
                  </a:cubicBezTo>
                  <a:cubicBezTo>
                    <a:pt x="201" y="63"/>
                    <a:pt x="201" y="62"/>
                    <a:pt x="202" y="62"/>
                  </a:cubicBezTo>
                  <a:cubicBezTo>
                    <a:pt x="203" y="61"/>
                    <a:pt x="204" y="61"/>
                    <a:pt x="204" y="61"/>
                  </a:cubicBezTo>
                  <a:cubicBezTo>
                    <a:pt x="205" y="61"/>
                    <a:pt x="205" y="62"/>
                    <a:pt x="206" y="63"/>
                  </a:cubicBezTo>
                  <a:cubicBezTo>
                    <a:pt x="207" y="63"/>
                    <a:pt x="207" y="63"/>
                    <a:pt x="206" y="64"/>
                  </a:cubicBezTo>
                  <a:cubicBezTo>
                    <a:pt x="205" y="64"/>
                    <a:pt x="205" y="65"/>
                    <a:pt x="206" y="65"/>
                  </a:cubicBezTo>
                  <a:cubicBezTo>
                    <a:pt x="206" y="66"/>
                    <a:pt x="207" y="66"/>
                    <a:pt x="208" y="65"/>
                  </a:cubicBezTo>
                  <a:cubicBezTo>
                    <a:pt x="208" y="65"/>
                    <a:pt x="208" y="66"/>
                    <a:pt x="209" y="67"/>
                  </a:cubicBezTo>
                  <a:cubicBezTo>
                    <a:pt x="209" y="67"/>
                    <a:pt x="210" y="68"/>
                    <a:pt x="209" y="69"/>
                  </a:cubicBezTo>
                  <a:cubicBezTo>
                    <a:pt x="208" y="70"/>
                    <a:pt x="208" y="70"/>
                    <a:pt x="208" y="71"/>
                  </a:cubicBezTo>
                  <a:cubicBezTo>
                    <a:pt x="208" y="72"/>
                    <a:pt x="209" y="72"/>
                    <a:pt x="210" y="71"/>
                  </a:cubicBezTo>
                  <a:cubicBezTo>
                    <a:pt x="210" y="71"/>
                    <a:pt x="211" y="71"/>
                    <a:pt x="212" y="71"/>
                  </a:cubicBezTo>
                  <a:cubicBezTo>
                    <a:pt x="212" y="72"/>
                    <a:pt x="213" y="72"/>
                    <a:pt x="214" y="72"/>
                  </a:cubicBezTo>
                  <a:cubicBezTo>
                    <a:pt x="214" y="72"/>
                    <a:pt x="215" y="72"/>
                    <a:pt x="215" y="73"/>
                  </a:cubicBezTo>
                  <a:cubicBezTo>
                    <a:pt x="216" y="73"/>
                    <a:pt x="216" y="73"/>
                    <a:pt x="216" y="73"/>
                  </a:cubicBezTo>
                  <a:cubicBezTo>
                    <a:pt x="216" y="73"/>
                    <a:pt x="216" y="73"/>
                    <a:pt x="216" y="73"/>
                  </a:cubicBezTo>
                  <a:cubicBezTo>
                    <a:pt x="216" y="74"/>
                    <a:pt x="216" y="75"/>
                    <a:pt x="216" y="76"/>
                  </a:cubicBezTo>
                  <a:cubicBezTo>
                    <a:pt x="216" y="77"/>
                    <a:pt x="215" y="77"/>
                    <a:pt x="214" y="78"/>
                  </a:cubicBezTo>
                  <a:cubicBezTo>
                    <a:pt x="213" y="79"/>
                    <a:pt x="214" y="80"/>
                    <a:pt x="214" y="81"/>
                  </a:cubicBezTo>
                  <a:cubicBezTo>
                    <a:pt x="214" y="81"/>
                    <a:pt x="216" y="83"/>
                    <a:pt x="216" y="83"/>
                  </a:cubicBezTo>
                  <a:cubicBezTo>
                    <a:pt x="217" y="84"/>
                    <a:pt x="216" y="85"/>
                    <a:pt x="215" y="84"/>
                  </a:cubicBezTo>
                  <a:cubicBezTo>
                    <a:pt x="214" y="84"/>
                    <a:pt x="214" y="82"/>
                    <a:pt x="213" y="82"/>
                  </a:cubicBezTo>
                  <a:cubicBezTo>
                    <a:pt x="212" y="82"/>
                    <a:pt x="210" y="83"/>
                    <a:pt x="209" y="83"/>
                  </a:cubicBezTo>
                  <a:cubicBezTo>
                    <a:pt x="208" y="83"/>
                    <a:pt x="207" y="85"/>
                    <a:pt x="207" y="86"/>
                  </a:cubicBezTo>
                  <a:cubicBezTo>
                    <a:pt x="206" y="87"/>
                    <a:pt x="206" y="88"/>
                    <a:pt x="205" y="88"/>
                  </a:cubicBezTo>
                  <a:cubicBezTo>
                    <a:pt x="204" y="88"/>
                    <a:pt x="204" y="89"/>
                    <a:pt x="203" y="90"/>
                  </a:cubicBezTo>
                  <a:cubicBezTo>
                    <a:pt x="202" y="90"/>
                    <a:pt x="202" y="90"/>
                    <a:pt x="202" y="91"/>
                  </a:cubicBezTo>
                  <a:cubicBezTo>
                    <a:pt x="202" y="92"/>
                    <a:pt x="202" y="93"/>
                    <a:pt x="202" y="94"/>
                  </a:cubicBezTo>
                  <a:cubicBezTo>
                    <a:pt x="202" y="95"/>
                    <a:pt x="203" y="95"/>
                    <a:pt x="203" y="96"/>
                  </a:cubicBezTo>
                  <a:cubicBezTo>
                    <a:pt x="203" y="96"/>
                    <a:pt x="202" y="97"/>
                    <a:pt x="202" y="98"/>
                  </a:cubicBezTo>
                  <a:cubicBezTo>
                    <a:pt x="202" y="98"/>
                    <a:pt x="202" y="99"/>
                    <a:pt x="202" y="100"/>
                  </a:cubicBezTo>
                  <a:cubicBezTo>
                    <a:pt x="202" y="101"/>
                    <a:pt x="201" y="102"/>
                    <a:pt x="200" y="103"/>
                  </a:cubicBezTo>
                  <a:cubicBezTo>
                    <a:pt x="200" y="103"/>
                    <a:pt x="200" y="104"/>
                    <a:pt x="200" y="104"/>
                  </a:cubicBezTo>
                  <a:cubicBezTo>
                    <a:pt x="201" y="105"/>
                    <a:pt x="201" y="105"/>
                    <a:pt x="201" y="106"/>
                  </a:cubicBezTo>
                  <a:cubicBezTo>
                    <a:pt x="201" y="107"/>
                    <a:pt x="201" y="108"/>
                    <a:pt x="201" y="109"/>
                  </a:cubicBezTo>
                  <a:cubicBezTo>
                    <a:pt x="200" y="110"/>
                    <a:pt x="199" y="112"/>
                    <a:pt x="199" y="113"/>
                  </a:cubicBezTo>
                  <a:cubicBezTo>
                    <a:pt x="199" y="114"/>
                    <a:pt x="199" y="116"/>
                    <a:pt x="198" y="117"/>
                  </a:cubicBezTo>
                  <a:cubicBezTo>
                    <a:pt x="198" y="118"/>
                    <a:pt x="198" y="117"/>
                    <a:pt x="196" y="117"/>
                  </a:cubicBezTo>
                  <a:cubicBezTo>
                    <a:pt x="195" y="117"/>
                    <a:pt x="194" y="117"/>
                    <a:pt x="193" y="117"/>
                  </a:cubicBezTo>
                  <a:cubicBezTo>
                    <a:pt x="192" y="117"/>
                    <a:pt x="192" y="118"/>
                    <a:pt x="193" y="119"/>
                  </a:cubicBezTo>
                  <a:cubicBezTo>
                    <a:pt x="193" y="119"/>
                    <a:pt x="193" y="120"/>
                    <a:pt x="193" y="121"/>
                  </a:cubicBezTo>
                  <a:cubicBezTo>
                    <a:pt x="193" y="122"/>
                    <a:pt x="193" y="124"/>
                    <a:pt x="193" y="125"/>
                  </a:cubicBezTo>
                  <a:cubicBezTo>
                    <a:pt x="193" y="127"/>
                    <a:pt x="193" y="126"/>
                    <a:pt x="192" y="126"/>
                  </a:cubicBezTo>
                  <a:cubicBezTo>
                    <a:pt x="192" y="126"/>
                    <a:pt x="192" y="127"/>
                    <a:pt x="192" y="128"/>
                  </a:cubicBezTo>
                  <a:cubicBezTo>
                    <a:pt x="192" y="130"/>
                    <a:pt x="192" y="131"/>
                    <a:pt x="193" y="133"/>
                  </a:cubicBezTo>
                  <a:cubicBezTo>
                    <a:pt x="193" y="134"/>
                    <a:pt x="193" y="134"/>
                    <a:pt x="192" y="135"/>
                  </a:cubicBezTo>
                  <a:cubicBezTo>
                    <a:pt x="191" y="135"/>
                    <a:pt x="192" y="136"/>
                    <a:pt x="192" y="136"/>
                  </a:cubicBezTo>
                  <a:cubicBezTo>
                    <a:pt x="191" y="137"/>
                    <a:pt x="190" y="136"/>
                    <a:pt x="190" y="135"/>
                  </a:cubicBezTo>
                  <a:cubicBezTo>
                    <a:pt x="189" y="135"/>
                    <a:pt x="189" y="136"/>
                    <a:pt x="189" y="136"/>
                  </a:cubicBez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34" name="Freeform 614">
              <a:extLst>
                <a:ext uri="{FF2B5EF4-FFF2-40B4-BE49-F238E27FC236}">
                  <a16:creationId xmlns:a16="http://schemas.microsoft.com/office/drawing/2014/main" id="{96DCE2DD-05E6-4E37-BE53-37226E823B76}"/>
                </a:ext>
              </a:extLst>
            </p:cNvPr>
            <p:cNvSpPr>
              <a:spLocks/>
            </p:cNvSpPr>
            <p:nvPr/>
          </p:nvSpPr>
          <p:spPr bwMode="gray">
            <a:xfrm>
              <a:off x="9571810" y="3526473"/>
              <a:ext cx="102826" cy="139357"/>
            </a:xfrm>
            <a:custGeom>
              <a:avLst/>
              <a:gdLst>
                <a:gd name="T0" fmla="*/ 36 w 40"/>
                <a:gd name="T1" fmla="*/ 51 h 54"/>
                <a:gd name="T2" fmla="*/ 34 w 40"/>
                <a:gd name="T3" fmla="*/ 44 h 54"/>
                <a:gd name="T4" fmla="*/ 32 w 40"/>
                <a:gd name="T5" fmla="*/ 40 h 54"/>
                <a:gd name="T6" fmla="*/ 29 w 40"/>
                <a:gd name="T7" fmla="*/ 34 h 54"/>
                <a:gd name="T8" fmla="*/ 26 w 40"/>
                <a:gd name="T9" fmla="*/ 37 h 54"/>
                <a:gd name="T10" fmla="*/ 22 w 40"/>
                <a:gd name="T11" fmla="*/ 33 h 54"/>
                <a:gd name="T12" fmla="*/ 22 w 40"/>
                <a:gd name="T13" fmla="*/ 28 h 54"/>
                <a:gd name="T14" fmla="*/ 21 w 40"/>
                <a:gd name="T15" fmla="*/ 29 h 54"/>
                <a:gd name="T16" fmla="*/ 20 w 40"/>
                <a:gd name="T17" fmla="*/ 30 h 54"/>
                <a:gd name="T18" fmla="*/ 25 w 40"/>
                <a:gd name="T19" fmla="*/ 38 h 54"/>
                <a:gd name="T20" fmla="*/ 24 w 40"/>
                <a:gd name="T21" fmla="*/ 41 h 54"/>
                <a:gd name="T22" fmla="*/ 22 w 40"/>
                <a:gd name="T23" fmla="*/ 35 h 54"/>
                <a:gd name="T24" fmla="*/ 22 w 40"/>
                <a:gd name="T25" fmla="*/ 38 h 54"/>
                <a:gd name="T26" fmla="*/ 22 w 40"/>
                <a:gd name="T27" fmla="*/ 42 h 54"/>
                <a:gd name="T28" fmla="*/ 21 w 40"/>
                <a:gd name="T29" fmla="*/ 45 h 54"/>
                <a:gd name="T30" fmla="*/ 20 w 40"/>
                <a:gd name="T31" fmla="*/ 42 h 54"/>
                <a:gd name="T32" fmla="*/ 18 w 40"/>
                <a:gd name="T33" fmla="*/ 42 h 54"/>
                <a:gd name="T34" fmla="*/ 17 w 40"/>
                <a:gd name="T35" fmla="*/ 41 h 54"/>
                <a:gd name="T36" fmla="*/ 17 w 40"/>
                <a:gd name="T37" fmla="*/ 45 h 54"/>
                <a:gd name="T38" fmla="*/ 16 w 40"/>
                <a:gd name="T39" fmla="*/ 42 h 54"/>
                <a:gd name="T40" fmla="*/ 15 w 40"/>
                <a:gd name="T41" fmla="*/ 41 h 54"/>
                <a:gd name="T42" fmla="*/ 15 w 40"/>
                <a:gd name="T43" fmla="*/ 46 h 54"/>
                <a:gd name="T44" fmla="*/ 14 w 40"/>
                <a:gd name="T45" fmla="*/ 46 h 54"/>
                <a:gd name="T46" fmla="*/ 12 w 40"/>
                <a:gd name="T47" fmla="*/ 45 h 54"/>
                <a:gd name="T48" fmla="*/ 10 w 40"/>
                <a:gd name="T49" fmla="*/ 40 h 54"/>
                <a:gd name="T50" fmla="*/ 9 w 40"/>
                <a:gd name="T51" fmla="*/ 34 h 54"/>
                <a:gd name="T52" fmla="*/ 8 w 40"/>
                <a:gd name="T53" fmla="*/ 30 h 54"/>
                <a:gd name="T54" fmla="*/ 7 w 40"/>
                <a:gd name="T55" fmla="*/ 25 h 54"/>
                <a:gd name="T56" fmla="*/ 2 w 40"/>
                <a:gd name="T57" fmla="*/ 20 h 54"/>
                <a:gd name="T58" fmla="*/ 3 w 40"/>
                <a:gd name="T59" fmla="*/ 15 h 54"/>
                <a:gd name="T60" fmla="*/ 7 w 40"/>
                <a:gd name="T61" fmla="*/ 12 h 54"/>
                <a:gd name="T62" fmla="*/ 4 w 40"/>
                <a:gd name="T63" fmla="*/ 10 h 54"/>
                <a:gd name="T64" fmla="*/ 0 w 40"/>
                <a:gd name="T65" fmla="*/ 6 h 54"/>
                <a:gd name="T66" fmla="*/ 1 w 40"/>
                <a:gd name="T67" fmla="*/ 1 h 54"/>
                <a:gd name="T68" fmla="*/ 3 w 40"/>
                <a:gd name="T69" fmla="*/ 1 h 54"/>
                <a:gd name="T70" fmla="*/ 6 w 40"/>
                <a:gd name="T71" fmla="*/ 1 h 54"/>
                <a:gd name="T72" fmla="*/ 10 w 40"/>
                <a:gd name="T73" fmla="*/ 5 h 54"/>
                <a:gd name="T74" fmla="*/ 13 w 40"/>
                <a:gd name="T75" fmla="*/ 7 h 54"/>
                <a:gd name="T76" fmla="*/ 16 w 40"/>
                <a:gd name="T77" fmla="*/ 12 h 54"/>
                <a:gd name="T78" fmla="*/ 23 w 40"/>
                <a:gd name="T79" fmla="*/ 12 h 54"/>
                <a:gd name="T80" fmla="*/ 31 w 40"/>
                <a:gd name="T81" fmla="*/ 12 h 54"/>
                <a:gd name="T82" fmla="*/ 33 w 40"/>
                <a:gd name="T83" fmla="*/ 16 h 54"/>
                <a:gd name="T84" fmla="*/ 30 w 40"/>
                <a:gd name="T85" fmla="*/ 21 h 54"/>
                <a:gd name="T86" fmla="*/ 26 w 40"/>
                <a:gd name="T87" fmla="*/ 25 h 54"/>
                <a:gd name="T88" fmla="*/ 29 w 40"/>
                <a:gd name="T89" fmla="*/ 31 h 54"/>
                <a:gd name="T90" fmla="*/ 31 w 40"/>
                <a:gd name="T91" fmla="*/ 30 h 54"/>
                <a:gd name="T92" fmla="*/ 32 w 40"/>
                <a:gd name="T93" fmla="*/ 26 h 54"/>
                <a:gd name="T94" fmla="*/ 35 w 40"/>
                <a:gd name="T95" fmla="*/ 28 h 54"/>
                <a:gd name="T96" fmla="*/ 38 w 40"/>
                <a:gd name="T97" fmla="*/ 38 h 54"/>
                <a:gd name="T98" fmla="*/ 39 w 40"/>
                <a:gd name="T99" fmla="*/ 46 h 54"/>
                <a:gd name="T100" fmla="*/ 37 w 40"/>
                <a:gd name="T101" fmla="*/ 48 h 54"/>
                <a:gd name="T102" fmla="*/ 38 w 40"/>
                <a:gd name="T10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54">
                  <a:moveTo>
                    <a:pt x="38" y="54"/>
                  </a:moveTo>
                  <a:cubicBezTo>
                    <a:pt x="38" y="54"/>
                    <a:pt x="38" y="54"/>
                    <a:pt x="37" y="54"/>
                  </a:cubicBezTo>
                  <a:cubicBezTo>
                    <a:pt x="37" y="53"/>
                    <a:pt x="36" y="52"/>
                    <a:pt x="36" y="51"/>
                  </a:cubicBezTo>
                  <a:cubicBezTo>
                    <a:pt x="35" y="50"/>
                    <a:pt x="35" y="49"/>
                    <a:pt x="35" y="48"/>
                  </a:cubicBezTo>
                  <a:cubicBezTo>
                    <a:pt x="35" y="47"/>
                    <a:pt x="34" y="46"/>
                    <a:pt x="34" y="46"/>
                  </a:cubicBezTo>
                  <a:cubicBezTo>
                    <a:pt x="34" y="45"/>
                    <a:pt x="34" y="45"/>
                    <a:pt x="34" y="44"/>
                  </a:cubicBezTo>
                  <a:cubicBezTo>
                    <a:pt x="33" y="43"/>
                    <a:pt x="33" y="42"/>
                    <a:pt x="33" y="41"/>
                  </a:cubicBezTo>
                  <a:cubicBezTo>
                    <a:pt x="33" y="41"/>
                    <a:pt x="33" y="40"/>
                    <a:pt x="33" y="39"/>
                  </a:cubicBezTo>
                  <a:cubicBezTo>
                    <a:pt x="33" y="38"/>
                    <a:pt x="33" y="40"/>
                    <a:pt x="32" y="40"/>
                  </a:cubicBezTo>
                  <a:cubicBezTo>
                    <a:pt x="32" y="41"/>
                    <a:pt x="32" y="40"/>
                    <a:pt x="31" y="39"/>
                  </a:cubicBezTo>
                  <a:cubicBezTo>
                    <a:pt x="31" y="37"/>
                    <a:pt x="30" y="37"/>
                    <a:pt x="30" y="36"/>
                  </a:cubicBezTo>
                  <a:cubicBezTo>
                    <a:pt x="29" y="36"/>
                    <a:pt x="30" y="34"/>
                    <a:pt x="29" y="34"/>
                  </a:cubicBezTo>
                  <a:cubicBezTo>
                    <a:pt x="29" y="34"/>
                    <a:pt x="28" y="35"/>
                    <a:pt x="28" y="36"/>
                  </a:cubicBezTo>
                  <a:cubicBezTo>
                    <a:pt x="28" y="36"/>
                    <a:pt x="27" y="37"/>
                    <a:pt x="27" y="36"/>
                  </a:cubicBezTo>
                  <a:cubicBezTo>
                    <a:pt x="26" y="36"/>
                    <a:pt x="26" y="36"/>
                    <a:pt x="26" y="37"/>
                  </a:cubicBezTo>
                  <a:cubicBezTo>
                    <a:pt x="26" y="38"/>
                    <a:pt x="25" y="37"/>
                    <a:pt x="25" y="37"/>
                  </a:cubicBezTo>
                  <a:cubicBezTo>
                    <a:pt x="25" y="36"/>
                    <a:pt x="23" y="35"/>
                    <a:pt x="23" y="34"/>
                  </a:cubicBezTo>
                  <a:cubicBezTo>
                    <a:pt x="23" y="34"/>
                    <a:pt x="22" y="34"/>
                    <a:pt x="22" y="33"/>
                  </a:cubicBezTo>
                  <a:cubicBezTo>
                    <a:pt x="22" y="31"/>
                    <a:pt x="22" y="31"/>
                    <a:pt x="22" y="30"/>
                  </a:cubicBezTo>
                  <a:cubicBezTo>
                    <a:pt x="22" y="30"/>
                    <a:pt x="22" y="30"/>
                    <a:pt x="22" y="29"/>
                  </a:cubicBezTo>
                  <a:cubicBezTo>
                    <a:pt x="22" y="29"/>
                    <a:pt x="23" y="28"/>
                    <a:pt x="22" y="28"/>
                  </a:cubicBezTo>
                  <a:cubicBezTo>
                    <a:pt x="22" y="28"/>
                    <a:pt x="22" y="29"/>
                    <a:pt x="22" y="29"/>
                  </a:cubicBezTo>
                  <a:cubicBezTo>
                    <a:pt x="21" y="29"/>
                    <a:pt x="22" y="28"/>
                    <a:pt x="21" y="28"/>
                  </a:cubicBezTo>
                  <a:cubicBezTo>
                    <a:pt x="21" y="27"/>
                    <a:pt x="21" y="29"/>
                    <a:pt x="21" y="29"/>
                  </a:cubicBezTo>
                  <a:cubicBezTo>
                    <a:pt x="21" y="30"/>
                    <a:pt x="22" y="31"/>
                    <a:pt x="21" y="30"/>
                  </a:cubicBezTo>
                  <a:cubicBezTo>
                    <a:pt x="21" y="30"/>
                    <a:pt x="20" y="30"/>
                    <a:pt x="20" y="29"/>
                  </a:cubicBezTo>
                  <a:cubicBezTo>
                    <a:pt x="19" y="29"/>
                    <a:pt x="19" y="29"/>
                    <a:pt x="20" y="30"/>
                  </a:cubicBezTo>
                  <a:cubicBezTo>
                    <a:pt x="20" y="30"/>
                    <a:pt x="22" y="30"/>
                    <a:pt x="22" y="31"/>
                  </a:cubicBezTo>
                  <a:cubicBezTo>
                    <a:pt x="22" y="32"/>
                    <a:pt x="22" y="34"/>
                    <a:pt x="22" y="34"/>
                  </a:cubicBezTo>
                  <a:cubicBezTo>
                    <a:pt x="23" y="35"/>
                    <a:pt x="25" y="38"/>
                    <a:pt x="25" y="38"/>
                  </a:cubicBezTo>
                  <a:cubicBezTo>
                    <a:pt x="25" y="39"/>
                    <a:pt x="25" y="40"/>
                    <a:pt x="25" y="41"/>
                  </a:cubicBezTo>
                  <a:cubicBezTo>
                    <a:pt x="25" y="42"/>
                    <a:pt x="24" y="43"/>
                    <a:pt x="24" y="43"/>
                  </a:cubicBezTo>
                  <a:cubicBezTo>
                    <a:pt x="23" y="43"/>
                    <a:pt x="23" y="42"/>
                    <a:pt x="24" y="41"/>
                  </a:cubicBezTo>
                  <a:cubicBezTo>
                    <a:pt x="24" y="40"/>
                    <a:pt x="24" y="39"/>
                    <a:pt x="23" y="38"/>
                  </a:cubicBezTo>
                  <a:cubicBezTo>
                    <a:pt x="23" y="37"/>
                    <a:pt x="23" y="38"/>
                    <a:pt x="22" y="37"/>
                  </a:cubicBezTo>
                  <a:cubicBezTo>
                    <a:pt x="22" y="36"/>
                    <a:pt x="22" y="35"/>
                    <a:pt x="22" y="35"/>
                  </a:cubicBezTo>
                  <a:cubicBezTo>
                    <a:pt x="22" y="34"/>
                    <a:pt x="22" y="35"/>
                    <a:pt x="21" y="35"/>
                  </a:cubicBezTo>
                  <a:cubicBezTo>
                    <a:pt x="21" y="36"/>
                    <a:pt x="21" y="36"/>
                    <a:pt x="22" y="36"/>
                  </a:cubicBezTo>
                  <a:cubicBezTo>
                    <a:pt x="22" y="37"/>
                    <a:pt x="22" y="37"/>
                    <a:pt x="22" y="38"/>
                  </a:cubicBezTo>
                  <a:cubicBezTo>
                    <a:pt x="22" y="38"/>
                    <a:pt x="22" y="38"/>
                    <a:pt x="22" y="38"/>
                  </a:cubicBezTo>
                  <a:cubicBezTo>
                    <a:pt x="23" y="39"/>
                    <a:pt x="23" y="39"/>
                    <a:pt x="23" y="40"/>
                  </a:cubicBezTo>
                  <a:cubicBezTo>
                    <a:pt x="23" y="41"/>
                    <a:pt x="22" y="43"/>
                    <a:pt x="22" y="42"/>
                  </a:cubicBezTo>
                  <a:cubicBezTo>
                    <a:pt x="22" y="42"/>
                    <a:pt x="22" y="41"/>
                    <a:pt x="22" y="41"/>
                  </a:cubicBezTo>
                  <a:cubicBezTo>
                    <a:pt x="21" y="40"/>
                    <a:pt x="22" y="41"/>
                    <a:pt x="22" y="43"/>
                  </a:cubicBezTo>
                  <a:cubicBezTo>
                    <a:pt x="21" y="44"/>
                    <a:pt x="21" y="45"/>
                    <a:pt x="21" y="45"/>
                  </a:cubicBezTo>
                  <a:cubicBezTo>
                    <a:pt x="20" y="46"/>
                    <a:pt x="20" y="45"/>
                    <a:pt x="20" y="45"/>
                  </a:cubicBezTo>
                  <a:cubicBezTo>
                    <a:pt x="20" y="44"/>
                    <a:pt x="19" y="45"/>
                    <a:pt x="19" y="44"/>
                  </a:cubicBezTo>
                  <a:cubicBezTo>
                    <a:pt x="19" y="44"/>
                    <a:pt x="19" y="43"/>
                    <a:pt x="20" y="42"/>
                  </a:cubicBezTo>
                  <a:cubicBezTo>
                    <a:pt x="20" y="42"/>
                    <a:pt x="21" y="41"/>
                    <a:pt x="20" y="42"/>
                  </a:cubicBezTo>
                  <a:cubicBezTo>
                    <a:pt x="20" y="42"/>
                    <a:pt x="19" y="44"/>
                    <a:pt x="19" y="43"/>
                  </a:cubicBezTo>
                  <a:cubicBezTo>
                    <a:pt x="19" y="42"/>
                    <a:pt x="18" y="43"/>
                    <a:pt x="18" y="42"/>
                  </a:cubicBezTo>
                  <a:cubicBezTo>
                    <a:pt x="18" y="41"/>
                    <a:pt x="18" y="40"/>
                    <a:pt x="18" y="40"/>
                  </a:cubicBezTo>
                  <a:cubicBezTo>
                    <a:pt x="18" y="40"/>
                    <a:pt x="18" y="39"/>
                    <a:pt x="18" y="39"/>
                  </a:cubicBezTo>
                  <a:cubicBezTo>
                    <a:pt x="18" y="39"/>
                    <a:pt x="17" y="40"/>
                    <a:pt x="17" y="41"/>
                  </a:cubicBezTo>
                  <a:cubicBezTo>
                    <a:pt x="18" y="42"/>
                    <a:pt x="18" y="42"/>
                    <a:pt x="18" y="42"/>
                  </a:cubicBezTo>
                  <a:cubicBezTo>
                    <a:pt x="18" y="43"/>
                    <a:pt x="18" y="43"/>
                    <a:pt x="18" y="44"/>
                  </a:cubicBezTo>
                  <a:cubicBezTo>
                    <a:pt x="18" y="45"/>
                    <a:pt x="18" y="45"/>
                    <a:pt x="17" y="45"/>
                  </a:cubicBezTo>
                  <a:cubicBezTo>
                    <a:pt x="17" y="45"/>
                    <a:pt x="16" y="44"/>
                    <a:pt x="16" y="45"/>
                  </a:cubicBezTo>
                  <a:cubicBezTo>
                    <a:pt x="16" y="46"/>
                    <a:pt x="16" y="46"/>
                    <a:pt x="16" y="45"/>
                  </a:cubicBezTo>
                  <a:cubicBezTo>
                    <a:pt x="16" y="45"/>
                    <a:pt x="15" y="43"/>
                    <a:pt x="16" y="42"/>
                  </a:cubicBezTo>
                  <a:cubicBezTo>
                    <a:pt x="16" y="41"/>
                    <a:pt x="16" y="41"/>
                    <a:pt x="15" y="41"/>
                  </a:cubicBezTo>
                  <a:cubicBezTo>
                    <a:pt x="15" y="41"/>
                    <a:pt x="15" y="41"/>
                    <a:pt x="15" y="42"/>
                  </a:cubicBezTo>
                  <a:cubicBezTo>
                    <a:pt x="15" y="43"/>
                    <a:pt x="15" y="42"/>
                    <a:pt x="15" y="41"/>
                  </a:cubicBezTo>
                  <a:cubicBezTo>
                    <a:pt x="14" y="41"/>
                    <a:pt x="14" y="40"/>
                    <a:pt x="14" y="42"/>
                  </a:cubicBezTo>
                  <a:cubicBezTo>
                    <a:pt x="15" y="43"/>
                    <a:pt x="15" y="43"/>
                    <a:pt x="15" y="44"/>
                  </a:cubicBezTo>
                  <a:cubicBezTo>
                    <a:pt x="15" y="45"/>
                    <a:pt x="15" y="46"/>
                    <a:pt x="15" y="46"/>
                  </a:cubicBezTo>
                  <a:cubicBezTo>
                    <a:pt x="14" y="47"/>
                    <a:pt x="14" y="47"/>
                    <a:pt x="14" y="46"/>
                  </a:cubicBezTo>
                  <a:cubicBezTo>
                    <a:pt x="14" y="45"/>
                    <a:pt x="14" y="44"/>
                    <a:pt x="14" y="44"/>
                  </a:cubicBezTo>
                  <a:cubicBezTo>
                    <a:pt x="14" y="44"/>
                    <a:pt x="14" y="45"/>
                    <a:pt x="14" y="46"/>
                  </a:cubicBezTo>
                  <a:cubicBezTo>
                    <a:pt x="14" y="47"/>
                    <a:pt x="14" y="47"/>
                    <a:pt x="13" y="47"/>
                  </a:cubicBezTo>
                  <a:cubicBezTo>
                    <a:pt x="13" y="47"/>
                    <a:pt x="13" y="46"/>
                    <a:pt x="13" y="45"/>
                  </a:cubicBezTo>
                  <a:cubicBezTo>
                    <a:pt x="12" y="45"/>
                    <a:pt x="12" y="45"/>
                    <a:pt x="12" y="45"/>
                  </a:cubicBezTo>
                  <a:cubicBezTo>
                    <a:pt x="12" y="44"/>
                    <a:pt x="12" y="44"/>
                    <a:pt x="12" y="43"/>
                  </a:cubicBezTo>
                  <a:cubicBezTo>
                    <a:pt x="12" y="43"/>
                    <a:pt x="11" y="43"/>
                    <a:pt x="11" y="42"/>
                  </a:cubicBezTo>
                  <a:cubicBezTo>
                    <a:pt x="11" y="41"/>
                    <a:pt x="11" y="40"/>
                    <a:pt x="10" y="40"/>
                  </a:cubicBezTo>
                  <a:cubicBezTo>
                    <a:pt x="10" y="39"/>
                    <a:pt x="10" y="38"/>
                    <a:pt x="10" y="37"/>
                  </a:cubicBezTo>
                  <a:cubicBezTo>
                    <a:pt x="10" y="36"/>
                    <a:pt x="10" y="36"/>
                    <a:pt x="10" y="35"/>
                  </a:cubicBezTo>
                  <a:cubicBezTo>
                    <a:pt x="9" y="34"/>
                    <a:pt x="9" y="34"/>
                    <a:pt x="9" y="34"/>
                  </a:cubicBezTo>
                  <a:cubicBezTo>
                    <a:pt x="9" y="33"/>
                    <a:pt x="10" y="32"/>
                    <a:pt x="9" y="32"/>
                  </a:cubicBezTo>
                  <a:cubicBezTo>
                    <a:pt x="9" y="32"/>
                    <a:pt x="8" y="32"/>
                    <a:pt x="8" y="31"/>
                  </a:cubicBezTo>
                  <a:cubicBezTo>
                    <a:pt x="8" y="31"/>
                    <a:pt x="8" y="30"/>
                    <a:pt x="8" y="30"/>
                  </a:cubicBezTo>
                  <a:cubicBezTo>
                    <a:pt x="8" y="29"/>
                    <a:pt x="7" y="29"/>
                    <a:pt x="6" y="28"/>
                  </a:cubicBezTo>
                  <a:cubicBezTo>
                    <a:pt x="6" y="28"/>
                    <a:pt x="6" y="27"/>
                    <a:pt x="6" y="26"/>
                  </a:cubicBezTo>
                  <a:cubicBezTo>
                    <a:pt x="6" y="26"/>
                    <a:pt x="7" y="25"/>
                    <a:pt x="7" y="25"/>
                  </a:cubicBezTo>
                  <a:cubicBezTo>
                    <a:pt x="7" y="24"/>
                    <a:pt x="7" y="24"/>
                    <a:pt x="7" y="23"/>
                  </a:cubicBezTo>
                  <a:cubicBezTo>
                    <a:pt x="7" y="22"/>
                    <a:pt x="5" y="22"/>
                    <a:pt x="5" y="22"/>
                  </a:cubicBezTo>
                  <a:cubicBezTo>
                    <a:pt x="4" y="22"/>
                    <a:pt x="3" y="21"/>
                    <a:pt x="2" y="20"/>
                  </a:cubicBezTo>
                  <a:cubicBezTo>
                    <a:pt x="1" y="19"/>
                    <a:pt x="1" y="18"/>
                    <a:pt x="1" y="18"/>
                  </a:cubicBezTo>
                  <a:cubicBezTo>
                    <a:pt x="2" y="17"/>
                    <a:pt x="2" y="16"/>
                    <a:pt x="2" y="16"/>
                  </a:cubicBezTo>
                  <a:cubicBezTo>
                    <a:pt x="3" y="16"/>
                    <a:pt x="3" y="16"/>
                    <a:pt x="3" y="15"/>
                  </a:cubicBezTo>
                  <a:cubicBezTo>
                    <a:pt x="3" y="15"/>
                    <a:pt x="3" y="14"/>
                    <a:pt x="4" y="13"/>
                  </a:cubicBezTo>
                  <a:cubicBezTo>
                    <a:pt x="4" y="13"/>
                    <a:pt x="5" y="13"/>
                    <a:pt x="6" y="13"/>
                  </a:cubicBezTo>
                  <a:cubicBezTo>
                    <a:pt x="6" y="13"/>
                    <a:pt x="7" y="13"/>
                    <a:pt x="7" y="12"/>
                  </a:cubicBezTo>
                  <a:cubicBezTo>
                    <a:pt x="7" y="12"/>
                    <a:pt x="7" y="12"/>
                    <a:pt x="6" y="11"/>
                  </a:cubicBezTo>
                  <a:cubicBezTo>
                    <a:pt x="6" y="11"/>
                    <a:pt x="6" y="10"/>
                    <a:pt x="5" y="10"/>
                  </a:cubicBezTo>
                  <a:cubicBezTo>
                    <a:pt x="5" y="9"/>
                    <a:pt x="4" y="10"/>
                    <a:pt x="4" y="10"/>
                  </a:cubicBezTo>
                  <a:cubicBezTo>
                    <a:pt x="3" y="9"/>
                    <a:pt x="2" y="9"/>
                    <a:pt x="2" y="8"/>
                  </a:cubicBezTo>
                  <a:cubicBezTo>
                    <a:pt x="1" y="7"/>
                    <a:pt x="1" y="7"/>
                    <a:pt x="0" y="7"/>
                  </a:cubicBezTo>
                  <a:cubicBezTo>
                    <a:pt x="0" y="7"/>
                    <a:pt x="0" y="6"/>
                    <a:pt x="0" y="6"/>
                  </a:cubicBezTo>
                  <a:cubicBezTo>
                    <a:pt x="0" y="5"/>
                    <a:pt x="0" y="5"/>
                    <a:pt x="0" y="4"/>
                  </a:cubicBezTo>
                  <a:cubicBezTo>
                    <a:pt x="1" y="3"/>
                    <a:pt x="1" y="2"/>
                    <a:pt x="2" y="2"/>
                  </a:cubicBezTo>
                  <a:cubicBezTo>
                    <a:pt x="3" y="1"/>
                    <a:pt x="2" y="1"/>
                    <a:pt x="1" y="1"/>
                  </a:cubicBezTo>
                  <a:cubicBezTo>
                    <a:pt x="1" y="1"/>
                    <a:pt x="0" y="0"/>
                    <a:pt x="1" y="0"/>
                  </a:cubicBezTo>
                  <a:cubicBezTo>
                    <a:pt x="1" y="0"/>
                    <a:pt x="1" y="0"/>
                    <a:pt x="2" y="0"/>
                  </a:cubicBezTo>
                  <a:cubicBezTo>
                    <a:pt x="2" y="0"/>
                    <a:pt x="3" y="1"/>
                    <a:pt x="3" y="1"/>
                  </a:cubicBezTo>
                  <a:cubicBezTo>
                    <a:pt x="3" y="1"/>
                    <a:pt x="4" y="2"/>
                    <a:pt x="4" y="2"/>
                  </a:cubicBezTo>
                  <a:cubicBezTo>
                    <a:pt x="4" y="2"/>
                    <a:pt x="6" y="3"/>
                    <a:pt x="6" y="3"/>
                  </a:cubicBezTo>
                  <a:cubicBezTo>
                    <a:pt x="5" y="2"/>
                    <a:pt x="5" y="1"/>
                    <a:pt x="6" y="1"/>
                  </a:cubicBezTo>
                  <a:cubicBezTo>
                    <a:pt x="7" y="1"/>
                    <a:pt x="7" y="3"/>
                    <a:pt x="7" y="3"/>
                  </a:cubicBezTo>
                  <a:cubicBezTo>
                    <a:pt x="7" y="3"/>
                    <a:pt x="7" y="4"/>
                    <a:pt x="8" y="4"/>
                  </a:cubicBezTo>
                  <a:cubicBezTo>
                    <a:pt x="9" y="4"/>
                    <a:pt x="10" y="5"/>
                    <a:pt x="10" y="5"/>
                  </a:cubicBezTo>
                  <a:cubicBezTo>
                    <a:pt x="11" y="5"/>
                    <a:pt x="10" y="4"/>
                    <a:pt x="11" y="3"/>
                  </a:cubicBezTo>
                  <a:cubicBezTo>
                    <a:pt x="11" y="2"/>
                    <a:pt x="12" y="4"/>
                    <a:pt x="12" y="4"/>
                  </a:cubicBezTo>
                  <a:cubicBezTo>
                    <a:pt x="13" y="5"/>
                    <a:pt x="13" y="6"/>
                    <a:pt x="13" y="7"/>
                  </a:cubicBezTo>
                  <a:cubicBezTo>
                    <a:pt x="12" y="8"/>
                    <a:pt x="13" y="8"/>
                    <a:pt x="13" y="9"/>
                  </a:cubicBezTo>
                  <a:cubicBezTo>
                    <a:pt x="13" y="11"/>
                    <a:pt x="13" y="12"/>
                    <a:pt x="14" y="12"/>
                  </a:cubicBezTo>
                  <a:cubicBezTo>
                    <a:pt x="14" y="12"/>
                    <a:pt x="16" y="12"/>
                    <a:pt x="16" y="12"/>
                  </a:cubicBezTo>
                  <a:cubicBezTo>
                    <a:pt x="17" y="13"/>
                    <a:pt x="18" y="13"/>
                    <a:pt x="19" y="13"/>
                  </a:cubicBezTo>
                  <a:cubicBezTo>
                    <a:pt x="19" y="13"/>
                    <a:pt x="20" y="12"/>
                    <a:pt x="21" y="13"/>
                  </a:cubicBezTo>
                  <a:cubicBezTo>
                    <a:pt x="21" y="13"/>
                    <a:pt x="22" y="13"/>
                    <a:pt x="23" y="12"/>
                  </a:cubicBezTo>
                  <a:cubicBezTo>
                    <a:pt x="24" y="12"/>
                    <a:pt x="25" y="12"/>
                    <a:pt x="26" y="12"/>
                  </a:cubicBezTo>
                  <a:cubicBezTo>
                    <a:pt x="26" y="12"/>
                    <a:pt x="27" y="13"/>
                    <a:pt x="28" y="12"/>
                  </a:cubicBezTo>
                  <a:cubicBezTo>
                    <a:pt x="29" y="12"/>
                    <a:pt x="30" y="12"/>
                    <a:pt x="31" y="12"/>
                  </a:cubicBezTo>
                  <a:cubicBezTo>
                    <a:pt x="32" y="12"/>
                    <a:pt x="33" y="13"/>
                    <a:pt x="33" y="13"/>
                  </a:cubicBezTo>
                  <a:cubicBezTo>
                    <a:pt x="34" y="14"/>
                    <a:pt x="34" y="14"/>
                    <a:pt x="34" y="14"/>
                  </a:cubicBezTo>
                  <a:cubicBezTo>
                    <a:pt x="33" y="15"/>
                    <a:pt x="33" y="15"/>
                    <a:pt x="33" y="16"/>
                  </a:cubicBezTo>
                  <a:cubicBezTo>
                    <a:pt x="33" y="17"/>
                    <a:pt x="32" y="19"/>
                    <a:pt x="32" y="19"/>
                  </a:cubicBezTo>
                  <a:cubicBezTo>
                    <a:pt x="32" y="20"/>
                    <a:pt x="31" y="20"/>
                    <a:pt x="31" y="21"/>
                  </a:cubicBezTo>
                  <a:cubicBezTo>
                    <a:pt x="31" y="21"/>
                    <a:pt x="30" y="21"/>
                    <a:pt x="30" y="21"/>
                  </a:cubicBezTo>
                  <a:cubicBezTo>
                    <a:pt x="30" y="21"/>
                    <a:pt x="30" y="22"/>
                    <a:pt x="29" y="22"/>
                  </a:cubicBezTo>
                  <a:cubicBezTo>
                    <a:pt x="28" y="23"/>
                    <a:pt x="27" y="22"/>
                    <a:pt x="27" y="23"/>
                  </a:cubicBezTo>
                  <a:cubicBezTo>
                    <a:pt x="27" y="23"/>
                    <a:pt x="26" y="24"/>
                    <a:pt x="26" y="25"/>
                  </a:cubicBezTo>
                  <a:cubicBezTo>
                    <a:pt x="26" y="27"/>
                    <a:pt x="26" y="28"/>
                    <a:pt x="26" y="28"/>
                  </a:cubicBezTo>
                  <a:cubicBezTo>
                    <a:pt x="27" y="29"/>
                    <a:pt x="28" y="31"/>
                    <a:pt x="28" y="32"/>
                  </a:cubicBezTo>
                  <a:cubicBezTo>
                    <a:pt x="28" y="33"/>
                    <a:pt x="28" y="31"/>
                    <a:pt x="29" y="31"/>
                  </a:cubicBezTo>
                  <a:cubicBezTo>
                    <a:pt x="29" y="32"/>
                    <a:pt x="30" y="34"/>
                    <a:pt x="30" y="34"/>
                  </a:cubicBezTo>
                  <a:cubicBezTo>
                    <a:pt x="30" y="33"/>
                    <a:pt x="31" y="33"/>
                    <a:pt x="31" y="33"/>
                  </a:cubicBezTo>
                  <a:cubicBezTo>
                    <a:pt x="31" y="32"/>
                    <a:pt x="31" y="31"/>
                    <a:pt x="31" y="30"/>
                  </a:cubicBezTo>
                  <a:cubicBezTo>
                    <a:pt x="31" y="30"/>
                    <a:pt x="31" y="29"/>
                    <a:pt x="32" y="29"/>
                  </a:cubicBezTo>
                  <a:cubicBezTo>
                    <a:pt x="33" y="28"/>
                    <a:pt x="32" y="28"/>
                    <a:pt x="32" y="27"/>
                  </a:cubicBezTo>
                  <a:cubicBezTo>
                    <a:pt x="32" y="26"/>
                    <a:pt x="32" y="26"/>
                    <a:pt x="32" y="26"/>
                  </a:cubicBezTo>
                  <a:cubicBezTo>
                    <a:pt x="33" y="27"/>
                    <a:pt x="33" y="27"/>
                    <a:pt x="33" y="27"/>
                  </a:cubicBezTo>
                  <a:cubicBezTo>
                    <a:pt x="33" y="26"/>
                    <a:pt x="33" y="26"/>
                    <a:pt x="34" y="26"/>
                  </a:cubicBezTo>
                  <a:cubicBezTo>
                    <a:pt x="35" y="26"/>
                    <a:pt x="35" y="28"/>
                    <a:pt x="35" y="28"/>
                  </a:cubicBezTo>
                  <a:cubicBezTo>
                    <a:pt x="35" y="29"/>
                    <a:pt x="36" y="31"/>
                    <a:pt x="36" y="32"/>
                  </a:cubicBezTo>
                  <a:cubicBezTo>
                    <a:pt x="36" y="33"/>
                    <a:pt x="37" y="34"/>
                    <a:pt x="37" y="35"/>
                  </a:cubicBezTo>
                  <a:cubicBezTo>
                    <a:pt x="38" y="36"/>
                    <a:pt x="38" y="37"/>
                    <a:pt x="38" y="38"/>
                  </a:cubicBezTo>
                  <a:cubicBezTo>
                    <a:pt x="38" y="39"/>
                    <a:pt x="39" y="42"/>
                    <a:pt x="39" y="42"/>
                  </a:cubicBezTo>
                  <a:cubicBezTo>
                    <a:pt x="39" y="43"/>
                    <a:pt x="39" y="43"/>
                    <a:pt x="39" y="43"/>
                  </a:cubicBezTo>
                  <a:cubicBezTo>
                    <a:pt x="39" y="44"/>
                    <a:pt x="39" y="45"/>
                    <a:pt x="39" y="46"/>
                  </a:cubicBezTo>
                  <a:cubicBezTo>
                    <a:pt x="39" y="47"/>
                    <a:pt x="40" y="48"/>
                    <a:pt x="40" y="49"/>
                  </a:cubicBezTo>
                  <a:cubicBezTo>
                    <a:pt x="40" y="50"/>
                    <a:pt x="39" y="49"/>
                    <a:pt x="38" y="48"/>
                  </a:cubicBezTo>
                  <a:cubicBezTo>
                    <a:pt x="37" y="48"/>
                    <a:pt x="37" y="48"/>
                    <a:pt x="37" y="48"/>
                  </a:cubicBezTo>
                  <a:cubicBezTo>
                    <a:pt x="37" y="49"/>
                    <a:pt x="36" y="50"/>
                    <a:pt x="37" y="51"/>
                  </a:cubicBezTo>
                  <a:cubicBezTo>
                    <a:pt x="37" y="51"/>
                    <a:pt x="37" y="52"/>
                    <a:pt x="37" y="52"/>
                  </a:cubicBezTo>
                  <a:cubicBezTo>
                    <a:pt x="37" y="52"/>
                    <a:pt x="38" y="53"/>
                    <a:pt x="38" y="54"/>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35" name="Freeform 615">
              <a:extLst>
                <a:ext uri="{FF2B5EF4-FFF2-40B4-BE49-F238E27FC236}">
                  <a16:creationId xmlns:a16="http://schemas.microsoft.com/office/drawing/2014/main" id="{6915C032-46E1-4ED3-8EF9-CA5DDEA37537}"/>
                </a:ext>
              </a:extLst>
            </p:cNvPr>
            <p:cNvSpPr>
              <a:spLocks/>
            </p:cNvSpPr>
            <p:nvPr/>
          </p:nvSpPr>
          <p:spPr bwMode="gray">
            <a:xfrm>
              <a:off x="9022500" y="3257230"/>
              <a:ext cx="303068" cy="351775"/>
            </a:xfrm>
            <a:custGeom>
              <a:avLst/>
              <a:gdLst>
                <a:gd name="T0" fmla="*/ 87 w 117"/>
                <a:gd name="T1" fmla="*/ 2 h 136"/>
                <a:gd name="T2" fmla="*/ 75 w 117"/>
                <a:gd name="T3" fmla="*/ 3 h 136"/>
                <a:gd name="T4" fmla="*/ 70 w 117"/>
                <a:gd name="T5" fmla="*/ 8 h 136"/>
                <a:gd name="T6" fmla="*/ 71 w 117"/>
                <a:gd name="T7" fmla="*/ 16 h 136"/>
                <a:gd name="T8" fmla="*/ 71 w 117"/>
                <a:gd name="T9" fmla="*/ 23 h 136"/>
                <a:gd name="T10" fmla="*/ 69 w 117"/>
                <a:gd name="T11" fmla="*/ 33 h 136"/>
                <a:gd name="T12" fmla="*/ 63 w 117"/>
                <a:gd name="T13" fmla="*/ 36 h 136"/>
                <a:gd name="T14" fmla="*/ 63 w 117"/>
                <a:gd name="T15" fmla="*/ 43 h 136"/>
                <a:gd name="T16" fmla="*/ 59 w 117"/>
                <a:gd name="T17" fmla="*/ 49 h 136"/>
                <a:gd name="T18" fmla="*/ 56 w 117"/>
                <a:gd name="T19" fmla="*/ 56 h 136"/>
                <a:gd name="T20" fmla="*/ 50 w 117"/>
                <a:gd name="T21" fmla="*/ 59 h 136"/>
                <a:gd name="T22" fmla="*/ 44 w 117"/>
                <a:gd name="T23" fmla="*/ 62 h 136"/>
                <a:gd name="T24" fmla="*/ 40 w 117"/>
                <a:gd name="T25" fmla="*/ 68 h 136"/>
                <a:gd name="T26" fmla="*/ 33 w 117"/>
                <a:gd name="T27" fmla="*/ 79 h 136"/>
                <a:gd name="T28" fmla="*/ 21 w 117"/>
                <a:gd name="T29" fmla="*/ 80 h 136"/>
                <a:gd name="T30" fmla="*/ 3 w 117"/>
                <a:gd name="T31" fmla="*/ 81 h 136"/>
                <a:gd name="T32" fmla="*/ 16 w 117"/>
                <a:gd name="T33" fmla="*/ 93 h 136"/>
                <a:gd name="T34" fmla="*/ 19 w 117"/>
                <a:gd name="T35" fmla="*/ 103 h 136"/>
                <a:gd name="T36" fmla="*/ 20 w 117"/>
                <a:gd name="T37" fmla="*/ 108 h 136"/>
                <a:gd name="T38" fmla="*/ 13 w 117"/>
                <a:gd name="T39" fmla="*/ 112 h 136"/>
                <a:gd name="T40" fmla="*/ 11 w 117"/>
                <a:gd name="T41" fmla="*/ 120 h 136"/>
                <a:gd name="T42" fmla="*/ 14 w 117"/>
                <a:gd name="T43" fmla="*/ 124 h 136"/>
                <a:gd name="T44" fmla="*/ 17 w 117"/>
                <a:gd name="T45" fmla="*/ 123 h 136"/>
                <a:gd name="T46" fmla="*/ 25 w 117"/>
                <a:gd name="T47" fmla="*/ 122 h 136"/>
                <a:gd name="T48" fmla="*/ 29 w 117"/>
                <a:gd name="T49" fmla="*/ 120 h 136"/>
                <a:gd name="T50" fmla="*/ 34 w 117"/>
                <a:gd name="T51" fmla="*/ 122 h 136"/>
                <a:gd name="T52" fmla="*/ 43 w 117"/>
                <a:gd name="T53" fmla="*/ 120 h 136"/>
                <a:gd name="T54" fmla="*/ 45 w 117"/>
                <a:gd name="T55" fmla="*/ 120 h 136"/>
                <a:gd name="T56" fmla="*/ 50 w 117"/>
                <a:gd name="T57" fmla="*/ 124 h 136"/>
                <a:gd name="T58" fmla="*/ 54 w 117"/>
                <a:gd name="T59" fmla="*/ 128 h 136"/>
                <a:gd name="T60" fmla="*/ 55 w 117"/>
                <a:gd name="T61" fmla="*/ 133 h 136"/>
                <a:gd name="T62" fmla="*/ 58 w 117"/>
                <a:gd name="T63" fmla="*/ 135 h 136"/>
                <a:gd name="T64" fmla="*/ 61 w 117"/>
                <a:gd name="T65" fmla="*/ 134 h 136"/>
                <a:gd name="T66" fmla="*/ 64 w 117"/>
                <a:gd name="T67" fmla="*/ 134 h 136"/>
                <a:gd name="T68" fmla="*/ 72 w 117"/>
                <a:gd name="T69" fmla="*/ 131 h 136"/>
                <a:gd name="T70" fmla="*/ 78 w 117"/>
                <a:gd name="T71" fmla="*/ 130 h 136"/>
                <a:gd name="T72" fmla="*/ 83 w 117"/>
                <a:gd name="T73" fmla="*/ 129 h 136"/>
                <a:gd name="T74" fmla="*/ 80 w 117"/>
                <a:gd name="T75" fmla="*/ 121 h 136"/>
                <a:gd name="T76" fmla="*/ 75 w 117"/>
                <a:gd name="T77" fmla="*/ 116 h 136"/>
                <a:gd name="T78" fmla="*/ 71 w 117"/>
                <a:gd name="T79" fmla="*/ 108 h 136"/>
                <a:gd name="T80" fmla="*/ 72 w 117"/>
                <a:gd name="T81" fmla="*/ 97 h 136"/>
                <a:gd name="T82" fmla="*/ 79 w 117"/>
                <a:gd name="T83" fmla="*/ 97 h 136"/>
                <a:gd name="T84" fmla="*/ 87 w 117"/>
                <a:gd name="T85" fmla="*/ 90 h 136"/>
                <a:gd name="T86" fmla="*/ 93 w 117"/>
                <a:gd name="T87" fmla="*/ 80 h 136"/>
                <a:gd name="T88" fmla="*/ 98 w 117"/>
                <a:gd name="T89" fmla="*/ 72 h 136"/>
                <a:gd name="T90" fmla="*/ 102 w 117"/>
                <a:gd name="T91" fmla="*/ 63 h 136"/>
                <a:gd name="T92" fmla="*/ 100 w 117"/>
                <a:gd name="T93" fmla="*/ 55 h 136"/>
                <a:gd name="T94" fmla="*/ 101 w 117"/>
                <a:gd name="T95" fmla="*/ 48 h 136"/>
                <a:gd name="T96" fmla="*/ 94 w 117"/>
                <a:gd name="T97" fmla="*/ 41 h 136"/>
                <a:gd name="T98" fmla="*/ 94 w 117"/>
                <a:gd name="T99" fmla="*/ 32 h 136"/>
                <a:gd name="T100" fmla="*/ 91 w 117"/>
                <a:gd name="T101" fmla="*/ 25 h 136"/>
                <a:gd name="T102" fmla="*/ 107 w 117"/>
                <a:gd name="T103" fmla="*/ 25 h 136"/>
                <a:gd name="T104" fmla="*/ 116 w 117"/>
                <a:gd name="T105" fmla="*/ 17 h 136"/>
                <a:gd name="T106" fmla="*/ 110 w 117"/>
                <a:gd name="T107" fmla="*/ 14 h 136"/>
                <a:gd name="T108" fmla="*/ 102 w 117"/>
                <a:gd name="T109" fmla="*/ 10 h 136"/>
                <a:gd name="T110" fmla="*/ 97 w 117"/>
                <a:gd name="T111"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 h="136">
                  <a:moveTo>
                    <a:pt x="90" y="0"/>
                  </a:moveTo>
                  <a:cubicBezTo>
                    <a:pt x="90" y="0"/>
                    <a:pt x="90" y="0"/>
                    <a:pt x="90" y="0"/>
                  </a:cubicBezTo>
                  <a:cubicBezTo>
                    <a:pt x="90" y="0"/>
                    <a:pt x="89" y="1"/>
                    <a:pt x="89" y="1"/>
                  </a:cubicBezTo>
                  <a:cubicBezTo>
                    <a:pt x="88" y="2"/>
                    <a:pt x="88" y="1"/>
                    <a:pt x="87" y="2"/>
                  </a:cubicBezTo>
                  <a:cubicBezTo>
                    <a:pt x="87" y="2"/>
                    <a:pt x="87" y="3"/>
                    <a:pt x="86" y="3"/>
                  </a:cubicBezTo>
                  <a:cubicBezTo>
                    <a:pt x="86" y="2"/>
                    <a:pt x="85" y="2"/>
                    <a:pt x="84" y="2"/>
                  </a:cubicBezTo>
                  <a:cubicBezTo>
                    <a:pt x="83" y="2"/>
                    <a:pt x="80" y="2"/>
                    <a:pt x="79" y="2"/>
                  </a:cubicBezTo>
                  <a:cubicBezTo>
                    <a:pt x="78" y="2"/>
                    <a:pt x="76" y="3"/>
                    <a:pt x="75" y="3"/>
                  </a:cubicBezTo>
                  <a:cubicBezTo>
                    <a:pt x="75" y="3"/>
                    <a:pt x="75" y="4"/>
                    <a:pt x="74" y="4"/>
                  </a:cubicBezTo>
                  <a:cubicBezTo>
                    <a:pt x="74" y="4"/>
                    <a:pt x="74" y="4"/>
                    <a:pt x="73" y="5"/>
                  </a:cubicBezTo>
                  <a:cubicBezTo>
                    <a:pt x="72" y="6"/>
                    <a:pt x="72" y="7"/>
                    <a:pt x="71" y="7"/>
                  </a:cubicBezTo>
                  <a:cubicBezTo>
                    <a:pt x="70" y="7"/>
                    <a:pt x="70" y="7"/>
                    <a:pt x="70" y="8"/>
                  </a:cubicBezTo>
                  <a:cubicBezTo>
                    <a:pt x="69" y="8"/>
                    <a:pt x="68" y="9"/>
                    <a:pt x="68" y="10"/>
                  </a:cubicBezTo>
                  <a:cubicBezTo>
                    <a:pt x="67" y="11"/>
                    <a:pt x="67" y="12"/>
                    <a:pt x="68" y="12"/>
                  </a:cubicBezTo>
                  <a:cubicBezTo>
                    <a:pt x="69" y="12"/>
                    <a:pt x="69" y="13"/>
                    <a:pt x="70" y="14"/>
                  </a:cubicBezTo>
                  <a:cubicBezTo>
                    <a:pt x="71" y="16"/>
                    <a:pt x="70" y="16"/>
                    <a:pt x="71" y="16"/>
                  </a:cubicBezTo>
                  <a:cubicBezTo>
                    <a:pt x="72" y="17"/>
                    <a:pt x="72" y="17"/>
                    <a:pt x="72" y="18"/>
                  </a:cubicBezTo>
                  <a:cubicBezTo>
                    <a:pt x="72" y="19"/>
                    <a:pt x="71" y="19"/>
                    <a:pt x="72" y="20"/>
                  </a:cubicBezTo>
                  <a:cubicBezTo>
                    <a:pt x="72" y="20"/>
                    <a:pt x="72" y="20"/>
                    <a:pt x="72" y="21"/>
                  </a:cubicBezTo>
                  <a:cubicBezTo>
                    <a:pt x="72" y="22"/>
                    <a:pt x="72" y="23"/>
                    <a:pt x="71" y="23"/>
                  </a:cubicBezTo>
                  <a:cubicBezTo>
                    <a:pt x="71" y="24"/>
                    <a:pt x="70" y="24"/>
                    <a:pt x="70" y="26"/>
                  </a:cubicBezTo>
                  <a:cubicBezTo>
                    <a:pt x="69" y="27"/>
                    <a:pt x="68" y="27"/>
                    <a:pt x="69" y="28"/>
                  </a:cubicBezTo>
                  <a:cubicBezTo>
                    <a:pt x="69" y="29"/>
                    <a:pt x="70" y="29"/>
                    <a:pt x="70" y="31"/>
                  </a:cubicBezTo>
                  <a:cubicBezTo>
                    <a:pt x="70" y="32"/>
                    <a:pt x="70" y="32"/>
                    <a:pt x="69" y="33"/>
                  </a:cubicBezTo>
                  <a:cubicBezTo>
                    <a:pt x="68" y="34"/>
                    <a:pt x="66" y="34"/>
                    <a:pt x="66" y="34"/>
                  </a:cubicBezTo>
                  <a:cubicBezTo>
                    <a:pt x="65" y="34"/>
                    <a:pt x="64" y="33"/>
                    <a:pt x="63" y="33"/>
                  </a:cubicBezTo>
                  <a:cubicBezTo>
                    <a:pt x="62" y="33"/>
                    <a:pt x="61" y="33"/>
                    <a:pt x="61" y="34"/>
                  </a:cubicBezTo>
                  <a:cubicBezTo>
                    <a:pt x="62" y="35"/>
                    <a:pt x="62" y="35"/>
                    <a:pt x="63" y="36"/>
                  </a:cubicBezTo>
                  <a:cubicBezTo>
                    <a:pt x="63" y="36"/>
                    <a:pt x="64" y="36"/>
                    <a:pt x="64" y="37"/>
                  </a:cubicBezTo>
                  <a:cubicBezTo>
                    <a:pt x="64" y="37"/>
                    <a:pt x="64" y="39"/>
                    <a:pt x="65" y="39"/>
                  </a:cubicBezTo>
                  <a:cubicBezTo>
                    <a:pt x="65" y="40"/>
                    <a:pt x="66" y="40"/>
                    <a:pt x="65" y="41"/>
                  </a:cubicBezTo>
                  <a:cubicBezTo>
                    <a:pt x="65" y="41"/>
                    <a:pt x="63" y="42"/>
                    <a:pt x="63" y="43"/>
                  </a:cubicBezTo>
                  <a:cubicBezTo>
                    <a:pt x="62" y="43"/>
                    <a:pt x="61" y="42"/>
                    <a:pt x="61" y="43"/>
                  </a:cubicBezTo>
                  <a:cubicBezTo>
                    <a:pt x="60" y="44"/>
                    <a:pt x="60" y="44"/>
                    <a:pt x="60" y="45"/>
                  </a:cubicBezTo>
                  <a:cubicBezTo>
                    <a:pt x="60" y="46"/>
                    <a:pt x="60" y="47"/>
                    <a:pt x="60" y="48"/>
                  </a:cubicBezTo>
                  <a:cubicBezTo>
                    <a:pt x="60" y="48"/>
                    <a:pt x="59" y="48"/>
                    <a:pt x="59" y="49"/>
                  </a:cubicBezTo>
                  <a:cubicBezTo>
                    <a:pt x="59" y="51"/>
                    <a:pt x="60" y="54"/>
                    <a:pt x="60" y="55"/>
                  </a:cubicBezTo>
                  <a:cubicBezTo>
                    <a:pt x="60" y="56"/>
                    <a:pt x="59" y="57"/>
                    <a:pt x="59" y="58"/>
                  </a:cubicBezTo>
                  <a:cubicBezTo>
                    <a:pt x="58" y="58"/>
                    <a:pt x="58" y="58"/>
                    <a:pt x="57" y="58"/>
                  </a:cubicBezTo>
                  <a:cubicBezTo>
                    <a:pt x="57" y="57"/>
                    <a:pt x="56" y="56"/>
                    <a:pt x="56" y="56"/>
                  </a:cubicBezTo>
                  <a:cubicBezTo>
                    <a:pt x="55" y="56"/>
                    <a:pt x="55" y="56"/>
                    <a:pt x="54" y="57"/>
                  </a:cubicBezTo>
                  <a:cubicBezTo>
                    <a:pt x="54" y="57"/>
                    <a:pt x="53" y="57"/>
                    <a:pt x="53" y="56"/>
                  </a:cubicBezTo>
                  <a:cubicBezTo>
                    <a:pt x="52" y="56"/>
                    <a:pt x="52" y="56"/>
                    <a:pt x="51" y="57"/>
                  </a:cubicBezTo>
                  <a:cubicBezTo>
                    <a:pt x="51" y="57"/>
                    <a:pt x="51" y="58"/>
                    <a:pt x="50" y="59"/>
                  </a:cubicBezTo>
                  <a:cubicBezTo>
                    <a:pt x="49" y="59"/>
                    <a:pt x="48" y="59"/>
                    <a:pt x="48" y="60"/>
                  </a:cubicBezTo>
                  <a:cubicBezTo>
                    <a:pt x="49" y="60"/>
                    <a:pt x="50" y="61"/>
                    <a:pt x="50" y="61"/>
                  </a:cubicBezTo>
                  <a:cubicBezTo>
                    <a:pt x="50" y="62"/>
                    <a:pt x="48" y="62"/>
                    <a:pt x="47" y="62"/>
                  </a:cubicBezTo>
                  <a:cubicBezTo>
                    <a:pt x="46" y="63"/>
                    <a:pt x="45" y="63"/>
                    <a:pt x="44" y="62"/>
                  </a:cubicBezTo>
                  <a:cubicBezTo>
                    <a:pt x="44" y="61"/>
                    <a:pt x="43" y="62"/>
                    <a:pt x="43" y="62"/>
                  </a:cubicBezTo>
                  <a:cubicBezTo>
                    <a:pt x="42" y="63"/>
                    <a:pt x="41" y="65"/>
                    <a:pt x="41" y="65"/>
                  </a:cubicBezTo>
                  <a:cubicBezTo>
                    <a:pt x="41" y="65"/>
                    <a:pt x="40" y="65"/>
                    <a:pt x="40" y="66"/>
                  </a:cubicBezTo>
                  <a:cubicBezTo>
                    <a:pt x="40" y="67"/>
                    <a:pt x="40" y="67"/>
                    <a:pt x="40" y="68"/>
                  </a:cubicBezTo>
                  <a:cubicBezTo>
                    <a:pt x="40" y="69"/>
                    <a:pt x="41" y="70"/>
                    <a:pt x="41" y="71"/>
                  </a:cubicBezTo>
                  <a:cubicBezTo>
                    <a:pt x="40" y="73"/>
                    <a:pt x="40" y="74"/>
                    <a:pt x="40" y="74"/>
                  </a:cubicBezTo>
                  <a:cubicBezTo>
                    <a:pt x="41" y="75"/>
                    <a:pt x="42" y="76"/>
                    <a:pt x="41" y="76"/>
                  </a:cubicBezTo>
                  <a:cubicBezTo>
                    <a:pt x="40" y="77"/>
                    <a:pt x="35" y="79"/>
                    <a:pt x="33" y="79"/>
                  </a:cubicBezTo>
                  <a:cubicBezTo>
                    <a:pt x="32" y="80"/>
                    <a:pt x="31" y="80"/>
                    <a:pt x="30" y="79"/>
                  </a:cubicBezTo>
                  <a:cubicBezTo>
                    <a:pt x="29" y="79"/>
                    <a:pt x="28" y="80"/>
                    <a:pt x="27" y="80"/>
                  </a:cubicBezTo>
                  <a:cubicBezTo>
                    <a:pt x="26" y="80"/>
                    <a:pt x="26" y="80"/>
                    <a:pt x="25" y="81"/>
                  </a:cubicBezTo>
                  <a:cubicBezTo>
                    <a:pt x="24" y="81"/>
                    <a:pt x="22" y="80"/>
                    <a:pt x="21" y="80"/>
                  </a:cubicBezTo>
                  <a:cubicBezTo>
                    <a:pt x="20" y="80"/>
                    <a:pt x="19" y="80"/>
                    <a:pt x="17" y="81"/>
                  </a:cubicBezTo>
                  <a:cubicBezTo>
                    <a:pt x="15" y="81"/>
                    <a:pt x="14" y="82"/>
                    <a:pt x="12" y="81"/>
                  </a:cubicBezTo>
                  <a:cubicBezTo>
                    <a:pt x="11" y="80"/>
                    <a:pt x="0" y="76"/>
                    <a:pt x="0" y="76"/>
                  </a:cubicBezTo>
                  <a:cubicBezTo>
                    <a:pt x="0" y="76"/>
                    <a:pt x="2" y="79"/>
                    <a:pt x="3" y="81"/>
                  </a:cubicBezTo>
                  <a:cubicBezTo>
                    <a:pt x="5" y="82"/>
                    <a:pt x="6" y="84"/>
                    <a:pt x="6" y="86"/>
                  </a:cubicBezTo>
                  <a:cubicBezTo>
                    <a:pt x="7" y="87"/>
                    <a:pt x="8" y="88"/>
                    <a:pt x="9" y="89"/>
                  </a:cubicBezTo>
                  <a:cubicBezTo>
                    <a:pt x="10" y="91"/>
                    <a:pt x="12" y="90"/>
                    <a:pt x="13" y="91"/>
                  </a:cubicBezTo>
                  <a:cubicBezTo>
                    <a:pt x="14" y="92"/>
                    <a:pt x="15" y="93"/>
                    <a:pt x="16" y="93"/>
                  </a:cubicBezTo>
                  <a:cubicBezTo>
                    <a:pt x="16" y="93"/>
                    <a:pt x="16" y="93"/>
                    <a:pt x="16" y="93"/>
                  </a:cubicBezTo>
                  <a:cubicBezTo>
                    <a:pt x="16" y="93"/>
                    <a:pt x="17" y="96"/>
                    <a:pt x="17" y="97"/>
                  </a:cubicBezTo>
                  <a:cubicBezTo>
                    <a:pt x="17" y="98"/>
                    <a:pt x="17" y="100"/>
                    <a:pt x="17" y="101"/>
                  </a:cubicBezTo>
                  <a:cubicBezTo>
                    <a:pt x="18" y="102"/>
                    <a:pt x="18" y="103"/>
                    <a:pt x="19" y="103"/>
                  </a:cubicBezTo>
                  <a:cubicBezTo>
                    <a:pt x="19" y="103"/>
                    <a:pt x="21" y="102"/>
                    <a:pt x="21" y="103"/>
                  </a:cubicBezTo>
                  <a:cubicBezTo>
                    <a:pt x="21" y="104"/>
                    <a:pt x="21" y="105"/>
                    <a:pt x="21" y="106"/>
                  </a:cubicBezTo>
                  <a:cubicBezTo>
                    <a:pt x="21" y="107"/>
                    <a:pt x="21" y="107"/>
                    <a:pt x="21" y="108"/>
                  </a:cubicBezTo>
                  <a:cubicBezTo>
                    <a:pt x="21" y="109"/>
                    <a:pt x="21" y="109"/>
                    <a:pt x="20" y="108"/>
                  </a:cubicBezTo>
                  <a:cubicBezTo>
                    <a:pt x="19" y="108"/>
                    <a:pt x="19" y="108"/>
                    <a:pt x="18" y="109"/>
                  </a:cubicBezTo>
                  <a:cubicBezTo>
                    <a:pt x="17" y="109"/>
                    <a:pt x="17" y="109"/>
                    <a:pt x="16" y="109"/>
                  </a:cubicBezTo>
                  <a:cubicBezTo>
                    <a:pt x="15" y="109"/>
                    <a:pt x="14" y="110"/>
                    <a:pt x="14" y="111"/>
                  </a:cubicBezTo>
                  <a:cubicBezTo>
                    <a:pt x="14" y="112"/>
                    <a:pt x="14" y="111"/>
                    <a:pt x="13" y="112"/>
                  </a:cubicBezTo>
                  <a:cubicBezTo>
                    <a:pt x="12" y="112"/>
                    <a:pt x="12" y="112"/>
                    <a:pt x="11" y="113"/>
                  </a:cubicBezTo>
                  <a:cubicBezTo>
                    <a:pt x="11" y="114"/>
                    <a:pt x="11" y="116"/>
                    <a:pt x="11" y="116"/>
                  </a:cubicBezTo>
                  <a:cubicBezTo>
                    <a:pt x="11" y="117"/>
                    <a:pt x="10" y="117"/>
                    <a:pt x="10" y="118"/>
                  </a:cubicBezTo>
                  <a:cubicBezTo>
                    <a:pt x="10" y="119"/>
                    <a:pt x="11" y="120"/>
                    <a:pt x="11" y="120"/>
                  </a:cubicBezTo>
                  <a:cubicBezTo>
                    <a:pt x="11" y="121"/>
                    <a:pt x="10" y="122"/>
                    <a:pt x="10" y="122"/>
                  </a:cubicBezTo>
                  <a:cubicBezTo>
                    <a:pt x="10" y="122"/>
                    <a:pt x="11" y="123"/>
                    <a:pt x="12" y="123"/>
                  </a:cubicBezTo>
                  <a:cubicBezTo>
                    <a:pt x="12" y="124"/>
                    <a:pt x="12" y="124"/>
                    <a:pt x="13" y="124"/>
                  </a:cubicBezTo>
                  <a:cubicBezTo>
                    <a:pt x="13" y="124"/>
                    <a:pt x="13" y="123"/>
                    <a:pt x="14" y="124"/>
                  </a:cubicBezTo>
                  <a:cubicBezTo>
                    <a:pt x="14" y="124"/>
                    <a:pt x="14" y="123"/>
                    <a:pt x="15" y="122"/>
                  </a:cubicBezTo>
                  <a:cubicBezTo>
                    <a:pt x="15" y="122"/>
                    <a:pt x="15" y="122"/>
                    <a:pt x="15" y="123"/>
                  </a:cubicBezTo>
                  <a:cubicBezTo>
                    <a:pt x="16" y="123"/>
                    <a:pt x="16" y="124"/>
                    <a:pt x="16" y="123"/>
                  </a:cubicBezTo>
                  <a:cubicBezTo>
                    <a:pt x="16" y="123"/>
                    <a:pt x="16" y="123"/>
                    <a:pt x="17" y="123"/>
                  </a:cubicBezTo>
                  <a:cubicBezTo>
                    <a:pt x="17" y="122"/>
                    <a:pt x="18" y="122"/>
                    <a:pt x="19" y="122"/>
                  </a:cubicBezTo>
                  <a:cubicBezTo>
                    <a:pt x="20" y="122"/>
                    <a:pt x="21" y="123"/>
                    <a:pt x="21" y="122"/>
                  </a:cubicBezTo>
                  <a:cubicBezTo>
                    <a:pt x="22" y="122"/>
                    <a:pt x="22" y="122"/>
                    <a:pt x="23" y="122"/>
                  </a:cubicBezTo>
                  <a:cubicBezTo>
                    <a:pt x="24" y="123"/>
                    <a:pt x="25" y="123"/>
                    <a:pt x="25" y="122"/>
                  </a:cubicBezTo>
                  <a:cubicBezTo>
                    <a:pt x="25" y="121"/>
                    <a:pt x="25" y="121"/>
                    <a:pt x="26" y="121"/>
                  </a:cubicBezTo>
                  <a:cubicBezTo>
                    <a:pt x="27" y="121"/>
                    <a:pt x="28" y="121"/>
                    <a:pt x="28" y="121"/>
                  </a:cubicBezTo>
                  <a:cubicBezTo>
                    <a:pt x="29" y="121"/>
                    <a:pt x="28" y="121"/>
                    <a:pt x="29" y="120"/>
                  </a:cubicBezTo>
                  <a:cubicBezTo>
                    <a:pt x="29" y="120"/>
                    <a:pt x="29" y="120"/>
                    <a:pt x="29" y="120"/>
                  </a:cubicBezTo>
                  <a:cubicBezTo>
                    <a:pt x="29" y="121"/>
                    <a:pt x="30" y="121"/>
                    <a:pt x="31" y="122"/>
                  </a:cubicBezTo>
                  <a:cubicBezTo>
                    <a:pt x="32" y="122"/>
                    <a:pt x="33" y="122"/>
                    <a:pt x="33" y="122"/>
                  </a:cubicBezTo>
                  <a:cubicBezTo>
                    <a:pt x="33" y="123"/>
                    <a:pt x="33" y="123"/>
                    <a:pt x="34" y="123"/>
                  </a:cubicBezTo>
                  <a:cubicBezTo>
                    <a:pt x="34" y="122"/>
                    <a:pt x="34" y="122"/>
                    <a:pt x="34" y="122"/>
                  </a:cubicBezTo>
                  <a:cubicBezTo>
                    <a:pt x="35" y="121"/>
                    <a:pt x="36" y="121"/>
                    <a:pt x="36" y="121"/>
                  </a:cubicBezTo>
                  <a:cubicBezTo>
                    <a:pt x="37" y="121"/>
                    <a:pt x="37" y="122"/>
                    <a:pt x="38" y="121"/>
                  </a:cubicBezTo>
                  <a:cubicBezTo>
                    <a:pt x="39" y="120"/>
                    <a:pt x="39" y="121"/>
                    <a:pt x="40" y="121"/>
                  </a:cubicBezTo>
                  <a:cubicBezTo>
                    <a:pt x="41" y="121"/>
                    <a:pt x="42" y="121"/>
                    <a:pt x="43" y="120"/>
                  </a:cubicBezTo>
                  <a:cubicBezTo>
                    <a:pt x="44" y="120"/>
                    <a:pt x="44" y="120"/>
                    <a:pt x="45" y="120"/>
                  </a:cubicBezTo>
                  <a:cubicBezTo>
                    <a:pt x="46" y="120"/>
                    <a:pt x="47" y="121"/>
                    <a:pt x="47" y="120"/>
                  </a:cubicBezTo>
                  <a:cubicBezTo>
                    <a:pt x="48" y="120"/>
                    <a:pt x="47" y="119"/>
                    <a:pt x="46" y="119"/>
                  </a:cubicBezTo>
                  <a:cubicBezTo>
                    <a:pt x="46" y="119"/>
                    <a:pt x="45" y="120"/>
                    <a:pt x="45" y="120"/>
                  </a:cubicBezTo>
                  <a:cubicBezTo>
                    <a:pt x="45" y="119"/>
                    <a:pt x="45" y="118"/>
                    <a:pt x="46" y="118"/>
                  </a:cubicBezTo>
                  <a:cubicBezTo>
                    <a:pt x="48" y="118"/>
                    <a:pt x="48" y="119"/>
                    <a:pt x="48" y="120"/>
                  </a:cubicBezTo>
                  <a:cubicBezTo>
                    <a:pt x="48" y="121"/>
                    <a:pt x="48" y="121"/>
                    <a:pt x="49" y="122"/>
                  </a:cubicBezTo>
                  <a:cubicBezTo>
                    <a:pt x="50" y="122"/>
                    <a:pt x="50" y="123"/>
                    <a:pt x="50" y="124"/>
                  </a:cubicBezTo>
                  <a:cubicBezTo>
                    <a:pt x="49" y="125"/>
                    <a:pt x="49" y="126"/>
                    <a:pt x="50" y="126"/>
                  </a:cubicBezTo>
                  <a:cubicBezTo>
                    <a:pt x="51" y="126"/>
                    <a:pt x="51" y="126"/>
                    <a:pt x="52" y="126"/>
                  </a:cubicBezTo>
                  <a:cubicBezTo>
                    <a:pt x="53" y="126"/>
                    <a:pt x="53" y="126"/>
                    <a:pt x="53" y="127"/>
                  </a:cubicBezTo>
                  <a:cubicBezTo>
                    <a:pt x="53" y="127"/>
                    <a:pt x="53" y="127"/>
                    <a:pt x="54" y="128"/>
                  </a:cubicBezTo>
                  <a:cubicBezTo>
                    <a:pt x="54" y="128"/>
                    <a:pt x="54" y="128"/>
                    <a:pt x="54" y="129"/>
                  </a:cubicBezTo>
                  <a:cubicBezTo>
                    <a:pt x="54" y="129"/>
                    <a:pt x="54" y="130"/>
                    <a:pt x="55" y="130"/>
                  </a:cubicBezTo>
                  <a:cubicBezTo>
                    <a:pt x="55" y="130"/>
                    <a:pt x="55" y="130"/>
                    <a:pt x="55" y="131"/>
                  </a:cubicBezTo>
                  <a:cubicBezTo>
                    <a:pt x="55" y="132"/>
                    <a:pt x="55" y="132"/>
                    <a:pt x="55" y="133"/>
                  </a:cubicBezTo>
                  <a:cubicBezTo>
                    <a:pt x="56" y="133"/>
                    <a:pt x="56" y="133"/>
                    <a:pt x="56" y="133"/>
                  </a:cubicBezTo>
                  <a:cubicBezTo>
                    <a:pt x="57" y="133"/>
                    <a:pt x="56" y="134"/>
                    <a:pt x="57" y="134"/>
                  </a:cubicBezTo>
                  <a:cubicBezTo>
                    <a:pt x="58" y="134"/>
                    <a:pt x="58" y="134"/>
                    <a:pt x="58" y="134"/>
                  </a:cubicBezTo>
                  <a:cubicBezTo>
                    <a:pt x="58" y="135"/>
                    <a:pt x="57" y="136"/>
                    <a:pt x="58" y="135"/>
                  </a:cubicBezTo>
                  <a:cubicBezTo>
                    <a:pt x="59" y="135"/>
                    <a:pt x="59" y="135"/>
                    <a:pt x="59" y="135"/>
                  </a:cubicBezTo>
                  <a:cubicBezTo>
                    <a:pt x="59" y="134"/>
                    <a:pt x="59" y="134"/>
                    <a:pt x="60" y="135"/>
                  </a:cubicBezTo>
                  <a:cubicBezTo>
                    <a:pt x="61" y="136"/>
                    <a:pt x="61" y="135"/>
                    <a:pt x="61" y="135"/>
                  </a:cubicBezTo>
                  <a:cubicBezTo>
                    <a:pt x="61" y="135"/>
                    <a:pt x="60" y="134"/>
                    <a:pt x="61" y="134"/>
                  </a:cubicBezTo>
                  <a:cubicBezTo>
                    <a:pt x="61" y="134"/>
                    <a:pt x="61" y="135"/>
                    <a:pt x="62" y="135"/>
                  </a:cubicBezTo>
                  <a:cubicBezTo>
                    <a:pt x="62" y="136"/>
                    <a:pt x="62" y="135"/>
                    <a:pt x="62" y="135"/>
                  </a:cubicBezTo>
                  <a:cubicBezTo>
                    <a:pt x="62" y="134"/>
                    <a:pt x="62" y="134"/>
                    <a:pt x="62" y="134"/>
                  </a:cubicBezTo>
                  <a:cubicBezTo>
                    <a:pt x="63" y="134"/>
                    <a:pt x="63" y="134"/>
                    <a:pt x="64" y="134"/>
                  </a:cubicBezTo>
                  <a:cubicBezTo>
                    <a:pt x="65" y="134"/>
                    <a:pt x="66" y="134"/>
                    <a:pt x="66" y="133"/>
                  </a:cubicBezTo>
                  <a:cubicBezTo>
                    <a:pt x="66" y="133"/>
                    <a:pt x="66" y="131"/>
                    <a:pt x="66" y="131"/>
                  </a:cubicBezTo>
                  <a:cubicBezTo>
                    <a:pt x="67" y="130"/>
                    <a:pt x="68" y="131"/>
                    <a:pt x="69" y="131"/>
                  </a:cubicBezTo>
                  <a:cubicBezTo>
                    <a:pt x="70" y="131"/>
                    <a:pt x="71" y="131"/>
                    <a:pt x="72" y="131"/>
                  </a:cubicBezTo>
                  <a:cubicBezTo>
                    <a:pt x="72" y="131"/>
                    <a:pt x="73" y="131"/>
                    <a:pt x="73" y="132"/>
                  </a:cubicBezTo>
                  <a:cubicBezTo>
                    <a:pt x="74" y="132"/>
                    <a:pt x="75" y="132"/>
                    <a:pt x="75" y="132"/>
                  </a:cubicBezTo>
                  <a:cubicBezTo>
                    <a:pt x="76" y="132"/>
                    <a:pt x="76" y="131"/>
                    <a:pt x="76" y="131"/>
                  </a:cubicBezTo>
                  <a:cubicBezTo>
                    <a:pt x="76" y="130"/>
                    <a:pt x="77" y="130"/>
                    <a:pt x="78" y="130"/>
                  </a:cubicBezTo>
                  <a:cubicBezTo>
                    <a:pt x="79" y="129"/>
                    <a:pt x="79" y="129"/>
                    <a:pt x="79" y="130"/>
                  </a:cubicBezTo>
                  <a:cubicBezTo>
                    <a:pt x="80" y="130"/>
                    <a:pt x="80" y="131"/>
                    <a:pt x="81" y="131"/>
                  </a:cubicBezTo>
                  <a:cubicBezTo>
                    <a:pt x="82" y="131"/>
                    <a:pt x="82" y="130"/>
                    <a:pt x="83" y="130"/>
                  </a:cubicBezTo>
                  <a:cubicBezTo>
                    <a:pt x="83" y="129"/>
                    <a:pt x="83" y="129"/>
                    <a:pt x="83" y="129"/>
                  </a:cubicBezTo>
                  <a:cubicBezTo>
                    <a:pt x="83" y="128"/>
                    <a:pt x="82" y="128"/>
                    <a:pt x="83" y="127"/>
                  </a:cubicBezTo>
                  <a:cubicBezTo>
                    <a:pt x="83" y="126"/>
                    <a:pt x="83" y="126"/>
                    <a:pt x="83" y="126"/>
                  </a:cubicBezTo>
                  <a:cubicBezTo>
                    <a:pt x="82" y="125"/>
                    <a:pt x="82" y="124"/>
                    <a:pt x="81" y="123"/>
                  </a:cubicBezTo>
                  <a:cubicBezTo>
                    <a:pt x="81" y="122"/>
                    <a:pt x="81" y="121"/>
                    <a:pt x="80" y="121"/>
                  </a:cubicBezTo>
                  <a:cubicBezTo>
                    <a:pt x="79" y="120"/>
                    <a:pt x="79" y="119"/>
                    <a:pt x="79" y="118"/>
                  </a:cubicBezTo>
                  <a:cubicBezTo>
                    <a:pt x="79" y="117"/>
                    <a:pt x="79" y="117"/>
                    <a:pt x="79" y="117"/>
                  </a:cubicBezTo>
                  <a:cubicBezTo>
                    <a:pt x="78" y="117"/>
                    <a:pt x="78" y="118"/>
                    <a:pt x="77" y="117"/>
                  </a:cubicBezTo>
                  <a:cubicBezTo>
                    <a:pt x="76" y="117"/>
                    <a:pt x="76" y="117"/>
                    <a:pt x="75" y="116"/>
                  </a:cubicBezTo>
                  <a:cubicBezTo>
                    <a:pt x="75" y="115"/>
                    <a:pt x="74" y="115"/>
                    <a:pt x="74" y="114"/>
                  </a:cubicBezTo>
                  <a:cubicBezTo>
                    <a:pt x="74" y="112"/>
                    <a:pt x="74" y="110"/>
                    <a:pt x="74" y="110"/>
                  </a:cubicBezTo>
                  <a:cubicBezTo>
                    <a:pt x="74" y="109"/>
                    <a:pt x="74" y="108"/>
                    <a:pt x="73" y="109"/>
                  </a:cubicBezTo>
                  <a:cubicBezTo>
                    <a:pt x="72" y="109"/>
                    <a:pt x="72" y="109"/>
                    <a:pt x="71" y="108"/>
                  </a:cubicBezTo>
                  <a:cubicBezTo>
                    <a:pt x="70" y="108"/>
                    <a:pt x="69" y="107"/>
                    <a:pt x="69" y="106"/>
                  </a:cubicBezTo>
                  <a:cubicBezTo>
                    <a:pt x="69" y="105"/>
                    <a:pt x="69" y="104"/>
                    <a:pt x="69" y="103"/>
                  </a:cubicBezTo>
                  <a:cubicBezTo>
                    <a:pt x="69" y="103"/>
                    <a:pt x="71" y="101"/>
                    <a:pt x="72" y="100"/>
                  </a:cubicBezTo>
                  <a:cubicBezTo>
                    <a:pt x="72" y="98"/>
                    <a:pt x="72" y="98"/>
                    <a:pt x="72" y="97"/>
                  </a:cubicBezTo>
                  <a:cubicBezTo>
                    <a:pt x="73" y="96"/>
                    <a:pt x="73" y="96"/>
                    <a:pt x="74" y="95"/>
                  </a:cubicBezTo>
                  <a:cubicBezTo>
                    <a:pt x="74" y="94"/>
                    <a:pt x="75" y="94"/>
                    <a:pt x="76" y="95"/>
                  </a:cubicBezTo>
                  <a:cubicBezTo>
                    <a:pt x="76" y="95"/>
                    <a:pt x="77" y="97"/>
                    <a:pt x="78" y="97"/>
                  </a:cubicBezTo>
                  <a:cubicBezTo>
                    <a:pt x="78" y="98"/>
                    <a:pt x="78" y="98"/>
                    <a:pt x="79" y="97"/>
                  </a:cubicBezTo>
                  <a:cubicBezTo>
                    <a:pt x="80" y="97"/>
                    <a:pt x="81" y="96"/>
                    <a:pt x="82" y="96"/>
                  </a:cubicBezTo>
                  <a:cubicBezTo>
                    <a:pt x="83" y="96"/>
                    <a:pt x="85" y="96"/>
                    <a:pt x="85" y="95"/>
                  </a:cubicBezTo>
                  <a:cubicBezTo>
                    <a:pt x="85" y="95"/>
                    <a:pt x="86" y="94"/>
                    <a:pt x="86" y="93"/>
                  </a:cubicBezTo>
                  <a:cubicBezTo>
                    <a:pt x="86" y="92"/>
                    <a:pt x="87" y="91"/>
                    <a:pt x="87" y="90"/>
                  </a:cubicBezTo>
                  <a:cubicBezTo>
                    <a:pt x="88" y="90"/>
                    <a:pt x="88" y="88"/>
                    <a:pt x="88" y="88"/>
                  </a:cubicBezTo>
                  <a:cubicBezTo>
                    <a:pt x="88" y="88"/>
                    <a:pt x="88" y="87"/>
                    <a:pt x="89" y="86"/>
                  </a:cubicBezTo>
                  <a:cubicBezTo>
                    <a:pt x="90" y="86"/>
                    <a:pt x="91" y="85"/>
                    <a:pt x="91" y="84"/>
                  </a:cubicBezTo>
                  <a:cubicBezTo>
                    <a:pt x="92" y="83"/>
                    <a:pt x="93" y="81"/>
                    <a:pt x="93" y="80"/>
                  </a:cubicBezTo>
                  <a:cubicBezTo>
                    <a:pt x="94" y="79"/>
                    <a:pt x="94" y="78"/>
                    <a:pt x="94" y="77"/>
                  </a:cubicBezTo>
                  <a:cubicBezTo>
                    <a:pt x="94" y="76"/>
                    <a:pt x="94" y="75"/>
                    <a:pt x="95" y="74"/>
                  </a:cubicBezTo>
                  <a:cubicBezTo>
                    <a:pt x="95" y="74"/>
                    <a:pt x="96" y="73"/>
                    <a:pt x="97" y="73"/>
                  </a:cubicBezTo>
                  <a:cubicBezTo>
                    <a:pt x="98" y="73"/>
                    <a:pt x="98" y="73"/>
                    <a:pt x="98" y="72"/>
                  </a:cubicBezTo>
                  <a:cubicBezTo>
                    <a:pt x="98" y="71"/>
                    <a:pt x="97" y="71"/>
                    <a:pt x="97" y="70"/>
                  </a:cubicBezTo>
                  <a:cubicBezTo>
                    <a:pt x="98" y="69"/>
                    <a:pt x="98" y="68"/>
                    <a:pt x="99" y="67"/>
                  </a:cubicBezTo>
                  <a:cubicBezTo>
                    <a:pt x="99" y="66"/>
                    <a:pt x="100" y="66"/>
                    <a:pt x="100" y="65"/>
                  </a:cubicBezTo>
                  <a:cubicBezTo>
                    <a:pt x="101" y="64"/>
                    <a:pt x="102" y="64"/>
                    <a:pt x="102" y="63"/>
                  </a:cubicBezTo>
                  <a:cubicBezTo>
                    <a:pt x="102" y="63"/>
                    <a:pt x="101" y="63"/>
                    <a:pt x="101" y="62"/>
                  </a:cubicBezTo>
                  <a:cubicBezTo>
                    <a:pt x="101" y="62"/>
                    <a:pt x="101" y="61"/>
                    <a:pt x="101" y="60"/>
                  </a:cubicBezTo>
                  <a:cubicBezTo>
                    <a:pt x="101" y="59"/>
                    <a:pt x="101" y="58"/>
                    <a:pt x="100" y="57"/>
                  </a:cubicBezTo>
                  <a:cubicBezTo>
                    <a:pt x="100" y="56"/>
                    <a:pt x="100" y="55"/>
                    <a:pt x="100" y="55"/>
                  </a:cubicBezTo>
                  <a:cubicBezTo>
                    <a:pt x="100" y="54"/>
                    <a:pt x="102" y="53"/>
                    <a:pt x="103" y="53"/>
                  </a:cubicBezTo>
                  <a:cubicBezTo>
                    <a:pt x="104" y="52"/>
                    <a:pt x="105" y="52"/>
                    <a:pt x="105" y="51"/>
                  </a:cubicBezTo>
                  <a:cubicBezTo>
                    <a:pt x="105" y="50"/>
                    <a:pt x="105" y="49"/>
                    <a:pt x="104" y="49"/>
                  </a:cubicBezTo>
                  <a:cubicBezTo>
                    <a:pt x="103" y="48"/>
                    <a:pt x="102" y="48"/>
                    <a:pt x="101" y="48"/>
                  </a:cubicBezTo>
                  <a:cubicBezTo>
                    <a:pt x="100" y="48"/>
                    <a:pt x="99" y="48"/>
                    <a:pt x="99" y="47"/>
                  </a:cubicBezTo>
                  <a:cubicBezTo>
                    <a:pt x="99" y="45"/>
                    <a:pt x="99" y="44"/>
                    <a:pt x="99" y="44"/>
                  </a:cubicBezTo>
                  <a:cubicBezTo>
                    <a:pt x="99" y="45"/>
                    <a:pt x="98" y="45"/>
                    <a:pt x="97" y="45"/>
                  </a:cubicBezTo>
                  <a:cubicBezTo>
                    <a:pt x="97" y="45"/>
                    <a:pt x="95" y="42"/>
                    <a:pt x="94" y="41"/>
                  </a:cubicBezTo>
                  <a:cubicBezTo>
                    <a:pt x="94" y="41"/>
                    <a:pt x="93" y="40"/>
                    <a:pt x="93" y="39"/>
                  </a:cubicBezTo>
                  <a:cubicBezTo>
                    <a:pt x="94" y="38"/>
                    <a:pt x="94" y="38"/>
                    <a:pt x="93" y="37"/>
                  </a:cubicBezTo>
                  <a:cubicBezTo>
                    <a:pt x="93" y="36"/>
                    <a:pt x="92" y="34"/>
                    <a:pt x="92" y="34"/>
                  </a:cubicBezTo>
                  <a:cubicBezTo>
                    <a:pt x="93" y="34"/>
                    <a:pt x="94" y="32"/>
                    <a:pt x="94" y="32"/>
                  </a:cubicBezTo>
                  <a:cubicBezTo>
                    <a:pt x="93" y="31"/>
                    <a:pt x="92" y="32"/>
                    <a:pt x="91" y="31"/>
                  </a:cubicBezTo>
                  <a:cubicBezTo>
                    <a:pt x="91" y="31"/>
                    <a:pt x="91" y="30"/>
                    <a:pt x="91" y="29"/>
                  </a:cubicBezTo>
                  <a:cubicBezTo>
                    <a:pt x="91" y="29"/>
                    <a:pt x="91" y="29"/>
                    <a:pt x="90" y="28"/>
                  </a:cubicBezTo>
                  <a:cubicBezTo>
                    <a:pt x="90" y="27"/>
                    <a:pt x="90" y="26"/>
                    <a:pt x="91" y="25"/>
                  </a:cubicBezTo>
                  <a:cubicBezTo>
                    <a:pt x="91" y="25"/>
                    <a:pt x="92" y="24"/>
                    <a:pt x="94" y="25"/>
                  </a:cubicBezTo>
                  <a:cubicBezTo>
                    <a:pt x="96" y="25"/>
                    <a:pt x="97" y="25"/>
                    <a:pt x="99" y="25"/>
                  </a:cubicBezTo>
                  <a:cubicBezTo>
                    <a:pt x="101" y="26"/>
                    <a:pt x="102" y="26"/>
                    <a:pt x="103" y="26"/>
                  </a:cubicBezTo>
                  <a:cubicBezTo>
                    <a:pt x="104" y="27"/>
                    <a:pt x="106" y="26"/>
                    <a:pt x="107" y="25"/>
                  </a:cubicBezTo>
                  <a:cubicBezTo>
                    <a:pt x="108" y="24"/>
                    <a:pt x="109" y="24"/>
                    <a:pt x="110" y="24"/>
                  </a:cubicBezTo>
                  <a:cubicBezTo>
                    <a:pt x="111" y="24"/>
                    <a:pt x="111" y="23"/>
                    <a:pt x="111" y="22"/>
                  </a:cubicBezTo>
                  <a:cubicBezTo>
                    <a:pt x="111" y="21"/>
                    <a:pt x="112" y="21"/>
                    <a:pt x="113" y="20"/>
                  </a:cubicBezTo>
                  <a:cubicBezTo>
                    <a:pt x="114" y="19"/>
                    <a:pt x="115" y="18"/>
                    <a:pt x="116" y="17"/>
                  </a:cubicBezTo>
                  <a:cubicBezTo>
                    <a:pt x="116" y="17"/>
                    <a:pt x="117" y="16"/>
                    <a:pt x="117" y="16"/>
                  </a:cubicBezTo>
                  <a:cubicBezTo>
                    <a:pt x="117" y="16"/>
                    <a:pt x="117" y="16"/>
                    <a:pt x="117" y="16"/>
                  </a:cubicBezTo>
                  <a:cubicBezTo>
                    <a:pt x="116" y="16"/>
                    <a:pt x="114" y="16"/>
                    <a:pt x="114" y="15"/>
                  </a:cubicBezTo>
                  <a:cubicBezTo>
                    <a:pt x="112" y="15"/>
                    <a:pt x="111" y="15"/>
                    <a:pt x="110" y="14"/>
                  </a:cubicBezTo>
                  <a:cubicBezTo>
                    <a:pt x="108" y="14"/>
                    <a:pt x="108" y="13"/>
                    <a:pt x="107" y="13"/>
                  </a:cubicBezTo>
                  <a:cubicBezTo>
                    <a:pt x="107" y="12"/>
                    <a:pt x="107" y="12"/>
                    <a:pt x="106" y="12"/>
                  </a:cubicBezTo>
                  <a:cubicBezTo>
                    <a:pt x="105" y="13"/>
                    <a:pt x="105" y="13"/>
                    <a:pt x="104" y="12"/>
                  </a:cubicBezTo>
                  <a:cubicBezTo>
                    <a:pt x="103" y="11"/>
                    <a:pt x="103" y="11"/>
                    <a:pt x="102" y="10"/>
                  </a:cubicBezTo>
                  <a:cubicBezTo>
                    <a:pt x="102" y="10"/>
                    <a:pt x="102" y="8"/>
                    <a:pt x="102" y="7"/>
                  </a:cubicBezTo>
                  <a:cubicBezTo>
                    <a:pt x="102" y="6"/>
                    <a:pt x="102" y="5"/>
                    <a:pt x="101" y="4"/>
                  </a:cubicBezTo>
                  <a:cubicBezTo>
                    <a:pt x="100" y="3"/>
                    <a:pt x="99" y="3"/>
                    <a:pt x="98" y="3"/>
                  </a:cubicBezTo>
                  <a:cubicBezTo>
                    <a:pt x="97" y="3"/>
                    <a:pt x="97" y="2"/>
                    <a:pt x="97" y="2"/>
                  </a:cubicBezTo>
                  <a:cubicBezTo>
                    <a:pt x="96" y="1"/>
                    <a:pt x="96" y="1"/>
                    <a:pt x="95" y="1"/>
                  </a:cubicBezTo>
                  <a:cubicBezTo>
                    <a:pt x="94" y="0"/>
                    <a:pt x="93" y="1"/>
                    <a:pt x="92" y="1"/>
                  </a:cubicBezTo>
                  <a:cubicBezTo>
                    <a:pt x="92" y="0"/>
                    <a:pt x="91" y="0"/>
                    <a:pt x="90" y="0"/>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36" name="Freeform 616">
              <a:extLst>
                <a:ext uri="{FF2B5EF4-FFF2-40B4-BE49-F238E27FC236}">
                  <a16:creationId xmlns:a16="http://schemas.microsoft.com/office/drawing/2014/main" id="{47F65950-B7D1-4F9D-8E23-95367939687D}"/>
                </a:ext>
              </a:extLst>
            </p:cNvPr>
            <p:cNvSpPr>
              <a:spLocks/>
            </p:cNvSpPr>
            <p:nvPr/>
          </p:nvSpPr>
          <p:spPr bwMode="gray">
            <a:xfrm>
              <a:off x="8999500" y="3220699"/>
              <a:ext cx="261126" cy="248948"/>
            </a:xfrm>
            <a:custGeom>
              <a:avLst/>
              <a:gdLst>
                <a:gd name="T0" fmla="*/ 15 w 101"/>
                <a:gd name="T1" fmla="*/ 79 h 96"/>
                <a:gd name="T2" fmla="*/ 8 w 101"/>
                <a:gd name="T3" fmla="*/ 74 h 96"/>
                <a:gd name="T4" fmla="*/ 6 w 101"/>
                <a:gd name="T5" fmla="*/ 65 h 96"/>
                <a:gd name="T6" fmla="*/ 2 w 101"/>
                <a:gd name="T7" fmla="*/ 52 h 96"/>
                <a:gd name="T8" fmla="*/ 2 w 101"/>
                <a:gd name="T9" fmla="*/ 44 h 96"/>
                <a:gd name="T10" fmla="*/ 4 w 101"/>
                <a:gd name="T11" fmla="*/ 37 h 96"/>
                <a:gd name="T12" fmla="*/ 5 w 101"/>
                <a:gd name="T13" fmla="*/ 31 h 96"/>
                <a:gd name="T14" fmla="*/ 11 w 101"/>
                <a:gd name="T15" fmla="*/ 34 h 96"/>
                <a:gd name="T16" fmla="*/ 17 w 101"/>
                <a:gd name="T17" fmla="*/ 34 h 96"/>
                <a:gd name="T18" fmla="*/ 17 w 101"/>
                <a:gd name="T19" fmla="*/ 28 h 96"/>
                <a:gd name="T20" fmla="*/ 25 w 101"/>
                <a:gd name="T21" fmla="*/ 25 h 96"/>
                <a:gd name="T22" fmla="*/ 28 w 101"/>
                <a:gd name="T23" fmla="*/ 15 h 96"/>
                <a:gd name="T24" fmla="*/ 33 w 101"/>
                <a:gd name="T25" fmla="*/ 11 h 96"/>
                <a:gd name="T26" fmla="*/ 40 w 101"/>
                <a:gd name="T27" fmla="*/ 12 h 96"/>
                <a:gd name="T28" fmla="*/ 48 w 101"/>
                <a:gd name="T29" fmla="*/ 14 h 96"/>
                <a:gd name="T30" fmla="*/ 53 w 101"/>
                <a:gd name="T31" fmla="*/ 15 h 96"/>
                <a:gd name="T32" fmla="*/ 57 w 101"/>
                <a:gd name="T33" fmla="*/ 13 h 96"/>
                <a:gd name="T34" fmla="*/ 61 w 101"/>
                <a:gd name="T35" fmla="*/ 11 h 96"/>
                <a:gd name="T36" fmla="*/ 66 w 101"/>
                <a:gd name="T37" fmla="*/ 9 h 96"/>
                <a:gd name="T38" fmla="*/ 68 w 101"/>
                <a:gd name="T39" fmla="*/ 1 h 96"/>
                <a:gd name="T40" fmla="*/ 73 w 101"/>
                <a:gd name="T41" fmla="*/ 6 h 96"/>
                <a:gd name="T42" fmla="*/ 76 w 101"/>
                <a:gd name="T43" fmla="*/ 14 h 96"/>
                <a:gd name="T44" fmla="*/ 83 w 101"/>
                <a:gd name="T45" fmla="*/ 16 h 96"/>
                <a:gd name="T46" fmla="*/ 90 w 101"/>
                <a:gd name="T47" fmla="*/ 10 h 96"/>
                <a:gd name="T48" fmla="*/ 96 w 101"/>
                <a:gd name="T49" fmla="*/ 11 h 96"/>
                <a:gd name="T50" fmla="*/ 101 w 101"/>
                <a:gd name="T51" fmla="*/ 12 h 96"/>
                <a:gd name="T52" fmla="*/ 99 w 101"/>
                <a:gd name="T53" fmla="*/ 14 h 96"/>
                <a:gd name="T54" fmla="*/ 95 w 101"/>
                <a:gd name="T55" fmla="*/ 17 h 96"/>
                <a:gd name="T56" fmla="*/ 84 w 101"/>
                <a:gd name="T57" fmla="*/ 17 h 96"/>
                <a:gd name="T58" fmla="*/ 80 w 101"/>
                <a:gd name="T59" fmla="*/ 21 h 96"/>
                <a:gd name="T60" fmla="*/ 77 w 101"/>
                <a:gd name="T61" fmla="*/ 26 h 96"/>
                <a:gd name="T62" fmla="*/ 81 w 101"/>
                <a:gd name="T63" fmla="*/ 32 h 96"/>
                <a:gd name="T64" fmla="*/ 80 w 101"/>
                <a:gd name="T65" fmla="*/ 37 h 96"/>
                <a:gd name="T66" fmla="*/ 79 w 101"/>
                <a:gd name="T67" fmla="*/ 45 h 96"/>
                <a:gd name="T68" fmla="*/ 72 w 101"/>
                <a:gd name="T69" fmla="*/ 47 h 96"/>
                <a:gd name="T70" fmla="*/ 73 w 101"/>
                <a:gd name="T71" fmla="*/ 51 h 96"/>
                <a:gd name="T72" fmla="*/ 72 w 101"/>
                <a:gd name="T73" fmla="*/ 57 h 96"/>
                <a:gd name="T74" fmla="*/ 69 w 101"/>
                <a:gd name="T75" fmla="*/ 62 h 96"/>
                <a:gd name="T76" fmla="*/ 68 w 101"/>
                <a:gd name="T77" fmla="*/ 72 h 96"/>
                <a:gd name="T78" fmla="*/ 63 w 101"/>
                <a:gd name="T79" fmla="*/ 71 h 96"/>
                <a:gd name="T80" fmla="*/ 59 w 101"/>
                <a:gd name="T81" fmla="*/ 73 h 96"/>
                <a:gd name="T82" fmla="*/ 56 w 101"/>
                <a:gd name="T83" fmla="*/ 76 h 96"/>
                <a:gd name="T84" fmla="*/ 50 w 101"/>
                <a:gd name="T85" fmla="*/ 79 h 96"/>
                <a:gd name="T86" fmla="*/ 50 w 101"/>
                <a:gd name="T87" fmla="*/ 85 h 96"/>
                <a:gd name="T88" fmla="*/ 42 w 101"/>
                <a:gd name="T89" fmla="*/ 93 h 96"/>
                <a:gd name="T90" fmla="*/ 34 w 101"/>
                <a:gd name="T91" fmla="*/ 95 h 96"/>
                <a:gd name="T92" fmla="*/ 21 w 101"/>
                <a:gd name="T93" fmla="*/ 9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 h="96">
                  <a:moveTo>
                    <a:pt x="9" y="90"/>
                  </a:moveTo>
                  <a:cubicBezTo>
                    <a:pt x="9" y="90"/>
                    <a:pt x="13" y="83"/>
                    <a:pt x="14" y="82"/>
                  </a:cubicBezTo>
                  <a:cubicBezTo>
                    <a:pt x="15" y="81"/>
                    <a:pt x="15" y="80"/>
                    <a:pt x="15" y="79"/>
                  </a:cubicBezTo>
                  <a:cubicBezTo>
                    <a:pt x="15" y="79"/>
                    <a:pt x="14" y="78"/>
                    <a:pt x="14" y="77"/>
                  </a:cubicBezTo>
                  <a:cubicBezTo>
                    <a:pt x="14" y="76"/>
                    <a:pt x="14" y="76"/>
                    <a:pt x="14" y="75"/>
                  </a:cubicBezTo>
                  <a:cubicBezTo>
                    <a:pt x="13" y="74"/>
                    <a:pt x="8" y="74"/>
                    <a:pt x="8" y="74"/>
                  </a:cubicBezTo>
                  <a:cubicBezTo>
                    <a:pt x="7" y="74"/>
                    <a:pt x="6" y="73"/>
                    <a:pt x="6" y="72"/>
                  </a:cubicBezTo>
                  <a:cubicBezTo>
                    <a:pt x="6" y="71"/>
                    <a:pt x="6" y="69"/>
                    <a:pt x="6" y="69"/>
                  </a:cubicBezTo>
                  <a:cubicBezTo>
                    <a:pt x="6" y="68"/>
                    <a:pt x="6" y="66"/>
                    <a:pt x="6" y="65"/>
                  </a:cubicBezTo>
                  <a:cubicBezTo>
                    <a:pt x="5" y="64"/>
                    <a:pt x="2" y="57"/>
                    <a:pt x="2" y="57"/>
                  </a:cubicBezTo>
                  <a:cubicBezTo>
                    <a:pt x="3" y="56"/>
                    <a:pt x="5" y="54"/>
                    <a:pt x="4" y="53"/>
                  </a:cubicBezTo>
                  <a:cubicBezTo>
                    <a:pt x="4" y="52"/>
                    <a:pt x="3" y="53"/>
                    <a:pt x="2" y="52"/>
                  </a:cubicBezTo>
                  <a:cubicBezTo>
                    <a:pt x="1" y="51"/>
                    <a:pt x="1" y="50"/>
                    <a:pt x="1" y="49"/>
                  </a:cubicBezTo>
                  <a:cubicBezTo>
                    <a:pt x="1" y="47"/>
                    <a:pt x="0" y="46"/>
                    <a:pt x="1" y="45"/>
                  </a:cubicBezTo>
                  <a:cubicBezTo>
                    <a:pt x="1" y="45"/>
                    <a:pt x="2" y="45"/>
                    <a:pt x="2" y="44"/>
                  </a:cubicBezTo>
                  <a:cubicBezTo>
                    <a:pt x="2" y="43"/>
                    <a:pt x="1" y="42"/>
                    <a:pt x="2" y="42"/>
                  </a:cubicBezTo>
                  <a:cubicBezTo>
                    <a:pt x="2" y="42"/>
                    <a:pt x="3" y="41"/>
                    <a:pt x="3" y="40"/>
                  </a:cubicBezTo>
                  <a:cubicBezTo>
                    <a:pt x="3" y="40"/>
                    <a:pt x="4" y="38"/>
                    <a:pt x="4" y="37"/>
                  </a:cubicBezTo>
                  <a:cubicBezTo>
                    <a:pt x="4" y="37"/>
                    <a:pt x="4" y="35"/>
                    <a:pt x="3" y="35"/>
                  </a:cubicBezTo>
                  <a:cubicBezTo>
                    <a:pt x="3" y="34"/>
                    <a:pt x="4" y="34"/>
                    <a:pt x="4" y="32"/>
                  </a:cubicBezTo>
                  <a:cubicBezTo>
                    <a:pt x="4" y="31"/>
                    <a:pt x="5" y="31"/>
                    <a:pt x="5" y="31"/>
                  </a:cubicBezTo>
                  <a:cubicBezTo>
                    <a:pt x="5" y="32"/>
                    <a:pt x="6" y="32"/>
                    <a:pt x="7" y="33"/>
                  </a:cubicBezTo>
                  <a:cubicBezTo>
                    <a:pt x="8" y="33"/>
                    <a:pt x="9" y="33"/>
                    <a:pt x="9" y="33"/>
                  </a:cubicBezTo>
                  <a:cubicBezTo>
                    <a:pt x="10" y="32"/>
                    <a:pt x="11" y="34"/>
                    <a:pt x="11" y="34"/>
                  </a:cubicBezTo>
                  <a:cubicBezTo>
                    <a:pt x="12" y="35"/>
                    <a:pt x="12" y="36"/>
                    <a:pt x="12" y="36"/>
                  </a:cubicBezTo>
                  <a:cubicBezTo>
                    <a:pt x="13" y="35"/>
                    <a:pt x="13" y="34"/>
                    <a:pt x="14" y="35"/>
                  </a:cubicBezTo>
                  <a:cubicBezTo>
                    <a:pt x="15" y="35"/>
                    <a:pt x="16" y="34"/>
                    <a:pt x="17" y="34"/>
                  </a:cubicBezTo>
                  <a:cubicBezTo>
                    <a:pt x="17" y="33"/>
                    <a:pt x="17" y="33"/>
                    <a:pt x="18" y="32"/>
                  </a:cubicBezTo>
                  <a:cubicBezTo>
                    <a:pt x="18" y="31"/>
                    <a:pt x="17" y="31"/>
                    <a:pt x="18" y="30"/>
                  </a:cubicBezTo>
                  <a:cubicBezTo>
                    <a:pt x="19" y="29"/>
                    <a:pt x="18" y="29"/>
                    <a:pt x="17" y="28"/>
                  </a:cubicBezTo>
                  <a:cubicBezTo>
                    <a:pt x="17" y="28"/>
                    <a:pt x="19" y="28"/>
                    <a:pt x="21" y="27"/>
                  </a:cubicBezTo>
                  <a:cubicBezTo>
                    <a:pt x="22" y="26"/>
                    <a:pt x="22" y="26"/>
                    <a:pt x="23" y="26"/>
                  </a:cubicBezTo>
                  <a:cubicBezTo>
                    <a:pt x="24" y="26"/>
                    <a:pt x="24" y="25"/>
                    <a:pt x="25" y="25"/>
                  </a:cubicBezTo>
                  <a:cubicBezTo>
                    <a:pt x="26" y="24"/>
                    <a:pt x="27" y="24"/>
                    <a:pt x="27" y="22"/>
                  </a:cubicBezTo>
                  <a:cubicBezTo>
                    <a:pt x="27" y="20"/>
                    <a:pt x="27" y="19"/>
                    <a:pt x="27" y="18"/>
                  </a:cubicBezTo>
                  <a:cubicBezTo>
                    <a:pt x="28" y="16"/>
                    <a:pt x="27" y="15"/>
                    <a:pt x="28" y="15"/>
                  </a:cubicBezTo>
                  <a:cubicBezTo>
                    <a:pt x="28" y="14"/>
                    <a:pt x="28" y="14"/>
                    <a:pt x="29" y="14"/>
                  </a:cubicBezTo>
                  <a:cubicBezTo>
                    <a:pt x="31" y="13"/>
                    <a:pt x="31" y="14"/>
                    <a:pt x="32" y="14"/>
                  </a:cubicBezTo>
                  <a:cubicBezTo>
                    <a:pt x="33" y="13"/>
                    <a:pt x="33" y="12"/>
                    <a:pt x="33" y="11"/>
                  </a:cubicBezTo>
                  <a:cubicBezTo>
                    <a:pt x="33" y="10"/>
                    <a:pt x="34" y="10"/>
                    <a:pt x="35" y="11"/>
                  </a:cubicBezTo>
                  <a:cubicBezTo>
                    <a:pt x="36" y="11"/>
                    <a:pt x="36" y="12"/>
                    <a:pt x="37" y="12"/>
                  </a:cubicBezTo>
                  <a:cubicBezTo>
                    <a:pt x="39" y="13"/>
                    <a:pt x="39" y="13"/>
                    <a:pt x="40" y="12"/>
                  </a:cubicBezTo>
                  <a:cubicBezTo>
                    <a:pt x="42" y="12"/>
                    <a:pt x="43" y="11"/>
                    <a:pt x="44" y="12"/>
                  </a:cubicBezTo>
                  <a:cubicBezTo>
                    <a:pt x="44" y="13"/>
                    <a:pt x="45" y="14"/>
                    <a:pt x="46" y="14"/>
                  </a:cubicBezTo>
                  <a:cubicBezTo>
                    <a:pt x="46" y="14"/>
                    <a:pt x="47" y="13"/>
                    <a:pt x="48" y="14"/>
                  </a:cubicBezTo>
                  <a:cubicBezTo>
                    <a:pt x="49" y="14"/>
                    <a:pt x="49" y="14"/>
                    <a:pt x="50" y="15"/>
                  </a:cubicBezTo>
                  <a:cubicBezTo>
                    <a:pt x="50" y="16"/>
                    <a:pt x="51" y="17"/>
                    <a:pt x="51" y="17"/>
                  </a:cubicBezTo>
                  <a:cubicBezTo>
                    <a:pt x="52" y="17"/>
                    <a:pt x="52" y="16"/>
                    <a:pt x="53" y="15"/>
                  </a:cubicBezTo>
                  <a:cubicBezTo>
                    <a:pt x="53" y="14"/>
                    <a:pt x="54" y="15"/>
                    <a:pt x="54" y="15"/>
                  </a:cubicBezTo>
                  <a:cubicBezTo>
                    <a:pt x="55" y="14"/>
                    <a:pt x="55" y="14"/>
                    <a:pt x="56" y="13"/>
                  </a:cubicBezTo>
                  <a:cubicBezTo>
                    <a:pt x="57" y="13"/>
                    <a:pt x="57" y="13"/>
                    <a:pt x="57" y="13"/>
                  </a:cubicBezTo>
                  <a:cubicBezTo>
                    <a:pt x="57" y="12"/>
                    <a:pt x="58" y="13"/>
                    <a:pt x="59" y="14"/>
                  </a:cubicBezTo>
                  <a:cubicBezTo>
                    <a:pt x="60" y="15"/>
                    <a:pt x="61" y="15"/>
                    <a:pt x="61" y="14"/>
                  </a:cubicBezTo>
                  <a:cubicBezTo>
                    <a:pt x="61" y="13"/>
                    <a:pt x="60" y="11"/>
                    <a:pt x="61" y="11"/>
                  </a:cubicBezTo>
                  <a:cubicBezTo>
                    <a:pt x="61" y="10"/>
                    <a:pt x="62" y="10"/>
                    <a:pt x="63" y="10"/>
                  </a:cubicBezTo>
                  <a:cubicBezTo>
                    <a:pt x="64" y="9"/>
                    <a:pt x="63" y="9"/>
                    <a:pt x="64" y="10"/>
                  </a:cubicBezTo>
                  <a:cubicBezTo>
                    <a:pt x="65" y="10"/>
                    <a:pt x="66" y="10"/>
                    <a:pt x="66" y="9"/>
                  </a:cubicBezTo>
                  <a:cubicBezTo>
                    <a:pt x="66" y="8"/>
                    <a:pt x="65" y="7"/>
                    <a:pt x="65" y="6"/>
                  </a:cubicBezTo>
                  <a:cubicBezTo>
                    <a:pt x="65" y="5"/>
                    <a:pt x="66" y="5"/>
                    <a:pt x="67" y="4"/>
                  </a:cubicBezTo>
                  <a:cubicBezTo>
                    <a:pt x="67" y="3"/>
                    <a:pt x="67" y="1"/>
                    <a:pt x="68" y="1"/>
                  </a:cubicBezTo>
                  <a:cubicBezTo>
                    <a:pt x="69" y="0"/>
                    <a:pt x="69" y="0"/>
                    <a:pt x="70" y="0"/>
                  </a:cubicBezTo>
                  <a:cubicBezTo>
                    <a:pt x="71" y="0"/>
                    <a:pt x="72" y="1"/>
                    <a:pt x="73" y="3"/>
                  </a:cubicBezTo>
                  <a:cubicBezTo>
                    <a:pt x="74" y="4"/>
                    <a:pt x="73" y="5"/>
                    <a:pt x="73" y="6"/>
                  </a:cubicBezTo>
                  <a:cubicBezTo>
                    <a:pt x="73" y="6"/>
                    <a:pt x="74" y="6"/>
                    <a:pt x="75" y="6"/>
                  </a:cubicBezTo>
                  <a:cubicBezTo>
                    <a:pt x="75" y="6"/>
                    <a:pt x="76" y="6"/>
                    <a:pt x="76" y="7"/>
                  </a:cubicBezTo>
                  <a:cubicBezTo>
                    <a:pt x="76" y="8"/>
                    <a:pt x="76" y="12"/>
                    <a:pt x="76" y="14"/>
                  </a:cubicBezTo>
                  <a:cubicBezTo>
                    <a:pt x="76" y="15"/>
                    <a:pt x="77" y="16"/>
                    <a:pt x="77" y="17"/>
                  </a:cubicBezTo>
                  <a:cubicBezTo>
                    <a:pt x="78" y="18"/>
                    <a:pt x="78" y="19"/>
                    <a:pt x="79" y="19"/>
                  </a:cubicBezTo>
                  <a:cubicBezTo>
                    <a:pt x="80" y="18"/>
                    <a:pt x="82" y="17"/>
                    <a:pt x="83" y="16"/>
                  </a:cubicBezTo>
                  <a:cubicBezTo>
                    <a:pt x="84" y="15"/>
                    <a:pt x="84" y="15"/>
                    <a:pt x="85" y="15"/>
                  </a:cubicBezTo>
                  <a:cubicBezTo>
                    <a:pt x="85" y="14"/>
                    <a:pt x="86" y="13"/>
                    <a:pt x="87" y="12"/>
                  </a:cubicBezTo>
                  <a:cubicBezTo>
                    <a:pt x="88" y="11"/>
                    <a:pt x="88" y="11"/>
                    <a:pt x="90" y="10"/>
                  </a:cubicBezTo>
                  <a:cubicBezTo>
                    <a:pt x="91" y="10"/>
                    <a:pt x="93" y="10"/>
                    <a:pt x="92" y="11"/>
                  </a:cubicBezTo>
                  <a:cubicBezTo>
                    <a:pt x="92" y="12"/>
                    <a:pt x="92" y="13"/>
                    <a:pt x="93" y="12"/>
                  </a:cubicBezTo>
                  <a:cubicBezTo>
                    <a:pt x="94" y="12"/>
                    <a:pt x="95" y="12"/>
                    <a:pt x="96" y="11"/>
                  </a:cubicBezTo>
                  <a:cubicBezTo>
                    <a:pt x="97" y="10"/>
                    <a:pt x="97" y="10"/>
                    <a:pt x="97" y="11"/>
                  </a:cubicBezTo>
                  <a:cubicBezTo>
                    <a:pt x="98" y="12"/>
                    <a:pt x="98" y="11"/>
                    <a:pt x="99" y="11"/>
                  </a:cubicBezTo>
                  <a:cubicBezTo>
                    <a:pt x="100" y="11"/>
                    <a:pt x="101" y="12"/>
                    <a:pt x="101" y="12"/>
                  </a:cubicBezTo>
                  <a:cubicBezTo>
                    <a:pt x="101" y="12"/>
                    <a:pt x="100" y="11"/>
                    <a:pt x="99" y="12"/>
                  </a:cubicBezTo>
                  <a:cubicBezTo>
                    <a:pt x="98" y="13"/>
                    <a:pt x="98" y="13"/>
                    <a:pt x="98" y="14"/>
                  </a:cubicBezTo>
                  <a:cubicBezTo>
                    <a:pt x="99" y="14"/>
                    <a:pt x="99" y="14"/>
                    <a:pt x="99" y="14"/>
                  </a:cubicBezTo>
                  <a:cubicBezTo>
                    <a:pt x="99" y="14"/>
                    <a:pt x="98" y="15"/>
                    <a:pt x="98" y="15"/>
                  </a:cubicBezTo>
                  <a:cubicBezTo>
                    <a:pt x="97" y="16"/>
                    <a:pt x="97" y="15"/>
                    <a:pt x="96" y="16"/>
                  </a:cubicBezTo>
                  <a:cubicBezTo>
                    <a:pt x="96" y="16"/>
                    <a:pt x="96" y="17"/>
                    <a:pt x="95" y="17"/>
                  </a:cubicBezTo>
                  <a:cubicBezTo>
                    <a:pt x="95" y="16"/>
                    <a:pt x="94" y="16"/>
                    <a:pt x="93" y="16"/>
                  </a:cubicBezTo>
                  <a:cubicBezTo>
                    <a:pt x="92" y="16"/>
                    <a:pt x="89" y="16"/>
                    <a:pt x="88" y="16"/>
                  </a:cubicBezTo>
                  <a:cubicBezTo>
                    <a:pt x="87" y="16"/>
                    <a:pt x="85" y="17"/>
                    <a:pt x="84" y="17"/>
                  </a:cubicBezTo>
                  <a:cubicBezTo>
                    <a:pt x="84" y="17"/>
                    <a:pt x="84" y="18"/>
                    <a:pt x="83" y="18"/>
                  </a:cubicBezTo>
                  <a:cubicBezTo>
                    <a:pt x="83" y="18"/>
                    <a:pt x="83" y="18"/>
                    <a:pt x="82" y="19"/>
                  </a:cubicBezTo>
                  <a:cubicBezTo>
                    <a:pt x="81" y="20"/>
                    <a:pt x="81" y="21"/>
                    <a:pt x="80" y="21"/>
                  </a:cubicBezTo>
                  <a:cubicBezTo>
                    <a:pt x="79" y="21"/>
                    <a:pt x="79" y="21"/>
                    <a:pt x="79" y="22"/>
                  </a:cubicBezTo>
                  <a:cubicBezTo>
                    <a:pt x="78" y="22"/>
                    <a:pt x="77" y="23"/>
                    <a:pt x="77" y="24"/>
                  </a:cubicBezTo>
                  <a:cubicBezTo>
                    <a:pt x="76" y="25"/>
                    <a:pt x="76" y="26"/>
                    <a:pt x="77" y="26"/>
                  </a:cubicBezTo>
                  <a:cubicBezTo>
                    <a:pt x="78" y="26"/>
                    <a:pt x="78" y="27"/>
                    <a:pt x="79" y="28"/>
                  </a:cubicBezTo>
                  <a:cubicBezTo>
                    <a:pt x="80" y="30"/>
                    <a:pt x="79" y="30"/>
                    <a:pt x="80" y="30"/>
                  </a:cubicBezTo>
                  <a:cubicBezTo>
                    <a:pt x="81" y="31"/>
                    <a:pt x="81" y="31"/>
                    <a:pt x="81" y="32"/>
                  </a:cubicBezTo>
                  <a:cubicBezTo>
                    <a:pt x="81" y="33"/>
                    <a:pt x="80" y="33"/>
                    <a:pt x="81" y="34"/>
                  </a:cubicBezTo>
                  <a:cubicBezTo>
                    <a:pt x="81" y="34"/>
                    <a:pt x="81" y="34"/>
                    <a:pt x="81" y="35"/>
                  </a:cubicBezTo>
                  <a:cubicBezTo>
                    <a:pt x="81" y="36"/>
                    <a:pt x="81" y="37"/>
                    <a:pt x="80" y="37"/>
                  </a:cubicBezTo>
                  <a:cubicBezTo>
                    <a:pt x="80" y="38"/>
                    <a:pt x="79" y="38"/>
                    <a:pt x="79" y="40"/>
                  </a:cubicBezTo>
                  <a:cubicBezTo>
                    <a:pt x="78" y="41"/>
                    <a:pt x="77" y="41"/>
                    <a:pt x="78" y="42"/>
                  </a:cubicBezTo>
                  <a:cubicBezTo>
                    <a:pt x="78" y="43"/>
                    <a:pt x="79" y="43"/>
                    <a:pt x="79" y="45"/>
                  </a:cubicBezTo>
                  <a:cubicBezTo>
                    <a:pt x="79" y="46"/>
                    <a:pt x="79" y="46"/>
                    <a:pt x="78" y="47"/>
                  </a:cubicBezTo>
                  <a:cubicBezTo>
                    <a:pt x="77" y="48"/>
                    <a:pt x="75" y="48"/>
                    <a:pt x="75" y="48"/>
                  </a:cubicBezTo>
                  <a:cubicBezTo>
                    <a:pt x="74" y="48"/>
                    <a:pt x="73" y="47"/>
                    <a:pt x="72" y="47"/>
                  </a:cubicBezTo>
                  <a:cubicBezTo>
                    <a:pt x="71" y="47"/>
                    <a:pt x="70" y="47"/>
                    <a:pt x="70" y="48"/>
                  </a:cubicBezTo>
                  <a:cubicBezTo>
                    <a:pt x="71" y="49"/>
                    <a:pt x="71" y="49"/>
                    <a:pt x="72" y="50"/>
                  </a:cubicBezTo>
                  <a:cubicBezTo>
                    <a:pt x="72" y="50"/>
                    <a:pt x="73" y="50"/>
                    <a:pt x="73" y="51"/>
                  </a:cubicBezTo>
                  <a:cubicBezTo>
                    <a:pt x="73" y="51"/>
                    <a:pt x="73" y="53"/>
                    <a:pt x="74" y="53"/>
                  </a:cubicBezTo>
                  <a:cubicBezTo>
                    <a:pt x="74" y="54"/>
                    <a:pt x="75" y="54"/>
                    <a:pt x="74" y="55"/>
                  </a:cubicBezTo>
                  <a:cubicBezTo>
                    <a:pt x="74" y="55"/>
                    <a:pt x="72" y="57"/>
                    <a:pt x="72" y="57"/>
                  </a:cubicBezTo>
                  <a:cubicBezTo>
                    <a:pt x="71" y="57"/>
                    <a:pt x="70" y="56"/>
                    <a:pt x="70" y="57"/>
                  </a:cubicBezTo>
                  <a:cubicBezTo>
                    <a:pt x="69" y="58"/>
                    <a:pt x="69" y="58"/>
                    <a:pt x="69" y="59"/>
                  </a:cubicBezTo>
                  <a:cubicBezTo>
                    <a:pt x="69" y="60"/>
                    <a:pt x="69" y="61"/>
                    <a:pt x="69" y="62"/>
                  </a:cubicBezTo>
                  <a:cubicBezTo>
                    <a:pt x="69" y="62"/>
                    <a:pt x="68" y="62"/>
                    <a:pt x="68" y="63"/>
                  </a:cubicBezTo>
                  <a:cubicBezTo>
                    <a:pt x="68" y="65"/>
                    <a:pt x="69" y="68"/>
                    <a:pt x="69" y="69"/>
                  </a:cubicBezTo>
                  <a:cubicBezTo>
                    <a:pt x="69" y="70"/>
                    <a:pt x="68" y="71"/>
                    <a:pt x="68" y="72"/>
                  </a:cubicBezTo>
                  <a:cubicBezTo>
                    <a:pt x="67" y="72"/>
                    <a:pt x="67" y="72"/>
                    <a:pt x="66" y="72"/>
                  </a:cubicBezTo>
                  <a:cubicBezTo>
                    <a:pt x="66" y="71"/>
                    <a:pt x="65" y="70"/>
                    <a:pt x="65" y="70"/>
                  </a:cubicBezTo>
                  <a:cubicBezTo>
                    <a:pt x="64" y="70"/>
                    <a:pt x="64" y="70"/>
                    <a:pt x="63" y="71"/>
                  </a:cubicBezTo>
                  <a:cubicBezTo>
                    <a:pt x="63" y="71"/>
                    <a:pt x="62" y="71"/>
                    <a:pt x="62" y="70"/>
                  </a:cubicBezTo>
                  <a:cubicBezTo>
                    <a:pt x="61" y="70"/>
                    <a:pt x="61" y="70"/>
                    <a:pt x="60" y="71"/>
                  </a:cubicBezTo>
                  <a:cubicBezTo>
                    <a:pt x="60" y="71"/>
                    <a:pt x="60" y="72"/>
                    <a:pt x="59" y="73"/>
                  </a:cubicBezTo>
                  <a:cubicBezTo>
                    <a:pt x="58" y="73"/>
                    <a:pt x="57" y="73"/>
                    <a:pt x="57" y="74"/>
                  </a:cubicBezTo>
                  <a:cubicBezTo>
                    <a:pt x="58" y="74"/>
                    <a:pt x="59" y="75"/>
                    <a:pt x="59" y="75"/>
                  </a:cubicBezTo>
                  <a:cubicBezTo>
                    <a:pt x="59" y="76"/>
                    <a:pt x="57" y="76"/>
                    <a:pt x="56" y="76"/>
                  </a:cubicBezTo>
                  <a:cubicBezTo>
                    <a:pt x="55" y="77"/>
                    <a:pt x="54" y="77"/>
                    <a:pt x="53" y="76"/>
                  </a:cubicBezTo>
                  <a:cubicBezTo>
                    <a:pt x="53" y="75"/>
                    <a:pt x="52" y="76"/>
                    <a:pt x="52" y="76"/>
                  </a:cubicBezTo>
                  <a:cubicBezTo>
                    <a:pt x="51" y="77"/>
                    <a:pt x="50" y="79"/>
                    <a:pt x="50" y="79"/>
                  </a:cubicBezTo>
                  <a:cubicBezTo>
                    <a:pt x="50" y="79"/>
                    <a:pt x="49" y="79"/>
                    <a:pt x="49" y="80"/>
                  </a:cubicBezTo>
                  <a:cubicBezTo>
                    <a:pt x="49" y="81"/>
                    <a:pt x="49" y="81"/>
                    <a:pt x="49" y="82"/>
                  </a:cubicBezTo>
                  <a:cubicBezTo>
                    <a:pt x="49" y="83"/>
                    <a:pt x="50" y="84"/>
                    <a:pt x="50" y="85"/>
                  </a:cubicBezTo>
                  <a:cubicBezTo>
                    <a:pt x="49" y="87"/>
                    <a:pt x="49" y="88"/>
                    <a:pt x="49" y="88"/>
                  </a:cubicBezTo>
                  <a:cubicBezTo>
                    <a:pt x="50" y="89"/>
                    <a:pt x="51" y="90"/>
                    <a:pt x="50" y="90"/>
                  </a:cubicBezTo>
                  <a:cubicBezTo>
                    <a:pt x="49" y="91"/>
                    <a:pt x="44" y="93"/>
                    <a:pt x="42" y="93"/>
                  </a:cubicBezTo>
                  <a:cubicBezTo>
                    <a:pt x="41" y="94"/>
                    <a:pt x="40" y="94"/>
                    <a:pt x="39" y="93"/>
                  </a:cubicBezTo>
                  <a:cubicBezTo>
                    <a:pt x="38" y="93"/>
                    <a:pt x="37" y="94"/>
                    <a:pt x="36" y="94"/>
                  </a:cubicBezTo>
                  <a:cubicBezTo>
                    <a:pt x="35" y="94"/>
                    <a:pt x="35" y="94"/>
                    <a:pt x="34" y="95"/>
                  </a:cubicBezTo>
                  <a:cubicBezTo>
                    <a:pt x="33" y="95"/>
                    <a:pt x="31" y="94"/>
                    <a:pt x="30" y="94"/>
                  </a:cubicBezTo>
                  <a:cubicBezTo>
                    <a:pt x="29" y="94"/>
                    <a:pt x="28" y="94"/>
                    <a:pt x="26" y="95"/>
                  </a:cubicBezTo>
                  <a:cubicBezTo>
                    <a:pt x="24" y="95"/>
                    <a:pt x="23" y="96"/>
                    <a:pt x="21" y="95"/>
                  </a:cubicBezTo>
                  <a:cubicBezTo>
                    <a:pt x="20" y="94"/>
                    <a:pt x="9" y="90"/>
                    <a:pt x="9" y="90"/>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37" name="Freeform 617">
              <a:extLst>
                <a:ext uri="{FF2B5EF4-FFF2-40B4-BE49-F238E27FC236}">
                  <a16:creationId xmlns:a16="http://schemas.microsoft.com/office/drawing/2014/main" id="{B6D1D4AF-2834-485A-87C4-479CACD54D84}"/>
                </a:ext>
              </a:extLst>
            </p:cNvPr>
            <p:cNvSpPr>
              <a:spLocks/>
            </p:cNvSpPr>
            <p:nvPr/>
          </p:nvSpPr>
          <p:spPr bwMode="gray">
            <a:xfrm>
              <a:off x="9105032" y="3150345"/>
              <a:ext cx="161005" cy="119062"/>
            </a:xfrm>
            <a:custGeom>
              <a:avLst/>
              <a:gdLst>
                <a:gd name="T0" fmla="*/ 8 w 62"/>
                <a:gd name="T1" fmla="*/ 39 h 46"/>
                <a:gd name="T2" fmla="*/ 10 w 62"/>
                <a:gd name="T3" fmla="*/ 33 h 46"/>
                <a:gd name="T4" fmla="*/ 8 w 62"/>
                <a:gd name="T5" fmla="*/ 28 h 46"/>
                <a:gd name="T6" fmla="*/ 6 w 62"/>
                <a:gd name="T7" fmla="*/ 22 h 46"/>
                <a:gd name="T8" fmla="*/ 3 w 62"/>
                <a:gd name="T9" fmla="*/ 20 h 46"/>
                <a:gd name="T10" fmla="*/ 1 w 62"/>
                <a:gd name="T11" fmla="*/ 17 h 46"/>
                <a:gd name="T12" fmla="*/ 8 w 62"/>
                <a:gd name="T13" fmla="*/ 16 h 46"/>
                <a:gd name="T14" fmla="*/ 10 w 62"/>
                <a:gd name="T15" fmla="*/ 13 h 46"/>
                <a:gd name="T16" fmla="*/ 11 w 62"/>
                <a:gd name="T17" fmla="*/ 11 h 46"/>
                <a:gd name="T18" fmla="*/ 11 w 62"/>
                <a:gd name="T19" fmla="*/ 9 h 46"/>
                <a:gd name="T20" fmla="*/ 13 w 62"/>
                <a:gd name="T21" fmla="*/ 7 h 46"/>
                <a:gd name="T22" fmla="*/ 14 w 62"/>
                <a:gd name="T23" fmla="*/ 3 h 46"/>
                <a:gd name="T24" fmla="*/ 19 w 62"/>
                <a:gd name="T25" fmla="*/ 1 h 46"/>
                <a:gd name="T26" fmla="*/ 22 w 62"/>
                <a:gd name="T27" fmla="*/ 4 h 46"/>
                <a:gd name="T28" fmla="*/ 22 w 62"/>
                <a:gd name="T29" fmla="*/ 8 h 46"/>
                <a:gd name="T30" fmla="*/ 23 w 62"/>
                <a:gd name="T31" fmla="*/ 11 h 46"/>
                <a:gd name="T32" fmla="*/ 20 w 62"/>
                <a:gd name="T33" fmla="*/ 10 h 46"/>
                <a:gd name="T34" fmla="*/ 15 w 62"/>
                <a:gd name="T35" fmla="*/ 11 h 46"/>
                <a:gd name="T36" fmla="*/ 14 w 62"/>
                <a:gd name="T37" fmla="*/ 14 h 46"/>
                <a:gd name="T38" fmla="*/ 18 w 62"/>
                <a:gd name="T39" fmla="*/ 16 h 46"/>
                <a:gd name="T40" fmla="*/ 21 w 62"/>
                <a:gd name="T41" fmla="*/ 16 h 46"/>
                <a:gd name="T42" fmla="*/ 25 w 62"/>
                <a:gd name="T43" fmla="*/ 16 h 46"/>
                <a:gd name="T44" fmla="*/ 28 w 62"/>
                <a:gd name="T45" fmla="*/ 16 h 46"/>
                <a:gd name="T46" fmla="*/ 31 w 62"/>
                <a:gd name="T47" fmla="*/ 16 h 46"/>
                <a:gd name="T48" fmla="*/ 34 w 62"/>
                <a:gd name="T49" fmla="*/ 18 h 46"/>
                <a:gd name="T50" fmla="*/ 37 w 62"/>
                <a:gd name="T51" fmla="*/ 18 h 46"/>
                <a:gd name="T52" fmla="*/ 43 w 62"/>
                <a:gd name="T53" fmla="*/ 17 h 46"/>
                <a:gd name="T54" fmla="*/ 47 w 62"/>
                <a:gd name="T55" fmla="*/ 19 h 46"/>
                <a:gd name="T56" fmla="*/ 49 w 62"/>
                <a:gd name="T57" fmla="*/ 24 h 46"/>
                <a:gd name="T58" fmla="*/ 53 w 62"/>
                <a:gd name="T59" fmla="*/ 24 h 46"/>
                <a:gd name="T60" fmla="*/ 58 w 62"/>
                <a:gd name="T61" fmla="*/ 28 h 46"/>
                <a:gd name="T62" fmla="*/ 60 w 62"/>
                <a:gd name="T63" fmla="*/ 35 h 46"/>
                <a:gd name="T64" fmla="*/ 60 w 62"/>
                <a:gd name="T65" fmla="*/ 39 h 46"/>
                <a:gd name="T66" fmla="*/ 58 w 62"/>
                <a:gd name="T67" fmla="*/ 38 h 46"/>
                <a:gd name="T68" fmla="*/ 55 w 62"/>
                <a:gd name="T69" fmla="*/ 38 h 46"/>
                <a:gd name="T70" fmla="*/ 51 w 62"/>
                <a:gd name="T71" fmla="*/ 38 h 46"/>
                <a:gd name="T72" fmla="*/ 46 w 62"/>
                <a:gd name="T73" fmla="*/ 39 h 46"/>
                <a:gd name="T74" fmla="*/ 42 w 62"/>
                <a:gd name="T75" fmla="*/ 43 h 46"/>
                <a:gd name="T76" fmla="*/ 36 w 62"/>
                <a:gd name="T77" fmla="*/ 44 h 46"/>
                <a:gd name="T78" fmla="*/ 35 w 62"/>
                <a:gd name="T79" fmla="*/ 34 h 46"/>
                <a:gd name="T80" fmla="*/ 32 w 62"/>
                <a:gd name="T81" fmla="*/ 33 h 46"/>
                <a:gd name="T82" fmla="*/ 29 w 62"/>
                <a:gd name="T83" fmla="*/ 27 h 46"/>
                <a:gd name="T84" fmla="*/ 26 w 62"/>
                <a:gd name="T85" fmla="*/ 31 h 46"/>
                <a:gd name="T86" fmla="*/ 25 w 62"/>
                <a:gd name="T87" fmla="*/ 36 h 46"/>
                <a:gd name="T88" fmla="*/ 22 w 62"/>
                <a:gd name="T89" fmla="*/ 37 h 46"/>
                <a:gd name="T90" fmla="*/ 20 w 62"/>
                <a:gd name="T91" fmla="*/ 41 h 46"/>
                <a:gd name="T92" fmla="*/ 16 w 62"/>
                <a:gd name="T93" fmla="*/ 40 h 46"/>
                <a:gd name="T94" fmla="*/ 13 w 62"/>
                <a:gd name="T95" fmla="*/ 42 h 46"/>
                <a:gd name="T96" fmla="*/ 10 w 62"/>
                <a:gd name="T97" fmla="*/ 44 h 46"/>
                <a:gd name="T98" fmla="*/ 8 w 62"/>
                <a:gd name="T99" fmla="*/ 4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 h="46">
                  <a:moveTo>
                    <a:pt x="8" y="41"/>
                  </a:moveTo>
                  <a:cubicBezTo>
                    <a:pt x="8" y="41"/>
                    <a:pt x="9" y="40"/>
                    <a:pt x="8" y="39"/>
                  </a:cubicBezTo>
                  <a:cubicBezTo>
                    <a:pt x="8" y="38"/>
                    <a:pt x="8" y="37"/>
                    <a:pt x="8" y="36"/>
                  </a:cubicBezTo>
                  <a:cubicBezTo>
                    <a:pt x="9" y="35"/>
                    <a:pt x="9" y="34"/>
                    <a:pt x="10" y="33"/>
                  </a:cubicBezTo>
                  <a:cubicBezTo>
                    <a:pt x="11" y="32"/>
                    <a:pt x="11" y="31"/>
                    <a:pt x="10" y="30"/>
                  </a:cubicBezTo>
                  <a:cubicBezTo>
                    <a:pt x="10" y="30"/>
                    <a:pt x="9" y="30"/>
                    <a:pt x="8" y="28"/>
                  </a:cubicBezTo>
                  <a:cubicBezTo>
                    <a:pt x="8" y="26"/>
                    <a:pt x="7" y="25"/>
                    <a:pt x="7" y="24"/>
                  </a:cubicBezTo>
                  <a:cubicBezTo>
                    <a:pt x="8" y="22"/>
                    <a:pt x="7" y="22"/>
                    <a:pt x="6" y="22"/>
                  </a:cubicBezTo>
                  <a:cubicBezTo>
                    <a:pt x="6" y="22"/>
                    <a:pt x="5" y="23"/>
                    <a:pt x="4" y="22"/>
                  </a:cubicBezTo>
                  <a:cubicBezTo>
                    <a:pt x="3" y="21"/>
                    <a:pt x="4" y="20"/>
                    <a:pt x="3" y="20"/>
                  </a:cubicBezTo>
                  <a:cubicBezTo>
                    <a:pt x="2" y="20"/>
                    <a:pt x="2" y="20"/>
                    <a:pt x="1" y="19"/>
                  </a:cubicBezTo>
                  <a:cubicBezTo>
                    <a:pt x="0" y="19"/>
                    <a:pt x="1" y="17"/>
                    <a:pt x="1" y="17"/>
                  </a:cubicBezTo>
                  <a:cubicBezTo>
                    <a:pt x="2" y="16"/>
                    <a:pt x="3" y="15"/>
                    <a:pt x="4" y="16"/>
                  </a:cubicBezTo>
                  <a:cubicBezTo>
                    <a:pt x="4" y="16"/>
                    <a:pt x="7" y="16"/>
                    <a:pt x="8" y="16"/>
                  </a:cubicBezTo>
                  <a:cubicBezTo>
                    <a:pt x="9" y="16"/>
                    <a:pt x="9" y="16"/>
                    <a:pt x="9" y="15"/>
                  </a:cubicBezTo>
                  <a:cubicBezTo>
                    <a:pt x="9" y="13"/>
                    <a:pt x="9" y="13"/>
                    <a:pt x="10" y="13"/>
                  </a:cubicBezTo>
                  <a:cubicBezTo>
                    <a:pt x="11" y="13"/>
                    <a:pt x="11" y="12"/>
                    <a:pt x="10" y="12"/>
                  </a:cubicBezTo>
                  <a:cubicBezTo>
                    <a:pt x="10" y="11"/>
                    <a:pt x="10" y="11"/>
                    <a:pt x="11" y="11"/>
                  </a:cubicBezTo>
                  <a:cubicBezTo>
                    <a:pt x="11" y="11"/>
                    <a:pt x="10" y="10"/>
                    <a:pt x="9" y="10"/>
                  </a:cubicBezTo>
                  <a:cubicBezTo>
                    <a:pt x="8" y="9"/>
                    <a:pt x="10" y="9"/>
                    <a:pt x="11" y="9"/>
                  </a:cubicBezTo>
                  <a:cubicBezTo>
                    <a:pt x="12" y="9"/>
                    <a:pt x="12" y="10"/>
                    <a:pt x="13" y="9"/>
                  </a:cubicBezTo>
                  <a:cubicBezTo>
                    <a:pt x="13" y="9"/>
                    <a:pt x="13" y="8"/>
                    <a:pt x="13" y="7"/>
                  </a:cubicBezTo>
                  <a:cubicBezTo>
                    <a:pt x="12" y="6"/>
                    <a:pt x="12" y="5"/>
                    <a:pt x="12" y="4"/>
                  </a:cubicBezTo>
                  <a:cubicBezTo>
                    <a:pt x="12" y="3"/>
                    <a:pt x="13" y="3"/>
                    <a:pt x="14" y="3"/>
                  </a:cubicBezTo>
                  <a:cubicBezTo>
                    <a:pt x="14" y="4"/>
                    <a:pt x="15" y="4"/>
                    <a:pt x="16" y="4"/>
                  </a:cubicBezTo>
                  <a:cubicBezTo>
                    <a:pt x="17" y="3"/>
                    <a:pt x="18" y="2"/>
                    <a:pt x="19" y="1"/>
                  </a:cubicBezTo>
                  <a:cubicBezTo>
                    <a:pt x="19" y="1"/>
                    <a:pt x="20" y="0"/>
                    <a:pt x="20" y="1"/>
                  </a:cubicBezTo>
                  <a:cubicBezTo>
                    <a:pt x="21" y="2"/>
                    <a:pt x="23" y="3"/>
                    <a:pt x="22" y="4"/>
                  </a:cubicBezTo>
                  <a:cubicBezTo>
                    <a:pt x="22" y="5"/>
                    <a:pt x="19" y="7"/>
                    <a:pt x="20" y="7"/>
                  </a:cubicBezTo>
                  <a:cubicBezTo>
                    <a:pt x="21" y="7"/>
                    <a:pt x="22" y="7"/>
                    <a:pt x="22" y="8"/>
                  </a:cubicBezTo>
                  <a:cubicBezTo>
                    <a:pt x="23" y="9"/>
                    <a:pt x="24" y="9"/>
                    <a:pt x="24" y="9"/>
                  </a:cubicBezTo>
                  <a:cubicBezTo>
                    <a:pt x="24" y="9"/>
                    <a:pt x="24" y="10"/>
                    <a:pt x="23" y="11"/>
                  </a:cubicBezTo>
                  <a:cubicBezTo>
                    <a:pt x="23" y="11"/>
                    <a:pt x="22" y="12"/>
                    <a:pt x="22" y="11"/>
                  </a:cubicBezTo>
                  <a:cubicBezTo>
                    <a:pt x="22" y="10"/>
                    <a:pt x="21" y="10"/>
                    <a:pt x="20" y="10"/>
                  </a:cubicBezTo>
                  <a:cubicBezTo>
                    <a:pt x="19" y="10"/>
                    <a:pt x="18" y="8"/>
                    <a:pt x="17" y="9"/>
                  </a:cubicBezTo>
                  <a:cubicBezTo>
                    <a:pt x="16" y="9"/>
                    <a:pt x="15" y="11"/>
                    <a:pt x="15" y="11"/>
                  </a:cubicBezTo>
                  <a:cubicBezTo>
                    <a:pt x="15" y="11"/>
                    <a:pt x="15" y="12"/>
                    <a:pt x="15" y="12"/>
                  </a:cubicBezTo>
                  <a:cubicBezTo>
                    <a:pt x="14" y="12"/>
                    <a:pt x="13" y="12"/>
                    <a:pt x="14" y="14"/>
                  </a:cubicBezTo>
                  <a:cubicBezTo>
                    <a:pt x="15" y="15"/>
                    <a:pt x="14" y="17"/>
                    <a:pt x="15" y="17"/>
                  </a:cubicBezTo>
                  <a:cubicBezTo>
                    <a:pt x="16" y="16"/>
                    <a:pt x="18" y="16"/>
                    <a:pt x="18" y="16"/>
                  </a:cubicBezTo>
                  <a:cubicBezTo>
                    <a:pt x="18" y="16"/>
                    <a:pt x="19" y="17"/>
                    <a:pt x="20" y="16"/>
                  </a:cubicBezTo>
                  <a:cubicBezTo>
                    <a:pt x="21" y="15"/>
                    <a:pt x="21" y="15"/>
                    <a:pt x="21" y="16"/>
                  </a:cubicBezTo>
                  <a:cubicBezTo>
                    <a:pt x="22" y="17"/>
                    <a:pt x="22" y="16"/>
                    <a:pt x="23" y="16"/>
                  </a:cubicBezTo>
                  <a:cubicBezTo>
                    <a:pt x="23" y="15"/>
                    <a:pt x="24" y="15"/>
                    <a:pt x="25" y="16"/>
                  </a:cubicBezTo>
                  <a:cubicBezTo>
                    <a:pt x="25" y="17"/>
                    <a:pt x="25" y="18"/>
                    <a:pt x="26" y="17"/>
                  </a:cubicBezTo>
                  <a:cubicBezTo>
                    <a:pt x="27" y="17"/>
                    <a:pt x="27" y="17"/>
                    <a:pt x="28" y="16"/>
                  </a:cubicBezTo>
                  <a:cubicBezTo>
                    <a:pt x="29" y="15"/>
                    <a:pt x="29" y="15"/>
                    <a:pt x="30" y="15"/>
                  </a:cubicBezTo>
                  <a:cubicBezTo>
                    <a:pt x="31" y="15"/>
                    <a:pt x="30" y="17"/>
                    <a:pt x="31" y="16"/>
                  </a:cubicBezTo>
                  <a:cubicBezTo>
                    <a:pt x="32" y="16"/>
                    <a:pt x="32" y="16"/>
                    <a:pt x="32" y="17"/>
                  </a:cubicBezTo>
                  <a:cubicBezTo>
                    <a:pt x="33" y="18"/>
                    <a:pt x="33" y="19"/>
                    <a:pt x="34" y="18"/>
                  </a:cubicBezTo>
                  <a:cubicBezTo>
                    <a:pt x="35" y="18"/>
                    <a:pt x="34" y="18"/>
                    <a:pt x="35" y="19"/>
                  </a:cubicBezTo>
                  <a:cubicBezTo>
                    <a:pt x="37" y="19"/>
                    <a:pt x="37" y="19"/>
                    <a:pt x="37" y="18"/>
                  </a:cubicBezTo>
                  <a:cubicBezTo>
                    <a:pt x="38" y="17"/>
                    <a:pt x="39" y="17"/>
                    <a:pt x="40" y="17"/>
                  </a:cubicBezTo>
                  <a:cubicBezTo>
                    <a:pt x="41" y="17"/>
                    <a:pt x="42" y="18"/>
                    <a:pt x="43" y="17"/>
                  </a:cubicBezTo>
                  <a:cubicBezTo>
                    <a:pt x="44" y="16"/>
                    <a:pt x="45" y="16"/>
                    <a:pt x="47" y="16"/>
                  </a:cubicBezTo>
                  <a:cubicBezTo>
                    <a:pt x="47" y="16"/>
                    <a:pt x="46" y="19"/>
                    <a:pt x="47" y="19"/>
                  </a:cubicBezTo>
                  <a:cubicBezTo>
                    <a:pt x="48" y="20"/>
                    <a:pt x="49" y="21"/>
                    <a:pt x="49" y="22"/>
                  </a:cubicBezTo>
                  <a:cubicBezTo>
                    <a:pt x="48" y="23"/>
                    <a:pt x="48" y="23"/>
                    <a:pt x="49" y="24"/>
                  </a:cubicBezTo>
                  <a:cubicBezTo>
                    <a:pt x="50" y="25"/>
                    <a:pt x="51" y="26"/>
                    <a:pt x="51" y="25"/>
                  </a:cubicBezTo>
                  <a:cubicBezTo>
                    <a:pt x="51" y="24"/>
                    <a:pt x="52" y="24"/>
                    <a:pt x="53" y="24"/>
                  </a:cubicBezTo>
                  <a:cubicBezTo>
                    <a:pt x="54" y="25"/>
                    <a:pt x="56" y="26"/>
                    <a:pt x="57" y="26"/>
                  </a:cubicBezTo>
                  <a:cubicBezTo>
                    <a:pt x="57" y="26"/>
                    <a:pt x="58" y="27"/>
                    <a:pt x="58" y="28"/>
                  </a:cubicBezTo>
                  <a:cubicBezTo>
                    <a:pt x="58" y="29"/>
                    <a:pt x="59" y="30"/>
                    <a:pt x="59" y="32"/>
                  </a:cubicBezTo>
                  <a:cubicBezTo>
                    <a:pt x="59" y="34"/>
                    <a:pt x="59" y="34"/>
                    <a:pt x="60" y="35"/>
                  </a:cubicBezTo>
                  <a:cubicBezTo>
                    <a:pt x="60" y="36"/>
                    <a:pt x="62" y="36"/>
                    <a:pt x="61" y="37"/>
                  </a:cubicBezTo>
                  <a:cubicBezTo>
                    <a:pt x="61" y="38"/>
                    <a:pt x="61" y="39"/>
                    <a:pt x="60" y="39"/>
                  </a:cubicBezTo>
                  <a:cubicBezTo>
                    <a:pt x="60" y="39"/>
                    <a:pt x="60" y="39"/>
                    <a:pt x="60" y="39"/>
                  </a:cubicBezTo>
                  <a:cubicBezTo>
                    <a:pt x="60" y="38"/>
                    <a:pt x="59" y="38"/>
                    <a:pt x="58" y="38"/>
                  </a:cubicBezTo>
                  <a:cubicBezTo>
                    <a:pt x="57" y="38"/>
                    <a:pt x="57" y="39"/>
                    <a:pt x="56" y="38"/>
                  </a:cubicBezTo>
                  <a:cubicBezTo>
                    <a:pt x="56" y="37"/>
                    <a:pt x="56" y="37"/>
                    <a:pt x="55" y="38"/>
                  </a:cubicBezTo>
                  <a:cubicBezTo>
                    <a:pt x="54" y="39"/>
                    <a:pt x="53" y="39"/>
                    <a:pt x="52" y="39"/>
                  </a:cubicBezTo>
                  <a:cubicBezTo>
                    <a:pt x="51" y="40"/>
                    <a:pt x="51" y="39"/>
                    <a:pt x="51" y="38"/>
                  </a:cubicBezTo>
                  <a:cubicBezTo>
                    <a:pt x="52" y="37"/>
                    <a:pt x="50" y="37"/>
                    <a:pt x="49" y="37"/>
                  </a:cubicBezTo>
                  <a:cubicBezTo>
                    <a:pt x="47" y="38"/>
                    <a:pt x="47" y="38"/>
                    <a:pt x="46" y="39"/>
                  </a:cubicBezTo>
                  <a:cubicBezTo>
                    <a:pt x="45" y="40"/>
                    <a:pt x="44" y="41"/>
                    <a:pt x="44" y="42"/>
                  </a:cubicBezTo>
                  <a:cubicBezTo>
                    <a:pt x="43" y="42"/>
                    <a:pt x="43" y="42"/>
                    <a:pt x="42" y="43"/>
                  </a:cubicBezTo>
                  <a:cubicBezTo>
                    <a:pt x="41" y="44"/>
                    <a:pt x="39" y="45"/>
                    <a:pt x="38" y="46"/>
                  </a:cubicBezTo>
                  <a:cubicBezTo>
                    <a:pt x="37" y="46"/>
                    <a:pt x="37" y="45"/>
                    <a:pt x="36" y="44"/>
                  </a:cubicBezTo>
                  <a:cubicBezTo>
                    <a:pt x="36" y="43"/>
                    <a:pt x="35" y="42"/>
                    <a:pt x="35" y="41"/>
                  </a:cubicBezTo>
                  <a:cubicBezTo>
                    <a:pt x="35" y="39"/>
                    <a:pt x="35" y="35"/>
                    <a:pt x="35" y="34"/>
                  </a:cubicBezTo>
                  <a:cubicBezTo>
                    <a:pt x="35" y="33"/>
                    <a:pt x="34" y="33"/>
                    <a:pt x="34" y="33"/>
                  </a:cubicBezTo>
                  <a:cubicBezTo>
                    <a:pt x="33" y="33"/>
                    <a:pt x="32" y="33"/>
                    <a:pt x="32" y="33"/>
                  </a:cubicBezTo>
                  <a:cubicBezTo>
                    <a:pt x="32" y="32"/>
                    <a:pt x="33" y="31"/>
                    <a:pt x="32" y="30"/>
                  </a:cubicBezTo>
                  <a:cubicBezTo>
                    <a:pt x="31" y="28"/>
                    <a:pt x="30" y="27"/>
                    <a:pt x="29" y="27"/>
                  </a:cubicBezTo>
                  <a:cubicBezTo>
                    <a:pt x="28" y="27"/>
                    <a:pt x="28" y="27"/>
                    <a:pt x="27" y="28"/>
                  </a:cubicBezTo>
                  <a:cubicBezTo>
                    <a:pt x="26" y="28"/>
                    <a:pt x="26" y="30"/>
                    <a:pt x="26" y="31"/>
                  </a:cubicBezTo>
                  <a:cubicBezTo>
                    <a:pt x="25" y="32"/>
                    <a:pt x="24" y="32"/>
                    <a:pt x="24" y="33"/>
                  </a:cubicBezTo>
                  <a:cubicBezTo>
                    <a:pt x="24" y="34"/>
                    <a:pt x="25" y="35"/>
                    <a:pt x="25" y="36"/>
                  </a:cubicBezTo>
                  <a:cubicBezTo>
                    <a:pt x="25" y="37"/>
                    <a:pt x="24" y="37"/>
                    <a:pt x="23" y="37"/>
                  </a:cubicBezTo>
                  <a:cubicBezTo>
                    <a:pt x="22" y="36"/>
                    <a:pt x="23" y="36"/>
                    <a:pt x="22" y="37"/>
                  </a:cubicBezTo>
                  <a:cubicBezTo>
                    <a:pt x="21" y="37"/>
                    <a:pt x="20" y="37"/>
                    <a:pt x="20" y="38"/>
                  </a:cubicBezTo>
                  <a:cubicBezTo>
                    <a:pt x="19" y="38"/>
                    <a:pt x="20" y="40"/>
                    <a:pt x="20" y="41"/>
                  </a:cubicBezTo>
                  <a:cubicBezTo>
                    <a:pt x="20" y="42"/>
                    <a:pt x="19" y="42"/>
                    <a:pt x="18" y="41"/>
                  </a:cubicBezTo>
                  <a:cubicBezTo>
                    <a:pt x="17" y="40"/>
                    <a:pt x="16" y="39"/>
                    <a:pt x="16" y="40"/>
                  </a:cubicBezTo>
                  <a:cubicBezTo>
                    <a:pt x="16" y="40"/>
                    <a:pt x="16" y="40"/>
                    <a:pt x="15" y="40"/>
                  </a:cubicBezTo>
                  <a:cubicBezTo>
                    <a:pt x="14" y="41"/>
                    <a:pt x="14" y="41"/>
                    <a:pt x="13" y="42"/>
                  </a:cubicBezTo>
                  <a:cubicBezTo>
                    <a:pt x="13" y="42"/>
                    <a:pt x="12" y="41"/>
                    <a:pt x="12" y="42"/>
                  </a:cubicBezTo>
                  <a:cubicBezTo>
                    <a:pt x="11" y="43"/>
                    <a:pt x="11" y="44"/>
                    <a:pt x="10" y="44"/>
                  </a:cubicBezTo>
                  <a:cubicBezTo>
                    <a:pt x="10" y="44"/>
                    <a:pt x="9" y="43"/>
                    <a:pt x="9" y="42"/>
                  </a:cubicBezTo>
                  <a:cubicBezTo>
                    <a:pt x="9" y="42"/>
                    <a:pt x="8" y="41"/>
                    <a:pt x="8" y="41"/>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38" name="Freeform 618">
              <a:extLst>
                <a:ext uri="{FF2B5EF4-FFF2-40B4-BE49-F238E27FC236}">
                  <a16:creationId xmlns:a16="http://schemas.microsoft.com/office/drawing/2014/main" id="{E1FEE419-D23B-4F12-826A-AA9E4C2F09C8}"/>
                </a:ext>
              </a:extLst>
            </p:cNvPr>
            <p:cNvSpPr>
              <a:spLocks/>
            </p:cNvSpPr>
            <p:nvPr/>
          </p:nvSpPr>
          <p:spPr bwMode="gray">
            <a:xfrm>
              <a:off x="9138856" y="3088107"/>
              <a:ext cx="192123" cy="112298"/>
            </a:xfrm>
            <a:custGeom>
              <a:avLst/>
              <a:gdLst>
                <a:gd name="T0" fmla="*/ 12 w 74"/>
                <a:gd name="T1" fmla="*/ 32 h 43"/>
                <a:gd name="T2" fmla="*/ 15 w 74"/>
                <a:gd name="T3" fmla="*/ 32 h 43"/>
                <a:gd name="T4" fmla="*/ 18 w 74"/>
                <a:gd name="T5" fmla="*/ 33 h 43"/>
                <a:gd name="T6" fmla="*/ 20 w 74"/>
                <a:gd name="T7" fmla="*/ 31 h 43"/>
                <a:gd name="T8" fmla="*/ 22 w 74"/>
                <a:gd name="T9" fmla="*/ 29 h 43"/>
                <a:gd name="T10" fmla="*/ 26 w 74"/>
                <a:gd name="T11" fmla="*/ 27 h 43"/>
                <a:gd name="T12" fmla="*/ 22 w 74"/>
                <a:gd name="T13" fmla="*/ 25 h 43"/>
                <a:gd name="T14" fmla="*/ 19 w 74"/>
                <a:gd name="T15" fmla="*/ 24 h 43"/>
                <a:gd name="T16" fmla="*/ 17 w 74"/>
                <a:gd name="T17" fmla="*/ 22 h 43"/>
                <a:gd name="T18" fmla="*/ 14 w 74"/>
                <a:gd name="T19" fmla="*/ 18 h 43"/>
                <a:gd name="T20" fmla="*/ 13 w 74"/>
                <a:gd name="T21" fmla="*/ 22 h 43"/>
                <a:gd name="T22" fmla="*/ 11 w 74"/>
                <a:gd name="T23" fmla="*/ 23 h 43"/>
                <a:gd name="T24" fmla="*/ 7 w 74"/>
                <a:gd name="T25" fmla="*/ 20 h 43"/>
                <a:gd name="T26" fmla="*/ 4 w 74"/>
                <a:gd name="T27" fmla="*/ 19 h 43"/>
                <a:gd name="T28" fmla="*/ 6 w 74"/>
                <a:gd name="T29" fmla="*/ 15 h 43"/>
                <a:gd name="T30" fmla="*/ 10 w 74"/>
                <a:gd name="T31" fmla="*/ 13 h 43"/>
                <a:gd name="T32" fmla="*/ 6 w 74"/>
                <a:gd name="T33" fmla="*/ 12 h 43"/>
                <a:gd name="T34" fmla="*/ 8 w 74"/>
                <a:gd name="T35" fmla="*/ 7 h 43"/>
                <a:gd name="T36" fmla="*/ 12 w 74"/>
                <a:gd name="T37" fmla="*/ 6 h 43"/>
                <a:gd name="T38" fmla="*/ 19 w 74"/>
                <a:gd name="T39" fmla="*/ 7 h 43"/>
                <a:gd name="T40" fmla="*/ 24 w 74"/>
                <a:gd name="T41" fmla="*/ 9 h 43"/>
                <a:gd name="T42" fmla="*/ 24 w 74"/>
                <a:gd name="T43" fmla="*/ 5 h 43"/>
                <a:gd name="T44" fmla="*/ 27 w 74"/>
                <a:gd name="T45" fmla="*/ 1 h 43"/>
                <a:gd name="T46" fmla="*/ 35 w 74"/>
                <a:gd name="T47" fmla="*/ 4 h 43"/>
                <a:gd name="T48" fmla="*/ 40 w 74"/>
                <a:gd name="T49" fmla="*/ 4 h 43"/>
                <a:gd name="T50" fmla="*/ 46 w 74"/>
                <a:gd name="T51" fmla="*/ 3 h 43"/>
                <a:gd name="T52" fmla="*/ 51 w 74"/>
                <a:gd name="T53" fmla="*/ 3 h 43"/>
                <a:gd name="T54" fmla="*/ 58 w 74"/>
                <a:gd name="T55" fmla="*/ 3 h 43"/>
                <a:gd name="T56" fmla="*/ 64 w 74"/>
                <a:gd name="T57" fmla="*/ 4 h 43"/>
                <a:gd name="T58" fmla="*/ 71 w 74"/>
                <a:gd name="T59" fmla="*/ 7 h 43"/>
                <a:gd name="T60" fmla="*/ 73 w 74"/>
                <a:gd name="T61" fmla="*/ 11 h 43"/>
                <a:gd name="T62" fmla="*/ 67 w 74"/>
                <a:gd name="T63" fmla="*/ 15 h 43"/>
                <a:gd name="T64" fmla="*/ 61 w 74"/>
                <a:gd name="T65" fmla="*/ 22 h 43"/>
                <a:gd name="T66" fmla="*/ 54 w 74"/>
                <a:gd name="T67" fmla="*/ 22 h 43"/>
                <a:gd name="T68" fmla="*/ 51 w 74"/>
                <a:gd name="T69" fmla="*/ 29 h 43"/>
                <a:gd name="T70" fmla="*/ 48 w 74"/>
                <a:gd name="T71" fmla="*/ 30 h 43"/>
                <a:gd name="T72" fmla="*/ 44 w 74"/>
                <a:gd name="T73" fmla="*/ 28 h 43"/>
                <a:gd name="T74" fmla="*/ 39 w 74"/>
                <a:gd name="T75" fmla="*/ 29 h 43"/>
                <a:gd name="T76" fmla="*/ 38 w 74"/>
                <a:gd name="T77" fmla="*/ 32 h 43"/>
                <a:gd name="T78" fmla="*/ 34 w 74"/>
                <a:gd name="T79" fmla="*/ 35 h 43"/>
                <a:gd name="T80" fmla="*/ 34 w 74"/>
                <a:gd name="T81" fmla="*/ 40 h 43"/>
                <a:gd name="T82" fmla="*/ 27 w 74"/>
                <a:gd name="T83" fmla="*/ 41 h 43"/>
                <a:gd name="T84" fmla="*/ 22 w 74"/>
                <a:gd name="T85" fmla="*/ 43 h 43"/>
                <a:gd name="T86" fmla="*/ 19 w 74"/>
                <a:gd name="T87" fmla="*/ 41 h 43"/>
                <a:gd name="T88" fmla="*/ 17 w 74"/>
                <a:gd name="T89" fmla="*/ 39 h 43"/>
                <a:gd name="T90" fmla="*/ 13 w 74"/>
                <a:gd name="T91" fmla="*/ 41 h 43"/>
                <a:gd name="T92" fmla="*/ 10 w 74"/>
                <a:gd name="T93" fmla="*/ 40 h 43"/>
                <a:gd name="T94" fmla="*/ 7 w 74"/>
                <a:gd name="T95" fmla="*/ 40 h 43"/>
                <a:gd name="T96" fmla="*/ 2 w 74"/>
                <a:gd name="T97" fmla="*/ 41 h 43"/>
                <a:gd name="T98" fmla="*/ 2 w 74"/>
                <a:gd name="T99" fmla="*/ 36 h 43"/>
                <a:gd name="T100" fmla="*/ 4 w 74"/>
                <a:gd name="T101" fmla="*/ 33 h 43"/>
                <a:gd name="T102" fmla="*/ 9 w 74"/>
                <a:gd name="T103" fmla="*/ 35 h 43"/>
                <a:gd name="T104" fmla="*/ 11 w 74"/>
                <a:gd name="T105"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4" h="43">
                  <a:moveTo>
                    <a:pt x="11" y="33"/>
                  </a:moveTo>
                  <a:cubicBezTo>
                    <a:pt x="11" y="33"/>
                    <a:pt x="11" y="33"/>
                    <a:pt x="12" y="32"/>
                  </a:cubicBezTo>
                  <a:cubicBezTo>
                    <a:pt x="13" y="32"/>
                    <a:pt x="13" y="32"/>
                    <a:pt x="14" y="32"/>
                  </a:cubicBezTo>
                  <a:cubicBezTo>
                    <a:pt x="14" y="32"/>
                    <a:pt x="14" y="31"/>
                    <a:pt x="15" y="32"/>
                  </a:cubicBezTo>
                  <a:cubicBezTo>
                    <a:pt x="16" y="32"/>
                    <a:pt x="16" y="33"/>
                    <a:pt x="17" y="33"/>
                  </a:cubicBezTo>
                  <a:cubicBezTo>
                    <a:pt x="17" y="32"/>
                    <a:pt x="17" y="32"/>
                    <a:pt x="18" y="33"/>
                  </a:cubicBezTo>
                  <a:cubicBezTo>
                    <a:pt x="18" y="34"/>
                    <a:pt x="18" y="33"/>
                    <a:pt x="19" y="32"/>
                  </a:cubicBezTo>
                  <a:cubicBezTo>
                    <a:pt x="19" y="32"/>
                    <a:pt x="19" y="31"/>
                    <a:pt x="20" y="31"/>
                  </a:cubicBezTo>
                  <a:cubicBezTo>
                    <a:pt x="21" y="30"/>
                    <a:pt x="21" y="31"/>
                    <a:pt x="22" y="30"/>
                  </a:cubicBezTo>
                  <a:cubicBezTo>
                    <a:pt x="22" y="30"/>
                    <a:pt x="21" y="29"/>
                    <a:pt x="22" y="29"/>
                  </a:cubicBezTo>
                  <a:cubicBezTo>
                    <a:pt x="23" y="29"/>
                    <a:pt x="23" y="29"/>
                    <a:pt x="24" y="29"/>
                  </a:cubicBezTo>
                  <a:cubicBezTo>
                    <a:pt x="25" y="28"/>
                    <a:pt x="25" y="27"/>
                    <a:pt x="26" y="27"/>
                  </a:cubicBezTo>
                  <a:cubicBezTo>
                    <a:pt x="26" y="26"/>
                    <a:pt x="25" y="26"/>
                    <a:pt x="24" y="26"/>
                  </a:cubicBezTo>
                  <a:cubicBezTo>
                    <a:pt x="23" y="26"/>
                    <a:pt x="22" y="26"/>
                    <a:pt x="22" y="25"/>
                  </a:cubicBezTo>
                  <a:cubicBezTo>
                    <a:pt x="21" y="24"/>
                    <a:pt x="21" y="24"/>
                    <a:pt x="20" y="24"/>
                  </a:cubicBezTo>
                  <a:cubicBezTo>
                    <a:pt x="19" y="24"/>
                    <a:pt x="19" y="25"/>
                    <a:pt x="19" y="24"/>
                  </a:cubicBezTo>
                  <a:cubicBezTo>
                    <a:pt x="19" y="23"/>
                    <a:pt x="19" y="22"/>
                    <a:pt x="19" y="22"/>
                  </a:cubicBezTo>
                  <a:cubicBezTo>
                    <a:pt x="18" y="23"/>
                    <a:pt x="17" y="23"/>
                    <a:pt x="17" y="22"/>
                  </a:cubicBezTo>
                  <a:cubicBezTo>
                    <a:pt x="16" y="21"/>
                    <a:pt x="16" y="20"/>
                    <a:pt x="15" y="20"/>
                  </a:cubicBezTo>
                  <a:cubicBezTo>
                    <a:pt x="14" y="20"/>
                    <a:pt x="14" y="18"/>
                    <a:pt x="14" y="18"/>
                  </a:cubicBezTo>
                  <a:cubicBezTo>
                    <a:pt x="13" y="18"/>
                    <a:pt x="14" y="20"/>
                    <a:pt x="14" y="21"/>
                  </a:cubicBezTo>
                  <a:cubicBezTo>
                    <a:pt x="14" y="21"/>
                    <a:pt x="13" y="21"/>
                    <a:pt x="13" y="22"/>
                  </a:cubicBezTo>
                  <a:cubicBezTo>
                    <a:pt x="13" y="23"/>
                    <a:pt x="13" y="23"/>
                    <a:pt x="13" y="23"/>
                  </a:cubicBezTo>
                  <a:cubicBezTo>
                    <a:pt x="12" y="23"/>
                    <a:pt x="12" y="23"/>
                    <a:pt x="11" y="23"/>
                  </a:cubicBezTo>
                  <a:cubicBezTo>
                    <a:pt x="10" y="22"/>
                    <a:pt x="9" y="22"/>
                    <a:pt x="8" y="22"/>
                  </a:cubicBezTo>
                  <a:cubicBezTo>
                    <a:pt x="8" y="21"/>
                    <a:pt x="8" y="20"/>
                    <a:pt x="7" y="20"/>
                  </a:cubicBezTo>
                  <a:cubicBezTo>
                    <a:pt x="6" y="20"/>
                    <a:pt x="6" y="21"/>
                    <a:pt x="5" y="20"/>
                  </a:cubicBezTo>
                  <a:cubicBezTo>
                    <a:pt x="5" y="20"/>
                    <a:pt x="4" y="20"/>
                    <a:pt x="4" y="19"/>
                  </a:cubicBezTo>
                  <a:cubicBezTo>
                    <a:pt x="3" y="19"/>
                    <a:pt x="4" y="18"/>
                    <a:pt x="4" y="18"/>
                  </a:cubicBezTo>
                  <a:cubicBezTo>
                    <a:pt x="5" y="17"/>
                    <a:pt x="6" y="16"/>
                    <a:pt x="6" y="15"/>
                  </a:cubicBezTo>
                  <a:cubicBezTo>
                    <a:pt x="7" y="15"/>
                    <a:pt x="7" y="14"/>
                    <a:pt x="8" y="14"/>
                  </a:cubicBezTo>
                  <a:cubicBezTo>
                    <a:pt x="8" y="13"/>
                    <a:pt x="9" y="13"/>
                    <a:pt x="10" y="13"/>
                  </a:cubicBezTo>
                  <a:cubicBezTo>
                    <a:pt x="10" y="12"/>
                    <a:pt x="9" y="11"/>
                    <a:pt x="8" y="12"/>
                  </a:cubicBezTo>
                  <a:cubicBezTo>
                    <a:pt x="7" y="12"/>
                    <a:pt x="6" y="12"/>
                    <a:pt x="6" y="12"/>
                  </a:cubicBezTo>
                  <a:cubicBezTo>
                    <a:pt x="6" y="12"/>
                    <a:pt x="6" y="10"/>
                    <a:pt x="7" y="9"/>
                  </a:cubicBezTo>
                  <a:cubicBezTo>
                    <a:pt x="7" y="8"/>
                    <a:pt x="7" y="7"/>
                    <a:pt x="8" y="7"/>
                  </a:cubicBezTo>
                  <a:cubicBezTo>
                    <a:pt x="9" y="6"/>
                    <a:pt x="10" y="6"/>
                    <a:pt x="10" y="6"/>
                  </a:cubicBezTo>
                  <a:cubicBezTo>
                    <a:pt x="11" y="6"/>
                    <a:pt x="11" y="6"/>
                    <a:pt x="12" y="6"/>
                  </a:cubicBezTo>
                  <a:cubicBezTo>
                    <a:pt x="14" y="6"/>
                    <a:pt x="15" y="6"/>
                    <a:pt x="16" y="6"/>
                  </a:cubicBezTo>
                  <a:cubicBezTo>
                    <a:pt x="17" y="6"/>
                    <a:pt x="18" y="7"/>
                    <a:pt x="19" y="7"/>
                  </a:cubicBezTo>
                  <a:cubicBezTo>
                    <a:pt x="20" y="7"/>
                    <a:pt x="19" y="8"/>
                    <a:pt x="21" y="8"/>
                  </a:cubicBezTo>
                  <a:cubicBezTo>
                    <a:pt x="22" y="8"/>
                    <a:pt x="23" y="9"/>
                    <a:pt x="24" y="9"/>
                  </a:cubicBezTo>
                  <a:cubicBezTo>
                    <a:pt x="25" y="9"/>
                    <a:pt x="25" y="9"/>
                    <a:pt x="25" y="9"/>
                  </a:cubicBezTo>
                  <a:cubicBezTo>
                    <a:pt x="24" y="8"/>
                    <a:pt x="24" y="7"/>
                    <a:pt x="24" y="5"/>
                  </a:cubicBezTo>
                  <a:cubicBezTo>
                    <a:pt x="24" y="4"/>
                    <a:pt x="23" y="3"/>
                    <a:pt x="24" y="3"/>
                  </a:cubicBezTo>
                  <a:cubicBezTo>
                    <a:pt x="25" y="2"/>
                    <a:pt x="26" y="2"/>
                    <a:pt x="27" y="1"/>
                  </a:cubicBezTo>
                  <a:cubicBezTo>
                    <a:pt x="27" y="1"/>
                    <a:pt x="28" y="0"/>
                    <a:pt x="29" y="1"/>
                  </a:cubicBezTo>
                  <a:cubicBezTo>
                    <a:pt x="29" y="1"/>
                    <a:pt x="33" y="4"/>
                    <a:pt x="35" y="4"/>
                  </a:cubicBezTo>
                  <a:cubicBezTo>
                    <a:pt x="36" y="5"/>
                    <a:pt x="38" y="5"/>
                    <a:pt x="39" y="5"/>
                  </a:cubicBezTo>
                  <a:cubicBezTo>
                    <a:pt x="40" y="4"/>
                    <a:pt x="40" y="5"/>
                    <a:pt x="40" y="4"/>
                  </a:cubicBezTo>
                  <a:cubicBezTo>
                    <a:pt x="40" y="3"/>
                    <a:pt x="41" y="3"/>
                    <a:pt x="43" y="3"/>
                  </a:cubicBezTo>
                  <a:cubicBezTo>
                    <a:pt x="44" y="3"/>
                    <a:pt x="45" y="4"/>
                    <a:pt x="46" y="3"/>
                  </a:cubicBezTo>
                  <a:cubicBezTo>
                    <a:pt x="48" y="3"/>
                    <a:pt x="48" y="2"/>
                    <a:pt x="49" y="2"/>
                  </a:cubicBezTo>
                  <a:cubicBezTo>
                    <a:pt x="50" y="3"/>
                    <a:pt x="50" y="3"/>
                    <a:pt x="51" y="3"/>
                  </a:cubicBezTo>
                  <a:cubicBezTo>
                    <a:pt x="52" y="3"/>
                    <a:pt x="53" y="3"/>
                    <a:pt x="55" y="3"/>
                  </a:cubicBezTo>
                  <a:cubicBezTo>
                    <a:pt x="56" y="3"/>
                    <a:pt x="58" y="3"/>
                    <a:pt x="58" y="3"/>
                  </a:cubicBezTo>
                  <a:cubicBezTo>
                    <a:pt x="59" y="3"/>
                    <a:pt x="60" y="3"/>
                    <a:pt x="61" y="4"/>
                  </a:cubicBezTo>
                  <a:cubicBezTo>
                    <a:pt x="62" y="4"/>
                    <a:pt x="64" y="4"/>
                    <a:pt x="64" y="4"/>
                  </a:cubicBezTo>
                  <a:cubicBezTo>
                    <a:pt x="65" y="4"/>
                    <a:pt x="67" y="6"/>
                    <a:pt x="68" y="7"/>
                  </a:cubicBezTo>
                  <a:cubicBezTo>
                    <a:pt x="68" y="7"/>
                    <a:pt x="70" y="7"/>
                    <a:pt x="71" y="7"/>
                  </a:cubicBezTo>
                  <a:cubicBezTo>
                    <a:pt x="71" y="7"/>
                    <a:pt x="74" y="10"/>
                    <a:pt x="74" y="10"/>
                  </a:cubicBezTo>
                  <a:cubicBezTo>
                    <a:pt x="74" y="11"/>
                    <a:pt x="74" y="11"/>
                    <a:pt x="73" y="11"/>
                  </a:cubicBezTo>
                  <a:cubicBezTo>
                    <a:pt x="72" y="11"/>
                    <a:pt x="72" y="12"/>
                    <a:pt x="70" y="13"/>
                  </a:cubicBezTo>
                  <a:cubicBezTo>
                    <a:pt x="69" y="14"/>
                    <a:pt x="68" y="14"/>
                    <a:pt x="67" y="15"/>
                  </a:cubicBezTo>
                  <a:cubicBezTo>
                    <a:pt x="66" y="16"/>
                    <a:pt x="63" y="17"/>
                    <a:pt x="63" y="19"/>
                  </a:cubicBezTo>
                  <a:cubicBezTo>
                    <a:pt x="63" y="20"/>
                    <a:pt x="62" y="22"/>
                    <a:pt x="61" y="22"/>
                  </a:cubicBezTo>
                  <a:cubicBezTo>
                    <a:pt x="61" y="22"/>
                    <a:pt x="59" y="22"/>
                    <a:pt x="58" y="22"/>
                  </a:cubicBezTo>
                  <a:cubicBezTo>
                    <a:pt x="57" y="22"/>
                    <a:pt x="54" y="22"/>
                    <a:pt x="54" y="22"/>
                  </a:cubicBezTo>
                  <a:cubicBezTo>
                    <a:pt x="53" y="23"/>
                    <a:pt x="52" y="24"/>
                    <a:pt x="52" y="26"/>
                  </a:cubicBezTo>
                  <a:cubicBezTo>
                    <a:pt x="52" y="27"/>
                    <a:pt x="52" y="29"/>
                    <a:pt x="51" y="29"/>
                  </a:cubicBezTo>
                  <a:cubicBezTo>
                    <a:pt x="51" y="30"/>
                    <a:pt x="50" y="30"/>
                    <a:pt x="49" y="29"/>
                  </a:cubicBezTo>
                  <a:cubicBezTo>
                    <a:pt x="49" y="29"/>
                    <a:pt x="49" y="30"/>
                    <a:pt x="48" y="30"/>
                  </a:cubicBezTo>
                  <a:cubicBezTo>
                    <a:pt x="47" y="31"/>
                    <a:pt x="46" y="31"/>
                    <a:pt x="46" y="30"/>
                  </a:cubicBezTo>
                  <a:cubicBezTo>
                    <a:pt x="45" y="29"/>
                    <a:pt x="45" y="27"/>
                    <a:pt x="44" y="28"/>
                  </a:cubicBezTo>
                  <a:cubicBezTo>
                    <a:pt x="43" y="28"/>
                    <a:pt x="42" y="29"/>
                    <a:pt x="41" y="29"/>
                  </a:cubicBezTo>
                  <a:cubicBezTo>
                    <a:pt x="41" y="29"/>
                    <a:pt x="40" y="29"/>
                    <a:pt x="39" y="29"/>
                  </a:cubicBezTo>
                  <a:cubicBezTo>
                    <a:pt x="39" y="29"/>
                    <a:pt x="39" y="30"/>
                    <a:pt x="39" y="30"/>
                  </a:cubicBezTo>
                  <a:cubicBezTo>
                    <a:pt x="39" y="31"/>
                    <a:pt x="39" y="31"/>
                    <a:pt x="38" y="32"/>
                  </a:cubicBezTo>
                  <a:cubicBezTo>
                    <a:pt x="37" y="33"/>
                    <a:pt x="36" y="33"/>
                    <a:pt x="35" y="33"/>
                  </a:cubicBezTo>
                  <a:cubicBezTo>
                    <a:pt x="35" y="33"/>
                    <a:pt x="34" y="34"/>
                    <a:pt x="34" y="35"/>
                  </a:cubicBezTo>
                  <a:cubicBezTo>
                    <a:pt x="34" y="36"/>
                    <a:pt x="35" y="38"/>
                    <a:pt x="35" y="39"/>
                  </a:cubicBezTo>
                  <a:cubicBezTo>
                    <a:pt x="35" y="39"/>
                    <a:pt x="34" y="40"/>
                    <a:pt x="34" y="40"/>
                  </a:cubicBezTo>
                  <a:cubicBezTo>
                    <a:pt x="32" y="40"/>
                    <a:pt x="31" y="40"/>
                    <a:pt x="30" y="41"/>
                  </a:cubicBezTo>
                  <a:cubicBezTo>
                    <a:pt x="29" y="42"/>
                    <a:pt x="28" y="41"/>
                    <a:pt x="27" y="41"/>
                  </a:cubicBezTo>
                  <a:cubicBezTo>
                    <a:pt x="26" y="41"/>
                    <a:pt x="25" y="41"/>
                    <a:pt x="24" y="42"/>
                  </a:cubicBezTo>
                  <a:cubicBezTo>
                    <a:pt x="24" y="43"/>
                    <a:pt x="24" y="43"/>
                    <a:pt x="22" y="43"/>
                  </a:cubicBezTo>
                  <a:cubicBezTo>
                    <a:pt x="21" y="42"/>
                    <a:pt x="22" y="42"/>
                    <a:pt x="21" y="42"/>
                  </a:cubicBezTo>
                  <a:cubicBezTo>
                    <a:pt x="20" y="43"/>
                    <a:pt x="20" y="42"/>
                    <a:pt x="19" y="41"/>
                  </a:cubicBezTo>
                  <a:cubicBezTo>
                    <a:pt x="19" y="40"/>
                    <a:pt x="19" y="40"/>
                    <a:pt x="18" y="40"/>
                  </a:cubicBezTo>
                  <a:cubicBezTo>
                    <a:pt x="17" y="41"/>
                    <a:pt x="18" y="39"/>
                    <a:pt x="17" y="39"/>
                  </a:cubicBezTo>
                  <a:cubicBezTo>
                    <a:pt x="16" y="39"/>
                    <a:pt x="16" y="39"/>
                    <a:pt x="15" y="40"/>
                  </a:cubicBezTo>
                  <a:cubicBezTo>
                    <a:pt x="14" y="41"/>
                    <a:pt x="14" y="41"/>
                    <a:pt x="13" y="41"/>
                  </a:cubicBezTo>
                  <a:cubicBezTo>
                    <a:pt x="12" y="42"/>
                    <a:pt x="12" y="41"/>
                    <a:pt x="12" y="40"/>
                  </a:cubicBezTo>
                  <a:cubicBezTo>
                    <a:pt x="11" y="39"/>
                    <a:pt x="10" y="39"/>
                    <a:pt x="10" y="40"/>
                  </a:cubicBezTo>
                  <a:cubicBezTo>
                    <a:pt x="9" y="40"/>
                    <a:pt x="9" y="41"/>
                    <a:pt x="8" y="40"/>
                  </a:cubicBezTo>
                  <a:cubicBezTo>
                    <a:pt x="8" y="39"/>
                    <a:pt x="8" y="39"/>
                    <a:pt x="7" y="40"/>
                  </a:cubicBezTo>
                  <a:cubicBezTo>
                    <a:pt x="6" y="41"/>
                    <a:pt x="5" y="40"/>
                    <a:pt x="5" y="40"/>
                  </a:cubicBezTo>
                  <a:cubicBezTo>
                    <a:pt x="5" y="40"/>
                    <a:pt x="3" y="40"/>
                    <a:pt x="2" y="41"/>
                  </a:cubicBezTo>
                  <a:cubicBezTo>
                    <a:pt x="1" y="41"/>
                    <a:pt x="2" y="39"/>
                    <a:pt x="1" y="38"/>
                  </a:cubicBezTo>
                  <a:cubicBezTo>
                    <a:pt x="0" y="36"/>
                    <a:pt x="1" y="36"/>
                    <a:pt x="2" y="36"/>
                  </a:cubicBezTo>
                  <a:cubicBezTo>
                    <a:pt x="2" y="36"/>
                    <a:pt x="2" y="35"/>
                    <a:pt x="2" y="35"/>
                  </a:cubicBezTo>
                  <a:cubicBezTo>
                    <a:pt x="2" y="35"/>
                    <a:pt x="3" y="33"/>
                    <a:pt x="4" y="33"/>
                  </a:cubicBezTo>
                  <a:cubicBezTo>
                    <a:pt x="5" y="32"/>
                    <a:pt x="6" y="34"/>
                    <a:pt x="7" y="34"/>
                  </a:cubicBezTo>
                  <a:cubicBezTo>
                    <a:pt x="8" y="34"/>
                    <a:pt x="9" y="34"/>
                    <a:pt x="9" y="35"/>
                  </a:cubicBezTo>
                  <a:cubicBezTo>
                    <a:pt x="9" y="36"/>
                    <a:pt x="10" y="35"/>
                    <a:pt x="10" y="35"/>
                  </a:cubicBezTo>
                  <a:cubicBezTo>
                    <a:pt x="11" y="34"/>
                    <a:pt x="11" y="33"/>
                    <a:pt x="11" y="33"/>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39" name="Freeform 619">
              <a:extLst>
                <a:ext uri="{FF2B5EF4-FFF2-40B4-BE49-F238E27FC236}">
                  <a16:creationId xmlns:a16="http://schemas.microsoft.com/office/drawing/2014/main" id="{17DFB8C6-1DD8-4B3A-B58C-C0CBC557CB74}"/>
                </a:ext>
              </a:extLst>
            </p:cNvPr>
            <p:cNvSpPr>
              <a:spLocks/>
            </p:cNvSpPr>
            <p:nvPr/>
          </p:nvSpPr>
          <p:spPr bwMode="gray">
            <a:xfrm>
              <a:off x="9232213" y="320581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40" name="Freeform 620">
              <a:extLst>
                <a:ext uri="{FF2B5EF4-FFF2-40B4-BE49-F238E27FC236}">
                  <a16:creationId xmlns:a16="http://schemas.microsoft.com/office/drawing/2014/main" id="{AD84E636-03B2-4CE6-A1E1-3B4815822B64}"/>
                </a:ext>
              </a:extLst>
            </p:cNvPr>
            <p:cNvSpPr>
              <a:spLocks/>
            </p:cNvSpPr>
            <p:nvPr/>
          </p:nvSpPr>
          <p:spPr bwMode="gray">
            <a:xfrm>
              <a:off x="9232213" y="320581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41" name="Freeform 621">
              <a:extLst>
                <a:ext uri="{FF2B5EF4-FFF2-40B4-BE49-F238E27FC236}">
                  <a16:creationId xmlns:a16="http://schemas.microsoft.com/office/drawing/2014/main" id="{95D3A59B-9A0D-461E-9420-04A4222B7749}"/>
                </a:ext>
              </a:extLst>
            </p:cNvPr>
            <p:cNvSpPr>
              <a:spLocks/>
            </p:cNvSpPr>
            <p:nvPr/>
          </p:nvSpPr>
          <p:spPr bwMode="gray">
            <a:xfrm>
              <a:off x="9229507" y="320581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42" name="Freeform 622">
              <a:extLst>
                <a:ext uri="{FF2B5EF4-FFF2-40B4-BE49-F238E27FC236}">
                  <a16:creationId xmlns:a16="http://schemas.microsoft.com/office/drawing/2014/main" id="{0F158B7D-EEA8-4570-82E7-591BE8D51AA2}"/>
                </a:ext>
              </a:extLst>
            </p:cNvPr>
            <p:cNvSpPr>
              <a:spLocks/>
            </p:cNvSpPr>
            <p:nvPr/>
          </p:nvSpPr>
          <p:spPr bwMode="gray">
            <a:xfrm>
              <a:off x="9229507" y="3203111"/>
              <a:ext cx="0" cy="2706"/>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43" name="Freeform 623">
              <a:extLst>
                <a:ext uri="{FF2B5EF4-FFF2-40B4-BE49-F238E27FC236}">
                  <a16:creationId xmlns:a16="http://schemas.microsoft.com/office/drawing/2014/main" id="{24F6620F-75F0-4DF8-B44F-D2CDAA9CE5A4}"/>
                </a:ext>
              </a:extLst>
            </p:cNvPr>
            <p:cNvSpPr>
              <a:spLocks/>
            </p:cNvSpPr>
            <p:nvPr/>
          </p:nvSpPr>
          <p:spPr bwMode="gray">
            <a:xfrm>
              <a:off x="8668019" y="3181464"/>
              <a:ext cx="408600" cy="396423"/>
            </a:xfrm>
            <a:custGeom>
              <a:avLst/>
              <a:gdLst>
                <a:gd name="T0" fmla="*/ 144 w 158"/>
                <a:gd name="T1" fmla="*/ 152 h 153"/>
                <a:gd name="T2" fmla="*/ 138 w 158"/>
                <a:gd name="T3" fmla="*/ 150 h 153"/>
                <a:gd name="T4" fmla="*/ 134 w 158"/>
                <a:gd name="T5" fmla="*/ 150 h 153"/>
                <a:gd name="T6" fmla="*/ 127 w 158"/>
                <a:gd name="T7" fmla="*/ 149 h 153"/>
                <a:gd name="T8" fmla="*/ 121 w 158"/>
                <a:gd name="T9" fmla="*/ 148 h 153"/>
                <a:gd name="T10" fmla="*/ 116 w 158"/>
                <a:gd name="T11" fmla="*/ 146 h 153"/>
                <a:gd name="T12" fmla="*/ 112 w 158"/>
                <a:gd name="T13" fmla="*/ 138 h 153"/>
                <a:gd name="T14" fmla="*/ 107 w 158"/>
                <a:gd name="T15" fmla="*/ 132 h 153"/>
                <a:gd name="T16" fmla="*/ 100 w 158"/>
                <a:gd name="T17" fmla="*/ 136 h 153"/>
                <a:gd name="T18" fmla="*/ 92 w 158"/>
                <a:gd name="T19" fmla="*/ 138 h 153"/>
                <a:gd name="T20" fmla="*/ 86 w 158"/>
                <a:gd name="T21" fmla="*/ 137 h 153"/>
                <a:gd name="T22" fmla="*/ 77 w 158"/>
                <a:gd name="T23" fmla="*/ 131 h 153"/>
                <a:gd name="T24" fmla="*/ 72 w 158"/>
                <a:gd name="T25" fmla="*/ 126 h 153"/>
                <a:gd name="T26" fmla="*/ 66 w 158"/>
                <a:gd name="T27" fmla="*/ 122 h 153"/>
                <a:gd name="T28" fmla="*/ 63 w 158"/>
                <a:gd name="T29" fmla="*/ 113 h 153"/>
                <a:gd name="T30" fmla="*/ 57 w 158"/>
                <a:gd name="T31" fmla="*/ 106 h 153"/>
                <a:gd name="T32" fmla="*/ 51 w 158"/>
                <a:gd name="T33" fmla="*/ 103 h 153"/>
                <a:gd name="T34" fmla="*/ 47 w 158"/>
                <a:gd name="T35" fmla="*/ 100 h 153"/>
                <a:gd name="T36" fmla="*/ 46 w 158"/>
                <a:gd name="T37" fmla="*/ 102 h 153"/>
                <a:gd name="T38" fmla="*/ 44 w 158"/>
                <a:gd name="T39" fmla="*/ 104 h 153"/>
                <a:gd name="T40" fmla="*/ 39 w 158"/>
                <a:gd name="T41" fmla="*/ 94 h 153"/>
                <a:gd name="T42" fmla="*/ 36 w 158"/>
                <a:gd name="T43" fmla="*/ 83 h 153"/>
                <a:gd name="T44" fmla="*/ 24 w 158"/>
                <a:gd name="T45" fmla="*/ 74 h 153"/>
                <a:gd name="T46" fmla="*/ 21 w 158"/>
                <a:gd name="T47" fmla="*/ 67 h 153"/>
                <a:gd name="T48" fmla="*/ 17 w 158"/>
                <a:gd name="T49" fmla="*/ 59 h 153"/>
                <a:gd name="T50" fmla="*/ 18 w 158"/>
                <a:gd name="T51" fmla="*/ 53 h 153"/>
                <a:gd name="T52" fmla="*/ 20 w 158"/>
                <a:gd name="T53" fmla="*/ 48 h 153"/>
                <a:gd name="T54" fmla="*/ 18 w 158"/>
                <a:gd name="T55" fmla="*/ 43 h 153"/>
                <a:gd name="T56" fmla="*/ 12 w 158"/>
                <a:gd name="T57" fmla="*/ 37 h 153"/>
                <a:gd name="T58" fmla="*/ 9 w 158"/>
                <a:gd name="T59" fmla="*/ 30 h 153"/>
                <a:gd name="T60" fmla="*/ 6 w 158"/>
                <a:gd name="T61" fmla="*/ 23 h 153"/>
                <a:gd name="T62" fmla="*/ 4 w 158"/>
                <a:gd name="T63" fmla="*/ 16 h 153"/>
                <a:gd name="T64" fmla="*/ 1 w 158"/>
                <a:gd name="T65" fmla="*/ 8 h 153"/>
                <a:gd name="T66" fmla="*/ 7 w 158"/>
                <a:gd name="T67" fmla="*/ 5 h 153"/>
                <a:gd name="T68" fmla="*/ 16 w 158"/>
                <a:gd name="T69" fmla="*/ 11 h 153"/>
                <a:gd name="T70" fmla="*/ 24 w 158"/>
                <a:gd name="T71" fmla="*/ 6 h 153"/>
                <a:gd name="T72" fmla="*/ 31 w 158"/>
                <a:gd name="T73" fmla="*/ 6 h 153"/>
                <a:gd name="T74" fmla="*/ 32 w 158"/>
                <a:gd name="T75" fmla="*/ 13 h 153"/>
                <a:gd name="T76" fmla="*/ 39 w 158"/>
                <a:gd name="T77" fmla="*/ 24 h 153"/>
                <a:gd name="T78" fmla="*/ 54 w 158"/>
                <a:gd name="T79" fmla="*/ 33 h 153"/>
                <a:gd name="T80" fmla="*/ 73 w 158"/>
                <a:gd name="T81" fmla="*/ 32 h 153"/>
                <a:gd name="T82" fmla="*/ 78 w 158"/>
                <a:gd name="T83" fmla="*/ 27 h 153"/>
                <a:gd name="T84" fmla="*/ 88 w 158"/>
                <a:gd name="T85" fmla="*/ 20 h 153"/>
                <a:gd name="T86" fmla="*/ 97 w 158"/>
                <a:gd name="T87" fmla="*/ 18 h 153"/>
                <a:gd name="T88" fmla="*/ 108 w 158"/>
                <a:gd name="T89" fmla="*/ 25 h 153"/>
                <a:gd name="T90" fmla="*/ 119 w 158"/>
                <a:gd name="T91" fmla="*/ 30 h 153"/>
                <a:gd name="T92" fmla="*/ 130 w 158"/>
                <a:gd name="T93" fmla="*/ 38 h 153"/>
                <a:gd name="T94" fmla="*/ 132 w 158"/>
                <a:gd name="T95" fmla="*/ 46 h 153"/>
                <a:gd name="T96" fmla="*/ 131 w 158"/>
                <a:gd name="T97" fmla="*/ 55 h 153"/>
                <a:gd name="T98" fmla="*/ 129 w 158"/>
                <a:gd name="T99" fmla="*/ 64 h 153"/>
                <a:gd name="T100" fmla="*/ 134 w 158"/>
                <a:gd name="T101" fmla="*/ 80 h 153"/>
                <a:gd name="T102" fmla="*/ 142 w 158"/>
                <a:gd name="T103" fmla="*/ 90 h 153"/>
                <a:gd name="T104" fmla="*/ 137 w 158"/>
                <a:gd name="T105" fmla="*/ 105 h 153"/>
                <a:gd name="T106" fmla="*/ 150 w 158"/>
                <a:gd name="T107" fmla="*/ 120 h 153"/>
                <a:gd name="T108" fmla="*/ 154 w 158"/>
                <a:gd name="T109" fmla="*/ 130 h 153"/>
                <a:gd name="T110" fmla="*/ 158 w 158"/>
                <a:gd name="T111" fmla="*/ 137 h 153"/>
                <a:gd name="T112" fmla="*/ 151 w 158"/>
                <a:gd name="T113" fmla="*/ 140 h 153"/>
                <a:gd name="T114" fmla="*/ 147 w 158"/>
                <a:gd name="T115" fmla="*/ 14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153">
                  <a:moveTo>
                    <a:pt x="147" y="151"/>
                  </a:moveTo>
                  <a:cubicBezTo>
                    <a:pt x="147" y="151"/>
                    <a:pt x="147" y="151"/>
                    <a:pt x="147" y="152"/>
                  </a:cubicBezTo>
                  <a:cubicBezTo>
                    <a:pt x="147" y="153"/>
                    <a:pt x="146" y="153"/>
                    <a:pt x="145" y="153"/>
                  </a:cubicBezTo>
                  <a:cubicBezTo>
                    <a:pt x="145" y="153"/>
                    <a:pt x="145" y="152"/>
                    <a:pt x="144" y="152"/>
                  </a:cubicBezTo>
                  <a:cubicBezTo>
                    <a:pt x="143" y="151"/>
                    <a:pt x="141" y="151"/>
                    <a:pt x="140" y="151"/>
                  </a:cubicBezTo>
                  <a:cubicBezTo>
                    <a:pt x="140" y="151"/>
                    <a:pt x="140" y="150"/>
                    <a:pt x="140" y="150"/>
                  </a:cubicBezTo>
                  <a:cubicBezTo>
                    <a:pt x="139" y="149"/>
                    <a:pt x="139" y="149"/>
                    <a:pt x="139" y="149"/>
                  </a:cubicBezTo>
                  <a:cubicBezTo>
                    <a:pt x="138" y="149"/>
                    <a:pt x="138" y="150"/>
                    <a:pt x="138" y="150"/>
                  </a:cubicBezTo>
                  <a:cubicBezTo>
                    <a:pt x="138" y="151"/>
                    <a:pt x="137" y="150"/>
                    <a:pt x="137" y="150"/>
                  </a:cubicBezTo>
                  <a:cubicBezTo>
                    <a:pt x="137" y="149"/>
                    <a:pt x="136" y="150"/>
                    <a:pt x="136" y="150"/>
                  </a:cubicBezTo>
                  <a:cubicBezTo>
                    <a:pt x="136" y="150"/>
                    <a:pt x="136" y="150"/>
                    <a:pt x="135" y="150"/>
                  </a:cubicBezTo>
                  <a:cubicBezTo>
                    <a:pt x="135" y="150"/>
                    <a:pt x="134" y="150"/>
                    <a:pt x="134" y="150"/>
                  </a:cubicBezTo>
                  <a:cubicBezTo>
                    <a:pt x="133" y="149"/>
                    <a:pt x="133" y="149"/>
                    <a:pt x="132" y="150"/>
                  </a:cubicBezTo>
                  <a:cubicBezTo>
                    <a:pt x="132" y="150"/>
                    <a:pt x="132" y="149"/>
                    <a:pt x="131" y="149"/>
                  </a:cubicBezTo>
                  <a:cubicBezTo>
                    <a:pt x="131" y="148"/>
                    <a:pt x="130" y="149"/>
                    <a:pt x="129" y="149"/>
                  </a:cubicBezTo>
                  <a:cubicBezTo>
                    <a:pt x="129" y="150"/>
                    <a:pt x="128" y="150"/>
                    <a:pt x="127" y="149"/>
                  </a:cubicBezTo>
                  <a:cubicBezTo>
                    <a:pt x="127" y="149"/>
                    <a:pt x="126" y="148"/>
                    <a:pt x="126" y="148"/>
                  </a:cubicBezTo>
                  <a:cubicBezTo>
                    <a:pt x="125" y="148"/>
                    <a:pt x="123" y="148"/>
                    <a:pt x="123" y="148"/>
                  </a:cubicBezTo>
                  <a:cubicBezTo>
                    <a:pt x="123" y="147"/>
                    <a:pt x="123" y="147"/>
                    <a:pt x="122" y="148"/>
                  </a:cubicBezTo>
                  <a:cubicBezTo>
                    <a:pt x="121" y="148"/>
                    <a:pt x="122" y="149"/>
                    <a:pt x="121" y="148"/>
                  </a:cubicBezTo>
                  <a:cubicBezTo>
                    <a:pt x="120" y="148"/>
                    <a:pt x="119" y="147"/>
                    <a:pt x="119" y="147"/>
                  </a:cubicBezTo>
                  <a:cubicBezTo>
                    <a:pt x="118" y="147"/>
                    <a:pt x="118" y="148"/>
                    <a:pt x="118" y="147"/>
                  </a:cubicBezTo>
                  <a:cubicBezTo>
                    <a:pt x="118" y="147"/>
                    <a:pt x="118" y="146"/>
                    <a:pt x="117" y="146"/>
                  </a:cubicBezTo>
                  <a:cubicBezTo>
                    <a:pt x="117" y="146"/>
                    <a:pt x="117" y="147"/>
                    <a:pt x="116" y="146"/>
                  </a:cubicBezTo>
                  <a:cubicBezTo>
                    <a:pt x="114" y="146"/>
                    <a:pt x="114" y="146"/>
                    <a:pt x="114" y="145"/>
                  </a:cubicBezTo>
                  <a:cubicBezTo>
                    <a:pt x="114" y="144"/>
                    <a:pt x="113" y="143"/>
                    <a:pt x="113" y="143"/>
                  </a:cubicBezTo>
                  <a:cubicBezTo>
                    <a:pt x="113" y="142"/>
                    <a:pt x="113" y="142"/>
                    <a:pt x="112" y="141"/>
                  </a:cubicBezTo>
                  <a:cubicBezTo>
                    <a:pt x="112" y="140"/>
                    <a:pt x="112" y="138"/>
                    <a:pt x="112" y="138"/>
                  </a:cubicBezTo>
                  <a:cubicBezTo>
                    <a:pt x="111" y="137"/>
                    <a:pt x="111" y="136"/>
                    <a:pt x="111" y="135"/>
                  </a:cubicBezTo>
                  <a:cubicBezTo>
                    <a:pt x="110" y="134"/>
                    <a:pt x="110" y="134"/>
                    <a:pt x="110" y="134"/>
                  </a:cubicBezTo>
                  <a:cubicBezTo>
                    <a:pt x="109" y="133"/>
                    <a:pt x="110" y="133"/>
                    <a:pt x="109" y="133"/>
                  </a:cubicBezTo>
                  <a:cubicBezTo>
                    <a:pt x="108" y="132"/>
                    <a:pt x="108" y="132"/>
                    <a:pt x="107" y="132"/>
                  </a:cubicBezTo>
                  <a:cubicBezTo>
                    <a:pt x="106" y="132"/>
                    <a:pt x="105" y="132"/>
                    <a:pt x="104" y="132"/>
                  </a:cubicBezTo>
                  <a:cubicBezTo>
                    <a:pt x="104" y="132"/>
                    <a:pt x="103" y="134"/>
                    <a:pt x="102" y="134"/>
                  </a:cubicBezTo>
                  <a:cubicBezTo>
                    <a:pt x="101" y="134"/>
                    <a:pt x="101" y="134"/>
                    <a:pt x="100" y="134"/>
                  </a:cubicBezTo>
                  <a:cubicBezTo>
                    <a:pt x="100" y="135"/>
                    <a:pt x="100" y="136"/>
                    <a:pt x="100" y="136"/>
                  </a:cubicBezTo>
                  <a:cubicBezTo>
                    <a:pt x="100" y="136"/>
                    <a:pt x="98" y="136"/>
                    <a:pt x="98" y="136"/>
                  </a:cubicBezTo>
                  <a:cubicBezTo>
                    <a:pt x="97" y="137"/>
                    <a:pt x="96" y="138"/>
                    <a:pt x="96" y="138"/>
                  </a:cubicBezTo>
                  <a:cubicBezTo>
                    <a:pt x="95" y="139"/>
                    <a:pt x="94" y="140"/>
                    <a:pt x="94" y="139"/>
                  </a:cubicBezTo>
                  <a:cubicBezTo>
                    <a:pt x="93" y="138"/>
                    <a:pt x="92" y="138"/>
                    <a:pt x="92" y="138"/>
                  </a:cubicBezTo>
                  <a:cubicBezTo>
                    <a:pt x="91" y="138"/>
                    <a:pt x="91" y="137"/>
                    <a:pt x="91" y="137"/>
                  </a:cubicBezTo>
                  <a:cubicBezTo>
                    <a:pt x="90" y="137"/>
                    <a:pt x="90" y="137"/>
                    <a:pt x="89" y="137"/>
                  </a:cubicBezTo>
                  <a:cubicBezTo>
                    <a:pt x="89" y="137"/>
                    <a:pt x="89" y="137"/>
                    <a:pt x="88" y="137"/>
                  </a:cubicBezTo>
                  <a:cubicBezTo>
                    <a:pt x="87" y="137"/>
                    <a:pt x="87" y="137"/>
                    <a:pt x="86" y="137"/>
                  </a:cubicBezTo>
                  <a:cubicBezTo>
                    <a:pt x="86" y="137"/>
                    <a:pt x="85" y="137"/>
                    <a:pt x="85" y="136"/>
                  </a:cubicBezTo>
                  <a:cubicBezTo>
                    <a:pt x="84" y="135"/>
                    <a:pt x="84" y="135"/>
                    <a:pt x="83" y="134"/>
                  </a:cubicBezTo>
                  <a:cubicBezTo>
                    <a:pt x="82" y="134"/>
                    <a:pt x="81" y="133"/>
                    <a:pt x="80" y="133"/>
                  </a:cubicBezTo>
                  <a:cubicBezTo>
                    <a:pt x="79" y="132"/>
                    <a:pt x="77" y="131"/>
                    <a:pt x="77" y="131"/>
                  </a:cubicBezTo>
                  <a:cubicBezTo>
                    <a:pt x="77" y="130"/>
                    <a:pt x="78" y="130"/>
                    <a:pt x="77" y="129"/>
                  </a:cubicBezTo>
                  <a:cubicBezTo>
                    <a:pt x="77" y="129"/>
                    <a:pt x="76" y="128"/>
                    <a:pt x="75" y="128"/>
                  </a:cubicBezTo>
                  <a:cubicBezTo>
                    <a:pt x="75" y="128"/>
                    <a:pt x="74" y="127"/>
                    <a:pt x="73" y="127"/>
                  </a:cubicBezTo>
                  <a:cubicBezTo>
                    <a:pt x="73" y="126"/>
                    <a:pt x="73" y="126"/>
                    <a:pt x="72" y="126"/>
                  </a:cubicBezTo>
                  <a:cubicBezTo>
                    <a:pt x="71" y="126"/>
                    <a:pt x="69" y="126"/>
                    <a:pt x="69" y="126"/>
                  </a:cubicBezTo>
                  <a:cubicBezTo>
                    <a:pt x="68" y="125"/>
                    <a:pt x="67" y="125"/>
                    <a:pt x="67" y="125"/>
                  </a:cubicBezTo>
                  <a:cubicBezTo>
                    <a:pt x="67" y="124"/>
                    <a:pt x="67" y="124"/>
                    <a:pt x="66" y="123"/>
                  </a:cubicBezTo>
                  <a:cubicBezTo>
                    <a:pt x="66" y="123"/>
                    <a:pt x="66" y="123"/>
                    <a:pt x="66" y="122"/>
                  </a:cubicBezTo>
                  <a:cubicBezTo>
                    <a:pt x="65" y="121"/>
                    <a:pt x="65" y="120"/>
                    <a:pt x="64" y="119"/>
                  </a:cubicBezTo>
                  <a:cubicBezTo>
                    <a:pt x="64" y="118"/>
                    <a:pt x="65" y="118"/>
                    <a:pt x="64" y="117"/>
                  </a:cubicBezTo>
                  <a:cubicBezTo>
                    <a:pt x="63" y="115"/>
                    <a:pt x="62" y="116"/>
                    <a:pt x="62" y="115"/>
                  </a:cubicBezTo>
                  <a:cubicBezTo>
                    <a:pt x="63" y="114"/>
                    <a:pt x="63" y="114"/>
                    <a:pt x="63" y="113"/>
                  </a:cubicBezTo>
                  <a:cubicBezTo>
                    <a:pt x="62" y="113"/>
                    <a:pt x="62" y="113"/>
                    <a:pt x="61" y="113"/>
                  </a:cubicBezTo>
                  <a:cubicBezTo>
                    <a:pt x="60" y="112"/>
                    <a:pt x="61" y="112"/>
                    <a:pt x="61" y="111"/>
                  </a:cubicBezTo>
                  <a:cubicBezTo>
                    <a:pt x="61" y="110"/>
                    <a:pt x="60" y="109"/>
                    <a:pt x="60" y="108"/>
                  </a:cubicBezTo>
                  <a:cubicBezTo>
                    <a:pt x="59" y="108"/>
                    <a:pt x="58" y="107"/>
                    <a:pt x="57" y="106"/>
                  </a:cubicBezTo>
                  <a:cubicBezTo>
                    <a:pt x="57" y="105"/>
                    <a:pt x="56" y="105"/>
                    <a:pt x="56" y="104"/>
                  </a:cubicBezTo>
                  <a:cubicBezTo>
                    <a:pt x="56" y="103"/>
                    <a:pt x="55" y="102"/>
                    <a:pt x="55" y="102"/>
                  </a:cubicBezTo>
                  <a:cubicBezTo>
                    <a:pt x="54" y="102"/>
                    <a:pt x="53" y="103"/>
                    <a:pt x="53" y="103"/>
                  </a:cubicBezTo>
                  <a:cubicBezTo>
                    <a:pt x="52" y="104"/>
                    <a:pt x="51" y="104"/>
                    <a:pt x="51" y="103"/>
                  </a:cubicBezTo>
                  <a:cubicBezTo>
                    <a:pt x="51" y="102"/>
                    <a:pt x="51" y="102"/>
                    <a:pt x="50" y="102"/>
                  </a:cubicBezTo>
                  <a:cubicBezTo>
                    <a:pt x="49" y="102"/>
                    <a:pt x="49" y="103"/>
                    <a:pt x="49" y="102"/>
                  </a:cubicBezTo>
                  <a:cubicBezTo>
                    <a:pt x="49" y="102"/>
                    <a:pt x="48" y="102"/>
                    <a:pt x="48" y="101"/>
                  </a:cubicBezTo>
                  <a:cubicBezTo>
                    <a:pt x="47" y="101"/>
                    <a:pt x="47" y="100"/>
                    <a:pt x="47" y="100"/>
                  </a:cubicBezTo>
                  <a:cubicBezTo>
                    <a:pt x="48" y="100"/>
                    <a:pt x="49" y="101"/>
                    <a:pt x="49" y="100"/>
                  </a:cubicBezTo>
                  <a:cubicBezTo>
                    <a:pt x="49" y="99"/>
                    <a:pt x="48" y="99"/>
                    <a:pt x="47" y="99"/>
                  </a:cubicBezTo>
                  <a:cubicBezTo>
                    <a:pt x="47" y="99"/>
                    <a:pt x="47" y="100"/>
                    <a:pt x="47" y="100"/>
                  </a:cubicBezTo>
                  <a:cubicBezTo>
                    <a:pt x="46" y="101"/>
                    <a:pt x="46" y="101"/>
                    <a:pt x="46" y="102"/>
                  </a:cubicBezTo>
                  <a:cubicBezTo>
                    <a:pt x="47" y="103"/>
                    <a:pt x="47" y="104"/>
                    <a:pt x="47" y="104"/>
                  </a:cubicBezTo>
                  <a:cubicBezTo>
                    <a:pt x="46" y="104"/>
                    <a:pt x="45" y="103"/>
                    <a:pt x="45" y="104"/>
                  </a:cubicBezTo>
                  <a:cubicBezTo>
                    <a:pt x="45" y="104"/>
                    <a:pt x="44" y="105"/>
                    <a:pt x="44" y="105"/>
                  </a:cubicBezTo>
                  <a:cubicBezTo>
                    <a:pt x="44" y="104"/>
                    <a:pt x="44" y="104"/>
                    <a:pt x="44" y="104"/>
                  </a:cubicBezTo>
                  <a:cubicBezTo>
                    <a:pt x="44" y="104"/>
                    <a:pt x="43" y="103"/>
                    <a:pt x="43" y="102"/>
                  </a:cubicBezTo>
                  <a:cubicBezTo>
                    <a:pt x="43" y="102"/>
                    <a:pt x="42" y="101"/>
                    <a:pt x="41" y="100"/>
                  </a:cubicBezTo>
                  <a:cubicBezTo>
                    <a:pt x="41" y="99"/>
                    <a:pt x="40" y="99"/>
                    <a:pt x="40" y="98"/>
                  </a:cubicBezTo>
                  <a:cubicBezTo>
                    <a:pt x="39" y="97"/>
                    <a:pt x="39" y="95"/>
                    <a:pt x="39" y="94"/>
                  </a:cubicBezTo>
                  <a:cubicBezTo>
                    <a:pt x="39" y="94"/>
                    <a:pt x="38" y="94"/>
                    <a:pt x="37" y="94"/>
                  </a:cubicBezTo>
                  <a:cubicBezTo>
                    <a:pt x="36" y="94"/>
                    <a:pt x="37" y="92"/>
                    <a:pt x="36" y="91"/>
                  </a:cubicBezTo>
                  <a:cubicBezTo>
                    <a:pt x="36" y="89"/>
                    <a:pt x="37" y="87"/>
                    <a:pt x="37" y="86"/>
                  </a:cubicBezTo>
                  <a:cubicBezTo>
                    <a:pt x="37" y="85"/>
                    <a:pt x="36" y="84"/>
                    <a:pt x="36" y="83"/>
                  </a:cubicBezTo>
                  <a:cubicBezTo>
                    <a:pt x="35" y="82"/>
                    <a:pt x="34" y="80"/>
                    <a:pt x="33" y="80"/>
                  </a:cubicBezTo>
                  <a:cubicBezTo>
                    <a:pt x="33" y="79"/>
                    <a:pt x="32" y="79"/>
                    <a:pt x="32" y="79"/>
                  </a:cubicBezTo>
                  <a:cubicBezTo>
                    <a:pt x="31" y="79"/>
                    <a:pt x="29" y="77"/>
                    <a:pt x="28" y="75"/>
                  </a:cubicBezTo>
                  <a:cubicBezTo>
                    <a:pt x="26" y="74"/>
                    <a:pt x="26" y="73"/>
                    <a:pt x="24" y="74"/>
                  </a:cubicBezTo>
                  <a:cubicBezTo>
                    <a:pt x="23" y="74"/>
                    <a:pt x="23" y="73"/>
                    <a:pt x="23" y="72"/>
                  </a:cubicBezTo>
                  <a:cubicBezTo>
                    <a:pt x="22" y="72"/>
                    <a:pt x="23" y="72"/>
                    <a:pt x="23" y="71"/>
                  </a:cubicBezTo>
                  <a:cubicBezTo>
                    <a:pt x="24" y="71"/>
                    <a:pt x="23" y="71"/>
                    <a:pt x="23" y="70"/>
                  </a:cubicBezTo>
                  <a:cubicBezTo>
                    <a:pt x="22" y="68"/>
                    <a:pt x="21" y="68"/>
                    <a:pt x="21" y="67"/>
                  </a:cubicBezTo>
                  <a:cubicBezTo>
                    <a:pt x="21" y="67"/>
                    <a:pt x="20" y="67"/>
                    <a:pt x="19" y="66"/>
                  </a:cubicBezTo>
                  <a:cubicBezTo>
                    <a:pt x="19" y="66"/>
                    <a:pt x="18" y="64"/>
                    <a:pt x="17" y="64"/>
                  </a:cubicBezTo>
                  <a:cubicBezTo>
                    <a:pt x="16" y="63"/>
                    <a:pt x="17" y="62"/>
                    <a:pt x="17" y="61"/>
                  </a:cubicBezTo>
                  <a:cubicBezTo>
                    <a:pt x="18" y="60"/>
                    <a:pt x="17" y="60"/>
                    <a:pt x="17" y="59"/>
                  </a:cubicBezTo>
                  <a:cubicBezTo>
                    <a:pt x="16" y="58"/>
                    <a:pt x="16" y="58"/>
                    <a:pt x="17" y="57"/>
                  </a:cubicBezTo>
                  <a:cubicBezTo>
                    <a:pt x="17" y="56"/>
                    <a:pt x="18" y="56"/>
                    <a:pt x="18" y="56"/>
                  </a:cubicBezTo>
                  <a:cubicBezTo>
                    <a:pt x="19" y="56"/>
                    <a:pt x="18" y="56"/>
                    <a:pt x="18" y="55"/>
                  </a:cubicBezTo>
                  <a:cubicBezTo>
                    <a:pt x="17" y="54"/>
                    <a:pt x="18" y="54"/>
                    <a:pt x="18" y="53"/>
                  </a:cubicBezTo>
                  <a:cubicBezTo>
                    <a:pt x="19" y="53"/>
                    <a:pt x="19" y="53"/>
                    <a:pt x="19" y="52"/>
                  </a:cubicBezTo>
                  <a:cubicBezTo>
                    <a:pt x="19" y="51"/>
                    <a:pt x="19" y="51"/>
                    <a:pt x="20" y="51"/>
                  </a:cubicBezTo>
                  <a:cubicBezTo>
                    <a:pt x="21" y="52"/>
                    <a:pt x="21" y="51"/>
                    <a:pt x="21" y="50"/>
                  </a:cubicBezTo>
                  <a:cubicBezTo>
                    <a:pt x="21" y="49"/>
                    <a:pt x="20" y="50"/>
                    <a:pt x="20" y="48"/>
                  </a:cubicBezTo>
                  <a:cubicBezTo>
                    <a:pt x="19" y="47"/>
                    <a:pt x="19" y="47"/>
                    <a:pt x="19" y="45"/>
                  </a:cubicBezTo>
                  <a:cubicBezTo>
                    <a:pt x="19" y="44"/>
                    <a:pt x="21" y="45"/>
                    <a:pt x="22" y="44"/>
                  </a:cubicBezTo>
                  <a:cubicBezTo>
                    <a:pt x="22" y="44"/>
                    <a:pt x="21" y="43"/>
                    <a:pt x="21" y="43"/>
                  </a:cubicBezTo>
                  <a:cubicBezTo>
                    <a:pt x="20" y="43"/>
                    <a:pt x="19" y="43"/>
                    <a:pt x="18" y="43"/>
                  </a:cubicBezTo>
                  <a:cubicBezTo>
                    <a:pt x="17" y="44"/>
                    <a:pt x="17" y="43"/>
                    <a:pt x="16" y="42"/>
                  </a:cubicBezTo>
                  <a:cubicBezTo>
                    <a:pt x="15" y="41"/>
                    <a:pt x="15" y="41"/>
                    <a:pt x="14" y="42"/>
                  </a:cubicBezTo>
                  <a:cubicBezTo>
                    <a:pt x="14" y="42"/>
                    <a:pt x="14" y="40"/>
                    <a:pt x="14" y="39"/>
                  </a:cubicBezTo>
                  <a:cubicBezTo>
                    <a:pt x="14" y="38"/>
                    <a:pt x="13" y="38"/>
                    <a:pt x="12" y="37"/>
                  </a:cubicBezTo>
                  <a:cubicBezTo>
                    <a:pt x="11" y="36"/>
                    <a:pt x="11" y="36"/>
                    <a:pt x="11" y="35"/>
                  </a:cubicBezTo>
                  <a:cubicBezTo>
                    <a:pt x="11" y="34"/>
                    <a:pt x="11" y="34"/>
                    <a:pt x="10" y="34"/>
                  </a:cubicBezTo>
                  <a:cubicBezTo>
                    <a:pt x="10" y="34"/>
                    <a:pt x="10" y="33"/>
                    <a:pt x="10" y="32"/>
                  </a:cubicBezTo>
                  <a:cubicBezTo>
                    <a:pt x="9" y="31"/>
                    <a:pt x="9" y="31"/>
                    <a:pt x="9" y="30"/>
                  </a:cubicBezTo>
                  <a:cubicBezTo>
                    <a:pt x="9" y="29"/>
                    <a:pt x="9" y="29"/>
                    <a:pt x="9" y="29"/>
                  </a:cubicBezTo>
                  <a:cubicBezTo>
                    <a:pt x="9" y="29"/>
                    <a:pt x="9" y="29"/>
                    <a:pt x="8" y="27"/>
                  </a:cubicBezTo>
                  <a:cubicBezTo>
                    <a:pt x="8" y="26"/>
                    <a:pt x="7" y="27"/>
                    <a:pt x="7" y="25"/>
                  </a:cubicBezTo>
                  <a:cubicBezTo>
                    <a:pt x="7" y="24"/>
                    <a:pt x="7" y="23"/>
                    <a:pt x="6" y="23"/>
                  </a:cubicBezTo>
                  <a:cubicBezTo>
                    <a:pt x="6" y="23"/>
                    <a:pt x="4" y="22"/>
                    <a:pt x="4" y="21"/>
                  </a:cubicBezTo>
                  <a:cubicBezTo>
                    <a:pt x="4" y="21"/>
                    <a:pt x="4" y="20"/>
                    <a:pt x="4" y="19"/>
                  </a:cubicBezTo>
                  <a:cubicBezTo>
                    <a:pt x="5" y="18"/>
                    <a:pt x="5" y="17"/>
                    <a:pt x="5" y="17"/>
                  </a:cubicBezTo>
                  <a:cubicBezTo>
                    <a:pt x="4" y="17"/>
                    <a:pt x="4" y="17"/>
                    <a:pt x="4" y="16"/>
                  </a:cubicBezTo>
                  <a:cubicBezTo>
                    <a:pt x="4" y="14"/>
                    <a:pt x="3" y="14"/>
                    <a:pt x="3" y="13"/>
                  </a:cubicBezTo>
                  <a:cubicBezTo>
                    <a:pt x="3" y="13"/>
                    <a:pt x="3" y="12"/>
                    <a:pt x="3" y="11"/>
                  </a:cubicBezTo>
                  <a:cubicBezTo>
                    <a:pt x="3" y="11"/>
                    <a:pt x="2" y="10"/>
                    <a:pt x="2" y="10"/>
                  </a:cubicBezTo>
                  <a:cubicBezTo>
                    <a:pt x="2" y="9"/>
                    <a:pt x="2" y="9"/>
                    <a:pt x="1" y="8"/>
                  </a:cubicBezTo>
                  <a:cubicBezTo>
                    <a:pt x="1" y="7"/>
                    <a:pt x="0" y="6"/>
                    <a:pt x="1" y="6"/>
                  </a:cubicBezTo>
                  <a:cubicBezTo>
                    <a:pt x="2" y="6"/>
                    <a:pt x="3" y="6"/>
                    <a:pt x="3" y="5"/>
                  </a:cubicBezTo>
                  <a:cubicBezTo>
                    <a:pt x="4" y="4"/>
                    <a:pt x="4" y="0"/>
                    <a:pt x="4" y="1"/>
                  </a:cubicBezTo>
                  <a:cubicBezTo>
                    <a:pt x="5" y="2"/>
                    <a:pt x="7" y="4"/>
                    <a:pt x="7" y="5"/>
                  </a:cubicBezTo>
                  <a:cubicBezTo>
                    <a:pt x="8" y="6"/>
                    <a:pt x="8" y="8"/>
                    <a:pt x="9" y="8"/>
                  </a:cubicBezTo>
                  <a:cubicBezTo>
                    <a:pt x="10" y="8"/>
                    <a:pt x="11" y="9"/>
                    <a:pt x="11" y="9"/>
                  </a:cubicBezTo>
                  <a:cubicBezTo>
                    <a:pt x="11" y="10"/>
                    <a:pt x="12" y="10"/>
                    <a:pt x="13" y="10"/>
                  </a:cubicBezTo>
                  <a:cubicBezTo>
                    <a:pt x="15" y="11"/>
                    <a:pt x="16" y="11"/>
                    <a:pt x="16" y="11"/>
                  </a:cubicBezTo>
                  <a:cubicBezTo>
                    <a:pt x="17" y="11"/>
                    <a:pt x="18" y="11"/>
                    <a:pt x="19" y="11"/>
                  </a:cubicBezTo>
                  <a:cubicBezTo>
                    <a:pt x="20" y="11"/>
                    <a:pt x="20" y="10"/>
                    <a:pt x="21" y="9"/>
                  </a:cubicBezTo>
                  <a:cubicBezTo>
                    <a:pt x="21" y="8"/>
                    <a:pt x="22" y="9"/>
                    <a:pt x="23" y="8"/>
                  </a:cubicBezTo>
                  <a:cubicBezTo>
                    <a:pt x="23" y="7"/>
                    <a:pt x="23" y="6"/>
                    <a:pt x="24" y="6"/>
                  </a:cubicBezTo>
                  <a:cubicBezTo>
                    <a:pt x="25" y="6"/>
                    <a:pt x="25" y="5"/>
                    <a:pt x="26" y="4"/>
                  </a:cubicBezTo>
                  <a:cubicBezTo>
                    <a:pt x="27" y="3"/>
                    <a:pt x="27" y="3"/>
                    <a:pt x="29" y="3"/>
                  </a:cubicBezTo>
                  <a:cubicBezTo>
                    <a:pt x="30" y="3"/>
                    <a:pt x="30" y="4"/>
                    <a:pt x="31" y="5"/>
                  </a:cubicBezTo>
                  <a:cubicBezTo>
                    <a:pt x="31" y="5"/>
                    <a:pt x="32" y="6"/>
                    <a:pt x="31" y="6"/>
                  </a:cubicBezTo>
                  <a:cubicBezTo>
                    <a:pt x="31" y="6"/>
                    <a:pt x="30" y="7"/>
                    <a:pt x="31" y="8"/>
                  </a:cubicBezTo>
                  <a:cubicBezTo>
                    <a:pt x="31" y="8"/>
                    <a:pt x="33" y="9"/>
                    <a:pt x="32" y="10"/>
                  </a:cubicBezTo>
                  <a:cubicBezTo>
                    <a:pt x="31" y="10"/>
                    <a:pt x="30" y="10"/>
                    <a:pt x="30" y="11"/>
                  </a:cubicBezTo>
                  <a:cubicBezTo>
                    <a:pt x="30" y="12"/>
                    <a:pt x="31" y="13"/>
                    <a:pt x="32" y="13"/>
                  </a:cubicBezTo>
                  <a:cubicBezTo>
                    <a:pt x="33" y="14"/>
                    <a:pt x="34" y="15"/>
                    <a:pt x="35" y="15"/>
                  </a:cubicBezTo>
                  <a:cubicBezTo>
                    <a:pt x="35" y="16"/>
                    <a:pt x="35" y="17"/>
                    <a:pt x="36" y="16"/>
                  </a:cubicBezTo>
                  <a:cubicBezTo>
                    <a:pt x="37" y="16"/>
                    <a:pt x="37" y="16"/>
                    <a:pt x="37" y="16"/>
                  </a:cubicBezTo>
                  <a:cubicBezTo>
                    <a:pt x="37" y="16"/>
                    <a:pt x="37" y="22"/>
                    <a:pt x="39" y="24"/>
                  </a:cubicBezTo>
                  <a:cubicBezTo>
                    <a:pt x="41" y="26"/>
                    <a:pt x="43" y="26"/>
                    <a:pt x="44" y="26"/>
                  </a:cubicBezTo>
                  <a:cubicBezTo>
                    <a:pt x="46" y="26"/>
                    <a:pt x="46" y="26"/>
                    <a:pt x="47" y="27"/>
                  </a:cubicBezTo>
                  <a:cubicBezTo>
                    <a:pt x="48" y="27"/>
                    <a:pt x="48" y="27"/>
                    <a:pt x="48" y="28"/>
                  </a:cubicBezTo>
                  <a:cubicBezTo>
                    <a:pt x="49" y="29"/>
                    <a:pt x="52" y="32"/>
                    <a:pt x="54" y="33"/>
                  </a:cubicBezTo>
                  <a:cubicBezTo>
                    <a:pt x="55" y="34"/>
                    <a:pt x="58" y="35"/>
                    <a:pt x="59" y="35"/>
                  </a:cubicBezTo>
                  <a:cubicBezTo>
                    <a:pt x="60" y="35"/>
                    <a:pt x="62" y="36"/>
                    <a:pt x="63" y="35"/>
                  </a:cubicBezTo>
                  <a:cubicBezTo>
                    <a:pt x="64" y="35"/>
                    <a:pt x="66" y="35"/>
                    <a:pt x="68" y="34"/>
                  </a:cubicBezTo>
                  <a:cubicBezTo>
                    <a:pt x="70" y="33"/>
                    <a:pt x="72" y="32"/>
                    <a:pt x="73" y="32"/>
                  </a:cubicBezTo>
                  <a:cubicBezTo>
                    <a:pt x="74" y="32"/>
                    <a:pt x="73" y="33"/>
                    <a:pt x="74" y="33"/>
                  </a:cubicBezTo>
                  <a:cubicBezTo>
                    <a:pt x="76" y="33"/>
                    <a:pt x="77" y="33"/>
                    <a:pt x="77" y="32"/>
                  </a:cubicBezTo>
                  <a:cubicBezTo>
                    <a:pt x="77" y="32"/>
                    <a:pt x="75" y="27"/>
                    <a:pt x="75" y="27"/>
                  </a:cubicBezTo>
                  <a:cubicBezTo>
                    <a:pt x="75" y="27"/>
                    <a:pt x="77" y="27"/>
                    <a:pt x="78" y="27"/>
                  </a:cubicBezTo>
                  <a:cubicBezTo>
                    <a:pt x="79" y="27"/>
                    <a:pt x="80" y="26"/>
                    <a:pt x="81" y="26"/>
                  </a:cubicBezTo>
                  <a:cubicBezTo>
                    <a:pt x="81" y="26"/>
                    <a:pt x="81" y="25"/>
                    <a:pt x="81" y="24"/>
                  </a:cubicBezTo>
                  <a:cubicBezTo>
                    <a:pt x="81" y="23"/>
                    <a:pt x="83" y="22"/>
                    <a:pt x="84" y="21"/>
                  </a:cubicBezTo>
                  <a:cubicBezTo>
                    <a:pt x="85" y="20"/>
                    <a:pt x="87" y="19"/>
                    <a:pt x="88" y="20"/>
                  </a:cubicBezTo>
                  <a:cubicBezTo>
                    <a:pt x="89" y="20"/>
                    <a:pt x="91" y="20"/>
                    <a:pt x="91" y="20"/>
                  </a:cubicBezTo>
                  <a:cubicBezTo>
                    <a:pt x="92" y="20"/>
                    <a:pt x="92" y="18"/>
                    <a:pt x="92" y="18"/>
                  </a:cubicBezTo>
                  <a:cubicBezTo>
                    <a:pt x="93" y="18"/>
                    <a:pt x="94" y="18"/>
                    <a:pt x="95" y="18"/>
                  </a:cubicBezTo>
                  <a:cubicBezTo>
                    <a:pt x="96" y="18"/>
                    <a:pt x="96" y="19"/>
                    <a:pt x="97" y="18"/>
                  </a:cubicBezTo>
                  <a:cubicBezTo>
                    <a:pt x="98" y="18"/>
                    <a:pt x="98" y="17"/>
                    <a:pt x="99" y="18"/>
                  </a:cubicBezTo>
                  <a:cubicBezTo>
                    <a:pt x="99" y="19"/>
                    <a:pt x="99" y="21"/>
                    <a:pt x="100" y="21"/>
                  </a:cubicBezTo>
                  <a:cubicBezTo>
                    <a:pt x="101" y="21"/>
                    <a:pt x="103" y="21"/>
                    <a:pt x="105" y="22"/>
                  </a:cubicBezTo>
                  <a:cubicBezTo>
                    <a:pt x="106" y="23"/>
                    <a:pt x="107" y="25"/>
                    <a:pt x="108" y="25"/>
                  </a:cubicBezTo>
                  <a:cubicBezTo>
                    <a:pt x="109" y="24"/>
                    <a:pt x="109" y="24"/>
                    <a:pt x="110" y="24"/>
                  </a:cubicBezTo>
                  <a:cubicBezTo>
                    <a:pt x="111" y="25"/>
                    <a:pt x="111" y="24"/>
                    <a:pt x="113" y="25"/>
                  </a:cubicBezTo>
                  <a:cubicBezTo>
                    <a:pt x="114" y="26"/>
                    <a:pt x="114" y="25"/>
                    <a:pt x="115" y="27"/>
                  </a:cubicBezTo>
                  <a:cubicBezTo>
                    <a:pt x="116" y="28"/>
                    <a:pt x="117" y="29"/>
                    <a:pt x="119" y="30"/>
                  </a:cubicBezTo>
                  <a:cubicBezTo>
                    <a:pt x="120" y="31"/>
                    <a:pt x="122" y="33"/>
                    <a:pt x="123" y="34"/>
                  </a:cubicBezTo>
                  <a:cubicBezTo>
                    <a:pt x="124" y="35"/>
                    <a:pt x="125" y="35"/>
                    <a:pt x="126" y="35"/>
                  </a:cubicBezTo>
                  <a:cubicBezTo>
                    <a:pt x="126" y="35"/>
                    <a:pt x="129" y="35"/>
                    <a:pt x="129" y="35"/>
                  </a:cubicBezTo>
                  <a:cubicBezTo>
                    <a:pt x="129" y="35"/>
                    <a:pt x="129" y="37"/>
                    <a:pt x="130" y="38"/>
                  </a:cubicBezTo>
                  <a:cubicBezTo>
                    <a:pt x="131" y="39"/>
                    <a:pt x="131" y="41"/>
                    <a:pt x="131" y="41"/>
                  </a:cubicBezTo>
                  <a:cubicBezTo>
                    <a:pt x="130" y="42"/>
                    <a:pt x="130" y="42"/>
                    <a:pt x="131" y="43"/>
                  </a:cubicBezTo>
                  <a:cubicBezTo>
                    <a:pt x="132" y="43"/>
                    <a:pt x="131" y="44"/>
                    <a:pt x="131" y="45"/>
                  </a:cubicBezTo>
                  <a:cubicBezTo>
                    <a:pt x="132" y="46"/>
                    <a:pt x="132" y="46"/>
                    <a:pt x="132" y="46"/>
                  </a:cubicBezTo>
                  <a:cubicBezTo>
                    <a:pt x="132" y="47"/>
                    <a:pt x="132" y="47"/>
                    <a:pt x="132" y="47"/>
                  </a:cubicBezTo>
                  <a:cubicBezTo>
                    <a:pt x="132" y="49"/>
                    <a:pt x="131" y="49"/>
                    <a:pt x="131" y="50"/>
                  </a:cubicBezTo>
                  <a:cubicBezTo>
                    <a:pt x="132" y="50"/>
                    <a:pt x="132" y="52"/>
                    <a:pt x="132" y="52"/>
                  </a:cubicBezTo>
                  <a:cubicBezTo>
                    <a:pt x="132" y="53"/>
                    <a:pt x="131" y="55"/>
                    <a:pt x="131" y="55"/>
                  </a:cubicBezTo>
                  <a:cubicBezTo>
                    <a:pt x="131" y="56"/>
                    <a:pt x="130" y="57"/>
                    <a:pt x="130" y="57"/>
                  </a:cubicBezTo>
                  <a:cubicBezTo>
                    <a:pt x="129" y="57"/>
                    <a:pt x="130" y="58"/>
                    <a:pt x="130" y="59"/>
                  </a:cubicBezTo>
                  <a:cubicBezTo>
                    <a:pt x="130" y="60"/>
                    <a:pt x="129" y="60"/>
                    <a:pt x="129" y="60"/>
                  </a:cubicBezTo>
                  <a:cubicBezTo>
                    <a:pt x="128" y="61"/>
                    <a:pt x="129" y="62"/>
                    <a:pt x="129" y="64"/>
                  </a:cubicBezTo>
                  <a:cubicBezTo>
                    <a:pt x="129" y="65"/>
                    <a:pt x="129" y="66"/>
                    <a:pt x="130" y="67"/>
                  </a:cubicBezTo>
                  <a:cubicBezTo>
                    <a:pt x="131" y="68"/>
                    <a:pt x="132" y="67"/>
                    <a:pt x="132" y="68"/>
                  </a:cubicBezTo>
                  <a:cubicBezTo>
                    <a:pt x="133" y="69"/>
                    <a:pt x="131" y="71"/>
                    <a:pt x="130" y="72"/>
                  </a:cubicBezTo>
                  <a:cubicBezTo>
                    <a:pt x="130" y="72"/>
                    <a:pt x="133" y="79"/>
                    <a:pt x="134" y="80"/>
                  </a:cubicBezTo>
                  <a:cubicBezTo>
                    <a:pt x="134" y="81"/>
                    <a:pt x="134" y="83"/>
                    <a:pt x="134" y="84"/>
                  </a:cubicBezTo>
                  <a:cubicBezTo>
                    <a:pt x="134" y="84"/>
                    <a:pt x="134" y="86"/>
                    <a:pt x="134" y="87"/>
                  </a:cubicBezTo>
                  <a:cubicBezTo>
                    <a:pt x="134" y="88"/>
                    <a:pt x="135" y="89"/>
                    <a:pt x="136" y="89"/>
                  </a:cubicBezTo>
                  <a:cubicBezTo>
                    <a:pt x="136" y="89"/>
                    <a:pt x="141" y="89"/>
                    <a:pt x="142" y="90"/>
                  </a:cubicBezTo>
                  <a:cubicBezTo>
                    <a:pt x="142" y="91"/>
                    <a:pt x="142" y="91"/>
                    <a:pt x="142" y="92"/>
                  </a:cubicBezTo>
                  <a:cubicBezTo>
                    <a:pt x="142" y="93"/>
                    <a:pt x="143" y="94"/>
                    <a:pt x="143" y="94"/>
                  </a:cubicBezTo>
                  <a:cubicBezTo>
                    <a:pt x="143" y="95"/>
                    <a:pt x="143" y="96"/>
                    <a:pt x="142" y="97"/>
                  </a:cubicBezTo>
                  <a:cubicBezTo>
                    <a:pt x="141" y="98"/>
                    <a:pt x="137" y="105"/>
                    <a:pt x="137" y="105"/>
                  </a:cubicBezTo>
                  <a:cubicBezTo>
                    <a:pt x="137" y="105"/>
                    <a:pt x="139" y="108"/>
                    <a:pt x="140" y="110"/>
                  </a:cubicBezTo>
                  <a:cubicBezTo>
                    <a:pt x="142" y="111"/>
                    <a:pt x="143" y="113"/>
                    <a:pt x="143" y="115"/>
                  </a:cubicBezTo>
                  <a:cubicBezTo>
                    <a:pt x="144" y="116"/>
                    <a:pt x="145" y="117"/>
                    <a:pt x="146" y="118"/>
                  </a:cubicBezTo>
                  <a:cubicBezTo>
                    <a:pt x="147" y="120"/>
                    <a:pt x="149" y="119"/>
                    <a:pt x="150" y="120"/>
                  </a:cubicBezTo>
                  <a:cubicBezTo>
                    <a:pt x="151" y="121"/>
                    <a:pt x="152" y="122"/>
                    <a:pt x="153" y="122"/>
                  </a:cubicBezTo>
                  <a:cubicBezTo>
                    <a:pt x="153" y="122"/>
                    <a:pt x="153" y="122"/>
                    <a:pt x="153" y="122"/>
                  </a:cubicBezTo>
                  <a:cubicBezTo>
                    <a:pt x="153" y="122"/>
                    <a:pt x="154" y="125"/>
                    <a:pt x="154" y="126"/>
                  </a:cubicBezTo>
                  <a:cubicBezTo>
                    <a:pt x="154" y="127"/>
                    <a:pt x="154" y="129"/>
                    <a:pt x="154" y="130"/>
                  </a:cubicBezTo>
                  <a:cubicBezTo>
                    <a:pt x="155" y="131"/>
                    <a:pt x="155" y="132"/>
                    <a:pt x="156" y="132"/>
                  </a:cubicBezTo>
                  <a:cubicBezTo>
                    <a:pt x="156" y="132"/>
                    <a:pt x="158" y="131"/>
                    <a:pt x="158" y="132"/>
                  </a:cubicBezTo>
                  <a:cubicBezTo>
                    <a:pt x="158" y="133"/>
                    <a:pt x="158" y="134"/>
                    <a:pt x="158" y="135"/>
                  </a:cubicBezTo>
                  <a:cubicBezTo>
                    <a:pt x="158" y="136"/>
                    <a:pt x="158" y="136"/>
                    <a:pt x="158" y="137"/>
                  </a:cubicBezTo>
                  <a:cubicBezTo>
                    <a:pt x="158" y="138"/>
                    <a:pt x="158" y="138"/>
                    <a:pt x="157" y="137"/>
                  </a:cubicBezTo>
                  <a:cubicBezTo>
                    <a:pt x="156" y="137"/>
                    <a:pt x="156" y="137"/>
                    <a:pt x="155" y="138"/>
                  </a:cubicBezTo>
                  <a:cubicBezTo>
                    <a:pt x="154" y="138"/>
                    <a:pt x="154" y="138"/>
                    <a:pt x="153" y="138"/>
                  </a:cubicBezTo>
                  <a:cubicBezTo>
                    <a:pt x="152" y="138"/>
                    <a:pt x="151" y="139"/>
                    <a:pt x="151" y="140"/>
                  </a:cubicBezTo>
                  <a:cubicBezTo>
                    <a:pt x="151" y="141"/>
                    <a:pt x="151" y="140"/>
                    <a:pt x="150" y="141"/>
                  </a:cubicBezTo>
                  <a:cubicBezTo>
                    <a:pt x="149" y="141"/>
                    <a:pt x="149" y="141"/>
                    <a:pt x="148" y="142"/>
                  </a:cubicBezTo>
                  <a:cubicBezTo>
                    <a:pt x="148" y="143"/>
                    <a:pt x="148" y="145"/>
                    <a:pt x="148" y="145"/>
                  </a:cubicBezTo>
                  <a:cubicBezTo>
                    <a:pt x="148" y="146"/>
                    <a:pt x="147" y="146"/>
                    <a:pt x="147" y="147"/>
                  </a:cubicBezTo>
                  <a:cubicBezTo>
                    <a:pt x="147" y="148"/>
                    <a:pt x="148" y="149"/>
                    <a:pt x="148" y="149"/>
                  </a:cubicBezTo>
                  <a:cubicBezTo>
                    <a:pt x="148" y="150"/>
                    <a:pt x="147" y="151"/>
                    <a:pt x="147" y="151"/>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44" name="Freeform 624">
              <a:extLst>
                <a:ext uri="{FF2B5EF4-FFF2-40B4-BE49-F238E27FC236}">
                  <a16:creationId xmlns:a16="http://schemas.microsoft.com/office/drawing/2014/main" id="{BDB4C9F1-21AD-4679-8E01-559E30A66914}"/>
                </a:ext>
              </a:extLst>
            </p:cNvPr>
            <p:cNvSpPr>
              <a:spLocks/>
            </p:cNvSpPr>
            <p:nvPr/>
          </p:nvSpPr>
          <p:spPr bwMode="gray">
            <a:xfrm>
              <a:off x="9048207" y="3572474"/>
              <a:ext cx="2706"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45" name="Freeform 625">
              <a:extLst>
                <a:ext uri="{FF2B5EF4-FFF2-40B4-BE49-F238E27FC236}">
                  <a16:creationId xmlns:a16="http://schemas.microsoft.com/office/drawing/2014/main" id="{CD91983D-4654-4088-B81E-D19BC5048124}"/>
                </a:ext>
              </a:extLst>
            </p:cNvPr>
            <p:cNvSpPr>
              <a:spLocks/>
            </p:cNvSpPr>
            <p:nvPr/>
          </p:nvSpPr>
          <p:spPr bwMode="gray">
            <a:xfrm>
              <a:off x="8815495" y="3107049"/>
              <a:ext cx="286832" cy="207006"/>
            </a:xfrm>
            <a:custGeom>
              <a:avLst/>
              <a:gdLst>
                <a:gd name="T0" fmla="*/ 16 w 111"/>
                <a:gd name="T1" fmla="*/ 50 h 80"/>
                <a:gd name="T2" fmla="*/ 16 w 111"/>
                <a:gd name="T3" fmla="*/ 40 h 80"/>
                <a:gd name="T4" fmla="*/ 14 w 111"/>
                <a:gd name="T5" fmla="*/ 37 h 80"/>
                <a:gd name="T6" fmla="*/ 10 w 111"/>
                <a:gd name="T7" fmla="*/ 36 h 80"/>
                <a:gd name="T8" fmla="*/ 10 w 111"/>
                <a:gd name="T9" fmla="*/ 32 h 80"/>
                <a:gd name="T10" fmla="*/ 13 w 111"/>
                <a:gd name="T11" fmla="*/ 32 h 80"/>
                <a:gd name="T12" fmla="*/ 10 w 111"/>
                <a:gd name="T13" fmla="*/ 28 h 80"/>
                <a:gd name="T14" fmla="*/ 7 w 111"/>
                <a:gd name="T15" fmla="*/ 30 h 80"/>
                <a:gd name="T16" fmla="*/ 5 w 111"/>
                <a:gd name="T17" fmla="*/ 24 h 80"/>
                <a:gd name="T18" fmla="*/ 6 w 111"/>
                <a:gd name="T19" fmla="*/ 19 h 80"/>
                <a:gd name="T20" fmla="*/ 9 w 111"/>
                <a:gd name="T21" fmla="*/ 19 h 80"/>
                <a:gd name="T22" fmla="*/ 11 w 111"/>
                <a:gd name="T23" fmla="*/ 20 h 80"/>
                <a:gd name="T24" fmla="*/ 15 w 111"/>
                <a:gd name="T25" fmla="*/ 20 h 80"/>
                <a:gd name="T26" fmla="*/ 18 w 111"/>
                <a:gd name="T27" fmla="*/ 18 h 80"/>
                <a:gd name="T28" fmla="*/ 12 w 111"/>
                <a:gd name="T29" fmla="*/ 11 h 80"/>
                <a:gd name="T30" fmla="*/ 9 w 111"/>
                <a:gd name="T31" fmla="*/ 5 h 80"/>
                <a:gd name="T32" fmla="*/ 3 w 111"/>
                <a:gd name="T33" fmla="*/ 8 h 80"/>
                <a:gd name="T34" fmla="*/ 4 w 111"/>
                <a:gd name="T35" fmla="*/ 14 h 80"/>
                <a:gd name="T36" fmla="*/ 3 w 111"/>
                <a:gd name="T37" fmla="*/ 14 h 80"/>
                <a:gd name="T38" fmla="*/ 0 w 111"/>
                <a:gd name="T39" fmla="*/ 10 h 80"/>
                <a:gd name="T40" fmla="*/ 18 w 111"/>
                <a:gd name="T41" fmla="*/ 8 h 80"/>
                <a:gd name="T42" fmla="*/ 25 w 111"/>
                <a:gd name="T43" fmla="*/ 15 h 80"/>
                <a:gd name="T44" fmla="*/ 35 w 111"/>
                <a:gd name="T45" fmla="*/ 15 h 80"/>
                <a:gd name="T46" fmla="*/ 35 w 111"/>
                <a:gd name="T47" fmla="*/ 7 h 80"/>
                <a:gd name="T48" fmla="*/ 39 w 111"/>
                <a:gd name="T49" fmla="*/ 3 h 80"/>
                <a:gd name="T50" fmla="*/ 41 w 111"/>
                <a:gd name="T51" fmla="*/ 2 h 80"/>
                <a:gd name="T52" fmla="*/ 44 w 111"/>
                <a:gd name="T53" fmla="*/ 0 h 80"/>
                <a:gd name="T54" fmla="*/ 50 w 111"/>
                <a:gd name="T55" fmla="*/ 4 h 80"/>
                <a:gd name="T56" fmla="*/ 55 w 111"/>
                <a:gd name="T57" fmla="*/ 8 h 80"/>
                <a:gd name="T58" fmla="*/ 56 w 111"/>
                <a:gd name="T59" fmla="*/ 13 h 80"/>
                <a:gd name="T60" fmla="*/ 63 w 111"/>
                <a:gd name="T61" fmla="*/ 16 h 80"/>
                <a:gd name="T62" fmla="*/ 70 w 111"/>
                <a:gd name="T63" fmla="*/ 17 h 80"/>
                <a:gd name="T64" fmla="*/ 75 w 111"/>
                <a:gd name="T65" fmla="*/ 25 h 80"/>
                <a:gd name="T66" fmla="*/ 82 w 111"/>
                <a:gd name="T67" fmla="*/ 32 h 80"/>
                <a:gd name="T68" fmla="*/ 92 w 111"/>
                <a:gd name="T69" fmla="*/ 39 h 80"/>
                <a:gd name="T70" fmla="*/ 102 w 111"/>
                <a:gd name="T71" fmla="*/ 47 h 80"/>
                <a:gd name="T72" fmla="*/ 109 w 111"/>
                <a:gd name="T73" fmla="*/ 49 h 80"/>
                <a:gd name="T74" fmla="*/ 111 w 111"/>
                <a:gd name="T75" fmla="*/ 56 h 80"/>
                <a:gd name="T76" fmla="*/ 104 w 111"/>
                <a:gd name="T77" fmla="*/ 55 h 80"/>
                <a:gd name="T78" fmla="*/ 99 w 111"/>
                <a:gd name="T79" fmla="*/ 59 h 80"/>
                <a:gd name="T80" fmla="*/ 96 w 111"/>
                <a:gd name="T81" fmla="*/ 69 h 80"/>
                <a:gd name="T82" fmla="*/ 88 w 111"/>
                <a:gd name="T83" fmla="*/ 72 h 80"/>
                <a:gd name="T84" fmla="*/ 88 w 111"/>
                <a:gd name="T85" fmla="*/ 78 h 80"/>
                <a:gd name="T86" fmla="*/ 82 w 111"/>
                <a:gd name="T87" fmla="*/ 78 h 80"/>
                <a:gd name="T88" fmla="*/ 76 w 111"/>
                <a:gd name="T89" fmla="*/ 75 h 80"/>
                <a:gd name="T90" fmla="*/ 74 w 111"/>
                <a:gd name="T91" fmla="*/ 72 h 80"/>
                <a:gd name="T92" fmla="*/ 72 w 111"/>
                <a:gd name="T93" fmla="*/ 64 h 80"/>
                <a:gd name="T94" fmla="*/ 62 w 111"/>
                <a:gd name="T95" fmla="*/ 59 h 80"/>
                <a:gd name="T96" fmla="*/ 53 w 111"/>
                <a:gd name="T97" fmla="*/ 53 h 80"/>
                <a:gd name="T98" fmla="*/ 43 w 111"/>
                <a:gd name="T99" fmla="*/ 50 h 80"/>
                <a:gd name="T100" fmla="*/ 38 w 111"/>
                <a:gd name="T101" fmla="*/ 47 h 80"/>
                <a:gd name="T102" fmla="*/ 31 w 111"/>
                <a:gd name="T103" fmla="*/ 49 h 80"/>
                <a:gd name="T104" fmla="*/ 24 w 111"/>
                <a:gd name="T105" fmla="*/ 5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 h="80">
                  <a:moveTo>
                    <a:pt x="18" y="56"/>
                  </a:moveTo>
                  <a:cubicBezTo>
                    <a:pt x="18" y="56"/>
                    <a:pt x="17" y="54"/>
                    <a:pt x="17" y="53"/>
                  </a:cubicBezTo>
                  <a:cubicBezTo>
                    <a:pt x="17" y="52"/>
                    <a:pt x="16" y="51"/>
                    <a:pt x="16" y="50"/>
                  </a:cubicBezTo>
                  <a:cubicBezTo>
                    <a:pt x="17" y="48"/>
                    <a:pt x="17" y="47"/>
                    <a:pt x="16" y="46"/>
                  </a:cubicBezTo>
                  <a:cubicBezTo>
                    <a:pt x="16" y="45"/>
                    <a:pt x="15" y="44"/>
                    <a:pt x="16" y="43"/>
                  </a:cubicBezTo>
                  <a:cubicBezTo>
                    <a:pt x="16" y="41"/>
                    <a:pt x="16" y="40"/>
                    <a:pt x="16" y="40"/>
                  </a:cubicBezTo>
                  <a:cubicBezTo>
                    <a:pt x="16" y="39"/>
                    <a:pt x="16" y="39"/>
                    <a:pt x="15" y="39"/>
                  </a:cubicBezTo>
                  <a:cubicBezTo>
                    <a:pt x="15" y="39"/>
                    <a:pt x="14" y="39"/>
                    <a:pt x="14" y="38"/>
                  </a:cubicBezTo>
                  <a:cubicBezTo>
                    <a:pt x="14" y="37"/>
                    <a:pt x="13" y="35"/>
                    <a:pt x="14" y="37"/>
                  </a:cubicBezTo>
                  <a:cubicBezTo>
                    <a:pt x="14" y="38"/>
                    <a:pt x="13" y="37"/>
                    <a:pt x="13" y="36"/>
                  </a:cubicBezTo>
                  <a:cubicBezTo>
                    <a:pt x="12" y="35"/>
                    <a:pt x="11" y="35"/>
                    <a:pt x="11" y="35"/>
                  </a:cubicBezTo>
                  <a:cubicBezTo>
                    <a:pt x="10" y="35"/>
                    <a:pt x="10" y="36"/>
                    <a:pt x="10" y="36"/>
                  </a:cubicBezTo>
                  <a:cubicBezTo>
                    <a:pt x="10" y="37"/>
                    <a:pt x="10" y="36"/>
                    <a:pt x="9" y="35"/>
                  </a:cubicBezTo>
                  <a:cubicBezTo>
                    <a:pt x="9" y="34"/>
                    <a:pt x="9" y="34"/>
                    <a:pt x="9" y="33"/>
                  </a:cubicBezTo>
                  <a:cubicBezTo>
                    <a:pt x="10" y="32"/>
                    <a:pt x="10" y="31"/>
                    <a:pt x="10" y="32"/>
                  </a:cubicBezTo>
                  <a:cubicBezTo>
                    <a:pt x="10" y="32"/>
                    <a:pt x="10" y="33"/>
                    <a:pt x="10" y="33"/>
                  </a:cubicBezTo>
                  <a:cubicBezTo>
                    <a:pt x="11" y="33"/>
                    <a:pt x="12" y="33"/>
                    <a:pt x="12" y="34"/>
                  </a:cubicBezTo>
                  <a:cubicBezTo>
                    <a:pt x="13" y="34"/>
                    <a:pt x="13" y="33"/>
                    <a:pt x="13" y="32"/>
                  </a:cubicBezTo>
                  <a:cubicBezTo>
                    <a:pt x="13" y="32"/>
                    <a:pt x="12" y="32"/>
                    <a:pt x="12" y="32"/>
                  </a:cubicBezTo>
                  <a:cubicBezTo>
                    <a:pt x="11" y="31"/>
                    <a:pt x="11" y="31"/>
                    <a:pt x="11" y="30"/>
                  </a:cubicBezTo>
                  <a:cubicBezTo>
                    <a:pt x="11" y="28"/>
                    <a:pt x="11" y="28"/>
                    <a:pt x="10" y="28"/>
                  </a:cubicBezTo>
                  <a:cubicBezTo>
                    <a:pt x="10" y="29"/>
                    <a:pt x="10" y="29"/>
                    <a:pt x="9" y="29"/>
                  </a:cubicBezTo>
                  <a:cubicBezTo>
                    <a:pt x="9" y="28"/>
                    <a:pt x="8" y="29"/>
                    <a:pt x="8" y="28"/>
                  </a:cubicBezTo>
                  <a:cubicBezTo>
                    <a:pt x="7" y="28"/>
                    <a:pt x="7" y="29"/>
                    <a:pt x="7" y="30"/>
                  </a:cubicBezTo>
                  <a:cubicBezTo>
                    <a:pt x="7" y="30"/>
                    <a:pt x="6" y="28"/>
                    <a:pt x="5" y="28"/>
                  </a:cubicBezTo>
                  <a:cubicBezTo>
                    <a:pt x="5" y="28"/>
                    <a:pt x="6" y="27"/>
                    <a:pt x="5" y="26"/>
                  </a:cubicBezTo>
                  <a:cubicBezTo>
                    <a:pt x="5" y="25"/>
                    <a:pt x="5" y="25"/>
                    <a:pt x="5" y="24"/>
                  </a:cubicBezTo>
                  <a:cubicBezTo>
                    <a:pt x="5" y="23"/>
                    <a:pt x="5" y="22"/>
                    <a:pt x="6" y="22"/>
                  </a:cubicBezTo>
                  <a:cubicBezTo>
                    <a:pt x="6" y="21"/>
                    <a:pt x="5" y="21"/>
                    <a:pt x="5" y="19"/>
                  </a:cubicBezTo>
                  <a:cubicBezTo>
                    <a:pt x="6" y="18"/>
                    <a:pt x="6" y="18"/>
                    <a:pt x="6" y="19"/>
                  </a:cubicBezTo>
                  <a:cubicBezTo>
                    <a:pt x="6" y="19"/>
                    <a:pt x="7" y="20"/>
                    <a:pt x="7" y="19"/>
                  </a:cubicBezTo>
                  <a:cubicBezTo>
                    <a:pt x="7" y="19"/>
                    <a:pt x="7" y="19"/>
                    <a:pt x="8" y="19"/>
                  </a:cubicBezTo>
                  <a:cubicBezTo>
                    <a:pt x="8" y="20"/>
                    <a:pt x="9" y="20"/>
                    <a:pt x="9" y="19"/>
                  </a:cubicBezTo>
                  <a:cubicBezTo>
                    <a:pt x="9" y="18"/>
                    <a:pt x="9" y="20"/>
                    <a:pt x="9" y="20"/>
                  </a:cubicBezTo>
                  <a:cubicBezTo>
                    <a:pt x="9" y="19"/>
                    <a:pt x="9" y="18"/>
                    <a:pt x="10" y="18"/>
                  </a:cubicBezTo>
                  <a:cubicBezTo>
                    <a:pt x="11" y="19"/>
                    <a:pt x="11" y="20"/>
                    <a:pt x="11" y="20"/>
                  </a:cubicBezTo>
                  <a:cubicBezTo>
                    <a:pt x="11" y="21"/>
                    <a:pt x="12" y="21"/>
                    <a:pt x="12" y="21"/>
                  </a:cubicBezTo>
                  <a:cubicBezTo>
                    <a:pt x="13" y="20"/>
                    <a:pt x="13" y="21"/>
                    <a:pt x="14" y="20"/>
                  </a:cubicBezTo>
                  <a:cubicBezTo>
                    <a:pt x="14" y="20"/>
                    <a:pt x="15" y="20"/>
                    <a:pt x="15" y="20"/>
                  </a:cubicBezTo>
                  <a:cubicBezTo>
                    <a:pt x="16" y="20"/>
                    <a:pt x="15" y="19"/>
                    <a:pt x="15" y="19"/>
                  </a:cubicBezTo>
                  <a:cubicBezTo>
                    <a:pt x="14" y="18"/>
                    <a:pt x="15" y="17"/>
                    <a:pt x="15" y="18"/>
                  </a:cubicBezTo>
                  <a:cubicBezTo>
                    <a:pt x="16" y="19"/>
                    <a:pt x="17" y="19"/>
                    <a:pt x="18" y="18"/>
                  </a:cubicBezTo>
                  <a:cubicBezTo>
                    <a:pt x="18" y="18"/>
                    <a:pt x="18" y="17"/>
                    <a:pt x="18" y="16"/>
                  </a:cubicBezTo>
                  <a:cubicBezTo>
                    <a:pt x="17" y="15"/>
                    <a:pt x="16" y="15"/>
                    <a:pt x="14" y="14"/>
                  </a:cubicBezTo>
                  <a:cubicBezTo>
                    <a:pt x="13" y="13"/>
                    <a:pt x="12" y="12"/>
                    <a:pt x="12" y="11"/>
                  </a:cubicBezTo>
                  <a:cubicBezTo>
                    <a:pt x="12" y="11"/>
                    <a:pt x="12" y="10"/>
                    <a:pt x="11" y="9"/>
                  </a:cubicBezTo>
                  <a:cubicBezTo>
                    <a:pt x="11" y="8"/>
                    <a:pt x="10" y="8"/>
                    <a:pt x="10" y="7"/>
                  </a:cubicBezTo>
                  <a:cubicBezTo>
                    <a:pt x="10" y="6"/>
                    <a:pt x="10" y="6"/>
                    <a:pt x="9" y="5"/>
                  </a:cubicBezTo>
                  <a:cubicBezTo>
                    <a:pt x="9" y="5"/>
                    <a:pt x="8" y="5"/>
                    <a:pt x="7" y="5"/>
                  </a:cubicBezTo>
                  <a:cubicBezTo>
                    <a:pt x="6" y="6"/>
                    <a:pt x="5" y="6"/>
                    <a:pt x="5" y="6"/>
                  </a:cubicBezTo>
                  <a:cubicBezTo>
                    <a:pt x="4" y="6"/>
                    <a:pt x="3" y="7"/>
                    <a:pt x="3" y="8"/>
                  </a:cubicBezTo>
                  <a:cubicBezTo>
                    <a:pt x="3" y="8"/>
                    <a:pt x="2" y="10"/>
                    <a:pt x="3" y="10"/>
                  </a:cubicBezTo>
                  <a:cubicBezTo>
                    <a:pt x="3" y="10"/>
                    <a:pt x="4" y="10"/>
                    <a:pt x="4" y="10"/>
                  </a:cubicBezTo>
                  <a:cubicBezTo>
                    <a:pt x="4" y="11"/>
                    <a:pt x="3" y="13"/>
                    <a:pt x="4" y="14"/>
                  </a:cubicBezTo>
                  <a:cubicBezTo>
                    <a:pt x="4" y="15"/>
                    <a:pt x="4" y="16"/>
                    <a:pt x="5" y="16"/>
                  </a:cubicBezTo>
                  <a:cubicBezTo>
                    <a:pt x="5" y="17"/>
                    <a:pt x="4" y="16"/>
                    <a:pt x="4" y="15"/>
                  </a:cubicBezTo>
                  <a:cubicBezTo>
                    <a:pt x="4" y="15"/>
                    <a:pt x="4" y="14"/>
                    <a:pt x="3" y="14"/>
                  </a:cubicBezTo>
                  <a:cubicBezTo>
                    <a:pt x="2" y="13"/>
                    <a:pt x="2" y="13"/>
                    <a:pt x="2" y="12"/>
                  </a:cubicBezTo>
                  <a:cubicBezTo>
                    <a:pt x="2" y="12"/>
                    <a:pt x="2" y="11"/>
                    <a:pt x="1" y="11"/>
                  </a:cubicBezTo>
                  <a:cubicBezTo>
                    <a:pt x="1" y="10"/>
                    <a:pt x="0" y="10"/>
                    <a:pt x="0" y="10"/>
                  </a:cubicBezTo>
                  <a:cubicBezTo>
                    <a:pt x="1" y="10"/>
                    <a:pt x="3" y="6"/>
                    <a:pt x="5" y="5"/>
                  </a:cubicBezTo>
                  <a:cubicBezTo>
                    <a:pt x="8" y="4"/>
                    <a:pt x="11" y="4"/>
                    <a:pt x="12" y="4"/>
                  </a:cubicBezTo>
                  <a:cubicBezTo>
                    <a:pt x="13" y="5"/>
                    <a:pt x="17" y="7"/>
                    <a:pt x="18" y="8"/>
                  </a:cubicBezTo>
                  <a:cubicBezTo>
                    <a:pt x="19" y="10"/>
                    <a:pt x="20" y="11"/>
                    <a:pt x="21" y="12"/>
                  </a:cubicBezTo>
                  <a:cubicBezTo>
                    <a:pt x="22" y="13"/>
                    <a:pt x="22" y="14"/>
                    <a:pt x="23" y="14"/>
                  </a:cubicBezTo>
                  <a:cubicBezTo>
                    <a:pt x="23" y="15"/>
                    <a:pt x="24" y="15"/>
                    <a:pt x="25" y="15"/>
                  </a:cubicBezTo>
                  <a:cubicBezTo>
                    <a:pt x="26" y="15"/>
                    <a:pt x="26" y="15"/>
                    <a:pt x="27" y="15"/>
                  </a:cubicBezTo>
                  <a:cubicBezTo>
                    <a:pt x="28" y="15"/>
                    <a:pt x="31" y="15"/>
                    <a:pt x="33" y="15"/>
                  </a:cubicBezTo>
                  <a:cubicBezTo>
                    <a:pt x="34" y="15"/>
                    <a:pt x="35" y="16"/>
                    <a:pt x="35" y="15"/>
                  </a:cubicBezTo>
                  <a:cubicBezTo>
                    <a:pt x="35" y="14"/>
                    <a:pt x="34" y="13"/>
                    <a:pt x="34" y="13"/>
                  </a:cubicBezTo>
                  <a:cubicBezTo>
                    <a:pt x="34" y="12"/>
                    <a:pt x="33" y="10"/>
                    <a:pt x="33" y="9"/>
                  </a:cubicBezTo>
                  <a:cubicBezTo>
                    <a:pt x="33" y="8"/>
                    <a:pt x="34" y="8"/>
                    <a:pt x="35" y="7"/>
                  </a:cubicBezTo>
                  <a:cubicBezTo>
                    <a:pt x="35" y="6"/>
                    <a:pt x="35" y="6"/>
                    <a:pt x="36" y="6"/>
                  </a:cubicBezTo>
                  <a:cubicBezTo>
                    <a:pt x="37" y="6"/>
                    <a:pt x="38" y="6"/>
                    <a:pt x="39" y="6"/>
                  </a:cubicBezTo>
                  <a:cubicBezTo>
                    <a:pt x="39" y="5"/>
                    <a:pt x="39" y="3"/>
                    <a:pt x="39" y="3"/>
                  </a:cubicBezTo>
                  <a:cubicBezTo>
                    <a:pt x="40" y="2"/>
                    <a:pt x="40" y="2"/>
                    <a:pt x="41" y="3"/>
                  </a:cubicBezTo>
                  <a:cubicBezTo>
                    <a:pt x="42" y="4"/>
                    <a:pt x="43" y="5"/>
                    <a:pt x="43" y="5"/>
                  </a:cubicBezTo>
                  <a:cubicBezTo>
                    <a:pt x="43" y="4"/>
                    <a:pt x="41" y="2"/>
                    <a:pt x="41" y="2"/>
                  </a:cubicBezTo>
                  <a:cubicBezTo>
                    <a:pt x="40" y="1"/>
                    <a:pt x="40" y="1"/>
                    <a:pt x="41" y="1"/>
                  </a:cubicBezTo>
                  <a:cubicBezTo>
                    <a:pt x="42" y="1"/>
                    <a:pt x="43" y="1"/>
                    <a:pt x="43" y="0"/>
                  </a:cubicBezTo>
                  <a:cubicBezTo>
                    <a:pt x="43" y="0"/>
                    <a:pt x="43" y="0"/>
                    <a:pt x="44" y="0"/>
                  </a:cubicBezTo>
                  <a:cubicBezTo>
                    <a:pt x="45" y="1"/>
                    <a:pt x="45" y="2"/>
                    <a:pt x="46" y="2"/>
                  </a:cubicBezTo>
                  <a:cubicBezTo>
                    <a:pt x="48" y="2"/>
                    <a:pt x="48" y="2"/>
                    <a:pt x="48" y="3"/>
                  </a:cubicBezTo>
                  <a:cubicBezTo>
                    <a:pt x="48" y="4"/>
                    <a:pt x="49" y="4"/>
                    <a:pt x="50" y="4"/>
                  </a:cubicBezTo>
                  <a:cubicBezTo>
                    <a:pt x="51" y="4"/>
                    <a:pt x="52" y="4"/>
                    <a:pt x="53" y="5"/>
                  </a:cubicBezTo>
                  <a:cubicBezTo>
                    <a:pt x="53" y="5"/>
                    <a:pt x="54" y="5"/>
                    <a:pt x="54" y="6"/>
                  </a:cubicBezTo>
                  <a:cubicBezTo>
                    <a:pt x="55" y="7"/>
                    <a:pt x="54" y="8"/>
                    <a:pt x="55" y="8"/>
                  </a:cubicBezTo>
                  <a:cubicBezTo>
                    <a:pt x="55" y="8"/>
                    <a:pt x="56" y="9"/>
                    <a:pt x="56" y="10"/>
                  </a:cubicBezTo>
                  <a:cubicBezTo>
                    <a:pt x="56" y="11"/>
                    <a:pt x="56" y="11"/>
                    <a:pt x="56" y="11"/>
                  </a:cubicBezTo>
                  <a:cubicBezTo>
                    <a:pt x="56" y="11"/>
                    <a:pt x="57" y="12"/>
                    <a:pt x="56" y="13"/>
                  </a:cubicBezTo>
                  <a:cubicBezTo>
                    <a:pt x="56" y="13"/>
                    <a:pt x="56" y="13"/>
                    <a:pt x="57" y="14"/>
                  </a:cubicBezTo>
                  <a:cubicBezTo>
                    <a:pt x="58" y="14"/>
                    <a:pt x="59" y="16"/>
                    <a:pt x="60" y="16"/>
                  </a:cubicBezTo>
                  <a:cubicBezTo>
                    <a:pt x="61" y="15"/>
                    <a:pt x="62" y="15"/>
                    <a:pt x="63" y="16"/>
                  </a:cubicBezTo>
                  <a:cubicBezTo>
                    <a:pt x="63" y="16"/>
                    <a:pt x="65" y="16"/>
                    <a:pt x="65" y="16"/>
                  </a:cubicBezTo>
                  <a:cubicBezTo>
                    <a:pt x="66" y="16"/>
                    <a:pt x="66" y="15"/>
                    <a:pt x="66" y="15"/>
                  </a:cubicBezTo>
                  <a:cubicBezTo>
                    <a:pt x="67" y="15"/>
                    <a:pt x="69" y="16"/>
                    <a:pt x="70" y="17"/>
                  </a:cubicBezTo>
                  <a:cubicBezTo>
                    <a:pt x="70" y="17"/>
                    <a:pt x="71" y="19"/>
                    <a:pt x="71" y="19"/>
                  </a:cubicBezTo>
                  <a:cubicBezTo>
                    <a:pt x="71" y="20"/>
                    <a:pt x="72" y="21"/>
                    <a:pt x="72" y="22"/>
                  </a:cubicBezTo>
                  <a:cubicBezTo>
                    <a:pt x="73" y="23"/>
                    <a:pt x="74" y="23"/>
                    <a:pt x="75" y="25"/>
                  </a:cubicBezTo>
                  <a:cubicBezTo>
                    <a:pt x="75" y="26"/>
                    <a:pt x="75" y="27"/>
                    <a:pt x="76" y="28"/>
                  </a:cubicBezTo>
                  <a:cubicBezTo>
                    <a:pt x="76" y="29"/>
                    <a:pt x="77" y="30"/>
                    <a:pt x="78" y="30"/>
                  </a:cubicBezTo>
                  <a:cubicBezTo>
                    <a:pt x="79" y="30"/>
                    <a:pt x="80" y="32"/>
                    <a:pt x="82" y="32"/>
                  </a:cubicBezTo>
                  <a:cubicBezTo>
                    <a:pt x="83" y="33"/>
                    <a:pt x="85" y="35"/>
                    <a:pt x="86" y="36"/>
                  </a:cubicBezTo>
                  <a:cubicBezTo>
                    <a:pt x="87" y="37"/>
                    <a:pt x="89" y="39"/>
                    <a:pt x="90" y="39"/>
                  </a:cubicBezTo>
                  <a:cubicBezTo>
                    <a:pt x="91" y="40"/>
                    <a:pt x="91" y="38"/>
                    <a:pt x="92" y="39"/>
                  </a:cubicBezTo>
                  <a:cubicBezTo>
                    <a:pt x="93" y="40"/>
                    <a:pt x="94" y="41"/>
                    <a:pt x="95" y="42"/>
                  </a:cubicBezTo>
                  <a:cubicBezTo>
                    <a:pt x="96" y="43"/>
                    <a:pt x="97" y="43"/>
                    <a:pt x="98" y="44"/>
                  </a:cubicBezTo>
                  <a:cubicBezTo>
                    <a:pt x="99" y="45"/>
                    <a:pt x="101" y="46"/>
                    <a:pt x="102" y="47"/>
                  </a:cubicBezTo>
                  <a:cubicBezTo>
                    <a:pt x="103" y="47"/>
                    <a:pt x="104" y="47"/>
                    <a:pt x="104" y="47"/>
                  </a:cubicBezTo>
                  <a:cubicBezTo>
                    <a:pt x="105" y="46"/>
                    <a:pt x="106" y="47"/>
                    <a:pt x="107" y="48"/>
                  </a:cubicBezTo>
                  <a:cubicBezTo>
                    <a:pt x="108" y="49"/>
                    <a:pt x="108" y="49"/>
                    <a:pt x="109" y="49"/>
                  </a:cubicBezTo>
                  <a:cubicBezTo>
                    <a:pt x="110" y="49"/>
                    <a:pt x="111" y="49"/>
                    <a:pt x="110" y="50"/>
                  </a:cubicBezTo>
                  <a:cubicBezTo>
                    <a:pt x="110" y="51"/>
                    <a:pt x="110" y="52"/>
                    <a:pt x="110" y="53"/>
                  </a:cubicBezTo>
                  <a:cubicBezTo>
                    <a:pt x="111" y="55"/>
                    <a:pt x="111" y="56"/>
                    <a:pt x="111" y="56"/>
                  </a:cubicBezTo>
                  <a:cubicBezTo>
                    <a:pt x="110" y="57"/>
                    <a:pt x="109" y="57"/>
                    <a:pt x="108" y="56"/>
                  </a:cubicBezTo>
                  <a:cubicBezTo>
                    <a:pt x="107" y="56"/>
                    <a:pt x="107" y="55"/>
                    <a:pt x="106" y="55"/>
                  </a:cubicBezTo>
                  <a:cubicBezTo>
                    <a:pt x="105" y="54"/>
                    <a:pt x="104" y="54"/>
                    <a:pt x="104" y="55"/>
                  </a:cubicBezTo>
                  <a:cubicBezTo>
                    <a:pt x="104" y="56"/>
                    <a:pt x="104" y="57"/>
                    <a:pt x="103" y="58"/>
                  </a:cubicBezTo>
                  <a:cubicBezTo>
                    <a:pt x="102" y="58"/>
                    <a:pt x="102" y="57"/>
                    <a:pt x="100" y="58"/>
                  </a:cubicBezTo>
                  <a:cubicBezTo>
                    <a:pt x="99" y="58"/>
                    <a:pt x="99" y="58"/>
                    <a:pt x="99" y="59"/>
                  </a:cubicBezTo>
                  <a:cubicBezTo>
                    <a:pt x="98" y="59"/>
                    <a:pt x="99" y="60"/>
                    <a:pt x="98" y="62"/>
                  </a:cubicBezTo>
                  <a:cubicBezTo>
                    <a:pt x="98" y="63"/>
                    <a:pt x="98" y="64"/>
                    <a:pt x="98" y="66"/>
                  </a:cubicBezTo>
                  <a:cubicBezTo>
                    <a:pt x="98" y="68"/>
                    <a:pt x="97" y="68"/>
                    <a:pt x="96" y="69"/>
                  </a:cubicBezTo>
                  <a:cubicBezTo>
                    <a:pt x="95" y="69"/>
                    <a:pt x="95" y="70"/>
                    <a:pt x="94" y="70"/>
                  </a:cubicBezTo>
                  <a:cubicBezTo>
                    <a:pt x="93" y="70"/>
                    <a:pt x="93" y="70"/>
                    <a:pt x="92" y="71"/>
                  </a:cubicBezTo>
                  <a:cubicBezTo>
                    <a:pt x="90" y="72"/>
                    <a:pt x="88" y="72"/>
                    <a:pt x="88" y="72"/>
                  </a:cubicBezTo>
                  <a:cubicBezTo>
                    <a:pt x="89" y="73"/>
                    <a:pt x="90" y="73"/>
                    <a:pt x="89" y="74"/>
                  </a:cubicBezTo>
                  <a:cubicBezTo>
                    <a:pt x="88" y="75"/>
                    <a:pt x="89" y="75"/>
                    <a:pt x="89" y="76"/>
                  </a:cubicBezTo>
                  <a:cubicBezTo>
                    <a:pt x="88" y="77"/>
                    <a:pt x="88" y="77"/>
                    <a:pt x="88" y="78"/>
                  </a:cubicBezTo>
                  <a:cubicBezTo>
                    <a:pt x="87" y="78"/>
                    <a:pt x="86" y="79"/>
                    <a:pt x="85" y="79"/>
                  </a:cubicBezTo>
                  <a:cubicBezTo>
                    <a:pt x="84" y="78"/>
                    <a:pt x="84" y="79"/>
                    <a:pt x="83" y="80"/>
                  </a:cubicBezTo>
                  <a:cubicBezTo>
                    <a:pt x="83" y="80"/>
                    <a:pt x="83" y="79"/>
                    <a:pt x="82" y="78"/>
                  </a:cubicBezTo>
                  <a:cubicBezTo>
                    <a:pt x="82" y="78"/>
                    <a:pt x="81" y="76"/>
                    <a:pt x="80" y="77"/>
                  </a:cubicBezTo>
                  <a:cubicBezTo>
                    <a:pt x="80" y="77"/>
                    <a:pt x="79" y="77"/>
                    <a:pt x="78" y="77"/>
                  </a:cubicBezTo>
                  <a:cubicBezTo>
                    <a:pt x="77" y="76"/>
                    <a:pt x="76" y="76"/>
                    <a:pt x="76" y="75"/>
                  </a:cubicBezTo>
                  <a:cubicBezTo>
                    <a:pt x="76" y="75"/>
                    <a:pt x="76" y="75"/>
                    <a:pt x="75" y="75"/>
                  </a:cubicBezTo>
                  <a:cubicBezTo>
                    <a:pt x="75" y="75"/>
                    <a:pt x="75" y="75"/>
                    <a:pt x="74" y="74"/>
                  </a:cubicBezTo>
                  <a:cubicBezTo>
                    <a:pt x="74" y="73"/>
                    <a:pt x="75" y="72"/>
                    <a:pt x="74" y="72"/>
                  </a:cubicBezTo>
                  <a:cubicBezTo>
                    <a:pt x="73" y="71"/>
                    <a:pt x="73" y="71"/>
                    <a:pt x="74" y="70"/>
                  </a:cubicBezTo>
                  <a:cubicBezTo>
                    <a:pt x="74" y="70"/>
                    <a:pt x="74" y="68"/>
                    <a:pt x="73" y="67"/>
                  </a:cubicBezTo>
                  <a:cubicBezTo>
                    <a:pt x="72" y="66"/>
                    <a:pt x="72" y="64"/>
                    <a:pt x="72" y="64"/>
                  </a:cubicBezTo>
                  <a:cubicBezTo>
                    <a:pt x="72" y="64"/>
                    <a:pt x="69" y="64"/>
                    <a:pt x="69" y="64"/>
                  </a:cubicBezTo>
                  <a:cubicBezTo>
                    <a:pt x="68" y="64"/>
                    <a:pt x="67" y="64"/>
                    <a:pt x="66" y="63"/>
                  </a:cubicBezTo>
                  <a:cubicBezTo>
                    <a:pt x="65" y="62"/>
                    <a:pt x="63" y="60"/>
                    <a:pt x="62" y="59"/>
                  </a:cubicBezTo>
                  <a:cubicBezTo>
                    <a:pt x="60" y="58"/>
                    <a:pt x="59" y="57"/>
                    <a:pt x="58" y="56"/>
                  </a:cubicBezTo>
                  <a:cubicBezTo>
                    <a:pt x="57" y="54"/>
                    <a:pt x="57" y="55"/>
                    <a:pt x="56" y="54"/>
                  </a:cubicBezTo>
                  <a:cubicBezTo>
                    <a:pt x="54" y="53"/>
                    <a:pt x="54" y="54"/>
                    <a:pt x="53" y="53"/>
                  </a:cubicBezTo>
                  <a:cubicBezTo>
                    <a:pt x="52" y="53"/>
                    <a:pt x="52" y="53"/>
                    <a:pt x="51" y="54"/>
                  </a:cubicBezTo>
                  <a:cubicBezTo>
                    <a:pt x="50" y="54"/>
                    <a:pt x="49" y="52"/>
                    <a:pt x="48" y="51"/>
                  </a:cubicBezTo>
                  <a:cubicBezTo>
                    <a:pt x="46" y="50"/>
                    <a:pt x="44" y="50"/>
                    <a:pt x="43" y="50"/>
                  </a:cubicBezTo>
                  <a:cubicBezTo>
                    <a:pt x="42" y="50"/>
                    <a:pt x="42" y="48"/>
                    <a:pt x="42" y="47"/>
                  </a:cubicBezTo>
                  <a:cubicBezTo>
                    <a:pt x="41" y="46"/>
                    <a:pt x="41" y="47"/>
                    <a:pt x="40" y="47"/>
                  </a:cubicBezTo>
                  <a:cubicBezTo>
                    <a:pt x="39" y="48"/>
                    <a:pt x="39" y="47"/>
                    <a:pt x="38" y="47"/>
                  </a:cubicBezTo>
                  <a:cubicBezTo>
                    <a:pt x="37" y="47"/>
                    <a:pt x="36" y="47"/>
                    <a:pt x="35" y="47"/>
                  </a:cubicBezTo>
                  <a:cubicBezTo>
                    <a:pt x="35" y="47"/>
                    <a:pt x="35" y="49"/>
                    <a:pt x="34" y="49"/>
                  </a:cubicBezTo>
                  <a:cubicBezTo>
                    <a:pt x="34" y="49"/>
                    <a:pt x="32" y="49"/>
                    <a:pt x="31" y="49"/>
                  </a:cubicBezTo>
                  <a:cubicBezTo>
                    <a:pt x="30" y="48"/>
                    <a:pt x="28" y="49"/>
                    <a:pt x="27" y="50"/>
                  </a:cubicBezTo>
                  <a:cubicBezTo>
                    <a:pt x="26" y="51"/>
                    <a:pt x="24" y="52"/>
                    <a:pt x="24" y="53"/>
                  </a:cubicBezTo>
                  <a:cubicBezTo>
                    <a:pt x="24" y="54"/>
                    <a:pt x="24" y="55"/>
                    <a:pt x="24" y="55"/>
                  </a:cubicBezTo>
                  <a:cubicBezTo>
                    <a:pt x="23" y="55"/>
                    <a:pt x="22" y="56"/>
                    <a:pt x="21" y="56"/>
                  </a:cubicBezTo>
                  <a:cubicBezTo>
                    <a:pt x="20" y="56"/>
                    <a:pt x="18" y="56"/>
                    <a:pt x="18" y="56"/>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46" name="Freeform 626">
              <a:extLst>
                <a:ext uri="{FF2B5EF4-FFF2-40B4-BE49-F238E27FC236}">
                  <a16:creationId xmlns:a16="http://schemas.microsoft.com/office/drawing/2014/main" id="{5919F2FE-D630-471B-B958-B2D23BE98D36}"/>
                </a:ext>
              </a:extLst>
            </p:cNvPr>
            <p:cNvSpPr>
              <a:spLocks/>
            </p:cNvSpPr>
            <p:nvPr/>
          </p:nvSpPr>
          <p:spPr bwMode="gray">
            <a:xfrm>
              <a:off x="9157798" y="314087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47" name="Freeform 627">
              <a:extLst>
                <a:ext uri="{FF2B5EF4-FFF2-40B4-BE49-F238E27FC236}">
                  <a16:creationId xmlns:a16="http://schemas.microsoft.com/office/drawing/2014/main" id="{D75911FF-A2B3-40A8-B303-5E4F393F59EF}"/>
                </a:ext>
              </a:extLst>
            </p:cNvPr>
            <p:cNvSpPr>
              <a:spLocks/>
            </p:cNvSpPr>
            <p:nvPr/>
          </p:nvSpPr>
          <p:spPr bwMode="gray">
            <a:xfrm>
              <a:off x="9408100" y="29257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48" name="Freeform 628">
              <a:extLst>
                <a:ext uri="{FF2B5EF4-FFF2-40B4-BE49-F238E27FC236}">
                  <a16:creationId xmlns:a16="http://schemas.microsoft.com/office/drawing/2014/main" id="{743ABFA1-2032-492E-BA62-27A5B58B1E4E}"/>
                </a:ext>
              </a:extLst>
            </p:cNvPr>
            <p:cNvSpPr>
              <a:spLocks/>
            </p:cNvSpPr>
            <p:nvPr/>
          </p:nvSpPr>
          <p:spPr bwMode="gray">
            <a:xfrm>
              <a:off x="8745140" y="3448000"/>
              <a:ext cx="36531" cy="41943"/>
            </a:xfrm>
            <a:custGeom>
              <a:avLst/>
              <a:gdLst>
                <a:gd name="T0" fmla="*/ 9 w 14"/>
                <a:gd name="T1" fmla="*/ 1 h 16"/>
                <a:gd name="T2" fmla="*/ 10 w 14"/>
                <a:gd name="T3" fmla="*/ 2 h 16"/>
                <a:gd name="T4" fmla="*/ 11 w 14"/>
                <a:gd name="T5" fmla="*/ 4 h 16"/>
                <a:gd name="T6" fmla="*/ 11 w 14"/>
                <a:gd name="T7" fmla="*/ 5 h 16"/>
                <a:gd name="T8" fmla="*/ 10 w 14"/>
                <a:gd name="T9" fmla="*/ 5 h 16"/>
                <a:gd name="T10" fmla="*/ 9 w 14"/>
                <a:gd name="T11" fmla="*/ 7 h 16"/>
                <a:gd name="T12" fmla="*/ 9 w 14"/>
                <a:gd name="T13" fmla="*/ 8 h 16"/>
                <a:gd name="T14" fmla="*/ 11 w 14"/>
                <a:gd name="T15" fmla="*/ 8 h 16"/>
                <a:gd name="T16" fmla="*/ 12 w 14"/>
                <a:gd name="T17" fmla="*/ 11 h 16"/>
                <a:gd name="T18" fmla="*/ 13 w 14"/>
                <a:gd name="T19" fmla="*/ 13 h 16"/>
                <a:gd name="T20" fmla="*/ 14 w 14"/>
                <a:gd name="T21" fmla="*/ 16 h 16"/>
                <a:gd name="T22" fmla="*/ 9 w 14"/>
                <a:gd name="T23" fmla="*/ 16 h 16"/>
                <a:gd name="T24" fmla="*/ 8 w 14"/>
                <a:gd name="T25" fmla="*/ 14 h 16"/>
                <a:gd name="T26" fmla="*/ 7 w 14"/>
                <a:gd name="T27" fmla="*/ 11 h 16"/>
                <a:gd name="T28" fmla="*/ 0 w 14"/>
                <a:gd name="T29" fmla="*/ 10 h 16"/>
                <a:gd name="T30" fmla="*/ 1 w 14"/>
                <a:gd name="T31" fmla="*/ 8 h 16"/>
                <a:gd name="T32" fmla="*/ 3 w 14"/>
                <a:gd name="T33" fmla="*/ 2 h 16"/>
                <a:gd name="T34" fmla="*/ 5 w 14"/>
                <a:gd name="T35" fmla="*/ 0 h 16"/>
                <a:gd name="T36" fmla="*/ 9 w 14"/>
                <a:gd name="T3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6">
                  <a:moveTo>
                    <a:pt x="9" y="1"/>
                  </a:moveTo>
                  <a:cubicBezTo>
                    <a:pt x="9" y="1"/>
                    <a:pt x="10" y="2"/>
                    <a:pt x="10" y="2"/>
                  </a:cubicBezTo>
                  <a:cubicBezTo>
                    <a:pt x="10" y="3"/>
                    <a:pt x="11" y="4"/>
                    <a:pt x="11" y="4"/>
                  </a:cubicBezTo>
                  <a:cubicBezTo>
                    <a:pt x="11" y="5"/>
                    <a:pt x="12" y="5"/>
                    <a:pt x="11" y="5"/>
                  </a:cubicBezTo>
                  <a:cubicBezTo>
                    <a:pt x="11" y="6"/>
                    <a:pt x="10" y="5"/>
                    <a:pt x="10" y="5"/>
                  </a:cubicBezTo>
                  <a:cubicBezTo>
                    <a:pt x="10" y="5"/>
                    <a:pt x="9" y="6"/>
                    <a:pt x="9" y="7"/>
                  </a:cubicBezTo>
                  <a:cubicBezTo>
                    <a:pt x="8" y="7"/>
                    <a:pt x="8" y="8"/>
                    <a:pt x="9" y="8"/>
                  </a:cubicBezTo>
                  <a:cubicBezTo>
                    <a:pt x="10" y="8"/>
                    <a:pt x="11" y="7"/>
                    <a:pt x="11" y="8"/>
                  </a:cubicBezTo>
                  <a:cubicBezTo>
                    <a:pt x="11" y="9"/>
                    <a:pt x="11" y="10"/>
                    <a:pt x="12" y="11"/>
                  </a:cubicBezTo>
                  <a:cubicBezTo>
                    <a:pt x="12" y="12"/>
                    <a:pt x="13" y="13"/>
                    <a:pt x="13" y="13"/>
                  </a:cubicBezTo>
                  <a:cubicBezTo>
                    <a:pt x="14" y="14"/>
                    <a:pt x="14" y="16"/>
                    <a:pt x="14" y="16"/>
                  </a:cubicBezTo>
                  <a:cubicBezTo>
                    <a:pt x="12" y="16"/>
                    <a:pt x="11" y="16"/>
                    <a:pt x="9" y="16"/>
                  </a:cubicBezTo>
                  <a:cubicBezTo>
                    <a:pt x="9" y="16"/>
                    <a:pt x="8" y="15"/>
                    <a:pt x="8" y="14"/>
                  </a:cubicBezTo>
                  <a:cubicBezTo>
                    <a:pt x="8" y="13"/>
                    <a:pt x="7" y="12"/>
                    <a:pt x="7" y="11"/>
                  </a:cubicBezTo>
                  <a:cubicBezTo>
                    <a:pt x="6" y="11"/>
                    <a:pt x="3" y="11"/>
                    <a:pt x="0" y="10"/>
                  </a:cubicBezTo>
                  <a:cubicBezTo>
                    <a:pt x="0" y="10"/>
                    <a:pt x="0" y="9"/>
                    <a:pt x="1" y="8"/>
                  </a:cubicBezTo>
                  <a:cubicBezTo>
                    <a:pt x="2" y="7"/>
                    <a:pt x="3" y="3"/>
                    <a:pt x="3" y="2"/>
                  </a:cubicBezTo>
                  <a:cubicBezTo>
                    <a:pt x="4" y="0"/>
                    <a:pt x="4" y="0"/>
                    <a:pt x="5" y="0"/>
                  </a:cubicBezTo>
                  <a:cubicBezTo>
                    <a:pt x="7" y="0"/>
                    <a:pt x="8" y="0"/>
                    <a:pt x="9" y="1"/>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49" name="Freeform 629">
              <a:extLst>
                <a:ext uri="{FF2B5EF4-FFF2-40B4-BE49-F238E27FC236}">
                  <a16:creationId xmlns:a16="http://schemas.microsoft.com/office/drawing/2014/main" id="{2CCEF16F-1A19-4915-81FD-90ACBE5543FD}"/>
                </a:ext>
              </a:extLst>
            </p:cNvPr>
            <p:cNvSpPr>
              <a:spLocks/>
            </p:cNvSpPr>
            <p:nvPr/>
          </p:nvSpPr>
          <p:spPr bwMode="gray">
            <a:xfrm>
              <a:off x="8833083" y="3546768"/>
              <a:ext cx="21648" cy="44649"/>
            </a:xfrm>
            <a:custGeom>
              <a:avLst/>
              <a:gdLst>
                <a:gd name="T0" fmla="*/ 2 w 8"/>
                <a:gd name="T1" fmla="*/ 15 h 17"/>
                <a:gd name="T2" fmla="*/ 2 w 8"/>
                <a:gd name="T3" fmla="*/ 13 h 17"/>
                <a:gd name="T4" fmla="*/ 1 w 8"/>
                <a:gd name="T5" fmla="*/ 9 h 17"/>
                <a:gd name="T6" fmla="*/ 1 w 8"/>
                <a:gd name="T7" fmla="*/ 7 h 17"/>
                <a:gd name="T8" fmla="*/ 2 w 8"/>
                <a:gd name="T9" fmla="*/ 5 h 17"/>
                <a:gd name="T10" fmla="*/ 2 w 8"/>
                <a:gd name="T11" fmla="*/ 2 h 17"/>
                <a:gd name="T12" fmla="*/ 4 w 8"/>
                <a:gd name="T13" fmla="*/ 1 h 17"/>
                <a:gd name="T14" fmla="*/ 5 w 8"/>
                <a:gd name="T15" fmla="*/ 3 h 17"/>
                <a:gd name="T16" fmla="*/ 7 w 8"/>
                <a:gd name="T17" fmla="*/ 4 h 17"/>
                <a:gd name="T18" fmla="*/ 7 w 8"/>
                <a:gd name="T19" fmla="*/ 7 h 17"/>
                <a:gd name="T20" fmla="*/ 7 w 8"/>
                <a:gd name="T21" fmla="*/ 9 h 17"/>
                <a:gd name="T22" fmla="*/ 7 w 8"/>
                <a:gd name="T23" fmla="*/ 13 h 17"/>
                <a:gd name="T24" fmla="*/ 6 w 8"/>
                <a:gd name="T25" fmla="*/ 15 h 17"/>
                <a:gd name="T26" fmla="*/ 5 w 8"/>
                <a:gd name="T27" fmla="*/ 16 h 17"/>
                <a:gd name="T28" fmla="*/ 3 w 8"/>
                <a:gd name="T29" fmla="*/ 16 h 17"/>
                <a:gd name="T30" fmla="*/ 2 w 8"/>
                <a:gd name="T31"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7">
                  <a:moveTo>
                    <a:pt x="2" y="15"/>
                  </a:moveTo>
                  <a:cubicBezTo>
                    <a:pt x="2" y="15"/>
                    <a:pt x="2" y="15"/>
                    <a:pt x="2" y="13"/>
                  </a:cubicBezTo>
                  <a:cubicBezTo>
                    <a:pt x="1" y="12"/>
                    <a:pt x="1" y="10"/>
                    <a:pt x="1" y="9"/>
                  </a:cubicBezTo>
                  <a:cubicBezTo>
                    <a:pt x="0" y="8"/>
                    <a:pt x="1" y="8"/>
                    <a:pt x="1" y="7"/>
                  </a:cubicBezTo>
                  <a:cubicBezTo>
                    <a:pt x="1" y="6"/>
                    <a:pt x="2" y="5"/>
                    <a:pt x="2" y="5"/>
                  </a:cubicBezTo>
                  <a:cubicBezTo>
                    <a:pt x="2" y="4"/>
                    <a:pt x="2" y="3"/>
                    <a:pt x="2" y="2"/>
                  </a:cubicBezTo>
                  <a:cubicBezTo>
                    <a:pt x="2" y="2"/>
                    <a:pt x="3" y="0"/>
                    <a:pt x="4" y="1"/>
                  </a:cubicBezTo>
                  <a:cubicBezTo>
                    <a:pt x="4" y="2"/>
                    <a:pt x="5" y="2"/>
                    <a:pt x="5" y="3"/>
                  </a:cubicBezTo>
                  <a:cubicBezTo>
                    <a:pt x="6" y="3"/>
                    <a:pt x="6" y="3"/>
                    <a:pt x="7" y="4"/>
                  </a:cubicBezTo>
                  <a:cubicBezTo>
                    <a:pt x="7" y="4"/>
                    <a:pt x="7" y="6"/>
                    <a:pt x="7" y="7"/>
                  </a:cubicBezTo>
                  <a:cubicBezTo>
                    <a:pt x="7" y="8"/>
                    <a:pt x="7" y="8"/>
                    <a:pt x="7" y="9"/>
                  </a:cubicBezTo>
                  <a:cubicBezTo>
                    <a:pt x="8" y="10"/>
                    <a:pt x="7" y="12"/>
                    <a:pt x="7" y="13"/>
                  </a:cubicBezTo>
                  <a:cubicBezTo>
                    <a:pt x="7" y="13"/>
                    <a:pt x="7" y="14"/>
                    <a:pt x="6" y="15"/>
                  </a:cubicBezTo>
                  <a:cubicBezTo>
                    <a:pt x="6" y="16"/>
                    <a:pt x="6" y="16"/>
                    <a:pt x="5" y="16"/>
                  </a:cubicBezTo>
                  <a:cubicBezTo>
                    <a:pt x="5" y="16"/>
                    <a:pt x="3" y="17"/>
                    <a:pt x="3" y="16"/>
                  </a:cubicBezTo>
                  <a:lnTo>
                    <a:pt x="2" y="15"/>
                  </a:ln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50" name="Freeform 630">
              <a:extLst>
                <a:ext uri="{FF2B5EF4-FFF2-40B4-BE49-F238E27FC236}">
                  <a16:creationId xmlns:a16="http://schemas.microsoft.com/office/drawing/2014/main" id="{19B76DDC-3AA2-4B30-89D9-CFA0E525F4EE}"/>
                </a:ext>
              </a:extLst>
            </p:cNvPr>
            <p:cNvSpPr>
              <a:spLocks/>
            </p:cNvSpPr>
            <p:nvPr/>
          </p:nvSpPr>
          <p:spPr bwMode="gray">
            <a:xfrm>
              <a:off x="8680197" y="3130050"/>
              <a:ext cx="106886" cy="96062"/>
            </a:xfrm>
            <a:custGeom>
              <a:avLst/>
              <a:gdLst>
                <a:gd name="T0" fmla="*/ 32 w 41"/>
                <a:gd name="T1" fmla="*/ 34 h 37"/>
                <a:gd name="T2" fmla="*/ 32 w 41"/>
                <a:gd name="T3" fmla="*/ 30 h 37"/>
                <a:gd name="T4" fmla="*/ 33 w 41"/>
                <a:gd name="T5" fmla="*/ 29 h 37"/>
                <a:gd name="T6" fmla="*/ 34 w 41"/>
                <a:gd name="T7" fmla="*/ 30 h 37"/>
                <a:gd name="T8" fmla="*/ 35 w 41"/>
                <a:gd name="T9" fmla="*/ 27 h 37"/>
                <a:gd name="T10" fmla="*/ 34 w 41"/>
                <a:gd name="T11" fmla="*/ 23 h 37"/>
                <a:gd name="T12" fmla="*/ 34 w 41"/>
                <a:gd name="T13" fmla="*/ 19 h 37"/>
                <a:gd name="T14" fmla="*/ 36 w 41"/>
                <a:gd name="T15" fmla="*/ 17 h 37"/>
                <a:gd name="T16" fmla="*/ 41 w 41"/>
                <a:gd name="T17" fmla="*/ 18 h 37"/>
                <a:gd name="T18" fmla="*/ 38 w 41"/>
                <a:gd name="T19" fmla="*/ 14 h 37"/>
                <a:gd name="T20" fmla="*/ 35 w 41"/>
                <a:gd name="T21" fmla="*/ 13 h 37"/>
                <a:gd name="T22" fmla="*/ 32 w 41"/>
                <a:gd name="T23" fmla="*/ 10 h 37"/>
                <a:gd name="T24" fmla="*/ 29 w 41"/>
                <a:gd name="T25" fmla="*/ 4 h 37"/>
                <a:gd name="T26" fmla="*/ 25 w 41"/>
                <a:gd name="T27" fmla="*/ 0 h 37"/>
                <a:gd name="T28" fmla="*/ 22 w 41"/>
                <a:gd name="T29" fmla="*/ 4 h 37"/>
                <a:gd name="T30" fmla="*/ 20 w 41"/>
                <a:gd name="T31" fmla="*/ 7 h 37"/>
                <a:gd name="T32" fmla="*/ 15 w 41"/>
                <a:gd name="T33" fmla="*/ 3 h 37"/>
                <a:gd name="T34" fmla="*/ 11 w 41"/>
                <a:gd name="T35" fmla="*/ 0 h 37"/>
                <a:gd name="T36" fmla="*/ 9 w 41"/>
                <a:gd name="T37" fmla="*/ 1 h 37"/>
                <a:gd name="T38" fmla="*/ 10 w 41"/>
                <a:gd name="T39" fmla="*/ 3 h 37"/>
                <a:gd name="T40" fmla="*/ 12 w 41"/>
                <a:gd name="T41" fmla="*/ 7 h 37"/>
                <a:gd name="T42" fmla="*/ 8 w 41"/>
                <a:gd name="T43" fmla="*/ 7 h 37"/>
                <a:gd name="T44" fmla="*/ 4 w 41"/>
                <a:gd name="T45" fmla="*/ 5 h 37"/>
                <a:gd name="T46" fmla="*/ 0 w 41"/>
                <a:gd name="T47" fmla="*/ 6 h 37"/>
                <a:gd name="T48" fmla="*/ 2 w 41"/>
                <a:gd name="T49" fmla="*/ 9 h 37"/>
                <a:gd name="T50" fmla="*/ 5 w 41"/>
                <a:gd name="T51" fmla="*/ 11 h 37"/>
                <a:gd name="T52" fmla="*/ 7 w 41"/>
                <a:gd name="T53" fmla="*/ 16 h 37"/>
                <a:gd name="T54" fmla="*/ 7 w 41"/>
                <a:gd name="T55" fmla="*/ 19 h 37"/>
                <a:gd name="T56" fmla="*/ 11 w 41"/>
                <a:gd name="T57" fmla="*/ 23 h 37"/>
                <a:gd name="T58" fmla="*/ 13 w 41"/>
                <a:gd name="T59" fmla="*/ 25 h 37"/>
                <a:gd name="T60" fmla="*/ 14 w 41"/>
                <a:gd name="T61" fmla="*/ 29 h 37"/>
                <a:gd name="T62" fmla="*/ 16 w 41"/>
                <a:gd name="T63" fmla="*/ 29 h 37"/>
                <a:gd name="T64" fmla="*/ 19 w 41"/>
                <a:gd name="T65" fmla="*/ 26 h 37"/>
                <a:gd name="T66" fmla="*/ 24 w 41"/>
                <a:gd name="T67" fmla="*/ 23 h 37"/>
                <a:gd name="T68" fmla="*/ 26 w 41"/>
                <a:gd name="T69" fmla="*/ 26 h 37"/>
                <a:gd name="T70" fmla="*/ 27 w 41"/>
                <a:gd name="T71" fmla="*/ 30 h 37"/>
                <a:gd name="T72" fmla="*/ 27 w 41"/>
                <a:gd name="T73" fmla="*/ 33 h 37"/>
                <a:gd name="T74" fmla="*/ 31 w 41"/>
                <a:gd name="T75"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 h="37">
                  <a:moveTo>
                    <a:pt x="32" y="36"/>
                  </a:moveTo>
                  <a:cubicBezTo>
                    <a:pt x="32" y="36"/>
                    <a:pt x="32" y="35"/>
                    <a:pt x="32" y="34"/>
                  </a:cubicBezTo>
                  <a:cubicBezTo>
                    <a:pt x="31" y="32"/>
                    <a:pt x="31" y="32"/>
                    <a:pt x="31" y="31"/>
                  </a:cubicBezTo>
                  <a:cubicBezTo>
                    <a:pt x="32" y="31"/>
                    <a:pt x="32" y="31"/>
                    <a:pt x="32" y="30"/>
                  </a:cubicBezTo>
                  <a:cubicBezTo>
                    <a:pt x="32" y="28"/>
                    <a:pt x="32" y="27"/>
                    <a:pt x="32" y="28"/>
                  </a:cubicBezTo>
                  <a:cubicBezTo>
                    <a:pt x="33" y="28"/>
                    <a:pt x="33" y="29"/>
                    <a:pt x="33" y="29"/>
                  </a:cubicBezTo>
                  <a:cubicBezTo>
                    <a:pt x="33" y="29"/>
                    <a:pt x="33" y="30"/>
                    <a:pt x="33" y="30"/>
                  </a:cubicBezTo>
                  <a:cubicBezTo>
                    <a:pt x="32" y="30"/>
                    <a:pt x="34" y="31"/>
                    <a:pt x="34" y="30"/>
                  </a:cubicBezTo>
                  <a:cubicBezTo>
                    <a:pt x="34" y="28"/>
                    <a:pt x="33" y="26"/>
                    <a:pt x="34" y="26"/>
                  </a:cubicBezTo>
                  <a:cubicBezTo>
                    <a:pt x="35" y="27"/>
                    <a:pt x="35" y="28"/>
                    <a:pt x="35" y="27"/>
                  </a:cubicBezTo>
                  <a:cubicBezTo>
                    <a:pt x="35" y="26"/>
                    <a:pt x="34" y="25"/>
                    <a:pt x="34" y="25"/>
                  </a:cubicBezTo>
                  <a:cubicBezTo>
                    <a:pt x="33" y="24"/>
                    <a:pt x="34" y="24"/>
                    <a:pt x="34" y="23"/>
                  </a:cubicBezTo>
                  <a:cubicBezTo>
                    <a:pt x="35" y="23"/>
                    <a:pt x="34" y="22"/>
                    <a:pt x="34" y="21"/>
                  </a:cubicBezTo>
                  <a:cubicBezTo>
                    <a:pt x="34" y="20"/>
                    <a:pt x="34" y="20"/>
                    <a:pt x="34" y="19"/>
                  </a:cubicBezTo>
                  <a:cubicBezTo>
                    <a:pt x="34" y="18"/>
                    <a:pt x="34" y="18"/>
                    <a:pt x="34" y="17"/>
                  </a:cubicBezTo>
                  <a:cubicBezTo>
                    <a:pt x="35" y="17"/>
                    <a:pt x="35" y="17"/>
                    <a:pt x="36" y="17"/>
                  </a:cubicBezTo>
                  <a:cubicBezTo>
                    <a:pt x="37" y="16"/>
                    <a:pt x="38" y="15"/>
                    <a:pt x="39" y="16"/>
                  </a:cubicBezTo>
                  <a:cubicBezTo>
                    <a:pt x="40" y="17"/>
                    <a:pt x="41" y="18"/>
                    <a:pt x="41" y="18"/>
                  </a:cubicBezTo>
                  <a:cubicBezTo>
                    <a:pt x="41" y="18"/>
                    <a:pt x="40" y="16"/>
                    <a:pt x="40" y="15"/>
                  </a:cubicBezTo>
                  <a:cubicBezTo>
                    <a:pt x="39" y="14"/>
                    <a:pt x="39" y="14"/>
                    <a:pt x="38" y="14"/>
                  </a:cubicBezTo>
                  <a:cubicBezTo>
                    <a:pt x="38" y="14"/>
                    <a:pt x="37" y="13"/>
                    <a:pt x="36" y="13"/>
                  </a:cubicBezTo>
                  <a:cubicBezTo>
                    <a:pt x="36" y="13"/>
                    <a:pt x="35" y="14"/>
                    <a:pt x="35" y="13"/>
                  </a:cubicBezTo>
                  <a:cubicBezTo>
                    <a:pt x="34" y="13"/>
                    <a:pt x="33" y="14"/>
                    <a:pt x="33" y="12"/>
                  </a:cubicBezTo>
                  <a:cubicBezTo>
                    <a:pt x="33" y="11"/>
                    <a:pt x="33" y="11"/>
                    <a:pt x="32" y="10"/>
                  </a:cubicBezTo>
                  <a:cubicBezTo>
                    <a:pt x="32" y="10"/>
                    <a:pt x="30" y="8"/>
                    <a:pt x="30" y="7"/>
                  </a:cubicBezTo>
                  <a:cubicBezTo>
                    <a:pt x="30" y="6"/>
                    <a:pt x="29" y="5"/>
                    <a:pt x="29" y="4"/>
                  </a:cubicBezTo>
                  <a:cubicBezTo>
                    <a:pt x="28" y="3"/>
                    <a:pt x="25" y="0"/>
                    <a:pt x="25" y="0"/>
                  </a:cubicBezTo>
                  <a:cubicBezTo>
                    <a:pt x="25" y="0"/>
                    <a:pt x="25" y="0"/>
                    <a:pt x="25" y="0"/>
                  </a:cubicBezTo>
                  <a:cubicBezTo>
                    <a:pt x="25" y="1"/>
                    <a:pt x="24" y="2"/>
                    <a:pt x="24" y="3"/>
                  </a:cubicBezTo>
                  <a:cubicBezTo>
                    <a:pt x="24" y="3"/>
                    <a:pt x="23" y="3"/>
                    <a:pt x="22" y="4"/>
                  </a:cubicBezTo>
                  <a:cubicBezTo>
                    <a:pt x="21" y="5"/>
                    <a:pt x="21" y="5"/>
                    <a:pt x="21" y="6"/>
                  </a:cubicBezTo>
                  <a:cubicBezTo>
                    <a:pt x="21" y="6"/>
                    <a:pt x="21" y="7"/>
                    <a:pt x="20" y="7"/>
                  </a:cubicBezTo>
                  <a:cubicBezTo>
                    <a:pt x="20" y="7"/>
                    <a:pt x="18" y="6"/>
                    <a:pt x="17" y="6"/>
                  </a:cubicBezTo>
                  <a:cubicBezTo>
                    <a:pt x="16" y="6"/>
                    <a:pt x="16" y="4"/>
                    <a:pt x="15" y="3"/>
                  </a:cubicBezTo>
                  <a:cubicBezTo>
                    <a:pt x="15" y="2"/>
                    <a:pt x="14" y="2"/>
                    <a:pt x="13" y="2"/>
                  </a:cubicBezTo>
                  <a:cubicBezTo>
                    <a:pt x="12" y="1"/>
                    <a:pt x="12" y="0"/>
                    <a:pt x="11" y="0"/>
                  </a:cubicBezTo>
                  <a:cubicBezTo>
                    <a:pt x="11" y="0"/>
                    <a:pt x="10" y="0"/>
                    <a:pt x="10" y="0"/>
                  </a:cubicBezTo>
                  <a:cubicBezTo>
                    <a:pt x="10" y="0"/>
                    <a:pt x="10" y="1"/>
                    <a:pt x="9" y="1"/>
                  </a:cubicBezTo>
                  <a:cubicBezTo>
                    <a:pt x="9" y="1"/>
                    <a:pt x="8" y="2"/>
                    <a:pt x="8" y="3"/>
                  </a:cubicBezTo>
                  <a:cubicBezTo>
                    <a:pt x="9" y="4"/>
                    <a:pt x="10" y="3"/>
                    <a:pt x="10" y="3"/>
                  </a:cubicBezTo>
                  <a:cubicBezTo>
                    <a:pt x="10" y="4"/>
                    <a:pt x="10" y="4"/>
                    <a:pt x="11" y="5"/>
                  </a:cubicBezTo>
                  <a:cubicBezTo>
                    <a:pt x="12" y="5"/>
                    <a:pt x="13" y="6"/>
                    <a:pt x="12" y="7"/>
                  </a:cubicBezTo>
                  <a:cubicBezTo>
                    <a:pt x="12" y="8"/>
                    <a:pt x="11" y="9"/>
                    <a:pt x="10" y="8"/>
                  </a:cubicBezTo>
                  <a:cubicBezTo>
                    <a:pt x="10" y="7"/>
                    <a:pt x="9" y="7"/>
                    <a:pt x="8" y="7"/>
                  </a:cubicBezTo>
                  <a:cubicBezTo>
                    <a:pt x="7" y="7"/>
                    <a:pt x="6" y="7"/>
                    <a:pt x="6" y="6"/>
                  </a:cubicBezTo>
                  <a:cubicBezTo>
                    <a:pt x="5" y="5"/>
                    <a:pt x="5" y="5"/>
                    <a:pt x="4" y="5"/>
                  </a:cubicBezTo>
                  <a:cubicBezTo>
                    <a:pt x="3" y="4"/>
                    <a:pt x="2" y="4"/>
                    <a:pt x="2" y="4"/>
                  </a:cubicBezTo>
                  <a:cubicBezTo>
                    <a:pt x="1" y="5"/>
                    <a:pt x="0" y="6"/>
                    <a:pt x="0" y="6"/>
                  </a:cubicBezTo>
                  <a:cubicBezTo>
                    <a:pt x="0" y="6"/>
                    <a:pt x="1" y="7"/>
                    <a:pt x="1" y="8"/>
                  </a:cubicBezTo>
                  <a:cubicBezTo>
                    <a:pt x="2" y="8"/>
                    <a:pt x="2" y="9"/>
                    <a:pt x="2" y="9"/>
                  </a:cubicBezTo>
                  <a:cubicBezTo>
                    <a:pt x="3" y="8"/>
                    <a:pt x="3" y="9"/>
                    <a:pt x="4" y="10"/>
                  </a:cubicBezTo>
                  <a:cubicBezTo>
                    <a:pt x="5" y="10"/>
                    <a:pt x="5" y="11"/>
                    <a:pt x="5" y="11"/>
                  </a:cubicBezTo>
                  <a:cubicBezTo>
                    <a:pt x="4" y="12"/>
                    <a:pt x="4" y="12"/>
                    <a:pt x="4" y="13"/>
                  </a:cubicBezTo>
                  <a:cubicBezTo>
                    <a:pt x="5" y="14"/>
                    <a:pt x="5" y="15"/>
                    <a:pt x="7" y="16"/>
                  </a:cubicBezTo>
                  <a:cubicBezTo>
                    <a:pt x="8" y="16"/>
                    <a:pt x="9" y="17"/>
                    <a:pt x="8" y="18"/>
                  </a:cubicBezTo>
                  <a:cubicBezTo>
                    <a:pt x="8" y="18"/>
                    <a:pt x="8" y="19"/>
                    <a:pt x="7" y="19"/>
                  </a:cubicBezTo>
                  <a:cubicBezTo>
                    <a:pt x="6" y="20"/>
                    <a:pt x="7" y="20"/>
                    <a:pt x="8" y="21"/>
                  </a:cubicBezTo>
                  <a:cubicBezTo>
                    <a:pt x="9" y="23"/>
                    <a:pt x="11" y="23"/>
                    <a:pt x="11" y="23"/>
                  </a:cubicBezTo>
                  <a:cubicBezTo>
                    <a:pt x="12" y="24"/>
                    <a:pt x="12" y="24"/>
                    <a:pt x="13" y="24"/>
                  </a:cubicBezTo>
                  <a:cubicBezTo>
                    <a:pt x="13" y="24"/>
                    <a:pt x="14" y="24"/>
                    <a:pt x="13" y="25"/>
                  </a:cubicBezTo>
                  <a:cubicBezTo>
                    <a:pt x="13" y="25"/>
                    <a:pt x="13" y="26"/>
                    <a:pt x="14" y="27"/>
                  </a:cubicBezTo>
                  <a:cubicBezTo>
                    <a:pt x="14" y="28"/>
                    <a:pt x="14" y="27"/>
                    <a:pt x="14" y="29"/>
                  </a:cubicBezTo>
                  <a:cubicBezTo>
                    <a:pt x="14" y="30"/>
                    <a:pt x="14" y="31"/>
                    <a:pt x="14" y="31"/>
                  </a:cubicBezTo>
                  <a:cubicBezTo>
                    <a:pt x="15" y="31"/>
                    <a:pt x="15" y="30"/>
                    <a:pt x="16" y="29"/>
                  </a:cubicBezTo>
                  <a:cubicBezTo>
                    <a:pt x="16" y="28"/>
                    <a:pt x="17" y="29"/>
                    <a:pt x="18" y="28"/>
                  </a:cubicBezTo>
                  <a:cubicBezTo>
                    <a:pt x="18" y="27"/>
                    <a:pt x="18" y="26"/>
                    <a:pt x="19" y="26"/>
                  </a:cubicBezTo>
                  <a:cubicBezTo>
                    <a:pt x="20" y="26"/>
                    <a:pt x="20" y="25"/>
                    <a:pt x="21" y="24"/>
                  </a:cubicBezTo>
                  <a:cubicBezTo>
                    <a:pt x="22" y="23"/>
                    <a:pt x="22" y="23"/>
                    <a:pt x="24" y="23"/>
                  </a:cubicBezTo>
                  <a:cubicBezTo>
                    <a:pt x="25" y="23"/>
                    <a:pt x="25" y="24"/>
                    <a:pt x="26" y="25"/>
                  </a:cubicBezTo>
                  <a:cubicBezTo>
                    <a:pt x="26" y="25"/>
                    <a:pt x="27" y="26"/>
                    <a:pt x="26" y="26"/>
                  </a:cubicBezTo>
                  <a:cubicBezTo>
                    <a:pt x="26" y="26"/>
                    <a:pt x="25" y="27"/>
                    <a:pt x="26" y="28"/>
                  </a:cubicBezTo>
                  <a:cubicBezTo>
                    <a:pt x="26" y="28"/>
                    <a:pt x="28" y="29"/>
                    <a:pt x="27" y="30"/>
                  </a:cubicBezTo>
                  <a:cubicBezTo>
                    <a:pt x="26" y="30"/>
                    <a:pt x="25" y="30"/>
                    <a:pt x="25" y="31"/>
                  </a:cubicBezTo>
                  <a:cubicBezTo>
                    <a:pt x="25" y="32"/>
                    <a:pt x="26" y="33"/>
                    <a:pt x="27" y="33"/>
                  </a:cubicBezTo>
                  <a:cubicBezTo>
                    <a:pt x="28" y="34"/>
                    <a:pt x="29" y="35"/>
                    <a:pt x="30" y="35"/>
                  </a:cubicBezTo>
                  <a:cubicBezTo>
                    <a:pt x="30" y="36"/>
                    <a:pt x="30" y="37"/>
                    <a:pt x="31" y="36"/>
                  </a:cubicBezTo>
                  <a:cubicBezTo>
                    <a:pt x="32" y="36"/>
                    <a:pt x="32" y="36"/>
                    <a:pt x="32" y="36"/>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51" name="Freeform 631">
              <a:extLst>
                <a:ext uri="{FF2B5EF4-FFF2-40B4-BE49-F238E27FC236}">
                  <a16:creationId xmlns:a16="http://schemas.microsoft.com/office/drawing/2014/main" id="{40C40AF5-AC33-453F-9D24-6B39BF506E9E}"/>
                </a:ext>
              </a:extLst>
            </p:cNvPr>
            <p:cNvSpPr>
              <a:spLocks/>
            </p:cNvSpPr>
            <p:nvPr/>
          </p:nvSpPr>
          <p:spPr bwMode="gray">
            <a:xfrm>
              <a:off x="8651784" y="3146286"/>
              <a:ext cx="64943" cy="63590"/>
            </a:xfrm>
            <a:custGeom>
              <a:avLst/>
              <a:gdLst>
                <a:gd name="T0" fmla="*/ 11 w 25"/>
                <a:gd name="T1" fmla="*/ 0 h 25"/>
                <a:gd name="T2" fmla="*/ 10 w 25"/>
                <a:gd name="T3" fmla="*/ 0 h 25"/>
                <a:gd name="T4" fmla="*/ 8 w 25"/>
                <a:gd name="T5" fmla="*/ 1 h 25"/>
                <a:gd name="T6" fmla="*/ 6 w 25"/>
                <a:gd name="T7" fmla="*/ 1 h 25"/>
                <a:gd name="T8" fmla="*/ 4 w 25"/>
                <a:gd name="T9" fmla="*/ 1 h 25"/>
                <a:gd name="T10" fmla="*/ 2 w 25"/>
                <a:gd name="T11" fmla="*/ 1 h 25"/>
                <a:gd name="T12" fmla="*/ 0 w 25"/>
                <a:gd name="T13" fmla="*/ 1 h 25"/>
                <a:gd name="T14" fmla="*/ 1 w 25"/>
                <a:gd name="T15" fmla="*/ 3 h 25"/>
                <a:gd name="T16" fmla="*/ 2 w 25"/>
                <a:gd name="T17" fmla="*/ 6 h 25"/>
                <a:gd name="T18" fmla="*/ 2 w 25"/>
                <a:gd name="T19" fmla="*/ 10 h 25"/>
                <a:gd name="T20" fmla="*/ 3 w 25"/>
                <a:gd name="T21" fmla="*/ 12 h 25"/>
                <a:gd name="T22" fmla="*/ 4 w 25"/>
                <a:gd name="T23" fmla="*/ 13 h 25"/>
                <a:gd name="T24" fmla="*/ 7 w 25"/>
                <a:gd name="T25" fmla="*/ 13 h 25"/>
                <a:gd name="T26" fmla="*/ 9 w 25"/>
                <a:gd name="T27" fmla="*/ 14 h 25"/>
                <a:gd name="T28" fmla="*/ 10 w 25"/>
                <a:gd name="T29" fmla="*/ 15 h 25"/>
                <a:gd name="T30" fmla="*/ 10 w 25"/>
                <a:gd name="T31" fmla="*/ 15 h 25"/>
                <a:gd name="T32" fmla="*/ 12 w 25"/>
                <a:gd name="T33" fmla="*/ 17 h 25"/>
                <a:gd name="T34" fmla="*/ 13 w 25"/>
                <a:gd name="T35" fmla="*/ 16 h 25"/>
                <a:gd name="T36" fmla="*/ 15 w 25"/>
                <a:gd name="T37" fmla="*/ 17 h 25"/>
                <a:gd name="T38" fmla="*/ 15 w 25"/>
                <a:gd name="T39" fmla="*/ 18 h 25"/>
                <a:gd name="T40" fmla="*/ 17 w 25"/>
                <a:gd name="T41" fmla="*/ 19 h 25"/>
                <a:gd name="T42" fmla="*/ 19 w 25"/>
                <a:gd name="T43" fmla="*/ 18 h 25"/>
                <a:gd name="T44" fmla="*/ 20 w 25"/>
                <a:gd name="T45" fmla="*/ 20 h 25"/>
                <a:gd name="T46" fmla="*/ 21 w 25"/>
                <a:gd name="T47" fmla="*/ 21 h 25"/>
                <a:gd name="T48" fmla="*/ 22 w 25"/>
                <a:gd name="T49" fmla="*/ 24 h 25"/>
                <a:gd name="T50" fmla="*/ 22 w 25"/>
                <a:gd name="T51" fmla="*/ 25 h 25"/>
                <a:gd name="T52" fmla="*/ 25 w 25"/>
                <a:gd name="T53" fmla="*/ 25 h 25"/>
                <a:gd name="T54" fmla="*/ 25 w 25"/>
                <a:gd name="T55" fmla="*/ 23 h 25"/>
                <a:gd name="T56" fmla="*/ 25 w 25"/>
                <a:gd name="T57" fmla="*/ 21 h 25"/>
                <a:gd name="T58" fmla="*/ 24 w 25"/>
                <a:gd name="T59" fmla="*/ 19 h 25"/>
                <a:gd name="T60" fmla="*/ 24 w 25"/>
                <a:gd name="T61" fmla="*/ 18 h 25"/>
                <a:gd name="T62" fmla="*/ 22 w 25"/>
                <a:gd name="T63" fmla="*/ 17 h 25"/>
                <a:gd name="T64" fmla="*/ 19 w 25"/>
                <a:gd name="T65" fmla="*/ 15 h 25"/>
                <a:gd name="T66" fmla="*/ 18 w 25"/>
                <a:gd name="T67" fmla="*/ 13 h 25"/>
                <a:gd name="T68" fmla="*/ 19 w 25"/>
                <a:gd name="T69" fmla="*/ 12 h 25"/>
                <a:gd name="T70" fmla="*/ 18 w 25"/>
                <a:gd name="T71" fmla="*/ 10 h 25"/>
                <a:gd name="T72" fmla="*/ 15 w 25"/>
                <a:gd name="T73" fmla="*/ 7 h 25"/>
                <a:gd name="T74" fmla="*/ 16 w 25"/>
                <a:gd name="T75" fmla="*/ 5 h 25"/>
                <a:gd name="T76" fmla="*/ 15 w 25"/>
                <a:gd name="T77" fmla="*/ 4 h 25"/>
                <a:gd name="T78" fmla="*/ 13 w 25"/>
                <a:gd name="T79" fmla="*/ 3 h 25"/>
                <a:gd name="T80" fmla="*/ 12 w 25"/>
                <a:gd name="T81" fmla="*/ 2 h 25"/>
                <a:gd name="T82" fmla="*/ 11 w 25"/>
                <a:gd name="T8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 h="25">
                  <a:moveTo>
                    <a:pt x="11" y="0"/>
                  </a:moveTo>
                  <a:cubicBezTo>
                    <a:pt x="11" y="0"/>
                    <a:pt x="11" y="0"/>
                    <a:pt x="10" y="0"/>
                  </a:cubicBezTo>
                  <a:cubicBezTo>
                    <a:pt x="9" y="1"/>
                    <a:pt x="8" y="0"/>
                    <a:pt x="8" y="1"/>
                  </a:cubicBezTo>
                  <a:cubicBezTo>
                    <a:pt x="7" y="1"/>
                    <a:pt x="7" y="1"/>
                    <a:pt x="6" y="1"/>
                  </a:cubicBezTo>
                  <a:cubicBezTo>
                    <a:pt x="5" y="0"/>
                    <a:pt x="4" y="1"/>
                    <a:pt x="4" y="1"/>
                  </a:cubicBezTo>
                  <a:cubicBezTo>
                    <a:pt x="3" y="1"/>
                    <a:pt x="3" y="1"/>
                    <a:pt x="2" y="1"/>
                  </a:cubicBezTo>
                  <a:cubicBezTo>
                    <a:pt x="1" y="1"/>
                    <a:pt x="0" y="1"/>
                    <a:pt x="0" y="1"/>
                  </a:cubicBezTo>
                  <a:cubicBezTo>
                    <a:pt x="0" y="1"/>
                    <a:pt x="0" y="2"/>
                    <a:pt x="1" y="3"/>
                  </a:cubicBezTo>
                  <a:cubicBezTo>
                    <a:pt x="1" y="3"/>
                    <a:pt x="1" y="5"/>
                    <a:pt x="2" y="6"/>
                  </a:cubicBezTo>
                  <a:cubicBezTo>
                    <a:pt x="2" y="8"/>
                    <a:pt x="2" y="8"/>
                    <a:pt x="2" y="10"/>
                  </a:cubicBezTo>
                  <a:cubicBezTo>
                    <a:pt x="3" y="11"/>
                    <a:pt x="3" y="11"/>
                    <a:pt x="3" y="12"/>
                  </a:cubicBezTo>
                  <a:cubicBezTo>
                    <a:pt x="3" y="13"/>
                    <a:pt x="3" y="13"/>
                    <a:pt x="4" y="13"/>
                  </a:cubicBezTo>
                  <a:cubicBezTo>
                    <a:pt x="5" y="13"/>
                    <a:pt x="6" y="14"/>
                    <a:pt x="7" y="13"/>
                  </a:cubicBezTo>
                  <a:cubicBezTo>
                    <a:pt x="8" y="13"/>
                    <a:pt x="9" y="13"/>
                    <a:pt x="9" y="14"/>
                  </a:cubicBezTo>
                  <a:cubicBezTo>
                    <a:pt x="10" y="15"/>
                    <a:pt x="10" y="15"/>
                    <a:pt x="10" y="15"/>
                  </a:cubicBezTo>
                  <a:cubicBezTo>
                    <a:pt x="10" y="15"/>
                    <a:pt x="10" y="15"/>
                    <a:pt x="10" y="15"/>
                  </a:cubicBezTo>
                  <a:cubicBezTo>
                    <a:pt x="11" y="16"/>
                    <a:pt x="11" y="16"/>
                    <a:pt x="12" y="17"/>
                  </a:cubicBezTo>
                  <a:cubicBezTo>
                    <a:pt x="12" y="17"/>
                    <a:pt x="12" y="16"/>
                    <a:pt x="13" y="16"/>
                  </a:cubicBezTo>
                  <a:cubicBezTo>
                    <a:pt x="14" y="16"/>
                    <a:pt x="15" y="17"/>
                    <a:pt x="15" y="17"/>
                  </a:cubicBezTo>
                  <a:cubicBezTo>
                    <a:pt x="15" y="18"/>
                    <a:pt x="15" y="18"/>
                    <a:pt x="15" y="18"/>
                  </a:cubicBezTo>
                  <a:cubicBezTo>
                    <a:pt x="16" y="18"/>
                    <a:pt x="16" y="19"/>
                    <a:pt x="17" y="19"/>
                  </a:cubicBezTo>
                  <a:cubicBezTo>
                    <a:pt x="18" y="18"/>
                    <a:pt x="18" y="18"/>
                    <a:pt x="19" y="18"/>
                  </a:cubicBezTo>
                  <a:cubicBezTo>
                    <a:pt x="20" y="18"/>
                    <a:pt x="20" y="19"/>
                    <a:pt x="20" y="20"/>
                  </a:cubicBezTo>
                  <a:cubicBezTo>
                    <a:pt x="20" y="21"/>
                    <a:pt x="21" y="21"/>
                    <a:pt x="21" y="21"/>
                  </a:cubicBezTo>
                  <a:cubicBezTo>
                    <a:pt x="21" y="22"/>
                    <a:pt x="22" y="23"/>
                    <a:pt x="22" y="24"/>
                  </a:cubicBezTo>
                  <a:cubicBezTo>
                    <a:pt x="22" y="25"/>
                    <a:pt x="22" y="25"/>
                    <a:pt x="22" y="25"/>
                  </a:cubicBezTo>
                  <a:cubicBezTo>
                    <a:pt x="23" y="25"/>
                    <a:pt x="24" y="25"/>
                    <a:pt x="25" y="25"/>
                  </a:cubicBezTo>
                  <a:cubicBezTo>
                    <a:pt x="25" y="25"/>
                    <a:pt x="25" y="24"/>
                    <a:pt x="25" y="23"/>
                  </a:cubicBezTo>
                  <a:cubicBezTo>
                    <a:pt x="25" y="21"/>
                    <a:pt x="25" y="22"/>
                    <a:pt x="25" y="21"/>
                  </a:cubicBezTo>
                  <a:cubicBezTo>
                    <a:pt x="24" y="20"/>
                    <a:pt x="24" y="19"/>
                    <a:pt x="24" y="19"/>
                  </a:cubicBezTo>
                  <a:cubicBezTo>
                    <a:pt x="25" y="18"/>
                    <a:pt x="24" y="18"/>
                    <a:pt x="24" y="18"/>
                  </a:cubicBezTo>
                  <a:cubicBezTo>
                    <a:pt x="23" y="18"/>
                    <a:pt x="23" y="18"/>
                    <a:pt x="22" y="17"/>
                  </a:cubicBezTo>
                  <a:cubicBezTo>
                    <a:pt x="22" y="17"/>
                    <a:pt x="20" y="17"/>
                    <a:pt x="19" y="15"/>
                  </a:cubicBezTo>
                  <a:cubicBezTo>
                    <a:pt x="18" y="14"/>
                    <a:pt x="17" y="14"/>
                    <a:pt x="18" y="13"/>
                  </a:cubicBezTo>
                  <a:cubicBezTo>
                    <a:pt x="19" y="13"/>
                    <a:pt x="19" y="12"/>
                    <a:pt x="19" y="12"/>
                  </a:cubicBezTo>
                  <a:cubicBezTo>
                    <a:pt x="20" y="11"/>
                    <a:pt x="19" y="10"/>
                    <a:pt x="18" y="10"/>
                  </a:cubicBezTo>
                  <a:cubicBezTo>
                    <a:pt x="16" y="9"/>
                    <a:pt x="16" y="8"/>
                    <a:pt x="15" y="7"/>
                  </a:cubicBezTo>
                  <a:cubicBezTo>
                    <a:pt x="15" y="6"/>
                    <a:pt x="15" y="6"/>
                    <a:pt x="16" y="5"/>
                  </a:cubicBezTo>
                  <a:cubicBezTo>
                    <a:pt x="16" y="5"/>
                    <a:pt x="16" y="4"/>
                    <a:pt x="15" y="4"/>
                  </a:cubicBezTo>
                  <a:cubicBezTo>
                    <a:pt x="14" y="3"/>
                    <a:pt x="14" y="2"/>
                    <a:pt x="13" y="3"/>
                  </a:cubicBezTo>
                  <a:cubicBezTo>
                    <a:pt x="13" y="3"/>
                    <a:pt x="13" y="2"/>
                    <a:pt x="12" y="2"/>
                  </a:cubicBezTo>
                  <a:cubicBezTo>
                    <a:pt x="12" y="1"/>
                    <a:pt x="11" y="0"/>
                    <a:pt x="1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52" name="Freeform 632">
              <a:extLst>
                <a:ext uri="{FF2B5EF4-FFF2-40B4-BE49-F238E27FC236}">
                  <a16:creationId xmlns:a16="http://schemas.microsoft.com/office/drawing/2014/main" id="{EBC78039-71B0-40CF-A87E-518BEC167E1B}"/>
                </a:ext>
              </a:extLst>
            </p:cNvPr>
            <p:cNvSpPr>
              <a:spLocks/>
            </p:cNvSpPr>
            <p:nvPr/>
          </p:nvSpPr>
          <p:spPr bwMode="gray">
            <a:xfrm>
              <a:off x="8582782" y="3084049"/>
              <a:ext cx="131239" cy="69002"/>
            </a:xfrm>
            <a:custGeom>
              <a:avLst/>
              <a:gdLst>
                <a:gd name="T0" fmla="*/ 1 w 51"/>
                <a:gd name="T1" fmla="*/ 3 h 27"/>
                <a:gd name="T2" fmla="*/ 3 w 51"/>
                <a:gd name="T3" fmla="*/ 5 h 27"/>
                <a:gd name="T4" fmla="*/ 9 w 51"/>
                <a:gd name="T5" fmla="*/ 8 h 27"/>
                <a:gd name="T6" fmla="*/ 12 w 51"/>
                <a:gd name="T7" fmla="*/ 14 h 27"/>
                <a:gd name="T8" fmla="*/ 13 w 51"/>
                <a:gd name="T9" fmla="*/ 20 h 27"/>
                <a:gd name="T10" fmla="*/ 15 w 51"/>
                <a:gd name="T11" fmla="*/ 22 h 27"/>
                <a:gd name="T12" fmla="*/ 18 w 51"/>
                <a:gd name="T13" fmla="*/ 22 h 27"/>
                <a:gd name="T14" fmla="*/ 21 w 51"/>
                <a:gd name="T15" fmla="*/ 21 h 27"/>
                <a:gd name="T16" fmla="*/ 24 w 51"/>
                <a:gd name="T17" fmla="*/ 23 h 27"/>
                <a:gd name="T18" fmla="*/ 27 w 51"/>
                <a:gd name="T19" fmla="*/ 25 h 27"/>
                <a:gd name="T20" fmla="*/ 31 w 51"/>
                <a:gd name="T21" fmla="*/ 25 h 27"/>
                <a:gd name="T22" fmla="*/ 35 w 51"/>
                <a:gd name="T23" fmla="*/ 25 h 27"/>
                <a:gd name="T24" fmla="*/ 38 w 51"/>
                <a:gd name="T25" fmla="*/ 24 h 27"/>
                <a:gd name="T26" fmla="*/ 42 w 51"/>
                <a:gd name="T27" fmla="*/ 23 h 27"/>
                <a:gd name="T28" fmla="*/ 46 w 51"/>
                <a:gd name="T29" fmla="*/ 25 h 27"/>
                <a:gd name="T30" fmla="*/ 50 w 51"/>
                <a:gd name="T31" fmla="*/ 25 h 27"/>
                <a:gd name="T32" fmla="*/ 48 w 51"/>
                <a:gd name="T33" fmla="*/ 21 h 27"/>
                <a:gd name="T34" fmla="*/ 47 w 51"/>
                <a:gd name="T35" fmla="*/ 19 h 27"/>
                <a:gd name="T36" fmla="*/ 47 w 51"/>
                <a:gd name="T37" fmla="*/ 18 h 27"/>
                <a:gd name="T38" fmla="*/ 43 w 51"/>
                <a:gd name="T39" fmla="*/ 15 h 27"/>
                <a:gd name="T40" fmla="*/ 41 w 51"/>
                <a:gd name="T41" fmla="*/ 11 h 27"/>
                <a:gd name="T42" fmla="*/ 38 w 51"/>
                <a:gd name="T43" fmla="*/ 10 h 27"/>
                <a:gd name="T44" fmla="*/ 36 w 51"/>
                <a:gd name="T45" fmla="*/ 9 h 27"/>
                <a:gd name="T46" fmla="*/ 34 w 51"/>
                <a:gd name="T47" fmla="*/ 9 h 27"/>
                <a:gd name="T48" fmla="*/ 30 w 51"/>
                <a:gd name="T49" fmla="*/ 10 h 27"/>
                <a:gd name="T50" fmla="*/ 27 w 51"/>
                <a:gd name="T51" fmla="*/ 9 h 27"/>
                <a:gd name="T52" fmla="*/ 23 w 51"/>
                <a:gd name="T53" fmla="*/ 7 h 27"/>
                <a:gd name="T54" fmla="*/ 20 w 51"/>
                <a:gd name="T55" fmla="*/ 4 h 27"/>
                <a:gd name="T56" fmla="*/ 16 w 51"/>
                <a:gd name="T57" fmla="*/ 4 h 27"/>
                <a:gd name="T58" fmla="*/ 10 w 51"/>
                <a:gd name="T59" fmla="*/ 3 h 27"/>
                <a:gd name="T60" fmla="*/ 6 w 51"/>
                <a:gd name="T61" fmla="*/ 2 h 27"/>
                <a:gd name="T62" fmla="*/ 3 w 51"/>
                <a:gd name="T63" fmla="*/ 1 h 27"/>
                <a:gd name="T64" fmla="*/ 0 w 51"/>
                <a:gd name="T65"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27">
                  <a:moveTo>
                    <a:pt x="0" y="2"/>
                  </a:moveTo>
                  <a:cubicBezTo>
                    <a:pt x="0" y="2"/>
                    <a:pt x="0" y="2"/>
                    <a:pt x="1" y="3"/>
                  </a:cubicBezTo>
                  <a:cubicBezTo>
                    <a:pt x="1" y="3"/>
                    <a:pt x="2" y="3"/>
                    <a:pt x="2" y="4"/>
                  </a:cubicBezTo>
                  <a:cubicBezTo>
                    <a:pt x="2" y="5"/>
                    <a:pt x="2" y="5"/>
                    <a:pt x="3" y="5"/>
                  </a:cubicBezTo>
                  <a:cubicBezTo>
                    <a:pt x="4" y="5"/>
                    <a:pt x="6" y="5"/>
                    <a:pt x="7" y="6"/>
                  </a:cubicBezTo>
                  <a:cubicBezTo>
                    <a:pt x="7" y="7"/>
                    <a:pt x="7" y="7"/>
                    <a:pt x="9" y="8"/>
                  </a:cubicBezTo>
                  <a:cubicBezTo>
                    <a:pt x="10" y="8"/>
                    <a:pt x="11" y="9"/>
                    <a:pt x="11" y="10"/>
                  </a:cubicBezTo>
                  <a:cubicBezTo>
                    <a:pt x="12" y="11"/>
                    <a:pt x="12" y="13"/>
                    <a:pt x="12" y="14"/>
                  </a:cubicBezTo>
                  <a:cubicBezTo>
                    <a:pt x="13" y="15"/>
                    <a:pt x="13" y="17"/>
                    <a:pt x="14" y="18"/>
                  </a:cubicBezTo>
                  <a:cubicBezTo>
                    <a:pt x="14" y="19"/>
                    <a:pt x="14" y="20"/>
                    <a:pt x="13" y="20"/>
                  </a:cubicBezTo>
                  <a:cubicBezTo>
                    <a:pt x="13" y="21"/>
                    <a:pt x="13" y="22"/>
                    <a:pt x="13" y="22"/>
                  </a:cubicBezTo>
                  <a:cubicBezTo>
                    <a:pt x="13" y="22"/>
                    <a:pt x="14" y="22"/>
                    <a:pt x="15" y="22"/>
                  </a:cubicBezTo>
                  <a:cubicBezTo>
                    <a:pt x="15" y="23"/>
                    <a:pt x="15" y="22"/>
                    <a:pt x="16" y="22"/>
                  </a:cubicBezTo>
                  <a:cubicBezTo>
                    <a:pt x="16" y="21"/>
                    <a:pt x="17" y="22"/>
                    <a:pt x="18" y="22"/>
                  </a:cubicBezTo>
                  <a:cubicBezTo>
                    <a:pt x="19" y="22"/>
                    <a:pt x="19" y="23"/>
                    <a:pt x="20" y="22"/>
                  </a:cubicBezTo>
                  <a:cubicBezTo>
                    <a:pt x="20" y="22"/>
                    <a:pt x="20" y="21"/>
                    <a:pt x="21" y="21"/>
                  </a:cubicBezTo>
                  <a:cubicBezTo>
                    <a:pt x="22" y="21"/>
                    <a:pt x="22" y="21"/>
                    <a:pt x="22" y="21"/>
                  </a:cubicBezTo>
                  <a:cubicBezTo>
                    <a:pt x="22" y="22"/>
                    <a:pt x="23" y="22"/>
                    <a:pt x="24" y="23"/>
                  </a:cubicBezTo>
                  <a:cubicBezTo>
                    <a:pt x="25" y="24"/>
                    <a:pt x="25" y="25"/>
                    <a:pt x="26" y="25"/>
                  </a:cubicBezTo>
                  <a:cubicBezTo>
                    <a:pt x="26" y="25"/>
                    <a:pt x="27" y="25"/>
                    <a:pt x="27" y="25"/>
                  </a:cubicBezTo>
                  <a:cubicBezTo>
                    <a:pt x="27" y="25"/>
                    <a:pt x="28" y="25"/>
                    <a:pt x="29" y="25"/>
                  </a:cubicBezTo>
                  <a:cubicBezTo>
                    <a:pt x="30" y="25"/>
                    <a:pt x="30" y="25"/>
                    <a:pt x="31" y="25"/>
                  </a:cubicBezTo>
                  <a:cubicBezTo>
                    <a:pt x="31" y="25"/>
                    <a:pt x="32" y="24"/>
                    <a:pt x="33" y="25"/>
                  </a:cubicBezTo>
                  <a:cubicBezTo>
                    <a:pt x="34" y="25"/>
                    <a:pt x="34" y="25"/>
                    <a:pt x="35" y="25"/>
                  </a:cubicBezTo>
                  <a:cubicBezTo>
                    <a:pt x="35" y="24"/>
                    <a:pt x="36" y="25"/>
                    <a:pt x="37" y="24"/>
                  </a:cubicBezTo>
                  <a:cubicBezTo>
                    <a:pt x="38" y="24"/>
                    <a:pt x="38" y="24"/>
                    <a:pt x="38" y="24"/>
                  </a:cubicBezTo>
                  <a:cubicBezTo>
                    <a:pt x="38" y="24"/>
                    <a:pt x="39" y="23"/>
                    <a:pt x="40" y="22"/>
                  </a:cubicBezTo>
                  <a:cubicBezTo>
                    <a:pt x="40" y="22"/>
                    <a:pt x="41" y="22"/>
                    <a:pt x="42" y="23"/>
                  </a:cubicBezTo>
                  <a:cubicBezTo>
                    <a:pt x="43" y="23"/>
                    <a:pt x="43" y="23"/>
                    <a:pt x="44" y="24"/>
                  </a:cubicBezTo>
                  <a:cubicBezTo>
                    <a:pt x="44" y="25"/>
                    <a:pt x="45" y="25"/>
                    <a:pt x="46" y="25"/>
                  </a:cubicBezTo>
                  <a:cubicBezTo>
                    <a:pt x="47" y="25"/>
                    <a:pt x="48" y="25"/>
                    <a:pt x="48" y="26"/>
                  </a:cubicBezTo>
                  <a:cubicBezTo>
                    <a:pt x="49" y="27"/>
                    <a:pt x="50" y="26"/>
                    <a:pt x="50" y="25"/>
                  </a:cubicBezTo>
                  <a:cubicBezTo>
                    <a:pt x="51" y="24"/>
                    <a:pt x="50" y="23"/>
                    <a:pt x="49" y="23"/>
                  </a:cubicBezTo>
                  <a:cubicBezTo>
                    <a:pt x="48" y="22"/>
                    <a:pt x="48" y="22"/>
                    <a:pt x="48" y="21"/>
                  </a:cubicBezTo>
                  <a:cubicBezTo>
                    <a:pt x="48" y="21"/>
                    <a:pt x="47" y="22"/>
                    <a:pt x="46" y="21"/>
                  </a:cubicBezTo>
                  <a:cubicBezTo>
                    <a:pt x="46" y="20"/>
                    <a:pt x="47" y="19"/>
                    <a:pt x="47" y="19"/>
                  </a:cubicBezTo>
                  <a:cubicBezTo>
                    <a:pt x="48" y="19"/>
                    <a:pt x="48" y="18"/>
                    <a:pt x="48" y="18"/>
                  </a:cubicBezTo>
                  <a:cubicBezTo>
                    <a:pt x="47" y="18"/>
                    <a:pt x="47" y="18"/>
                    <a:pt x="47" y="18"/>
                  </a:cubicBezTo>
                  <a:cubicBezTo>
                    <a:pt x="47" y="17"/>
                    <a:pt x="47" y="17"/>
                    <a:pt x="45" y="16"/>
                  </a:cubicBezTo>
                  <a:cubicBezTo>
                    <a:pt x="44" y="16"/>
                    <a:pt x="43" y="16"/>
                    <a:pt x="43" y="15"/>
                  </a:cubicBezTo>
                  <a:cubicBezTo>
                    <a:pt x="42" y="15"/>
                    <a:pt x="41" y="15"/>
                    <a:pt x="41" y="14"/>
                  </a:cubicBezTo>
                  <a:cubicBezTo>
                    <a:pt x="41" y="13"/>
                    <a:pt x="42" y="12"/>
                    <a:pt x="41" y="11"/>
                  </a:cubicBezTo>
                  <a:cubicBezTo>
                    <a:pt x="41" y="11"/>
                    <a:pt x="40" y="11"/>
                    <a:pt x="40" y="11"/>
                  </a:cubicBezTo>
                  <a:cubicBezTo>
                    <a:pt x="39" y="11"/>
                    <a:pt x="38" y="11"/>
                    <a:pt x="38" y="10"/>
                  </a:cubicBezTo>
                  <a:cubicBezTo>
                    <a:pt x="38" y="10"/>
                    <a:pt x="37" y="9"/>
                    <a:pt x="37" y="9"/>
                  </a:cubicBezTo>
                  <a:cubicBezTo>
                    <a:pt x="36" y="9"/>
                    <a:pt x="36" y="9"/>
                    <a:pt x="36" y="9"/>
                  </a:cubicBezTo>
                  <a:cubicBezTo>
                    <a:pt x="35" y="9"/>
                    <a:pt x="35" y="10"/>
                    <a:pt x="35" y="10"/>
                  </a:cubicBezTo>
                  <a:cubicBezTo>
                    <a:pt x="34" y="9"/>
                    <a:pt x="34" y="9"/>
                    <a:pt x="34" y="9"/>
                  </a:cubicBezTo>
                  <a:cubicBezTo>
                    <a:pt x="33" y="9"/>
                    <a:pt x="34" y="9"/>
                    <a:pt x="32" y="9"/>
                  </a:cubicBezTo>
                  <a:cubicBezTo>
                    <a:pt x="31" y="10"/>
                    <a:pt x="31" y="10"/>
                    <a:pt x="30" y="10"/>
                  </a:cubicBezTo>
                  <a:cubicBezTo>
                    <a:pt x="29" y="11"/>
                    <a:pt x="29" y="11"/>
                    <a:pt x="28" y="10"/>
                  </a:cubicBezTo>
                  <a:cubicBezTo>
                    <a:pt x="27" y="10"/>
                    <a:pt x="28" y="9"/>
                    <a:pt x="27" y="9"/>
                  </a:cubicBezTo>
                  <a:cubicBezTo>
                    <a:pt x="26" y="8"/>
                    <a:pt x="25" y="7"/>
                    <a:pt x="24" y="7"/>
                  </a:cubicBezTo>
                  <a:cubicBezTo>
                    <a:pt x="24" y="7"/>
                    <a:pt x="23" y="7"/>
                    <a:pt x="23" y="7"/>
                  </a:cubicBezTo>
                  <a:cubicBezTo>
                    <a:pt x="23" y="7"/>
                    <a:pt x="23" y="7"/>
                    <a:pt x="22" y="6"/>
                  </a:cubicBezTo>
                  <a:cubicBezTo>
                    <a:pt x="22" y="5"/>
                    <a:pt x="21" y="4"/>
                    <a:pt x="20" y="4"/>
                  </a:cubicBezTo>
                  <a:cubicBezTo>
                    <a:pt x="20" y="4"/>
                    <a:pt x="19" y="5"/>
                    <a:pt x="18" y="5"/>
                  </a:cubicBezTo>
                  <a:cubicBezTo>
                    <a:pt x="17" y="4"/>
                    <a:pt x="17" y="4"/>
                    <a:pt x="16" y="4"/>
                  </a:cubicBezTo>
                  <a:cubicBezTo>
                    <a:pt x="15" y="4"/>
                    <a:pt x="14" y="4"/>
                    <a:pt x="13" y="4"/>
                  </a:cubicBezTo>
                  <a:cubicBezTo>
                    <a:pt x="12" y="4"/>
                    <a:pt x="12" y="4"/>
                    <a:pt x="10" y="3"/>
                  </a:cubicBezTo>
                  <a:cubicBezTo>
                    <a:pt x="9" y="3"/>
                    <a:pt x="9" y="2"/>
                    <a:pt x="8" y="2"/>
                  </a:cubicBezTo>
                  <a:cubicBezTo>
                    <a:pt x="7" y="2"/>
                    <a:pt x="7" y="2"/>
                    <a:pt x="6" y="2"/>
                  </a:cubicBezTo>
                  <a:cubicBezTo>
                    <a:pt x="6" y="1"/>
                    <a:pt x="5" y="1"/>
                    <a:pt x="5" y="1"/>
                  </a:cubicBezTo>
                  <a:cubicBezTo>
                    <a:pt x="4" y="1"/>
                    <a:pt x="3" y="1"/>
                    <a:pt x="3" y="1"/>
                  </a:cubicBezTo>
                  <a:cubicBezTo>
                    <a:pt x="2" y="1"/>
                    <a:pt x="2" y="0"/>
                    <a:pt x="1" y="0"/>
                  </a:cubicBezTo>
                  <a:cubicBezTo>
                    <a:pt x="0" y="0"/>
                    <a:pt x="0" y="1"/>
                    <a:pt x="0" y="1"/>
                  </a:cubicBezTo>
                  <a:cubicBezTo>
                    <a:pt x="0" y="2"/>
                    <a:pt x="0" y="2"/>
                    <a:pt x="0" y="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53" name="Freeform 633">
              <a:extLst>
                <a:ext uri="{FF2B5EF4-FFF2-40B4-BE49-F238E27FC236}">
                  <a16:creationId xmlns:a16="http://schemas.microsoft.com/office/drawing/2014/main" id="{BF9F99DC-E069-454C-AD77-2482FD335462}"/>
                </a:ext>
              </a:extLst>
            </p:cNvPr>
            <p:cNvSpPr>
              <a:spLocks/>
            </p:cNvSpPr>
            <p:nvPr/>
          </p:nvSpPr>
          <p:spPr bwMode="gray">
            <a:xfrm>
              <a:off x="8523251" y="3251818"/>
              <a:ext cx="121768" cy="136651"/>
            </a:xfrm>
            <a:custGeom>
              <a:avLst/>
              <a:gdLst>
                <a:gd name="T0" fmla="*/ 47 w 47"/>
                <a:gd name="T1" fmla="*/ 3 h 53"/>
                <a:gd name="T2" fmla="*/ 46 w 47"/>
                <a:gd name="T3" fmla="*/ 1 h 53"/>
                <a:gd name="T4" fmla="*/ 45 w 47"/>
                <a:gd name="T5" fmla="*/ 2 h 53"/>
                <a:gd name="T6" fmla="*/ 41 w 47"/>
                <a:gd name="T7" fmla="*/ 3 h 53"/>
                <a:gd name="T8" fmla="*/ 38 w 47"/>
                <a:gd name="T9" fmla="*/ 3 h 53"/>
                <a:gd name="T10" fmla="*/ 35 w 47"/>
                <a:gd name="T11" fmla="*/ 3 h 53"/>
                <a:gd name="T12" fmla="*/ 30 w 47"/>
                <a:gd name="T13" fmla="*/ 6 h 53"/>
                <a:gd name="T14" fmla="*/ 26 w 47"/>
                <a:gd name="T15" fmla="*/ 7 h 53"/>
                <a:gd name="T16" fmla="*/ 22 w 47"/>
                <a:gd name="T17" fmla="*/ 7 h 53"/>
                <a:gd name="T18" fmla="*/ 19 w 47"/>
                <a:gd name="T19" fmla="*/ 6 h 53"/>
                <a:gd name="T20" fmla="*/ 17 w 47"/>
                <a:gd name="T21" fmla="*/ 5 h 53"/>
                <a:gd name="T22" fmla="*/ 13 w 47"/>
                <a:gd name="T23" fmla="*/ 7 h 53"/>
                <a:gd name="T24" fmla="*/ 9 w 47"/>
                <a:gd name="T25" fmla="*/ 8 h 53"/>
                <a:gd name="T26" fmla="*/ 8 w 47"/>
                <a:gd name="T27" fmla="*/ 7 h 53"/>
                <a:gd name="T28" fmla="*/ 6 w 47"/>
                <a:gd name="T29" fmla="*/ 6 h 53"/>
                <a:gd name="T30" fmla="*/ 5 w 47"/>
                <a:gd name="T31" fmla="*/ 8 h 53"/>
                <a:gd name="T32" fmla="*/ 5 w 47"/>
                <a:gd name="T33" fmla="*/ 11 h 53"/>
                <a:gd name="T34" fmla="*/ 4 w 47"/>
                <a:gd name="T35" fmla="*/ 12 h 53"/>
                <a:gd name="T36" fmla="*/ 4 w 47"/>
                <a:gd name="T37" fmla="*/ 14 h 53"/>
                <a:gd name="T38" fmla="*/ 2 w 47"/>
                <a:gd name="T39" fmla="*/ 16 h 53"/>
                <a:gd name="T40" fmla="*/ 1 w 47"/>
                <a:gd name="T41" fmla="*/ 16 h 53"/>
                <a:gd name="T42" fmla="*/ 0 w 47"/>
                <a:gd name="T43" fmla="*/ 16 h 53"/>
                <a:gd name="T44" fmla="*/ 0 w 47"/>
                <a:gd name="T45" fmla="*/ 18 h 53"/>
                <a:gd name="T46" fmla="*/ 0 w 47"/>
                <a:gd name="T47" fmla="*/ 20 h 53"/>
                <a:gd name="T48" fmla="*/ 1 w 47"/>
                <a:gd name="T49" fmla="*/ 23 h 53"/>
                <a:gd name="T50" fmla="*/ 1 w 47"/>
                <a:gd name="T51" fmla="*/ 27 h 53"/>
                <a:gd name="T52" fmla="*/ 2 w 47"/>
                <a:gd name="T53" fmla="*/ 29 h 53"/>
                <a:gd name="T54" fmla="*/ 4 w 47"/>
                <a:gd name="T55" fmla="*/ 29 h 53"/>
                <a:gd name="T56" fmla="*/ 5 w 47"/>
                <a:gd name="T57" fmla="*/ 29 h 53"/>
                <a:gd name="T58" fmla="*/ 6 w 47"/>
                <a:gd name="T59" fmla="*/ 31 h 53"/>
                <a:gd name="T60" fmla="*/ 7 w 47"/>
                <a:gd name="T61" fmla="*/ 33 h 53"/>
                <a:gd name="T62" fmla="*/ 6 w 47"/>
                <a:gd name="T63" fmla="*/ 35 h 53"/>
                <a:gd name="T64" fmla="*/ 5 w 47"/>
                <a:gd name="T65" fmla="*/ 37 h 53"/>
                <a:gd name="T66" fmla="*/ 4 w 47"/>
                <a:gd name="T67" fmla="*/ 37 h 53"/>
                <a:gd name="T68" fmla="*/ 3 w 47"/>
                <a:gd name="T69" fmla="*/ 39 h 53"/>
                <a:gd name="T70" fmla="*/ 3 w 47"/>
                <a:gd name="T71" fmla="*/ 41 h 53"/>
                <a:gd name="T72" fmla="*/ 1 w 47"/>
                <a:gd name="T73" fmla="*/ 43 h 53"/>
                <a:gd name="T74" fmla="*/ 1 w 47"/>
                <a:gd name="T75" fmla="*/ 46 h 53"/>
                <a:gd name="T76" fmla="*/ 1 w 47"/>
                <a:gd name="T77" fmla="*/ 48 h 53"/>
                <a:gd name="T78" fmla="*/ 1 w 47"/>
                <a:gd name="T79" fmla="*/ 49 h 53"/>
                <a:gd name="T80" fmla="*/ 4 w 47"/>
                <a:gd name="T81" fmla="*/ 50 h 53"/>
                <a:gd name="T82" fmla="*/ 5 w 47"/>
                <a:gd name="T83" fmla="*/ 51 h 53"/>
                <a:gd name="T84" fmla="*/ 8 w 47"/>
                <a:gd name="T85" fmla="*/ 53 h 53"/>
                <a:gd name="T86" fmla="*/ 10 w 47"/>
                <a:gd name="T87" fmla="*/ 53 h 53"/>
                <a:gd name="T88" fmla="*/ 24 w 47"/>
                <a:gd name="T89" fmla="*/ 43 h 53"/>
                <a:gd name="T90" fmla="*/ 39 w 47"/>
                <a:gd name="T91" fmla="*/ 32 h 53"/>
                <a:gd name="T92" fmla="*/ 40 w 47"/>
                <a:gd name="T93" fmla="*/ 29 h 53"/>
                <a:gd name="T94" fmla="*/ 41 w 47"/>
                <a:gd name="T95" fmla="*/ 25 h 53"/>
                <a:gd name="T96" fmla="*/ 41 w 47"/>
                <a:gd name="T97" fmla="*/ 19 h 53"/>
                <a:gd name="T98" fmla="*/ 41 w 47"/>
                <a:gd name="T99" fmla="*/ 16 h 53"/>
                <a:gd name="T100" fmla="*/ 40 w 47"/>
                <a:gd name="T101" fmla="*/ 11 h 53"/>
                <a:gd name="T102" fmla="*/ 42 w 47"/>
                <a:gd name="T103" fmla="*/ 9 h 53"/>
                <a:gd name="T104" fmla="*/ 45 w 47"/>
                <a:gd name="T105" fmla="*/ 6 h 53"/>
                <a:gd name="T106" fmla="*/ 47 w 47"/>
                <a:gd name="T10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 h="53">
                  <a:moveTo>
                    <a:pt x="47" y="3"/>
                  </a:moveTo>
                  <a:cubicBezTo>
                    <a:pt x="47" y="3"/>
                    <a:pt x="46" y="2"/>
                    <a:pt x="46" y="1"/>
                  </a:cubicBezTo>
                  <a:cubicBezTo>
                    <a:pt x="46" y="0"/>
                    <a:pt x="45" y="1"/>
                    <a:pt x="45" y="2"/>
                  </a:cubicBezTo>
                  <a:cubicBezTo>
                    <a:pt x="44" y="3"/>
                    <a:pt x="42" y="3"/>
                    <a:pt x="41" y="3"/>
                  </a:cubicBezTo>
                  <a:cubicBezTo>
                    <a:pt x="40" y="3"/>
                    <a:pt x="39" y="4"/>
                    <a:pt x="38" y="3"/>
                  </a:cubicBezTo>
                  <a:cubicBezTo>
                    <a:pt x="38" y="3"/>
                    <a:pt x="36" y="3"/>
                    <a:pt x="35" y="3"/>
                  </a:cubicBezTo>
                  <a:cubicBezTo>
                    <a:pt x="33" y="4"/>
                    <a:pt x="31" y="5"/>
                    <a:pt x="30" y="6"/>
                  </a:cubicBezTo>
                  <a:cubicBezTo>
                    <a:pt x="28" y="7"/>
                    <a:pt x="27" y="7"/>
                    <a:pt x="26" y="7"/>
                  </a:cubicBezTo>
                  <a:cubicBezTo>
                    <a:pt x="24" y="7"/>
                    <a:pt x="23" y="7"/>
                    <a:pt x="22" y="7"/>
                  </a:cubicBezTo>
                  <a:cubicBezTo>
                    <a:pt x="21" y="7"/>
                    <a:pt x="20" y="7"/>
                    <a:pt x="19" y="6"/>
                  </a:cubicBezTo>
                  <a:cubicBezTo>
                    <a:pt x="18" y="5"/>
                    <a:pt x="18" y="5"/>
                    <a:pt x="17" y="5"/>
                  </a:cubicBezTo>
                  <a:cubicBezTo>
                    <a:pt x="16" y="5"/>
                    <a:pt x="14" y="6"/>
                    <a:pt x="13" y="7"/>
                  </a:cubicBezTo>
                  <a:cubicBezTo>
                    <a:pt x="12" y="7"/>
                    <a:pt x="10" y="8"/>
                    <a:pt x="9" y="8"/>
                  </a:cubicBezTo>
                  <a:cubicBezTo>
                    <a:pt x="9" y="8"/>
                    <a:pt x="9" y="8"/>
                    <a:pt x="8" y="7"/>
                  </a:cubicBezTo>
                  <a:cubicBezTo>
                    <a:pt x="7" y="6"/>
                    <a:pt x="6" y="6"/>
                    <a:pt x="6" y="6"/>
                  </a:cubicBezTo>
                  <a:cubicBezTo>
                    <a:pt x="5" y="6"/>
                    <a:pt x="5" y="7"/>
                    <a:pt x="5" y="8"/>
                  </a:cubicBezTo>
                  <a:cubicBezTo>
                    <a:pt x="5" y="10"/>
                    <a:pt x="5" y="11"/>
                    <a:pt x="5" y="11"/>
                  </a:cubicBezTo>
                  <a:cubicBezTo>
                    <a:pt x="6" y="12"/>
                    <a:pt x="5" y="12"/>
                    <a:pt x="4" y="12"/>
                  </a:cubicBezTo>
                  <a:cubicBezTo>
                    <a:pt x="4" y="12"/>
                    <a:pt x="4" y="14"/>
                    <a:pt x="4" y="14"/>
                  </a:cubicBezTo>
                  <a:cubicBezTo>
                    <a:pt x="4" y="15"/>
                    <a:pt x="2" y="16"/>
                    <a:pt x="2" y="16"/>
                  </a:cubicBezTo>
                  <a:cubicBezTo>
                    <a:pt x="2" y="17"/>
                    <a:pt x="1" y="16"/>
                    <a:pt x="1" y="16"/>
                  </a:cubicBezTo>
                  <a:cubicBezTo>
                    <a:pt x="1" y="15"/>
                    <a:pt x="0" y="16"/>
                    <a:pt x="0" y="16"/>
                  </a:cubicBezTo>
                  <a:cubicBezTo>
                    <a:pt x="0" y="16"/>
                    <a:pt x="1" y="17"/>
                    <a:pt x="0" y="18"/>
                  </a:cubicBezTo>
                  <a:cubicBezTo>
                    <a:pt x="0" y="18"/>
                    <a:pt x="0" y="19"/>
                    <a:pt x="0" y="20"/>
                  </a:cubicBezTo>
                  <a:cubicBezTo>
                    <a:pt x="1" y="20"/>
                    <a:pt x="1" y="21"/>
                    <a:pt x="1" y="23"/>
                  </a:cubicBezTo>
                  <a:cubicBezTo>
                    <a:pt x="1" y="24"/>
                    <a:pt x="1" y="26"/>
                    <a:pt x="1" y="27"/>
                  </a:cubicBezTo>
                  <a:cubicBezTo>
                    <a:pt x="2" y="27"/>
                    <a:pt x="2" y="29"/>
                    <a:pt x="2" y="29"/>
                  </a:cubicBezTo>
                  <a:cubicBezTo>
                    <a:pt x="2" y="29"/>
                    <a:pt x="3" y="29"/>
                    <a:pt x="4" y="29"/>
                  </a:cubicBezTo>
                  <a:cubicBezTo>
                    <a:pt x="5" y="29"/>
                    <a:pt x="5" y="28"/>
                    <a:pt x="5" y="29"/>
                  </a:cubicBezTo>
                  <a:cubicBezTo>
                    <a:pt x="5" y="30"/>
                    <a:pt x="5" y="30"/>
                    <a:pt x="6" y="31"/>
                  </a:cubicBezTo>
                  <a:cubicBezTo>
                    <a:pt x="7" y="31"/>
                    <a:pt x="7" y="32"/>
                    <a:pt x="7" y="33"/>
                  </a:cubicBezTo>
                  <a:cubicBezTo>
                    <a:pt x="7" y="34"/>
                    <a:pt x="7" y="35"/>
                    <a:pt x="6" y="35"/>
                  </a:cubicBezTo>
                  <a:cubicBezTo>
                    <a:pt x="5" y="36"/>
                    <a:pt x="5" y="36"/>
                    <a:pt x="5" y="37"/>
                  </a:cubicBezTo>
                  <a:cubicBezTo>
                    <a:pt x="5" y="37"/>
                    <a:pt x="4" y="37"/>
                    <a:pt x="4" y="37"/>
                  </a:cubicBezTo>
                  <a:cubicBezTo>
                    <a:pt x="3" y="38"/>
                    <a:pt x="3" y="39"/>
                    <a:pt x="3" y="39"/>
                  </a:cubicBezTo>
                  <a:cubicBezTo>
                    <a:pt x="3" y="40"/>
                    <a:pt x="3" y="40"/>
                    <a:pt x="3" y="41"/>
                  </a:cubicBezTo>
                  <a:cubicBezTo>
                    <a:pt x="2" y="42"/>
                    <a:pt x="1" y="43"/>
                    <a:pt x="1" y="43"/>
                  </a:cubicBezTo>
                  <a:cubicBezTo>
                    <a:pt x="1" y="44"/>
                    <a:pt x="1" y="45"/>
                    <a:pt x="1" y="46"/>
                  </a:cubicBezTo>
                  <a:cubicBezTo>
                    <a:pt x="1" y="47"/>
                    <a:pt x="1" y="48"/>
                    <a:pt x="1" y="48"/>
                  </a:cubicBezTo>
                  <a:cubicBezTo>
                    <a:pt x="1" y="49"/>
                    <a:pt x="1" y="49"/>
                    <a:pt x="1" y="49"/>
                  </a:cubicBezTo>
                  <a:cubicBezTo>
                    <a:pt x="2" y="49"/>
                    <a:pt x="3" y="49"/>
                    <a:pt x="4" y="50"/>
                  </a:cubicBezTo>
                  <a:cubicBezTo>
                    <a:pt x="4" y="51"/>
                    <a:pt x="5" y="51"/>
                    <a:pt x="5" y="51"/>
                  </a:cubicBezTo>
                  <a:cubicBezTo>
                    <a:pt x="6" y="51"/>
                    <a:pt x="7" y="52"/>
                    <a:pt x="8" y="53"/>
                  </a:cubicBezTo>
                  <a:cubicBezTo>
                    <a:pt x="8" y="53"/>
                    <a:pt x="10" y="53"/>
                    <a:pt x="10" y="53"/>
                  </a:cubicBezTo>
                  <a:cubicBezTo>
                    <a:pt x="11" y="53"/>
                    <a:pt x="24" y="43"/>
                    <a:pt x="24" y="43"/>
                  </a:cubicBezTo>
                  <a:cubicBezTo>
                    <a:pt x="24" y="43"/>
                    <a:pt x="38" y="32"/>
                    <a:pt x="39" y="32"/>
                  </a:cubicBezTo>
                  <a:cubicBezTo>
                    <a:pt x="40" y="31"/>
                    <a:pt x="40" y="30"/>
                    <a:pt x="40" y="29"/>
                  </a:cubicBezTo>
                  <a:cubicBezTo>
                    <a:pt x="41" y="27"/>
                    <a:pt x="41" y="26"/>
                    <a:pt x="41" y="25"/>
                  </a:cubicBezTo>
                  <a:cubicBezTo>
                    <a:pt x="40" y="23"/>
                    <a:pt x="40" y="20"/>
                    <a:pt x="41" y="19"/>
                  </a:cubicBezTo>
                  <a:cubicBezTo>
                    <a:pt x="41" y="18"/>
                    <a:pt x="41" y="16"/>
                    <a:pt x="41" y="16"/>
                  </a:cubicBezTo>
                  <a:cubicBezTo>
                    <a:pt x="40" y="15"/>
                    <a:pt x="40" y="12"/>
                    <a:pt x="40" y="11"/>
                  </a:cubicBezTo>
                  <a:cubicBezTo>
                    <a:pt x="40" y="10"/>
                    <a:pt x="41" y="9"/>
                    <a:pt x="42" y="9"/>
                  </a:cubicBezTo>
                  <a:cubicBezTo>
                    <a:pt x="43" y="9"/>
                    <a:pt x="44" y="7"/>
                    <a:pt x="45" y="6"/>
                  </a:cubicBezTo>
                  <a:cubicBezTo>
                    <a:pt x="46" y="5"/>
                    <a:pt x="46" y="4"/>
                    <a:pt x="47" y="3"/>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54" name="Freeform 634">
              <a:extLst>
                <a:ext uri="{FF2B5EF4-FFF2-40B4-BE49-F238E27FC236}">
                  <a16:creationId xmlns:a16="http://schemas.microsoft.com/office/drawing/2014/main" id="{5B9F2F0B-2CA4-46A4-9E49-04A8016246E4}"/>
                </a:ext>
              </a:extLst>
            </p:cNvPr>
            <p:cNvSpPr>
              <a:spLocks/>
            </p:cNvSpPr>
            <p:nvPr/>
          </p:nvSpPr>
          <p:spPr bwMode="gray">
            <a:xfrm>
              <a:off x="8515133" y="3324879"/>
              <a:ext cx="25707" cy="43295"/>
            </a:xfrm>
            <a:custGeom>
              <a:avLst/>
              <a:gdLst>
                <a:gd name="T0" fmla="*/ 5 w 10"/>
                <a:gd name="T1" fmla="*/ 1 h 17"/>
                <a:gd name="T2" fmla="*/ 5 w 10"/>
                <a:gd name="T3" fmla="*/ 2 h 17"/>
                <a:gd name="T4" fmla="*/ 4 w 10"/>
                <a:gd name="T5" fmla="*/ 3 h 17"/>
                <a:gd name="T6" fmla="*/ 3 w 10"/>
                <a:gd name="T7" fmla="*/ 5 h 17"/>
                <a:gd name="T8" fmla="*/ 3 w 10"/>
                <a:gd name="T9" fmla="*/ 8 h 17"/>
                <a:gd name="T10" fmla="*/ 1 w 10"/>
                <a:gd name="T11" fmla="*/ 12 h 17"/>
                <a:gd name="T12" fmla="*/ 1 w 10"/>
                <a:gd name="T13" fmla="*/ 15 h 17"/>
                <a:gd name="T14" fmla="*/ 0 w 10"/>
                <a:gd name="T15" fmla="*/ 16 h 17"/>
                <a:gd name="T16" fmla="*/ 0 w 10"/>
                <a:gd name="T17" fmla="*/ 17 h 17"/>
                <a:gd name="T18" fmla="*/ 2 w 10"/>
                <a:gd name="T19" fmla="*/ 17 h 17"/>
                <a:gd name="T20" fmla="*/ 3 w 10"/>
                <a:gd name="T21" fmla="*/ 16 h 17"/>
                <a:gd name="T22" fmla="*/ 4 w 10"/>
                <a:gd name="T23" fmla="*/ 15 h 17"/>
                <a:gd name="T24" fmla="*/ 6 w 10"/>
                <a:gd name="T25" fmla="*/ 13 h 17"/>
                <a:gd name="T26" fmla="*/ 6 w 10"/>
                <a:gd name="T27" fmla="*/ 11 h 17"/>
                <a:gd name="T28" fmla="*/ 7 w 10"/>
                <a:gd name="T29" fmla="*/ 9 h 17"/>
                <a:gd name="T30" fmla="*/ 8 w 10"/>
                <a:gd name="T31" fmla="*/ 9 h 17"/>
                <a:gd name="T32" fmla="*/ 9 w 10"/>
                <a:gd name="T33" fmla="*/ 7 h 17"/>
                <a:gd name="T34" fmla="*/ 10 w 10"/>
                <a:gd name="T35" fmla="*/ 5 h 17"/>
                <a:gd name="T36" fmla="*/ 9 w 10"/>
                <a:gd name="T37" fmla="*/ 3 h 17"/>
                <a:gd name="T38" fmla="*/ 8 w 10"/>
                <a:gd name="T39" fmla="*/ 1 h 17"/>
                <a:gd name="T40" fmla="*/ 7 w 10"/>
                <a:gd name="T41" fmla="*/ 1 h 17"/>
                <a:gd name="T42" fmla="*/ 5 w 10"/>
                <a:gd name="T43"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7">
                  <a:moveTo>
                    <a:pt x="5" y="1"/>
                  </a:moveTo>
                  <a:cubicBezTo>
                    <a:pt x="5" y="1"/>
                    <a:pt x="5" y="1"/>
                    <a:pt x="5" y="2"/>
                  </a:cubicBezTo>
                  <a:cubicBezTo>
                    <a:pt x="5" y="2"/>
                    <a:pt x="5" y="3"/>
                    <a:pt x="4" y="3"/>
                  </a:cubicBezTo>
                  <a:cubicBezTo>
                    <a:pt x="4" y="3"/>
                    <a:pt x="3" y="4"/>
                    <a:pt x="3" y="5"/>
                  </a:cubicBezTo>
                  <a:cubicBezTo>
                    <a:pt x="3" y="5"/>
                    <a:pt x="3" y="7"/>
                    <a:pt x="3" y="8"/>
                  </a:cubicBezTo>
                  <a:cubicBezTo>
                    <a:pt x="3" y="9"/>
                    <a:pt x="1" y="11"/>
                    <a:pt x="1" y="12"/>
                  </a:cubicBezTo>
                  <a:cubicBezTo>
                    <a:pt x="1" y="13"/>
                    <a:pt x="1" y="14"/>
                    <a:pt x="1" y="15"/>
                  </a:cubicBezTo>
                  <a:cubicBezTo>
                    <a:pt x="0" y="15"/>
                    <a:pt x="1" y="16"/>
                    <a:pt x="0" y="16"/>
                  </a:cubicBezTo>
                  <a:cubicBezTo>
                    <a:pt x="0" y="16"/>
                    <a:pt x="0" y="17"/>
                    <a:pt x="0" y="17"/>
                  </a:cubicBezTo>
                  <a:cubicBezTo>
                    <a:pt x="0" y="17"/>
                    <a:pt x="1" y="17"/>
                    <a:pt x="2" y="17"/>
                  </a:cubicBezTo>
                  <a:cubicBezTo>
                    <a:pt x="2" y="17"/>
                    <a:pt x="3" y="17"/>
                    <a:pt x="3" y="16"/>
                  </a:cubicBezTo>
                  <a:cubicBezTo>
                    <a:pt x="3" y="16"/>
                    <a:pt x="4" y="14"/>
                    <a:pt x="4" y="15"/>
                  </a:cubicBezTo>
                  <a:cubicBezTo>
                    <a:pt x="4" y="15"/>
                    <a:pt x="5" y="14"/>
                    <a:pt x="6" y="13"/>
                  </a:cubicBezTo>
                  <a:cubicBezTo>
                    <a:pt x="6" y="12"/>
                    <a:pt x="6" y="12"/>
                    <a:pt x="6" y="11"/>
                  </a:cubicBezTo>
                  <a:cubicBezTo>
                    <a:pt x="6" y="11"/>
                    <a:pt x="6" y="10"/>
                    <a:pt x="7" y="9"/>
                  </a:cubicBezTo>
                  <a:cubicBezTo>
                    <a:pt x="7" y="9"/>
                    <a:pt x="8" y="9"/>
                    <a:pt x="8" y="9"/>
                  </a:cubicBezTo>
                  <a:cubicBezTo>
                    <a:pt x="8" y="8"/>
                    <a:pt x="8" y="8"/>
                    <a:pt x="9" y="7"/>
                  </a:cubicBezTo>
                  <a:cubicBezTo>
                    <a:pt x="10" y="7"/>
                    <a:pt x="10" y="6"/>
                    <a:pt x="10" y="5"/>
                  </a:cubicBezTo>
                  <a:cubicBezTo>
                    <a:pt x="10" y="4"/>
                    <a:pt x="10" y="3"/>
                    <a:pt x="9" y="3"/>
                  </a:cubicBezTo>
                  <a:cubicBezTo>
                    <a:pt x="8" y="2"/>
                    <a:pt x="8" y="2"/>
                    <a:pt x="8" y="1"/>
                  </a:cubicBezTo>
                  <a:cubicBezTo>
                    <a:pt x="8" y="0"/>
                    <a:pt x="8" y="1"/>
                    <a:pt x="7" y="1"/>
                  </a:cubicBezTo>
                  <a:cubicBezTo>
                    <a:pt x="6" y="1"/>
                    <a:pt x="5" y="1"/>
                    <a:pt x="5"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55" name="Freeform 635">
              <a:extLst>
                <a:ext uri="{FF2B5EF4-FFF2-40B4-BE49-F238E27FC236}">
                  <a16:creationId xmlns:a16="http://schemas.microsoft.com/office/drawing/2014/main" id="{A46C6F13-4E0D-4C33-A0C3-E6100E5A0275}"/>
                </a:ext>
              </a:extLst>
            </p:cNvPr>
            <p:cNvSpPr>
              <a:spLocks/>
            </p:cNvSpPr>
            <p:nvPr/>
          </p:nvSpPr>
          <p:spPr bwMode="gray">
            <a:xfrm>
              <a:off x="8328422" y="3121932"/>
              <a:ext cx="362599" cy="174535"/>
            </a:xfrm>
            <a:custGeom>
              <a:avLst/>
              <a:gdLst>
                <a:gd name="T0" fmla="*/ 77 w 140"/>
                <a:gd name="T1" fmla="*/ 58 h 67"/>
                <a:gd name="T2" fmla="*/ 73 w 140"/>
                <a:gd name="T3" fmla="*/ 58 h 67"/>
                <a:gd name="T4" fmla="*/ 63 w 140"/>
                <a:gd name="T5" fmla="*/ 59 h 67"/>
                <a:gd name="T6" fmla="*/ 60 w 140"/>
                <a:gd name="T7" fmla="*/ 63 h 67"/>
                <a:gd name="T8" fmla="*/ 53 w 140"/>
                <a:gd name="T9" fmla="*/ 65 h 67"/>
                <a:gd name="T10" fmla="*/ 40 w 140"/>
                <a:gd name="T11" fmla="*/ 56 h 67"/>
                <a:gd name="T12" fmla="*/ 36 w 140"/>
                <a:gd name="T13" fmla="*/ 60 h 67"/>
                <a:gd name="T14" fmla="*/ 28 w 140"/>
                <a:gd name="T15" fmla="*/ 63 h 67"/>
                <a:gd name="T16" fmla="*/ 24 w 140"/>
                <a:gd name="T17" fmla="*/ 57 h 67"/>
                <a:gd name="T18" fmla="*/ 20 w 140"/>
                <a:gd name="T19" fmla="*/ 55 h 67"/>
                <a:gd name="T20" fmla="*/ 18 w 140"/>
                <a:gd name="T21" fmla="*/ 55 h 67"/>
                <a:gd name="T22" fmla="*/ 12 w 140"/>
                <a:gd name="T23" fmla="*/ 54 h 67"/>
                <a:gd name="T24" fmla="*/ 13 w 140"/>
                <a:gd name="T25" fmla="*/ 51 h 67"/>
                <a:gd name="T26" fmla="*/ 11 w 140"/>
                <a:gd name="T27" fmla="*/ 46 h 67"/>
                <a:gd name="T28" fmla="*/ 7 w 140"/>
                <a:gd name="T29" fmla="*/ 41 h 67"/>
                <a:gd name="T30" fmla="*/ 4 w 140"/>
                <a:gd name="T31" fmla="*/ 37 h 67"/>
                <a:gd name="T32" fmla="*/ 8 w 140"/>
                <a:gd name="T33" fmla="*/ 39 h 67"/>
                <a:gd name="T34" fmla="*/ 8 w 140"/>
                <a:gd name="T35" fmla="*/ 34 h 67"/>
                <a:gd name="T36" fmla="*/ 7 w 140"/>
                <a:gd name="T37" fmla="*/ 27 h 67"/>
                <a:gd name="T38" fmla="*/ 2 w 140"/>
                <a:gd name="T39" fmla="*/ 22 h 67"/>
                <a:gd name="T40" fmla="*/ 9 w 140"/>
                <a:gd name="T41" fmla="*/ 18 h 67"/>
                <a:gd name="T42" fmla="*/ 15 w 140"/>
                <a:gd name="T43" fmla="*/ 17 h 67"/>
                <a:gd name="T44" fmla="*/ 23 w 140"/>
                <a:gd name="T45" fmla="*/ 18 h 67"/>
                <a:gd name="T46" fmla="*/ 27 w 140"/>
                <a:gd name="T47" fmla="*/ 14 h 67"/>
                <a:gd name="T48" fmla="*/ 18 w 140"/>
                <a:gd name="T49" fmla="*/ 12 h 67"/>
                <a:gd name="T50" fmla="*/ 10 w 140"/>
                <a:gd name="T51" fmla="*/ 13 h 67"/>
                <a:gd name="T52" fmla="*/ 3 w 140"/>
                <a:gd name="T53" fmla="*/ 21 h 67"/>
                <a:gd name="T54" fmla="*/ 6 w 140"/>
                <a:gd name="T55" fmla="*/ 16 h 67"/>
                <a:gd name="T56" fmla="*/ 2 w 140"/>
                <a:gd name="T57" fmla="*/ 13 h 67"/>
                <a:gd name="T58" fmla="*/ 2 w 140"/>
                <a:gd name="T59" fmla="*/ 4 h 67"/>
                <a:gd name="T60" fmla="*/ 9 w 140"/>
                <a:gd name="T61" fmla="*/ 1 h 67"/>
                <a:gd name="T62" fmla="*/ 21 w 140"/>
                <a:gd name="T63" fmla="*/ 10 h 67"/>
                <a:gd name="T64" fmla="*/ 32 w 140"/>
                <a:gd name="T65" fmla="*/ 11 h 67"/>
                <a:gd name="T66" fmla="*/ 43 w 140"/>
                <a:gd name="T67" fmla="*/ 6 h 67"/>
                <a:gd name="T68" fmla="*/ 58 w 140"/>
                <a:gd name="T69" fmla="*/ 2 h 67"/>
                <a:gd name="T70" fmla="*/ 67 w 140"/>
                <a:gd name="T71" fmla="*/ 5 h 67"/>
                <a:gd name="T72" fmla="*/ 77 w 140"/>
                <a:gd name="T73" fmla="*/ 8 h 67"/>
                <a:gd name="T74" fmla="*/ 85 w 140"/>
                <a:gd name="T75" fmla="*/ 12 h 67"/>
                <a:gd name="T76" fmla="*/ 97 w 140"/>
                <a:gd name="T77" fmla="*/ 11 h 67"/>
                <a:gd name="T78" fmla="*/ 105 w 140"/>
                <a:gd name="T79" fmla="*/ 12 h 67"/>
                <a:gd name="T80" fmla="*/ 114 w 140"/>
                <a:gd name="T81" fmla="*/ 7 h 67"/>
                <a:gd name="T82" fmla="*/ 122 w 140"/>
                <a:gd name="T83" fmla="*/ 8 h 67"/>
                <a:gd name="T84" fmla="*/ 127 w 140"/>
                <a:gd name="T85" fmla="*/ 19 h 67"/>
                <a:gd name="T86" fmla="*/ 135 w 140"/>
                <a:gd name="T87" fmla="*/ 24 h 67"/>
                <a:gd name="T88" fmla="*/ 133 w 140"/>
                <a:gd name="T89" fmla="*/ 33 h 67"/>
                <a:gd name="T90" fmla="*/ 135 w 140"/>
                <a:gd name="T91" fmla="*/ 42 h 67"/>
                <a:gd name="T92" fmla="*/ 140 w 140"/>
                <a:gd name="T93" fmla="*/ 52 h 67"/>
                <a:gd name="T94" fmla="*/ 131 w 140"/>
                <a:gd name="T95" fmla="*/ 51 h 67"/>
                <a:gd name="T96" fmla="*/ 121 w 140"/>
                <a:gd name="T97" fmla="*/ 51 h 67"/>
                <a:gd name="T98" fmla="*/ 105 w 140"/>
                <a:gd name="T99" fmla="*/ 56 h 67"/>
                <a:gd name="T100" fmla="*/ 88 w 140"/>
                <a:gd name="T101" fmla="*/ 57 h 67"/>
                <a:gd name="T102" fmla="*/ 80 w 140"/>
                <a:gd name="T103" fmla="*/ 6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0" h="67">
                  <a:moveTo>
                    <a:pt x="76" y="66"/>
                  </a:moveTo>
                  <a:cubicBezTo>
                    <a:pt x="76" y="66"/>
                    <a:pt x="76" y="65"/>
                    <a:pt x="76" y="64"/>
                  </a:cubicBezTo>
                  <a:cubicBezTo>
                    <a:pt x="76" y="64"/>
                    <a:pt x="75" y="63"/>
                    <a:pt x="75" y="62"/>
                  </a:cubicBezTo>
                  <a:cubicBezTo>
                    <a:pt x="74" y="61"/>
                    <a:pt x="75" y="61"/>
                    <a:pt x="75" y="60"/>
                  </a:cubicBezTo>
                  <a:cubicBezTo>
                    <a:pt x="76" y="59"/>
                    <a:pt x="77" y="58"/>
                    <a:pt x="77" y="58"/>
                  </a:cubicBezTo>
                  <a:cubicBezTo>
                    <a:pt x="77" y="57"/>
                    <a:pt x="77" y="56"/>
                    <a:pt x="76" y="55"/>
                  </a:cubicBezTo>
                  <a:cubicBezTo>
                    <a:pt x="76" y="55"/>
                    <a:pt x="76" y="55"/>
                    <a:pt x="75" y="55"/>
                  </a:cubicBezTo>
                  <a:cubicBezTo>
                    <a:pt x="75" y="55"/>
                    <a:pt x="74" y="56"/>
                    <a:pt x="74" y="57"/>
                  </a:cubicBezTo>
                  <a:cubicBezTo>
                    <a:pt x="74" y="57"/>
                    <a:pt x="73" y="57"/>
                    <a:pt x="73" y="57"/>
                  </a:cubicBezTo>
                  <a:cubicBezTo>
                    <a:pt x="73" y="57"/>
                    <a:pt x="73" y="57"/>
                    <a:pt x="73" y="58"/>
                  </a:cubicBezTo>
                  <a:cubicBezTo>
                    <a:pt x="73" y="58"/>
                    <a:pt x="72" y="58"/>
                    <a:pt x="72" y="59"/>
                  </a:cubicBezTo>
                  <a:cubicBezTo>
                    <a:pt x="71" y="59"/>
                    <a:pt x="71" y="59"/>
                    <a:pt x="70" y="58"/>
                  </a:cubicBezTo>
                  <a:cubicBezTo>
                    <a:pt x="69" y="58"/>
                    <a:pt x="67" y="57"/>
                    <a:pt x="67" y="56"/>
                  </a:cubicBezTo>
                  <a:cubicBezTo>
                    <a:pt x="67" y="56"/>
                    <a:pt x="66" y="56"/>
                    <a:pt x="66" y="56"/>
                  </a:cubicBezTo>
                  <a:cubicBezTo>
                    <a:pt x="65" y="57"/>
                    <a:pt x="64" y="58"/>
                    <a:pt x="63" y="59"/>
                  </a:cubicBezTo>
                  <a:cubicBezTo>
                    <a:pt x="63" y="59"/>
                    <a:pt x="62" y="60"/>
                    <a:pt x="62" y="60"/>
                  </a:cubicBezTo>
                  <a:cubicBezTo>
                    <a:pt x="62" y="61"/>
                    <a:pt x="62" y="61"/>
                    <a:pt x="62" y="62"/>
                  </a:cubicBezTo>
                  <a:cubicBezTo>
                    <a:pt x="61" y="62"/>
                    <a:pt x="61" y="63"/>
                    <a:pt x="61" y="62"/>
                  </a:cubicBezTo>
                  <a:cubicBezTo>
                    <a:pt x="61" y="62"/>
                    <a:pt x="61" y="61"/>
                    <a:pt x="61" y="61"/>
                  </a:cubicBezTo>
                  <a:cubicBezTo>
                    <a:pt x="60" y="62"/>
                    <a:pt x="60" y="62"/>
                    <a:pt x="60" y="63"/>
                  </a:cubicBezTo>
                  <a:cubicBezTo>
                    <a:pt x="59" y="63"/>
                    <a:pt x="59" y="63"/>
                    <a:pt x="59" y="63"/>
                  </a:cubicBezTo>
                  <a:cubicBezTo>
                    <a:pt x="58" y="63"/>
                    <a:pt x="58" y="63"/>
                    <a:pt x="57" y="63"/>
                  </a:cubicBezTo>
                  <a:cubicBezTo>
                    <a:pt x="57" y="63"/>
                    <a:pt x="56" y="64"/>
                    <a:pt x="55" y="64"/>
                  </a:cubicBezTo>
                  <a:cubicBezTo>
                    <a:pt x="55" y="64"/>
                    <a:pt x="54" y="64"/>
                    <a:pt x="54" y="64"/>
                  </a:cubicBezTo>
                  <a:cubicBezTo>
                    <a:pt x="53" y="64"/>
                    <a:pt x="53" y="65"/>
                    <a:pt x="53" y="65"/>
                  </a:cubicBezTo>
                  <a:cubicBezTo>
                    <a:pt x="52" y="64"/>
                    <a:pt x="50" y="64"/>
                    <a:pt x="49" y="63"/>
                  </a:cubicBezTo>
                  <a:cubicBezTo>
                    <a:pt x="49" y="62"/>
                    <a:pt x="48" y="60"/>
                    <a:pt x="47" y="60"/>
                  </a:cubicBezTo>
                  <a:cubicBezTo>
                    <a:pt x="47" y="59"/>
                    <a:pt x="46" y="59"/>
                    <a:pt x="45" y="59"/>
                  </a:cubicBezTo>
                  <a:cubicBezTo>
                    <a:pt x="45" y="59"/>
                    <a:pt x="44" y="58"/>
                    <a:pt x="43" y="57"/>
                  </a:cubicBezTo>
                  <a:cubicBezTo>
                    <a:pt x="43" y="57"/>
                    <a:pt x="41" y="56"/>
                    <a:pt x="40" y="56"/>
                  </a:cubicBezTo>
                  <a:cubicBezTo>
                    <a:pt x="40" y="56"/>
                    <a:pt x="39" y="56"/>
                    <a:pt x="38" y="55"/>
                  </a:cubicBezTo>
                  <a:cubicBezTo>
                    <a:pt x="38" y="55"/>
                    <a:pt x="37" y="55"/>
                    <a:pt x="37" y="56"/>
                  </a:cubicBezTo>
                  <a:cubicBezTo>
                    <a:pt x="36" y="56"/>
                    <a:pt x="36" y="57"/>
                    <a:pt x="36" y="58"/>
                  </a:cubicBezTo>
                  <a:cubicBezTo>
                    <a:pt x="36" y="58"/>
                    <a:pt x="36" y="59"/>
                    <a:pt x="36" y="59"/>
                  </a:cubicBezTo>
                  <a:cubicBezTo>
                    <a:pt x="36" y="59"/>
                    <a:pt x="36" y="60"/>
                    <a:pt x="36" y="60"/>
                  </a:cubicBezTo>
                  <a:cubicBezTo>
                    <a:pt x="36" y="61"/>
                    <a:pt x="36" y="62"/>
                    <a:pt x="35" y="62"/>
                  </a:cubicBezTo>
                  <a:cubicBezTo>
                    <a:pt x="35" y="62"/>
                    <a:pt x="35" y="63"/>
                    <a:pt x="34" y="62"/>
                  </a:cubicBezTo>
                  <a:cubicBezTo>
                    <a:pt x="34" y="62"/>
                    <a:pt x="34" y="61"/>
                    <a:pt x="33" y="61"/>
                  </a:cubicBezTo>
                  <a:cubicBezTo>
                    <a:pt x="32" y="62"/>
                    <a:pt x="31" y="63"/>
                    <a:pt x="31" y="63"/>
                  </a:cubicBezTo>
                  <a:cubicBezTo>
                    <a:pt x="30" y="63"/>
                    <a:pt x="29" y="63"/>
                    <a:pt x="28" y="63"/>
                  </a:cubicBezTo>
                  <a:cubicBezTo>
                    <a:pt x="28" y="62"/>
                    <a:pt x="27" y="62"/>
                    <a:pt x="27" y="62"/>
                  </a:cubicBezTo>
                  <a:cubicBezTo>
                    <a:pt x="26" y="62"/>
                    <a:pt x="26" y="62"/>
                    <a:pt x="26" y="61"/>
                  </a:cubicBezTo>
                  <a:cubicBezTo>
                    <a:pt x="26" y="60"/>
                    <a:pt x="26" y="60"/>
                    <a:pt x="25" y="60"/>
                  </a:cubicBezTo>
                  <a:cubicBezTo>
                    <a:pt x="25" y="59"/>
                    <a:pt x="25" y="60"/>
                    <a:pt x="25" y="59"/>
                  </a:cubicBezTo>
                  <a:cubicBezTo>
                    <a:pt x="25" y="58"/>
                    <a:pt x="25" y="57"/>
                    <a:pt x="24" y="57"/>
                  </a:cubicBezTo>
                  <a:cubicBezTo>
                    <a:pt x="24" y="57"/>
                    <a:pt x="24" y="57"/>
                    <a:pt x="23" y="57"/>
                  </a:cubicBezTo>
                  <a:cubicBezTo>
                    <a:pt x="23" y="58"/>
                    <a:pt x="23" y="58"/>
                    <a:pt x="23" y="58"/>
                  </a:cubicBezTo>
                  <a:cubicBezTo>
                    <a:pt x="22" y="57"/>
                    <a:pt x="22" y="58"/>
                    <a:pt x="22" y="57"/>
                  </a:cubicBezTo>
                  <a:cubicBezTo>
                    <a:pt x="21" y="57"/>
                    <a:pt x="21" y="56"/>
                    <a:pt x="21" y="56"/>
                  </a:cubicBezTo>
                  <a:cubicBezTo>
                    <a:pt x="21" y="56"/>
                    <a:pt x="21" y="55"/>
                    <a:pt x="20" y="55"/>
                  </a:cubicBezTo>
                  <a:cubicBezTo>
                    <a:pt x="20" y="56"/>
                    <a:pt x="19" y="57"/>
                    <a:pt x="19" y="57"/>
                  </a:cubicBezTo>
                  <a:cubicBezTo>
                    <a:pt x="18" y="58"/>
                    <a:pt x="18" y="58"/>
                    <a:pt x="18" y="59"/>
                  </a:cubicBezTo>
                  <a:cubicBezTo>
                    <a:pt x="17" y="59"/>
                    <a:pt x="17" y="58"/>
                    <a:pt x="17" y="58"/>
                  </a:cubicBezTo>
                  <a:cubicBezTo>
                    <a:pt x="17" y="57"/>
                    <a:pt x="18" y="57"/>
                    <a:pt x="17" y="56"/>
                  </a:cubicBezTo>
                  <a:cubicBezTo>
                    <a:pt x="17" y="56"/>
                    <a:pt x="17" y="56"/>
                    <a:pt x="18" y="55"/>
                  </a:cubicBezTo>
                  <a:cubicBezTo>
                    <a:pt x="18" y="55"/>
                    <a:pt x="19" y="54"/>
                    <a:pt x="18" y="54"/>
                  </a:cubicBezTo>
                  <a:cubicBezTo>
                    <a:pt x="17" y="54"/>
                    <a:pt x="17" y="54"/>
                    <a:pt x="17" y="54"/>
                  </a:cubicBezTo>
                  <a:cubicBezTo>
                    <a:pt x="16" y="54"/>
                    <a:pt x="15" y="54"/>
                    <a:pt x="15" y="54"/>
                  </a:cubicBezTo>
                  <a:cubicBezTo>
                    <a:pt x="14" y="54"/>
                    <a:pt x="13" y="55"/>
                    <a:pt x="13" y="54"/>
                  </a:cubicBezTo>
                  <a:cubicBezTo>
                    <a:pt x="12" y="54"/>
                    <a:pt x="12" y="54"/>
                    <a:pt x="12" y="54"/>
                  </a:cubicBezTo>
                  <a:cubicBezTo>
                    <a:pt x="11" y="53"/>
                    <a:pt x="11" y="53"/>
                    <a:pt x="11" y="53"/>
                  </a:cubicBezTo>
                  <a:cubicBezTo>
                    <a:pt x="11" y="53"/>
                    <a:pt x="12" y="52"/>
                    <a:pt x="12" y="53"/>
                  </a:cubicBezTo>
                  <a:cubicBezTo>
                    <a:pt x="13" y="53"/>
                    <a:pt x="13" y="53"/>
                    <a:pt x="14" y="53"/>
                  </a:cubicBezTo>
                  <a:cubicBezTo>
                    <a:pt x="14" y="52"/>
                    <a:pt x="13" y="52"/>
                    <a:pt x="13" y="52"/>
                  </a:cubicBezTo>
                  <a:cubicBezTo>
                    <a:pt x="13" y="51"/>
                    <a:pt x="13" y="51"/>
                    <a:pt x="13" y="51"/>
                  </a:cubicBezTo>
                  <a:cubicBezTo>
                    <a:pt x="12" y="51"/>
                    <a:pt x="12" y="50"/>
                    <a:pt x="12" y="50"/>
                  </a:cubicBezTo>
                  <a:cubicBezTo>
                    <a:pt x="12" y="49"/>
                    <a:pt x="12" y="50"/>
                    <a:pt x="11" y="50"/>
                  </a:cubicBezTo>
                  <a:cubicBezTo>
                    <a:pt x="11" y="51"/>
                    <a:pt x="11" y="50"/>
                    <a:pt x="11" y="49"/>
                  </a:cubicBezTo>
                  <a:cubicBezTo>
                    <a:pt x="10" y="48"/>
                    <a:pt x="10" y="47"/>
                    <a:pt x="10" y="47"/>
                  </a:cubicBezTo>
                  <a:cubicBezTo>
                    <a:pt x="10" y="47"/>
                    <a:pt x="10" y="47"/>
                    <a:pt x="11" y="46"/>
                  </a:cubicBezTo>
                  <a:cubicBezTo>
                    <a:pt x="11" y="46"/>
                    <a:pt x="11" y="44"/>
                    <a:pt x="11" y="44"/>
                  </a:cubicBezTo>
                  <a:cubicBezTo>
                    <a:pt x="10" y="44"/>
                    <a:pt x="10" y="44"/>
                    <a:pt x="9" y="43"/>
                  </a:cubicBezTo>
                  <a:cubicBezTo>
                    <a:pt x="9" y="43"/>
                    <a:pt x="9" y="43"/>
                    <a:pt x="8" y="43"/>
                  </a:cubicBezTo>
                  <a:cubicBezTo>
                    <a:pt x="7" y="43"/>
                    <a:pt x="8" y="43"/>
                    <a:pt x="7" y="42"/>
                  </a:cubicBezTo>
                  <a:cubicBezTo>
                    <a:pt x="7" y="41"/>
                    <a:pt x="7" y="41"/>
                    <a:pt x="7" y="41"/>
                  </a:cubicBezTo>
                  <a:cubicBezTo>
                    <a:pt x="6" y="42"/>
                    <a:pt x="6" y="42"/>
                    <a:pt x="6" y="42"/>
                  </a:cubicBezTo>
                  <a:cubicBezTo>
                    <a:pt x="6" y="42"/>
                    <a:pt x="5" y="42"/>
                    <a:pt x="5" y="41"/>
                  </a:cubicBezTo>
                  <a:cubicBezTo>
                    <a:pt x="4" y="41"/>
                    <a:pt x="3" y="41"/>
                    <a:pt x="4" y="40"/>
                  </a:cubicBezTo>
                  <a:cubicBezTo>
                    <a:pt x="4" y="40"/>
                    <a:pt x="5" y="40"/>
                    <a:pt x="5" y="39"/>
                  </a:cubicBezTo>
                  <a:cubicBezTo>
                    <a:pt x="4" y="39"/>
                    <a:pt x="4" y="38"/>
                    <a:pt x="4" y="37"/>
                  </a:cubicBezTo>
                  <a:cubicBezTo>
                    <a:pt x="4" y="37"/>
                    <a:pt x="4" y="36"/>
                    <a:pt x="5" y="36"/>
                  </a:cubicBezTo>
                  <a:cubicBezTo>
                    <a:pt x="5" y="37"/>
                    <a:pt x="6" y="37"/>
                    <a:pt x="6" y="38"/>
                  </a:cubicBezTo>
                  <a:cubicBezTo>
                    <a:pt x="6" y="38"/>
                    <a:pt x="6" y="40"/>
                    <a:pt x="6" y="40"/>
                  </a:cubicBezTo>
                  <a:cubicBezTo>
                    <a:pt x="7" y="40"/>
                    <a:pt x="7" y="40"/>
                    <a:pt x="8" y="40"/>
                  </a:cubicBezTo>
                  <a:cubicBezTo>
                    <a:pt x="9" y="39"/>
                    <a:pt x="9" y="39"/>
                    <a:pt x="8" y="39"/>
                  </a:cubicBezTo>
                  <a:cubicBezTo>
                    <a:pt x="8" y="38"/>
                    <a:pt x="7" y="38"/>
                    <a:pt x="7" y="37"/>
                  </a:cubicBezTo>
                  <a:cubicBezTo>
                    <a:pt x="7" y="37"/>
                    <a:pt x="6" y="36"/>
                    <a:pt x="6" y="36"/>
                  </a:cubicBezTo>
                  <a:cubicBezTo>
                    <a:pt x="6" y="36"/>
                    <a:pt x="7" y="36"/>
                    <a:pt x="7" y="36"/>
                  </a:cubicBezTo>
                  <a:cubicBezTo>
                    <a:pt x="8" y="36"/>
                    <a:pt x="8" y="35"/>
                    <a:pt x="8" y="35"/>
                  </a:cubicBezTo>
                  <a:cubicBezTo>
                    <a:pt x="9" y="34"/>
                    <a:pt x="8" y="34"/>
                    <a:pt x="8" y="34"/>
                  </a:cubicBezTo>
                  <a:cubicBezTo>
                    <a:pt x="8" y="34"/>
                    <a:pt x="7" y="34"/>
                    <a:pt x="7" y="34"/>
                  </a:cubicBezTo>
                  <a:cubicBezTo>
                    <a:pt x="7" y="33"/>
                    <a:pt x="7" y="32"/>
                    <a:pt x="7" y="31"/>
                  </a:cubicBezTo>
                  <a:cubicBezTo>
                    <a:pt x="6" y="31"/>
                    <a:pt x="6" y="31"/>
                    <a:pt x="6" y="30"/>
                  </a:cubicBezTo>
                  <a:cubicBezTo>
                    <a:pt x="6" y="29"/>
                    <a:pt x="6" y="29"/>
                    <a:pt x="7" y="28"/>
                  </a:cubicBezTo>
                  <a:cubicBezTo>
                    <a:pt x="7" y="28"/>
                    <a:pt x="8" y="27"/>
                    <a:pt x="7" y="27"/>
                  </a:cubicBezTo>
                  <a:cubicBezTo>
                    <a:pt x="6" y="27"/>
                    <a:pt x="6" y="27"/>
                    <a:pt x="5" y="27"/>
                  </a:cubicBezTo>
                  <a:cubicBezTo>
                    <a:pt x="4" y="28"/>
                    <a:pt x="3" y="28"/>
                    <a:pt x="3" y="28"/>
                  </a:cubicBezTo>
                  <a:cubicBezTo>
                    <a:pt x="2" y="28"/>
                    <a:pt x="1" y="28"/>
                    <a:pt x="1" y="27"/>
                  </a:cubicBezTo>
                  <a:cubicBezTo>
                    <a:pt x="1" y="26"/>
                    <a:pt x="2" y="25"/>
                    <a:pt x="2" y="24"/>
                  </a:cubicBezTo>
                  <a:cubicBezTo>
                    <a:pt x="2" y="23"/>
                    <a:pt x="2" y="22"/>
                    <a:pt x="2" y="22"/>
                  </a:cubicBezTo>
                  <a:cubicBezTo>
                    <a:pt x="3" y="22"/>
                    <a:pt x="3" y="22"/>
                    <a:pt x="3" y="21"/>
                  </a:cubicBezTo>
                  <a:cubicBezTo>
                    <a:pt x="3" y="20"/>
                    <a:pt x="4" y="20"/>
                    <a:pt x="4" y="20"/>
                  </a:cubicBezTo>
                  <a:cubicBezTo>
                    <a:pt x="5" y="20"/>
                    <a:pt x="5" y="19"/>
                    <a:pt x="6" y="18"/>
                  </a:cubicBezTo>
                  <a:cubicBezTo>
                    <a:pt x="6" y="18"/>
                    <a:pt x="6" y="18"/>
                    <a:pt x="7" y="18"/>
                  </a:cubicBezTo>
                  <a:cubicBezTo>
                    <a:pt x="8" y="18"/>
                    <a:pt x="8" y="18"/>
                    <a:pt x="9" y="18"/>
                  </a:cubicBezTo>
                  <a:cubicBezTo>
                    <a:pt x="9" y="17"/>
                    <a:pt x="10" y="18"/>
                    <a:pt x="10" y="18"/>
                  </a:cubicBezTo>
                  <a:cubicBezTo>
                    <a:pt x="10" y="19"/>
                    <a:pt x="11" y="19"/>
                    <a:pt x="12" y="19"/>
                  </a:cubicBezTo>
                  <a:cubicBezTo>
                    <a:pt x="13" y="19"/>
                    <a:pt x="13" y="19"/>
                    <a:pt x="13" y="18"/>
                  </a:cubicBezTo>
                  <a:cubicBezTo>
                    <a:pt x="13" y="18"/>
                    <a:pt x="12" y="17"/>
                    <a:pt x="13" y="17"/>
                  </a:cubicBezTo>
                  <a:cubicBezTo>
                    <a:pt x="13" y="17"/>
                    <a:pt x="15" y="17"/>
                    <a:pt x="15" y="17"/>
                  </a:cubicBezTo>
                  <a:cubicBezTo>
                    <a:pt x="14" y="18"/>
                    <a:pt x="14" y="19"/>
                    <a:pt x="15" y="19"/>
                  </a:cubicBezTo>
                  <a:cubicBezTo>
                    <a:pt x="16" y="18"/>
                    <a:pt x="17" y="18"/>
                    <a:pt x="17" y="18"/>
                  </a:cubicBezTo>
                  <a:cubicBezTo>
                    <a:pt x="18" y="18"/>
                    <a:pt x="19" y="18"/>
                    <a:pt x="20" y="18"/>
                  </a:cubicBezTo>
                  <a:cubicBezTo>
                    <a:pt x="20" y="18"/>
                    <a:pt x="21" y="19"/>
                    <a:pt x="22" y="19"/>
                  </a:cubicBezTo>
                  <a:cubicBezTo>
                    <a:pt x="23" y="18"/>
                    <a:pt x="23" y="18"/>
                    <a:pt x="23" y="18"/>
                  </a:cubicBezTo>
                  <a:cubicBezTo>
                    <a:pt x="22" y="17"/>
                    <a:pt x="22" y="18"/>
                    <a:pt x="21" y="18"/>
                  </a:cubicBezTo>
                  <a:cubicBezTo>
                    <a:pt x="21" y="18"/>
                    <a:pt x="21" y="17"/>
                    <a:pt x="22" y="16"/>
                  </a:cubicBezTo>
                  <a:cubicBezTo>
                    <a:pt x="22" y="16"/>
                    <a:pt x="22" y="16"/>
                    <a:pt x="24" y="15"/>
                  </a:cubicBezTo>
                  <a:cubicBezTo>
                    <a:pt x="25" y="15"/>
                    <a:pt x="26" y="15"/>
                    <a:pt x="27" y="15"/>
                  </a:cubicBezTo>
                  <a:cubicBezTo>
                    <a:pt x="28" y="15"/>
                    <a:pt x="27" y="14"/>
                    <a:pt x="27" y="14"/>
                  </a:cubicBezTo>
                  <a:cubicBezTo>
                    <a:pt x="26" y="14"/>
                    <a:pt x="24" y="14"/>
                    <a:pt x="24" y="14"/>
                  </a:cubicBezTo>
                  <a:cubicBezTo>
                    <a:pt x="24" y="14"/>
                    <a:pt x="23" y="13"/>
                    <a:pt x="22" y="13"/>
                  </a:cubicBezTo>
                  <a:cubicBezTo>
                    <a:pt x="22" y="13"/>
                    <a:pt x="21" y="12"/>
                    <a:pt x="20" y="12"/>
                  </a:cubicBezTo>
                  <a:cubicBezTo>
                    <a:pt x="20" y="12"/>
                    <a:pt x="19" y="13"/>
                    <a:pt x="19" y="12"/>
                  </a:cubicBezTo>
                  <a:cubicBezTo>
                    <a:pt x="18" y="12"/>
                    <a:pt x="18" y="12"/>
                    <a:pt x="18" y="12"/>
                  </a:cubicBezTo>
                  <a:cubicBezTo>
                    <a:pt x="17" y="12"/>
                    <a:pt x="17" y="12"/>
                    <a:pt x="16" y="11"/>
                  </a:cubicBezTo>
                  <a:cubicBezTo>
                    <a:pt x="16" y="11"/>
                    <a:pt x="15" y="11"/>
                    <a:pt x="14" y="12"/>
                  </a:cubicBezTo>
                  <a:cubicBezTo>
                    <a:pt x="14" y="12"/>
                    <a:pt x="13" y="12"/>
                    <a:pt x="13" y="12"/>
                  </a:cubicBezTo>
                  <a:cubicBezTo>
                    <a:pt x="12" y="12"/>
                    <a:pt x="12" y="12"/>
                    <a:pt x="11" y="12"/>
                  </a:cubicBezTo>
                  <a:cubicBezTo>
                    <a:pt x="11" y="12"/>
                    <a:pt x="11" y="13"/>
                    <a:pt x="10" y="13"/>
                  </a:cubicBezTo>
                  <a:cubicBezTo>
                    <a:pt x="10" y="14"/>
                    <a:pt x="9" y="15"/>
                    <a:pt x="9" y="15"/>
                  </a:cubicBezTo>
                  <a:cubicBezTo>
                    <a:pt x="9" y="16"/>
                    <a:pt x="8" y="16"/>
                    <a:pt x="7" y="16"/>
                  </a:cubicBezTo>
                  <a:cubicBezTo>
                    <a:pt x="7" y="17"/>
                    <a:pt x="6" y="17"/>
                    <a:pt x="6" y="17"/>
                  </a:cubicBezTo>
                  <a:cubicBezTo>
                    <a:pt x="5" y="18"/>
                    <a:pt x="4" y="19"/>
                    <a:pt x="4" y="19"/>
                  </a:cubicBezTo>
                  <a:cubicBezTo>
                    <a:pt x="4" y="20"/>
                    <a:pt x="3" y="21"/>
                    <a:pt x="3" y="21"/>
                  </a:cubicBezTo>
                  <a:cubicBezTo>
                    <a:pt x="2" y="22"/>
                    <a:pt x="2" y="22"/>
                    <a:pt x="2" y="22"/>
                  </a:cubicBezTo>
                  <a:cubicBezTo>
                    <a:pt x="2" y="21"/>
                    <a:pt x="2" y="20"/>
                    <a:pt x="2" y="20"/>
                  </a:cubicBezTo>
                  <a:cubicBezTo>
                    <a:pt x="2" y="19"/>
                    <a:pt x="2" y="19"/>
                    <a:pt x="3" y="18"/>
                  </a:cubicBezTo>
                  <a:cubicBezTo>
                    <a:pt x="3" y="18"/>
                    <a:pt x="4" y="17"/>
                    <a:pt x="5" y="17"/>
                  </a:cubicBezTo>
                  <a:cubicBezTo>
                    <a:pt x="5" y="17"/>
                    <a:pt x="6" y="16"/>
                    <a:pt x="6" y="16"/>
                  </a:cubicBezTo>
                  <a:cubicBezTo>
                    <a:pt x="6" y="15"/>
                    <a:pt x="5" y="16"/>
                    <a:pt x="5" y="16"/>
                  </a:cubicBezTo>
                  <a:cubicBezTo>
                    <a:pt x="4" y="16"/>
                    <a:pt x="3" y="16"/>
                    <a:pt x="2" y="16"/>
                  </a:cubicBezTo>
                  <a:cubicBezTo>
                    <a:pt x="1" y="16"/>
                    <a:pt x="1" y="16"/>
                    <a:pt x="0" y="15"/>
                  </a:cubicBezTo>
                  <a:cubicBezTo>
                    <a:pt x="0" y="15"/>
                    <a:pt x="0" y="14"/>
                    <a:pt x="0" y="14"/>
                  </a:cubicBezTo>
                  <a:cubicBezTo>
                    <a:pt x="0" y="14"/>
                    <a:pt x="2" y="13"/>
                    <a:pt x="2" y="13"/>
                  </a:cubicBezTo>
                  <a:cubicBezTo>
                    <a:pt x="2" y="12"/>
                    <a:pt x="2" y="12"/>
                    <a:pt x="2" y="11"/>
                  </a:cubicBezTo>
                  <a:cubicBezTo>
                    <a:pt x="2" y="10"/>
                    <a:pt x="3" y="9"/>
                    <a:pt x="3" y="8"/>
                  </a:cubicBezTo>
                  <a:cubicBezTo>
                    <a:pt x="4" y="8"/>
                    <a:pt x="4" y="7"/>
                    <a:pt x="4" y="7"/>
                  </a:cubicBezTo>
                  <a:cubicBezTo>
                    <a:pt x="4" y="6"/>
                    <a:pt x="4" y="6"/>
                    <a:pt x="3" y="5"/>
                  </a:cubicBezTo>
                  <a:cubicBezTo>
                    <a:pt x="3" y="5"/>
                    <a:pt x="2" y="5"/>
                    <a:pt x="2" y="4"/>
                  </a:cubicBezTo>
                  <a:cubicBezTo>
                    <a:pt x="2" y="3"/>
                    <a:pt x="2" y="3"/>
                    <a:pt x="3" y="3"/>
                  </a:cubicBezTo>
                  <a:cubicBezTo>
                    <a:pt x="4" y="3"/>
                    <a:pt x="3" y="2"/>
                    <a:pt x="4" y="2"/>
                  </a:cubicBezTo>
                  <a:cubicBezTo>
                    <a:pt x="4" y="2"/>
                    <a:pt x="5" y="2"/>
                    <a:pt x="6" y="2"/>
                  </a:cubicBezTo>
                  <a:cubicBezTo>
                    <a:pt x="7" y="2"/>
                    <a:pt x="6" y="1"/>
                    <a:pt x="7" y="0"/>
                  </a:cubicBezTo>
                  <a:cubicBezTo>
                    <a:pt x="8" y="0"/>
                    <a:pt x="8" y="0"/>
                    <a:pt x="9" y="1"/>
                  </a:cubicBezTo>
                  <a:cubicBezTo>
                    <a:pt x="10" y="2"/>
                    <a:pt x="10" y="2"/>
                    <a:pt x="11" y="2"/>
                  </a:cubicBezTo>
                  <a:cubicBezTo>
                    <a:pt x="12" y="2"/>
                    <a:pt x="14" y="2"/>
                    <a:pt x="14" y="2"/>
                  </a:cubicBezTo>
                  <a:cubicBezTo>
                    <a:pt x="14" y="2"/>
                    <a:pt x="14" y="3"/>
                    <a:pt x="14" y="4"/>
                  </a:cubicBezTo>
                  <a:cubicBezTo>
                    <a:pt x="14" y="5"/>
                    <a:pt x="15" y="7"/>
                    <a:pt x="17" y="8"/>
                  </a:cubicBezTo>
                  <a:cubicBezTo>
                    <a:pt x="20" y="9"/>
                    <a:pt x="21" y="9"/>
                    <a:pt x="21" y="10"/>
                  </a:cubicBezTo>
                  <a:cubicBezTo>
                    <a:pt x="22" y="10"/>
                    <a:pt x="21" y="11"/>
                    <a:pt x="22" y="10"/>
                  </a:cubicBezTo>
                  <a:cubicBezTo>
                    <a:pt x="22" y="10"/>
                    <a:pt x="22" y="9"/>
                    <a:pt x="23" y="9"/>
                  </a:cubicBezTo>
                  <a:cubicBezTo>
                    <a:pt x="24" y="10"/>
                    <a:pt x="26" y="10"/>
                    <a:pt x="26" y="10"/>
                  </a:cubicBezTo>
                  <a:cubicBezTo>
                    <a:pt x="27" y="11"/>
                    <a:pt x="29" y="11"/>
                    <a:pt x="30" y="10"/>
                  </a:cubicBezTo>
                  <a:cubicBezTo>
                    <a:pt x="30" y="10"/>
                    <a:pt x="31" y="10"/>
                    <a:pt x="32" y="11"/>
                  </a:cubicBezTo>
                  <a:cubicBezTo>
                    <a:pt x="33" y="11"/>
                    <a:pt x="34" y="11"/>
                    <a:pt x="35" y="11"/>
                  </a:cubicBezTo>
                  <a:cubicBezTo>
                    <a:pt x="36" y="11"/>
                    <a:pt x="37" y="12"/>
                    <a:pt x="38" y="11"/>
                  </a:cubicBezTo>
                  <a:cubicBezTo>
                    <a:pt x="38" y="10"/>
                    <a:pt x="38" y="9"/>
                    <a:pt x="39" y="9"/>
                  </a:cubicBezTo>
                  <a:cubicBezTo>
                    <a:pt x="39" y="8"/>
                    <a:pt x="40" y="8"/>
                    <a:pt x="41" y="7"/>
                  </a:cubicBezTo>
                  <a:cubicBezTo>
                    <a:pt x="42" y="7"/>
                    <a:pt x="42" y="6"/>
                    <a:pt x="43" y="6"/>
                  </a:cubicBezTo>
                  <a:cubicBezTo>
                    <a:pt x="44" y="5"/>
                    <a:pt x="45" y="4"/>
                    <a:pt x="46" y="4"/>
                  </a:cubicBezTo>
                  <a:cubicBezTo>
                    <a:pt x="47" y="3"/>
                    <a:pt x="48" y="3"/>
                    <a:pt x="49" y="3"/>
                  </a:cubicBezTo>
                  <a:cubicBezTo>
                    <a:pt x="50" y="3"/>
                    <a:pt x="51" y="2"/>
                    <a:pt x="52" y="1"/>
                  </a:cubicBezTo>
                  <a:cubicBezTo>
                    <a:pt x="52" y="1"/>
                    <a:pt x="53" y="2"/>
                    <a:pt x="54" y="2"/>
                  </a:cubicBezTo>
                  <a:cubicBezTo>
                    <a:pt x="55" y="2"/>
                    <a:pt x="57" y="2"/>
                    <a:pt x="58" y="2"/>
                  </a:cubicBezTo>
                  <a:cubicBezTo>
                    <a:pt x="59" y="2"/>
                    <a:pt x="61" y="2"/>
                    <a:pt x="62" y="2"/>
                  </a:cubicBezTo>
                  <a:cubicBezTo>
                    <a:pt x="63" y="2"/>
                    <a:pt x="63" y="0"/>
                    <a:pt x="64" y="1"/>
                  </a:cubicBezTo>
                  <a:cubicBezTo>
                    <a:pt x="64" y="1"/>
                    <a:pt x="65" y="1"/>
                    <a:pt x="65" y="2"/>
                  </a:cubicBezTo>
                  <a:cubicBezTo>
                    <a:pt x="65" y="2"/>
                    <a:pt x="65" y="3"/>
                    <a:pt x="65" y="4"/>
                  </a:cubicBezTo>
                  <a:cubicBezTo>
                    <a:pt x="66" y="4"/>
                    <a:pt x="67" y="5"/>
                    <a:pt x="67" y="5"/>
                  </a:cubicBezTo>
                  <a:cubicBezTo>
                    <a:pt x="68" y="5"/>
                    <a:pt x="69" y="5"/>
                    <a:pt x="70" y="5"/>
                  </a:cubicBezTo>
                  <a:cubicBezTo>
                    <a:pt x="70" y="4"/>
                    <a:pt x="71" y="5"/>
                    <a:pt x="72" y="6"/>
                  </a:cubicBezTo>
                  <a:cubicBezTo>
                    <a:pt x="72" y="7"/>
                    <a:pt x="72" y="7"/>
                    <a:pt x="73" y="8"/>
                  </a:cubicBezTo>
                  <a:cubicBezTo>
                    <a:pt x="73" y="8"/>
                    <a:pt x="74" y="9"/>
                    <a:pt x="75" y="9"/>
                  </a:cubicBezTo>
                  <a:cubicBezTo>
                    <a:pt x="75" y="9"/>
                    <a:pt x="76" y="8"/>
                    <a:pt x="77" y="8"/>
                  </a:cubicBezTo>
                  <a:cubicBezTo>
                    <a:pt x="77" y="8"/>
                    <a:pt x="78" y="9"/>
                    <a:pt x="78" y="9"/>
                  </a:cubicBezTo>
                  <a:cubicBezTo>
                    <a:pt x="79" y="10"/>
                    <a:pt x="79" y="11"/>
                    <a:pt x="80" y="11"/>
                  </a:cubicBezTo>
                  <a:cubicBezTo>
                    <a:pt x="81" y="11"/>
                    <a:pt x="81" y="11"/>
                    <a:pt x="82" y="11"/>
                  </a:cubicBezTo>
                  <a:cubicBezTo>
                    <a:pt x="83" y="12"/>
                    <a:pt x="83" y="12"/>
                    <a:pt x="84" y="11"/>
                  </a:cubicBezTo>
                  <a:cubicBezTo>
                    <a:pt x="84" y="11"/>
                    <a:pt x="85" y="11"/>
                    <a:pt x="85" y="12"/>
                  </a:cubicBezTo>
                  <a:cubicBezTo>
                    <a:pt x="85" y="13"/>
                    <a:pt x="87" y="12"/>
                    <a:pt x="88" y="13"/>
                  </a:cubicBezTo>
                  <a:cubicBezTo>
                    <a:pt x="89" y="13"/>
                    <a:pt x="90" y="13"/>
                    <a:pt x="90" y="13"/>
                  </a:cubicBezTo>
                  <a:cubicBezTo>
                    <a:pt x="91" y="12"/>
                    <a:pt x="91" y="12"/>
                    <a:pt x="92" y="12"/>
                  </a:cubicBezTo>
                  <a:cubicBezTo>
                    <a:pt x="93" y="11"/>
                    <a:pt x="94" y="12"/>
                    <a:pt x="95" y="11"/>
                  </a:cubicBezTo>
                  <a:cubicBezTo>
                    <a:pt x="96" y="11"/>
                    <a:pt x="97" y="10"/>
                    <a:pt x="97" y="11"/>
                  </a:cubicBezTo>
                  <a:cubicBezTo>
                    <a:pt x="97" y="12"/>
                    <a:pt x="98" y="12"/>
                    <a:pt x="98" y="12"/>
                  </a:cubicBezTo>
                  <a:cubicBezTo>
                    <a:pt x="99" y="12"/>
                    <a:pt x="99" y="12"/>
                    <a:pt x="100" y="12"/>
                  </a:cubicBezTo>
                  <a:cubicBezTo>
                    <a:pt x="100" y="13"/>
                    <a:pt x="100" y="12"/>
                    <a:pt x="101" y="12"/>
                  </a:cubicBezTo>
                  <a:cubicBezTo>
                    <a:pt x="102" y="13"/>
                    <a:pt x="102" y="13"/>
                    <a:pt x="103" y="12"/>
                  </a:cubicBezTo>
                  <a:cubicBezTo>
                    <a:pt x="103" y="12"/>
                    <a:pt x="104" y="12"/>
                    <a:pt x="105" y="12"/>
                  </a:cubicBezTo>
                  <a:cubicBezTo>
                    <a:pt x="105" y="11"/>
                    <a:pt x="105" y="11"/>
                    <a:pt x="106" y="10"/>
                  </a:cubicBezTo>
                  <a:cubicBezTo>
                    <a:pt x="108" y="10"/>
                    <a:pt x="108" y="9"/>
                    <a:pt x="109" y="9"/>
                  </a:cubicBezTo>
                  <a:cubicBezTo>
                    <a:pt x="109" y="8"/>
                    <a:pt x="111" y="7"/>
                    <a:pt x="111" y="7"/>
                  </a:cubicBezTo>
                  <a:cubicBezTo>
                    <a:pt x="111" y="7"/>
                    <a:pt x="112" y="7"/>
                    <a:pt x="113" y="7"/>
                  </a:cubicBezTo>
                  <a:cubicBezTo>
                    <a:pt x="113" y="8"/>
                    <a:pt x="113" y="7"/>
                    <a:pt x="114" y="7"/>
                  </a:cubicBezTo>
                  <a:cubicBezTo>
                    <a:pt x="114" y="6"/>
                    <a:pt x="115" y="7"/>
                    <a:pt x="116" y="7"/>
                  </a:cubicBezTo>
                  <a:cubicBezTo>
                    <a:pt x="117" y="7"/>
                    <a:pt x="117" y="8"/>
                    <a:pt x="118" y="7"/>
                  </a:cubicBezTo>
                  <a:cubicBezTo>
                    <a:pt x="118" y="7"/>
                    <a:pt x="118" y="6"/>
                    <a:pt x="119" y="6"/>
                  </a:cubicBezTo>
                  <a:cubicBezTo>
                    <a:pt x="120" y="6"/>
                    <a:pt x="120" y="6"/>
                    <a:pt x="120" y="6"/>
                  </a:cubicBezTo>
                  <a:cubicBezTo>
                    <a:pt x="120" y="7"/>
                    <a:pt x="121" y="7"/>
                    <a:pt x="122" y="8"/>
                  </a:cubicBezTo>
                  <a:cubicBezTo>
                    <a:pt x="123" y="9"/>
                    <a:pt x="123" y="10"/>
                    <a:pt x="124" y="10"/>
                  </a:cubicBezTo>
                  <a:cubicBezTo>
                    <a:pt x="124" y="10"/>
                    <a:pt x="125" y="10"/>
                    <a:pt x="125" y="10"/>
                  </a:cubicBezTo>
                  <a:cubicBezTo>
                    <a:pt x="125" y="10"/>
                    <a:pt x="125" y="11"/>
                    <a:pt x="126" y="12"/>
                  </a:cubicBezTo>
                  <a:cubicBezTo>
                    <a:pt x="126" y="12"/>
                    <a:pt x="126" y="14"/>
                    <a:pt x="127" y="15"/>
                  </a:cubicBezTo>
                  <a:cubicBezTo>
                    <a:pt x="127" y="17"/>
                    <a:pt x="127" y="17"/>
                    <a:pt x="127" y="19"/>
                  </a:cubicBezTo>
                  <a:cubicBezTo>
                    <a:pt x="128" y="20"/>
                    <a:pt x="128" y="20"/>
                    <a:pt x="128" y="21"/>
                  </a:cubicBezTo>
                  <a:cubicBezTo>
                    <a:pt x="128" y="22"/>
                    <a:pt x="128" y="22"/>
                    <a:pt x="129" y="22"/>
                  </a:cubicBezTo>
                  <a:cubicBezTo>
                    <a:pt x="130" y="22"/>
                    <a:pt x="131" y="23"/>
                    <a:pt x="132" y="22"/>
                  </a:cubicBezTo>
                  <a:cubicBezTo>
                    <a:pt x="133" y="22"/>
                    <a:pt x="134" y="22"/>
                    <a:pt x="134" y="23"/>
                  </a:cubicBezTo>
                  <a:cubicBezTo>
                    <a:pt x="135" y="24"/>
                    <a:pt x="135" y="24"/>
                    <a:pt x="135" y="24"/>
                  </a:cubicBezTo>
                  <a:cubicBezTo>
                    <a:pt x="135" y="24"/>
                    <a:pt x="135" y="24"/>
                    <a:pt x="135" y="24"/>
                  </a:cubicBezTo>
                  <a:cubicBezTo>
                    <a:pt x="135" y="25"/>
                    <a:pt x="135" y="27"/>
                    <a:pt x="134" y="28"/>
                  </a:cubicBezTo>
                  <a:cubicBezTo>
                    <a:pt x="134" y="29"/>
                    <a:pt x="133" y="29"/>
                    <a:pt x="132" y="29"/>
                  </a:cubicBezTo>
                  <a:cubicBezTo>
                    <a:pt x="131" y="29"/>
                    <a:pt x="132" y="30"/>
                    <a:pt x="132" y="31"/>
                  </a:cubicBezTo>
                  <a:cubicBezTo>
                    <a:pt x="133" y="32"/>
                    <a:pt x="133" y="32"/>
                    <a:pt x="133" y="33"/>
                  </a:cubicBezTo>
                  <a:cubicBezTo>
                    <a:pt x="133" y="33"/>
                    <a:pt x="134" y="34"/>
                    <a:pt x="134" y="34"/>
                  </a:cubicBezTo>
                  <a:cubicBezTo>
                    <a:pt x="134" y="35"/>
                    <a:pt x="134" y="36"/>
                    <a:pt x="134" y="36"/>
                  </a:cubicBezTo>
                  <a:cubicBezTo>
                    <a:pt x="134" y="37"/>
                    <a:pt x="135" y="37"/>
                    <a:pt x="135" y="39"/>
                  </a:cubicBezTo>
                  <a:cubicBezTo>
                    <a:pt x="135" y="40"/>
                    <a:pt x="135" y="40"/>
                    <a:pt x="136" y="40"/>
                  </a:cubicBezTo>
                  <a:cubicBezTo>
                    <a:pt x="136" y="40"/>
                    <a:pt x="136" y="41"/>
                    <a:pt x="135" y="42"/>
                  </a:cubicBezTo>
                  <a:cubicBezTo>
                    <a:pt x="135" y="43"/>
                    <a:pt x="135" y="44"/>
                    <a:pt x="135" y="44"/>
                  </a:cubicBezTo>
                  <a:cubicBezTo>
                    <a:pt x="135" y="45"/>
                    <a:pt x="137" y="46"/>
                    <a:pt x="137" y="46"/>
                  </a:cubicBezTo>
                  <a:cubicBezTo>
                    <a:pt x="138" y="46"/>
                    <a:pt x="138" y="47"/>
                    <a:pt x="138" y="48"/>
                  </a:cubicBezTo>
                  <a:cubicBezTo>
                    <a:pt x="138" y="50"/>
                    <a:pt x="139" y="49"/>
                    <a:pt x="139" y="50"/>
                  </a:cubicBezTo>
                  <a:cubicBezTo>
                    <a:pt x="140" y="52"/>
                    <a:pt x="140" y="52"/>
                    <a:pt x="140" y="52"/>
                  </a:cubicBezTo>
                  <a:cubicBezTo>
                    <a:pt x="139" y="52"/>
                    <a:pt x="139" y="52"/>
                    <a:pt x="139" y="52"/>
                  </a:cubicBezTo>
                  <a:cubicBezTo>
                    <a:pt x="138" y="52"/>
                    <a:pt x="137" y="54"/>
                    <a:pt x="136" y="54"/>
                  </a:cubicBezTo>
                  <a:cubicBezTo>
                    <a:pt x="136" y="54"/>
                    <a:pt x="136" y="52"/>
                    <a:pt x="136" y="51"/>
                  </a:cubicBezTo>
                  <a:cubicBezTo>
                    <a:pt x="135" y="51"/>
                    <a:pt x="134" y="51"/>
                    <a:pt x="134" y="51"/>
                  </a:cubicBezTo>
                  <a:cubicBezTo>
                    <a:pt x="133" y="52"/>
                    <a:pt x="132" y="52"/>
                    <a:pt x="131" y="51"/>
                  </a:cubicBezTo>
                  <a:cubicBezTo>
                    <a:pt x="130" y="51"/>
                    <a:pt x="129" y="50"/>
                    <a:pt x="128" y="50"/>
                  </a:cubicBezTo>
                  <a:cubicBezTo>
                    <a:pt x="127" y="50"/>
                    <a:pt x="126" y="50"/>
                    <a:pt x="125" y="50"/>
                  </a:cubicBezTo>
                  <a:cubicBezTo>
                    <a:pt x="124" y="50"/>
                    <a:pt x="124" y="52"/>
                    <a:pt x="123" y="52"/>
                  </a:cubicBezTo>
                  <a:cubicBezTo>
                    <a:pt x="123" y="53"/>
                    <a:pt x="122" y="53"/>
                    <a:pt x="122" y="53"/>
                  </a:cubicBezTo>
                  <a:cubicBezTo>
                    <a:pt x="122" y="53"/>
                    <a:pt x="121" y="52"/>
                    <a:pt x="121" y="51"/>
                  </a:cubicBezTo>
                  <a:cubicBezTo>
                    <a:pt x="121" y="50"/>
                    <a:pt x="120" y="51"/>
                    <a:pt x="120" y="52"/>
                  </a:cubicBezTo>
                  <a:cubicBezTo>
                    <a:pt x="119" y="53"/>
                    <a:pt x="117" y="53"/>
                    <a:pt x="116" y="53"/>
                  </a:cubicBezTo>
                  <a:cubicBezTo>
                    <a:pt x="115" y="53"/>
                    <a:pt x="114" y="54"/>
                    <a:pt x="113" y="53"/>
                  </a:cubicBezTo>
                  <a:cubicBezTo>
                    <a:pt x="113" y="53"/>
                    <a:pt x="111" y="53"/>
                    <a:pt x="110" y="53"/>
                  </a:cubicBezTo>
                  <a:cubicBezTo>
                    <a:pt x="108" y="54"/>
                    <a:pt x="106" y="55"/>
                    <a:pt x="105" y="56"/>
                  </a:cubicBezTo>
                  <a:cubicBezTo>
                    <a:pt x="103" y="57"/>
                    <a:pt x="102" y="57"/>
                    <a:pt x="101" y="57"/>
                  </a:cubicBezTo>
                  <a:cubicBezTo>
                    <a:pt x="99" y="57"/>
                    <a:pt x="98" y="57"/>
                    <a:pt x="97" y="57"/>
                  </a:cubicBezTo>
                  <a:cubicBezTo>
                    <a:pt x="96" y="57"/>
                    <a:pt x="95" y="57"/>
                    <a:pt x="94" y="56"/>
                  </a:cubicBezTo>
                  <a:cubicBezTo>
                    <a:pt x="93" y="55"/>
                    <a:pt x="93" y="55"/>
                    <a:pt x="92" y="55"/>
                  </a:cubicBezTo>
                  <a:cubicBezTo>
                    <a:pt x="91" y="55"/>
                    <a:pt x="89" y="56"/>
                    <a:pt x="88" y="57"/>
                  </a:cubicBezTo>
                  <a:cubicBezTo>
                    <a:pt x="87" y="57"/>
                    <a:pt x="85" y="58"/>
                    <a:pt x="84" y="58"/>
                  </a:cubicBezTo>
                  <a:cubicBezTo>
                    <a:pt x="84" y="58"/>
                    <a:pt x="84" y="58"/>
                    <a:pt x="83" y="57"/>
                  </a:cubicBezTo>
                  <a:cubicBezTo>
                    <a:pt x="82" y="56"/>
                    <a:pt x="81" y="56"/>
                    <a:pt x="81" y="56"/>
                  </a:cubicBezTo>
                  <a:cubicBezTo>
                    <a:pt x="80" y="56"/>
                    <a:pt x="80" y="57"/>
                    <a:pt x="80" y="58"/>
                  </a:cubicBezTo>
                  <a:cubicBezTo>
                    <a:pt x="80" y="60"/>
                    <a:pt x="80" y="61"/>
                    <a:pt x="80" y="61"/>
                  </a:cubicBezTo>
                  <a:cubicBezTo>
                    <a:pt x="81" y="62"/>
                    <a:pt x="80" y="62"/>
                    <a:pt x="79" y="62"/>
                  </a:cubicBezTo>
                  <a:cubicBezTo>
                    <a:pt x="79" y="62"/>
                    <a:pt x="79" y="64"/>
                    <a:pt x="79" y="64"/>
                  </a:cubicBezTo>
                  <a:cubicBezTo>
                    <a:pt x="79" y="65"/>
                    <a:pt x="77" y="66"/>
                    <a:pt x="77" y="66"/>
                  </a:cubicBezTo>
                  <a:cubicBezTo>
                    <a:pt x="77" y="67"/>
                    <a:pt x="76" y="66"/>
                    <a:pt x="76" y="66"/>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56" name="Freeform 636">
              <a:extLst>
                <a:ext uri="{FF2B5EF4-FFF2-40B4-BE49-F238E27FC236}">
                  <a16:creationId xmlns:a16="http://schemas.microsoft.com/office/drawing/2014/main" id="{E9DB49F0-1F5A-4463-9E5A-09F3CC4DB419}"/>
                </a:ext>
              </a:extLst>
            </p:cNvPr>
            <p:cNvSpPr>
              <a:spLocks/>
            </p:cNvSpPr>
            <p:nvPr/>
          </p:nvSpPr>
          <p:spPr bwMode="gray">
            <a:xfrm>
              <a:off x="8245890" y="2866219"/>
              <a:ext cx="317951" cy="196182"/>
            </a:xfrm>
            <a:custGeom>
              <a:avLst/>
              <a:gdLst>
                <a:gd name="T0" fmla="*/ 57 w 123"/>
                <a:gd name="T1" fmla="*/ 3 h 76"/>
                <a:gd name="T2" fmla="*/ 51 w 123"/>
                <a:gd name="T3" fmla="*/ 8 h 76"/>
                <a:gd name="T4" fmla="*/ 43 w 123"/>
                <a:gd name="T5" fmla="*/ 8 h 76"/>
                <a:gd name="T6" fmla="*/ 36 w 123"/>
                <a:gd name="T7" fmla="*/ 7 h 76"/>
                <a:gd name="T8" fmla="*/ 25 w 123"/>
                <a:gd name="T9" fmla="*/ 4 h 76"/>
                <a:gd name="T10" fmla="*/ 10 w 123"/>
                <a:gd name="T11" fmla="*/ 7 h 76"/>
                <a:gd name="T12" fmla="*/ 12 w 123"/>
                <a:gd name="T13" fmla="*/ 17 h 76"/>
                <a:gd name="T14" fmla="*/ 4 w 123"/>
                <a:gd name="T15" fmla="*/ 29 h 76"/>
                <a:gd name="T16" fmla="*/ 0 w 123"/>
                <a:gd name="T17" fmla="*/ 37 h 76"/>
                <a:gd name="T18" fmla="*/ 8 w 123"/>
                <a:gd name="T19" fmla="*/ 40 h 76"/>
                <a:gd name="T20" fmla="*/ 22 w 123"/>
                <a:gd name="T21" fmla="*/ 42 h 76"/>
                <a:gd name="T22" fmla="*/ 34 w 123"/>
                <a:gd name="T23" fmla="*/ 37 h 76"/>
                <a:gd name="T24" fmla="*/ 47 w 123"/>
                <a:gd name="T25" fmla="*/ 40 h 76"/>
                <a:gd name="T26" fmla="*/ 53 w 123"/>
                <a:gd name="T27" fmla="*/ 48 h 76"/>
                <a:gd name="T28" fmla="*/ 55 w 123"/>
                <a:gd name="T29" fmla="*/ 56 h 76"/>
                <a:gd name="T30" fmla="*/ 49 w 123"/>
                <a:gd name="T31" fmla="*/ 56 h 76"/>
                <a:gd name="T32" fmla="*/ 44 w 123"/>
                <a:gd name="T33" fmla="*/ 65 h 76"/>
                <a:gd name="T34" fmla="*/ 55 w 123"/>
                <a:gd name="T35" fmla="*/ 67 h 76"/>
                <a:gd name="T36" fmla="*/ 55 w 123"/>
                <a:gd name="T37" fmla="*/ 63 h 76"/>
                <a:gd name="T38" fmla="*/ 57 w 123"/>
                <a:gd name="T39" fmla="*/ 57 h 76"/>
                <a:gd name="T40" fmla="*/ 62 w 123"/>
                <a:gd name="T41" fmla="*/ 54 h 76"/>
                <a:gd name="T42" fmla="*/ 67 w 123"/>
                <a:gd name="T43" fmla="*/ 54 h 76"/>
                <a:gd name="T44" fmla="*/ 68 w 123"/>
                <a:gd name="T45" fmla="*/ 49 h 76"/>
                <a:gd name="T46" fmla="*/ 71 w 123"/>
                <a:gd name="T47" fmla="*/ 54 h 76"/>
                <a:gd name="T48" fmla="*/ 69 w 123"/>
                <a:gd name="T49" fmla="*/ 55 h 76"/>
                <a:gd name="T50" fmla="*/ 69 w 123"/>
                <a:gd name="T51" fmla="*/ 57 h 76"/>
                <a:gd name="T52" fmla="*/ 79 w 123"/>
                <a:gd name="T53" fmla="*/ 58 h 76"/>
                <a:gd name="T54" fmla="*/ 80 w 123"/>
                <a:gd name="T55" fmla="*/ 62 h 76"/>
                <a:gd name="T56" fmla="*/ 76 w 123"/>
                <a:gd name="T57" fmla="*/ 66 h 76"/>
                <a:gd name="T58" fmla="*/ 83 w 123"/>
                <a:gd name="T59" fmla="*/ 71 h 76"/>
                <a:gd name="T60" fmla="*/ 84 w 123"/>
                <a:gd name="T61" fmla="*/ 76 h 76"/>
                <a:gd name="T62" fmla="*/ 94 w 123"/>
                <a:gd name="T63" fmla="*/ 72 h 76"/>
                <a:gd name="T64" fmla="*/ 102 w 123"/>
                <a:gd name="T65" fmla="*/ 70 h 76"/>
                <a:gd name="T66" fmla="*/ 102 w 123"/>
                <a:gd name="T67" fmla="*/ 65 h 76"/>
                <a:gd name="T68" fmla="*/ 97 w 123"/>
                <a:gd name="T69" fmla="*/ 67 h 76"/>
                <a:gd name="T70" fmla="*/ 92 w 123"/>
                <a:gd name="T71" fmla="*/ 64 h 76"/>
                <a:gd name="T72" fmla="*/ 89 w 123"/>
                <a:gd name="T73" fmla="*/ 61 h 76"/>
                <a:gd name="T74" fmla="*/ 84 w 123"/>
                <a:gd name="T75" fmla="*/ 60 h 76"/>
                <a:gd name="T76" fmla="*/ 86 w 123"/>
                <a:gd name="T77" fmla="*/ 58 h 76"/>
                <a:gd name="T78" fmla="*/ 88 w 123"/>
                <a:gd name="T79" fmla="*/ 60 h 76"/>
                <a:gd name="T80" fmla="*/ 94 w 123"/>
                <a:gd name="T81" fmla="*/ 66 h 76"/>
                <a:gd name="T82" fmla="*/ 91 w 123"/>
                <a:gd name="T83" fmla="*/ 58 h 76"/>
                <a:gd name="T84" fmla="*/ 92 w 123"/>
                <a:gd name="T85" fmla="*/ 59 h 76"/>
                <a:gd name="T86" fmla="*/ 100 w 123"/>
                <a:gd name="T87" fmla="*/ 54 h 76"/>
                <a:gd name="T88" fmla="*/ 107 w 123"/>
                <a:gd name="T89" fmla="*/ 51 h 76"/>
                <a:gd name="T90" fmla="*/ 113 w 123"/>
                <a:gd name="T91" fmla="*/ 44 h 76"/>
                <a:gd name="T92" fmla="*/ 123 w 123"/>
                <a:gd name="T93" fmla="*/ 39 h 76"/>
                <a:gd name="T94" fmla="*/ 122 w 123"/>
                <a:gd name="T95" fmla="*/ 32 h 76"/>
                <a:gd name="T96" fmla="*/ 121 w 123"/>
                <a:gd name="T97" fmla="*/ 25 h 76"/>
                <a:gd name="T98" fmla="*/ 116 w 123"/>
                <a:gd name="T99" fmla="*/ 23 h 76"/>
                <a:gd name="T100" fmla="*/ 108 w 123"/>
                <a:gd name="T101" fmla="*/ 22 h 76"/>
                <a:gd name="T102" fmla="*/ 101 w 123"/>
                <a:gd name="T103" fmla="*/ 18 h 76"/>
                <a:gd name="T104" fmla="*/ 93 w 123"/>
                <a:gd name="T105" fmla="*/ 18 h 76"/>
                <a:gd name="T106" fmla="*/ 88 w 123"/>
                <a:gd name="T107" fmla="*/ 12 h 76"/>
                <a:gd name="T108" fmla="*/ 80 w 123"/>
                <a:gd name="T109" fmla="*/ 9 h 76"/>
                <a:gd name="T110" fmla="*/ 78 w 123"/>
                <a:gd name="T111" fmla="*/ 1 h 76"/>
                <a:gd name="T112" fmla="*/ 71 w 123"/>
                <a:gd name="T113" fmla="*/ 1 h 76"/>
                <a:gd name="T114" fmla="*/ 62 w 123"/>
                <a:gd name="T115" fmla="*/ 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76">
                  <a:moveTo>
                    <a:pt x="62" y="2"/>
                  </a:moveTo>
                  <a:cubicBezTo>
                    <a:pt x="62" y="2"/>
                    <a:pt x="61" y="2"/>
                    <a:pt x="60" y="2"/>
                  </a:cubicBezTo>
                  <a:cubicBezTo>
                    <a:pt x="60" y="2"/>
                    <a:pt x="60" y="3"/>
                    <a:pt x="59" y="3"/>
                  </a:cubicBezTo>
                  <a:cubicBezTo>
                    <a:pt x="59" y="3"/>
                    <a:pt x="58" y="3"/>
                    <a:pt x="58" y="3"/>
                  </a:cubicBezTo>
                  <a:cubicBezTo>
                    <a:pt x="58" y="2"/>
                    <a:pt x="57" y="3"/>
                    <a:pt x="57" y="3"/>
                  </a:cubicBezTo>
                  <a:cubicBezTo>
                    <a:pt x="56" y="4"/>
                    <a:pt x="56" y="6"/>
                    <a:pt x="55" y="6"/>
                  </a:cubicBezTo>
                  <a:cubicBezTo>
                    <a:pt x="54" y="7"/>
                    <a:pt x="55" y="8"/>
                    <a:pt x="56" y="8"/>
                  </a:cubicBezTo>
                  <a:cubicBezTo>
                    <a:pt x="56" y="9"/>
                    <a:pt x="56" y="10"/>
                    <a:pt x="55" y="10"/>
                  </a:cubicBezTo>
                  <a:cubicBezTo>
                    <a:pt x="55" y="10"/>
                    <a:pt x="54" y="10"/>
                    <a:pt x="54" y="9"/>
                  </a:cubicBezTo>
                  <a:cubicBezTo>
                    <a:pt x="53" y="8"/>
                    <a:pt x="52" y="8"/>
                    <a:pt x="51" y="8"/>
                  </a:cubicBezTo>
                  <a:cubicBezTo>
                    <a:pt x="51" y="8"/>
                    <a:pt x="50" y="9"/>
                    <a:pt x="50" y="8"/>
                  </a:cubicBezTo>
                  <a:cubicBezTo>
                    <a:pt x="49" y="8"/>
                    <a:pt x="49" y="8"/>
                    <a:pt x="48" y="9"/>
                  </a:cubicBezTo>
                  <a:cubicBezTo>
                    <a:pt x="47" y="9"/>
                    <a:pt x="46" y="9"/>
                    <a:pt x="46" y="8"/>
                  </a:cubicBezTo>
                  <a:cubicBezTo>
                    <a:pt x="46" y="7"/>
                    <a:pt x="46" y="6"/>
                    <a:pt x="45" y="7"/>
                  </a:cubicBezTo>
                  <a:cubicBezTo>
                    <a:pt x="45" y="7"/>
                    <a:pt x="44" y="7"/>
                    <a:pt x="43" y="8"/>
                  </a:cubicBezTo>
                  <a:cubicBezTo>
                    <a:pt x="43" y="8"/>
                    <a:pt x="43" y="9"/>
                    <a:pt x="43" y="9"/>
                  </a:cubicBezTo>
                  <a:cubicBezTo>
                    <a:pt x="42" y="8"/>
                    <a:pt x="42" y="7"/>
                    <a:pt x="41" y="7"/>
                  </a:cubicBezTo>
                  <a:cubicBezTo>
                    <a:pt x="41" y="7"/>
                    <a:pt x="40" y="8"/>
                    <a:pt x="40" y="7"/>
                  </a:cubicBezTo>
                  <a:cubicBezTo>
                    <a:pt x="39" y="6"/>
                    <a:pt x="39" y="7"/>
                    <a:pt x="38" y="7"/>
                  </a:cubicBezTo>
                  <a:cubicBezTo>
                    <a:pt x="38" y="8"/>
                    <a:pt x="37" y="7"/>
                    <a:pt x="36" y="7"/>
                  </a:cubicBezTo>
                  <a:cubicBezTo>
                    <a:pt x="36" y="7"/>
                    <a:pt x="36" y="7"/>
                    <a:pt x="35" y="7"/>
                  </a:cubicBezTo>
                  <a:cubicBezTo>
                    <a:pt x="35" y="6"/>
                    <a:pt x="33" y="8"/>
                    <a:pt x="33" y="7"/>
                  </a:cubicBezTo>
                  <a:cubicBezTo>
                    <a:pt x="33" y="6"/>
                    <a:pt x="32" y="6"/>
                    <a:pt x="31" y="6"/>
                  </a:cubicBezTo>
                  <a:cubicBezTo>
                    <a:pt x="30" y="5"/>
                    <a:pt x="29" y="5"/>
                    <a:pt x="28" y="5"/>
                  </a:cubicBezTo>
                  <a:cubicBezTo>
                    <a:pt x="27" y="5"/>
                    <a:pt x="26" y="5"/>
                    <a:pt x="25" y="4"/>
                  </a:cubicBezTo>
                  <a:cubicBezTo>
                    <a:pt x="23" y="4"/>
                    <a:pt x="21" y="4"/>
                    <a:pt x="20" y="4"/>
                  </a:cubicBezTo>
                  <a:cubicBezTo>
                    <a:pt x="19" y="5"/>
                    <a:pt x="20" y="4"/>
                    <a:pt x="18" y="4"/>
                  </a:cubicBezTo>
                  <a:cubicBezTo>
                    <a:pt x="17" y="5"/>
                    <a:pt x="15" y="4"/>
                    <a:pt x="14" y="4"/>
                  </a:cubicBezTo>
                  <a:cubicBezTo>
                    <a:pt x="13" y="4"/>
                    <a:pt x="12" y="6"/>
                    <a:pt x="12" y="6"/>
                  </a:cubicBezTo>
                  <a:cubicBezTo>
                    <a:pt x="12" y="6"/>
                    <a:pt x="11" y="8"/>
                    <a:pt x="10" y="7"/>
                  </a:cubicBezTo>
                  <a:cubicBezTo>
                    <a:pt x="10" y="7"/>
                    <a:pt x="8" y="7"/>
                    <a:pt x="8" y="7"/>
                  </a:cubicBezTo>
                  <a:cubicBezTo>
                    <a:pt x="8" y="8"/>
                    <a:pt x="10" y="10"/>
                    <a:pt x="10" y="11"/>
                  </a:cubicBezTo>
                  <a:cubicBezTo>
                    <a:pt x="11" y="12"/>
                    <a:pt x="13" y="13"/>
                    <a:pt x="12" y="14"/>
                  </a:cubicBezTo>
                  <a:cubicBezTo>
                    <a:pt x="12" y="14"/>
                    <a:pt x="11" y="14"/>
                    <a:pt x="12" y="15"/>
                  </a:cubicBezTo>
                  <a:cubicBezTo>
                    <a:pt x="12" y="15"/>
                    <a:pt x="12" y="17"/>
                    <a:pt x="12" y="17"/>
                  </a:cubicBezTo>
                  <a:cubicBezTo>
                    <a:pt x="11" y="18"/>
                    <a:pt x="10" y="18"/>
                    <a:pt x="10" y="18"/>
                  </a:cubicBezTo>
                  <a:cubicBezTo>
                    <a:pt x="9" y="19"/>
                    <a:pt x="7" y="21"/>
                    <a:pt x="7" y="21"/>
                  </a:cubicBezTo>
                  <a:cubicBezTo>
                    <a:pt x="6" y="22"/>
                    <a:pt x="4" y="24"/>
                    <a:pt x="4" y="25"/>
                  </a:cubicBezTo>
                  <a:cubicBezTo>
                    <a:pt x="3" y="25"/>
                    <a:pt x="3" y="26"/>
                    <a:pt x="4" y="27"/>
                  </a:cubicBezTo>
                  <a:cubicBezTo>
                    <a:pt x="4" y="28"/>
                    <a:pt x="4" y="29"/>
                    <a:pt x="4" y="29"/>
                  </a:cubicBezTo>
                  <a:cubicBezTo>
                    <a:pt x="5" y="30"/>
                    <a:pt x="6" y="31"/>
                    <a:pt x="5" y="31"/>
                  </a:cubicBezTo>
                  <a:cubicBezTo>
                    <a:pt x="4" y="30"/>
                    <a:pt x="3" y="30"/>
                    <a:pt x="3" y="30"/>
                  </a:cubicBezTo>
                  <a:cubicBezTo>
                    <a:pt x="2" y="30"/>
                    <a:pt x="3" y="31"/>
                    <a:pt x="2" y="32"/>
                  </a:cubicBezTo>
                  <a:cubicBezTo>
                    <a:pt x="2" y="33"/>
                    <a:pt x="1" y="34"/>
                    <a:pt x="1" y="34"/>
                  </a:cubicBezTo>
                  <a:cubicBezTo>
                    <a:pt x="0" y="35"/>
                    <a:pt x="0" y="37"/>
                    <a:pt x="0" y="37"/>
                  </a:cubicBezTo>
                  <a:cubicBezTo>
                    <a:pt x="0" y="37"/>
                    <a:pt x="2" y="37"/>
                    <a:pt x="2" y="38"/>
                  </a:cubicBezTo>
                  <a:cubicBezTo>
                    <a:pt x="3" y="38"/>
                    <a:pt x="3" y="38"/>
                    <a:pt x="3" y="39"/>
                  </a:cubicBezTo>
                  <a:cubicBezTo>
                    <a:pt x="4" y="39"/>
                    <a:pt x="5" y="39"/>
                    <a:pt x="6" y="40"/>
                  </a:cubicBezTo>
                  <a:cubicBezTo>
                    <a:pt x="6" y="40"/>
                    <a:pt x="6" y="40"/>
                    <a:pt x="6" y="40"/>
                  </a:cubicBezTo>
                  <a:cubicBezTo>
                    <a:pt x="6" y="40"/>
                    <a:pt x="7" y="40"/>
                    <a:pt x="8" y="40"/>
                  </a:cubicBezTo>
                  <a:cubicBezTo>
                    <a:pt x="9" y="40"/>
                    <a:pt x="9" y="41"/>
                    <a:pt x="11" y="40"/>
                  </a:cubicBezTo>
                  <a:cubicBezTo>
                    <a:pt x="12" y="40"/>
                    <a:pt x="13" y="41"/>
                    <a:pt x="14" y="41"/>
                  </a:cubicBezTo>
                  <a:cubicBezTo>
                    <a:pt x="15" y="41"/>
                    <a:pt x="16" y="40"/>
                    <a:pt x="17" y="41"/>
                  </a:cubicBezTo>
                  <a:cubicBezTo>
                    <a:pt x="19" y="42"/>
                    <a:pt x="20" y="43"/>
                    <a:pt x="21" y="43"/>
                  </a:cubicBezTo>
                  <a:cubicBezTo>
                    <a:pt x="21" y="43"/>
                    <a:pt x="21" y="42"/>
                    <a:pt x="22" y="42"/>
                  </a:cubicBezTo>
                  <a:cubicBezTo>
                    <a:pt x="23" y="41"/>
                    <a:pt x="24" y="41"/>
                    <a:pt x="26" y="41"/>
                  </a:cubicBezTo>
                  <a:cubicBezTo>
                    <a:pt x="28" y="41"/>
                    <a:pt x="29" y="41"/>
                    <a:pt x="29" y="40"/>
                  </a:cubicBezTo>
                  <a:cubicBezTo>
                    <a:pt x="29" y="39"/>
                    <a:pt x="28" y="38"/>
                    <a:pt x="30" y="38"/>
                  </a:cubicBezTo>
                  <a:cubicBezTo>
                    <a:pt x="32" y="38"/>
                    <a:pt x="32" y="38"/>
                    <a:pt x="32" y="37"/>
                  </a:cubicBezTo>
                  <a:cubicBezTo>
                    <a:pt x="32" y="37"/>
                    <a:pt x="33" y="37"/>
                    <a:pt x="34" y="37"/>
                  </a:cubicBezTo>
                  <a:cubicBezTo>
                    <a:pt x="35" y="37"/>
                    <a:pt x="37" y="36"/>
                    <a:pt x="38" y="36"/>
                  </a:cubicBezTo>
                  <a:cubicBezTo>
                    <a:pt x="39" y="36"/>
                    <a:pt x="41" y="37"/>
                    <a:pt x="41" y="38"/>
                  </a:cubicBezTo>
                  <a:cubicBezTo>
                    <a:pt x="42" y="39"/>
                    <a:pt x="44" y="38"/>
                    <a:pt x="44" y="39"/>
                  </a:cubicBezTo>
                  <a:cubicBezTo>
                    <a:pt x="44" y="40"/>
                    <a:pt x="45" y="40"/>
                    <a:pt x="45" y="39"/>
                  </a:cubicBezTo>
                  <a:cubicBezTo>
                    <a:pt x="45" y="39"/>
                    <a:pt x="46" y="39"/>
                    <a:pt x="47" y="40"/>
                  </a:cubicBezTo>
                  <a:cubicBezTo>
                    <a:pt x="48" y="41"/>
                    <a:pt x="48" y="41"/>
                    <a:pt x="49" y="42"/>
                  </a:cubicBezTo>
                  <a:cubicBezTo>
                    <a:pt x="50" y="42"/>
                    <a:pt x="50" y="43"/>
                    <a:pt x="50" y="43"/>
                  </a:cubicBezTo>
                  <a:cubicBezTo>
                    <a:pt x="49" y="44"/>
                    <a:pt x="49" y="46"/>
                    <a:pt x="50" y="46"/>
                  </a:cubicBezTo>
                  <a:cubicBezTo>
                    <a:pt x="51" y="47"/>
                    <a:pt x="51" y="48"/>
                    <a:pt x="52" y="47"/>
                  </a:cubicBezTo>
                  <a:cubicBezTo>
                    <a:pt x="52" y="47"/>
                    <a:pt x="53" y="48"/>
                    <a:pt x="53" y="48"/>
                  </a:cubicBezTo>
                  <a:cubicBezTo>
                    <a:pt x="52" y="49"/>
                    <a:pt x="53" y="50"/>
                    <a:pt x="54" y="51"/>
                  </a:cubicBezTo>
                  <a:cubicBezTo>
                    <a:pt x="55" y="52"/>
                    <a:pt x="56" y="52"/>
                    <a:pt x="56" y="53"/>
                  </a:cubicBezTo>
                  <a:cubicBezTo>
                    <a:pt x="56" y="54"/>
                    <a:pt x="56" y="54"/>
                    <a:pt x="56" y="55"/>
                  </a:cubicBezTo>
                  <a:cubicBezTo>
                    <a:pt x="57" y="56"/>
                    <a:pt x="57" y="56"/>
                    <a:pt x="56" y="56"/>
                  </a:cubicBezTo>
                  <a:cubicBezTo>
                    <a:pt x="56" y="56"/>
                    <a:pt x="55" y="56"/>
                    <a:pt x="55" y="56"/>
                  </a:cubicBezTo>
                  <a:cubicBezTo>
                    <a:pt x="54" y="55"/>
                    <a:pt x="54" y="56"/>
                    <a:pt x="54" y="56"/>
                  </a:cubicBezTo>
                  <a:cubicBezTo>
                    <a:pt x="53" y="56"/>
                    <a:pt x="53" y="55"/>
                    <a:pt x="52" y="55"/>
                  </a:cubicBezTo>
                  <a:cubicBezTo>
                    <a:pt x="52" y="55"/>
                    <a:pt x="52" y="56"/>
                    <a:pt x="51" y="56"/>
                  </a:cubicBezTo>
                  <a:cubicBezTo>
                    <a:pt x="51" y="55"/>
                    <a:pt x="51" y="54"/>
                    <a:pt x="50" y="55"/>
                  </a:cubicBezTo>
                  <a:cubicBezTo>
                    <a:pt x="49" y="55"/>
                    <a:pt x="49" y="56"/>
                    <a:pt x="49" y="56"/>
                  </a:cubicBezTo>
                  <a:cubicBezTo>
                    <a:pt x="49" y="57"/>
                    <a:pt x="49" y="58"/>
                    <a:pt x="49" y="59"/>
                  </a:cubicBezTo>
                  <a:cubicBezTo>
                    <a:pt x="49" y="59"/>
                    <a:pt x="49" y="61"/>
                    <a:pt x="48" y="61"/>
                  </a:cubicBezTo>
                  <a:cubicBezTo>
                    <a:pt x="47" y="62"/>
                    <a:pt x="47" y="63"/>
                    <a:pt x="47" y="63"/>
                  </a:cubicBezTo>
                  <a:cubicBezTo>
                    <a:pt x="47" y="64"/>
                    <a:pt x="47" y="65"/>
                    <a:pt x="46" y="64"/>
                  </a:cubicBezTo>
                  <a:cubicBezTo>
                    <a:pt x="46" y="64"/>
                    <a:pt x="44" y="65"/>
                    <a:pt x="44" y="65"/>
                  </a:cubicBezTo>
                  <a:cubicBezTo>
                    <a:pt x="44" y="65"/>
                    <a:pt x="46" y="67"/>
                    <a:pt x="46" y="67"/>
                  </a:cubicBezTo>
                  <a:cubicBezTo>
                    <a:pt x="47" y="68"/>
                    <a:pt x="48" y="67"/>
                    <a:pt x="49" y="67"/>
                  </a:cubicBezTo>
                  <a:cubicBezTo>
                    <a:pt x="50" y="67"/>
                    <a:pt x="52" y="66"/>
                    <a:pt x="52" y="66"/>
                  </a:cubicBezTo>
                  <a:cubicBezTo>
                    <a:pt x="53" y="65"/>
                    <a:pt x="54" y="66"/>
                    <a:pt x="54" y="66"/>
                  </a:cubicBezTo>
                  <a:cubicBezTo>
                    <a:pt x="55" y="67"/>
                    <a:pt x="55" y="68"/>
                    <a:pt x="55" y="67"/>
                  </a:cubicBezTo>
                  <a:cubicBezTo>
                    <a:pt x="55" y="67"/>
                    <a:pt x="55" y="66"/>
                    <a:pt x="55" y="66"/>
                  </a:cubicBezTo>
                  <a:cubicBezTo>
                    <a:pt x="55" y="65"/>
                    <a:pt x="54" y="65"/>
                    <a:pt x="54" y="65"/>
                  </a:cubicBezTo>
                  <a:cubicBezTo>
                    <a:pt x="54" y="64"/>
                    <a:pt x="54" y="64"/>
                    <a:pt x="54" y="64"/>
                  </a:cubicBezTo>
                  <a:cubicBezTo>
                    <a:pt x="54" y="63"/>
                    <a:pt x="54" y="62"/>
                    <a:pt x="54" y="63"/>
                  </a:cubicBezTo>
                  <a:cubicBezTo>
                    <a:pt x="55" y="63"/>
                    <a:pt x="55" y="63"/>
                    <a:pt x="55" y="63"/>
                  </a:cubicBezTo>
                  <a:cubicBezTo>
                    <a:pt x="56" y="64"/>
                    <a:pt x="56" y="63"/>
                    <a:pt x="56" y="63"/>
                  </a:cubicBezTo>
                  <a:cubicBezTo>
                    <a:pt x="56" y="63"/>
                    <a:pt x="57" y="62"/>
                    <a:pt x="58" y="62"/>
                  </a:cubicBezTo>
                  <a:cubicBezTo>
                    <a:pt x="58" y="62"/>
                    <a:pt x="58" y="61"/>
                    <a:pt x="59" y="60"/>
                  </a:cubicBezTo>
                  <a:cubicBezTo>
                    <a:pt x="59" y="60"/>
                    <a:pt x="59" y="59"/>
                    <a:pt x="59" y="58"/>
                  </a:cubicBezTo>
                  <a:cubicBezTo>
                    <a:pt x="58" y="58"/>
                    <a:pt x="58" y="57"/>
                    <a:pt x="57" y="57"/>
                  </a:cubicBezTo>
                  <a:cubicBezTo>
                    <a:pt x="57" y="56"/>
                    <a:pt x="58" y="56"/>
                    <a:pt x="58" y="56"/>
                  </a:cubicBezTo>
                  <a:cubicBezTo>
                    <a:pt x="58" y="57"/>
                    <a:pt x="60" y="58"/>
                    <a:pt x="60" y="58"/>
                  </a:cubicBezTo>
                  <a:cubicBezTo>
                    <a:pt x="60" y="59"/>
                    <a:pt x="60" y="59"/>
                    <a:pt x="60" y="58"/>
                  </a:cubicBezTo>
                  <a:cubicBezTo>
                    <a:pt x="61" y="58"/>
                    <a:pt x="61" y="57"/>
                    <a:pt x="61" y="56"/>
                  </a:cubicBezTo>
                  <a:cubicBezTo>
                    <a:pt x="61" y="56"/>
                    <a:pt x="62" y="55"/>
                    <a:pt x="62" y="54"/>
                  </a:cubicBezTo>
                  <a:cubicBezTo>
                    <a:pt x="63" y="54"/>
                    <a:pt x="64" y="54"/>
                    <a:pt x="65" y="54"/>
                  </a:cubicBezTo>
                  <a:cubicBezTo>
                    <a:pt x="65" y="54"/>
                    <a:pt x="66" y="53"/>
                    <a:pt x="66" y="53"/>
                  </a:cubicBezTo>
                  <a:cubicBezTo>
                    <a:pt x="66" y="53"/>
                    <a:pt x="67" y="52"/>
                    <a:pt x="67" y="52"/>
                  </a:cubicBezTo>
                  <a:cubicBezTo>
                    <a:pt x="67" y="53"/>
                    <a:pt x="67" y="53"/>
                    <a:pt x="67" y="53"/>
                  </a:cubicBezTo>
                  <a:cubicBezTo>
                    <a:pt x="67" y="54"/>
                    <a:pt x="67" y="54"/>
                    <a:pt x="67" y="54"/>
                  </a:cubicBezTo>
                  <a:cubicBezTo>
                    <a:pt x="68" y="54"/>
                    <a:pt x="68" y="54"/>
                    <a:pt x="69" y="53"/>
                  </a:cubicBezTo>
                  <a:cubicBezTo>
                    <a:pt x="69" y="53"/>
                    <a:pt x="69" y="53"/>
                    <a:pt x="69" y="53"/>
                  </a:cubicBezTo>
                  <a:cubicBezTo>
                    <a:pt x="69" y="52"/>
                    <a:pt x="69" y="52"/>
                    <a:pt x="69" y="52"/>
                  </a:cubicBezTo>
                  <a:cubicBezTo>
                    <a:pt x="69" y="51"/>
                    <a:pt x="69" y="51"/>
                    <a:pt x="69" y="50"/>
                  </a:cubicBezTo>
                  <a:cubicBezTo>
                    <a:pt x="69" y="50"/>
                    <a:pt x="68" y="49"/>
                    <a:pt x="68" y="49"/>
                  </a:cubicBezTo>
                  <a:cubicBezTo>
                    <a:pt x="68" y="48"/>
                    <a:pt x="68" y="48"/>
                    <a:pt x="68" y="48"/>
                  </a:cubicBezTo>
                  <a:cubicBezTo>
                    <a:pt x="68" y="49"/>
                    <a:pt x="68" y="49"/>
                    <a:pt x="69" y="50"/>
                  </a:cubicBezTo>
                  <a:cubicBezTo>
                    <a:pt x="69" y="50"/>
                    <a:pt x="70" y="51"/>
                    <a:pt x="69" y="52"/>
                  </a:cubicBezTo>
                  <a:cubicBezTo>
                    <a:pt x="69" y="52"/>
                    <a:pt x="69" y="52"/>
                    <a:pt x="70" y="53"/>
                  </a:cubicBezTo>
                  <a:cubicBezTo>
                    <a:pt x="70" y="54"/>
                    <a:pt x="71" y="54"/>
                    <a:pt x="71" y="54"/>
                  </a:cubicBezTo>
                  <a:cubicBezTo>
                    <a:pt x="72" y="54"/>
                    <a:pt x="73" y="55"/>
                    <a:pt x="73" y="54"/>
                  </a:cubicBezTo>
                  <a:cubicBezTo>
                    <a:pt x="74" y="53"/>
                    <a:pt x="75" y="53"/>
                    <a:pt x="74" y="54"/>
                  </a:cubicBezTo>
                  <a:cubicBezTo>
                    <a:pt x="74" y="54"/>
                    <a:pt x="73" y="55"/>
                    <a:pt x="73" y="55"/>
                  </a:cubicBezTo>
                  <a:cubicBezTo>
                    <a:pt x="72" y="55"/>
                    <a:pt x="71" y="55"/>
                    <a:pt x="71" y="55"/>
                  </a:cubicBezTo>
                  <a:cubicBezTo>
                    <a:pt x="70" y="55"/>
                    <a:pt x="70" y="55"/>
                    <a:pt x="69" y="55"/>
                  </a:cubicBezTo>
                  <a:cubicBezTo>
                    <a:pt x="69" y="55"/>
                    <a:pt x="67" y="54"/>
                    <a:pt x="67" y="55"/>
                  </a:cubicBezTo>
                  <a:cubicBezTo>
                    <a:pt x="67" y="55"/>
                    <a:pt x="67" y="55"/>
                    <a:pt x="68" y="55"/>
                  </a:cubicBezTo>
                  <a:cubicBezTo>
                    <a:pt x="69" y="55"/>
                    <a:pt x="70" y="55"/>
                    <a:pt x="70" y="56"/>
                  </a:cubicBezTo>
                  <a:cubicBezTo>
                    <a:pt x="69" y="56"/>
                    <a:pt x="69" y="56"/>
                    <a:pt x="69" y="56"/>
                  </a:cubicBezTo>
                  <a:cubicBezTo>
                    <a:pt x="69" y="57"/>
                    <a:pt x="69" y="57"/>
                    <a:pt x="69" y="57"/>
                  </a:cubicBezTo>
                  <a:cubicBezTo>
                    <a:pt x="70" y="57"/>
                    <a:pt x="71" y="58"/>
                    <a:pt x="71" y="58"/>
                  </a:cubicBezTo>
                  <a:cubicBezTo>
                    <a:pt x="71" y="58"/>
                    <a:pt x="71" y="58"/>
                    <a:pt x="72" y="59"/>
                  </a:cubicBezTo>
                  <a:cubicBezTo>
                    <a:pt x="73" y="59"/>
                    <a:pt x="74" y="59"/>
                    <a:pt x="75" y="59"/>
                  </a:cubicBezTo>
                  <a:cubicBezTo>
                    <a:pt x="76" y="59"/>
                    <a:pt x="76" y="59"/>
                    <a:pt x="77" y="59"/>
                  </a:cubicBezTo>
                  <a:cubicBezTo>
                    <a:pt x="78" y="59"/>
                    <a:pt x="79" y="58"/>
                    <a:pt x="79" y="58"/>
                  </a:cubicBezTo>
                  <a:cubicBezTo>
                    <a:pt x="79" y="59"/>
                    <a:pt x="80" y="59"/>
                    <a:pt x="80" y="60"/>
                  </a:cubicBezTo>
                  <a:cubicBezTo>
                    <a:pt x="81" y="60"/>
                    <a:pt x="82" y="58"/>
                    <a:pt x="82" y="59"/>
                  </a:cubicBezTo>
                  <a:cubicBezTo>
                    <a:pt x="82" y="60"/>
                    <a:pt x="82" y="60"/>
                    <a:pt x="82" y="61"/>
                  </a:cubicBezTo>
                  <a:cubicBezTo>
                    <a:pt x="83" y="61"/>
                    <a:pt x="82" y="61"/>
                    <a:pt x="82" y="61"/>
                  </a:cubicBezTo>
                  <a:cubicBezTo>
                    <a:pt x="82" y="61"/>
                    <a:pt x="81" y="61"/>
                    <a:pt x="80" y="62"/>
                  </a:cubicBezTo>
                  <a:cubicBezTo>
                    <a:pt x="79" y="62"/>
                    <a:pt x="79" y="62"/>
                    <a:pt x="79" y="63"/>
                  </a:cubicBezTo>
                  <a:cubicBezTo>
                    <a:pt x="78" y="63"/>
                    <a:pt x="78" y="63"/>
                    <a:pt x="77" y="64"/>
                  </a:cubicBezTo>
                  <a:cubicBezTo>
                    <a:pt x="77" y="64"/>
                    <a:pt x="76" y="65"/>
                    <a:pt x="76" y="65"/>
                  </a:cubicBezTo>
                  <a:cubicBezTo>
                    <a:pt x="76" y="65"/>
                    <a:pt x="75" y="65"/>
                    <a:pt x="75" y="66"/>
                  </a:cubicBezTo>
                  <a:cubicBezTo>
                    <a:pt x="75" y="66"/>
                    <a:pt x="75" y="67"/>
                    <a:pt x="76" y="66"/>
                  </a:cubicBezTo>
                  <a:cubicBezTo>
                    <a:pt x="76" y="66"/>
                    <a:pt x="77" y="66"/>
                    <a:pt x="78" y="67"/>
                  </a:cubicBezTo>
                  <a:cubicBezTo>
                    <a:pt x="78" y="67"/>
                    <a:pt x="79" y="67"/>
                    <a:pt x="80" y="68"/>
                  </a:cubicBezTo>
                  <a:cubicBezTo>
                    <a:pt x="80" y="68"/>
                    <a:pt x="80" y="68"/>
                    <a:pt x="81" y="68"/>
                  </a:cubicBezTo>
                  <a:cubicBezTo>
                    <a:pt x="82" y="68"/>
                    <a:pt x="82" y="69"/>
                    <a:pt x="83" y="70"/>
                  </a:cubicBezTo>
                  <a:cubicBezTo>
                    <a:pt x="83" y="71"/>
                    <a:pt x="83" y="71"/>
                    <a:pt x="83" y="71"/>
                  </a:cubicBezTo>
                  <a:cubicBezTo>
                    <a:pt x="83" y="71"/>
                    <a:pt x="82" y="72"/>
                    <a:pt x="82" y="72"/>
                  </a:cubicBezTo>
                  <a:cubicBezTo>
                    <a:pt x="82" y="73"/>
                    <a:pt x="83" y="74"/>
                    <a:pt x="82" y="74"/>
                  </a:cubicBezTo>
                  <a:cubicBezTo>
                    <a:pt x="82" y="74"/>
                    <a:pt x="82" y="74"/>
                    <a:pt x="82" y="74"/>
                  </a:cubicBezTo>
                  <a:cubicBezTo>
                    <a:pt x="82" y="75"/>
                    <a:pt x="83" y="75"/>
                    <a:pt x="83" y="75"/>
                  </a:cubicBezTo>
                  <a:cubicBezTo>
                    <a:pt x="83" y="75"/>
                    <a:pt x="84" y="76"/>
                    <a:pt x="84" y="76"/>
                  </a:cubicBezTo>
                  <a:cubicBezTo>
                    <a:pt x="85" y="76"/>
                    <a:pt x="85" y="76"/>
                    <a:pt x="86" y="76"/>
                  </a:cubicBezTo>
                  <a:cubicBezTo>
                    <a:pt x="86" y="76"/>
                    <a:pt x="88" y="75"/>
                    <a:pt x="88" y="75"/>
                  </a:cubicBezTo>
                  <a:cubicBezTo>
                    <a:pt x="88" y="74"/>
                    <a:pt x="89" y="73"/>
                    <a:pt x="89" y="73"/>
                  </a:cubicBezTo>
                  <a:cubicBezTo>
                    <a:pt x="90" y="72"/>
                    <a:pt x="91" y="72"/>
                    <a:pt x="92" y="72"/>
                  </a:cubicBezTo>
                  <a:cubicBezTo>
                    <a:pt x="93" y="72"/>
                    <a:pt x="94" y="72"/>
                    <a:pt x="94" y="72"/>
                  </a:cubicBezTo>
                  <a:cubicBezTo>
                    <a:pt x="94" y="71"/>
                    <a:pt x="94" y="71"/>
                    <a:pt x="95" y="70"/>
                  </a:cubicBezTo>
                  <a:cubicBezTo>
                    <a:pt x="96" y="70"/>
                    <a:pt x="95" y="70"/>
                    <a:pt x="95" y="69"/>
                  </a:cubicBezTo>
                  <a:cubicBezTo>
                    <a:pt x="96" y="69"/>
                    <a:pt x="96" y="69"/>
                    <a:pt x="97" y="69"/>
                  </a:cubicBezTo>
                  <a:cubicBezTo>
                    <a:pt x="98" y="69"/>
                    <a:pt x="98" y="70"/>
                    <a:pt x="99" y="70"/>
                  </a:cubicBezTo>
                  <a:cubicBezTo>
                    <a:pt x="100" y="70"/>
                    <a:pt x="101" y="70"/>
                    <a:pt x="102" y="70"/>
                  </a:cubicBezTo>
                  <a:cubicBezTo>
                    <a:pt x="102" y="69"/>
                    <a:pt x="102" y="69"/>
                    <a:pt x="102" y="68"/>
                  </a:cubicBezTo>
                  <a:cubicBezTo>
                    <a:pt x="102" y="68"/>
                    <a:pt x="102" y="68"/>
                    <a:pt x="102" y="67"/>
                  </a:cubicBezTo>
                  <a:cubicBezTo>
                    <a:pt x="103" y="67"/>
                    <a:pt x="103" y="67"/>
                    <a:pt x="103" y="67"/>
                  </a:cubicBezTo>
                  <a:cubicBezTo>
                    <a:pt x="104" y="66"/>
                    <a:pt x="104" y="66"/>
                    <a:pt x="103" y="66"/>
                  </a:cubicBezTo>
                  <a:cubicBezTo>
                    <a:pt x="103" y="66"/>
                    <a:pt x="103" y="66"/>
                    <a:pt x="102" y="65"/>
                  </a:cubicBezTo>
                  <a:cubicBezTo>
                    <a:pt x="102" y="65"/>
                    <a:pt x="101" y="65"/>
                    <a:pt x="101" y="65"/>
                  </a:cubicBezTo>
                  <a:cubicBezTo>
                    <a:pt x="100" y="65"/>
                    <a:pt x="100" y="65"/>
                    <a:pt x="100" y="66"/>
                  </a:cubicBezTo>
                  <a:cubicBezTo>
                    <a:pt x="99" y="66"/>
                    <a:pt x="99" y="66"/>
                    <a:pt x="98" y="66"/>
                  </a:cubicBezTo>
                  <a:cubicBezTo>
                    <a:pt x="98" y="66"/>
                    <a:pt x="98" y="65"/>
                    <a:pt x="98" y="66"/>
                  </a:cubicBezTo>
                  <a:cubicBezTo>
                    <a:pt x="97" y="66"/>
                    <a:pt x="97" y="66"/>
                    <a:pt x="97" y="67"/>
                  </a:cubicBezTo>
                  <a:cubicBezTo>
                    <a:pt x="96" y="67"/>
                    <a:pt x="96" y="67"/>
                    <a:pt x="96" y="67"/>
                  </a:cubicBezTo>
                  <a:cubicBezTo>
                    <a:pt x="96" y="67"/>
                    <a:pt x="95" y="67"/>
                    <a:pt x="95" y="67"/>
                  </a:cubicBezTo>
                  <a:cubicBezTo>
                    <a:pt x="95" y="67"/>
                    <a:pt x="95" y="67"/>
                    <a:pt x="94" y="67"/>
                  </a:cubicBezTo>
                  <a:cubicBezTo>
                    <a:pt x="94" y="67"/>
                    <a:pt x="93" y="67"/>
                    <a:pt x="93" y="66"/>
                  </a:cubicBezTo>
                  <a:cubicBezTo>
                    <a:pt x="93" y="66"/>
                    <a:pt x="92" y="65"/>
                    <a:pt x="92" y="64"/>
                  </a:cubicBezTo>
                  <a:cubicBezTo>
                    <a:pt x="92" y="64"/>
                    <a:pt x="91" y="63"/>
                    <a:pt x="91" y="63"/>
                  </a:cubicBezTo>
                  <a:cubicBezTo>
                    <a:pt x="90" y="62"/>
                    <a:pt x="89" y="62"/>
                    <a:pt x="89" y="62"/>
                  </a:cubicBezTo>
                  <a:cubicBezTo>
                    <a:pt x="89" y="62"/>
                    <a:pt x="88" y="63"/>
                    <a:pt x="88" y="62"/>
                  </a:cubicBezTo>
                  <a:cubicBezTo>
                    <a:pt x="88" y="62"/>
                    <a:pt x="89" y="62"/>
                    <a:pt x="89" y="62"/>
                  </a:cubicBezTo>
                  <a:cubicBezTo>
                    <a:pt x="89" y="61"/>
                    <a:pt x="89" y="61"/>
                    <a:pt x="89" y="61"/>
                  </a:cubicBezTo>
                  <a:cubicBezTo>
                    <a:pt x="89" y="61"/>
                    <a:pt x="88" y="61"/>
                    <a:pt x="88" y="61"/>
                  </a:cubicBezTo>
                  <a:cubicBezTo>
                    <a:pt x="87" y="60"/>
                    <a:pt x="87" y="60"/>
                    <a:pt x="87" y="60"/>
                  </a:cubicBezTo>
                  <a:cubicBezTo>
                    <a:pt x="86" y="60"/>
                    <a:pt x="86" y="60"/>
                    <a:pt x="86" y="60"/>
                  </a:cubicBezTo>
                  <a:cubicBezTo>
                    <a:pt x="85" y="60"/>
                    <a:pt x="85" y="60"/>
                    <a:pt x="85" y="60"/>
                  </a:cubicBezTo>
                  <a:cubicBezTo>
                    <a:pt x="85" y="59"/>
                    <a:pt x="85" y="60"/>
                    <a:pt x="84" y="60"/>
                  </a:cubicBezTo>
                  <a:cubicBezTo>
                    <a:pt x="84" y="60"/>
                    <a:pt x="83" y="59"/>
                    <a:pt x="83" y="59"/>
                  </a:cubicBezTo>
                  <a:cubicBezTo>
                    <a:pt x="83" y="58"/>
                    <a:pt x="82" y="57"/>
                    <a:pt x="82" y="57"/>
                  </a:cubicBezTo>
                  <a:cubicBezTo>
                    <a:pt x="83" y="57"/>
                    <a:pt x="83" y="57"/>
                    <a:pt x="84" y="58"/>
                  </a:cubicBezTo>
                  <a:cubicBezTo>
                    <a:pt x="84" y="58"/>
                    <a:pt x="85" y="59"/>
                    <a:pt x="85" y="58"/>
                  </a:cubicBezTo>
                  <a:cubicBezTo>
                    <a:pt x="86" y="58"/>
                    <a:pt x="86" y="58"/>
                    <a:pt x="86" y="58"/>
                  </a:cubicBezTo>
                  <a:cubicBezTo>
                    <a:pt x="86" y="59"/>
                    <a:pt x="86" y="59"/>
                    <a:pt x="86" y="59"/>
                  </a:cubicBezTo>
                  <a:cubicBezTo>
                    <a:pt x="87" y="58"/>
                    <a:pt x="87" y="58"/>
                    <a:pt x="88" y="58"/>
                  </a:cubicBezTo>
                  <a:cubicBezTo>
                    <a:pt x="88" y="58"/>
                    <a:pt x="88" y="59"/>
                    <a:pt x="88" y="59"/>
                  </a:cubicBezTo>
                  <a:cubicBezTo>
                    <a:pt x="88" y="59"/>
                    <a:pt x="87" y="59"/>
                    <a:pt x="87" y="59"/>
                  </a:cubicBezTo>
                  <a:cubicBezTo>
                    <a:pt x="88" y="60"/>
                    <a:pt x="88" y="61"/>
                    <a:pt x="88" y="60"/>
                  </a:cubicBezTo>
                  <a:cubicBezTo>
                    <a:pt x="89" y="60"/>
                    <a:pt x="89" y="60"/>
                    <a:pt x="89" y="59"/>
                  </a:cubicBezTo>
                  <a:cubicBezTo>
                    <a:pt x="89" y="59"/>
                    <a:pt x="89" y="58"/>
                    <a:pt x="89" y="58"/>
                  </a:cubicBezTo>
                  <a:cubicBezTo>
                    <a:pt x="89" y="59"/>
                    <a:pt x="90" y="59"/>
                    <a:pt x="90" y="60"/>
                  </a:cubicBezTo>
                  <a:cubicBezTo>
                    <a:pt x="90" y="61"/>
                    <a:pt x="91" y="62"/>
                    <a:pt x="92" y="63"/>
                  </a:cubicBezTo>
                  <a:cubicBezTo>
                    <a:pt x="93" y="65"/>
                    <a:pt x="94" y="66"/>
                    <a:pt x="94" y="66"/>
                  </a:cubicBezTo>
                  <a:cubicBezTo>
                    <a:pt x="95" y="67"/>
                    <a:pt x="95" y="67"/>
                    <a:pt x="95" y="67"/>
                  </a:cubicBezTo>
                  <a:cubicBezTo>
                    <a:pt x="95" y="67"/>
                    <a:pt x="95" y="67"/>
                    <a:pt x="95" y="67"/>
                  </a:cubicBezTo>
                  <a:cubicBezTo>
                    <a:pt x="95" y="67"/>
                    <a:pt x="92" y="64"/>
                    <a:pt x="91" y="62"/>
                  </a:cubicBezTo>
                  <a:cubicBezTo>
                    <a:pt x="90" y="60"/>
                    <a:pt x="90" y="59"/>
                    <a:pt x="90" y="58"/>
                  </a:cubicBezTo>
                  <a:cubicBezTo>
                    <a:pt x="90" y="58"/>
                    <a:pt x="90" y="58"/>
                    <a:pt x="91" y="58"/>
                  </a:cubicBezTo>
                  <a:cubicBezTo>
                    <a:pt x="92" y="57"/>
                    <a:pt x="92" y="57"/>
                    <a:pt x="92" y="57"/>
                  </a:cubicBezTo>
                  <a:cubicBezTo>
                    <a:pt x="92" y="56"/>
                    <a:pt x="92" y="56"/>
                    <a:pt x="92" y="55"/>
                  </a:cubicBezTo>
                  <a:cubicBezTo>
                    <a:pt x="93" y="55"/>
                    <a:pt x="93" y="55"/>
                    <a:pt x="93" y="56"/>
                  </a:cubicBezTo>
                  <a:cubicBezTo>
                    <a:pt x="93" y="57"/>
                    <a:pt x="93" y="57"/>
                    <a:pt x="93" y="58"/>
                  </a:cubicBezTo>
                  <a:cubicBezTo>
                    <a:pt x="92" y="58"/>
                    <a:pt x="91" y="59"/>
                    <a:pt x="92" y="59"/>
                  </a:cubicBezTo>
                  <a:cubicBezTo>
                    <a:pt x="92" y="59"/>
                    <a:pt x="93" y="59"/>
                    <a:pt x="93" y="58"/>
                  </a:cubicBezTo>
                  <a:cubicBezTo>
                    <a:pt x="93" y="58"/>
                    <a:pt x="94" y="56"/>
                    <a:pt x="95" y="55"/>
                  </a:cubicBezTo>
                  <a:cubicBezTo>
                    <a:pt x="95" y="55"/>
                    <a:pt x="96" y="54"/>
                    <a:pt x="97" y="54"/>
                  </a:cubicBezTo>
                  <a:cubicBezTo>
                    <a:pt x="97" y="53"/>
                    <a:pt x="98" y="53"/>
                    <a:pt x="99" y="53"/>
                  </a:cubicBezTo>
                  <a:cubicBezTo>
                    <a:pt x="99" y="53"/>
                    <a:pt x="99" y="54"/>
                    <a:pt x="100" y="54"/>
                  </a:cubicBezTo>
                  <a:cubicBezTo>
                    <a:pt x="100" y="53"/>
                    <a:pt x="101" y="52"/>
                    <a:pt x="101" y="52"/>
                  </a:cubicBezTo>
                  <a:cubicBezTo>
                    <a:pt x="102" y="52"/>
                    <a:pt x="103" y="52"/>
                    <a:pt x="103" y="53"/>
                  </a:cubicBezTo>
                  <a:cubicBezTo>
                    <a:pt x="103" y="53"/>
                    <a:pt x="103" y="53"/>
                    <a:pt x="104" y="53"/>
                  </a:cubicBezTo>
                  <a:cubicBezTo>
                    <a:pt x="104" y="53"/>
                    <a:pt x="104" y="52"/>
                    <a:pt x="105" y="51"/>
                  </a:cubicBezTo>
                  <a:cubicBezTo>
                    <a:pt x="106" y="51"/>
                    <a:pt x="106" y="51"/>
                    <a:pt x="107" y="51"/>
                  </a:cubicBezTo>
                  <a:cubicBezTo>
                    <a:pt x="107" y="51"/>
                    <a:pt x="107" y="50"/>
                    <a:pt x="108" y="50"/>
                  </a:cubicBezTo>
                  <a:cubicBezTo>
                    <a:pt x="108" y="49"/>
                    <a:pt x="110" y="49"/>
                    <a:pt x="111" y="49"/>
                  </a:cubicBezTo>
                  <a:cubicBezTo>
                    <a:pt x="111" y="49"/>
                    <a:pt x="113" y="49"/>
                    <a:pt x="113" y="49"/>
                  </a:cubicBezTo>
                  <a:cubicBezTo>
                    <a:pt x="112" y="49"/>
                    <a:pt x="113" y="47"/>
                    <a:pt x="113" y="46"/>
                  </a:cubicBezTo>
                  <a:cubicBezTo>
                    <a:pt x="113" y="46"/>
                    <a:pt x="113" y="45"/>
                    <a:pt x="113" y="44"/>
                  </a:cubicBezTo>
                  <a:cubicBezTo>
                    <a:pt x="114" y="44"/>
                    <a:pt x="115" y="44"/>
                    <a:pt x="115" y="43"/>
                  </a:cubicBezTo>
                  <a:cubicBezTo>
                    <a:pt x="116" y="42"/>
                    <a:pt x="116" y="42"/>
                    <a:pt x="117" y="42"/>
                  </a:cubicBezTo>
                  <a:cubicBezTo>
                    <a:pt x="118" y="42"/>
                    <a:pt x="120" y="42"/>
                    <a:pt x="121" y="42"/>
                  </a:cubicBezTo>
                  <a:cubicBezTo>
                    <a:pt x="122" y="42"/>
                    <a:pt x="122" y="42"/>
                    <a:pt x="122" y="41"/>
                  </a:cubicBezTo>
                  <a:cubicBezTo>
                    <a:pt x="123" y="41"/>
                    <a:pt x="123" y="40"/>
                    <a:pt x="123" y="39"/>
                  </a:cubicBezTo>
                  <a:cubicBezTo>
                    <a:pt x="123" y="38"/>
                    <a:pt x="123" y="38"/>
                    <a:pt x="123" y="37"/>
                  </a:cubicBezTo>
                  <a:cubicBezTo>
                    <a:pt x="122" y="36"/>
                    <a:pt x="122" y="36"/>
                    <a:pt x="122" y="35"/>
                  </a:cubicBezTo>
                  <a:cubicBezTo>
                    <a:pt x="122" y="35"/>
                    <a:pt x="121" y="35"/>
                    <a:pt x="121" y="35"/>
                  </a:cubicBezTo>
                  <a:cubicBezTo>
                    <a:pt x="121" y="34"/>
                    <a:pt x="121" y="33"/>
                    <a:pt x="121" y="33"/>
                  </a:cubicBezTo>
                  <a:cubicBezTo>
                    <a:pt x="122" y="33"/>
                    <a:pt x="122" y="32"/>
                    <a:pt x="122" y="32"/>
                  </a:cubicBezTo>
                  <a:cubicBezTo>
                    <a:pt x="121" y="32"/>
                    <a:pt x="121" y="32"/>
                    <a:pt x="121" y="31"/>
                  </a:cubicBezTo>
                  <a:cubicBezTo>
                    <a:pt x="121" y="30"/>
                    <a:pt x="122" y="30"/>
                    <a:pt x="123" y="29"/>
                  </a:cubicBezTo>
                  <a:cubicBezTo>
                    <a:pt x="123" y="29"/>
                    <a:pt x="123" y="28"/>
                    <a:pt x="123" y="27"/>
                  </a:cubicBezTo>
                  <a:cubicBezTo>
                    <a:pt x="122" y="26"/>
                    <a:pt x="122" y="26"/>
                    <a:pt x="122" y="26"/>
                  </a:cubicBezTo>
                  <a:cubicBezTo>
                    <a:pt x="122" y="25"/>
                    <a:pt x="122" y="25"/>
                    <a:pt x="121" y="25"/>
                  </a:cubicBezTo>
                  <a:cubicBezTo>
                    <a:pt x="121" y="26"/>
                    <a:pt x="120" y="26"/>
                    <a:pt x="120" y="25"/>
                  </a:cubicBezTo>
                  <a:cubicBezTo>
                    <a:pt x="120" y="25"/>
                    <a:pt x="119" y="25"/>
                    <a:pt x="118" y="24"/>
                  </a:cubicBezTo>
                  <a:cubicBezTo>
                    <a:pt x="118" y="24"/>
                    <a:pt x="118" y="24"/>
                    <a:pt x="117" y="24"/>
                  </a:cubicBezTo>
                  <a:cubicBezTo>
                    <a:pt x="117" y="24"/>
                    <a:pt x="116" y="24"/>
                    <a:pt x="116" y="23"/>
                  </a:cubicBezTo>
                  <a:cubicBezTo>
                    <a:pt x="116" y="23"/>
                    <a:pt x="116" y="23"/>
                    <a:pt x="116" y="23"/>
                  </a:cubicBezTo>
                  <a:cubicBezTo>
                    <a:pt x="116" y="23"/>
                    <a:pt x="116" y="23"/>
                    <a:pt x="115" y="23"/>
                  </a:cubicBezTo>
                  <a:cubicBezTo>
                    <a:pt x="115" y="23"/>
                    <a:pt x="114" y="23"/>
                    <a:pt x="113" y="23"/>
                  </a:cubicBezTo>
                  <a:cubicBezTo>
                    <a:pt x="113" y="22"/>
                    <a:pt x="111" y="22"/>
                    <a:pt x="111" y="22"/>
                  </a:cubicBezTo>
                  <a:cubicBezTo>
                    <a:pt x="110" y="21"/>
                    <a:pt x="110" y="21"/>
                    <a:pt x="109" y="21"/>
                  </a:cubicBezTo>
                  <a:cubicBezTo>
                    <a:pt x="109" y="21"/>
                    <a:pt x="109" y="22"/>
                    <a:pt x="108" y="22"/>
                  </a:cubicBezTo>
                  <a:cubicBezTo>
                    <a:pt x="108" y="22"/>
                    <a:pt x="107" y="22"/>
                    <a:pt x="107" y="21"/>
                  </a:cubicBezTo>
                  <a:cubicBezTo>
                    <a:pt x="106" y="21"/>
                    <a:pt x="106" y="21"/>
                    <a:pt x="106" y="20"/>
                  </a:cubicBezTo>
                  <a:cubicBezTo>
                    <a:pt x="105" y="20"/>
                    <a:pt x="104" y="19"/>
                    <a:pt x="104" y="18"/>
                  </a:cubicBezTo>
                  <a:cubicBezTo>
                    <a:pt x="103" y="18"/>
                    <a:pt x="103" y="17"/>
                    <a:pt x="103" y="18"/>
                  </a:cubicBezTo>
                  <a:cubicBezTo>
                    <a:pt x="102" y="18"/>
                    <a:pt x="102" y="18"/>
                    <a:pt x="101" y="18"/>
                  </a:cubicBezTo>
                  <a:cubicBezTo>
                    <a:pt x="100" y="18"/>
                    <a:pt x="100" y="18"/>
                    <a:pt x="99" y="19"/>
                  </a:cubicBezTo>
                  <a:cubicBezTo>
                    <a:pt x="98" y="19"/>
                    <a:pt x="98" y="20"/>
                    <a:pt x="97" y="20"/>
                  </a:cubicBezTo>
                  <a:cubicBezTo>
                    <a:pt x="97" y="19"/>
                    <a:pt x="96" y="19"/>
                    <a:pt x="96" y="19"/>
                  </a:cubicBezTo>
                  <a:cubicBezTo>
                    <a:pt x="95" y="19"/>
                    <a:pt x="95" y="19"/>
                    <a:pt x="94" y="18"/>
                  </a:cubicBezTo>
                  <a:cubicBezTo>
                    <a:pt x="94" y="18"/>
                    <a:pt x="94" y="17"/>
                    <a:pt x="93" y="18"/>
                  </a:cubicBezTo>
                  <a:cubicBezTo>
                    <a:pt x="93" y="18"/>
                    <a:pt x="92" y="17"/>
                    <a:pt x="92" y="18"/>
                  </a:cubicBezTo>
                  <a:cubicBezTo>
                    <a:pt x="91" y="18"/>
                    <a:pt x="91" y="18"/>
                    <a:pt x="91" y="18"/>
                  </a:cubicBezTo>
                  <a:cubicBezTo>
                    <a:pt x="90" y="17"/>
                    <a:pt x="90" y="17"/>
                    <a:pt x="89" y="16"/>
                  </a:cubicBezTo>
                  <a:cubicBezTo>
                    <a:pt x="89" y="15"/>
                    <a:pt x="89" y="14"/>
                    <a:pt x="89" y="14"/>
                  </a:cubicBezTo>
                  <a:cubicBezTo>
                    <a:pt x="89" y="13"/>
                    <a:pt x="89" y="12"/>
                    <a:pt x="88" y="12"/>
                  </a:cubicBezTo>
                  <a:cubicBezTo>
                    <a:pt x="87" y="11"/>
                    <a:pt x="87" y="11"/>
                    <a:pt x="86" y="11"/>
                  </a:cubicBezTo>
                  <a:cubicBezTo>
                    <a:pt x="86" y="10"/>
                    <a:pt x="86" y="10"/>
                    <a:pt x="85" y="10"/>
                  </a:cubicBezTo>
                  <a:cubicBezTo>
                    <a:pt x="84" y="11"/>
                    <a:pt x="84" y="11"/>
                    <a:pt x="83" y="10"/>
                  </a:cubicBezTo>
                  <a:cubicBezTo>
                    <a:pt x="83" y="10"/>
                    <a:pt x="82" y="10"/>
                    <a:pt x="81" y="10"/>
                  </a:cubicBezTo>
                  <a:cubicBezTo>
                    <a:pt x="81" y="10"/>
                    <a:pt x="81" y="10"/>
                    <a:pt x="80" y="9"/>
                  </a:cubicBezTo>
                  <a:cubicBezTo>
                    <a:pt x="80" y="8"/>
                    <a:pt x="79" y="6"/>
                    <a:pt x="79" y="6"/>
                  </a:cubicBezTo>
                  <a:cubicBezTo>
                    <a:pt x="79" y="6"/>
                    <a:pt x="79" y="6"/>
                    <a:pt x="80" y="6"/>
                  </a:cubicBezTo>
                  <a:cubicBezTo>
                    <a:pt x="81" y="6"/>
                    <a:pt x="81" y="5"/>
                    <a:pt x="80" y="5"/>
                  </a:cubicBezTo>
                  <a:cubicBezTo>
                    <a:pt x="80" y="5"/>
                    <a:pt x="79" y="4"/>
                    <a:pt x="79" y="3"/>
                  </a:cubicBezTo>
                  <a:cubicBezTo>
                    <a:pt x="78" y="3"/>
                    <a:pt x="78" y="2"/>
                    <a:pt x="78" y="1"/>
                  </a:cubicBezTo>
                  <a:cubicBezTo>
                    <a:pt x="77" y="1"/>
                    <a:pt x="76" y="0"/>
                    <a:pt x="76" y="0"/>
                  </a:cubicBezTo>
                  <a:cubicBezTo>
                    <a:pt x="76" y="0"/>
                    <a:pt x="75" y="0"/>
                    <a:pt x="75" y="0"/>
                  </a:cubicBezTo>
                  <a:cubicBezTo>
                    <a:pt x="74" y="0"/>
                    <a:pt x="74" y="1"/>
                    <a:pt x="74" y="0"/>
                  </a:cubicBezTo>
                  <a:cubicBezTo>
                    <a:pt x="74" y="0"/>
                    <a:pt x="73" y="0"/>
                    <a:pt x="73" y="0"/>
                  </a:cubicBezTo>
                  <a:cubicBezTo>
                    <a:pt x="72" y="0"/>
                    <a:pt x="71" y="0"/>
                    <a:pt x="71" y="1"/>
                  </a:cubicBezTo>
                  <a:cubicBezTo>
                    <a:pt x="70" y="1"/>
                    <a:pt x="70" y="1"/>
                    <a:pt x="69" y="1"/>
                  </a:cubicBezTo>
                  <a:cubicBezTo>
                    <a:pt x="69" y="1"/>
                    <a:pt x="67" y="0"/>
                    <a:pt x="67" y="0"/>
                  </a:cubicBezTo>
                  <a:cubicBezTo>
                    <a:pt x="67" y="1"/>
                    <a:pt x="67" y="1"/>
                    <a:pt x="66" y="2"/>
                  </a:cubicBezTo>
                  <a:cubicBezTo>
                    <a:pt x="66" y="3"/>
                    <a:pt x="65" y="3"/>
                    <a:pt x="64" y="3"/>
                  </a:cubicBezTo>
                  <a:cubicBezTo>
                    <a:pt x="64" y="3"/>
                    <a:pt x="62" y="2"/>
                    <a:pt x="62" y="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57" name="Freeform 637">
              <a:extLst>
                <a:ext uri="{FF2B5EF4-FFF2-40B4-BE49-F238E27FC236}">
                  <a16:creationId xmlns:a16="http://schemas.microsoft.com/office/drawing/2014/main" id="{2EAE2446-0C91-423D-B4B1-A1D31A13254A}"/>
                </a:ext>
              </a:extLst>
            </p:cNvPr>
            <p:cNvSpPr>
              <a:spLocks/>
            </p:cNvSpPr>
            <p:nvPr/>
          </p:nvSpPr>
          <p:spPr bwMode="gray">
            <a:xfrm>
              <a:off x="8172829" y="2246554"/>
              <a:ext cx="194829" cy="393718"/>
            </a:xfrm>
            <a:custGeom>
              <a:avLst/>
              <a:gdLst>
                <a:gd name="T0" fmla="*/ 49 w 75"/>
                <a:gd name="T1" fmla="*/ 6 h 152"/>
                <a:gd name="T2" fmla="*/ 38 w 75"/>
                <a:gd name="T3" fmla="*/ 3 h 152"/>
                <a:gd name="T4" fmla="*/ 31 w 75"/>
                <a:gd name="T5" fmla="*/ 10 h 152"/>
                <a:gd name="T6" fmla="*/ 28 w 75"/>
                <a:gd name="T7" fmla="*/ 19 h 152"/>
                <a:gd name="T8" fmla="*/ 21 w 75"/>
                <a:gd name="T9" fmla="*/ 20 h 152"/>
                <a:gd name="T10" fmla="*/ 11 w 75"/>
                <a:gd name="T11" fmla="*/ 20 h 152"/>
                <a:gd name="T12" fmla="*/ 2 w 75"/>
                <a:gd name="T13" fmla="*/ 14 h 152"/>
                <a:gd name="T14" fmla="*/ 10 w 75"/>
                <a:gd name="T15" fmla="*/ 24 h 152"/>
                <a:gd name="T16" fmla="*/ 19 w 75"/>
                <a:gd name="T17" fmla="*/ 33 h 152"/>
                <a:gd name="T18" fmla="*/ 21 w 75"/>
                <a:gd name="T19" fmla="*/ 41 h 152"/>
                <a:gd name="T20" fmla="*/ 23 w 75"/>
                <a:gd name="T21" fmla="*/ 50 h 152"/>
                <a:gd name="T22" fmla="*/ 24 w 75"/>
                <a:gd name="T23" fmla="*/ 61 h 152"/>
                <a:gd name="T24" fmla="*/ 29 w 75"/>
                <a:gd name="T25" fmla="*/ 67 h 152"/>
                <a:gd name="T26" fmla="*/ 33 w 75"/>
                <a:gd name="T27" fmla="*/ 75 h 152"/>
                <a:gd name="T28" fmla="*/ 32 w 75"/>
                <a:gd name="T29" fmla="*/ 79 h 152"/>
                <a:gd name="T30" fmla="*/ 27 w 75"/>
                <a:gd name="T31" fmla="*/ 85 h 152"/>
                <a:gd name="T32" fmla="*/ 23 w 75"/>
                <a:gd name="T33" fmla="*/ 92 h 152"/>
                <a:gd name="T34" fmla="*/ 20 w 75"/>
                <a:gd name="T35" fmla="*/ 94 h 152"/>
                <a:gd name="T36" fmla="*/ 18 w 75"/>
                <a:gd name="T37" fmla="*/ 98 h 152"/>
                <a:gd name="T38" fmla="*/ 17 w 75"/>
                <a:gd name="T39" fmla="*/ 103 h 152"/>
                <a:gd name="T40" fmla="*/ 14 w 75"/>
                <a:gd name="T41" fmla="*/ 103 h 152"/>
                <a:gd name="T42" fmla="*/ 13 w 75"/>
                <a:gd name="T43" fmla="*/ 106 h 152"/>
                <a:gd name="T44" fmla="*/ 11 w 75"/>
                <a:gd name="T45" fmla="*/ 112 h 152"/>
                <a:gd name="T46" fmla="*/ 13 w 75"/>
                <a:gd name="T47" fmla="*/ 120 h 152"/>
                <a:gd name="T48" fmla="*/ 15 w 75"/>
                <a:gd name="T49" fmla="*/ 128 h 152"/>
                <a:gd name="T50" fmla="*/ 14 w 75"/>
                <a:gd name="T51" fmla="*/ 133 h 152"/>
                <a:gd name="T52" fmla="*/ 15 w 75"/>
                <a:gd name="T53" fmla="*/ 140 h 152"/>
                <a:gd name="T54" fmla="*/ 16 w 75"/>
                <a:gd name="T55" fmla="*/ 143 h 152"/>
                <a:gd name="T56" fmla="*/ 18 w 75"/>
                <a:gd name="T57" fmla="*/ 145 h 152"/>
                <a:gd name="T58" fmla="*/ 20 w 75"/>
                <a:gd name="T59" fmla="*/ 146 h 152"/>
                <a:gd name="T60" fmla="*/ 22 w 75"/>
                <a:gd name="T61" fmla="*/ 147 h 152"/>
                <a:gd name="T62" fmla="*/ 25 w 75"/>
                <a:gd name="T63" fmla="*/ 151 h 152"/>
                <a:gd name="T64" fmla="*/ 27 w 75"/>
                <a:gd name="T65" fmla="*/ 152 h 152"/>
                <a:gd name="T66" fmla="*/ 32 w 75"/>
                <a:gd name="T67" fmla="*/ 150 h 152"/>
                <a:gd name="T68" fmla="*/ 38 w 75"/>
                <a:gd name="T69" fmla="*/ 147 h 152"/>
                <a:gd name="T70" fmla="*/ 42 w 75"/>
                <a:gd name="T71" fmla="*/ 146 h 152"/>
                <a:gd name="T72" fmla="*/ 44 w 75"/>
                <a:gd name="T73" fmla="*/ 145 h 152"/>
                <a:gd name="T74" fmla="*/ 47 w 75"/>
                <a:gd name="T75" fmla="*/ 145 h 152"/>
                <a:gd name="T76" fmla="*/ 50 w 75"/>
                <a:gd name="T77" fmla="*/ 144 h 152"/>
                <a:gd name="T78" fmla="*/ 59 w 75"/>
                <a:gd name="T79" fmla="*/ 137 h 152"/>
                <a:gd name="T80" fmla="*/ 71 w 75"/>
                <a:gd name="T81" fmla="*/ 119 h 152"/>
                <a:gd name="T82" fmla="*/ 75 w 75"/>
                <a:gd name="T83" fmla="*/ 107 h 152"/>
                <a:gd name="T84" fmla="*/ 66 w 75"/>
                <a:gd name="T85" fmla="*/ 97 h 152"/>
                <a:gd name="T86" fmla="*/ 66 w 75"/>
                <a:gd name="T87" fmla="*/ 87 h 152"/>
                <a:gd name="T88" fmla="*/ 62 w 75"/>
                <a:gd name="T89" fmla="*/ 80 h 152"/>
                <a:gd name="T90" fmla="*/ 60 w 75"/>
                <a:gd name="T91" fmla="*/ 72 h 152"/>
                <a:gd name="T92" fmla="*/ 62 w 75"/>
                <a:gd name="T93" fmla="*/ 65 h 152"/>
                <a:gd name="T94" fmla="*/ 54 w 75"/>
                <a:gd name="T95" fmla="*/ 47 h 152"/>
                <a:gd name="T96" fmla="*/ 55 w 75"/>
                <a:gd name="T97" fmla="*/ 33 h 152"/>
                <a:gd name="T98" fmla="*/ 48 w 75"/>
                <a:gd name="T99" fmla="*/ 24 h 152"/>
                <a:gd name="T100" fmla="*/ 50 w 75"/>
                <a:gd name="T10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 h="152">
                  <a:moveTo>
                    <a:pt x="49" y="13"/>
                  </a:moveTo>
                  <a:cubicBezTo>
                    <a:pt x="50" y="12"/>
                    <a:pt x="51" y="12"/>
                    <a:pt x="51" y="10"/>
                  </a:cubicBezTo>
                  <a:cubicBezTo>
                    <a:pt x="51" y="7"/>
                    <a:pt x="50" y="7"/>
                    <a:pt x="49" y="6"/>
                  </a:cubicBezTo>
                  <a:cubicBezTo>
                    <a:pt x="47" y="5"/>
                    <a:pt x="45" y="5"/>
                    <a:pt x="44" y="3"/>
                  </a:cubicBezTo>
                  <a:cubicBezTo>
                    <a:pt x="43" y="1"/>
                    <a:pt x="42" y="0"/>
                    <a:pt x="41" y="0"/>
                  </a:cubicBezTo>
                  <a:cubicBezTo>
                    <a:pt x="40" y="0"/>
                    <a:pt x="39" y="2"/>
                    <a:pt x="38" y="3"/>
                  </a:cubicBezTo>
                  <a:cubicBezTo>
                    <a:pt x="37" y="3"/>
                    <a:pt x="36" y="2"/>
                    <a:pt x="35" y="3"/>
                  </a:cubicBezTo>
                  <a:cubicBezTo>
                    <a:pt x="34" y="3"/>
                    <a:pt x="33" y="5"/>
                    <a:pt x="32" y="7"/>
                  </a:cubicBezTo>
                  <a:cubicBezTo>
                    <a:pt x="31" y="8"/>
                    <a:pt x="31" y="8"/>
                    <a:pt x="31" y="10"/>
                  </a:cubicBezTo>
                  <a:cubicBezTo>
                    <a:pt x="30" y="11"/>
                    <a:pt x="30" y="13"/>
                    <a:pt x="30" y="15"/>
                  </a:cubicBezTo>
                  <a:cubicBezTo>
                    <a:pt x="31" y="16"/>
                    <a:pt x="31" y="18"/>
                    <a:pt x="30" y="18"/>
                  </a:cubicBezTo>
                  <a:cubicBezTo>
                    <a:pt x="30" y="19"/>
                    <a:pt x="29" y="17"/>
                    <a:pt x="28" y="19"/>
                  </a:cubicBezTo>
                  <a:cubicBezTo>
                    <a:pt x="27" y="21"/>
                    <a:pt x="28" y="21"/>
                    <a:pt x="27" y="22"/>
                  </a:cubicBezTo>
                  <a:cubicBezTo>
                    <a:pt x="26" y="23"/>
                    <a:pt x="25" y="21"/>
                    <a:pt x="24" y="21"/>
                  </a:cubicBezTo>
                  <a:cubicBezTo>
                    <a:pt x="23" y="21"/>
                    <a:pt x="21" y="21"/>
                    <a:pt x="21" y="20"/>
                  </a:cubicBezTo>
                  <a:cubicBezTo>
                    <a:pt x="20" y="19"/>
                    <a:pt x="19" y="22"/>
                    <a:pt x="18" y="22"/>
                  </a:cubicBezTo>
                  <a:cubicBezTo>
                    <a:pt x="17" y="23"/>
                    <a:pt x="15" y="22"/>
                    <a:pt x="13" y="22"/>
                  </a:cubicBezTo>
                  <a:cubicBezTo>
                    <a:pt x="12" y="21"/>
                    <a:pt x="12" y="22"/>
                    <a:pt x="11" y="20"/>
                  </a:cubicBezTo>
                  <a:cubicBezTo>
                    <a:pt x="10" y="18"/>
                    <a:pt x="9" y="17"/>
                    <a:pt x="8" y="15"/>
                  </a:cubicBezTo>
                  <a:cubicBezTo>
                    <a:pt x="7" y="14"/>
                    <a:pt x="7" y="12"/>
                    <a:pt x="5" y="12"/>
                  </a:cubicBezTo>
                  <a:cubicBezTo>
                    <a:pt x="3" y="12"/>
                    <a:pt x="3" y="13"/>
                    <a:pt x="2" y="14"/>
                  </a:cubicBezTo>
                  <a:cubicBezTo>
                    <a:pt x="2" y="16"/>
                    <a:pt x="1" y="15"/>
                    <a:pt x="1" y="15"/>
                  </a:cubicBezTo>
                  <a:cubicBezTo>
                    <a:pt x="0" y="15"/>
                    <a:pt x="2" y="19"/>
                    <a:pt x="3" y="20"/>
                  </a:cubicBezTo>
                  <a:cubicBezTo>
                    <a:pt x="5" y="20"/>
                    <a:pt x="9" y="24"/>
                    <a:pt x="10" y="24"/>
                  </a:cubicBezTo>
                  <a:cubicBezTo>
                    <a:pt x="11" y="25"/>
                    <a:pt x="14" y="26"/>
                    <a:pt x="15" y="27"/>
                  </a:cubicBezTo>
                  <a:cubicBezTo>
                    <a:pt x="16" y="28"/>
                    <a:pt x="16" y="31"/>
                    <a:pt x="17" y="30"/>
                  </a:cubicBezTo>
                  <a:cubicBezTo>
                    <a:pt x="18" y="30"/>
                    <a:pt x="20" y="32"/>
                    <a:pt x="19" y="33"/>
                  </a:cubicBezTo>
                  <a:cubicBezTo>
                    <a:pt x="19" y="34"/>
                    <a:pt x="19" y="35"/>
                    <a:pt x="19" y="37"/>
                  </a:cubicBezTo>
                  <a:cubicBezTo>
                    <a:pt x="19" y="38"/>
                    <a:pt x="19" y="41"/>
                    <a:pt x="20" y="40"/>
                  </a:cubicBezTo>
                  <a:cubicBezTo>
                    <a:pt x="20" y="40"/>
                    <a:pt x="22" y="40"/>
                    <a:pt x="21" y="41"/>
                  </a:cubicBezTo>
                  <a:cubicBezTo>
                    <a:pt x="21" y="42"/>
                    <a:pt x="20" y="43"/>
                    <a:pt x="20" y="45"/>
                  </a:cubicBezTo>
                  <a:cubicBezTo>
                    <a:pt x="20" y="46"/>
                    <a:pt x="21" y="47"/>
                    <a:pt x="22" y="48"/>
                  </a:cubicBezTo>
                  <a:cubicBezTo>
                    <a:pt x="23" y="48"/>
                    <a:pt x="23" y="49"/>
                    <a:pt x="23" y="50"/>
                  </a:cubicBezTo>
                  <a:cubicBezTo>
                    <a:pt x="23" y="51"/>
                    <a:pt x="23" y="52"/>
                    <a:pt x="23" y="53"/>
                  </a:cubicBezTo>
                  <a:cubicBezTo>
                    <a:pt x="22" y="55"/>
                    <a:pt x="21" y="56"/>
                    <a:pt x="22" y="57"/>
                  </a:cubicBezTo>
                  <a:cubicBezTo>
                    <a:pt x="22" y="58"/>
                    <a:pt x="24" y="59"/>
                    <a:pt x="24" y="61"/>
                  </a:cubicBezTo>
                  <a:cubicBezTo>
                    <a:pt x="25" y="63"/>
                    <a:pt x="26" y="65"/>
                    <a:pt x="26" y="65"/>
                  </a:cubicBezTo>
                  <a:cubicBezTo>
                    <a:pt x="26" y="65"/>
                    <a:pt x="27" y="65"/>
                    <a:pt x="27" y="66"/>
                  </a:cubicBezTo>
                  <a:cubicBezTo>
                    <a:pt x="28" y="66"/>
                    <a:pt x="29" y="66"/>
                    <a:pt x="29" y="67"/>
                  </a:cubicBezTo>
                  <a:cubicBezTo>
                    <a:pt x="30" y="68"/>
                    <a:pt x="30" y="67"/>
                    <a:pt x="31" y="68"/>
                  </a:cubicBezTo>
                  <a:cubicBezTo>
                    <a:pt x="32" y="68"/>
                    <a:pt x="32" y="69"/>
                    <a:pt x="33" y="70"/>
                  </a:cubicBezTo>
                  <a:cubicBezTo>
                    <a:pt x="33" y="71"/>
                    <a:pt x="33" y="75"/>
                    <a:pt x="33" y="75"/>
                  </a:cubicBezTo>
                  <a:cubicBezTo>
                    <a:pt x="34" y="75"/>
                    <a:pt x="34" y="77"/>
                    <a:pt x="34" y="77"/>
                  </a:cubicBezTo>
                  <a:cubicBezTo>
                    <a:pt x="34" y="78"/>
                    <a:pt x="34" y="78"/>
                    <a:pt x="34" y="79"/>
                  </a:cubicBezTo>
                  <a:cubicBezTo>
                    <a:pt x="34" y="79"/>
                    <a:pt x="33" y="79"/>
                    <a:pt x="32" y="79"/>
                  </a:cubicBezTo>
                  <a:cubicBezTo>
                    <a:pt x="31" y="79"/>
                    <a:pt x="30" y="79"/>
                    <a:pt x="30" y="80"/>
                  </a:cubicBezTo>
                  <a:cubicBezTo>
                    <a:pt x="29" y="81"/>
                    <a:pt x="28" y="81"/>
                    <a:pt x="28" y="83"/>
                  </a:cubicBezTo>
                  <a:cubicBezTo>
                    <a:pt x="28" y="85"/>
                    <a:pt x="28" y="85"/>
                    <a:pt x="27" y="85"/>
                  </a:cubicBezTo>
                  <a:cubicBezTo>
                    <a:pt x="27" y="85"/>
                    <a:pt x="26" y="87"/>
                    <a:pt x="26" y="88"/>
                  </a:cubicBezTo>
                  <a:cubicBezTo>
                    <a:pt x="25" y="89"/>
                    <a:pt x="25" y="90"/>
                    <a:pt x="25" y="91"/>
                  </a:cubicBezTo>
                  <a:cubicBezTo>
                    <a:pt x="24" y="92"/>
                    <a:pt x="23" y="91"/>
                    <a:pt x="23" y="92"/>
                  </a:cubicBezTo>
                  <a:cubicBezTo>
                    <a:pt x="23" y="93"/>
                    <a:pt x="23" y="93"/>
                    <a:pt x="22" y="93"/>
                  </a:cubicBezTo>
                  <a:cubicBezTo>
                    <a:pt x="22" y="94"/>
                    <a:pt x="22" y="94"/>
                    <a:pt x="21" y="95"/>
                  </a:cubicBezTo>
                  <a:cubicBezTo>
                    <a:pt x="21" y="96"/>
                    <a:pt x="20" y="95"/>
                    <a:pt x="20" y="94"/>
                  </a:cubicBezTo>
                  <a:cubicBezTo>
                    <a:pt x="19" y="94"/>
                    <a:pt x="20" y="95"/>
                    <a:pt x="20" y="97"/>
                  </a:cubicBezTo>
                  <a:cubicBezTo>
                    <a:pt x="20" y="99"/>
                    <a:pt x="20" y="97"/>
                    <a:pt x="19" y="97"/>
                  </a:cubicBezTo>
                  <a:cubicBezTo>
                    <a:pt x="19" y="96"/>
                    <a:pt x="18" y="97"/>
                    <a:pt x="18" y="98"/>
                  </a:cubicBezTo>
                  <a:cubicBezTo>
                    <a:pt x="18" y="99"/>
                    <a:pt x="18" y="100"/>
                    <a:pt x="17" y="99"/>
                  </a:cubicBezTo>
                  <a:cubicBezTo>
                    <a:pt x="17" y="98"/>
                    <a:pt x="17" y="100"/>
                    <a:pt x="17" y="101"/>
                  </a:cubicBezTo>
                  <a:cubicBezTo>
                    <a:pt x="18" y="102"/>
                    <a:pt x="18" y="102"/>
                    <a:pt x="17" y="103"/>
                  </a:cubicBezTo>
                  <a:cubicBezTo>
                    <a:pt x="17" y="103"/>
                    <a:pt x="17" y="102"/>
                    <a:pt x="16" y="102"/>
                  </a:cubicBezTo>
                  <a:cubicBezTo>
                    <a:pt x="16" y="102"/>
                    <a:pt x="17" y="103"/>
                    <a:pt x="16" y="103"/>
                  </a:cubicBezTo>
                  <a:cubicBezTo>
                    <a:pt x="15" y="103"/>
                    <a:pt x="15" y="103"/>
                    <a:pt x="14" y="103"/>
                  </a:cubicBezTo>
                  <a:cubicBezTo>
                    <a:pt x="14" y="103"/>
                    <a:pt x="13" y="103"/>
                    <a:pt x="13" y="103"/>
                  </a:cubicBezTo>
                  <a:cubicBezTo>
                    <a:pt x="13" y="102"/>
                    <a:pt x="12" y="103"/>
                    <a:pt x="13" y="104"/>
                  </a:cubicBezTo>
                  <a:cubicBezTo>
                    <a:pt x="13" y="105"/>
                    <a:pt x="14" y="106"/>
                    <a:pt x="13" y="106"/>
                  </a:cubicBezTo>
                  <a:cubicBezTo>
                    <a:pt x="13" y="106"/>
                    <a:pt x="12" y="106"/>
                    <a:pt x="12" y="108"/>
                  </a:cubicBezTo>
                  <a:cubicBezTo>
                    <a:pt x="12" y="109"/>
                    <a:pt x="11" y="109"/>
                    <a:pt x="11" y="110"/>
                  </a:cubicBezTo>
                  <a:cubicBezTo>
                    <a:pt x="11" y="110"/>
                    <a:pt x="11" y="111"/>
                    <a:pt x="11" y="112"/>
                  </a:cubicBezTo>
                  <a:cubicBezTo>
                    <a:pt x="11" y="113"/>
                    <a:pt x="11" y="112"/>
                    <a:pt x="11" y="113"/>
                  </a:cubicBezTo>
                  <a:cubicBezTo>
                    <a:pt x="11" y="115"/>
                    <a:pt x="11" y="115"/>
                    <a:pt x="12" y="117"/>
                  </a:cubicBezTo>
                  <a:cubicBezTo>
                    <a:pt x="13" y="118"/>
                    <a:pt x="13" y="118"/>
                    <a:pt x="13" y="120"/>
                  </a:cubicBezTo>
                  <a:cubicBezTo>
                    <a:pt x="12" y="122"/>
                    <a:pt x="13" y="123"/>
                    <a:pt x="13" y="124"/>
                  </a:cubicBezTo>
                  <a:cubicBezTo>
                    <a:pt x="14" y="124"/>
                    <a:pt x="14" y="126"/>
                    <a:pt x="15" y="127"/>
                  </a:cubicBezTo>
                  <a:cubicBezTo>
                    <a:pt x="15" y="127"/>
                    <a:pt x="16" y="128"/>
                    <a:pt x="15" y="128"/>
                  </a:cubicBezTo>
                  <a:cubicBezTo>
                    <a:pt x="15" y="128"/>
                    <a:pt x="14" y="128"/>
                    <a:pt x="14" y="129"/>
                  </a:cubicBezTo>
                  <a:cubicBezTo>
                    <a:pt x="14" y="130"/>
                    <a:pt x="15" y="132"/>
                    <a:pt x="15" y="132"/>
                  </a:cubicBezTo>
                  <a:cubicBezTo>
                    <a:pt x="15" y="133"/>
                    <a:pt x="14" y="133"/>
                    <a:pt x="14" y="133"/>
                  </a:cubicBezTo>
                  <a:cubicBezTo>
                    <a:pt x="15" y="134"/>
                    <a:pt x="14" y="134"/>
                    <a:pt x="14" y="135"/>
                  </a:cubicBezTo>
                  <a:cubicBezTo>
                    <a:pt x="13" y="135"/>
                    <a:pt x="14" y="137"/>
                    <a:pt x="14" y="137"/>
                  </a:cubicBezTo>
                  <a:cubicBezTo>
                    <a:pt x="14" y="138"/>
                    <a:pt x="15" y="140"/>
                    <a:pt x="15" y="140"/>
                  </a:cubicBezTo>
                  <a:cubicBezTo>
                    <a:pt x="15" y="141"/>
                    <a:pt x="14" y="142"/>
                    <a:pt x="14" y="142"/>
                  </a:cubicBezTo>
                  <a:cubicBezTo>
                    <a:pt x="15" y="142"/>
                    <a:pt x="15" y="141"/>
                    <a:pt x="15" y="142"/>
                  </a:cubicBezTo>
                  <a:cubicBezTo>
                    <a:pt x="16" y="142"/>
                    <a:pt x="16" y="144"/>
                    <a:pt x="16" y="143"/>
                  </a:cubicBezTo>
                  <a:cubicBezTo>
                    <a:pt x="17" y="141"/>
                    <a:pt x="17" y="141"/>
                    <a:pt x="17" y="142"/>
                  </a:cubicBezTo>
                  <a:cubicBezTo>
                    <a:pt x="17" y="142"/>
                    <a:pt x="18" y="144"/>
                    <a:pt x="18" y="144"/>
                  </a:cubicBezTo>
                  <a:cubicBezTo>
                    <a:pt x="18" y="144"/>
                    <a:pt x="18" y="145"/>
                    <a:pt x="18" y="145"/>
                  </a:cubicBezTo>
                  <a:cubicBezTo>
                    <a:pt x="19" y="145"/>
                    <a:pt x="18" y="145"/>
                    <a:pt x="19" y="145"/>
                  </a:cubicBezTo>
                  <a:cubicBezTo>
                    <a:pt x="20" y="144"/>
                    <a:pt x="20" y="145"/>
                    <a:pt x="20" y="145"/>
                  </a:cubicBezTo>
                  <a:cubicBezTo>
                    <a:pt x="20" y="146"/>
                    <a:pt x="20" y="146"/>
                    <a:pt x="20" y="146"/>
                  </a:cubicBezTo>
                  <a:cubicBezTo>
                    <a:pt x="21" y="146"/>
                    <a:pt x="20" y="149"/>
                    <a:pt x="21" y="148"/>
                  </a:cubicBezTo>
                  <a:cubicBezTo>
                    <a:pt x="21" y="147"/>
                    <a:pt x="21" y="147"/>
                    <a:pt x="21" y="146"/>
                  </a:cubicBezTo>
                  <a:cubicBezTo>
                    <a:pt x="22" y="145"/>
                    <a:pt x="23" y="146"/>
                    <a:pt x="22" y="147"/>
                  </a:cubicBezTo>
                  <a:cubicBezTo>
                    <a:pt x="22" y="148"/>
                    <a:pt x="20" y="151"/>
                    <a:pt x="21" y="150"/>
                  </a:cubicBezTo>
                  <a:cubicBezTo>
                    <a:pt x="22" y="149"/>
                    <a:pt x="23" y="150"/>
                    <a:pt x="24" y="150"/>
                  </a:cubicBezTo>
                  <a:cubicBezTo>
                    <a:pt x="24" y="149"/>
                    <a:pt x="24" y="151"/>
                    <a:pt x="25" y="151"/>
                  </a:cubicBezTo>
                  <a:cubicBezTo>
                    <a:pt x="25" y="150"/>
                    <a:pt x="26" y="150"/>
                    <a:pt x="26" y="150"/>
                  </a:cubicBezTo>
                  <a:cubicBezTo>
                    <a:pt x="25" y="151"/>
                    <a:pt x="24" y="152"/>
                    <a:pt x="25" y="152"/>
                  </a:cubicBezTo>
                  <a:cubicBezTo>
                    <a:pt x="26" y="152"/>
                    <a:pt x="26" y="152"/>
                    <a:pt x="27" y="152"/>
                  </a:cubicBezTo>
                  <a:cubicBezTo>
                    <a:pt x="28" y="151"/>
                    <a:pt x="27" y="152"/>
                    <a:pt x="28" y="152"/>
                  </a:cubicBezTo>
                  <a:cubicBezTo>
                    <a:pt x="29" y="151"/>
                    <a:pt x="29" y="152"/>
                    <a:pt x="30" y="151"/>
                  </a:cubicBezTo>
                  <a:cubicBezTo>
                    <a:pt x="31" y="150"/>
                    <a:pt x="31" y="150"/>
                    <a:pt x="32" y="150"/>
                  </a:cubicBezTo>
                  <a:cubicBezTo>
                    <a:pt x="33" y="149"/>
                    <a:pt x="33" y="151"/>
                    <a:pt x="34" y="151"/>
                  </a:cubicBezTo>
                  <a:cubicBezTo>
                    <a:pt x="35" y="150"/>
                    <a:pt x="35" y="150"/>
                    <a:pt x="36" y="149"/>
                  </a:cubicBezTo>
                  <a:cubicBezTo>
                    <a:pt x="36" y="148"/>
                    <a:pt x="37" y="147"/>
                    <a:pt x="38" y="147"/>
                  </a:cubicBezTo>
                  <a:cubicBezTo>
                    <a:pt x="39" y="148"/>
                    <a:pt x="39" y="148"/>
                    <a:pt x="40" y="147"/>
                  </a:cubicBezTo>
                  <a:cubicBezTo>
                    <a:pt x="41" y="146"/>
                    <a:pt x="41" y="147"/>
                    <a:pt x="41" y="146"/>
                  </a:cubicBezTo>
                  <a:cubicBezTo>
                    <a:pt x="42" y="146"/>
                    <a:pt x="42" y="145"/>
                    <a:pt x="42" y="146"/>
                  </a:cubicBezTo>
                  <a:cubicBezTo>
                    <a:pt x="42" y="148"/>
                    <a:pt x="42" y="148"/>
                    <a:pt x="42" y="148"/>
                  </a:cubicBezTo>
                  <a:cubicBezTo>
                    <a:pt x="43" y="147"/>
                    <a:pt x="44" y="148"/>
                    <a:pt x="44" y="147"/>
                  </a:cubicBezTo>
                  <a:cubicBezTo>
                    <a:pt x="44" y="146"/>
                    <a:pt x="43" y="144"/>
                    <a:pt x="44" y="145"/>
                  </a:cubicBezTo>
                  <a:cubicBezTo>
                    <a:pt x="45" y="146"/>
                    <a:pt x="45" y="148"/>
                    <a:pt x="45" y="146"/>
                  </a:cubicBezTo>
                  <a:cubicBezTo>
                    <a:pt x="45" y="145"/>
                    <a:pt x="44" y="144"/>
                    <a:pt x="45" y="144"/>
                  </a:cubicBezTo>
                  <a:cubicBezTo>
                    <a:pt x="46" y="145"/>
                    <a:pt x="47" y="146"/>
                    <a:pt x="47" y="145"/>
                  </a:cubicBezTo>
                  <a:cubicBezTo>
                    <a:pt x="47" y="144"/>
                    <a:pt x="47" y="144"/>
                    <a:pt x="47" y="144"/>
                  </a:cubicBezTo>
                  <a:cubicBezTo>
                    <a:pt x="48" y="145"/>
                    <a:pt x="48" y="145"/>
                    <a:pt x="49" y="144"/>
                  </a:cubicBezTo>
                  <a:cubicBezTo>
                    <a:pt x="49" y="143"/>
                    <a:pt x="50" y="144"/>
                    <a:pt x="50" y="144"/>
                  </a:cubicBezTo>
                  <a:cubicBezTo>
                    <a:pt x="51" y="143"/>
                    <a:pt x="51" y="143"/>
                    <a:pt x="52" y="143"/>
                  </a:cubicBezTo>
                  <a:cubicBezTo>
                    <a:pt x="53" y="143"/>
                    <a:pt x="54" y="144"/>
                    <a:pt x="55" y="143"/>
                  </a:cubicBezTo>
                  <a:cubicBezTo>
                    <a:pt x="55" y="143"/>
                    <a:pt x="58" y="138"/>
                    <a:pt x="59" y="137"/>
                  </a:cubicBezTo>
                  <a:cubicBezTo>
                    <a:pt x="61" y="135"/>
                    <a:pt x="63" y="133"/>
                    <a:pt x="63" y="132"/>
                  </a:cubicBezTo>
                  <a:cubicBezTo>
                    <a:pt x="64" y="130"/>
                    <a:pt x="66" y="129"/>
                    <a:pt x="67" y="127"/>
                  </a:cubicBezTo>
                  <a:cubicBezTo>
                    <a:pt x="67" y="125"/>
                    <a:pt x="70" y="121"/>
                    <a:pt x="71" y="119"/>
                  </a:cubicBezTo>
                  <a:cubicBezTo>
                    <a:pt x="72" y="117"/>
                    <a:pt x="74" y="116"/>
                    <a:pt x="74" y="114"/>
                  </a:cubicBezTo>
                  <a:cubicBezTo>
                    <a:pt x="74" y="112"/>
                    <a:pt x="74" y="111"/>
                    <a:pt x="75" y="110"/>
                  </a:cubicBezTo>
                  <a:cubicBezTo>
                    <a:pt x="75" y="109"/>
                    <a:pt x="75" y="108"/>
                    <a:pt x="75" y="107"/>
                  </a:cubicBezTo>
                  <a:cubicBezTo>
                    <a:pt x="74" y="106"/>
                    <a:pt x="73" y="103"/>
                    <a:pt x="72" y="103"/>
                  </a:cubicBezTo>
                  <a:cubicBezTo>
                    <a:pt x="71" y="102"/>
                    <a:pt x="69" y="101"/>
                    <a:pt x="68" y="100"/>
                  </a:cubicBezTo>
                  <a:cubicBezTo>
                    <a:pt x="67" y="99"/>
                    <a:pt x="67" y="98"/>
                    <a:pt x="66" y="97"/>
                  </a:cubicBezTo>
                  <a:cubicBezTo>
                    <a:pt x="65" y="96"/>
                    <a:pt x="64" y="96"/>
                    <a:pt x="66" y="94"/>
                  </a:cubicBezTo>
                  <a:cubicBezTo>
                    <a:pt x="67" y="93"/>
                    <a:pt x="67" y="92"/>
                    <a:pt x="67" y="90"/>
                  </a:cubicBezTo>
                  <a:cubicBezTo>
                    <a:pt x="67" y="89"/>
                    <a:pt x="67" y="88"/>
                    <a:pt x="66" y="87"/>
                  </a:cubicBezTo>
                  <a:cubicBezTo>
                    <a:pt x="65" y="86"/>
                    <a:pt x="64" y="86"/>
                    <a:pt x="64" y="85"/>
                  </a:cubicBezTo>
                  <a:cubicBezTo>
                    <a:pt x="63" y="83"/>
                    <a:pt x="64" y="82"/>
                    <a:pt x="64" y="81"/>
                  </a:cubicBezTo>
                  <a:cubicBezTo>
                    <a:pt x="64" y="80"/>
                    <a:pt x="62" y="80"/>
                    <a:pt x="62" y="80"/>
                  </a:cubicBezTo>
                  <a:cubicBezTo>
                    <a:pt x="61" y="80"/>
                    <a:pt x="60" y="79"/>
                    <a:pt x="60" y="77"/>
                  </a:cubicBezTo>
                  <a:cubicBezTo>
                    <a:pt x="60" y="76"/>
                    <a:pt x="62" y="76"/>
                    <a:pt x="61" y="75"/>
                  </a:cubicBezTo>
                  <a:cubicBezTo>
                    <a:pt x="60" y="74"/>
                    <a:pt x="60" y="74"/>
                    <a:pt x="60" y="72"/>
                  </a:cubicBezTo>
                  <a:cubicBezTo>
                    <a:pt x="60" y="71"/>
                    <a:pt x="60" y="70"/>
                    <a:pt x="60" y="69"/>
                  </a:cubicBezTo>
                  <a:cubicBezTo>
                    <a:pt x="60" y="67"/>
                    <a:pt x="60" y="67"/>
                    <a:pt x="61" y="67"/>
                  </a:cubicBezTo>
                  <a:cubicBezTo>
                    <a:pt x="62" y="66"/>
                    <a:pt x="62" y="67"/>
                    <a:pt x="62" y="65"/>
                  </a:cubicBezTo>
                  <a:cubicBezTo>
                    <a:pt x="61" y="64"/>
                    <a:pt x="59" y="59"/>
                    <a:pt x="58" y="57"/>
                  </a:cubicBezTo>
                  <a:cubicBezTo>
                    <a:pt x="57" y="56"/>
                    <a:pt x="56" y="53"/>
                    <a:pt x="55" y="51"/>
                  </a:cubicBezTo>
                  <a:cubicBezTo>
                    <a:pt x="54" y="49"/>
                    <a:pt x="53" y="49"/>
                    <a:pt x="54" y="47"/>
                  </a:cubicBezTo>
                  <a:cubicBezTo>
                    <a:pt x="55" y="45"/>
                    <a:pt x="58" y="41"/>
                    <a:pt x="58" y="40"/>
                  </a:cubicBezTo>
                  <a:cubicBezTo>
                    <a:pt x="58" y="38"/>
                    <a:pt x="58" y="36"/>
                    <a:pt x="58" y="36"/>
                  </a:cubicBezTo>
                  <a:cubicBezTo>
                    <a:pt x="57" y="36"/>
                    <a:pt x="56" y="34"/>
                    <a:pt x="55" y="33"/>
                  </a:cubicBezTo>
                  <a:cubicBezTo>
                    <a:pt x="54" y="32"/>
                    <a:pt x="53" y="30"/>
                    <a:pt x="52" y="30"/>
                  </a:cubicBezTo>
                  <a:cubicBezTo>
                    <a:pt x="52" y="30"/>
                    <a:pt x="50" y="29"/>
                    <a:pt x="49" y="28"/>
                  </a:cubicBezTo>
                  <a:cubicBezTo>
                    <a:pt x="49" y="27"/>
                    <a:pt x="48" y="26"/>
                    <a:pt x="48" y="24"/>
                  </a:cubicBezTo>
                  <a:cubicBezTo>
                    <a:pt x="48" y="23"/>
                    <a:pt x="49" y="21"/>
                    <a:pt x="49" y="20"/>
                  </a:cubicBezTo>
                  <a:cubicBezTo>
                    <a:pt x="48" y="19"/>
                    <a:pt x="47" y="19"/>
                    <a:pt x="48" y="18"/>
                  </a:cubicBezTo>
                  <a:cubicBezTo>
                    <a:pt x="49" y="17"/>
                    <a:pt x="50" y="16"/>
                    <a:pt x="50" y="16"/>
                  </a:cubicBezTo>
                  <a:cubicBezTo>
                    <a:pt x="50" y="16"/>
                    <a:pt x="48" y="15"/>
                    <a:pt x="49" y="13"/>
                  </a:cubicBez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58" name="Freeform 638">
              <a:extLst>
                <a:ext uri="{FF2B5EF4-FFF2-40B4-BE49-F238E27FC236}">
                  <a16:creationId xmlns:a16="http://schemas.microsoft.com/office/drawing/2014/main" id="{40DB1446-EAF9-48CC-9D84-B4753CAAE46F}"/>
                </a:ext>
              </a:extLst>
            </p:cNvPr>
            <p:cNvSpPr>
              <a:spLocks/>
            </p:cNvSpPr>
            <p:nvPr/>
          </p:nvSpPr>
          <p:spPr bwMode="gray">
            <a:xfrm>
              <a:off x="8316245" y="2617271"/>
              <a:ext cx="135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59" name="Freeform 639">
              <a:extLst>
                <a:ext uri="{FF2B5EF4-FFF2-40B4-BE49-F238E27FC236}">
                  <a16:creationId xmlns:a16="http://schemas.microsoft.com/office/drawing/2014/main" id="{99C3E727-4FCB-4D85-9A49-3A094D6826E7}"/>
                </a:ext>
              </a:extLst>
            </p:cNvPr>
            <p:cNvSpPr>
              <a:spLocks/>
            </p:cNvSpPr>
            <p:nvPr/>
          </p:nvSpPr>
          <p:spPr bwMode="gray">
            <a:xfrm>
              <a:off x="8248596" y="2648390"/>
              <a:ext cx="77120" cy="75767"/>
            </a:xfrm>
            <a:custGeom>
              <a:avLst/>
              <a:gdLst>
                <a:gd name="T0" fmla="*/ 29 w 30"/>
                <a:gd name="T1" fmla="*/ 1 h 29"/>
                <a:gd name="T2" fmla="*/ 28 w 30"/>
                <a:gd name="T3" fmla="*/ 4 h 29"/>
                <a:gd name="T4" fmla="*/ 26 w 30"/>
                <a:gd name="T5" fmla="*/ 3 h 29"/>
                <a:gd name="T6" fmla="*/ 23 w 30"/>
                <a:gd name="T7" fmla="*/ 3 h 29"/>
                <a:gd name="T8" fmla="*/ 21 w 30"/>
                <a:gd name="T9" fmla="*/ 2 h 29"/>
                <a:gd name="T10" fmla="*/ 19 w 30"/>
                <a:gd name="T11" fmla="*/ 2 h 29"/>
                <a:gd name="T12" fmla="*/ 17 w 30"/>
                <a:gd name="T13" fmla="*/ 1 h 29"/>
                <a:gd name="T14" fmla="*/ 15 w 30"/>
                <a:gd name="T15" fmla="*/ 1 h 29"/>
                <a:gd name="T16" fmla="*/ 13 w 30"/>
                <a:gd name="T17" fmla="*/ 1 h 29"/>
                <a:gd name="T18" fmla="*/ 12 w 30"/>
                <a:gd name="T19" fmla="*/ 2 h 29"/>
                <a:gd name="T20" fmla="*/ 10 w 30"/>
                <a:gd name="T21" fmla="*/ 2 h 29"/>
                <a:gd name="T22" fmla="*/ 7 w 30"/>
                <a:gd name="T23" fmla="*/ 2 h 29"/>
                <a:gd name="T24" fmla="*/ 5 w 30"/>
                <a:gd name="T25" fmla="*/ 3 h 29"/>
                <a:gd name="T26" fmla="*/ 4 w 30"/>
                <a:gd name="T27" fmla="*/ 4 h 29"/>
                <a:gd name="T28" fmla="*/ 3 w 30"/>
                <a:gd name="T29" fmla="*/ 5 h 29"/>
                <a:gd name="T30" fmla="*/ 2 w 30"/>
                <a:gd name="T31" fmla="*/ 6 h 29"/>
                <a:gd name="T32" fmla="*/ 0 w 30"/>
                <a:gd name="T33" fmla="*/ 6 h 29"/>
                <a:gd name="T34" fmla="*/ 0 w 30"/>
                <a:gd name="T35" fmla="*/ 8 h 29"/>
                <a:gd name="T36" fmla="*/ 1 w 30"/>
                <a:gd name="T37" fmla="*/ 9 h 29"/>
                <a:gd name="T38" fmla="*/ 0 w 30"/>
                <a:gd name="T39" fmla="*/ 12 h 29"/>
                <a:gd name="T40" fmla="*/ 2 w 30"/>
                <a:gd name="T41" fmla="*/ 12 h 29"/>
                <a:gd name="T42" fmla="*/ 3 w 30"/>
                <a:gd name="T43" fmla="*/ 13 h 29"/>
                <a:gd name="T44" fmla="*/ 1 w 30"/>
                <a:gd name="T45" fmla="*/ 14 h 29"/>
                <a:gd name="T46" fmla="*/ 1 w 30"/>
                <a:gd name="T47" fmla="*/ 15 h 29"/>
                <a:gd name="T48" fmla="*/ 2 w 30"/>
                <a:gd name="T49" fmla="*/ 16 h 29"/>
                <a:gd name="T50" fmla="*/ 4 w 30"/>
                <a:gd name="T51" fmla="*/ 18 h 29"/>
                <a:gd name="T52" fmla="*/ 6 w 30"/>
                <a:gd name="T53" fmla="*/ 19 h 29"/>
                <a:gd name="T54" fmla="*/ 7 w 30"/>
                <a:gd name="T55" fmla="*/ 17 h 29"/>
                <a:gd name="T56" fmla="*/ 8 w 30"/>
                <a:gd name="T57" fmla="*/ 19 h 29"/>
                <a:gd name="T58" fmla="*/ 8 w 30"/>
                <a:gd name="T59" fmla="*/ 23 h 29"/>
                <a:gd name="T60" fmla="*/ 7 w 30"/>
                <a:gd name="T61" fmla="*/ 24 h 29"/>
                <a:gd name="T62" fmla="*/ 10 w 30"/>
                <a:gd name="T63" fmla="*/ 23 h 29"/>
                <a:gd name="T64" fmla="*/ 12 w 30"/>
                <a:gd name="T65" fmla="*/ 22 h 29"/>
                <a:gd name="T66" fmla="*/ 14 w 30"/>
                <a:gd name="T67" fmla="*/ 22 h 29"/>
                <a:gd name="T68" fmla="*/ 15 w 30"/>
                <a:gd name="T69" fmla="*/ 23 h 29"/>
                <a:gd name="T70" fmla="*/ 17 w 30"/>
                <a:gd name="T71" fmla="*/ 24 h 29"/>
                <a:gd name="T72" fmla="*/ 20 w 30"/>
                <a:gd name="T73" fmla="*/ 27 h 29"/>
                <a:gd name="T74" fmla="*/ 23 w 30"/>
                <a:gd name="T75" fmla="*/ 28 h 29"/>
                <a:gd name="T76" fmla="*/ 25 w 30"/>
                <a:gd name="T77" fmla="*/ 28 h 29"/>
                <a:gd name="T78" fmla="*/ 28 w 30"/>
                <a:gd name="T79" fmla="*/ 28 h 29"/>
                <a:gd name="T80" fmla="*/ 28 w 30"/>
                <a:gd name="T81" fmla="*/ 26 h 29"/>
                <a:gd name="T82" fmla="*/ 29 w 30"/>
                <a:gd name="T83" fmla="*/ 24 h 29"/>
                <a:gd name="T84" fmla="*/ 28 w 30"/>
                <a:gd name="T85" fmla="*/ 22 h 29"/>
                <a:gd name="T86" fmla="*/ 27 w 30"/>
                <a:gd name="T87" fmla="*/ 20 h 29"/>
                <a:gd name="T88" fmla="*/ 27 w 30"/>
                <a:gd name="T89" fmla="*/ 18 h 29"/>
                <a:gd name="T90" fmla="*/ 27 w 30"/>
                <a:gd name="T91" fmla="*/ 14 h 29"/>
                <a:gd name="T92" fmla="*/ 26 w 30"/>
                <a:gd name="T93" fmla="*/ 11 h 29"/>
                <a:gd name="T94" fmla="*/ 28 w 30"/>
                <a:gd name="T95" fmla="*/ 8 h 29"/>
                <a:gd name="T96" fmla="*/ 29 w 30"/>
                <a:gd name="T97" fmla="*/ 4 h 29"/>
                <a:gd name="T98" fmla="*/ 29 w 30"/>
                <a:gd name="T99" fmla="*/ 3 h 29"/>
                <a:gd name="T100" fmla="*/ 29 w 30"/>
                <a:gd name="T101"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 h="29">
                  <a:moveTo>
                    <a:pt x="29" y="1"/>
                  </a:moveTo>
                  <a:cubicBezTo>
                    <a:pt x="28" y="4"/>
                    <a:pt x="28" y="4"/>
                    <a:pt x="28" y="4"/>
                  </a:cubicBezTo>
                  <a:cubicBezTo>
                    <a:pt x="28" y="4"/>
                    <a:pt x="27" y="4"/>
                    <a:pt x="26" y="3"/>
                  </a:cubicBezTo>
                  <a:cubicBezTo>
                    <a:pt x="25" y="3"/>
                    <a:pt x="24" y="3"/>
                    <a:pt x="23" y="3"/>
                  </a:cubicBezTo>
                  <a:cubicBezTo>
                    <a:pt x="22" y="3"/>
                    <a:pt x="22" y="3"/>
                    <a:pt x="21" y="2"/>
                  </a:cubicBezTo>
                  <a:cubicBezTo>
                    <a:pt x="21" y="1"/>
                    <a:pt x="20" y="2"/>
                    <a:pt x="19" y="2"/>
                  </a:cubicBezTo>
                  <a:cubicBezTo>
                    <a:pt x="19" y="2"/>
                    <a:pt x="18" y="1"/>
                    <a:pt x="17" y="1"/>
                  </a:cubicBezTo>
                  <a:cubicBezTo>
                    <a:pt x="17" y="1"/>
                    <a:pt x="15" y="1"/>
                    <a:pt x="15" y="1"/>
                  </a:cubicBezTo>
                  <a:cubicBezTo>
                    <a:pt x="14" y="1"/>
                    <a:pt x="14" y="1"/>
                    <a:pt x="13" y="1"/>
                  </a:cubicBezTo>
                  <a:cubicBezTo>
                    <a:pt x="13" y="0"/>
                    <a:pt x="13" y="1"/>
                    <a:pt x="12" y="2"/>
                  </a:cubicBezTo>
                  <a:cubicBezTo>
                    <a:pt x="12" y="3"/>
                    <a:pt x="11" y="2"/>
                    <a:pt x="10" y="2"/>
                  </a:cubicBezTo>
                  <a:cubicBezTo>
                    <a:pt x="9" y="2"/>
                    <a:pt x="7" y="2"/>
                    <a:pt x="7" y="2"/>
                  </a:cubicBezTo>
                  <a:cubicBezTo>
                    <a:pt x="6" y="3"/>
                    <a:pt x="5" y="3"/>
                    <a:pt x="5" y="3"/>
                  </a:cubicBezTo>
                  <a:cubicBezTo>
                    <a:pt x="4" y="4"/>
                    <a:pt x="3" y="4"/>
                    <a:pt x="4" y="4"/>
                  </a:cubicBezTo>
                  <a:cubicBezTo>
                    <a:pt x="4" y="5"/>
                    <a:pt x="4" y="5"/>
                    <a:pt x="3" y="5"/>
                  </a:cubicBezTo>
                  <a:cubicBezTo>
                    <a:pt x="3" y="5"/>
                    <a:pt x="3" y="5"/>
                    <a:pt x="2" y="6"/>
                  </a:cubicBezTo>
                  <a:cubicBezTo>
                    <a:pt x="1" y="6"/>
                    <a:pt x="1" y="6"/>
                    <a:pt x="0" y="6"/>
                  </a:cubicBezTo>
                  <a:cubicBezTo>
                    <a:pt x="0" y="7"/>
                    <a:pt x="0" y="8"/>
                    <a:pt x="0" y="8"/>
                  </a:cubicBezTo>
                  <a:cubicBezTo>
                    <a:pt x="1" y="8"/>
                    <a:pt x="2" y="8"/>
                    <a:pt x="1" y="9"/>
                  </a:cubicBezTo>
                  <a:cubicBezTo>
                    <a:pt x="1" y="10"/>
                    <a:pt x="0" y="11"/>
                    <a:pt x="0" y="12"/>
                  </a:cubicBezTo>
                  <a:cubicBezTo>
                    <a:pt x="1" y="12"/>
                    <a:pt x="2" y="13"/>
                    <a:pt x="2" y="12"/>
                  </a:cubicBezTo>
                  <a:cubicBezTo>
                    <a:pt x="3" y="12"/>
                    <a:pt x="3" y="12"/>
                    <a:pt x="3" y="13"/>
                  </a:cubicBezTo>
                  <a:cubicBezTo>
                    <a:pt x="2" y="13"/>
                    <a:pt x="1" y="13"/>
                    <a:pt x="1" y="14"/>
                  </a:cubicBezTo>
                  <a:cubicBezTo>
                    <a:pt x="1" y="14"/>
                    <a:pt x="1" y="15"/>
                    <a:pt x="1" y="15"/>
                  </a:cubicBezTo>
                  <a:cubicBezTo>
                    <a:pt x="2" y="15"/>
                    <a:pt x="2" y="15"/>
                    <a:pt x="2" y="16"/>
                  </a:cubicBezTo>
                  <a:cubicBezTo>
                    <a:pt x="2" y="17"/>
                    <a:pt x="3" y="18"/>
                    <a:pt x="4" y="18"/>
                  </a:cubicBezTo>
                  <a:cubicBezTo>
                    <a:pt x="5" y="19"/>
                    <a:pt x="5" y="20"/>
                    <a:pt x="6" y="19"/>
                  </a:cubicBezTo>
                  <a:cubicBezTo>
                    <a:pt x="6" y="18"/>
                    <a:pt x="7" y="17"/>
                    <a:pt x="7" y="17"/>
                  </a:cubicBezTo>
                  <a:cubicBezTo>
                    <a:pt x="8" y="18"/>
                    <a:pt x="8" y="18"/>
                    <a:pt x="8" y="19"/>
                  </a:cubicBezTo>
                  <a:cubicBezTo>
                    <a:pt x="7" y="19"/>
                    <a:pt x="8" y="22"/>
                    <a:pt x="8" y="23"/>
                  </a:cubicBezTo>
                  <a:cubicBezTo>
                    <a:pt x="7" y="23"/>
                    <a:pt x="7" y="25"/>
                    <a:pt x="7" y="24"/>
                  </a:cubicBezTo>
                  <a:cubicBezTo>
                    <a:pt x="8" y="24"/>
                    <a:pt x="9" y="23"/>
                    <a:pt x="10" y="23"/>
                  </a:cubicBezTo>
                  <a:cubicBezTo>
                    <a:pt x="11" y="22"/>
                    <a:pt x="11" y="21"/>
                    <a:pt x="12" y="22"/>
                  </a:cubicBezTo>
                  <a:cubicBezTo>
                    <a:pt x="13" y="22"/>
                    <a:pt x="13" y="23"/>
                    <a:pt x="14" y="22"/>
                  </a:cubicBezTo>
                  <a:cubicBezTo>
                    <a:pt x="14" y="21"/>
                    <a:pt x="14" y="22"/>
                    <a:pt x="15" y="23"/>
                  </a:cubicBezTo>
                  <a:cubicBezTo>
                    <a:pt x="15" y="23"/>
                    <a:pt x="16" y="24"/>
                    <a:pt x="17" y="24"/>
                  </a:cubicBezTo>
                  <a:cubicBezTo>
                    <a:pt x="18" y="25"/>
                    <a:pt x="19" y="27"/>
                    <a:pt x="20" y="27"/>
                  </a:cubicBezTo>
                  <a:cubicBezTo>
                    <a:pt x="21" y="28"/>
                    <a:pt x="22" y="29"/>
                    <a:pt x="23" y="28"/>
                  </a:cubicBezTo>
                  <a:cubicBezTo>
                    <a:pt x="23" y="27"/>
                    <a:pt x="23" y="27"/>
                    <a:pt x="25" y="28"/>
                  </a:cubicBezTo>
                  <a:cubicBezTo>
                    <a:pt x="26" y="28"/>
                    <a:pt x="28" y="28"/>
                    <a:pt x="28" y="28"/>
                  </a:cubicBezTo>
                  <a:cubicBezTo>
                    <a:pt x="28" y="28"/>
                    <a:pt x="27" y="27"/>
                    <a:pt x="28" y="26"/>
                  </a:cubicBezTo>
                  <a:cubicBezTo>
                    <a:pt x="28" y="25"/>
                    <a:pt x="30" y="24"/>
                    <a:pt x="29" y="24"/>
                  </a:cubicBezTo>
                  <a:cubicBezTo>
                    <a:pt x="29" y="23"/>
                    <a:pt x="28" y="22"/>
                    <a:pt x="28" y="22"/>
                  </a:cubicBezTo>
                  <a:cubicBezTo>
                    <a:pt x="28" y="21"/>
                    <a:pt x="28" y="21"/>
                    <a:pt x="27" y="20"/>
                  </a:cubicBezTo>
                  <a:cubicBezTo>
                    <a:pt x="27" y="20"/>
                    <a:pt x="27" y="19"/>
                    <a:pt x="27" y="18"/>
                  </a:cubicBezTo>
                  <a:cubicBezTo>
                    <a:pt x="27" y="16"/>
                    <a:pt x="27" y="15"/>
                    <a:pt x="27" y="14"/>
                  </a:cubicBezTo>
                  <a:cubicBezTo>
                    <a:pt x="26" y="14"/>
                    <a:pt x="26" y="11"/>
                    <a:pt x="26" y="11"/>
                  </a:cubicBezTo>
                  <a:cubicBezTo>
                    <a:pt x="27" y="10"/>
                    <a:pt x="28" y="9"/>
                    <a:pt x="28" y="8"/>
                  </a:cubicBezTo>
                  <a:cubicBezTo>
                    <a:pt x="28" y="6"/>
                    <a:pt x="29" y="5"/>
                    <a:pt x="29" y="4"/>
                  </a:cubicBezTo>
                  <a:cubicBezTo>
                    <a:pt x="30" y="4"/>
                    <a:pt x="30" y="4"/>
                    <a:pt x="29" y="3"/>
                  </a:cubicBezTo>
                  <a:cubicBezTo>
                    <a:pt x="29" y="2"/>
                    <a:pt x="29" y="2"/>
                    <a:pt x="29" y="1"/>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60" name="Freeform 640">
              <a:extLst>
                <a:ext uri="{FF2B5EF4-FFF2-40B4-BE49-F238E27FC236}">
                  <a16:creationId xmlns:a16="http://schemas.microsoft.com/office/drawing/2014/main" id="{C5AFFCFE-71AD-4826-8B82-64E250280F6A}"/>
                </a:ext>
              </a:extLst>
            </p:cNvPr>
            <p:cNvSpPr>
              <a:spLocks/>
            </p:cNvSpPr>
            <p:nvPr/>
          </p:nvSpPr>
          <p:spPr bwMode="gray">
            <a:xfrm>
              <a:off x="8225595" y="2682214"/>
              <a:ext cx="23001" cy="25707"/>
            </a:xfrm>
            <a:custGeom>
              <a:avLst/>
              <a:gdLst>
                <a:gd name="T0" fmla="*/ 8 w 9"/>
                <a:gd name="T1" fmla="*/ 2 h 10"/>
                <a:gd name="T2" fmla="*/ 9 w 9"/>
                <a:gd name="T3" fmla="*/ 1 h 10"/>
                <a:gd name="T4" fmla="*/ 7 w 9"/>
                <a:gd name="T5" fmla="*/ 1 h 10"/>
                <a:gd name="T6" fmla="*/ 7 w 9"/>
                <a:gd name="T7" fmla="*/ 2 h 10"/>
                <a:gd name="T8" fmla="*/ 6 w 9"/>
                <a:gd name="T9" fmla="*/ 1 h 10"/>
                <a:gd name="T10" fmla="*/ 4 w 9"/>
                <a:gd name="T11" fmla="*/ 2 h 10"/>
                <a:gd name="T12" fmla="*/ 3 w 9"/>
                <a:gd name="T13" fmla="*/ 2 h 10"/>
                <a:gd name="T14" fmla="*/ 1 w 9"/>
                <a:gd name="T15" fmla="*/ 3 h 10"/>
                <a:gd name="T16" fmla="*/ 0 w 9"/>
                <a:gd name="T17" fmla="*/ 4 h 10"/>
                <a:gd name="T18" fmla="*/ 1 w 9"/>
                <a:gd name="T19" fmla="*/ 6 h 10"/>
                <a:gd name="T20" fmla="*/ 2 w 9"/>
                <a:gd name="T21" fmla="*/ 8 h 10"/>
                <a:gd name="T22" fmla="*/ 1 w 9"/>
                <a:gd name="T23" fmla="*/ 10 h 10"/>
                <a:gd name="T24" fmla="*/ 3 w 9"/>
                <a:gd name="T25" fmla="*/ 8 h 10"/>
                <a:gd name="T26" fmla="*/ 4 w 9"/>
                <a:gd name="T27" fmla="*/ 6 h 10"/>
                <a:gd name="T28" fmla="*/ 6 w 9"/>
                <a:gd name="T29" fmla="*/ 6 h 10"/>
                <a:gd name="T30" fmla="*/ 8 w 9"/>
                <a:gd name="T31" fmla="*/ 4 h 10"/>
                <a:gd name="T32" fmla="*/ 8 w 9"/>
                <a:gd name="T3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0">
                  <a:moveTo>
                    <a:pt x="8" y="2"/>
                  </a:moveTo>
                  <a:cubicBezTo>
                    <a:pt x="9" y="2"/>
                    <a:pt x="9" y="1"/>
                    <a:pt x="9" y="1"/>
                  </a:cubicBezTo>
                  <a:cubicBezTo>
                    <a:pt x="8" y="0"/>
                    <a:pt x="7" y="0"/>
                    <a:pt x="7" y="1"/>
                  </a:cubicBezTo>
                  <a:cubicBezTo>
                    <a:pt x="8" y="2"/>
                    <a:pt x="7" y="3"/>
                    <a:pt x="7" y="2"/>
                  </a:cubicBezTo>
                  <a:cubicBezTo>
                    <a:pt x="7" y="1"/>
                    <a:pt x="6" y="1"/>
                    <a:pt x="6" y="1"/>
                  </a:cubicBezTo>
                  <a:cubicBezTo>
                    <a:pt x="5" y="2"/>
                    <a:pt x="5" y="2"/>
                    <a:pt x="4" y="2"/>
                  </a:cubicBezTo>
                  <a:cubicBezTo>
                    <a:pt x="4" y="1"/>
                    <a:pt x="3" y="2"/>
                    <a:pt x="3" y="2"/>
                  </a:cubicBezTo>
                  <a:cubicBezTo>
                    <a:pt x="2" y="3"/>
                    <a:pt x="2" y="3"/>
                    <a:pt x="1" y="3"/>
                  </a:cubicBezTo>
                  <a:cubicBezTo>
                    <a:pt x="1" y="3"/>
                    <a:pt x="0" y="3"/>
                    <a:pt x="0" y="4"/>
                  </a:cubicBezTo>
                  <a:cubicBezTo>
                    <a:pt x="0" y="5"/>
                    <a:pt x="0" y="5"/>
                    <a:pt x="1" y="6"/>
                  </a:cubicBezTo>
                  <a:cubicBezTo>
                    <a:pt x="1" y="7"/>
                    <a:pt x="2" y="7"/>
                    <a:pt x="2" y="8"/>
                  </a:cubicBezTo>
                  <a:cubicBezTo>
                    <a:pt x="1" y="9"/>
                    <a:pt x="1" y="10"/>
                    <a:pt x="1" y="10"/>
                  </a:cubicBezTo>
                  <a:cubicBezTo>
                    <a:pt x="2" y="10"/>
                    <a:pt x="2" y="10"/>
                    <a:pt x="3" y="8"/>
                  </a:cubicBezTo>
                  <a:cubicBezTo>
                    <a:pt x="3" y="6"/>
                    <a:pt x="3" y="6"/>
                    <a:pt x="4" y="6"/>
                  </a:cubicBezTo>
                  <a:cubicBezTo>
                    <a:pt x="5" y="6"/>
                    <a:pt x="6" y="7"/>
                    <a:pt x="6" y="6"/>
                  </a:cubicBezTo>
                  <a:cubicBezTo>
                    <a:pt x="7" y="5"/>
                    <a:pt x="7" y="4"/>
                    <a:pt x="8" y="4"/>
                  </a:cubicBezTo>
                  <a:cubicBezTo>
                    <a:pt x="9" y="4"/>
                    <a:pt x="9" y="3"/>
                    <a:pt x="8" y="2"/>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61" name="Freeform 641">
              <a:extLst>
                <a:ext uri="{FF2B5EF4-FFF2-40B4-BE49-F238E27FC236}">
                  <a16:creationId xmlns:a16="http://schemas.microsoft.com/office/drawing/2014/main" id="{FE49210B-102C-40EC-8825-720B12465DB7}"/>
                </a:ext>
              </a:extLst>
            </p:cNvPr>
            <p:cNvSpPr>
              <a:spLocks/>
            </p:cNvSpPr>
            <p:nvPr/>
          </p:nvSpPr>
          <p:spPr bwMode="gray">
            <a:xfrm>
              <a:off x="8226948" y="2668684"/>
              <a:ext cx="13530" cy="13530"/>
            </a:xfrm>
            <a:custGeom>
              <a:avLst/>
              <a:gdLst>
                <a:gd name="T0" fmla="*/ 5 w 5"/>
                <a:gd name="T1" fmla="*/ 2 h 5"/>
                <a:gd name="T2" fmla="*/ 4 w 5"/>
                <a:gd name="T3" fmla="*/ 1 h 5"/>
                <a:gd name="T4" fmla="*/ 2 w 5"/>
                <a:gd name="T5" fmla="*/ 1 h 5"/>
                <a:gd name="T6" fmla="*/ 1 w 5"/>
                <a:gd name="T7" fmla="*/ 2 h 5"/>
                <a:gd name="T8" fmla="*/ 1 w 5"/>
                <a:gd name="T9" fmla="*/ 3 h 5"/>
                <a:gd name="T10" fmla="*/ 2 w 5"/>
                <a:gd name="T11" fmla="*/ 4 h 5"/>
                <a:gd name="T12" fmla="*/ 3 w 5"/>
                <a:gd name="T13" fmla="*/ 5 h 5"/>
                <a:gd name="T14" fmla="*/ 5 w 5"/>
                <a:gd name="T15" fmla="*/ 4 h 5"/>
                <a:gd name="T16" fmla="*/ 5 w 5"/>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5" y="2"/>
                  </a:moveTo>
                  <a:cubicBezTo>
                    <a:pt x="4" y="1"/>
                    <a:pt x="4" y="2"/>
                    <a:pt x="4" y="1"/>
                  </a:cubicBezTo>
                  <a:cubicBezTo>
                    <a:pt x="3" y="0"/>
                    <a:pt x="3" y="0"/>
                    <a:pt x="2" y="1"/>
                  </a:cubicBezTo>
                  <a:cubicBezTo>
                    <a:pt x="2" y="1"/>
                    <a:pt x="1" y="2"/>
                    <a:pt x="1" y="2"/>
                  </a:cubicBezTo>
                  <a:cubicBezTo>
                    <a:pt x="0" y="2"/>
                    <a:pt x="0" y="2"/>
                    <a:pt x="1" y="3"/>
                  </a:cubicBezTo>
                  <a:cubicBezTo>
                    <a:pt x="1" y="3"/>
                    <a:pt x="2" y="3"/>
                    <a:pt x="2" y="4"/>
                  </a:cubicBezTo>
                  <a:cubicBezTo>
                    <a:pt x="3" y="5"/>
                    <a:pt x="3" y="5"/>
                    <a:pt x="3" y="5"/>
                  </a:cubicBezTo>
                  <a:cubicBezTo>
                    <a:pt x="4" y="5"/>
                    <a:pt x="5" y="4"/>
                    <a:pt x="5" y="4"/>
                  </a:cubicBezTo>
                  <a:cubicBezTo>
                    <a:pt x="5" y="3"/>
                    <a:pt x="5" y="2"/>
                    <a:pt x="5" y="2"/>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62" name="Freeform 642">
              <a:extLst>
                <a:ext uri="{FF2B5EF4-FFF2-40B4-BE49-F238E27FC236}">
                  <a16:creationId xmlns:a16="http://schemas.microsoft.com/office/drawing/2014/main" id="{EC9C9902-3D02-45D8-B515-94F6FBD29A7A}"/>
                </a:ext>
              </a:extLst>
            </p:cNvPr>
            <p:cNvSpPr>
              <a:spLocks/>
            </p:cNvSpPr>
            <p:nvPr/>
          </p:nvSpPr>
          <p:spPr bwMode="gray">
            <a:xfrm>
              <a:off x="8240478" y="2665978"/>
              <a:ext cx="5412" cy="8118"/>
            </a:xfrm>
            <a:custGeom>
              <a:avLst/>
              <a:gdLst>
                <a:gd name="T0" fmla="*/ 1 w 2"/>
                <a:gd name="T1" fmla="*/ 1 h 3"/>
                <a:gd name="T2" fmla="*/ 1 w 2"/>
                <a:gd name="T3" fmla="*/ 2 h 3"/>
                <a:gd name="T4" fmla="*/ 2 w 2"/>
                <a:gd name="T5" fmla="*/ 1 h 3"/>
                <a:gd name="T6" fmla="*/ 1 w 2"/>
                <a:gd name="T7" fmla="*/ 1 h 3"/>
              </a:gdLst>
              <a:ahLst/>
              <a:cxnLst>
                <a:cxn ang="0">
                  <a:pos x="T0" y="T1"/>
                </a:cxn>
                <a:cxn ang="0">
                  <a:pos x="T2" y="T3"/>
                </a:cxn>
                <a:cxn ang="0">
                  <a:pos x="T4" y="T5"/>
                </a:cxn>
                <a:cxn ang="0">
                  <a:pos x="T6" y="T7"/>
                </a:cxn>
              </a:cxnLst>
              <a:rect l="0" t="0" r="r" b="b"/>
              <a:pathLst>
                <a:path w="2" h="3">
                  <a:moveTo>
                    <a:pt x="1" y="1"/>
                  </a:moveTo>
                  <a:cubicBezTo>
                    <a:pt x="1" y="1"/>
                    <a:pt x="0" y="2"/>
                    <a:pt x="1" y="2"/>
                  </a:cubicBezTo>
                  <a:cubicBezTo>
                    <a:pt x="2" y="3"/>
                    <a:pt x="2" y="2"/>
                    <a:pt x="2" y="1"/>
                  </a:cubicBezTo>
                  <a:cubicBezTo>
                    <a:pt x="2"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63" name="Freeform 643">
              <a:extLst>
                <a:ext uri="{FF2B5EF4-FFF2-40B4-BE49-F238E27FC236}">
                  <a16:creationId xmlns:a16="http://schemas.microsoft.com/office/drawing/2014/main" id="{562E548A-69C6-4147-8EC7-DBD7F0BF1EDA}"/>
                </a:ext>
              </a:extLst>
            </p:cNvPr>
            <p:cNvSpPr>
              <a:spLocks/>
            </p:cNvSpPr>
            <p:nvPr/>
          </p:nvSpPr>
          <p:spPr bwMode="gray">
            <a:xfrm>
              <a:off x="8214772" y="2702509"/>
              <a:ext cx="121768" cy="78473"/>
            </a:xfrm>
            <a:custGeom>
              <a:avLst/>
              <a:gdLst>
                <a:gd name="T0" fmla="*/ 20 w 47"/>
                <a:gd name="T1" fmla="*/ 3 h 30"/>
                <a:gd name="T2" fmla="*/ 20 w 47"/>
                <a:gd name="T3" fmla="*/ 6 h 30"/>
                <a:gd name="T4" fmla="*/ 21 w 47"/>
                <a:gd name="T5" fmla="*/ 9 h 30"/>
                <a:gd name="T6" fmla="*/ 21 w 47"/>
                <a:gd name="T7" fmla="*/ 11 h 30"/>
                <a:gd name="T8" fmla="*/ 19 w 47"/>
                <a:gd name="T9" fmla="*/ 13 h 30"/>
                <a:gd name="T10" fmla="*/ 17 w 47"/>
                <a:gd name="T11" fmla="*/ 14 h 30"/>
                <a:gd name="T12" fmla="*/ 15 w 47"/>
                <a:gd name="T13" fmla="*/ 14 h 30"/>
                <a:gd name="T14" fmla="*/ 14 w 47"/>
                <a:gd name="T15" fmla="*/ 12 h 30"/>
                <a:gd name="T16" fmla="*/ 13 w 47"/>
                <a:gd name="T17" fmla="*/ 9 h 30"/>
                <a:gd name="T18" fmla="*/ 11 w 47"/>
                <a:gd name="T19" fmla="*/ 8 h 30"/>
                <a:gd name="T20" fmla="*/ 9 w 47"/>
                <a:gd name="T21" fmla="*/ 5 h 30"/>
                <a:gd name="T22" fmla="*/ 8 w 47"/>
                <a:gd name="T23" fmla="*/ 5 h 30"/>
                <a:gd name="T24" fmla="*/ 5 w 47"/>
                <a:gd name="T25" fmla="*/ 6 h 30"/>
                <a:gd name="T26" fmla="*/ 4 w 47"/>
                <a:gd name="T27" fmla="*/ 7 h 30"/>
                <a:gd name="T28" fmla="*/ 2 w 47"/>
                <a:gd name="T29" fmla="*/ 10 h 30"/>
                <a:gd name="T30" fmla="*/ 2 w 47"/>
                <a:gd name="T31" fmla="*/ 12 h 30"/>
                <a:gd name="T32" fmla="*/ 2 w 47"/>
                <a:gd name="T33" fmla="*/ 14 h 30"/>
                <a:gd name="T34" fmla="*/ 0 w 47"/>
                <a:gd name="T35" fmla="*/ 16 h 30"/>
                <a:gd name="T36" fmla="*/ 0 w 47"/>
                <a:gd name="T37" fmla="*/ 18 h 30"/>
                <a:gd name="T38" fmla="*/ 0 w 47"/>
                <a:gd name="T39" fmla="*/ 20 h 30"/>
                <a:gd name="T40" fmla="*/ 0 w 47"/>
                <a:gd name="T41" fmla="*/ 23 h 30"/>
                <a:gd name="T42" fmla="*/ 0 w 47"/>
                <a:gd name="T43" fmla="*/ 25 h 30"/>
                <a:gd name="T44" fmla="*/ 1 w 47"/>
                <a:gd name="T45" fmla="*/ 25 h 30"/>
                <a:gd name="T46" fmla="*/ 3 w 47"/>
                <a:gd name="T47" fmla="*/ 23 h 30"/>
                <a:gd name="T48" fmla="*/ 7 w 47"/>
                <a:gd name="T49" fmla="*/ 21 h 30"/>
                <a:gd name="T50" fmla="*/ 10 w 47"/>
                <a:gd name="T51" fmla="*/ 21 h 30"/>
                <a:gd name="T52" fmla="*/ 13 w 47"/>
                <a:gd name="T53" fmla="*/ 22 h 30"/>
                <a:gd name="T54" fmla="*/ 15 w 47"/>
                <a:gd name="T55" fmla="*/ 22 h 30"/>
                <a:gd name="T56" fmla="*/ 17 w 47"/>
                <a:gd name="T57" fmla="*/ 22 h 30"/>
                <a:gd name="T58" fmla="*/ 20 w 47"/>
                <a:gd name="T59" fmla="*/ 22 h 30"/>
                <a:gd name="T60" fmla="*/ 23 w 47"/>
                <a:gd name="T61" fmla="*/ 23 h 30"/>
                <a:gd name="T62" fmla="*/ 25 w 47"/>
                <a:gd name="T63" fmla="*/ 21 h 30"/>
                <a:gd name="T64" fmla="*/ 26 w 47"/>
                <a:gd name="T65" fmla="*/ 23 h 30"/>
                <a:gd name="T66" fmla="*/ 28 w 47"/>
                <a:gd name="T67" fmla="*/ 24 h 30"/>
                <a:gd name="T68" fmla="*/ 31 w 47"/>
                <a:gd name="T69" fmla="*/ 25 h 30"/>
                <a:gd name="T70" fmla="*/ 33 w 47"/>
                <a:gd name="T71" fmla="*/ 27 h 30"/>
                <a:gd name="T72" fmla="*/ 36 w 47"/>
                <a:gd name="T73" fmla="*/ 29 h 30"/>
                <a:gd name="T74" fmla="*/ 38 w 47"/>
                <a:gd name="T75" fmla="*/ 30 h 30"/>
                <a:gd name="T76" fmla="*/ 40 w 47"/>
                <a:gd name="T77" fmla="*/ 28 h 30"/>
                <a:gd name="T78" fmla="*/ 43 w 47"/>
                <a:gd name="T79" fmla="*/ 29 h 30"/>
                <a:gd name="T80" fmla="*/ 44 w 47"/>
                <a:gd name="T81" fmla="*/ 27 h 30"/>
                <a:gd name="T82" fmla="*/ 46 w 47"/>
                <a:gd name="T83" fmla="*/ 25 h 30"/>
                <a:gd name="T84" fmla="*/ 47 w 47"/>
                <a:gd name="T85" fmla="*/ 25 h 30"/>
                <a:gd name="T86" fmla="*/ 47 w 47"/>
                <a:gd name="T87" fmla="*/ 25 h 30"/>
                <a:gd name="T88" fmla="*/ 47 w 47"/>
                <a:gd name="T89" fmla="*/ 23 h 30"/>
                <a:gd name="T90" fmla="*/ 46 w 47"/>
                <a:gd name="T91" fmla="*/ 19 h 30"/>
                <a:gd name="T92" fmla="*/ 44 w 47"/>
                <a:gd name="T93" fmla="*/ 16 h 30"/>
                <a:gd name="T94" fmla="*/ 43 w 47"/>
                <a:gd name="T95" fmla="*/ 15 h 30"/>
                <a:gd name="T96" fmla="*/ 44 w 47"/>
                <a:gd name="T97" fmla="*/ 11 h 30"/>
                <a:gd name="T98" fmla="*/ 43 w 47"/>
                <a:gd name="T99" fmla="*/ 10 h 30"/>
                <a:gd name="T100" fmla="*/ 41 w 47"/>
                <a:gd name="T101" fmla="*/ 7 h 30"/>
                <a:gd name="T102" fmla="*/ 38 w 47"/>
                <a:gd name="T103" fmla="*/ 7 h 30"/>
                <a:gd name="T104" fmla="*/ 36 w 47"/>
                <a:gd name="T105" fmla="*/ 7 h 30"/>
                <a:gd name="T106" fmla="*/ 33 w 47"/>
                <a:gd name="T107" fmla="*/ 6 h 30"/>
                <a:gd name="T108" fmla="*/ 30 w 47"/>
                <a:gd name="T109" fmla="*/ 3 h 30"/>
                <a:gd name="T110" fmla="*/ 28 w 47"/>
                <a:gd name="T111" fmla="*/ 2 h 30"/>
                <a:gd name="T112" fmla="*/ 27 w 47"/>
                <a:gd name="T113" fmla="*/ 1 h 30"/>
                <a:gd name="T114" fmla="*/ 25 w 47"/>
                <a:gd name="T115" fmla="*/ 1 h 30"/>
                <a:gd name="T116" fmla="*/ 23 w 47"/>
                <a:gd name="T117" fmla="*/ 2 h 30"/>
                <a:gd name="T118" fmla="*/ 20 w 47"/>
                <a:gd name="T119"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 h="30">
                  <a:moveTo>
                    <a:pt x="20" y="3"/>
                  </a:moveTo>
                  <a:cubicBezTo>
                    <a:pt x="20" y="3"/>
                    <a:pt x="20" y="4"/>
                    <a:pt x="20" y="6"/>
                  </a:cubicBezTo>
                  <a:cubicBezTo>
                    <a:pt x="21" y="7"/>
                    <a:pt x="21" y="8"/>
                    <a:pt x="21" y="9"/>
                  </a:cubicBezTo>
                  <a:cubicBezTo>
                    <a:pt x="21" y="10"/>
                    <a:pt x="21" y="11"/>
                    <a:pt x="21" y="11"/>
                  </a:cubicBezTo>
                  <a:cubicBezTo>
                    <a:pt x="21" y="11"/>
                    <a:pt x="20" y="13"/>
                    <a:pt x="19" y="13"/>
                  </a:cubicBezTo>
                  <a:cubicBezTo>
                    <a:pt x="19" y="14"/>
                    <a:pt x="17" y="15"/>
                    <a:pt x="17" y="14"/>
                  </a:cubicBezTo>
                  <a:cubicBezTo>
                    <a:pt x="16" y="14"/>
                    <a:pt x="16" y="14"/>
                    <a:pt x="15" y="14"/>
                  </a:cubicBezTo>
                  <a:cubicBezTo>
                    <a:pt x="15" y="13"/>
                    <a:pt x="14" y="13"/>
                    <a:pt x="14" y="12"/>
                  </a:cubicBezTo>
                  <a:cubicBezTo>
                    <a:pt x="14" y="11"/>
                    <a:pt x="13" y="10"/>
                    <a:pt x="13" y="9"/>
                  </a:cubicBezTo>
                  <a:cubicBezTo>
                    <a:pt x="12" y="9"/>
                    <a:pt x="11" y="9"/>
                    <a:pt x="11" y="8"/>
                  </a:cubicBezTo>
                  <a:cubicBezTo>
                    <a:pt x="10" y="7"/>
                    <a:pt x="10" y="6"/>
                    <a:pt x="9" y="5"/>
                  </a:cubicBezTo>
                  <a:cubicBezTo>
                    <a:pt x="9" y="4"/>
                    <a:pt x="9" y="5"/>
                    <a:pt x="8" y="5"/>
                  </a:cubicBezTo>
                  <a:cubicBezTo>
                    <a:pt x="7" y="6"/>
                    <a:pt x="6" y="6"/>
                    <a:pt x="5" y="6"/>
                  </a:cubicBezTo>
                  <a:cubicBezTo>
                    <a:pt x="5" y="7"/>
                    <a:pt x="4" y="6"/>
                    <a:pt x="4" y="7"/>
                  </a:cubicBezTo>
                  <a:cubicBezTo>
                    <a:pt x="3" y="7"/>
                    <a:pt x="3" y="9"/>
                    <a:pt x="2" y="10"/>
                  </a:cubicBezTo>
                  <a:cubicBezTo>
                    <a:pt x="2" y="11"/>
                    <a:pt x="2" y="11"/>
                    <a:pt x="2" y="12"/>
                  </a:cubicBezTo>
                  <a:cubicBezTo>
                    <a:pt x="2" y="13"/>
                    <a:pt x="2" y="13"/>
                    <a:pt x="2" y="14"/>
                  </a:cubicBezTo>
                  <a:cubicBezTo>
                    <a:pt x="1" y="15"/>
                    <a:pt x="1" y="15"/>
                    <a:pt x="0" y="16"/>
                  </a:cubicBezTo>
                  <a:cubicBezTo>
                    <a:pt x="0" y="16"/>
                    <a:pt x="0" y="17"/>
                    <a:pt x="0" y="18"/>
                  </a:cubicBezTo>
                  <a:cubicBezTo>
                    <a:pt x="0" y="18"/>
                    <a:pt x="0" y="20"/>
                    <a:pt x="0" y="20"/>
                  </a:cubicBezTo>
                  <a:cubicBezTo>
                    <a:pt x="0" y="21"/>
                    <a:pt x="0" y="22"/>
                    <a:pt x="0" y="23"/>
                  </a:cubicBezTo>
                  <a:cubicBezTo>
                    <a:pt x="0" y="24"/>
                    <a:pt x="0" y="24"/>
                    <a:pt x="0" y="25"/>
                  </a:cubicBezTo>
                  <a:cubicBezTo>
                    <a:pt x="0" y="25"/>
                    <a:pt x="1" y="25"/>
                    <a:pt x="1" y="25"/>
                  </a:cubicBezTo>
                  <a:cubicBezTo>
                    <a:pt x="2" y="24"/>
                    <a:pt x="2" y="23"/>
                    <a:pt x="3" y="23"/>
                  </a:cubicBezTo>
                  <a:cubicBezTo>
                    <a:pt x="4" y="22"/>
                    <a:pt x="6" y="22"/>
                    <a:pt x="7" y="21"/>
                  </a:cubicBezTo>
                  <a:cubicBezTo>
                    <a:pt x="8" y="21"/>
                    <a:pt x="9" y="21"/>
                    <a:pt x="10" y="21"/>
                  </a:cubicBezTo>
                  <a:cubicBezTo>
                    <a:pt x="11" y="21"/>
                    <a:pt x="13" y="21"/>
                    <a:pt x="13" y="22"/>
                  </a:cubicBezTo>
                  <a:cubicBezTo>
                    <a:pt x="13" y="22"/>
                    <a:pt x="14" y="23"/>
                    <a:pt x="15" y="22"/>
                  </a:cubicBezTo>
                  <a:cubicBezTo>
                    <a:pt x="15" y="22"/>
                    <a:pt x="16" y="22"/>
                    <a:pt x="17" y="22"/>
                  </a:cubicBezTo>
                  <a:cubicBezTo>
                    <a:pt x="17" y="23"/>
                    <a:pt x="19" y="22"/>
                    <a:pt x="20" y="22"/>
                  </a:cubicBezTo>
                  <a:cubicBezTo>
                    <a:pt x="21" y="23"/>
                    <a:pt x="23" y="23"/>
                    <a:pt x="23" y="23"/>
                  </a:cubicBezTo>
                  <a:cubicBezTo>
                    <a:pt x="24" y="22"/>
                    <a:pt x="24" y="21"/>
                    <a:pt x="25" y="21"/>
                  </a:cubicBezTo>
                  <a:cubicBezTo>
                    <a:pt x="25" y="21"/>
                    <a:pt x="26" y="22"/>
                    <a:pt x="26" y="23"/>
                  </a:cubicBezTo>
                  <a:cubicBezTo>
                    <a:pt x="27" y="24"/>
                    <a:pt x="27" y="24"/>
                    <a:pt x="28" y="24"/>
                  </a:cubicBezTo>
                  <a:cubicBezTo>
                    <a:pt x="29" y="24"/>
                    <a:pt x="30" y="24"/>
                    <a:pt x="31" y="25"/>
                  </a:cubicBezTo>
                  <a:cubicBezTo>
                    <a:pt x="31" y="25"/>
                    <a:pt x="33" y="26"/>
                    <a:pt x="33" y="27"/>
                  </a:cubicBezTo>
                  <a:cubicBezTo>
                    <a:pt x="34" y="28"/>
                    <a:pt x="35" y="29"/>
                    <a:pt x="36" y="29"/>
                  </a:cubicBezTo>
                  <a:cubicBezTo>
                    <a:pt x="36" y="30"/>
                    <a:pt x="38" y="30"/>
                    <a:pt x="38" y="30"/>
                  </a:cubicBezTo>
                  <a:cubicBezTo>
                    <a:pt x="38" y="30"/>
                    <a:pt x="39" y="28"/>
                    <a:pt x="40" y="28"/>
                  </a:cubicBezTo>
                  <a:cubicBezTo>
                    <a:pt x="41" y="28"/>
                    <a:pt x="42" y="28"/>
                    <a:pt x="43" y="29"/>
                  </a:cubicBezTo>
                  <a:cubicBezTo>
                    <a:pt x="43" y="29"/>
                    <a:pt x="44" y="29"/>
                    <a:pt x="44" y="27"/>
                  </a:cubicBezTo>
                  <a:cubicBezTo>
                    <a:pt x="44" y="26"/>
                    <a:pt x="45" y="25"/>
                    <a:pt x="46" y="25"/>
                  </a:cubicBezTo>
                  <a:cubicBezTo>
                    <a:pt x="47" y="25"/>
                    <a:pt x="47" y="25"/>
                    <a:pt x="47" y="25"/>
                  </a:cubicBezTo>
                  <a:cubicBezTo>
                    <a:pt x="47" y="25"/>
                    <a:pt x="47" y="25"/>
                    <a:pt x="47" y="25"/>
                  </a:cubicBezTo>
                  <a:cubicBezTo>
                    <a:pt x="47" y="24"/>
                    <a:pt x="47" y="24"/>
                    <a:pt x="47" y="23"/>
                  </a:cubicBezTo>
                  <a:cubicBezTo>
                    <a:pt x="47" y="21"/>
                    <a:pt x="46" y="20"/>
                    <a:pt x="46" y="19"/>
                  </a:cubicBezTo>
                  <a:cubicBezTo>
                    <a:pt x="45" y="18"/>
                    <a:pt x="45" y="17"/>
                    <a:pt x="44" y="16"/>
                  </a:cubicBezTo>
                  <a:cubicBezTo>
                    <a:pt x="44" y="15"/>
                    <a:pt x="44" y="16"/>
                    <a:pt x="43" y="15"/>
                  </a:cubicBezTo>
                  <a:cubicBezTo>
                    <a:pt x="43" y="14"/>
                    <a:pt x="44" y="12"/>
                    <a:pt x="44" y="11"/>
                  </a:cubicBezTo>
                  <a:cubicBezTo>
                    <a:pt x="44" y="10"/>
                    <a:pt x="43" y="10"/>
                    <a:pt x="43" y="10"/>
                  </a:cubicBezTo>
                  <a:cubicBezTo>
                    <a:pt x="42" y="9"/>
                    <a:pt x="41" y="7"/>
                    <a:pt x="41" y="7"/>
                  </a:cubicBezTo>
                  <a:cubicBezTo>
                    <a:pt x="40" y="7"/>
                    <a:pt x="39" y="7"/>
                    <a:pt x="38" y="7"/>
                  </a:cubicBezTo>
                  <a:cubicBezTo>
                    <a:pt x="36" y="6"/>
                    <a:pt x="36" y="6"/>
                    <a:pt x="36" y="7"/>
                  </a:cubicBezTo>
                  <a:cubicBezTo>
                    <a:pt x="35" y="8"/>
                    <a:pt x="34" y="7"/>
                    <a:pt x="33" y="6"/>
                  </a:cubicBezTo>
                  <a:cubicBezTo>
                    <a:pt x="32" y="6"/>
                    <a:pt x="31" y="4"/>
                    <a:pt x="30" y="3"/>
                  </a:cubicBezTo>
                  <a:cubicBezTo>
                    <a:pt x="29" y="3"/>
                    <a:pt x="28" y="2"/>
                    <a:pt x="28" y="2"/>
                  </a:cubicBezTo>
                  <a:cubicBezTo>
                    <a:pt x="27" y="1"/>
                    <a:pt x="27" y="0"/>
                    <a:pt x="27" y="1"/>
                  </a:cubicBezTo>
                  <a:cubicBezTo>
                    <a:pt x="26" y="2"/>
                    <a:pt x="26" y="1"/>
                    <a:pt x="25" y="1"/>
                  </a:cubicBezTo>
                  <a:cubicBezTo>
                    <a:pt x="24" y="0"/>
                    <a:pt x="24" y="1"/>
                    <a:pt x="23" y="2"/>
                  </a:cubicBezTo>
                  <a:cubicBezTo>
                    <a:pt x="22" y="2"/>
                    <a:pt x="21" y="3"/>
                    <a:pt x="20" y="3"/>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64" name="Freeform 644">
              <a:extLst>
                <a:ext uri="{FF2B5EF4-FFF2-40B4-BE49-F238E27FC236}">
                  <a16:creationId xmlns:a16="http://schemas.microsoft.com/office/drawing/2014/main" id="{8F7B5231-5941-4EE0-A7E4-55727B133B7D}"/>
                </a:ext>
              </a:extLst>
            </p:cNvPr>
            <p:cNvSpPr>
              <a:spLocks/>
            </p:cNvSpPr>
            <p:nvPr/>
          </p:nvSpPr>
          <p:spPr bwMode="gray">
            <a:xfrm>
              <a:off x="8214772" y="2756628"/>
              <a:ext cx="101474" cy="73061"/>
            </a:xfrm>
            <a:custGeom>
              <a:avLst/>
              <a:gdLst>
                <a:gd name="T0" fmla="*/ 0 w 39"/>
                <a:gd name="T1" fmla="*/ 4 h 28"/>
                <a:gd name="T2" fmla="*/ 1 w 39"/>
                <a:gd name="T3" fmla="*/ 6 h 28"/>
                <a:gd name="T4" fmla="*/ 1 w 39"/>
                <a:gd name="T5" fmla="*/ 8 h 28"/>
                <a:gd name="T6" fmla="*/ 2 w 39"/>
                <a:gd name="T7" fmla="*/ 10 h 28"/>
                <a:gd name="T8" fmla="*/ 2 w 39"/>
                <a:gd name="T9" fmla="*/ 12 h 28"/>
                <a:gd name="T10" fmla="*/ 2 w 39"/>
                <a:gd name="T11" fmla="*/ 14 h 28"/>
                <a:gd name="T12" fmla="*/ 4 w 39"/>
                <a:gd name="T13" fmla="*/ 14 h 28"/>
                <a:gd name="T14" fmla="*/ 7 w 39"/>
                <a:gd name="T15" fmla="*/ 16 h 28"/>
                <a:gd name="T16" fmla="*/ 9 w 39"/>
                <a:gd name="T17" fmla="*/ 16 h 28"/>
                <a:gd name="T18" fmla="*/ 12 w 39"/>
                <a:gd name="T19" fmla="*/ 16 h 28"/>
                <a:gd name="T20" fmla="*/ 13 w 39"/>
                <a:gd name="T21" fmla="*/ 18 h 28"/>
                <a:gd name="T22" fmla="*/ 12 w 39"/>
                <a:gd name="T23" fmla="*/ 21 h 28"/>
                <a:gd name="T24" fmla="*/ 12 w 39"/>
                <a:gd name="T25" fmla="*/ 23 h 28"/>
                <a:gd name="T26" fmla="*/ 14 w 39"/>
                <a:gd name="T27" fmla="*/ 23 h 28"/>
                <a:gd name="T28" fmla="*/ 16 w 39"/>
                <a:gd name="T29" fmla="*/ 24 h 28"/>
                <a:gd name="T30" fmla="*/ 18 w 39"/>
                <a:gd name="T31" fmla="*/ 26 h 28"/>
                <a:gd name="T32" fmla="*/ 18 w 39"/>
                <a:gd name="T33" fmla="*/ 28 h 28"/>
                <a:gd name="T34" fmla="*/ 21 w 39"/>
                <a:gd name="T35" fmla="*/ 27 h 28"/>
                <a:gd name="T36" fmla="*/ 23 w 39"/>
                <a:gd name="T37" fmla="*/ 27 h 28"/>
                <a:gd name="T38" fmla="*/ 25 w 39"/>
                <a:gd name="T39" fmla="*/ 27 h 28"/>
                <a:gd name="T40" fmla="*/ 26 w 39"/>
                <a:gd name="T41" fmla="*/ 27 h 28"/>
                <a:gd name="T42" fmla="*/ 27 w 39"/>
                <a:gd name="T43" fmla="*/ 25 h 28"/>
                <a:gd name="T44" fmla="*/ 29 w 39"/>
                <a:gd name="T45" fmla="*/ 25 h 28"/>
                <a:gd name="T46" fmla="*/ 30 w 39"/>
                <a:gd name="T47" fmla="*/ 24 h 28"/>
                <a:gd name="T48" fmla="*/ 31 w 39"/>
                <a:gd name="T49" fmla="*/ 24 h 28"/>
                <a:gd name="T50" fmla="*/ 32 w 39"/>
                <a:gd name="T51" fmla="*/ 25 h 28"/>
                <a:gd name="T52" fmla="*/ 33 w 39"/>
                <a:gd name="T53" fmla="*/ 24 h 28"/>
                <a:gd name="T54" fmla="*/ 32 w 39"/>
                <a:gd name="T55" fmla="*/ 22 h 28"/>
                <a:gd name="T56" fmla="*/ 32 w 39"/>
                <a:gd name="T57" fmla="*/ 19 h 28"/>
                <a:gd name="T58" fmla="*/ 34 w 39"/>
                <a:gd name="T59" fmla="*/ 17 h 28"/>
                <a:gd name="T60" fmla="*/ 35 w 39"/>
                <a:gd name="T61" fmla="*/ 15 h 28"/>
                <a:gd name="T62" fmla="*/ 37 w 39"/>
                <a:gd name="T63" fmla="*/ 15 h 28"/>
                <a:gd name="T64" fmla="*/ 38 w 39"/>
                <a:gd name="T65" fmla="*/ 14 h 28"/>
                <a:gd name="T66" fmla="*/ 38 w 39"/>
                <a:gd name="T67" fmla="*/ 13 h 28"/>
                <a:gd name="T68" fmla="*/ 37 w 39"/>
                <a:gd name="T69" fmla="*/ 11 h 28"/>
                <a:gd name="T70" fmla="*/ 38 w 39"/>
                <a:gd name="T71" fmla="*/ 9 h 28"/>
                <a:gd name="T72" fmla="*/ 36 w 39"/>
                <a:gd name="T73" fmla="*/ 8 h 28"/>
                <a:gd name="T74" fmla="*/ 33 w 39"/>
                <a:gd name="T75" fmla="*/ 6 h 28"/>
                <a:gd name="T76" fmla="*/ 31 w 39"/>
                <a:gd name="T77" fmla="*/ 4 h 28"/>
                <a:gd name="T78" fmla="*/ 28 w 39"/>
                <a:gd name="T79" fmla="*/ 3 h 28"/>
                <a:gd name="T80" fmla="*/ 26 w 39"/>
                <a:gd name="T81" fmla="*/ 2 h 28"/>
                <a:gd name="T82" fmla="*/ 25 w 39"/>
                <a:gd name="T83" fmla="*/ 0 h 28"/>
                <a:gd name="T84" fmla="*/ 23 w 39"/>
                <a:gd name="T85" fmla="*/ 2 h 28"/>
                <a:gd name="T86" fmla="*/ 20 w 39"/>
                <a:gd name="T87" fmla="*/ 1 h 28"/>
                <a:gd name="T88" fmla="*/ 17 w 39"/>
                <a:gd name="T89" fmla="*/ 1 h 28"/>
                <a:gd name="T90" fmla="*/ 15 w 39"/>
                <a:gd name="T91" fmla="*/ 1 h 28"/>
                <a:gd name="T92" fmla="*/ 13 w 39"/>
                <a:gd name="T93" fmla="*/ 1 h 28"/>
                <a:gd name="T94" fmla="*/ 10 w 39"/>
                <a:gd name="T95" fmla="*/ 0 h 28"/>
                <a:gd name="T96" fmla="*/ 7 w 39"/>
                <a:gd name="T97" fmla="*/ 0 h 28"/>
                <a:gd name="T98" fmla="*/ 3 w 39"/>
                <a:gd name="T99" fmla="*/ 2 h 28"/>
                <a:gd name="T100" fmla="*/ 1 w 39"/>
                <a:gd name="T101" fmla="*/ 4 h 28"/>
                <a:gd name="T102" fmla="*/ 0 w 39"/>
                <a:gd name="T10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 h="28">
                  <a:moveTo>
                    <a:pt x="0" y="4"/>
                  </a:moveTo>
                  <a:cubicBezTo>
                    <a:pt x="0" y="4"/>
                    <a:pt x="1" y="5"/>
                    <a:pt x="1" y="6"/>
                  </a:cubicBezTo>
                  <a:cubicBezTo>
                    <a:pt x="1" y="7"/>
                    <a:pt x="1" y="7"/>
                    <a:pt x="1" y="8"/>
                  </a:cubicBezTo>
                  <a:cubicBezTo>
                    <a:pt x="1" y="9"/>
                    <a:pt x="2" y="10"/>
                    <a:pt x="2" y="10"/>
                  </a:cubicBezTo>
                  <a:cubicBezTo>
                    <a:pt x="2" y="11"/>
                    <a:pt x="2" y="12"/>
                    <a:pt x="2" y="12"/>
                  </a:cubicBezTo>
                  <a:cubicBezTo>
                    <a:pt x="2" y="13"/>
                    <a:pt x="2" y="14"/>
                    <a:pt x="2" y="14"/>
                  </a:cubicBezTo>
                  <a:cubicBezTo>
                    <a:pt x="2" y="14"/>
                    <a:pt x="4" y="14"/>
                    <a:pt x="4" y="14"/>
                  </a:cubicBezTo>
                  <a:cubicBezTo>
                    <a:pt x="5" y="14"/>
                    <a:pt x="6" y="15"/>
                    <a:pt x="7" y="16"/>
                  </a:cubicBezTo>
                  <a:cubicBezTo>
                    <a:pt x="8" y="16"/>
                    <a:pt x="8" y="16"/>
                    <a:pt x="9" y="16"/>
                  </a:cubicBezTo>
                  <a:cubicBezTo>
                    <a:pt x="10" y="15"/>
                    <a:pt x="11" y="15"/>
                    <a:pt x="12" y="16"/>
                  </a:cubicBezTo>
                  <a:cubicBezTo>
                    <a:pt x="13" y="17"/>
                    <a:pt x="13" y="17"/>
                    <a:pt x="13" y="18"/>
                  </a:cubicBezTo>
                  <a:cubicBezTo>
                    <a:pt x="13" y="19"/>
                    <a:pt x="12" y="20"/>
                    <a:pt x="12" y="21"/>
                  </a:cubicBezTo>
                  <a:cubicBezTo>
                    <a:pt x="12" y="22"/>
                    <a:pt x="12" y="23"/>
                    <a:pt x="12" y="23"/>
                  </a:cubicBezTo>
                  <a:cubicBezTo>
                    <a:pt x="12" y="23"/>
                    <a:pt x="14" y="23"/>
                    <a:pt x="14" y="23"/>
                  </a:cubicBezTo>
                  <a:cubicBezTo>
                    <a:pt x="15" y="23"/>
                    <a:pt x="15" y="24"/>
                    <a:pt x="16" y="24"/>
                  </a:cubicBezTo>
                  <a:cubicBezTo>
                    <a:pt x="17" y="25"/>
                    <a:pt x="18" y="25"/>
                    <a:pt x="18" y="26"/>
                  </a:cubicBezTo>
                  <a:cubicBezTo>
                    <a:pt x="18" y="26"/>
                    <a:pt x="18" y="28"/>
                    <a:pt x="18" y="28"/>
                  </a:cubicBezTo>
                  <a:cubicBezTo>
                    <a:pt x="18" y="28"/>
                    <a:pt x="20" y="27"/>
                    <a:pt x="21" y="27"/>
                  </a:cubicBezTo>
                  <a:cubicBezTo>
                    <a:pt x="22" y="27"/>
                    <a:pt x="23" y="27"/>
                    <a:pt x="23" y="27"/>
                  </a:cubicBezTo>
                  <a:cubicBezTo>
                    <a:pt x="23" y="28"/>
                    <a:pt x="24" y="28"/>
                    <a:pt x="25" y="27"/>
                  </a:cubicBezTo>
                  <a:cubicBezTo>
                    <a:pt x="26" y="27"/>
                    <a:pt x="26" y="27"/>
                    <a:pt x="26" y="27"/>
                  </a:cubicBezTo>
                  <a:cubicBezTo>
                    <a:pt x="27" y="26"/>
                    <a:pt x="27" y="25"/>
                    <a:pt x="27" y="25"/>
                  </a:cubicBezTo>
                  <a:cubicBezTo>
                    <a:pt x="28" y="25"/>
                    <a:pt x="29" y="25"/>
                    <a:pt x="29" y="25"/>
                  </a:cubicBezTo>
                  <a:cubicBezTo>
                    <a:pt x="29" y="24"/>
                    <a:pt x="29" y="24"/>
                    <a:pt x="30" y="24"/>
                  </a:cubicBezTo>
                  <a:cubicBezTo>
                    <a:pt x="30" y="24"/>
                    <a:pt x="31" y="23"/>
                    <a:pt x="31" y="24"/>
                  </a:cubicBezTo>
                  <a:cubicBezTo>
                    <a:pt x="31" y="25"/>
                    <a:pt x="31" y="25"/>
                    <a:pt x="32" y="25"/>
                  </a:cubicBezTo>
                  <a:cubicBezTo>
                    <a:pt x="33" y="25"/>
                    <a:pt x="34" y="24"/>
                    <a:pt x="33" y="24"/>
                  </a:cubicBezTo>
                  <a:cubicBezTo>
                    <a:pt x="32" y="23"/>
                    <a:pt x="31" y="23"/>
                    <a:pt x="32" y="22"/>
                  </a:cubicBezTo>
                  <a:cubicBezTo>
                    <a:pt x="33" y="20"/>
                    <a:pt x="32" y="20"/>
                    <a:pt x="32" y="19"/>
                  </a:cubicBezTo>
                  <a:cubicBezTo>
                    <a:pt x="32" y="17"/>
                    <a:pt x="32" y="17"/>
                    <a:pt x="34" y="17"/>
                  </a:cubicBezTo>
                  <a:cubicBezTo>
                    <a:pt x="35" y="17"/>
                    <a:pt x="35" y="16"/>
                    <a:pt x="35" y="15"/>
                  </a:cubicBezTo>
                  <a:cubicBezTo>
                    <a:pt x="36" y="14"/>
                    <a:pt x="36" y="14"/>
                    <a:pt x="37" y="15"/>
                  </a:cubicBezTo>
                  <a:cubicBezTo>
                    <a:pt x="38" y="15"/>
                    <a:pt x="38" y="14"/>
                    <a:pt x="38" y="14"/>
                  </a:cubicBezTo>
                  <a:cubicBezTo>
                    <a:pt x="39" y="13"/>
                    <a:pt x="38" y="13"/>
                    <a:pt x="38" y="13"/>
                  </a:cubicBezTo>
                  <a:cubicBezTo>
                    <a:pt x="37" y="13"/>
                    <a:pt x="36" y="12"/>
                    <a:pt x="37" y="11"/>
                  </a:cubicBezTo>
                  <a:cubicBezTo>
                    <a:pt x="37" y="10"/>
                    <a:pt x="38" y="9"/>
                    <a:pt x="38" y="9"/>
                  </a:cubicBezTo>
                  <a:cubicBezTo>
                    <a:pt x="38" y="9"/>
                    <a:pt x="36" y="9"/>
                    <a:pt x="36" y="8"/>
                  </a:cubicBezTo>
                  <a:cubicBezTo>
                    <a:pt x="35" y="8"/>
                    <a:pt x="34" y="7"/>
                    <a:pt x="33" y="6"/>
                  </a:cubicBezTo>
                  <a:cubicBezTo>
                    <a:pt x="33" y="5"/>
                    <a:pt x="31" y="4"/>
                    <a:pt x="31" y="4"/>
                  </a:cubicBezTo>
                  <a:cubicBezTo>
                    <a:pt x="30" y="3"/>
                    <a:pt x="29" y="3"/>
                    <a:pt x="28" y="3"/>
                  </a:cubicBezTo>
                  <a:cubicBezTo>
                    <a:pt x="27" y="3"/>
                    <a:pt x="27" y="3"/>
                    <a:pt x="26" y="2"/>
                  </a:cubicBezTo>
                  <a:cubicBezTo>
                    <a:pt x="26" y="1"/>
                    <a:pt x="25" y="0"/>
                    <a:pt x="25" y="0"/>
                  </a:cubicBezTo>
                  <a:cubicBezTo>
                    <a:pt x="24" y="0"/>
                    <a:pt x="24" y="1"/>
                    <a:pt x="23" y="2"/>
                  </a:cubicBezTo>
                  <a:cubicBezTo>
                    <a:pt x="23" y="2"/>
                    <a:pt x="21" y="2"/>
                    <a:pt x="20" y="1"/>
                  </a:cubicBezTo>
                  <a:cubicBezTo>
                    <a:pt x="19" y="1"/>
                    <a:pt x="17" y="2"/>
                    <a:pt x="17" y="1"/>
                  </a:cubicBezTo>
                  <a:cubicBezTo>
                    <a:pt x="16" y="1"/>
                    <a:pt x="15" y="1"/>
                    <a:pt x="15" y="1"/>
                  </a:cubicBezTo>
                  <a:cubicBezTo>
                    <a:pt x="14" y="2"/>
                    <a:pt x="13" y="1"/>
                    <a:pt x="13" y="1"/>
                  </a:cubicBezTo>
                  <a:cubicBezTo>
                    <a:pt x="13" y="0"/>
                    <a:pt x="11" y="0"/>
                    <a:pt x="10" y="0"/>
                  </a:cubicBezTo>
                  <a:cubicBezTo>
                    <a:pt x="9" y="0"/>
                    <a:pt x="8" y="0"/>
                    <a:pt x="7" y="0"/>
                  </a:cubicBezTo>
                  <a:cubicBezTo>
                    <a:pt x="6" y="1"/>
                    <a:pt x="4" y="1"/>
                    <a:pt x="3" y="2"/>
                  </a:cubicBezTo>
                  <a:cubicBezTo>
                    <a:pt x="2" y="2"/>
                    <a:pt x="2" y="3"/>
                    <a:pt x="1" y="4"/>
                  </a:cubicBezTo>
                  <a:cubicBezTo>
                    <a:pt x="1" y="4"/>
                    <a:pt x="1" y="4"/>
                    <a:pt x="0" y="4"/>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65" name="Freeform 645">
              <a:extLst>
                <a:ext uri="{FF2B5EF4-FFF2-40B4-BE49-F238E27FC236}">
                  <a16:creationId xmlns:a16="http://schemas.microsoft.com/office/drawing/2014/main" id="{002D123F-CF11-4522-9D11-015EDBC1DFD9}"/>
                </a:ext>
              </a:extLst>
            </p:cNvPr>
            <p:cNvSpPr>
              <a:spLocks/>
            </p:cNvSpPr>
            <p:nvPr/>
          </p:nvSpPr>
          <p:spPr bwMode="gray">
            <a:xfrm>
              <a:off x="8255361" y="2767452"/>
              <a:ext cx="166417" cy="124474"/>
            </a:xfrm>
            <a:custGeom>
              <a:avLst/>
              <a:gdLst>
                <a:gd name="T0" fmla="*/ 3 w 64"/>
                <a:gd name="T1" fmla="*/ 26 h 48"/>
                <a:gd name="T2" fmla="*/ 6 w 64"/>
                <a:gd name="T3" fmla="*/ 34 h 48"/>
                <a:gd name="T4" fmla="*/ 2 w 64"/>
                <a:gd name="T5" fmla="*/ 37 h 48"/>
                <a:gd name="T6" fmla="*/ 4 w 64"/>
                <a:gd name="T7" fmla="*/ 41 h 48"/>
                <a:gd name="T8" fmla="*/ 4 w 64"/>
                <a:gd name="T9" fmla="*/ 45 h 48"/>
                <a:gd name="T10" fmla="*/ 8 w 64"/>
                <a:gd name="T11" fmla="*/ 44 h 48"/>
                <a:gd name="T12" fmla="*/ 14 w 64"/>
                <a:gd name="T13" fmla="*/ 42 h 48"/>
                <a:gd name="T14" fmla="*/ 21 w 64"/>
                <a:gd name="T15" fmla="*/ 42 h 48"/>
                <a:gd name="T16" fmla="*/ 27 w 64"/>
                <a:gd name="T17" fmla="*/ 44 h 48"/>
                <a:gd name="T18" fmla="*/ 31 w 64"/>
                <a:gd name="T19" fmla="*/ 45 h 48"/>
                <a:gd name="T20" fmla="*/ 34 w 64"/>
                <a:gd name="T21" fmla="*/ 45 h 48"/>
                <a:gd name="T22" fmla="*/ 37 w 64"/>
                <a:gd name="T23" fmla="*/ 45 h 48"/>
                <a:gd name="T24" fmla="*/ 39 w 64"/>
                <a:gd name="T25" fmla="*/ 46 h 48"/>
                <a:gd name="T26" fmla="*/ 42 w 64"/>
                <a:gd name="T27" fmla="*/ 46 h 48"/>
                <a:gd name="T28" fmla="*/ 46 w 64"/>
                <a:gd name="T29" fmla="*/ 46 h 48"/>
                <a:gd name="T30" fmla="*/ 50 w 64"/>
                <a:gd name="T31" fmla="*/ 47 h 48"/>
                <a:gd name="T32" fmla="*/ 52 w 64"/>
                <a:gd name="T33" fmla="*/ 46 h 48"/>
                <a:gd name="T34" fmla="*/ 53 w 64"/>
                <a:gd name="T35" fmla="*/ 41 h 48"/>
                <a:gd name="T36" fmla="*/ 55 w 64"/>
                <a:gd name="T37" fmla="*/ 41 h 48"/>
                <a:gd name="T38" fmla="*/ 58 w 64"/>
                <a:gd name="T39" fmla="*/ 40 h 48"/>
                <a:gd name="T40" fmla="*/ 57 w 64"/>
                <a:gd name="T41" fmla="*/ 34 h 48"/>
                <a:gd name="T42" fmla="*/ 56 w 64"/>
                <a:gd name="T43" fmla="*/ 30 h 48"/>
                <a:gd name="T44" fmla="*/ 61 w 64"/>
                <a:gd name="T45" fmla="*/ 31 h 48"/>
                <a:gd name="T46" fmla="*/ 63 w 64"/>
                <a:gd name="T47" fmla="*/ 28 h 48"/>
                <a:gd name="T48" fmla="*/ 61 w 64"/>
                <a:gd name="T49" fmla="*/ 25 h 48"/>
                <a:gd name="T50" fmla="*/ 57 w 64"/>
                <a:gd name="T51" fmla="*/ 25 h 48"/>
                <a:gd name="T52" fmla="*/ 56 w 64"/>
                <a:gd name="T53" fmla="*/ 22 h 48"/>
                <a:gd name="T54" fmla="*/ 51 w 64"/>
                <a:gd name="T55" fmla="*/ 16 h 48"/>
                <a:gd name="T56" fmla="*/ 50 w 64"/>
                <a:gd name="T57" fmla="*/ 12 h 48"/>
                <a:gd name="T58" fmla="*/ 49 w 64"/>
                <a:gd name="T59" fmla="*/ 6 h 48"/>
                <a:gd name="T60" fmla="*/ 46 w 64"/>
                <a:gd name="T61" fmla="*/ 3 h 48"/>
                <a:gd name="T62" fmla="*/ 41 w 64"/>
                <a:gd name="T63" fmla="*/ 4 h 48"/>
                <a:gd name="T64" fmla="*/ 39 w 64"/>
                <a:gd name="T65" fmla="*/ 3 h 48"/>
                <a:gd name="T66" fmla="*/ 37 w 64"/>
                <a:gd name="T67" fmla="*/ 1 h 48"/>
                <a:gd name="T68" fmla="*/ 35 w 64"/>
                <a:gd name="T69" fmla="*/ 1 h 48"/>
                <a:gd name="T70" fmla="*/ 31 w 64"/>
                <a:gd name="T71" fmla="*/ 0 h 48"/>
                <a:gd name="T72" fmla="*/ 28 w 64"/>
                <a:gd name="T73" fmla="*/ 2 h 48"/>
                <a:gd name="T74" fmla="*/ 24 w 64"/>
                <a:gd name="T75" fmla="*/ 3 h 48"/>
                <a:gd name="T76" fmla="*/ 21 w 64"/>
                <a:gd name="T77" fmla="*/ 7 h 48"/>
                <a:gd name="T78" fmla="*/ 22 w 64"/>
                <a:gd name="T79" fmla="*/ 10 h 48"/>
                <a:gd name="T80" fmla="*/ 19 w 64"/>
                <a:gd name="T81" fmla="*/ 11 h 48"/>
                <a:gd name="T82" fmla="*/ 16 w 64"/>
                <a:gd name="T83" fmla="*/ 15 h 48"/>
                <a:gd name="T84" fmla="*/ 17 w 64"/>
                <a:gd name="T85" fmla="*/ 20 h 48"/>
                <a:gd name="T86" fmla="*/ 15 w 64"/>
                <a:gd name="T87" fmla="*/ 20 h 48"/>
                <a:gd name="T88" fmla="*/ 13 w 64"/>
                <a:gd name="T89" fmla="*/ 21 h 48"/>
                <a:gd name="T90" fmla="*/ 10 w 64"/>
                <a:gd name="T91" fmla="*/ 23 h 48"/>
                <a:gd name="T92" fmla="*/ 7 w 64"/>
                <a:gd name="T93" fmla="*/ 23 h 48"/>
                <a:gd name="T94" fmla="*/ 2 w 64"/>
                <a:gd name="T95"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 h="48">
                  <a:moveTo>
                    <a:pt x="2" y="24"/>
                  </a:moveTo>
                  <a:cubicBezTo>
                    <a:pt x="2" y="24"/>
                    <a:pt x="3" y="25"/>
                    <a:pt x="3" y="26"/>
                  </a:cubicBezTo>
                  <a:cubicBezTo>
                    <a:pt x="3" y="27"/>
                    <a:pt x="5" y="30"/>
                    <a:pt x="5" y="31"/>
                  </a:cubicBezTo>
                  <a:cubicBezTo>
                    <a:pt x="5" y="32"/>
                    <a:pt x="6" y="33"/>
                    <a:pt x="6" y="34"/>
                  </a:cubicBezTo>
                  <a:cubicBezTo>
                    <a:pt x="5" y="35"/>
                    <a:pt x="6" y="35"/>
                    <a:pt x="5" y="36"/>
                  </a:cubicBezTo>
                  <a:cubicBezTo>
                    <a:pt x="4" y="36"/>
                    <a:pt x="3" y="36"/>
                    <a:pt x="2" y="37"/>
                  </a:cubicBezTo>
                  <a:cubicBezTo>
                    <a:pt x="1" y="38"/>
                    <a:pt x="0" y="39"/>
                    <a:pt x="1" y="39"/>
                  </a:cubicBezTo>
                  <a:cubicBezTo>
                    <a:pt x="2" y="39"/>
                    <a:pt x="4" y="40"/>
                    <a:pt x="4" y="41"/>
                  </a:cubicBezTo>
                  <a:cubicBezTo>
                    <a:pt x="4" y="41"/>
                    <a:pt x="4" y="43"/>
                    <a:pt x="4" y="44"/>
                  </a:cubicBezTo>
                  <a:cubicBezTo>
                    <a:pt x="4" y="44"/>
                    <a:pt x="4" y="45"/>
                    <a:pt x="4" y="45"/>
                  </a:cubicBezTo>
                  <a:cubicBezTo>
                    <a:pt x="4" y="45"/>
                    <a:pt x="6" y="45"/>
                    <a:pt x="6" y="45"/>
                  </a:cubicBezTo>
                  <a:cubicBezTo>
                    <a:pt x="7" y="46"/>
                    <a:pt x="8" y="44"/>
                    <a:pt x="8" y="44"/>
                  </a:cubicBezTo>
                  <a:cubicBezTo>
                    <a:pt x="8" y="44"/>
                    <a:pt x="9" y="42"/>
                    <a:pt x="10" y="42"/>
                  </a:cubicBezTo>
                  <a:cubicBezTo>
                    <a:pt x="11" y="42"/>
                    <a:pt x="13" y="43"/>
                    <a:pt x="14" y="42"/>
                  </a:cubicBezTo>
                  <a:cubicBezTo>
                    <a:pt x="16" y="42"/>
                    <a:pt x="15" y="43"/>
                    <a:pt x="16" y="42"/>
                  </a:cubicBezTo>
                  <a:cubicBezTo>
                    <a:pt x="17" y="42"/>
                    <a:pt x="19" y="42"/>
                    <a:pt x="21" y="42"/>
                  </a:cubicBezTo>
                  <a:cubicBezTo>
                    <a:pt x="22" y="43"/>
                    <a:pt x="23" y="43"/>
                    <a:pt x="24" y="43"/>
                  </a:cubicBezTo>
                  <a:cubicBezTo>
                    <a:pt x="25" y="43"/>
                    <a:pt x="26" y="43"/>
                    <a:pt x="27" y="44"/>
                  </a:cubicBezTo>
                  <a:cubicBezTo>
                    <a:pt x="28" y="44"/>
                    <a:pt x="29" y="44"/>
                    <a:pt x="29" y="45"/>
                  </a:cubicBezTo>
                  <a:cubicBezTo>
                    <a:pt x="29" y="46"/>
                    <a:pt x="31" y="44"/>
                    <a:pt x="31" y="45"/>
                  </a:cubicBezTo>
                  <a:cubicBezTo>
                    <a:pt x="32" y="45"/>
                    <a:pt x="32" y="45"/>
                    <a:pt x="32" y="45"/>
                  </a:cubicBezTo>
                  <a:cubicBezTo>
                    <a:pt x="33" y="45"/>
                    <a:pt x="34" y="46"/>
                    <a:pt x="34" y="45"/>
                  </a:cubicBezTo>
                  <a:cubicBezTo>
                    <a:pt x="35" y="45"/>
                    <a:pt x="35" y="44"/>
                    <a:pt x="36" y="45"/>
                  </a:cubicBezTo>
                  <a:cubicBezTo>
                    <a:pt x="36" y="46"/>
                    <a:pt x="37" y="45"/>
                    <a:pt x="37" y="45"/>
                  </a:cubicBezTo>
                  <a:cubicBezTo>
                    <a:pt x="38" y="45"/>
                    <a:pt x="38" y="46"/>
                    <a:pt x="39" y="47"/>
                  </a:cubicBezTo>
                  <a:cubicBezTo>
                    <a:pt x="39" y="47"/>
                    <a:pt x="39" y="46"/>
                    <a:pt x="39" y="46"/>
                  </a:cubicBezTo>
                  <a:cubicBezTo>
                    <a:pt x="40" y="45"/>
                    <a:pt x="41" y="45"/>
                    <a:pt x="41" y="45"/>
                  </a:cubicBezTo>
                  <a:cubicBezTo>
                    <a:pt x="42" y="44"/>
                    <a:pt x="42" y="45"/>
                    <a:pt x="42" y="46"/>
                  </a:cubicBezTo>
                  <a:cubicBezTo>
                    <a:pt x="42" y="47"/>
                    <a:pt x="43" y="47"/>
                    <a:pt x="44" y="47"/>
                  </a:cubicBezTo>
                  <a:cubicBezTo>
                    <a:pt x="45" y="46"/>
                    <a:pt x="45" y="46"/>
                    <a:pt x="46" y="46"/>
                  </a:cubicBezTo>
                  <a:cubicBezTo>
                    <a:pt x="46" y="47"/>
                    <a:pt x="47" y="46"/>
                    <a:pt x="47" y="46"/>
                  </a:cubicBezTo>
                  <a:cubicBezTo>
                    <a:pt x="48" y="46"/>
                    <a:pt x="49" y="46"/>
                    <a:pt x="50" y="47"/>
                  </a:cubicBezTo>
                  <a:cubicBezTo>
                    <a:pt x="50" y="48"/>
                    <a:pt x="51" y="48"/>
                    <a:pt x="51" y="48"/>
                  </a:cubicBezTo>
                  <a:cubicBezTo>
                    <a:pt x="52" y="48"/>
                    <a:pt x="52" y="47"/>
                    <a:pt x="52" y="46"/>
                  </a:cubicBezTo>
                  <a:cubicBezTo>
                    <a:pt x="51" y="46"/>
                    <a:pt x="50" y="45"/>
                    <a:pt x="51" y="44"/>
                  </a:cubicBezTo>
                  <a:cubicBezTo>
                    <a:pt x="52" y="44"/>
                    <a:pt x="52" y="42"/>
                    <a:pt x="53" y="41"/>
                  </a:cubicBezTo>
                  <a:cubicBezTo>
                    <a:pt x="53" y="41"/>
                    <a:pt x="54" y="40"/>
                    <a:pt x="54" y="41"/>
                  </a:cubicBezTo>
                  <a:cubicBezTo>
                    <a:pt x="54" y="41"/>
                    <a:pt x="55" y="41"/>
                    <a:pt x="55" y="41"/>
                  </a:cubicBezTo>
                  <a:cubicBezTo>
                    <a:pt x="56" y="41"/>
                    <a:pt x="56" y="40"/>
                    <a:pt x="56" y="40"/>
                  </a:cubicBezTo>
                  <a:cubicBezTo>
                    <a:pt x="57" y="40"/>
                    <a:pt x="58" y="40"/>
                    <a:pt x="58" y="40"/>
                  </a:cubicBezTo>
                  <a:cubicBezTo>
                    <a:pt x="58" y="40"/>
                    <a:pt x="57" y="38"/>
                    <a:pt x="57" y="37"/>
                  </a:cubicBezTo>
                  <a:cubicBezTo>
                    <a:pt x="57" y="36"/>
                    <a:pt x="57" y="35"/>
                    <a:pt x="57" y="34"/>
                  </a:cubicBezTo>
                  <a:cubicBezTo>
                    <a:pt x="56" y="34"/>
                    <a:pt x="55" y="33"/>
                    <a:pt x="55" y="32"/>
                  </a:cubicBezTo>
                  <a:cubicBezTo>
                    <a:pt x="55" y="31"/>
                    <a:pt x="55" y="31"/>
                    <a:pt x="56" y="30"/>
                  </a:cubicBezTo>
                  <a:cubicBezTo>
                    <a:pt x="56" y="30"/>
                    <a:pt x="57" y="30"/>
                    <a:pt x="58" y="31"/>
                  </a:cubicBezTo>
                  <a:cubicBezTo>
                    <a:pt x="59" y="31"/>
                    <a:pt x="60" y="32"/>
                    <a:pt x="61" y="31"/>
                  </a:cubicBezTo>
                  <a:cubicBezTo>
                    <a:pt x="61" y="31"/>
                    <a:pt x="62" y="30"/>
                    <a:pt x="63" y="29"/>
                  </a:cubicBezTo>
                  <a:cubicBezTo>
                    <a:pt x="64" y="29"/>
                    <a:pt x="64" y="28"/>
                    <a:pt x="63" y="28"/>
                  </a:cubicBezTo>
                  <a:cubicBezTo>
                    <a:pt x="63" y="27"/>
                    <a:pt x="62" y="27"/>
                    <a:pt x="62" y="27"/>
                  </a:cubicBezTo>
                  <a:cubicBezTo>
                    <a:pt x="61" y="26"/>
                    <a:pt x="61" y="26"/>
                    <a:pt x="61" y="25"/>
                  </a:cubicBezTo>
                  <a:cubicBezTo>
                    <a:pt x="60" y="25"/>
                    <a:pt x="59" y="25"/>
                    <a:pt x="59" y="25"/>
                  </a:cubicBezTo>
                  <a:cubicBezTo>
                    <a:pt x="58" y="25"/>
                    <a:pt x="57" y="26"/>
                    <a:pt x="57" y="25"/>
                  </a:cubicBezTo>
                  <a:cubicBezTo>
                    <a:pt x="57" y="24"/>
                    <a:pt x="58" y="24"/>
                    <a:pt x="57" y="23"/>
                  </a:cubicBezTo>
                  <a:cubicBezTo>
                    <a:pt x="57" y="22"/>
                    <a:pt x="56" y="22"/>
                    <a:pt x="56" y="22"/>
                  </a:cubicBezTo>
                  <a:cubicBezTo>
                    <a:pt x="55" y="21"/>
                    <a:pt x="54" y="20"/>
                    <a:pt x="53" y="20"/>
                  </a:cubicBezTo>
                  <a:cubicBezTo>
                    <a:pt x="53" y="19"/>
                    <a:pt x="51" y="16"/>
                    <a:pt x="51" y="16"/>
                  </a:cubicBezTo>
                  <a:cubicBezTo>
                    <a:pt x="50" y="15"/>
                    <a:pt x="49" y="14"/>
                    <a:pt x="49" y="13"/>
                  </a:cubicBezTo>
                  <a:cubicBezTo>
                    <a:pt x="50" y="13"/>
                    <a:pt x="50" y="12"/>
                    <a:pt x="50" y="12"/>
                  </a:cubicBezTo>
                  <a:cubicBezTo>
                    <a:pt x="50" y="11"/>
                    <a:pt x="50" y="10"/>
                    <a:pt x="49" y="9"/>
                  </a:cubicBezTo>
                  <a:cubicBezTo>
                    <a:pt x="49" y="8"/>
                    <a:pt x="49" y="7"/>
                    <a:pt x="49" y="6"/>
                  </a:cubicBezTo>
                  <a:cubicBezTo>
                    <a:pt x="49" y="6"/>
                    <a:pt x="49" y="6"/>
                    <a:pt x="48" y="5"/>
                  </a:cubicBezTo>
                  <a:cubicBezTo>
                    <a:pt x="47" y="5"/>
                    <a:pt x="46" y="3"/>
                    <a:pt x="46" y="3"/>
                  </a:cubicBezTo>
                  <a:cubicBezTo>
                    <a:pt x="45" y="3"/>
                    <a:pt x="44" y="3"/>
                    <a:pt x="43" y="3"/>
                  </a:cubicBezTo>
                  <a:cubicBezTo>
                    <a:pt x="42" y="3"/>
                    <a:pt x="41" y="4"/>
                    <a:pt x="41" y="4"/>
                  </a:cubicBezTo>
                  <a:cubicBezTo>
                    <a:pt x="40" y="4"/>
                    <a:pt x="40" y="5"/>
                    <a:pt x="39" y="5"/>
                  </a:cubicBezTo>
                  <a:cubicBezTo>
                    <a:pt x="39" y="4"/>
                    <a:pt x="39" y="3"/>
                    <a:pt x="39" y="3"/>
                  </a:cubicBezTo>
                  <a:cubicBezTo>
                    <a:pt x="39" y="2"/>
                    <a:pt x="39" y="2"/>
                    <a:pt x="39" y="2"/>
                  </a:cubicBezTo>
                  <a:cubicBezTo>
                    <a:pt x="39" y="1"/>
                    <a:pt x="38" y="1"/>
                    <a:pt x="37" y="1"/>
                  </a:cubicBezTo>
                  <a:cubicBezTo>
                    <a:pt x="37" y="0"/>
                    <a:pt x="37" y="0"/>
                    <a:pt x="36" y="1"/>
                  </a:cubicBezTo>
                  <a:cubicBezTo>
                    <a:pt x="36" y="1"/>
                    <a:pt x="35" y="2"/>
                    <a:pt x="35" y="1"/>
                  </a:cubicBezTo>
                  <a:cubicBezTo>
                    <a:pt x="34" y="1"/>
                    <a:pt x="34" y="0"/>
                    <a:pt x="33" y="0"/>
                  </a:cubicBezTo>
                  <a:cubicBezTo>
                    <a:pt x="33" y="0"/>
                    <a:pt x="32" y="0"/>
                    <a:pt x="31" y="0"/>
                  </a:cubicBezTo>
                  <a:cubicBezTo>
                    <a:pt x="31" y="0"/>
                    <a:pt x="31" y="0"/>
                    <a:pt x="30" y="0"/>
                  </a:cubicBezTo>
                  <a:cubicBezTo>
                    <a:pt x="29" y="0"/>
                    <a:pt x="28" y="1"/>
                    <a:pt x="28" y="2"/>
                  </a:cubicBezTo>
                  <a:cubicBezTo>
                    <a:pt x="28" y="4"/>
                    <a:pt x="27" y="4"/>
                    <a:pt x="27" y="4"/>
                  </a:cubicBezTo>
                  <a:cubicBezTo>
                    <a:pt x="26" y="3"/>
                    <a:pt x="25" y="3"/>
                    <a:pt x="24" y="3"/>
                  </a:cubicBezTo>
                  <a:cubicBezTo>
                    <a:pt x="23" y="3"/>
                    <a:pt x="22" y="5"/>
                    <a:pt x="22" y="5"/>
                  </a:cubicBezTo>
                  <a:cubicBezTo>
                    <a:pt x="22" y="5"/>
                    <a:pt x="21" y="6"/>
                    <a:pt x="21" y="7"/>
                  </a:cubicBezTo>
                  <a:cubicBezTo>
                    <a:pt x="20" y="8"/>
                    <a:pt x="21" y="9"/>
                    <a:pt x="22" y="9"/>
                  </a:cubicBezTo>
                  <a:cubicBezTo>
                    <a:pt x="22" y="9"/>
                    <a:pt x="23" y="9"/>
                    <a:pt x="22" y="10"/>
                  </a:cubicBezTo>
                  <a:cubicBezTo>
                    <a:pt x="22" y="10"/>
                    <a:pt x="22" y="11"/>
                    <a:pt x="21" y="11"/>
                  </a:cubicBezTo>
                  <a:cubicBezTo>
                    <a:pt x="20" y="10"/>
                    <a:pt x="20" y="10"/>
                    <a:pt x="19" y="11"/>
                  </a:cubicBezTo>
                  <a:cubicBezTo>
                    <a:pt x="19" y="12"/>
                    <a:pt x="19" y="13"/>
                    <a:pt x="18" y="13"/>
                  </a:cubicBezTo>
                  <a:cubicBezTo>
                    <a:pt x="16" y="13"/>
                    <a:pt x="16" y="13"/>
                    <a:pt x="16" y="15"/>
                  </a:cubicBezTo>
                  <a:cubicBezTo>
                    <a:pt x="16" y="16"/>
                    <a:pt x="17" y="16"/>
                    <a:pt x="16" y="18"/>
                  </a:cubicBezTo>
                  <a:cubicBezTo>
                    <a:pt x="15" y="19"/>
                    <a:pt x="16" y="19"/>
                    <a:pt x="17" y="20"/>
                  </a:cubicBezTo>
                  <a:cubicBezTo>
                    <a:pt x="18" y="20"/>
                    <a:pt x="17" y="21"/>
                    <a:pt x="16" y="21"/>
                  </a:cubicBezTo>
                  <a:cubicBezTo>
                    <a:pt x="15" y="21"/>
                    <a:pt x="15" y="21"/>
                    <a:pt x="15" y="20"/>
                  </a:cubicBezTo>
                  <a:cubicBezTo>
                    <a:pt x="15" y="19"/>
                    <a:pt x="14" y="20"/>
                    <a:pt x="14" y="20"/>
                  </a:cubicBezTo>
                  <a:cubicBezTo>
                    <a:pt x="13" y="20"/>
                    <a:pt x="13" y="20"/>
                    <a:pt x="13" y="21"/>
                  </a:cubicBezTo>
                  <a:cubicBezTo>
                    <a:pt x="13" y="21"/>
                    <a:pt x="12" y="21"/>
                    <a:pt x="11" y="21"/>
                  </a:cubicBezTo>
                  <a:cubicBezTo>
                    <a:pt x="11" y="21"/>
                    <a:pt x="11" y="22"/>
                    <a:pt x="10" y="23"/>
                  </a:cubicBezTo>
                  <a:cubicBezTo>
                    <a:pt x="10" y="23"/>
                    <a:pt x="10" y="23"/>
                    <a:pt x="9" y="23"/>
                  </a:cubicBezTo>
                  <a:cubicBezTo>
                    <a:pt x="8" y="24"/>
                    <a:pt x="7" y="24"/>
                    <a:pt x="7" y="23"/>
                  </a:cubicBezTo>
                  <a:cubicBezTo>
                    <a:pt x="7" y="23"/>
                    <a:pt x="6" y="23"/>
                    <a:pt x="5" y="23"/>
                  </a:cubicBezTo>
                  <a:cubicBezTo>
                    <a:pt x="4" y="23"/>
                    <a:pt x="2" y="24"/>
                    <a:pt x="2" y="24"/>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66" name="Freeform 646">
              <a:extLst>
                <a:ext uri="{FF2B5EF4-FFF2-40B4-BE49-F238E27FC236}">
                  <a16:creationId xmlns:a16="http://schemas.microsoft.com/office/drawing/2014/main" id="{0031EC21-9E7B-4CE7-8755-774AD17BD820}"/>
                </a:ext>
              </a:extLst>
            </p:cNvPr>
            <p:cNvSpPr>
              <a:spLocks/>
            </p:cNvSpPr>
            <p:nvPr/>
          </p:nvSpPr>
          <p:spPr bwMode="gray">
            <a:xfrm>
              <a:off x="8195830" y="2793158"/>
              <a:ext cx="52767" cy="23001"/>
            </a:xfrm>
            <a:custGeom>
              <a:avLst/>
              <a:gdLst>
                <a:gd name="T0" fmla="*/ 9 w 20"/>
                <a:gd name="T1" fmla="*/ 0 h 9"/>
                <a:gd name="T2" fmla="*/ 9 w 20"/>
                <a:gd name="T3" fmla="*/ 2 h 9"/>
                <a:gd name="T4" fmla="*/ 8 w 20"/>
                <a:gd name="T5" fmla="*/ 3 h 9"/>
                <a:gd name="T6" fmla="*/ 5 w 20"/>
                <a:gd name="T7" fmla="*/ 3 h 9"/>
                <a:gd name="T8" fmla="*/ 2 w 20"/>
                <a:gd name="T9" fmla="*/ 3 h 9"/>
                <a:gd name="T10" fmla="*/ 1 w 20"/>
                <a:gd name="T11" fmla="*/ 5 h 9"/>
                <a:gd name="T12" fmla="*/ 3 w 20"/>
                <a:gd name="T13" fmla="*/ 6 h 9"/>
                <a:gd name="T14" fmla="*/ 3 w 20"/>
                <a:gd name="T15" fmla="*/ 7 h 9"/>
                <a:gd name="T16" fmla="*/ 1 w 20"/>
                <a:gd name="T17" fmla="*/ 8 h 9"/>
                <a:gd name="T18" fmla="*/ 0 w 20"/>
                <a:gd name="T19" fmla="*/ 8 h 9"/>
                <a:gd name="T20" fmla="*/ 11 w 20"/>
                <a:gd name="T21" fmla="*/ 9 h 9"/>
                <a:gd name="T22" fmla="*/ 19 w 20"/>
                <a:gd name="T23" fmla="*/ 9 h 9"/>
                <a:gd name="T24" fmla="*/ 19 w 20"/>
                <a:gd name="T25" fmla="*/ 7 h 9"/>
                <a:gd name="T26" fmla="*/ 20 w 20"/>
                <a:gd name="T27" fmla="*/ 4 h 9"/>
                <a:gd name="T28" fmla="*/ 19 w 20"/>
                <a:gd name="T29" fmla="*/ 2 h 9"/>
                <a:gd name="T30" fmla="*/ 16 w 20"/>
                <a:gd name="T31" fmla="*/ 2 h 9"/>
                <a:gd name="T32" fmla="*/ 14 w 20"/>
                <a:gd name="T33" fmla="*/ 2 h 9"/>
                <a:gd name="T34" fmla="*/ 11 w 20"/>
                <a:gd name="T35" fmla="*/ 0 h 9"/>
                <a:gd name="T36" fmla="*/ 9 w 20"/>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9">
                  <a:moveTo>
                    <a:pt x="9" y="0"/>
                  </a:moveTo>
                  <a:cubicBezTo>
                    <a:pt x="9" y="0"/>
                    <a:pt x="9" y="1"/>
                    <a:pt x="9" y="2"/>
                  </a:cubicBezTo>
                  <a:cubicBezTo>
                    <a:pt x="9" y="2"/>
                    <a:pt x="9" y="3"/>
                    <a:pt x="8" y="3"/>
                  </a:cubicBezTo>
                  <a:cubicBezTo>
                    <a:pt x="7" y="3"/>
                    <a:pt x="6" y="3"/>
                    <a:pt x="5" y="3"/>
                  </a:cubicBezTo>
                  <a:cubicBezTo>
                    <a:pt x="5" y="3"/>
                    <a:pt x="2" y="3"/>
                    <a:pt x="2" y="3"/>
                  </a:cubicBezTo>
                  <a:cubicBezTo>
                    <a:pt x="1" y="3"/>
                    <a:pt x="1" y="5"/>
                    <a:pt x="1" y="5"/>
                  </a:cubicBezTo>
                  <a:cubicBezTo>
                    <a:pt x="1" y="6"/>
                    <a:pt x="3" y="6"/>
                    <a:pt x="3" y="6"/>
                  </a:cubicBezTo>
                  <a:cubicBezTo>
                    <a:pt x="4" y="6"/>
                    <a:pt x="4" y="7"/>
                    <a:pt x="3" y="7"/>
                  </a:cubicBezTo>
                  <a:cubicBezTo>
                    <a:pt x="2" y="7"/>
                    <a:pt x="1" y="7"/>
                    <a:pt x="1" y="8"/>
                  </a:cubicBezTo>
                  <a:cubicBezTo>
                    <a:pt x="1" y="8"/>
                    <a:pt x="0" y="8"/>
                    <a:pt x="0" y="8"/>
                  </a:cubicBezTo>
                  <a:cubicBezTo>
                    <a:pt x="0" y="8"/>
                    <a:pt x="7" y="9"/>
                    <a:pt x="11" y="9"/>
                  </a:cubicBezTo>
                  <a:cubicBezTo>
                    <a:pt x="15" y="9"/>
                    <a:pt x="19" y="9"/>
                    <a:pt x="19" y="9"/>
                  </a:cubicBezTo>
                  <a:cubicBezTo>
                    <a:pt x="19" y="8"/>
                    <a:pt x="19" y="7"/>
                    <a:pt x="19" y="7"/>
                  </a:cubicBezTo>
                  <a:cubicBezTo>
                    <a:pt x="19" y="6"/>
                    <a:pt x="20" y="5"/>
                    <a:pt x="20" y="4"/>
                  </a:cubicBezTo>
                  <a:cubicBezTo>
                    <a:pt x="20" y="3"/>
                    <a:pt x="20" y="3"/>
                    <a:pt x="19" y="2"/>
                  </a:cubicBezTo>
                  <a:cubicBezTo>
                    <a:pt x="18" y="1"/>
                    <a:pt x="17" y="1"/>
                    <a:pt x="16" y="2"/>
                  </a:cubicBezTo>
                  <a:cubicBezTo>
                    <a:pt x="15" y="2"/>
                    <a:pt x="15" y="2"/>
                    <a:pt x="14" y="2"/>
                  </a:cubicBezTo>
                  <a:cubicBezTo>
                    <a:pt x="13" y="1"/>
                    <a:pt x="12" y="0"/>
                    <a:pt x="11" y="0"/>
                  </a:cubicBezTo>
                  <a:cubicBezTo>
                    <a:pt x="11" y="0"/>
                    <a:pt x="9" y="0"/>
                    <a:pt x="9"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67" name="Freeform 647">
              <a:extLst>
                <a:ext uri="{FF2B5EF4-FFF2-40B4-BE49-F238E27FC236}">
                  <a16:creationId xmlns:a16="http://schemas.microsoft.com/office/drawing/2014/main" id="{4CEF3CE3-95E7-46AC-BF96-DB79EEA6F68D}"/>
                </a:ext>
              </a:extLst>
            </p:cNvPr>
            <p:cNvSpPr>
              <a:spLocks/>
            </p:cNvSpPr>
            <p:nvPr/>
          </p:nvSpPr>
          <p:spPr bwMode="gray">
            <a:xfrm>
              <a:off x="8045649" y="2288497"/>
              <a:ext cx="194829" cy="501956"/>
            </a:xfrm>
            <a:custGeom>
              <a:avLst/>
              <a:gdLst>
                <a:gd name="T0" fmla="*/ 47 w 75"/>
                <a:gd name="T1" fmla="*/ 4 h 194"/>
                <a:gd name="T2" fmla="*/ 40 w 75"/>
                <a:gd name="T3" fmla="*/ 8 h 194"/>
                <a:gd name="T4" fmla="*/ 35 w 75"/>
                <a:gd name="T5" fmla="*/ 14 h 194"/>
                <a:gd name="T6" fmla="*/ 27 w 75"/>
                <a:gd name="T7" fmla="*/ 21 h 194"/>
                <a:gd name="T8" fmla="*/ 25 w 75"/>
                <a:gd name="T9" fmla="*/ 31 h 194"/>
                <a:gd name="T10" fmla="*/ 17 w 75"/>
                <a:gd name="T11" fmla="*/ 44 h 194"/>
                <a:gd name="T12" fmla="*/ 15 w 75"/>
                <a:gd name="T13" fmla="*/ 57 h 194"/>
                <a:gd name="T14" fmla="*/ 14 w 75"/>
                <a:gd name="T15" fmla="*/ 69 h 194"/>
                <a:gd name="T16" fmla="*/ 6 w 75"/>
                <a:gd name="T17" fmla="*/ 77 h 194"/>
                <a:gd name="T18" fmla="*/ 4 w 75"/>
                <a:gd name="T19" fmla="*/ 90 h 194"/>
                <a:gd name="T20" fmla="*/ 4 w 75"/>
                <a:gd name="T21" fmla="*/ 106 h 194"/>
                <a:gd name="T22" fmla="*/ 9 w 75"/>
                <a:gd name="T23" fmla="*/ 116 h 194"/>
                <a:gd name="T24" fmla="*/ 8 w 75"/>
                <a:gd name="T25" fmla="*/ 126 h 194"/>
                <a:gd name="T26" fmla="*/ 4 w 75"/>
                <a:gd name="T27" fmla="*/ 136 h 194"/>
                <a:gd name="T28" fmla="*/ 3 w 75"/>
                <a:gd name="T29" fmla="*/ 146 h 194"/>
                <a:gd name="T30" fmla="*/ 0 w 75"/>
                <a:gd name="T31" fmla="*/ 148 h 194"/>
                <a:gd name="T32" fmla="*/ 2 w 75"/>
                <a:gd name="T33" fmla="*/ 157 h 194"/>
                <a:gd name="T34" fmla="*/ 3 w 75"/>
                <a:gd name="T35" fmla="*/ 158 h 194"/>
                <a:gd name="T36" fmla="*/ 3 w 75"/>
                <a:gd name="T37" fmla="*/ 160 h 194"/>
                <a:gd name="T38" fmla="*/ 4 w 75"/>
                <a:gd name="T39" fmla="*/ 164 h 194"/>
                <a:gd name="T40" fmla="*/ 7 w 75"/>
                <a:gd name="T41" fmla="*/ 171 h 194"/>
                <a:gd name="T42" fmla="*/ 12 w 75"/>
                <a:gd name="T43" fmla="*/ 178 h 194"/>
                <a:gd name="T44" fmla="*/ 12 w 75"/>
                <a:gd name="T45" fmla="*/ 183 h 194"/>
                <a:gd name="T46" fmla="*/ 13 w 75"/>
                <a:gd name="T47" fmla="*/ 189 h 194"/>
                <a:gd name="T48" fmla="*/ 13 w 75"/>
                <a:gd name="T49" fmla="*/ 193 h 194"/>
                <a:gd name="T50" fmla="*/ 22 w 75"/>
                <a:gd name="T51" fmla="*/ 192 h 194"/>
                <a:gd name="T52" fmla="*/ 24 w 75"/>
                <a:gd name="T53" fmla="*/ 186 h 194"/>
                <a:gd name="T54" fmla="*/ 32 w 75"/>
                <a:gd name="T55" fmla="*/ 184 h 194"/>
                <a:gd name="T56" fmla="*/ 35 w 75"/>
                <a:gd name="T57" fmla="*/ 171 h 194"/>
                <a:gd name="T58" fmla="*/ 35 w 75"/>
                <a:gd name="T59" fmla="*/ 164 h 194"/>
                <a:gd name="T60" fmla="*/ 36 w 75"/>
                <a:gd name="T61" fmla="*/ 157 h 194"/>
                <a:gd name="T62" fmla="*/ 33 w 75"/>
                <a:gd name="T63" fmla="*/ 153 h 194"/>
                <a:gd name="T64" fmla="*/ 41 w 75"/>
                <a:gd name="T65" fmla="*/ 150 h 194"/>
                <a:gd name="T66" fmla="*/ 43 w 75"/>
                <a:gd name="T67" fmla="*/ 150 h 194"/>
                <a:gd name="T68" fmla="*/ 46 w 75"/>
                <a:gd name="T69" fmla="*/ 148 h 194"/>
                <a:gd name="T70" fmla="*/ 47 w 75"/>
                <a:gd name="T71" fmla="*/ 139 h 194"/>
                <a:gd name="T72" fmla="*/ 46 w 75"/>
                <a:gd name="T73" fmla="*/ 131 h 194"/>
                <a:gd name="T74" fmla="*/ 44 w 75"/>
                <a:gd name="T75" fmla="*/ 129 h 194"/>
                <a:gd name="T76" fmla="*/ 40 w 75"/>
                <a:gd name="T77" fmla="*/ 126 h 194"/>
                <a:gd name="T78" fmla="*/ 36 w 75"/>
                <a:gd name="T79" fmla="*/ 119 h 194"/>
                <a:gd name="T80" fmla="*/ 36 w 75"/>
                <a:gd name="T81" fmla="*/ 109 h 194"/>
                <a:gd name="T82" fmla="*/ 37 w 75"/>
                <a:gd name="T83" fmla="*/ 104 h 194"/>
                <a:gd name="T84" fmla="*/ 37 w 75"/>
                <a:gd name="T85" fmla="*/ 98 h 194"/>
                <a:gd name="T86" fmla="*/ 38 w 75"/>
                <a:gd name="T87" fmla="*/ 91 h 194"/>
                <a:gd name="T88" fmla="*/ 41 w 75"/>
                <a:gd name="T89" fmla="*/ 93 h 194"/>
                <a:gd name="T90" fmla="*/ 44 w 75"/>
                <a:gd name="T91" fmla="*/ 88 h 194"/>
                <a:gd name="T92" fmla="*/ 48 w 75"/>
                <a:gd name="T93" fmla="*/ 84 h 194"/>
                <a:gd name="T94" fmla="*/ 53 w 75"/>
                <a:gd name="T95" fmla="*/ 80 h 194"/>
                <a:gd name="T96" fmla="*/ 58 w 75"/>
                <a:gd name="T97" fmla="*/ 73 h 194"/>
                <a:gd name="T98" fmla="*/ 58 w 75"/>
                <a:gd name="T99" fmla="*/ 65 h 194"/>
                <a:gd name="T100" fmla="*/ 60 w 75"/>
                <a:gd name="T101" fmla="*/ 58 h 194"/>
                <a:gd name="T102" fmla="*/ 61 w 75"/>
                <a:gd name="T103" fmla="*/ 53 h 194"/>
                <a:gd name="T104" fmla="*/ 63 w 75"/>
                <a:gd name="T105" fmla="*/ 49 h 194"/>
                <a:gd name="T106" fmla="*/ 68 w 75"/>
                <a:gd name="T107" fmla="*/ 49 h 194"/>
                <a:gd name="T108" fmla="*/ 73 w 75"/>
                <a:gd name="T109" fmla="*/ 49 h 194"/>
                <a:gd name="T110" fmla="*/ 72 w 75"/>
                <a:gd name="T111" fmla="*/ 37 h 194"/>
                <a:gd name="T112" fmla="*/ 70 w 75"/>
                <a:gd name="T113" fmla="*/ 25 h 194"/>
                <a:gd name="T114" fmla="*/ 66 w 75"/>
                <a:gd name="T115" fmla="*/ 14 h 194"/>
                <a:gd name="T116" fmla="*/ 50 w 75"/>
                <a:gd name="T1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 h="194">
                  <a:moveTo>
                    <a:pt x="50" y="0"/>
                  </a:moveTo>
                  <a:cubicBezTo>
                    <a:pt x="50" y="0"/>
                    <a:pt x="48" y="0"/>
                    <a:pt x="48" y="0"/>
                  </a:cubicBezTo>
                  <a:cubicBezTo>
                    <a:pt x="47" y="1"/>
                    <a:pt x="46" y="0"/>
                    <a:pt x="47" y="2"/>
                  </a:cubicBezTo>
                  <a:cubicBezTo>
                    <a:pt x="48" y="3"/>
                    <a:pt x="48" y="2"/>
                    <a:pt x="47" y="4"/>
                  </a:cubicBezTo>
                  <a:cubicBezTo>
                    <a:pt x="47" y="5"/>
                    <a:pt x="46" y="7"/>
                    <a:pt x="47" y="8"/>
                  </a:cubicBezTo>
                  <a:cubicBezTo>
                    <a:pt x="47" y="9"/>
                    <a:pt x="47" y="9"/>
                    <a:pt x="46" y="10"/>
                  </a:cubicBezTo>
                  <a:cubicBezTo>
                    <a:pt x="46" y="10"/>
                    <a:pt x="45" y="10"/>
                    <a:pt x="44" y="10"/>
                  </a:cubicBezTo>
                  <a:cubicBezTo>
                    <a:pt x="43" y="9"/>
                    <a:pt x="41" y="9"/>
                    <a:pt x="40" y="8"/>
                  </a:cubicBezTo>
                  <a:cubicBezTo>
                    <a:pt x="39" y="8"/>
                    <a:pt x="39" y="9"/>
                    <a:pt x="38" y="8"/>
                  </a:cubicBezTo>
                  <a:cubicBezTo>
                    <a:pt x="38" y="8"/>
                    <a:pt x="37" y="7"/>
                    <a:pt x="36" y="7"/>
                  </a:cubicBezTo>
                  <a:cubicBezTo>
                    <a:pt x="36" y="7"/>
                    <a:pt x="35" y="7"/>
                    <a:pt x="35" y="9"/>
                  </a:cubicBezTo>
                  <a:cubicBezTo>
                    <a:pt x="35" y="12"/>
                    <a:pt x="36" y="13"/>
                    <a:pt x="35" y="14"/>
                  </a:cubicBezTo>
                  <a:cubicBezTo>
                    <a:pt x="35" y="15"/>
                    <a:pt x="35" y="16"/>
                    <a:pt x="33" y="16"/>
                  </a:cubicBezTo>
                  <a:cubicBezTo>
                    <a:pt x="32" y="15"/>
                    <a:pt x="32" y="14"/>
                    <a:pt x="31" y="15"/>
                  </a:cubicBezTo>
                  <a:cubicBezTo>
                    <a:pt x="29" y="15"/>
                    <a:pt x="29" y="17"/>
                    <a:pt x="28" y="18"/>
                  </a:cubicBezTo>
                  <a:cubicBezTo>
                    <a:pt x="27" y="19"/>
                    <a:pt x="27" y="19"/>
                    <a:pt x="27" y="21"/>
                  </a:cubicBezTo>
                  <a:cubicBezTo>
                    <a:pt x="26" y="22"/>
                    <a:pt x="26" y="23"/>
                    <a:pt x="25" y="24"/>
                  </a:cubicBezTo>
                  <a:cubicBezTo>
                    <a:pt x="24" y="25"/>
                    <a:pt x="24" y="25"/>
                    <a:pt x="25" y="26"/>
                  </a:cubicBezTo>
                  <a:cubicBezTo>
                    <a:pt x="25" y="27"/>
                    <a:pt x="26" y="28"/>
                    <a:pt x="26" y="29"/>
                  </a:cubicBezTo>
                  <a:cubicBezTo>
                    <a:pt x="26" y="31"/>
                    <a:pt x="26" y="30"/>
                    <a:pt x="25" y="31"/>
                  </a:cubicBezTo>
                  <a:cubicBezTo>
                    <a:pt x="24" y="32"/>
                    <a:pt x="23" y="34"/>
                    <a:pt x="22" y="36"/>
                  </a:cubicBezTo>
                  <a:cubicBezTo>
                    <a:pt x="21" y="38"/>
                    <a:pt x="20" y="38"/>
                    <a:pt x="21" y="39"/>
                  </a:cubicBezTo>
                  <a:cubicBezTo>
                    <a:pt x="21" y="41"/>
                    <a:pt x="21" y="41"/>
                    <a:pt x="21" y="42"/>
                  </a:cubicBezTo>
                  <a:cubicBezTo>
                    <a:pt x="20" y="42"/>
                    <a:pt x="18" y="44"/>
                    <a:pt x="17" y="44"/>
                  </a:cubicBezTo>
                  <a:cubicBezTo>
                    <a:pt x="16" y="44"/>
                    <a:pt x="15" y="44"/>
                    <a:pt x="16" y="46"/>
                  </a:cubicBezTo>
                  <a:cubicBezTo>
                    <a:pt x="16" y="48"/>
                    <a:pt x="17" y="49"/>
                    <a:pt x="16" y="50"/>
                  </a:cubicBezTo>
                  <a:cubicBezTo>
                    <a:pt x="16" y="51"/>
                    <a:pt x="16" y="52"/>
                    <a:pt x="16" y="54"/>
                  </a:cubicBezTo>
                  <a:cubicBezTo>
                    <a:pt x="16" y="55"/>
                    <a:pt x="16" y="57"/>
                    <a:pt x="15" y="57"/>
                  </a:cubicBezTo>
                  <a:cubicBezTo>
                    <a:pt x="15" y="57"/>
                    <a:pt x="15" y="58"/>
                    <a:pt x="15" y="59"/>
                  </a:cubicBezTo>
                  <a:cubicBezTo>
                    <a:pt x="15" y="60"/>
                    <a:pt x="14" y="61"/>
                    <a:pt x="13" y="63"/>
                  </a:cubicBezTo>
                  <a:cubicBezTo>
                    <a:pt x="12" y="65"/>
                    <a:pt x="11" y="66"/>
                    <a:pt x="12" y="67"/>
                  </a:cubicBezTo>
                  <a:cubicBezTo>
                    <a:pt x="12" y="68"/>
                    <a:pt x="13" y="69"/>
                    <a:pt x="14" y="69"/>
                  </a:cubicBezTo>
                  <a:cubicBezTo>
                    <a:pt x="14" y="69"/>
                    <a:pt x="14" y="69"/>
                    <a:pt x="15" y="71"/>
                  </a:cubicBezTo>
                  <a:cubicBezTo>
                    <a:pt x="15" y="73"/>
                    <a:pt x="15" y="74"/>
                    <a:pt x="14" y="75"/>
                  </a:cubicBezTo>
                  <a:cubicBezTo>
                    <a:pt x="12" y="75"/>
                    <a:pt x="10" y="75"/>
                    <a:pt x="9" y="74"/>
                  </a:cubicBezTo>
                  <a:cubicBezTo>
                    <a:pt x="9" y="74"/>
                    <a:pt x="6" y="75"/>
                    <a:pt x="6" y="77"/>
                  </a:cubicBezTo>
                  <a:cubicBezTo>
                    <a:pt x="5" y="78"/>
                    <a:pt x="3" y="81"/>
                    <a:pt x="3" y="82"/>
                  </a:cubicBezTo>
                  <a:cubicBezTo>
                    <a:pt x="3" y="83"/>
                    <a:pt x="3" y="83"/>
                    <a:pt x="3" y="84"/>
                  </a:cubicBezTo>
                  <a:cubicBezTo>
                    <a:pt x="3" y="85"/>
                    <a:pt x="2" y="86"/>
                    <a:pt x="3" y="87"/>
                  </a:cubicBezTo>
                  <a:cubicBezTo>
                    <a:pt x="3" y="88"/>
                    <a:pt x="4" y="89"/>
                    <a:pt x="4" y="90"/>
                  </a:cubicBezTo>
                  <a:cubicBezTo>
                    <a:pt x="3" y="91"/>
                    <a:pt x="3" y="92"/>
                    <a:pt x="3" y="94"/>
                  </a:cubicBezTo>
                  <a:cubicBezTo>
                    <a:pt x="3" y="96"/>
                    <a:pt x="3" y="97"/>
                    <a:pt x="4" y="99"/>
                  </a:cubicBezTo>
                  <a:cubicBezTo>
                    <a:pt x="4" y="101"/>
                    <a:pt x="5" y="100"/>
                    <a:pt x="5" y="102"/>
                  </a:cubicBezTo>
                  <a:cubicBezTo>
                    <a:pt x="5" y="103"/>
                    <a:pt x="4" y="104"/>
                    <a:pt x="4" y="106"/>
                  </a:cubicBezTo>
                  <a:cubicBezTo>
                    <a:pt x="4" y="109"/>
                    <a:pt x="4" y="109"/>
                    <a:pt x="4" y="110"/>
                  </a:cubicBezTo>
                  <a:cubicBezTo>
                    <a:pt x="5" y="111"/>
                    <a:pt x="6" y="112"/>
                    <a:pt x="7" y="112"/>
                  </a:cubicBezTo>
                  <a:cubicBezTo>
                    <a:pt x="7" y="112"/>
                    <a:pt x="8" y="113"/>
                    <a:pt x="9" y="114"/>
                  </a:cubicBezTo>
                  <a:cubicBezTo>
                    <a:pt x="9" y="115"/>
                    <a:pt x="9" y="115"/>
                    <a:pt x="9" y="116"/>
                  </a:cubicBezTo>
                  <a:cubicBezTo>
                    <a:pt x="9" y="118"/>
                    <a:pt x="9" y="119"/>
                    <a:pt x="8" y="119"/>
                  </a:cubicBezTo>
                  <a:cubicBezTo>
                    <a:pt x="7" y="120"/>
                    <a:pt x="6" y="119"/>
                    <a:pt x="6" y="120"/>
                  </a:cubicBezTo>
                  <a:cubicBezTo>
                    <a:pt x="6" y="121"/>
                    <a:pt x="6" y="122"/>
                    <a:pt x="6" y="123"/>
                  </a:cubicBezTo>
                  <a:cubicBezTo>
                    <a:pt x="6" y="124"/>
                    <a:pt x="7" y="125"/>
                    <a:pt x="8" y="126"/>
                  </a:cubicBezTo>
                  <a:cubicBezTo>
                    <a:pt x="8" y="128"/>
                    <a:pt x="8" y="129"/>
                    <a:pt x="8" y="130"/>
                  </a:cubicBezTo>
                  <a:cubicBezTo>
                    <a:pt x="7" y="131"/>
                    <a:pt x="8" y="131"/>
                    <a:pt x="7" y="132"/>
                  </a:cubicBezTo>
                  <a:cubicBezTo>
                    <a:pt x="7" y="133"/>
                    <a:pt x="7" y="135"/>
                    <a:pt x="6" y="135"/>
                  </a:cubicBezTo>
                  <a:cubicBezTo>
                    <a:pt x="5" y="136"/>
                    <a:pt x="4" y="136"/>
                    <a:pt x="4" y="136"/>
                  </a:cubicBezTo>
                  <a:cubicBezTo>
                    <a:pt x="4" y="136"/>
                    <a:pt x="4" y="137"/>
                    <a:pt x="4" y="138"/>
                  </a:cubicBezTo>
                  <a:cubicBezTo>
                    <a:pt x="4" y="139"/>
                    <a:pt x="3" y="139"/>
                    <a:pt x="3" y="140"/>
                  </a:cubicBezTo>
                  <a:cubicBezTo>
                    <a:pt x="3" y="141"/>
                    <a:pt x="3" y="143"/>
                    <a:pt x="4" y="144"/>
                  </a:cubicBezTo>
                  <a:cubicBezTo>
                    <a:pt x="4" y="144"/>
                    <a:pt x="3" y="145"/>
                    <a:pt x="3" y="146"/>
                  </a:cubicBezTo>
                  <a:cubicBezTo>
                    <a:pt x="3" y="148"/>
                    <a:pt x="3" y="150"/>
                    <a:pt x="3" y="150"/>
                  </a:cubicBezTo>
                  <a:cubicBezTo>
                    <a:pt x="2" y="150"/>
                    <a:pt x="2" y="148"/>
                    <a:pt x="1" y="148"/>
                  </a:cubicBezTo>
                  <a:cubicBezTo>
                    <a:pt x="1" y="147"/>
                    <a:pt x="0" y="146"/>
                    <a:pt x="0" y="146"/>
                  </a:cubicBezTo>
                  <a:cubicBezTo>
                    <a:pt x="0" y="146"/>
                    <a:pt x="0" y="147"/>
                    <a:pt x="0" y="148"/>
                  </a:cubicBezTo>
                  <a:cubicBezTo>
                    <a:pt x="0" y="148"/>
                    <a:pt x="0" y="148"/>
                    <a:pt x="0" y="149"/>
                  </a:cubicBezTo>
                  <a:cubicBezTo>
                    <a:pt x="0" y="150"/>
                    <a:pt x="1" y="152"/>
                    <a:pt x="1" y="153"/>
                  </a:cubicBezTo>
                  <a:cubicBezTo>
                    <a:pt x="1" y="155"/>
                    <a:pt x="1" y="156"/>
                    <a:pt x="1" y="156"/>
                  </a:cubicBezTo>
                  <a:cubicBezTo>
                    <a:pt x="1" y="156"/>
                    <a:pt x="2" y="156"/>
                    <a:pt x="2" y="157"/>
                  </a:cubicBezTo>
                  <a:cubicBezTo>
                    <a:pt x="2" y="158"/>
                    <a:pt x="2" y="158"/>
                    <a:pt x="2" y="158"/>
                  </a:cubicBezTo>
                  <a:cubicBezTo>
                    <a:pt x="3" y="157"/>
                    <a:pt x="2" y="156"/>
                    <a:pt x="3" y="156"/>
                  </a:cubicBezTo>
                  <a:cubicBezTo>
                    <a:pt x="3" y="156"/>
                    <a:pt x="3" y="156"/>
                    <a:pt x="3" y="157"/>
                  </a:cubicBezTo>
                  <a:cubicBezTo>
                    <a:pt x="3" y="157"/>
                    <a:pt x="2" y="158"/>
                    <a:pt x="3" y="158"/>
                  </a:cubicBezTo>
                  <a:cubicBezTo>
                    <a:pt x="4" y="158"/>
                    <a:pt x="4" y="156"/>
                    <a:pt x="4" y="157"/>
                  </a:cubicBezTo>
                  <a:cubicBezTo>
                    <a:pt x="5" y="157"/>
                    <a:pt x="5" y="158"/>
                    <a:pt x="4" y="158"/>
                  </a:cubicBezTo>
                  <a:cubicBezTo>
                    <a:pt x="4" y="158"/>
                    <a:pt x="3" y="159"/>
                    <a:pt x="2" y="159"/>
                  </a:cubicBezTo>
                  <a:cubicBezTo>
                    <a:pt x="2" y="160"/>
                    <a:pt x="2" y="160"/>
                    <a:pt x="3" y="160"/>
                  </a:cubicBezTo>
                  <a:cubicBezTo>
                    <a:pt x="3" y="160"/>
                    <a:pt x="4" y="160"/>
                    <a:pt x="4" y="160"/>
                  </a:cubicBezTo>
                  <a:cubicBezTo>
                    <a:pt x="4" y="161"/>
                    <a:pt x="4" y="160"/>
                    <a:pt x="4" y="159"/>
                  </a:cubicBezTo>
                  <a:cubicBezTo>
                    <a:pt x="5" y="159"/>
                    <a:pt x="4" y="161"/>
                    <a:pt x="4" y="162"/>
                  </a:cubicBezTo>
                  <a:cubicBezTo>
                    <a:pt x="4" y="163"/>
                    <a:pt x="4" y="164"/>
                    <a:pt x="4" y="164"/>
                  </a:cubicBezTo>
                  <a:cubicBezTo>
                    <a:pt x="5" y="165"/>
                    <a:pt x="5" y="165"/>
                    <a:pt x="5" y="166"/>
                  </a:cubicBezTo>
                  <a:cubicBezTo>
                    <a:pt x="5" y="166"/>
                    <a:pt x="5" y="166"/>
                    <a:pt x="5" y="168"/>
                  </a:cubicBezTo>
                  <a:cubicBezTo>
                    <a:pt x="5" y="169"/>
                    <a:pt x="5" y="169"/>
                    <a:pt x="6" y="169"/>
                  </a:cubicBezTo>
                  <a:cubicBezTo>
                    <a:pt x="7" y="169"/>
                    <a:pt x="7" y="170"/>
                    <a:pt x="7" y="171"/>
                  </a:cubicBezTo>
                  <a:cubicBezTo>
                    <a:pt x="7" y="172"/>
                    <a:pt x="8" y="173"/>
                    <a:pt x="8" y="173"/>
                  </a:cubicBezTo>
                  <a:cubicBezTo>
                    <a:pt x="8" y="174"/>
                    <a:pt x="9" y="174"/>
                    <a:pt x="9" y="175"/>
                  </a:cubicBezTo>
                  <a:cubicBezTo>
                    <a:pt x="10" y="176"/>
                    <a:pt x="10" y="176"/>
                    <a:pt x="10" y="177"/>
                  </a:cubicBezTo>
                  <a:cubicBezTo>
                    <a:pt x="11" y="178"/>
                    <a:pt x="11" y="178"/>
                    <a:pt x="12" y="178"/>
                  </a:cubicBezTo>
                  <a:cubicBezTo>
                    <a:pt x="12" y="178"/>
                    <a:pt x="12" y="178"/>
                    <a:pt x="12" y="179"/>
                  </a:cubicBezTo>
                  <a:cubicBezTo>
                    <a:pt x="13" y="181"/>
                    <a:pt x="13" y="180"/>
                    <a:pt x="12" y="181"/>
                  </a:cubicBezTo>
                  <a:cubicBezTo>
                    <a:pt x="12" y="181"/>
                    <a:pt x="11" y="180"/>
                    <a:pt x="11" y="181"/>
                  </a:cubicBezTo>
                  <a:cubicBezTo>
                    <a:pt x="11" y="182"/>
                    <a:pt x="12" y="183"/>
                    <a:pt x="12" y="183"/>
                  </a:cubicBezTo>
                  <a:cubicBezTo>
                    <a:pt x="11" y="183"/>
                    <a:pt x="11" y="183"/>
                    <a:pt x="10" y="183"/>
                  </a:cubicBezTo>
                  <a:cubicBezTo>
                    <a:pt x="10" y="183"/>
                    <a:pt x="11" y="185"/>
                    <a:pt x="11" y="186"/>
                  </a:cubicBezTo>
                  <a:cubicBezTo>
                    <a:pt x="12" y="187"/>
                    <a:pt x="12" y="187"/>
                    <a:pt x="13" y="188"/>
                  </a:cubicBezTo>
                  <a:cubicBezTo>
                    <a:pt x="13" y="189"/>
                    <a:pt x="13" y="189"/>
                    <a:pt x="13" y="189"/>
                  </a:cubicBezTo>
                  <a:cubicBezTo>
                    <a:pt x="13" y="189"/>
                    <a:pt x="14" y="190"/>
                    <a:pt x="13" y="190"/>
                  </a:cubicBezTo>
                  <a:cubicBezTo>
                    <a:pt x="13" y="191"/>
                    <a:pt x="12" y="191"/>
                    <a:pt x="13" y="192"/>
                  </a:cubicBezTo>
                  <a:cubicBezTo>
                    <a:pt x="13" y="193"/>
                    <a:pt x="13" y="193"/>
                    <a:pt x="13" y="193"/>
                  </a:cubicBezTo>
                  <a:cubicBezTo>
                    <a:pt x="12" y="193"/>
                    <a:pt x="13" y="193"/>
                    <a:pt x="13" y="193"/>
                  </a:cubicBezTo>
                  <a:cubicBezTo>
                    <a:pt x="14" y="193"/>
                    <a:pt x="14" y="193"/>
                    <a:pt x="15" y="193"/>
                  </a:cubicBezTo>
                  <a:cubicBezTo>
                    <a:pt x="16" y="194"/>
                    <a:pt x="16" y="194"/>
                    <a:pt x="17" y="193"/>
                  </a:cubicBezTo>
                  <a:cubicBezTo>
                    <a:pt x="17" y="193"/>
                    <a:pt x="18" y="192"/>
                    <a:pt x="19" y="193"/>
                  </a:cubicBezTo>
                  <a:cubicBezTo>
                    <a:pt x="21" y="193"/>
                    <a:pt x="21" y="193"/>
                    <a:pt x="22" y="192"/>
                  </a:cubicBezTo>
                  <a:cubicBezTo>
                    <a:pt x="22" y="192"/>
                    <a:pt x="22" y="191"/>
                    <a:pt x="22" y="190"/>
                  </a:cubicBezTo>
                  <a:cubicBezTo>
                    <a:pt x="21" y="189"/>
                    <a:pt x="21" y="188"/>
                    <a:pt x="22" y="187"/>
                  </a:cubicBezTo>
                  <a:cubicBezTo>
                    <a:pt x="22" y="186"/>
                    <a:pt x="23" y="185"/>
                    <a:pt x="23" y="186"/>
                  </a:cubicBezTo>
                  <a:cubicBezTo>
                    <a:pt x="24" y="186"/>
                    <a:pt x="24" y="186"/>
                    <a:pt x="24" y="186"/>
                  </a:cubicBezTo>
                  <a:cubicBezTo>
                    <a:pt x="24" y="185"/>
                    <a:pt x="24" y="184"/>
                    <a:pt x="25" y="184"/>
                  </a:cubicBezTo>
                  <a:cubicBezTo>
                    <a:pt x="26" y="184"/>
                    <a:pt x="27" y="184"/>
                    <a:pt x="28" y="184"/>
                  </a:cubicBezTo>
                  <a:cubicBezTo>
                    <a:pt x="29" y="184"/>
                    <a:pt x="30" y="184"/>
                    <a:pt x="31" y="184"/>
                  </a:cubicBezTo>
                  <a:cubicBezTo>
                    <a:pt x="31" y="184"/>
                    <a:pt x="32" y="184"/>
                    <a:pt x="32" y="184"/>
                  </a:cubicBezTo>
                  <a:cubicBezTo>
                    <a:pt x="33" y="183"/>
                    <a:pt x="33" y="180"/>
                    <a:pt x="34" y="180"/>
                  </a:cubicBezTo>
                  <a:cubicBezTo>
                    <a:pt x="34" y="179"/>
                    <a:pt x="35" y="177"/>
                    <a:pt x="35" y="176"/>
                  </a:cubicBezTo>
                  <a:cubicBezTo>
                    <a:pt x="35" y="175"/>
                    <a:pt x="35" y="174"/>
                    <a:pt x="35" y="174"/>
                  </a:cubicBezTo>
                  <a:cubicBezTo>
                    <a:pt x="36" y="173"/>
                    <a:pt x="35" y="173"/>
                    <a:pt x="35" y="171"/>
                  </a:cubicBezTo>
                  <a:cubicBezTo>
                    <a:pt x="35" y="170"/>
                    <a:pt x="35" y="170"/>
                    <a:pt x="36" y="169"/>
                  </a:cubicBezTo>
                  <a:cubicBezTo>
                    <a:pt x="36" y="168"/>
                    <a:pt x="36" y="168"/>
                    <a:pt x="35" y="167"/>
                  </a:cubicBezTo>
                  <a:cubicBezTo>
                    <a:pt x="35" y="167"/>
                    <a:pt x="35" y="166"/>
                    <a:pt x="36" y="166"/>
                  </a:cubicBezTo>
                  <a:cubicBezTo>
                    <a:pt x="36" y="165"/>
                    <a:pt x="36" y="165"/>
                    <a:pt x="35" y="164"/>
                  </a:cubicBezTo>
                  <a:cubicBezTo>
                    <a:pt x="35" y="163"/>
                    <a:pt x="35" y="162"/>
                    <a:pt x="36" y="163"/>
                  </a:cubicBezTo>
                  <a:cubicBezTo>
                    <a:pt x="36" y="163"/>
                    <a:pt x="36" y="162"/>
                    <a:pt x="36" y="162"/>
                  </a:cubicBezTo>
                  <a:cubicBezTo>
                    <a:pt x="36" y="161"/>
                    <a:pt x="36" y="161"/>
                    <a:pt x="37" y="160"/>
                  </a:cubicBezTo>
                  <a:cubicBezTo>
                    <a:pt x="37" y="159"/>
                    <a:pt x="37" y="159"/>
                    <a:pt x="36" y="157"/>
                  </a:cubicBezTo>
                  <a:cubicBezTo>
                    <a:pt x="35" y="156"/>
                    <a:pt x="33" y="155"/>
                    <a:pt x="34" y="155"/>
                  </a:cubicBezTo>
                  <a:cubicBezTo>
                    <a:pt x="35" y="155"/>
                    <a:pt x="36" y="156"/>
                    <a:pt x="37" y="155"/>
                  </a:cubicBezTo>
                  <a:cubicBezTo>
                    <a:pt x="37" y="154"/>
                    <a:pt x="35" y="153"/>
                    <a:pt x="35" y="153"/>
                  </a:cubicBezTo>
                  <a:cubicBezTo>
                    <a:pt x="34" y="153"/>
                    <a:pt x="33" y="154"/>
                    <a:pt x="33" y="153"/>
                  </a:cubicBezTo>
                  <a:cubicBezTo>
                    <a:pt x="34" y="153"/>
                    <a:pt x="35" y="153"/>
                    <a:pt x="36" y="153"/>
                  </a:cubicBezTo>
                  <a:cubicBezTo>
                    <a:pt x="37" y="153"/>
                    <a:pt x="38" y="154"/>
                    <a:pt x="38" y="153"/>
                  </a:cubicBezTo>
                  <a:cubicBezTo>
                    <a:pt x="38" y="152"/>
                    <a:pt x="38" y="152"/>
                    <a:pt x="39" y="152"/>
                  </a:cubicBezTo>
                  <a:cubicBezTo>
                    <a:pt x="40" y="152"/>
                    <a:pt x="41" y="151"/>
                    <a:pt x="41" y="150"/>
                  </a:cubicBezTo>
                  <a:cubicBezTo>
                    <a:pt x="41" y="150"/>
                    <a:pt x="40" y="150"/>
                    <a:pt x="41" y="149"/>
                  </a:cubicBezTo>
                  <a:cubicBezTo>
                    <a:pt x="42" y="149"/>
                    <a:pt x="42" y="149"/>
                    <a:pt x="41" y="148"/>
                  </a:cubicBezTo>
                  <a:cubicBezTo>
                    <a:pt x="41" y="147"/>
                    <a:pt x="42" y="147"/>
                    <a:pt x="42" y="148"/>
                  </a:cubicBezTo>
                  <a:cubicBezTo>
                    <a:pt x="42" y="150"/>
                    <a:pt x="42" y="151"/>
                    <a:pt x="43" y="150"/>
                  </a:cubicBezTo>
                  <a:cubicBezTo>
                    <a:pt x="43" y="149"/>
                    <a:pt x="43" y="148"/>
                    <a:pt x="44" y="148"/>
                  </a:cubicBezTo>
                  <a:cubicBezTo>
                    <a:pt x="44" y="147"/>
                    <a:pt x="44" y="149"/>
                    <a:pt x="44" y="148"/>
                  </a:cubicBezTo>
                  <a:cubicBezTo>
                    <a:pt x="45" y="147"/>
                    <a:pt x="44" y="147"/>
                    <a:pt x="45" y="147"/>
                  </a:cubicBezTo>
                  <a:cubicBezTo>
                    <a:pt x="46" y="146"/>
                    <a:pt x="45" y="148"/>
                    <a:pt x="46" y="148"/>
                  </a:cubicBezTo>
                  <a:cubicBezTo>
                    <a:pt x="46" y="147"/>
                    <a:pt x="46" y="146"/>
                    <a:pt x="46" y="146"/>
                  </a:cubicBezTo>
                  <a:cubicBezTo>
                    <a:pt x="46" y="145"/>
                    <a:pt x="45" y="144"/>
                    <a:pt x="45" y="143"/>
                  </a:cubicBezTo>
                  <a:cubicBezTo>
                    <a:pt x="44" y="142"/>
                    <a:pt x="45" y="142"/>
                    <a:pt x="46" y="141"/>
                  </a:cubicBezTo>
                  <a:cubicBezTo>
                    <a:pt x="46" y="141"/>
                    <a:pt x="47" y="140"/>
                    <a:pt x="47" y="139"/>
                  </a:cubicBezTo>
                  <a:cubicBezTo>
                    <a:pt x="48" y="138"/>
                    <a:pt x="48" y="139"/>
                    <a:pt x="49" y="138"/>
                  </a:cubicBezTo>
                  <a:cubicBezTo>
                    <a:pt x="50" y="138"/>
                    <a:pt x="49" y="137"/>
                    <a:pt x="48" y="136"/>
                  </a:cubicBezTo>
                  <a:cubicBezTo>
                    <a:pt x="48" y="135"/>
                    <a:pt x="49" y="133"/>
                    <a:pt x="48" y="133"/>
                  </a:cubicBezTo>
                  <a:cubicBezTo>
                    <a:pt x="47" y="133"/>
                    <a:pt x="46" y="133"/>
                    <a:pt x="46" y="131"/>
                  </a:cubicBezTo>
                  <a:cubicBezTo>
                    <a:pt x="45" y="130"/>
                    <a:pt x="46" y="130"/>
                    <a:pt x="46" y="129"/>
                  </a:cubicBezTo>
                  <a:cubicBezTo>
                    <a:pt x="46" y="128"/>
                    <a:pt x="45" y="127"/>
                    <a:pt x="45" y="127"/>
                  </a:cubicBezTo>
                  <a:cubicBezTo>
                    <a:pt x="44" y="128"/>
                    <a:pt x="45" y="128"/>
                    <a:pt x="45" y="129"/>
                  </a:cubicBezTo>
                  <a:cubicBezTo>
                    <a:pt x="45" y="130"/>
                    <a:pt x="44" y="129"/>
                    <a:pt x="44" y="129"/>
                  </a:cubicBezTo>
                  <a:cubicBezTo>
                    <a:pt x="43" y="129"/>
                    <a:pt x="43" y="128"/>
                    <a:pt x="42" y="127"/>
                  </a:cubicBezTo>
                  <a:cubicBezTo>
                    <a:pt x="42" y="127"/>
                    <a:pt x="42" y="126"/>
                    <a:pt x="42" y="126"/>
                  </a:cubicBezTo>
                  <a:cubicBezTo>
                    <a:pt x="42" y="126"/>
                    <a:pt x="41" y="126"/>
                    <a:pt x="41" y="127"/>
                  </a:cubicBezTo>
                  <a:cubicBezTo>
                    <a:pt x="40" y="127"/>
                    <a:pt x="40" y="127"/>
                    <a:pt x="40" y="126"/>
                  </a:cubicBezTo>
                  <a:cubicBezTo>
                    <a:pt x="39" y="125"/>
                    <a:pt x="39" y="125"/>
                    <a:pt x="38" y="125"/>
                  </a:cubicBezTo>
                  <a:cubicBezTo>
                    <a:pt x="38" y="126"/>
                    <a:pt x="37" y="125"/>
                    <a:pt x="37" y="124"/>
                  </a:cubicBezTo>
                  <a:cubicBezTo>
                    <a:pt x="38" y="123"/>
                    <a:pt x="38" y="124"/>
                    <a:pt x="37" y="122"/>
                  </a:cubicBezTo>
                  <a:cubicBezTo>
                    <a:pt x="36" y="121"/>
                    <a:pt x="36" y="121"/>
                    <a:pt x="36" y="119"/>
                  </a:cubicBezTo>
                  <a:cubicBezTo>
                    <a:pt x="36" y="117"/>
                    <a:pt x="36" y="116"/>
                    <a:pt x="36" y="115"/>
                  </a:cubicBezTo>
                  <a:cubicBezTo>
                    <a:pt x="36" y="114"/>
                    <a:pt x="36" y="114"/>
                    <a:pt x="36" y="113"/>
                  </a:cubicBezTo>
                  <a:cubicBezTo>
                    <a:pt x="36" y="112"/>
                    <a:pt x="35" y="112"/>
                    <a:pt x="36" y="111"/>
                  </a:cubicBezTo>
                  <a:cubicBezTo>
                    <a:pt x="36" y="111"/>
                    <a:pt x="35" y="109"/>
                    <a:pt x="36" y="109"/>
                  </a:cubicBezTo>
                  <a:cubicBezTo>
                    <a:pt x="36" y="109"/>
                    <a:pt x="37" y="109"/>
                    <a:pt x="37" y="110"/>
                  </a:cubicBezTo>
                  <a:cubicBezTo>
                    <a:pt x="38" y="111"/>
                    <a:pt x="38" y="111"/>
                    <a:pt x="38" y="110"/>
                  </a:cubicBezTo>
                  <a:cubicBezTo>
                    <a:pt x="38" y="109"/>
                    <a:pt x="36" y="109"/>
                    <a:pt x="37" y="108"/>
                  </a:cubicBezTo>
                  <a:cubicBezTo>
                    <a:pt x="37" y="107"/>
                    <a:pt x="37" y="105"/>
                    <a:pt x="37" y="104"/>
                  </a:cubicBezTo>
                  <a:cubicBezTo>
                    <a:pt x="38" y="103"/>
                    <a:pt x="37" y="103"/>
                    <a:pt x="38" y="102"/>
                  </a:cubicBezTo>
                  <a:cubicBezTo>
                    <a:pt x="38" y="102"/>
                    <a:pt x="38" y="102"/>
                    <a:pt x="37" y="101"/>
                  </a:cubicBezTo>
                  <a:cubicBezTo>
                    <a:pt x="36" y="100"/>
                    <a:pt x="36" y="101"/>
                    <a:pt x="37" y="99"/>
                  </a:cubicBezTo>
                  <a:cubicBezTo>
                    <a:pt x="37" y="98"/>
                    <a:pt x="37" y="98"/>
                    <a:pt x="37" y="98"/>
                  </a:cubicBezTo>
                  <a:cubicBezTo>
                    <a:pt x="38" y="99"/>
                    <a:pt x="38" y="99"/>
                    <a:pt x="39" y="98"/>
                  </a:cubicBezTo>
                  <a:cubicBezTo>
                    <a:pt x="39" y="98"/>
                    <a:pt x="40" y="96"/>
                    <a:pt x="40" y="96"/>
                  </a:cubicBezTo>
                  <a:cubicBezTo>
                    <a:pt x="40" y="96"/>
                    <a:pt x="40" y="94"/>
                    <a:pt x="39" y="93"/>
                  </a:cubicBezTo>
                  <a:cubicBezTo>
                    <a:pt x="39" y="92"/>
                    <a:pt x="38" y="92"/>
                    <a:pt x="38" y="91"/>
                  </a:cubicBezTo>
                  <a:cubicBezTo>
                    <a:pt x="38" y="90"/>
                    <a:pt x="39" y="90"/>
                    <a:pt x="39" y="90"/>
                  </a:cubicBezTo>
                  <a:cubicBezTo>
                    <a:pt x="39" y="90"/>
                    <a:pt x="39" y="91"/>
                    <a:pt x="39" y="92"/>
                  </a:cubicBezTo>
                  <a:cubicBezTo>
                    <a:pt x="40" y="94"/>
                    <a:pt x="40" y="95"/>
                    <a:pt x="41" y="95"/>
                  </a:cubicBezTo>
                  <a:cubicBezTo>
                    <a:pt x="41" y="94"/>
                    <a:pt x="41" y="92"/>
                    <a:pt x="41" y="93"/>
                  </a:cubicBezTo>
                  <a:cubicBezTo>
                    <a:pt x="42" y="93"/>
                    <a:pt x="43" y="93"/>
                    <a:pt x="43" y="92"/>
                  </a:cubicBezTo>
                  <a:cubicBezTo>
                    <a:pt x="43" y="92"/>
                    <a:pt x="42" y="92"/>
                    <a:pt x="42" y="91"/>
                  </a:cubicBezTo>
                  <a:cubicBezTo>
                    <a:pt x="41" y="90"/>
                    <a:pt x="42" y="90"/>
                    <a:pt x="43" y="89"/>
                  </a:cubicBezTo>
                  <a:cubicBezTo>
                    <a:pt x="43" y="89"/>
                    <a:pt x="44" y="88"/>
                    <a:pt x="44" y="88"/>
                  </a:cubicBezTo>
                  <a:cubicBezTo>
                    <a:pt x="44" y="87"/>
                    <a:pt x="45" y="87"/>
                    <a:pt x="45" y="87"/>
                  </a:cubicBezTo>
                  <a:cubicBezTo>
                    <a:pt x="46" y="88"/>
                    <a:pt x="46" y="88"/>
                    <a:pt x="47" y="87"/>
                  </a:cubicBezTo>
                  <a:cubicBezTo>
                    <a:pt x="47" y="86"/>
                    <a:pt x="46" y="87"/>
                    <a:pt x="47" y="86"/>
                  </a:cubicBezTo>
                  <a:cubicBezTo>
                    <a:pt x="48" y="85"/>
                    <a:pt x="47" y="84"/>
                    <a:pt x="48" y="84"/>
                  </a:cubicBezTo>
                  <a:cubicBezTo>
                    <a:pt x="49" y="84"/>
                    <a:pt x="49" y="83"/>
                    <a:pt x="49" y="83"/>
                  </a:cubicBezTo>
                  <a:cubicBezTo>
                    <a:pt x="49" y="82"/>
                    <a:pt x="49" y="85"/>
                    <a:pt x="50" y="84"/>
                  </a:cubicBezTo>
                  <a:cubicBezTo>
                    <a:pt x="51" y="83"/>
                    <a:pt x="51" y="82"/>
                    <a:pt x="52" y="82"/>
                  </a:cubicBezTo>
                  <a:cubicBezTo>
                    <a:pt x="53" y="82"/>
                    <a:pt x="53" y="81"/>
                    <a:pt x="53" y="80"/>
                  </a:cubicBezTo>
                  <a:cubicBezTo>
                    <a:pt x="53" y="79"/>
                    <a:pt x="54" y="79"/>
                    <a:pt x="54" y="80"/>
                  </a:cubicBezTo>
                  <a:cubicBezTo>
                    <a:pt x="54" y="81"/>
                    <a:pt x="54" y="80"/>
                    <a:pt x="55" y="79"/>
                  </a:cubicBezTo>
                  <a:cubicBezTo>
                    <a:pt x="56" y="78"/>
                    <a:pt x="56" y="78"/>
                    <a:pt x="57" y="76"/>
                  </a:cubicBezTo>
                  <a:cubicBezTo>
                    <a:pt x="57" y="75"/>
                    <a:pt x="57" y="74"/>
                    <a:pt x="58" y="73"/>
                  </a:cubicBezTo>
                  <a:cubicBezTo>
                    <a:pt x="58" y="72"/>
                    <a:pt x="60" y="71"/>
                    <a:pt x="60" y="70"/>
                  </a:cubicBezTo>
                  <a:cubicBezTo>
                    <a:pt x="60" y="70"/>
                    <a:pt x="61" y="69"/>
                    <a:pt x="60" y="68"/>
                  </a:cubicBezTo>
                  <a:cubicBezTo>
                    <a:pt x="59" y="67"/>
                    <a:pt x="59" y="67"/>
                    <a:pt x="58" y="67"/>
                  </a:cubicBezTo>
                  <a:cubicBezTo>
                    <a:pt x="58" y="66"/>
                    <a:pt x="57" y="66"/>
                    <a:pt x="58" y="65"/>
                  </a:cubicBezTo>
                  <a:cubicBezTo>
                    <a:pt x="58" y="65"/>
                    <a:pt x="58" y="65"/>
                    <a:pt x="57" y="64"/>
                  </a:cubicBezTo>
                  <a:cubicBezTo>
                    <a:pt x="57" y="64"/>
                    <a:pt x="56" y="63"/>
                    <a:pt x="57" y="63"/>
                  </a:cubicBezTo>
                  <a:cubicBezTo>
                    <a:pt x="58" y="62"/>
                    <a:pt x="59" y="61"/>
                    <a:pt x="59" y="60"/>
                  </a:cubicBezTo>
                  <a:cubicBezTo>
                    <a:pt x="60" y="59"/>
                    <a:pt x="60" y="59"/>
                    <a:pt x="60" y="58"/>
                  </a:cubicBezTo>
                  <a:cubicBezTo>
                    <a:pt x="60" y="56"/>
                    <a:pt x="59" y="57"/>
                    <a:pt x="59" y="56"/>
                  </a:cubicBezTo>
                  <a:cubicBezTo>
                    <a:pt x="59" y="55"/>
                    <a:pt x="59" y="55"/>
                    <a:pt x="60" y="55"/>
                  </a:cubicBezTo>
                  <a:cubicBezTo>
                    <a:pt x="61" y="55"/>
                    <a:pt x="61" y="55"/>
                    <a:pt x="62" y="54"/>
                  </a:cubicBezTo>
                  <a:cubicBezTo>
                    <a:pt x="62" y="54"/>
                    <a:pt x="61" y="54"/>
                    <a:pt x="61" y="53"/>
                  </a:cubicBezTo>
                  <a:cubicBezTo>
                    <a:pt x="61" y="53"/>
                    <a:pt x="62" y="54"/>
                    <a:pt x="62" y="53"/>
                  </a:cubicBezTo>
                  <a:cubicBezTo>
                    <a:pt x="62" y="52"/>
                    <a:pt x="62" y="52"/>
                    <a:pt x="63" y="52"/>
                  </a:cubicBezTo>
                  <a:cubicBezTo>
                    <a:pt x="63" y="53"/>
                    <a:pt x="65" y="54"/>
                    <a:pt x="64" y="53"/>
                  </a:cubicBezTo>
                  <a:cubicBezTo>
                    <a:pt x="64" y="51"/>
                    <a:pt x="63" y="51"/>
                    <a:pt x="63" y="49"/>
                  </a:cubicBezTo>
                  <a:cubicBezTo>
                    <a:pt x="63" y="48"/>
                    <a:pt x="63" y="47"/>
                    <a:pt x="64" y="48"/>
                  </a:cubicBezTo>
                  <a:cubicBezTo>
                    <a:pt x="65" y="49"/>
                    <a:pt x="66" y="50"/>
                    <a:pt x="66" y="49"/>
                  </a:cubicBezTo>
                  <a:cubicBezTo>
                    <a:pt x="66" y="48"/>
                    <a:pt x="66" y="47"/>
                    <a:pt x="67" y="48"/>
                  </a:cubicBezTo>
                  <a:cubicBezTo>
                    <a:pt x="67" y="49"/>
                    <a:pt x="67" y="49"/>
                    <a:pt x="68" y="49"/>
                  </a:cubicBezTo>
                  <a:cubicBezTo>
                    <a:pt x="69" y="50"/>
                    <a:pt x="68" y="49"/>
                    <a:pt x="69" y="48"/>
                  </a:cubicBezTo>
                  <a:cubicBezTo>
                    <a:pt x="69" y="48"/>
                    <a:pt x="69" y="49"/>
                    <a:pt x="70" y="49"/>
                  </a:cubicBezTo>
                  <a:cubicBezTo>
                    <a:pt x="70" y="49"/>
                    <a:pt x="70" y="48"/>
                    <a:pt x="71" y="49"/>
                  </a:cubicBezTo>
                  <a:cubicBezTo>
                    <a:pt x="72" y="50"/>
                    <a:pt x="72" y="49"/>
                    <a:pt x="73" y="49"/>
                  </a:cubicBezTo>
                  <a:cubicBezTo>
                    <a:pt x="74" y="49"/>
                    <a:pt x="75" y="49"/>
                    <a:pt x="75" y="49"/>
                  </a:cubicBezTo>
                  <a:cubicBezTo>
                    <a:pt x="75" y="49"/>
                    <a:pt x="74" y="47"/>
                    <a:pt x="73" y="45"/>
                  </a:cubicBezTo>
                  <a:cubicBezTo>
                    <a:pt x="73" y="43"/>
                    <a:pt x="71" y="42"/>
                    <a:pt x="71" y="41"/>
                  </a:cubicBezTo>
                  <a:cubicBezTo>
                    <a:pt x="70" y="40"/>
                    <a:pt x="71" y="39"/>
                    <a:pt x="72" y="37"/>
                  </a:cubicBezTo>
                  <a:cubicBezTo>
                    <a:pt x="72" y="36"/>
                    <a:pt x="72" y="35"/>
                    <a:pt x="72" y="34"/>
                  </a:cubicBezTo>
                  <a:cubicBezTo>
                    <a:pt x="72" y="33"/>
                    <a:pt x="72" y="32"/>
                    <a:pt x="71" y="32"/>
                  </a:cubicBezTo>
                  <a:cubicBezTo>
                    <a:pt x="70" y="31"/>
                    <a:pt x="69" y="30"/>
                    <a:pt x="69" y="29"/>
                  </a:cubicBezTo>
                  <a:cubicBezTo>
                    <a:pt x="69" y="27"/>
                    <a:pt x="70" y="26"/>
                    <a:pt x="70" y="25"/>
                  </a:cubicBezTo>
                  <a:cubicBezTo>
                    <a:pt x="71" y="24"/>
                    <a:pt x="69" y="24"/>
                    <a:pt x="69" y="24"/>
                  </a:cubicBezTo>
                  <a:cubicBezTo>
                    <a:pt x="68" y="25"/>
                    <a:pt x="68" y="22"/>
                    <a:pt x="68" y="21"/>
                  </a:cubicBezTo>
                  <a:cubicBezTo>
                    <a:pt x="68" y="19"/>
                    <a:pt x="68" y="18"/>
                    <a:pt x="68" y="17"/>
                  </a:cubicBezTo>
                  <a:cubicBezTo>
                    <a:pt x="69" y="16"/>
                    <a:pt x="67" y="14"/>
                    <a:pt x="66" y="14"/>
                  </a:cubicBezTo>
                  <a:cubicBezTo>
                    <a:pt x="65" y="15"/>
                    <a:pt x="65" y="12"/>
                    <a:pt x="64" y="11"/>
                  </a:cubicBezTo>
                  <a:cubicBezTo>
                    <a:pt x="63" y="10"/>
                    <a:pt x="60" y="9"/>
                    <a:pt x="59" y="8"/>
                  </a:cubicBezTo>
                  <a:cubicBezTo>
                    <a:pt x="58" y="8"/>
                    <a:pt x="54" y="4"/>
                    <a:pt x="52" y="4"/>
                  </a:cubicBezTo>
                  <a:cubicBezTo>
                    <a:pt x="51" y="3"/>
                    <a:pt x="50" y="1"/>
                    <a:pt x="50" y="0"/>
                  </a:cubicBez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68" name="Freeform 648">
              <a:extLst>
                <a:ext uri="{FF2B5EF4-FFF2-40B4-BE49-F238E27FC236}">
                  <a16:creationId xmlns:a16="http://schemas.microsoft.com/office/drawing/2014/main" id="{611DE368-00E7-4A02-9DED-F8E49E95B006}"/>
                </a:ext>
              </a:extLst>
            </p:cNvPr>
            <p:cNvSpPr>
              <a:spLocks/>
            </p:cNvSpPr>
            <p:nvPr/>
          </p:nvSpPr>
          <p:spPr bwMode="gray">
            <a:xfrm>
              <a:off x="7937410" y="2208671"/>
              <a:ext cx="393718" cy="499250"/>
            </a:xfrm>
            <a:custGeom>
              <a:avLst/>
              <a:gdLst>
                <a:gd name="T0" fmla="*/ 143 w 152"/>
                <a:gd name="T1" fmla="*/ 18 h 193"/>
                <a:gd name="T2" fmla="*/ 148 w 152"/>
                <a:gd name="T3" fmla="*/ 9 h 193"/>
                <a:gd name="T4" fmla="*/ 136 w 152"/>
                <a:gd name="T5" fmla="*/ 9 h 193"/>
                <a:gd name="T6" fmla="*/ 135 w 152"/>
                <a:gd name="T7" fmla="*/ 4 h 193"/>
                <a:gd name="T8" fmla="*/ 128 w 152"/>
                <a:gd name="T9" fmla="*/ 8 h 193"/>
                <a:gd name="T10" fmla="*/ 118 w 152"/>
                <a:gd name="T11" fmla="*/ 11 h 193"/>
                <a:gd name="T12" fmla="*/ 120 w 152"/>
                <a:gd name="T13" fmla="*/ 3 h 193"/>
                <a:gd name="T14" fmla="*/ 112 w 152"/>
                <a:gd name="T15" fmla="*/ 5 h 193"/>
                <a:gd name="T16" fmla="*/ 105 w 152"/>
                <a:gd name="T17" fmla="*/ 18 h 193"/>
                <a:gd name="T18" fmla="*/ 95 w 152"/>
                <a:gd name="T19" fmla="*/ 12 h 193"/>
                <a:gd name="T20" fmla="*/ 97 w 152"/>
                <a:gd name="T21" fmla="*/ 18 h 193"/>
                <a:gd name="T22" fmla="*/ 90 w 152"/>
                <a:gd name="T23" fmla="*/ 22 h 193"/>
                <a:gd name="T24" fmla="*/ 88 w 152"/>
                <a:gd name="T25" fmla="*/ 18 h 193"/>
                <a:gd name="T26" fmla="*/ 85 w 152"/>
                <a:gd name="T27" fmla="*/ 16 h 193"/>
                <a:gd name="T28" fmla="*/ 82 w 152"/>
                <a:gd name="T29" fmla="*/ 20 h 193"/>
                <a:gd name="T30" fmla="*/ 80 w 152"/>
                <a:gd name="T31" fmla="*/ 23 h 193"/>
                <a:gd name="T32" fmla="*/ 74 w 152"/>
                <a:gd name="T33" fmla="*/ 30 h 193"/>
                <a:gd name="T34" fmla="*/ 69 w 152"/>
                <a:gd name="T35" fmla="*/ 35 h 193"/>
                <a:gd name="T36" fmla="*/ 70 w 152"/>
                <a:gd name="T37" fmla="*/ 41 h 193"/>
                <a:gd name="T38" fmla="*/ 64 w 152"/>
                <a:gd name="T39" fmla="*/ 45 h 193"/>
                <a:gd name="T40" fmla="*/ 64 w 152"/>
                <a:gd name="T41" fmla="*/ 51 h 193"/>
                <a:gd name="T42" fmla="*/ 60 w 152"/>
                <a:gd name="T43" fmla="*/ 55 h 193"/>
                <a:gd name="T44" fmla="*/ 61 w 152"/>
                <a:gd name="T45" fmla="*/ 59 h 193"/>
                <a:gd name="T46" fmla="*/ 50 w 152"/>
                <a:gd name="T47" fmla="*/ 65 h 193"/>
                <a:gd name="T48" fmla="*/ 52 w 152"/>
                <a:gd name="T49" fmla="*/ 73 h 193"/>
                <a:gd name="T50" fmla="*/ 48 w 152"/>
                <a:gd name="T51" fmla="*/ 78 h 193"/>
                <a:gd name="T52" fmla="*/ 45 w 152"/>
                <a:gd name="T53" fmla="*/ 85 h 193"/>
                <a:gd name="T54" fmla="*/ 44 w 152"/>
                <a:gd name="T55" fmla="*/ 89 h 193"/>
                <a:gd name="T56" fmla="*/ 42 w 152"/>
                <a:gd name="T57" fmla="*/ 94 h 193"/>
                <a:gd name="T58" fmla="*/ 40 w 152"/>
                <a:gd name="T59" fmla="*/ 100 h 193"/>
                <a:gd name="T60" fmla="*/ 33 w 152"/>
                <a:gd name="T61" fmla="*/ 108 h 193"/>
                <a:gd name="T62" fmla="*/ 39 w 152"/>
                <a:gd name="T63" fmla="*/ 107 h 193"/>
                <a:gd name="T64" fmla="*/ 33 w 152"/>
                <a:gd name="T65" fmla="*/ 115 h 193"/>
                <a:gd name="T66" fmla="*/ 25 w 152"/>
                <a:gd name="T67" fmla="*/ 116 h 193"/>
                <a:gd name="T68" fmla="*/ 21 w 152"/>
                <a:gd name="T69" fmla="*/ 121 h 193"/>
                <a:gd name="T70" fmla="*/ 23 w 152"/>
                <a:gd name="T71" fmla="*/ 127 h 193"/>
                <a:gd name="T72" fmla="*/ 14 w 152"/>
                <a:gd name="T73" fmla="*/ 126 h 193"/>
                <a:gd name="T74" fmla="*/ 13 w 152"/>
                <a:gd name="T75" fmla="*/ 127 h 193"/>
                <a:gd name="T76" fmla="*/ 14 w 152"/>
                <a:gd name="T77" fmla="*/ 135 h 193"/>
                <a:gd name="T78" fmla="*/ 7 w 152"/>
                <a:gd name="T79" fmla="*/ 134 h 193"/>
                <a:gd name="T80" fmla="*/ 6 w 152"/>
                <a:gd name="T81" fmla="*/ 138 h 193"/>
                <a:gd name="T82" fmla="*/ 3 w 152"/>
                <a:gd name="T83" fmla="*/ 138 h 193"/>
                <a:gd name="T84" fmla="*/ 4 w 152"/>
                <a:gd name="T85" fmla="*/ 144 h 193"/>
                <a:gd name="T86" fmla="*/ 12 w 152"/>
                <a:gd name="T87" fmla="*/ 146 h 193"/>
                <a:gd name="T88" fmla="*/ 18 w 152"/>
                <a:gd name="T89" fmla="*/ 148 h 193"/>
                <a:gd name="T90" fmla="*/ 3 w 152"/>
                <a:gd name="T91" fmla="*/ 150 h 193"/>
                <a:gd name="T92" fmla="*/ 2 w 152"/>
                <a:gd name="T93" fmla="*/ 154 h 193"/>
                <a:gd name="T94" fmla="*/ 8 w 152"/>
                <a:gd name="T95" fmla="*/ 163 h 193"/>
                <a:gd name="T96" fmla="*/ 9 w 152"/>
                <a:gd name="T97" fmla="*/ 165 h 193"/>
                <a:gd name="T98" fmla="*/ 8 w 152"/>
                <a:gd name="T99" fmla="*/ 173 h 193"/>
                <a:gd name="T100" fmla="*/ 10 w 152"/>
                <a:gd name="T101" fmla="*/ 176 h 193"/>
                <a:gd name="T102" fmla="*/ 7 w 152"/>
                <a:gd name="T103" fmla="*/ 179 h 193"/>
                <a:gd name="T104" fmla="*/ 16 w 152"/>
                <a:gd name="T105" fmla="*/ 192 h 193"/>
                <a:gd name="T106" fmla="*/ 32 w 152"/>
                <a:gd name="T107" fmla="*/ 178 h 193"/>
                <a:gd name="T108" fmla="*/ 38 w 152"/>
                <a:gd name="T109" fmla="*/ 171 h 193"/>
                <a:gd name="T110" fmla="*/ 45 w 152"/>
                <a:gd name="T111" fmla="*/ 171 h 193"/>
                <a:gd name="T112" fmla="*/ 51 w 152"/>
                <a:gd name="T113" fmla="*/ 145 h 193"/>
                <a:gd name="T114" fmla="*/ 48 w 152"/>
                <a:gd name="T115" fmla="*/ 108 h 193"/>
                <a:gd name="T116" fmla="*/ 58 w 152"/>
                <a:gd name="T117" fmla="*/ 77 h 193"/>
                <a:gd name="T118" fmla="*/ 73 w 152"/>
                <a:gd name="T119" fmla="*/ 46 h 193"/>
                <a:gd name="T120" fmla="*/ 89 w 152"/>
                <a:gd name="T121" fmla="*/ 33 h 193"/>
                <a:gd name="T122" fmla="*/ 115 w 152"/>
                <a:gd name="T123" fmla="*/ 36 h 193"/>
                <a:gd name="T124" fmla="*/ 140 w 152"/>
                <a:gd name="T125" fmla="*/ 2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93">
                  <a:moveTo>
                    <a:pt x="152" y="20"/>
                  </a:moveTo>
                  <a:cubicBezTo>
                    <a:pt x="152" y="20"/>
                    <a:pt x="152" y="20"/>
                    <a:pt x="151" y="20"/>
                  </a:cubicBezTo>
                  <a:cubicBezTo>
                    <a:pt x="150" y="19"/>
                    <a:pt x="149" y="19"/>
                    <a:pt x="149" y="20"/>
                  </a:cubicBezTo>
                  <a:cubicBezTo>
                    <a:pt x="149" y="20"/>
                    <a:pt x="149" y="21"/>
                    <a:pt x="149" y="21"/>
                  </a:cubicBezTo>
                  <a:cubicBezTo>
                    <a:pt x="148" y="20"/>
                    <a:pt x="147" y="19"/>
                    <a:pt x="147" y="19"/>
                  </a:cubicBezTo>
                  <a:cubicBezTo>
                    <a:pt x="147" y="19"/>
                    <a:pt x="147" y="19"/>
                    <a:pt x="147" y="20"/>
                  </a:cubicBezTo>
                  <a:cubicBezTo>
                    <a:pt x="146" y="21"/>
                    <a:pt x="146" y="22"/>
                    <a:pt x="146" y="21"/>
                  </a:cubicBezTo>
                  <a:cubicBezTo>
                    <a:pt x="146" y="20"/>
                    <a:pt x="145" y="21"/>
                    <a:pt x="145" y="21"/>
                  </a:cubicBezTo>
                  <a:cubicBezTo>
                    <a:pt x="144" y="21"/>
                    <a:pt x="144" y="20"/>
                    <a:pt x="144" y="20"/>
                  </a:cubicBezTo>
                  <a:cubicBezTo>
                    <a:pt x="145" y="19"/>
                    <a:pt x="145" y="18"/>
                    <a:pt x="145" y="18"/>
                  </a:cubicBezTo>
                  <a:cubicBezTo>
                    <a:pt x="144" y="19"/>
                    <a:pt x="143" y="18"/>
                    <a:pt x="143" y="18"/>
                  </a:cubicBezTo>
                  <a:cubicBezTo>
                    <a:pt x="142" y="18"/>
                    <a:pt x="143" y="17"/>
                    <a:pt x="142" y="17"/>
                  </a:cubicBezTo>
                  <a:cubicBezTo>
                    <a:pt x="142" y="17"/>
                    <a:pt x="140" y="16"/>
                    <a:pt x="140" y="16"/>
                  </a:cubicBezTo>
                  <a:cubicBezTo>
                    <a:pt x="139" y="16"/>
                    <a:pt x="138" y="16"/>
                    <a:pt x="138" y="15"/>
                  </a:cubicBezTo>
                  <a:cubicBezTo>
                    <a:pt x="138" y="14"/>
                    <a:pt x="138" y="15"/>
                    <a:pt x="139" y="15"/>
                  </a:cubicBezTo>
                  <a:cubicBezTo>
                    <a:pt x="140" y="15"/>
                    <a:pt x="141" y="15"/>
                    <a:pt x="142" y="15"/>
                  </a:cubicBezTo>
                  <a:cubicBezTo>
                    <a:pt x="143" y="15"/>
                    <a:pt x="144" y="16"/>
                    <a:pt x="145" y="16"/>
                  </a:cubicBezTo>
                  <a:cubicBezTo>
                    <a:pt x="146" y="16"/>
                    <a:pt x="147" y="16"/>
                    <a:pt x="147" y="15"/>
                  </a:cubicBezTo>
                  <a:cubicBezTo>
                    <a:pt x="148" y="14"/>
                    <a:pt x="148" y="14"/>
                    <a:pt x="150" y="13"/>
                  </a:cubicBezTo>
                  <a:cubicBezTo>
                    <a:pt x="151" y="13"/>
                    <a:pt x="151" y="12"/>
                    <a:pt x="151" y="11"/>
                  </a:cubicBezTo>
                  <a:cubicBezTo>
                    <a:pt x="150" y="10"/>
                    <a:pt x="150" y="10"/>
                    <a:pt x="149" y="10"/>
                  </a:cubicBezTo>
                  <a:cubicBezTo>
                    <a:pt x="149" y="10"/>
                    <a:pt x="149" y="9"/>
                    <a:pt x="148" y="9"/>
                  </a:cubicBezTo>
                  <a:cubicBezTo>
                    <a:pt x="147" y="8"/>
                    <a:pt x="147" y="9"/>
                    <a:pt x="146" y="9"/>
                  </a:cubicBezTo>
                  <a:cubicBezTo>
                    <a:pt x="145" y="9"/>
                    <a:pt x="145" y="9"/>
                    <a:pt x="146" y="8"/>
                  </a:cubicBezTo>
                  <a:cubicBezTo>
                    <a:pt x="146" y="7"/>
                    <a:pt x="145" y="6"/>
                    <a:pt x="144" y="7"/>
                  </a:cubicBezTo>
                  <a:cubicBezTo>
                    <a:pt x="143" y="7"/>
                    <a:pt x="144" y="8"/>
                    <a:pt x="143" y="8"/>
                  </a:cubicBezTo>
                  <a:cubicBezTo>
                    <a:pt x="143" y="7"/>
                    <a:pt x="143" y="7"/>
                    <a:pt x="142" y="7"/>
                  </a:cubicBezTo>
                  <a:cubicBezTo>
                    <a:pt x="142" y="7"/>
                    <a:pt x="142" y="7"/>
                    <a:pt x="141" y="7"/>
                  </a:cubicBezTo>
                  <a:cubicBezTo>
                    <a:pt x="140" y="8"/>
                    <a:pt x="140" y="7"/>
                    <a:pt x="140" y="6"/>
                  </a:cubicBezTo>
                  <a:cubicBezTo>
                    <a:pt x="140" y="5"/>
                    <a:pt x="140" y="5"/>
                    <a:pt x="139" y="5"/>
                  </a:cubicBezTo>
                  <a:cubicBezTo>
                    <a:pt x="139" y="5"/>
                    <a:pt x="138" y="4"/>
                    <a:pt x="138" y="4"/>
                  </a:cubicBezTo>
                  <a:cubicBezTo>
                    <a:pt x="137" y="5"/>
                    <a:pt x="137" y="6"/>
                    <a:pt x="136" y="6"/>
                  </a:cubicBezTo>
                  <a:cubicBezTo>
                    <a:pt x="136" y="7"/>
                    <a:pt x="136" y="8"/>
                    <a:pt x="136" y="9"/>
                  </a:cubicBezTo>
                  <a:cubicBezTo>
                    <a:pt x="136" y="9"/>
                    <a:pt x="136" y="10"/>
                    <a:pt x="135" y="10"/>
                  </a:cubicBezTo>
                  <a:cubicBezTo>
                    <a:pt x="135" y="10"/>
                    <a:pt x="135" y="11"/>
                    <a:pt x="135" y="12"/>
                  </a:cubicBezTo>
                  <a:cubicBezTo>
                    <a:pt x="135" y="13"/>
                    <a:pt x="134" y="14"/>
                    <a:pt x="134" y="12"/>
                  </a:cubicBezTo>
                  <a:cubicBezTo>
                    <a:pt x="134" y="10"/>
                    <a:pt x="135" y="9"/>
                    <a:pt x="134" y="10"/>
                  </a:cubicBezTo>
                  <a:cubicBezTo>
                    <a:pt x="134" y="10"/>
                    <a:pt x="134" y="11"/>
                    <a:pt x="133" y="10"/>
                  </a:cubicBezTo>
                  <a:cubicBezTo>
                    <a:pt x="133" y="10"/>
                    <a:pt x="131" y="11"/>
                    <a:pt x="132" y="10"/>
                  </a:cubicBezTo>
                  <a:cubicBezTo>
                    <a:pt x="132" y="9"/>
                    <a:pt x="134" y="9"/>
                    <a:pt x="134" y="8"/>
                  </a:cubicBezTo>
                  <a:cubicBezTo>
                    <a:pt x="135" y="7"/>
                    <a:pt x="134" y="6"/>
                    <a:pt x="134" y="7"/>
                  </a:cubicBezTo>
                  <a:cubicBezTo>
                    <a:pt x="133" y="8"/>
                    <a:pt x="134" y="6"/>
                    <a:pt x="133" y="6"/>
                  </a:cubicBezTo>
                  <a:cubicBezTo>
                    <a:pt x="133" y="6"/>
                    <a:pt x="132" y="6"/>
                    <a:pt x="132" y="5"/>
                  </a:cubicBezTo>
                  <a:cubicBezTo>
                    <a:pt x="133" y="5"/>
                    <a:pt x="135" y="5"/>
                    <a:pt x="135" y="4"/>
                  </a:cubicBezTo>
                  <a:cubicBezTo>
                    <a:pt x="136" y="4"/>
                    <a:pt x="135" y="3"/>
                    <a:pt x="135" y="3"/>
                  </a:cubicBezTo>
                  <a:cubicBezTo>
                    <a:pt x="135" y="2"/>
                    <a:pt x="134" y="3"/>
                    <a:pt x="133" y="3"/>
                  </a:cubicBezTo>
                  <a:cubicBezTo>
                    <a:pt x="133" y="2"/>
                    <a:pt x="134" y="1"/>
                    <a:pt x="133" y="1"/>
                  </a:cubicBezTo>
                  <a:cubicBezTo>
                    <a:pt x="133" y="1"/>
                    <a:pt x="132" y="1"/>
                    <a:pt x="132" y="2"/>
                  </a:cubicBezTo>
                  <a:cubicBezTo>
                    <a:pt x="131" y="2"/>
                    <a:pt x="130" y="2"/>
                    <a:pt x="130" y="1"/>
                  </a:cubicBezTo>
                  <a:cubicBezTo>
                    <a:pt x="129" y="1"/>
                    <a:pt x="129" y="2"/>
                    <a:pt x="129" y="3"/>
                  </a:cubicBezTo>
                  <a:cubicBezTo>
                    <a:pt x="128" y="3"/>
                    <a:pt x="127" y="4"/>
                    <a:pt x="128" y="4"/>
                  </a:cubicBezTo>
                  <a:cubicBezTo>
                    <a:pt x="128" y="4"/>
                    <a:pt x="129" y="4"/>
                    <a:pt x="129" y="5"/>
                  </a:cubicBezTo>
                  <a:cubicBezTo>
                    <a:pt x="129" y="5"/>
                    <a:pt x="129" y="6"/>
                    <a:pt x="128" y="6"/>
                  </a:cubicBezTo>
                  <a:cubicBezTo>
                    <a:pt x="128" y="6"/>
                    <a:pt x="127" y="6"/>
                    <a:pt x="128" y="7"/>
                  </a:cubicBezTo>
                  <a:cubicBezTo>
                    <a:pt x="128" y="8"/>
                    <a:pt x="128" y="9"/>
                    <a:pt x="128" y="8"/>
                  </a:cubicBezTo>
                  <a:cubicBezTo>
                    <a:pt x="127" y="8"/>
                    <a:pt x="127" y="8"/>
                    <a:pt x="127" y="9"/>
                  </a:cubicBezTo>
                  <a:cubicBezTo>
                    <a:pt x="127" y="10"/>
                    <a:pt x="127" y="10"/>
                    <a:pt x="127" y="10"/>
                  </a:cubicBezTo>
                  <a:cubicBezTo>
                    <a:pt x="126" y="10"/>
                    <a:pt x="126" y="9"/>
                    <a:pt x="126" y="10"/>
                  </a:cubicBezTo>
                  <a:cubicBezTo>
                    <a:pt x="125" y="11"/>
                    <a:pt x="125" y="12"/>
                    <a:pt x="125" y="12"/>
                  </a:cubicBezTo>
                  <a:cubicBezTo>
                    <a:pt x="124" y="11"/>
                    <a:pt x="125" y="9"/>
                    <a:pt x="125" y="8"/>
                  </a:cubicBezTo>
                  <a:cubicBezTo>
                    <a:pt x="124" y="7"/>
                    <a:pt x="124" y="7"/>
                    <a:pt x="124" y="7"/>
                  </a:cubicBezTo>
                  <a:cubicBezTo>
                    <a:pt x="125" y="6"/>
                    <a:pt x="125" y="6"/>
                    <a:pt x="125" y="4"/>
                  </a:cubicBezTo>
                  <a:cubicBezTo>
                    <a:pt x="124" y="3"/>
                    <a:pt x="125" y="2"/>
                    <a:pt x="124" y="3"/>
                  </a:cubicBezTo>
                  <a:cubicBezTo>
                    <a:pt x="123" y="3"/>
                    <a:pt x="123" y="5"/>
                    <a:pt x="122" y="6"/>
                  </a:cubicBezTo>
                  <a:cubicBezTo>
                    <a:pt x="121" y="7"/>
                    <a:pt x="121" y="8"/>
                    <a:pt x="120" y="9"/>
                  </a:cubicBezTo>
                  <a:cubicBezTo>
                    <a:pt x="120" y="10"/>
                    <a:pt x="119" y="11"/>
                    <a:pt x="118" y="11"/>
                  </a:cubicBezTo>
                  <a:cubicBezTo>
                    <a:pt x="118" y="12"/>
                    <a:pt x="118" y="12"/>
                    <a:pt x="118" y="13"/>
                  </a:cubicBezTo>
                  <a:cubicBezTo>
                    <a:pt x="118" y="13"/>
                    <a:pt x="118" y="13"/>
                    <a:pt x="117" y="14"/>
                  </a:cubicBezTo>
                  <a:cubicBezTo>
                    <a:pt x="117" y="15"/>
                    <a:pt x="117" y="16"/>
                    <a:pt x="117" y="15"/>
                  </a:cubicBezTo>
                  <a:cubicBezTo>
                    <a:pt x="116" y="14"/>
                    <a:pt x="117" y="15"/>
                    <a:pt x="116" y="15"/>
                  </a:cubicBezTo>
                  <a:cubicBezTo>
                    <a:pt x="115" y="15"/>
                    <a:pt x="115" y="14"/>
                    <a:pt x="116" y="13"/>
                  </a:cubicBezTo>
                  <a:cubicBezTo>
                    <a:pt x="116" y="12"/>
                    <a:pt x="117" y="12"/>
                    <a:pt x="117" y="11"/>
                  </a:cubicBezTo>
                  <a:cubicBezTo>
                    <a:pt x="117" y="10"/>
                    <a:pt x="116" y="10"/>
                    <a:pt x="116" y="9"/>
                  </a:cubicBezTo>
                  <a:cubicBezTo>
                    <a:pt x="116" y="9"/>
                    <a:pt x="118" y="7"/>
                    <a:pt x="119" y="6"/>
                  </a:cubicBezTo>
                  <a:cubicBezTo>
                    <a:pt x="120" y="5"/>
                    <a:pt x="120" y="4"/>
                    <a:pt x="120" y="4"/>
                  </a:cubicBezTo>
                  <a:cubicBezTo>
                    <a:pt x="119" y="4"/>
                    <a:pt x="118" y="4"/>
                    <a:pt x="119" y="4"/>
                  </a:cubicBezTo>
                  <a:cubicBezTo>
                    <a:pt x="119" y="3"/>
                    <a:pt x="120" y="3"/>
                    <a:pt x="120" y="3"/>
                  </a:cubicBezTo>
                  <a:cubicBezTo>
                    <a:pt x="121" y="3"/>
                    <a:pt x="121" y="1"/>
                    <a:pt x="120" y="1"/>
                  </a:cubicBezTo>
                  <a:cubicBezTo>
                    <a:pt x="120" y="0"/>
                    <a:pt x="119" y="0"/>
                    <a:pt x="118" y="0"/>
                  </a:cubicBezTo>
                  <a:cubicBezTo>
                    <a:pt x="117" y="0"/>
                    <a:pt x="117" y="1"/>
                    <a:pt x="117" y="2"/>
                  </a:cubicBezTo>
                  <a:cubicBezTo>
                    <a:pt x="117" y="2"/>
                    <a:pt x="118" y="3"/>
                    <a:pt x="118" y="3"/>
                  </a:cubicBezTo>
                  <a:cubicBezTo>
                    <a:pt x="118" y="3"/>
                    <a:pt x="117" y="3"/>
                    <a:pt x="117" y="4"/>
                  </a:cubicBezTo>
                  <a:cubicBezTo>
                    <a:pt x="117" y="5"/>
                    <a:pt x="117" y="5"/>
                    <a:pt x="116" y="5"/>
                  </a:cubicBezTo>
                  <a:cubicBezTo>
                    <a:pt x="116" y="5"/>
                    <a:pt x="116" y="3"/>
                    <a:pt x="115" y="3"/>
                  </a:cubicBezTo>
                  <a:cubicBezTo>
                    <a:pt x="114" y="3"/>
                    <a:pt x="114" y="4"/>
                    <a:pt x="114" y="4"/>
                  </a:cubicBezTo>
                  <a:cubicBezTo>
                    <a:pt x="113" y="3"/>
                    <a:pt x="113" y="1"/>
                    <a:pt x="113" y="1"/>
                  </a:cubicBezTo>
                  <a:cubicBezTo>
                    <a:pt x="112" y="1"/>
                    <a:pt x="112" y="3"/>
                    <a:pt x="112" y="4"/>
                  </a:cubicBezTo>
                  <a:cubicBezTo>
                    <a:pt x="112" y="5"/>
                    <a:pt x="113" y="5"/>
                    <a:pt x="112" y="5"/>
                  </a:cubicBezTo>
                  <a:cubicBezTo>
                    <a:pt x="112" y="4"/>
                    <a:pt x="112" y="3"/>
                    <a:pt x="111" y="4"/>
                  </a:cubicBezTo>
                  <a:cubicBezTo>
                    <a:pt x="111" y="4"/>
                    <a:pt x="110" y="5"/>
                    <a:pt x="111" y="6"/>
                  </a:cubicBezTo>
                  <a:cubicBezTo>
                    <a:pt x="111" y="6"/>
                    <a:pt x="112" y="6"/>
                    <a:pt x="113" y="6"/>
                  </a:cubicBezTo>
                  <a:cubicBezTo>
                    <a:pt x="113" y="7"/>
                    <a:pt x="112" y="7"/>
                    <a:pt x="112" y="7"/>
                  </a:cubicBezTo>
                  <a:cubicBezTo>
                    <a:pt x="111" y="7"/>
                    <a:pt x="110" y="8"/>
                    <a:pt x="111" y="9"/>
                  </a:cubicBezTo>
                  <a:cubicBezTo>
                    <a:pt x="111" y="10"/>
                    <a:pt x="110" y="9"/>
                    <a:pt x="110" y="9"/>
                  </a:cubicBezTo>
                  <a:cubicBezTo>
                    <a:pt x="109" y="9"/>
                    <a:pt x="108" y="9"/>
                    <a:pt x="108" y="11"/>
                  </a:cubicBezTo>
                  <a:cubicBezTo>
                    <a:pt x="107" y="12"/>
                    <a:pt x="107" y="13"/>
                    <a:pt x="106" y="13"/>
                  </a:cubicBezTo>
                  <a:cubicBezTo>
                    <a:pt x="106" y="14"/>
                    <a:pt x="105" y="16"/>
                    <a:pt x="106" y="16"/>
                  </a:cubicBezTo>
                  <a:cubicBezTo>
                    <a:pt x="106" y="17"/>
                    <a:pt x="107" y="16"/>
                    <a:pt x="107" y="17"/>
                  </a:cubicBezTo>
                  <a:cubicBezTo>
                    <a:pt x="106" y="17"/>
                    <a:pt x="106" y="18"/>
                    <a:pt x="105" y="18"/>
                  </a:cubicBezTo>
                  <a:cubicBezTo>
                    <a:pt x="105" y="17"/>
                    <a:pt x="104" y="15"/>
                    <a:pt x="104" y="15"/>
                  </a:cubicBezTo>
                  <a:cubicBezTo>
                    <a:pt x="104" y="15"/>
                    <a:pt x="103" y="14"/>
                    <a:pt x="103" y="14"/>
                  </a:cubicBezTo>
                  <a:cubicBezTo>
                    <a:pt x="103" y="13"/>
                    <a:pt x="103" y="11"/>
                    <a:pt x="103" y="12"/>
                  </a:cubicBezTo>
                  <a:cubicBezTo>
                    <a:pt x="102" y="12"/>
                    <a:pt x="102" y="12"/>
                    <a:pt x="101" y="11"/>
                  </a:cubicBezTo>
                  <a:cubicBezTo>
                    <a:pt x="101" y="11"/>
                    <a:pt x="100" y="11"/>
                    <a:pt x="100" y="12"/>
                  </a:cubicBezTo>
                  <a:cubicBezTo>
                    <a:pt x="101" y="13"/>
                    <a:pt x="101" y="13"/>
                    <a:pt x="100" y="13"/>
                  </a:cubicBezTo>
                  <a:cubicBezTo>
                    <a:pt x="100" y="13"/>
                    <a:pt x="99" y="13"/>
                    <a:pt x="99" y="13"/>
                  </a:cubicBezTo>
                  <a:cubicBezTo>
                    <a:pt x="98" y="13"/>
                    <a:pt x="98" y="12"/>
                    <a:pt x="98" y="12"/>
                  </a:cubicBezTo>
                  <a:cubicBezTo>
                    <a:pt x="98" y="12"/>
                    <a:pt x="97" y="12"/>
                    <a:pt x="97" y="13"/>
                  </a:cubicBezTo>
                  <a:cubicBezTo>
                    <a:pt x="97" y="14"/>
                    <a:pt x="96" y="14"/>
                    <a:pt x="96" y="13"/>
                  </a:cubicBezTo>
                  <a:cubicBezTo>
                    <a:pt x="96" y="12"/>
                    <a:pt x="95" y="12"/>
                    <a:pt x="95" y="12"/>
                  </a:cubicBezTo>
                  <a:cubicBezTo>
                    <a:pt x="95" y="13"/>
                    <a:pt x="95" y="14"/>
                    <a:pt x="95" y="14"/>
                  </a:cubicBezTo>
                  <a:cubicBezTo>
                    <a:pt x="94" y="13"/>
                    <a:pt x="94" y="13"/>
                    <a:pt x="93" y="14"/>
                  </a:cubicBezTo>
                  <a:cubicBezTo>
                    <a:pt x="93" y="14"/>
                    <a:pt x="95" y="15"/>
                    <a:pt x="95" y="15"/>
                  </a:cubicBezTo>
                  <a:cubicBezTo>
                    <a:pt x="95" y="15"/>
                    <a:pt x="96" y="15"/>
                    <a:pt x="96" y="16"/>
                  </a:cubicBezTo>
                  <a:cubicBezTo>
                    <a:pt x="96" y="17"/>
                    <a:pt x="96" y="17"/>
                    <a:pt x="97" y="17"/>
                  </a:cubicBezTo>
                  <a:cubicBezTo>
                    <a:pt x="97" y="16"/>
                    <a:pt x="97" y="16"/>
                    <a:pt x="98" y="16"/>
                  </a:cubicBezTo>
                  <a:cubicBezTo>
                    <a:pt x="98" y="16"/>
                    <a:pt x="98" y="17"/>
                    <a:pt x="98" y="18"/>
                  </a:cubicBezTo>
                  <a:cubicBezTo>
                    <a:pt x="99" y="18"/>
                    <a:pt x="99" y="18"/>
                    <a:pt x="98" y="19"/>
                  </a:cubicBezTo>
                  <a:cubicBezTo>
                    <a:pt x="98" y="19"/>
                    <a:pt x="98" y="20"/>
                    <a:pt x="99" y="20"/>
                  </a:cubicBezTo>
                  <a:cubicBezTo>
                    <a:pt x="99" y="21"/>
                    <a:pt x="99" y="21"/>
                    <a:pt x="98" y="20"/>
                  </a:cubicBezTo>
                  <a:cubicBezTo>
                    <a:pt x="98" y="19"/>
                    <a:pt x="97" y="19"/>
                    <a:pt x="97" y="18"/>
                  </a:cubicBezTo>
                  <a:cubicBezTo>
                    <a:pt x="96" y="18"/>
                    <a:pt x="96" y="18"/>
                    <a:pt x="96" y="17"/>
                  </a:cubicBezTo>
                  <a:cubicBezTo>
                    <a:pt x="95" y="16"/>
                    <a:pt x="95" y="16"/>
                    <a:pt x="94" y="17"/>
                  </a:cubicBezTo>
                  <a:cubicBezTo>
                    <a:pt x="94" y="17"/>
                    <a:pt x="94" y="19"/>
                    <a:pt x="94" y="19"/>
                  </a:cubicBezTo>
                  <a:cubicBezTo>
                    <a:pt x="94" y="19"/>
                    <a:pt x="93" y="19"/>
                    <a:pt x="93" y="19"/>
                  </a:cubicBezTo>
                  <a:cubicBezTo>
                    <a:pt x="93" y="20"/>
                    <a:pt x="92" y="20"/>
                    <a:pt x="92" y="19"/>
                  </a:cubicBezTo>
                  <a:cubicBezTo>
                    <a:pt x="92" y="19"/>
                    <a:pt x="92" y="18"/>
                    <a:pt x="93" y="17"/>
                  </a:cubicBezTo>
                  <a:cubicBezTo>
                    <a:pt x="93" y="17"/>
                    <a:pt x="93" y="17"/>
                    <a:pt x="92" y="17"/>
                  </a:cubicBezTo>
                  <a:cubicBezTo>
                    <a:pt x="92" y="17"/>
                    <a:pt x="91" y="15"/>
                    <a:pt x="91" y="16"/>
                  </a:cubicBezTo>
                  <a:cubicBezTo>
                    <a:pt x="91" y="17"/>
                    <a:pt x="92" y="18"/>
                    <a:pt x="91" y="18"/>
                  </a:cubicBezTo>
                  <a:cubicBezTo>
                    <a:pt x="91" y="19"/>
                    <a:pt x="91" y="19"/>
                    <a:pt x="91" y="20"/>
                  </a:cubicBezTo>
                  <a:cubicBezTo>
                    <a:pt x="91" y="20"/>
                    <a:pt x="90" y="21"/>
                    <a:pt x="90" y="22"/>
                  </a:cubicBezTo>
                  <a:cubicBezTo>
                    <a:pt x="90" y="23"/>
                    <a:pt x="91" y="23"/>
                    <a:pt x="92" y="24"/>
                  </a:cubicBezTo>
                  <a:cubicBezTo>
                    <a:pt x="92" y="25"/>
                    <a:pt x="92" y="24"/>
                    <a:pt x="91" y="24"/>
                  </a:cubicBezTo>
                  <a:cubicBezTo>
                    <a:pt x="90" y="23"/>
                    <a:pt x="90" y="22"/>
                    <a:pt x="90" y="23"/>
                  </a:cubicBezTo>
                  <a:cubicBezTo>
                    <a:pt x="89" y="23"/>
                    <a:pt x="89" y="24"/>
                    <a:pt x="89" y="25"/>
                  </a:cubicBezTo>
                  <a:cubicBezTo>
                    <a:pt x="89" y="26"/>
                    <a:pt x="89" y="26"/>
                    <a:pt x="88" y="26"/>
                  </a:cubicBezTo>
                  <a:cubicBezTo>
                    <a:pt x="88" y="27"/>
                    <a:pt x="87" y="28"/>
                    <a:pt x="87" y="28"/>
                  </a:cubicBezTo>
                  <a:cubicBezTo>
                    <a:pt x="87" y="27"/>
                    <a:pt x="88" y="26"/>
                    <a:pt x="88" y="25"/>
                  </a:cubicBezTo>
                  <a:cubicBezTo>
                    <a:pt x="89" y="24"/>
                    <a:pt x="89" y="23"/>
                    <a:pt x="89" y="23"/>
                  </a:cubicBezTo>
                  <a:cubicBezTo>
                    <a:pt x="89" y="22"/>
                    <a:pt x="88" y="21"/>
                    <a:pt x="89" y="20"/>
                  </a:cubicBezTo>
                  <a:cubicBezTo>
                    <a:pt x="89" y="19"/>
                    <a:pt x="89" y="18"/>
                    <a:pt x="89" y="17"/>
                  </a:cubicBezTo>
                  <a:cubicBezTo>
                    <a:pt x="88" y="17"/>
                    <a:pt x="88" y="18"/>
                    <a:pt x="88" y="18"/>
                  </a:cubicBezTo>
                  <a:cubicBezTo>
                    <a:pt x="88" y="19"/>
                    <a:pt x="87" y="19"/>
                    <a:pt x="87" y="19"/>
                  </a:cubicBezTo>
                  <a:cubicBezTo>
                    <a:pt x="86" y="19"/>
                    <a:pt x="86" y="20"/>
                    <a:pt x="86" y="21"/>
                  </a:cubicBezTo>
                  <a:cubicBezTo>
                    <a:pt x="86" y="22"/>
                    <a:pt x="86" y="22"/>
                    <a:pt x="86" y="22"/>
                  </a:cubicBezTo>
                  <a:cubicBezTo>
                    <a:pt x="87" y="22"/>
                    <a:pt x="88" y="23"/>
                    <a:pt x="87" y="23"/>
                  </a:cubicBezTo>
                  <a:cubicBezTo>
                    <a:pt x="87" y="23"/>
                    <a:pt x="86" y="23"/>
                    <a:pt x="86" y="23"/>
                  </a:cubicBezTo>
                  <a:cubicBezTo>
                    <a:pt x="86" y="23"/>
                    <a:pt x="86" y="23"/>
                    <a:pt x="85" y="24"/>
                  </a:cubicBezTo>
                  <a:cubicBezTo>
                    <a:pt x="85" y="25"/>
                    <a:pt x="84" y="26"/>
                    <a:pt x="85" y="25"/>
                  </a:cubicBezTo>
                  <a:cubicBezTo>
                    <a:pt x="85" y="25"/>
                    <a:pt x="85" y="24"/>
                    <a:pt x="85" y="23"/>
                  </a:cubicBezTo>
                  <a:cubicBezTo>
                    <a:pt x="85" y="21"/>
                    <a:pt x="85" y="20"/>
                    <a:pt x="85" y="20"/>
                  </a:cubicBezTo>
                  <a:cubicBezTo>
                    <a:pt x="85" y="19"/>
                    <a:pt x="85" y="19"/>
                    <a:pt x="85" y="18"/>
                  </a:cubicBezTo>
                  <a:cubicBezTo>
                    <a:pt x="86" y="17"/>
                    <a:pt x="86" y="16"/>
                    <a:pt x="85" y="16"/>
                  </a:cubicBezTo>
                  <a:cubicBezTo>
                    <a:pt x="85" y="17"/>
                    <a:pt x="84" y="18"/>
                    <a:pt x="84" y="18"/>
                  </a:cubicBezTo>
                  <a:cubicBezTo>
                    <a:pt x="84" y="19"/>
                    <a:pt x="85" y="19"/>
                    <a:pt x="84" y="20"/>
                  </a:cubicBezTo>
                  <a:cubicBezTo>
                    <a:pt x="84" y="20"/>
                    <a:pt x="84" y="20"/>
                    <a:pt x="83" y="20"/>
                  </a:cubicBezTo>
                  <a:cubicBezTo>
                    <a:pt x="82" y="20"/>
                    <a:pt x="82" y="20"/>
                    <a:pt x="83" y="19"/>
                  </a:cubicBezTo>
                  <a:cubicBezTo>
                    <a:pt x="84" y="18"/>
                    <a:pt x="84" y="17"/>
                    <a:pt x="84" y="17"/>
                  </a:cubicBezTo>
                  <a:cubicBezTo>
                    <a:pt x="83" y="16"/>
                    <a:pt x="83" y="17"/>
                    <a:pt x="82" y="16"/>
                  </a:cubicBezTo>
                  <a:cubicBezTo>
                    <a:pt x="82" y="16"/>
                    <a:pt x="82" y="15"/>
                    <a:pt x="81" y="16"/>
                  </a:cubicBezTo>
                  <a:cubicBezTo>
                    <a:pt x="81" y="16"/>
                    <a:pt x="80" y="16"/>
                    <a:pt x="80" y="17"/>
                  </a:cubicBezTo>
                  <a:cubicBezTo>
                    <a:pt x="80" y="17"/>
                    <a:pt x="79" y="18"/>
                    <a:pt x="80" y="18"/>
                  </a:cubicBezTo>
                  <a:cubicBezTo>
                    <a:pt x="80" y="19"/>
                    <a:pt x="81" y="19"/>
                    <a:pt x="81" y="20"/>
                  </a:cubicBezTo>
                  <a:cubicBezTo>
                    <a:pt x="82" y="20"/>
                    <a:pt x="82" y="19"/>
                    <a:pt x="82" y="20"/>
                  </a:cubicBezTo>
                  <a:cubicBezTo>
                    <a:pt x="82" y="20"/>
                    <a:pt x="82" y="21"/>
                    <a:pt x="81" y="22"/>
                  </a:cubicBezTo>
                  <a:cubicBezTo>
                    <a:pt x="81" y="22"/>
                    <a:pt x="81" y="23"/>
                    <a:pt x="81" y="23"/>
                  </a:cubicBezTo>
                  <a:cubicBezTo>
                    <a:pt x="81" y="23"/>
                    <a:pt x="83" y="23"/>
                    <a:pt x="82" y="24"/>
                  </a:cubicBezTo>
                  <a:cubicBezTo>
                    <a:pt x="82" y="24"/>
                    <a:pt x="81" y="25"/>
                    <a:pt x="81" y="25"/>
                  </a:cubicBezTo>
                  <a:cubicBezTo>
                    <a:pt x="81" y="26"/>
                    <a:pt x="82" y="26"/>
                    <a:pt x="82" y="26"/>
                  </a:cubicBezTo>
                  <a:cubicBezTo>
                    <a:pt x="83" y="26"/>
                    <a:pt x="84" y="26"/>
                    <a:pt x="84" y="27"/>
                  </a:cubicBezTo>
                  <a:cubicBezTo>
                    <a:pt x="84" y="27"/>
                    <a:pt x="84" y="28"/>
                    <a:pt x="84" y="28"/>
                  </a:cubicBezTo>
                  <a:cubicBezTo>
                    <a:pt x="83" y="28"/>
                    <a:pt x="83" y="28"/>
                    <a:pt x="83" y="27"/>
                  </a:cubicBezTo>
                  <a:cubicBezTo>
                    <a:pt x="83" y="27"/>
                    <a:pt x="82" y="27"/>
                    <a:pt x="82" y="27"/>
                  </a:cubicBezTo>
                  <a:cubicBezTo>
                    <a:pt x="82" y="26"/>
                    <a:pt x="81" y="26"/>
                    <a:pt x="81" y="25"/>
                  </a:cubicBezTo>
                  <a:cubicBezTo>
                    <a:pt x="80" y="24"/>
                    <a:pt x="80" y="24"/>
                    <a:pt x="80" y="23"/>
                  </a:cubicBezTo>
                  <a:cubicBezTo>
                    <a:pt x="79" y="23"/>
                    <a:pt x="78" y="24"/>
                    <a:pt x="78" y="25"/>
                  </a:cubicBezTo>
                  <a:cubicBezTo>
                    <a:pt x="79" y="26"/>
                    <a:pt x="80" y="26"/>
                    <a:pt x="81" y="27"/>
                  </a:cubicBezTo>
                  <a:cubicBezTo>
                    <a:pt x="81" y="27"/>
                    <a:pt x="82" y="27"/>
                    <a:pt x="81" y="27"/>
                  </a:cubicBezTo>
                  <a:cubicBezTo>
                    <a:pt x="81" y="27"/>
                    <a:pt x="80" y="27"/>
                    <a:pt x="79" y="26"/>
                  </a:cubicBezTo>
                  <a:cubicBezTo>
                    <a:pt x="78" y="26"/>
                    <a:pt x="78" y="26"/>
                    <a:pt x="78" y="27"/>
                  </a:cubicBezTo>
                  <a:cubicBezTo>
                    <a:pt x="79" y="27"/>
                    <a:pt x="79" y="29"/>
                    <a:pt x="78" y="28"/>
                  </a:cubicBezTo>
                  <a:cubicBezTo>
                    <a:pt x="78" y="27"/>
                    <a:pt x="78" y="27"/>
                    <a:pt x="78" y="25"/>
                  </a:cubicBezTo>
                  <a:cubicBezTo>
                    <a:pt x="77" y="24"/>
                    <a:pt x="77" y="24"/>
                    <a:pt x="76" y="25"/>
                  </a:cubicBezTo>
                  <a:cubicBezTo>
                    <a:pt x="76" y="25"/>
                    <a:pt x="76" y="27"/>
                    <a:pt x="76" y="28"/>
                  </a:cubicBezTo>
                  <a:cubicBezTo>
                    <a:pt x="75" y="28"/>
                    <a:pt x="76" y="29"/>
                    <a:pt x="76" y="29"/>
                  </a:cubicBezTo>
                  <a:cubicBezTo>
                    <a:pt x="76" y="30"/>
                    <a:pt x="75" y="29"/>
                    <a:pt x="74" y="30"/>
                  </a:cubicBezTo>
                  <a:cubicBezTo>
                    <a:pt x="74" y="30"/>
                    <a:pt x="74" y="30"/>
                    <a:pt x="73" y="31"/>
                  </a:cubicBezTo>
                  <a:cubicBezTo>
                    <a:pt x="73" y="31"/>
                    <a:pt x="73" y="33"/>
                    <a:pt x="73" y="33"/>
                  </a:cubicBezTo>
                  <a:cubicBezTo>
                    <a:pt x="73" y="34"/>
                    <a:pt x="74" y="34"/>
                    <a:pt x="74" y="34"/>
                  </a:cubicBezTo>
                  <a:cubicBezTo>
                    <a:pt x="74" y="35"/>
                    <a:pt x="73" y="35"/>
                    <a:pt x="73" y="34"/>
                  </a:cubicBezTo>
                  <a:cubicBezTo>
                    <a:pt x="72" y="34"/>
                    <a:pt x="72" y="33"/>
                    <a:pt x="71" y="33"/>
                  </a:cubicBezTo>
                  <a:cubicBezTo>
                    <a:pt x="71" y="32"/>
                    <a:pt x="70" y="33"/>
                    <a:pt x="71" y="34"/>
                  </a:cubicBezTo>
                  <a:cubicBezTo>
                    <a:pt x="72" y="35"/>
                    <a:pt x="74" y="37"/>
                    <a:pt x="73" y="36"/>
                  </a:cubicBezTo>
                  <a:cubicBezTo>
                    <a:pt x="73" y="36"/>
                    <a:pt x="72" y="36"/>
                    <a:pt x="71" y="36"/>
                  </a:cubicBezTo>
                  <a:cubicBezTo>
                    <a:pt x="71" y="36"/>
                    <a:pt x="70" y="36"/>
                    <a:pt x="70" y="36"/>
                  </a:cubicBezTo>
                  <a:cubicBezTo>
                    <a:pt x="71" y="35"/>
                    <a:pt x="71" y="35"/>
                    <a:pt x="70" y="34"/>
                  </a:cubicBezTo>
                  <a:cubicBezTo>
                    <a:pt x="70" y="34"/>
                    <a:pt x="69" y="34"/>
                    <a:pt x="69" y="35"/>
                  </a:cubicBezTo>
                  <a:cubicBezTo>
                    <a:pt x="69" y="36"/>
                    <a:pt x="70" y="36"/>
                    <a:pt x="69" y="36"/>
                  </a:cubicBezTo>
                  <a:cubicBezTo>
                    <a:pt x="69" y="37"/>
                    <a:pt x="68" y="37"/>
                    <a:pt x="68" y="37"/>
                  </a:cubicBezTo>
                  <a:cubicBezTo>
                    <a:pt x="68" y="38"/>
                    <a:pt x="68" y="39"/>
                    <a:pt x="68" y="39"/>
                  </a:cubicBezTo>
                  <a:cubicBezTo>
                    <a:pt x="68" y="39"/>
                    <a:pt x="69" y="40"/>
                    <a:pt x="69" y="40"/>
                  </a:cubicBezTo>
                  <a:cubicBezTo>
                    <a:pt x="70" y="40"/>
                    <a:pt x="71" y="40"/>
                    <a:pt x="72" y="40"/>
                  </a:cubicBezTo>
                  <a:cubicBezTo>
                    <a:pt x="72" y="40"/>
                    <a:pt x="72" y="39"/>
                    <a:pt x="73" y="39"/>
                  </a:cubicBezTo>
                  <a:cubicBezTo>
                    <a:pt x="74" y="40"/>
                    <a:pt x="76" y="40"/>
                    <a:pt x="75" y="41"/>
                  </a:cubicBezTo>
                  <a:cubicBezTo>
                    <a:pt x="75" y="41"/>
                    <a:pt x="73" y="40"/>
                    <a:pt x="73" y="41"/>
                  </a:cubicBezTo>
                  <a:cubicBezTo>
                    <a:pt x="72" y="42"/>
                    <a:pt x="72" y="42"/>
                    <a:pt x="72" y="42"/>
                  </a:cubicBezTo>
                  <a:cubicBezTo>
                    <a:pt x="73" y="43"/>
                    <a:pt x="72" y="43"/>
                    <a:pt x="72" y="43"/>
                  </a:cubicBezTo>
                  <a:cubicBezTo>
                    <a:pt x="72" y="42"/>
                    <a:pt x="71" y="41"/>
                    <a:pt x="70" y="41"/>
                  </a:cubicBezTo>
                  <a:cubicBezTo>
                    <a:pt x="69" y="41"/>
                    <a:pt x="68" y="41"/>
                    <a:pt x="67" y="41"/>
                  </a:cubicBezTo>
                  <a:cubicBezTo>
                    <a:pt x="67" y="41"/>
                    <a:pt x="66" y="42"/>
                    <a:pt x="67" y="42"/>
                  </a:cubicBezTo>
                  <a:cubicBezTo>
                    <a:pt x="67" y="42"/>
                    <a:pt x="69" y="45"/>
                    <a:pt x="69" y="44"/>
                  </a:cubicBezTo>
                  <a:cubicBezTo>
                    <a:pt x="68" y="44"/>
                    <a:pt x="68" y="43"/>
                    <a:pt x="67" y="43"/>
                  </a:cubicBezTo>
                  <a:cubicBezTo>
                    <a:pt x="66" y="42"/>
                    <a:pt x="66" y="43"/>
                    <a:pt x="66" y="44"/>
                  </a:cubicBezTo>
                  <a:cubicBezTo>
                    <a:pt x="66" y="44"/>
                    <a:pt x="67" y="45"/>
                    <a:pt x="67" y="45"/>
                  </a:cubicBezTo>
                  <a:cubicBezTo>
                    <a:pt x="68" y="46"/>
                    <a:pt x="67" y="47"/>
                    <a:pt x="67" y="47"/>
                  </a:cubicBezTo>
                  <a:cubicBezTo>
                    <a:pt x="67" y="48"/>
                    <a:pt x="67" y="49"/>
                    <a:pt x="66" y="49"/>
                  </a:cubicBezTo>
                  <a:cubicBezTo>
                    <a:pt x="66" y="48"/>
                    <a:pt x="65" y="47"/>
                    <a:pt x="65" y="46"/>
                  </a:cubicBezTo>
                  <a:cubicBezTo>
                    <a:pt x="65" y="45"/>
                    <a:pt x="65" y="43"/>
                    <a:pt x="64" y="43"/>
                  </a:cubicBezTo>
                  <a:cubicBezTo>
                    <a:pt x="64" y="43"/>
                    <a:pt x="63" y="44"/>
                    <a:pt x="64" y="45"/>
                  </a:cubicBezTo>
                  <a:cubicBezTo>
                    <a:pt x="64" y="46"/>
                    <a:pt x="65" y="46"/>
                    <a:pt x="64" y="47"/>
                  </a:cubicBezTo>
                  <a:cubicBezTo>
                    <a:pt x="64" y="48"/>
                    <a:pt x="64" y="48"/>
                    <a:pt x="63" y="48"/>
                  </a:cubicBezTo>
                  <a:cubicBezTo>
                    <a:pt x="63" y="48"/>
                    <a:pt x="62" y="48"/>
                    <a:pt x="62" y="48"/>
                  </a:cubicBezTo>
                  <a:cubicBezTo>
                    <a:pt x="61" y="48"/>
                    <a:pt x="61" y="49"/>
                    <a:pt x="60" y="48"/>
                  </a:cubicBezTo>
                  <a:cubicBezTo>
                    <a:pt x="59" y="48"/>
                    <a:pt x="60" y="47"/>
                    <a:pt x="59" y="47"/>
                  </a:cubicBezTo>
                  <a:cubicBezTo>
                    <a:pt x="58" y="47"/>
                    <a:pt x="58" y="48"/>
                    <a:pt x="58" y="49"/>
                  </a:cubicBezTo>
                  <a:cubicBezTo>
                    <a:pt x="59" y="49"/>
                    <a:pt x="58" y="50"/>
                    <a:pt x="58" y="51"/>
                  </a:cubicBezTo>
                  <a:cubicBezTo>
                    <a:pt x="58" y="52"/>
                    <a:pt x="58" y="52"/>
                    <a:pt x="59" y="52"/>
                  </a:cubicBezTo>
                  <a:cubicBezTo>
                    <a:pt x="59" y="51"/>
                    <a:pt x="60" y="52"/>
                    <a:pt x="60" y="51"/>
                  </a:cubicBezTo>
                  <a:cubicBezTo>
                    <a:pt x="61" y="50"/>
                    <a:pt x="61" y="50"/>
                    <a:pt x="62" y="50"/>
                  </a:cubicBezTo>
                  <a:cubicBezTo>
                    <a:pt x="62" y="50"/>
                    <a:pt x="63" y="50"/>
                    <a:pt x="64" y="51"/>
                  </a:cubicBezTo>
                  <a:cubicBezTo>
                    <a:pt x="64" y="51"/>
                    <a:pt x="64" y="52"/>
                    <a:pt x="64" y="52"/>
                  </a:cubicBezTo>
                  <a:cubicBezTo>
                    <a:pt x="63" y="51"/>
                    <a:pt x="63" y="51"/>
                    <a:pt x="62" y="51"/>
                  </a:cubicBezTo>
                  <a:cubicBezTo>
                    <a:pt x="62" y="51"/>
                    <a:pt x="61" y="51"/>
                    <a:pt x="61" y="52"/>
                  </a:cubicBezTo>
                  <a:cubicBezTo>
                    <a:pt x="61" y="53"/>
                    <a:pt x="61" y="54"/>
                    <a:pt x="62" y="54"/>
                  </a:cubicBezTo>
                  <a:cubicBezTo>
                    <a:pt x="62" y="54"/>
                    <a:pt x="63" y="54"/>
                    <a:pt x="63" y="53"/>
                  </a:cubicBezTo>
                  <a:cubicBezTo>
                    <a:pt x="64" y="53"/>
                    <a:pt x="64" y="53"/>
                    <a:pt x="64" y="54"/>
                  </a:cubicBezTo>
                  <a:cubicBezTo>
                    <a:pt x="63" y="54"/>
                    <a:pt x="63" y="54"/>
                    <a:pt x="63" y="54"/>
                  </a:cubicBezTo>
                  <a:cubicBezTo>
                    <a:pt x="63" y="55"/>
                    <a:pt x="63" y="55"/>
                    <a:pt x="63" y="56"/>
                  </a:cubicBezTo>
                  <a:cubicBezTo>
                    <a:pt x="63" y="56"/>
                    <a:pt x="63" y="57"/>
                    <a:pt x="63" y="57"/>
                  </a:cubicBezTo>
                  <a:cubicBezTo>
                    <a:pt x="63" y="57"/>
                    <a:pt x="62" y="56"/>
                    <a:pt x="61" y="55"/>
                  </a:cubicBezTo>
                  <a:cubicBezTo>
                    <a:pt x="61" y="55"/>
                    <a:pt x="60" y="55"/>
                    <a:pt x="60" y="55"/>
                  </a:cubicBezTo>
                  <a:cubicBezTo>
                    <a:pt x="60" y="54"/>
                    <a:pt x="60" y="53"/>
                    <a:pt x="59" y="53"/>
                  </a:cubicBezTo>
                  <a:cubicBezTo>
                    <a:pt x="58" y="53"/>
                    <a:pt x="58" y="54"/>
                    <a:pt x="57" y="55"/>
                  </a:cubicBezTo>
                  <a:cubicBezTo>
                    <a:pt x="57" y="55"/>
                    <a:pt x="58" y="56"/>
                    <a:pt x="58" y="56"/>
                  </a:cubicBezTo>
                  <a:cubicBezTo>
                    <a:pt x="57" y="56"/>
                    <a:pt x="56" y="57"/>
                    <a:pt x="56" y="57"/>
                  </a:cubicBezTo>
                  <a:cubicBezTo>
                    <a:pt x="56" y="58"/>
                    <a:pt x="57" y="58"/>
                    <a:pt x="57" y="58"/>
                  </a:cubicBezTo>
                  <a:cubicBezTo>
                    <a:pt x="58" y="58"/>
                    <a:pt x="59" y="58"/>
                    <a:pt x="59" y="58"/>
                  </a:cubicBezTo>
                  <a:cubicBezTo>
                    <a:pt x="60" y="57"/>
                    <a:pt x="60" y="58"/>
                    <a:pt x="61" y="58"/>
                  </a:cubicBezTo>
                  <a:cubicBezTo>
                    <a:pt x="61" y="58"/>
                    <a:pt x="62" y="58"/>
                    <a:pt x="62" y="58"/>
                  </a:cubicBezTo>
                  <a:cubicBezTo>
                    <a:pt x="63" y="58"/>
                    <a:pt x="63" y="59"/>
                    <a:pt x="63" y="59"/>
                  </a:cubicBezTo>
                  <a:cubicBezTo>
                    <a:pt x="62" y="59"/>
                    <a:pt x="63" y="60"/>
                    <a:pt x="62" y="60"/>
                  </a:cubicBezTo>
                  <a:cubicBezTo>
                    <a:pt x="62" y="60"/>
                    <a:pt x="61" y="60"/>
                    <a:pt x="61" y="59"/>
                  </a:cubicBezTo>
                  <a:cubicBezTo>
                    <a:pt x="60" y="59"/>
                    <a:pt x="60" y="59"/>
                    <a:pt x="58" y="59"/>
                  </a:cubicBezTo>
                  <a:cubicBezTo>
                    <a:pt x="57" y="59"/>
                    <a:pt x="56" y="58"/>
                    <a:pt x="56" y="59"/>
                  </a:cubicBezTo>
                  <a:cubicBezTo>
                    <a:pt x="56" y="60"/>
                    <a:pt x="56" y="60"/>
                    <a:pt x="56" y="61"/>
                  </a:cubicBezTo>
                  <a:cubicBezTo>
                    <a:pt x="57" y="61"/>
                    <a:pt x="57" y="62"/>
                    <a:pt x="57" y="62"/>
                  </a:cubicBezTo>
                  <a:cubicBezTo>
                    <a:pt x="57" y="62"/>
                    <a:pt x="56" y="61"/>
                    <a:pt x="55" y="61"/>
                  </a:cubicBezTo>
                  <a:cubicBezTo>
                    <a:pt x="55" y="61"/>
                    <a:pt x="55" y="62"/>
                    <a:pt x="54" y="62"/>
                  </a:cubicBezTo>
                  <a:cubicBezTo>
                    <a:pt x="54" y="62"/>
                    <a:pt x="53" y="62"/>
                    <a:pt x="52" y="62"/>
                  </a:cubicBezTo>
                  <a:cubicBezTo>
                    <a:pt x="52" y="63"/>
                    <a:pt x="51" y="63"/>
                    <a:pt x="51" y="63"/>
                  </a:cubicBezTo>
                  <a:cubicBezTo>
                    <a:pt x="52" y="64"/>
                    <a:pt x="53" y="65"/>
                    <a:pt x="53" y="65"/>
                  </a:cubicBezTo>
                  <a:cubicBezTo>
                    <a:pt x="53" y="66"/>
                    <a:pt x="52" y="65"/>
                    <a:pt x="52" y="65"/>
                  </a:cubicBezTo>
                  <a:cubicBezTo>
                    <a:pt x="51" y="65"/>
                    <a:pt x="51" y="64"/>
                    <a:pt x="50" y="65"/>
                  </a:cubicBezTo>
                  <a:cubicBezTo>
                    <a:pt x="50" y="65"/>
                    <a:pt x="50" y="66"/>
                    <a:pt x="50" y="66"/>
                  </a:cubicBezTo>
                  <a:cubicBezTo>
                    <a:pt x="50" y="66"/>
                    <a:pt x="49" y="67"/>
                    <a:pt x="49" y="68"/>
                  </a:cubicBezTo>
                  <a:cubicBezTo>
                    <a:pt x="49" y="68"/>
                    <a:pt x="50" y="69"/>
                    <a:pt x="50" y="69"/>
                  </a:cubicBezTo>
                  <a:cubicBezTo>
                    <a:pt x="51" y="69"/>
                    <a:pt x="51" y="68"/>
                    <a:pt x="52" y="68"/>
                  </a:cubicBezTo>
                  <a:cubicBezTo>
                    <a:pt x="53" y="68"/>
                    <a:pt x="52" y="69"/>
                    <a:pt x="51" y="69"/>
                  </a:cubicBezTo>
                  <a:cubicBezTo>
                    <a:pt x="50" y="70"/>
                    <a:pt x="50" y="71"/>
                    <a:pt x="50" y="70"/>
                  </a:cubicBezTo>
                  <a:cubicBezTo>
                    <a:pt x="50" y="69"/>
                    <a:pt x="49" y="69"/>
                    <a:pt x="48" y="69"/>
                  </a:cubicBezTo>
                  <a:cubicBezTo>
                    <a:pt x="48" y="69"/>
                    <a:pt x="49" y="70"/>
                    <a:pt x="49" y="71"/>
                  </a:cubicBezTo>
                  <a:cubicBezTo>
                    <a:pt x="49" y="71"/>
                    <a:pt x="48" y="73"/>
                    <a:pt x="48" y="73"/>
                  </a:cubicBezTo>
                  <a:cubicBezTo>
                    <a:pt x="49" y="73"/>
                    <a:pt x="50" y="72"/>
                    <a:pt x="50" y="72"/>
                  </a:cubicBezTo>
                  <a:cubicBezTo>
                    <a:pt x="51" y="73"/>
                    <a:pt x="51" y="74"/>
                    <a:pt x="52" y="73"/>
                  </a:cubicBezTo>
                  <a:cubicBezTo>
                    <a:pt x="52" y="73"/>
                    <a:pt x="54" y="72"/>
                    <a:pt x="55" y="72"/>
                  </a:cubicBezTo>
                  <a:cubicBezTo>
                    <a:pt x="55" y="72"/>
                    <a:pt x="55" y="72"/>
                    <a:pt x="54" y="73"/>
                  </a:cubicBezTo>
                  <a:cubicBezTo>
                    <a:pt x="53" y="74"/>
                    <a:pt x="53" y="74"/>
                    <a:pt x="52" y="74"/>
                  </a:cubicBezTo>
                  <a:cubicBezTo>
                    <a:pt x="52" y="75"/>
                    <a:pt x="51" y="75"/>
                    <a:pt x="51" y="75"/>
                  </a:cubicBezTo>
                  <a:cubicBezTo>
                    <a:pt x="51" y="74"/>
                    <a:pt x="51" y="73"/>
                    <a:pt x="50" y="73"/>
                  </a:cubicBezTo>
                  <a:cubicBezTo>
                    <a:pt x="49" y="73"/>
                    <a:pt x="49" y="75"/>
                    <a:pt x="48" y="75"/>
                  </a:cubicBezTo>
                  <a:cubicBezTo>
                    <a:pt x="48" y="74"/>
                    <a:pt x="48" y="73"/>
                    <a:pt x="48" y="74"/>
                  </a:cubicBezTo>
                  <a:cubicBezTo>
                    <a:pt x="47" y="74"/>
                    <a:pt x="47" y="75"/>
                    <a:pt x="47" y="76"/>
                  </a:cubicBezTo>
                  <a:cubicBezTo>
                    <a:pt x="48" y="76"/>
                    <a:pt x="49" y="77"/>
                    <a:pt x="49" y="78"/>
                  </a:cubicBezTo>
                  <a:cubicBezTo>
                    <a:pt x="50" y="79"/>
                    <a:pt x="50" y="80"/>
                    <a:pt x="49" y="79"/>
                  </a:cubicBezTo>
                  <a:cubicBezTo>
                    <a:pt x="49" y="79"/>
                    <a:pt x="48" y="78"/>
                    <a:pt x="48" y="78"/>
                  </a:cubicBezTo>
                  <a:cubicBezTo>
                    <a:pt x="48" y="77"/>
                    <a:pt x="47" y="77"/>
                    <a:pt x="47" y="78"/>
                  </a:cubicBezTo>
                  <a:cubicBezTo>
                    <a:pt x="46" y="78"/>
                    <a:pt x="46" y="79"/>
                    <a:pt x="46" y="79"/>
                  </a:cubicBezTo>
                  <a:cubicBezTo>
                    <a:pt x="46" y="80"/>
                    <a:pt x="46" y="81"/>
                    <a:pt x="46" y="81"/>
                  </a:cubicBezTo>
                  <a:cubicBezTo>
                    <a:pt x="47" y="82"/>
                    <a:pt x="47" y="83"/>
                    <a:pt x="47" y="82"/>
                  </a:cubicBezTo>
                  <a:cubicBezTo>
                    <a:pt x="47" y="82"/>
                    <a:pt x="46" y="82"/>
                    <a:pt x="46" y="81"/>
                  </a:cubicBezTo>
                  <a:cubicBezTo>
                    <a:pt x="45" y="81"/>
                    <a:pt x="45" y="82"/>
                    <a:pt x="45" y="82"/>
                  </a:cubicBezTo>
                  <a:cubicBezTo>
                    <a:pt x="45" y="83"/>
                    <a:pt x="45" y="83"/>
                    <a:pt x="46" y="84"/>
                  </a:cubicBezTo>
                  <a:cubicBezTo>
                    <a:pt x="47" y="84"/>
                    <a:pt x="46" y="85"/>
                    <a:pt x="47" y="85"/>
                  </a:cubicBezTo>
                  <a:cubicBezTo>
                    <a:pt x="47" y="85"/>
                    <a:pt x="48" y="85"/>
                    <a:pt x="47" y="85"/>
                  </a:cubicBezTo>
                  <a:cubicBezTo>
                    <a:pt x="47" y="86"/>
                    <a:pt x="47" y="85"/>
                    <a:pt x="46" y="86"/>
                  </a:cubicBezTo>
                  <a:cubicBezTo>
                    <a:pt x="46" y="86"/>
                    <a:pt x="46" y="86"/>
                    <a:pt x="45" y="85"/>
                  </a:cubicBezTo>
                  <a:cubicBezTo>
                    <a:pt x="45" y="84"/>
                    <a:pt x="45" y="84"/>
                    <a:pt x="45" y="84"/>
                  </a:cubicBezTo>
                  <a:cubicBezTo>
                    <a:pt x="44" y="84"/>
                    <a:pt x="44" y="85"/>
                    <a:pt x="44" y="85"/>
                  </a:cubicBezTo>
                  <a:cubicBezTo>
                    <a:pt x="44" y="86"/>
                    <a:pt x="43" y="87"/>
                    <a:pt x="44" y="87"/>
                  </a:cubicBezTo>
                  <a:cubicBezTo>
                    <a:pt x="44" y="88"/>
                    <a:pt x="44" y="88"/>
                    <a:pt x="45" y="87"/>
                  </a:cubicBezTo>
                  <a:cubicBezTo>
                    <a:pt x="45" y="87"/>
                    <a:pt x="45" y="87"/>
                    <a:pt x="45" y="88"/>
                  </a:cubicBezTo>
                  <a:cubicBezTo>
                    <a:pt x="45" y="89"/>
                    <a:pt x="45" y="90"/>
                    <a:pt x="46" y="90"/>
                  </a:cubicBezTo>
                  <a:cubicBezTo>
                    <a:pt x="46" y="89"/>
                    <a:pt x="47" y="89"/>
                    <a:pt x="48" y="88"/>
                  </a:cubicBezTo>
                  <a:cubicBezTo>
                    <a:pt x="48" y="87"/>
                    <a:pt x="49" y="87"/>
                    <a:pt x="48" y="88"/>
                  </a:cubicBezTo>
                  <a:cubicBezTo>
                    <a:pt x="48" y="89"/>
                    <a:pt x="47" y="90"/>
                    <a:pt x="46" y="90"/>
                  </a:cubicBezTo>
                  <a:cubicBezTo>
                    <a:pt x="45" y="91"/>
                    <a:pt x="45" y="91"/>
                    <a:pt x="45" y="91"/>
                  </a:cubicBezTo>
                  <a:cubicBezTo>
                    <a:pt x="45" y="90"/>
                    <a:pt x="45" y="89"/>
                    <a:pt x="44" y="89"/>
                  </a:cubicBezTo>
                  <a:cubicBezTo>
                    <a:pt x="44" y="89"/>
                    <a:pt x="43" y="89"/>
                    <a:pt x="43" y="90"/>
                  </a:cubicBezTo>
                  <a:cubicBezTo>
                    <a:pt x="43" y="91"/>
                    <a:pt x="43" y="90"/>
                    <a:pt x="42" y="91"/>
                  </a:cubicBezTo>
                  <a:cubicBezTo>
                    <a:pt x="42" y="91"/>
                    <a:pt x="41" y="92"/>
                    <a:pt x="41" y="93"/>
                  </a:cubicBezTo>
                  <a:cubicBezTo>
                    <a:pt x="40" y="93"/>
                    <a:pt x="40" y="92"/>
                    <a:pt x="40" y="93"/>
                  </a:cubicBezTo>
                  <a:cubicBezTo>
                    <a:pt x="39" y="93"/>
                    <a:pt x="39" y="94"/>
                    <a:pt x="38" y="93"/>
                  </a:cubicBezTo>
                  <a:cubicBezTo>
                    <a:pt x="38" y="93"/>
                    <a:pt x="37" y="93"/>
                    <a:pt x="37" y="93"/>
                  </a:cubicBezTo>
                  <a:cubicBezTo>
                    <a:pt x="36" y="93"/>
                    <a:pt x="35" y="94"/>
                    <a:pt x="36" y="94"/>
                  </a:cubicBezTo>
                  <a:cubicBezTo>
                    <a:pt x="36" y="94"/>
                    <a:pt x="37" y="93"/>
                    <a:pt x="38" y="94"/>
                  </a:cubicBezTo>
                  <a:cubicBezTo>
                    <a:pt x="38" y="94"/>
                    <a:pt x="38" y="96"/>
                    <a:pt x="39" y="95"/>
                  </a:cubicBezTo>
                  <a:cubicBezTo>
                    <a:pt x="39" y="95"/>
                    <a:pt x="39" y="96"/>
                    <a:pt x="40" y="95"/>
                  </a:cubicBezTo>
                  <a:cubicBezTo>
                    <a:pt x="40" y="94"/>
                    <a:pt x="41" y="94"/>
                    <a:pt x="42" y="94"/>
                  </a:cubicBezTo>
                  <a:cubicBezTo>
                    <a:pt x="42" y="93"/>
                    <a:pt x="43" y="92"/>
                    <a:pt x="44" y="92"/>
                  </a:cubicBezTo>
                  <a:cubicBezTo>
                    <a:pt x="44" y="92"/>
                    <a:pt x="44" y="92"/>
                    <a:pt x="43" y="93"/>
                  </a:cubicBezTo>
                  <a:cubicBezTo>
                    <a:pt x="43" y="93"/>
                    <a:pt x="44" y="92"/>
                    <a:pt x="45" y="93"/>
                  </a:cubicBezTo>
                  <a:cubicBezTo>
                    <a:pt x="46" y="93"/>
                    <a:pt x="46" y="94"/>
                    <a:pt x="46" y="94"/>
                  </a:cubicBezTo>
                  <a:cubicBezTo>
                    <a:pt x="46" y="94"/>
                    <a:pt x="44" y="93"/>
                    <a:pt x="43" y="93"/>
                  </a:cubicBezTo>
                  <a:cubicBezTo>
                    <a:pt x="42" y="94"/>
                    <a:pt x="41" y="95"/>
                    <a:pt x="42" y="95"/>
                  </a:cubicBezTo>
                  <a:cubicBezTo>
                    <a:pt x="42" y="95"/>
                    <a:pt x="43" y="95"/>
                    <a:pt x="42" y="96"/>
                  </a:cubicBezTo>
                  <a:cubicBezTo>
                    <a:pt x="41" y="96"/>
                    <a:pt x="40" y="96"/>
                    <a:pt x="40" y="96"/>
                  </a:cubicBezTo>
                  <a:cubicBezTo>
                    <a:pt x="40" y="97"/>
                    <a:pt x="40" y="97"/>
                    <a:pt x="41" y="98"/>
                  </a:cubicBezTo>
                  <a:cubicBezTo>
                    <a:pt x="41" y="98"/>
                    <a:pt x="40" y="98"/>
                    <a:pt x="40" y="99"/>
                  </a:cubicBezTo>
                  <a:cubicBezTo>
                    <a:pt x="41" y="100"/>
                    <a:pt x="41" y="100"/>
                    <a:pt x="40" y="100"/>
                  </a:cubicBezTo>
                  <a:cubicBezTo>
                    <a:pt x="40" y="101"/>
                    <a:pt x="39" y="103"/>
                    <a:pt x="39" y="102"/>
                  </a:cubicBezTo>
                  <a:cubicBezTo>
                    <a:pt x="39" y="101"/>
                    <a:pt x="39" y="100"/>
                    <a:pt x="39" y="99"/>
                  </a:cubicBezTo>
                  <a:cubicBezTo>
                    <a:pt x="38" y="99"/>
                    <a:pt x="38" y="99"/>
                    <a:pt x="38" y="99"/>
                  </a:cubicBezTo>
                  <a:cubicBezTo>
                    <a:pt x="37" y="98"/>
                    <a:pt x="37" y="98"/>
                    <a:pt x="37" y="99"/>
                  </a:cubicBezTo>
                  <a:cubicBezTo>
                    <a:pt x="36" y="99"/>
                    <a:pt x="36" y="98"/>
                    <a:pt x="36" y="100"/>
                  </a:cubicBezTo>
                  <a:cubicBezTo>
                    <a:pt x="35" y="101"/>
                    <a:pt x="35" y="101"/>
                    <a:pt x="35" y="101"/>
                  </a:cubicBezTo>
                  <a:cubicBezTo>
                    <a:pt x="35" y="101"/>
                    <a:pt x="34" y="101"/>
                    <a:pt x="34" y="103"/>
                  </a:cubicBezTo>
                  <a:cubicBezTo>
                    <a:pt x="33" y="104"/>
                    <a:pt x="33" y="104"/>
                    <a:pt x="33" y="105"/>
                  </a:cubicBezTo>
                  <a:cubicBezTo>
                    <a:pt x="32" y="106"/>
                    <a:pt x="32" y="105"/>
                    <a:pt x="32" y="106"/>
                  </a:cubicBezTo>
                  <a:cubicBezTo>
                    <a:pt x="31" y="107"/>
                    <a:pt x="31" y="107"/>
                    <a:pt x="32" y="107"/>
                  </a:cubicBezTo>
                  <a:cubicBezTo>
                    <a:pt x="32" y="108"/>
                    <a:pt x="33" y="108"/>
                    <a:pt x="33" y="108"/>
                  </a:cubicBezTo>
                  <a:cubicBezTo>
                    <a:pt x="32" y="108"/>
                    <a:pt x="32" y="108"/>
                    <a:pt x="31" y="108"/>
                  </a:cubicBezTo>
                  <a:cubicBezTo>
                    <a:pt x="31" y="108"/>
                    <a:pt x="29" y="109"/>
                    <a:pt x="29" y="110"/>
                  </a:cubicBezTo>
                  <a:cubicBezTo>
                    <a:pt x="29" y="112"/>
                    <a:pt x="30" y="112"/>
                    <a:pt x="31" y="111"/>
                  </a:cubicBezTo>
                  <a:cubicBezTo>
                    <a:pt x="31" y="111"/>
                    <a:pt x="33" y="110"/>
                    <a:pt x="32" y="111"/>
                  </a:cubicBezTo>
                  <a:cubicBezTo>
                    <a:pt x="31" y="111"/>
                    <a:pt x="31" y="112"/>
                    <a:pt x="31" y="113"/>
                  </a:cubicBezTo>
                  <a:cubicBezTo>
                    <a:pt x="31" y="113"/>
                    <a:pt x="32" y="115"/>
                    <a:pt x="32" y="115"/>
                  </a:cubicBezTo>
                  <a:cubicBezTo>
                    <a:pt x="33" y="115"/>
                    <a:pt x="34" y="113"/>
                    <a:pt x="35" y="113"/>
                  </a:cubicBezTo>
                  <a:cubicBezTo>
                    <a:pt x="36" y="112"/>
                    <a:pt x="37" y="111"/>
                    <a:pt x="37" y="110"/>
                  </a:cubicBezTo>
                  <a:cubicBezTo>
                    <a:pt x="38" y="109"/>
                    <a:pt x="38" y="109"/>
                    <a:pt x="37" y="109"/>
                  </a:cubicBezTo>
                  <a:cubicBezTo>
                    <a:pt x="36" y="109"/>
                    <a:pt x="36" y="110"/>
                    <a:pt x="36" y="109"/>
                  </a:cubicBezTo>
                  <a:cubicBezTo>
                    <a:pt x="37" y="108"/>
                    <a:pt x="38" y="107"/>
                    <a:pt x="39" y="107"/>
                  </a:cubicBezTo>
                  <a:cubicBezTo>
                    <a:pt x="39" y="106"/>
                    <a:pt x="40" y="105"/>
                    <a:pt x="40" y="105"/>
                  </a:cubicBezTo>
                  <a:cubicBezTo>
                    <a:pt x="39" y="106"/>
                    <a:pt x="39" y="107"/>
                    <a:pt x="40" y="107"/>
                  </a:cubicBezTo>
                  <a:cubicBezTo>
                    <a:pt x="41" y="107"/>
                    <a:pt x="41" y="107"/>
                    <a:pt x="41" y="107"/>
                  </a:cubicBezTo>
                  <a:cubicBezTo>
                    <a:pt x="40" y="107"/>
                    <a:pt x="39" y="107"/>
                    <a:pt x="39" y="108"/>
                  </a:cubicBezTo>
                  <a:cubicBezTo>
                    <a:pt x="39" y="109"/>
                    <a:pt x="39" y="109"/>
                    <a:pt x="39" y="109"/>
                  </a:cubicBezTo>
                  <a:cubicBezTo>
                    <a:pt x="40" y="110"/>
                    <a:pt x="39" y="111"/>
                    <a:pt x="39" y="111"/>
                  </a:cubicBezTo>
                  <a:cubicBezTo>
                    <a:pt x="38" y="111"/>
                    <a:pt x="37" y="112"/>
                    <a:pt x="37" y="113"/>
                  </a:cubicBezTo>
                  <a:cubicBezTo>
                    <a:pt x="36" y="113"/>
                    <a:pt x="36" y="113"/>
                    <a:pt x="36" y="114"/>
                  </a:cubicBezTo>
                  <a:cubicBezTo>
                    <a:pt x="37" y="114"/>
                    <a:pt x="37" y="115"/>
                    <a:pt x="37" y="115"/>
                  </a:cubicBezTo>
                  <a:cubicBezTo>
                    <a:pt x="36" y="116"/>
                    <a:pt x="35" y="116"/>
                    <a:pt x="34" y="116"/>
                  </a:cubicBezTo>
                  <a:cubicBezTo>
                    <a:pt x="34" y="115"/>
                    <a:pt x="33" y="115"/>
                    <a:pt x="33" y="115"/>
                  </a:cubicBezTo>
                  <a:cubicBezTo>
                    <a:pt x="32" y="116"/>
                    <a:pt x="33" y="116"/>
                    <a:pt x="33" y="117"/>
                  </a:cubicBezTo>
                  <a:cubicBezTo>
                    <a:pt x="33" y="117"/>
                    <a:pt x="32" y="117"/>
                    <a:pt x="31" y="117"/>
                  </a:cubicBezTo>
                  <a:cubicBezTo>
                    <a:pt x="31" y="117"/>
                    <a:pt x="31" y="116"/>
                    <a:pt x="31" y="116"/>
                  </a:cubicBezTo>
                  <a:cubicBezTo>
                    <a:pt x="31" y="115"/>
                    <a:pt x="31" y="115"/>
                    <a:pt x="31" y="114"/>
                  </a:cubicBezTo>
                  <a:cubicBezTo>
                    <a:pt x="30" y="113"/>
                    <a:pt x="30" y="112"/>
                    <a:pt x="30" y="113"/>
                  </a:cubicBezTo>
                  <a:cubicBezTo>
                    <a:pt x="29" y="113"/>
                    <a:pt x="29" y="113"/>
                    <a:pt x="28" y="114"/>
                  </a:cubicBezTo>
                  <a:cubicBezTo>
                    <a:pt x="27" y="114"/>
                    <a:pt x="27" y="115"/>
                    <a:pt x="27" y="115"/>
                  </a:cubicBezTo>
                  <a:cubicBezTo>
                    <a:pt x="28" y="116"/>
                    <a:pt x="27" y="116"/>
                    <a:pt x="27" y="116"/>
                  </a:cubicBezTo>
                  <a:cubicBezTo>
                    <a:pt x="27" y="117"/>
                    <a:pt x="26" y="118"/>
                    <a:pt x="26" y="117"/>
                  </a:cubicBezTo>
                  <a:cubicBezTo>
                    <a:pt x="26" y="116"/>
                    <a:pt x="27" y="115"/>
                    <a:pt x="26" y="115"/>
                  </a:cubicBezTo>
                  <a:cubicBezTo>
                    <a:pt x="25" y="115"/>
                    <a:pt x="25" y="115"/>
                    <a:pt x="25" y="116"/>
                  </a:cubicBezTo>
                  <a:cubicBezTo>
                    <a:pt x="25" y="116"/>
                    <a:pt x="24" y="116"/>
                    <a:pt x="24" y="117"/>
                  </a:cubicBezTo>
                  <a:cubicBezTo>
                    <a:pt x="23" y="117"/>
                    <a:pt x="23" y="118"/>
                    <a:pt x="23" y="118"/>
                  </a:cubicBezTo>
                  <a:cubicBezTo>
                    <a:pt x="24" y="119"/>
                    <a:pt x="25" y="118"/>
                    <a:pt x="25" y="118"/>
                  </a:cubicBezTo>
                  <a:cubicBezTo>
                    <a:pt x="25" y="119"/>
                    <a:pt x="26" y="119"/>
                    <a:pt x="25" y="119"/>
                  </a:cubicBezTo>
                  <a:cubicBezTo>
                    <a:pt x="24" y="119"/>
                    <a:pt x="24" y="120"/>
                    <a:pt x="23" y="119"/>
                  </a:cubicBezTo>
                  <a:cubicBezTo>
                    <a:pt x="23" y="119"/>
                    <a:pt x="23" y="119"/>
                    <a:pt x="23" y="118"/>
                  </a:cubicBezTo>
                  <a:cubicBezTo>
                    <a:pt x="22" y="118"/>
                    <a:pt x="22" y="117"/>
                    <a:pt x="22" y="118"/>
                  </a:cubicBezTo>
                  <a:cubicBezTo>
                    <a:pt x="21" y="118"/>
                    <a:pt x="21" y="119"/>
                    <a:pt x="21" y="119"/>
                  </a:cubicBezTo>
                  <a:cubicBezTo>
                    <a:pt x="22" y="120"/>
                    <a:pt x="23" y="119"/>
                    <a:pt x="22" y="120"/>
                  </a:cubicBezTo>
                  <a:cubicBezTo>
                    <a:pt x="21" y="120"/>
                    <a:pt x="21" y="120"/>
                    <a:pt x="21" y="120"/>
                  </a:cubicBezTo>
                  <a:cubicBezTo>
                    <a:pt x="21" y="120"/>
                    <a:pt x="21" y="120"/>
                    <a:pt x="21" y="121"/>
                  </a:cubicBezTo>
                  <a:cubicBezTo>
                    <a:pt x="22" y="122"/>
                    <a:pt x="22" y="121"/>
                    <a:pt x="23" y="121"/>
                  </a:cubicBezTo>
                  <a:cubicBezTo>
                    <a:pt x="23" y="122"/>
                    <a:pt x="24" y="121"/>
                    <a:pt x="24" y="122"/>
                  </a:cubicBezTo>
                  <a:cubicBezTo>
                    <a:pt x="23" y="123"/>
                    <a:pt x="23" y="123"/>
                    <a:pt x="23" y="123"/>
                  </a:cubicBezTo>
                  <a:cubicBezTo>
                    <a:pt x="23" y="123"/>
                    <a:pt x="23" y="124"/>
                    <a:pt x="23" y="124"/>
                  </a:cubicBezTo>
                  <a:cubicBezTo>
                    <a:pt x="23" y="124"/>
                    <a:pt x="23" y="124"/>
                    <a:pt x="22" y="123"/>
                  </a:cubicBezTo>
                  <a:cubicBezTo>
                    <a:pt x="21" y="122"/>
                    <a:pt x="21" y="122"/>
                    <a:pt x="21" y="121"/>
                  </a:cubicBezTo>
                  <a:cubicBezTo>
                    <a:pt x="20" y="121"/>
                    <a:pt x="21" y="120"/>
                    <a:pt x="20" y="120"/>
                  </a:cubicBezTo>
                  <a:cubicBezTo>
                    <a:pt x="20" y="120"/>
                    <a:pt x="19" y="120"/>
                    <a:pt x="20" y="121"/>
                  </a:cubicBezTo>
                  <a:cubicBezTo>
                    <a:pt x="20" y="122"/>
                    <a:pt x="20" y="122"/>
                    <a:pt x="21" y="123"/>
                  </a:cubicBezTo>
                  <a:cubicBezTo>
                    <a:pt x="21" y="124"/>
                    <a:pt x="22" y="124"/>
                    <a:pt x="23" y="125"/>
                  </a:cubicBezTo>
                  <a:cubicBezTo>
                    <a:pt x="23" y="126"/>
                    <a:pt x="23" y="127"/>
                    <a:pt x="23" y="127"/>
                  </a:cubicBezTo>
                  <a:cubicBezTo>
                    <a:pt x="22" y="126"/>
                    <a:pt x="23" y="125"/>
                    <a:pt x="22" y="125"/>
                  </a:cubicBezTo>
                  <a:cubicBezTo>
                    <a:pt x="21" y="124"/>
                    <a:pt x="20" y="123"/>
                    <a:pt x="20" y="122"/>
                  </a:cubicBezTo>
                  <a:cubicBezTo>
                    <a:pt x="18" y="122"/>
                    <a:pt x="18" y="122"/>
                    <a:pt x="18" y="122"/>
                  </a:cubicBezTo>
                  <a:cubicBezTo>
                    <a:pt x="18" y="122"/>
                    <a:pt x="17" y="123"/>
                    <a:pt x="16" y="123"/>
                  </a:cubicBezTo>
                  <a:cubicBezTo>
                    <a:pt x="16" y="123"/>
                    <a:pt x="16" y="122"/>
                    <a:pt x="15" y="122"/>
                  </a:cubicBezTo>
                  <a:cubicBezTo>
                    <a:pt x="15" y="121"/>
                    <a:pt x="14" y="122"/>
                    <a:pt x="14" y="122"/>
                  </a:cubicBezTo>
                  <a:cubicBezTo>
                    <a:pt x="13" y="122"/>
                    <a:pt x="13" y="123"/>
                    <a:pt x="14" y="123"/>
                  </a:cubicBezTo>
                  <a:cubicBezTo>
                    <a:pt x="14" y="124"/>
                    <a:pt x="15" y="124"/>
                    <a:pt x="14" y="124"/>
                  </a:cubicBezTo>
                  <a:cubicBezTo>
                    <a:pt x="14" y="124"/>
                    <a:pt x="14" y="124"/>
                    <a:pt x="13" y="124"/>
                  </a:cubicBezTo>
                  <a:cubicBezTo>
                    <a:pt x="13" y="123"/>
                    <a:pt x="12" y="123"/>
                    <a:pt x="13" y="124"/>
                  </a:cubicBezTo>
                  <a:cubicBezTo>
                    <a:pt x="13" y="125"/>
                    <a:pt x="14" y="126"/>
                    <a:pt x="14" y="126"/>
                  </a:cubicBezTo>
                  <a:cubicBezTo>
                    <a:pt x="15" y="126"/>
                    <a:pt x="16" y="126"/>
                    <a:pt x="16" y="126"/>
                  </a:cubicBezTo>
                  <a:cubicBezTo>
                    <a:pt x="17" y="125"/>
                    <a:pt x="18" y="124"/>
                    <a:pt x="17" y="125"/>
                  </a:cubicBezTo>
                  <a:cubicBezTo>
                    <a:pt x="17" y="126"/>
                    <a:pt x="16" y="127"/>
                    <a:pt x="17" y="126"/>
                  </a:cubicBezTo>
                  <a:cubicBezTo>
                    <a:pt x="17" y="126"/>
                    <a:pt x="18" y="125"/>
                    <a:pt x="19" y="125"/>
                  </a:cubicBezTo>
                  <a:cubicBezTo>
                    <a:pt x="20" y="125"/>
                    <a:pt x="21" y="126"/>
                    <a:pt x="21" y="126"/>
                  </a:cubicBezTo>
                  <a:cubicBezTo>
                    <a:pt x="20" y="126"/>
                    <a:pt x="20" y="125"/>
                    <a:pt x="19" y="126"/>
                  </a:cubicBezTo>
                  <a:cubicBezTo>
                    <a:pt x="18" y="126"/>
                    <a:pt x="16" y="127"/>
                    <a:pt x="17" y="128"/>
                  </a:cubicBezTo>
                  <a:cubicBezTo>
                    <a:pt x="17" y="128"/>
                    <a:pt x="17" y="128"/>
                    <a:pt x="18" y="128"/>
                  </a:cubicBezTo>
                  <a:cubicBezTo>
                    <a:pt x="18" y="128"/>
                    <a:pt x="18" y="130"/>
                    <a:pt x="17" y="129"/>
                  </a:cubicBezTo>
                  <a:cubicBezTo>
                    <a:pt x="16" y="128"/>
                    <a:pt x="16" y="127"/>
                    <a:pt x="15" y="127"/>
                  </a:cubicBezTo>
                  <a:cubicBezTo>
                    <a:pt x="14" y="127"/>
                    <a:pt x="14" y="128"/>
                    <a:pt x="13" y="127"/>
                  </a:cubicBezTo>
                  <a:cubicBezTo>
                    <a:pt x="13" y="127"/>
                    <a:pt x="13" y="126"/>
                    <a:pt x="12" y="125"/>
                  </a:cubicBezTo>
                  <a:cubicBezTo>
                    <a:pt x="12" y="125"/>
                    <a:pt x="12" y="126"/>
                    <a:pt x="12" y="127"/>
                  </a:cubicBezTo>
                  <a:cubicBezTo>
                    <a:pt x="13" y="127"/>
                    <a:pt x="11" y="127"/>
                    <a:pt x="11" y="127"/>
                  </a:cubicBezTo>
                  <a:cubicBezTo>
                    <a:pt x="10" y="127"/>
                    <a:pt x="10" y="127"/>
                    <a:pt x="10" y="127"/>
                  </a:cubicBezTo>
                  <a:cubicBezTo>
                    <a:pt x="9" y="127"/>
                    <a:pt x="10" y="129"/>
                    <a:pt x="10" y="129"/>
                  </a:cubicBezTo>
                  <a:cubicBezTo>
                    <a:pt x="10" y="129"/>
                    <a:pt x="12" y="130"/>
                    <a:pt x="12" y="130"/>
                  </a:cubicBezTo>
                  <a:cubicBezTo>
                    <a:pt x="13" y="130"/>
                    <a:pt x="13" y="132"/>
                    <a:pt x="14" y="132"/>
                  </a:cubicBezTo>
                  <a:cubicBezTo>
                    <a:pt x="14" y="132"/>
                    <a:pt x="15" y="132"/>
                    <a:pt x="16" y="132"/>
                  </a:cubicBezTo>
                  <a:cubicBezTo>
                    <a:pt x="16" y="133"/>
                    <a:pt x="15" y="133"/>
                    <a:pt x="15" y="133"/>
                  </a:cubicBezTo>
                  <a:cubicBezTo>
                    <a:pt x="14" y="133"/>
                    <a:pt x="14" y="133"/>
                    <a:pt x="14" y="134"/>
                  </a:cubicBezTo>
                  <a:cubicBezTo>
                    <a:pt x="15" y="134"/>
                    <a:pt x="14" y="135"/>
                    <a:pt x="14" y="135"/>
                  </a:cubicBezTo>
                  <a:cubicBezTo>
                    <a:pt x="14" y="135"/>
                    <a:pt x="13" y="135"/>
                    <a:pt x="14" y="134"/>
                  </a:cubicBezTo>
                  <a:cubicBezTo>
                    <a:pt x="14" y="133"/>
                    <a:pt x="13" y="132"/>
                    <a:pt x="13" y="131"/>
                  </a:cubicBezTo>
                  <a:cubicBezTo>
                    <a:pt x="12" y="130"/>
                    <a:pt x="11" y="130"/>
                    <a:pt x="11" y="130"/>
                  </a:cubicBezTo>
                  <a:cubicBezTo>
                    <a:pt x="10" y="130"/>
                    <a:pt x="10" y="131"/>
                    <a:pt x="10" y="131"/>
                  </a:cubicBezTo>
                  <a:cubicBezTo>
                    <a:pt x="11" y="132"/>
                    <a:pt x="11" y="134"/>
                    <a:pt x="11" y="134"/>
                  </a:cubicBezTo>
                  <a:cubicBezTo>
                    <a:pt x="10" y="133"/>
                    <a:pt x="10" y="132"/>
                    <a:pt x="10" y="131"/>
                  </a:cubicBezTo>
                  <a:cubicBezTo>
                    <a:pt x="9" y="131"/>
                    <a:pt x="9" y="131"/>
                    <a:pt x="8" y="131"/>
                  </a:cubicBezTo>
                  <a:cubicBezTo>
                    <a:pt x="8" y="131"/>
                    <a:pt x="7" y="132"/>
                    <a:pt x="8" y="133"/>
                  </a:cubicBezTo>
                  <a:cubicBezTo>
                    <a:pt x="8" y="134"/>
                    <a:pt x="10" y="135"/>
                    <a:pt x="9" y="135"/>
                  </a:cubicBezTo>
                  <a:cubicBezTo>
                    <a:pt x="9" y="136"/>
                    <a:pt x="8" y="135"/>
                    <a:pt x="8" y="135"/>
                  </a:cubicBezTo>
                  <a:cubicBezTo>
                    <a:pt x="7" y="135"/>
                    <a:pt x="8" y="134"/>
                    <a:pt x="7" y="134"/>
                  </a:cubicBezTo>
                  <a:cubicBezTo>
                    <a:pt x="7" y="133"/>
                    <a:pt x="6" y="134"/>
                    <a:pt x="6" y="134"/>
                  </a:cubicBezTo>
                  <a:cubicBezTo>
                    <a:pt x="6" y="135"/>
                    <a:pt x="6" y="135"/>
                    <a:pt x="6" y="135"/>
                  </a:cubicBezTo>
                  <a:cubicBezTo>
                    <a:pt x="5" y="134"/>
                    <a:pt x="5" y="134"/>
                    <a:pt x="6" y="134"/>
                  </a:cubicBezTo>
                  <a:cubicBezTo>
                    <a:pt x="6" y="133"/>
                    <a:pt x="6" y="132"/>
                    <a:pt x="6" y="132"/>
                  </a:cubicBezTo>
                  <a:cubicBezTo>
                    <a:pt x="5" y="131"/>
                    <a:pt x="4" y="132"/>
                    <a:pt x="5" y="133"/>
                  </a:cubicBezTo>
                  <a:cubicBezTo>
                    <a:pt x="5" y="133"/>
                    <a:pt x="5" y="134"/>
                    <a:pt x="5" y="134"/>
                  </a:cubicBezTo>
                  <a:cubicBezTo>
                    <a:pt x="4" y="134"/>
                    <a:pt x="4" y="134"/>
                    <a:pt x="4" y="135"/>
                  </a:cubicBezTo>
                  <a:cubicBezTo>
                    <a:pt x="5" y="135"/>
                    <a:pt x="5" y="136"/>
                    <a:pt x="4" y="136"/>
                  </a:cubicBezTo>
                  <a:cubicBezTo>
                    <a:pt x="4" y="137"/>
                    <a:pt x="4" y="136"/>
                    <a:pt x="3" y="137"/>
                  </a:cubicBezTo>
                  <a:cubicBezTo>
                    <a:pt x="3" y="137"/>
                    <a:pt x="3" y="137"/>
                    <a:pt x="4" y="138"/>
                  </a:cubicBezTo>
                  <a:cubicBezTo>
                    <a:pt x="4" y="138"/>
                    <a:pt x="5" y="138"/>
                    <a:pt x="6" y="138"/>
                  </a:cubicBezTo>
                  <a:cubicBezTo>
                    <a:pt x="6" y="138"/>
                    <a:pt x="7" y="139"/>
                    <a:pt x="8" y="139"/>
                  </a:cubicBezTo>
                  <a:cubicBezTo>
                    <a:pt x="9" y="139"/>
                    <a:pt x="10" y="139"/>
                    <a:pt x="10" y="139"/>
                  </a:cubicBezTo>
                  <a:cubicBezTo>
                    <a:pt x="11" y="138"/>
                    <a:pt x="13" y="138"/>
                    <a:pt x="12" y="138"/>
                  </a:cubicBezTo>
                  <a:cubicBezTo>
                    <a:pt x="12" y="139"/>
                    <a:pt x="11" y="139"/>
                    <a:pt x="10" y="139"/>
                  </a:cubicBezTo>
                  <a:cubicBezTo>
                    <a:pt x="9" y="139"/>
                    <a:pt x="8" y="139"/>
                    <a:pt x="8" y="139"/>
                  </a:cubicBezTo>
                  <a:cubicBezTo>
                    <a:pt x="8" y="140"/>
                    <a:pt x="8" y="140"/>
                    <a:pt x="8" y="139"/>
                  </a:cubicBezTo>
                  <a:cubicBezTo>
                    <a:pt x="8" y="139"/>
                    <a:pt x="7" y="139"/>
                    <a:pt x="7" y="139"/>
                  </a:cubicBezTo>
                  <a:cubicBezTo>
                    <a:pt x="7" y="140"/>
                    <a:pt x="7" y="141"/>
                    <a:pt x="7" y="140"/>
                  </a:cubicBezTo>
                  <a:cubicBezTo>
                    <a:pt x="7" y="139"/>
                    <a:pt x="7" y="139"/>
                    <a:pt x="7" y="139"/>
                  </a:cubicBezTo>
                  <a:cubicBezTo>
                    <a:pt x="6" y="138"/>
                    <a:pt x="6" y="138"/>
                    <a:pt x="5" y="138"/>
                  </a:cubicBezTo>
                  <a:cubicBezTo>
                    <a:pt x="4" y="138"/>
                    <a:pt x="4" y="138"/>
                    <a:pt x="3" y="138"/>
                  </a:cubicBezTo>
                  <a:cubicBezTo>
                    <a:pt x="3" y="138"/>
                    <a:pt x="3" y="138"/>
                    <a:pt x="3" y="137"/>
                  </a:cubicBezTo>
                  <a:cubicBezTo>
                    <a:pt x="2" y="136"/>
                    <a:pt x="1" y="136"/>
                    <a:pt x="2" y="136"/>
                  </a:cubicBezTo>
                  <a:cubicBezTo>
                    <a:pt x="2" y="137"/>
                    <a:pt x="2" y="137"/>
                    <a:pt x="2" y="138"/>
                  </a:cubicBezTo>
                  <a:cubicBezTo>
                    <a:pt x="3" y="138"/>
                    <a:pt x="2" y="139"/>
                    <a:pt x="2" y="138"/>
                  </a:cubicBezTo>
                  <a:cubicBezTo>
                    <a:pt x="1" y="138"/>
                    <a:pt x="0" y="138"/>
                    <a:pt x="1" y="139"/>
                  </a:cubicBezTo>
                  <a:cubicBezTo>
                    <a:pt x="1" y="139"/>
                    <a:pt x="2" y="139"/>
                    <a:pt x="2" y="139"/>
                  </a:cubicBezTo>
                  <a:cubicBezTo>
                    <a:pt x="2" y="140"/>
                    <a:pt x="2" y="140"/>
                    <a:pt x="2" y="140"/>
                  </a:cubicBezTo>
                  <a:cubicBezTo>
                    <a:pt x="2" y="140"/>
                    <a:pt x="1" y="141"/>
                    <a:pt x="2" y="142"/>
                  </a:cubicBezTo>
                  <a:cubicBezTo>
                    <a:pt x="2" y="143"/>
                    <a:pt x="2" y="143"/>
                    <a:pt x="3" y="142"/>
                  </a:cubicBezTo>
                  <a:cubicBezTo>
                    <a:pt x="3" y="142"/>
                    <a:pt x="4" y="142"/>
                    <a:pt x="4" y="143"/>
                  </a:cubicBezTo>
                  <a:cubicBezTo>
                    <a:pt x="4" y="143"/>
                    <a:pt x="4" y="144"/>
                    <a:pt x="4" y="144"/>
                  </a:cubicBezTo>
                  <a:cubicBezTo>
                    <a:pt x="5" y="144"/>
                    <a:pt x="6" y="143"/>
                    <a:pt x="6" y="144"/>
                  </a:cubicBezTo>
                  <a:cubicBezTo>
                    <a:pt x="6" y="144"/>
                    <a:pt x="5" y="145"/>
                    <a:pt x="5" y="145"/>
                  </a:cubicBezTo>
                  <a:cubicBezTo>
                    <a:pt x="4" y="144"/>
                    <a:pt x="3" y="144"/>
                    <a:pt x="3" y="144"/>
                  </a:cubicBezTo>
                  <a:cubicBezTo>
                    <a:pt x="2" y="145"/>
                    <a:pt x="2" y="145"/>
                    <a:pt x="2" y="146"/>
                  </a:cubicBezTo>
                  <a:cubicBezTo>
                    <a:pt x="2" y="147"/>
                    <a:pt x="3" y="148"/>
                    <a:pt x="3" y="148"/>
                  </a:cubicBezTo>
                  <a:cubicBezTo>
                    <a:pt x="3" y="149"/>
                    <a:pt x="4" y="150"/>
                    <a:pt x="4" y="150"/>
                  </a:cubicBezTo>
                  <a:cubicBezTo>
                    <a:pt x="5" y="149"/>
                    <a:pt x="6" y="149"/>
                    <a:pt x="7" y="149"/>
                  </a:cubicBezTo>
                  <a:cubicBezTo>
                    <a:pt x="8" y="148"/>
                    <a:pt x="9" y="149"/>
                    <a:pt x="9" y="149"/>
                  </a:cubicBezTo>
                  <a:cubicBezTo>
                    <a:pt x="10" y="149"/>
                    <a:pt x="11" y="149"/>
                    <a:pt x="11" y="148"/>
                  </a:cubicBezTo>
                  <a:cubicBezTo>
                    <a:pt x="12" y="147"/>
                    <a:pt x="12" y="147"/>
                    <a:pt x="12" y="146"/>
                  </a:cubicBezTo>
                  <a:cubicBezTo>
                    <a:pt x="12" y="146"/>
                    <a:pt x="12" y="146"/>
                    <a:pt x="12" y="146"/>
                  </a:cubicBezTo>
                  <a:cubicBezTo>
                    <a:pt x="12" y="147"/>
                    <a:pt x="11" y="148"/>
                    <a:pt x="12" y="148"/>
                  </a:cubicBezTo>
                  <a:cubicBezTo>
                    <a:pt x="13" y="148"/>
                    <a:pt x="14" y="148"/>
                    <a:pt x="15" y="148"/>
                  </a:cubicBezTo>
                  <a:cubicBezTo>
                    <a:pt x="15" y="148"/>
                    <a:pt x="15" y="147"/>
                    <a:pt x="15" y="148"/>
                  </a:cubicBezTo>
                  <a:cubicBezTo>
                    <a:pt x="15" y="148"/>
                    <a:pt x="14" y="149"/>
                    <a:pt x="15" y="149"/>
                  </a:cubicBezTo>
                  <a:cubicBezTo>
                    <a:pt x="15" y="149"/>
                    <a:pt x="16" y="149"/>
                    <a:pt x="16" y="148"/>
                  </a:cubicBezTo>
                  <a:cubicBezTo>
                    <a:pt x="16" y="147"/>
                    <a:pt x="16" y="146"/>
                    <a:pt x="16" y="146"/>
                  </a:cubicBezTo>
                  <a:cubicBezTo>
                    <a:pt x="17" y="145"/>
                    <a:pt x="17" y="145"/>
                    <a:pt x="17" y="144"/>
                  </a:cubicBezTo>
                  <a:cubicBezTo>
                    <a:pt x="18" y="144"/>
                    <a:pt x="18" y="144"/>
                    <a:pt x="18" y="144"/>
                  </a:cubicBezTo>
                  <a:cubicBezTo>
                    <a:pt x="17" y="144"/>
                    <a:pt x="17" y="146"/>
                    <a:pt x="17" y="146"/>
                  </a:cubicBezTo>
                  <a:cubicBezTo>
                    <a:pt x="17" y="147"/>
                    <a:pt x="16" y="148"/>
                    <a:pt x="17" y="148"/>
                  </a:cubicBezTo>
                  <a:cubicBezTo>
                    <a:pt x="17" y="148"/>
                    <a:pt x="18" y="148"/>
                    <a:pt x="18" y="148"/>
                  </a:cubicBezTo>
                  <a:cubicBezTo>
                    <a:pt x="18" y="148"/>
                    <a:pt x="17" y="149"/>
                    <a:pt x="16" y="149"/>
                  </a:cubicBezTo>
                  <a:cubicBezTo>
                    <a:pt x="16" y="149"/>
                    <a:pt x="15" y="149"/>
                    <a:pt x="15" y="150"/>
                  </a:cubicBezTo>
                  <a:cubicBezTo>
                    <a:pt x="15" y="151"/>
                    <a:pt x="16" y="152"/>
                    <a:pt x="15" y="152"/>
                  </a:cubicBezTo>
                  <a:cubicBezTo>
                    <a:pt x="15" y="152"/>
                    <a:pt x="14" y="152"/>
                    <a:pt x="14" y="152"/>
                  </a:cubicBezTo>
                  <a:cubicBezTo>
                    <a:pt x="14" y="152"/>
                    <a:pt x="14" y="152"/>
                    <a:pt x="14" y="151"/>
                  </a:cubicBezTo>
                  <a:cubicBezTo>
                    <a:pt x="14" y="150"/>
                    <a:pt x="13" y="150"/>
                    <a:pt x="13" y="149"/>
                  </a:cubicBezTo>
                  <a:cubicBezTo>
                    <a:pt x="13" y="149"/>
                    <a:pt x="12" y="149"/>
                    <a:pt x="12" y="149"/>
                  </a:cubicBezTo>
                  <a:cubicBezTo>
                    <a:pt x="11" y="149"/>
                    <a:pt x="11" y="150"/>
                    <a:pt x="10" y="150"/>
                  </a:cubicBezTo>
                  <a:cubicBezTo>
                    <a:pt x="10" y="150"/>
                    <a:pt x="9" y="149"/>
                    <a:pt x="8" y="149"/>
                  </a:cubicBezTo>
                  <a:cubicBezTo>
                    <a:pt x="7" y="149"/>
                    <a:pt x="6" y="150"/>
                    <a:pt x="5" y="150"/>
                  </a:cubicBezTo>
                  <a:cubicBezTo>
                    <a:pt x="4" y="151"/>
                    <a:pt x="4" y="150"/>
                    <a:pt x="3" y="150"/>
                  </a:cubicBezTo>
                  <a:cubicBezTo>
                    <a:pt x="3" y="150"/>
                    <a:pt x="2" y="150"/>
                    <a:pt x="2" y="151"/>
                  </a:cubicBezTo>
                  <a:cubicBezTo>
                    <a:pt x="2" y="152"/>
                    <a:pt x="3" y="152"/>
                    <a:pt x="3" y="152"/>
                  </a:cubicBezTo>
                  <a:cubicBezTo>
                    <a:pt x="3" y="152"/>
                    <a:pt x="3" y="153"/>
                    <a:pt x="2" y="153"/>
                  </a:cubicBezTo>
                  <a:cubicBezTo>
                    <a:pt x="2" y="152"/>
                    <a:pt x="2" y="152"/>
                    <a:pt x="2" y="152"/>
                  </a:cubicBezTo>
                  <a:cubicBezTo>
                    <a:pt x="2" y="153"/>
                    <a:pt x="2" y="153"/>
                    <a:pt x="2" y="153"/>
                  </a:cubicBezTo>
                  <a:cubicBezTo>
                    <a:pt x="2" y="154"/>
                    <a:pt x="3" y="154"/>
                    <a:pt x="3" y="154"/>
                  </a:cubicBezTo>
                  <a:cubicBezTo>
                    <a:pt x="4" y="153"/>
                    <a:pt x="4" y="153"/>
                    <a:pt x="4" y="153"/>
                  </a:cubicBezTo>
                  <a:cubicBezTo>
                    <a:pt x="5" y="153"/>
                    <a:pt x="4" y="154"/>
                    <a:pt x="4" y="154"/>
                  </a:cubicBezTo>
                  <a:cubicBezTo>
                    <a:pt x="4" y="154"/>
                    <a:pt x="4" y="155"/>
                    <a:pt x="4" y="155"/>
                  </a:cubicBezTo>
                  <a:cubicBezTo>
                    <a:pt x="4" y="156"/>
                    <a:pt x="4" y="156"/>
                    <a:pt x="3" y="155"/>
                  </a:cubicBezTo>
                  <a:cubicBezTo>
                    <a:pt x="3" y="155"/>
                    <a:pt x="3" y="155"/>
                    <a:pt x="2" y="154"/>
                  </a:cubicBezTo>
                  <a:cubicBezTo>
                    <a:pt x="2" y="154"/>
                    <a:pt x="2" y="155"/>
                    <a:pt x="2" y="156"/>
                  </a:cubicBezTo>
                  <a:cubicBezTo>
                    <a:pt x="3" y="156"/>
                    <a:pt x="3" y="156"/>
                    <a:pt x="3" y="157"/>
                  </a:cubicBezTo>
                  <a:cubicBezTo>
                    <a:pt x="4" y="157"/>
                    <a:pt x="4" y="157"/>
                    <a:pt x="4" y="157"/>
                  </a:cubicBezTo>
                  <a:cubicBezTo>
                    <a:pt x="4" y="157"/>
                    <a:pt x="3" y="159"/>
                    <a:pt x="3" y="159"/>
                  </a:cubicBezTo>
                  <a:cubicBezTo>
                    <a:pt x="3" y="160"/>
                    <a:pt x="4" y="161"/>
                    <a:pt x="4" y="162"/>
                  </a:cubicBezTo>
                  <a:cubicBezTo>
                    <a:pt x="4" y="163"/>
                    <a:pt x="4" y="163"/>
                    <a:pt x="5" y="163"/>
                  </a:cubicBezTo>
                  <a:cubicBezTo>
                    <a:pt x="5" y="162"/>
                    <a:pt x="5" y="162"/>
                    <a:pt x="6" y="162"/>
                  </a:cubicBezTo>
                  <a:cubicBezTo>
                    <a:pt x="6" y="162"/>
                    <a:pt x="6" y="162"/>
                    <a:pt x="6" y="163"/>
                  </a:cubicBezTo>
                  <a:cubicBezTo>
                    <a:pt x="6" y="164"/>
                    <a:pt x="7" y="164"/>
                    <a:pt x="7" y="165"/>
                  </a:cubicBezTo>
                  <a:cubicBezTo>
                    <a:pt x="7" y="165"/>
                    <a:pt x="7" y="165"/>
                    <a:pt x="7" y="165"/>
                  </a:cubicBezTo>
                  <a:cubicBezTo>
                    <a:pt x="8" y="164"/>
                    <a:pt x="8" y="164"/>
                    <a:pt x="8" y="163"/>
                  </a:cubicBezTo>
                  <a:cubicBezTo>
                    <a:pt x="9" y="161"/>
                    <a:pt x="10" y="161"/>
                    <a:pt x="10" y="160"/>
                  </a:cubicBezTo>
                  <a:cubicBezTo>
                    <a:pt x="10" y="159"/>
                    <a:pt x="12" y="159"/>
                    <a:pt x="12" y="159"/>
                  </a:cubicBezTo>
                  <a:cubicBezTo>
                    <a:pt x="13" y="159"/>
                    <a:pt x="15" y="158"/>
                    <a:pt x="15" y="158"/>
                  </a:cubicBezTo>
                  <a:cubicBezTo>
                    <a:pt x="15" y="159"/>
                    <a:pt x="14" y="159"/>
                    <a:pt x="14" y="159"/>
                  </a:cubicBezTo>
                  <a:cubicBezTo>
                    <a:pt x="13" y="159"/>
                    <a:pt x="13" y="160"/>
                    <a:pt x="13" y="161"/>
                  </a:cubicBezTo>
                  <a:cubicBezTo>
                    <a:pt x="13" y="162"/>
                    <a:pt x="12" y="164"/>
                    <a:pt x="12" y="163"/>
                  </a:cubicBezTo>
                  <a:cubicBezTo>
                    <a:pt x="12" y="162"/>
                    <a:pt x="12" y="162"/>
                    <a:pt x="12" y="161"/>
                  </a:cubicBezTo>
                  <a:cubicBezTo>
                    <a:pt x="12" y="160"/>
                    <a:pt x="12" y="159"/>
                    <a:pt x="11" y="160"/>
                  </a:cubicBezTo>
                  <a:cubicBezTo>
                    <a:pt x="11" y="160"/>
                    <a:pt x="10" y="162"/>
                    <a:pt x="10" y="162"/>
                  </a:cubicBezTo>
                  <a:cubicBezTo>
                    <a:pt x="9" y="163"/>
                    <a:pt x="10" y="164"/>
                    <a:pt x="10" y="164"/>
                  </a:cubicBezTo>
                  <a:cubicBezTo>
                    <a:pt x="10" y="164"/>
                    <a:pt x="9" y="164"/>
                    <a:pt x="9" y="165"/>
                  </a:cubicBezTo>
                  <a:cubicBezTo>
                    <a:pt x="8" y="165"/>
                    <a:pt x="9" y="165"/>
                    <a:pt x="8" y="166"/>
                  </a:cubicBezTo>
                  <a:cubicBezTo>
                    <a:pt x="7" y="167"/>
                    <a:pt x="6" y="167"/>
                    <a:pt x="7" y="168"/>
                  </a:cubicBezTo>
                  <a:cubicBezTo>
                    <a:pt x="7" y="169"/>
                    <a:pt x="8" y="169"/>
                    <a:pt x="8" y="169"/>
                  </a:cubicBezTo>
                  <a:cubicBezTo>
                    <a:pt x="9" y="168"/>
                    <a:pt x="9" y="168"/>
                    <a:pt x="10" y="168"/>
                  </a:cubicBezTo>
                  <a:cubicBezTo>
                    <a:pt x="10" y="167"/>
                    <a:pt x="10" y="168"/>
                    <a:pt x="9" y="169"/>
                  </a:cubicBezTo>
                  <a:cubicBezTo>
                    <a:pt x="8" y="169"/>
                    <a:pt x="8" y="169"/>
                    <a:pt x="8" y="169"/>
                  </a:cubicBezTo>
                  <a:cubicBezTo>
                    <a:pt x="8" y="170"/>
                    <a:pt x="8" y="170"/>
                    <a:pt x="7" y="170"/>
                  </a:cubicBezTo>
                  <a:cubicBezTo>
                    <a:pt x="7" y="170"/>
                    <a:pt x="6" y="170"/>
                    <a:pt x="6" y="170"/>
                  </a:cubicBezTo>
                  <a:cubicBezTo>
                    <a:pt x="6" y="171"/>
                    <a:pt x="6" y="172"/>
                    <a:pt x="6" y="173"/>
                  </a:cubicBezTo>
                  <a:cubicBezTo>
                    <a:pt x="6" y="174"/>
                    <a:pt x="6" y="175"/>
                    <a:pt x="7" y="174"/>
                  </a:cubicBezTo>
                  <a:cubicBezTo>
                    <a:pt x="7" y="174"/>
                    <a:pt x="8" y="174"/>
                    <a:pt x="8" y="173"/>
                  </a:cubicBezTo>
                  <a:cubicBezTo>
                    <a:pt x="8" y="173"/>
                    <a:pt x="9" y="172"/>
                    <a:pt x="9" y="172"/>
                  </a:cubicBezTo>
                  <a:cubicBezTo>
                    <a:pt x="9" y="173"/>
                    <a:pt x="9" y="173"/>
                    <a:pt x="10" y="172"/>
                  </a:cubicBezTo>
                  <a:cubicBezTo>
                    <a:pt x="10" y="172"/>
                    <a:pt x="11" y="171"/>
                    <a:pt x="11" y="171"/>
                  </a:cubicBezTo>
                  <a:cubicBezTo>
                    <a:pt x="11" y="172"/>
                    <a:pt x="11" y="172"/>
                    <a:pt x="11" y="171"/>
                  </a:cubicBezTo>
                  <a:cubicBezTo>
                    <a:pt x="12" y="171"/>
                    <a:pt x="12" y="171"/>
                    <a:pt x="12" y="172"/>
                  </a:cubicBezTo>
                  <a:cubicBezTo>
                    <a:pt x="11" y="172"/>
                    <a:pt x="11" y="171"/>
                    <a:pt x="11" y="172"/>
                  </a:cubicBezTo>
                  <a:cubicBezTo>
                    <a:pt x="10" y="173"/>
                    <a:pt x="10" y="173"/>
                    <a:pt x="10" y="173"/>
                  </a:cubicBezTo>
                  <a:cubicBezTo>
                    <a:pt x="9" y="174"/>
                    <a:pt x="9" y="175"/>
                    <a:pt x="9" y="175"/>
                  </a:cubicBezTo>
                  <a:cubicBezTo>
                    <a:pt x="10" y="175"/>
                    <a:pt x="11" y="175"/>
                    <a:pt x="11" y="174"/>
                  </a:cubicBezTo>
                  <a:cubicBezTo>
                    <a:pt x="12" y="174"/>
                    <a:pt x="12" y="175"/>
                    <a:pt x="12" y="175"/>
                  </a:cubicBezTo>
                  <a:cubicBezTo>
                    <a:pt x="11" y="175"/>
                    <a:pt x="10" y="175"/>
                    <a:pt x="10" y="176"/>
                  </a:cubicBezTo>
                  <a:cubicBezTo>
                    <a:pt x="9" y="176"/>
                    <a:pt x="9" y="177"/>
                    <a:pt x="9" y="177"/>
                  </a:cubicBezTo>
                  <a:cubicBezTo>
                    <a:pt x="9" y="177"/>
                    <a:pt x="9" y="177"/>
                    <a:pt x="9" y="177"/>
                  </a:cubicBezTo>
                  <a:cubicBezTo>
                    <a:pt x="9" y="177"/>
                    <a:pt x="8" y="177"/>
                    <a:pt x="8" y="178"/>
                  </a:cubicBezTo>
                  <a:cubicBezTo>
                    <a:pt x="9" y="179"/>
                    <a:pt x="9" y="180"/>
                    <a:pt x="9" y="180"/>
                  </a:cubicBezTo>
                  <a:cubicBezTo>
                    <a:pt x="10" y="180"/>
                    <a:pt x="10" y="179"/>
                    <a:pt x="11" y="179"/>
                  </a:cubicBezTo>
                  <a:cubicBezTo>
                    <a:pt x="11" y="178"/>
                    <a:pt x="12" y="178"/>
                    <a:pt x="13" y="178"/>
                  </a:cubicBezTo>
                  <a:cubicBezTo>
                    <a:pt x="13" y="178"/>
                    <a:pt x="12" y="179"/>
                    <a:pt x="11" y="179"/>
                  </a:cubicBezTo>
                  <a:cubicBezTo>
                    <a:pt x="10" y="179"/>
                    <a:pt x="10" y="179"/>
                    <a:pt x="10" y="180"/>
                  </a:cubicBezTo>
                  <a:cubicBezTo>
                    <a:pt x="10" y="181"/>
                    <a:pt x="10" y="181"/>
                    <a:pt x="10" y="181"/>
                  </a:cubicBezTo>
                  <a:cubicBezTo>
                    <a:pt x="10" y="181"/>
                    <a:pt x="9" y="180"/>
                    <a:pt x="8" y="180"/>
                  </a:cubicBezTo>
                  <a:cubicBezTo>
                    <a:pt x="8" y="179"/>
                    <a:pt x="7" y="180"/>
                    <a:pt x="7" y="179"/>
                  </a:cubicBezTo>
                  <a:cubicBezTo>
                    <a:pt x="7" y="179"/>
                    <a:pt x="6" y="179"/>
                    <a:pt x="6" y="179"/>
                  </a:cubicBezTo>
                  <a:cubicBezTo>
                    <a:pt x="6" y="179"/>
                    <a:pt x="6" y="179"/>
                    <a:pt x="6" y="180"/>
                  </a:cubicBezTo>
                  <a:cubicBezTo>
                    <a:pt x="6" y="180"/>
                    <a:pt x="6" y="181"/>
                    <a:pt x="6" y="182"/>
                  </a:cubicBezTo>
                  <a:cubicBezTo>
                    <a:pt x="6" y="183"/>
                    <a:pt x="6" y="184"/>
                    <a:pt x="7" y="185"/>
                  </a:cubicBezTo>
                  <a:cubicBezTo>
                    <a:pt x="7" y="185"/>
                    <a:pt x="8" y="186"/>
                    <a:pt x="9" y="187"/>
                  </a:cubicBezTo>
                  <a:cubicBezTo>
                    <a:pt x="10" y="188"/>
                    <a:pt x="11" y="189"/>
                    <a:pt x="12" y="189"/>
                  </a:cubicBezTo>
                  <a:cubicBezTo>
                    <a:pt x="12" y="189"/>
                    <a:pt x="13" y="189"/>
                    <a:pt x="14" y="189"/>
                  </a:cubicBezTo>
                  <a:cubicBezTo>
                    <a:pt x="14" y="189"/>
                    <a:pt x="15" y="189"/>
                    <a:pt x="14" y="189"/>
                  </a:cubicBezTo>
                  <a:cubicBezTo>
                    <a:pt x="14" y="189"/>
                    <a:pt x="13" y="189"/>
                    <a:pt x="13" y="190"/>
                  </a:cubicBezTo>
                  <a:cubicBezTo>
                    <a:pt x="13" y="191"/>
                    <a:pt x="13" y="191"/>
                    <a:pt x="13" y="191"/>
                  </a:cubicBezTo>
                  <a:cubicBezTo>
                    <a:pt x="14" y="192"/>
                    <a:pt x="16" y="192"/>
                    <a:pt x="16" y="192"/>
                  </a:cubicBezTo>
                  <a:cubicBezTo>
                    <a:pt x="16" y="192"/>
                    <a:pt x="18" y="191"/>
                    <a:pt x="18" y="192"/>
                  </a:cubicBezTo>
                  <a:cubicBezTo>
                    <a:pt x="18" y="193"/>
                    <a:pt x="19" y="192"/>
                    <a:pt x="20" y="192"/>
                  </a:cubicBezTo>
                  <a:cubicBezTo>
                    <a:pt x="20" y="192"/>
                    <a:pt x="21" y="191"/>
                    <a:pt x="22" y="191"/>
                  </a:cubicBezTo>
                  <a:cubicBezTo>
                    <a:pt x="23" y="191"/>
                    <a:pt x="24" y="189"/>
                    <a:pt x="25" y="189"/>
                  </a:cubicBezTo>
                  <a:cubicBezTo>
                    <a:pt x="26" y="188"/>
                    <a:pt x="27" y="186"/>
                    <a:pt x="27" y="186"/>
                  </a:cubicBezTo>
                  <a:cubicBezTo>
                    <a:pt x="28" y="185"/>
                    <a:pt x="28" y="184"/>
                    <a:pt x="29" y="184"/>
                  </a:cubicBezTo>
                  <a:cubicBezTo>
                    <a:pt x="29" y="184"/>
                    <a:pt x="28" y="183"/>
                    <a:pt x="29" y="183"/>
                  </a:cubicBezTo>
                  <a:cubicBezTo>
                    <a:pt x="29" y="182"/>
                    <a:pt x="30" y="183"/>
                    <a:pt x="30" y="182"/>
                  </a:cubicBezTo>
                  <a:cubicBezTo>
                    <a:pt x="30" y="182"/>
                    <a:pt x="30" y="181"/>
                    <a:pt x="30" y="181"/>
                  </a:cubicBezTo>
                  <a:cubicBezTo>
                    <a:pt x="31" y="181"/>
                    <a:pt x="32" y="180"/>
                    <a:pt x="32" y="180"/>
                  </a:cubicBezTo>
                  <a:cubicBezTo>
                    <a:pt x="32" y="179"/>
                    <a:pt x="32" y="179"/>
                    <a:pt x="32" y="178"/>
                  </a:cubicBezTo>
                  <a:cubicBezTo>
                    <a:pt x="32" y="178"/>
                    <a:pt x="31" y="177"/>
                    <a:pt x="32" y="177"/>
                  </a:cubicBezTo>
                  <a:cubicBezTo>
                    <a:pt x="32" y="178"/>
                    <a:pt x="32" y="178"/>
                    <a:pt x="33" y="179"/>
                  </a:cubicBezTo>
                  <a:cubicBezTo>
                    <a:pt x="34" y="179"/>
                    <a:pt x="34" y="180"/>
                    <a:pt x="34" y="180"/>
                  </a:cubicBezTo>
                  <a:cubicBezTo>
                    <a:pt x="35" y="179"/>
                    <a:pt x="35" y="178"/>
                    <a:pt x="36" y="178"/>
                  </a:cubicBezTo>
                  <a:cubicBezTo>
                    <a:pt x="37" y="177"/>
                    <a:pt x="37" y="176"/>
                    <a:pt x="37" y="175"/>
                  </a:cubicBezTo>
                  <a:cubicBezTo>
                    <a:pt x="37" y="174"/>
                    <a:pt x="37" y="173"/>
                    <a:pt x="37" y="173"/>
                  </a:cubicBezTo>
                  <a:cubicBezTo>
                    <a:pt x="36" y="172"/>
                    <a:pt x="36" y="172"/>
                    <a:pt x="36" y="172"/>
                  </a:cubicBezTo>
                  <a:cubicBezTo>
                    <a:pt x="37" y="172"/>
                    <a:pt x="37" y="171"/>
                    <a:pt x="36" y="170"/>
                  </a:cubicBezTo>
                  <a:cubicBezTo>
                    <a:pt x="36" y="170"/>
                    <a:pt x="35" y="168"/>
                    <a:pt x="36" y="169"/>
                  </a:cubicBezTo>
                  <a:cubicBezTo>
                    <a:pt x="36" y="169"/>
                    <a:pt x="37" y="172"/>
                    <a:pt x="37" y="172"/>
                  </a:cubicBezTo>
                  <a:cubicBezTo>
                    <a:pt x="38" y="172"/>
                    <a:pt x="38" y="172"/>
                    <a:pt x="38" y="171"/>
                  </a:cubicBezTo>
                  <a:cubicBezTo>
                    <a:pt x="37" y="169"/>
                    <a:pt x="37" y="168"/>
                    <a:pt x="37" y="167"/>
                  </a:cubicBezTo>
                  <a:cubicBezTo>
                    <a:pt x="37" y="166"/>
                    <a:pt x="38" y="166"/>
                    <a:pt x="38" y="167"/>
                  </a:cubicBezTo>
                  <a:cubicBezTo>
                    <a:pt x="38" y="169"/>
                    <a:pt x="38" y="169"/>
                    <a:pt x="38" y="171"/>
                  </a:cubicBezTo>
                  <a:cubicBezTo>
                    <a:pt x="38" y="172"/>
                    <a:pt x="38" y="172"/>
                    <a:pt x="39" y="174"/>
                  </a:cubicBezTo>
                  <a:cubicBezTo>
                    <a:pt x="39" y="175"/>
                    <a:pt x="39" y="176"/>
                    <a:pt x="40" y="176"/>
                  </a:cubicBezTo>
                  <a:cubicBezTo>
                    <a:pt x="40" y="177"/>
                    <a:pt x="42" y="176"/>
                    <a:pt x="42" y="177"/>
                  </a:cubicBezTo>
                  <a:cubicBezTo>
                    <a:pt x="42" y="177"/>
                    <a:pt x="43" y="178"/>
                    <a:pt x="43" y="179"/>
                  </a:cubicBezTo>
                  <a:cubicBezTo>
                    <a:pt x="44" y="179"/>
                    <a:pt x="44" y="181"/>
                    <a:pt x="45" y="181"/>
                  </a:cubicBezTo>
                  <a:cubicBezTo>
                    <a:pt x="45" y="181"/>
                    <a:pt x="45" y="179"/>
                    <a:pt x="45" y="177"/>
                  </a:cubicBezTo>
                  <a:cubicBezTo>
                    <a:pt x="45" y="176"/>
                    <a:pt x="46" y="175"/>
                    <a:pt x="46" y="175"/>
                  </a:cubicBezTo>
                  <a:cubicBezTo>
                    <a:pt x="45" y="174"/>
                    <a:pt x="45" y="172"/>
                    <a:pt x="45" y="171"/>
                  </a:cubicBezTo>
                  <a:cubicBezTo>
                    <a:pt x="45" y="170"/>
                    <a:pt x="46" y="170"/>
                    <a:pt x="46" y="169"/>
                  </a:cubicBezTo>
                  <a:cubicBezTo>
                    <a:pt x="46" y="168"/>
                    <a:pt x="46" y="167"/>
                    <a:pt x="46" y="167"/>
                  </a:cubicBezTo>
                  <a:cubicBezTo>
                    <a:pt x="46" y="167"/>
                    <a:pt x="47" y="167"/>
                    <a:pt x="48" y="166"/>
                  </a:cubicBezTo>
                  <a:cubicBezTo>
                    <a:pt x="49" y="166"/>
                    <a:pt x="49" y="164"/>
                    <a:pt x="49" y="163"/>
                  </a:cubicBezTo>
                  <a:cubicBezTo>
                    <a:pt x="50" y="162"/>
                    <a:pt x="49" y="162"/>
                    <a:pt x="50" y="161"/>
                  </a:cubicBezTo>
                  <a:cubicBezTo>
                    <a:pt x="50" y="160"/>
                    <a:pt x="50" y="159"/>
                    <a:pt x="50" y="157"/>
                  </a:cubicBezTo>
                  <a:cubicBezTo>
                    <a:pt x="49" y="156"/>
                    <a:pt x="48" y="155"/>
                    <a:pt x="48" y="154"/>
                  </a:cubicBezTo>
                  <a:cubicBezTo>
                    <a:pt x="48" y="153"/>
                    <a:pt x="48" y="152"/>
                    <a:pt x="48" y="151"/>
                  </a:cubicBezTo>
                  <a:cubicBezTo>
                    <a:pt x="48" y="150"/>
                    <a:pt x="49" y="151"/>
                    <a:pt x="50" y="150"/>
                  </a:cubicBezTo>
                  <a:cubicBezTo>
                    <a:pt x="51" y="150"/>
                    <a:pt x="51" y="149"/>
                    <a:pt x="51" y="147"/>
                  </a:cubicBezTo>
                  <a:cubicBezTo>
                    <a:pt x="51" y="146"/>
                    <a:pt x="51" y="146"/>
                    <a:pt x="51" y="145"/>
                  </a:cubicBezTo>
                  <a:cubicBezTo>
                    <a:pt x="50" y="144"/>
                    <a:pt x="49" y="143"/>
                    <a:pt x="49" y="143"/>
                  </a:cubicBezTo>
                  <a:cubicBezTo>
                    <a:pt x="48" y="143"/>
                    <a:pt x="47" y="142"/>
                    <a:pt x="46" y="141"/>
                  </a:cubicBezTo>
                  <a:cubicBezTo>
                    <a:pt x="46" y="140"/>
                    <a:pt x="46" y="140"/>
                    <a:pt x="46" y="137"/>
                  </a:cubicBezTo>
                  <a:cubicBezTo>
                    <a:pt x="46" y="135"/>
                    <a:pt x="47" y="134"/>
                    <a:pt x="47" y="133"/>
                  </a:cubicBezTo>
                  <a:cubicBezTo>
                    <a:pt x="47" y="131"/>
                    <a:pt x="46" y="132"/>
                    <a:pt x="46" y="130"/>
                  </a:cubicBezTo>
                  <a:cubicBezTo>
                    <a:pt x="45" y="128"/>
                    <a:pt x="45" y="127"/>
                    <a:pt x="45" y="125"/>
                  </a:cubicBezTo>
                  <a:cubicBezTo>
                    <a:pt x="45" y="123"/>
                    <a:pt x="45" y="122"/>
                    <a:pt x="46" y="121"/>
                  </a:cubicBezTo>
                  <a:cubicBezTo>
                    <a:pt x="46" y="120"/>
                    <a:pt x="45" y="119"/>
                    <a:pt x="45" y="118"/>
                  </a:cubicBezTo>
                  <a:cubicBezTo>
                    <a:pt x="44" y="117"/>
                    <a:pt x="45" y="116"/>
                    <a:pt x="45" y="115"/>
                  </a:cubicBezTo>
                  <a:cubicBezTo>
                    <a:pt x="45" y="114"/>
                    <a:pt x="45" y="114"/>
                    <a:pt x="45" y="113"/>
                  </a:cubicBezTo>
                  <a:cubicBezTo>
                    <a:pt x="45" y="112"/>
                    <a:pt x="47" y="109"/>
                    <a:pt x="48" y="108"/>
                  </a:cubicBezTo>
                  <a:cubicBezTo>
                    <a:pt x="48" y="106"/>
                    <a:pt x="51" y="105"/>
                    <a:pt x="51" y="105"/>
                  </a:cubicBezTo>
                  <a:cubicBezTo>
                    <a:pt x="52" y="106"/>
                    <a:pt x="54" y="106"/>
                    <a:pt x="56" y="106"/>
                  </a:cubicBezTo>
                  <a:cubicBezTo>
                    <a:pt x="57" y="105"/>
                    <a:pt x="57" y="104"/>
                    <a:pt x="57" y="102"/>
                  </a:cubicBezTo>
                  <a:cubicBezTo>
                    <a:pt x="56" y="100"/>
                    <a:pt x="56" y="100"/>
                    <a:pt x="56" y="100"/>
                  </a:cubicBezTo>
                  <a:cubicBezTo>
                    <a:pt x="55" y="100"/>
                    <a:pt x="54" y="99"/>
                    <a:pt x="54" y="98"/>
                  </a:cubicBezTo>
                  <a:cubicBezTo>
                    <a:pt x="53" y="97"/>
                    <a:pt x="54" y="96"/>
                    <a:pt x="55" y="94"/>
                  </a:cubicBezTo>
                  <a:cubicBezTo>
                    <a:pt x="56" y="92"/>
                    <a:pt x="57" y="91"/>
                    <a:pt x="57" y="90"/>
                  </a:cubicBezTo>
                  <a:cubicBezTo>
                    <a:pt x="57" y="89"/>
                    <a:pt x="57" y="88"/>
                    <a:pt x="57" y="88"/>
                  </a:cubicBezTo>
                  <a:cubicBezTo>
                    <a:pt x="58" y="88"/>
                    <a:pt x="58" y="86"/>
                    <a:pt x="58" y="85"/>
                  </a:cubicBezTo>
                  <a:cubicBezTo>
                    <a:pt x="58" y="83"/>
                    <a:pt x="58" y="82"/>
                    <a:pt x="58" y="81"/>
                  </a:cubicBezTo>
                  <a:cubicBezTo>
                    <a:pt x="59" y="80"/>
                    <a:pt x="58" y="79"/>
                    <a:pt x="58" y="77"/>
                  </a:cubicBezTo>
                  <a:cubicBezTo>
                    <a:pt x="57" y="75"/>
                    <a:pt x="58" y="75"/>
                    <a:pt x="59" y="75"/>
                  </a:cubicBezTo>
                  <a:cubicBezTo>
                    <a:pt x="60" y="75"/>
                    <a:pt x="62" y="73"/>
                    <a:pt x="63" y="73"/>
                  </a:cubicBezTo>
                  <a:cubicBezTo>
                    <a:pt x="63" y="72"/>
                    <a:pt x="63" y="72"/>
                    <a:pt x="63" y="70"/>
                  </a:cubicBezTo>
                  <a:cubicBezTo>
                    <a:pt x="62" y="69"/>
                    <a:pt x="63" y="69"/>
                    <a:pt x="64" y="67"/>
                  </a:cubicBezTo>
                  <a:cubicBezTo>
                    <a:pt x="65" y="65"/>
                    <a:pt x="66" y="63"/>
                    <a:pt x="67" y="62"/>
                  </a:cubicBezTo>
                  <a:cubicBezTo>
                    <a:pt x="68" y="61"/>
                    <a:pt x="68" y="62"/>
                    <a:pt x="68" y="60"/>
                  </a:cubicBezTo>
                  <a:cubicBezTo>
                    <a:pt x="68" y="59"/>
                    <a:pt x="67" y="58"/>
                    <a:pt x="67" y="57"/>
                  </a:cubicBezTo>
                  <a:cubicBezTo>
                    <a:pt x="66" y="56"/>
                    <a:pt x="66" y="56"/>
                    <a:pt x="67" y="55"/>
                  </a:cubicBezTo>
                  <a:cubicBezTo>
                    <a:pt x="68" y="54"/>
                    <a:pt x="68" y="53"/>
                    <a:pt x="69" y="52"/>
                  </a:cubicBezTo>
                  <a:cubicBezTo>
                    <a:pt x="69" y="50"/>
                    <a:pt x="69" y="50"/>
                    <a:pt x="70" y="49"/>
                  </a:cubicBezTo>
                  <a:cubicBezTo>
                    <a:pt x="71" y="48"/>
                    <a:pt x="71" y="46"/>
                    <a:pt x="73" y="46"/>
                  </a:cubicBezTo>
                  <a:cubicBezTo>
                    <a:pt x="74" y="45"/>
                    <a:pt x="74" y="46"/>
                    <a:pt x="75" y="47"/>
                  </a:cubicBezTo>
                  <a:cubicBezTo>
                    <a:pt x="77" y="47"/>
                    <a:pt x="77" y="46"/>
                    <a:pt x="77" y="45"/>
                  </a:cubicBezTo>
                  <a:cubicBezTo>
                    <a:pt x="78" y="44"/>
                    <a:pt x="77" y="43"/>
                    <a:pt x="77" y="40"/>
                  </a:cubicBezTo>
                  <a:cubicBezTo>
                    <a:pt x="77" y="38"/>
                    <a:pt x="78" y="38"/>
                    <a:pt x="78" y="38"/>
                  </a:cubicBezTo>
                  <a:cubicBezTo>
                    <a:pt x="79" y="38"/>
                    <a:pt x="80" y="39"/>
                    <a:pt x="80" y="39"/>
                  </a:cubicBezTo>
                  <a:cubicBezTo>
                    <a:pt x="81" y="40"/>
                    <a:pt x="81" y="39"/>
                    <a:pt x="82" y="39"/>
                  </a:cubicBezTo>
                  <a:cubicBezTo>
                    <a:pt x="83" y="40"/>
                    <a:pt x="85" y="40"/>
                    <a:pt x="86" y="41"/>
                  </a:cubicBezTo>
                  <a:cubicBezTo>
                    <a:pt x="87" y="41"/>
                    <a:pt x="88" y="41"/>
                    <a:pt x="88" y="41"/>
                  </a:cubicBezTo>
                  <a:cubicBezTo>
                    <a:pt x="89" y="40"/>
                    <a:pt x="89" y="40"/>
                    <a:pt x="89" y="39"/>
                  </a:cubicBezTo>
                  <a:cubicBezTo>
                    <a:pt x="88" y="38"/>
                    <a:pt x="89" y="36"/>
                    <a:pt x="89" y="35"/>
                  </a:cubicBezTo>
                  <a:cubicBezTo>
                    <a:pt x="90" y="33"/>
                    <a:pt x="90" y="34"/>
                    <a:pt x="89" y="33"/>
                  </a:cubicBezTo>
                  <a:cubicBezTo>
                    <a:pt x="88" y="31"/>
                    <a:pt x="89" y="32"/>
                    <a:pt x="90" y="31"/>
                  </a:cubicBezTo>
                  <a:cubicBezTo>
                    <a:pt x="90" y="31"/>
                    <a:pt x="92" y="31"/>
                    <a:pt x="92" y="31"/>
                  </a:cubicBezTo>
                  <a:cubicBezTo>
                    <a:pt x="92" y="30"/>
                    <a:pt x="92" y="30"/>
                    <a:pt x="92" y="30"/>
                  </a:cubicBezTo>
                  <a:cubicBezTo>
                    <a:pt x="92" y="30"/>
                    <a:pt x="93" y="31"/>
                    <a:pt x="93" y="29"/>
                  </a:cubicBezTo>
                  <a:cubicBezTo>
                    <a:pt x="94" y="28"/>
                    <a:pt x="94" y="27"/>
                    <a:pt x="96" y="27"/>
                  </a:cubicBezTo>
                  <a:cubicBezTo>
                    <a:pt x="98" y="27"/>
                    <a:pt x="98" y="29"/>
                    <a:pt x="99" y="30"/>
                  </a:cubicBezTo>
                  <a:cubicBezTo>
                    <a:pt x="100" y="32"/>
                    <a:pt x="101" y="33"/>
                    <a:pt x="102" y="35"/>
                  </a:cubicBezTo>
                  <a:cubicBezTo>
                    <a:pt x="103" y="37"/>
                    <a:pt x="103" y="36"/>
                    <a:pt x="104" y="37"/>
                  </a:cubicBezTo>
                  <a:cubicBezTo>
                    <a:pt x="106" y="37"/>
                    <a:pt x="108" y="38"/>
                    <a:pt x="109" y="37"/>
                  </a:cubicBezTo>
                  <a:cubicBezTo>
                    <a:pt x="110" y="37"/>
                    <a:pt x="111" y="34"/>
                    <a:pt x="112" y="35"/>
                  </a:cubicBezTo>
                  <a:cubicBezTo>
                    <a:pt x="112" y="36"/>
                    <a:pt x="114" y="36"/>
                    <a:pt x="115" y="36"/>
                  </a:cubicBezTo>
                  <a:cubicBezTo>
                    <a:pt x="116" y="36"/>
                    <a:pt x="117" y="38"/>
                    <a:pt x="118" y="37"/>
                  </a:cubicBezTo>
                  <a:cubicBezTo>
                    <a:pt x="119" y="36"/>
                    <a:pt x="118" y="36"/>
                    <a:pt x="119" y="34"/>
                  </a:cubicBezTo>
                  <a:cubicBezTo>
                    <a:pt x="120" y="32"/>
                    <a:pt x="121" y="34"/>
                    <a:pt x="121" y="33"/>
                  </a:cubicBezTo>
                  <a:cubicBezTo>
                    <a:pt x="122" y="33"/>
                    <a:pt x="122" y="31"/>
                    <a:pt x="121" y="30"/>
                  </a:cubicBezTo>
                  <a:cubicBezTo>
                    <a:pt x="121" y="28"/>
                    <a:pt x="121" y="26"/>
                    <a:pt x="122" y="25"/>
                  </a:cubicBezTo>
                  <a:cubicBezTo>
                    <a:pt x="122" y="23"/>
                    <a:pt x="122" y="23"/>
                    <a:pt x="123" y="22"/>
                  </a:cubicBezTo>
                  <a:cubicBezTo>
                    <a:pt x="124" y="20"/>
                    <a:pt x="125" y="18"/>
                    <a:pt x="126" y="18"/>
                  </a:cubicBezTo>
                  <a:cubicBezTo>
                    <a:pt x="127" y="17"/>
                    <a:pt x="128" y="18"/>
                    <a:pt x="129" y="18"/>
                  </a:cubicBezTo>
                  <a:cubicBezTo>
                    <a:pt x="130" y="17"/>
                    <a:pt x="131" y="15"/>
                    <a:pt x="132" y="15"/>
                  </a:cubicBezTo>
                  <a:cubicBezTo>
                    <a:pt x="133" y="15"/>
                    <a:pt x="134" y="16"/>
                    <a:pt x="135" y="18"/>
                  </a:cubicBezTo>
                  <a:cubicBezTo>
                    <a:pt x="136" y="20"/>
                    <a:pt x="138" y="20"/>
                    <a:pt x="140" y="21"/>
                  </a:cubicBezTo>
                  <a:cubicBezTo>
                    <a:pt x="141" y="22"/>
                    <a:pt x="142" y="22"/>
                    <a:pt x="142" y="25"/>
                  </a:cubicBezTo>
                  <a:cubicBezTo>
                    <a:pt x="142" y="27"/>
                    <a:pt x="141" y="27"/>
                    <a:pt x="140" y="28"/>
                  </a:cubicBezTo>
                  <a:cubicBezTo>
                    <a:pt x="139" y="30"/>
                    <a:pt x="141" y="31"/>
                    <a:pt x="141" y="31"/>
                  </a:cubicBezTo>
                  <a:cubicBezTo>
                    <a:pt x="142" y="31"/>
                    <a:pt x="142" y="31"/>
                    <a:pt x="142" y="31"/>
                  </a:cubicBezTo>
                  <a:cubicBezTo>
                    <a:pt x="142" y="30"/>
                    <a:pt x="143" y="29"/>
                    <a:pt x="143" y="27"/>
                  </a:cubicBezTo>
                  <a:cubicBezTo>
                    <a:pt x="143" y="26"/>
                    <a:pt x="144" y="26"/>
                    <a:pt x="146" y="26"/>
                  </a:cubicBezTo>
                  <a:cubicBezTo>
                    <a:pt x="147" y="26"/>
                    <a:pt x="147" y="22"/>
                    <a:pt x="148" y="23"/>
                  </a:cubicBezTo>
                  <a:cubicBezTo>
                    <a:pt x="149" y="24"/>
                    <a:pt x="151" y="25"/>
                    <a:pt x="151" y="24"/>
                  </a:cubicBezTo>
                  <a:cubicBezTo>
                    <a:pt x="152" y="22"/>
                    <a:pt x="152" y="20"/>
                    <a:pt x="152" y="20"/>
                  </a:cubicBez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69" name="Freeform 649">
              <a:extLst>
                <a:ext uri="{FF2B5EF4-FFF2-40B4-BE49-F238E27FC236}">
                  <a16:creationId xmlns:a16="http://schemas.microsoft.com/office/drawing/2014/main" id="{BD6C6449-145A-4E95-83CD-FDE47285B0FF}"/>
                </a:ext>
              </a:extLst>
            </p:cNvPr>
            <p:cNvSpPr>
              <a:spLocks/>
            </p:cNvSpPr>
            <p:nvPr/>
          </p:nvSpPr>
          <p:spPr bwMode="gray">
            <a:xfrm>
              <a:off x="7950940" y="2633506"/>
              <a:ext cx="2706" cy="6765"/>
            </a:xfrm>
            <a:custGeom>
              <a:avLst/>
              <a:gdLst>
                <a:gd name="T0" fmla="*/ 1 w 1"/>
                <a:gd name="T1" fmla="*/ 0 h 3"/>
                <a:gd name="T2" fmla="*/ 0 w 1"/>
                <a:gd name="T3" fmla="*/ 2 h 3"/>
                <a:gd name="T4" fmla="*/ 1 w 1"/>
                <a:gd name="T5" fmla="*/ 3 h 3"/>
                <a:gd name="T6" fmla="*/ 1 w 1"/>
                <a:gd name="T7" fmla="*/ 0 h 3"/>
              </a:gdLst>
              <a:ahLst/>
              <a:cxnLst>
                <a:cxn ang="0">
                  <a:pos x="T0" y="T1"/>
                </a:cxn>
                <a:cxn ang="0">
                  <a:pos x="T2" y="T3"/>
                </a:cxn>
                <a:cxn ang="0">
                  <a:pos x="T4" y="T5"/>
                </a:cxn>
                <a:cxn ang="0">
                  <a:pos x="T6" y="T7"/>
                </a:cxn>
              </a:cxnLst>
              <a:rect l="0" t="0" r="r" b="b"/>
              <a:pathLst>
                <a:path w="1" h="3">
                  <a:moveTo>
                    <a:pt x="1" y="0"/>
                  </a:moveTo>
                  <a:cubicBezTo>
                    <a:pt x="1" y="0"/>
                    <a:pt x="0" y="1"/>
                    <a:pt x="0" y="2"/>
                  </a:cubicBezTo>
                  <a:cubicBezTo>
                    <a:pt x="0" y="2"/>
                    <a:pt x="1" y="3"/>
                    <a:pt x="1" y="3"/>
                  </a:cubicBezTo>
                  <a:cubicBezTo>
                    <a:pt x="1" y="2"/>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70" name="Freeform 650">
              <a:extLst>
                <a:ext uri="{FF2B5EF4-FFF2-40B4-BE49-F238E27FC236}">
                  <a16:creationId xmlns:a16="http://schemas.microsoft.com/office/drawing/2014/main" id="{D1C08824-33AF-4494-843C-F0C6F16795AE}"/>
                </a:ext>
              </a:extLst>
            </p:cNvPr>
            <p:cNvSpPr>
              <a:spLocks/>
            </p:cNvSpPr>
            <p:nvPr/>
          </p:nvSpPr>
          <p:spPr bwMode="gray">
            <a:xfrm>
              <a:off x="7948234" y="2637566"/>
              <a:ext cx="5412" cy="5412"/>
            </a:xfrm>
            <a:custGeom>
              <a:avLst/>
              <a:gdLst>
                <a:gd name="T0" fmla="*/ 1 w 2"/>
                <a:gd name="T1" fmla="*/ 0 h 2"/>
                <a:gd name="T2" fmla="*/ 0 w 2"/>
                <a:gd name="T3" fmla="*/ 1 h 2"/>
                <a:gd name="T4" fmla="*/ 1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0"/>
                    <a:pt x="0" y="0"/>
                    <a:pt x="0" y="1"/>
                  </a:cubicBezTo>
                  <a:cubicBezTo>
                    <a:pt x="0" y="2"/>
                    <a:pt x="1" y="2"/>
                    <a:pt x="1" y="2"/>
                  </a:cubicBezTo>
                  <a:cubicBezTo>
                    <a:pt x="2" y="2"/>
                    <a:pt x="1" y="2"/>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71" name="Freeform 651">
              <a:extLst>
                <a:ext uri="{FF2B5EF4-FFF2-40B4-BE49-F238E27FC236}">
                  <a16:creationId xmlns:a16="http://schemas.microsoft.com/office/drawing/2014/main" id="{9296A4E0-CD42-4EB3-B235-F814C2278761}"/>
                </a:ext>
              </a:extLst>
            </p:cNvPr>
            <p:cNvSpPr>
              <a:spLocks/>
            </p:cNvSpPr>
            <p:nvPr/>
          </p:nvSpPr>
          <p:spPr bwMode="gray">
            <a:xfrm>
              <a:off x="7945528" y="2640272"/>
              <a:ext cx="5412" cy="10824"/>
            </a:xfrm>
            <a:custGeom>
              <a:avLst/>
              <a:gdLst>
                <a:gd name="T0" fmla="*/ 1 w 2"/>
                <a:gd name="T1" fmla="*/ 1 h 4"/>
                <a:gd name="T2" fmla="*/ 0 w 2"/>
                <a:gd name="T3" fmla="*/ 2 h 4"/>
                <a:gd name="T4" fmla="*/ 0 w 2"/>
                <a:gd name="T5" fmla="*/ 4 h 4"/>
                <a:gd name="T6" fmla="*/ 1 w 2"/>
                <a:gd name="T7" fmla="*/ 2 h 4"/>
                <a:gd name="T8" fmla="*/ 1 w 2"/>
                <a:gd name="T9" fmla="*/ 1 h 4"/>
              </a:gdLst>
              <a:ahLst/>
              <a:cxnLst>
                <a:cxn ang="0">
                  <a:pos x="T0" y="T1"/>
                </a:cxn>
                <a:cxn ang="0">
                  <a:pos x="T2" y="T3"/>
                </a:cxn>
                <a:cxn ang="0">
                  <a:pos x="T4" y="T5"/>
                </a:cxn>
                <a:cxn ang="0">
                  <a:pos x="T6" y="T7"/>
                </a:cxn>
                <a:cxn ang="0">
                  <a:pos x="T8" y="T9"/>
                </a:cxn>
              </a:cxnLst>
              <a:rect l="0" t="0" r="r" b="b"/>
              <a:pathLst>
                <a:path w="2" h="4">
                  <a:moveTo>
                    <a:pt x="1" y="1"/>
                  </a:moveTo>
                  <a:cubicBezTo>
                    <a:pt x="0" y="0"/>
                    <a:pt x="0" y="1"/>
                    <a:pt x="0" y="2"/>
                  </a:cubicBezTo>
                  <a:cubicBezTo>
                    <a:pt x="0" y="3"/>
                    <a:pt x="0" y="4"/>
                    <a:pt x="0" y="4"/>
                  </a:cubicBezTo>
                  <a:cubicBezTo>
                    <a:pt x="1" y="3"/>
                    <a:pt x="1" y="3"/>
                    <a:pt x="1" y="2"/>
                  </a:cubicBezTo>
                  <a:cubicBezTo>
                    <a:pt x="2" y="2"/>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72" name="Freeform 652">
              <a:extLst>
                <a:ext uri="{FF2B5EF4-FFF2-40B4-BE49-F238E27FC236}">
                  <a16:creationId xmlns:a16="http://schemas.microsoft.com/office/drawing/2014/main" id="{D6423B39-8D87-47DF-92D1-CBAF3887E5DF}"/>
                </a:ext>
              </a:extLst>
            </p:cNvPr>
            <p:cNvSpPr>
              <a:spLocks/>
            </p:cNvSpPr>
            <p:nvPr/>
          </p:nvSpPr>
          <p:spPr bwMode="gray">
            <a:xfrm>
              <a:off x="7948234" y="2645684"/>
              <a:ext cx="5412" cy="16236"/>
            </a:xfrm>
            <a:custGeom>
              <a:avLst/>
              <a:gdLst>
                <a:gd name="T0" fmla="*/ 1 w 2"/>
                <a:gd name="T1" fmla="*/ 0 h 6"/>
                <a:gd name="T2" fmla="*/ 1 w 2"/>
                <a:gd name="T3" fmla="*/ 1 h 6"/>
                <a:gd name="T4" fmla="*/ 0 w 2"/>
                <a:gd name="T5" fmla="*/ 3 h 6"/>
                <a:gd name="T6" fmla="*/ 0 w 2"/>
                <a:gd name="T7" fmla="*/ 5 h 6"/>
                <a:gd name="T8" fmla="*/ 1 w 2"/>
                <a:gd name="T9" fmla="*/ 5 h 6"/>
                <a:gd name="T10" fmla="*/ 1 w 2"/>
                <a:gd name="T11" fmla="*/ 4 h 6"/>
                <a:gd name="T12" fmla="*/ 1 w 2"/>
                <a:gd name="T13" fmla="*/ 2 h 6"/>
                <a:gd name="T14" fmla="*/ 2 w 2"/>
                <a:gd name="T15" fmla="*/ 1 h 6"/>
                <a:gd name="T16" fmla="*/ 1 w 2"/>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1" y="0"/>
                  </a:moveTo>
                  <a:cubicBezTo>
                    <a:pt x="1" y="0"/>
                    <a:pt x="1" y="0"/>
                    <a:pt x="1" y="1"/>
                  </a:cubicBezTo>
                  <a:cubicBezTo>
                    <a:pt x="0" y="2"/>
                    <a:pt x="0" y="2"/>
                    <a:pt x="0" y="3"/>
                  </a:cubicBezTo>
                  <a:cubicBezTo>
                    <a:pt x="0" y="4"/>
                    <a:pt x="0" y="4"/>
                    <a:pt x="0" y="5"/>
                  </a:cubicBezTo>
                  <a:cubicBezTo>
                    <a:pt x="0" y="5"/>
                    <a:pt x="1" y="6"/>
                    <a:pt x="1" y="5"/>
                  </a:cubicBezTo>
                  <a:cubicBezTo>
                    <a:pt x="1" y="5"/>
                    <a:pt x="1" y="4"/>
                    <a:pt x="1" y="4"/>
                  </a:cubicBezTo>
                  <a:cubicBezTo>
                    <a:pt x="1" y="3"/>
                    <a:pt x="1" y="3"/>
                    <a:pt x="1" y="2"/>
                  </a:cubicBezTo>
                  <a:cubicBezTo>
                    <a:pt x="2" y="2"/>
                    <a:pt x="2" y="1"/>
                    <a:pt x="2"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73" name="Freeform 653">
              <a:extLst>
                <a:ext uri="{FF2B5EF4-FFF2-40B4-BE49-F238E27FC236}">
                  <a16:creationId xmlns:a16="http://schemas.microsoft.com/office/drawing/2014/main" id="{316CA8A1-5E23-4B93-B28D-1A92343C4814}"/>
                </a:ext>
              </a:extLst>
            </p:cNvPr>
            <p:cNvSpPr>
              <a:spLocks/>
            </p:cNvSpPr>
            <p:nvPr/>
          </p:nvSpPr>
          <p:spPr bwMode="gray">
            <a:xfrm>
              <a:off x="7950940" y="2656507"/>
              <a:ext cx="2706" cy="5412"/>
            </a:xfrm>
            <a:custGeom>
              <a:avLst/>
              <a:gdLst>
                <a:gd name="T0" fmla="*/ 0 w 1"/>
                <a:gd name="T1" fmla="*/ 0 h 2"/>
                <a:gd name="T2" fmla="*/ 0 w 1"/>
                <a:gd name="T3" fmla="*/ 2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2"/>
                    <a:pt x="0" y="2"/>
                  </a:cubicBezTo>
                  <a:cubicBezTo>
                    <a:pt x="1" y="2"/>
                    <a:pt x="1" y="2"/>
                    <a:pt x="1" y="2"/>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74" name="Freeform 654">
              <a:extLst>
                <a:ext uri="{FF2B5EF4-FFF2-40B4-BE49-F238E27FC236}">
                  <a16:creationId xmlns:a16="http://schemas.microsoft.com/office/drawing/2014/main" id="{04A9F44E-6368-40AB-A486-F184BC5D25F7}"/>
                </a:ext>
              </a:extLst>
            </p:cNvPr>
            <p:cNvSpPr>
              <a:spLocks/>
            </p:cNvSpPr>
            <p:nvPr/>
          </p:nvSpPr>
          <p:spPr bwMode="gray">
            <a:xfrm>
              <a:off x="7945528" y="2659213"/>
              <a:ext cx="2706" cy="6765"/>
            </a:xfrm>
            <a:custGeom>
              <a:avLst/>
              <a:gdLst>
                <a:gd name="T0" fmla="*/ 1 w 1"/>
                <a:gd name="T1" fmla="*/ 0 h 3"/>
                <a:gd name="T2" fmla="*/ 0 w 1"/>
                <a:gd name="T3" fmla="*/ 2 h 3"/>
                <a:gd name="T4" fmla="*/ 1 w 1"/>
                <a:gd name="T5" fmla="*/ 3 h 3"/>
                <a:gd name="T6" fmla="*/ 1 w 1"/>
                <a:gd name="T7" fmla="*/ 2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0" y="0"/>
                    <a:pt x="0" y="1"/>
                    <a:pt x="0" y="2"/>
                  </a:cubicBezTo>
                  <a:cubicBezTo>
                    <a:pt x="0" y="2"/>
                    <a:pt x="1" y="3"/>
                    <a:pt x="1" y="3"/>
                  </a:cubicBezTo>
                  <a:cubicBezTo>
                    <a:pt x="1" y="3"/>
                    <a:pt x="1" y="3"/>
                    <a:pt x="1" y="2"/>
                  </a:cubicBezTo>
                  <a:cubicBezTo>
                    <a:pt x="1" y="2"/>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75" name="Freeform 655">
              <a:extLst>
                <a:ext uri="{FF2B5EF4-FFF2-40B4-BE49-F238E27FC236}">
                  <a16:creationId xmlns:a16="http://schemas.microsoft.com/office/drawing/2014/main" id="{646839D8-E5AB-43D7-B446-FAC75BBF4F66}"/>
                </a:ext>
              </a:extLst>
            </p:cNvPr>
            <p:cNvSpPr>
              <a:spLocks/>
            </p:cNvSpPr>
            <p:nvPr/>
          </p:nvSpPr>
          <p:spPr bwMode="gray">
            <a:xfrm>
              <a:off x="7942822" y="2619977"/>
              <a:ext cx="2706" cy="8118"/>
            </a:xfrm>
            <a:custGeom>
              <a:avLst/>
              <a:gdLst>
                <a:gd name="T0" fmla="*/ 0 w 1"/>
                <a:gd name="T1" fmla="*/ 0 h 3"/>
                <a:gd name="T2" fmla="*/ 0 w 1"/>
                <a:gd name="T3" fmla="*/ 1 h 3"/>
                <a:gd name="T4" fmla="*/ 0 w 1"/>
                <a:gd name="T5" fmla="*/ 3 h 3"/>
                <a:gd name="T6" fmla="*/ 1 w 1"/>
                <a:gd name="T7" fmla="*/ 2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0" y="0"/>
                    <a:pt x="0" y="0"/>
                    <a:pt x="0" y="1"/>
                  </a:cubicBezTo>
                  <a:cubicBezTo>
                    <a:pt x="0" y="2"/>
                    <a:pt x="0" y="3"/>
                    <a:pt x="0" y="3"/>
                  </a:cubicBezTo>
                  <a:cubicBezTo>
                    <a:pt x="0" y="3"/>
                    <a:pt x="1" y="3"/>
                    <a:pt x="1" y="2"/>
                  </a:cubicBezTo>
                  <a:cubicBezTo>
                    <a:pt x="1" y="2"/>
                    <a:pt x="0" y="1"/>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76" name="Freeform 656">
              <a:extLst>
                <a:ext uri="{FF2B5EF4-FFF2-40B4-BE49-F238E27FC236}">
                  <a16:creationId xmlns:a16="http://schemas.microsoft.com/office/drawing/2014/main" id="{08280011-5027-48BD-9949-15C931B6628C}"/>
                </a:ext>
              </a:extLst>
            </p:cNvPr>
            <p:cNvSpPr>
              <a:spLocks/>
            </p:cNvSpPr>
            <p:nvPr/>
          </p:nvSpPr>
          <p:spPr bwMode="gray">
            <a:xfrm>
              <a:off x="7940116" y="2591564"/>
              <a:ext cx="2706" cy="5412"/>
            </a:xfrm>
            <a:custGeom>
              <a:avLst/>
              <a:gdLst>
                <a:gd name="T0" fmla="*/ 0 w 1"/>
                <a:gd name="T1" fmla="*/ 0 h 2"/>
                <a:gd name="T2" fmla="*/ 0 w 1"/>
                <a:gd name="T3" fmla="*/ 1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2"/>
                    <a:pt x="0" y="2"/>
                    <a:pt x="1" y="1"/>
                  </a:cubicBezTo>
                  <a:cubicBezTo>
                    <a:pt x="1" y="1"/>
                    <a:pt x="1" y="1"/>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77" name="Freeform 657">
              <a:extLst>
                <a:ext uri="{FF2B5EF4-FFF2-40B4-BE49-F238E27FC236}">
                  <a16:creationId xmlns:a16="http://schemas.microsoft.com/office/drawing/2014/main" id="{F72C7B9A-5FEE-448F-A1AC-5A0AF0E6AD2D}"/>
                </a:ext>
              </a:extLst>
            </p:cNvPr>
            <p:cNvSpPr>
              <a:spLocks/>
            </p:cNvSpPr>
            <p:nvPr/>
          </p:nvSpPr>
          <p:spPr bwMode="gray">
            <a:xfrm>
              <a:off x="7942822" y="2552328"/>
              <a:ext cx="5412" cy="8118"/>
            </a:xfrm>
            <a:custGeom>
              <a:avLst/>
              <a:gdLst>
                <a:gd name="T0" fmla="*/ 2 w 2"/>
                <a:gd name="T1" fmla="*/ 2 h 3"/>
                <a:gd name="T2" fmla="*/ 1 w 2"/>
                <a:gd name="T3" fmla="*/ 0 h 3"/>
                <a:gd name="T4" fmla="*/ 0 w 2"/>
                <a:gd name="T5" fmla="*/ 1 h 3"/>
                <a:gd name="T6" fmla="*/ 1 w 2"/>
                <a:gd name="T7" fmla="*/ 2 h 3"/>
                <a:gd name="T8" fmla="*/ 2 w 2"/>
                <a:gd name="T9" fmla="*/ 2 h 3"/>
              </a:gdLst>
              <a:ahLst/>
              <a:cxnLst>
                <a:cxn ang="0">
                  <a:pos x="T0" y="T1"/>
                </a:cxn>
                <a:cxn ang="0">
                  <a:pos x="T2" y="T3"/>
                </a:cxn>
                <a:cxn ang="0">
                  <a:pos x="T4" y="T5"/>
                </a:cxn>
                <a:cxn ang="0">
                  <a:pos x="T6" y="T7"/>
                </a:cxn>
                <a:cxn ang="0">
                  <a:pos x="T8" y="T9"/>
                </a:cxn>
              </a:cxnLst>
              <a:rect l="0" t="0" r="r" b="b"/>
              <a:pathLst>
                <a:path w="2" h="3">
                  <a:moveTo>
                    <a:pt x="2" y="2"/>
                  </a:moveTo>
                  <a:cubicBezTo>
                    <a:pt x="1" y="1"/>
                    <a:pt x="1" y="1"/>
                    <a:pt x="1" y="0"/>
                  </a:cubicBezTo>
                  <a:cubicBezTo>
                    <a:pt x="0" y="0"/>
                    <a:pt x="0" y="0"/>
                    <a:pt x="0" y="1"/>
                  </a:cubicBezTo>
                  <a:cubicBezTo>
                    <a:pt x="0" y="2"/>
                    <a:pt x="1" y="2"/>
                    <a:pt x="1" y="2"/>
                  </a:cubicBezTo>
                  <a:cubicBezTo>
                    <a:pt x="2" y="3"/>
                    <a:pt x="2" y="2"/>
                    <a:pt x="2"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78" name="Freeform 658">
              <a:extLst>
                <a:ext uri="{FF2B5EF4-FFF2-40B4-BE49-F238E27FC236}">
                  <a16:creationId xmlns:a16="http://schemas.microsoft.com/office/drawing/2014/main" id="{B36F03D4-7DAA-4EDA-A420-A1B862EB6C8E}"/>
                </a:ext>
              </a:extLst>
            </p:cNvPr>
            <p:cNvSpPr>
              <a:spLocks/>
            </p:cNvSpPr>
            <p:nvPr/>
          </p:nvSpPr>
          <p:spPr bwMode="gray">
            <a:xfrm>
              <a:off x="7954999" y="2542857"/>
              <a:ext cx="2706" cy="9471"/>
            </a:xfrm>
            <a:custGeom>
              <a:avLst/>
              <a:gdLst>
                <a:gd name="T0" fmla="*/ 0 w 1"/>
                <a:gd name="T1" fmla="*/ 1 h 4"/>
                <a:gd name="T2" fmla="*/ 0 w 1"/>
                <a:gd name="T3" fmla="*/ 2 h 4"/>
                <a:gd name="T4" fmla="*/ 0 w 1"/>
                <a:gd name="T5" fmla="*/ 3 h 4"/>
                <a:gd name="T6" fmla="*/ 1 w 1"/>
                <a:gd name="T7" fmla="*/ 2 h 4"/>
                <a:gd name="T8" fmla="*/ 0 w 1"/>
                <a:gd name="T9" fmla="*/ 1 h 4"/>
              </a:gdLst>
              <a:ahLst/>
              <a:cxnLst>
                <a:cxn ang="0">
                  <a:pos x="T0" y="T1"/>
                </a:cxn>
                <a:cxn ang="0">
                  <a:pos x="T2" y="T3"/>
                </a:cxn>
                <a:cxn ang="0">
                  <a:pos x="T4" y="T5"/>
                </a:cxn>
                <a:cxn ang="0">
                  <a:pos x="T6" y="T7"/>
                </a:cxn>
                <a:cxn ang="0">
                  <a:pos x="T8" y="T9"/>
                </a:cxn>
              </a:cxnLst>
              <a:rect l="0" t="0" r="r" b="b"/>
              <a:pathLst>
                <a:path w="1" h="4">
                  <a:moveTo>
                    <a:pt x="0" y="1"/>
                  </a:moveTo>
                  <a:cubicBezTo>
                    <a:pt x="0" y="0"/>
                    <a:pt x="0" y="1"/>
                    <a:pt x="0" y="2"/>
                  </a:cubicBezTo>
                  <a:cubicBezTo>
                    <a:pt x="0" y="3"/>
                    <a:pt x="0" y="4"/>
                    <a:pt x="0" y="3"/>
                  </a:cubicBezTo>
                  <a:cubicBezTo>
                    <a:pt x="1" y="3"/>
                    <a:pt x="1" y="2"/>
                    <a:pt x="1" y="2"/>
                  </a:cubicBezTo>
                  <a:cubicBezTo>
                    <a:pt x="1" y="1"/>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79" name="Freeform 659">
              <a:extLst>
                <a:ext uri="{FF2B5EF4-FFF2-40B4-BE49-F238E27FC236}">
                  <a16:creationId xmlns:a16="http://schemas.microsoft.com/office/drawing/2014/main" id="{B739D9B0-3371-4E3B-9558-62B97B7EE62E}"/>
                </a:ext>
              </a:extLst>
            </p:cNvPr>
            <p:cNvSpPr>
              <a:spLocks/>
            </p:cNvSpPr>
            <p:nvPr/>
          </p:nvSpPr>
          <p:spPr bwMode="gray">
            <a:xfrm>
              <a:off x="7979353" y="2518503"/>
              <a:ext cx="6765" cy="5412"/>
            </a:xfrm>
            <a:custGeom>
              <a:avLst/>
              <a:gdLst>
                <a:gd name="T0" fmla="*/ 0 w 3"/>
                <a:gd name="T1" fmla="*/ 2 h 2"/>
                <a:gd name="T2" fmla="*/ 1 w 3"/>
                <a:gd name="T3" fmla="*/ 0 h 2"/>
                <a:gd name="T4" fmla="*/ 2 w 3"/>
                <a:gd name="T5" fmla="*/ 0 h 2"/>
                <a:gd name="T6" fmla="*/ 2 w 3"/>
                <a:gd name="T7" fmla="*/ 1 h 2"/>
                <a:gd name="T8" fmla="*/ 2 w 3"/>
                <a:gd name="T9" fmla="*/ 2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cubicBezTo>
                    <a:pt x="0" y="1"/>
                    <a:pt x="0" y="1"/>
                    <a:pt x="1" y="0"/>
                  </a:cubicBezTo>
                  <a:cubicBezTo>
                    <a:pt x="1" y="0"/>
                    <a:pt x="1" y="0"/>
                    <a:pt x="2" y="0"/>
                  </a:cubicBezTo>
                  <a:cubicBezTo>
                    <a:pt x="2" y="0"/>
                    <a:pt x="3" y="0"/>
                    <a:pt x="2" y="1"/>
                  </a:cubicBezTo>
                  <a:cubicBezTo>
                    <a:pt x="2" y="1"/>
                    <a:pt x="2" y="2"/>
                    <a:pt x="2" y="2"/>
                  </a:cubicBezTo>
                  <a:cubicBezTo>
                    <a:pt x="1" y="2"/>
                    <a:pt x="1" y="2"/>
                    <a:pt x="0"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80" name="Freeform 660">
              <a:extLst>
                <a:ext uri="{FF2B5EF4-FFF2-40B4-BE49-F238E27FC236}">
                  <a16:creationId xmlns:a16="http://schemas.microsoft.com/office/drawing/2014/main" id="{AB335510-95F5-42D0-9413-BB85CE251953}"/>
                </a:ext>
              </a:extLst>
            </p:cNvPr>
            <p:cNvSpPr>
              <a:spLocks/>
            </p:cNvSpPr>
            <p:nvPr/>
          </p:nvSpPr>
          <p:spPr bwMode="gray">
            <a:xfrm>
              <a:off x="7986118" y="2514444"/>
              <a:ext cx="5412" cy="4059"/>
            </a:xfrm>
            <a:custGeom>
              <a:avLst/>
              <a:gdLst>
                <a:gd name="T0" fmla="*/ 1 w 2"/>
                <a:gd name="T1" fmla="*/ 0 h 2"/>
                <a:gd name="T2" fmla="*/ 0 w 2"/>
                <a:gd name="T3" fmla="*/ 1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0" y="1"/>
                  </a:cubicBezTo>
                  <a:cubicBezTo>
                    <a:pt x="1" y="1"/>
                    <a:pt x="1" y="2"/>
                    <a:pt x="2" y="2"/>
                  </a:cubicBezTo>
                  <a:cubicBezTo>
                    <a:pt x="2" y="2"/>
                    <a:pt x="2"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81" name="Freeform 661">
              <a:extLst>
                <a:ext uri="{FF2B5EF4-FFF2-40B4-BE49-F238E27FC236}">
                  <a16:creationId xmlns:a16="http://schemas.microsoft.com/office/drawing/2014/main" id="{7DD8272E-A221-48A2-8001-E000C302E5D2}"/>
                </a:ext>
              </a:extLst>
            </p:cNvPr>
            <p:cNvSpPr>
              <a:spLocks/>
            </p:cNvSpPr>
            <p:nvPr/>
          </p:nvSpPr>
          <p:spPr bwMode="gray">
            <a:xfrm>
              <a:off x="7984765" y="2503620"/>
              <a:ext cx="6765" cy="10824"/>
            </a:xfrm>
            <a:custGeom>
              <a:avLst/>
              <a:gdLst>
                <a:gd name="T0" fmla="*/ 2 w 3"/>
                <a:gd name="T1" fmla="*/ 1 h 4"/>
                <a:gd name="T2" fmla="*/ 0 w 3"/>
                <a:gd name="T3" fmla="*/ 2 h 4"/>
                <a:gd name="T4" fmla="*/ 2 w 3"/>
                <a:gd name="T5" fmla="*/ 3 h 4"/>
                <a:gd name="T6" fmla="*/ 3 w 3"/>
                <a:gd name="T7" fmla="*/ 3 h 4"/>
                <a:gd name="T8" fmla="*/ 2 w 3"/>
                <a:gd name="T9" fmla="*/ 1 h 4"/>
              </a:gdLst>
              <a:ahLst/>
              <a:cxnLst>
                <a:cxn ang="0">
                  <a:pos x="T0" y="T1"/>
                </a:cxn>
                <a:cxn ang="0">
                  <a:pos x="T2" y="T3"/>
                </a:cxn>
                <a:cxn ang="0">
                  <a:pos x="T4" y="T5"/>
                </a:cxn>
                <a:cxn ang="0">
                  <a:pos x="T6" y="T7"/>
                </a:cxn>
                <a:cxn ang="0">
                  <a:pos x="T8" y="T9"/>
                </a:cxn>
              </a:cxnLst>
              <a:rect l="0" t="0" r="r" b="b"/>
              <a:pathLst>
                <a:path w="3" h="4">
                  <a:moveTo>
                    <a:pt x="2" y="1"/>
                  </a:moveTo>
                  <a:cubicBezTo>
                    <a:pt x="1" y="0"/>
                    <a:pt x="0" y="1"/>
                    <a:pt x="0" y="2"/>
                  </a:cubicBezTo>
                  <a:cubicBezTo>
                    <a:pt x="1" y="3"/>
                    <a:pt x="1" y="3"/>
                    <a:pt x="2" y="3"/>
                  </a:cubicBezTo>
                  <a:cubicBezTo>
                    <a:pt x="3" y="4"/>
                    <a:pt x="3" y="3"/>
                    <a:pt x="3" y="3"/>
                  </a:cubicBezTo>
                  <a:cubicBezTo>
                    <a:pt x="3" y="2"/>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82" name="Freeform 662">
              <a:extLst>
                <a:ext uri="{FF2B5EF4-FFF2-40B4-BE49-F238E27FC236}">
                  <a16:creationId xmlns:a16="http://schemas.microsoft.com/office/drawing/2014/main" id="{277D4A27-3312-468C-A971-329F2BC6CE0F}"/>
                </a:ext>
              </a:extLst>
            </p:cNvPr>
            <p:cNvSpPr>
              <a:spLocks/>
            </p:cNvSpPr>
            <p:nvPr/>
          </p:nvSpPr>
          <p:spPr bwMode="gray">
            <a:xfrm>
              <a:off x="7994235" y="2503620"/>
              <a:ext cx="5412" cy="8118"/>
            </a:xfrm>
            <a:custGeom>
              <a:avLst/>
              <a:gdLst>
                <a:gd name="T0" fmla="*/ 1 w 2"/>
                <a:gd name="T1" fmla="*/ 3 h 3"/>
                <a:gd name="T2" fmla="*/ 1 w 2"/>
                <a:gd name="T3" fmla="*/ 1 h 3"/>
                <a:gd name="T4" fmla="*/ 2 w 2"/>
                <a:gd name="T5" fmla="*/ 1 h 3"/>
                <a:gd name="T6" fmla="*/ 1 w 2"/>
                <a:gd name="T7" fmla="*/ 3 h 3"/>
              </a:gdLst>
              <a:ahLst/>
              <a:cxnLst>
                <a:cxn ang="0">
                  <a:pos x="T0" y="T1"/>
                </a:cxn>
                <a:cxn ang="0">
                  <a:pos x="T2" y="T3"/>
                </a:cxn>
                <a:cxn ang="0">
                  <a:pos x="T4" y="T5"/>
                </a:cxn>
                <a:cxn ang="0">
                  <a:pos x="T6" y="T7"/>
                </a:cxn>
              </a:cxnLst>
              <a:rect l="0" t="0" r="r" b="b"/>
              <a:pathLst>
                <a:path w="2" h="3">
                  <a:moveTo>
                    <a:pt x="1" y="3"/>
                  </a:moveTo>
                  <a:cubicBezTo>
                    <a:pt x="1" y="2"/>
                    <a:pt x="0" y="2"/>
                    <a:pt x="1" y="1"/>
                  </a:cubicBezTo>
                  <a:cubicBezTo>
                    <a:pt x="1" y="1"/>
                    <a:pt x="2" y="0"/>
                    <a:pt x="2" y="1"/>
                  </a:cubicBezTo>
                  <a:cubicBezTo>
                    <a:pt x="2" y="2"/>
                    <a:pt x="2" y="3"/>
                    <a:pt x="1"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83" name="Freeform 663">
              <a:extLst>
                <a:ext uri="{FF2B5EF4-FFF2-40B4-BE49-F238E27FC236}">
                  <a16:creationId xmlns:a16="http://schemas.microsoft.com/office/drawing/2014/main" id="{7296266C-9551-4737-8F3E-3297D21E8E65}"/>
                </a:ext>
              </a:extLst>
            </p:cNvPr>
            <p:cNvSpPr>
              <a:spLocks/>
            </p:cNvSpPr>
            <p:nvPr/>
          </p:nvSpPr>
          <p:spPr bwMode="gray">
            <a:xfrm>
              <a:off x="7991530" y="2500914"/>
              <a:ext cx="5412" cy="5412"/>
            </a:xfrm>
            <a:custGeom>
              <a:avLst/>
              <a:gdLst>
                <a:gd name="T0" fmla="*/ 1 w 2"/>
                <a:gd name="T1" fmla="*/ 0 h 2"/>
                <a:gd name="T2" fmla="*/ 0 w 2"/>
                <a:gd name="T3" fmla="*/ 2 h 2"/>
                <a:gd name="T4" fmla="*/ 2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1"/>
                    <a:pt x="0" y="2"/>
                  </a:cubicBezTo>
                  <a:cubicBezTo>
                    <a:pt x="1" y="2"/>
                    <a:pt x="1" y="2"/>
                    <a:pt x="2" y="2"/>
                  </a:cubicBezTo>
                  <a:cubicBezTo>
                    <a:pt x="2" y="2"/>
                    <a:pt x="2" y="1"/>
                    <a:pt x="2" y="1"/>
                  </a:cubicBezTo>
                  <a:cubicBezTo>
                    <a:pt x="2"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84" name="Freeform 664">
              <a:extLst>
                <a:ext uri="{FF2B5EF4-FFF2-40B4-BE49-F238E27FC236}">
                  <a16:creationId xmlns:a16="http://schemas.microsoft.com/office/drawing/2014/main" id="{AB98FAED-5E9D-45AC-BE52-A96442A3801A}"/>
                </a:ext>
              </a:extLst>
            </p:cNvPr>
            <p:cNvSpPr>
              <a:spLocks/>
            </p:cNvSpPr>
            <p:nvPr/>
          </p:nvSpPr>
          <p:spPr bwMode="gray">
            <a:xfrm>
              <a:off x="7991530" y="2490090"/>
              <a:ext cx="10824" cy="8118"/>
            </a:xfrm>
            <a:custGeom>
              <a:avLst/>
              <a:gdLst>
                <a:gd name="T0" fmla="*/ 2 w 4"/>
                <a:gd name="T1" fmla="*/ 1 h 3"/>
                <a:gd name="T2" fmla="*/ 1 w 4"/>
                <a:gd name="T3" fmla="*/ 2 h 3"/>
                <a:gd name="T4" fmla="*/ 1 w 4"/>
                <a:gd name="T5" fmla="*/ 3 h 3"/>
                <a:gd name="T6" fmla="*/ 3 w 4"/>
                <a:gd name="T7" fmla="*/ 3 h 3"/>
                <a:gd name="T8" fmla="*/ 4 w 4"/>
                <a:gd name="T9" fmla="*/ 2 h 3"/>
                <a:gd name="T10" fmla="*/ 2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2" y="1"/>
                  </a:moveTo>
                  <a:cubicBezTo>
                    <a:pt x="2" y="1"/>
                    <a:pt x="2" y="2"/>
                    <a:pt x="1" y="2"/>
                  </a:cubicBezTo>
                  <a:cubicBezTo>
                    <a:pt x="1" y="2"/>
                    <a:pt x="0" y="3"/>
                    <a:pt x="1" y="3"/>
                  </a:cubicBezTo>
                  <a:cubicBezTo>
                    <a:pt x="1" y="3"/>
                    <a:pt x="2" y="3"/>
                    <a:pt x="3" y="3"/>
                  </a:cubicBezTo>
                  <a:cubicBezTo>
                    <a:pt x="3" y="3"/>
                    <a:pt x="4" y="3"/>
                    <a:pt x="4" y="2"/>
                  </a:cubicBezTo>
                  <a:cubicBezTo>
                    <a:pt x="3" y="1"/>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85" name="Freeform 665">
              <a:extLst>
                <a:ext uri="{FF2B5EF4-FFF2-40B4-BE49-F238E27FC236}">
                  <a16:creationId xmlns:a16="http://schemas.microsoft.com/office/drawing/2014/main" id="{AA65F237-0249-49CA-9459-B2900E3DBEB4}"/>
                </a:ext>
              </a:extLst>
            </p:cNvPr>
            <p:cNvSpPr>
              <a:spLocks/>
            </p:cNvSpPr>
            <p:nvPr/>
          </p:nvSpPr>
          <p:spPr bwMode="gray">
            <a:xfrm>
              <a:off x="7996941" y="2498208"/>
              <a:ext cx="8118" cy="8118"/>
            </a:xfrm>
            <a:custGeom>
              <a:avLst/>
              <a:gdLst>
                <a:gd name="T0" fmla="*/ 2 w 3"/>
                <a:gd name="T1" fmla="*/ 0 h 3"/>
                <a:gd name="T2" fmla="*/ 1 w 3"/>
                <a:gd name="T3" fmla="*/ 1 h 3"/>
                <a:gd name="T4" fmla="*/ 1 w 3"/>
                <a:gd name="T5" fmla="*/ 2 h 3"/>
                <a:gd name="T6" fmla="*/ 3 w 3"/>
                <a:gd name="T7" fmla="*/ 2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2" y="0"/>
                    <a:pt x="1" y="0"/>
                    <a:pt x="1" y="1"/>
                  </a:cubicBezTo>
                  <a:cubicBezTo>
                    <a:pt x="0" y="1"/>
                    <a:pt x="0" y="1"/>
                    <a:pt x="1" y="2"/>
                  </a:cubicBezTo>
                  <a:cubicBezTo>
                    <a:pt x="1" y="3"/>
                    <a:pt x="2" y="3"/>
                    <a:pt x="3" y="2"/>
                  </a:cubicBezTo>
                  <a:cubicBezTo>
                    <a:pt x="3" y="2"/>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86" name="Freeform 666">
              <a:extLst>
                <a:ext uri="{FF2B5EF4-FFF2-40B4-BE49-F238E27FC236}">
                  <a16:creationId xmlns:a16="http://schemas.microsoft.com/office/drawing/2014/main" id="{67EFE243-8ABC-4C94-8C2C-60847A8DEBB7}"/>
                </a:ext>
              </a:extLst>
            </p:cNvPr>
            <p:cNvSpPr>
              <a:spLocks/>
            </p:cNvSpPr>
            <p:nvPr/>
          </p:nvSpPr>
          <p:spPr bwMode="gray">
            <a:xfrm>
              <a:off x="8036178" y="2456266"/>
              <a:ext cx="5412" cy="10824"/>
            </a:xfrm>
            <a:custGeom>
              <a:avLst/>
              <a:gdLst>
                <a:gd name="T0" fmla="*/ 1 w 2"/>
                <a:gd name="T1" fmla="*/ 0 h 4"/>
                <a:gd name="T2" fmla="*/ 0 w 2"/>
                <a:gd name="T3" fmla="*/ 2 h 4"/>
                <a:gd name="T4" fmla="*/ 1 w 2"/>
                <a:gd name="T5" fmla="*/ 3 h 4"/>
                <a:gd name="T6" fmla="*/ 1 w 2"/>
                <a:gd name="T7" fmla="*/ 0 h 4"/>
              </a:gdLst>
              <a:ahLst/>
              <a:cxnLst>
                <a:cxn ang="0">
                  <a:pos x="T0" y="T1"/>
                </a:cxn>
                <a:cxn ang="0">
                  <a:pos x="T2" y="T3"/>
                </a:cxn>
                <a:cxn ang="0">
                  <a:pos x="T4" y="T5"/>
                </a:cxn>
                <a:cxn ang="0">
                  <a:pos x="T6" y="T7"/>
                </a:cxn>
              </a:cxnLst>
              <a:rect l="0" t="0" r="r" b="b"/>
              <a:pathLst>
                <a:path w="2" h="4">
                  <a:moveTo>
                    <a:pt x="1" y="0"/>
                  </a:moveTo>
                  <a:cubicBezTo>
                    <a:pt x="0" y="1"/>
                    <a:pt x="0" y="0"/>
                    <a:pt x="0" y="2"/>
                  </a:cubicBezTo>
                  <a:cubicBezTo>
                    <a:pt x="0" y="3"/>
                    <a:pt x="1" y="4"/>
                    <a:pt x="1" y="3"/>
                  </a:cubicBezTo>
                  <a:cubicBezTo>
                    <a:pt x="2" y="3"/>
                    <a:pt x="2"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87" name="Freeform 667">
              <a:extLst>
                <a:ext uri="{FF2B5EF4-FFF2-40B4-BE49-F238E27FC236}">
                  <a16:creationId xmlns:a16="http://schemas.microsoft.com/office/drawing/2014/main" id="{38CA8FE8-CB1D-424C-9F95-CD63AA34C932}"/>
                </a:ext>
              </a:extLst>
            </p:cNvPr>
            <p:cNvSpPr>
              <a:spLocks/>
            </p:cNvSpPr>
            <p:nvPr/>
          </p:nvSpPr>
          <p:spPr bwMode="gray">
            <a:xfrm>
              <a:off x="8041590" y="2438677"/>
              <a:ext cx="4059" cy="5412"/>
            </a:xfrm>
            <a:custGeom>
              <a:avLst/>
              <a:gdLst>
                <a:gd name="T0" fmla="*/ 1 w 2"/>
                <a:gd name="T1" fmla="*/ 0 h 2"/>
                <a:gd name="T2" fmla="*/ 0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0" y="2"/>
                  </a:cubicBezTo>
                  <a:cubicBezTo>
                    <a:pt x="1" y="2"/>
                    <a:pt x="1" y="2"/>
                    <a:pt x="2" y="1"/>
                  </a:cubicBezTo>
                  <a:cubicBezTo>
                    <a:pt x="2"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88" name="Freeform 668">
              <a:extLst>
                <a:ext uri="{FF2B5EF4-FFF2-40B4-BE49-F238E27FC236}">
                  <a16:creationId xmlns:a16="http://schemas.microsoft.com/office/drawing/2014/main" id="{BF76459B-8351-4743-8B3F-3308DAE4545F}"/>
                </a:ext>
              </a:extLst>
            </p:cNvPr>
            <p:cNvSpPr>
              <a:spLocks/>
            </p:cNvSpPr>
            <p:nvPr/>
          </p:nvSpPr>
          <p:spPr bwMode="gray">
            <a:xfrm>
              <a:off x="8044296" y="2418383"/>
              <a:ext cx="4059" cy="6765"/>
            </a:xfrm>
            <a:custGeom>
              <a:avLst/>
              <a:gdLst>
                <a:gd name="T0" fmla="*/ 1 w 2"/>
                <a:gd name="T1" fmla="*/ 0 h 3"/>
                <a:gd name="T2" fmla="*/ 0 w 2"/>
                <a:gd name="T3" fmla="*/ 2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0" y="0"/>
                    <a:pt x="0" y="1"/>
                    <a:pt x="0" y="2"/>
                  </a:cubicBezTo>
                  <a:cubicBezTo>
                    <a:pt x="1" y="3"/>
                    <a:pt x="1" y="3"/>
                    <a:pt x="2" y="2"/>
                  </a:cubicBezTo>
                  <a:cubicBezTo>
                    <a:pt x="2"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89" name="Freeform 669">
              <a:extLst>
                <a:ext uri="{FF2B5EF4-FFF2-40B4-BE49-F238E27FC236}">
                  <a16:creationId xmlns:a16="http://schemas.microsoft.com/office/drawing/2014/main" id="{8F093F80-0B35-49D0-8203-9EE1A7415124}"/>
                </a:ext>
              </a:extLst>
            </p:cNvPr>
            <p:cNvSpPr>
              <a:spLocks/>
            </p:cNvSpPr>
            <p:nvPr/>
          </p:nvSpPr>
          <p:spPr bwMode="gray">
            <a:xfrm>
              <a:off x="8053767" y="2396735"/>
              <a:ext cx="2706" cy="8118"/>
            </a:xfrm>
            <a:custGeom>
              <a:avLst/>
              <a:gdLst>
                <a:gd name="T0" fmla="*/ 0 w 1"/>
                <a:gd name="T1" fmla="*/ 1 h 3"/>
                <a:gd name="T2" fmla="*/ 0 w 1"/>
                <a:gd name="T3" fmla="*/ 2 h 3"/>
                <a:gd name="T4" fmla="*/ 1 w 1"/>
                <a:gd name="T5" fmla="*/ 3 h 3"/>
                <a:gd name="T6" fmla="*/ 1 w 1"/>
                <a:gd name="T7" fmla="*/ 2 h 3"/>
                <a:gd name="T8" fmla="*/ 0 w 1"/>
                <a:gd name="T9" fmla="*/ 1 h 3"/>
              </a:gdLst>
              <a:ahLst/>
              <a:cxnLst>
                <a:cxn ang="0">
                  <a:pos x="T0" y="T1"/>
                </a:cxn>
                <a:cxn ang="0">
                  <a:pos x="T2" y="T3"/>
                </a:cxn>
                <a:cxn ang="0">
                  <a:pos x="T4" y="T5"/>
                </a:cxn>
                <a:cxn ang="0">
                  <a:pos x="T6" y="T7"/>
                </a:cxn>
                <a:cxn ang="0">
                  <a:pos x="T8" y="T9"/>
                </a:cxn>
              </a:cxnLst>
              <a:rect l="0" t="0" r="r" b="b"/>
              <a:pathLst>
                <a:path w="1" h="3">
                  <a:moveTo>
                    <a:pt x="0" y="1"/>
                  </a:moveTo>
                  <a:cubicBezTo>
                    <a:pt x="0" y="0"/>
                    <a:pt x="0" y="1"/>
                    <a:pt x="0" y="2"/>
                  </a:cubicBezTo>
                  <a:cubicBezTo>
                    <a:pt x="0" y="3"/>
                    <a:pt x="0" y="3"/>
                    <a:pt x="1" y="3"/>
                  </a:cubicBezTo>
                  <a:cubicBezTo>
                    <a:pt x="1" y="3"/>
                    <a:pt x="1" y="2"/>
                    <a:pt x="1" y="2"/>
                  </a:cubicBezTo>
                  <a:cubicBezTo>
                    <a:pt x="1" y="2"/>
                    <a:pt x="1"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90" name="Freeform 670">
              <a:extLst>
                <a:ext uri="{FF2B5EF4-FFF2-40B4-BE49-F238E27FC236}">
                  <a16:creationId xmlns:a16="http://schemas.microsoft.com/office/drawing/2014/main" id="{91D87880-D56F-4439-9661-DE15B82106FF}"/>
                </a:ext>
              </a:extLst>
            </p:cNvPr>
            <p:cNvSpPr>
              <a:spLocks/>
            </p:cNvSpPr>
            <p:nvPr/>
          </p:nvSpPr>
          <p:spPr bwMode="gray">
            <a:xfrm>
              <a:off x="8051061" y="2404853"/>
              <a:ext cx="8118" cy="8118"/>
            </a:xfrm>
            <a:custGeom>
              <a:avLst/>
              <a:gdLst>
                <a:gd name="T0" fmla="*/ 3 w 3"/>
                <a:gd name="T1" fmla="*/ 0 h 3"/>
                <a:gd name="T2" fmla="*/ 1 w 3"/>
                <a:gd name="T3" fmla="*/ 1 h 3"/>
                <a:gd name="T4" fmla="*/ 1 w 3"/>
                <a:gd name="T5" fmla="*/ 3 h 3"/>
                <a:gd name="T6" fmla="*/ 3 w 3"/>
                <a:gd name="T7" fmla="*/ 1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cubicBezTo>
                    <a:pt x="2" y="0"/>
                    <a:pt x="2" y="1"/>
                    <a:pt x="1" y="1"/>
                  </a:cubicBezTo>
                  <a:cubicBezTo>
                    <a:pt x="1" y="2"/>
                    <a:pt x="0" y="3"/>
                    <a:pt x="1" y="3"/>
                  </a:cubicBezTo>
                  <a:cubicBezTo>
                    <a:pt x="1" y="3"/>
                    <a:pt x="2" y="2"/>
                    <a:pt x="3" y="1"/>
                  </a:cubicBezTo>
                  <a:cubicBezTo>
                    <a:pt x="3" y="0"/>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91" name="Freeform 671">
              <a:extLst>
                <a:ext uri="{FF2B5EF4-FFF2-40B4-BE49-F238E27FC236}">
                  <a16:creationId xmlns:a16="http://schemas.microsoft.com/office/drawing/2014/main" id="{282AA335-4A9F-45D5-80A0-8BBCE11B2A72}"/>
                </a:ext>
              </a:extLst>
            </p:cNvPr>
            <p:cNvSpPr>
              <a:spLocks/>
            </p:cNvSpPr>
            <p:nvPr/>
          </p:nvSpPr>
          <p:spPr bwMode="gray">
            <a:xfrm>
              <a:off x="8076768" y="2361558"/>
              <a:ext cx="2706" cy="4059"/>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0"/>
                    <a:pt x="0" y="1"/>
                    <a:pt x="0" y="2"/>
                  </a:cubicBezTo>
                  <a:cubicBezTo>
                    <a:pt x="0" y="2"/>
                    <a:pt x="1" y="2"/>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92" name="Freeform 672">
              <a:extLst>
                <a:ext uri="{FF2B5EF4-FFF2-40B4-BE49-F238E27FC236}">
                  <a16:creationId xmlns:a16="http://schemas.microsoft.com/office/drawing/2014/main" id="{EF2F35F5-36FB-4CF7-A719-13C82A82308E}"/>
                </a:ext>
              </a:extLst>
            </p:cNvPr>
            <p:cNvSpPr>
              <a:spLocks/>
            </p:cNvSpPr>
            <p:nvPr/>
          </p:nvSpPr>
          <p:spPr bwMode="gray">
            <a:xfrm>
              <a:off x="8093003" y="2322321"/>
              <a:ext cx="10824" cy="8118"/>
            </a:xfrm>
            <a:custGeom>
              <a:avLst/>
              <a:gdLst>
                <a:gd name="T0" fmla="*/ 2 w 4"/>
                <a:gd name="T1" fmla="*/ 1 h 3"/>
                <a:gd name="T2" fmla="*/ 1 w 4"/>
                <a:gd name="T3" fmla="*/ 2 h 3"/>
                <a:gd name="T4" fmla="*/ 3 w 4"/>
                <a:gd name="T5" fmla="*/ 3 h 3"/>
                <a:gd name="T6" fmla="*/ 2 w 4"/>
                <a:gd name="T7" fmla="*/ 1 h 3"/>
              </a:gdLst>
              <a:ahLst/>
              <a:cxnLst>
                <a:cxn ang="0">
                  <a:pos x="T0" y="T1"/>
                </a:cxn>
                <a:cxn ang="0">
                  <a:pos x="T2" y="T3"/>
                </a:cxn>
                <a:cxn ang="0">
                  <a:pos x="T4" y="T5"/>
                </a:cxn>
                <a:cxn ang="0">
                  <a:pos x="T6" y="T7"/>
                </a:cxn>
              </a:cxnLst>
              <a:rect l="0" t="0" r="r" b="b"/>
              <a:pathLst>
                <a:path w="4" h="3">
                  <a:moveTo>
                    <a:pt x="2" y="1"/>
                  </a:moveTo>
                  <a:cubicBezTo>
                    <a:pt x="2" y="0"/>
                    <a:pt x="0" y="2"/>
                    <a:pt x="1" y="2"/>
                  </a:cubicBezTo>
                  <a:cubicBezTo>
                    <a:pt x="2" y="3"/>
                    <a:pt x="3" y="3"/>
                    <a:pt x="3" y="3"/>
                  </a:cubicBezTo>
                  <a:cubicBezTo>
                    <a:pt x="4" y="3"/>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93" name="Freeform 673">
              <a:extLst>
                <a:ext uri="{FF2B5EF4-FFF2-40B4-BE49-F238E27FC236}">
                  <a16:creationId xmlns:a16="http://schemas.microsoft.com/office/drawing/2014/main" id="{098844E6-63CD-4DE3-9B5B-B8348ABB3A2F}"/>
                </a:ext>
              </a:extLst>
            </p:cNvPr>
            <p:cNvSpPr>
              <a:spLocks/>
            </p:cNvSpPr>
            <p:nvPr/>
          </p:nvSpPr>
          <p:spPr bwMode="gray">
            <a:xfrm>
              <a:off x="8056473" y="2325027"/>
              <a:ext cx="5412" cy="12177"/>
            </a:xfrm>
            <a:custGeom>
              <a:avLst/>
              <a:gdLst>
                <a:gd name="T0" fmla="*/ 1 w 2"/>
                <a:gd name="T1" fmla="*/ 0 h 5"/>
                <a:gd name="T2" fmla="*/ 0 w 2"/>
                <a:gd name="T3" fmla="*/ 2 h 5"/>
                <a:gd name="T4" fmla="*/ 1 w 2"/>
                <a:gd name="T5" fmla="*/ 4 h 5"/>
                <a:gd name="T6" fmla="*/ 2 w 2"/>
                <a:gd name="T7" fmla="*/ 1 h 5"/>
                <a:gd name="T8" fmla="*/ 1 w 2"/>
                <a:gd name="T9" fmla="*/ 0 h 5"/>
              </a:gdLst>
              <a:ahLst/>
              <a:cxnLst>
                <a:cxn ang="0">
                  <a:pos x="T0" y="T1"/>
                </a:cxn>
                <a:cxn ang="0">
                  <a:pos x="T2" y="T3"/>
                </a:cxn>
                <a:cxn ang="0">
                  <a:pos x="T4" y="T5"/>
                </a:cxn>
                <a:cxn ang="0">
                  <a:pos x="T6" y="T7"/>
                </a:cxn>
                <a:cxn ang="0">
                  <a:pos x="T8" y="T9"/>
                </a:cxn>
              </a:cxnLst>
              <a:rect l="0" t="0" r="r" b="b"/>
              <a:pathLst>
                <a:path w="2" h="5">
                  <a:moveTo>
                    <a:pt x="1" y="0"/>
                  </a:moveTo>
                  <a:cubicBezTo>
                    <a:pt x="1" y="0"/>
                    <a:pt x="0" y="1"/>
                    <a:pt x="0" y="2"/>
                  </a:cubicBezTo>
                  <a:cubicBezTo>
                    <a:pt x="0" y="4"/>
                    <a:pt x="0" y="5"/>
                    <a:pt x="1" y="4"/>
                  </a:cubicBezTo>
                  <a:cubicBezTo>
                    <a:pt x="2" y="2"/>
                    <a:pt x="2" y="2"/>
                    <a:pt x="2" y="1"/>
                  </a:cubicBezTo>
                  <a:cubicBezTo>
                    <a:pt x="2"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94" name="Freeform 674">
              <a:extLst>
                <a:ext uri="{FF2B5EF4-FFF2-40B4-BE49-F238E27FC236}">
                  <a16:creationId xmlns:a16="http://schemas.microsoft.com/office/drawing/2014/main" id="{729E1755-84F5-4DF5-BB72-9156602F20B6}"/>
                </a:ext>
              </a:extLst>
            </p:cNvPr>
            <p:cNvSpPr>
              <a:spLocks/>
            </p:cNvSpPr>
            <p:nvPr/>
          </p:nvSpPr>
          <p:spPr bwMode="gray">
            <a:xfrm>
              <a:off x="8061884" y="2322321"/>
              <a:ext cx="5412" cy="8118"/>
            </a:xfrm>
            <a:custGeom>
              <a:avLst/>
              <a:gdLst>
                <a:gd name="T0" fmla="*/ 1 w 2"/>
                <a:gd name="T1" fmla="*/ 0 h 3"/>
                <a:gd name="T2" fmla="*/ 0 w 2"/>
                <a:gd name="T3" fmla="*/ 2 h 3"/>
                <a:gd name="T4" fmla="*/ 1 w 2"/>
                <a:gd name="T5" fmla="*/ 3 h 3"/>
                <a:gd name="T6" fmla="*/ 1 w 2"/>
                <a:gd name="T7" fmla="*/ 0 h 3"/>
              </a:gdLst>
              <a:ahLst/>
              <a:cxnLst>
                <a:cxn ang="0">
                  <a:pos x="T0" y="T1"/>
                </a:cxn>
                <a:cxn ang="0">
                  <a:pos x="T2" y="T3"/>
                </a:cxn>
                <a:cxn ang="0">
                  <a:pos x="T4" y="T5"/>
                </a:cxn>
                <a:cxn ang="0">
                  <a:pos x="T6" y="T7"/>
                </a:cxn>
              </a:cxnLst>
              <a:rect l="0" t="0" r="r" b="b"/>
              <a:pathLst>
                <a:path w="2" h="3">
                  <a:moveTo>
                    <a:pt x="1" y="0"/>
                  </a:moveTo>
                  <a:cubicBezTo>
                    <a:pt x="0" y="0"/>
                    <a:pt x="0" y="1"/>
                    <a:pt x="0" y="2"/>
                  </a:cubicBezTo>
                  <a:cubicBezTo>
                    <a:pt x="0" y="3"/>
                    <a:pt x="1" y="3"/>
                    <a:pt x="1" y="3"/>
                  </a:cubicBezTo>
                  <a:cubicBezTo>
                    <a:pt x="2"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95" name="Freeform 675">
              <a:extLst>
                <a:ext uri="{FF2B5EF4-FFF2-40B4-BE49-F238E27FC236}">
                  <a16:creationId xmlns:a16="http://schemas.microsoft.com/office/drawing/2014/main" id="{FE0608B9-2A77-490D-96F5-24ECD56F8446}"/>
                </a:ext>
              </a:extLst>
            </p:cNvPr>
            <p:cNvSpPr>
              <a:spLocks/>
            </p:cNvSpPr>
            <p:nvPr/>
          </p:nvSpPr>
          <p:spPr bwMode="gray">
            <a:xfrm>
              <a:off x="8067296" y="2314203"/>
              <a:ext cx="9471" cy="13530"/>
            </a:xfrm>
            <a:custGeom>
              <a:avLst/>
              <a:gdLst>
                <a:gd name="T0" fmla="*/ 0 w 4"/>
                <a:gd name="T1" fmla="*/ 2 h 5"/>
                <a:gd name="T2" fmla="*/ 0 w 4"/>
                <a:gd name="T3" fmla="*/ 4 h 5"/>
                <a:gd name="T4" fmla="*/ 1 w 4"/>
                <a:gd name="T5" fmla="*/ 4 h 5"/>
                <a:gd name="T6" fmla="*/ 3 w 4"/>
                <a:gd name="T7" fmla="*/ 3 h 5"/>
                <a:gd name="T8" fmla="*/ 3 w 4"/>
                <a:gd name="T9" fmla="*/ 1 h 5"/>
                <a:gd name="T10" fmla="*/ 2 w 4"/>
                <a:gd name="T11" fmla="*/ 1 h 5"/>
                <a:gd name="T12" fmla="*/ 0 w 4"/>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0" y="2"/>
                  </a:moveTo>
                  <a:cubicBezTo>
                    <a:pt x="0" y="2"/>
                    <a:pt x="0" y="3"/>
                    <a:pt x="0" y="4"/>
                  </a:cubicBezTo>
                  <a:cubicBezTo>
                    <a:pt x="0" y="5"/>
                    <a:pt x="0" y="5"/>
                    <a:pt x="1" y="4"/>
                  </a:cubicBezTo>
                  <a:cubicBezTo>
                    <a:pt x="1" y="4"/>
                    <a:pt x="3" y="4"/>
                    <a:pt x="3" y="3"/>
                  </a:cubicBezTo>
                  <a:cubicBezTo>
                    <a:pt x="4" y="3"/>
                    <a:pt x="3" y="2"/>
                    <a:pt x="3" y="1"/>
                  </a:cubicBezTo>
                  <a:cubicBezTo>
                    <a:pt x="2" y="1"/>
                    <a:pt x="2" y="0"/>
                    <a:pt x="2" y="1"/>
                  </a:cubicBezTo>
                  <a:cubicBezTo>
                    <a:pt x="1" y="1"/>
                    <a:pt x="0" y="2"/>
                    <a:pt x="0"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96" name="Freeform 676">
              <a:extLst>
                <a:ext uri="{FF2B5EF4-FFF2-40B4-BE49-F238E27FC236}">
                  <a16:creationId xmlns:a16="http://schemas.microsoft.com/office/drawing/2014/main" id="{B02C8D87-1AD9-4091-AA0F-D981B1C140E1}"/>
                </a:ext>
              </a:extLst>
            </p:cNvPr>
            <p:cNvSpPr>
              <a:spLocks/>
            </p:cNvSpPr>
            <p:nvPr/>
          </p:nvSpPr>
          <p:spPr bwMode="gray">
            <a:xfrm>
              <a:off x="8075414" y="2277673"/>
              <a:ext cx="37883" cy="44649"/>
            </a:xfrm>
            <a:custGeom>
              <a:avLst/>
              <a:gdLst>
                <a:gd name="T0" fmla="*/ 0 w 15"/>
                <a:gd name="T1" fmla="*/ 14 h 17"/>
                <a:gd name="T2" fmla="*/ 0 w 15"/>
                <a:gd name="T3" fmla="*/ 16 h 17"/>
                <a:gd name="T4" fmla="*/ 1 w 15"/>
                <a:gd name="T5" fmla="*/ 16 h 17"/>
                <a:gd name="T6" fmla="*/ 2 w 15"/>
                <a:gd name="T7" fmla="*/ 17 h 17"/>
                <a:gd name="T8" fmla="*/ 4 w 15"/>
                <a:gd name="T9" fmla="*/ 15 h 17"/>
                <a:gd name="T10" fmla="*/ 5 w 15"/>
                <a:gd name="T11" fmla="*/ 15 h 17"/>
                <a:gd name="T12" fmla="*/ 6 w 15"/>
                <a:gd name="T13" fmla="*/ 12 h 17"/>
                <a:gd name="T14" fmla="*/ 4 w 15"/>
                <a:gd name="T15" fmla="*/ 13 h 17"/>
                <a:gd name="T16" fmla="*/ 5 w 15"/>
                <a:gd name="T17" fmla="*/ 11 h 17"/>
                <a:gd name="T18" fmla="*/ 7 w 15"/>
                <a:gd name="T19" fmla="*/ 12 h 17"/>
                <a:gd name="T20" fmla="*/ 6 w 15"/>
                <a:gd name="T21" fmla="*/ 14 h 17"/>
                <a:gd name="T22" fmla="*/ 6 w 15"/>
                <a:gd name="T23" fmla="*/ 16 h 17"/>
                <a:gd name="T24" fmla="*/ 8 w 15"/>
                <a:gd name="T25" fmla="*/ 14 h 17"/>
                <a:gd name="T26" fmla="*/ 10 w 15"/>
                <a:gd name="T27" fmla="*/ 15 h 17"/>
                <a:gd name="T28" fmla="*/ 10 w 15"/>
                <a:gd name="T29" fmla="*/ 13 h 17"/>
                <a:gd name="T30" fmla="*/ 11 w 15"/>
                <a:gd name="T31" fmla="*/ 14 h 17"/>
                <a:gd name="T32" fmla="*/ 12 w 15"/>
                <a:gd name="T33" fmla="*/ 12 h 17"/>
                <a:gd name="T34" fmla="*/ 13 w 15"/>
                <a:gd name="T35" fmla="*/ 12 h 17"/>
                <a:gd name="T36" fmla="*/ 12 w 15"/>
                <a:gd name="T37" fmla="*/ 13 h 17"/>
                <a:gd name="T38" fmla="*/ 14 w 15"/>
                <a:gd name="T39" fmla="*/ 13 h 17"/>
                <a:gd name="T40" fmla="*/ 15 w 15"/>
                <a:gd name="T41" fmla="*/ 11 h 17"/>
                <a:gd name="T42" fmla="*/ 15 w 15"/>
                <a:gd name="T43" fmla="*/ 9 h 17"/>
                <a:gd name="T44" fmla="*/ 14 w 15"/>
                <a:gd name="T45" fmla="*/ 6 h 17"/>
                <a:gd name="T46" fmla="*/ 14 w 15"/>
                <a:gd name="T47" fmla="*/ 5 h 17"/>
                <a:gd name="T48" fmla="*/ 13 w 15"/>
                <a:gd name="T49" fmla="*/ 6 h 17"/>
                <a:gd name="T50" fmla="*/ 12 w 15"/>
                <a:gd name="T51" fmla="*/ 8 h 17"/>
                <a:gd name="T52" fmla="*/ 11 w 15"/>
                <a:gd name="T53" fmla="*/ 9 h 17"/>
                <a:gd name="T54" fmla="*/ 10 w 15"/>
                <a:gd name="T55" fmla="*/ 11 h 17"/>
                <a:gd name="T56" fmla="*/ 11 w 15"/>
                <a:gd name="T57" fmla="*/ 8 h 17"/>
                <a:gd name="T58" fmla="*/ 10 w 15"/>
                <a:gd name="T59" fmla="*/ 7 h 17"/>
                <a:gd name="T60" fmla="*/ 10 w 15"/>
                <a:gd name="T61" fmla="*/ 5 h 17"/>
                <a:gd name="T62" fmla="*/ 9 w 15"/>
                <a:gd name="T63" fmla="*/ 5 h 17"/>
                <a:gd name="T64" fmla="*/ 11 w 15"/>
                <a:gd name="T65" fmla="*/ 2 h 17"/>
                <a:gd name="T66" fmla="*/ 11 w 15"/>
                <a:gd name="T67" fmla="*/ 0 h 17"/>
                <a:gd name="T68" fmla="*/ 10 w 15"/>
                <a:gd name="T69" fmla="*/ 1 h 17"/>
                <a:gd name="T70" fmla="*/ 9 w 15"/>
                <a:gd name="T71" fmla="*/ 2 h 17"/>
                <a:gd name="T72" fmla="*/ 8 w 15"/>
                <a:gd name="T73" fmla="*/ 3 h 17"/>
                <a:gd name="T74" fmla="*/ 8 w 15"/>
                <a:gd name="T75" fmla="*/ 5 h 17"/>
                <a:gd name="T76" fmla="*/ 8 w 15"/>
                <a:gd name="T77" fmla="*/ 6 h 17"/>
                <a:gd name="T78" fmla="*/ 9 w 15"/>
                <a:gd name="T79" fmla="*/ 8 h 17"/>
                <a:gd name="T80" fmla="*/ 9 w 15"/>
                <a:gd name="T81" fmla="*/ 9 h 17"/>
                <a:gd name="T82" fmla="*/ 8 w 15"/>
                <a:gd name="T83" fmla="*/ 10 h 17"/>
                <a:gd name="T84" fmla="*/ 7 w 15"/>
                <a:gd name="T85" fmla="*/ 11 h 17"/>
                <a:gd name="T86" fmla="*/ 7 w 15"/>
                <a:gd name="T87" fmla="*/ 9 h 17"/>
                <a:gd name="T88" fmla="*/ 6 w 15"/>
                <a:gd name="T89" fmla="*/ 5 h 17"/>
                <a:gd name="T90" fmla="*/ 5 w 15"/>
                <a:gd name="T91" fmla="*/ 5 h 17"/>
                <a:gd name="T92" fmla="*/ 5 w 15"/>
                <a:gd name="T93" fmla="*/ 7 h 17"/>
                <a:gd name="T94" fmla="*/ 4 w 15"/>
                <a:gd name="T95" fmla="*/ 6 h 17"/>
                <a:gd name="T96" fmla="*/ 4 w 15"/>
                <a:gd name="T97" fmla="*/ 6 h 17"/>
                <a:gd name="T98" fmla="*/ 3 w 15"/>
                <a:gd name="T99" fmla="*/ 8 h 17"/>
                <a:gd name="T100" fmla="*/ 2 w 15"/>
                <a:gd name="T101" fmla="*/ 8 h 17"/>
                <a:gd name="T102" fmla="*/ 2 w 15"/>
                <a:gd name="T103" fmla="*/ 10 h 17"/>
                <a:gd name="T104" fmla="*/ 3 w 15"/>
                <a:gd name="T105" fmla="*/ 11 h 17"/>
                <a:gd name="T106" fmla="*/ 4 w 15"/>
                <a:gd name="T107" fmla="*/ 9 h 17"/>
                <a:gd name="T108" fmla="*/ 5 w 15"/>
                <a:gd name="T109" fmla="*/ 9 h 17"/>
                <a:gd name="T110" fmla="*/ 4 w 15"/>
                <a:gd name="T111" fmla="*/ 10 h 17"/>
                <a:gd name="T112" fmla="*/ 3 w 15"/>
                <a:gd name="T113" fmla="*/ 12 h 17"/>
                <a:gd name="T114" fmla="*/ 4 w 15"/>
                <a:gd name="T115" fmla="*/ 12 h 17"/>
                <a:gd name="T116" fmla="*/ 3 w 15"/>
                <a:gd name="T117" fmla="*/ 13 h 17"/>
                <a:gd name="T118" fmla="*/ 2 w 15"/>
                <a:gd name="T119" fmla="*/ 14 h 17"/>
                <a:gd name="T120" fmla="*/ 2 w 15"/>
                <a:gd name="T121" fmla="*/ 16 h 17"/>
                <a:gd name="T122" fmla="*/ 0 w 15"/>
                <a:gd name="T12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 h="17">
                  <a:moveTo>
                    <a:pt x="0" y="14"/>
                  </a:moveTo>
                  <a:cubicBezTo>
                    <a:pt x="0" y="14"/>
                    <a:pt x="0" y="16"/>
                    <a:pt x="0" y="16"/>
                  </a:cubicBezTo>
                  <a:cubicBezTo>
                    <a:pt x="0" y="17"/>
                    <a:pt x="0" y="16"/>
                    <a:pt x="1" y="16"/>
                  </a:cubicBezTo>
                  <a:cubicBezTo>
                    <a:pt x="2" y="17"/>
                    <a:pt x="2" y="17"/>
                    <a:pt x="2" y="17"/>
                  </a:cubicBezTo>
                  <a:cubicBezTo>
                    <a:pt x="3" y="16"/>
                    <a:pt x="3" y="14"/>
                    <a:pt x="4" y="15"/>
                  </a:cubicBezTo>
                  <a:cubicBezTo>
                    <a:pt x="4" y="16"/>
                    <a:pt x="5" y="17"/>
                    <a:pt x="5" y="15"/>
                  </a:cubicBezTo>
                  <a:cubicBezTo>
                    <a:pt x="5" y="14"/>
                    <a:pt x="7" y="12"/>
                    <a:pt x="6" y="12"/>
                  </a:cubicBezTo>
                  <a:cubicBezTo>
                    <a:pt x="5" y="13"/>
                    <a:pt x="4" y="14"/>
                    <a:pt x="4" y="13"/>
                  </a:cubicBezTo>
                  <a:cubicBezTo>
                    <a:pt x="4" y="12"/>
                    <a:pt x="5" y="12"/>
                    <a:pt x="5" y="11"/>
                  </a:cubicBezTo>
                  <a:cubicBezTo>
                    <a:pt x="6" y="11"/>
                    <a:pt x="7" y="12"/>
                    <a:pt x="7" y="12"/>
                  </a:cubicBezTo>
                  <a:cubicBezTo>
                    <a:pt x="7" y="13"/>
                    <a:pt x="7" y="13"/>
                    <a:pt x="6" y="14"/>
                  </a:cubicBezTo>
                  <a:cubicBezTo>
                    <a:pt x="6" y="15"/>
                    <a:pt x="6" y="16"/>
                    <a:pt x="6" y="16"/>
                  </a:cubicBezTo>
                  <a:cubicBezTo>
                    <a:pt x="7" y="15"/>
                    <a:pt x="8" y="13"/>
                    <a:pt x="8" y="14"/>
                  </a:cubicBezTo>
                  <a:cubicBezTo>
                    <a:pt x="8" y="15"/>
                    <a:pt x="9" y="16"/>
                    <a:pt x="10" y="15"/>
                  </a:cubicBezTo>
                  <a:cubicBezTo>
                    <a:pt x="10" y="14"/>
                    <a:pt x="10" y="14"/>
                    <a:pt x="10" y="13"/>
                  </a:cubicBezTo>
                  <a:cubicBezTo>
                    <a:pt x="11" y="12"/>
                    <a:pt x="10" y="14"/>
                    <a:pt x="11" y="14"/>
                  </a:cubicBezTo>
                  <a:cubicBezTo>
                    <a:pt x="11" y="14"/>
                    <a:pt x="12" y="13"/>
                    <a:pt x="12" y="12"/>
                  </a:cubicBezTo>
                  <a:cubicBezTo>
                    <a:pt x="12" y="11"/>
                    <a:pt x="13" y="11"/>
                    <a:pt x="13" y="12"/>
                  </a:cubicBezTo>
                  <a:cubicBezTo>
                    <a:pt x="13" y="12"/>
                    <a:pt x="12" y="12"/>
                    <a:pt x="12" y="13"/>
                  </a:cubicBezTo>
                  <a:cubicBezTo>
                    <a:pt x="13" y="14"/>
                    <a:pt x="13" y="14"/>
                    <a:pt x="14" y="13"/>
                  </a:cubicBezTo>
                  <a:cubicBezTo>
                    <a:pt x="14" y="13"/>
                    <a:pt x="14" y="12"/>
                    <a:pt x="15" y="11"/>
                  </a:cubicBezTo>
                  <a:cubicBezTo>
                    <a:pt x="15" y="10"/>
                    <a:pt x="15" y="10"/>
                    <a:pt x="15" y="9"/>
                  </a:cubicBezTo>
                  <a:cubicBezTo>
                    <a:pt x="14" y="8"/>
                    <a:pt x="14" y="7"/>
                    <a:pt x="14" y="6"/>
                  </a:cubicBezTo>
                  <a:cubicBezTo>
                    <a:pt x="15" y="5"/>
                    <a:pt x="14" y="5"/>
                    <a:pt x="14" y="5"/>
                  </a:cubicBezTo>
                  <a:cubicBezTo>
                    <a:pt x="13" y="5"/>
                    <a:pt x="13" y="6"/>
                    <a:pt x="13" y="6"/>
                  </a:cubicBezTo>
                  <a:cubicBezTo>
                    <a:pt x="12" y="7"/>
                    <a:pt x="12" y="7"/>
                    <a:pt x="12" y="8"/>
                  </a:cubicBezTo>
                  <a:cubicBezTo>
                    <a:pt x="12" y="9"/>
                    <a:pt x="11" y="8"/>
                    <a:pt x="11" y="9"/>
                  </a:cubicBezTo>
                  <a:cubicBezTo>
                    <a:pt x="11" y="10"/>
                    <a:pt x="10" y="12"/>
                    <a:pt x="10" y="11"/>
                  </a:cubicBezTo>
                  <a:cubicBezTo>
                    <a:pt x="10" y="10"/>
                    <a:pt x="11" y="9"/>
                    <a:pt x="11" y="8"/>
                  </a:cubicBezTo>
                  <a:cubicBezTo>
                    <a:pt x="11" y="8"/>
                    <a:pt x="10" y="8"/>
                    <a:pt x="10" y="7"/>
                  </a:cubicBezTo>
                  <a:cubicBezTo>
                    <a:pt x="11" y="5"/>
                    <a:pt x="10" y="5"/>
                    <a:pt x="10" y="5"/>
                  </a:cubicBezTo>
                  <a:cubicBezTo>
                    <a:pt x="9" y="5"/>
                    <a:pt x="8" y="6"/>
                    <a:pt x="9" y="5"/>
                  </a:cubicBezTo>
                  <a:cubicBezTo>
                    <a:pt x="9" y="5"/>
                    <a:pt x="11" y="3"/>
                    <a:pt x="11" y="2"/>
                  </a:cubicBezTo>
                  <a:cubicBezTo>
                    <a:pt x="12" y="1"/>
                    <a:pt x="11" y="0"/>
                    <a:pt x="11" y="0"/>
                  </a:cubicBezTo>
                  <a:cubicBezTo>
                    <a:pt x="11" y="0"/>
                    <a:pt x="11" y="0"/>
                    <a:pt x="10" y="1"/>
                  </a:cubicBezTo>
                  <a:cubicBezTo>
                    <a:pt x="10" y="1"/>
                    <a:pt x="10" y="2"/>
                    <a:pt x="9" y="2"/>
                  </a:cubicBezTo>
                  <a:cubicBezTo>
                    <a:pt x="9" y="3"/>
                    <a:pt x="9" y="3"/>
                    <a:pt x="8" y="3"/>
                  </a:cubicBezTo>
                  <a:cubicBezTo>
                    <a:pt x="8" y="4"/>
                    <a:pt x="7" y="4"/>
                    <a:pt x="8" y="5"/>
                  </a:cubicBezTo>
                  <a:cubicBezTo>
                    <a:pt x="8" y="6"/>
                    <a:pt x="8" y="5"/>
                    <a:pt x="8" y="6"/>
                  </a:cubicBezTo>
                  <a:cubicBezTo>
                    <a:pt x="9" y="7"/>
                    <a:pt x="9" y="8"/>
                    <a:pt x="9" y="8"/>
                  </a:cubicBezTo>
                  <a:cubicBezTo>
                    <a:pt x="9" y="9"/>
                    <a:pt x="9" y="9"/>
                    <a:pt x="9" y="9"/>
                  </a:cubicBezTo>
                  <a:cubicBezTo>
                    <a:pt x="9" y="9"/>
                    <a:pt x="8" y="9"/>
                    <a:pt x="8" y="10"/>
                  </a:cubicBezTo>
                  <a:cubicBezTo>
                    <a:pt x="8" y="11"/>
                    <a:pt x="7" y="12"/>
                    <a:pt x="7" y="11"/>
                  </a:cubicBezTo>
                  <a:cubicBezTo>
                    <a:pt x="7" y="11"/>
                    <a:pt x="7" y="10"/>
                    <a:pt x="7" y="9"/>
                  </a:cubicBezTo>
                  <a:cubicBezTo>
                    <a:pt x="7" y="7"/>
                    <a:pt x="7" y="6"/>
                    <a:pt x="6" y="5"/>
                  </a:cubicBezTo>
                  <a:cubicBezTo>
                    <a:pt x="6" y="5"/>
                    <a:pt x="5" y="3"/>
                    <a:pt x="5" y="5"/>
                  </a:cubicBezTo>
                  <a:cubicBezTo>
                    <a:pt x="5" y="6"/>
                    <a:pt x="5" y="6"/>
                    <a:pt x="5" y="7"/>
                  </a:cubicBezTo>
                  <a:cubicBezTo>
                    <a:pt x="5" y="7"/>
                    <a:pt x="5" y="6"/>
                    <a:pt x="4" y="6"/>
                  </a:cubicBezTo>
                  <a:cubicBezTo>
                    <a:pt x="4" y="5"/>
                    <a:pt x="4" y="5"/>
                    <a:pt x="4" y="6"/>
                  </a:cubicBezTo>
                  <a:cubicBezTo>
                    <a:pt x="4" y="7"/>
                    <a:pt x="4" y="8"/>
                    <a:pt x="3" y="8"/>
                  </a:cubicBezTo>
                  <a:cubicBezTo>
                    <a:pt x="3" y="7"/>
                    <a:pt x="3" y="7"/>
                    <a:pt x="2" y="8"/>
                  </a:cubicBezTo>
                  <a:cubicBezTo>
                    <a:pt x="2" y="8"/>
                    <a:pt x="1" y="9"/>
                    <a:pt x="2" y="10"/>
                  </a:cubicBezTo>
                  <a:cubicBezTo>
                    <a:pt x="2" y="11"/>
                    <a:pt x="2" y="11"/>
                    <a:pt x="3" y="11"/>
                  </a:cubicBezTo>
                  <a:cubicBezTo>
                    <a:pt x="3" y="10"/>
                    <a:pt x="4" y="9"/>
                    <a:pt x="4" y="9"/>
                  </a:cubicBezTo>
                  <a:cubicBezTo>
                    <a:pt x="5" y="9"/>
                    <a:pt x="6" y="8"/>
                    <a:pt x="5" y="9"/>
                  </a:cubicBezTo>
                  <a:cubicBezTo>
                    <a:pt x="5" y="9"/>
                    <a:pt x="5" y="10"/>
                    <a:pt x="4" y="10"/>
                  </a:cubicBezTo>
                  <a:cubicBezTo>
                    <a:pt x="4" y="11"/>
                    <a:pt x="3" y="11"/>
                    <a:pt x="3" y="12"/>
                  </a:cubicBezTo>
                  <a:cubicBezTo>
                    <a:pt x="3" y="12"/>
                    <a:pt x="4" y="12"/>
                    <a:pt x="4" y="12"/>
                  </a:cubicBezTo>
                  <a:cubicBezTo>
                    <a:pt x="4" y="12"/>
                    <a:pt x="4" y="13"/>
                    <a:pt x="3" y="13"/>
                  </a:cubicBezTo>
                  <a:cubicBezTo>
                    <a:pt x="3" y="13"/>
                    <a:pt x="2" y="13"/>
                    <a:pt x="2" y="14"/>
                  </a:cubicBezTo>
                  <a:cubicBezTo>
                    <a:pt x="2" y="15"/>
                    <a:pt x="2" y="16"/>
                    <a:pt x="2" y="16"/>
                  </a:cubicBezTo>
                  <a:cubicBezTo>
                    <a:pt x="1" y="16"/>
                    <a:pt x="1" y="15"/>
                    <a:pt x="0" y="1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97" name="Freeform 677">
              <a:extLst>
                <a:ext uri="{FF2B5EF4-FFF2-40B4-BE49-F238E27FC236}">
                  <a16:creationId xmlns:a16="http://schemas.microsoft.com/office/drawing/2014/main" id="{2DF0A28E-99CB-4717-87CE-48045D507C5A}"/>
                </a:ext>
              </a:extLst>
            </p:cNvPr>
            <p:cNvSpPr>
              <a:spLocks/>
            </p:cNvSpPr>
            <p:nvPr/>
          </p:nvSpPr>
          <p:spPr bwMode="gray">
            <a:xfrm>
              <a:off x="8113298" y="2268202"/>
              <a:ext cx="21648" cy="20295"/>
            </a:xfrm>
            <a:custGeom>
              <a:avLst/>
              <a:gdLst>
                <a:gd name="T0" fmla="*/ 7 w 8"/>
                <a:gd name="T1" fmla="*/ 2 h 8"/>
                <a:gd name="T2" fmla="*/ 5 w 8"/>
                <a:gd name="T3" fmla="*/ 0 h 8"/>
                <a:gd name="T4" fmla="*/ 4 w 8"/>
                <a:gd name="T5" fmla="*/ 1 h 8"/>
                <a:gd name="T6" fmla="*/ 3 w 8"/>
                <a:gd name="T7" fmla="*/ 3 h 8"/>
                <a:gd name="T8" fmla="*/ 1 w 8"/>
                <a:gd name="T9" fmla="*/ 3 h 8"/>
                <a:gd name="T10" fmla="*/ 1 w 8"/>
                <a:gd name="T11" fmla="*/ 4 h 8"/>
                <a:gd name="T12" fmla="*/ 2 w 8"/>
                <a:gd name="T13" fmla="*/ 5 h 8"/>
                <a:gd name="T14" fmla="*/ 2 w 8"/>
                <a:gd name="T15" fmla="*/ 7 h 8"/>
                <a:gd name="T16" fmla="*/ 2 w 8"/>
                <a:gd name="T17" fmla="*/ 8 h 8"/>
                <a:gd name="T18" fmla="*/ 4 w 8"/>
                <a:gd name="T19" fmla="*/ 7 h 8"/>
                <a:gd name="T20" fmla="*/ 6 w 8"/>
                <a:gd name="T21" fmla="*/ 6 h 8"/>
                <a:gd name="T22" fmla="*/ 7 w 8"/>
                <a:gd name="T23" fmla="*/ 5 h 8"/>
                <a:gd name="T24" fmla="*/ 7 w 8"/>
                <a:gd name="T25" fmla="*/ 3 h 8"/>
                <a:gd name="T26" fmla="*/ 7 w 8"/>
                <a:gd name="T2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7" y="2"/>
                  </a:moveTo>
                  <a:cubicBezTo>
                    <a:pt x="7" y="2"/>
                    <a:pt x="6" y="1"/>
                    <a:pt x="5" y="0"/>
                  </a:cubicBezTo>
                  <a:cubicBezTo>
                    <a:pt x="5" y="0"/>
                    <a:pt x="5" y="0"/>
                    <a:pt x="4" y="1"/>
                  </a:cubicBezTo>
                  <a:cubicBezTo>
                    <a:pt x="4" y="2"/>
                    <a:pt x="3" y="2"/>
                    <a:pt x="3" y="3"/>
                  </a:cubicBezTo>
                  <a:cubicBezTo>
                    <a:pt x="3" y="3"/>
                    <a:pt x="2" y="3"/>
                    <a:pt x="1" y="3"/>
                  </a:cubicBezTo>
                  <a:cubicBezTo>
                    <a:pt x="1" y="3"/>
                    <a:pt x="0" y="3"/>
                    <a:pt x="1" y="4"/>
                  </a:cubicBezTo>
                  <a:cubicBezTo>
                    <a:pt x="1" y="4"/>
                    <a:pt x="2" y="3"/>
                    <a:pt x="2" y="5"/>
                  </a:cubicBezTo>
                  <a:cubicBezTo>
                    <a:pt x="2" y="6"/>
                    <a:pt x="2" y="6"/>
                    <a:pt x="2" y="7"/>
                  </a:cubicBezTo>
                  <a:cubicBezTo>
                    <a:pt x="1" y="7"/>
                    <a:pt x="1" y="8"/>
                    <a:pt x="2" y="8"/>
                  </a:cubicBezTo>
                  <a:cubicBezTo>
                    <a:pt x="2" y="8"/>
                    <a:pt x="3" y="7"/>
                    <a:pt x="4" y="7"/>
                  </a:cubicBezTo>
                  <a:cubicBezTo>
                    <a:pt x="4" y="6"/>
                    <a:pt x="5" y="6"/>
                    <a:pt x="6" y="6"/>
                  </a:cubicBezTo>
                  <a:cubicBezTo>
                    <a:pt x="7" y="6"/>
                    <a:pt x="7" y="6"/>
                    <a:pt x="7" y="5"/>
                  </a:cubicBezTo>
                  <a:cubicBezTo>
                    <a:pt x="7" y="5"/>
                    <a:pt x="7" y="4"/>
                    <a:pt x="7" y="3"/>
                  </a:cubicBezTo>
                  <a:cubicBezTo>
                    <a:pt x="8" y="3"/>
                    <a:pt x="7" y="3"/>
                    <a:pt x="7"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98" name="Freeform 678">
              <a:extLst>
                <a:ext uri="{FF2B5EF4-FFF2-40B4-BE49-F238E27FC236}">
                  <a16:creationId xmlns:a16="http://schemas.microsoft.com/office/drawing/2014/main" id="{840F479C-7B3D-4A9A-A3D4-BCFCB11C0970}"/>
                </a:ext>
              </a:extLst>
            </p:cNvPr>
            <p:cNvSpPr>
              <a:spLocks/>
            </p:cNvSpPr>
            <p:nvPr/>
          </p:nvSpPr>
          <p:spPr bwMode="gray">
            <a:xfrm>
              <a:off x="8118710" y="2268202"/>
              <a:ext cx="5412" cy="5412"/>
            </a:xfrm>
            <a:custGeom>
              <a:avLst/>
              <a:gdLst>
                <a:gd name="T0" fmla="*/ 1 w 2"/>
                <a:gd name="T1" fmla="*/ 0 h 2"/>
                <a:gd name="T2" fmla="*/ 1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1" y="2"/>
                  </a:cubicBezTo>
                  <a:cubicBezTo>
                    <a:pt x="1" y="2"/>
                    <a:pt x="2" y="2"/>
                    <a:pt x="2"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799" name="Freeform 679">
              <a:extLst>
                <a:ext uri="{FF2B5EF4-FFF2-40B4-BE49-F238E27FC236}">
                  <a16:creationId xmlns:a16="http://schemas.microsoft.com/office/drawing/2014/main" id="{C32DFD4C-8E4C-4576-89A9-408BFE7C5BF4}"/>
                </a:ext>
              </a:extLst>
            </p:cNvPr>
            <p:cNvSpPr>
              <a:spLocks/>
            </p:cNvSpPr>
            <p:nvPr/>
          </p:nvSpPr>
          <p:spPr bwMode="gray">
            <a:xfrm>
              <a:off x="8134945" y="2257378"/>
              <a:ext cx="12177" cy="13530"/>
            </a:xfrm>
            <a:custGeom>
              <a:avLst/>
              <a:gdLst>
                <a:gd name="T0" fmla="*/ 3 w 5"/>
                <a:gd name="T1" fmla="*/ 1 h 5"/>
                <a:gd name="T2" fmla="*/ 3 w 5"/>
                <a:gd name="T3" fmla="*/ 2 h 5"/>
                <a:gd name="T4" fmla="*/ 2 w 5"/>
                <a:gd name="T5" fmla="*/ 1 h 5"/>
                <a:gd name="T6" fmla="*/ 0 w 5"/>
                <a:gd name="T7" fmla="*/ 4 h 5"/>
                <a:gd name="T8" fmla="*/ 1 w 5"/>
                <a:gd name="T9" fmla="*/ 5 h 5"/>
                <a:gd name="T10" fmla="*/ 2 w 5"/>
                <a:gd name="T11" fmla="*/ 4 h 5"/>
                <a:gd name="T12" fmla="*/ 4 w 5"/>
                <a:gd name="T13" fmla="*/ 4 h 5"/>
                <a:gd name="T14" fmla="*/ 4 w 5"/>
                <a:gd name="T15" fmla="*/ 2 h 5"/>
                <a:gd name="T16" fmla="*/ 4 w 5"/>
                <a:gd name="T17" fmla="*/ 1 h 5"/>
                <a:gd name="T18" fmla="*/ 3 w 5"/>
                <a:gd name="T19" fmla="*/ 0 h 5"/>
                <a:gd name="T20" fmla="*/ 3 w 5"/>
                <a:gd name="T2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5">
                  <a:moveTo>
                    <a:pt x="3" y="1"/>
                  </a:moveTo>
                  <a:cubicBezTo>
                    <a:pt x="3" y="2"/>
                    <a:pt x="3" y="3"/>
                    <a:pt x="3" y="2"/>
                  </a:cubicBezTo>
                  <a:cubicBezTo>
                    <a:pt x="2" y="1"/>
                    <a:pt x="2" y="1"/>
                    <a:pt x="2" y="1"/>
                  </a:cubicBezTo>
                  <a:cubicBezTo>
                    <a:pt x="1" y="2"/>
                    <a:pt x="1" y="3"/>
                    <a:pt x="0" y="4"/>
                  </a:cubicBezTo>
                  <a:cubicBezTo>
                    <a:pt x="0" y="4"/>
                    <a:pt x="0" y="5"/>
                    <a:pt x="1" y="5"/>
                  </a:cubicBezTo>
                  <a:cubicBezTo>
                    <a:pt x="1" y="5"/>
                    <a:pt x="2" y="5"/>
                    <a:pt x="2" y="4"/>
                  </a:cubicBezTo>
                  <a:cubicBezTo>
                    <a:pt x="3" y="4"/>
                    <a:pt x="4" y="4"/>
                    <a:pt x="4" y="4"/>
                  </a:cubicBezTo>
                  <a:cubicBezTo>
                    <a:pt x="4" y="4"/>
                    <a:pt x="4" y="3"/>
                    <a:pt x="4" y="2"/>
                  </a:cubicBezTo>
                  <a:cubicBezTo>
                    <a:pt x="5" y="2"/>
                    <a:pt x="5" y="1"/>
                    <a:pt x="4" y="1"/>
                  </a:cubicBezTo>
                  <a:cubicBezTo>
                    <a:pt x="4" y="0"/>
                    <a:pt x="3" y="0"/>
                    <a:pt x="3" y="0"/>
                  </a:cubicBezTo>
                  <a:cubicBezTo>
                    <a:pt x="3" y="0"/>
                    <a:pt x="4" y="1"/>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00" name="Freeform 680">
              <a:extLst>
                <a:ext uri="{FF2B5EF4-FFF2-40B4-BE49-F238E27FC236}">
                  <a16:creationId xmlns:a16="http://schemas.microsoft.com/office/drawing/2014/main" id="{3724A506-33DC-4F6B-8781-E65692A7115C}"/>
                </a:ext>
              </a:extLst>
            </p:cNvPr>
            <p:cNvSpPr>
              <a:spLocks/>
            </p:cNvSpPr>
            <p:nvPr/>
          </p:nvSpPr>
          <p:spPr bwMode="gray">
            <a:xfrm>
              <a:off x="8139005" y="2246554"/>
              <a:ext cx="8118" cy="5412"/>
            </a:xfrm>
            <a:custGeom>
              <a:avLst/>
              <a:gdLst>
                <a:gd name="T0" fmla="*/ 1 w 3"/>
                <a:gd name="T1" fmla="*/ 0 h 2"/>
                <a:gd name="T2" fmla="*/ 1 w 3"/>
                <a:gd name="T3" fmla="*/ 1 h 2"/>
                <a:gd name="T4" fmla="*/ 2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1" y="0"/>
                    <a:pt x="0" y="0"/>
                    <a:pt x="1" y="1"/>
                  </a:cubicBezTo>
                  <a:cubicBezTo>
                    <a:pt x="1" y="2"/>
                    <a:pt x="2" y="1"/>
                    <a:pt x="2" y="1"/>
                  </a:cubicBezTo>
                  <a:cubicBezTo>
                    <a:pt x="3"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01" name="Freeform 681">
              <a:extLst>
                <a:ext uri="{FF2B5EF4-FFF2-40B4-BE49-F238E27FC236}">
                  <a16:creationId xmlns:a16="http://schemas.microsoft.com/office/drawing/2014/main" id="{448346E8-705A-4F34-A702-84806FD45689}"/>
                </a:ext>
              </a:extLst>
            </p:cNvPr>
            <p:cNvSpPr>
              <a:spLocks/>
            </p:cNvSpPr>
            <p:nvPr/>
          </p:nvSpPr>
          <p:spPr bwMode="gray">
            <a:xfrm>
              <a:off x="8144417" y="2242496"/>
              <a:ext cx="5412" cy="6765"/>
            </a:xfrm>
            <a:custGeom>
              <a:avLst/>
              <a:gdLst>
                <a:gd name="T0" fmla="*/ 1 w 2"/>
                <a:gd name="T1" fmla="*/ 0 h 3"/>
                <a:gd name="T2" fmla="*/ 1 w 2"/>
                <a:gd name="T3" fmla="*/ 1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0" y="0"/>
                    <a:pt x="1" y="1"/>
                  </a:cubicBezTo>
                  <a:cubicBezTo>
                    <a:pt x="1" y="2"/>
                    <a:pt x="2" y="3"/>
                    <a:pt x="2" y="2"/>
                  </a:cubicBezTo>
                  <a:cubicBezTo>
                    <a:pt x="2" y="2"/>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02" name="Freeform 682">
              <a:extLst>
                <a:ext uri="{FF2B5EF4-FFF2-40B4-BE49-F238E27FC236}">
                  <a16:creationId xmlns:a16="http://schemas.microsoft.com/office/drawing/2014/main" id="{C2EF839E-4649-4238-B949-5D39C58273E0}"/>
                </a:ext>
              </a:extLst>
            </p:cNvPr>
            <p:cNvSpPr>
              <a:spLocks/>
            </p:cNvSpPr>
            <p:nvPr/>
          </p:nvSpPr>
          <p:spPr bwMode="gray">
            <a:xfrm>
              <a:off x="8149829" y="2243848"/>
              <a:ext cx="2706" cy="5412"/>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0" y="1"/>
                    <a:pt x="0" y="1"/>
                  </a:cubicBezTo>
                  <a:cubicBezTo>
                    <a:pt x="1" y="2"/>
                    <a:pt x="1" y="2"/>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03" name="Freeform 683">
              <a:extLst>
                <a:ext uri="{FF2B5EF4-FFF2-40B4-BE49-F238E27FC236}">
                  <a16:creationId xmlns:a16="http://schemas.microsoft.com/office/drawing/2014/main" id="{B9B2912E-8875-4AA8-B72F-4342049673F1}"/>
                </a:ext>
              </a:extLst>
            </p:cNvPr>
            <p:cNvSpPr>
              <a:spLocks/>
            </p:cNvSpPr>
            <p:nvPr/>
          </p:nvSpPr>
          <p:spPr bwMode="gray">
            <a:xfrm>
              <a:off x="8155241" y="2242496"/>
              <a:ext cx="8118" cy="9471"/>
            </a:xfrm>
            <a:custGeom>
              <a:avLst/>
              <a:gdLst>
                <a:gd name="T0" fmla="*/ 0 w 3"/>
                <a:gd name="T1" fmla="*/ 0 h 4"/>
                <a:gd name="T2" fmla="*/ 0 w 3"/>
                <a:gd name="T3" fmla="*/ 1 h 4"/>
                <a:gd name="T4" fmla="*/ 1 w 3"/>
                <a:gd name="T5" fmla="*/ 3 h 4"/>
                <a:gd name="T6" fmla="*/ 3 w 3"/>
                <a:gd name="T7" fmla="*/ 3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cubicBezTo>
                    <a:pt x="0" y="0"/>
                    <a:pt x="0" y="0"/>
                    <a:pt x="0" y="1"/>
                  </a:cubicBezTo>
                  <a:cubicBezTo>
                    <a:pt x="0" y="2"/>
                    <a:pt x="0" y="4"/>
                    <a:pt x="1" y="3"/>
                  </a:cubicBezTo>
                  <a:cubicBezTo>
                    <a:pt x="2" y="3"/>
                    <a:pt x="3" y="3"/>
                    <a:pt x="3" y="3"/>
                  </a:cubicBezTo>
                  <a:cubicBezTo>
                    <a:pt x="3" y="2"/>
                    <a:pt x="2"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04" name="Freeform 684">
              <a:extLst>
                <a:ext uri="{FF2B5EF4-FFF2-40B4-BE49-F238E27FC236}">
                  <a16:creationId xmlns:a16="http://schemas.microsoft.com/office/drawing/2014/main" id="{905CFE45-3A2B-4C6A-959C-CC4CFE861E3B}"/>
                </a:ext>
              </a:extLst>
            </p:cNvPr>
            <p:cNvSpPr>
              <a:spLocks/>
            </p:cNvSpPr>
            <p:nvPr/>
          </p:nvSpPr>
          <p:spPr bwMode="gray">
            <a:xfrm>
              <a:off x="8164711" y="2242496"/>
              <a:ext cx="8118" cy="9471"/>
            </a:xfrm>
            <a:custGeom>
              <a:avLst/>
              <a:gdLst>
                <a:gd name="T0" fmla="*/ 3 w 3"/>
                <a:gd name="T1" fmla="*/ 0 h 4"/>
                <a:gd name="T2" fmla="*/ 1 w 3"/>
                <a:gd name="T3" fmla="*/ 2 h 4"/>
                <a:gd name="T4" fmla="*/ 3 w 3"/>
                <a:gd name="T5" fmla="*/ 3 h 4"/>
                <a:gd name="T6" fmla="*/ 3 w 3"/>
                <a:gd name="T7" fmla="*/ 0 h 4"/>
              </a:gdLst>
              <a:ahLst/>
              <a:cxnLst>
                <a:cxn ang="0">
                  <a:pos x="T0" y="T1"/>
                </a:cxn>
                <a:cxn ang="0">
                  <a:pos x="T2" y="T3"/>
                </a:cxn>
                <a:cxn ang="0">
                  <a:pos x="T4" y="T5"/>
                </a:cxn>
                <a:cxn ang="0">
                  <a:pos x="T6" y="T7"/>
                </a:cxn>
              </a:cxnLst>
              <a:rect l="0" t="0" r="r" b="b"/>
              <a:pathLst>
                <a:path w="3" h="4">
                  <a:moveTo>
                    <a:pt x="3" y="0"/>
                  </a:moveTo>
                  <a:cubicBezTo>
                    <a:pt x="2" y="0"/>
                    <a:pt x="0" y="1"/>
                    <a:pt x="1" y="2"/>
                  </a:cubicBezTo>
                  <a:cubicBezTo>
                    <a:pt x="1" y="4"/>
                    <a:pt x="2" y="4"/>
                    <a:pt x="3" y="3"/>
                  </a:cubicBezTo>
                  <a:cubicBezTo>
                    <a:pt x="3" y="2"/>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05" name="Freeform 685">
              <a:extLst>
                <a:ext uri="{FF2B5EF4-FFF2-40B4-BE49-F238E27FC236}">
                  <a16:creationId xmlns:a16="http://schemas.microsoft.com/office/drawing/2014/main" id="{04060BDE-C89D-44D7-800E-094825855101}"/>
                </a:ext>
              </a:extLst>
            </p:cNvPr>
            <p:cNvSpPr>
              <a:spLocks/>
            </p:cNvSpPr>
            <p:nvPr/>
          </p:nvSpPr>
          <p:spPr bwMode="gray">
            <a:xfrm>
              <a:off x="8170123" y="2254672"/>
              <a:ext cx="2706" cy="5412"/>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2"/>
                  </a:cubicBezTo>
                  <a:cubicBezTo>
                    <a:pt x="1" y="2"/>
                    <a:pt x="1" y="1"/>
                    <a:pt x="1" y="1"/>
                  </a:cubicBezTo>
                  <a:cubicBezTo>
                    <a:pt x="1"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06" name="Freeform 686">
              <a:extLst>
                <a:ext uri="{FF2B5EF4-FFF2-40B4-BE49-F238E27FC236}">
                  <a16:creationId xmlns:a16="http://schemas.microsoft.com/office/drawing/2014/main" id="{B6B61CB1-9B1F-45E9-A96E-D93D70959468}"/>
                </a:ext>
              </a:extLst>
            </p:cNvPr>
            <p:cNvSpPr>
              <a:spLocks/>
            </p:cNvSpPr>
            <p:nvPr/>
          </p:nvSpPr>
          <p:spPr bwMode="gray">
            <a:xfrm>
              <a:off x="8186359" y="2237084"/>
              <a:ext cx="2706" cy="5412"/>
            </a:xfrm>
            <a:custGeom>
              <a:avLst/>
              <a:gdLst>
                <a:gd name="T0" fmla="*/ 0 w 1"/>
                <a:gd name="T1" fmla="*/ 0 h 2"/>
                <a:gd name="T2" fmla="*/ 0 w 1"/>
                <a:gd name="T3" fmla="*/ 1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1" y="2"/>
                    <a:pt x="1" y="1"/>
                    <a:pt x="1" y="1"/>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07" name="Freeform 687">
              <a:extLst>
                <a:ext uri="{FF2B5EF4-FFF2-40B4-BE49-F238E27FC236}">
                  <a16:creationId xmlns:a16="http://schemas.microsoft.com/office/drawing/2014/main" id="{997F39BE-FE58-45B2-AA5C-31A297EE64BD}"/>
                </a:ext>
              </a:extLst>
            </p:cNvPr>
            <p:cNvSpPr>
              <a:spLocks/>
            </p:cNvSpPr>
            <p:nvPr/>
          </p:nvSpPr>
          <p:spPr bwMode="gray">
            <a:xfrm>
              <a:off x="8189065" y="2220848"/>
              <a:ext cx="23001" cy="13530"/>
            </a:xfrm>
            <a:custGeom>
              <a:avLst/>
              <a:gdLst>
                <a:gd name="T0" fmla="*/ 2 w 9"/>
                <a:gd name="T1" fmla="*/ 2 h 5"/>
                <a:gd name="T2" fmla="*/ 1 w 9"/>
                <a:gd name="T3" fmla="*/ 3 h 5"/>
                <a:gd name="T4" fmla="*/ 2 w 9"/>
                <a:gd name="T5" fmla="*/ 4 h 5"/>
                <a:gd name="T6" fmla="*/ 2 w 9"/>
                <a:gd name="T7" fmla="*/ 5 h 5"/>
                <a:gd name="T8" fmla="*/ 3 w 9"/>
                <a:gd name="T9" fmla="*/ 4 h 5"/>
                <a:gd name="T10" fmla="*/ 6 w 9"/>
                <a:gd name="T11" fmla="*/ 4 h 5"/>
                <a:gd name="T12" fmla="*/ 8 w 9"/>
                <a:gd name="T13" fmla="*/ 2 h 5"/>
                <a:gd name="T14" fmla="*/ 9 w 9"/>
                <a:gd name="T15" fmla="*/ 1 h 5"/>
                <a:gd name="T16" fmla="*/ 7 w 9"/>
                <a:gd name="T17" fmla="*/ 0 h 5"/>
                <a:gd name="T18" fmla="*/ 6 w 9"/>
                <a:gd name="T19" fmla="*/ 1 h 5"/>
                <a:gd name="T20" fmla="*/ 6 w 9"/>
                <a:gd name="T21" fmla="*/ 2 h 5"/>
                <a:gd name="T22" fmla="*/ 5 w 9"/>
                <a:gd name="T23" fmla="*/ 1 h 5"/>
                <a:gd name="T24" fmla="*/ 5 w 9"/>
                <a:gd name="T25" fmla="*/ 2 h 5"/>
                <a:gd name="T26" fmla="*/ 4 w 9"/>
                <a:gd name="T27" fmla="*/ 1 h 5"/>
                <a:gd name="T28" fmla="*/ 3 w 9"/>
                <a:gd name="T29" fmla="*/ 2 h 5"/>
                <a:gd name="T30" fmla="*/ 2 w 9"/>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5">
                  <a:moveTo>
                    <a:pt x="2" y="2"/>
                  </a:moveTo>
                  <a:cubicBezTo>
                    <a:pt x="1" y="2"/>
                    <a:pt x="0" y="2"/>
                    <a:pt x="1" y="3"/>
                  </a:cubicBezTo>
                  <a:cubicBezTo>
                    <a:pt x="1" y="4"/>
                    <a:pt x="2" y="4"/>
                    <a:pt x="2" y="4"/>
                  </a:cubicBezTo>
                  <a:cubicBezTo>
                    <a:pt x="1" y="5"/>
                    <a:pt x="2" y="5"/>
                    <a:pt x="2" y="5"/>
                  </a:cubicBezTo>
                  <a:cubicBezTo>
                    <a:pt x="3" y="5"/>
                    <a:pt x="3" y="4"/>
                    <a:pt x="3" y="4"/>
                  </a:cubicBezTo>
                  <a:cubicBezTo>
                    <a:pt x="4" y="5"/>
                    <a:pt x="6" y="4"/>
                    <a:pt x="6" y="4"/>
                  </a:cubicBezTo>
                  <a:cubicBezTo>
                    <a:pt x="7" y="3"/>
                    <a:pt x="7" y="3"/>
                    <a:pt x="8" y="2"/>
                  </a:cubicBezTo>
                  <a:cubicBezTo>
                    <a:pt x="9" y="1"/>
                    <a:pt x="9" y="1"/>
                    <a:pt x="9" y="1"/>
                  </a:cubicBezTo>
                  <a:cubicBezTo>
                    <a:pt x="9" y="0"/>
                    <a:pt x="8" y="1"/>
                    <a:pt x="7" y="0"/>
                  </a:cubicBezTo>
                  <a:cubicBezTo>
                    <a:pt x="6" y="0"/>
                    <a:pt x="6" y="0"/>
                    <a:pt x="6" y="1"/>
                  </a:cubicBezTo>
                  <a:cubicBezTo>
                    <a:pt x="6" y="2"/>
                    <a:pt x="6" y="2"/>
                    <a:pt x="6" y="2"/>
                  </a:cubicBezTo>
                  <a:cubicBezTo>
                    <a:pt x="5" y="2"/>
                    <a:pt x="6" y="1"/>
                    <a:pt x="5" y="1"/>
                  </a:cubicBezTo>
                  <a:cubicBezTo>
                    <a:pt x="5" y="1"/>
                    <a:pt x="5" y="1"/>
                    <a:pt x="5" y="2"/>
                  </a:cubicBezTo>
                  <a:cubicBezTo>
                    <a:pt x="4" y="2"/>
                    <a:pt x="4" y="1"/>
                    <a:pt x="4" y="1"/>
                  </a:cubicBezTo>
                  <a:cubicBezTo>
                    <a:pt x="4" y="1"/>
                    <a:pt x="3" y="1"/>
                    <a:pt x="3" y="2"/>
                  </a:cubicBezTo>
                  <a:cubicBezTo>
                    <a:pt x="3" y="3"/>
                    <a:pt x="2" y="2"/>
                    <a:pt x="2"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08" name="Freeform 688">
              <a:extLst>
                <a:ext uri="{FF2B5EF4-FFF2-40B4-BE49-F238E27FC236}">
                  <a16:creationId xmlns:a16="http://schemas.microsoft.com/office/drawing/2014/main" id="{35764005-0E93-4B09-A478-98F60429776A}"/>
                </a:ext>
              </a:extLst>
            </p:cNvPr>
            <p:cNvSpPr>
              <a:spLocks/>
            </p:cNvSpPr>
            <p:nvPr/>
          </p:nvSpPr>
          <p:spPr bwMode="gray">
            <a:xfrm>
              <a:off x="8217478" y="2211377"/>
              <a:ext cx="5412" cy="6765"/>
            </a:xfrm>
            <a:custGeom>
              <a:avLst/>
              <a:gdLst>
                <a:gd name="T0" fmla="*/ 1 w 2"/>
                <a:gd name="T1" fmla="*/ 1 h 3"/>
                <a:gd name="T2" fmla="*/ 0 w 2"/>
                <a:gd name="T3" fmla="*/ 1 h 3"/>
                <a:gd name="T4" fmla="*/ 1 w 2"/>
                <a:gd name="T5" fmla="*/ 3 h 3"/>
                <a:gd name="T6" fmla="*/ 2 w 2"/>
                <a:gd name="T7" fmla="*/ 2 h 3"/>
                <a:gd name="T8" fmla="*/ 1 w 2"/>
                <a:gd name="T9" fmla="*/ 1 h 3"/>
              </a:gdLst>
              <a:ahLst/>
              <a:cxnLst>
                <a:cxn ang="0">
                  <a:pos x="T0" y="T1"/>
                </a:cxn>
                <a:cxn ang="0">
                  <a:pos x="T2" y="T3"/>
                </a:cxn>
                <a:cxn ang="0">
                  <a:pos x="T4" y="T5"/>
                </a:cxn>
                <a:cxn ang="0">
                  <a:pos x="T6" y="T7"/>
                </a:cxn>
                <a:cxn ang="0">
                  <a:pos x="T8" y="T9"/>
                </a:cxn>
              </a:cxnLst>
              <a:rect l="0" t="0" r="r" b="b"/>
              <a:pathLst>
                <a:path w="2" h="3">
                  <a:moveTo>
                    <a:pt x="1" y="1"/>
                  </a:moveTo>
                  <a:cubicBezTo>
                    <a:pt x="1" y="0"/>
                    <a:pt x="1" y="0"/>
                    <a:pt x="0" y="1"/>
                  </a:cubicBezTo>
                  <a:cubicBezTo>
                    <a:pt x="0" y="2"/>
                    <a:pt x="0" y="3"/>
                    <a:pt x="1" y="3"/>
                  </a:cubicBezTo>
                  <a:cubicBezTo>
                    <a:pt x="1" y="3"/>
                    <a:pt x="2" y="3"/>
                    <a:pt x="2" y="2"/>
                  </a:cubicBezTo>
                  <a:cubicBezTo>
                    <a:pt x="2" y="2"/>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09" name="Freeform 689">
              <a:extLst>
                <a:ext uri="{FF2B5EF4-FFF2-40B4-BE49-F238E27FC236}">
                  <a16:creationId xmlns:a16="http://schemas.microsoft.com/office/drawing/2014/main" id="{EFDF2F41-CDD2-4A72-965C-B6AA9F96A890}"/>
                </a:ext>
              </a:extLst>
            </p:cNvPr>
            <p:cNvSpPr>
              <a:spLocks/>
            </p:cNvSpPr>
            <p:nvPr/>
          </p:nvSpPr>
          <p:spPr bwMode="gray">
            <a:xfrm>
              <a:off x="8214772" y="2223554"/>
              <a:ext cx="8118" cy="8118"/>
            </a:xfrm>
            <a:custGeom>
              <a:avLst/>
              <a:gdLst>
                <a:gd name="T0" fmla="*/ 2 w 3"/>
                <a:gd name="T1" fmla="*/ 1 h 3"/>
                <a:gd name="T2" fmla="*/ 0 w 3"/>
                <a:gd name="T3" fmla="*/ 0 h 3"/>
                <a:gd name="T4" fmla="*/ 1 w 3"/>
                <a:gd name="T5" fmla="*/ 2 h 3"/>
                <a:gd name="T6" fmla="*/ 2 w 3"/>
                <a:gd name="T7" fmla="*/ 2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2" y="0"/>
                    <a:pt x="1" y="0"/>
                    <a:pt x="0" y="0"/>
                  </a:cubicBezTo>
                  <a:cubicBezTo>
                    <a:pt x="0" y="1"/>
                    <a:pt x="0" y="2"/>
                    <a:pt x="1" y="2"/>
                  </a:cubicBezTo>
                  <a:cubicBezTo>
                    <a:pt x="1" y="3"/>
                    <a:pt x="2" y="3"/>
                    <a:pt x="2" y="2"/>
                  </a:cubicBezTo>
                  <a:cubicBezTo>
                    <a:pt x="3" y="2"/>
                    <a:pt x="3"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10" name="Freeform 690">
              <a:extLst>
                <a:ext uri="{FF2B5EF4-FFF2-40B4-BE49-F238E27FC236}">
                  <a16:creationId xmlns:a16="http://schemas.microsoft.com/office/drawing/2014/main" id="{509F2D92-532D-46D2-9759-AA193A727F7B}"/>
                </a:ext>
              </a:extLst>
            </p:cNvPr>
            <p:cNvSpPr>
              <a:spLocks/>
            </p:cNvSpPr>
            <p:nvPr/>
          </p:nvSpPr>
          <p:spPr bwMode="gray">
            <a:xfrm>
              <a:off x="8203948" y="2228966"/>
              <a:ext cx="13530" cy="13530"/>
            </a:xfrm>
            <a:custGeom>
              <a:avLst/>
              <a:gdLst>
                <a:gd name="T0" fmla="*/ 4 w 5"/>
                <a:gd name="T1" fmla="*/ 0 h 5"/>
                <a:gd name="T2" fmla="*/ 3 w 5"/>
                <a:gd name="T3" fmla="*/ 1 h 5"/>
                <a:gd name="T4" fmla="*/ 1 w 5"/>
                <a:gd name="T5" fmla="*/ 2 h 5"/>
                <a:gd name="T6" fmla="*/ 0 w 5"/>
                <a:gd name="T7" fmla="*/ 3 h 5"/>
                <a:gd name="T8" fmla="*/ 1 w 5"/>
                <a:gd name="T9" fmla="*/ 4 h 5"/>
                <a:gd name="T10" fmla="*/ 2 w 5"/>
                <a:gd name="T11" fmla="*/ 4 h 5"/>
                <a:gd name="T12" fmla="*/ 2 w 5"/>
                <a:gd name="T13" fmla="*/ 4 h 5"/>
                <a:gd name="T14" fmla="*/ 4 w 5"/>
                <a:gd name="T15" fmla="*/ 3 h 5"/>
                <a:gd name="T16" fmla="*/ 4 w 5"/>
                <a:gd name="T17" fmla="*/ 1 h 5"/>
                <a:gd name="T18" fmla="*/ 4 w 5"/>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4" y="0"/>
                  </a:moveTo>
                  <a:cubicBezTo>
                    <a:pt x="3" y="0"/>
                    <a:pt x="3" y="1"/>
                    <a:pt x="3" y="1"/>
                  </a:cubicBezTo>
                  <a:cubicBezTo>
                    <a:pt x="2" y="2"/>
                    <a:pt x="2" y="2"/>
                    <a:pt x="1" y="2"/>
                  </a:cubicBezTo>
                  <a:cubicBezTo>
                    <a:pt x="1" y="1"/>
                    <a:pt x="0" y="2"/>
                    <a:pt x="0" y="3"/>
                  </a:cubicBezTo>
                  <a:cubicBezTo>
                    <a:pt x="0" y="3"/>
                    <a:pt x="0" y="3"/>
                    <a:pt x="1" y="4"/>
                  </a:cubicBezTo>
                  <a:cubicBezTo>
                    <a:pt x="1" y="4"/>
                    <a:pt x="2" y="3"/>
                    <a:pt x="2" y="4"/>
                  </a:cubicBezTo>
                  <a:cubicBezTo>
                    <a:pt x="2" y="5"/>
                    <a:pt x="2" y="5"/>
                    <a:pt x="2" y="4"/>
                  </a:cubicBezTo>
                  <a:cubicBezTo>
                    <a:pt x="3" y="4"/>
                    <a:pt x="3" y="3"/>
                    <a:pt x="4" y="3"/>
                  </a:cubicBezTo>
                  <a:cubicBezTo>
                    <a:pt x="5" y="2"/>
                    <a:pt x="5" y="1"/>
                    <a:pt x="4" y="1"/>
                  </a:cubicBezTo>
                  <a:cubicBezTo>
                    <a:pt x="4" y="1"/>
                    <a:pt x="4" y="0"/>
                    <a:pt x="4"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11" name="Freeform 691">
              <a:extLst>
                <a:ext uri="{FF2B5EF4-FFF2-40B4-BE49-F238E27FC236}">
                  <a16:creationId xmlns:a16="http://schemas.microsoft.com/office/drawing/2014/main" id="{2EA5B576-F707-406B-864B-1A27822B425F}"/>
                </a:ext>
              </a:extLst>
            </p:cNvPr>
            <p:cNvSpPr>
              <a:spLocks/>
            </p:cNvSpPr>
            <p:nvPr/>
          </p:nvSpPr>
          <p:spPr bwMode="gray">
            <a:xfrm>
              <a:off x="8152535" y="2931162"/>
              <a:ext cx="101474" cy="46001"/>
            </a:xfrm>
            <a:custGeom>
              <a:avLst/>
              <a:gdLst>
                <a:gd name="T0" fmla="*/ 1 w 39"/>
                <a:gd name="T1" fmla="*/ 9 h 18"/>
                <a:gd name="T2" fmla="*/ 0 w 39"/>
                <a:gd name="T3" fmla="*/ 11 h 18"/>
                <a:gd name="T4" fmla="*/ 1 w 39"/>
                <a:gd name="T5" fmla="*/ 13 h 18"/>
                <a:gd name="T6" fmla="*/ 3 w 39"/>
                <a:gd name="T7" fmla="*/ 15 h 18"/>
                <a:gd name="T8" fmla="*/ 6 w 39"/>
                <a:gd name="T9" fmla="*/ 18 h 18"/>
                <a:gd name="T10" fmla="*/ 11 w 39"/>
                <a:gd name="T11" fmla="*/ 18 h 18"/>
                <a:gd name="T12" fmla="*/ 14 w 39"/>
                <a:gd name="T13" fmla="*/ 17 h 18"/>
                <a:gd name="T14" fmla="*/ 15 w 39"/>
                <a:gd name="T15" fmla="*/ 14 h 18"/>
                <a:gd name="T16" fmla="*/ 19 w 39"/>
                <a:gd name="T17" fmla="*/ 14 h 18"/>
                <a:gd name="T18" fmla="*/ 21 w 39"/>
                <a:gd name="T19" fmla="*/ 13 h 18"/>
                <a:gd name="T20" fmla="*/ 24 w 39"/>
                <a:gd name="T21" fmla="*/ 12 h 18"/>
                <a:gd name="T22" fmla="*/ 26 w 39"/>
                <a:gd name="T23" fmla="*/ 10 h 18"/>
                <a:gd name="T24" fmla="*/ 29 w 39"/>
                <a:gd name="T25" fmla="*/ 11 h 18"/>
                <a:gd name="T26" fmla="*/ 32 w 39"/>
                <a:gd name="T27" fmla="*/ 10 h 18"/>
                <a:gd name="T28" fmla="*/ 33 w 39"/>
                <a:gd name="T29" fmla="*/ 11 h 18"/>
                <a:gd name="T30" fmla="*/ 36 w 39"/>
                <a:gd name="T31" fmla="*/ 12 h 18"/>
                <a:gd name="T32" fmla="*/ 37 w 39"/>
                <a:gd name="T33" fmla="*/ 9 h 18"/>
                <a:gd name="T34" fmla="*/ 38 w 39"/>
                <a:gd name="T35" fmla="*/ 7 h 18"/>
                <a:gd name="T36" fmla="*/ 39 w 39"/>
                <a:gd name="T37" fmla="*/ 5 h 18"/>
                <a:gd name="T38" fmla="*/ 35 w 39"/>
                <a:gd name="T39" fmla="*/ 3 h 18"/>
                <a:gd name="T40" fmla="*/ 33 w 39"/>
                <a:gd name="T41" fmla="*/ 2 h 18"/>
                <a:gd name="T42" fmla="*/ 31 w 39"/>
                <a:gd name="T43" fmla="*/ 2 h 18"/>
                <a:gd name="T44" fmla="*/ 28 w 39"/>
                <a:gd name="T45" fmla="*/ 3 h 18"/>
                <a:gd name="T46" fmla="*/ 26 w 39"/>
                <a:gd name="T47" fmla="*/ 2 h 18"/>
                <a:gd name="T48" fmla="*/ 24 w 39"/>
                <a:gd name="T49" fmla="*/ 2 h 18"/>
                <a:gd name="T50" fmla="*/ 22 w 39"/>
                <a:gd name="T51" fmla="*/ 4 h 18"/>
                <a:gd name="T52" fmla="*/ 20 w 39"/>
                <a:gd name="T53" fmla="*/ 3 h 18"/>
                <a:gd name="T54" fmla="*/ 19 w 39"/>
                <a:gd name="T55" fmla="*/ 2 h 18"/>
                <a:gd name="T56" fmla="*/ 18 w 39"/>
                <a:gd name="T57" fmla="*/ 1 h 18"/>
                <a:gd name="T58" fmla="*/ 16 w 39"/>
                <a:gd name="T59" fmla="*/ 1 h 18"/>
                <a:gd name="T60" fmla="*/ 14 w 39"/>
                <a:gd name="T61" fmla="*/ 2 h 18"/>
                <a:gd name="T62" fmla="*/ 14 w 39"/>
                <a:gd name="T63" fmla="*/ 1 h 18"/>
                <a:gd name="T64" fmla="*/ 12 w 39"/>
                <a:gd name="T65" fmla="*/ 1 h 18"/>
                <a:gd name="T66" fmla="*/ 11 w 39"/>
                <a:gd name="T67" fmla="*/ 2 h 18"/>
                <a:gd name="T68" fmla="*/ 9 w 39"/>
                <a:gd name="T69" fmla="*/ 3 h 18"/>
                <a:gd name="T70" fmla="*/ 8 w 39"/>
                <a:gd name="T71" fmla="*/ 5 h 18"/>
                <a:gd name="T72" fmla="*/ 6 w 39"/>
                <a:gd name="T73" fmla="*/ 7 h 18"/>
                <a:gd name="T74" fmla="*/ 2 w 39"/>
                <a:gd name="T75" fmla="*/ 7 h 18"/>
                <a:gd name="T76" fmla="*/ 1 w 39"/>
                <a:gd name="T7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9" h="18">
                  <a:moveTo>
                    <a:pt x="1" y="9"/>
                  </a:moveTo>
                  <a:cubicBezTo>
                    <a:pt x="1" y="9"/>
                    <a:pt x="1" y="10"/>
                    <a:pt x="0" y="11"/>
                  </a:cubicBezTo>
                  <a:cubicBezTo>
                    <a:pt x="0" y="12"/>
                    <a:pt x="0" y="12"/>
                    <a:pt x="1" y="13"/>
                  </a:cubicBezTo>
                  <a:cubicBezTo>
                    <a:pt x="1" y="14"/>
                    <a:pt x="2" y="15"/>
                    <a:pt x="3" y="15"/>
                  </a:cubicBezTo>
                  <a:cubicBezTo>
                    <a:pt x="4" y="16"/>
                    <a:pt x="5" y="18"/>
                    <a:pt x="6" y="18"/>
                  </a:cubicBezTo>
                  <a:cubicBezTo>
                    <a:pt x="7" y="18"/>
                    <a:pt x="10" y="18"/>
                    <a:pt x="11" y="18"/>
                  </a:cubicBezTo>
                  <a:cubicBezTo>
                    <a:pt x="13" y="18"/>
                    <a:pt x="14" y="17"/>
                    <a:pt x="14" y="17"/>
                  </a:cubicBezTo>
                  <a:cubicBezTo>
                    <a:pt x="13" y="16"/>
                    <a:pt x="13" y="14"/>
                    <a:pt x="15" y="14"/>
                  </a:cubicBezTo>
                  <a:cubicBezTo>
                    <a:pt x="16" y="14"/>
                    <a:pt x="18" y="14"/>
                    <a:pt x="19" y="14"/>
                  </a:cubicBezTo>
                  <a:cubicBezTo>
                    <a:pt x="20" y="13"/>
                    <a:pt x="20" y="13"/>
                    <a:pt x="21" y="13"/>
                  </a:cubicBezTo>
                  <a:cubicBezTo>
                    <a:pt x="23" y="14"/>
                    <a:pt x="24" y="13"/>
                    <a:pt x="24" y="12"/>
                  </a:cubicBezTo>
                  <a:cubicBezTo>
                    <a:pt x="24" y="11"/>
                    <a:pt x="25" y="10"/>
                    <a:pt x="26" y="10"/>
                  </a:cubicBezTo>
                  <a:cubicBezTo>
                    <a:pt x="27" y="10"/>
                    <a:pt x="29" y="11"/>
                    <a:pt x="29" y="11"/>
                  </a:cubicBezTo>
                  <a:cubicBezTo>
                    <a:pt x="30" y="10"/>
                    <a:pt x="31" y="10"/>
                    <a:pt x="32" y="10"/>
                  </a:cubicBezTo>
                  <a:cubicBezTo>
                    <a:pt x="33" y="10"/>
                    <a:pt x="33" y="10"/>
                    <a:pt x="33" y="11"/>
                  </a:cubicBezTo>
                  <a:cubicBezTo>
                    <a:pt x="34" y="12"/>
                    <a:pt x="34" y="13"/>
                    <a:pt x="36" y="12"/>
                  </a:cubicBezTo>
                  <a:cubicBezTo>
                    <a:pt x="36" y="12"/>
                    <a:pt x="36" y="10"/>
                    <a:pt x="37" y="9"/>
                  </a:cubicBezTo>
                  <a:cubicBezTo>
                    <a:pt x="37" y="9"/>
                    <a:pt x="38" y="8"/>
                    <a:pt x="38" y="7"/>
                  </a:cubicBezTo>
                  <a:cubicBezTo>
                    <a:pt x="39" y="6"/>
                    <a:pt x="39" y="5"/>
                    <a:pt x="39" y="5"/>
                  </a:cubicBezTo>
                  <a:cubicBezTo>
                    <a:pt x="39" y="5"/>
                    <a:pt x="36" y="4"/>
                    <a:pt x="35" y="3"/>
                  </a:cubicBezTo>
                  <a:cubicBezTo>
                    <a:pt x="34" y="2"/>
                    <a:pt x="34" y="2"/>
                    <a:pt x="33" y="2"/>
                  </a:cubicBezTo>
                  <a:cubicBezTo>
                    <a:pt x="33" y="2"/>
                    <a:pt x="32" y="2"/>
                    <a:pt x="31" y="2"/>
                  </a:cubicBezTo>
                  <a:cubicBezTo>
                    <a:pt x="30" y="1"/>
                    <a:pt x="29" y="2"/>
                    <a:pt x="28" y="3"/>
                  </a:cubicBezTo>
                  <a:cubicBezTo>
                    <a:pt x="27" y="4"/>
                    <a:pt x="27" y="3"/>
                    <a:pt x="26" y="2"/>
                  </a:cubicBezTo>
                  <a:cubicBezTo>
                    <a:pt x="26" y="2"/>
                    <a:pt x="25" y="2"/>
                    <a:pt x="24" y="2"/>
                  </a:cubicBezTo>
                  <a:cubicBezTo>
                    <a:pt x="23" y="2"/>
                    <a:pt x="23" y="3"/>
                    <a:pt x="22" y="4"/>
                  </a:cubicBezTo>
                  <a:cubicBezTo>
                    <a:pt x="21" y="4"/>
                    <a:pt x="20" y="4"/>
                    <a:pt x="20" y="3"/>
                  </a:cubicBezTo>
                  <a:cubicBezTo>
                    <a:pt x="20" y="3"/>
                    <a:pt x="20" y="2"/>
                    <a:pt x="19" y="2"/>
                  </a:cubicBezTo>
                  <a:cubicBezTo>
                    <a:pt x="18" y="2"/>
                    <a:pt x="18" y="1"/>
                    <a:pt x="18" y="1"/>
                  </a:cubicBezTo>
                  <a:cubicBezTo>
                    <a:pt x="18" y="0"/>
                    <a:pt x="17" y="0"/>
                    <a:pt x="16" y="1"/>
                  </a:cubicBezTo>
                  <a:cubicBezTo>
                    <a:pt x="15" y="2"/>
                    <a:pt x="14" y="3"/>
                    <a:pt x="14" y="2"/>
                  </a:cubicBezTo>
                  <a:cubicBezTo>
                    <a:pt x="15" y="1"/>
                    <a:pt x="14" y="1"/>
                    <a:pt x="14" y="1"/>
                  </a:cubicBezTo>
                  <a:cubicBezTo>
                    <a:pt x="14" y="1"/>
                    <a:pt x="13" y="1"/>
                    <a:pt x="12" y="1"/>
                  </a:cubicBezTo>
                  <a:cubicBezTo>
                    <a:pt x="11" y="1"/>
                    <a:pt x="12" y="2"/>
                    <a:pt x="11" y="2"/>
                  </a:cubicBezTo>
                  <a:cubicBezTo>
                    <a:pt x="10" y="3"/>
                    <a:pt x="9" y="3"/>
                    <a:pt x="9" y="3"/>
                  </a:cubicBezTo>
                  <a:cubicBezTo>
                    <a:pt x="8" y="4"/>
                    <a:pt x="8" y="5"/>
                    <a:pt x="8" y="5"/>
                  </a:cubicBezTo>
                  <a:cubicBezTo>
                    <a:pt x="8" y="6"/>
                    <a:pt x="7" y="6"/>
                    <a:pt x="6" y="7"/>
                  </a:cubicBezTo>
                  <a:cubicBezTo>
                    <a:pt x="5" y="8"/>
                    <a:pt x="3" y="7"/>
                    <a:pt x="2" y="7"/>
                  </a:cubicBezTo>
                  <a:cubicBezTo>
                    <a:pt x="1" y="7"/>
                    <a:pt x="1" y="8"/>
                    <a:pt x="1" y="9"/>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12" name="Freeform 692">
              <a:extLst>
                <a:ext uri="{FF2B5EF4-FFF2-40B4-BE49-F238E27FC236}">
                  <a16:creationId xmlns:a16="http://schemas.microsoft.com/office/drawing/2014/main" id="{643093C4-B6FF-4FFB-81DD-86DF6A047D51}"/>
                </a:ext>
              </a:extLst>
            </p:cNvPr>
            <p:cNvSpPr>
              <a:spLocks/>
            </p:cNvSpPr>
            <p:nvPr/>
          </p:nvSpPr>
          <p:spPr bwMode="gray">
            <a:xfrm>
              <a:off x="8328422" y="2959575"/>
              <a:ext cx="64943" cy="74414"/>
            </a:xfrm>
            <a:custGeom>
              <a:avLst/>
              <a:gdLst>
                <a:gd name="T0" fmla="*/ 0 w 25"/>
                <a:gd name="T1" fmla="*/ 2 h 29"/>
                <a:gd name="T2" fmla="*/ 2 w 25"/>
                <a:gd name="T3" fmla="*/ 3 h 29"/>
                <a:gd name="T4" fmla="*/ 3 w 25"/>
                <a:gd name="T5" fmla="*/ 5 h 29"/>
                <a:gd name="T6" fmla="*/ 5 w 25"/>
                <a:gd name="T7" fmla="*/ 9 h 29"/>
                <a:gd name="T8" fmla="*/ 7 w 25"/>
                <a:gd name="T9" fmla="*/ 10 h 29"/>
                <a:gd name="T10" fmla="*/ 8 w 25"/>
                <a:gd name="T11" fmla="*/ 12 h 29"/>
                <a:gd name="T12" fmla="*/ 9 w 25"/>
                <a:gd name="T13" fmla="*/ 13 h 29"/>
                <a:gd name="T14" fmla="*/ 11 w 25"/>
                <a:gd name="T15" fmla="*/ 15 h 29"/>
                <a:gd name="T16" fmla="*/ 12 w 25"/>
                <a:gd name="T17" fmla="*/ 19 h 29"/>
                <a:gd name="T18" fmla="*/ 11 w 25"/>
                <a:gd name="T19" fmla="*/ 22 h 29"/>
                <a:gd name="T20" fmla="*/ 11 w 25"/>
                <a:gd name="T21" fmla="*/ 25 h 29"/>
                <a:gd name="T22" fmla="*/ 12 w 25"/>
                <a:gd name="T23" fmla="*/ 28 h 29"/>
                <a:gd name="T24" fmla="*/ 12 w 25"/>
                <a:gd name="T25" fmla="*/ 29 h 29"/>
                <a:gd name="T26" fmla="*/ 14 w 25"/>
                <a:gd name="T27" fmla="*/ 28 h 29"/>
                <a:gd name="T28" fmla="*/ 15 w 25"/>
                <a:gd name="T29" fmla="*/ 27 h 29"/>
                <a:gd name="T30" fmla="*/ 16 w 25"/>
                <a:gd name="T31" fmla="*/ 25 h 29"/>
                <a:gd name="T32" fmla="*/ 17 w 25"/>
                <a:gd name="T33" fmla="*/ 23 h 29"/>
                <a:gd name="T34" fmla="*/ 17 w 25"/>
                <a:gd name="T35" fmla="*/ 20 h 29"/>
                <a:gd name="T36" fmla="*/ 18 w 25"/>
                <a:gd name="T37" fmla="*/ 19 h 29"/>
                <a:gd name="T38" fmla="*/ 19 w 25"/>
                <a:gd name="T39" fmla="*/ 20 h 29"/>
                <a:gd name="T40" fmla="*/ 20 w 25"/>
                <a:gd name="T41" fmla="*/ 19 h 29"/>
                <a:gd name="T42" fmla="*/ 22 w 25"/>
                <a:gd name="T43" fmla="*/ 20 h 29"/>
                <a:gd name="T44" fmla="*/ 23 w 25"/>
                <a:gd name="T45" fmla="*/ 20 h 29"/>
                <a:gd name="T46" fmla="*/ 24 w 25"/>
                <a:gd name="T47" fmla="*/ 20 h 29"/>
                <a:gd name="T48" fmla="*/ 24 w 25"/>
                <a:gd name="T49" fmla="*/ 19 h 29"/>
                <a:gd name="T50" fmla="*/ 24 w 25"/>
                <a:gd name="T51" fmla="*/ 17 h 29"/>
                <a:gd name="T52" fmla="*/ 22 w 25"/>
                <a:gd name="T53" fmla="*/ 15 h 29"/>
                <a:gd name="T54" fmla="*/ 21 w 25"/>
                <a:gd name="T55" fmla="*/ 12 h 29"/>
                <a:gd name="T56" fmla="*/ 20 w 25"/>
                <a:gd name="T57" fmla="*/ 11 h 29"/>
                <a:gd name="T58" fmla="*/ 18 w 25"/>
                <a:gd name="T59" fmla="*/ 10 h 29"/>
                <a:gd name="T60" fmla="*/ 18 w 25"/>
                <a:gd name="T61" fmla="*/ 8 h 29"/>
                <a:gd name="T62" fmla="*/ 17 w 25"/>
                <a:gd name="T63" fmla="*/ 6 h 29"/>
                <a:gd name="T64" fmla="*/ 15 w 25"/>
                <a:gd name="T65" fmla="*/ 4 h 29"/>
                <a:gd name="T66" fmla="*/ 13 w 25"/>
                <a:gd name="T67" fmla="*/ 3 h 29"/>
                <a:gd name="T68" fmla="*/ 12 w 25"/>
                <a:gd name="T69" fmla="*/ 3 h 29"/>
                <a:gd name="T70" fmla="*/ 9 w 25"/>
                <a:gd name="T71" fmla="*/ 2 h 29"/>
                <a:gd name="T72" fmla="*/ 6 w 25"/>
                <a:gd name="T73" fmla="*/ 0 h 29"/>
                <a:gd name="T74" fmla="*/ 2 w 25"/>
                <a:gd name="T75" fmla="*/ 1 h 29"/>
                <a:gd name="T76" fmla="*/ 0 w 25"/>
                <a:gd name="T77" fmla="*/ 1 h 29"/>
                <a:gd name="T78" fmla="*/ 0 w 25"/>
                <a:gd name="T7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 h="29">
                  <a:moveTo>
                    <a:pt x="0" y="2"/>
                  </a:moveTo>
                  <a:cubicBezTo>
                    <a:pt x="0" y="2"/>
                    <a:pt x="1" y="2"/>
                    <a:pt x="2" y="3"/>
                  </a:cubicBezTo>
                  <a:cubicBezTo>
                    <a:pt x="2" y="4"/>
                    <a:pt x="3" y="4"/>
                    <a:pt x="3" y="5"/>
                  </a:cubicBezTo>
                  <a:cubicBezTo>
                    <a:pt x="4" y="6"/>
                    <a:pt x="5" y="8"/>
                    <a:pt x="5" y="9"/>
                  </a:cubicBezTo>
                  <a:cubicBezTo>
                    <a:pt x="6" y="10"/>
                    <a:pt x="7" y="10"/>
                    <a:pt x="7" y="10"/>
                  </a:cubicBezTo>
                  <a:cubicBezTo>
                    <a:pt x="7" y="11"/>
                    <a:pt x="7" y="11"/>
                    <a:pt x="8" y="12"/>
                  </a:cubicBezTo>
                  <a:cubicBezTo>
                    <a:pt x="8" y="12"/>
                    <a:pt x="8" y="12"/>
                    <a:pt x="9" y="13"/>
                  </a:cubicBezTo>
                  <a:cubicBezTo>
                    <a:pt x="10" y="14"/>
                    <a:pt x="10" y="14"/>
                    <a:pt x="11" y="15"/>
                  </a:cubicBezTo>
                  <a:cubicBezTo>
                    <a:pt x="11" y="16"/>
                    <a:pt x="11" y="18"/>
                    <a:pt x="12" y="19"/>
                  </a:cubicBezTo>
                  <a:cubicBezTo>
                    <a:pt x="12" y="20"/>
                    <a:pt x="11" y="21"/>
                    <a:pt x="11" y="22"/>
                  </a:cubicBezTo>
                  <a:cubicBezTo>
                    <a:pt x="11" y="23"/>
                    <a:pt x="11" y="24"/>
                    <a:pt x="11" y="25"/>
                  </a:cubicBezTo>
                  <a:cubicBezTo>
                    <a:pt x="12" y="26"/>
                    <a:pt x="12" y="27"/>
                    <a:pt x="12" y="28"/>
                  </a:cubicBezTo>
                  <a:cubicBezTo>
                    <a:pt x="12" y="28"/>
                    <a:pt x="12" y="28"/>
                    <a:pt x="12" y="29"/>
                  </a:cubicBezTo>
                  <a:cubicBezTo>
                    <a:pt x="12" y="29"/>
                    <a:pt x="14" y="28"/>
                    <a:pt x="14" y="28"/>
                  </a:cubicBezTo>
                  <a:cubicBezTo>
                    <a:pt x="15" y="29"/>
                    <a:pt x="15" y="28"/>
                    <a:pt x="15" y="27"/>
                  </a:cubicBezTo>
                  <a:cubicBezTo>
                    <a:pt x="15" y="27"/>
                    <a:pt x="15" y="26"/>
                    <a:pt x="16" y="25"/>
                  </a:cubicBezTo>
                  <a:cubicBezTo>
                    <a:pt x="17" y="25"/>
                    <a:pt x="17" y="23"/>
                    <a:pt x="17" y="23"/>
                  </a:cubicBezTo>
                  <a:cubicBezTo>
                    <a:pt x="17" y="22"/>
                    <a:pt x="17" y="21"/>
                    <a:pt x="17" y="20"/>
                  </a:cubicBezTo>
                  <a:cubicBezTo>
                    <a:pt x="17" y="20"/>
                    <a:pt x="17" y="19"/>
                    <a:pt x="18" y="19"/>
                  </a:cubicBezTo>
                  <a:cubicBezTo>
                    <a:pt x="19" y="18"/>
                    <a:pt x="19" y="19"/>
                    <a:pt x="19" y="20"/>
                  </a:cubicBezTo>
                  <a:cubicBezTo>
                    <a:pt x="20" y="20"/>
                    <a:pt x="20" y="19"/>
                    <a:pt x="20" y="19"/>
                  </a:cubicBezTo>
                  <a:cubicBezTo>
                    <a:pt x="21" y="19"/>
                    <a:pt x="21" y="20"/>
                    <a:pt x="22" y="20"/>
                  </a:cubicBezTo>
                  <a:cubicBezTo>
                    <a:pt x="22" y="20"/>
                    <a:pt x="22" y="19"/>
                    <a:pt x="23" y="20"/>
                  </a:cubicBezTo>
                  <a:cubicBezTo>
                    <a:pt x="23" y="20"/>
                    <a:pt x="24" y="20"/>
                    <a:pt x="24" y="20"/>
                  </a:cubicBezTo>
                  <a:cubicBezTo>
                    <a:pt x="25" y="20"/>
                    <a:pt x="25" y="20"/>
                    <a:pt x="24" y="19"/>
                  </a:cubicBezTo>
                  <a:cubicBezTo>
                    <a:pt x="24" y="18"/>
                    <a:pt x="24" y="18"/>
                    <a:pt x="24" y="17"/>
                  </a:cubicBezTo>
                  <a:cubicBezTo>
                    <a:pt x="24" y="16"/>
                    <a:pt x="23" y="16"/>
                    <a:pt x="22" y="15"/>
                  </a:cubicBezTo>
                  <a:cubicBezTo>
                    <a:pt x="21" y="14"/>
                    <a:pt x="20" y="13"/>
                    <a:pt x="21" y="12"/>
                  </a:cubicBezTo>
                  <a:cubicBezTo>
                    <a:pt x="21" y="12"/>
                    <a:pt x="20" y="11"/>
                    <a:pt x="20" y="11"/>
                  </a:cubicBezTo>
                  <a:cubicBezTo>
                    <a:pt x="19" y="12"/>
                    <a:pt x="19" y="11"/>
                    <a:pt x="18" y="10"/>
                  </a:cubicBezTo>
                  <a:cubicBezTo>
                    <a:pt x="17" y="10"/>
                    <a:pt x="17" y="8"/>
                    <a:pt x="18" y="8"/>
                  </a:cubicBezTo>
                  <a:cubicBezTo>
                    <a:pt x="18" y="7"/>
                    <a:pt x="18" y="6"/>
                    <a:pt x="17" y="6"/>
                  </a:cubicBezTo>
                  <a:cubicBezTo>
                    <a:pt x="16" y="5"/>
                    <a:pt x="16" y="5"/>
                    <a:pt x="15" y="4"/>
                  </a:cubicBezTo>
                  <a:cubicBezTo>
                    <a:pt x="14" y="3"/>
                    <a:pt x="13" y="3"/>
                    <a:pt x="13" y="3"/>
                  </a:cubicBezTo>
                  <a:cubicBezTo>
                    <a:pt x="13" y="4"/>
                    <a:pt x="12" y="4"/>
                    <a:pt x="12" y="3"/>
                  </a:cubicBezTo>
                  <a:cubicBezTo>
                    <a:pt x="12" y="2"/>
                    <a:pt x="10" y="3"/>
                    <a:pt x="9" y="2"/>
                  </a:cubicBezTo>
                  <a:cubicBezTo>
                    <a:pt x="9" y="1"/>
                    <a:pt x="7" y="0"/>
                    <a:pt x="6" y="0"/>
                  </a:cubicBezTo>
                  <a:cubicBezTo>
                    <a:pt x="5" y="0"/>
                    <a:pt x="3" y="1"/>
                    <a:pt x="2" y="1"/>
                  </a:cubicBezTo>
                  <a:cubicBezTo>
                    <a:pt x="1" y="1"/>
                    <a:pt x="0" y="1"/>
                    <a:pt x="0" y="1"/>
                  </a:cubicBezTo>
                  <a:lnTo>
                    <a:pt x="0"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13" name="Freeform 693">
              <a:extLst>
                <a:ext uri="{FF2B5EF4-FFF2-40B4-BE49-F238E27FC236}">
                  <a16:creationId xmlns:a16="http://schemas.microsoft.com/office/drawing/2014/main" id="{39E4DCD0-114B-4552-995A-471E4909D1BA}"/>
                </a:ext>
              </a:extLst>
            </p:cNvPr>
            <p:cNvSpPr>
              <a:spLocks/>
            </p:cNvSpPr>
            <p:nvPr/>
          </p:nvSpPr>
          <p:spPr bwMode="gray">
            <a:xfrm>
              <a:off x="8217478" y="2964987"/>
              <a:ext cx="170475" cy="119062"/>
            </a:xfrm>
            <a:custGeom>
              <a:avLst/>
              <a:gdLst>
                <a:gd name="T0" fmla="*/ 16 w 66"/>
                <a:gd name="T1" fmla="*/ 4 h 46"/>
                <a:gd name="T2" fmla="*/ 12 w 66"/>
                <a:gd name="T3" fmla="*/ 6 h 46"/>
                <a:gd name="T4" fmla="*/ 11 w 66"/>
                <a:gd name="T5" fmla="*/ 8 h 46"/>
                <a:gd name="T6" fmla="*/ 9 w 66"/>
                <a:gd name="T7" fmla="*/ 13 h 46"/>
                <a:gd name="T8" fmla="*/ 7 w 66"/>
                <a:gd name="T9" fmla="*/ 16 h 46"/>
                <a:gd name="T10" fmla="*/ 5 w 66"/>
                <a:gd name="T11" fmla="*/ 19 h 46"/>
                <a:gd name="T12" fmla="*/ 2 w 66"/>
                <a:gd name="T13" fmla="*/ 20 h 46"/>
                <a:gd name="T14" fmla="*/ 1 w 66"/>
                <a:gd name="T15" fmla="*/ 23 h 46"/>
                <a:gd name="T16" fmla="*/ 3 w 66"/>
                <a:gd name="T17" fmla="*/ 25 h 46"/>
                <a:gd name="T18" fmla="*/ 6 w 66"/>
                <a:gd name="T19" fmla="*/ 30 h 46"/>
                <a:gd name="T20" fmla="*/ 8 w 66"/>
                <a:gd name="T21" fmla="*/ 32 h 46"/>
                <a:gd name="T22" fmla="*/ 9 w 66"/>
                <a:gd name="T23" fmla="*/ 34 h 46"/>
                <a:gd name="T24" fmla="*/ 13 w 66"/>
                <a:gd name="T25" fmla="*/ 36 h 46"/>
                <a:gd name="T26" fmla="*/ 16 w 66"/>
                <a:gd name="T27" fmla="*/ 35 h 46"/>
                <a:gd name="T28" fmla="*/ 16 w 66"/>
                <a:gd name="T29" fmla="*/ 37 h 46"/>
                <a:gd name="T30" fmla="*/ 19 w 66"/>
                <a:gd name="T31" fmla="*/ 41 h 46"/>
                <a:gd name="T32" fmla="*/ 21 w 66"/>
                <a:gd name="T33" fmla="*/ 44 h 46"/>
                <a:gd name="T34" fmla="*/ 26 w 66"/>
                <a:gd name="T35" fmla="*/ 45 h 46"/>
                <a:gd name="T36" fmla="*/ 31 w 66"/>
                <a:gd name="T37" fmla="*/ 45 h 46"/>
                <a:gd name="T38" fmla="*/ 38 w 66"/>
                <a:gd name="T39" fmla="*/ 45 h 46"/>
                <a:gd name="T40" fmla="*/ 44 w 66"/>
                <a:gd name="T41" fmla="*/ 42 h 46"/>
                <a:gd name="T42" fmla="*/ 50 w 66"/>
                <a:gd name="T43" fmla="*/ 41 h 46"/>
                <a:gd name="T44" fmla="*/ 53 w 66"/>
                <a:gd name="T45" fmla="*/ 42 h 46"/>
                <a:gd name="T46" fmla="*/ 58 w 66"/>
                <a:gd name="T47" fmla="*/ 45 h 46"/>
                <a:gd name="T48" fmla="*/ 60 w 66"/>
                <a:gd name="T49" fmla="*/ 42 h 46"/>
                <a:gd name="T50" fmla="*/ 61 w 66"/>
                <a:gd name="T51" fmla="*/ 36 h 46"/>
                <a:gd name="T52" fmla="*/ 61 w 66"/>
                <a:gd name="T53" fmla="*/ 34 h 46"/>
                <a:gd name="T54" fmla="*/ 62 w 66"/>
                <a:gd name="T55" fmla="*/ 34 h 46"/>
                <a:gd name="T56" fmla="*/ 65 w 66"/>
                <a:gd name="T57" fmla="*/ 33 h 46"/>
                <a:gd name="T58" fmla="*/ 65 w 66"/>
                <a:gd name="T59" fmla="*/ 28 h 46"/>
                <a:gd name="T60" fmla="*/ 60 w 66"/>
                <a:gd name="T61" fmla="*/ 29 h 46"/>
                <a:gd name="T62" fmla="*/ 55 w 66"/>
                <a:gd name="T63" fmla="*/ 27 h 46"/>
                <a:gd name="T64" fmla="*/ 54 w 66"/>
                <a:gd name="T65" fmla="*/ 23 h 46"/>
                <a:gd name="T66" fmla="*/ 55 w 66"/>
                <a:gd name="T67" fmla="*/ 17 h 46"/>
                <a:gd name="T68" fmla="*/ 52 w 66"/>
                <a:gd name="T69" fmla="*/ 11 h 46"/>
                <a:gd name="T70" fmla="*/ 50 w 66"/>
                <a:gd name="T71" fmla="*/ 8 h 46"/>
                <a:gd name="T72" fmla="*/ 46 w 66"/>
                <a:gd name="T73" fmla="*/ 3 h 46"/>
                <a:gd name="T74" fmla="*/ 43 w 66"/>
                <a:gd name="T75" fmla="*/ 0 h 46"/>
                <a:gd name="T76" fmla="*/ 40 w 66"/>
                <a:gd name="T77" fmla="*/ 2 h 46"/>
                <a:gd name="T78" fmla="*/ 33 w 66"/>
                <a:gd name="T79" fmla="*/ 4 h 46"/>
                <a:gd name="T80" fmla="*/ 28 w 66"/>
                <a:gd name="T81" fmla="*/ 3 h 46"/>
                <a:gd name="T82" fmla="*/ 22 w 66"/>
                <a:gd name="T83" fmla="*/ 2 h 46"/>
                <a:gd name="T84" fmla="*/ 17 w 66"/>
                <a:gd name="T85"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 h="46">
                  <a:moveTo>
                    <a:pt x="17" y="2"/>
                  </a:moveTo>
                  <a:cubicBezTo>
                    <a:pt x="17" y="2"/>
                    <a:pt x="16" y="3"/>
                    <a:pt x="16" y="4"/>
                  </a:cubicBezTo>
                  <a:cubicBezTo>
                    <a:pt x="16" y="4"/>
                    <a:pt x="15" y="5"/>
                    <a:pt x="14" y="5"/>
                  </a:cubicBezTo>
                  <a:cubicBezTo>
                    <a:pt x="13" y="5"/>
                    <a:pt x="13" y="5"/>
                    <a:pt x="12" y="6"/>
                  </a:cubicBezTo>
                  <a:cubicBezTo>
                    <a:pt x="12" y="6"/>
                    <a:pt x="11" y="6"/>
                    <a:pt x="11" y="7"/>
                  </a:cubicBezTo>
                  <a:cubicBezTo>
                    <a:pt x="11" y="7"/>
                    <a:pt x="11" y="8"/>
                    <a:pt x="11" y="8"/>
                  </a:cubicBezTo>
                  <a:cubicBezTo>
                    <a:pt x="11" y="9"/>
                    <a:pt x="10" y="10"/>
                    <a:pt x="10" y="10"/>
                  </a:cubicBezTo>
                  <a:cubicBezTo>
                    <a:pt x="9" y="11"/>
                    <a:pt x="9" y="13"/>
                    <a:pt x="9" y="13"/>
                  </a:cubicBezTo>
                  <a:cubicBezTo>
                    <a:pt x="8" y="14"/>
                    <a:pt x="8" y="14"/>
                    <a:pt x="8" y="15"/>
                  </a:cubicBezTo>
                  <a:cubicBezTo>
                    <a:pt x="7" y="16"/>
                    <a:pt x="7" y="15"/>
                    <a:pt x="7" y="16"/>
                  </a:cubicBezTo>
                  <a:cubicBezTo>
                    <a:pt x="6" y="16"/>
                    <a:pt x="6" y="17"/>
                    <a:pt x="6" y="18"/>
                  </a:cubicBezTo>
                  <a:cubicBezTo>
                    <a:pt x="6" y="19"/>
                    <a:pt x="5" y="19"/>
                    <a:pt x="5" y="19"/>
                  </a:cubicBezTo>
                  <a:cubicBezTo>
                    <a:pt x="4" y="19"/>
                    <a:pt x="4" y="19"/>
                    <a:pt x="3" y="20"/>
                  </a:cubicBezTo>
                  <a:cubicBezTo>
                    <a:pt x="3" y="20"/>
                    <a:pt x="2" y="21"/>
                    <a:pt x="2" y="20"/>
                  </a:cubicBezTo>
                  <a:cubicBezTo>
                    <a:pt x="1" y="20"/>
                    <a:pt x="0" y="21"/>
                    <a:pt x="0" y="21"/>
                  </a:cubicBezTo>
                  <a:cubicBezTo>
                    <a:pt x="0" y="21"/>
                    <a:pt x="0" y="22"/>
                    <a:pt x="1" y="23"/>
                  </a:cubicBezTo>
                  <a:cubicBezTo>
                    <a:pt x="2" y="23"/>
                    <a:pt x="2" y="24"/>
                    <a:pt x="3" y="24"/>
                  </a:cubicBezTo>
                  <a:cubicBezTo>
                    <a:pt x="3" y="24"/>
                    <a:pt x="3" y="24"/>
                    <a:pt x="3" y="25"/>
                  </a:cubicBezTo>
                  <a:cubicBezTo>
                    <a:pt x="3" y="26"/>
                    <a:pt x="3" y="26"/>
                    <a:pt x="4" y="27"/>
                  </a:cubicBezTo>
                  <a:cubicBezTo>
                    <a:pt x="5" y="28"/>
                    <a:pt x="6" y="29"/>
                    <a:pt x="6" y="30"/>
                  </a:cubicBezTo>
                  <a:cubicBezTo>
                    <a:pt x="7" y="30"/>
                    <a:pt x="8" y="30"/>
                    <a:pt x="8" y="31"/>
                  </a:cubicBezTo>
                  <a:cubicBezTo>
                    <a:pt x="8" y="32"/>
                    <a:pt x="8" y="32"/>
                    <a:pt x="8" y="32"/>
                  </a:cubicBezTo>
                  <a:cubicBezTo>
                    <a:pt x="9" y="33"/>
                    <a:pt x="9" y="33"/>
                    <a:pt x="8" y="34"/>
                  </a:cubicBezTo>
                  <a:cubicBezTo>
                    <a:pt x="8" y="34"/>
                    <a:pt x="8" y="34"/>
                    <a:pt x="9" y="34"/>
                  </a:cubicBezTo>
                  <a:cubicBezTo>
                    <a:pt x="10" y="35"/>
                    <a:pt x="10" y="36"/>
                    <a:pt x="11" y="36"/>
                  </a:cubicBezTo>
                  <a:cubicBezTo>
                    <a:pt x="12" y="35"/>
                    <a:pt x="12" y="35"/>
                    <a:pt x="13" y="36"/>
                  </a:cubicBezTo>
                  <a:cubicBezTo>
                    <a:pt x="13" y="37"/>
                    <a:pt x="13" y="38"/>
                    <a:pt x="14" y="37"/>
                  </a:cubicBezTo>
                  <a:cubicBezTo>
                    <a:pt x="14" y="36"/>
                    <a:pt x="15" y="35"/>
                    <a:pt x="16" y="35"/>
                  </a:cubicBezTo>
                  <a:cubicBezTo>
                    <a:pt x="17" y="35"/>
                    <a:pt x="17" y="36"/>
                    <a:pt x="17" y="36"/>
                  </a:cubicBezTo>
                  <a:cubicBezTo>
                    <a:pt x="18" y="36"/>
                    <a:pt x="17" y="37"/>
                    <a:pt x="16" y="37"/>
                  </a:cubicBezTo>
                  <a:cubicBezTo>
                    <a:pt x="16" y="38"/>
                    <a:pt x="17" y="39"/>
                    <a:pt x="17" y="40"/>
                  </a:cubicBezTo>
                  <a:cubicBezTo>
                    <a:pt x="18" y="40"/>
                    <a:pt x="20" y="41"/>
                    <a:pt x="19" y="41"/>
                  </a:cubicBezTo>
                  <a:cubicBezTo>
                    <a:pt x="19" y="42"/>
                    <a:pt x="19" y="43"/>
                    <a:pt x="19" y="43"/>
                  </a:cubicBezTo>
                  <a:cubicBezTo>
                    <a:pt x="19" y="44"/>
                    <a:pt x="20" y="44"/>
                    <a:pt x="21" y="44"/>
                  </a:cubicBezTo>
                  <a:cubicBezTo>
                    <a:pt x="21" y="43"/>
                    <a:pt x="22" y="43"/>
                    <a:pt x="23" y="44"/>
                  </a:cubicBezTo>
                  <a:cubicBezTo>
                    <a:pt x="24" y="44"/>
                    <a:pt x="25" y="44"/>
                    <a:pt x="26" y="45"/>
                  </a:cubicBezTo>
                  <a:cubicBezTo>
                    <a:pt x="27" y="45"/>
                    <a:pt x="28" y="45"/>
                    <a:pt x="29" y="45"/>
                  </a:cubicBezTo>
                  <a:cubicBezTo>
                    <a:pt x="30" y="45"/>
                    <a:pt x="30" y="44"/>
                    <a:pt x="31" y="45"/>
                  </a:cubicBezTo>
                  <a:cubicBezTo>
                    <a:pt x="32" y="45"/>
                    <a:pt x="34" y="45"/>
                    <a:pt x="35" y="45"/>
                  </a:cubicBezTo>
                  <a:cubicBezTo>
                    <a:pt x="36" y="45"/>
                    <a:pt x="37" y="46"/>
                    <a:pt x="38" y="45"/>
                  </a:cubicBezTo>
                  <a:cubicBezTo>
                    <a:pt x="39" y="45"/>
                    <a:pt x="41" y="44"/>
                    <a:pt x="41" y="43"/>
                  </a:cubicBezTo>
                  <a:cubicBezTo>
                    <a:pt x="42" y="42"/>
                    <a:pt x="42" y="42"/>
                    <a:pt x="44" y="42"/>
                  </a:cubicBezTo>
                  <a:cubicBezTo>
                    <a:pt x="45" y="42"/>
                    <a:pt x="46" y="41"/>
                    <a:pt x="47" y="41"/>
                  </a:cubicBezTo>
                  <a:cubicBezTo>
                    <a:pt x="48" y="40"/>
                    <a:pt x="48" y="41"/>
                    <a:pt x="50" y="41"/>
                  </a:cubicBezTo>
                  <a:cubicBezTo>
                    <a:pt x="51" y="41"/>
                    <a:pt x="51" y="42"/>
                    <a:pt x="52" y="42"/>
                  </a:cubicBezTo>
                  <a:cubicBezTo>
                    <a:pt x="52" y="42"/>
                    <a:pt x="52" y="42"/>
                    <a:pt x="53" y="42"/>
                  </a:cubicBezTo>
                  <a:cubicBezTo>
                    <a:pt x="54" y="43"/>
                    <a:pt x="54" y="42"/>
                    <a:pt x="55" y="43"/>
                  </a:cubicBezTo>
                  <a:cubicBezTo>
                    <a:pt x="56" y="44"/>
                    <a:pt x="57" y="44"/>
                    <a:pt x="58" y="45"/>
                  </a:cubicBezTo>
                  <a:cubicBezTo>
                    <a:pt x="59" y="45"/>
                    <a:pt x="60" y="45"/>
                    <a:pt x="60" y="45"/>
                  </a:cubicBezTo>
                  <a:cubicBezTo>
                    <a:pt x="60" y="45"/>
                    <a:pt x="60" y="43"/>
                    <a:pt x="60" y="42"/>
                  </a:cubicBezTo>
                  <a:cubicBezTo>
                    <a:pt x="60" y="41"/>
                    <a:pt x="59" y="40"/>
                    <a:pt x="60" y="39"/>
                  </a:cubicBezTo>
                  <a:cubicBezTo>
                    <a:pt x="60" y="38"/>
                    <a:pt x="61" y="37"/>
                    <a:pt x="61" y="36"/>
                  </a:cubicBezTo>
                  <a:cubicBezTo>
                    <a:pt x="61" y="36"/>
                    <a:pt x="60" y="36"/>
                    <a:pt x="60" y="36"/>
                  </a:cubicBezTo>
                  <a:cubicBezTo>
                    <a:pt x="60" y="35"/>
                    <a:pt x="61" y="35"/>
                    <a:pt x="61" y="34"/>
                  </a:cubicBezTo>
                  <a:cubicBezTo>
                    <a:pt x="61" y="32"/>
                    <a:pt x="61" y="32"/>
                    <a:pt x="61" y="32"/>
                  </a:cubicBezTo>
                  <a:cubicBezTo>
                    <a:pt x="62" y="32"/>
                    <a:pt x="62" y="33"/>
                    <a:pt x="62" y="34"/>
                  </a:cubicBezTo>
                  <a:cubicBezTo>
                    <a:pt x="62" y="35"/>
                    <a:pt x="62" y="34"/>
                    <a:pt x="63" y="34"/>
                  </a:cubicBezTo>
                  <a:cubicBezTo>
                    <a:pt x="64" y="34"/>
                    <a:pt x="65" y="34"/>
                    <a:pt x="65" y="33"/>
                  </a:cubicBezTo>
                  <a:cubicBezTo>
                    <a:pt x="66" y="33"/>
                    <a:pt x="66" y="29"/>
                    <a:pt x="66" y="29"/>
                  </a:cubicBezTo>
                  <a:cubicBezTo>
                    <a:pt x="66" y="29"/>
                    <a:pt x="66" y="29"/>
                    <a:pt x="65" y="28"/>
                  </a:cubicBezTo>
                  <a:cubicBezTo>
                    <a:pt x="65" y="28"/>
                    <a:pt x="64" y="27"/>
                    <a:pt x="63" y="28"/>
                  </a:cubicBezTo>
                  <a:cubicBezTo>
                    <a:pt x="63" y="28"/>
                    <a:pt x="61" y="29"/>
                    <a:pt x="60" y="29"/>
                  </a:cubicBezTo>
                  <a:cubicBezTo>
                    <a:pt x="59" y="29"/>
                    <a:pt x="58" y="30"/>
                    <a:pt x="57" y="29"/>
                  </a:cubicBezTo>
                  <a:cubicBezTo>
                    <a:pt x="57" y="29"/>
                    <a:pt x="55" y="27"/>
                    <a:pt x="55" y="27"/>
                  </a:cubicBezTo>
                  <a:cubicBezTo>
                    <a:pt x="55" y="26"/>
                    <a:pt x="55" y="26"/>
                    <a:pt x="55" y="26"/>
                  </a:cubicBezTo>
                  <a:cubicBezTo>
                    <a:pt x="55" y="25"/>
                    <a:pt x="55" y="24"/>
                    <a:pt x="54" y="23"/>
                  </a:cubicBezTo>
                  <a:cubicBezTo>
                    <a:pt x="54" y="22"/>
                    <a:pt x="54" y="21"/>
                    <a:pt x="54" y="20"/>
                  </a:cubicBezTo>
                  <a:cubicBezTo>
                    <a:pt x="54" y="19"/>
                    <a:pt x="55" y="18"/>
                    <a:pt x="55" y="17"/>
                  </a:cubicBezTo>
                  <a:cubicBezTo>
                    <a:pt x="54" y="16"/>
                    <a:pt x="54" y="14"/>
                    <a:pt x="54" y="13"/>
                  </a:cubicBezTo>
                  <a:cubicBezTo>
                    <a:pt x="53" y="12"/>
                    <a:pt x="53" y="12"/>
                    <a:pt x="52" y="11"/>
                  </a:cubicBezTo>
                  <a:cubicBezTo>
                    <a:pt x="51" y="10"/>
                    <a:pt x="51" y="10"/>
                    <a:pt x="51" y="10"/>
                  </a:cubicBezTo>
                  <a:cubicBezTo>
                    <a:pt x="50" y="9"/>
                    <a:pt x="50" y="9"/>
                    <a:pt x="50" y="8"/>
                  </a:cubicBezTo>
                  <a:cubicBezTo>
                    <a:pt x="50" y="8"/>
                    <a:pt x="49" y="8"/>
                    <a:pt x="48" y="7"/>
                  </a:cubicBezTo>
                  <a:cubicBezTo>
                    <a:pt x="48" y="6"/>
                    <a:pt x="47" y="4"/>
                    <a:pt x="46" y="3"/>
                  </a:cubicBezTo>
                  <a:cubicBezTo>
                    <a:pt x="46" y="2"/>
                    <a:pt x="45" y="2"/>
                    <a:pt x="45" y="1"/>
                  </a:cubicBezTo>
                  <a:cubicBezTo>
                    <a:pt x="44" y="0"/>
                    <a:pt x="43" y="0"/>
                    <a:pt x="43" y="0"/>
                  </a:cubicBezTo>
                  <a:cubicBezTo>
                    <a:pt x="42" y="0"/>
                    <a:pt x="42" y="0"/>
                    <a:pt x="41" y="0"/>
                  </a:cubicBezTo>
                  <a:cubicBezTo>
                    <a:pt x="39" y="0"/>
                    <a:pt x="40" y="1"/>
                    <a:pt x="40" y="2"/>
                  </a:cubicBezTo>
                  <a:cubicBezTo>
                    <a:pt x="40" y="3"/>
                    <a:pt x="39" y="3"/>
                    <a:pt x="37" y="3"/>
                  </a:cubicBezTo>
                  <a:cubicBezTo>
                    <a:pt x="35" y="3"/>
                    <a:pt x="34" y="3"/>
                    <a:pt x="33" y="4"/>
                  </a:cubicBezTo>
                  <a:cubicBezTo>
                    <a:pt x="32" y="4"/>
                    <a:pt x="32" y="5"/>
                    <a:pt x="32" y="5"/>
                  </a:cubicBezTo>
                  <a:cubicBezTo>
                    <a:pt x="31" y="5"/>
                    <a:pt x="30" y="4"/>
                    <a:pt x="28" y="3"/>
                  </a:cubicBezTo>
                  <a:cubicBezTo>
                    <a:pt x="27" y="2"/>
                    <a:pt x="26" y="3"/>
                    <a:pt x="25" y="3"/>
                  </a:cubicBezTo>
                  <a:cubicBezTo>
                    <a:pt x="24" y="3"/>
                    <a:pt x="23" y="2"/>
                    <a:pt x="22" y="2"/>
                  </a:cubicBezTo>
                  <a:cubicBezTo>
                    <a:pt x="20" y="3"/>
                    <a:pt x="20" y="2"/>
                    <a:pt x="19" y="2"/>
                  </a:cubicBezTo>
                  <a:cubicBezTo>
                    <a:pt x="18" y="2"/>
                    <a:pt x="17" y="2"/>
                    <a:pt x="17" y="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14" name="Freeform 694">
              <a:extLst>
                <a:ext uri="{FF2B5EF4-FFF2-40B4-BE49-F238E27FC236}">
                  <a16:creationId xmlns:a16="http://schemas.microsoft.com/office/drawing/2014/main" id="{0F3AFF4A-8491-41E3-AE1A-01F5C5821758}"/>
                </a:ext>
              </a:extLst>
            </p:cNvPr>
            <p:cNvSpPr>
              <a:spLocks/>
            </p:cNvSpPr>
            <p:nvPr/>
          </p:nvSpPr>
          <p:spPr bwMode="gray">
            <a:xfrm>
              <a:off x="8255361" y="3067813"/>
              <a:ext cx="117710" cy="79826"/>
            </a:xfrm>
            <a:custGeom>
              <a:avLst/>
              <a:gdLst>
                <a:gd name="T0" fmla="*/ 2 w 45"/>
                <a:gd name="T1" fmla="*/ 0 h 31"/>
                <a:gd name="T2" fmla="*/ 2 w 45"/>
                <a:gd name="T3" fmla="*/ 1 h 31"/>
                <a:gd name="T4" fmla="*/ 1 w 45"/>
                <a:gd name="T5" fmla="*/ 4 h 31"/>
                <a:gd name="T6" fmla="*/ 1 w 45"/>
                <a:gd name="T7" fmla="*/ 7 h 31"/>
                <a:gd name="T8" fmla="*/ 3 w 45"/>
                <a:gd name="T9" fmla="*/ 8 h 31"/>
                <a:gd name="T10" fmla="*/ 4 w 45"/>
                <a:gd name="T11" fmla="*/ 10 h 31"/>
                <a:gd name="T12" fmla="*/ 5 w 45"/>
                <a:gd name="T13" fmla="*/ 11 h 31"/>
                <a:gd name="T14" fmla="*/ 3 w 45"/>
                <a:gd name="T15" fmla="*/ 13 h 31"/>
                <a:gd name="T16" fmla="*/ 2 w 45"/>
                <a:gd name="T17" fmla="*/ 14 h 31"/>
                <a:gd name="T18" fmla="*/ 2 w 45"/>
                <a:gd name="T19" fmla="*/ 17 h 31"/>
                <a:gd name="T20" fmla="*/ 2 w 45"/>
                <a:gd name="T21" fmla="*/ 18 h 31"/>
                <a:gd name="T22" fmla="*/ 1 w 45"/>
                <a:gd name="T23" fmla="*/ 20 h 31"/>
                <a:gd name="T24" fmla="*/ 3 w 45"/>
                <a:gd name="T25" fmla="*/ 22 h 31"/>
                <a:gd name="T26" fmla="*/ 5 w 45"/>
                <a:gd name="T27" fmla="*/ 23 h 31"/>
                <a:gd name="T28" fmla="*/ 6 w 45"/>
                <a:gd name="T29" fmla="*/ 25 h 31"/>
                <a:gd name="T30" fmla="*/ 5 w 45"/>
                <a:gd name="T31" fmla="*/ 29 h 31"/>
                <a:gd name="T32" fmla="*/ 8 w 45"/>
                <a:gd name="T33" fmla="*/ 30 h 31"/>
                <a:gd name="T34" fmla="*/ 11 w 45"/>
                <a:gd name="T35" fmla="*/ 29 h 31"/>
                <a:gd name="T36" fmla="*/ 14 w 45"/>
                <a:gd name="T37" fmla="*/ 28 h 31"/>
                <a:gd name="T38" fmla="*/ 17 w 45"/>
                <a:gd name="T39" fmla="*/ 28 h 31"/>
                <a:gd name="T40" fmla="*/ 19 w 45"/>
                <a:gd name="T41" fmla="*/ 29 h 31"/>
                <a:gd name="T42" fmla="*/ 21 w 45"/>
                <a:gd name="T43" fmla="*/ 29 h 31"/>
                <a:gd name="T44" fmla="*/ 23 w 45"/>
                <a:gd name="T45" fmla="*/ 30 h 31"/>
                <a:gd name="T46" fmla="*/ 26 w 45"/>
                <a:gd name="T47" fmla="*/ 30 h 31"/>
                <a:gd name="T48" fmla="*/ 29 w 45"/>
                <a:gd name="T49" fmla="*/ 28 h 31"/>
                <a:gd name="T50" fmla="*/ 28 w 45"/>
                <a:gd name="T51" fmla="*/ 26 h 31"/>
                <a:gd name="T52" fmla="*/ 30 w 45"/>
                <a:gd name="T53" fmla="*/ 25 h 31"/>
                <a:gd name="T54" fmla="*/ 31 w 45"/>
                <a:gd name="T55" fmla="*/ 24 h 31"/>
                <a:gd name="T56" fmla="*/ 32 w 45"/>
                <a:gd name="T57" fmla="*/ 23 h 31"/>
                <a:gd name="T58" fmla="*/ 34 w 45"/>
                <a:gd name="T59" fmla="*/ 23 h 31"/>
                <a:gd name="T60" fmla="*/ 35 w 45"/>
                <a:gd name="T61" fmla="*/ 21 h 31"/>
                <a:gd name="T62" fmla="*/ 37 w 45"/>
                <a:gd name="T63" fmla="*/ 22 h 31"/>
                <a:gd name="T64" fmla="*/ 39 w 45"/>
                <a:gd name="T65" fmla="*/ 23 h 31"/>
                <a:gd name="T66" fmla="*/ 42 w 45"/>
                <a:gd name="T67" fmla="*/ 23 h 31"/>
                <a:gd name="T68" fmla="*/ 41 w 45"/>
                <a:gd name="T69" fmla="*/ 22 h 31"/>
                <a:gd name="T70" fmla="*/ 39 w 45"/>
                <a:gd name="T71" fmla="*/ 19 h 31"/>
                <a:gd name="T72" fmla="*/ 38 w 45"/>
                <a:gd name="T73" fmla="*/ 18 h 31"/>
                <a:gd name="T74" fmla="*/ 38 w 45"/>
                <a:gd name="T75" fmla="*/ 16 h 31"/>
                <a:gd name="T76" fmla="*/ 40 w 45"/>
                <a:gd name="T77" fmla="*/ 15 h 31"/>
                <a:gd name="T78" fmla="*/ 40 w 45"/>
                <a:gd name="T79" fmla="*/ 12 h 31"/>
                <a:gd name="T80" fmla="*/ 41 w 45"/>
                <a:gd name="T81" fmla="*/ 9 h 31"/>
                <a:gd name="T82" fmla="*/ 44 w 45"/>
                <a:gd name="T83" fmla="*/ 8 h 31"/>
                <a:gd name="T84" fmla="*/ 44 w 45"/>
                <a:gd name="T85" fmla="*/ 7 h 31"/>
                <a:gd name="T86" fmla="*/ 45 w 45"/>
                <a:gd name="T87" fmla="*/ 5 h 31"/>
                <a:gd name="T88" fmla="*/ 43 w 45"/>
                <a:gd name="T89" fmla="*/ 5 h 31"/>
                <a:gd name="T90" fmla="*/ 40 w 45"/>
                <a:gd name="T91" fmla="*/ 3 h 31"/>
                <a:gd name="T92" fmla="*/ 38 w 45"/>
                <a:gd name="T93" fmla="*/ 2 h 31"/>
                <a:gd name="T94" fmla="*/ 37 w 45"/>
                <a:gd name="T95" fmla="*/ 2 h 31"/>
                <a:gd name="T96" fmla="*/ 35 w 45"/>
                <a:gd name="T97" fmla="*/ 1 h 31"/>
                <a:gd name="T98" fmla="*/ 32 w 45"/>
                <a:gd name="T99" fmla="*/ 1 h 31"/>
                <a:gd name="T100" fmla="*/ 29 w 45"/>
                <a:gd name="T101" fmla="*/ 2 h 31"/>
                <a:gd name="T102" fmla="*/ 26 w 45"/>
                <a:gd name="T103" fmla="*/ 3 h 31"/>
                <a:gd name="T104" fmla="*/ 23 w 45"/>
                <a:gd name="T105" fmla="*/ 5 h 31"/>
                <a:gd name="T106" fmla="*/ 20 w 45"/>
                <a:gd name="T107" fmla="*/ 5 h 31"/>
                <a:gd name="T108" fmla="*/ 16 w 45"/>
                <a:gd name="T109" fmla="*/ 5 h 31"/>
                <a:gd name="T110" fmla="*/ 14 w 45"/>
                <a:gd name="T111" fmla="*/ 5 h 31"/>
                <a:gd name="T112" fmla="*/ 11 w 45"/>
                <a:gd name="T113" fmla="*/ 5 h 31"/>
                <a:gd name="T114" fmla="*/ 8 w 45"/>
                <a:gd name="T115" fmla="*/ 4 h 31"/>
                <a:gd name="T116" fmla="*/ 6 w 45"/>
                <a:gd name="T117" fmla="*/ 4 h 31"/>
                <a:gd name="T118" fmla="*/ 4 w 45"/>
                <a:gd name="T119" fmla="*/ 3 h 31"/>
                <a:gd name="T120" fmla="*/ 4 w 45"/>
                <a:gd name="T121" fmla="*/ 1 h 31"/>
                <a:gd name="T122" fmla="*/ 2 w 45"/>
                <a:gd name="T1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 h="31">
                  <a:moveTo>
                    <a:pt x="2" y="0"/>
                  </a:moveTo>
                  <a:cubicBezTo>
                    <a:pt x="2" y="0"/>
                    <a:pt x="2" y="1"/>
                    <a:pt x="2" y="1"/>
                  </a:cubicBezTo>
                  <a:cubicBezTo>
                    <a:pt x="1" y="2"/>
                    <a:pt x="0" y="2"/>
                    <a:pt x="1" y="4"/>
                  </a:cubicBezTo>
                  <a:cubicBezTo>
                    <a:pt x="1" y="6"/>
                    <a:pt x="1" y="6"/>
                    <a:pt x="1" y="7"/>
                  </a:cubicBezTo>
                  <a:cubicBezTo>
                    <a:pt x="2" y="8"/>
                    <a:pt x="2" y="8"/>
                    <a:pt x="3" y="8"/>
                  </a:cubicBezTo>
                  <a:cubicBezTo>
                    <a:pt x="4" y="8"/>
                    <a:pt x="4" y="9"/>
                    <a:pt x="4" y="10"/>
                  </a:cubicBezTo>
                  <a:cubicBezTo>
                    <a:pt x="5" y="10"/>
                    <a:pt x="6" y="11"/>
                    <a:pt x="5" y="11"/>
                  </a:cubicBezTo>
                  <a:cubicBezTo>
                    <a:pt x="4" y="12"/>
                    <a:pt x="4" y="13"/>
                    <a:pt x="3" y="13"/>
                  </a:cubicBezTo>
                  <a:cubicBezTo>
                    <a:pt x="3" y="14"/>
                    <a:pt x="2" y="12"/>
                    <a:pt x="2" y="14"/>
                  </a:cubicBezTo>
                  <a:cubicBezTo>
                    <a:pt x="1" y="15"/>
                    <a:pt x="1" y="16"/>
                    <a:pt x="2" y="17"/>
                  </a:cubicBezTo>
                  <a:cubicBezTo>
                    <a:pt x="2" y="18"/>
                    <a:pt x="3" y="18"/>
                    <a:pt x="2" y="18"/>
                  </a:cubicBezTo>
                  <a:cubicBezTo>
                    <a:pt x="2" y="19"/>
                    <a:pt x="1" y="20"/>
                    <a:pt x="1" y="20"/>
                  </a:cubicBezTo>
                  <a:cubicBezTo>
                    <a:pt x="1" y="20"/>
                    <a:pt x="3" y="21"/>
                    <a:pt x="3" y="22"/>
                  </a:cubicBezTo>
                  <a:cubicBezTo>
                    <a:pt x="4" y="22"/>
                    <a:pt x="5" y="22"/>
                    <a:pt x="5" y="23"/>
                  </a:cubicBezTo>
                  <a:cubicBezTo>
                    <a:pt x="5" y="24"/>
                    <a:pt x="6" y="24"/>
                    <a:pt x="6" y="25"/>
                  </a:cubicBezTo>
                  <a:cubicBezTo>
                    <a:pt x="6" y="26"/>
                    <a:pt x="5" y="29"/>
                    <a:pt x="5" y="29"/>
                  </a:cubicBezTo>
                  <a:cubicBezTo>
                    <a:pt x="5" y="29"/>
                    <a:pt x="7" y="30"/>
                    <a:pt x="8" y="30"/>
                  </a:cubicBezTo>
                  <a:cubicBezTo>
                    <a:pt x="9" y="29"/>
                    <a:pt x="10" y="29"/>
                    <a:pt x="11" y="29"/>
                  </a:cubicBezTo>
                  <a:cubicBezTo>
                    <a:pt x="12" y="29"/>
                    <a:pt x="13" y="28"/>
                    <a:pt x="14" y="28"/>
                  </a:cubicBezTo>
                  <a:cubicBezTo>
                    <a:pt x="15" y="27"/>
                    <a:pt x="16" y="27"/>
                    <a:pt x="17" y="28"/>
                  </a:cubicBezTo>
                  <a:cubicBezTo>
                    <a:pt x="18" y="28"/>
                    <a:pt x="18" y="29"/>
                    <a:pt x="19" y="29"/>
                  </a:cubicBezTo>
                  <a:cubicBezTo>
                    <a:pt x="20" y="29"/>
                    <a:pt x="20" y="29"/>
                    <a:pt x="21" y="29"/>
                  </a:cubicBezTo>
                  <a:cubicBezTo>
                    <a:pt x="22" y="30"/>
                    <a:pt x="22" y="31"/>
                    <a:pt x="23" y="30"/>
                  </a:cubicBezTo>
                  <a:cubicBezTo>
                    <a:pt x="24" y="30"/>
                    <a:pt x="25" y="30"/>
                    <a:pt x="26" y="30"/>
                  </a:cubicBezTo>
                  <a:cubicBezTo>
                    <a:pt x="27" y="30"/>
                    <a:pt x="29" y="29"/>
                    <a:pt x="29" y="28"/>
                  </a:cubicBezTo>
                  <a:cubicBezTo>
                    <a:pt x="29" y="28"/>
                    <a:pt x="28" y="26"/>
                    <a:pt x="28" y="26"/>
                  </a:cubicBezTo>
                  <a:cubicBezTo>
                    <a:pt x="29" y="25"/>
                    <a:pt x="30" y="25"/>
                    <a:pt x="30" y="25"/>
                  </a:cubicBezTo>
                  <a:cubicBezTo>
                    <a:pt x="30" y="24"/>
                    <a:pt x="30" y="24"/>
                    <a:pt x="31" y="24"/>
                  </a:cubicBezTo>
                  <a:cubicBezTo>
                    <a:pt x="32" y="24"/>
                    <a:pt x="31" y="23"/>
                    <a:pt x="32" y="23"/>
                  </a:cubicBezTo>
                  <a:cubicBezTo>
                    <a:pt x="32" y="23"/>
                    <a:pt x="33" y="23"/>
                    <a:pt x="34" y="23"/>
                  </a:cubicBezTo>
                  <a:cubicBezTo>
                    <a:pt x="35" y="23"/>
                    <a:pt x="34" y="22"/>
                    <a:pt x="35" y="21"/>
                  </a:cubicBezTo>
                  <a:cubicBezTo>
                    <a:pt x="36" y="21"/>
                    <a:pt x="36" y="21"/>
                    <a:pt x="37" y="22"/>
                  </a:cubicBezTo>
                  <a:cubicBezTo>
                    <a:pt x="38" y="23"/>
                    <a:pt x="38" y="23"/>
                    <a:pt x="39" y="23"/>
                  </a:cubicBezTo>
                  <a:cubicBezTo>
                    <a:pt x="40" y="23"/>
                    <a:pt x="42" y="23"/>
                    <a:pt x="42" y="23"/>
                  </a:cubicBezTo>
                  <a:cubicBezTo>
                    <a:pt x="42" y="23"/>
                    <a:pt x="41" y="22"/>
                    <a:pt x="41" y="22"/>
                  </a:cubicBezTo>
                  <a:cubicBezTo>
                    <a:pt x="41" y="21"/>
                    <a:pt x="40" y="20"/>
                    <a:pt x="39" y="19"/>
                  </a:cubicBezTo>
                  <a:cubicBezTo>
                    <a:pt x="39" y="18"/>
                    <a:pt x="39" y="18"/>
                    <a:pt x="38" y="18"/>
                  </a:cubicBezTo>
                  <a:cubicBezTo>
                    <a:pt x="37" y="17"/>
                    <a:pt x="37" y="17"/>
                    <a:pt x="38" y="16"/>
                  </a:cubicBezTo>
                  <a:cubicBezTo>
                    <a:pt x="39" y="16"/>
                    <a:pt x="39" y="16"/>
                    <a:pt x="40" y="15"/>
                  </a:cubicBezTo>
                  <a:cubicBezTo>
                    <a:pt x="40" y="14"/>
                    <a:pt x="40" y="13"/>
                    <a:pt x="40" y="12"/>
                  </a:cubicBezTo>
                  <a:cubicBezTo>
                    <a:pt x="40" y="11"/>
                    <a:pt x="40" y="10"/>
                    <a:pt x="41" y="9"/>
                  </a:cubicBezTo>
                  <a:cubicBezTo>
                    <a:pt x="42" y="8"/>
                    <a:pt x="42" y="8"/>
                    <a:pt x="44" y="8"/>
                  </a:cubicBezTo>
                  <a:cubicBezTo>
                    <a:pt x="45" y="8"/>
                    <a:pt x="44" y="8"/>
                    <a:pt x="44" y="7"/>
                  </a:cubicBezTo>
                  <a:cubicBezTo>
                    <a:pt x="44" y="6"/>
                    <a:pt x="45" y="5"/>
                    <a:pt x="45" y="5"/>
                  </a:cubicBezTo>
                  <a:cubicBezTo>
                    <a:pt x="45" y="5"/>
                    <a:pt x="44" y="5"/>
                    <a:pt x="43" y="5"/>
                  </a:cubicBezTo>
                  <a:cubicBezTo>
                    <a:pt x="42" y="4"/>
                    <a:pt x="41" y="4"/>
                    <a:pt x="40" y="3"/>
                  </a:cubicBezTo>
                  <a:cubicBezTo>
                    <a:pt x="39" y="2"/>
                    <a:pt x="39" y="3"/>
                    <a:pt x="38" y="2"/>
                  </a:cubicBezTo>
                  <a:cubicBezTo>
                    <a:pt x="37" y="2"/>
                    <a:pt x="37" y="2"/>
                    <a:pt x="37" y="2"/>
                  </a:cubicBezTo>
                  <a:cubicBezTo>
                    <a:pt x="36" y="2"/>
                    <a:pt x="36" y="1"/>
                    <a:pt x="35" y="1"/>
                  </a:cubicBezTo>
                  <a:cubicBezTo>
                    <a:pt x="33" y="1"/>
                    <a:pt x="33" y="0"/>
                    <a:pt x="32" y="1"/>
                  </a:cubicBezTo>
                  <a:cubicBezTo>
                    <a:pt x="31" y="1"/>
                    <a:pt x="30" y="2"/>
                    <a:pt x="29" y="2"/>
                  </a:cubicBezTo>
                  <a:cubicBezTo>
                    <a:pt x="27" y="2"/>
                    <a:pt x="27" y="2"/>
                    <a:pt x="26" y="3"/>
                  </a:cubicBezTo>
                  <a:cubicBezTo>
                    <a:pt x="26" y="4"/>
                    <a:pt x="24" y="5"/>
                    <a:pt x="23" y="5"/>
                  </a:cubicBezTo>
                  <a:cubicBezTo>
                    <a:pt x="22" y="6"/>
                    <a:pt x="21" y="5"/>
                    <a:pt x="20" y="5"/>
                  </a:cubicBezTo>
                  <a:cubicBezTo>
                    <a:pt x="19" y="5"/>
                    <a:pt x="17" y="5"/>
                    <a:pt x="16" y="5"/>
                  </a:cubicBezTo>
                  <a:cubicBezTo>
                    <a:pt x="15" y="4"/>
                    <a:pt x="15" y="5"/>
                    <a:pt x="14" y="5"/>
                  </a:cubicBezTo>
                  <a:cubicBezTo>
                    <a:pt x="13" y="5"/>
                    <a:pt x="12" y="5"/>
                    <a:pt x="11" y="5"/>
                  </a:cubicBezTo>
                  <a:cubicBezTo>
                    <a:pt x="10" y="4"/>
                    <a:pt x="9" y="4"/>
                    <a:pt x="8" y="4"/>
                  </a:cubicBezTo>
                  <a:cubicBezTo>
                    <a:pt x="7" y="3"/>
                    <a:pt x="6" y="3"/>
                    <a:pt x="6" y="4"/>
                  </a:cubicBezTo>
                  <a:cubicBezTo>
                    <a:pt x="5" y="4"/>
                    <a:pt x="4" y="4"/>
                    <a:pt x="4" y="3"/>
                  </a:cubicBezTo>
                  <a:cubicBezTo>
                    <a:pt x="4" y="3"/>
                    <a:pt x="4" y="2"/>
                    <a:pt x="4" y="1"/>
                  </a:cubicBezTo>
                  <a:cubicBezTo>
                    <a:pt x="5" y="1"/>
                    <a:pt x="3" y="0"/>
                    <a:pt x="2" y="0"/>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15" name="Freeform 695">
              <a:extLst>
                <a:ext uri="{FF2B5EF4-FFF2-40B4-BE49-F238E27FC236}">
                  <a16:creationId xmlns:a16="http://schemas.microsoft.com/office/drawing/2014/main" id="{9B026E45-97D6-402C-9F9B-B939CC30A55A}"/>
                </a:ext>
              </a:extLst>
            </p:cNvPr>
            <p:cNvSpPr>
              <a:spLocks/>
            </p:cNvSpPr>
            <p:nvPr/>
          </p:nvSpPr>
          <p:spPr bwMode="gray">
            <a:xfrm>
              <a:off x="8225595" y="3116520"/>
              <a:ext cx="46001" cy="39237"/>
            </a:xfrm>
            <a:custGeom>
              <a:avLst/>
              <a:gdLst>
                <a:gd name="T0" fmla="*/ 13 w 18"/>
                <a:gd name="T1" fmla="*/ 1 h 15"/>
                <a:gd name="T2" fmla="*/ 13 w 18"/>
                <a:gd name="T3" fmla="*/ 0 h 15"/>
                <a:gd name="T4" fmla="*/ 11 w 18"/>
                <a:gd name="T5" fmla="*/ 0 h 15"/>
                <a:gd name="T6" fmla="*/ 10 w 18"/>
                <a:gd name="T7" fmla="*/ 0 h 15"/>
                <a:gd name="T8" fmla="*/ 8 w 18"/>
                <a:gd name="T9" fmla="*/ 1 h 15"/>
                <a:gd name="T10" fmla="*/ 7 w 18"/>
                <a:gd name="T11" fmla="*/ 1 h 15"/>
                <a:gd name="T12" fmla="*/ 6 w 18"/>
                <a:gd name="T13" fmla="*/ 2 h 15"/>
                <a:gd name="T14" fmla="*/ 5 w 18"/>
                <a:gd name="T15" fmla="*/ 2 h 15"/>
                <a:gd name="T16" fmla="*/ 4 w 18"/>
                <a:gd name="T17" fmla="*/ 2 h 15"/>
                <a:gd name="T18" fmla="*/ 2 w 18"/>
                <a:gd name="T19" fmla="*/ 3 h 15"/>
                <a:gd name="T20" fmla="*/ 1 w 18"/>
                <a:gd name="T21" fmla="*/ 5 h 15"/>
                <a:gd name="T22" fmla="*/ 0 w 18"/>
                <a:gd name="T23" fmla="*/ 7 h 15"/>
                <a:gd name="T24" fmla="*/ 0 w 18"/>
                <a:gd name="T25" fmla="*/ 8 h 15"/>
                <a:gd name="T26" fmla="*/ 0 w 18"/>
                <a:gd name="T27" fmla="*/ 9 h 15"/>
                <a:gd name="T28" fmla="*/ 1 w 18"/>
                <a:gd name="T29" fmla="*/ 10 h 15"/>
                <a:gd name="T30" fmla="*/ 1 w 18"/>
                <a:gd name="T31" fmla="*/ 12 h 15"/>
                <a:gd name="T32" fmla="*/ 2 w 18"/>
                <a:gd name="T33" fmla="*/ 14 h 15"/>
                <a:gd name="T34" fmla="*/ 3 w 18"/>
                <a:gd name="T35" fmla="*/ 15 h 15"/>
                <a:gd name="T36" fmla="*/ 5 w 18"/>
                <a:gd name="T37" fmla="*/ 15 h 15"/>
                <a:gd name="T38" fmla="*/ 8 w 18"/>
                <a:gd name="T39" fmla="*/ 15 h 15"/>
                <a:gd name="T40" fmla="*/ 10 w 18"/>
                <a:gd name="T41" fmla="*/ 14 h 15"/>
                <a:gd name="T42" fmla="*/ 12 w 18"/>
                <a:gd name="T43" fmla="*/ 13 h 15"/>
                <a:gd name="T44" fmla="*/ 14 w 18"/>
                <a:gd name="T45" fmla="*/ 12 h 15"/>
                <a:gd name="T46" fmla="*/ 17 w 18"/>
                <a:gd name="T47" fmla="*/ 11 h 15"/>
                <a:gd name="T48" fmla="*/ 17 w 18"/>
                <a:gd name="T49" fmla="*/ 10 h 15"/>
                <a:gd name="T50" fmla="*/ 18 w 18"/>
                <a:gd name="T51" fmla="*/ 6 h 15"/>
                <a:gd name="T52" fmla="*/ 17 w 18"/>
                <a:gd name="T53" fmla="*/ 4 h 15"/>
                <a:gd name="T54" fmla="*/ 15 w 18"/>
                <a:gd name="T55" fmla="*/ 3 h 15"/>
                <a:gd name="T56" fmla="*/ 13 w 18"/>
                <a:gd name="T5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 h="15">
                  <a:moveTo>
                    <a:pt x="13" y="1"/>
                  </a:moveTo>
                  <a:cubicBezTo>
                    <a:pt x="13" y="1"/>
                    <a:pt x="13" y="0"/>
                    <a:pt x="13" y="0"/>
                  </a:cubicBezTo>
                  <a:cubicBezTo>
                    <a:pt x="12" y="0"/>
                    <a:pt x="12" y="0"/>
                    <a:pt x="11" y="0"/>
                  </a:cubicBezTo>
                  <a:cubicBezTo>
                    <a:pt x="10" y="1"/>
                    <a:pt x="10" y="0"/>
                    <a:pt x="10" y="0"/>
                  </a:cubicBezTo>
                  <a:cubicBezTo>
                    <a:pt x="10" y="0"/>
                    <a:pt x="9" y="0"/>
                    <a:pt x="8" y="1"/>
                  </a:cubicBezTo>
                  <a:cubicBezTo>
                    <a:pt x="8" y="1"/>
                    <a:pt x="8" y="1"/>
                    <a:pt x="7" y="1"/>
                  </a:cubicBezTo>
                  <a:cubicBezTo>
                    <a:pt x="7" y="1"/>
                    <a:pt x="6" y="1"/>
                    <a:pt x="6" y="2"/>
                  </a:cubicBezTo>
                  <a:cubicBezTo>
                    <a:pt x="5" y="2"/>
                    <a:pt x="5" y="3"/>
                    <a:pt x="5" y="2"/>
                  </a:cubicBezTo>
                  <a:cubicBezTo>
                    <a:pt x="5" y="2"/>
                    <a:pt x="4" y="1"/>
                    <a:pt x="4" y="2"/>
                  </a:cubicBezTo>
                  <a:cubicBezTo>
                    <a:pt x="3" y="2"/>
                    <a:pt x="3" y="3"/>
                    <a:pt x="2" y="3"/>
                  </a:cubicBezTo>
                  <a:cubicBezTo>
                    <a:pt x="2" y="3"/>
                    <a:pt x="2" y="4"/>
                    <a:pt x="1" y="5"/>
                  </a:cubicBezTo>
                  <a:cubicBezTo>
                    <a:pt x="1" y="6"/>
                    <a:pt x="0" y="6"/>
                    <a:pt x="0" y="7"/>
                  </a:cubicBezTo>
                  <a:cubicBezTo>
                    <a:pt x="0" y="7"/>
                    <a:pt x="1" y="7"/>
                    <a:pt x="0" y="8"/>
                  </a:cubicBezTo>
                  <a:cubicBezTo>
                    <a:pt x="0" y="8"/>
                    <a:pt x="0" y="9"/>
                    <a:pt x="0" y="9"/>
                  </a:cubicBezTo>
                  <a:cubicBezTo>
                    <a:pt x="0" y="9"/>
                    <a:pt x="1" y="10"/>
                    <a:pt x="1" y="10"/>
                  </a:cubicBezTo>
                  <a:cubicBezTo>
                    <a:pt x="0" y="11"/>
                    <a:pt x="0" y="12"/>
                    <a:pt x="1" y="12"/>
                  </a:cubicBezTo>
                  <a:cubicBezTo>
                    <a:pt x="1" y="13"/>
                    <a:pt x="2" y="13"/>
                    <a:pt x="2" y="14"/>
                  </a:cubicBezTo>
                  <a:cubicBezTo>
                    <a:pt x="2" y="15"/>
                    <a:pt x="2" y="15"/>
                    <a:pt x="3" y="15"/>
                  </a:cubicBezTo>
                  <a:cubicBezTo>
                    <a:pt x="3" y="15"/>
                    <a:pt x="4" y="15"/>
                    <a:pt x="5" y="15"/>
                  </a:cubicBezTo>
                  <a:cubicBezTo>
                    <a:pt x="5" y="15"/>
                    <a:pt x="7" y="15"/>
                    <a:pt x="8" y="15"/>
                  </a:cubicBezTo>
                  <a:cubicBezTo>
                    <a:pt x="9" y="15"/>
                    <a:pt x="9" y="14"/>
                    <a:pt x="10" y="14"/>
                  </a:cubicBezTo>
                  <a:cubicBezTo>
                    <a:pt x="11" y="13"/>
                    <a:pt x="11" y="12"/>
                    <a:pt x="12" y="13"/>
                  </a:cubicBezTo>
                  <a:cubicBezTo>
                    <a:pt x="13" y="13"/>
                    <a:pt x="13" y="12"/>
                    <a:pt x="14" y="12"/>
                  </a:cubicBezTo>
                  <a:cubicBezTo>
                    <a:pt x="15" y="12"/>
                    <a:pt x="16" y="12"/>
                    <a:pt x="17" y="11"/>
                  </a:cubicBezTo>
                  <a:cubicBezTo>
                    <a:pt x="17" y="11"/>
                    <a:pt x="17" y="10"/>
                    <a:pt x="17" y="10"/>
                  </a:cubicBezTo>
                  <a:cubicBezTo>
                    <a:pt x="17" y="10"/>
                    <a:pt x="18" y="7"/>
                    <a:pt x="18" y="6"/>
                  </a:cubicBezTo>
                  <a:cubicBezTo>
                    <a:pt x="18" y="5"/>
                    <a:pt x="17" y="5"/>
                    <a:pt x="17" y="4"/>
                  </a:cubicBezTo>
                  <a:cubicBezTo>
                    <a:pt x="17" y="3"/>
                    <a:pt x="16" y="3"/>
                    <a:pt x="15" y="3"/>
                  </a:cubicBezTo>
                  <a:cubicBezTo>
                    <a:pt x="15" y="2"/>
                    <a:pt x="13" y="1"/>
                    <a:pt x="1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16" name="Freeform 696">
              <a:extLst>
                <a:ext uri="{FF2B5EF4-FFF2-40B4-BE49-F238E27FC236}">
                  <a16:creationId xmlns:a16="http://schemas.microsoft.com/office/drawing/2014/main" id="{37240404-FDCC-4538-8D6B-7BB4C7F0BDA3}"/>
                </a:ext>
              </a:extLst>
            </p:cNvPr>
            <p:cNvSpPr>
              <a:spLocks/>
            </p:cNvSpPr>
            <p:nvPr/>
          </p:nvSpPr>
          <p:spPr bwMode="gray">
            <a:xfrm>
              <a:off x="8203948" y="3107049"/>
              <a:ext cx="33825" cy="85238"/>
            </a:xfrm>
            <a:custGeom>
              <a:avLst/>
              <a:gdLst>
                <a:gd name="T0" fmla="*/ 0 w 13"/>
                <a:gd name="T1" fmla="*/ 9 h 33"/>
                <a:gd name="T2" fmla="*/ 0 w 13"/>
                <a:gd name="T3" fmla="*/ 9 h 33"/>
                <a:gd name="T4" fmla="*/ 1 w 13"/>
                <a:gd name="T5" fmla="*/ 10 h 33"/>
                <a:gd name="T6" fmla="*/ 1 w 13"/>
                <a:gd name="T7" fmla="*/ 13 h 33"/>
                <a:gd name="T8" fmla="*/ 0 w 13"/>
                <a:gd name="T9" fmla="*/ 14 h 33"/>
                <a:gd name="T10" fmla="*/ 1 w 13"/>
                <a:gd name="T11" fmla="*/ 15 h 33"/>
                <a:gd name="T12" fmla="*/ 1 w 13"/>
                <a:gd name="T13" fmla="*/ 17 h 33"/>
                <a:gd name="T14" fmla="*/ 1 w 13"/>
                <a:gd name="T15" fmla="*/ 18 h 33"/>
                <a:gd name="T16" fmla="*/ 1 w 13"/>
                <a:gd name="T17" fmla="*/ 19 h 33"/>
                <a:gd name="T18" fmla="*/ 0 w 13"/>
                <a:gd name="T19" fmla="*/ 21 h 33"/>
                <a:gd name="T20" fmla="*/ 0 w 13"/>
                <a:gd name="T21" fmla="*/ 22 h 33"/>
                <a:gd name="T22" fmla="*/ 1 w 13"/>
                <a:gd name="T23" fmla="*/ 23 h 33"/>
                <a:gd name="T24" fmla="*/ 1 w 13"/>
                <a:gd name="T25" fmla="*/ 24 h 33"/>
                <a:gd name="T26" fmla="*/ 0 w 13"/>
                <a:gd name="T27" fmla="*/ 24 h 33"/>
                <a:gd name="T28" fmla="*/ 0 w 13"/>
                <a:gd name="T29" fmla="*/ 26 h 33"/>
                <a:gd name="T30" fmla="*/ 2 w 13"/>
                <a:gd name="T31" fmla="*/ 27 h 33"/>
                <a:gd name="T32" fmla="*/ 4 w 13"/>
                <a:gd name="T33" fmla="*/ 28 h 33"/>
                <a:gd name="T34" fmla="*/ 5 w 13"/>
                <a:gd name="T35" fmla="*/ 30 h 33"/>
                <a:gd name="T36" fmla="*/ 5 w 13"/>
                <a:gd name="T37" fmla="*/ 32 h 33"/>
                <a:gd name="T38" fmla="*/ 7 w 13"/>
                <a:gd name="T39" fmla="*/ 32 h 33"/>
                <a:gd name="T40" fmla="*/ 8 w 13"/>
                <a:gd name="T41" fmla="*/ 30 h 33"/>
                <a:gd name="T42" fmla="*/ 8 w 13"/>
                <a:gd name="T43" fmla="*/ 28 h 33"/>
                <a:gd name="T44" fmla="*/ 10 w 13"/>
                <a:gd name="T45" fmla="*/ 27 h 33"/>
                <a:gd name="T46" fmla="*/ 11 w 13"/>
                <a:gd name="T47" fmla="*/ 25 h 33"/>
                <a:gd name="T48" fmla="*/ 12 w 13"/>
                <a:gd name="T49" fmla="*/ 23 h 33"/>
                <a:gd name="T50" fmla="*/ 12 w 13"/>
                <a:gd name="T51" fmla="*/ 20 h 33"/>
                <a:gd name="T52" fmla="*/ 12 w 13"/>
                <a:gd name="T53" fmla="*/ 19 h 33"/>
                <a:gd name="T54" fmla="*/ 11 w 13"/>
                <a:gd name="T55" fmla="*/ 19 h 33"/>
                <a:gd name="T56" fmla="*/ 10 w 13"/>
                <a:gd name="T57" fmla="*/ 18 h 33"/>
                <a:gd name="T58" fmla="*/ 9 w 13"/>
                <a:gd name="T59" fmla="*/ 16 h 33"/>
                <a:gd name="T60" fmla="*/ 9 w 13"/>
                <a:gd name="T61" fmla="*/ 14 h 33"/>
                <a:gd name="T62" fmla="*/ 8 w 13"/>
                <a:gd name="T63" fmla="*/ 13 h 33"/>
                <a:gd name="T64" fmla="*/ 8 w 13"/>
                <a:gd name="T65" fmla="*/ 12 h 33"/>
                <a:gd name="T66" fmla="*/ 8 w 13"/>
                <a:gd name="T67" fmla="*/ 11 h 33"/>
                <a:gd name="T68" fmla="*/ 9 w 13"/>
                <a:gd name="T69" fmla="*/ 9 h 33"/>
                <a:gd name="T70" fmla="*/ 8 w 13"/>
                <a:gd name="T71" fmla="*/ 6 h 33"/>
                <a:gd name="T72" fmla="*/ 7 w 13"/>
                <a:gd name="T73" fmla="*/ 5 h 33"/>
                <a:gd name="T74" fmla="*/ 6 w 13"/>
                <a:gd name="T75" fmla="*/ 4 h 33"/>
                <a:gd name="T76" fmla="*/ 5 w 13"/>
                <a:gd name="T77" fmla="*/ 2 h 33"/>
                <a:gd name="T78" fmla="*/ 5 w 13"/>
                <a:gd name="T79" fmla="*/ 1 h 33"/>
                <a:gd name="T80" fmla="*/ 4 w 13"/>
                <a:gd name="T81" fmla="*/ 2 h 33"/>
                <a:gd name="T82" fmla="*/ 2 w 13"/>
                <a:gd name="T83" fmla="*/ 2 h 33"/>
                <a:gd name="T84" fmla="*/ 2 w 13"/>
                <a:gd name="T85" fmla="*/ 1 h 33"/>
                <a:gd name="T86" fmla="*/ 0 w 13"/>
                <a:gd name="T87" fmla="*/ 4 h 33"/>
                <a:gd name="T88" fmla="*/ 0 w 13"/>
                <a:gd name="T89" fmla="*/ 7 h 33"/>
                <a:gd name="T90" fmla="*/ 0 w 13"/>
                <a:gd name="T91"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 h="33">
                  <a:moveTo>
                    <a:pt x="0" y="9"/>
                  </a:moveTo>
                  <a:cubicBezTo>
                    <a:pt x="0" y="9"/>
                    <a:pt x="0" y="9"/>
                    <a:pt x="0" y="9"/>
                  </a:cubicBezTo>
                  <a:cubicBezTo>
                    <a:pt x="1" y="9"/>
                    <a:pt x="1" y="10"/>
                    <a:pt x="1" y="10"/>
                  </a:cubicBezTo>
                  <a:cubicBezTo>
                    <a:pt x="1" y="11"/>
                    <a:pt x="1" y="12"/>
                    <a:pt x="1" y="13"/>
                  </a:cubicBezTo>
                  <a:cubicBezTo>
                    <a:pt x="1" y="13"/>
                    <a:pt x="0" y="13"/>
                    <a:pt x="0" y="14"/>
                  </a:cubicBezTo>
                  <a:cubicBezTo>
                    <a:pt x="0" y="15"/>
                    <a:pt x="1" y="14"/>
                    <a:pt x="1" y="15"/>
                  </a:cubicBezTo>
                  <a:cubicBezTo>
                    <a:pt x="1" y="16"/>
                    <a:pt x="0" y="16"/>
                    <a:pt x="1" y="17"/>
                  </a:cubicBezTo>
                  <a:cubicBezTo>
                    <a:pt x="1" y="18"/>
                    <a:pt x="1" y="18"/>
                    <a:pt x="1" y="18"/>
                  </a:cubicBezTo>
                  <a:cubicBezTo>
                    <a:pt x="1" y="19"/>
                    <a:pt x="1" y="19"/>
                    <a:pt x="1" y="19"/>
                  </a:cubicBezTo>
                  <a:cubicBezTo>
                    <a:pt x="0" y="19"/>
                    <a:pt x="0" y="20"/>
                    <a:pt x="0" y="21"/>
                  </a:cubicBezTo>
                  <a:cubicBezTo>
                    <a:pt x="0" y="22"/>
                    <a:pt x="0" y="21"/>
                    <a:pt x="0" y="22"/>
                  </a:cubicBezTo>
                  <a:cubicBezTo>
                    <a:pt x="0" y="23"/>
                    <a:pt x="1" y="23"/>
                    <a:pt x="1" y="23"/>
                  </a:cubicBezTo>
                  <a:cubicBezTo>
                    <a:pt x="1" y="24"/>
                    <a:pt x="1" y="24"/>
                    <a:pt x="1" y="24"/>
                  </a:cubicBezTo>
                  <a:cubicBezTo>
                    <a:pt x="1" y="25"/>
                    <a:pt x="1" y="24"/>
                    <a:pt x="0" y="24"/>
                  </a:cubicBezTo>
                  <a:cubicBezTo>
                    <a:pt x="0" y="24"/>
                    <a:pt x="0" y="25"/>
                    <a:pt x="0" y="26"/>
                  </a:cubicBezTo>
                  <a:cubicBezTo>
                    <a:pt x="1" y="27"/>
                    <a:pt x="1" y="26"/>
                    <a:pt x="2" y="27"/>
                  </a:cubicBezTo>
                  <a:cubicBezTo>
                    <a:pt x="3" y="28"/>
                    <a:pt x="3" y="27"/>
                    <a:pt x="4" y="28"/>
                  </a:cubicBezTo>
                  <a:cubicBezTo>
                    <a:pt x="4" y="29"/>
                    <a:pt x="5" y="30"/>
                    <a:pt x="5" y="30"/>
                  </a:cubicBezTo>
                  <a:cubicBezTo>
                    <a:pt x="5" y="31"/>
                    <a:pt x="5" y="32"/>
                    <a:pt x="5" y="32"/>
                  </a:cubicBezTo>
                  <a:cubicBezTo>
                    <a:pt x="6" y="33"/>
                    <a:pt x="6" y="32"/>
                    <a:pt x="7" y="32"/>
                  </a:cubicBezTo>
                  <a:cubicBezTo>
                    <a:pt x="7" y="31"/>
                    <a:pt x="8" y="31"/>
                    <a:pt x="8" y="30"/>
                  </a:cubicBezTo>
                  <a:cubicBezTo>
                    <a:pt x="7" y="29"/>
                    <a:pt x="8" y="28"/>
                    <a:pt x="8" y="28"/>
                  </a:cubicBezTo>
                  <a:cubicBezTo>
                    <a:pt x="9" y="27"/>
                    <a:pt x="9" y="28"/>
                    <a:pt x="10" y="27"/>
                  </a:cubicBezTo>
                  <a:cubicBezTo>
                    <a:pt x="10" y="27"/>
                    <a:pt x="10" y="26"/>
                    <a:pt x="11" y="25"/>
                  </a:cubicBezTo>
                  <a:cubicBezTo>
                    <a:pt x="11" y="24"/>
                    <a:pt x="12" y="24"/>
                    <a:pt x="12" y="23"/>
                  </a:cubicBezTo>
                  <a:cubicBezTo>
                    <a:pt x="13" y="22"/>
                    <a:pt x="12" y="21"/>
                    <a:pt x="12" y="20"/>
                  </a:cubicBezTo>
                  <a:cubicBezTo>
                    <a:pt x="12" y="19"/>
                    <a:pt x="12" y="19"/>
                    <a:pt x="12" y="19"/>
                  </a:cubicBezTo>
                  <a:cubicBezTo>
                    <a:pt x="11" y="19"/>
                    <a:pt x="11" y="19"/>
                    <a:pt x="11" y="19"/>
                  </a:cubicBezTo>
                  <a:cubicBezTo>
                    <a:pt x="10" y="19"/>
                    <a:pt x="10" y="19"/>
                    <a:pt x="10" y="18"/>
                  </a:cubicBezTo>
                  <a:cubicBezTo>
                    <a:pt x="10" y="17"/>
                    <a:pt x="9" y="17"/>
                    <a:pt x="9" y="16"/>
                  </a:cubicBezTo>
                  <a:cubicBezTo>
                    <a:pt x="8" y="16"/>
                    <a:pt x="8" y="15"/>
                    <a:pt x="9" y="14"/>
                  </a:cubicBezTo>
                  <a:cubicBezTo>
                    <a:pt x="9" y="14"/>
                    <a:pt x="8" y="13"/>
                    <a:pt x="8" y="13"/>
                  </a:cubicBezTo>
                  <a:cubicBezTo>
                    <a:pt x="8" y="13"/>
                    <a:pt x="8" y="12"/>
                    <a:pt x="8" y="12"/>
                  </a:cubicBezTo>
                  <a:cubicBezTo>
                    <a:pt x="9" y="11"/>
                    <a:pt x="8" y="11"/>
                    <a:pt x="8" y="11"/>
                  </a:cubicBezTo>
                  <a:cubicBezTo>
                    <a:pt x="8" y="10"/>
                    <a:pt x="8" y="10"/>
                    <a:pt x="9" y="9"/>
                  </a:cubicBezTo>
                  <a:cubicBezTo>
                    <a:pt x="9" y="9"/>
                    <a:pt x="9" y="7"/>
                    <a:pt x="8" y="6"/>
                  </a:cubicBezTo>
                  <a:cubicBezTo>
                    <a:pt x="8" y="6"/>
                    <a:pt x="8" y="5"/>
                    <a:pt x="7" y="5"/>
                  </a:cubicBezTo>
                  <a:cubicBezTo>
                    <a:pt x="6" y="4"/>
                    <a:pt x="6" y="4"/>
                    <a:pt x="6" y="4"/>
                  </a:cubicBezTo>
                  <a:cubicBezTo>
                    <a:pt x="6" y="3"/>
                    <a:pt x="6" y="3"/>
                    <a:pt x="5" y="2"/>
                  </a:cubicBezTo>
                  <a:cubicBezTo>
                    <a:pt x="5" y="1"/>
                    <a:pt x="5" y="0"/>
                    <a:pt x="5" y="1"/>
                  </a:cubicBezTo>
                  <a:cubicBezTo>
                    <a:pt x="5" y="1"/>
                    <a:pt x="5" y="2"/>
                    <a:pt x="4" y="2"/>
                  </a:cubicBezTo>
                  <a:cubicBezTo>
                    <a:pt x="3" y="2"/>
                    <a:pt x="3" y="3"/>
                    <a:pt x="2" y="2"/>
                  </a:cubicBezTo>
                  <a:cubicBezTo>
                    <a:pt x="2" y="1"/>
                    <a:pt x="2" y="0"/>
                    <a:pt x="2" y="1"/>
                  </a:cubicBezTo>
                  <a:cubicBezTo>
                    <a:pt x="1" y="2"/>
                    <a:pt x="1" y="3"/>
                    <a:pt x="0" y="4"/>
                  </a:cubicBezTo>
                  <a:cubicBezTo>
                    <a:pt x="0" y="5"/>
                    <a:pt x="0" y="6"/>
                    <a:pt x="0" y="7"/>
                  </a:cubicBezTo>
                  <a:cubicBezTo>
                    <a:pt x="0" y="8"/>
                    <a:pt x="0" y="9"/>
                    <a:pt x="0" y="9"/>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17" name="Freeform 697">
              <a:extLst>
                <a:ext uri="{FF2B5EF4-FFF2-40B4-BE49-F238E27FC236}">
                  <a16:creationId xmlns:a16="http://schemas.microsoft.com/office/drawing/2014/main" id="{700416A6-94BF-4EC9-B700-A2C5C5074AE6}"/>
                </a:ext>
              </a:extLst>
            </p:cNvPr>
            <p:cNvSpPr>
              <a:spLocks/>
            </p:cNvSpPr>
            <p:nvPr/>
          </p:nvSpPr>
          <p:spPr bwMode="gray">
            <a:xfrm>
              <a:off x="8134945" y="3039400"/>
              <a:ext cx="71708" cy="75767"/>
            </a:xfrm>
            <a:custGeom>
              <a:avLst/>
              <a:gdLst>
                <a:gd name="T0" fmla="*/ 20 w 28"/>
                <a:gd name="T1" fmla="*/ 29 h 29"/>
                <a:gd name="T2" fmla="*/ 19 w 28"/>
                <a:gd name="T3" fmla="*/ 28 h 29"/>
                <a:gd name="T4" fmla="*/ 18 w 28"/>
                <a:gd name="T5" fmla="*/ 27 h 29"/>
                <a:gd name="T6" fmla="*/ 15 w 28"/>
                <a:gd name="T7" fmla="*/ 25 h 29"/>
                <a:gd name="T8" fmla="*/ 14 w 28"/>
                <a:gd name="T9" fmla="*/ 22 h 29"/>
                <a:gd name="T10" fmla="*/ 12 w 28"/>
                <a:gd name="T11" fmla="*/ 20 h 29"/>
                <a:gd name="T12" fmla="*/ 9 w 28"/>
                <a:gd name="T13" fmla="*/ 17 h 29"/>
                <a:gd name="T14" fmla="*/ 7 w 28"/>
                <a:gd name="T15" fmla="*/ 14 h 29"/>
                <a:gd name="T16" fmla="*/ 4 w 28"/>
                <a:gd name="T17" fmla="*/ 11 h 29"/>
                <a:gd name="T18" fmla="*/ 2 w 28"/>
                <a:gd name="T19" fmla="*/ 7 h 29"/>
                <a:gd name="T20" fmla="*/ 1 w 28"/>
                <a:gd name="T21" fmla="*/ 4 h 29"/>
                <a:gd name="T22" fmla="*/ 0 w 28"/>
                <a:gd name="T23" fmla="*/ 1 h 29"/>
                <a:gd name="T24" fmla="*/ 2 w 28"/>
                <a:gd name="T25" fmla="*/ 0 h 29"/>
                <a:gd name="T26" fmla="*/ 4 w 28"/>
                <a:gd name="T27" fmla="*/ 3 h 29"/>
                <a:gd name="T28" fmla="*/ 6 w 28"/>
                <a:gd name="T29" fmla="*/ 0 h 29"/>
                <a:gd name="T30" fmla="*/ 8 w 28"/>
                <a:gd name="T31" fmla="*/ 1 h 29"/>
                <a:gd name="T32" fmla="*/ 9 w 28"/>
                <a:gd name="T33" fmla="*/ 0 h 29"/>
                <a:gd name="T34" fmla="*/ 11 w 28"/>
                <a:gd name="T35" fmla="*/ 1 h 29"/>
                <a:gd name="T36" fmla="*/ 14 w 28"/>
                <a:gd name="T37" fmla="*/ 2 h 29"/>
                <a:gd name="T38" fmla="*/ 15 w 28"/>
                <a:gd name="T39" fmla="*/ 2 h 29"/>
                <a:gd name="T40" fmla="*/ 17 w 28"/>
                <a:gd name="T41" fmla="*/ 2 h 29"/>
                <a:gd name="T42" fmla="*/ 18 w 28"/>
                <a:gd name="T43" fmla="*/ 2 h 29"/>
                <a:gd name="T44" fmla="*/ 20 w 28"/>
                <a:gd name="T45" fmla="*/ 2 h 29"/>
                <a:gd name="T46" fmla="*/ 22 w 28"/>
                <a:gd name="T47" fmla="*/ 3 h 29"/>
                <a:gd name="T48" fmla="*/ 23 w 28"/>
                <a:gd name="T49" fmla="*/ 4 h 29"/>
                <a:gd name="T50" fmla="*/ 24 w 28"/>
                <a:gd name="T51" fmla="*/ 4 h 29"/>
                <a:gd name="T52" fmla="*/ 24 w 28"/>
                <a:gd name="T53" fmla="*/ 4 h 29"/>
                <a:gd name="T54" fmla="*/ 24 w 28"/>
                <a:gd name="T55" fmla="*/ 4 h 29"/>
                <a:gd name="T56" fmla="*/ 25 w 28"/>
                <a:gd name="T57" fmla="*/ 5 h 29"/>
                <a:gd name="T58" fmla="*/ 24 w 28"/>
                <a:gd name="T59" fmla="*/ 9 h 29"/>
                <a:gd name="T60" fmla="*/ 25 w 28"/>
                <a:gd name="T61" fmla="*/ 10 h 29"/>
                <a:gd name="T62" fmla="*/ 26 w 28"/>
                <a:gd name="T63" fmla="*/ 11 h 29"/>
                <a:gd name="T64" fmla="*/ 28 w 28"/>
                <a:gd name="T65" fmla="*/ 13 h 29"/>
                <a:gd name="T66" fmla="*/ 26 w 28"/>
                <a:gd name="T67" fmla="*/ 13 h 29"/>
                <a:gd name="T68" fmla="*/ 26 w 28"/>
                <a:gd name="T69" fmla="*/ 14 h 29"/>
                <a:gd name="T70" fmla="*/ 27 w 28"/>
                <a:gd name="T71" fmla="*/ 16 h 29"/>
                <a:gd name="T72" fmla="*/ 26 w 28"/>
                <a:gd name="T73" fmla="*/ 17 h 29"/>
                <a:gd name="T74" fmla="*/ 25 w 28"/>
                <a:gd name="T75" fmla="*/ 18 h 29"/>
                <a:gd name="T76" fmla="*/ 23 w 28"/>
                <a:gd name="T77" fmla="*/ 18 h 29"/>
                <a:gd name="T78" fmla="*/ 24 w 28"/>
                <a:gd name="T79" fmla="*/ 20 h 29"/>
                <a:gd name="T80" fmla="*/ 23 w 28"/>
                <a:gd name="T81" fmla="*/ 20 h 29"/>
                <a:gd name="T82" fmla="*/ 21 w 28"/>
                <a:gd name="T83" fmla="*/ 22 h 29"/>
                <a:gd name="T84" fmla="*/ 20 w 28"/>
                <a:gd name="T85" fmla="*/ 23 h 29"/>
                <a:gd name="T86" fmla="*/ 20 w 28"/>
                <a:gd name="T87" fmla="*/ 25 h 29"/>
                <a:gd name="T88" fmla="*/ 21 w 28"/>
                <a:gd name="T89" fmla="*/ 27 h 29"/>
                <a:gd name="T90" fmla="*/ 20 w 28"/>
                <a:gd name="T91" fmla="*/ 28 h 29"/>
                <a:gd name="T92" fmla="*/ 20 w 28"/>
                <a:gd name="T9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 h="29">
                  <a:moveTo>
                    <a:pt x="20" y="29"/>
                  </a:moveTo>
                  <a:cubicBezTo>
                    <a:pt x="20" y="29"/>
                    <a:pt x="20" y="29"/>
                    <a:pt x="19" y="28"/>
                  </a:cubicBezTo>
                  <a:cubicBezTo>
                    <a:pt x="19" y="28"/>
                    <a:pt x="18" y="27"/>
                    <a:pt x="18" y="27"/>
                  </a:cubicBezTo>
                  <a:cubicBezTo>
                    <a:pt x="17" y="26"/>
                    <a:pt x="16" y="26"/>
                    <a:pt x="15" y="25"/>
                  </a:cubicBezTo>
                  <a:cubicBezTo>
                    <a:pt x="15" y="25"/>
                    <a:pt x="15" y="23"/>
                    <a:pt x="14" y="22"/>
                  </a:cubicBezTo>
                  <a:cubicBezTo>
                    <a:pt x="13" y="22"/>
                    <a:pt x="13" y="21"/>
                    <a:pt x="12" y="20"/>
                  </a:cubicBezTo>
                  <a:cubicBezTo>
                    <a:pt x="11" y="19"/>
                    <a:pt x="10" y="18"/>
                    <a:pt x="9" y="17"/>
                  </a:cubicBezTo>
                  <a:cubicBezTo>
                    <a:pt x="8" y="16"/>
                    <a:pt x="8" y="15"/>
                    <a:pt x="7" y="14"/>
                  </a:cubicBezTo>
                  <a:cubicBezTo>
                    <a:pt x="6" y="13"/>
                    <a:pt x="5" y="13"/>
                    <a:pt x="4" y="11"/>
                  </a:cubicBezTo>
                  <a:cubicBezTo>
                    <a:pt x="4" y="10"/>
                    <a:pt x="3" y="8"/>
                    <a:pt x="2" y="7"/>
                  </a:cubicBezTo>
                  <a:cubicBezTo>
                    <a:pt x="1" y="6"/>
                    <a:pt x="1" y="6"/>
                    <a:pt x="1" y="4"/>
                  </a:cubicBezTo>
                  <a:cubicBezTo>
                    <a:pt x="0" y="3"/>
                    <a:pt x="1" y="3"/>
                    <a:pt x="0" y="1"/>
                  </a:cubicBezTo>
                  <a:cubicBezTo>
                    <a:pt x="0" y="0"/>
                    <a:pt x="1" y="0"/>
                    <a:pt x="2" y="0"/>
                  </a:cubicBezTo>
                  <a:cubicBezTo>
                    <a:pt x="3" y="1"/>
                    <a:pt x="4" y="4"/>
                    <a:pt x="4" y="3"/>
                  </a:cubicBezTo>
                  <a:cubicBezTo>
                    <a:pt x="5" y="2"/>
                    <a:pt x="5" y="0"/>
                    <a:pt x="6" y="0"/>
                  </a:cubicBezTo>
                  <a:cubicBezTo>
                    <a:pt x="7" y="1"/>
                    <a:pt x="8" y="1"/>
                    <a:pt x="8" y="1"/>
                  </a:cubicBezTo>
                  <a:cubicBezTo>
                    <a:pt x="8" y="0"/>
                    <a:pt x="8" y="0"/>
                    <a:pt x="9" y="0"/>
                  </a:cubicBezTo>
                  <a:cubicBezTo>
                    <a:pt x="9" y="1"/>
                    <a:pt x="10" y="1"/>
                    <a:pt x="11" y="1"/>
                  </a:cubicBezTo>
                  <a:cubicBezTo>
                    <a:pt x="12" y="1"/>
                    <a:pt x="13" y="1"/>
                    <a:pt x="14" y="2"/>
                  </a:cubicBezTo>
                  <a:cubicBezTo>
                    <a:pt x="14" y="2"/>
                    <a:pt x="15" y="3"/>
                    <a:pt x="15" y="2"/>
                  </a:cubicBezTo>
                  <a:cubicBezTo>
                    <a:pt x="16" y="2"/>
                    <a:pt x="16" y="1"/>
                    <a:pt x="17" y="2"/>
                  </a:cubicBezTo>
                  <a:cubicBezTo>
                    <a:pt x="17" y="2"/>
                    <a:pt x="18" y="2"/>
                    <a:pt x="18" y="2"/>
                  </a:cubicBezTo>
                  <a:cubicBezTo>
                    <a:pt x="19" y="2"/>
                    <a:pt x="20" y="2"/>
                    <a:pt x="20" y="2"/>
                  </a:cubicBezTo>
                  <a:cubicBezTo>
                    <a:pt x="20" y="3"/>
                    <a:pt x="21" y="2"/>
                    <a:pt x="22" y="3"/>
                  </a:cubicBezTo>
                  <a:cubicBezTo>
                    <a:pt x="22" y="4"/>
                    <a:pt x="22" y="5"/>
                    <a:pt x="23" y="4"/>
                  </a:cubicBezTo>
                  <a:cubicBezTo>
                    <a:pt x="24" y="4"/>
                    <a:pt x="24" y="4"/>
                    <a:pt x="24" y="4"/>
                  </a:cubicBezTo>
                  <a:cubicBezTo>
                    <a:pt x="24" y="4"/>
                    <a:pt x="24" y="4"/>
                    <a:pt x="24" y="4"/>
                  </a:cubicBezTo>
                  <a:cubicBezTo>
                    <a:pt x="24" y="4"/>
                    <a:pt x="24" y="4"/>
                    <a:pt x="24" y="4"/>
                  </a:cubicBezTo>
                  <a:cubicBezTo>
                    <a:pt x="25" y="4"/>
                    <a:pt x="25" y="3"/>
                    <a:pt x="25" y="5"/>
                  </a:cubicBezTo>
                  <a:cubicBezTo>
                    <a:pt x="25" y="6"/>
                    <a:pt x="24" y="8"/>
                    <a:pt x="24" y="9"/>
                  </a:cubicBezTo>
                  <a:cubicBezTo>
                    <a:pt x="24" y="10"/>
                    <a:pt x="24" y="10"/>
                    <a:pt x="25" y="10"/>
                  </a:cubicBezTo>
                  <a:cubicBezTo>
                    <a:pt x="26" y="11"/>
                    <a:pt x="26" y="10"/>
                    <a:pt x="26" y="11"/>
                  </a:cubicBezTo>
                  <a:cubicBezTo>
                    <a:pt x="27" y="12"/>
                    <a:pt x="27" y="12"/>
                    <a:pt x="28" y="13"/>
                  </a:cubicBezTo>
                  <a:cubicBezTo>
                    <a:pt x="28" y="14"/>
                    <a:pt x="27" y="13"/>
                    <a:pt x="26" y="13"/>
                  </a:cubicBezTo>
                  <a:cubicBezTo>
                    <a:pt x="25" y="13"/>
                    <a:pt x="25" y="13"/>
                    <a:pt x="26" y="14"/>
                  </a:cubicBezTo>
                  <a:cubicBezTo>
                    <a:pt x="26" y="14"/>
                    <a:pt x="27" y="15"/>
                    <a:pt x="27" y="16"/>
                  </a:cubicBezTo>
                  <a:cubicBezTo>
                    <a:pt x="27" y="17"/>
                    <a:pt x="27" y="17"/>
                    <a:pt x="26" y="17"/>
                  </a:cubicBezTo>
                  <a:cubicBezTo>
                    <a:pt x="25" y="17"/>
                    <a:pt x="25" y="18"/>
                    <a:pt x="25" y="18"/>
                  </a:cubicBezTo>
                  <a:cubicBezTo>
                    <a:pt x="24" y="18"/>
                    <a:pt x="23" y="18"/>
                    <a:pt x="23" y="18"/>
                  </a:cubicBezTo>
                  <a:cubicBezTo>
                    <a:pt x="23" y="19"/>
                    <a:pt x="24" y="19"/>
                    <a:pt x="24" y="20"/>
                  </a:cubicBezTo>
                  <a:cubicBezTo>
                    <a:pt x="24" y="21"/>
                    <a:pt x="23" y="20"/>
                    <a:pt x="23" y="20"/>
                  </a:cubicBezTo>
                  <a:cubicBezTo>
                    <a:pt x="22" y="20"/>
                    <a:pt x="21" y="21"/>
                    <a:pt x="21" y="22"/>
                  </a:cubicBezTo>
                  <a:cubicBezTo>
                    <a:pt x="21" y="23"/>
                    <a:pt x="21" y="23"/>
                    <a:pt x="20" y="23"/>
                  </a:cubicBezTo>
                  <a:cubicBezTo>
                    <a:pt x="20" y="23"/>
                    <a:pt x="20" y="24"/>
                    <a:pt x="20" y="25"/>
                  </a:cubicBezTo>
                  <a:cubicBezTo>
                    <a:pt x="20" y="26"/>
                    <a:pt x="21" y="27"/>
                    <a:pt x="21" y="27"/>
                  </a:cubicBezTo>
                  <a:cubicBezTo>
                    <a:pt x="20" y="28"/>
                    <a:pt x="20" y="28"/>
                    <a:pt x="20" y="28"/>
                  </a:cubicBezTo>
                  <a:lnTo>
                    <a:pt x="20" y="29"/>
                  </a:ln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18" name="Freeform 698">
              <a:extLst>
                <a:ext uri="{FF2B5EF4-FFF2-40B4-BE49-F238E27FC236}">
                  <a16:creationId xmlns:a16="http://schemas.microsoft.com/office/drawing/2014/main" id="{545CC65F-2A0B-45B3-8A5E-B5D42E3B2270}"/>
                </a:ext>
              </a:extLst>
            </p:cNvPr>
            <p:cNvSpPr>
              <a:spLocks/>
            </p:cNvSpPr>
            <p:nvPr/>
          </p:nvSpPr>
          <p:spPr bwMode="gray">
            <a:xfrm>
              <a:off x="8093003" y="3008282"/>
              <a:ext cx="108238" cy="96062"/>
            </a:xfrm>
            <a:custGeom>
              <a:avLst/>
              <a:gdLst>
                <a:gd name="T0" fmla="*/ 30 w 42"/>
                <a:gd name="T1" fmla="*/ 37 h 37"/>
                <a:gd name="T2" fmla="*/ 25 w 42"/>
                <a:gd name="T3" fmla="*/ 36 h 37"/>
                <a:gd name="T4" fmla="*/ 25 w 42"/>
                <a:gd name="T5" fmla="*/ 36 h 37"/>
                <a:gd name="T6" fmla="*/ 29 w 42"/>
                <a:gd name="T7" fmla="*/ 36 h 37"/>
                <a:gd name="T8" fmla="*/ 26 w 42"/>
                <a:gd name="T9" fmla="*/ 32 h 37"/>
                <a:gd name="T10" fmla="*/ 21 w 42"/>
                <a:gd name="T11" fmla="*/ 29 h 37"/>
                <a:gd name="T12" fmla="*/ 18 w 42"/>
                <a:gd name="T13" fmla="*/ 29 h 37"/>
                <a:gd name="T14" fmla="*/ 15 w 42"/>
                <a:gd name="T15" fmla="*/ 26 h 37"/>
                <a:gd name="T16" fmla="*/ 13 w 42"/>
                <a:gd name="T17" fmla="*/ 24 h 37"/>
                <a:gd name="T18" fmla="*/ 12 w 42"/>
                <a:gd name="T19" fmla="*/ 23 h 37"/>
                <a:gd name="T20" fmla="*/ 14 w 42"/>
                <a:gd name="T21" fmla="*/ 22 h 37"/>
                <a:gd name="T22" fmla="*/ 10 w 42"/>
                <a:gd name="T23" fmla="*/ 17 h 37"/>
                <a:gd name="T24" fmla="*/ 8 w 42"/>
                <a:gd name="T25" fmla="*/ 12 h 37"/>
                <a:gd name="T26" fmla="*/ 5 w 42"/>
                <a:gd name="T27" fmla="*/ 14 h 37"/>
                <a:gd name="T28" fmla="*/ 4 w 42"/>
                <a:gd name="T29" fmla="*/ 16 h 37"/>
                <a:gd name="T30" fmla="*/ 1 w 42"/>
                <a:gd name="T31" fmla="*/ 14 h 37"/>
                <a:gd name="T32" fmla="*/ 1 w 42"/>
                <a:gd name="T33" fmla="*/ 10 h 37"/>
                <a:gd name="T34" fmla="*/ 6 w 42"/>
                <a:gd name="T35" fmla="*/ 10 h 37"/>
                <a:gd name="T36" fmla="*/ 9 w 42"/>
                <a:gd name="T37" fmla="*/ 9 h 37"/>
                <a:gd name="T38" fmla="*/ 13 w 42"/>
                <a:gd name="T39" fmla="*/ 11 h 37"/>
                <a:gd name="T40" fmla="*/ 15 w 42"/>
                <a:gd name="T41" fmla="*/ 7 h 37"/>
                <a:gd name="T42" fmla="*/ 15 w 42"/>
                <a:gd name="T43" fmla="*/ 3 h 37"/>
                <a:gd name="T44" fmla="*/ 19 w 42"/>
                <a:gd name="T45" fmla="*/ 1 h 37"/>
                <a:gd name="T46" fmla="*/ 22 w 42"/>
                <a:gd name="T47" fmla="*/ 0 h 37"/>
                <a:gd name="T48" fmla="*/ 26 w 42"/>
                <a:gd name="T49" fmla="*/ 4 h 37"/>
                <a:gd name="T50" fmla="*/ 29 w 42"/>
                <a:gd name="T51" fmla="*/ 6 h 37"/>
                <a:gd name="T52" fmla="*/ 34 w 42"/>
                <a:gd name="T53" fmla="*/ 7 h 37"/>
                <a:gd name="T54" fmla="*/ 37 w 42"/>
                <a:gd name="T55" fmla="*/ 6 h 37"/>
                <a:gd name="T56" fmla="*/ 38 w 42"/>
                <a:gd name="T57" fmla="*/ 9 h 37"/>
                <a:gd name="T58" fmla="*/ 40 w 42"/>
                <a:gd name="T59" fmla="*/ 12 h 37"/>
                <a:gd name="T60" fmla="*/ 40 w 42"/>
                <a:gd name="T61" fmla="*/ 14 h 37"/>
                <a:gd name="T62" fmla="*/ 39 w 42"/>
                <a:gd name="T63" fmla="*/ 16 h 37"/>
                <a:gd name="T64" fmla="*/ 36 w 42"/>
                <a:gd name="T65" fmla="*/ 14 h 37"/>
                <a:gd name="T66" fmla="*/ 33 w 42"/>
                <a:gd name="T67" fmla="*/ 14 h 37"/>
                <a:gd name="T68" fmla="*/ 30 w 42"/>
                <a:gd name="T69" fmla="*/ 14 h 37"/>
                <a:gd name="T70" fmla="*/ 25 w 42"/>
                <a:gd name="T71" fmla="*/ 12 h 37"/>
                <a:gd name="T72" fmla="*/ 22 w 42"/>
                <a:gd name="T73" fmla="*/ 12 h 37"/>
                <a:gd name="T74" fmla="*/ 18 w 42"/>
                <a:gd name="T75" fmla="*/ 12 h 37"/>
                <a:gd name="T76" fmla="*/ 17 w 42"/>
                <a:gd name="T77" fmla="*/ 16 h 37"/>
                <a:gd name="T78" fmla="*/ 20 w 42"/>
                <a:gd name="T79" fmla="*/ 23 h 37"/>
                <a:gd name="T80" fmla="*/ 25 w 42"/>
                <a:gd name="T81" fmla="*/ 29 h 37"/>
                <a:gd name="T82" fmla="*/ 30 w 42"/>
                <a:gd name="T8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37">
                  <a:moveTo>
                    <a:pt x="31" y="37"/>
                  </a:moveTo>
                  <a:cubicBezTo>
                    <a:pt x="31" y="37"/>
                    <a:pt x="30" y="37"/>
                    <a:pt x="30" y="37"/>
                  </a:cubicBezTo>
                  <a:cubicBezTo>
                    <a:pt x="29" y="36"/>
                    <a:pt x="28" y="35"/>
                    <a:pt x="27" y="36"/>
                  </a:cubicBezTo>
                  <a:cubicBezTo>
                    <a:pt x="26" y="36"/>
                    <a:pt x="26" y="36"/>
                    <a:pt x="25" y="36"/>
                  </a:cubicBezTo>
                  <a:cubicBezTo>
                    <a:pt x="24" y="36"/>
                    <a:pt x="23" y="37"/>
                    <a:pt x="23" y="36"/>
                  </a:cubicBezTo>
                  <a:cubicBezTo>
                    <a:pt x="24" y="36"/>
                    <a:pt x="25" y="36"/>
                    <a:pt x="25" y="36"/>
                  </a:cubicBezTo>
                  <a:cubicBezTo>
                    <a:pt x="26" y="35"/>
                    <a:pt x="27" y="35"/>
                    <a:pt x="27" y="35"/>
                  </a:cubicBezTo>
                  <a:cubicBezTo>
                    <a:pt x="28" y="35"/>
                    <a:pt x="29" y="36"/>
                    <a:pt x="29" y="36"/>
                  </a:cubicBezTo>
                  <a:cubicBezTo>
                    <a:pt x="29" y="35"/>
                    <a:pt x="28" y="34"/>
                    <a:pt x="28" y="34"/>
                  </a:cubicBezTo>
                  <a:cubicBezTo>
                    <a:pt x="27" y="33"/>
                    <a:pt x="26" y="33"/>
                    <a:pt x="26" y="32"/>
                  </a:cubicBezTo>
                  <a:cubicBezTo>
                    <a:pt x="25" y="32"/>
                    <a:pt x="24" y="30"/>
                    <a:pt x="23" y="30"/>
                  </a:cubicBezTo>
                  <a:cubicBezTo>
                    <a:pt x="23" y="30"/>
                    <a:pt x="21" y="30"/>
                    <a:pt x="21" y="29"/>
                  </a:cubicBezTo>
                  <a:cubicBezTo>
                    <a:pt x="21" y="29"/>
                    <a:pt x="20" y="30"/>
                    <a:pt x="20" y="30"/>
                  </a:cubicBezTo>
                  <a:cubicBezTo>
                    <a:pt x="19" y="30"/>
                    <a:pt x="18" y="30"/>
                    <a:pt x="18" y="29"/>
                  </a:cubicBezTo>
                  <a:cubicBezTo>
                    <a:pt x="18" y="29"/>
                    <a:pt x="18" y="28"/>
                    <a:pt x="17" y="28"/>
                  </a:cubicBezTo>
                  <a:cubicBezTo>
                    <a:pt x="17" y="28"/>
                    <a:pt x="16" y="27"/>
                    <a:pt x="15" y="26"/>
                  </a:cubicBezTo>
                  <a:cubicBezTo>
                    <a:pt x="14" y="26"/>
                    <a:pt x="14" y="25"/>
                    <a:pt x="13" y="25"/>
                  </a:cubicBezTo>
                  <a:cubicBezTo>
                    <a:pt x="12" y="24"/>
                    <a:pt x="13" y="24"/>
                    <a:pt x="13" y="24"/>
                  </a:cubicBezTo>
                  <a:cubicBezTo>
                    <a:pt x="13" y="24"/>
                    <a:pt x="14" y="25"/>
                    <a:pt x="14" y="25"/>
                  </a:cubicBezTo>
                  <a:cubicBezTo>
                    <a:pt x="14" y="24"/>
                    <a:pt x="12" y="23"/>
                    <a:pt x="12" y="23"/>
                  </a:cubicBezTo>
                  <a:cubicBezTo>
                    <a:pt x="12" y="22"/>
                    <a:pt x="13" y="22"/>
                    <a:pt x="13" y="22"/>
                  </a:cubicBezTo>
                  <a:cubicBezTo>
                    <a:pt x="14" y="22"/>
                    <a:pt x="15" y="22"/>
                    <a:pt x="14" y="22"/>
                  </a:cubicBezTo>
                  <a:cubicBezTo>
                    <a:pt x="14" y="22"/>
                    <a:pt x="12" y="20"/>
                    <a:pt x="12" y="20"/>
                  </a:cubicBezTo>
                  <a:cubicBezTo>
                    <a:pt x="11" y="19"/>
                    <a:pt x="10" y="18"/>
                    <a:pt x="10" y="17"/>
                  </a:cubicBezTo>
                  <a:cubicBezTo>
                    <a:pt x="10" y="17"/>
                    <a:pt x="10" y="15"/>
                    <a:pt x="10" y="15"/>
                  </a:cubicBezTo>
                  <a:cubicBezTo>
                    <a:pt x="10" y="14"/>
                    <a:pt x="9" y="13"/>
                    <a:pt x="8" y="12"/>
                  </a:cubicBezTo>
                  <a:cubicBezTo>
                    <a:pt x="7" y="12"/>
                    <a:pt x="7" y="11"/>
                    <a:pt x="6" y="12"/>
                  </a:cubicBezTo>
                  <a:cubicBezTo>
                    <a:pt x="6" y="12"/>
                    <a:pt x="6" y="13"/>
                    <a:pt x="5" y="14"/>
                  </a:cubicBezTo>
                  <a:cubicBezTo>
                    <a:pt x="5" y="15"/>
                    <a:pt x="5" y="15"/>
                    <a:pt x="4" y="15"/>
                  </a:cubicBezTo>
                  <a:cubicBezTo>
                    <a:pt x="4" y="15"/>
                    <a:pt x="4" y="16"/>
                    <a:pt x="4" y="16"/>
                  </a:cubicBezTo>
                  <a:cubicBezTo>
                    <a:pt x="4" y="17"/>
                    <a:pt x="3" y="17"/>
                    <a:pt x="3" y="17"/>
                  </a:cubicBezTo>
                  <a:cubicBezTo>
                    <a:pt x="2" y="16"/>
                    <a:pt x="1" y="15"/>
                    <a:pt x="1" y="14"/>
                  </a:cubicBezTo>
                  <a:cubicBezTo>
                    <a:pt x="1" y="13"/>
                    <a:pt x="1" y="13"/>
                    <a:pt x="1" y="12"/>
                  </a:cubicBezTo>
                  <a:cubicBezTo>
                    <a:pt x="1" y="11"/>
                    <a:pt x="0" y="10"/>
                    <a:pt x="1" y="10"/>
                  </a:cubicBezTo>
                  <a:cubicBezTo>
                    <a:pt x="2" y="10"/>
                    <a:pt x="3" y="11"/>
                    <a:pt x="4" y="10"/>
                  </a:cubicBezTo>
                  <a:cubicBezTo>
                    <a:pt x="4" y="10"/>
                    <a:pt x="5" y="10"/>
                    <a:pt x="6" y="10"/>
                  </a:cubicBezTo>
                  <a:cubicBezTo>
                    <a:pt x="6" y="10"/>
                    <a:pt x="8" y="9"/>
                    <a:pt x="8" y="9"/>
                  </a:cubicBezTo>
                  <a:cubicBezTo>
                    <a:pt x="8" y="8"/>
                    <a:pt x="8" y="9"/>
                    <a:pt x="9" y="9"/>
                  </a:cubicBezTo>
                  <a:cubicBezTo>
                    <a:pt x="9" y="10"/>
                    <a:pt x="10" y="10"/>
                    <a:pt x="11" y="10"/>
                  </a:cubicBezTo>
                  <a:cubicBezTo>
                    <a:pt x="11" y="10"/>
                    <a:pt x="12" y="11"/>
                    <a:pt x="13" y="11"/>
                  </a:cubicBezTo>
                  <a:cubicBezTo>
                    <a:pt x="13" y="10"/>
                    <a:pt x="14" y="9"/>
                    <a:pt x="13" y="8"/>
                  </a:cubicBezTo>
                  <a:cubicBezTo>
                    <a:pt x="13" y="7"/>
                    <a:pt x="14" y="7"/>
                    <a:pt x="15" y="7"/>
                  </a:cubicBezTo>
                  <a:cubicBezTo>
                    <a:pt x="15" y="7"/>
                    <a:pt x="16" y="6"/>
                    <a:pt x="15" y="5"/>
                  </a:cubicBezTo>
                  <a:cubicBezTo>
                    <a:pt x="15" y="5"/>
                    <a:pt x="15" y="3"/>
                    <a:pt x="15" y="3"/>
                  </a:cubicBezTo>
                  <a:cubicBezTo>
                    <a:pt x="16" y="2"/>
                    <a:pt x="17" y="3"/>
                    <a:pt x="17" y="2"/>
                  </a:cubicBezTo>
                  <a:cubicBezTo>
                    <a:pt x="18" y="2"/>
                    <a:pt x="19" y="2"/>
                    <a:pt x="19" y="1"/>
                  </a:cubicBezTo>
                  <a:cubicBezTo>
                    <a:pt x="19" y="1"/>
                    <a:pt x="19" y="0"/>
                    <a:pt x="20" y="0"/>
                  </a:cubicBezTo>
                  <a:cubicBezTo>
                    <a:pt x="21" y="0"/>
                    <a:pt x="22" y="0"/>
                    <a:pt x="22" y="0"/>
                  </a:cubicBezTo>
                  <a:cubicBezTo>
                    <a:pt x="23" y="1"/>
                    <a:pt x="24" y="1"/>
                    <a:pt x="24" y="2"/>
                  </a:cubicBezTo>
                  <a:cubicBezTo>
                    <a:pt x="24" y="3"/>
                    <a:pt x="25" y="3"/>
                    <a:pt x="26" y="4"/>
                  </a:cubicBezTo>
                  <a:cubicBezTo>
                    <a:pt x="27" y="4"/>
                    <a:pt x="27" y="5"/>
                    <a:pt x="27" y="5"/>
                  </a:cubicBezTo>
                  <a:cubicBezTo>
                    <a:pt x="28" y="5"/>
                    <a:pt x="29" y="5"/>
                    <a:pt x="29" y="6"/>
                  </a:cubicBezTo>
                  <a:cubicBezTo>
                    <a:pt x="30" y="7"/>
                    <a:pt x="30" y="7"/>
                    <a:pt x="31" y="7"/>
                  </a:cubicBezTo>
                  <a:cubicBezTo>
                    <a:pt x="33" y="7"/>
                    <a:pt x="33" y="7"/>
                    <a:pt x="34" y="7"/>
                  </a:cubicBezTo>
                  <a:cubicBezTo>
                    <a:pt x="35" y="8"/>
                    <a:pt x="36" y="7"/>
                    <a:pt x="36" y="6"/>
                  </a:cubicBezTo>
                  <a:cubicBezTo>
                    <a:pt x="37" y="6"/>
                    <a:pt x="37" y="6"/>
                    <a:pt x="37" y="6"/>
                  </a:cubicBezTo>
                  <a:cubicBezTo>
                    <a:pt x="37" y="6"/>
                    <a:pt x="38" y="7"/>
                    <a:pt x="38" y="8"/>
                  </a:cubicBezTo>
                  <a:cubicBezTo>
                    <a:pt x="39" y="9"/>
                    <a:pt x="38" y="9"/>
                    <a:pt x="38" y="9"/>
                  </a:cubicBezTo>
                  <a:cubicBezTo>
                    <a:pt x="39" y="10"/>
                    <a:pt x="39" y="9"/>
                    <a:pt x="39" y="10"/>
                  </a:cubicBezTo>
                  <a:cubicBezTo>
                    <a:pt x="39" y="11"/>
                    <a:pt x="39" y="12"/>
                    <a:pt x="40" y="12"/>
                  </a:cubicBezTo>
                  <a:cubicBezTo>
                    <a:pt x="40" y="13"/>
                    <a:pt x="42" y="13"/>
                    <a:pt x="41" y="13"/>
                  </a:cubicBezTo>
                  <a:cubicBezTo>
                    <a:pt x="41" y="13"/>
                    <a:pt x="40" y="13"/>
                    <a:pt x="40" y="14"/>
                  </a:cubicBezTo>
                  <a:cubicBezTo>
                    <a:pt x="40" y="14"/>
                    <a:pt x="40" y="16"/>
                    <a:pt x="40" y="16"/>
                  </a:cubicBezTo>
                  <a:cubicBezTo>
                    <a:pt x="40" y="16"/>
                    <a:pt x="40" y="16"/>
                    <a:pt x="39" y="16"/>
                  </a:cubicBezTo>
                  <a:cubicBezTo>
                    <a:pt x="38" y="17"/>
                    <a:pt x="38" y="16"/>
                    <a:pt x="38" y="15"/>
                  </a:cubicBezTo>
                  <a:cubicBezTo>
                    <a:pt x="37" y="14"/>
                    <a:pt x="36" y="15"/>
                    <a:pt x="36" y="14"/>
                  </a:cubicBezTo>
                  <a:cubicBezTo>
                    <a:pt x="36" y="14"/>
                    <a:pt x="35" y="14"/>
                    <a:pt x="34" y="14"/>
                  </a:cubicBezTo>
                  <a:cubicBezTo>
                    <a:pt x="34" y="14"/>
                    <a:pt x="33" y="14"/>
                    <a:pt x="33" y="14"/>
                  </a:cubicBezTo>
                  <a:cubicBezTo>
                    <a:pt x="32" y="13"/>
                    <a:pt x="32" y="14"/>
                    <a:pt x="31" y="14"/>
                  </a:cubicBezTo>
                  <a:cubicBezTo>
                    <a:pt x="31" y="15"/>
                    <a:pt x="30" y="14"/>
                    <a:pt x="30" y="14"/>
                  </a:cubicBezTo>
                  <a:cubicBezTo>
                    <a:pt x="29" y="13"/>
                    <a:pt x="28" y="13"/>
                    <a:pt x="27" y="13"/>
                  </a:cubicBezTo>
                  <a:cubicBezTo>
                    <a:pt x="26" y="13"/>
                    <a:pt x="25" y="13"/>
                    <a:pt x="25" y="12"/>
                  </a:cubicBezTo>
                  <a:cubicBezTo>
                    <a:pt x="24" y="12"/>
                    <a:pt x="24" y="12"/>
                    <a:pt x="24" y="13"/>
                  </a:cubicBezTo>
                  <a:cubicBezTo>
                    <a:pt x="24" y="13"/>
                    <a:pt x="23" y="13"/>
                    <a:pt x="22" y="12"/>
                  </a:cubicBezTo>
                  <a:cubicBezTo>
                    <a:pt x="21" y="12"/>
                    <a:pt x="21" y="14"/>
                    <a:pt x="20" y="15"/>
                  </a:cubicBezTo>
                  <a:cubicBezTo>
                    <a:pt x="20" y="16"/>
                    <a:pt x="19" y="13"/>
                    <a:pt x="18" y="12"/>
                  </a:cubicBezTo>
                  <a:cubicBezTo>
                    <a:pt x="17" y="12"/>
                    <a:pt x="16" y="12"/>
                    <a:pt x="16" y="13"/>
                  </a:cubicBezTo>
                  <a:cubicBezTo>
                    <a:pt x="17" y="15"/>
                    <a:pt x="16" y="15"/>
                    <a:pt x="17" y="16"/>
                  </a:cubicBezTo>
                  <a:cubicBezTo>
                    <a:pt x="17" y="18"/>
                    <a:pt x="17" y="18"/>
                    <a:pt x="18" y="19"/>
                  </a:cubicBezTo>
                  <a:cubicBezTo>
                    <a:pt x="19" y="20"/>
                    <a:pt x="20" y="22"/>
                    <a:pt x="20" y="23"/>
                  </a:cubicBezTo>
                  <a:cubicBezTo>
                    <a:pt x="21" y="25"/>
                    <a:pt x="22" y="25"/>
                    <a:pt x="23" y="26"/>
                  </a:cubicBezTo>
                  <a:cubicBezTo>
                    <a:pt x="24" y="27"/>
                    <a:pt x="24" y="28"/>
                    <a:pt x="25" y="29"/>
                  </a:cubicBezTo>
                  <a:cubicBezTo>
                    <a:pt x="26" y="30"/>
                    <a:pt x="27" y="31"/>
                    <a:pt x="28" y="32"/>
                  </a:cubicBezTo>
                  <a:cubicBezTo>
                    <a:pt x="29" y="33"/>
                    <a:pt x="29" y="34"/>
                    <a:pt x="30" y="34"/>
                  </a:cubicBezTo>
                  <a:cubicBezTo>
                    <a:pt x="31" y="35"/>
                    <a:pt x="31" y="37"/>
                    <a:pt x="31" y="37"/>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19" name="Freeform 699">
              <a:extLst>
                <a:ext uri="{FF2B5EF4-FFF2-40B4-BE49-F238E27FC236}">
                  <a16:creationId xmlns:a16="http://schemas.microsoft.com/office/drawing/2014/main" id="{9A32622D-B766-492C-8695-CE086688CD93}"/>
                </a:ext>
              </a:extLst>
            </p:cNvPr>
            <p:cNvSpPr>
              <a:spLocks/>
            </p:cNvSpPr>
            <p:nvPr/>
          </p:nvSpPr>
          <p:spPr bwMode="gray">
            <a:xfrm>
              <a:off x="8195830" y="305022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20" name="Freeform 700">
              <a:extLst>
                <a:ext uri="{FF2B5EF4-FFF2-40B4-BE49-F238E27FC236}">
                  <a16:creationId xmlns:a16="http://schemas.microsoft.com/office/drawing/2014/main" id="{8DFC46D1-187E-446F-BFE7-24EBD2BBE791}"/>
                </a:ext>
              </a:extLst>
            </p:cNvPr>
            <p:cNvSpPr>
              <a:spLocks/>
            </p:cNvSpPr>
            <p:nvPr/>
          </p:nvSpPr>
          <p:spPr bwMode="gray">
            <a:xfrm>
              <a:off x="8075414" y="3226111"/>
              <a:ext cx="60885" cy="43295"/>
            </a:xfrm>
            <a:custGeom>
              <a:avLst/>
              <a:gdLst>
                <a:gd name="T0" fmla="*/ 18 w 24"/>
                <a:gd name="T1" fmla="*/ 2 h 17"/>
                <a:gd name="T2" fmla="*/ 19 w 24"/>
                <a:gd name="T3" fmla="*/ 2 h 17"/>
                <a:gd name="T4" fmla="*/ 20 w 24"/>
                <a:gd name="T5" fmla="*/ 2 h 17"/>
                <a:gd name="T6" fmla="*/ 21 w 24"/>
                <a:gd name="T7" fmla="*/ 1 h 17"/>
                <a:gd name="T8" fmla="*/ 23 w 24"/>
                <a:gd name="T9" fmla="*/ 1 h 17"/>
                <a:gd name="T10" fmla="*/ 24 w 24"/>
                <a:gd name="T11" fmla="*/ 1 h 17"/>
                <a:gd name="T12" fmla="*/ 23 w 24"/>
                <a:gd name="T13" fmla="*/ 3 h 17"/>
                <a:gd name="T14" fmla="*/ 21 w 24"/>
                <a:gd name="T15" fmla="*/ 6 h 17"/>
                <a:gd name="T16" fmla="*/ 21 w 24"/>
                <a:gd name="T17" fmla="*/ 9 h 17"/>
                <a:gd name="T18" fmla="*/ 20 w 24"/>
                <a:gd name="T19" fmla="*/ 10 h 17"/>
                <a:gd name="T20" fmla="*/ 21 w 24"/>
                <a:gd name="T21" fmla="*/ 11 h 17"/>
                <a:gd name="T22" fmla="*/ 21 w 24"/>
                <a:gd name="T23" fmla="*/ 13 h 17"/>
                <a:gd name="T24" fmla="*/ 21 w 24"/>
                <a:gd name="T25" fmla="*/ 14 h 17"/>
                <a:gd name="T26" fmla="*/ 21 w 24"/>
                <a:gd name="T27" fmla="*/ 16 h 17"/>
                <a:gd name="T28" fmla="*/ 20 w 24"/>
                <a:gd name="T29" fmla="*/ 17 h 17"/>
                <a:gd name="T30" fmla="*/ 19 w 24"/>
                <a:gd name="T31" fmla="*/ 17 h 17"/>
                <a:gd name="T32" fmla="*/ 17 w 24"/>
                <a:gd name="T33" fmla="*/ 17 h 17"/>
                <a:gd name="T34" fmla="*/ 16 w 24"/>
                <a:gd name="T35" fmla="*/ 17 h 17"/>
                <a:gd name="T36" fmla="*/ 15 w 24"/>
                <a:gd name="T37" fmla="*/ 15 h 17"/>
                <a:gd name="T38" fmla="*/ 14 w 24"/>
                <a:gd name="T39" fmla="*/ 13 h 17"/>
                <a:gd name="T40" fmla="*/ 12 w 24"/>
                <a:gd name="T41" fmla="*/ 13 h 17"/>
                <a:gd name="T42" fmla="*/ 10 w 24"/>
                <a:gd name="T43" fmla="*/ 12 h 17"/>
                <a:gd name="T44" fmla="*/ 8 w 24"/>
                <a:gd name="T45" fmla="*/ 11 h 17"/>
                <a:gd name="T46" fmla="*/ 7 w 24"/>
                <a:gd name="T47" fmla="*/ 10 h 17"/>
                <a:gd name="T48" fmla="*/ 5 w 24"/>
                <a:gd name="T49" fmla="*/ 9 h 17"/>
                <a:gd name="T50" fmla="*/ 3 w 24"/>
                <a:gd name="T51" fmla="*/ 8 h 17"/>
                <a:gd name="T52" fmla="*/ 2 w 24"/>
                <a:gd name="T53" fmla="*/ 8 h 17"/>
                <a:gd name="T54" fmla="*/ 1 w 24"/>
                <a:gd name="T55" fmla="*/ 7 h 17"/>
                <a:gd name="T56" fmla="*/ 1 w 24"/>
                <a:gd name="T57" fmla="*/ 4 h 17"/>
                <a:gd name="T58" fmla="*/ 1 w 24"/>
                <a:gd name="T59" fmla="*/ 3 h 17"/>
                <a:gd name="T60" fmla="*/ 3 w 24"/>
                <a:gd name="T61" fmla="*/ 2 h 17"/>
                <a:gd name="T62" fmla="*/ 3 w 24"/>
                <a:gd name="T63" fmla="*/ 3 h 17"/>
                <a:gd name="T64" fmla="*/ 5 w 24"/>
                <a:gd name="T65" fmla="*/ 3 h 17"/>
                <a:gd name="T66" fmla="*/ 7 w 24"/>
                <a:gd name="T67" fmla="*/ 2 h 17"/>
                <a:gd name="T68" fmla="*/ 9 w 24"/>
                <a:gd name="T69" fmla="*/ 3 h 17"/>
                <a:gd name="T70" fmla="*/ 11 w 24"/>
                <a:gd name="T71" fmla="*/ 3 h 17"/>
                <a:gd name="T72" fmla="*/ 13 w 24"/>
                <a:gd name="T73" fmla="*/ 3 h 17"/>
                <a:gd name="T74" fmla="*/ 15 w 24"/>
                <a:gd name="T75" fmla="*/ 3 h 17"/>
                <a:gd name="T76" fmla="*/ 17 w 24"/>
                <a:gd name="T77" fmla="*/ 2 h 17"/>
                <a:gd name="T78" fmla="*/ 18 w 24"/>
                <a:gd name="T7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17">
                  <a:moveTo>
                    <a:pt x="18" y="2"/>
                  </a:moveTo>
                  <a:cubicBezTo>
                    <a:pt x="19" y="1"/>
                    <a:pt x="19" y="1"/>
                    <a:pt x="19" y="2"/>
                  </a:cubicBezTo>
                  <a:cubicBezTo>
                    <a:pt x="20" y="2"/>
                    <a:pt x="20" y="3"/>
                    <a:pt x="20" y="2"/>
                  </a:cubicBezTo>
                  <a:cubicBezTo>
                    <a:pt x="21" y="1"/>
                    <a:pt x="21" y="1"/>
                    <a:pt x="21" y="1"/>
                  </a:cubicBezTo>
                  <a:cubicBezTo>
                    <a:pt x="22" y="1"/>
                    <a:pt x="23" y="1"/>
                    <a:pt x="23" y="1"/>
                  </a:cubicBezTo>
                  <a:cubicBezTo>
                    <a:pt x="23" y="0"/>
                    <a:pt x="24" y="0"/>
                    <a:pt x="24" y="1"/>
                  </a:cubicBezTo>
                  <a:cubicBezTo>
                    <a:pt x="24" y="1"/>
                    <a:pt x="23" y="3"/>
                    <a:pt x="23" y="3"/>
                  </a:cubicBezTo>
                  <a:cubicBezTo>
                    <a:pt x="22" y="3"/>
                    <a:pt x="22" y="5"/>
                    <a:pt x="21" y="6"/>
                  </a:cubicBezTo>
                  <a:cubicBezTo>
                    <a:pt x="21" y="6"/>
                    <a:pt x="21" y="8"/>
                    <a:pt x="21" y="9"/>
                  </a:cubicBezTo>
                  <a:cubicBezTo>
                    <a:pt x="20" y="9"/>
                    <a:pt x="20" y="9"/>
                    <a:pt x="20" y="10"/>
                  </a:cubicBezTo>
                  <a:cubicBezTo>
                    <a:pt x="20" y="11"/>
                    <a:pt x="21" y="11"/>
                    <a:pt x="21" y="11"/>
                  </a:cubicBezTo>
                  <a:cubicBezTo>
                    <a:pt x="21" y="11"/>
                    <a:pt x="21" y="12"/>
                    <a:pt x="21" y="13"/>
                  </a:cubicBezTo>
                  <a:cubicBezTo>
                    <a:pt x="21" y="13"/>
                    <a:pt x="22" y="14"/>
                    <a:pt x="21" y="14"/>
                  </a:cubicBezTo>
                  <a:cubicBezTo>
                    <a:pt x="21" y="14"/>
                    <a:pt x="21" y="15"/>
                    <a:pt x="21" y="16"/>
                  </a:cubicBezTo>
                  <a:cubicBezTo>
                    <a:pt x="20" y="17"/>
                    <a:pt x="21" y="17"/>
                    <a:pt x="20" y="17"/>
                  </a:cubicBezTo>
                  <a:cubicBezTo>
                    <a:pt x="20" y="17"/>
                    <a:pt x="19" y="17"/>
                    <a:pt x="19" y="17"/>
                  </a:cubicBezTo>
                  <a:cubicBezTo>
                    <a:pt x="18" y="17"/>
                    <a:pt x="17" y="17"/>
                    <a:pt x="17" y="17"/>
                  </a:cubicBezTo>
                  <a:cubicBezTo>
                    <a:pt x="17" y="17"/>
                    <a:pt x="16" y="17"/>
                    <a:pt x="16" y="17"/>
                  </a:cubicBezTo>
                  <a:cubicBezTo>
                    <a:pt x="16" y="16"/>
                    <a:pt x="16" y="15"/>
                    <a:pt x="15" y="15"/>
                  </a:cubicBezTo>
                  <a:cubicBezTo>
                    <a:pt x="15" y="14"/>
                    <a:pt x="14" y="13"/>
                    <a:pt x="14" y="13"/>
                  </a:cubicBezTo>
                  <a:cubicBezTo>
                    <a:pt x="13" y="13"/>
                    <a:pt x="12" y="13"/>
                    <a:pt x="12" y="13"/>
                  </a:cubicBezTo>
                  <a:cubicBezTo>
                    <a:pt x="11" y="13"/>
                    <a:pt x="10" y="13"/>
                    <a:pt x="10" y="12"/>
                  </a:cubicBezTo>
                  <a:cubicBezTo>
                    <a:pt x="9" y="11"/>
                    <a:pt x="9" y="11"/>
                    <a:pt x="8" y="11"/>
                  </a:cubicBezTo>
                  <a:cubicBezTo>
                    <a:pt x="8" y="11"/>
                    <a:pt x="7" y="11"/>
                    <a:pt x="7" y="10"/>
                  </a:cubicBezTo>
                  <a:cubicBezTo>
                    <a:pt x="7" y="9"/>
                    <a:pt x="5" y="9"/>
                    <a:pt x="5" y="9"/>
                  </a:cubicBezTo>
                  <a:cubicBezTo>
                    <a:pt x="4" y="8"/>
                    <a:pt x="4" y="8"/>
                    <a:pt x="3" y="8"/>
                  </a:cubicBezTo>
                  <a:cubicBezTo>
                    <a:pt x="3" y="8"/>
                    <a:pt x="2" y="9"/>
                    <a:pt x="2" y="8"/>
                  </a:cubicBezTo>
                  <a:cubicBezTo>
                    <a:pt x="2" y="7"/>
                    <a:pt x="1" y="7"/>
                    <a:pt x="1" y="7"/>
                  </a:cubicBezTo>
                  <a:cubicBezTo>
                    <a:pt x="0" y="7"/>
                    <a:pt x="1" y="4"/>
                    <a:pt x="1" y="4"/>
                  </a:cubicBezTo>
                  <a:cubicBezTo>
                    <a:pt x="1" y="3"/>
                    <a:pt x="1" y="3"/>
                    <a:pt x="1" y="3"/>
                  </a:cubicBezTo>
                  <a:cubicBezTo>
                    <a:pt x="2" y="3"/>
                    <a:pt x="2" y="2"/>
                    <a:pt x="3" y="2"/>
                  </a:cubicBezTo>
                  <a:cubicBezTo>
                    <a:pt x="3" y="1"/>
                    <a:pt x="3" y="2"/>
                    <a:pt x="3" y="3"/>
                  </a:cubicBezTo>
                  <a:cubicBezTo>
                    <a:pt x="4" y="3"/>
                    <a:pt x="4" y="4"/>
                    <a:pt x="5" y="3"/>
                  </a:cubicBezTo>
                  <a:cubicBezTo>
                    <a:pt x="5" y="2"/>
                    <a:pt x="6" y="1"/>
                    <a:pt x="7" y="2"/>
                  </a:cubicBezTo>
                  <a:cubicBezTo>
                    <a:pt x="8" y="2"/>
                    <a:pt x="9" y="3"/>
                    <a:pt x="9" y="3"/>
                  </a:cubicBezTo>
                  <a:cubicBezTo>
                    <a:pt x="9" y="3"/>
                    <a:pt x="10" y="4"/>
                    <a:pt x="11" y="3"/>
                  </a:cubicBezTo>
                  <a:cubicBezTo>
                    <a:pt x="12" y="3"/>
                    <a:pt x="12" y="3"/>
                    <a:pt x="13" y="3"/>
                  </a:cubicBezTo>
                  <a:cubicBezTo>
                    <a:pt x="13" y="3"/>
                    <a:pt x="14" y="3"/>
                    <a:pt x="15" y="3"/>
                  </a:cubicBezTo>
                  <a:cubicBezTo>
                    <a:pt x="16" y="3"/>
                    <a:pt x="17" y="2"/>
                    <a:pt x="17" y="2"/>
                  </a:cubicBezTo>
                  <a:cubicBezTo>
                    <a:pt x="18" y="2"/>
                    <a:pt x="18" y="2"/>
                    <a:pt x="18" y="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21" name="Freeform 701">
              <a:extLst>
                <a:ext uri="{FF2B5EF4-FFF2-40B4-BE49-F238E27FC236}">
                  <a16:creationId xmlns:a16="http://schemas.microsoft.com/office/drawing/2014/main" id="{26DDD9AB-9FA8-4545-815E-5344C044D810}"/>
                </a:ext>
              </a:extLst>
            </p:cNvPr>
            <p:cNvSpPr>
              <a:spLocks/>
            </p:cNvSpPr>
            <p:nvPr/>
          </p:nvSpPr>
          <p:spPr bwMode="gray">
            <a:xfrm>
              <a:off x="8220184" y="3132756"/>
              <a:ext cx="119062" cy="147475"/>
            </a:xfrm>
            <a:custGeom>
              <a:avLst/>
              <a:gdLst>
                <a:gd name="T0" fmla="*/ 37 w 46"/>
                <a:gd name="T1" fmla="*/ 9 h 57"/>
                <a:gd name="T2" fmla="*/ 29 w 46"/>
                <a:gd name="T3" fmla="*/ 10 h 57"/>
                <a:gd name="T4" fmla="*/ 27 w 46"/>
                <a:gd name="T5" fmla="*/ 13 h 57"/>
                <a:gd name="T6" fmla="*/ 30 w 46"/>
                <a:gd name="T7" fmla="*/ 15 h 57"/>
                <a:gd name="T8" fmla="*/ 28 w 46"/>
                <a:gd name="T9" fmla="*/ 16 h 57"/>
                <a:gd name="T10" fmla="*/ 28 w 46"/>
                <a:gd name="T11" fmla="*/ 17 h 57"/>
                <a:gd name="T12" fmla="*/ 24 w 46"/>
                <a:gd name="T13" fmla="*/ 15 h 57"/>
                <a:gd name="T14" fmla="*/ 24 w 46"/>
                <a:gd name="T15" fmla="*/ 19 h 57"/>
                <a:gd name="T16" fmla="*/ 20 w 46"/>
                <a:gd name="T17" fmla="*/ 13 h 57"/>
                <a:gd name="T18" fmla="*/ 18 w 46"/>
                <a:gd name="T19" fmla="*/ 18 h 57"/>
                <a:gd name="T20" fmla="*/ 24 w 46"/>
                <a:gd name="T21" fmla="*/ 27 h 57"/>
                <a:gd name="T22" fmla="*/ 20 w 46"/>
                <a:gd name="T23" fmla="*/ 27 h 57"/>
                <a:gd name="T24" fmla="*/ 23 w 46"/>
                <a:gd name="T25" fmla="*/ 29 h 57"/>
                <a:gd name="T26" fmla="*/ 28 w 46"/>
                <a:gd name="T27" fmla="*/ 33 h 57"/>
                <a:gd name="T28" fmla="*/ 32 w 46"/>
                <a:gd name="T29" fmla="*/ 38 h 57"/>
                <a:gd name="T30" fmla="*/ 30 w 46"/>
                <a:gd name="T31" fmla="*/ 37 h 57"/>
                <a:gd name="T32" fmla="*/ 25 w 46"/>
                <a:gd name="T33" fmla="*/ 33 h 57"/>
                <a:gd name="T34" fmla="*/ 19 w 46"/>
                <a:gd name="T35" fmla="*/ 30 h 57"/>
                <a:gd name="T36" fmla="*/ 23 w 46"/>
                <a:gd name="T37" fmla="*/ 32 h 57"/>
                <a:gd name="T38" fmla="*/ 27 w 46"/>
                <a:gd name="T39" fmla="*/ 36 h 57"/>
                <a:gd name="T40" fmla="*/ 30 w 46"/>
                <a:gd name="T41" fmla="*/ 42 h 57"/>
                <a:gd name="T42" fmla="*/ 25 w 46"/>
                <a:gd name="T43" fmla="*/ 41 h 57"/>
                <a:gd name="T44" fmla="*/ 22 w 46"/>
                <a:gd name="T45" fmla="*/ 41 h 57"/>
                <a:gd name="T46" fmla="*/ 26 w 46"/>
                <a:gd name="T47" fmla="*/ 45 h 57"/>
                <a:gd name="T48" fmla="*/ 23 w 46"/>
                <a:gd name="T49" fmla="*/ 47 h 57"/>
                <a:gd name="T50" fmla="*/ 22 w 46"/>
                <a:gd name="T51" fmla="*/ 48 h 57"/>
                <a:gd name="T52" fmla="*/ 24 w 46"/>
                <a:gd name="T53" fmla="*/ 55 h 57"/>
                <a:gd name="T54" fmla="*/ 20 w 46"/>
                <a:gd name="T55" fmla="*/ 52 h 57"/>
                <a:gd name="T56" fmla="*/ 17 w 46"/>
                <a:gd name="T57" fmla="*/ 52 h 57"/>
                <a:gd name="T58" fmla="*/ 14 w 46"/>
                <a:gd name="T59" fmla="*/ 52 h 57"/>
                <a:gd name="T60" fmla="*/ 12 w 46"/>
                <a:gd name="T61" fmla="*/ 48 h 57"/>
                <a:gd name="T62" fmla="*/ 8 w 46"/>
                <a:gd name="T63" fmla="*/ 41 h 57"/>
                <a:gd name="T64" fmla="*/ 13 w 46"/>
                <a:gd name="T65" fmla="*/ 36 h 57"/>
                <a:gd name="T66" fmla="*/ 21 w 46"/>
                <a:gd name="T67" fmla="*/ 40 h 57"/>
                <a:gd name="T68" fmla="*/ 20 w 46"/>
                <a:gd name="T69" fmla="*/ 37 h 57"/>
                <a:gd name="T70" fmla="*/ 17 w 46"/>
                <a:gd name="T71" fmla="*/ 36 h 57"/>
                <a:gd name="T72" fmla="*/ 9 w 46"/>
                <a:gd name="T73" fmla="*/ 35 h 57"/>
                <a:gd name="T74" fmla="*/ 5 w 46"/>
                <a:gd name="T75" fmla="*/ 32 h 57"/>
                <a:gd name="T76" fmla="*/ 6 w 46"/>
                <a:gd name="T77" fmla="*/ 29 h 57"/>
                <a:gd name="T78" fmla="*/ 4 w 46"/>
                <a:gd name="T79" fmla="*/ 28 h 57"/>
                <a:gd name="T80" fmla="*/ 0 w 46"/>
                <a:gd name="T81" fmla="*/ 22 h 57"/>
                <a:gd name="T82" fmla="*/ 4 w 46"/>
                <a:gd name="T83" fmla="*/ 17 h 57"/>
                <a:gd name="T84" fmla="*/ 6 w 46"/>
                <a:gd name="T85" fmla="*/ 9 h 57"/>
                <a:gd name="T86" fmla="*/ 14 w 46"/>
                <a:gd name="T87" fmla="*/ 7 h 57"/>
                <a:gd name="T88" fmla="*/ 22 w 46"/>
                <a:gd name="T89" fmla="*/ 5 h 57"/>
                <a:gd name="T90" fmla="*/ 33 w 46"/>
                <a:gd name="T91" fmla="*/ 4 h 57"/>
                <a:gd name="T92" fmla="*/ 43 w 46"/>
                <a:gd name="T93" fmla="*/ 3 h 57"/>
                <a:gd name="T94" fmla="*/ 46 w 46"/>
                <a:gd name="T95" fmla="*/ 3 h 57"/>
                <a:gd name="T96" fmla="*/ 42 w 46"/>
                <a:gd name="T97" fmla="*/ 1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 h="57">
                  <a:moveTo>
                    <a:pt x="42" y="10"/>
                  </a:moveTo>
                  <a:cubicBezTo>
                    <a:pt x="42" y="10"/>
                    <a:pt x="43" y="10"/>
                    <a:pt x="42" y="10"/>
                  </a:cubicBezTo>
                  <a:cubicBezTo>
                    <a:pt x="41" y="10"/>
                    <a:pt x="40" y="10"/>
                    <a:pt x="39" y="9"/>
                  </a:cubicBezTo>
                  <a:cubicBezTo>
                    <a:pt x="38" y="9"/>
                    <a:pt x="38" y="9"/>
                    <a:pt x="37" y="9"/>
                  </a:cubicBezTo>
                  <a:cubicBezTo>
                    <a:pt x="37" y="8"/>
                    <a:pt x="36" y="7"/>
                    <a:pt x="35" y="8"/>
                  </a:cubicBezTo>
                  <a:cubicBezTo>
                    <a:pt x="34" y="9"/>
                    <a:pt x="34" y="10"/>
                    <a:pt x="33" y="10"/>
                  </a:cubicBezTo>
                  <a:cubicBezTo>
                    <a:pt x="32" y="9"/>
                    <a:pt x="31" y="9"/>
                    <a:pt x="31" y="9"/>
                  </a:cubicBezTo>
                  <a:cubicBezTo>
                    <a:pt x="31" y="9"/>
                    <a:pt x="30" y="9"/>
                    <a:pt x="29" y="10"/>
                  </a:cubicBezTo>
                  <a:cubicBezTo>
                    <a:pt x="29" y="11"/>
                    <a:pt x="29" y="11"/>
                    <a:pt x="28" y="11"/>
                  </a:cubicBezTo>
                  <a:cubicBezTo>
                    <a:pt x="27" y="11"/>
                    <a:pt x="26" y="10"/>
                    <a:pt x="26" y="10"/>
                  </a:cubicBezTo>
                  <a:cubicBezTo>
                    <a:pt x="26" y="10"/>
                    <a:pt x="25" y="11"/>
                    <a:pt x="26" y="12"/>
                  </a:cubicBezTo>
                  <a:cubicBezTo>
                    <a:pt x="26" y="12"/>
                    <a:pt x="27" y="12"/>
                    <a:pt x="27" y="13"/>
                  </a:cubicBezTo>
                  <a:cubicBezTo>
                    <a:pt x="27" y="13"/>
                    <a:pt x="26" y="14"/>
                    <a:pt x="27" y="14"/>
                  </a:cubicBezTo>
                  <a:cubicBezTo>
                    <a:pt x="27" y="14"/>
                    <a:pt x="27" y="14"/>
                    <a:pt x="28" y="14"/>
                  </a:cubicBezTo>
                  <a:cubicBezTo>
                    <a:pt x="28" y="14"/>
                    <a:pt x="29" y="14"/>
                    <a:pt x="29" y="14"/>
                  </a:cubicBezTo>
                  <a:cubicBezTo>
                    <a:pt x="29" y="15"/>
                    <a:pt x="29" y="15"/>
                    <a:pt x="30" y="15"/>
                  </a:cubicBezTo>
                  <a:cubicBezTo>
                    <a:pt x="30" y="16"/>
                    <a:pt x="31" y="17"/>
                    <a:pt x="31" y="17"/>
                  </a:cubicBezTo>
                  <a:cubicBezTo>
                    <a:pt x="31" y="17"/>
                    <a:pt x="30" y="17"/>
                    <a:pt x="30" y="17"/>
                  </a:cubicBezTo>
                  <a:cubicBezTo>
                    <a:pt x="29" y="16"/>
                    <a:pt x="29" y="16"/>
                    <a:pt x="29" y="16"/>
                  </a:cubicBezTo>
                  <a:cubicBezTo>
                    <a:pt x="29" y="15"/>
                    <a:pt x="28" y="16"/>
                    <a:pt x="28" y="16"/>
                  </a:cubicBezTo>
                  <a:cubicBezTo>
                    <a:pt x="28" y="15"/>
                    <a:pt x="27" y="15"/>
                    <a:pt x="27" y="15"/>
                  </a:cubicBezTo>
                  <a:cubicBezTo>
                    <a:pt x="27" y="14"/>
                    <a:pt x="27" y="15"/>
                    <a:pt x="26" y="15"/>
                  </a:cubicBezTo>
                  <a:cubicBezTo>
                    <a:pt x="26" y="15"/>
                    <a:pt x="26" y="16"/>
                    <a:pt x="26" y="16"/>
                  </a:cubicBezTo>
                  <a:cubicBezTo>
                    <a:pt x="27" y="16"/>
                    <a:pt x="28" y="17"/>
                    <a:pt x="28" y="17"/>
                  </a:cubicBezTo>
                  <a:cubicBezTo>
                    <a:pt x="28" y="18"/>
                    <a:pt x="28" y="19"/>
                    <a:pt x="28" y="19"/>
                  </a:cubicBezTo>
                  <a:cubicBezTo>
                    <a:pt x="27" y="19"/>
                    <a:pt x="26" y="18"/>
                    <a:pt x="26" y="17"/>
                  </a:cubicBezTo>
                  <a:cubicBezTo>
                    <a:pt x="26" y="16"/>
                    <a:pt x="25" y="16"/>
                    <a:pt x="25" y="16"/>
                  </a:cubicBezTo>
                  <a:cubicBezTo>
                    <a:pt x="24" y="15"/>
                    <a:pt x="24" y="15"/>
                    <a:pt x="24" y="15"/>
                  </a:cubicBezTo>
                  <a:cubicBezTo>
                    <a:pt x="24" y="15"/>
                    <a:pt x="23" y="15"/>
                    <a:pt x="23" y="16"/>
                  </a:cubicBezTo>
                  <a:cubicBezTo>
                    <a:pt x="23" y="16"/>
                    <a:pt x="23" y="17"/>
                    <a:pt x="24" y="17"/>
                  </a:cubicBezTo>
                  <a:cubicBezTo>
                    <a:pt x="24" y="17"/>
                    <a:pt x="25" y="18"/>
                    <a:pt x="26" y="19"/>
                  </a:cubicBezTo>
                  <a:cubicBezTo>
                    <a:pt x="26" y="19"/>
                    <a:pt x="25" y="19"/>
                    <a:pt x="24" y="19"/>
                  </a:cubicBezTo>
                  <a:cubicBezTo>
                    <a:pt x="24" y="19"/>
                    <a:pt x="23" y="19"/>
                    <a:pt x="23" y="18"/>
                  </a:cubicBezTo>
                  <a:cubicBezTo>
                    <a:pt x="23" y="17"/>
                    <a:pt x="23" y="16"/>
                    <a:pt x="23" y="16"/>
                  </a:cubicBezTo>
                  <a:cubicBezTo>
                    <a:pt x="22" y="15"/>
                    <a:pt x="20" y="15"/>
                    <a:pt x="20" y="15"/>
                  </a:cubicBezTo>
                  <a:cubicBezTo>
                    <a:pt x="20" y="14"/>
                    <a:pt x="19" y="14"/>
                    <a:pt x="20" y="13"/>
                  </a:cubicBezTo>
                  <a:cubicBezTo>
                    <a:pt x="20" y="13"/>
                    <a:pt x="20" y="12"/>
                    <a:pt x="20" y="12"/>
                  </a:cubicBezTo>
                  <a:cubicBezTo>
                    <a:pt x="18" y="13"/>
                    <a:pt x="18" y="13"/>
                    <a:pt x="18" y="13"/>
                  </a:cubicBezTo>
                  <a:cubicBezTo>
                    <a:pt x="18" y="13"/>
                    <a:pt x="18" y="15"/>
                    <a:pt x="18" y="16"/>
                  </a:cubicBezTo>
                  <a:cubicBezTo>
                    <a:pt x="18" y="17"/>
                    <a:pt x="17" y="17"/>
                    <a:pt x="18" y="18"/>
                  </a:cubicBezTo>
                  <a:cubicBezTo>
                    <a:pt x="18" y="19"/>
                    <a:pt x="19" y="20"/>
                    <a:pt x="20" y="21"/>
                  </a:cubicBezTo>
                  <a:cubicBezTo>
                    <a:pt x="20" y="21"/>
                    <a:pt x="20" y="22"/>
                    <a:pt x="21" y="23"/>
                  </a:cubicBezTo>
                  <a:cubicBezTo>
                    <a:pt x="21" y="23"/>
                    <a:pt x="22" y="24"/>
                    <a:pt x="23" y="25"/>
                  </a:cubicBezTo>
                  <a:cubicBezTo>
                    <a:pt x="23" y="26"/>
                    <a:pt x="24" y="27"/>
                    <a:pt x="24" y="27"/>
                  </a:cubicBezTo>
                  <a:cubicBezTo>
                    <a:pt x="23" y="27"/>
                    <a:pt x="22" y="29"/>
                    <a:pt x="22" y="28"/>
                  </a:cubicBezTo>
                  <a:cubicBezTo>
                    <a:pt x="22" y="27"/>
                    <a:pt x="23" y="27"/>
                    <a:pt x="22" y="26"/>
                  </a:cubicBezTo>
                  <a:cubicBezTo>
                    <a:pt x="22" y="25"/>
                    <a:pt x="22" y="26"/>
                    <a:pt x="21" y="25"/>
                  </a:cubicBezTo>
                  <a:cubicBezTo>
                    <a:pt x="20" y="25"/>
                    <a:pt x="20" y="26"/>
                    <a:pt x="20" y="27"/>
                  </a:cubicBezTo>
                  <a:cubicBezTo>
                    <a:pt x="20" y="28"/>
                    <a:pt x="21" y="28"/>
                    <a:pt x="21" y="28"/>
                  </a:cubicBezTo>
                  <a:cubicBezTo>
                    <a:pt x="22" y="28"/>
                    <a:pt x="22" y="29"/>
                    <a:pt x="22" y="29"/>
                  </a:cubicBezTo>
                  <a:cubicBezTo>
                    <a:pt x="21" y="29"/>
                    <a:pt x="21" y="30"/>
                    <a:pt x="21" y="30"/>
                  </a:cubicBezTo>
                  <a:cubicBezTo>
                    <a:pt x="22" y="30"/>
                    <a:pt x="22" y="29"/>
                    <a:pt x="23" y="29"/>
                  </a:cubicBezTo>
                  <a:cubicBezTo>
                    <a:pt x="23" y="29"/>
                    <a:pt x="24" y="29"/>
                    <a:pt x="24" y="29"/>
                  </a:cubicBezTo>
                  <a:cubicBezTo>
                    <a:pt x="25" y="29"/>
                    <a:pt x="25" y="30"/>
                    <a:pt x="25" y="31"/>
                  </a:cubicBezTo>
                  <a:cubicBezTo>
                    <a:pt x="25" y="31"/>
                    <a:pt x="26" y="31"/>
                    <a:pt x="27" y="32"/>
                  </a:cubicBezTo>
                  <a:cubicBezTo>
                    <a:pt x="27" y="32"/>
                    <a:pt x="28" y="33"/>
                    <a:pt x="28" y="33"/>
                  </a:cubicBezTo>
                  <a:cubicBezTo>
                    <a:pt x="29" y="32"/>
                    <a:pt x="29" y="33"/>
                    <a:pt x="30" y="33"/>
                  </a:cubicBezTo>
                  <a:cubicBezTo>
                    <a:pt x="30" y="34"/>
                    <a:pt x="30" y="34"/>
                    <a:pt x="30" y="35"/>
                  </a:cubicBezTo>
                  <a:cubicBezTo>
                    <a:pt x="30" y="35"/>
                    <a:pt x="30" y="36"/>
                    <a:pt x="31" y="37"/>
                  </a:cubicBezTo>
                  <a:cubicBezTo>
                    <a:pt x="31" y="37"/>
                    <a:pt x="31" y="38"/>
                    <a:pt x="32" y="38"/>
                  </a:cubicBezTo>
                  <a:cubicBezTo>
                    <a:pt x="32" y="38"/>
                    <a:pt x="33" y="38"/>
                    <a:pt x="33" y="39"/>
                  </a:cubicBezTo>
                  <a:cubicBezTo>
                    <a:pt x="34" y="39"/>
                    <a:pt x="33" y="41"/>
                    <a:pt x="33" y="40"/>
                  </a:cubicBezTo>
                  <a:cubicBezTo>
                    <a:pt x="32" y="40"/>
                    <a:pt x="32" y="39"/>
                    <a:pt x="31" y="39"/>
                  </a:cubicBezTo>
                  <a:cubicBezTo>
                    <a:pt x="30" y="38"/>
                    <a:pt x="30" y="37"/>
                    <a:pt x="30" y="37"/>
                  </a:cubicBezTo>
                  <a:cubicBezTo>
                    <a:pt x="29" y="36"/>
                    <a:pt x="29" y="35"/>
                    <a:pt x="29" y="35"/>
                  </a:cubicBezTo>
                  <a:cubicBezTo>
                    <a:pt x="28" y="35"/>
                    <a:pt x="28" y="35"/>
                    <a:pt x="27" y="35"/>
                  </a:cubicBezTo>
                  <a:cubicBezTo>
                    <a:pt x="26" y="35"/>
                    <a:pt x="26" y="35"/>
                    <a:pt x="26" y="34"/>
                  </a:cubicBezTo>
                  <a:cubicBezTo>
                    <a:pt x="26" y="33"/>
                    <a:pt x="26" y="34"/>
                    <a:pt x="25" y="33"/>
                  </a:cubicBezTo>
                  <a:cubicBezTo>
                    <a:pt x="25" y="33"/>
                    <a:pt x="24" y="32"/>
                    <a:pt x="23" y="31"/>
                  </a:cubicBezTo>
                  <a:cubicBezTo>
                    <a:pt x="23" y="31"/>
                    <a:pt x="23" y="31"/>
                    <a:pt x="23" y="31"/>
                  </a:cubicBezTo>
                  <a:cubicBezTo>
                    <a:pt x="22" y="30"/>
                    <a:pt x="21" y="30"/>
                    <a:pt x="20" y="30"/>
                  </a:cubicBezTo>
                  <a:cubicBezTo>
                    <a:pt x="20" y="30"/>
                    <a:pt x="19" y="30"/>
                    <a:pt x="19" y="30"/>
                  </a:cubicBezTo>
                  <a:cubicBezTo>
                    <a:pt x="18" y="30"/>
                    <a:pt x="19" y="31"/>
                    <a:pt x="20" y="31"/>
                  </a:cubicBezTo>
                  <a:cubicBezTo>
                    <a:pt x="21" y="32"/>
                    <a:pt x="21" y="31"/>
                    <a:pt x="22" y="31"/>
                  </a:cubicBezTo>
                  <a:cubicBezTo>
                    <a:pt x="22" y="32"/>
                    <a:pt x="22" y="32"/>
                    <a:pt x="22" y="32"/>
                  </a:cubicBezTo>
                  <a:cubicBezTo>
                    <a:pt x="23" y="33"/>
                    <a:pt x="23" y="32"/>
                    <a:pt x="23" y="32"/>
                  </a:cubicBezTo>
                  <a:cubicBezTo>
                    <a:pt x="24" y="32"/>
                    <a:pt x="23" y="33"/>
                    <a:pt x="24" y="33"/>
                  </a:cubicBezTo>
                  <a:cubicBezTo>
                    <a:pt x="24" y="34"/>
                    <a:pt x="24" y="34"/>
                    <a:pt x="25" y="34"/>
                  </a:cubicBezTo>
                  <a:cubicBezTo>
                    <a:pt x="25" y="34"/>
                    <a:pt x="25" y="34"/>
                    <a:pt x="26" y="35"/>
                  </a:cubicBezTo>
                  <a:cubicBezTo>
                    <a:pt x="26" y="35"/>
                    <a:pt x="26" y="36"/>
                    <a:pt x="27" y="36"/>
                  </a:cubicBezTo>
                  <a:cubicBezTo>
                    <a:pt x="27" y="36"/>
                    <a:pt x="28" y="36"/>
                    <a:pt x="29" y="37"/>
                  </a:cubicBezTo>
                  <a:cubicBezTo>
                    <a:pt x="29" y="37"/>
                    <a:pt x="30" y="38"/>
                    <a:pt x="29" y="38"/>
                  </a:cubicBezTo>
                  <a:cubicBezTo>
                    <a:pt x="29" y="39"/>
                    <a:pt x="29" y="40"/>
                    <a:pt x="29" y="40"/>
                  </a:cubicBezTo>
                  <a:cubicBezTo>
                    <a:pt x="29" y="41"/>
                    <a:pt x="30" y="42"/>
                    <a:pt x="30" y="42"/>
                  </a:cubicBezTo>
                  <a:cubicBezTo>
                    <a:pt x="30" y="43"/>
                    <a:pt x="30" y="44"/>
                    <a:pt x="29" y="43"/>
                  </a:cubicBezTo>
                  <a:cubicBezTo>
                    <a:pt x="29" y="43"/>
                    <a:pt x="28" y="42"/>
                    <a:pt x="27" y="41"/>
                  </a:cubicBezTo>
                  <a:cubicBezTo>
                    <a:pt x="27" y="41"/>
                    <a:pt x="27" y="40"/>
                    <a:pt x="26" y="40"/>
                  </a:cubicBezTo>
                  <a:cubicBezTo>
                    <a:pt x="26" y="40"/>
                    <a:pt x="26" y="41"/>
                    <a:pt x="25" y="41"/>
                  </a:cubicBezTo>
                  <a:cubicBezTo>
                    <a:pt x="25" y="41"/>
                    <a:pt x="25" y="41"/>
                    <a:pt x="25" y="40"/>
                  </a:cubicBezTo>
                  <a:cubicBezTo>
                    <a:pt x="24" y="40"/>
                    <a:pt x="24" y="40"/>
                    <a:pt x="24" y="40"/>
                  </a:cubicBezTo>
                  <a:cubicBezTo>
                    <a:pt x="23" y="40"/>
                    <a:pt x="23" y="40"/>
                    <a:pt x="22" y="40"/>
                  </a:cubicBezTo>
                  <a:cubicBezTo>
                    <a:pt x="22" y="40"/>
                    <a:pt x="22" y="41"/>
                    <a:pt x="22" y="41"/>
                  </a:cubicBezTo>
                  <a:cubicBezTo>
                    <a:pt x="23" y="41"/>
                    <a:pt x="23" y="41"/>
                    <a:pt x="23" y="42"/>
                  </a:cubicBezTo>
                  <a:cubicBezTo>
                    <a:pt x="23" y="42"/>
                    <a:pt x="23" y="43"/>
                    <a:pt x="23" y="44"/>
                  </a:cubicBezTo>
                  <a:cubicBezTo>
                    <a:pt x="24" y="44"/>
                    <a:pt x="24" y="44"/>
                    <a:pt x="24" y="44"/>
                  </a:cubicBezTo>
                  <a:cubicBezTo>
                    <a:pt x="25" y="44"/>
                    <a:pt x="25" y="44"/>
                    <a:pt x="26" y="45"/>
                  </a:cubicBezTo>
                  <a:cubicBezTo>
                    <a:pt x="26" y="45"/>
                    <a:pt x="26" y="46"/>
                    <a:pt x="25" y="46"/>
                  </a:cubicBezTo>
                  <a:cubicBezTo>
                    <a:pt x="25" y="46"/>
                    <a:pt x="24" y="45"/>
                    <a:pt x="24" y="46"/>
                  </a:cubicBezTo>
                  <a:cubicBezTo>
                    <a:pt x="24" y="46"/>
                    <a:pt x="24" y="46"/>
                    <a:pt x="24" y="47"/>
                  </a:cubicBezTo>
                  <a:cubicBezTo>
                    <a:pt x="23" y="47"/>
                    <a:pt x="23" y="48"/>
                    <a:pt x="23" y="47"/>
                  </a:cubicBezTo>
                  <a:cubicBezTo>
                    <a:pt x="23" y="46"/>
                    <a:pt x="23" y="45"/>
                    <a:pt x="22" y="45"/>
                  </a:cubicBezTo>
                  <a:cubicBezTo>
                    <a:pt x="22" y="45"/>
                    <a:pt x="21" y="44"/>
                    <a:pt x="21" y="44"/>
                  </a:cubicBezTo>
                  <a:cubicBezTo>
                    <a:pt x="20" y="44"/>
                    <a:pt x="20" y="45"/>
                    <a:pt x="20" y="46"/>
                  </a:cubicBezTo>
                  <a:cubicBezTo>
                    <a:pt x="21" y="47"/>
                    <a:pt x="21" y="47"/>
                    <a:pt x="22" y="48"/>
                  </a:cubicBezTo>
                  <a:cubicBezTo>
                    <a:pt x="22" y="49"/>
                    <a:pt x="22" y="50"/>
                    <a:pt x="22" y="51"/>
                  </a:cubicBezTo>
                  <a:cubicBezTo>
                    <a:pt x="23" y="51"/>
                    <a:pt x="23" y="52"/>
                    <a:pt x="23" y="52"/>
                  </a:cubicBezTo>
                  <a:cubicBezTo>
                    <a:pt x="23" y="53"/>
                    <a:pt x="22" y="53"/>
                    <a:pt x="23" y="54"/>
                  </a:cubicBezTo>
                  <a:cubicBezTo>
                    <a:pt x="23" y="54"/>
                    <a:pt x="24" y="55"/>
                    <a:pt x="24" y="55"/>
                  </a:cubicBezTo>
                  <a:cubicBezTo>
                    <a:pt x="24" y="56"/>
                    <a:pt x="24" y="57"/>
                    <a:pt x="23" y="56"/>
                  </a:cubicBezTo>
                  <a:cubicBezTo>
                    <a:pt x="23" y="56"/>
                    <a:pt x="23" y="55"/>
                    <a:pt x="22" y="55"/>
                  </a:cubicBezTo>
                  <a:cubicBezTo>
                    <a:pt x="22" y="55"/>
                    <a:pt x="21" y="54"/>
                    <a:pt x="21" y="53"/>
                  </a:cubicBezTo>
                  <a:cubicBezTo>
                    <a:pt x="21" y="53"/>
                    <a:pt x="20" y="52"/>
                    <a:pt x="20" y="52"/>
                  </a:cubicBezTo>
                  <a:cubicBezTo>
                    <a:pt x="20" y="52"/>
                    <a:pt x="19" y="52"/>
                    <a:pt x="19" y="53"/>
                  </a:cubicBezTo>
                  <a:cubicBezTo>
                    <a:pt x="19" y="54"/>
                    <a:pt x="19" y="55"/>
                    <a:pt x="18" y="55"/>
                  </a:cubicBezTo>
                  <a:cubicBezTo>
                    <a:pt x="18" y="56"/>
                    <a:pt x="18" y="55"/>
                    <a:pt x="18" y="55"/>
                  </a:cubicBezTo>
                  <a:cubicBezTo>
                    <a:pt x="18" y="54"/>
                    <a:pt x="17" y="53"/>
                    <a:pt x="17" y="52"/>
                  </a:cubicBezTo>
                  <a:cubicBezTo>
                    <a:pt x="17" y="52"/>
                    <a:pt x="16" y="51"/>
                    <a:pt x="16" y="51"/>
                  </a:cubicBezTo>
                  <a:cubicBezTo>
                    <a:pt x="16" y="50"/>
                    <a:pt x="16" y="50"/>
                    <a:pt x="15" y="50"/>
                  </a:cubicBezTo>
                  <a:cubicBezTo>
                    <a:pt x="15" y="50"/>
                    <a:pt x="15" y="50"/>
                    <a:pt x="15" y="51"/>
                  </a:cubicBezTo>
                  <a:cubicBezTo>
                    <a:pt x="14" y="51"/>
                    <a:pt x="15" y="52"/>
                    <a:pt x="14" y="52"/>
                  </a:cubicBezTo>
                  <a:cubicBezTo>
                    <a:pt x="14" y="52"/>
                    <a:pt x="13" y="53"/>
                    <a:pt x="13" y="52"/>
                  </a:cubicBezTo>
                  <a:cubicBezTo>
                    <a:pt x="13" y="51"/>
                    <a:pt x="12" y="50"/>
                    <a:pt x="12" y="50"/>
                  </a:cubicBezTo>
                  <a:cubicBezTo>
                    <a:pt x="12" y="50"/>
                    <a:pt x="12" y="50"/>
                    <a:pt x="12" y="50"/>
                  </a:cubicBezTo>
                  <a:cubicBezTo>
                    <a:pt x="12" y="48"/>
                    <a:pt x="12" y="48"/>
                    <a:pt x="12" y="48"/>
                  </a:cubicBezTo>
                  <a:cubicBezTo>
                    <a:pt x="12" y="48"/>
                    <a:pt x="13" y="47"/>
                    <a:pt x="12" y="47"/>
                  </a:cubicBezTo>
                  <a:cubicBezTo>
                    <a:pt x="12" y="46"/>
                    <a:pt x="12" y="45"/>
                    <a:pt x="11" y="44"/>
                  </a:cubicBezTo>
                  <a:cubicBezTo>
                    <a:pt x="11" y="44"/>
                    <a:pt x="10" y="43"/>
                    <a:pt x="9" y="42"/>
                  </a:cubicBezTo>
                  <a:cubicBezTo>
                    <a:pt x="9" y="42"/>
                    <a:pt x="8" y="41"/>
                    <a:pt x="8" y="41"/>
                  </a:cubicBezTo>
                  <a:cubicBezTo>
                    <a:pt x="8" y="40"/>
                    <a:pt x="9" y="39"/>
                    <a:pt x="10" y="38"/>
                  </a:cubicBezTo>
                  <a:cubicBezTo>
                    <a:pt x="10" y="38"/>
                    <a:pt x="11" y="37"/>
                    <a:pt x="11" y="37"/>
                  </a:cubicBezTo>
                  <a:cubicBezTo>
                    <a:pt x="11" y="38"/>
                    <a:pt x="12" y="38"/>
                    <a:pt x="12" y="37"/>
                  </a:cubicBezTo>
                  <a:cubicBezTo>
                    <a:pt x="12" y="37"/>
                    <a:pt x="13" y="36"/>
                    <a:pt x="13" y="36"/>
                  </a:cubicBezTo>
                  <a:cubicBezTo>
                    <a:pt x="14" y="36"/>
                    <a:pt x="14" y="36"/>
                    <a:pt x="15" y="37"/>
                  </a:cubicBezTo>
                  <a:cubicBezTo>
                    <a:pt x="15" y="37"/>
                    <a:pt x="17" y="38"/>
                    <a:pt x="18" y="38"/>
                  </a:cubicBezTo>
                  <a:cubicBezTo>
                    <a:pt x="18" y="38"/>
                    <a:pt x="19" y="39"/>
                    <a:pt x="20" y="39"/>
                  </a:cubicBezTo>
                  <a:cubicBezTo>
                    <a:pt x="20" y="40"/>
                    <a:pt x="20" y="41"/>
                    <a:pt x="21" y="40"/>
                  </a:cubicBezTo>
                  <a:cubicBezTo>
                    <a:pt x="21" y="39"/>
                    <a:pt x="21" y="39"/>
                    <a:pt x="22" y="39"/>
                  </a:cubicBezTo>
                  <a:cubicBezTo>
                    <a:pt x="23" y="39"/>
                    <a:pt x="23" y="38"/>
                    <a:pt x="23" y="38"/>
                  </a:cubicBezTo>
                  <a:cubicBezTo>
                    <a:pt x="23" y="37"/>
                    <a:pt x="22" y="37"/>
                    <a:pt x="22" y="37"/>
                  </a:cubicBezTo>
                  <a:cubicBezTo>
                    <a:pt x="21" y="37"/>
                    <a:pt x="20" y="38"/>
                    <a:pt x="20" y="37"/>
                  </a:cubicBezTo>
                  <a:cubicBezTo>
                    <a:pt x="20" y="37"/>
                    <a:pt x="19" y="36"/>
                    <a:pt x="19" y="36"/>
                  </a:cubicBezTo>
                  <a:cubicBezTo>
                    <a:pt x="19" y="36"/>
                    <a:pt x="19" y="37"/>
                    <a:pt x="18" y="36"/>
                  </a:cubicBezTo>
                  <a:cubicBezTo>
                    <a:pt x="18" y="36"/>
                    <a:pt x="18" y="35"/>
                    <a:pt x="17" y="35"/>
                  </a:cubicBezTo>
                  <a:cubicBezTo>
                    <a:pt x="17" y="35"/>
                    <a:pt x="17" y="36"/>
                    <a:pt x="17" y="36"/>
                  </a:cubicBezTo>
                  <a:cubicBezTo>
                    <a:pt x="16" y="36"/>
                    <a:pt x="15" y="36"/>
                    <a:pt x="15" y="35"/>
                  </a:cubicBezTo>
                  <a:cubicBezTo>
                    <a:pt x="15" y="35"/>
                    <a:pt x="13" y="36"/>
                    <a:pt x="12" y="36"/>
                  </a:cubicBezTo>
                  <a:cubicBezTo>
                    <a:pt x="11" y="36"/>
                    <a:pt x="10" y="36"/>
                    <a:pt x="10" y="36"/>
                  </a:cubicBezTo>
                  <a:cubicBezTo>
                    <a:pt x="10" y="35"/>
                    <a:pt x="9" y="34"/>
                    <a:pt x="9" y="35"/>
                  </a:cubicBezTo>
                  <a:cubicBezTo>
                    <a:pt x="9" y="35"/>
                    <a:pt x="8" y="37"/>
                    <a:pt x="8" y="36"/>
                  </a:cubicBezTo>
                  <a:cubicBezTo>
                    <a:pt x="8" y="35"/>
                    <a:pt x="7" y="34"/>
                    <a:pt x="7" y="33"/>
                  </a:cubicBezTo>
                  <a:cubicBezTo>
                    <a:pt x="7" y="33"/>
                    <a:pt x="6" y="32"/>
                    <a:pt x="6" y="32"/>
                  </a:cubicBezTo>
                  <a:cubicBezTo>
                    <a:pt x="5" y="31"/>
                    <a:pt x="5" y="31"/>
                    <a:pt x="5" y="32"/>
                  </a:cubicBezTo>
                  <a:cubicBezTo>
                    <a:pt x="5" y="33"/>
                    <a:pt x="4" y="33"/>
                    <a:pt x="4" y="33"/>
                  </a:cubicBezTo>
                  <a:cubicBezTo>
                    <a:pt x="4" y="33"/>
                    <a:pt x="4" y="32"/>
                    <a:pt x="4" y="31"/>
                  </a:cubicBezTo>
                  <a:cubicBezTo>
                    <a:pt x="4" y="31"/>
                    <a:pt x="5" y="30"/>
                    <a:pt x="5" y="30"/>
                  </a:cubicBezTo>
                  <a:cubicBezTo>
                    <a:pt x="5" y="29"/>
                    <a:pt x="6" y="29"/>
                    <a:pt x="6" y="29"/>
                  </a:cubicBezTo>
                  <a:cubicBezTo>
                    <a:pt x="7" y="29"/>
                    <a:pt x="7" y="30"/>
                    <a:pt x="8" y="30"/>
                  </a:cubicBezTo>
                  <a:cubicBezTo>
                    <a:pt x="8" y="29"/>
                    <a:pt x="7" y="29"/>
                    <a:pt x="7" y="29"/>
                  </a:cubicBezTo>
                  <a:cubicBezTo>
                    <a:pt x="7" y="29"/>
                    <a:pt x="6" y="28"/>
                    <a:pt x="5" y="28"/>
                  </a:cubicBezTo>
                  <a:cubicBezTo>
                    <a:pt x="5" y="28"/>
                    <a:pt x="5" y="29"/>
                    <a:pt x="4" y="28"/>
                  </a:cubicBezTo>
                  <a:cubicBezTo>
                    <a:pt x="4" y="28"/>
                    <a:pt x="4" y="27"/>
                    <a:pt x="3" y="27"/>
                  </a:cubicBezTo>
                  <a:cubicBezTo>
                    <a:pt x="3" y="26"/>
                    <a:pt x="2" y="27"/>
                    <a:pt x="2" y="26"/>
                  </a:cubicBezTo>
                  <a:cubicBezTo>
                    <a:pt x="1" y="25"/>
                    <a:pt x="1" y="24"/>
                    <a:pt x="1" y="24"/>
                  </a:cubicBezTo>
                  <a:cubicBezTo>
                    <a:pt x="1" y="23"/>
                    <a:pt x="0" y="23"/>
                    <a:pt x="0" y="22"/>
                  </a:cubicBezTo>
                  <a:cubicBezTo>
                    <a:pt x="1" y="22"/>
                    <a:pt x="1" y="22"/>
                    <a:pt x="1" y="22"/>
                  </a:cubicBezTo>
                  <a:cubicBezTo>
                    <a:pt x="1" y="21"/>
                    <a:pt x="2" y="21"/>
                    <a:pt x="2" y="20"/>
                  </a:cubicBezTo>
                  <a:cubicBezTo>
                    <a:pt x="1" y="19"/>
                    <a:pt x="2" y="18"/>
                    <a:pt x="2" y="18"/>
                  </a:cubicBezTo>
                  <a:cubicBezTo>
                    <a:pt x="3" y="17"/>
                    <a:pt x="3" y="18"/>
                    <a:pt x="4" y="17"/>
                  </a:cubicBezTo>
                  <a:cubicBezTo>
                    <a:pt x="4" y="17"/>
                    <a:pt x="4" y="16"/>
                    <a:pt x="5" y="15"/>
                  </a:cubicBezTo>
                  <a:cubicBezTo>
                    <a:pt x="5" y="14"/>
                    <a:pt x="6" y="14"/>
                    <a:pt x="6" y="13"/>
                  </a:cubicBezTo>
                  <a:cubicBezTo>
                    <a:pt x="7" y="12"/>
                    <a:pt x="6" y="11"/>
                    <a:pt x="6" y="10"/>
                  </a:cubicBezTo>
                  <a:cubicBezTo>
                    <a:pt x="6" y="9"/>
                    <a:pt x="6" y="9"/>
                    <a:pt x="6" y="9"/>
                  </a:cubicBezTo>
                  <a:cubicBezTo>
                    <a:pt x="7" y="9"/>
                    <a:pt x="7" y="9"/>
                    <a:pt x="7" y="9"/>
                  </a:cubicBezTo>
                  <a:cubicBezTo>
                    <a:pt x="7" y="9"/>
                    <a:pt x="9" y="9"/>
                    <a:pt x="10" y="9"/>
                  </a:cubicBezTo>
                  <a:cubicBezTo>
                    <a:pt x="11" y="9"/>
                    <a:pt x="11" y="8"/>
                    <a:pt x="12" y="8"/>
                  </a:cubicBezTo>
                  <a:cubicBezTo>
                    <a:pt x="13" y="7"/>
                    <a:pt x="13" y="6"/>
                    <a:pt x="14" y="7"/>
                  </a:cubicBezTo>
                  <a:cubicBezTo>
                    <a:pt x="15" y="7"/>
                    <a:pt x="15" y="6"/>
                    <a:pt x="16" y="6"/>
                  </a:cubicBezTo>
                  <a:cubicBezTo>
                    <a:pt x="17" y="6"/>
                    <a:pt x="18" y="6"/>
                    <a:pt x="19" y="5"/>
                  </a:cubicBezTo>
                  <a:cubicBezTo>
                    <a:pt x="19" y="5"/>
                    <a:pt x="19" y="4"/>
                    <a:pt x="19" y="4"/>
                  </a:cubicBezTo>
                  <a:cubicBezTo>
                    <a:pt x="19" y="4"/>
                    <a:pt x="21" y="5"/>
                    <a:pt x="22" y="5"/>
                  </a:cubicBezTo>
                  <a:cubicBezTo>
                    <a:pt x="23" y="4"/>
                    <a:pt x="24" y="4"/>
                    <a:pt x="25" y="4"/>
                  </a:cubicBezTo>
                  <a:cubicBezTo>
                    <a:pt x="26" y="4"/>
                    <a:pt x="27" y="3"/>
                    <a:pt x="28" y="3"/>
                  </a:cubicBezTo>
                  <a:cubicBezTo>
                    <a:pt x="29" y="2"/>
                    <a:pt x="30" y="2"/>
                    <a:pt x="31" y="3"/>
                  </a:cubicBezTo>
                  <a:cubicBezTo>
                    <a:pt x="32" y="3"/>
                    <a:pt x="32" y="4"/>
                    <a:pt x="33" y="4"/>
                  </a:cubicBezTo>
                  <a:cubicBezTo>
                    <a:pt x="34" y="4"/>
                    <a:pt x="34" y="4"/>
                    <a:pt x="35" y="4"/>
                  </a:cubicBezTo>
                  <a:cubicBezTo>
                    <a:pt x="36" y="5"/>
                    <a:pt x="36" y="6"/>
                    <a:pt x="37" y="5"/>
                  </a:cubicBezTo>
                  <a:cubicBezTo>
                    <a:pt x="38" y="5"/>
                    <a:pt x="39" y="5"/>
                    <a:pt x="40" y="5"/>
                  </a:cubicBezTo>
                  <a:cubicBezTo>
                    <a:pt x="41" y="5"/>
                    <a:pt x="43" y="4"/>
                    <a:pt x="43" y="3"/>
                  </a:cubicBezTo>
                  <a:cubicBezTo>
                    <a:pt x="43" y="2"/>
                    <a:pt x="42" y="1"/>
                    <a:pt x="42" y="1"/>
                  </a:cubicBezTo>
                  <a:cubicBezTo>
                    <a:pt x="43" y="0"/>
                    <a:pt x="44" y="0"/>
                    <a:pt x="44" y="0"/>
                  </a:cubicBezTo>
                  <a:cubicBezTo>
                    <a:pt x="44" y="1"/>
                    <a:pt x="45" y="1"/>
                    <a:pt x="45" y="1"/>
                  </a:cubicBezTo>
                  <a:cubicBezTo>
                    <a:pt x="46" y="2"/>
                    <a:pt x="46" y="2"/>
                    <a:pt x="46" y="3"/>
                  </a:cubicBezTo>
                  <a:cubicBezTo>
                    <a:pt x="46" y="3"/>
                    <a:pt x="46" y="4"/>
                    <a:pt x="45" y="4"/>
                  </a:cubicBezTo>
                  <a:cubicBezTo>
                    <a:pt x="45" y="5"/>
                    <a:pt x="44" y="6"/>
                    <a:pt x="44" y="7"/>
                  </a:cubicBezTo>
                  <a:cubicBezTo>
                    <a:pt x="44" y="8"/>
                    <a:pt x="44" y="8"/>
                    <a:pt x="44" y="9"/>
                  </a:cubicBezTo>
                  <a:cubicBezTo>
                    <a:pt x="44" y="9"/>
                    <a:pt x="42" y="10"/>
                    <a:pt x="42" y="10"/>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22" name="Freeform 702">
              <a:extLst>
                <a:ext uri="{FF2B5EF4-FFF2-40B4-BE49-F238E27FC236}">
                  <a16:creationId xmlns:a16="http://schemas.microsoft.com/office/drawing/2014/main" id="{18D90972-9831-488F-961B-A0AA123D1726}"/>
                </a:ext>
              </a:extLst>
            </p:cNvPr>
            <p:cNvSpPr>
              <a:spLocks/>
            </p:cNvSpPr>
            <p:nvPr/>
          </p:nvSpPr>
          <p:spPr bwMode="gray">
            <a:xfrm>
              <a:off x="8300009" y="3158462"/>
              <a:ext cx="8118" cy="8118"/>
            </a:xfrm>
            <a:custGeom>
              <a:avLst/>
              <a:gdLst>
                <a:gd name="T0" fmla="*/ 2 w 3"/>
                <a:gd name="T1" fmla="*/ 0 h 3"/>
                <a:gd name="T2" fmla="*/ 0 w 3"/>
                <a:gd name="T3" fmla="*/ 2 h 3"/>
                <a:gd name="T4" fmla="*/ 2 w 3"/>
                <a:gd name="T5" fmla="*/ 2 h 3"/>
                <a:gd name="T6" fmla="*/ 2 w 3"/>
                <a:gd name="T7" fmla="*/ 0 h 3"/>
              </a:gdLst>
              <a:ahLst/>
              <a:cxnLst>
                <a:cxn ang="0">
                  <a:pos x="T0" y="T1"/>
                </a:cxn>
                <a:cxn ang="0">
                  <a:pos x="T2" y="T3"/>
                </a:cxn>
                <a:cxn ang="0">
                  <a:pos x="T4" y="T5"/>
                </a:cxn>
                <a:cxn ang="0">
                  <a:pos x="T6" y="T7"/>
                </a:cxn>
              </a:cxnLst>
              <a:rect l="0" t="0" r="r" b="b"/>
              <a:pathLst>
                <a:path w="3" h="3">
                  <a:moveTo>
                    <a:pt x="2" y="0"/>
                  </a:moveTo>
                  <a:cubicBezTo>
                    <a:pt x="1" y="0"/>
                    <a:pt x="0" y="1"/>
                    <a:pt x="0" y="2"/>
                  </a:cubicBezTo>
                  <a:cubicBezTo>
                    <a:pt x="1" y="3"/>
                    <a:pt x="1" y="3"/>
                    <a:pt x="2" y="2"/>
                  </a:cubicBezTo>
                  <a:cubicBezTo>
                    <a:pt x="3" y="2"/>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23" name="Freeform 703">
              <a:extLst>
                <a:ext uri="{FF2B5EF4-FFF2-40B4-BE49-F238E27FC236}">
                  <a16:creationId xmlns:a16="http://schemas.microsoft.com/office/drawing/2014/main" id="{220B147E-EFAA-46EB-A3D7-62140FED518B}"/>
                </a:ext>
              </a:extLst>
            </p:cNvPr>
            <p:cNvSpPr>
              <a:spLocks/>
            </p:cNvSpPr>
            <p:nvPr/>
          </p:nvSpPr>
          <p:spPr bwMode="gray">
            <a:xfrm>
              <a:off x="8356834" y="3161168"/>
              <a:ext cx="2706" cy="5412"/>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0" y="0"/>
                    <a:pt x="0" y="1"/>
                    <a:pt x="0" y="2"/>
                  </a:cubicBezTo>
                  <a:cubicBezTo>
                    <a:pt x="0" y="2"/>
                    <a:pt x="1" y="2"/>
                    <a:pt x="1" y="2"/>
                  </a:cubicBezTo>
                  <a:cubicBezTo>
                    <a:pt x="1"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24" name="Freeform 704">
              <a:extLst>
                <a:ext uri="{FF2B5EF4-FFF2-40B4-BE49-F238E27FC236}">
                  <a16:creationId xmlns:a16="http://schemas.microsoft.com/office/drawing/2014/main" id="{1FDAADF9-EBE1-4F19-9A80-70D34E688335}"/>
                </a:ext>
              </a:extLst>
            </p:cNvPr>
            <p:cNvSpPr>
              <a:spLocks/>
            </p:cNvSpPr>
            <p:nvPr/>
          </p:nvSpPr>
          <p:spPr bwMode="gray">
            <a:xfrm>
              <a:off x="8320304" y="3166580"/>
              <a:ext cx="2706" cy="5412"/>
            </a:xfrm>
            <a:custGeom>
              <a:avLst/>
              <a:gdLst>
                <a:gd name="T0" fmla="*/ 0 w 1"/>
                <a:gd name="T1" fmla="*/ 0 h 2"/>
                <a:gd name="T2" fmla="*/ 0 w 1"/>
                <a:gd name="T3" fmla="*/ 1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2"/>
                    <a:pt x="0" y="2"/>
                    <a:pt x="1"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25" name="Freeform 705">
              <a:extLst>
                <a:ext uri="{FF2B5EF4-FFF2-40B4-BE49-F238E27FC236}">
                  <a16:creationId xmlns:a16="http://schemas.microsoft.com/office/drawing/2014/main" id="{1E644701-BF93-49CF-8D49-7B213AAD3D05}"/>
                </a:ext>
              </a:extLst>
            </p:cNvPr>
            <p:cNvSpPr>
              <a:spLocks/>
            </p:cNvSpPr>
            <p:nvPr/>
          </p:nvSpPr>
          <p:spPr bwMode="gray">
            <a:xfrm>
              <a:off x="8323010" y="3174698"/>
              <a:ext cx="5412" cy="4059"/>
            </a:xfrm>
            <a:custGeom>
              <a:avLst/>
              <a:gdLst>
                <a:gd name="T0" fmla="*/ 1 w 2"/>
                <a:gd name="T1" fmla="*/ 0 h 2"/>
                <a:gd name="T2" fmla="*/ 0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0"/>
                    <a:pt x="0" y="1"/>
                  </a:cubicBezTo>
                  <a:cubicBezTo>
                    <a:pt x="0" y="1"/>
                    <a:pt x="1" y="2"/>
                    <a:pt x="2"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26" name="Freeform 706">
              <a:extLst>
                <a:ext uri="{FF2B5EF4-FFF2-40B4-BE49-F238E27FC236}">
                  <a16:creationId xmlns:a16="http://schemas.microsoft.com/office/drawing/2014/main" id="{EC8A0755-B015-45D1-A0F8-38EE53D1654E}"/>
                </a:ext>
              </a:extLst>
            </p:cNvPr>
            <p:cNvSpPr>
              <a:spLocks/>
            </p:cNvSpPr>
            <p:nvPr/>
          </p:nvSpPr>
          <p:spPr bwMode="gray">
            <a:xfrm>
              <a:off x="8310833" y="3178758"/>
              <a:ext cx="9471" cy="8118"/>
            </a:xfrm>
            <a:custGeom>
              <a:avLst/>
              <a:gdLst>
                <a:gd name="T0" fmla="*/ 2 w 4"/>
                <a:gd name="T1" fmla="*/ 0 h 3"/>
                <a:gd name="T2" fmla="*/ 1 w 4"/>
                <a:gd name="T3" fmla="*/ 2 h 3"/>
                <a:gd name="T4" fmla="*/ 2 w 4"/>
                <a:gd name="T5" fmla="*/ 2 h 3"/>
                <a:gd name="T6" fmla="*/ 3 w 4"/>
                <a:gd name="T7" fmla="*/ 1 h 3"/>
                <a:gd name="T8" fmla="*/ 2 w 4"/>
                <a:gd name="T9" fmla="*/ 0 h 3"/>
              </a:gdLst>
              <a:ahLst/>
              <a:cxnLst>
                <a:cxn ang="0">
                  <a:pos x="T0" y="T1"/>
                </a:cxn>
                <a:cxn ang="0">
                  <a:pos x="T2" y="T3"/>
                </a:cxn>
                <a:cxn ang="0">
                  <a:pos x="T4" y="T5"/>
                </a:cxn>
                <a:cxn ang="0">
                  <a:pos x="T6" y="T7"/>
                </a:cxn>
                <a:cxn ang="0">
                  <a:pos x="T8" y="T9"/>
                </a:cxn>
              </a:cxnLst>
              <a:rect l="0" t="0" r="r" b="b"/>
              <a:pathLst>
                <a:path w="4" h="3">
                  <a:moveTo>
                    <a:pt x="2" y="0"/>
                  </a:moveTo>
                  <a:cubicBezTo>
                    <a:pt x="1" y="0"/>
                    <a:pt x="1" y="1"/>
                    <a:pt x="1" y="2"/>
                  </a:cubicBezTo>
                  <a:cubicBezTo>
                    <a:pt x="0" y="3"/>
                    <a:pt x="1" y="3"/>
                    <a:pt x="2" y="2"/>
                  </a:cubicBezTo>
                  <a:cubicBezTo>
                    <a:pt x="3" y="2"/>
                    <a:pt x="3" y="2"/>
                    <a:pt x="3" y="1"/>
                  </a:cubicBezTo>
                  <a:cubicBezTo>
                    <a:pt x="4" y="0"/>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27" name="Freeform 707">
              <a:extLst>
                <a:ext uri="{FF2B5EF4-FFF2-40B4-BE49-F238E27FC236}">
                  <a16:creationId xmlns:a16="http://schemas.microsoft.com/office/drawing/2014/main" id="{01E8F982-6EBD-4EF3-B491-295B42A69818}"/>
                </a:ext>
              </a:extLst>
            </p:cNvPr>
            <p:cNvSpPr>
              <a:spLocks/>
            </p:cNvSpPr>
            <p:nvPr/>
          </p:nvSpPr>
          <p:spPr bwMode="gray">
            <a:xfrm>
              <a:off x="8328422" y="3197699"/>
              <a:ext cx="16236" cy="12177"/>
            </a:xfrm>
            <a:custGeom>
              <a:avLst/>
              <a:gdLst>
                <a:gd name="T0" fmla="*/ 3 w 6"/>
                <a:gd name="T1" fmla="*/ 0 h 5"/>
                <a:gd name="T2" fmla="*/ 2 w 6"/>
                <a:gd name="T3" fmla="*/ 1 h 5"/>
                <a:gd name="T4" fmla="*/ 0 w 6"/>
                <a:gd name="T5" fmla="*/ 2 h 5"/>
                <a:gd name="T6" fmla="*/ 2 w 6"/>
                <a:gd name="T7" fmla="*/ 3 h 5"/>
                <a:gd name="T8" fmla="*/ 3 w 6"/>
                <a:gd name="T9" fmla="*/ 4 h 5"/>
                <a:gd name="T10" fmla="*/ 5 w 6"/>
                <a:gd name="T11" fmla="*/ 4 h 5"/>
                <a:gd name="T12" fmla="*/ 5 w 6"/>
                <a:gd name="T13" fmla="*/ 3 h 5"/>
                <a:gd name="T14" fmla="*/ 3 w 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3" y="0"/>
                  </a:moveTo>
                  <a:cubicBezTo>
                    <a:pt x="3" y="0"/>
                    <a:pt x="3" y="0"/>
                    <a:pt x="2" y="1"/>
                  </a:cubicBezTo>
                  <a:cubicBezTo>
                    <a:pt x="1" y="1"/>
                    <a:pt x="1" y="0"/>
                    <a:pt x="0" y="2"/>
                  </a:cubicBezTo>
                  <a:cubicBezTo>
                    <a:pt x="0" y="3"/>
                    <a:pt x="1" y="3"/>
                    <a:pt x="2" y="3"/>
                  </a:cubicBezTo>
                  <a:cubicBezTo>
                    <a:pt x="3" y="2"/>
                    <a:pt x="2" y="4"/>
                    <a:pt x="3" y="4"/>
                  </a:cubicBezTo>
                  <a:cubicBezTo>
                    <a:pt x="3" y="5"/>
                    <a:pt x="4" y="5"/>
                    <a:pt x="5" y="4"/>
                  </a:cubicBezTo>
                  <a:cubicBezTo>
                    <a:pt x="6" y="4"/>
                    <a:pt x="6" y="4"/>
                    <a:pt x="5" y="3"/>
                  </a:cubicBezTo>
                  <a:cubicBezTo>
                    <a:pt x="5" y="2"/>
                    <a:pt x="4" y="1"/>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28" name="Freeform 708">
              <a:extLst>
                <a:ext uri="{FF2B5EF4-FFF2-40B4-BE49-F238E27FC236}">
                  <a16:creationId xmlns:a16="http://schemas.microsoft.com/office/drawing/2014/main" id="{69EB9160-4804-4E35-9F87-7D2CA6275D1E}"/>
                </a:ext>
              </a:extLst>
            </p:cNvPr>
            <p:cNvSpPr>
              <a:spLocks/>
            </p:cNvSpPr>
            <p:nvPr/>
          </p:nvSpPr>
          <p:spPr bwMode="gray">
            <a:xfrm>
              <a:off x="8300009" y="3207170"/>
              <a:ext cx="8118" cy="8118"/>
            </a:xfrm>
            <a:custGeom>
              <a:avLst/>
              <a:gdLst>
                <a:gd name="T0" fmla="*/ 2 w 3"/>
                <a:gd name="T1" fmla="*/ 1 h 3"/>
                <a:gd name="T2" fmla="*/ 1 w 3"/>
                <a:gd name="T3" fmla="*/ 1 h 3"/>
                <a:gd name="T4" fmla="*/ 2 w 3"/>
                <a:gd name="T5" fmla="*/ 3 h 3"/>
                <a:gd name="T6" fmla="*/ 2 w 3"/>
                <a:gd name="T7" fmla="*/ 1 h 3"/>
              </a:gdLst>
              <a:ahLst/>
              <a:cxnLst>
                <a:cxn ang="0">
                  <a:pos x="T0" y="T1"/>
                </a:cxn>
                <a:cxn ang="0">
                  <a:pos x="T2" y="T3"/>
                </a:cxn>
                <a:cxn ang="0">
                  <a:pos x="T4" y="T5"/>
                </a:cxn>
                <a:cxn ang="0">
                  <a:pos x="T6" y="T7"/>
                </a:cxn>
              </a:cxnLst>
              <a:rect l="0" t="0" r="r" b="b"/>
              <a:pathLst>
                <a:path w="3" h="3">
                  <a:moveTo>
                    <a:pt x="2" y="1"/>
                  </a:moveTo>
                  <a:cubicBezTo>
                    <a:pt x="1" y="0"/>
                    <a:pt x="0" y="1"/>
                    <a:pt x="1" y="1"/>
                  </a:cubicBezTo>
                  <a:cubicBezTo>
                    <a:pt x="1" y="2"/>
                    <a:pt x="1" y="3"/>
                    <a:pt x="2" y="3"/>
                  </a:cubicBezTo>
                  <a:cubicBezTo>
                    <a:pt x="3" y="3"/>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29" name="Freeform 709">
              <a:extLst>
                <a:ext uri="{FF2B5EF4-FFF2-40B4-BE49-F238E27FC236}">
                  <a16:creationId xmlns:a16="http://schemas.microsoft.com/office/drawing/2014/main" id="{9680FAD4-5683-4A68-B5E7-F51512F8C523}"/>
                </a:ext>
              </a:extLst>
            </p:cNvPr>
            <p:cNvSpPr>
              <a:spLocks/>
            </p:cNvSpPr>
            <p:nvPr/>
          </p:nvSpPr>
          <p:spPr bwMode="gray">
            <a:xfrm>
              <a:off x="8328422" y="3217994"/>
              <a:ext cx="8118" cy="16236"/>
            </a:xfrm>
            <a:custGeom>
              <a:avLst/>
              <a:gdLst>
                <a:gd name="T0" fmla="*/ 2 w 3"/>
                <a:gd name="T1" fmla="*/ 0 h 6"/>
                <a:gd name="T2" fmla="*/ 0 w 3"/>
                <a:gd name="T3" fmla="*/ 1 h 6"/>
                <a:gd name="T4" fmla="*/ 1 w 3"/>
                <a:gd name="T5" fmla="*/ 3 h 6"/>
                <a:gd name="T6" fmla="*/ 1 w 3"/>
                <a:gd name="T7" fmla="*/ 5 h 6"/>
                <a:gd name="T8" fmla="*/ 3 w 3"/>
                <a:gd name="T9" fmla="*/ 4 h 6"/>
                <a:gd name="T10" fmla="*/ 2 w 3"/>
                <a:gd name="T11" fmla="*/ 0 h 6"/>
              </a:gdLst>
              <a:ahLst/>
              <a:cxnLst>
                <a:cxn ang="0">
                  <a:pos x="T0" y="T1"/>
                </a:cxn>
                <a:cxn ang="0">
                  <a:pos x="T2" y="T3"/>
                </a:cxn>
                <a:cxn ang="0">
                  <a:pos x="T4" y="T5"/>
                </a:cxn>
                <a:cxn ang="0">
                  <a:pos x="T6" y="T7"/>
                </a:cxn>
                <a:cxn ang="0">
                  <a:pos x="T8" y="T9"/>
                </a:cxn>
                <a:cxn ang="0">
                  <a:pos x="T10" y="T11"/>
                </a:cxn>
              </a:cxnLst>
              <a:rect l="0" t="0" r="r" b="b"/>
              <a:pathLst>
                <a:path w="3" h="6">
                  <a:moveTo>
                    <a:pt x="2" y="0"/>
                  </a:moveTo>
                  <a:cubicBezTo>
                    <a:pt x="1" y="0"/>
                    <a:pt x="0" y="0"/>
                    <a:pt x="0" y="1"/>
                  </a:cubicBezTo>
                  <a:cubicBezTo>
                    <a:pt x="0" y="2"/>
                    <a:pt x="2" y="2"/>
                    <a:pt x="1" y="3"/>
                  </a:cubicBezTo>
                  <a:cubicBezTo>
                    <a:pt x="1" y="3"/>
                    <a:pt x="1" y="4"/>
                    <a:pt x="1" y="5"/>
                  </a:cubicBezTo>
                  <a:cubicBezTo>
                    <a:pt x="2" y="6"/>
                    <a:pt x="2" y="5"/>
                    <a:pt x="3" y="4"/>
                  </a:cubicBezTo>
                  <a:cubicBezTo>
                    <a:pt x="3" y="4"/>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30" name="Freeform 710">
              <a:extLst>
                <a:ext uri="{FF2B5EF4-FFF2-40B4-BE49-F238E27FC236}">
                  <a16:creationId xmlns:a16="http://schemas.microsoft.com/office/drawing/2014/main" id="{7778AB74-2E70-4087-83CB-418FB65B27BC}"/>
                </a:ext>
              </a:extLst>
            </p:cNvPr>
            <p:cNvSpPr>
              <a:spLocks/>
            </p:cNvSpPr>
            <p:nvPr/>
          </p:nvSpPr>
          <p:spPr bwMode="gray">
            <a:xfrm>
              <a:off x="8344658" y="3238289"/>
              <a:ext cx="9471" cy="8118"/>
            </a:xfrm>
            <a:custGeom>
              <a:avLst/>
              <a:gdLst>
                <a:gd name="T0" fmla="*/ 2 w 4"/>
                <a:gd name="T1" fmla="*/ 1 h 3"/>
                <a:gd name="T2" fmla="*/ 0 w 4"/>
                <a:gd name="T3" fmla="*/ 1 h 3"/>
                <a:gd name="T4" fmla="*/ 1 w 4"/>
                <a:gd name="T5" fmla="*/ 2 h 3"/>
                <a:gd name="T6" fmla="*/ 2 w 4"/>
                <a:gd name="T7" fmla="*/ 2 h 3"/>
                <a:gd name="T8" fmla="*/ 3 w 4"/>
                <a:gd name="T9" fmla="*/ 1 h 3"/>
                <a:gd name="T10" fmla="*/ 2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2" y="1"/>
                  </a:moveTo>
                  <a:cubicBezTo>
                    <a:pt x="1" y="0"/>
                    <a:pt x="0" y="1"/>
                    <a:pt x="0" y="1"/>
                  </a:cubicBezTo>
                  <a:cubicBezTo>
                    <a:pt x="0" y="2"/>
                    <a:pt x="1" y="2"/>
                    <a:pt x="1" y="2"/>
                  </a:cubicBezTo>
                  <a:cubicBezTo>
                    <a:pt x="2" y="2"/>
                    <a:pt x="2" y="3"/>
                    <a:pt x="2" y="2"/>
                  </a:cubicBezTo>
                  <a:cubicBezTo>
                    <a:pt x="3" y="2"/>
                    <a:pt x="4" y="1"/>
                    <a:pt x="3" y="1"/>
                  </a:cubicBezTo>
                  <a:lnTo>
                    <a:pt x="2"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31" name="Freeform 711">
              <a:extLst>
                <a:ext uri="{FF2B5EF4-FFF2-40B4-BE49-F238E27FC236}">
                  <a16:creationId xmlns:a16="http://schemas.microsoft.com/office/drawing/2014/main" id="{99648AF0-CFE1-4C91-8455-831EEC036D94}"/>
                </a:ext>
              </a:extLst>
            </p:cNvPr>
            <p:cNvSpPr>
              <a:spLocks/>
            </p:cNvSpPr>
            <p:nvPr/>
          </p:nvSpPr>
          <p:spPr bwMode="gray">
            <a:xfrm>
              <a:off x="8308127" y="3234229"/>
              <a:ext cx="5412" cy="9471"/>
            </a:xfrm>
            <a:custGeom>
              <a:avLst/>
              <a:gdLst>
                <a:gd name="T0" fmla="*/ 2 w 2"/>
                <a:gd name="T1" fmla="*/ 3 h 4"/>
                <a:gd name="T2" fmla="*/ 2 w 2"/>
                <a:gd name="T3" fmla="*/ 2 h 4"/>
                <a:gd name="T4" fmla="*/ 1 w 2"/>
                <a:gd name="T5" fmla="*/ 1 h 4"/>
                <a:gd name="T6" fmla="*/ 0 w 2"/>
                <a:gd name="T7" fmla="*/ 1 h 4"/>
                <a:gd name="T8" fmla="*/ 1 w 2"/>
                <a:gd name="T9" fmla="*/ 3 h 4"/>
                <a:gd name="T10" fmla="*/ 2 w 2"/>
                <a:gd name="T11" fmla="*/ 4 h 4"/>
                <a:gd name="T12" fmla="*/ 2 w 2"/>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3"/>
                  </a:moveTo>
                  <a:cubicBezTo>
                    <a:pt x="2" y="2"/>
                    <a:pt x="2" y="2"/>
                    <a:pt x="2" y="2"/>
                  </a:cubicBezTo>
                  <a:cubicBezTo>
                    <a:pt x="1" y="1"/>
                    <a:pt x="1" y="1"/>
                    <a:pt x="1" y="1"/>
                  </a:cubicBezTo>
                  <a:cubicBezTo>
                    <a:pt x="1" y="0"/>
                    <a:pt x="0" y="1"/>
                    <a:pt x="0" y="1"/>
                  </a:cubicBezTo>
                  <a:cubicBezTo>
                    <a:pt x="0" y="2"/>
                    <a:pt x="1" y="2"/>
                    <a:pt x="1" y="3"/>
                  </a:cubicBezTo>
                  <a:cubicBezTo>
                    <a:pt x="1" y="3"/>
                    <a:pt x="2" y="4"/>
                    <a:pt x="2" y="4"/>
                  </a:cubicBezTo>
                  <a:cubicBezTo>
                    <a:pt x="2" y="3"/>
                    <a:pt x="2" y="3"/>
                    <a:pt x="2"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32" name="Freeform 712">
              <a:extLst>
                <a:ext uri="{FF2B5EF4-FFF2-40B4-BE49-F238E27FC236}">
                  <a16:creationId xmlns:a16="http://schemas.microsoft.com/office/drawing/2014/main" id="{E955D16E-1BDC-49DA-B2CC-2E099D9BCBDB}"/>
                </a:ext>
              </a:extLst>
            </p:cNvPr>
            <p:cNvSpPr>
              <a:spLocks/>
            </p:cNvSpPr>
            <p:nvPr/>
          </p:nvSpPr>
          <p:spPr bwMode="gray">
            <a:xfrm>
              <a:off x="8313539" y="3243701"/>
              <a:ext cx="4059" cy="5412"/>
            </a:xfrm>
            <a:custGeom>
              <a:avLst/>
              <a:gdLst>
                <a:gd name="T0" fmla="*/ 2 w 2"/>
                <a:gd name="T1" fmla="*/ 0 h 2"/>
                <a:gd name="T2" fmla="*/ 1 w 2"/>
                <a:gd name="T3" fmla="*/ 1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0" y="0"/>
                    <a:pt x="1" y="1"/>
                  </a:cubicBezTo>
                  <a:cubicBezTo>
                    <a:pt x="1" y="1"/>
                    <a:pt x="1" y="2"/>
                    <a:pt x="2" y="2"/>
                  </a:cubicBezTo>
                  <a:cubicBezTo>
                    <a:pt x="2" y="2"/>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33" name="Freeform 713">
              <a:extLst>
                <a:ext uri="{FF2B5EF4-FFF2-40B4-BE49-F238E27FC236}">
                  <a16:creationId xmlns:a16="http://schemas.microsoft.com/office/drawing/2014/main" id="{CE803997-ABA6-42A6-8868-5DF3B05D1249}"/>
                </a:ext>
              </a:extLst>
            </p:cNvPr>
            <p:cNvSpPr>
              <a:spLocks/>
            </p:cNvSpPr>
            <p:nvPr/>
          </p:nvSpPr>
          <p:spPr bwMode="gray">
            <a:xfrm>
              <a:off x="8317598" y="3249112"/>
              <a:ext cx="5412" cy="2706"/>
            </a:xfrm>
            <a:custGeom>
              <a:avLst/>
              <a:gdLst>
                <a:gd name="T0" fmla="*/ 1 w 2"/>
                <a:gd name="T1" fmla="*/ 0 h 1"/>
                <a:gd name="T2" fmla="*/ 1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1" y="1"/>
                  </a:cubicBezTo>
                  <a:cubicBezTo>
                    <a:pt x="1" y="1"/>
                    <a:pt x="2" y="1"/>
                    <a:pt x="2" y="1"/>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34" name="Freeform 714">
              <a:extLst>
                <a:ext uri="{FF2B5EF4-FFF2-40B4-BE49-F238E27FC236}">
                  <a16:creationId xmlns:a16="http://schemas.microsoft.com/office/drawing/2014/main" id="{B45E4EE3-C8A5-4CFB-B377-D8E7D88FA3B6}"/>
                </a:ext>
              </a:extLst>
            </p:cNvPr>
            <p:cNvSpPr>
              <a:spLocks/>
            </p:cNvSpPr>
            <p:nvPr/>
          </p:nvSpPr>
          <p:spPr bwMode="gray">
            <a:xfrm>
              <a:off x="8331128" y="3240995"/>
              <a:ext cx="10824" cy="8118"/>
            </a:xfrm>
            <a:custGeom>
              <a:avLst/>
              <a:gdLst>
                <a:gd name="T0" fmla="*/ 3 w 4"/>
                <a:gd name="T1" fmla="*/ 1 h 3"/>
                <a:gd name="T2" fmla="*/ 1 w 4"/>
                <a:gd name="T3" fmla="*/ 2 h 3"/>
                <a:gd name="T4" fmla="*/ 2 w 4"/>
                <a:gd name="T5" fmla="*/ 2 h 3"/>
                <a:gd name="T6" fmla="*/ 3 w 4"/>
                <a:gd name="T7" fmla="*/ 1 h 3"/>
              </a:gdLst>
              <a:ahLst/>
              <a:cxnLst>
                <a:cxn ang="0">
                  <a:pos x="T0" y="T1"/>
                </a:cxn>
                <a:cxn ang="0">
                  <a:pos x="T2" y="T3"/>
                </a:cxn>
                <a:cxn ang="0">
                  <a:pos x="T4" y="T5"/>
                </a:cxn>
                <a:cxn ang="0">
                  <a:pos x="T6" y="T7"/>
                </a:cxn>
              </a:cxnLst>
              <a:rect l="0" t="0" r="r" b="b"/>
              <a:pathLst>
                <a:path w="4" h="3">
                  <a:moveTo>
                    <a:pt x="3" y="1"/>
                  </a:moveTo>
                  <a:cubicBezTo>
                    <a:pt x="2" y="1"/>
                    <a:pt x="2" y="1"/>
                    <a:pt x="1" y="2"/>
                  </a:cubicBezTo>
                  <a:cubicBezTo>
                    <a:pt x="0" y="3"/>
                    <a:pt x="1" y="3"/>
                    <a:pt x="2" y="2"/>
                  </a:cubicBezTo>
                  <a:cubicBezTo>
                    <a:pt x="3" y="2"/>
                    <a:pt x="4" y="0"/>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35" name="Freeform 715">
              <a:extLst>
                <a:ext uri="{FF2B5EF4-FFF2-40B4-BE49-F238E27FC236}">
                  <a16:creationId xmlns:a16="http://schemas.microsoft.com/office/drawing/2014/main" id="{ABB881E3-C10D-47AD-8E11-A35243124FA7}"/>
                </a:ext>
              </a:extLst>
            </p:cNvPr>
            <p:cNvSpPr>
              <a:spLocks/>
            </p:cNvSpPr>
            <p:nvPr/>
          </p:nvSpPr>
          <p:spPr bwMode="gray">
            <a:xfrm>
              <a:off x="8351422" y="3262642"/>
              <a:ext cx="10824" cy="9471"/>
            </a:xfrm>
            <a:custGeom>
              <a:avLst/>
              <a:gdLst>
                <a:gd name="T0" fmla="*/ 2 w 4"/>
                <a:gd name="T1" fmla="*/ 1 h 4"/>
                <a:gd name="T2" fmla="*/ 1 w 4"/>
                <a:gd name="T3" fmla="*/ 2 h 4"/>
                <a:gd name="T4" fmla="*/ 0 w 4"/>
                <a:gd name="T5" fmla="*/ 4 h 4"/>
                <a:gd name="T6" fmla="*/ 2 w 4"/>
                <a:gd name="T7" fmla="*/ 3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0" y="4"/>
                    <a:pt x="0" y="4"/>
                  </a:cubicBezTo>
                  <a:cubicBezTo>
                    <a:pt x="1" y="3"/>
                    <a:pt x="1" y="3"/>
                    <a:pt x="2" y="3"/>
                  </a:cubicBezTo>
                  <a:cubicBezTo>
                    <a:pt x="3" y="2"/>
                    <a:pt x="4"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36" name="Freeform 716">
              <a:extLst>
                <a:ext uri="{FF2B5EF4-FFF2-40B4-BE49-F238E27FC236}">
                  <a16:creationId xmlns:a16="http://schemas.microsoft.com/office/drawing/2014/main" id="{CDA1D75A-222C-411A-962B-864F2DE264B0}"/>
                </a:ext>
              </a:extLst>
            </p:cNvPr>
            <p:cNvSpPr>
              <a:spLocks/>
            </p:cNvSpPr>
            <p:nvPr/>
          </p:nvSpPr>
          <p:spPr bwMode="gray">
            <a:xfrm>
              <a:off x="8359540" y="3266701"/>
              <a:ext cx="13530" cy="5412"/>
            </a:xfrm>
            <a:custGeom>
              <a:avLst/>
              <a:gdLst>
                <a:gd name="T0" fmla="*/ 4 w 5"/>
                <a:gd name="T1" fmla="*/ 0 h 2"/>
                <a:gd name="T2" fmla="*/ 3 w 5"/>
                <a:gd name="T3" fmla="*/ 0 h 2"/>
                <a:gd name="T4" fmla="*/ 1 w 5"/>
                <a:gd name="T5" fmla="*/ 1 h 2"/>
                <a:gd name="T6" fmla="*/ 2 w 5"/>
                <a:gd name="T7" fmla="*/ 2 h 2"/>
                <a:gd name="T8" fmla="*/ 3 w 5"/>
                <a:gd name="T9" fmla="*/ 1 h 2"/>
                <a:gd name="T10" fmla="*/ 4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4" y="0"/>
                  </a:moveTo>
                  <a:cubicBezTo>
                    <a:pt x="4" y="0"/>
                    <a:pt x="4" y="0"/>
                    <a:pt x="3" y="0"/>
                  </a:cubicBezTo>
                  <a:cubicBezTo>
                    <a:pt x="2" y="0"/>
                    <a:pt x="1" y="0"/>
                    <a:pt x="1" y="1"/>
                  </a:cubicBezTo>
                  <a:cubicBezTo>
                    <a:pt x="0" y="2"/>
                    <a:pt x="1" y="2"/>
                    <a:pt x="2" y="2"/>
                  </a:cubicBezTo>
                  <a:cubicBezTo>
                    <a:pt x="2" y="2"/>
                    <a:pt x="2" y="1"/>
                    <a:pt x="3" y="1"/>
                  </a:cubicBezTo>
                  <a:cubicBezTo>
                    <a:pt x="4" y="1"/>
                    <a:pt x="5" y="0"/>
                    <a:pt x="4"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37" name="Freeform 717">
              <a:extLst>
                <a:ext uri="{FF2B5EF4-FFF2-40B4-BE49-F238E27FC236}">
                  <a16:creationId xmlns:a16="http://schemas.microsoft.com/office/drawing/2014/main" id="{6492778C-5730-472F-A79B-C3271DECD247}"/>
                </a:ext>
              </a:extLst>
            </p:cNvPr>
            <p:cNvSpPr>
              <a:spLocks/>
            </p:cNvSpPr>
            <p:nvPr/>
          </p:nvSpPr>
          <p:spPr bwMode="gray">
            <a:xfrm>
              <a:off x="8367658" y="3277525"/>
              <a:ext cx="9471" cy="16236"/>
            </a:xfrm>
            <a:custGeom>
              <a:avLst/>
              <a:gdLst>
                <a:gd name="T0" fmla="*/ 4 w 4"/>
                <a:gd name="T1" fmla="*/ 0 h 6"/>
                <a:gd name="T2" fmla="*/ 1 w 4"/>
                <a:gd name="T3" fmla="*/ 1 h 6"/>
                <a:gd name="T4" fmla="*/ 0 w 4"/>
                <a:gd name="T5" fmla="*/ 3 h 6"/>
                <a:gd name="T6" fmla="*/ 0 w 4"/>
                <a:gd name="T7" fmla="*/ 5 h 6"/>
                <a:gd name="T8" fmla="*/ 2 w 4"/>
                <a:gd name="T9" fmla="*/ 5 h 6"/>
                <a:gd name="T10" fmla="*/ 3 w 4"/>
                <a:gd name="T11" fmla="*/ 4 h 6"/>
                <a:gd name="T12" fmla="*/ 4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4" y="0"/>
                  </a:moveTo>
                  <a:cubicBezTo>
                    <a:pt x="3" y="0"/>
                    <a:pt x="2" y="1"/>
                    <a:pt x="1" y="1"/>
                  </a:cubicBezTo>
                  <a:cubicBezTo>
                    <a:pt x="0" y="2"/>
                    <a:pt x="0" y="2"/>
                    <a:pt x="0" y="3"/>
                  </a:cubicBezTo>
                  <a:cubicBezTo>
                    <a:pt x="0" y="4"/>
                    <a:pt x="0" y="5"/>
                    <a:pt x="0" y="5"/>
                  </a:cubicBezTo>
                  <a:cubicBezTo>
                    <a:pt x="0" y="6"/>
                    <a:pt x="1" y="5"/>
                    <a:pt x="2" y="5"/>
                  </a:cubicBezTo>
                  <a:cubicBezTo>
                    <a:pt x="2" y="4"/>
                    <a:pt x="3" y="4"/>
                    <a:pt x="3" y="4"/>
                  </a:cubicBezTo>
                  <a:cubicBezTo>
                    <a:pt x="4" y="3"/>
                    <a:pt x="4" y="0"/>
                    <a:pt x="4"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38" name="Freeform 718">
              <a:extLst>
                <a:ext uri="{FF2B5EF4-FFF2-40B4-BE49-F238E27FC236}">
                  <a16:creationId xmlns:a16="http://schemas.microsoft.com/office/drawing/2014/main" id="{0679AE97-6C27-4E7E-B07A-0893F5FC12F9}"/>
                </a:ext>
              </a:extLst>
            </p:cNvPr>
            <p:cNvSpPr>
              <a:spLocks/>
            </p:cNvSpPr>
            <p:nvPr/>
          </p:nvSpPr>
          <p:spPr bwMode="gray">
            <a:xfrm>
              <a:off x="8359540" y="3277525"/>
              <a:ext cx="2706" cy="2706"/>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39" name="Freeform 719">
              <a:extLst>
                <a:ext uri="{FF2B5EF4-FFF2-40B4-BE49-F238E27FC236}">
                  <a16:creationId xmlns:a16="http://schemas.microsoft.com/office/drawing/2014/main" id="{2E7CBE36-2281-470B-AD17-4E26BAAADF43}"/>
                </a:ext>
              </a:extLst>
            </p:cNvPr>
            <p:cNvSpPr>
              <a:spLocks/>
            </p:cNvSpPr>
            <p:nvPr/>
          </p:nvSpPr>
          <p:spPr bwMode="gray">
            <a:xfrm>
              <a:off x="8367658" y="3272113"/>
              <a:ext cx="2706" cy="5412"/>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0" y="0"/>
                    <a:pt x="0" y="1"/>
                    <a:pt x="1" y="1"/>
                  </a:cubicBezTo>
                  <a:cubicBezTo>
                    <a:pt x="1" y="2"/>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40" name="Freeform 720">
              <a:extLst>
                <a:ext uri="{FF2B5EF4-FFF2-40B4-BE49-F238E27FC236}">
                  <a16:creationId xmlns:a16="http://schemas.microsoft.com/office/drawing/2014/main" id="{307F0F78-71DE-451D-81F0-73EE34C4E288}"/>
                </a:ext>
              </a:extLst>
            </p:cNvPr>
            <p:cNvSpPr>
              <a:spLocks/>
            </p:cNvSpPr>
            <p:nvPr/>
          </p:nvSpPr>
          <p:spPr bwMode="gray">
            <a:xfrm>
              <a:off x="8348716" y="3259936"/>
              <a:ext cx="5412" cy="5412"/>
            </a:xfrm>
            <a:custGeom>
              <a:avLst/>
              <a:gdLst>
                <a:gd name="T0" fmla="*/ 1 w 2"/>
                <a:gd name="T1" fmla="*/ 1 h 2"/>
                <a:gd name="T2" fmla="*/ 1 w 2"/>
                <a:gd name="T3" fmla="*/ 2 h 2"/>
                <a:gd name="T4" fmla="*/ 2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1" y="1"/>
                    <a:pt x="0" y="1"/>
                    <a:pt x="1" y="2"/>
                  </a:cubicBezTo>
                  <a:cubicBezTo>
                    <a:pt x="1" y="2"/>
                    <a:pt x="1" y="2"/>
                    <a:pt x="2" y="1"/>
                  </a:cubicBezTo>
                  <a:cubicBezTo>
                    <a:pt x="2"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41" name="Freeform 721">
              <a:extLst>
                <a:ext uri="{FF2B5EF4-FFF2-40B4-BE49-F238E27FC236}">
                  <a16:creationId xmlns:a16="http://schemas.microsoft.com/office/drawing/2014/main" id="{AD99F5B5-805B-4755-BF43-0918BBCDA11B}"/>
                </a:ext>
              </a:extLst>
            </p:cNvPr>
            <p:cNvSpPr>
              <a:spLocks/>
            </p:cNvSpPr>
            <p:nvPr/>
          </p:nvSpPr>
          <p:spPr bwMode="gray">
            <a:xfrm>
              <a:off x="8336540" y="3272113"/>
              <a:ext cx="8118" cy="2706"/>
            </a:xfrm>
            <a:custGeom>
              <a:avLst/>
              <a:gdLst>
                <a:gd name="T0" fmla="*/ 2 w 3"/>
                <a:gd name="T1" fmla="*/ 0 h 1"/>
                <a:gd name="T2" fmla="*/ 1 w 3"/>
                <a:gd name="T3" fmla="*/ 1 h 1"/>
                <a:gd name="T4" fmla="*/ 3 w 3"/>
                <a:gd name="T5" fmla="*/ 0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0" y="0"/>
                    <a:pt x="1" y="1"/>
                  </a:cubicBezTo>
                  <a:cubicBezTo>
                    <a:pt x="3" y="1"/>
                    <a:pt x="3" y="1"/>
                    <a:pt x="3" y="0"/>
                  </a:cubicBezTo>
                  <a:cubicBezTo>
                    <a:pt x="3" y="0"/>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42" name="Freeform 722">
              <a:extLst>
                <a:ext uri="{FF2B5EF4-FFF2-40B4-BE49-F238E27FC236}">
                  <a16:creationId xmlns:a16="http://schemas.microsoft.com/office/drawing/2014/main" id="{F3BE6489-BCAF-4A78-82EB-9EFB15D3C809}"/>
                </a:ext>
              </a:extLst>
            </p:cNvPr>
            <p:cNvSpPr>
              <a:spLocks/>
            </p:cNvSpPr>
            <p:nvPr/>
          </p:nvSpPr>
          <p:spPr bwMode="gray">
            <a:xfrm>
              <a:off x="8356834" y="3293760"/>
              <a:ext cx="2706" cy="12177"/>
            </a:xfrm>
            <a:custGeom>
              <a:avLst/>
              <a:gdLst>
                <a:gd name="T0" fmla="*/ 1 w 1"/>
                <a:gd name="T1" fmla="*/ 2 h 5"/>
                <a:gd name="T2" fmla="*/ 1 w 1"/>
                <a:gd name="T3" fmla="*/ 0 h 5"/>
                <a:gd name="T4" fmla="*/ 0 w 1"/>
                <a:gd name="T5" fmla="*/ 1 h 5"/>
                <a:gd name="T6" fmla="*/ 0 w 1"/>
                <a:gd name="T7" fmla="*/ 3 h 5"/>
                <a:gd name="T8" fmla="*/ 0 w 1"/>
                <a:gd name="T9" fmla="*/ 5 h 5"/>
                <a:gd name="T10" fmla="*/ 1 w 1"/>
                <a:gd name="T11" fmla="*/ 4 h 5"/>
                <a:gd name="T12" fmla="*/ 1 w 1"/>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 h="5">
                  <a:moveTo>
                    <a:pt x="1" y="2"/>
                  </a:moveTo>
                  <a:cubicBezTo>
                    <a:pt x="1" y="1"/>
                    <a:pt x="1" y="1"/>
                    <a:pt x="1" y="0"/>
                  </a:cubicBezTo>
                  <a:cubicBezTo>
                    <a:pt x="1" y="0"/>
                    <a:pt x="0" y="0"/>
                    <a:pt x="0" y="1"/>
                  </a:cubicBezTo>
                  <a:cubicBezTo>
                    <a:pt x="0" y="2"/>
                    <a:pt x="0" y="2"/>
                    <a:pt x="0" y="3"/>
                  </a:cubicBezTo>
                  <a:cubicBezTo>
                    <a:pt x="0" y="4"/>
                    <a:pt x="0" y="4"/>
                    <a:pt x="0" y="5"/>
                  </a:cubicBezTo>
                  <a:cubicBezTo>
                    <a:pt x="0" y="5"/>
                    <a:pt x="1" y="5"/>
                    <a:pt x="1" y="4"/>
                  </a:cubicBezTo>
                  <a:cubicBezTo>
                    <a:pt x="1" y="3"/>
                    <a:pt x="1" y="3"/>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43" name="Freeform 723">
              <a:extLst>
                <a:ext uri="{FF2B5EF4-FFF2-40B4-BE49-F238E27FC236}">
                  <a16:creationId xmlns:a16="http://schemas.microsoft.com/office/drawing/2014/main" id="{65D518C3-C549-4896-A337-0CEBBFBEF705}"/>
                </a:ext>
              </a:extLst>
            </p:cNvPr>
            <p:cNvSpPr>
              <a:spLocks/>
            </p:cNvSpPr>
            <p:nvPr/>
          </p:nvSpPr>
          <p:spPr bwMode="gray">
            <a:xfrm>
              <a:off x="8351422" y="3303232"/>
              <a:ext cx="2706" cy="541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2"/>
                    <a:pt x="0" y="2"/>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44" name="Freeform 724">
              <a:extLst>
                <a:ext uri="{FF2B5EF4-FFF2-40B4-BE49-F238E27FC236}">
                  <a16:creationId xmlns:a16="http://schemas.microsoft.com/office/drawing/2014/main" id="{32FF541D-C674-437B-B283-4934C5D9BB94}"/>
                </a:ext>
              </a:extLst>
            </p:cNvPr>
            <p:cNvSpPr>
              <a:spLocks/>
            </p:cNvSpPr>
            <p:nvPr/>
          </p:nvSpPr>
          <p:spPr bwMode="gray">
            <a:xfrm>
              <a:off x="8289185" y="3297820"/>
              <a:ext cx="52767" cy="21648"/>
            </a:xfrm>
            <a:custGeom>
              <a:avLst/>
              <a:gdLst>
                <a:gd name="T0" fmla="*/ 19 w 20"/>
                <a:gd name="T1" fmla="*/ 5 h 8"/>
                <a:gd name="T2" fmla="*/ 20 w 20"/>
                <a:gd name="T3" fmla="*/ 5 h 8"/>
                <a:gd name="T4" fmla="*/ 20 w 20"/>
                <a:gd name="T5" fmla="*/ 7 h 8"/>
                <a:gd name="T6" fmla="*/ 18 w 20"/>
                <a:gd name="T7" fmla="*/ 7 h 8"/>
                <a:gd name="T8" fmla="*/ 15 w 20"/>
                <a:gd name="T9" fmla="*/ 7 h 8"/>
                <a:gd name="T10" fmla="*/ 12 w 20"/>
                <a:gd name="T11" fmla="*/ 7 h 8"/>
                <a:gd name="T12" fmla="*/ 9 w 20"/>
                <a:gd name="T13" fmla="*/ 8 h 8"/>
                <a:gd name="T14" fmla="*/ 8 w 20"/>
                <a:gd name="T15" fmla="*/ 6 h 8"/>
                <a:gd name="T16" fmla="*/ 5 w 20"/>
                <a:gd name="T17" fmla="*/ 5 h 8"/>
                <a:gd name="T18" fmla="*/ 2 w 20"/>
                <a:gd name="T19" fmla="*/ 5 h 8"/>
                <a:gd name="T20" fmla="*/ 0 w 20"/>
                <a:gd name="T21" fmla="*/ 5 h 8"/>
                <a:gd name="T22" fmla="*/ 0 w 20"/>
                <a:gd name="T23" fmla="*/ 2 h 8"/>
                <a:gd name="T24" fmla="*/ 0 w 20"/>
                <a:gd name="T25" fmla="*/ 2 h 8"/>
                <a:gd name="T26" fmla="*/ 1 w 20"/>
                <a:gd name="T27" fmla="*/ 1 h 8"/>
                <a:gd name="T28" fmla="*/ 1 w 20"/>
                <a:gd name="T29" fmla="*/ 0 h 8"/>
                <a:gd name="T30" fmla="*/ 3 w 20"/>
                <a:gd name="T31" fmla="*/ 2 h 8"/>
                <a:gd name="T32" fmla="*/ 5 w 20"/>
                <a:gd name="T33" fmla="*/ 1 h 8"/>
                <a:gd name="T34" fmla="*/ 5 w 20"/>
                <a:gd name="T35" fmla="*/ 3 h 8"/>
                <a:gd name="T36" fmla="*/ 7 w 20"/>
                <a:gd name="T37" fmla="*/ 3 h 8"/>
                <a:gd name="T38" fmla="*/ 9 w 20"/>
                <a:gd name="T39" fmla="*/ 3 h 8"/>
                <a:gd name="T40" fmla="*/ 11 w 20"/>
                <a:gd name="T41" fmla="*/ 3 h 8"/>
                <a:gd name="T42" fmla="*/ 12 w 20"/>
                <a:gd name="T43" fmla="*/ 3 h 8"/>
                <a:gd name="T44" fmla="*/ 14 w 20"/>
                <a:gd name="T45" fmla="*/ 4 h 8"/>
                <a:gd name="T46" fmla="*/ 16 w 20"/>
                <a:gd name="T47" fmla="*/ 3 h 8"/>
                <a:gd name="T48" fmla="*/ 16 w 20"/>
                <a:gd name="T49" fmla="*/ 6 h 8"/>
                <a:gd name="T50" fmla="*/ 18 w 20"/>
                <a:gd name="T51" fmla="*/ 5 h 8"/>
                <a:gd name="T52" fmla="*/ 19 w 20"/>
                <a:gd name="T53"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8">
                  <a:moveTo>
                    <a:pt x="19" y="5"/>
                  </a:moveTo>
                  <a:cubicBezTo>
                    <a:pt x="20" y="4"/>
                    <a:pt x="20" y="4"/>
                    <a:pt x="20" y="5"/>
                  </a:cubicBezTo>
                  <a:cubicBezTo>
                    <a:pt x="20" y="6"/>
                    <a:pt x="20" y="7"/>
                    <a:pt x="20" y="7"/>
                  </a:cubicBezTo>
                  <a:cubicBezTo>
                    <a:pt x="19" y="8"/>
                    <a:pt x="18" y="7"/>
                    <a:pt x="18" y="7"/>
                  </a:cubicBezTo>
                  <a:cubicBezTo>
                    <a:pt x="17" y="7"/>
                    <a:pt x="16" y="7"/>
                    <a:pt x="15" y="7"/>
                  </a:cubicBezTo>
                  <a:cubicBezTo>
                    <a:pt x="15" y="7"/>
                    <a:pt x="14" y="7"/>
                    <a:pt x="12" y="7"/>
                  </a:cubicBezTo>
                  <a:cubicBezTo>
                    <a:pt x="11" y="8"/>
                    <a:pt x="10" y="8"/>
                    <a:pt x="9" y="8"/>
                  </a:cubicBezTo>
                  <a:cubicBezTo>
                    <a:pt x="9" y="7"/>
                    <a:pt x="9" y="7"/>
                    <a:pt x="8" y="6"/>
                  </a:cubicBezTo>
                  <a:cubicBezTo>
                    <a:pt x="7" y="6"/>
                    <a:pt x="6" y="5"/>
                    <a:pt x="5" y="5"/>
                  </a:cubicBezTo>
                  <a:cubicBezTo>
                    <a:pt x="5" y="5"/>
                    <a:pt x="3" y="5"/>
                    <a:pt x="2" y="5"/>
                  </a:cubicBezTo>
                  <a:cubicBezTo>
                    <a:pt x="2" y="4"/>
                    <a:pt x="1" y="5"/>
                    <a:pt x="0" y="5"/>
                  </a:cubicBezTo>
                  <a:cubicBezTo>
                    <a:pt x="0" y="4"/>
                    <a:pt x="0" y="3"/>
                    <a:pt x="0" y="2"/>
                  </a:cubicBezTo>
                  <a:cubicBezTo>
                    <a:pt x="0" y="2"/>
                    <a:pt x="0" y="1"/>
                    <a:pt x="0" y="2"/>
                  </a:cubicBezTo>
                  <a:cubicBezTo>
                    <a:pt x="1" y="2"/>
                    <a:pt x="1" y="1"/>
                    <a:pt x="1" y="1"/>
                  </a:cubicBezTo>
                  <a:cubicBezTo>
                    <a:pt x="1" y="1"/>
                    <a:pt x="1" y="0"/>
                    <a:pt x="1" y="0"/>
                  </a:cubicBezTo>
                  <a:cubicBezTo>
                    <a:pt x="2" y="1"/>
                    <a:pt x="2" y="2"/>
                    <a:pt x="3" y="2"/>
                  </a:cubicBezTo>
                  <a:cubicBezTo>
                    <a:pt x="3" y="1"/>
                    <a:pt x="5" y="1"/>
                    <a:pt x="5" y="1"/>
                  </a:cubicBezTo>
                  <a:cubicBezTo>
                    <a:pt x="4" y="2"/>
                    <a:pt x="4" y="2"/>
                    <a:pt x="5" y="3"/>
                  </a:cubicBezTo>
                  <a:cubicBezTo>
                    <a:pt x="5" y="3"/>
                    <a:pt x="6" y="4"/>
                    <a:pt x="7" y="3"/>
                  </a:cubicBezTo>
                  <a:cubicBezTo>
                    <a:pt x="8" y="3"/>
                    <a:pt x="8" y="3"/>
                    <a:pt x="9" y="3"/>
                  </a:cubicBezTo>
                  <a:cubicBezTo>
                    <a:pt x="10" y="3"/>
                    <a:pt x="10" y="2"/>
                    <a:pt x="11" y="3"/>
                  </a:cubicBezTo>
                  <a:cubicBezTo>
                    <a:pt x="11" y="4"/>
                    <a:pt x="12" y="4"/>
                    <a:pt x="12" y="3"/>
                  </a:cubicBezTo>
                  <a:cubicBezTo>
                    <a:pt x="13" y="3"/>
                    <a:pt x="13" y="4"/>
                    <a:pt x="14" y="4"/>
                  </a:cubicBezTo>
                  <a:cubicBezTo>
                    <a:pt x="15" y="4"/>
                    <a:pt x="16" y="3"/>
                    <a:pt x="16" y="3"/>
                  </a:cubicBezTo>
                  <a:cubicBezTo>
                    <a:pt x="16" y="4"/>
                    <a:pt x="16" y="5"/>
                    <a:pt x="16" y="6"/>
                  </a:cubicBezTo>
                  <a:cubicBezTo>
                    <a:pt x="17" y="6"/>
                    <a:pt x="17" y="6"/>
                    <a:pt x="18" y="5"/>
                  </a:cubicBezTo>
                  <a:cubicBezTo>
                    <a:pt x="18" y="5"/>
                    <a:pt x="19" y="5"/>
                    <a:pt x="19"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45" name="Freeform 725">
              <a:extLst>
                <a:ext uri="{FF2B5EF4-FFF2-40B4-BE49-F238E27FC236}">
                  <a16:creationId xmlns:a16="http://schemas.microsoft.com/office/drawing/2014/main" id="{EA64E261-CA1B-4C2B-9099-A1C486DDC50F}"/>
                </a:ext>
              </a:extLst>
            </p:cNvPr>
            <p:cNvSpPr>
              <a:spLocks/>
            </p:cNvSpPr>
            <p:nvPr/>
          </p:nvSpPr>
          <p:spPr bwMode="gray">
            <a:xfrm>
              <a:off x="8325716" y="3265348"/>
              <a:ext cx="10824" cy="4059"/>
            </a:xfrm>
            <a:custGeom>
              <a:avLst/>
              <a:gdLst>
                <a:gd name="T0" fmla="*/ 3 w 4"/>
                <a:gd name="T1" fmla="*/ 0 h 2"/>
                <a:gd name="T2" fmla="*/ 1 w 4"/>
                <a:gd name="T3" fmla="*/ 2 h 2"/>
                <a:gd name="T4" fmla="*/ 3 w 4"/>
                <a:gd name="T5" fmla="*/ 1 h 2"/>
                <a:gd name="T6" fmla="*/ 3 w 4"/>
                <a:gd name="T7" fmla="*/ 0 h 2"/>
              </a:gdLst>
              <a:ahLst/>
              <a:cxnLst>
                <a:cxn ang="0">
                  <a:pos x="T0" y="T1"/>
                </a:cxn>
                <a:cxn ang="0">
                  <a:pos x="T2" y="T3"/>
                </a:cxn>
                <a:cxn ang="0">
                  <a:pos x="T4" y="T5"/>
                </a:cxn>
                <a:cxn ang="0">
                  <a:pos x="T6" y="T7"/>
                </a:cxn>
              </a:cxnLst>
              <a:rect l="0" t="0" r="r" b="b"/>
              <a:pathLst>
                <a:path w="4" h="2">
                  <a:moveTo>
                    <a:pt x="3" y="0"/>
                  </a:moveTo>
                  <a:cubicBezTo>
                    <a:pt x="2" y="0"/>
                    <a:pt x="0" y="1"/>
                    <a:pt x="1" y="2"/>
                  </a:cubicBezTo>
                  <a:cubicBezTo>
                    <a:pt x="2" y="2"/>
                    <a:pt x="3" y="1"/>
                    <a:pt x="3" y="1"/>
                  </a:cubicBezTo>
                  <a:cubicBezTo>
                    <a:pt x="4" y="0"/>
                    <a:pt x="4"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46" name="Freeform 726">
              <a:extLst>
                <a:ext uri="{FF2B5EF4-FFF2-40B4-BE49-F238E27FC236}">
                  <a16:creationId xmlns:a16="http://schemas.microsoft.com/office/drawing/2014/main" id="{315B2178-DB37-412F-A588-5879AC227CDF}"/>
                </a:ext>
              </a:extLst>
            </p:cNvPr>
            <p:cNvSpPr>
              <a:spLocks/>
            </p:cNvSpPr>
            <p:nvPr/>
          </p:nvSpPr>
          <p:spPr bwMode="gray">
            <a:xfrm>
              <a:off x="8323010" y="3277525"/>
              <a:ext cx="2706"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47" name="Freeform 727">
              <a:extLst>
                <a:ext uri="{FF2B5EF4-FFF2-40B4-BE49-F238E27FC236}">
                  <a16:creationId xmlns:a16="http://schemas.microsoft.com/office/drawing/2014/main" id="{88CA581D-BBCB-4B4A-BB2C-CDDFB2116EE9}"/>
                </a:ext>
              </a:extLst>
            </p:cNvPr>
            <p:cNvSpPr>
              <a:spLocks/>
            </p:cNvSpPr>
            <p:nvPr/>
          </p:nvSpPr>
          <p:spPr bwMode="gray">
            <a:xfrm>
              <a:off x="8317598" y="3266701"/>
              <a:ext cx="5412" cy="5412"/>
            </a:xfrm>
            <a:custGeom>
              <a:avLst/>
              <a:gdLst>
                <a:gd name="T0" fmla="*/ 1 w 2"/>
                <a:gd name="T1" fmla="*/ 1 h 2"/>
                <a:gd name="T2" fmla="*/ 1 w 2"/>
                <a:gd name="T3" fmla="*/ 2 h 2"/>
                <a:gd name="T4" fmla="*/ 2 w 2"/>
                <a:gd name="T5" fmla="*/ 2 h 2"/>
                <a:gd name="T6" fmla="*/ 1 w 2"/>
                <a:gd name="T7" fmla="*/ 1 h 2"/>
              </a:gdLst>
              <a:ahLst/>
              <a:cxnLst>
                <a:cxn ang="0">
                  <a:pos x="T0" y="T1"/>
                </a:cxn>
                <a:cxn ang="0">
                  <a:pos x="T2" y="T3"/>
                </a:cxn>
                <a:cxn ang="0">
                  <a:pos x="T4" y="T5"/>
                </a:cxn>
                <a:cxn ang="0">
                  <a:pos x="T6" y="T7"/>
                </a:cxn>
              </a:cxnLst>
              <a:rect l="0" t="0" r="r" b="b"/>
              <a:pathLst>
                <a:path w="2" h="2">
                  <a:moveTo>
                    <a:pt x="1" y="1"/>
                  </a:moveTo>
                  <a:cubicBezTo>
                    <a:pt x="1" y="0"/>
                    <a:pt x="0" y="1"/>
                    <a:pt x="1" y="2"/>
                  </a:cubicBezTo>
                  <a:cubicBezTo>
                    <a:pt x="2" y="2"/>
                    <a:pt x="2" y="2"/>
                    <a:pt x="2" y="2"/>
                  </a:cubicBezTo>
                  <a:cubicBezTo>
                    <a:pt x="2" y="1"/>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48" name="Freeform 728">
              <a:extLst>
                <a:ext uri="{FF2B5EF4-FFF2-40B4-BE49-F238E27FC236}">
                  <a16:creationId xmlns:a16="http://schemas.microsoft.com/office/drawing/2014/main" id="{AAFB60B4-4E62-4D9A-AB72-CF15281350F0}"/>
                </a:ext>
              </a:extLst>
            </p:cNvPr>
            <p:cNvSpPr>
              <a:spLocks/>
            </p:cNvSpPr>
            <p:nvPr/>
          </p:nvSpPr>
          <p:spPr bwMode="gray">
            <a:xfrm>
              <a:off x="8320304" y="3257230"/>
              <a:ext cx="5412" cy="8118"/>
            </a:xfrm>
            <a:custGeom>
              <a:avLst/>
              <a:gdLst>
                <a:gd name="T0" fmla="*/ 2 w 2"/>
                <a:gd name="T1" fmla="*/ 0 h 3"/>
                <a:gd name="T2" fmla="*/ 0 w 2"/>
                <a:gd name="T3" fmla="*/ 1 h 3"/>
                <a:gd name="T4" fmla="*/ 1 w 2"/>
                <a:gd name="T5" fmla="*/ 3 h 3"/>
                <a:gd name="T6" fmla="*/ 2 w 2"/>
                <a:gd name="T7" fmla="*/ 1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1" y="0"/>
                    <a:pt x="0" y="0"/>
                    <a:pt x="0" y="1"/>
                  </a:cubicBezTo>
                  <a:cubicBezTo>
                    <a:pt x="0" y="2"/>
                    <a:pt x="0" y="3"/>
                    <a:pt x="1" y="3"/>
                  </a:cubicBezTo>
                  <a:cubicBezTo>
                    <a:pt x="2" y="2"/>
                    <a:pt x="2" y="2"/>
                    <a:pt x="2" y="1"/>
                  </a:cubicBezTo>
                  <a:cubicBezTo>
                    <a:pt x="2"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49" name="Freeform 729">
              <a:extLst>
                <a:ext uri="{FF2B5EF4-FFF2-40B4-BE49-F238E27FC236}">
                  <a16:creationId xmlns:a16="http://schemas.microsoft.com/office/drawing/2014/main" id="{BCB2651C-70CC-476C-A732-01AA10D0695C}"/>
                </a:ext>
              </a:extLst>
            </p:cNvPr>
            <p:cNvSpPr>
              <a:spLocks/>
            </p:cNvSpPr>
            <p:nvPr/>
          </p:nvSpPr>
          <p:spPr bwMode="gray">
            <a:xfrm>
              <a:off x="8277009" y="3277525"/>
              <a:ext cx="2706" cy="8118"/>
            </a:xfrm>
            <a:custGeom>
              <a:avLst/>
              <a:gdLst>
                <a:gd name="T0" fmla="*/ 0 w 1"/>
                <a:gd name="T1" fmla="*/ 1 h 3"/>
                <a:gd name="T2" fmla="*/ 0 w 1"/>
                <a:gd name="T3" fmla="*/ 2 h 3"/>
                <a:gd name="T4" fmla="*/ 0 w 1"/>
                <a:gd name="T5" fmla="*/ 3 h 3"/>
                <a:gd name="T6" fmla="*/ 0 w 1"/>
                <a:gd name="T7" fmla="*/ 1 h 3"/>
              </a:gdLst>
              <a:ahLst/>
              <a:cxnLst>
                <a:cxn ang="0">
                  <a:pos x="T0" y="T1"/>
                </a:cxn>
                <a:cxn ang="0">
                  <a:pos x="T2" y="T3"/>
                </a:cxn>
                <a:cxn ang="0">
                  <a:pos x="T4" y="T5"/>
                </a:cxn>
                <a:cxn ang="0">
                  <a:pos x="T6" y="T7"/>
                </a:cxn>
              </a:cxnLst>
              <a:rect l="0" t="0" r="r" b="b"/>
              <a:pathLst>
                <a:path w="1" h="3">
                  <a:moveTo>
                    <a:pt x="0" y="1"/>
                  </a:moveTo>
                  <a:cubicBezTo>
                    <a:pt x="0" y="0"/>
                    <a:pt x="0" y="1"/>
                    <a:pt x="0" y="2"/>
                  </a:cubicBezTo>
                  <a:cubicBezTo>
                    <a:pt x="0" y="3"/>
                    <a:pt x="0" y="3"/>
                    <a:pt x="0" y="3"/>
                  </a:cubicBezTo>
                  <a:cubicBezTo>
                    <a:pt x="1" y="3"/>
                    <a:pt x="1" y="2"/>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50" name="Freeform 730">
              <a:extLst>
                <a:ext uri="{FF2B5EF4-FFF2-40B4-BE49-F238E27FC236}">
                  <a16:creationId xmlns:a16="http://schemas.microsoft.com/office/drawing/2014/main" id="{83D5DC75-53EB-47DC-BC4D-9B3C5B3B0383}"/>
                </a:ext>
              </a:extLst>
            </p:cNvPr>
            <p:cNvSpPr>
              <a:spLocks/>
            </p:cNvSpPr>
            <p:nvPr/>
          </p:nvSpPr>
          <p:spPr bwMode="gray">
            <a:xfrm>
              <a:off x="8302715" y="3266701"/>
              <a:ext cx="5412" cy="5412"/>
            </a:xfrm>
            <a:custGeom>
              <a:avLst/>
              <a:gdLst>
                <a:gd name="T0" fmla="*/ 0 w 2"/>
                <a:gd name="T1" fmla="*/ 1 h 2"/>
                <a:gd name="T2" fmla="*/ 0 w 2"/>
                <a:gd name="T3" fmla="*/ 2 h 2"/>
                <a:gd name="T4" fmla="*/ 2 w 2"/>
                <a:gd name="T5" fmla="*/ 2 h 2"/>
                <a:gd name="T6" fmla="*/ 0 w 2"/>
                <a:gd name="T7" fmla="*/ 1 h 2"/>
              </a:gdLst>
              <a:ahLst/>
              <a:cxnLst>
                <a:cxn ang="0">
                  <a:pos x="T0" y="T1"/>
                </a:cxn>
                <a:cxn ang="0">
                  <a:pos x="T2" y="T3"/>
                </a:cxn>
                <a:cxn ang="0">
                  <a:pos x="T4" y="T5"/>
                </a:cxn>
                <a:cxn ang="0">
                  <a:pos x="T6" y="T7"/>
                </a:cxn>
              </a:cxnLst>
              <a:rect l="0" t="0" r="r" b="b"/>
              <a:pathLst>
                <a:path w="2" h="2">
                  <a:moveTo>
                    <a:pt x="0" y="1"/>
                  </a:moveTo>
                  <a:cubicBezTo>
                    <a:pt x="0" y="0"/>
                    <a:pt x="0" y="2"/>
                    <a:pt x="0" y="2"/>
                  </a:cubicBezTo>
                  <a:cubicBezTo>
                    <a:pt x="1" y="2"/>
                    <a:pt x="1" y="2"/>
                    <a:pt x="2" y="2"/>
                  </a:cubicBezTo>
                  <a:cubicBezTo>
                    <a:pt x="2" y="1"/>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51" name="Freeform 731">
              <a:extLst>
                <a:ext uri="{FF2B5EF4-FFF2-40B4-BE49-F238E27FC236}">
                  <a16:creationId xmlns:a16="http://schemas.microsoft.com/office/drawing/2014/main" id="{783B71E4-584E-4506-BE6D-FFA9D6507041}"/>
                </a:ext>
              </a:extLst>
            </p:cNvPr>
            <p:cNvSpPr>
              <a:spLocks/>
            </p:cNvSpPr>
            <p:nvPr/>
          </p:nvSpPr>
          <p:spPr bwMode="gray">
            <a:xfrm>
              <a:off x="8313539" y="3269407"/>
              <a:ext cx="2706" cy="5412"/>
            </a:xfrm>
            <a:custGeom>
              <a:avLst/>
              <a:gdLst>
                <a:gd name="T0" fmla="*/ 0 w 1"/>
                <a:gd name="T1" fmla="*/ 1 h 2"/>
                <a:gd name="T2" fmla="*/ 0 w 1"/>
                <a:gd name="T3" fmla="*/ 2 h 2"/>
                <a:gd name="T4" fmla="*/ 1 w 1"/>
                <a:gd name="T5" fmla="*/ 1 h 2"/>
                <a:gd name="T6" fmla="*/ 0 w 1"/>
                <a:gd name="T7" fmla="*/ 1 h 2"/>
              </a:gdLst>
              <a:ahLst/>
              <a:cxnLst>
                <a:cxn ang="0">
                  <a:pos x="T0" y="T1"/>
                </a:cxn>
                <a:cxn ang="0">
                  <a:pos x="T2" y="T3"/>
                </a:cxn>
                <a:cxn ang="0">
                  <a:pos x="T4" y="T5"/>
                </a:cxn>
                <a:cxn ang="0">
                  <a:pos x="T6" y="T7"/>
                </a:cxn>
              </a:cxnLst>
              <a:rect l="0" t="0" r="r" b="b"/>
              <a:pathLst>
                <a:path w="1" h="2">
                  <a:moveTo>
                    <a:pt x="0" y="1"/>
                  </a:moveTo>
                  <a:cubicBezTo>
                    <a:pt x="0" y="0"/>
                    <a:pt x="0" y="1"/>
                    <a:pt x="0" y="2"/>
                  </a:cubicBezTo>
                  <a:cubicBezTo>
                    <a:pt x="1" y="2"/>
                    <a:pt x="1" y="1"/>
                    <a:pt x="1" y="1"/>
                  </a:cubicBezTo>
                  <a:cubicBezTo>
                    <a:pt x="1" y="1"/>
                    <a:pt x="1"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52" name="Freeform 732">
              <a:extLst>
                <a:ext uri="{FF2B5EF4-FFF2-40B4-BE49-F238E27FC236}">
                  <a16:creationId xmlns:a16="http://schemas.microsoft.com/office/drawing/2014/main" id="{265AE7EE-DF85-434F-A607-42E6592E47CA}"/>
                </a:ext>
              </a:extLst>
            </p:cNvPr>
            <p:cNvSpPr>
              <a:spLocks/>
            </p:cNvSpPr>
            <p:nvPr/>
          </p:nvSpPr>
          <p:spPr bwMode="gray">
            <a:xfrm>
              <a:off x="8316245" y="3269407"/>
              <a:ext cx="1353"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53" name="Freeform 733">
              <a:extLst>
                <a:ext uri="{FF2B5EF4-FFF2-40B4-BE49-F238E27FC236}">
                  <a16:creationId xmlns:a16="http://schemas.microsoft.com/office/drawing/2014/main" id="{6AB27FD3-1C5E-44AE-8714-4237C8E98E35}"/>
                </a:ext>
              </a:extLst>
            </p:cNvPr>
            <p:cNvSpPr>
              <a:spLocks/>
            </p:cNvSpPr>
            <p:nvPr/>
          </p:nvSpPr>
          <p:spPr bwMode="gray">
            <a:xfrm>
              <a:off x="8316245" y="3257230"/>
              <a:ext cx="4059" cy="8118"/>
            </a:xfrm>
            <a:custGeom>
              <a:avLst/>
              <a:gdLst>
                <a:gd name="T0" fmla="*/ 1 w 2"/>
                <a:gd name="T1" fmla="*/ 0 h 3"/>
                <a:gd name="T2" fmla="*/ 1 w 2"/>
                <a:gd name="T3" fmla="*/ 2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0" y="1"/>
                    <a:pt x="1" y="2"/>
                  </a:cubicBezTo>
                  <a:cubicBezTo>
                    <a:pt x="1" y="3"/>
                    <a:pt x="2" y="2"/>
                    <a:pt x="2" y="2"/>
                  </a:cubicBezTo>
                  <a:cubicBezTo>
                    <a:pt x="2" y="2"/>
                    <a:pt x="2"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54" name="Freeform 734">
              <a:extLst>
                <a:ext uri="{FF2B5EF4-FFF2-40B4-BE49-F238E27FC236}">
                  <a16:creationId xmlns:a16="http://schemas.microsoft.com/office/drawing/2014/main" id="{191456DC-7663-44D4-B8D1-370BAB0369A3}"/>
                </a:ext>
              </a:extLst>
            </p:cNvPr>
            <p:cNvSpPr>
              <a:spLocks/>
            </p:cNvSpPr>
            <p:nvPr/>
          </p:nvSpPr>
          <p:spPr bwMode="gray">
            <a:xfrm>
              <a:off x="8308127" y="3262642"/>
              <a:ext cx="2706" cy="2706"/>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55" name="Freeform 735">
              <a:extLst>
                <a:ext uri="{FF2B5EF4-FFF2-40B4-BE49-F238E27FC236}">
                  <a16:creationId xmlns:a16="http://schemas.microsoft.com/office/drawing/2014/main" id="{37E934E5-2A24-42A8-9369-EEFA33D20DA6}"/>
                </a:ext>
              </a:extLst>
            </p:cNvPr>
            <p:cNvSpPr>
              <a:spLocks/>
            </p:cNvSpPr>
            <p:nvPr/>
          </p:nvSpPr>
          <p:spPr bwMode="gray">
            <a:xfrm>
              <a:off x="8302715" y="3257230"/>
              <a:ext cx="5412" cy="270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1" y="1"/>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56" name="Freeform 736">
              <a:extLst>
                <a:ext uri="{FF2B5EF4-FFF2-40B4-BE49-F238E27FC236}">
                  <a16:creationId xmlns:a16="http://schemas.microsoft.com/office/drawing/2014/main" id="{2FC4133D-65A6-44CA-8F36-0ED829DF16E8}"/>
                </a:ext>
              </a:extLst>
            </p:cNvPr>
            <p:cNvSpPr>
              <a:spLocks/>
            </p:cNvSpPr>
            <p:nvPr/>
          </p:nvSpPr>
          <p:spPr bwMode="gray">
            <a:xfrm>
              <a:off x="8302715" y="3249112"/>
              <a:ext cx="2706"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57" name="Freeform 737">
              <a:extLst>
                <a:ext uri="{FF2B5EF4-FFF2-40B4-BE49-F238E27FC236}">
                  <a16:creationId xmlns:a16="http://schemas.microsoft.com/office/drawing/2014/main" id="{EA92DF7D-1066-447C-969B-2E790FACED0F}"/>
                </a:ext>
              </a:extLst>
            </p:cNvPr>
            <p:cNvSpPr>
              <a:spLocks/>
            </p:cNvSpPr>
            <p:nvPr/>
          </p:nvSpPr>
          <p:spPr bwMode="gray">
            <a:xfrm>
              <a:off x="8300009" y="3240995"/>
              <a:ext cx="2706" cy="8118"/>
            </a:xfrm>
            <a:custGeom>
              <a:avLst/>
              <a:gdLst>
                <a:gd name="T0" fmla="*/ 1 w 1"/>
                <a:gd name="T1" fmla="*/ 1 h 3"/>
                <a:gd name="T2" fmla="*/ 0 w 1"/>
                <a:gd name="T3" fmla="*/ 2 h 3"/>
                <a:gd name="T4" fmla="*/ 1 w 1"/>
                <a:gd name="T5" fmla="*/ 2 h 3"/>
                <a:gd name="T6" fmla="*/ 1 w 1"/>
                <a:gd name="T7" fmla="*/ 1 h 3"/>
              </a:gdLst>
              <a:ahLst/>
              <a:cxnLst>
                <a:cxn ang="0">
                  <a:pos x="T0" y="T1"/>
                </a:cxn>
                <a:cxn ang="0">
                  <a:pos x="T2" y="T3"/>
                </a:cxn>
                <a:cxn ang="0">
                  <a:pos x="T4" y="T5"/>
                </a:cxn>
                <a:cxn ang="0">
                  <a:pos x="T6" y="T7"/>
                </a:cxn>
              </a:cxnLst>
              <a:rect l="0" t="0" r="r" b="b"/>
              <a:pathLst>
                <a:path w="1" h="3">
                  <a:moveTo>
                    <a:pt x="1" y="1"/>
                  </a:moveTo>
                  <a:cubicBezTo>
                    <a:pt x="0" y="1"/>
                    <a:pt x="0" y="2"/>
                    <a:pt x="0" y="2"/>
                  </a:cubicBezTo>
                  <a:cubicBezTo>
                    <a:pt x="0" y="3"/>
                    <a:pt x="1" y="3"/>
                    <a:pt x="1" y="2"/>
                  </a:cubicBezTo>
                  <a:cubicBezTo>
                    <a:pt x="1"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58" name="Freeform 738">
              <a:extLst>
                <a:ext uri="{FF2B5EF4-FFF2-40B4-BE49-F238E27FC236}">
                  <a16:creationId xmlns:a16="http://schemas.microsoft.com/office/drawing/2014/main" id="{4F4F8EC4-9020-410C-880C-388335C9556C}"/>
                </a:ext>
              </a:extLst>
            </p:cNvPr>
            <p:cNvSpPr>
              <a:spLocks/>
            </p:cNvSpPr>
            <p:nvPr/>
          </p:nvSpPr>
          <p:spPr bwMode="gray">
            <a:xfrm>
              <a:off x="8285127" y="3240995"/>
              <a:ext cx="1353"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59" name="Freeform 739">
              <a:extLst>
                <a:ext uri="{FF2B5EF4-FFF2-40B4-BE49-F238E27FC236}">
                  <a16:creationId xmlns:a16="http://schemas.microsoft.com/office/drawing/2014/main" id="{22C5833D-E00D-4EEA-9928-F73E52910A24}"/>
                </a:ext>
              </a:extLst>
            </p:cNvPr>
            <p:cNvSpPr>
              <a:spLocks/>
            </p:cNvSpPr>
            <p:nvPr/>
          </p:nvSpPr>
          <p:spPr bwMode="gray">
            <a:xfrm>
              <a:off x="8212066" y="3184169"/>
              <a:ext cx="8118" cy="13530"/>
            </a:xfrm>
            <a:custGeom>
              <a:avLst/>
              <a:gdLst>
                <a:gd name="T0" fmla="*/ 2 w 3"/>
                <a:gd name="T1" fmla="*/ 3 h 5"/>
                <a:gd name="T2" fmla="*/ 1 w 3"/>
                <a:gd name="T3" fmla="*/ 1 h 5"/>
                <a:gd name="T4" fmla="*/ 0 w 3"/>
                <a:gd name="T5" fmla="*/ 1 h 5"/>
                <a:gd name="T6" fmla="*/ 0 w 3"/>
                <a:gd name="T7" fmla="*/ 2 h 5"/>
                <a:gd name="T8" fmla="*/ 2 w 3"/>
                <a:gd name="T9" fmla="*/ 5 h 5"/>
                <a:gd name="T10" fmla="*/ 3 w 3"/>
                <a:gd name="T11" fmla="*/ 5 h 5"/>
                <a:gd name="T12" fmla="*/ 2 w 3"/>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2" y="3"/>
                  </a:moveTo>
                  <a:cubicBezTo>
                    <a:pt x="1" y="2"/>
                    <a:pt x="2" y="2"/>
                    <a:pt x="1" y="1"/>
                  </a:cubicBezTo>
                  <a:cubicBezTo>
                    <a:pt x="1" y="0"/>
                    <a:pt x="0" y="1"/>
                    <a:pt x="0" y="1"/>
                  </a:cubicBezTo>
                  <a:cubicBezTo>
                    <a:pt x="0" y="1"/>
                    <a:pt x="0" y="1"/>
                    <a:pt x="0" y="2"/>
                  </a:cubicBezTo>
                  <a:cubicBezTo>
                    <a:pt x="1" y="3"/>
                    <a:pt x="1" y="4"/>
                    <a:pt x="2" y="5"/>
                  </a:cubicBezTo>
                  <a:cubicBezTo>
                    <a:pt x="3" y="5"/>
                    <a:pt x="3" y="5"/>
                    <a:pt x="3" y="5"/>
                  </a:cubicBezTo>
                  <a:cubicBezTo>
                    <a:pt x="3" y="4"/>
                    <a:pt x="2" y="4"/>
                    <a:pt x="2"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60" name="Freeform 740">
              <a:extLst>
                <a:ext uri="{FF2B5EF4-FFF2-40B4-BE49-F238E27FC236}">
                  <a16:creationId xmlns:a16="http://schemas.microsoft.com/office/drawing/2014/main" id="{E9088313-EB89-4895-A209-2AB3C8F04B7F}"/>
                </a:ext>
              </a:extLst>
            </p:cNvPr>
            <p:cNvSpPr>
              <a:spLocks/>
            </p:cNvSpPr>
            <p:nvPr/>
          </p:nvSpPr>
          <p:spPr bwMode="gray">
            <a:xfrm>
              <a:off x="8225595" y="3220699"/>
              <a:ext cx="9471" cy="13530"/>
            </a:xfrm>
            <a:custGeom>
              <a:avLst/>
              <a:gdLst>
                <a:gd name="T0" fmla="*/ 3 w 4"/>
                <a:gd name="T1" fmla="*/ 3 h 5"/>
                <a:gd name="T2" fmla="*/ 2 w 4"/>
                <a:gd name="T3" fmla="*/ 1 h 5"/>
                <a:gd name="T4" fmla="*/ 3 w 4"/>
                <a:gd name="T5" fmla="*/ 2 h 5"/>
                <a:gd name="T6" fmla="*/ 2 w 4"/>
                <a:gd name="T7" fmla="*/ 0 h 5"/>
                <a:gd name="T8" fmla="*/ 1 w 4"/>
                <a:gd name="T9" fmla="*/ 1 h 5"/>
                <a:gd name="T10" fmla="*/ 1 w 4"/>
                <a:gd name="T11" fmla="*/ 2 h 5"/>
                <a:gd name="T12" fmla="*/ 0 w 4"/>
                <a:gd name="T13" fmla="*/ 3 h 5"/>
                <a:gd name="T14" fmla="*/ 1 w 4"/>
                <a:gd name="T15" fmla="*/ 4 h 5"/>
                <a:gd name="T16" fmla="*/ 3 w 4"/>
                <a:gd name="T17" fmla="*/ 5 h 5"/>
                <a:gd name="T18" fmla="*/ 4 w 4"/>
                <a:gd name="T19" fmla="*/ 5 h 5"/>
                <a:gd name="T20" fmla="*/ 3 w 4"/>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3" y="3"/>
                  </a:moveTo>
                  <a:cubicBezTo>
                    <a:pt x="2" y="2"/>
                    <a:pt x="2" y="1"/>
                    <a:pt x="2" y="1"/>
                  </a:cubicBezTo>
                  <a:cubicBezTo>
                    <a:pt x="3" y="2"/>
                    <a:pt x="3" y="3"/>
                    <a:pt x="3" y="2"/>
                  </a:cubicBezTo>
                  <a:cubicBezTo>
                    <a:pt x="3" y="1"/>
                    <a:pt x="3" y="1"/>
                    <a:pt x="2" y="0"/>
                  </a:cubicBezTo>
                  <a:cubicBezTo>
                    <a:pt x="2" y="0"/>
                    <a:pt x="1" y="1"/>
                    <a:pt x="1" y="1"/>
                  </a:cubicBezTo>
                  <a:cubicBezTo>
                    <a:pt x="1" y="2"/>
                    <a:pt x="1" y="2"/>
                    <a:pt x="1" y="2"/>
                  </a:cubicBezTo>
                  <a:cubicBezTo>
                    <a:pt x="0" y="2"/>
                    <a:pt x="0" y="2"/>
                    <a:pt x="0" y="3"/>
                  </a:cubicBezTo>
                  <a:cubicBezTo>
                    <a:pt x="0" y="4"/>
                    <a:pt x="0" y="4"/>
                    <a:pt x="1" y="4"/>
                  </a:cubicBezTo>
                  <a:cubicBezTo>
                    <a:pt x="2" y="4"/>
                    <a:pt x="2" y="4"/>
                    <a:pt x="3" y="5"/>
                  </a:cubicBezTo>
                  <a:cubicBezTo>
                    <a:pt x="3" y="5"/>
                    <a:pt x="4" y="5"/>
                    <a:pt x="4" y="5"/>
                  </a:cubicBezTo>
                  <a:cubicBezTo>
                    <a:pt x="4" y="4"/>
                    <a:pt x="3" y="3"/>
                    <a:pt x="3"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61" name="Freeform 741">
              <a:extLst>
                <a:ext uri="{FF2B5EF4-FFF2-40B4-BE49-F238E27FC236}">
                  <a16:creationId xmlns:a16="http://schemas.microsoft.com/office/drawing/2014/main" id="{7259E4CF-1B20-4E0F-B764-B00A94D4C92E}"/>
                </a:ext>
              </a:extLst>
            </p:cNvPr>
            <p:cNvSpPr>
              <a:spLocks/>
            </p:cNvSpPr>
            <p:nvPr/>
          </p:nvSpPr>
          <p:spPr bwMode="gray">
            <a:xfrm>
              <a:off x="8229654" y="3236935"/>
              <a:ext cx="8118" cy="9471"/>
            </a:xfrm>
            <a:custGeom>
              <a:avLst/>
              <a:gdLst>
                <a:gd name="T0" fmla="*/ 1 w 3"/>
                <a:gd name="T1" fmla="*/ 1 h 4"/>
                <a:gd name="T2" fmla="*/ 0 w 3"/>
                <a:gd name="T3" fmla="*/ 2 h 4"/>
                <a:gd name="T4" fmla="*/ 2 w 3"/>
                <a:gd name="T5" fmla="*/ 3 h 4"/>
                <a:gd name="T6" fmla="*/ 3 w 3"/>
                <a:gd name="T7" fmla="*/ 2 h 4"/>
                <a:gd name="T8" fmla="*/ 1 w 3"/>
                <a:gd name="T9" fmla="*/ 1 h 4"/>
              </a:gdLst>
              <a:ahLst/>
              <a:cxnLst>
                <a:cxn ang="0">
                  <a:pos x="T0" y="T1"/>
                </a:cxn>
                <a:cxn ang="0">
                  <a:pos x="T2" y="T3"/>
                </a:cxn>
                <a:cxn ang="0">
                  <a:pos x="T4" y="T5"/>
                </a:cxn>
                <a:cxn ang="0">
                  <a:pos x="T6" y="T7"/>
                </a:cxn>
                <a:cxn ang="0">
                  <a:pos x="T8" y="T9"/>
                </a:cxn>
              </a:cxnLst>
              <a:rect l="0" t="0" r="r" b="b"/>
              <a:pathLst>
                <a:path w="3" h="4">
                  <a:moveTo>
                    <a:pt x="1" y="1"/>
                  </a:moveTo>
                  <a:cubicBezTo>
                    <a:pt x="0" y="1"/>
                    <a:pt x="0" y="0"/>
                    <a:pt x="0" y="2"/>
                  </a:cubicBezTo>
                  <a:cubicBezTo>
                    <a:pt x="1" y="3"/>
                    <a:pt x="1" y="4"/>
                    <a:pt x="2" y="3"/>
                  </a:cubicBezTo>
                  <a:cubicBezTo>
                    <a:pt x="3" y="3"/>
                    <a:pt x="3" y="3"/>
                    <a:pt x="3" y="2"/>
                  </a:cubicBezTo>
                  <a:cubicBezTo>
                    <a:pt x="3" y="2"/>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62" name="Freeform 742">
              <a:extLst>
                <a:ext uri="{FF2B5EF4-FFF2-40B4-BE49-F238E27FC236}">
                  <a16:creationId xmlns:a16="http://schemas.microsoft.com/office/drawing/2014/main" id="{45F635FF-8947-40FC-9FAD-32153D586E2B}"/>
                </a:ext>
              </a:extLst>
            </p:cNvPr>
            <p:cNvSpPr>
              <a:spLocks/>
            </p:cNvSpPr>
            <p:nvPr/>
          </p:nvSpPr>
          <p:spPr bwMode="gray">
            <a:xfrm>
              <a:off x="8033472" y="3101637"/>
              <a:ext cx="5412" cy="5412"/>
            </a:xfrm>
            <a:custGeom>
              <a:avLst/>
              <a:gdLst>
                <a:gd name="T0" fmla="*/ 1 w 2"/>
                <a:gd name="T1" fmla="*/ 2 h 2"/>
                <a:gd name="T2" fmla="*/ 2 w 2"/>
                <a:gd name="T3" fmla="*/ 1 h 2"/>
                <a:gd name="T4" fmla="*/ 1 w 2"/>
                <a:gd name="T5" fmla="*/ 1 h 2"/>
                <a:gd name="T6" fmla="*/ 0 w 2"/>
                <a:gd name="T7" fmla="*/ 2 h 2"/>
                <a:gd name="T8" fmla="*/ 0 w 2"/>
                <a:gd name="T9" fmla="*/ 2 h 2"/>
                <a:gd name="T10" fmla="*/ 1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1" y="2"/>
                  </a:moveTo>
                  <a:cubicBezTo>
                    <a:pt x="2" y="2"/>
                    <a:pt x="2" y="2"/>
                    <a:pt x="2" y="1"/>
                  </a:cubicBezTo>
                  <a:cubicBezTo>
                    <a:pt x="2" y="0"/>
                    <a:pt x="2" y="1"/>
                    <a:pt x="1" y="1"/>
                  </a:cubicBezTo>
                  <a:cubicBezTo>
                    <a:pt x="1" y="1"/>
                    <a:pt x="0" y="1"/>
                    <a:pt x="0" y="2"/>
                  </a:cubicBezTo>
                  <a:cubicBezTo>
                    <a:pt x="0" y="2"/>
                    <a:pt x="0" y="2"/>
                    <a:pt x="0" y="2"/>
                  </a:cubicBezTo>
                  <a:cubicBezTo>
                    <a:pt x="1" y="2"/>
                    <a:pt x="1" y="2"/>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63" name="Freeform 743">
              <a:extLst>
                <a:ext uri="{FF2B5EF4-FFF2-40B4-BE49-F238E27FC236}">
                  <a16:creationId xmlns:a16="http://schemas.microsoft.com/office/drawing/2014/main" id="{41E884CC-38CB-4536-A152-FAF600963FCE}"/>
                </a:ext>
              </a:extLst>
            </p:cNvPr>
            <p:cNvSpPr>
              <a:spLocks/>
            </p:cNvSpPr>
            <p:nvPr/>
          </p:nvSpPr>
          <p:spPr bwMode="gray">
            <a:xfrm>
              <a:off x="8002353" y="3098931"/>
              <a:ext cx="20295" cy="44649"/>
            </a:xfrm>
            <a:custGeom>
              <a:avLst/>
              <a:gdLst>
                <a:gd name="T0" fmla="*/ 7 w 8"/>
                <a:gd name="T1" fmla="*/ 5 h 17"/>
                <a:gd name="T2" fmla="*/ 7 w 8"/>
                <a:gd name="T3" fmla="*/ 3 h 17"/>
                <a:gd name="T4" fmla="*/ 7 w 8"/>
                <a:gd name="T5" fmla="*/ 1 h 17"/>
                <a:gd name="T6" fmla="*/ 6 w 8"/>
                <a:gd name="T7" fmla="*/ 1 h 17"/>
                <a:gd name="T8" fmla="*/ 6 w 8"/>
                <a:gd name="T9" fmla="*/ 3 h 17"/>
                <a:gd name="T10" fmla="*/ 4 w 8"/>
                <a:gd name="T11" fmla="*/ 4 h 17"/>
                <a:gd name="T12" fmla="*/ 3 w 8"/>
                <a:gd name="T13" fmla="*/ 4 h 17"/>
                <a:gd name="T14" fmla="*/ 1 w 8"/>
                <a:gd name="T15" fmla="*/ 5 h 17"/>
                <a:gd name="T16" fmla="*/ 1 w 8"/>
                <a:gd name="T17" fmla="*/ 6 h 17"/>
                <a:gd name="T18" fmla="*/ 1 w 8"/>
                <a:gd name="T19" fmla="*/ 7 h 17"/>
                <a:gd name="T20" fmla="*/ 1 w 8"/>
                <a:gd name="T21" fmla="*/ 8 h 17"/>
                <a:gd name="T22" fmla="*/ 1 w 8"/>
                <a:gd name="T23" fmla="*/ 9 h 17"/>
                <a:gd name="T24" fmla="*/ 2 w 8"/>
                <a:gd name="T25" fmla="*/ 10 h 17"/>
                <a:gd name="T26" fmla="*/ 1 w 8"/>
                <a:gd name="T27" fmla="*/ 12 h 17"/>
                <a:gd name="T28" fmla="*/ 2 w 8"/>
                <a:gd name="T29" fmla="*/ 12 h 17"/>
                <a:gd name="T30" fmla="*/ 2 w 8"/>
                <a:gd name="T31" fmla="*/ 13 h 17"/>
                <a:gd name="T32" fmla="*/ 2 w 8"/>
                <a:gd name="T33" fmla="*/ 14 h 17"/>
                <a:gd name="T34" fmla="*/ 3 w 8"/>
                <a:gd name="T35" fmla="*/ 14 h 17"/>
                <a:gd name="T36" fmla="*/ 3 w 8"/>
                <a:gd name="T37" fmla="*/ 16 h 17"/>
                <a:gd name="T38" fmla="*/ 4 w 8"/>
                <a:gd name="T39" fmla="*/ 16 h 17"/>
                <a:gd name="T40" fmla="*/ 5 w 8"/>
                <a:gd name="T41" fmla="*/ 17 h 17"/>
                <a:gd name="T42" fmla="*/ 6 w 8"/>
                <a:gd name="T43" fmla="*/ 14 h 17"/>
                <a:gd name="T44" fmla="*/ 7 w 8"/>
                <a:gd name="T45" fmla="*/ 12 h 17"/>
                <a:gd name="T46" fmla="*/ 8 w 8"/>
                <a:gd name="T47" fmla="*/ 9 h 17"/>
                <a:gd name="T48" fmla="*/ 7 w 8"/>
                <a:gd name="T4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17">
                  <a:moveTo>
                    <a:pt x="7" y="5"/>
                  </a:moveTo>
                  <a:cubicBezTo>
                    <a:pt x="7" y="4"/>
                    <a:pt x="7" y="4"/>
                    <a:pt x="7" y="3"/>
                  </a:cubicBezTo>
                  <a:cubicBezTo>
                    <a:pt x="7" y="2"/>
                    <a:pt x="7" y="1"/>
                    <a:pt x="7" y="1"/>
                  </a:cubicBezTo>
                  <a:cubicBezTo>
                    <a:pt x="6" y="0"/>
                    <a:pt x="6" y="0"/>
                    <a:pt x="6" y="1"/>
                  </a:cubicBezTo>
                  <a:cubicBezTo>
                    <a:pt x="6" y="2"/>
                    <a:pt x="6" y="3"/>
                    <a:pt x="6" y="3"/>
                  </a:cubicBezTo>
                  <a:cubicBezTo>
                    <a:pt x="5" y="3"/>
                    <a:pt x="5" y="3"/>
                    <a:pt x="4" y="4"/>
                  </a:cubicBezTo>
                  <a:cubicBezTo>
                    <a:pt x="4" y="4"/>
                    <a:pt x="3" y="4"/>
                    <a:pt x="3" y="4"/>
                  </a:cubicBezTo>
                  <a:cubicBezTo>
                    <a:pt x="3" y="4"/>
                    <a:pt x="2" y="5"/>
                    <a:pt x="1" y="5"/>
                  </a:cubicBezTo>
                  <a:cubicBezTo>
                    <a:pt x="1" y="6"/>
                    <a:pt x="1" y="6"/>
                    <a:pt x="1" y="6"/>
                  </a:cubicBezTo>
                  <a:cubicBezTo>
                    <a:pt x="1" y="7"/>
                    <a:pt x="1" y="7"/>
                    <a:pt x="1" y="7"/>
                  </a:cubicBezTo>
                  <a:cubicBezTo>
                    <a:pt x="1" y="8"/>
                    <a:pt x="1" y="8"/>
                    <a:pt x="1" y="8"/>
                  </a:cubicBezTo>
                  <a:cubicBezTo>
                    <a:pt x="0" y="9"/>
                    <a:pt x="1" y="9"/>
                    <a:pt x="1" y="9"/>
                  </a:cubicBezTo>
                  <a:cubicBezTo>
                    <a:pt x="2" y="9"/>
                    <a:pt x="2" y="10"/>
                    <a:pt x="2" y="10"/>
                  </a:cubicBezTo>
                  <a:cubicBezTo>
                    <a:pt x="1" y="11"/>
                    <a:pt x="1" y="11"/>
                    <a:pt x="1" y="12"/>
                  </a:cubicBezTo>
                  <a:cubicBezTo>
                    <a:pt x="2" y="12"/>
                    <a:pt x="2" y="11"/>
                    <a:pt x="2" y="12"/>
                  </a:cubicBezTo>
                  <a:cubicBezTo>
                    <a:pt x="2" y="12"/>
                    <a:pt x="1" y="13"/>
                    <a:pt x="2" y="13"/>
                  </a:cubicBezTo>
                  <a:cubicBezTo>
                    <a:pt x="2" y="14"/>
                    <a:pt x="2" y="14"/>
                    <a:pt x="2" y="14"/>
                  </a:cubicBezTo>
                  <a:cubicBezTo>
                    <a:pt x="3" y="14"/>
                    <a:pt x="3" y="14"/>
                    <a:pt x="3" y="14"/>
                  </a:cubicBezTo>
                  <a:cubicBezTo>
                    <a:pt x="2" y="15"/>
                    <a:pt x="2" y="15"/>
                    <a:pt x="3" y="16"/>
                  </a:cubicBezTo>
                  <a:cubicBezTo>
                    <a:pt x="3" y="16"/>
                    <a:pt x="4" y="16"/>
                    <a:pt x="4" y="16"/>
                  </a:cubicBezTo>
                  <a:cubicBezTo>
                    <a:pt x="5" y="16"/>
                    <a:pt x="4" y="17"/>
                    <a:pt x="5" y="17"/>
                  </a:cubicBezTo>
                  <a:cubicBezTo>
                    <a:pt x="5" y="17"/>
                    <a:pt x="6" y="15"/>
                    <a:pt x="6" y="14"/>
                  </a:cubicBezTo>
                  <a:cubicBezTo>
                    <a:pt x="7" y="14"/>
                    <a:pt x="6" y="13"/>
                    <a:pt x="7" y="12"/>
                  </a:cubicBezTo>
                  <a:cubicBezTo>
                    <a:pt x="7" y="10"/>
                    <a:pt x="8" y="10"/>
                    <a:pt x="8" y="9"/>
                  </a:cubicBezTo>
                  <a:cubicBezTo>
                    <a:pt x="8" y="9"/>
                    <a:pt x="8" y="6"/>
                    <a:pt x="7" y="5"/>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64" name="Freeform 744">
              <a:extLst>
                <a:ext uri="{FF2B5EF4-FFF2-40B4-BE49-F238E27FC236}">
                  <a16:creationId xmlns:a16="http://schemas.microsoft.com/office/drawing/2014/main" id="{0FCC12BC-EB3F-4CED-BF79-4C0F1F32A653}"/>
                </a:ext>
              </a:extLst>
            </p:cNvPr>
            <p:cNvSpPr>
              <a:spLocks/>
            </p:cNvSpPr>
            <p:nvPr/>
          </p:nvSpPr>
          <p:spPr bwMode="gray">
            <a:xfrm>
              <a:off x="7994235" y="3146286"/>
              <a:ext cx="31119" cy="66296"/>
            </a:xfrm>
            <a:custGeom>
              <a:avLst/>
              <a:gdLst>
                <a:gd name="T0" fmla="*/ 1 w 12"/>
                <a:gd name="T1" fmla="*/ 5 h 26"/>
                <a:gd name="T2" fmla="*/ 1 w 12"/>
                <a:gd name="T3" fmla="*/ 4 h 26"/>
                <a:gd name="T4" fmla="*/ 2 w 12"/>
                <a:gd name="T5" fmla="*/ 5 h 26"/>
                <a:gd name="T6" fmla="*/ 4 w 12"/>
                <a:gd name="T7" fmla="*/ 5 h 26"/>
                <a:gd name="T8" fmla="*/ 6 w 12"/>
                <a:gd name="T9" fmla="*/ 3 h 26"/>
                <a:gd name="T10" fmla="*/ 7 w 12"/>
                <a:gd name="T11" fmla="*/ 1 h 26"/>
                <a:gd name="T12" fmla="*/ 8 w 12"/>
                <a:gd name="T13" fmla="*/ 0 h 26"/>
                <a:gd name="T14" fmla="*/ 10 w 12"/>
                <a:gd name="T15" fmla="*/ 2 h 26"/>
                <a:gd name="T16" fmla="*/ 11 w 12"/>
                <a:gd name="T17" fmla="*/ 2 h 26"/>
                <a:gd name="T18" fmla="*/ 11 w 12"/>
                <a:gd name="T19" fmla="*/ 4 h 26"/>
                <a:gd name="T20" fmla="*/ 12 w 12"/>
                <a:gd name="T21" fmla="*/ 5 h 26"/>
                <a:gd name="T22" fmla="*/ 12 w 12"/>
                <a:gd name="T23" fmla="*/ 8 h 26"/>
                <a:gd name="T24" fmla="*/ 11 w 12"/>
                <a:gd name="T25" fmla="*/ 11 h 26"/>
                <a:gd name="T26" fmla="*/ 12 w 12"/>
                <a:gd name="T27" fmla="*/ 13 h 26"/>
                <a:gd name="T28" fmla="*/ 11 w 12"/>
                <a:gd name="T29" fmla="*/ 19 h 26"/>
                <a:gd name="T30" fmla="*/ 11 w 12"/>
                <a:gd name="T31" fmla="*/ 22 h 26"/>
                <a:gd name="T32" fmla="*/ 9 w 12"/>
                <a:gd name="T33" fmla="*/ 22 h 26"/>
                <a:gd name="T34" fmla="*/ 8 w 12"/>
                <a:gd name="T35" fmla="*/ 22 h 26"/>
                <a:gd name="T36" fmla="*/ 7 w 12"/>
                <a:gd name="T37" fmla="*/ 21 h 26"/>
                <a:gd name="T38" fmla="*/ 7 w 12"/>
                <a:gd name="T39" fmla="*/ 23 h 26"/>
                <a:gd name="T40" fmla="*/ 7 w 12"/>
                <a:gd name="T41" fmla="*/ 24 h 26"/>
                <a:gd name="T42" fmla="*/ 5 w 12"/>
                <a:gd name="T43" fmla="*/ 25 h 26"/>
                <a:gd name="T44" fmla="*/ 4 w 12"/>
                <a:gd name="T45" fmla="*/ 25 h 26"/>
                <a:gd name="T46" fmla="*/ 3 w 12"/>
                <a:gd name="T47" fmla="*/ 24 h 26"/>
                <a:gd name="T48" fmla="*/ 3 w 12"/>
                <a:gd name="T49" fmla="*/ 24 h 26"/>
                <a:gd name="T50" fmla="*/ 2 w 12"/>
                <a:gd name="T51" fmla="*/ 23 h 26"/>
                <a:gd name="T52" fmla="*/ 3 w 12"/>
                <a:gd name="T53" fmla="*/ 22 h 26"/>
                <a:gd name="T54" fmla="*/ 2 w 12"/>
                <a:gd name="T55" fmla="*/ 20 h 26"/>
                <a:gd name="T56" fmla="*/ 2 w 12"/>
                <a:gd name="T57" fmla="*/ 18 h 26"/>
                <a:gd name="T58" fmla="*/ 3 w 12"/>
                <a:gd name="T59" fmla="*/ 16 h 26"/>
                <a:gd name="T60" fmla="*/ 3 w 12"/>
                <a:gd name="T61" fmla="*/ 16 h 26"/>
                <a:gd name="T62" fmla="*/ 3 w 12"/>
                <a:gd name="T63" fmla="*/ 15 h 26"/>
                <a:gd name="T64" fmla="*/ 3 w 12"/>
                <a:gd name="T65" fmla="*/ 13 h 26"/>
                <a:gd name="T66" fmla="*/ 3 w 12"/>
                <a:gd name="T67" fmla="*/ 10 h 26"/>
                <a:gd name="T68" fmla="*/ 2 w 12"/>
                <a:gd name="T69" fmla="*/ 9 h 26"/>
                <a:gd name="T70" fmla="*/ 1 w 12"/>
                <a:gd name="T71" fmla="*/ 8 h 26"/>
                <a:gd name="T72" fmla="*/ 1 w 12"/>
                <a:gd name="T7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26">
                  <a:moveTo>
                    <a:pt x="1" y="5"/>
                  </a:moveTo>
                  <a:cubicBezTo>
                    <a:pt x="1" y="4"/>
                    <a:pt x="1" y="3"/>
                    <a:pt x="1" y="4"/>
                  </a:cubicBezTo>
                  <a:cubicBezTo>
                    <a:pt x="1" y="4"/>
                    <a:pt x="1" y="4"/>
                    <a:pt x="2" y="5"/>
                  </a:cubicBezTo>
                  <a:cubicBezTo>
                    <a:pt x="3" y="5"/>
                    <a:pt x="3" y="5"/>
                    <a:pt x="4" y="5"/>
                  </a:cubicBezTo>
                  <a:cubicBezTo>
                    <a:pt x="4" y="4"/>
                    <a:pt x="5" y="4"/>
                    <a:pt x="6" y="3"/>
                  </a:cubicBezTo>
                  <a:cubicBezTo>
                    <a:pt x="7" y="2"/>
                    <a:pt x="7" y="2"/>
                    <a:pt x="7" y="1"/>
                  </a:cubicBezTo>
                  <a:cubicBezTo>
                    <a:pt x="8" y="1"/>
                    <a:pt x="8" y="0"/>
                    <a:pt x="8" y="0"/>
                  </a:cubicBezTo>
                  <a:cubicBezTo>
                    <a:pt x="9" y="1"/>
                    <a:pt x="9" y="2"/>
                    <a:pt x="10" y="2"/>
                  </a:cubicBezTo>
                  <a:cubicBezTo>
                    <a:pt x="10" y="2"/>
                    <a:pt x="10" y="2"/>
                    <a:pt x="11" y="2"/>
                  </a:cubicBezTo>
                  <a:cubicBezTo>
                    <a:pt x="11" y="3"/>
                    <a:pt x="11" y="3"/>
                    <a:pt x="11" y="4"/>
                  </a:cubicBezTo>
                  <a:cubicBezTo>
                    <a:pt x="11" y="4"/>
                    <a:pt x="11" y="4"/>
                    <a:pt x="12" y="5"/>
                  </a:cubicBezTo>
                  <a:cubicBezTo>
                    <a:pt x="12" y="7"/>
                    <a:pt x="12" y="7"/>
                    <a:pt x="12" y="8"/>
                  </a:cubicBezTo>
                  <a:cubicBezTo>
                    <a:pt x="12" y="9"/>
                    <a:pt x="11" y="10"/>
                    <a:pt x="11" y="11"/>
                  </a:cubicBezTo>
                  <a:cubicBezTo>
                    <a:pt x="11" y="12"/>
                    <a:pt x="12" y="12"/>
                    <a:pt x="12" y="13"/>
                  </a:cubicBezTo>
                  <a:cubicBezTo>
                    <a:pt x="12" y="15"/>
                    <a:pt x="11" y="18"/>
                    <a:pt x="11" y="19"/>
                  </a:cubicBezTo>
                  <a:cubicBezTo>
                    <a:pt x="11" y="21"/>
                    <a:pt x="11" y="21"/>
                    <a:pt x="11" y="22"/>
                  </a:cubicBezTo>
                  <a:cubicBezTo>
                    <a:pt x="10" y="23"/>
                    <a:pt x="10" y="23"/>
                    <a:pt x="9" y="22"/>
                  </a:cubicBezTo>
                  <a:cubicBezTo>
                    <a:pt x="9" y="22"/>
                    <a:pt x="8" y="22"/>
                    <a:pt x="8" y="22"/>
                  </a:cubicBezTo>
                  <a:cubicBezTo>
                    <a:pt x="7" y="22"/>
                    <a:pt x="6" y="21"/>
                    <a:pt x="7" y="21"/>
                  </a:cubicBezTo>
                  <a:cubicBezTo>
                    <a:pt x="7" y="22"/>
                    <a:pt x="7" y="22"/>
                    <a:pt x="7" y="23"/>
                  </a:cubicBezTo>
                  <a:cubicBezTo>
                    <a:pt x="7" y="23"/>
                    <a:pt x="7" y="23"/>
                    <a:pt x="7" y="24"/>
                  </a:cubicBezTo>
                  <a:cubicBezTo>
                    <a:pt x="6" y="25"/>
                    <a:pt x="5" y="25"/>
                    <a:pt x="5" y="25"/>
                  </a:cubicBezTo>
                  <a:cubicBezTo>
                    <a:pt x="5" y="25"/>
                    <a:pt x="4" y="25"/>
                    <a:pt x="4" y="25"/>
                  </a:cubicBezTo>
                  <a:cubicBezTo>
                    <a:pt x="4" y="26"/>
                    <a:pt x="3" y="25"/>
                    <a:pt x="3" y="24"/>
                  </a:cubicBezTo>
                  <a:cubicBezTo>
                    <a:pt x="3" y="24"/>
                    <a:pt x="3" y="23"/>
                    <a:pt x="3" y="24"/>
                  </a:cubicBezTo>
                  <a:cubicBezTo>
                    <a:pt x="2" y="24"/>
                    <a:pt x="2" y="24"/>
                    <a:pt x="2" y="23"/>
                  </a:cubicBezTo>
                  <a:cubicBezTo>
                    <a:pt x="2" y="23"/>
                    <a:pt x="3" y="23"/>
                    <a:pt x="3" y="22"/>
                  </a:cubicBezTo>
                  <a:cubicBezTo>
                    <a:pt x="2" y="22"/>
                    <a:pt x="2" y="21"/>
                    <a:pt x="2" y="20"/>
                  </a:cubicBezTo>
                  <a:cubicBezTo>
                    <a:pt x="2" y="19"/>
                    <a:pt x="2" y="19"/>
                    <a:pt x="2" y="18"/>
                  </a:cubicBezTo>
                  <a:cubicBezTo>
                    <a:pt x="2" y="17"/>
                    <a:pt x="2" y="16"/>
                    <a:pt x="3" y="16"/>
                  </a:cubicBezTo>
                  <a:cubicBezTo>
                    <a:pt x="3" y="16"/>
                    <a:pt x="3" y="16"/>
                    <a:pt x="3" y="16"/>
                  </a:cubicBezTo>
                  <a:cubicBezTo>
                    <a:pt x="3" y="15"/>
                    <a:pt x="3" y="15"/>
                    <a:pt x="3" y="15"/>
                  </a:cubicBezTo>
                  <a:cubicBezTo>
                    <a:pt x="2" y="14"/>
                    <a:pt x="2" y="14"/>
                    <a:pt x="3" y="13"/>
                  </a:cubicBezTo>
                  <a:cubicBezTo>
                    <a:pt x="3" y="12"/>
                    <a:pt x="3" y="11"/>
                    <a:pt x="3" y="10"/>
                  </a:cubicBezTo>
                  <a:cubicBezTo>
                    <a:pt x="2" y="10"/>
                    <a:pt x="2" y="10"/>
                    <a:pt x="2" y="9"/>
                  </a:cubicBezTo>
                  <a:cubicBezTo>
                    <a:pt x="2" y="9"/>
                    <a:pt x="2" y="9"/>
                    <a:pt x="1" y="8"/>
                  </a:cubicBezTo>
                  <a:cubicBezTo>
                    <a:pt x="1" y="7"/>
                    <a:pt x="0" y="7"/>
                    <a:pt x="1" y="5"/>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65" name="Freeform 745">
              <a:extLst>
                <a:ext uri="{FF2B5EF4-FFF2-40B4-BE49-F238E27FC236}">
                  <a16:creationId xmlns:a16="http://schemas.microsoft.com/office/drawing/2014/main" id="{6A847126-4C48-4AF0-9930-2B102486965B}"/>
                </a:ext>
              </a:extLst>
            </p:cNvPr>
            <p:cNvSpPr>
              <a:spLocks/>
            </p:cNvSpPr>
            <p:nvPr/>
          </p:nvSpPr>
          <p:spPr bwMode="gray">
            <a:xfrm>
              <a:off x="8163358" y="294875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66" name="Rectangle 746">
              <a:extLst>
                <a:ext uri="{FF2B5EF4-FFF2-40B4-BE49-F238E27FC236}">
                  <a16:creationId xmlns:a16="http://schemas.microsoft.com/office/drawing/2014/main" id="{CFB53DAE-6C04-4B0B-A78F-7B1A742B6C77}"/>
                </a:ext>
              </a:extLst>
            </p:cNvPr>
            <p:cNvSpPr>
              <a:spLocks noChangeArrowheads="1"/>
            </p:cNvSpPr>
            <p:nvPr/>
          </p:nvSpPr>
          <p:spPr bwMode="gray">
            <a:xfrm>
              <a:off x="7991530" y="3021812"/>
              <a:ext cx="1353" cy="1353"/>
            </a:xfrm>
            <a:prstGeom prst="rect">
              <a:avLst/>
            </a:prstGeom>
            <a:solidFill>
              <a:srgbClr val="D2D2D2"/>
            </a:solidFill>
            <a:ln w="3175">
              <a:solidFill>
                <a:schemeClr val="bg1"/>
              </a:solidFill>
              <a:miter lim="800000"/>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67" name="Freeform 747">
              <a:extLst>
                <a:ext uri="{FF2B5EF4-FFF2-40B4-BE49-F238E27FC236}">
                  <a16:creationId xmlns:a16="http://schemas.microsoft.com/office/drawing/2014/main" id="{EE0930FD-0D77-4964-8F81-7171E5E31C4E}"/>
                </a:ext>
              </a:extLst>
            </p:cNvPr>
            <p:cNvSpPr>
              <a:spLocks/>
            </p:cNvSpPr>
            <p:nvPr/>
          </p:nvSpPr>
          <p:spPr bwMode="gray">
            <a:xfrm>
              <a:off x="7676286" y="3078637"/>
              <a:ext cx="230007" cy="212418"/>
            </a:xfrm>
            <a:custGeom>
              <a:avLst/>
              <a:gdLst>
                <a:gd name="T0" fmla="*/ 89 w 89"/>
                <a:gd name="T1" fmla="*/ 16 h 82"/>
                <a:gd name="T2" fmla="*/ 86 w 89"/>
                <a:gd name="T3" fmla="*/ 22 h 82"/>
                <a:gd name="T4" fmla="*/ 78 w 89"/>
                <a:gd name="T5" fmla="*/ 27 h 82"/>
                <a:gd name="T6" fmla="*/ 70 w 89"/>
                <a:gd name="T7" fmla="*/ 31 h 82"/>
                <a:gd name="T8" fmla="*/ 69 w 89"/>
                <a:gd name="T9" fmla="*/ 34 h 82"/>
                <a:gd name="T10" fmla="*/ 63 w 89"/>
                <a:gd name="T11" fmla="*/ 42 h 82"/>
                <a:gd name="T12" fmla="*/ 65 w 89"/>
                <a:gd name="T13" fmla="*/ 52 h 82"/>
                <a:gd name="T14" fmla="*/ 62 w 89"/>
                <a:gd name="T15" fmla="*/ 55 h 82"/>
                <a:gd name="T16" fmla="*/ 58 w 89"/>
                <a:gd name="T17" fmla="*/ 61 h 82"/>
                <a:gd name="T18" fmla="*/ 57 w 89"/>
                <a:gd name="T19" fmla="*/ 65 h 82"/>
                <a:gd name="T20" fmla="*/ 51 w 89"/>
                <a:gd name="T21" fmla="*/ 68 h 82"/>
                <a:gd name="T22" fmla="*/ 47 w 89"/>
                <a:gd name="T23" fmla="*/ 74 h 82"/>
                <a:gd name="T24" fmla="*/ 43 w 89"/>
                <a:gd name="T25" fmla="*/ 75 h 82"/>
                <a:gd name="T26" fmla="*/ 36 w 89"/>
                <a:gd name="T27" fmla="*/ 74 h 82"/>
                <a:gd name="T28" fmla="*/ 30 w 89"/>
                <a:gd name="T29" fmla="*/ 76 h 82"/>
                <a:gd name="T30" fmla="*/ 24 w 89"/>
                <a:gd name="T31" fmla="*/ 79 h 82"/>
                <a:gd name="T32" fmla="*/ 22 w 89"/>
                <a:gd name="T33" fmla="*/ 81 h 82"/>
                <a:gd name="T34" fmla="*/ 18 w 89"/>
                <a:gd name="T35" fmla="*/ 78 h 82"/>
                <a:gd name="T36" fmla="*/ 17 w 89"/>
                <a:gd name="T37" fmla="*/ 74 h 82"/>
                <a:gd name="T38" fmla="*/ 15 w 89"/>
                <a:gd name="T39" fmla="*/ 71 h 82"/>
                <a:gd name="T40" fmla="*/ 12 w 89"/>
                <a:gd name="T41" fmla="*/ 69 h 82"/>
                <a:gd name="T42" fmla="*/ 9 w 89"/>
                <a:gd name="T43" fmla="*/ 63 h 82"/>
                <a:gd name="T44" fmla="*/ 13 w 89"/>
                <a:gd name="T45" fmla="*/ 58 h 82"/>
                <a:gd name="T46" fmla="*/ 13 w 89"/>
                <a:gd name="T47" fmla="*/ 50 h 82"/>
                <a:gd name="T48" fmla="*/ 11 w 89"/>
                <a:gd name="T49" fmla="*/ 45 h 82"/>
                <a:gd name="T50" fmla="*/ 14 w 89"/>
                <a:gd name="T51" fmla="*/ 42 h 82"/>
                <a:gd name="T52" fmla="*/ 16 w 89"/>
                <a:gd name="T53" fmla="*/ 35 h 82"/>
                <a:gd name="T54" fmla="*/ 19 w 89"/>
                <a:gd name="T55" fmla="*/ 26 h 82"/>
                <a:gd name="T56" fmla="*/ 18 w 89"/>
                <a:gd name="T57" fmla="*/ 21 h 82"/>
                <a:gd name="T58" fmla="*/ 14 w 89"/>
                <a:gd name="T59" fmla="*/ 19 h 82"/>
                <a:gd name="T60" fmla="*/ 10 w 89"/>
                <a:gd name="T61" fmla="*/ 20 h 82"/>
                <a:gd name="T62" fmla="*/ 7 w 89"/>
                <a:gd name="T63" fmla="*/ 18 h 82"/>
                <a:gd name="T64" fmla="*/ 3 w 89"/>
                <a:gd name="T65" fmla="*/ 18 h 82"/>
                <a:gd name="T66" fmla="*/ 4 w 89"/>
                <a:gd name="T67" fmla="*/ 15 h 82"/>
                <a:gd name="T68" fmla="*/ 3 w 89"/>
                <a:gd name="T69" fmla="*/ 14 h 82"/>
                <a:gd name="T70" fmla="*/ 3 w 89"/>
                <a:gd name="T71" fmla="*/ 11 h 82"/>
                <a:gd name="T72" fmla="*/ 2 w 89"/>
                <a:gd name="T73" fmla="*/ 10 h 82"/>
                <a:gd name="T74" fmla="*/ 0 w 89"/>
                <a:gd name="T75" fmla="*/ 9 h 82"/>
                <a:gd name="T76" fmla="*/ 3 w 89"/>
                <a:gd name="T77" fmla="*/ 5 h 82"/>
                <a:gd name="T78" fmla="*/ 8 w 89"/>
                <a:gd name="T79" fmla="*/ 4 h 82"/>
                <a:gd name="T80" fmla="*/ 10 w 89"/>
                <a:gd name="T81" fmla="*/ 1 h 82"/>
                <a:gd name="T82" fmla="*/ 13 w 89"/>
                <a:gd name="T83" fmla="*/ 1 h 82"/>
                <a:gd name="T84" fmla="*/ 17 w 89"/>
                <a:gd name="T85" fmla="*/ 2 h 82"/>
                <a:gd name="T86" fmla="*/ 24 w 89"/>
                <a:gd name="T87" fmla="*/ 2 h 82"/>
                <a:gd name="T88" fmla="*/ 29 w 89"/>
                <a:gd name="T89" fmla="*/ 3 h 82"/>
                <a:gd name="T90" fmla="*/ 38 w 89"/>
                <a:gd name="T91" fmla="*/ 4 h 82"/>
                <a:gd name="T92" fmla="*/ 43 w 89"/>
                <a:gd name="T93" fmla="*/ 4 h 82"/>
                <a:gd name="T94" fmla="*/ 49 w 89"/>
                <a:gd name="T95" fmla="*/ 5 h 82"/>
                <a:gd name="T96" fmla="*/ 53 w 89"/>
                <a:gd name="T97" fmla="*/ 5 h 82"/>
                <a:gd name="T98" fmla="*/ 56 w 89"/>
                <a:gd name="T99" fmla="*/ 8 h 82"/>
                <a:gd name="T100" fmla="*/ 61 w 89"/>
                <a:gd name="T101" fmla="*/ 9 h 82"/>
                <a:gd name="T102" fmla="*/ 66 w 89"/>
                <a:gd name="T103" fmla="*/ 11 h 82"/>
                <a:gd name="T104" fmla="*/ 71 w 89"/>
                <a:gd name="T105" fmla="*/ 10 h 82"/>
                <a:gd name="T106" fmla="*/ 76 w 89"/>
                <a:gd name="T107" fmla="*/ 12 h 82"/>
                <a:gd name="T108" fmla="*/ 81 w 89"/>
                <a:gd name="T109" fmla="*/ 14 h 82"/>
                <a:gd name="T110" fmla="*/ 88 w 89"/>
                <a:gd name="T111" fmla="*/ 1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 h="82">
                  <a:moveTo>
                    <a:pt x="88" y="14"/>
                  </a:moveTo>
                  <a:cubicBezTo>
                    <a:pt x="88" y="14"/>
                    <a:pt x="88" y="15"/>
                    <a:pt x="88" y="15"/>
                  </a:cubicBezTo>
                  <a:cubicBezTo>
                    <a:pt x="89" y="15"/>
                    <a:pt x="89" y="15"/>
                    <a:pt x="89" y="16"/>
                  </a:cubicBezTo>
                  <a:cubicBezTo>
                    <a:pt x="88" y="16"/>
                    <a:pt x="88" y="16"/>
                    <a:pt x="88" y="16"/>
                  </a:cubicBezTo>
                  <a:cubicBezTo>
                    <a:pt x="88" y="17"/>
                    <a:pt x="88" y="19"/>
                    <a:pt x="88" y="19"/>
                  </a:cubicBezTo>
                  <a:cubicBezTo>
                    <a:pt x="88" y="20"/>
                    <a:pt x="86" y="22"/>
                    <a:pt x="86" y="22"/>
                  </a:cubicBezTo>
                  <a:cubicBezTo>
                    <a:pt x="85" y="23"/>
                    <a:pt x="83" y="23"/>
                    <a:pt x="82" y="24"/>
                  </a:cubicBezTo>
                  <a:cubicBezTo>
                    <a:pt x="81" y="25"/>
                    <a:pt x="81" y="25"/>
                    <a:pt x="81" y="25"/>
                  </a:cubicBezTo>
                  <a:cubicBezTo>
                    <a:pt x="81" y="26"/>
                    <a:pt x="79" y="26"/>
                    <a:pt x="78" y="27"/>
                  </a:cubicBezTo>
                  <a:cubicBezTo>
                    <a:pt x="78" y="27"/>
                    <a:pt x="74" y="28"/>
                    <a:pt x="73" y="28"/>
                  </a:cubicBezTo>
                  <a:cubicBezTo>
                    <a:pt x="73" y="29"/>
                    <a:pt x="72" y="28"/>
                    <a:pt x="71" y="29"/>
                  </a:cubicBezTo>
                  <a:cubicBezTo>
                    <a:pt x="71" y="30"/>
                    <a:pt x="70" y="30"/>
                    <a:pt x="70" y="31"/>
                  </a:cubicBezTo>
                  <a:cubicBezTo>
                    <a:pt x="71" y="32"/>
                    <a:pt x="71" y="31"/>
                    <a:pt x="71" y="32"/>
                  </a:cubicBezTo>
                  <a:cubicBezTo>
                    <a:pt x="71" y="33"/>
                    <a:pt x="70" y="33"/>
                    <a:pt x="70" y="33"/>
                  </a:cubicBezTo>
                  <a:cubicBezTo>
                    <a:pt x="69" y="34"/>
                    <a:pt x="69" y="34"/>
                    <a:pt x="69" y="34"/>
                  </a:cubicBezTo>
                  <a:cubicBezTo>
                    <a:pt x="69" y="33"/>
                    <a:pt x="69" y="34"/>
                    <a:pt x="68" y="34"/>
                  </a:cubicBezTo>
                  <a:cubicBezTo>
                    <a:pt x="68" y="35"/>
                    <a:pt x="66" y="38"/>
                    <a:pt x="66" y="38"/>
                  </a:cubicBezTo>
                  <a:cubicBezTo>
                    <a:pt x="65" y="39"/>
                    <a:pt x="64" y="42"/>
                    <a:pt x="63" y="42"/>
                  </a:cubicBezTo>
                  <a:cubicBezTo>
                    <a:pt x="63" y="43"/>
                    <a:pt x="62" y="46"/>
                    <a:pt x="62" y="46"/>
                  </a:cubicBezTo>
                  <a:cubicBezTo>
                    <a:pt x="62" y="47"/>
                    <a:pt x="63" y="49"/>
                    <a:pt x="63" y="50"/>
                  </a:cubicBezTo>
                  <a:cubicBezTo>
                    <a:pt x="63" y="51"/>
                    <a:pt x="64" y="51"/>
                    <a:pt x="65" y="52"/>
                  </a:cubicBezTo>
                  <a:cubicBezTo>
                    <a:pt x="65" y="52"/>
                    <a:pt x="66" y="52"/>
                    <a:pt x="65" y="53"/>
                  </a:cubicBezTo>
                  <a:cubicBezTo>
                    <a:pt x="65" y="53"/>
                    <a:pt x="64" y="54"/>
                    <a:pt x="64" y="54"/>
                  </a:cubicBezTo>
                  <a:cubicBezTo>
                    <a:pt x="63" y="55"/>
                    <a:pt x="63" y="55"/>
                    <a:pt x="62" y="55"/>
                  </a:cubicBezTo>
                  <a:cubicBezTo>
                    <a:pt x="62" y="55"/>
                    <a:pt x="61" y="57"/>
                    <a:pt x="60" y="58"/>
                  </a:cubicBezTo>
                  <a:cubicBezTo>
                    <a:pt x="60" y="59"/>
                    <a:pt x="59" y="59"/>
                    <a:pt x="59" y="59"/>
                  </a:cubicBezTo>
                  <a:cubicBezTo>
                    <a:pt x="59" y="60"/>
                    <a:pt x="59" y="60"/>
                    <a:pt x="58" y="61"/>
                  </a:cubicBezTo>
                  <a:cubicBezTo>
                    <a:pt x="58" y="62"/>
                    <a:pt x="58" y="63"/>
                    <a:pt x="58" y="64"/>
                  </a:cubicBezTo>
                  <a:cubicBezTo>
                    <a:pt x="58" y="64"/>
                    <a:pt x="59" y="64"/>
                    <a:pt x="58" y="65"/>
                  </a:cubicBezTo>
                  <a:cubicBezTo>
                    <a:pt x="58" y="65"/>
                    <a:pt x="57" y="65"/>
                    <a:pt x="57" y="65"/>
                  </a:cubicBezTo>
                  <a:cubicBezTo>
                    <a:pt x="56" y="65"/>
                    <a:pt x="55" y="65"/>
                    <a:pt x="54" y="65"/>
                  </a:cubicBezTo>
                  <a:cubicBezTo>
                    <a:pt x="53" y="66"/>
                    <a:pt x="53" y="67"/>
                    <a:pt x="53" y="67"/>
                  </a:cubicBezTo>
                  <a:cubicBezTo>
                    <a:pt x="52" y="67"/>
                    <a:pt x="52" y="67"/>
                    <a:pt x="51" y="68"/>
                  </a:cubicBezTo>
                  <a:cubicBezTo>
                    <a:pt x="50" y="69"/>
                    <a:pt x="50" y="68"/>
                    <a:pt x="50" y="69"/>
                  </a:cubicBezTo>
                  <a:cubicBezTo>
                    <a:pt x="50" y="71"/>
                    <a:pt x="49" y="71"/>
                    <a:pt x="49" y="72"/>
                  </a:cubicBezTo>
                  <a:cubicBezTo>
                    <a:pt x="48" y="73"/>
                    <a:pt x="48" y="74"/>
                    <a:pt x="47" y="74"/>
                  </a:cubicBezTo>
                  <a:cubicBezTo>
                    <a:pt x="47" y="73"/>
                    <a:pt x="47" y="73"/>
                    <a:pt x="46" y="73"/>
                  </a:cubicBezTo>
                  <a:cubicBezTo>
                    <a:pt x="45" y="73"/>
                    <a:pt x="45" y="73"/>
                    <a:pt x="44" y="74"/>
                  </a:cubicBezTo>
                  <a:cubicBezTo>
                    <a:pt x="44" y="74"/>
                    <a:pt x="44" y="75"/>
                    <a:pt x="43" y="75"/>
                  </a:cubicBezTo>
                  <a:cubicBezTo>
                    <a:pt x="42" y="74"/>
                    <a:pt x="41" y="74"/>
                    <a:pt x="40" y="74"/>
                  </a:cubicBezTo>
                  <a:cubicBezTo>
                    <a:pt x="39" y="74"/>
                    <a:pt x="39" y="74"/>
                    <a:pt x="38" y="74"/>
                  </a:cubicBezTo>
                  <a:cubicBezTo>
                    <a:pt x="37" y="74"/>
                    <a:pt x="38" y="74"/>
                    <a:pt x="36" y="74"/>
                  </a:cubicBezTo>
                  <a:cubicBezTo>
                    <a:pt x="35" y="74"/>
                    <a:pt x="33" y="74"/>
                    <a:pt x="33" y="74"/>
                  </a:cubicBezTo>
                  <a:cubicBezTo>
                    <a:pt x="32" y="74"/>
                    <a:pt x="31" y="74"/>
                    <a:pt x="31" y="74"/>
                  </a:cubicBezTo>
                  <a:cubicBezTo>
                    <a:pt x="31" y="74"/>
                    <a:pt x="30" y="76"/>
                    <a:pt x="30" y="76"/>
                  </a:cubicBezTo>
                  <a:cubicBezTo>
                    <a:pt x="29" y="76"/>
                    <a:pt x="28" y="76"/>
                    <a:pt x="28" y="76"/>
                  </a:cubicBezTo>
                  <a:cubicBezTo>
                    <a:pt x="27" y="77"/>
                    <a:pt x="27" y="76"/>
                    <a:pt x="26" y="77"/>
                  </a:cubicBezTo>
                  <a:cubicBezTo>
                    <a:pt x="25" y="78"/>
                    <a:pt x="25" y="78"/>
                    <a:pt x="24" y="79"/>
                  </a:cubicBezTo>
                  <a:cubicBezTo>
                    <a:pt x="24" y="79"/>
                    <a:pt x="24" y="80"/>
                    <a:pt x="24" y="80"/>
                  </a:cubicBezTo>
                  <a:cubicBezTo>
                    <a:pt x="23" y="80"/>
                    <a:pt x="23" y="80"/>
                    <a:pt x="23" y="81"/>
                  </a:cubicBezTo>
                  <a:cubicBezTo>
                    <a:pt x="23" y="81"/>
                    <a:pt x="22" y="82"/>
                    <a:pt x="22" y="81"/>
                  </a:cubicBezTo>
                  <a:cubicBezTo>
                    <a:pt x="21" y="81"/>
                    <a:pt x="21" y="80"/>
                    <a:pt x="20" y="80"/>
                  </a:cubicBezTo>
                  <a:cubicBezTo>
                    <a:pt x="20" y="80"/>
                    <a:pt x="20" y="80"/>
                    <a:pt x="19" y="80"/>
                  </a:cubicBezTo>
                  <a:cubicBezTo>
                    <a:pt x="19" y="80"/>
                    <a:pt x="19" y="79"/>
                    <a:pt x="18" y="78"/>
                  </a:cubicBezTo>
                  <a:cubicBezTo>
                    <a:pt x="18" y="78"/>
                    <a:pt x="17" y="77"/>
                    <a:pt x="18" y="77"/>
                  </a:cubicBezTo>
                  <a:cubicBezTo>
                    <a:pt x="18" y="76"/>
                    <a:pt x="18" y="76"/>
                    <a:pt x="17" y="75"/>
                  </a:cubicBezTo>
                  <a:cubicBezTo>
                    <a:pt x="17" y="75"/>
                    <a:pt x="16" y="74"/>
                    <a:pt x="17" y="74"/>
                  </a:cubicBezTo>
                  <a:cubicBezTo>
                    <a:pt x="17" y="73"/>
                    <a:pt x="18" y="72"/>
                    <a:pt x="17" y="72"/>
                  </a:cubicBezTo>
                  <a:cubicBezTo>
                    <a:pt x="17" y="72"/>
                    <a:pt x="16" y="73"/>
                    <a:pt x="16" y="73"/>
                  </a:cubicBezTo>
                  <a:cubicBezTo>
                    <a:pt x="16" y="72"/>
                    <a:pt x="15" y="71"/>
                    <a:pt x="15" y="71"/>
                  </a:cubicBezTo>
                  <a:cubicBezTo>
                    <a:pt x="14" y="70"/>
                    <a:pt x="14" y="70"/>
                    <a:pt x="13" y="70"/>
                  </a:cubicBezTo>
                  <a:cubicBezTo>
                    <a:pt x="13" y="69"/>
                    <a:pt x="14" y="68"/>
                    <a:pt x="13" y="68"/>
                  </a:cubicBezTo>
                  <a:cubicBezTo>
                    <a:pt x="12" y="68"/>
                    <a:pt x="13" y="69"/>
                    <a:pt x="12" y="69"/>
                  </a:cubicBezTo>
                  <a:cubicBezTo>
                    <a:pt x="11" y="69"/>
                    <a:pt x="9" y="70"/>
                    <a:pt x="9" y="69"/>
                  </a:cubicBezTo>
                  <a:cubicBezTo>
                    <a:pt x="9" y="69"/>
                    <a:pt x="9" y="66"/>
                    <a:pt x="9" y="66"/>
                  </a:cubicBezTo>
                  <a:cubicBezTo>
                    <a:pt x="9" y="65"/>
                    <a:pt x="9" y="64"/>
                    <a:pt x="9" y="63"/>
                  </a:cubicBezTo>
                  <a:cubicBezTo>
                    <a:pt x="10" y="63"/>
                    <a:pt x="11" y="61"/>
                    <a:pt x="11" y="60"/>
                  </a:cubicBezTo>
                  <a:cubicBezTo>
                    <a:pt x="12" y="60"/>
                    <a:pt x="13" y="60"/>
                    <a:pt x="13" y="59"/>
                  </a:cubicBezTo>
                  <a:cubicBezTo>
                    <a:pt x="13" y="58"/>
                    <a:pt x="13" y="58"/>
                    <a:pt x="13" y="58"/>
                  </a:cubicBezTo>
                  <a:cubicBezTo>
                    <a:pt x="12" y="58"/>
                    <a:pt x="11" y="57"/>
                    <a:pt x="11" y="56"/>
                  </a:cubicBezTo>
                  <a:cubicBezTo>
                    <a:pt x="11" y="56"/>
                    <a:pt x="11" y="54"/>
                    <a:pt x="11" y="53"/>
                  </a:cubicBezTo>
                  <a:cubicBezTo>
                    <a:pt x="12" y="52"/>
                    <a:pt x="13" y="51"/>
                    <a:pt x="13" y="50"/>
                  </a:cubicBezTo>
                  <a:cubicBezTo>
                    <a:pt x="14" y="50"/>
                    <a:pt x="14" y="49"/>
                    <a:pt x="13" y="49"/>
                  </a:cubicBezTo>
                  <a:cubicBezTo>
                    <a:pt x="12" y="48"/>
                    <a:pt x="12" y="48"/>
                    <a:pt x="12" y="47"/>
                  </a:cubicBezTo>
                  <a:cubicBezTo>
                    <a:pt x="11" y="46"/>
                    <a:pt x="11" y="46"/>
                    <a:pt x="11" y="45"/>
                  </a:cubicBezTo>
                  <a:cubicBezTo>
                    <a:pt x="11" y="45"/>
                    <a:pt x="11" y="44"/>
                    <a:pt x="10" y="44"/>
                  </a:cubicBezTo>
                  <a:cubicBezTo>
                    <a:pt x="10" y="43"/>
                    <a:pt x="11" y="43"/>
                    <a:pt x="12" y="43"/>
                  </a:cubicBezTo>
                  <a:cubicBezTo>
                    <a:pt x="13" y="43"/>
                    <a:pt x="14" y="43"/>
                    <a:pt x="14" y="42"/>
                  </a:cubicBezTo>
                  <a:cubicBezTo>
                    <a:pt x="14" y="41"/>
                    <a:pt x="15" y="40"/>
                    <a:pt x="15" y="39"/>
                  </a:cubicBezTo>
                  <a:cubicBezTo>
                    <a:pt x="14" y="39"/>
                    <a:pt x="14" y="38"/>
                    <a:pt x="15" y="37"/>
                  </a:cubicBezTo>
                  <a:cubicBezTo>
                    <a:pt x="15" y="36"/>
                    <a:pt x="16" y="36"/>
                    <a:pt x="16" y="35"/>
                  </a:cubicBezTo>
                  <a:cubicBezTo>
                    <a:pt x="16" y="33"/>
                    <a:pt x="16" y="31"/>
                    <a:pt x="16" y="30"/>
                  </a:cubicBezTo>
                  <a:cubicBezTo>
                    <a:pt x="16" y="29"/>
                    <a:pt x="16" y="29"/>
                    <a:pt x="17" y="28"/>
                  </a:cubicBezTo>
                  <a:cubicBezTo>
                    <a:pt x="17" y="27"/>
                    <a:pt x="18" y="26"/>
                    <a:pt x="19" y="26"/>
                  </a:cubicBezTo>
                  <a:cubicBezTo>
                    <a:pt x="19" y="25"/>
                    <a:pt x="20" y="24"/>
                    <a:pt x="20" y="24"/>
                  </a:cubicBezTo>
                  <a:cubicBezTo>
                    <a:pt x="21" y="23"/>
                    <a:pt x="20" y="23"/>
                    <a:pt x="19" y="22"/>
                  </a:cubicBezTo>
                  <a:cubicBezTo>
                    <a:pt x="19" y="22"/>
                    <a:pt x="18" y="22"/>
                    <a:pt x="18" y="21"/>
                  </a:cubicBezTo>
                  <a:cubicBezTo>
                    <a:pt x="18" y="20"/>
                    <a:pt x="18" y="19"/>
                    <a:pt x="18" y="20"/>
                  </a:cubicBezTo>
                  <a:cubicBezTo>
                    <a:pt x="17" y="20"/>
                    <a:pt x="16" y="19"/>
                    <a:pt x="16" y="19"/>
                  </a:cubicBezTo>
                  <a:cubicBezTo>
                    <a:pt x="15" y="19"/>
                    <a:pt x="14" y="19"/>
                    <a:pt x="14" y="19"/>
                  </a:cubicBezTo>
                  <a:cubicBezTo>
                    <a:pt x="14" y="19"/>
                    <a:pt x="13" y="20"/>
                    <a:pt x="13" y="20"/>
                  </a:cubicBezTo>
                  <a:cubicBezTo>
                    <a:pt x="12" y="20"/>
                    <a:pt x="12" y="21"/>
                    <a:pt x="11" y="20"/>
                  </a:cubicBezTo>
                  <a:cubicBezTo>
                    <a:pt x="11" y="20"/>
                    <a:pt x="11" y="20"/>
                    <a:pt x="10" y="20"/>
                  </a:cubicBezTo>
                  <a:cubicBezTo>
                    <a:pt x="9" y="20"/>
                    <a:pt x="8" y="20"/>
                    <a:pt x="7" y="20"/>
                  </a:cubicBezTo>
                  <a:cubicBezTo>
                    <a:pt x="6" y="21"/>
                    <a:pt x="6" y="20"/>
                    <a:pt x="7" y="19"/>
                  </a:cubicBezTo>
                  <a:cubicBezTo>
                    <a:pt x="8" y="18"/>
                    <a:pt x="8" y="18"/>
                    <a:pt x="7" y="18"/>
                  </a:cubicBezTo>
                  <a:cubicBezTo>
                    <a:pt x="7" y="18"/>
                    <a:pt x="7" y="18"/>
                    <a:pt x="7" y="17"/>
                  </a:cubicBezTo>
                  <a:cubicBezTo>
                    <a:pt x="7" y="17"/>
                    <a:pt x="7" y="18"/>
                    <a:pt x="6" y="18"/>
                  </a:cubicBezTo>
                  <a:cubicBezTo>
                    <a:pt x="5" y="18"/>
                    <a:pt x="4" y="18"/>
                    <a:pt x="3" y="18"/>
                  </a:cubicBezTo>
                  <a:cubicBezTo>
                    <a:pt x="3" y="19"/>
                    <a:pt x="2" y="20"/>
                    <a:pt x="2" y="20"/>
                  </a:cubicBezTo>
                  <a:cubicBezTo>
                    <a:pt x="2" y="20"/>
                    <a:pt x="1" y="18"/>
                    <a:pt x="2" y="18"/>
                  </a:cubicBezTo>
                  <a:cubicBezTo>
                    <a:pt x="2" y="17"/>
                    <a:pt x="3" y="16"/>
                    <a:pt x="4" y="15"/>
                  </a:cubicBezTo>
                  <a:cubicBezTo>
                    <a:pt x="4" y="15"/>
                    <a:pt x="3" y="16"/>
                    <a:pt x="3" y="16"/>
                  </a:cubicBezTo>
                  <a:cubicBezTo>
                    <a:pt x="2" y="16"/>
                    <a:pt x="2" y="16"/>
                    <a:pt x="2" y="15"/>
                  </a:cubicBezTo>
                  <a:cubicBezTo>
                    <a:pt x="3" y="15"/>
                    <a:pt x="4" y="14"/>
                    <a:pt x="3" y="14"/>
                  </a:cubicBezTo>
                  <a:cubicBezTo>
                    <a:pt x="3" y="14"/>
                    <a:pt x="2" y="15"/>
                    <a:pt x="2" y="14"/>
                  </a:cubicBezTo>
                  <a:cubicBezTo>
                    <a:pt x="2" y="14"/>
                    <a:pt x="2" y="13"/>
                    <a:pt x="3" y="12"/>
                  </a:cubicBezTo>
                  <a:cubicBezTo>
                    <a:pt x="3" y="12"/>
                    <a:pt x="3" y="11"/>
                    <a:pt x="3" y="11"/>
                  </a:cubicBezTo>
                  <a:cubicBezTo>
                    <a:pt x="3" y="12"/>
                    <a:pt x="2" y="13"/>
                    <a:pt x="1" y="13"/>
                  </a:cubicBezTo>
                  <a:cubicBezTo>
                    <a:pt x="1" y="13"/>
                    <a:pt x="1" y="12"/>
                    <a:pt x="2" y="11"/>
                  </a:cubicBezTo>
                  <a:cubicBezTo>
                    <a:pt x="2" y="11"/>
                    <a:pt x="3" y="10"/>
                    <a:pt x="2" y="10"/>
                  </a:cubicBezTo>
                  <a:cubicBezTo>
                    <a:pt x="2" y="10"/>
                    <a:pt x="1" y="11"/>
                    <a:pt x="1" y="11"/>
                  </a:cubicBezTo>
                  <a:cubicBezTo>
                    <a:pt x="1" y="11"/>
                    <a:pt x="1" y="10"/>
                    <a:pt x="1" y="10"/>
                  </a:cubicBezTo>
                  <a:cubicBezTo>
                    <a:pt x="0" y="9"/>
                    <a:pt x="0" y="10"/>
                    <a:pt x="0" y="9"/>
                  </a:cubicBezTo>
                  <a:cubicBezTo>
                    <a:pt x="0" y="7"/>
                    <a:pt x="0" y="7"/>
                    <a:pt x="1" y="7"/>
                  </a:cubicBezTo>
                  <a:cubicBezTo>
                    <a:pt x="1" y="6"/>
                    <a:pt x="2" y="6"/>
                    <a:pt x="2" y="6"/>
                  </a:cubicBezTo>
                  <a:cubicBezTo>
                    <a:pt x="3" y="5"/>
                    <a:pt x="3" y="5"/>
                    <a:pt x="3" y="5"/>
                  </a:cubicBezTo>
                  <a:cubicBezTo>
                    <a:pt x="4" y="5"/>
                    <a:pt x="5" y="5"/>
                    <a:pt x="6" y="5"/>
                  </a:cubicBezTo>
                  <a:cubicBezTo>
                    <a:pt x="6" y="4"/>
                    <a:pt x="7" y="5"/>
                    <a:pt x="7" y="5"/>
                  </a:cubicBezTo>
                  <a:cubicBezTo>
                    <a:pt x="8" y="4"/>
                    <a:pt x="8" y="4"/>
                    <a:pt x="8" y="4"/>
                  </a:cubicBezTo>
                  <a:cubicBezTo>
                    <a:pt x="7" y="4"/>
                    <a:pt x="8" y="4"/>
                    <a:pt x="7" y="3"/>
                  </a:cubicBezTo>
                  <a:cubicBezTo>
                    <a:pt x="7" y="3"/>
                    <a:pt x="8" y="2"/>
                    <a:pt x="8" y="2"/>
                  </a:cubicBezTo>
                  <a:cubicBezTo>
                    <a:pt x="9" y="2"/>
                    <a:pt x="10" y="0"/>
                    <a:pt x="10" y="1"/>
                  </a:cubicBezTo>
                  <a:cubicBezTo>
                    <a:pt x="10" y="1"/>
                    <a:pt x="10" y="2"/>
                    <a:pt x="11" y="1"/>
                  </a:cubicBezTo>
                  <a:cubicBezTo>
                    <a:pt x="11" y="1"/>
                    <a:pt x="11" y="1"/>
                    <a:pt x="12" y="1"/>
                  </a:cubicBezTo>
                  <a:cubicBezTo>
                    <a:pt x="12" y="1"/>
                    <a:pt x="12" y="1"/>
                    <a:pt x="13" y="1"/>
                  </a:cubicBezTo>
                  <a:cubicBezTo>
                    <a:pt x="13" y="1"/>
                    <a:pt x="14" y="1"/>
                    <a:pt x="14" y="2"/>
                  </a:cubicBezTo>
                  <a:cubicBezTo>
                    <a:pt x="15" y="3"/>
                    <a:pt x="16" y="2"/>
                    <a:pt x="16" y="3"/>
                  </a:cubicBezTo>
                  <a:cubicBezTo>
                    <a:pt x="16" y="3"/>
                    <a:pt x="16" y="3"/>
                    <a:pt x="17" y="2"/>
                  </a:cubicBezTo>
                  <a:cubicBezTo>
                    <a:pt x="18" y="2"/>
                    <a:pt x="19" y="3"/>
                    <a:pt x="20" y="3"/>
                  </a:cubicBezTo>
                  <a:cubicBezTo>
                    <a:pt x="21" y="3"/>
                    <a:pt x="22" y="3"/>
                    <a:pt x="22" y="2"/>
                  </a:cubicBezTo>
                  <a:cubicBezTo>
                    <a:pt x="23" y="2"/>
                    <a:pt x="24" y="3"/>
                    <a:pt x="24" y="2"/>
                  </a:cubicBezTo>
                  <a:cubicBezTo>
                    <a:pt x="24" y="2"/>
                    <a:pt x="25" y="2"/>
                    <a:pt x="25" y="2"/>
                  </a:cubicBezTo>
                  <a:cubicBezTo>
                    <a:pt x="26" y="2"/>
                    <a:pt x="26" y="2"/>
                    <a:pt x="27" y="2"/>
                  </a:cubicBezTo>
                  <a:cubicBezTo>
                    <a:pt x="28" y="2"/>
                    <a:pt x="28" y="3"/>
                    <a:pt x="29" y="3"/>
                  </a:cubicBezTo>
                  <a:cubicBezTo>
                    <a:pt x="29" y="4"/>
                    <a:pt x="30" y="4"/>
                    <a:pt x="31" y="4"/>
                  </a:cubicBezTo>
                  <a:cubicBezTo>
                    <a:pt x="32" y="4"/>
                    <a:pt x="33" y="4"/>
                    <a:pt x="34" y="4"/>
                  </a:cubicBezTo>
                  <a:cubicBezTo>
                    <a:pt x="35" y="4"/>
                    <a:pt x="37" y="4"/>
                    <a:pt x="38" y="4"/>
                  </a:cubicBezTo>
                  <a:cubicBezTo>
                    <a:pt x="38" y="3"/>
                    <a:pt x="39" y="3"/>
                    <a:pt x="39" y="3"/>
                  </a:cubicBezTo>
                  <a:cubicBezTo>
                    <a:pt x="40" y="3"/>
                    <a:pt x="40" y="3"/>
                    <a:pt x="41" y="3"/>
                  </a:cubicBezTo>
                  <a:cubicBezTo>
                    <a:pt x="41" y="3"/>
                    <a:pt x="42" y="4"/>
                    <a:pt x="43" y="4"/>
                  </a:cubicBezTo>
                  <a:cubicBezTo>
                    <a:pt x="44" y="5"/>
                    <a:pt x="44" y="5"/>
                    <a:pt x="45" y="4"/>
                  </a:cubicBezTo>
                  <a:cubicBezTo>
                    <a:pt x="46" y="3"/>
                    <a:pt x="47" y="4"/>
                    <a:pt x="47" y="4"/>
                  </a:cubicBezTo>
                  <a:cubicBezTo>
                    <a:pt x="48" y="4"/>
                    <a:pt x="49" y="5"/>
                    <a:pt x="49" y="5"/>
                  </a:cubicBezTo>
                  <a:cubicBezTo>
                    <a:pt x="50" y="5"/>
                    <a:pt x="51" y="5"/>
                    <a:pt x="52" y="5"/>
                  </a:cubicBezTo>
                  <a:cubicBezTo>
                    <a:pt x="53" y="5"/>
                    <a:pt x="53" y="5"/>
                    <a:pt x="53" y="5"/>
                  </a:cubicBezTo>
                  <a:cubicBezTo>
                    <a:pt x="53" y="5"/>
                    <a:pt x="53" y="5"/>
                    <a:pt x="53" y="5"/>
                  </a:cubicBezTo>
                  <a:cubicBezTo>
                    <a:pt x="53" y="5"/>
                    <a:pt x="54" y="5"/>
                    <a:pt x="55" y="5"/>
                  </a:cubicBezTo>
                  <a:cubicBezTo>
                    <a:pt x="56" y="5"/>
                    <a:pt x="56" y="5"/>
                    <a:pt x="56" y="6"/>
                  </a:cubicBezTo>
                  <a:cubicBezTo>
                    <a:pt x="56" y="7"/>
                    <a:pt x="55" y="7"/>
                    <a:pt x="56" y="8"/>
                  </a:cubicBezTo>
                  <a:cubicBezTo>
                    <a:pt x="56" y="8"/>
                    <a:pt x="57" y="7"/>
                    <a:pt x="57" y="8"/>
                  </a:cubicBezTo>
                  <a:cubicBezTo>
                    <a:pt x="58" y="8"/>
                    <a:pt x="59" y="9"/>
                    <a:pt x="59" y="9"/>
                  </a:cubicBezTo>
                  <a:cubicBezTo>
                    <a:pt x="60" y="9"/>
                    <a:pt x="60" y="8"/>
                    <a:pt x="61" y="9"/>
                  </a:cubicBezTo>
                  <a:cubicBezTo>
                    <a:pt x="61" y="10"/>
                    <a:pt x="62" y="10"/>
                    <a:pt x="62" y="10"/>
                  </a:cubicBezTo>
                  <a:cubicBezTo>
                    <a:pt x="63" y="10"/>
                    <a:pt x="63" y="10"/>
                    <a:pt x="64" y="10"/>
                  </a:cubicBezTo>
                  <a:cubicBezTo>
                    <a:pt x="65" y="11"/>
                    <a:pt x="65" y="12"/>
                    <a:pt x="66" y="11"/>
                  </a:cubicBezTo>
                  <a:cubicBezTo>
                    <a:pt x="67" y="11"/>
                    <a:pt x="67" y="11"/>
                    <a:pt x="67" y="11"/>
                  </a:cubicBezTo>
                  <a:cubicBezTo>
                    <a:pt x="68" y="12"/>
                    <a:pt x="69" y="12"/>
                    <a:pt x="70" y="11"/>
                  </a:cubicBezTo>
                  <a:cubicBezTo>
                    <a:pt x="70" y="11"/>
                    <a:pt x="70" y="11"/>
                    <a:pt x="71" y="10"/>
                  </a:cubicBezTo>
                  <a:cubicBezTo>
                    <a:pt x="71" y="9"/>
                    <a:pt x="71" y="10"/>
                    <a:pt x="72" y="10"/>
                  </a:cubicBezTo>
                  <a:cubicBezTo>
                    <a:pt x="73" y="11"/>
                    <a:pt x="74" y="11"/>
                    <a:pt x="74" y="11"/>
                  </a:cubicBezTo>
                  <a:cubicBezTo>
                    <a:pt x="75" y="11"/>
                    <a:pt x="75" y="12"/>
                    <a:pt x="76" y="12"/>
                  </a:cubicBezTo>
                  <a:cubicBezTo>
                    <a:pt x="76" y="12"/>
                    <a:pt x="78" y="12"/>
                    <a:pt x="78" y="13"/>
                  </a:cubicBezTo>
                  <a:cubicBezTo>
                    <a:pt x="78" y="13"/>
                    <a:pt x="79" y="14"/>
                    <a:pt x="80" y="15"/>
                  </a:cubicBezTo>
                  <a:cubicBezTo>
                    <a:pt x="80" y="15"/>
                    <a:pt x="81" y="15"/>
                    <a:pt x="81" y="14"/>
                  </a:cubicBezTo>
                  <a:cubicBezTo>
                    <a:pt x="82" y="14"/>
                    <a:pt x="83" y="15"/>
                    <a:pt x="84" y="15"/>
                  </a:cubicBezTo>
                  <a:cubicBezTo>
                    <a:pt x="84" y="15"/>
                    <a:pt x="85" y="14"/>
                    <a:pt x="86" y="14"/>
                  </a:cubicBezTo>
                  <a:cubicBezTo>
                    <a:pt x="87" y="13"/>
                    <a:pt x="88" y="14"/>
                    <a:pt x="88" y="14"/>
                  </a:cubicBez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68" name="Freeform 748">
              <a:extLst>
                <a:ext uri="{FF2B5EF4-FFF2-40B4-BE49-F238E27FC236}">
                  <a16:creationId xmlns:a16="http://schemas.microsoft.com/office/drawing/2014/main" id="{72BA5DB8-E2EC-4DC1-8915-BACF3E8BB0B4}"/>
                </a:ext>
              </a:extLst>
            </p:cNvPr>
            <p:cNvSpPr>
              <a:spLocks/>
            </p:cNvSpPr>
            <p:nvPr/>
          </p:nvSpPr>
          <p:spPr bwMode="gray">
            <a:xfrm>
              <a:off x="7662756" y="3121932"/>
              <a:ext cx="67649" cy="140710"/>
            </a:xfrm>
            <a:custGeom>
              <a:avLst/>
              <a:gdLst>
                <a:gd name="T0" fmla="*/ 13 w 26"/>
                <a:gd name="T1" fmla="*/ 53 h 54"/>
                <a:gd name="T2" fmla="*/ 10 w 26"/>
                <a:gd name="T3" fmla="*/ 54 h 54"/>
                <a:gd name="T4" fmla="*/ 7 w 26"/>
                <a:gd name="T5" fmla="*/ 53 h 54"/>
                <a:gd name="T6" fmla="*/ 4 w 26"/>
                <a:gd name="T7" fmla="*/ 53 h 54"/>
                <a:gd name="T8" fmla="*/ 3 w 26"/>
                <a:gd name="T9" fmla="*/ 52 h 54"/>
                <a:gd name="T10" fmla="*/ 4 w 26"/>
                <a:gd name="T11" fmla="*/ 48 h 54"/>
                <a:gd name="T12" fmla="*/ 4 w 26"/>
                <a:gd name="T13" fmla="*/ 44 h 54"/>
                <a:gd name="T14" fmla="*/ 5 w 26"/>
                <a:gd name="T15" fmla="*/ 39 h 54"/>
                <a:gd name="T16" fmla="*/ 5 w 26"/>
                <a:gd name="T17" fmla="*/ 39 h 54"/>
                <a:gd name="T18" fmla="*/ 3 w 26"/>
                <a:gd name="T19" fmla="*/ 39 h 54"/>
                <a:gd name="T20" fmla="*/ 2 w 26"/>
                <a:gd name="T21" fmla="*/ 38 h 54"/>
                <a:gd name="T22" fmla="*/ 4 w 26"/>
                <a:gd name="T23" fmla="*/ 34 h 54"/>
                <a:gd name="T24" fmla="*/ 1 w 26"/>
                <a:gd name="T25" fmla="*/ 36 h 54"/>
                <a:gd name="T26" fmla="*/ 1 w 26"/>
                <a:gd name="T27" fmla="*/ 33 h 54"/>
                <a:gd name="T28" fmla="*/ 2 w 26"/>
                <a:gd name="T29" fmla="*/ 29 h 54"/>
                <a:gd name="T30" fmla="*/ 3 w 26"/>
                <a:gd name="T31" fmla="*/ 27 h 54"/>
                <a:gd name="T32" fmla="*/ 6 w 26"/>
                <a:gd name="T33" fmla="*/ 20 h 54"/>
                <a:gd name="T34" fmla="*/ 7 w 26"/>
                <a:gd name="T35" fmla="*/ 15 h 54"/>
                <a:gd name="T36" fmla="*/ 8 w 26"/>
                <a:gd name="T37" fmla="*/ 11 h 54"/>
                <a:gd name="T38" fmla="*/ 7 w 26"/>
                <a:gd name="T39" fmla="*/ 5 h 54"/>
                <a:gd name="T40" fmla="*/ 8 w 26"/>
                <a:gd name="T41" fmla="*/ 1 h 54"/>
                <a:gd name="T42" fmla="*/ 12 w 26"/>
                <a:gd name="T43" fmla="*/ 0 h 54"/>
                <a:gd name="T44" fmla="*/ 12 w 26"/>
                <a:gd name="T45" fmla="*/ 2 h 54"/>
                <a:gd name="T46" fmla="*/ 15 w 26"/>
                <a:gd name="T47" fmla="*/ 3 h 54"/>
                <a:gd name="T48" fmla="*/ 18 w 26"/>
                <a:gd name="T49" fmla="*/ 3 h 54"/>
                <a:gd name="T50" fmla="*/ 21 w 26"/>
                <a:gd name="T51" fmla="*/ 2 h 54"/>
                <a:gd name="T52" fmla="*/ 23 w 26"/>
                <a:gd name="T53" fmla="*/ 4 h 54"/>
                <a:gd name="T54" fmla="*/ 25 w 26"/>
                <a:gd name="T55" fmla="*/ 7 h 54"/>
                <a:gd name="T56" fmla="*/ 22 w 26"/>
                <a:gd name="T57" fmla="*/ 11 h 54"/>
                <a:gd name="T58" fmla="*/ 21 w 26"/>
                <a:gd name="T59" fmla="*/ 18 h 54"/>
                <a:gd name="T60" fmla="*/ 20 w 26"/>
                <a:gd name="T61" fmla="*/ 22 h 54"/>
                <a:gd name="T62" fmla="*/ 17 w 26"/>
                <a:gd name="T63" fmla="*/ 26 h 54"/>
                <a:gd name="T64" fmla="*/ 16 w 26"/>
                <a:gd name="T65" fmla="*/ 28 h 54"/>
                <a:gd name="T66" fmla="*/ 18 w 26"/>
                <a:gd name="T67" fmla="*/ 32 h 54"/>
                <a:gd name="T68" fmla="*/ 16 w 26"/>
                <a:gd name="T69" fmla="*/ 36 h 54"/>
                <a:gd name="T70" fmla="*/ 18 w 26"/>
                <a:gd name="T71" fmla="*/ 41 h 54"/>
                <a:gd name="T72" fmla="*/ 16 w 26"/>
                <a:gd name="T73" fmla="*/ 43 h 54"/>
                <a:gd name="T74" fmla="*/ 14 w 26"/>
                <a:gd name="T75"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54">
                  <a:moveTo>
                    <a:pt x="14" y="52"/>
                  </a:moveTo>
                  <a:cubicBezTo>
                    <a:pt x="14" y="52"/>
                    <a:pt x="13" y="53"/>
                    <a:pt x="13" y="53"/>
                  </a:cubicBezTo>
                  <a:cubicBezTo>
                    <a:pt x="12" y="53"/>
                    <a:pt x="12" y="54"/>
                    <a:pt x="11" y="54"/>
                  </a:cubicBezTo>
                  <a:cubicBezTo>
                    <a:pt x="11" y="54"/>
                    <a:pt x="10" y="54"/>
                    <a:pt x="10" y="54"/>
                  </a:cubicBezTo>
                  <a:cubicBezTo>
                    <a:pt x="10" y="54"/>
                    <a:pt x="9" y="53"/>
                    <a:pt x="8" y="53"/>
                  </a:cubicBezTo>
                  <a:cubicBezTo>
                    <a:pt x="8" y="53"/>
                    <a:pt x="7" y="53"/>
                    <a:pt x="7" y="53"/>
                  </a:cubicBezTo>
                  <a:cubicBezTo>
                    <a:pt x="7" y="53"/>
                    <a:pt x="6" y="52"/>
                    <a:pt x="6" y="53"/>
                  </a:cubicBezTo>
                  <a:cubicBezTo>
                    <a:pt x="6" y="53"/>
                    <a:pt x="5" y="53"/>
                    <a:pt x="4" y="53"/>
                  </a:cubicBezTo>
                  <a:cubicBezTo>
                    <a:pt x="4" y="54"/>
                    <a:pt x="3" y="54"/>
                    <a:pt x="3" y="54"/>
                  </a:cubicBezTo>
                  <a:cubicBezTo>
                    <a:pt x="3" y="54"/>
                    <a:pt x="3" y="53"/>
                    <a:pt x="3" y="52"/>
                  </a:cubicBezTo>
                  <a:cubicBezTo>
                    <a:pt x="4" y="52"/>
                    <a:pt x="4" y="51"/>
                    <a:pt x="4" y="50"/>
                  </a:cubicBezTo>
                  <a:cubicBezTo>
                    <a:pt x="4" y="49"/>
                    <a:pt x="4" y="48"/>
                    <a:pt x="4" y="48"/>
                  </a:cubicBezTo>
                  <a:cubicBezTo>
                    <a:pt x="4" y="47"/>
                    <a:pt x="5" y="46"/>
                    <a:pt x="5" y="46"/>
                  </a:cubicBezTo>
                  <a:cubicBezTo>
                    <a:pt x="5" y="45"/>
                    <a:pt x="4" y="44"/>
                    <a:pt x="4" y="44"/>
                  </a:cubicBezTo>
                  <a:cubicBezTo>
                    <a:pt x="4" y="43"/>
                    <a:pt x="5" y="42"/>
                    <a:pt x="5" y="42"/>
                  </a:cubicBezTo>
                  <a:cubicBezTo>
                    <a:pt x="5" y="41"/>
                    <a:pt x="5" y="40"/>
                    <a:pt x="5" y="39"/>
                  </a:cubicBezTo>
                  <a:cubicBezTo>
                    <a:pt x="5" y="39"/>
                    <a:pt x="6" y="38"/>
                    <a:pt x="5" y="38"/>
                  </a:cubicBezTo>
                  <a:cubicBezTo>
                    <a:pt x="5" y="39"/>
                    <a:pt x="5" y="39"/>
                    <a:pt x="5" y="39"/>
                  </a:cubicBezTo>
                  <a:cubicBezTo>
                    <a:pt x="4" y="38"/>
                    <a:pt x="4" y="38"/>
                    <a:pt x="4" y="38"/>
                  </a:cubicBezTo>
                  <a:cubicBezTo>
                    <a:pt x="3" y="39"/>
                    <a:pt x="3" y="39"/>
                    <a:pt x="3" y="39"/>
                  </a:cubicBezTo>
                  <a:cubicBezTo>
                    <a:pt x="3" y="39"/>
                    <a:pt x="2" y="40"/>
                    <a:pt x="2" y="39"/>
                  </a:cubicBezTo>
                  <a:cubicBezTo>
                    <a:pt x="2" y="39"/>
                    <a:pt x="2" y="38"/>
                    <a:pt x="2" y="38"/>
                  </a:cubicBezTo>
                  <a:cubicBezTo>
                    <a:pt x="2" y="37"/>
                    <a:pt x="4" y="36"/>
                    <a:pt x="4" y="36"/>
                  </a:cubicBezTo>
                  <a:cubicBezTo>
                    <a:pt x="4" y="35"/>
                    <a:pt x="4" y="35"/>
                    <a:pt x="4" y="34"/>
                  </a:cubicBezTo>
                  <a:cubicBezTo>
                    <a:pt x="4" y="34"/>
                    <a:pt x="4" y="33"/>
                    <a:pt x="4" y="34"/>
                  </a:cubicBezTo>
                  <a:cubicBezTo>
                    <a:pt x="3" y="34"/>
                    <a:pt x="2" y="36"/>
                    <a:pt x="1" y="36"/>
                  </a:cubicBezTo>
                  <a:cubicBezTo>
                    <a:pt x="1" y="36"/>
                    <a:pt x="0" y="36"/>
                    <a:pt x="0" y="35"/>
                  </a:cubicBezTo>
                  <a:cubicBezTo>
                    <a:pt x="0" y="35"/>
                    <a:pt x="0" y="34"/>
                    <a:pt x="1" y="33"/>
                  </a:cubicBezTo>
                  <a:cubicBezTo>
                    <a:pt x="1" y="32"/>
                    <a:pt x="0" y="32"/>
                    <a:pt x="1" y="32"/>
                  </a:cubicBezTo>
                  <a:cubicBezTo>
                    <a:pt x="1" y="31"/>
                    <a:pt x="2" y="30"/>
                    <a:pt x="2" y="29"/>
                  </a:cubicBezTo>
                  <a:cubicBezTo>
                    <a:pt x="2" y="29"/>
                    <a:pt x="1" y="29"/>
                    <a:pt x="2" y="28"/>
                  </a:cubicBezTo>
                  <a:cubicBezTo>
                    <a:pt x="3" y="28"/>
                    <a:pt x="3" y="28"/>
                    <a:pt x="3" y="27"/>
                  </a:cubicBezTo>
                  <a:cubicBezTo>
                    <a:pt x="4" y="26"/>
                    <a:pt x="4" y="25"/>
                    <a:pt x="5" y="24"/>
                  </a:cubicBezTo>
                  <a:cubicBezTo>
                    <a:pt x="5" y="23"/>
                    <a:pt x="6" y="21"/>
                    <a:pt x="6" y="20"/>
                  </a:cubicBezTo>
                  <a:cubicBezTo>
                    <a:pt x="6" y="19"/>
                    <a:pt x="7" y="17"/>
                    <a:pt x="7" y="17"/>
                  </a:cubicBezTo>
                  <a:cubicBezTo>
                    <a:pt x="7" y="17"/>
                    <a:pt x="7" y="16"/>
                    <a:pt x="7" y="15"/>
                  </a:cubicBezTo>
                  <a:cubicBezTo>
                    <a:pt x="7" y="15"/>
                    <a:pt x="7" y="14"/>
                    <a:pt x="7" y="13"/>
                  </a:cubicBezTo>
                  <a:cubicBezTo>
                    <a:pt x="7" y="13"/>
                    <a:pt x="8" y="12"/>
                    <a:pt x="8" y="11"/>
                  </a:cubicBezTo>
                  <a:cubicBezTo>
                    <a:pt x="8" y="11"/>
                    <a:pt x="7" y="10"/>
                    <a:pt x="7" y="9"/>
                  </a:cubicBezTo>
                  <a:cubicBezTo>
                    <a:pt x="7" y="8"/>
                    <a:pt x="7" y="6"/>
                    <a:pt x="7" y="5"/>
                  </a:cubicBezTo>
                  <a:cubicBezTo>
                    <a:pt x="7" y="4"/>
                    <a:pt x="7" y="3"/>
                    <a:pt x="7" y="3"/>
                  </a:cubicBezTo>
                  <a:cubicBezTo>
                    <a:pt x="7" y="3"/>
                    <a:pt x="8" y="2"/>
                    <a:pt x="8" y="1"/>
                  </a:cubicBezTo>
                  <a:cubicBezTo>
                    <a:pt x="9" y="1"/>
                    <a:pt x="10" y="1"/>
                    <a:pt x="11" y="1"/>
                  </a:cubicBezTo>
                  <a:cubicBezTo>
                    <a:pt x="12" y="1"/>
                    <a:pt x="12" y="0"/>
                    <a:pt x="12" y="0"/>
                  </a:cubicBezTo>
                  <a:cubicBezTo>
                    <a:pt x="12" y="1"/>
                    <a:pt x="12" y="1"/>
                    <a:pt x="12" y="1"/>
                  </a:cubicBezTo>
                  <a:cubicBezTo>
                    <a:pt x="13" y="1"/>
                    <a:pt x="13" y="1"/>
                    <a:pt x="12" y="2"/>
                  </a:cubicBezTo>
                  <a:cubicBezTo>
                    <a:pt x="11" y="3"/>
                    <a:pt x="11" y="4"/>
                    <a:pt x="12" y="3"/>
                  </a:cubicBezTo>
                  <a:cubicBezTo>
                    <a:pt x="13" y="3"/>
                    <a:pt x="14" y="3"/>
                    <a:pt x="15" y="3"/>
                  </a:cubicBezTo>
                  <a:cubicBezTo>
                    <a:pt x="16" y="3"/>
                    <a:pt x="16" y="3"/>
                    <a:pt x="16" y="3"/>
                  </a:cubicBezTo>
                  <a:cubicBezTo>
                    <a:pt x="17" y="4"/>
                    <a:pt x="17" y="3"/>
                    <a:pt x="18" y="3"/>
                  </a:cubicBezTo>
                  <a:cubicBezTo>
                    <a:pt x="18" y="3"/>
                    <a:pt x="19" y="2"/>
                    <a:pt x="19" y="2"/>
                  </a:cubicBezTo>
                  <a:cubicBezTo>
                    <a:pt x="19" y="2"/>
                    <a:pt x="20" y="2"/>
                    <a:pt x="21" y="2"/>
                  </a:cubicBezTo>
                  <a:cubicBezTo>
                    <a:pt x="21" y="2"/>
                    <a:pt x="22" y="3"/>
                    <a:pt x="23" y="3"/>
                  </a:cubicBezTo>
                  <a:cubicBezTo>
                    <a:pt x="23" y="2"/>
                    <a:pt x="23" y="3"/>
                    <a:pt x="23" y="4"/>
                  </a:cubicBezTo>
                  <a:cubicBezTo>
                    <a:pt x="23" y="5"/>
                    <a:pt x="24" y="5"/>
                    <a:pt x="24" y="5"/>
                  </a:cubicBezTo>
                  <a:cubicBezTo>
                    <a:pt x="25" y="6"/>
                    <a:pt x="26" y="6"/>
                    <a:pt x="25" y="7"/>
                  </a:cubicBezTo>
                  <a:cubicBezTo>
                    <a:pt x="25" y="7"/>
                    <a:pt x="24" y="8"/>
                    <a:pt x="24" y="9"/>
                  </a:cubicBezTo>
                  <a:cubicBezTo>
                    <a:pt x="23" y="9"/>
                    <a:pt x="22" y="10"/>
                    <a:pt x="22" y="11"/>
                  </a:cubicBezTo>
                  <a:cubicBezTo>
                    <a:pt x="21" y="12"/>
                    <a:pt x="21" y="12"/>
                    <a:pt x="21" y="13"/>
                  </a:cubicBezTo>
                  <a:cubicBezTo>
                    <a:pt x="21" y="14"/>
                    <a:pt x="21" y="16"/>
                    <a:pt x="21" y="18"/>
                  </a:cubicBezTo>
                  <a:cubicBezTo>
                    <a:pt x="21" y="19"/>
                    <a:pt x="20" y="19"/>
                    <a:pt x="20" y="20"/>
                  </a:cubicBezTo>
                  <a:cubicBezTo>
                    <a:pt x="19" y="21"/>
                    <a:pt x="19" y="22"/>
                    <a:pt x="20" y="22"/>
                  </a:cubicBezTo>
                  <a:cubicBezTo>
                    <a:pt x="20" y="23"/>
                    <a:pt x="19" y="24"/>
                    <a:pt x="19" y="25"/>
                  </a:cubicBezTo>
                  <a:cubicBezTo>
                    <a:pt x="19" y="26"/>
                    <a:pt x="18" y="26"/>
                    <a:pt x="17" y="26"/>
                  </a:cubicBezTo>
                  <a:cubicBezTo>
                    <a:pt x="16" y="26"/>
                    <a:pt x="15" y="26"/>
                    <a:pt x="15" y="27"/>
                  </a:cubicBezTo>
                  <a:cubicBezTo>
                    <a:pt x="16" y="27"/>
                    <a:pt x="16" y="28"/>
                    <a:pt x="16" y="28"/>
                  </a:cubicBezTo>
                  <a:cubicBezTo>
                    <a:pt x="16" y="29"/>
                    <a:pt x="16" y="29"/>
                    <a:pt x="17" y="30"/>
                  </a:cubicBezTo>
                  <a:cubicBezTo>
                    <a:pt x="17" y="31"/>
                    <a:pt x="17" y="31"/>
                    <a:pt x="18" y="32"/>
                  </a:cubicBezTo>
                  <a:cubicBezTo>
                    <a:pt x="19" y="32"/>
                    <a:pt x="19" y="33"/>
                    <a:pt x="18" y="33"/>
                  </a:cubicBezTo>
                  <a:cubicBezTo>
                    <a:pt x="18" y="34"/>
                    <a:pt x="17" y="35"/>
                    <a:pt x="16" y="36"/>
                  </a:cubicBezTo>
                  <a:cubicBezTo>
                    <a:pt x="16" y="37"/>
                    <a:pt x="16" y="39"/>
                    <a:pt x="16" y="39"/>
                  </a:cubicBezTo>
                  <a:cubicBezTo>
                    <a:pt x="16" y="40"/>
                    <a:pt x="17" y="41"/>
                    <a:pt x="18" y="41"/>
                  </a:cubicBezTo>
                  <a:cubicBezTo>
                    <a:pt x="18" y="41"/>
                    <a:pt x="18" y="41"/>
                    <a:pt x="18" y="42"/>
                  </a:cubicBezTo>
                  <a:cubicBezTo>
                    <a:pt x="18" y="43"/>
                    <a:pt x="17" y="43"/>
                    <a:pt x="16" y="43"/>
                  </a:cubicBezTo>
                  <a:cubicBezTo>
                    <a:pt x="16" y="44"/>
                    <a:pt x="15" y="46"/>
                    <a:pt x="14" y="46"/>
                  </a:cubicBezTo>
                  <a:cubicBezTo>
                    <a:pt x="14" y="47"/>
                    <a:pt x="14" y="48"/>
                    <a:pt x="14" y="49"/>
                  </a:cubicBezTo>
                  <a:cubicBezTo>
                    <a:pt x="14" y="49"/>
                    <a:pt x="14" y="52"/>
                    <a:pt x="14" y="52"/>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69" name="Freeform 749">
              <a:extLst>
                <a:ext uri="{FF2B5EF4-FFF2-40B4-BE49-F238E27FC236}">
                  <a16:creationId xmlns:a16="http://schemas.microsoft.com/office/drawing/2014/main" id="{ED61DD7F-EC58-443F-B81A-A4657D0091A5}"/>
                </a:ext>
              </a:extLst>
            </p:cNvPr>
            <p:cNvSpPr>
              <a:spLocks/>
            </p:cNvSpPr>
            <p:nvPr/>
          </p:nvSpPr>
          <p:spPr bwMode="gray">
            <a:xfrm>
              <a:off x="7864349" y="3205817"/>
              <a:ext cx="8118" cy="6765"/>
            </a:xfrm>
            <a:custGeom>
              <a:avLst/>
              <a:gdLst>
                <a:gd name="T0" fmla="*/ 2 w 3"/>
                <a:gd name="T1" fmla="*/ 0 h 3"/>
                <a:gd name="T2" fmla="*/ 0 w 3"/>
                <a:gd name="T3" fmla="*/ 1 h 3"/>
                <a:gd name="T4" fmla="*/ 1 w 3"/>
                <a:gd name="T5" fmla="*/ 3 h 3"/>
                <a:gd name="T6" fmla="*/ 3 w 3"/>
                <a:gd name="T7" fmla="*/ 1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1" y="0"/>
                    <a:pt x="0" y="1"/>
                    <a:pt x="0" y="1"/>
                  </a:cubicBezTo>
                  <a:cubicBezTo>
                    <a:pt x="0" y="2"/>
                    <a:pt x="1" y="3"/>
                    <a:pt x="1" y="3"/>
                  </a:cubicBezTo>
                  <a:cubicBezTo>
                    <a:pt x="2" y="3"/>
                    <a:pt x="2" y="2"/>
                    <a:pt x="3" y="1"/>
                  </a:cubicBezTo>
                  <a:cubicBezTo>
                    <a:pt x="3" y="0"/>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70" name="Freeform 750">
              <a:extLst>
                <a:ext uri="{FF2B5EF4-FFF2-40B4-BE49-F238E27FC236}">
                  <a16:creationId xmlns:a16="http://schemas.microsoft.com/office/drawing/2014/main" id="{C86C2ED4-DCE1-4B68-87BD-A85055B237D9}"/>
                </a:ext>
              </a:extLst>
            </p:cNvPr>
            <p:cNvSpPr>
              <a:spLocks/>
            </p:cNvSpPr>
            <p:nvPr/>
          </p:nvSpPr>
          <p:spPr bwMode="gray">
            <a:xfrm>
              <a:off x="7885997" y="3181464"/>
              <a:ext cx="23001" cy="21648"/>
            </a:xfrm>
            <a:custGeom>
              <a:avLst/>
              <a:gdLst>
                <a:gd name="T0" fmla="*/ 4 w 9"/>
                <a:gd name="T1" fmla="*/ 1 h 8"/>
                <a:gd name="T2" fmla="*/ 1 w 9"/>
                <a:gd name="T3" fmla="*/ 3 h 8"/>
                <a:gd name="T4" fmla="*/ 1 w 9"/>
                <a:gd name="T5" fmla="*/ 5 h 8"/>
                <a:gd name="T6" fmla="*/ 3 w 9"/>
                <a:gd name="T7" fmla="*/ 4 h 8"/>
                <a:gd name="T8" fmla="*/ 4 w 9"/>
                <a:gd name="T9" fmla="*/ 6 h 8"/>
                <a:gd name="T10" fmla="*/ 5 w 9"/>
                <a:gd name="T11" fmla="*/ 7 h 8"/>
                <a:gd name="T12" fmla="*/ 6 w 9"/>
                <a:gd name="T13" fmla="*/ 7 h 8"/>
                <a:gd name="T14" fmla="*/ 8 w 9"/>
                <a:gd name="T15" fmla="*/ 3 h 8"/>
                <a:gd name="T16" fmla="*/ 7 w 9"/>
                <a:gd name="T17" fmla="*/ 2 h 8"/>
                <a:gd name="T18" fmla="*/ 6 w 9"/>
                <a:gd name="T19" fmla="*/ 1 h 8"/>
                <a:gd name="T20" fmla="*/ 7 w 9"/>
                <a:gd name="T21" fmla="*/ 0 h 8"/>
                <a:gd name="T22" fmla="*/ 4 w 9"/>
                <a:gd name="T23"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8">
                  <a:moveTo>
                    <a:pt x="4" y="1"/>
                  </a:moveTo>
                  <a:cubicBezTo>
                    <a:pt x="3" y="2"/>
                    <a:pt x="2" y="3"/>
                    <a:pt x="1" y="3"/>
                  </a:cubicBezTo>
                  <a:cubicBezTo>
                    <a:pt x="1" y="4"/>
                    <a:pt x="0" y="5"/>
                    <a:pt x="1" y="5"/>
                  </a:cubicBezTo>
                  <a:cubicBezTo>
                    <a:pt x="2" y="5"/>
                    <a:pt x="3" y="4"/>
                    <a:pt x="3" y="4"/>
                  </a:cubicBezTo>
                  <a:cubicBezTo>
                    <a:pt x="3" y="5"/>
                    <a:pt x="3" y="6"/>
                    <a:pt x="4" y="6"/>
                  </a:cubicBezTo>
                  <a:cubicBezTo>
                    <a:pt x="4" y="6"/>
                    <a:pt x="5" y="6"/>
                    <a:pt x="5" y="7"/>
                  </a:cubicBezTo>
                  <a:cubicBezTo>
                    <a:pt x="5" y="7"/>
                    <a:pt x="6" y="8"/>
                    <a:pt x="6" y="7"/>
                  </a:cubicBezTo>
                  <a:cubicBezTo>
                    <a:pt x="7" y="6"/>
                    <a:pt x="8" y="4"/>
                    <a:pt x="8" y="3"/>
                  </a:cubicBezTo>
                  <a:cubicBezTo>
                    <a:pt x="9" y="3"/>
                    <a:pt x="8" y="1"/>
                    <a:pt x="7" y="2"/>
                  </a:cubicBezTo>
                  <a:cubicBezTo>
                    <a:pt x="7" y="2"/>
                    <a:pt x="6" y="2"/>
                    <a:pt x="6" y="1"/>
                  </a:cubicBezTo>
                  <a:cubicBezTo>
                    <a:pt x="6" y="1"/>
                    <a:pt x="7" y="0"/>
                    <a:pt x="7" y="0"/>
                  </a:cubicBezTo>
                  <a:cubicBezTo>
                    <a:pt x="6" y="0"/>
                    <a:pt x="5" y="0"/>
                    <a:pt x="4"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71" name="Freeform 751">
              <a:extLst>
                <a:ext uri="{FF2B5EF4-FFF2-40B4-BE49-F238E27FC236}">
                  <a16:creationId xmlns:a16="http://schemas.microsoft.com/office/drawing/2014/main" id="{A79F70F8-D330-4184-9391-2381D9A57392}"/>
                </a:ext>
              </a:extLst>
            </p:cNvPr>
            <p:cNvSpPr>
              <a:spLocks/>
            </p:cNvSpPr>
            <p:nvPr/>
          </p:nvSpPr>
          <p:spPr bwMode="gray">
            <a:xfrm>
              <a:off x="7914410" y="3178758"/>
              <a:ext cx="9471" cy="8118"/>
            </a:xfrm>
            <a:custGeom>
              <a:avLst/>
              <a:gdLst>
                <a:gd name="T0" fmla="*/ 1 w 4"/>
                <a:gd name="T1" fmla="*/ 0 h 3"/>
                <a:gd name="T2" fmla="*/ 0 w 4"/>
                <a:gd name="T3" fmla="*/ 1 h 3"/>
                <a:gd name="T4" fmla="*/ 2 w 4"/>
                <a:gd name="T5" fmla="*/ 2 h 3"/>
                <a:gd name="T6" fmla="*/ 4 w 4"/>
                <a:gd name="T7" fmla="*/ 2 h 3"/>
                <a:gd name="T8" fmla="*/ 2 w 4"/>
                <a:gd name="T9" fmla="*/ 0 h 3"/>
                <a:gd name="T10" fmla="*/ 1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1" y="0"/>
                  </a:moveTo>
                  <a:cubicBezTo>
                    <a:pt x="0" y="0"/>
                    <a:pt x="0" y="0"/>
                    <a:pt x="0" y="1"/>
                  </a:cubicBezTo>
                  <a:cubicBezTo>
                    <a:pt x="1" y="2"/>
                    <a:pt x="2" y="1"/>
                    <a:pt x="2" y="2"/>
                  </a:cubicBezTo>
                  <a:cubicBezTo>
                    <a:pt x="3" y="2"/>
                    <a:pt x="4" y="3"/>
                    <a:pt x="4" y="2"/>
                  </a:cubicBezTo>
                  <a:cubicBezTo>
                    <a:pt x="4" y="1"/>
                    <a:pt x="3" y="0"/>
                    <a:pt x="2" y="0"/>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72" name="Freeform 752">
              <a:extLst>
                <a:ext uri="{FF2B5EF4-FFF2-40B4-BE49-F238E27FC236}">
                  <a16:creationId xmlns:a16="http://schemas.microsoft.com/office/drawing/2014/main" id="{02D10B69-1ED7-4B6D-896C-635B082DE70C}"/>
                </a:ext>
              </a:extLst>
            </p:cNvPr>
            <p:cNvSpPr>
              <a:spLocks/>
            </p:cNvSpPr>
            <p:nvPr/>
          </p:nvSpPr>
          <p:spPr bwMode="gray">
            <a:xfrm>
              <a:off x="7996941" y="2713333"/>
              <a:ext cx="48707" cy="93356"/>
            </a:xfrm>
            <a:custGeom>
              <a:avLst/>
              <a:gdLst>
                <a:gd name="T0" fmla="*/ 4 w 19"/>
                <a:gd name="T1" fmla="*/ 33 h 36"/>
                <a:gd name="T2" fmla="*/ 4 w 19"/>
                <a:gd name="T3" fmla="*/ 30 h 36"/>
                <a:gd name="T4" fmla="*/ 2 w 19"/>
                <a:gd name="T5" fmla="*/ 27 h 36"/>
                <a:gd name="T6" fmla="*/ 2 w 19"/>
                <a:gd name="T7" fmla="*/ 30 h 36"/>
                <a:gd name="T8" fmla="*/ 0 w 19"/>
                <a:gd name="T9" fmla="*/ 26 h 36"/>
                <a:gd name="T10" fmla="*/ 0 w 19"/>
                <a:gd name="T11" fmla="*/ 23 h 36"/>
                <a:gd name="T12" fmla="*/ 2 w 19"/>
                <a:gd name="T13" fmla="*/ 22 h 36"/>
                <a:gd name="T14" fmla="*/ 0 w 19"/>
                <a:gd name="T15" fmla="*/ 21 h 36"/>
                <a:gd name="T16" fmla="*/ 0 w 19"/>
                <a:gd name="T17" fmla="*/ 14 h 36"/>
                <a:gd name="T18" fmla="*/ 3 w 19"/>
                <a:gd name="T19" fmla="*/ 15 h 36"/>
                <a:gd name="T20" fmla="*/ 1 w 19"/>
                <a:gd name="T21" fmla="*/ 11 h 36"/>
                <a:gd name="T22" fmla="*/ 4 w 19"/>
                <a:gd name="T23" fmla="*/ 9 h 36"/>
                <a:gd name="T24" fmla="*/ 7 w 19"/>
                <a:gd name="T25" fmla="*/ 8 h 36"/>
                <a:gd name="T26" fmla="*/ 11 w 19"/>
                <a:gd name="T27" fmla="*/ 3 h 36"/>
                <a:gd name="T28" fmla="*/ 14 w 19"/>
                <a:gd name="T29" fmla="*/ 2 h 36"/>
                <a:gd name="T30" fmla="*/ 15 w 19"/>
                <a:gd name="T31" fmla="*/ 3 h 36"/>
                <a:gd name="T32" fmla="*/ 15 w 19"/>
                <a:gd name="T33" fmla="*/ 8 h 36"/>
                <a:gd name="T34" fmla="*/ 12 w 19"/>
                <a:gd name="T35" fmla="*/ 9 h 36"/>
                <a:gd name="T36" fmla="*/ 8 w 19"/>
                <a:gd name="T37" fmla="*/ 10 h 36"/>
                <a:gd name="T38" fmla="*/ 11 w 19"/>
                <a:gd name="T39" fmla="*/ 9 h 36"/>
                <a:gd name="T40" fmla="*/ 14 w 19"/>
                <a:gd name="T41" fmla="*/ 11 h 36"/>
                <a:gd name="T42" fmla="*/ 13 w 19"/>
                <a:gd name="T43" fmla="*/ 14 h 36"/>
                <a:gd name="T44" fmla="*/ 13 w 19"/>
                <a:gd name="T45" fmla="*/ 14 h 36"/>
                <a:gd name="T46" fmla="*/ 14 w 19"/>
                <a:gd name="T47" fmla="*/ 15 h 36"/>
                <a:gd name="T48" fmla="*/ 14 w 19"/>
                <a:gd name="T49" fmla="*/ 15 h 36"/>
                <a:gd name="T50" fmla="*/ 17 w 19"/>
                <a:gd name="T51" fmla="*/ 16 h 36"/>
                <a:gd name="T52" fmla="*/ 18 w 19"/>
                <a:gd name="T53" fmla="*/ 19 h 36"/>
                <a:gd name="T54" fmla="*/ 16 w 19"/>
                <a:gd name="T55" fmla="*/ 20 h 36"/>
                <a:gd name="T56" fmla="*/ 15 w 19"/>
                <a:gd name="T57" fmla="*/ 19 h 36"/>
                <a:gd name="T58" fmla="*/ 14 w 19"/>
                <a:gd name="T59" fmla="*/ 21 h 36"/>
                <a:gd name="T60" fmla="*/ 13 w 19"/>
                <a:gd name="T61" fmla="*/ 24 h 36"/>
                <a:gd name="T62" fmla="*/ 12 w 19"/>
                <a:gd name="T63" fmla="*/ 26 h 36"/>
                <a:gd name="T64" fmla="*/ 10 w 19"/>
                <a:gd name="T65" fmla="*/ 26 h 36"/>
                <a:gd name="T66" fmla="*/ 11 w 19"/>
                <a:gd name="T67" fmla="*/ 28 h 36"/>
                <a:gd name="T68" fmla="*/ 15 w 19"/>
                <a:gd name="T69" fmla="*/ 27 h 36"/>
                <a:gd name="T70" fmla="*/ 16 w 19"/>
                <a:gd name="T71" fmla="*/ 27 h 36"/>
                <a:gd name="T72" fmla="*/ 18 w 19"/>
                <a:gd name="T73" fmla="*/ 31 h 36"/>
                <a:gd name="T74" fmla="*/ 15 w 19"/>
                <a:gd name="T75" fmla="*/ 33 h 36"/>
                <a:gd name="T76" fmla="*/ 12 w 19"/>
                <a:gd name="T77" fmla="*/ 31 h 36"/>
                <a:gd name="T78" fmla="*/ 11 w 19"/>
                <a:gd name="T79" fmla="*/ 28 h 36"/>
                <a:gd name="T80" fmla="*/ 11 w 19"/>
                <a:gd name="T81" fmla="*/ 30 h 36"/>
                <a:gd name="T82" fmla="*/ 9 w 19"/>
                <a:gd name="T83" fmla="*/ 33 h 36"/>
                <a:gd name="T84" fmla="*/ 11 w 19"/>
                <a:gd name="T85" fmla="*/ 35 h 36"/>
                <a:gd name="T86" fmla="*/ 10 w 19"/>
                <a:gd name="T87" fmla="*/ 35 h 36"/>
                <a:gd name="T88" fmla="*/ 6 w 19"/>
                <a:gd name="T89"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36">
                  <a:moveTo>
                    <a:pt x="4" y="35"/>
                  </a:moveTo>
                  <a:cubicBezTo>
                    <a:pt x="4" y="35"/>
                    <a:pt x="4" y="33"/>
                    <a:pt x="4" y="33"/>
                  </a:cubicBezTo>
                  <a:cubicBezTo>
                    <a:pt x="3" y="32"/>
                    <a:pt x="3" y="32"/>
                    <a:pt x="3" y="32"/>
                  </a:cubicBezTo>
                  <a:cubicBezTo>
                    <a:pt x="2" y="31"/>
                    <a:pt x="3" y="31"/>
                    <a:pt x="4" y="30"/>
                  </a:cubicBezTo>
                  <a:cubicBezTo>
                    <a:pt x="4" y="30"/>
                    <a:pt x="3" y="29"/>
                    <a:pt x="3" y="28"/>
                  </a:cubicBezTo>
                  <a:cubicBezTo>
                    <a:pt x="2" y="28"/>
                    <a:pt x="2" y="27"/>
                    <a:pt x="2" y="27"/>
                  </a:cubicBezTo>
                  <a:cubicBezTo>
                    <a:pt x="1" y="28"/>
                    <a:pt x="1" y="28"/>
                    <a:pt x="2" y="28"/>
                  </a:cubicBezTo>
                  <a:cubicBezTo>
                    <a:pt x="2" y="29"/>
                    <a:pt x="3" y="30"/>
                    <a:pt x="2" y="30"/>
                  </a:cubicBezTo>
                  <a:cubicBezTo>
                    <a:pt x="2" y="30"/>
                    <a:pt x="1" y="28"/>
                    <a:pt x="1" y="28"/>
                  </a:cubicBezTo>
                  <a:cubicBezTo>
                    <a:pt x="1" y="27"/>
                    <a:pt x="0" y="27"/>
                    <a:pt x="0" y="26"/>
                  </a:cubicBezTo>
                  <a:cubicBezTo>
                    <a:pt x="1" y="25"/>
                    <a:pt x="1" y="24"/>
                    <a:pt x="0" y="24"/>
                  </a:cubicBezTo>
                  <a:cubicBezTo>
                    <a:pt x="0" y="24"/>
                    <a:pt x="0" y="22"/>
                    <a:pt x="0" y="23"/>
                  </a:cubicBezTo>
                  <a:cubicBezTo>
                    <a:pt x="1" y="23"/>
                    <a:pt x="1" y="24"/>
                    <a:pt x="1" y="24"/>
                  </a:cubicBezTo>
                  <a:cubicBezTo>
                    <a:pt x="2" y="24"/>
                    <a:pt x="2" y="23"/>
                    <a:pt x="2" y="22"/>
                  </a:cubicBezTo>
                  <a:cubicBezTo>
                    <a:pt x="1" y="22"/>
                    <a:pt x="1" y="21"/>
                    <a:pt x="0" y="21"/>
                  </a:cubicBezTo>
                  <a:cubicBezTo>
                    <a:pt x="0" y="22"/>
                    <a:pt x="0" y="23"/>
                    <a:pt x="0" y="21"/>
                  </a:cubicBezTo>
                  <a:cubicBezTo>
                    <a:pt x="0" y="20"/>
                    <a:pt x="0" y="19"/>
                    <a:pt x="0" y="17"/>
                  </a:cubicBezTo>
                  <a:cubicBezTo>
                    <a:pt x="0" y="16"/>
                    <a:pt x="0" y="14"/>
                    <a:pt x="0" y="14"/>
                  </a:cubicBezTo>
                  <a:cubicBezTo>
                    <a:pt x="1" y="15"/>
                    <a:pt x="1" y="15"/>
                    <a:pt x="2" y="15"/>
                  </a:cubicBezTo>
                  <a:cubicBezTo>
                    <a:pt x="2" y="15"/>
                    <a:pt x="3" y="15"/>
                    <a:pt x="3" y="15"/>
                  </a:cubicBezTo>
                  <a:cubicBezTo>
                    <a:pt x="2" y="14"/>
                    <a:pt x="2" y="14"/>
                    <a:pt x="1" y="13"/>
                  </a:cubicBezTo>
                  <a:cubicBezTo>
                    <a:pt x="1" y="13"/>
                    <a:pt x="1" y="12"/>
                    <a:pt x="1" y="11"/>
                  </a:cubicBezTo>
                  <a:cubicBezTo>
                    <a:pt x="2" y="11"/>
                    <a:pt x="3" y="9"/>
                    <a:pt x="3" y="9"/>
                  </a:cubicBezTo>
                  <a:cubicBezTo>
                    <a:pt x="3" y="8"/>
                    <a:pt x="3" y="8"/>
                    <a:pt x="4" y="9"/>
                  </a:cubicBezTo>
                  <a:cubicBezTo>
                    <a:pt x="4" y="9"/>
                    <a:pt x="5" y="9"/>
                    <a:pt x="6" y="8"/>
                  </a:cubicBezTo>
                  <a:cubicBezTo>
                    <a:pt x="6" y="8"/>
                    <a:pt x="7" y="8"/>
                    <a:pt x="7" y="8"/>
                  </a:cubicBezTo>
                  <a:cubicBezTo>
                    <a:pt x="8" y="8"/>
                    <a:pt x="9" y="7"/>
                    <a:pt x="10" y="6"/>
                  </a:cubicBezTo>
                  <a:cubicBezTo>
                    <a:pt x="10" y="5"/>
                    <a:pt x="11" y="4"/>
                    <a:pt x="11" y="3"/>
                  </a:cubicBezTo>
                  <a:cubicBezTo>
                    <a:pt x="12" y="3"/>
                    <a:pt x="12" y="3"/>
                    <a:pt x="13" y="3"/>
                  </a:cubicBezTo>
                  <a:cubicBezTo>
                    <a:pt x="13" y="3"/>
                    <a:pt x="13" y="3"/>
                    <a:pt x="14" y="2"/>
                  </a:cubicBezTo>
                  <a:cubicBezTo>
                    <a:pt x="15" y="1"/>
                    <a:pt x="16" y="0"/>
                    <a:pt x="16" y="1"/>
                  </a:cubicBezTo>
                  <a:cubicBezTo>
                    <a:pt x="15" y="1"/>
                    <a:pt x="14" y="3"/>
                    <a:pt x="15" y="3"/>
                  </a:cubicBezTo>
                  <a:cubicBezTo>
                    <a:pt x="15" y="3"/>
                    <a:pt x="15" y="4"/>
                    <a:pt x="15" y="5"/>
                  </a:cubicBezTo>
                  <a:cubicBezTo>
                    <a:pt x="15" y="6"/>
                    <a:pt x="15" y="7"/>
                    <a:pt x="15" y="8"/>
                  </a:cubicBezTo>
                  <a:cubicBezTo>
                    <a:pt x="15" y="9"/>
                    <a:pt x="14" y="11"/>
                    <a:pt x="14" y="10"/>
                  </a:cubicBezTo>
                  <a:cubicBezTo>
                    <a:pt x="14" y="10"/>
                    <a:pt x="13" y="9"/>
                    <a:pt x="12" y="9"/>
                  </a:cubicBezTo>
                  <a:cubicBezTo>
                    <a:pt x="12" y="9"/>
                    <a:pt x="11" y="9"/>
                    <a:pt x="10" y="9"/>
                  </a:cubicBezTo>
                  <a:cubicBezTo>
                    <a:pt x="9" y="9"/>
                    <a:pt x="8" y="9"/>
                    <a:pt x="8" y="10"/>
                  </a:cubicBezTo>
                  <a:cubicBezTo>
                    <a:pt x="8" y="10"/>
                    <a:pt x="8" y="10"/>
                    <a:pt x="9" y="10"/>
                  </a:cubicBezTo>
                  <a:cubicBezTo>
                    <a:pt x="10" y="9"/>
                    <a:pt x="10" y="9"/>
                    <a:pt x="11" y="9"/>
                  </a:cubicBezTo>
                  <a:cubicBezTo>
                    <a:pt x="11" y="9"/>
                    <a:pt x="12" y="9"/>
                    <a:pt x="12" y="9"/>
                  </a:cubicBezTo>
                  <a:cubicBezTo>
                    <a:pt x="13" y="10"/>
                    <a:pt x="14" y="10"/>
                    <a:pt x="14" y="11"/>
                  </a:cubicBezTo>
                  <a:cubicBezTo>
                    <a:pt x="14" y="11"/>
                    <a:pt x="14" y="13"/>
                    <a:pt x="14" y="13"/>
                  </a:cubicBezTo>
                  <a:cubicBezTo>
                    <a:pt x="14" y="14"/>
                    <a:pt x="14" y="14"/>
                    <a:pt x="13" y="14"/>
                  </a:cubicBezTo>
                  <a:cubicBezTo>
                    <a:pt x="13" y="14"/>
                    <a:pt x="11" y="15"/>
                    <a:pt x="12" y="15"/>
                  </a:cubicBezTo>
                  <a:cubicBezTo>
                    <a:pt x="12" y="14"/>
                    <a:pt x="13" y="14"/>
                    <a:pt x="13" y="14"/>
                  </a:cubicBezTo>
                  <a:cubicBezTo>
                    <a:pt x="14" y="14"/>
                    <a:pt x="14" y="14"/>
                    <a:pt x="14" y="14"/>
                  </a:cubicBezTo>
                  <a:cubicBezTo>
                    <a:pt x="14" y="15"/>
                    <a:pt x="14" y="15"/>
                    <a:pt x="14" y="15"/>
                  </a:cubicBezTo>
                  <a:cubicBezTo>
                    <a:pt x="14" y="16"/>
                    <a:pt x="14" y="16"/>
                    <a:pt x="14" y="16"/>
                  </a:cubicBezTo>
                  <a:cubicBezTo>
                    <a:pt x="14" y="15"/>
                    <a:pt x="14" y="15"/>
                    <a:pt x="14" y="15"/>
                  </a:cubicBezTo>
                  <a:cubicBezTo>
                    <a:pt x="15" y="15"/>
                    <a:pt x="15" y="16"/>
                    <a:pt x="15" y="16"/>
                  </a:cubicBezTo>
                  <a:cubicBezTo>
                    <a:pt x="16" y="16"/>
                    <a:pt x="16" y="16"/>
                    <a:pt x="17" y="16"/>
                  </a:cubicBezTo>
                  <a:cubicBezTo>
                    <a:pt x="17" y="16"/>
                    <a:pt x="18" y="16"/>
                    <a:pt x="18" y="16"/>
                  </a:cubicBezTo>
                  <a:cubicBezTo>
                    <a:pt x="19" y="17"/>
                    <a:pt x="18" y="18"/>
                    <a:pt x="18" y="19"/>
                  </a:cubicBezTo>
                  <a:cubicBezTo>
                    <a:pt x="18" y="19"/>
                    <a:pt x="17" y="20"/>
                    <a:pt x="17" y="20"/>
                  </a:cubicBezTo>
                  <a:cubicBezTo>
                    <a:pt x="17" y="20"/>
                    <a:pt x="16" y="20"/>
                    <a:pt x="16" y="20"/>
                  </a:cubicBezTo>
                  <a:cubicBezTo>
                    <a:pt x="16" y="21"/>
                    <a:pt x="16" y="21"/>
                    <a:pt x="15" y="21"/>
                  </a:cubicBezTo>
                  <a:cubicBezTo>
                    <a:pt x="15" y="21"/>
                    <a:pt x="15" y="20"/>
                    <a:pt x="15" y="19"/>
                  </a:cubicBezTo>
                  <a:cubicBezTo>
                    <a:pt x="15" y="19"/>
                    <a:pt x="15" y="19"/>
                    <a:pt x="14" y="19"/>
                  </a:cubicBezTo>
                  <a:cubicBezTo>
                    <a:pt x="14" y="19"/>
                    <a:pt x="14" y="20"/>
                    <a:pt x="14" y="21"/>
                  </a:cubicBezTo>
                  <a:cubicBezTo>
                    <a:pt x="14" y="22"/>
                    <a:pt x="14" y="22"/>
                    <a:pt x="14" y="23"/>
                  </a:cubicBezTo>
                  <a:cubicBezTo>
                    <a:pt x="14" y="23"/>
                    <a:pt x="14" y="24"/>
                    <a:pt x="13" y="24"/>
                  </a:cubicBezTo>
                  <a:cubicBezTo>
                    <a:pt x="13" y="24"/>
                    <a:pt x="12" y="23"/>
                    <a:pt x="12" y="24"/>
                  </a:cubicBezTo>
                  <a:cubicBezTo>
                    <a:pt x="12" y="24"/>
                    <a:pt x="13" y="25"/>
                    <a:pt x="12" y="26"/>
                  </a:cubicBezTo>
                  <a:cubicBezTo>
                    <a:pt x="11" y="26"/>
                    <a:pt x="11" y="26"/>
                    <a:pt x="11" y="26"/>
                  </a:cubicBezTo>
                  <a:cubicBezTo>
                    <a:pt x="11" y="26"/>
                    <a:pt x="10" y="25"/>
                    <a:pt x="10" y="26"/>
                  </a:cubicBezTo>
                  <a:cubicBezTo>
                    <a:pt x="11" y="26"/>
                    <a:pt x="12" y="26"/>
                    <a:pt x="11" y="27"/>
                  </a:cubicBezTo>
                  <a:cubicBezTo>
                    <a:pt x="11" y="27"/>
                    <a:pt x="10" y="28"/>
                    <a:pt x="11" y="28"/>
                  </a:cubicBezTo>
                  <a:cubicBezTo>
                    <a:pt x="12" y="28"/>
                    <a:pt x="12" y="28"/>
                    <a:pt x="13" y="27"/>
                  </a:cubicBezTo>
                  <a:cubicBezTo>
                    <a:pt x="14" y="27"/>
                    <a:pt x="15" y="26"/>
                    <a:pt x="15" y="27"/>
                  </a:cubicBezTo>
                  <a:cubicBezTo>
                    <a:pt x="15" y="27"/>
                    <a:pt x="15" y="28"/>
                    <a:pt x="16" y="28"/>
                  </a:cubicBezTo>
                  <a:cubicBezTo>
                    <a:pt x="16" y="28"/>
                    <a:pt x="16" y="27"/>
                    <a:pt x="16" y="27"/>
                  </a:cubicBezTo>
                  <a:cubicBezTo>
                    <a:pt x="17" y="27"/>
                    <a:pt x="17" y="28"/>
                    <a:pt x="17" y="29"/>
                  </a:cubicBezTo>
                  <a:cubicBezTo>
                    <a:pt x="18" y="29"/>
                    <a:pt x="18" y="30"/>
                    <a:pt x="18" y="31"/>
                  </a:cubicBezTo>
                  <a:cubicBezTo>
                    <a:pt x="18" y="32"/>
                    <a:pt x="17" y="32"/>
                    <a:pt x="17" y="33"/>
                  </a:cubicBezTo>
                  <a:cubicBezTo>
                    <a:pt x="16" y="33"/>
                    <a:pt x="16" y="33"/>
                    <a:pt x="15" y="33"/>
                  </a:cubicBezTo>
                  <a:cubicBezTo>
                    <a:pt x="15" y="33"/>
                    <a:pt x="14" y="32"/>
                    <a:pt x="13" y="32"/>
                  </a:cubicBezTo>
                  <a:cubicBezTo>
                    <a:pt x="13" y="32"/>
                    <a:pt x="13" y="31"/>
                    <a:pt x="12" y="31"/>
                  </a:cubicBezTo>
                  <a:cubicBezTo>
                    <a:pt x="12" y="32"/>
                    <a:pt x="12" y="30"/>
                    <a:pt x="11" y="30"/>
                  </a:cubicBezTo>
                  <a:cubicBezTo>
                    <a:pt x="11" y="29"/>
                    <a:pt x="11" y="28"/>
                    <a:pt x="11" y="28"/>
                  </a:cubicBezTo>
                  <a:cubicBezTo>
                    <a:pt x="10" y="28"/>
                    <a:pt x="10" y="27"/>
                    <a:pt x="10" y="28"/>
                  </a:cubicBezTo>
                  <a:cubicBezTo>
                    <a:pt x="10" y="28"/>
                    <a:pt x="10" y="30"/>
                    <a:pt x="11" y="30"/>
                  </a:cubicBezTo>
                  <a:cubicBezTo>
                    <a:pt x="11" y="31"/>
                    <a:pt x="10" y="32"/>
                    <a:pt x="9" y="32"/>
                  </a:cubicBezTo>
                  <a:cubicBezTo>
                    <a:pt x="9" y="32"/>
                    <a:pt x="9" y="33"/>
                    <a:pt x="9" y="33"/>
                  </a:cubicBezTo>
                  <a:cubicBezTo>
                    <a:pt x="10" y="33"/>
                    <a:pt x="10" y="33"/>
                    <a:pt x="11" y="33"/>
                  </a:cubicBezTo>
                  <a:cubicBezTo>
                    <a:pt x="11" y="34"/>
                    <a:pt x="11" y="34"/>
                    <a:pt x="11" y="35"/>
                  </a:cubicBezTo>
                  <a:cubicBezTo>
                    <a:pt x="11" y="35"/>
                    <a:pt x="11" y="36"/>
                    <a:pt x="11" y="36"/>
                  </a:cubicBezTo>
                  <a:cubicBezTo>
                    <a:pt x="10" y="35"/>
                    <a:pt x="10" y="35"/>
                    <a:pt x="10" y="35"/>
                  </a:cubicBezTo>
                  <a:cubicBezTo>
                    <a:pt x="9" y="34"/>
                    <a:pt x="9" y="35"/>
                    <a:pt x="8" y="35"/>
                  </a:cubicBezTo>
                  <a:cubicBezTo>
                    <a:pt x="7" y="35"/>
                    <a:pt x="7" y="34"/>
                    <a:pt x="6" y="34"/>
                  </a:cubicBezTo>
                  <a:cubicBezTo>
                    <a:pt x="5" y="34"/>
                    <a:pt x="4" y="34"/>
                    <a:pt x="4" y="35"/>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73" name="Freeform 753">
              <a:extLst>
                <a:ext uri="{FF2B5EF4-FFF2-40B4-BE49-F238E27FC236}">
                  <a16:creationId xmlns:a16="http://schemas.microsoft.com/office/drawing/2014/main" id="{0D5908F2-7945-45F9-845A-66DB829A6765}"/>
                </a:ext>
              </a:extLst>
            </p:cNvPr>
            <p:cNvSpPr>
              <a:spLocks/>
            </p:cNvSpPr>
            <p:nvPr/>
          </p:nvSpPr>
          <p:spPr bwMode="gray">
            <a:xfrm>
              <a:off x="7673580" y="2787746"/>
              <a:ext cx="79826" cy="98768"/>
            </a:xfrm>
            <a:custGeom>
              <a:avLst/>
              <a:gdLst>
                <a:gd name="T0" fmla="*/ 30 w 31"/>
                <a:gd name="T1" fmla="*/ 16 h 38"/>
                <a:gd name="T2" fmla="*/ 31 w 31"/>
                <a:gd name="T3" fmla="*/ 19 h 38"/>
                <a:gd name="T4" fmla="*/ 31 w 31"/>
                <a:gd name="T5" fmla="*/ 23 h 38"/>
                <a:gd name="T6" fmla="*/ 30 w 31"/>
                <a:gd name="T7" fmla="*/ 26 h 38"/>
                <a:gd name="T8" fmla="*/ 29 w 31"/>
                <a:gd name="T9" fmla="*/ 29 h 38"/>
                <a:gd name="T10" fmla="*/ 28 w 31"/>
                <a:gd name="T11" fmla="*/ 31 h 38"/>
                <a:gd name="T12" fmla="*/ 26 w 31"/>
                <a:gd name="T13" fmla="*/ 31 h 38"/>
                <a:gd name="T14" fmla="*/ 24 w 31"/>
                <a:gd name="T15" fmla="*/ 31 h 38"/>
                <a:gd name="T16" fmla="*/ 21 w 31"/>
                <a:gd name="T17" fmla="*/ 32 h 38"/>
                <a:gd name="T18" fmla="*/ 18 w 31"/>
                <a:gd name="T19" fmla="*/ 34 h 38"/>
                <a:gd name="T20" fmla="*/ 16 w 31"/>
                <a:gd name="T21" fmla="*/ 35 h 38"/>
                <a:gd name="T22" fmla="*/ 14 w 31"/>
                <a:gd name="T23" fmla="*/ 34 h 38"/>
                <a:gd name="T24" fmla="*/ 14 w 31"/>
                <a:gd name="T25" fmla="*/ 36 h 38"/>
                <a:gd name="T26" fmla="*/ 12 w 31"/>
                <a:gd name="T27" fmla="*/ 37 h 38"/>
                <a:gd name="T28" fmla="*/ 9 w 31"/>
                <a:gd name="T29" fmla="*/ 38 h 38"/>
                <a:gd name="T30" fmla="*/ 5 w 31"/>
                <a:gd name="T31" fmla="*/ 38 h 38"/>
                <a:gd name="T32" fmla="*/ 7 w 31"/>
                <a:gd name="T33" fmla="*/ 36 h 38"/>
                <a:gd name="T34" fmla="*/ 2 w 31"/>
                <a:gd name="T35" fmla="*/ 37 h 38"/>
                <a:gd name="T36" fmla="*/ 6 w 31"/>
                <a:gd name="T37" fmla="*/ 35 h 38"/>
                <a:gd name="T38" fmla="*/ 1 w 31"/>
                <a:gd name="T39" fmla="*/ 35 h 38"/>
                <a:gd name="T40" fmla="*/ 3 w 31"/>
                <a:gd name="T41" fmla="*/ 33 h 38"/>
                <a:gd name="T42" fmla="*/ 3 w 31"/>
                <a:gd name="T43" fmla="*/ 32 h 38"/>
                <a:gd name="T44" fmla="*/ 1 w 31"/>
                <a:gd name="T45" fmla="*/ 31 h 38"/>
                <a:gd name="T46" fmla="*/ 4 w 31"/>
                <a:gd name="T47" fmla="*/ 31 h 38"/>
                <a:gd name="T48" fmla="*/ 5 w 31"/>
                <a:gd name="T49" fmla="*/ 30 h 38"/>
                <a:gd name="T50" fmla="*/ 6 w 31"/>
                <a:gd name="T51" fmla="*/ 29 h 38"/>
                <a:gd name="T52" fmla="*/ 9 w 31"/>
                <a:gd name="T53" fmla="*/ 28 h 38"/>
                <a:gd name="T54" fmla="*/ 13 w 31"/>
                <a:gd name="T55" fmla="*/ 27 h 38"/>
                <a:gd name="T56" fmla="*/ 10 w 31"/>
                <a:gd name="T57" fmla="*/ 28 h 38"/>
                <a:gd name="T58" fmla="*/ 6 w 31"/>
                <a:gd name="T59" fmla="*/ 28 h 38"/>
                <a:gd name="T60" fmla="*/ 9 w 31"/>
                <a:gd name="T61" fmla="*/ 25 h 38"/>
                <a:gd name="T62" fmla="*/ 11 w 31"/>
                <a:gd name="T63" fmla="*/ 23 h 38"/>
                <a:gd name="T64" fmla="*/ 10 w 31"/>
                <a:gd name="T65" fmla="*/ 22 h 38"/>
                <a:gd name="T66" fmla="*/ 7 w 31"/>
                <a:gd name="T67" fmla="*/ 22 h 38"/>
                <a:gd name="T68" fmla="*/ 5 w 31"/>
                <a:gd name="T69" fmla="*/ 20 h 38"/>
                <a:gd name="T70" fmla="*/ 4 w 31"/>
                <a:gd name="T71" fmla="*/ 19 h 38"/>
                <a:gd name="T72" fmla="*/ 7 w 31"/>
                <a:gd name="T73" fmla="*/ 18 h 38"/>
                <a:gd name="T74" fmla="*/ 7 w 31"/>
                <a:gd name="T75" fmla="*/ 17 h 38"/>
                <a:gd name="T76" fmla="*/ 6 w 31"/>
                <a:gd name="T77" fmla="*/ 14 h 38"/>
                <a:gd name="T78" fmla="*/ 6 w 31"/>
                <a:gd name="T79" fmla="*/ 12 h 38"/>
                <a:gd name="T80" fmla="*/ 8 w 31"/>
                <a:gd name="T81" fmla="*/ 12 h 38"/>
                <a:gd name="T82" fmla="*/ 12 w 31"/>
                <a:gd name="T83" fmla="*/ 13 h 38"/>
                <a:gd name="T84" fmla="*/ 15 w 31"/>
                <a:gd name="T85" fmla="*/ 12 h 38"/>
                <a:gd name="T86" fmla="*/ 15 w 31"/>
                <a:gd name="T87" fmla="*/ 10 h 38"/>
                <a:gd name="T88" fmla="*/ 17 w 31"/>
                <a:gd name="T89" fmla="*/ 9 h 38"/>
                <a:gd name="T90" fmla="*/ 14 w 31"/>
                <a:gd name="T91" fmla="*/ 8 h 38"/>
                <a:gd name="T92" fmla="*/ 16 w 31"/>
                <a:gd name="T93" fmla="*/ 6 h 38"/>
                <a:gd name="T94" fmla="*/ 17 w 31"/>
                <a:gd name="T95" fmla="*/ 4 h 38"/>
                <a:gd name="T96" fmla="*/ 20 w 31"/>
                <a:gd name="T97" fmla="*/ 2 h 38"/>
                <a:gd name="T98" fmla="*/ 21 w 31"/>
                <a:gd name="T99" fmla="*/ 2 h 38"/>
                <a:gd name="T100" fmla="*/ 22 w 31"/>
                <a:gd name="T101" fmla="*/ 3 h 38"/>
                <a:gd name="T102" fmla="*/ 23 w 31"/>
                <a:gd name="T103" fmla="*/ 2 h 38"/>
                <a:gd name="T104" fmla="*/ 25 w 31"/>
                <a:gd name="T105" fmla="*/ 1 h 38"/>
                <a:gd name="T106" fmla="*/ 24 w 31"/>
                <a:gd name="T107" fmla="*/ 4 h 38"/>
                <a:gd name="T108" fmla="*/ 22 w 31"/>
                <a:gd name="T109" fmla="*/ 7 h 38"/>
                <a:gd name="T110" fmla="*/ 20 w 31"/>
                <a:gd name="T111" fmla="*/ 8 h 38"/>
                <a:gd name="T112" fmla="*/ 19 w 31"/>
                <a:gd name="T113" fmla="*/ 11 h 38"/>
                <a:gd name="T114" fmla="*/ 22 w 31"/>
                <a:gd name="T115" fmla="*/ 13 h 38"/>
                <a:gd name="T116" fmla="*/ 25 w 31"/>
                <a:gd name="T117" fmla="*/ 11 h 38"/>
                <a:gd name="T118" fmla="*/ 27 w 31"/>
                <a:gd name="T119" fmla="*/ 13 h 38"/>
                <a:gd name="T120" fmla="*/ 30 w 31"/>
                <a:gd name="T121"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 h="38">
                  <a:moveTo>
                    <a:pt x="30" y="15"/>
                  </a:moveTo>
                  <a:cubicBezTo>
                    <a:pt x="29" y="15"/>
                    <a:pt x="29" y="16"/>
                    <a:pt x="30" y="16"/>
                  </a:cubicBezTo>
                  <a:cubicBezTo>
                    <a:pt x="30" y="16"/>
                    <a:pt x="30" y="16"/>
                    <a:pt x="30" y="17"/>
                  </a:cubicBezTo>
                  <a:cubicBezTo>
                    <a:pt x="30" y="18"/>
                    <a:pt x="30" y="19"/>
                    <a:pt x="31" y="19"/>
                  </a:cubicBezTo>
                  <a:cubicBezTo>
                    <a:pt x="31" y="19"/>
                    <a:pt x="31" y="19"/>
                    <a:pt x="31" y="20"/>
                  </a:cubicBezTo>
                  <a:cubicBezTo>
                    <a:pt x="31" y="20"/>
                    <a:pt x="30" y="22"/>
                    <a:pt x="31" y="23"/>
                  </a:cubicBezTo>
                  <a:cubicBezTo>
                    <a:pt x="31" y="23"/>
                    <a:pt x="31" y="23"/>
                    <a:pt x="31" y="24"/>
                  </a:cubicBezTo>
                  <a:cubicBezTo>
                    <a:pt x="31" y="25"/>
                    <a:pt x="31" y="26"/>
                    <a:pt x="30" y="26"/>
                  </a:cubicBezTo>
                  <a:cubicBezTo>
                    <a:pt x="30" y="27"/>
                    <a:pt x="30" y="27"/>
                    <a:pt x="30" y="28"/>
                  </a:cubicBezTo>
                  <a:cubicBezTo>
                    <a:pt x="30" y="28"/>
                    <a:pt x="30" y="28"/>
                    <a:pt x="29" y="29"/>
                  </a:cubicBezTo>
                  <a:cubicBezTo>
                    <a:pt x="29" y="29"/>
                    <a:pt x="28" y="30"/>
                    <a:pt x="28" y="30"/>
                  </a:cubicBezTo>
                  <a:cubicBezTo>
                    <a:pt x="27" y="30"/>
                    <a:pt x="28" y="30"/>
                    <a:pt x="28" y="31"/>
                  </a:cubicBezTo>
                  <a:cubicBezTo>
                    <a:pt x="28" y="32"/>
                    <a:pt x="28" y="32"/>
                    <a:pt x="27" y="32"/>
                  </a:cubicBezTo>
                  <a:cubicBezTo>
                    <a:pt x="26" y="32"/>
                    <a:pt x="26" y="31"/>
                    <a:pt x="26" y="31"/>
                  </a:cubicBezTo>
                  <a:cubicBezTo>
                    <a:pt x="25" y="32"/>
                    <a:pt x="25" y="33"/>
                    <a:pt x="24" y="32"/>
                  </a:cubicBezTo>
                  <a:cubicBezTo>
                    <a:pt x="24" y="32"/>
                    <a:pt x="24" y="31"/>
                    <a:pt x="24" y="31"/>
                  </a:cubicBezTo>
                  <a:cubicBezTo>
                    <a:pt x="23" y="32"/>
                    <a:pt x="23" y="32"/>
                    <a:pt x="23" y="32"/>
                  </a:cubicBezTo>
                  <a:cubicBezTo>
                    <a:pt x="23" y="32"/>
                    <a:pt x="22" y="32"/>
                    <a:pt x="21" y="32"/>
                  </a:cubicBezTo>
                  <a:cubicBezTo>
                    <a:pt x="21" y="32"/>
                    <a:pt x="20" y="33"/>
                    <a:pt x="20" y="33"/>
                  </a:cubicBezTo>
                  <a:cubicBezTo>
                    <a:pt x="20" y="34"/>
                    <a:pt x="19" y="34"/>
                    <a:pt x="18" y="34"/>
                  </a:cubicBezTo>
                  <a:cubicBezTo>
                    <a:pt x="18" y="34"/>
                    <a:pt x="18" y="34"/>
                    <a:pt x="17" y="35"/>
                  </a:cubicBezTo>
                  <a:cubicBezTo>
                    <a:pt x="17" y="35"/>
                    <a:pt x="16" y="35"/>
                    <a:pt x="16" y="35"/>
                  </a:cubicBezTo>
                  <a:cubicBezTo>
                    <a:pt x="15" y="35"/>
                    <a:pt x="16" y="34"/>
                    <a:pt x="15" y="34"/>
                  </a:cubicBezTo>
                  <a:cubicBezTo>
                    <a:pt x="15" y="34"/>
                    <a:pt x="15" y="34"/>
                    <a:pt x="14" y="34"/>
                  </a:cubicBezTo>
                  <a:cubicBezTo>
                    <a:pt x="15" y="35"/>
                    <a:pt x="15" y="35"/>
                    <a:pt x="15" y="35"/>
                  </a:cubicBezTo>
                  <a:cubicBezTo>
                    <a:pt x="15" y="35"/>
                    <a:pt x="15" y="36"/>
                    <a:pt x="14" y="36"/>
                  </a:cubicBezTo>
                  <a:cubicBezTo>
                    <a:pt x="14" y="36"/>
                    <a:pt x="14" y="36"/>
                    <a:pt x="13" y="37"/>
                  </a:cubicBezTo>
                  <a:cubicBezTo>
                    <a:pt x="13" y="37"/>
                    <a:pt x="13" y="37"/>
                    <a:pt x="12" y="37"/>
                  </a:cubicBezTo>
                  <a:cubicBezTo>
                    <a:pt x="12" y="37"/>
                    <a:pt x="12" y="37"/>
                    <a:pt x="11" y="37"/>
                  </a:cubicBezTo>
                  <a:cubicBezTo>
                    <a:pt x="10" y="38"/>
                    <a:pt x="9" y="37"/>
                    <a:pt x="9" y="38"/>
                  </a:cubicBezTo>
                  <a:cubicBezTo>
                    <a:pt x="8" y="38"/>
                    <a:pt x="8" y="38"/>
                    <a:pt x="7" y="38"/>
                  </a:cubicBezTo>
                  <a:cubicBezTo>
                    <a:pt x="6" y="38"/>
                    <a:pt x="5" y="38"/>
                    <a:pt x="5" y="38"/>
                  </a:cubicBezTo>
                  <a:cubicBezTo>
                    <a:pt x="5" y="38"/>
                    <a:pt x="5" y="37"/>
                    <a:pt x="6" y="37"/>
                  </a:cubicBezTo>
                  <a:cubicBezTo>
                    <a:pt x="6" y="37"/>
                    <a:pt x="7" y="36"/>
                    <a:pt x="7" y="36"/>
                  </a:cubicBezTo>
                  <a:cubicBezTo>
                    <a:pt x="6" y="36"/>
                    <a:pt x="4" y="36"/>
                    <a:pt x="4" y="37"/>
                  </a:cubicBezTo>
                  <a:cubicBezTo>
                    <a:pt x="3" y="37"/>
                    <a:pt x="2" y="37"/>
                    <a:pt x="2" y="37"/>
                  </a:cubicBezTo>
                  <a:cubicBezTo>
                    <a:pt x="3" y="36"/>
                    <a:pt x="3" y="36"/>
                    <a:pt x="4" y="36"/>
                  </a:cubicBezTo>
                  <a:cubicBezTo>
                    <a:pt x="5" y="35"/>
                    <a:pt x="6" y="35"/>
                    <a:pt x="6" y="35"/>
                  </a:cubicBezTo>
                  <a:cubicBezTo>
                    <a:pt x="6" y="34"/>
                    <a:pt x="3" y="35"/>
                    <a:pt x="2" y="35"/>
                  </a:cubicBezTo>
                  <a:cubicBezTo>
                    <a:pt x="1" y="35"/>
                    <a:pt x="1" y="35"/>
                    <a:pt x="1" y="35"/>
                  </a:cubicBezTo>
                  <a:cubicBezTo>
                    <a:pt x="1" y="34"/>
                    <a:pt x="2" y="34"/>
                    <a:pt x="2" y="34"/>
                  </a:cubicBezTo>
                  <a:cubicBezTo>
                    <a:pt x="3" y="33"/>
                    <a:pt x="3" y="33"/>
                    <a:pt x="3" y="33"/>
                  </a:cubicBezTo>
                  <a:cubicBezTo>
                    <a:pt x="4" y="33"/>
                    <a:pt x="4" y="33"/>
                    <a:pt x="5" y="32"/>
                  </a:cubicBezTo>
                  <a:cubicBezTo>
                    <a:pt x="5" y="32"/>
                    <a:pt x="4" y="32"/>
                    <a:pt x="3" y="32"/>
                  </a:cubicBezTo>
                  <a:cubicBezTo>
                    <a:pt x="2" y="33"/>
                    <a:pt x="1" y="32"/>
                    <a:pt x="1" y="32"/>
                  </a:cubicBezTo>
                  <a:cubicBezTo>
                    <a:pt x="0" y="33"/>
                    <a:pt x="1" y="32"/>
                    <a:pt x="1" y="31"/>
                  </a:cubicBezTo>
                  <a:cubicBezTo>
                    <a:pt x="2" y="31"/>
                    <a:pt x="2" y="31"/>
                    <a:pt x="3" y="31"/>
                  </a:cubicBezTo>
                  <a:cubicBezTo>
                    <a:pt x="3" y="31"/>
                    <a:pt x="4" y="30"/>
                    <a:pt x="4" y="31"/>
                  </a:cubicBezTo>
                  <a:cubicBezTo>
                    <a:pt x="4" y="31"/>
                    <a:pt x="4" y="31"/>
                    <a:pt x="5" y="31"/>
                  </a:cubicBezTo>
                  <a:cubicBezTo>
                    <a:pt x="5" y="31"/>
                    <a:pt x="5" y="31"/>
                    <a:pt x="5" y="30"/>
                  </a:cubicBezTo>
                  <a:cubicBezTo>
                    <a:pt x="5" y="30"/>
                    <a:pt x="4" y="30"/>
                    <a:pt x="4" y="30"/>
                  </a:cubicBezTo>
                  <a:cubicBezTo>
                    <a:pt x="4" y="29"/>
                    <a:pt x="5" y="30"/>
                    <a:pt x="6" y="29"/>
                  </a:cubicBezTo>
                  <a:cubicBezTo>
                    <a:pt x="6" y="29"/>
                    <a:pt x="6" y="28"/>
                    <a:pt x="7" y="28"/>
                  </a:cubicBezTo>
                  <a:cubicBezTo>
                    <a:pt x="7" y="28"/>
                    <a:pt x="8" y="29"/>
                    <a:pt x="9" y="28"/>
                  </a:cubicBezTo>
                  <a:cubicBezTo>
                    <a:pt x="10" y="28"/>
                    <a:pt x="10" y="28"/>
                    <a:pt x="11" y="27"/>
                  </a:cubicBezTo>
                  <a:cubicBezTo>
                    <a:pt x="12" y="27"/>
                    <a:pt x="13" y="28"/>
                    <a:pt x="13" y="27"/>
                  </a:cubicBezTo>
                  <a:cubicBezTo>
                    <a:pt x="13" y="27"/>
                    <a:pt x="12" y="27"/>
                    <a:pt x="12" y="26"/>
                  </a:cubicBezTo>
                  <a:cubicBezTo>
                    <a:pt x="11" y="26"/>
                    <a:pt x="10" y="27"/>
                    <a:pt x="10" y="28"/>
                  </a:cubicBezTo>
                  <a:cubicBezTo>
                    <a:pt x="9" y="28"/>
                    <a:pt x="8" y="28"/>
                    <a:pt x="7" y="28"/>
                  </a:cubicBezTo>
                  <a:cubicBezTo>
                    <a:pt x="6" y="28"/>
                    <a:pt x="5" y="28"/>
                    <a:pt x="6" y="28"/>
                  </a:cubicBezTo>
                  <a:cubicBezTo>
                    <a:pt x="6" y="27"/>
                    <a:pt x="6" y="27"/>
                    <a:pt x="7" y="26"/>
                  </a:cubicBezTo>
                  <a:cubicBezTo>
                    <a:pt x="8" y="26"/>
                    <a:pt x="9" y="26"/>
                    <a:pt x="9" y="25"/>
                  </a:cubicBezTo>
                  <a:cubicBezTo>
                    <a:pt x="9" y="24"/>
                    <a:pt x="9" y="24"/>
                    <a:pt x="9" y="23"/>
                  </a:cubicBezTo>
                  <a:cubicBezTo>
                    <a:pt x="10" y="23"/>
                    <a:pt x="11" y="23"/>
                    <a:pt x="11" y="23"/>
                  </a:cubicBezTo>
                  <a:cubicBezTo>
                    <a:pt x="12" y="23"/>
                    <a:pt x="12" y="22"/>
                    <a:pt x="12" y="22"/>
                  </a:cubicBezTo>
                  <a:cubicBezTo>
                    <a:pt x="11" y="22"/>
                    <a:pt x="11" y="22"/>
                    <a:pt x="10" y="22"/>
                  </a:cubicBezTo>
                  <a:cubicBezTo>
                    <a:pt x="9" y="22"/>
                    <a:pt x="8" y="23"/>
                    <a:pt x="8" y="22"/>
                  </a:cubicBezTo>
                  <a:cubicBezTo>
                    <a:pt x="8" y="22"/>
                    <a:pt x="7" y="21"/>
                    <a:pt x="7" y="22"/>
                  </a:cubicBezTo>
                  <a:cubicBezTo>
                    <a:pt x="6" y="22"/>
                    <a:pt x="6" y="21"/>
                    <a:pt x="6" y="21"/>
                  </a:cubicBezTo>
                  <a:cubicBezTo>
                    <a:pt x="6" y="20"/>
                    <a:pt x="6" y="20"/>
                    <a:pt x="5" y="20"/>
                  </a:cubicBezTo>
                  <a:cubicBezTo>
                    <a:pt x="4" y="20"/>
                    <a:pt x="4" y="21"/>
                    <a:pt x="4" y="20"/>
                  </a:cubicBezTo>
                  <a:cubicBezTo>
                    <a:pt x="4" y="20"/>
                    <a:pt x="4" y="20"/>
                    <a:pt x="4" y="19"/>
                  </a:cubicBezTo>
                  <a:cubicBezTo>
                    <a:pt x="4" y="19"/>
                    <a:pt x="5" y="19"/>
                    <a:pt x="5" y="19"/>
                  </a:cubicBezTo>
                  <a:cubicBezTo>
                    <a:pt x="6" y="19"/>
                    <a:pt x="6" y="19"/>
                    <a:pt x="7" y="18"/>
                  </a:cubicBezTo>
                  <a:cubicBezTo>
                    <a:pt x="7" y="18"/>
                    <a:pt x="6" y="18"/>
                    <a:pt x="6" y="18"/>
                  </a:cubicBezTo>
                  <a:cubicBezTo>
                    <a:pt x="6" y="17"/>
                    <a:pt x="7" y="17"/>
                    <a:pt x="7" y="17"/>
                  </a:cubicBezTo>
                  <a:cubicBezTo>
                    <a:pt x="8" y="17"/>
                    <a:pt x="8" y="17"/>
                    <a:pt x="7" y="16"/>
                  </a:cubicBezTo>
                  <a:cubicBezTo>
                    <a:pt x="6" y="15"/>
                    <a:pt x="6" y="15"/>
                    <a:pt x="6" y="14"/>
                  </a:cubicBezTo>
                  <a:cubicBezTo>
                    <a:pt x="6" y="13"/>
                    <a:pt x="5" y="13"/>
                    <a:pt x="5" y="12"/>
                  </a:cubicBezTo>
                  <a:cubicBezTo>
                    <a:pt x="5" y="12"/>
                    <a:pt x="6" y="11"/>
                    <a:pt x="6" y="12"/>
                  </a:cubicBezTo>
                  <a:cubicBezTo>
                    <a:pt x="6" y="13"/>
                    <a:pt x="7" y="13"/>
                    <a:pt x="7" y="12"/>
                  </a:cubicBezTo>
                  <a:cubicBezTo>
                    <a:pt x="8" y="12"/>
                    <a:pt x="8" y="12"/>
                    <a:pt x="8" y="12"/>
                  </a:cubicBezTo>
                  <a:cubicBezTo>
                    <a:pt x="9" y="12"/>
                    <a:pt x="10" y="11"/>
                    <a:pt x="11" y="12"/>
                  </a:cubicBezTo>
                  <a:cubicBezTo>
                    <a:pt x="11" y="13"/>
                    <a:pt x="11" y="14"/>
                    <a:pt x="12" y="13"/>
                  </a:cubicBezTo>
                  <a:cubicBezTo>
                    <a:pt x="12" y="12"/>
                    <a:pt x="11" y="12"/>
                    <a:pt x="13" y="12"/>
                  </a:cubicBezTo>
                  <a:cubicBezTo>
                    <a:pt x="14" y="12"/>
                    <a:pt x="14" y="12"/>
                    <a:pt x="15" y="12"/>
                  </a:cubicBezTo>
                  <a:cubicBezTo>
                    <a:pt x="16" y="12"/>
                    <a:pt x="15" y="12"/>
                    <a:pt x="15" y="11"/>
                  </a:cubicBezTo>
                  <a:cubicBezTo>
                    <a:pt x="15" y="11"/>
                    <a:pt x="15" y="11"/>
                    <a:pt x="15" y="10"/>
                  </a:cubicBezTo>
                  <a:cubicBezTo>
                    <a:pt x="16" y="10"/>
                    <a:pt x="17" y="10"/>
                    <a:pt x="18" y="10"/>
                  </a:cubicBezTo>
                  <a:cubicBezTo>
                    <a:pt x="18" y="9"/>
                    <a:pt x="18" y="9"/>
                    <a:pt x="17" y="9"/>
                  </a:cubicBezTo>
                  <a:cubicBezTo>
                    <a:pt x="16" y="9"/>
                    <a:pt x="16" y="8"/>
                    <a:pt x="15" y="8"/>
                  </a:cubicBezTo>
                  <a:cubicBezTo>
                    <a:pt x="14" y="8"/>
                    <a:pt x="14" y="8"/>
                    <a:pt x="14" y="8"/>
                  </a:cubicBezTo>
                  <a:cubicBezTo>
                    <a:pt x="15" y="7"/>
                    <a:pt x="15" y="7"/>
                    <a:pt x="16" y="7"/>
                  </a:cubicBezTo>
                  <a:cubicBezTo>
                    <a:pt x="16" y="7"/>
                    <a:pt x="16" y="6"/>
                    <a:pt x="16" y="6"/>
                  </a:cubicBezTo>
                  <a:cubicBezTo>
                    <a:pt x="17" y="6"/>
                    <a:pt x="17" y="5"/>
                    <a:pt x="16" y="4"/>
                  </a:cubicBezTo>
                  <a:cubicBezTo>
                    <a:pt x="16" y="4"/>
                    <a:pt x="17" y="4"/>
                    <a:pt x="17" y="4"/>
                  </a:cubicBezTo>
                  <a:cubicBezTo>
                    <a:pt x="17" y="3"/>
                    <a:pt x="17" y="3"/>
                    <a:pt x="18" y="3"/>
                  </a:cubicBezTo>
                  <a:cubicBezTo>
                    <a:pt x="18" y="3"/>
                    <a:pt x="19" y="2"/>
                    <a:pt x="20" y="2"/>
                  </a:cubicBezTo>
                  <a:cubicBezTo>
                    <a:pt x="20" y="2"/>
                    <a:pt x="20" y="2"/>
                    <a:pt x="20" y="2"/>
                  </a:cubicBezTo>
                  <a:cubicBezTo>
                    <a:pt x="21" y="3"/>
                    <a:pt x="21" y="2"/>
                    <a:pt x="21" y="2"/>
                  </a:cubicBezTo>
                  <a:cubicBezTo>
                    <a:pt x="21" y="1"/>
                    <a:pt x="22" y="1"/>
                    <a:pt x="22" y="2"/>
                  </a:cubicBezTo>
                  <a:cubicBezTo>
                    <a:pt x="22" y="2"/>
                    <a:pt x="23" y="3"/>
                    <a:pt x="22" y="3"/>
                  </a:cubicBezTo>
                  <a:cubicBezTo>
                    <a:pt x="21" y="4"/>
                    <a:pt x="22" y="4"/>
                    <a:pt x="22" y="4"/>
                  </a:cubicBezTo>
                  <a:cubicBezTo>
                    <a:pt x="23" y="4"/>
                    <a:pt x="23" y="3"/>
                    <a:pt x="23" y="2"/>
                  </a:cubicBezTo>
                  <a:cubicBezTo>
                    <a:pt x="23" y="1"/>
                    <a:pt x="23" y="1"/>
                    <a:pt x="24" y="1"/>
                  </a:cubicBezTo>
                  <a:cubicBezTo>
                    <a:pt x="24" y="1"/>
                    <a:pt x="25" y="0"/>
                    <a:pt x="25" y="1"/>
                  </a:cubicBezTo>
                  <a:cubicBezTo>
                    <a:pt x="26" y="1"/>
                    <a:pt x="26" y="1"/>
                    <a:pt x="26" y="2"/>
                  </a:cubicBezTo>
                  <a:cubicBezTo>
                    <a:pt x="25" y="3"/>
                    <a:pt x="25" y="3"/>
                    <a:pt x="24" y="4"/>
                  </a:cubicBezTo>
                  <a:cubicBezTo>
                    <a:pt x="24" y="4"/>
                    <a:pt x="24" y="4"/>
                    <a:pt x="23" y="5"/>
                  </a:cubicBezTo>
                  <a:cubicBezTo>
                    <a:pt x="23" y="6"/>
                    <a:pt x="23" y="6"/>
                    <a:pt x="22" y="7"/>
                  </a:cubicBezTo>
                  <a:cubicBezTo>
                    <a:pt x="21" y="7"/>
                    <a:pt x="21" y="7"/>
                    <a:pt x="20" y="8"/>
                  </a:cubicBezTo>
                  <a:cubicBezTo>
                    <a:pt x="20" y="8"/>
                    <a:pt x="21" y="8"/>
                    <a:pt x="20" y="8"/>
                  </a:cubicBezTo>
                  <a:cubicBezTo>
                    <a:pt x="20" y="9"/>
                    <a:pt x="19" y="9"/>
                    <a:pt x="19" y="10"/>
                  </a:cubicBezTo>
                  <a:cubicBezTo>
                    <a:pt x="18" y="10"/>
                    <a:pt x="18" y="10"/>
                    <a:pt x="19" y="11"/>
                  </a:cubicBezTo>
                  <a:cubicBezTo>
                    <a:pt x="20" y="12"/>
                    <a:pt x="20" y="13"/>
                    <a:pt x="21" y="13"/>
                  </a:cubicBezTo>
                  <a:cubicBezTo>
                    <a:pt x="21" y="12"/>
                    <a:pt x="21" y="13"/>
                    <a:pt x="22" y="13"/>
                  </a:cubicBezTo>
                  <a:cubicBezTo>
                    <a:pt x="23" y="14"/>
                    <a:pt x="23" y="14"/>
                    <a:pt x="24" y="13"/>
                  </a:cubicBezTo>
                  <a:cubicBezTo>
                    <a:pt x="24" y="12"/>
                    <a:pt x="24" y="12"/>
                    <a:pt x="25" y="11"/>
                  </a:cubicBezTo>
                  <a:cubicBezTo>
                    <a:pt x="25" y="10"/>
                    <a:pt x="26" y="11"/>
                    <a:pt x="26" y="11"/>
                  </a:cubicBezTo>
                  <a:cubicBezTo>
                    <a:pt x="26" y="12"/>
                    <a:pt x="27" y="13"/>
                    <a:pt x="27" y="13"/>
                  </a:cubicBezTo>
                  <a:cubicBezTo>
                    <a:pt x="28" y="13"/>
                    <a:pt x="28" y="13"/>
                    <a:pt x="28" y="14"/>
                  </a:cubicBezTo>
                  <a:cubicBezTo>
                    <a:pt x="29" y="14"/>
                    <a:pt x="30" y="14"/>
                    <a:pt x="30" y="15"/>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74" name="Freeform 754">
              <a:extLst>
                <a:ext uri="{FF2B5EF4-FFF2-40B4-BE49-F238E27FC236}">
                  <a16:creationId xmlns:a16="http://schemas.microsoft.com/office/drawing/2014/main" id="{8B91D9B1-0243-4291-AA0A-0331EBA0FF69}"/>
                </a:ext>
              </a:extLst>
            </p:cNvPr>
            <p:cNvSpPr>
              <a:spLocks/>
            </p:cNvSpPr>
            <p:nvPr/>
          </p:nvSpPr>
          <p:spPr bwMode="gray">
            <a:xfrm>
              <a:off x="7719581" y="2793158"/>
              <a:ext cx="47355" cy="33825"/>
            </a:xfrm>
            <a:custGeom>
              <a:avLst/>
              <a:gdLst>
                <a:gd name="T0" fmla="*/ 7 w 18"/>
                <a:gd name="T1" fmla="*/ 1 h 13"/>
                <a:gd name="T2" fmla="*/ 7 w 18"/>
                <a:gd name="T3" fmla="*/ 2 h 13"/>
                <a:gd name="T4" fmla="*/ 9 w 18"/>
                <a:gd name="T5" fmla="*/ 1 h 13"/>
                <a:gd name="T6" fmla="*/ 11 w 18"/>
                <a:gd name="T7" fmla="*/ 0 h 13"/>
                <a:gd name="T8" fmla="*/ 13 w 18"/>
                <a:gd name="T9" fmla="*/ 0 h 13"/>
                <a:gd name="T10" fmla="*/ 14 w 18"/>
                <a:gd name="T11" fmla="*/ 1 h 13"/>
                <a:gd name="T12" fmla="*/ 16 w 18"/>
                <a:gd name="T13" fmla="*/ 3 h 13"/>
                <a:gd name="T14" fmla="*/ 16 w 18"/>
                <a:gd name="T15" fmla="*/ 5 h 13"/>
                <a:gd name="T16" fmla="*/ 16 w 18"/>
                <a:gd name="T17" fmla="*/ 5 h 13"/>
                <a:gd name="T18" fmla="*/ 16 w 18"/>
                <a:gd name="T19" fmla="*/ 6 h 13"/>
                <a:gd name="T20" fmla="*/ 17 w 18"/>
                <a:gd name="T21" fmla="*/ 6 h 13"/>
                <a:gd name="T22" fmla="*/ 18 w 18"/>
                <a:gd name="T23" fmla="*/ 8 h 13"/>
                <a:gd name="T24" fmla="*/ 18 w 18"/>
                <a:gd name="T25" fmla="*/ 9 h 13"/>
                <a:gd name="T26" fmla="*/ 17 w 18"/>
                <a:gd name="T27" fmla="*/ 7 h 13"/>
                <a:gd name="T28" fmla="*/ 16 w 18"/>
                <a:gd name="T29" fmla="*/ 8 h 13"/>
                <a:gd name="T30" fmla="*/ 17 w 18"/>
                <a:gd name="T31" fmla="*/ 9 h 13"/>
                <a:gd name="T32" fmla="*/ 17 w 18"/>
                <a:gd name="T33" fmla="*/ 10 h 13"/>
                <a:gd name="T34" fmla="*/ 16 w 18"/>
                <a:gd name="T35" fmla="*/ 10 h 13"/>
                <a:gd name="T36" fmla="*/ 15 w 18"/>
                <a:gd name="T37" fmla="*/ 11 h 13"/>
                <a:gd name="T38" fmla="*/ 14 w 18"/>
                <a:gd name="T39" fmla="*/ 12 h 13"/>
                <a:gd name="T40" fmla="*/ 12 w 18"/>
                <a:gd name="T41" fmla="*/ 12 h 13"/>
                <a:gd name="T42" fmla="*/ 12 w 18"/>
                <a:gd name="T43" fmla="*/ 13 h 13"/>
                <a:gd name="T44" fmla="*/ 11 w 18"/>
                <a:gd name="T45" fmla="*/ 13 h 13"/>
                <a:gd name="T46" fmla="*/ 12 w 18"/>
                <a:gd name="T47" fmla="*/ 13 h 13"/>
                <a:gd name="T48" fmla="*/ 10 w 18"/>
                <a:gd name="T49" fmla="*/ 12 h 13"/>
                <a:gd name="T50" fmla="*/ 9 w 18"/>
                <a:gd name="T51" fmla="*/ 11 h 13"/>
                <a:gd name="T52" fmla="*/ 8 w 18"/>
                <a:gd name="T53" fmla="*/ 9 h 13"/>
                <a:gd name="T54" fmla="*/ 7 w 18"/>
                <a:gd name="T55" fmla="*/ 9 h 13"/>
                <a:gd name="T56" fmla="*/ 6 w 18"/>
                <a:gd name="T57" fmla="*/ 11 h 13"/>
                <a:gd name="T58" fmla="*/ 4 w 18"/>
                <a:gd name="T59" fmla="*/ 11 h 13"/>
                <a:gd name="T60" fmla="*/ 3 w 18"/>
                <a:gd name="T61" fmla="*/ 11 h 13"/>
                <a:gd name="T62" fmla="*/ 1 w 18"/>
                <a:gd name="T63" fmla="*/ 9 h 13"/>
                <a:gd name="T64" fmla="*/ 1 w 18"/>
                <a:gd name="T65" fmla="*/ 8 h 13"/>
                <a:gd name="T66" fmla="*/ 2 w 18"/>
                <a:gd name="T67" fmla="*/ 6 h 13"/>
                <a:gd name="T68" fmla="*/ 2 w 18"/>
                <a:gd name="T69" fmla="*/ 6 h 13"/>
                <a:gd name="T70" fmla="*/ 4 w 18"/>
                <a:gd name="T71" fmla="*/ 5 h 13"/>
                <a:gd name="T72" fmla="*/ 5 w 18"/>
                <a:gd name="T73" fmla="*/ 3 h 13"/>
                <a:gd name="T74" fmla="*/ 6 w 18"/>
                <a:gd name="T75" fmla="*/ 2 h 13"/>
                <a:gd name="T76" fmla="*/ 7 w 18"/>
                <a:gd name="T77"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 h="13">
                  <a:moveTo>
                    <a:pt x="7" y="1"/>
                  </a:moveTo>
                  <a:cubicBezTo>
                    <a:pt x="7" y="1"/>
                    <a:pt x="7" y="2"/>
                    <a:pt x="7" y="2"/>
                  </a:cubicBezTo>
                  <a:cubicBezTo>
                    <a:pt x="8" y="2"/>
                    <a:pt x="8" y="1"/>
                    <a:pt x="9" y="1"/>
                  </a:cubicBezTo>
                  <a:cubicBezTo>
                    <a:pt x="9" y="0"/>
                    <a:pt x="10" y="0"/>
                    <a:pt x="11" y="0"/>
                  </a:cubicBezTo>
                  <a:cubicBezTo>
                    <a:pt x="11" y="0"/>
                    <a:pt x="12" y="0"/>
                    <a:pt x="13" y="0"/>
                  </a:cubicBezTo>
                  <a:cubicBezTo>
                    <a:pt x="14" y="0"/>
                    <a:pt x="14" y="0"/>
                    <a:pt x="14" y="1"/>
                  </a:cubicBezTo>
                  <a:cubicBezTo>
                    <a:pt x="14" y="2"/>
                    <a:pt x="15" y="3"/>
                    <a:pt x="16" y="3"/>
                  </a:cubicBezTo>
                  <a:cubicBezTo>
                    <a:pt x="16" y="4"/>
                    <a:pt x="16" y="4"/>
                    <a:pt x="16" y="5"/>
                  </a:cubicBezTo>
                  <a:cubicBezTo>
                    <a:pt x="17" y="5"/>
                    <a:pt x="17" y="5"/>
                    <a:pt x="16" y="5"/>
                  </a:cubicBezTo>
                  <a:cubicBezTo>
                    <a:pt x="16" y="5"/>
                    <a:pt x="15" y="6"/>
                    <a:pt x="16" y="6"/>
                  </a:cubicBezTo>
                  <a:cubicBezTo>
                    <a:pt x="16" y="6"/>
                    <a:pt x="17" y="6"/>
                    <a:pt x="17" y="6"/>
                  </a:cubicBezTo>
                  <a:cubicBezTo>
                    <a:pt x="18" y="6"/>
                    <a:pt x="18" y="7"/>
                    <a:pt x="18" y="8"/>
                  </a:cubicBezTo>
                  <a:cubicBezTo>
                    <a:pt x="18" y="8"/>
                    <a:pt x="18" y="9"/>
                    <a:pt x="18" y="9"/>
                  </a:cubicBezTo>
                  <a:cubicBezTo>
                    <a:pt x="17" y="8"/>
                    <a:pt x="17" y="8"/>
                    <a:pt x="17" y="7"/>
                  </a:cubicBezTo>
                  <a:cubicBezTo>
                    <a:pt x="17" y="7"/>
                    <a:pt x="16" y="7"/>
                    <a:pt x="16" y="8"/>
                  </a:cubicBezTo>
                  <a:cubicBezTo>
                    <a:pt x="16" y="9"/>
                    <a:pt x="16" y="9"/>
                    <a:pt x="17" y="9"/>
                  </a:cubicBezTo>
                  <a:cubicBezTo>
                    <a:pt x="17" y="9"/>
                    <a:pt x="17" y="10"/>
                    <a:pt x="17" y="10"/>
                  </a:cubicBezTo>
                  <a:cubicBezTo>
                    <a:pt x="17" y="10"/>
                    <a:pt x="16" y="10"/>
                    <a:pt x="16" y="10"/>
                  </a:cubicBezTo>
                  <a:cubicBezTo>
                    <a:pt x="16" y="10"/>
                    <a:pt x="15" y="10"/>
                    <a:pt x="15" y="11"/>
                  </a:cubicBezTo>
                  <a:cubicBezTo>
                    <a:pt x="14" y="12"/>
                    <a:pt x="14" y="12"/>
                    <a:pt x="14" y="12"/>
                  </a:cubicBezTo>
                  <a:cubicBezTo>
                    <a:pt x="13" y="12"/>
                    <a:pt x="13" y="11"/>
                    <a:pt x="12" y="12"/>
                  </a:cubicBezTo>
                  <a:cubicBezTo>
                    <a:pt x="12" y="12"/>
                    <a:pt x="13" y="13"/>
                    <a:pt x="12" y="13"/>
                  </a:cubicBezTo>
                  <a:cubicBezTo>
                    <a:pt x="12" y="13"/>
                    <a:pt x="11" y="13"/>
                    <a:pt x="11" y="13"/>
                  </a:cubicBezTo>
                  <a:cubicBezTo>
                    <a:pt x="12" y="13"/>
                    <a:pt x="12" y="13"/>
                    <a:pt x="12" y="13"/>
                  </a:cubicBezTo>
                  <a:cubicBezTo>
                    <a:pt x="12" y="12"/>
                    <a:pt x="11" y="12"/>
                    <a:pt x="10" y="12"/>
                  </a:cubicBezTo>
                  <a:cubicBezTo>
                    <a:pt x="10" y="11"/>
                    <a:pt x="10" y="11"/>
                    <a:pt x="9" y="11"/>
                  </a:cubicBezTo>
                  <a:cubicBezTo>
                    <a:pt x="9" y="11"/>
                    <a:pt x="8" y="10"/>
                    <a:pt x="8" y="9"/>
                  </a:cubicBezTo>
                  <a:cubicBezTo>
                    <a:pt x="8" y="9"/>
                    <a:pt x="7" y="8"/>
                    <a:pt x="7" y="9"/>
                  </a:cubicBezTo>
                  <a:cubicBezTo>
                    <a:pt x="6" y="10"/>
                    <a:pt x="6" y="10"/>
                    <a:pt x="6" y="11"/>
                  </a:cubicBezTo>
                  <a:cubicBezTo>
                    <a:pt x="5" y="12"/>
                    <a:pt x="5" y="12"/>
                    <a:pt x="4" y="11"/>
                  </a:cubicBezTo>
                  <a:cubicBezTo>
                    <a:pt x="3" y="11"/>
                    <a:pt x="3" y="10"/>
                    <a:pt x="3" y="11"/>
                  </a:cubicBezTo>
                  <a:cubicBezTo>
                    <a:pt x="2" y="11"/>
                    <a:pt x="2" y="10"/>
                    <a:pt x="1" y="9"/>
                  </a:cubicBezTo>
                  <a:cubicBezTo>
                    <a:pt x="0" y="8"/>
                    <a:pt x="0" y="8"/>
                    <a:pt x="1" y="8"/>
                  </a:cubicBezTo>
                  <a:cubicBezTo>
                    <a:pt x="1" y="7"/>
                    <a:pt x="2" y="7"/>
                    <a:pt x="2" y="6"/>
                  </a:cubicBezTo>
                  <a:cubicBezTo>
                    <a:pt x="3" y="6"/>
                    <a:pt x="2" y="6"/>
                    <a:pt x="2" y="6"/>
                  </a:cubicBezTo>
                  <a:cubicBezTo>
                    <a:pt x="3" y="5"/>
                    <a:pt x="3" y="5"/>
                    <a:pt x="4" y="5"/>
                  </a:cubicBezTo>
                  <a:cubicBezTo>
                    <a:pt x="5" y="4"/>
                    <a:pt x="5" y="4"/>
                    <a:pt x="5" y="3"/>
                  </a:cubicBezTo>
                  <a:cubicBezTo>
                    <a:pt x="6" y="2"/>
                    <a:pt x="6" y="2"/>
                    <a:pt x="6" y="2"/>
                  </a:cubicBezTo>
                  <a:lnTo>
                    <a:pt x="7" y="1"/>
                  </a:ln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75" name="Freeform 755">
              <a:extLst>
                <a:ext uri="{FF2B5EF4-FFF2-40B4-BE49-F238E27FC236}">
                  <a16:creationId xmlns:a16="http://schemas.microsoft.com/office/drawing/2014/main" id="{30DC288F-EBAB-4DD3-B27A-98287D12BDC7}"/>
                </a:ext>
              </a:extLst>
            </p:cNvPr>
            <p:cNvSpPr>
              <a:spLocks/>
            </p:cNvSpPr>
            <p:nvPr/>
          </p:nvSpPr>
          <p:spPr bwMode="gray">
            <a:xfrm>
              <a:off x="7776406" y="2816159"/>
              <a:ext cx="8118" cy="8118"/>
            </a:xfrm>
            <a:custGeom>
              <a:avLst/>
              <a:gdLst>
                <a:gd name="T0" fmla="*/ 2 w 3"/>
                <a:gd name="T1" fmla="*/ 0 h 3"/>
                <a:gd name="T2" fmla="*/ 1 w 3"/>
                <a:gd name="T3" fmla="*/ 1 h 3"/>
                <a:gd name="T4" fmla="*/ 0 w 3"/>
                <a:gd name="T5" fmla="*/ 3 h 3"/>
                <a:gd name="T6" fmla="*/ 3 w 3"/>
                <a:gd name="T7" fmla="*/ 2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2" y="0"/>
                    <a:pt x="2" y="1"/>
                    <a:pt x="1" y="1"/>
                  </a:cubicBezTo>
                  <a:cubicBezTo>
                    <a:pt x="1" y="2"/>
                    <a:pt x="0" y="3"/>
                    <a:pt x="0" y="3"/>
                  </a:cubicBezTo>
                  <a:cubicBezTo>
                    <a:pt x="1" y="3"/>
                    <a:pt x="2" y="2"/>
                    <a:pt x="3" y="2"/>
                  </a:cubicBezTo>
                  <a:cubicBezTo>
                    <a:pt x="3" y="1"/>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76" name="Freeform 756">
              <a:extLst>
                <a:ext uri="{FF2B5EF4-FFF2-40B4-BE49-F238E27FC236}">
                  <a16:creationId xmlns:a16="http://schemas.microsoft.com/office/drawing/2014/main" id="{CE84E5CB-5C88-4C48-899F-AC546A00BD7E}"/>
                </a:ext>
              </a:extLst>
            </p:cNvPr>
            <p:cNvSpPr>
              <a:spLocks/>
            </p:cNvSpPr>
            <p:nvPr/>
          </p:nvSpPr>
          <p:spPr bwMode="gray">
            <a:xfrm>
              <a:off x="7753405" y="2684920"/>
              <a:ext cx="135298" cy="238124"/>
            </a:xfrm>
            <a:custGeom>
              <a:avLst/>
              <a:gdLst>
                <a:gd name="T0" fmla="*/ 14 w 52"/>
                <a:gd name="T1" fmla="*/ 89 h 92"/>
                <a:gd name="T2" fmla="*/ 9 w 52"/>
                <a:gd name="T3" fmla="*/ 88 h 92"/>
                <a:gd name="T4" fmla="*/ 3 w 52"/>
                <a:gd name="T5" fmla="*/ 91 h 92"/>
                <a:gd name="T6" fmla="*/ 3 w 52"/>
                <a:gd name="T7" fmla="*/ 89 h 92"/>
                <a:gd name="T8" fmla="*/ 8 w 52"/>
                <a:gd name="T9" fmla="*/ 82 h 92"/>
                <a:gd name="T10" fmla="*/ 18 w 52"/>
                <a:gd name="T11" fmla="*/ 81 h 92"/>
                <a:gd name="T12" fmla="*/ 21 w 52"/>
                <a:gd name="T13" fmla="*/ 77 h 92"/>
                <a:gd name="T14" fmla="*/ 13 w 52"/>
                <a:gd name="T15" fmla="*/ 77 h 92"/>
                <a:gd name="T16" fmla="*/ 10 w 52"/>
                <a:gd name="T17" fmla="*/ 76 h 92"/>
                <a:gd name="T18" fmla="*/ 7 w 52"/>
                <a:gd name="T19" fmla="*/ 75 h 92"/>
                <a:gd name="T20" fmla="*/ 8 w 52"/>
                <a:gd name="T21" fmla="*/ 73 h 92"/>
                <a:gd name="T22" fmla="*/ 13 w 52"/>
                <a:gd name="T23" fmla="*/ 67 h 92"/>
                <a:gd name="T24" fmla="*/ 9 w 52"/>
                <a:gd name="T25" fmla="*/ 66 h 92"/>
                <a:gd name="T26" fmla="*/ 11 w 52"/>
                <a:gd name="T27" fmla="*/ 61 h 92"/>
                <a:gd name="T28" fmla="*/ 16 w 52"/>
                <a:gd name="T29" fmla="*/ 62 h 92"/>
                <a:gd name="T30" fmla="*/ 21 w 52"/>
                <a:gd name="T31" fmla="*/ 61 h 92"/>
                <a:gd name="T32" fmla="*/ 21 w 52"/>
                <a:gd name="T33" fmla="*/ 58 h 92"/>
                <a:gd name="T34" fmla="*/ 21 w 52"/>
                <a:gd name="T35" fmla="*/ 53 h 92"/>
                <a:gd name="T36" fmla="*/ 17 w 52"/>
                <a:gd name="T37" fmla="*/ 50 h 92"/>
                <a:gd name="T38" fmla="*/ 21 w 52"/>
                <a:gd name="T39" fmla="*/ 45 h 92"/>
                <a:gd name="T40" fmla="*/ 14 w 52"/>
                <a:gd name="T41" fmla="*/ 46 h 92"/>
                <a:gd name="T42" fmla="*/ 9 w 52"/>
                <a:gd name="T43" fmla="*/ 46 h 92"/>
                <a:gd name="T44" fmla="*/ 8 w 52"/>
                <a:gd name="T45" fmla="*/ 45 h 92"/>
                <a:gd name="T46" fmla="*/ 11 w 52"/>
                <a:gd name="T47" fmla="*/ 39 h 92"/>
                <a:gd name="T48" fmla="*/ 10 w 52"/>
                <a:gd name="T49" fmla="*/ 31 h 92"/>
                <a:gd name="T50" fmla="*/ 8 w 52"/>
                <a:gd name="T51" fmla="*/ 36 h 92"/>
                <a:gd name="T52" fmla="*/ 6 w 52"/>
                <a:gd name="T53" fmla="*/ 33 h 92"/>
                <a:gd name="T54" fmla="*/ 8 w 52"/>
                <a:gd name="T55" fmla="*/ 28 h 92"/>
                <a:gd name="T56" fmla="*/ 7 w 52"/>
                <a:gd name="T57" fmla="*/ 23 h 92"/>
                <a:gd name="T58" fmla="*/ 4 w 52"/>
                <a:gd name="T59" fmla="*/ 25 h 92"/>
                <a:gd name="T60" fmla="*/ 4 w 52"/>
                <a:gd name="T61" fmla="*/ 21 h 92"/>
                <a:gd name="T62" fmla="*/ 5 w 52"/>
                <a:gd name="T63" fmla="*/ 19 h 92"/>
                <a:gd name="T64" fmla="*/ 5 w 52"/>
                <a:gd name="T65" fmla="*/ 17 h 92"/>
                <a:gd name="T66" fmla="*/ 4 w 52"/>
                <a:gd name="T67" fmla="*/ 13 h 92"/>
                <a:gd name="T68" fmla="*/ 8 w 52"/>
                <a:gd name="T69" fmla="*/ 10 h 92"/>
                <a:gd name="T70" fmla="*/ 8 w 52"/>
                <a:gd name="T71" fmla="*/ 5 h 92"/>
                <a:gd name="T72" fmla="*/ 9 w 52"/>
                <a:gd name="T73" fmla="*/ 0 h 92"/>
                <a:gd name="T74" fmla="*/ 15 w 52"/>
                <a:gd name="T75" fmla="*/ 1 h 92"/>
                <a:gd name="T76" fmla="*/ 22 w 52"/>
                <a:gd name="T77" fmla="*/ 1 h 92"/>
                <a:gd name="T78" fmla="*/ 15 w 52"/>
                <a:gd name="T79" fmla="*/ 10 h 92"/>
                <a:gd name="T80" fmla="*/ 13 w 52"/>
                <a:gd name="T81" fmla="*/ 13 h 92"/>
                <a:gd name="T82" fmla="*/ 16 w 52"/>
                <a:gd name="T83" fmla="*/ 14 h 92"/>
                <a:gd name="T84" fmla="*/ 27 w 52"/>
                <a:gd name="T85" fmla="*/ 12 h 92"/>
                <a:gd name="T86" fmla="*/ 27 w 52"/>
                <a:gd name="T87" fmla="*/ 22 h 92"/>
                <a:gd name="T88" fmla="*/ 21 w 52"/>
                <a:gd name="T89" fmla="*/ 29 h 92"/>
                <a:gd name="T90" fmla="*/ 22 w 52"/>
                <a:gd name="T91" fmla="*/ 31 h 92"/>
                <a:gd name="T92" fmla="*/ 21 w 52"/>
                <a:gd name="T93" fmla="*/ 34 h 92"/>
                <a:gd name="T94" fmla="*/ 29 w 52"/>
                <a:gd name="T95" fmla="*/ 37 h 92"/>
                <a:gd name="T96" fmla="*/ 35 w 52"/>
                <a:gd name="T97" fmla="*/ 49 h 92"/>
                <a:gd name="T98" fmla="*/ 42 w 52"/>
                <a:gd name="T99" fmla="*/ 59 h 92"/>
                <a:gd name="T100" fmla="*/ 39 w 52"/>
                <a:gd name="T101" fmla="*/ 58 h 92"/>
                <a:gd name="T102" fmla="*/ 41 w 52"/>
                <a:gd name="T103" fmla="*/ 66 h 92"/>
                <a:gd name="T104" fmla="*/ 52 w 52"/>
                <a:gd name="T105" fmla="*/ 69 h 92"/>
                <a:gd name="T106" fmla="*/ 47 w 52"/>
                <a:gd name="T107" fmla="*/ 74 h 92"/>
                <a:gd name="T108" fmla="*/ 46 w 52"/>
                <a:gd name="T109" fmla="*/ 76 h 92"/>
                <a:gd name="T110" fmla="*/ 44 w 52"/>
                <a:gd name="T111" fmla="*/ 78 h 92"/>
                <a:gd name="T112" fmla="*/ 46 w 52"/>
                <a:gd name="T113" fmla="*/ 79 h 92"/>
                <a:gd name="T114" fmla="*/ 46 w 52"/>
                <a:gd name="T115" fmla="*/ 83 h 92"/>
                <a:gd name="T116" fmla="*/ 33 w 52"/>
                <a:gd name="T117" fmla="*/ 84 h 92"/>
                <a:gd name="T118" fmla="*/ 29 w 52"/>
                <a:gd name="T119" fmla="*/ 84 h 92"/>
                <a:gd name="T120" fmla="*/ 28 w 52"/>
                <a:gd name="T121" fmla="*/ 85 h 92"/>
                <a:gd name="T122" fmla="*/ 23 w 52"/>
                <a:gd name="T123" fmla="*/ 8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92">
                  <a:moveTo>
                    <a:pt x="17" y="85"/>
                  </a:moveTo>
                  <a:cubicBezTo>
                    <a:pt x="17" y="85"/>
                    <a:pt x="17" y="86"/>
                    <a:pt x="16" y="86"/>
                  </a:cubicBezTo>
                  <a:cubicBezTo>
                    <a:pt x="16" y="86"/>
                    <a:pt x="16" y="85"/>
                    <a:pt x="16" y="86"/>
                  </a:cubicBezTo>
                  <a:cubicBezTo>
                    <a:pt x="15" y="86"/>
                    <a:pt x="15" y="86"/>
                    <a:pt x="15" y="87"/>
                  </a:cubicBezTo>
                  <a:cubicBezTo>
                    <a:pt x="15" y="88"/>
                    <a:pt x="14" y="89"/>
                    <a:pt x="14" y="89"/>
                  </a:cubicBezTo>
                  <a:cubicBezTo>
                    <a:pt x="14" y="89"/>
                    <a:pt x="13" y="90"/>
                    <a:pt x="13" y="89"/>
                  </a:cubicBezTo>
                  <a:cubicBezTo>
                    <a:pt x="13" y="89"/>
                    <a:pt x="12" y="89"/>
                    <a:pt x="12" y="89"/>
                  </a:cubicBezTo>
                  <a:cubicBezTo>
                    <a:pt x="11" y="89"/>
                    <a:pt x="11" y="89"/>
                    <a:pt x="11" y="88"/>
                  </a:cubicBezTo>
                  <a:cubicBezTo>
                    <a:pt x="11" y="88"/>
                    <a:pt x="11" y="88"/>
                    <a:pt x="11" y="88"/>
                  </a:cubicBezTo>
                  <a:cubicBezTo>
                    <a:pt x="9" y="88"/>
                    <a:pt x="9" y="88"/>
                    <a:pt x="9" y="88"/>
                  </a:cubicBezTo>
                  <a:cubicBezTo>
                    <a:pt x="9" y="88"/>
                    <a:pt x="8" y="89"/>
                    <a:pt x="7" y="89"/>
                  </a:cubicBezTo>
                  <a:cubicBezTo>
                    <a:pt x="7" y="89"/>
                    <a:pt x="6" y="89"/>
                    <a:pt x="6" y="90"/>
                  </a:cubicBezTo>
                  <a:cubicBezTo>
                    <a:pt x="5" y="90"/>
                    <a:pt x="5" y="90"/>
                    <a:pt x="4" y="91"/>
                  </a:cubicBezTo>
                  <a:cubicBezTo>
                    <a:pt x="4" y="91"/>
                    <a:pt x="4" y="91"/>
                    <a:pt x="4" y="91"/>
                  </a:cubicBezTo>
                  <a:cubicBezTo>
                    <a:pt x="4" y="92"/>
                    <a:pt x="4" y="92"/>
                    <a:pt x="3" y="91"/>
                  </a:cubicBezTo>
                  <a:cubicBezTo>
                    <a:pt x="3" y="91"/>
                    <a:pt x="2" y="90"/>
                    <a:pt x="2" y="90"/>
                  </a:cubicBezTo>
                  <a:cubicBezTo>
                    <a:pt x="2" y="91"/>
                    <a:pt x="1" y="91"/>
                    <a:pt x="1" y="91"/>
                  </a:cubicBezTo>
                  <a:cubicBezTo>
                    <a:pt x="0" y="91"/>
                    <a:pt x="0" y="91"/>
                    <a:pt x="0" y="90"/>
                  </a:cubicBezTo>
                  <a:cubicBezTo>
                    <a:pt x="0" y="90"/>
                    <a:pt x="1" y="90"/>
                    <a:pt x="2" y="89"/>
                  </a:cubicBezTo>
                  <a:cubicBezTo>
                    <a:pt x="2" y="89"/>
                    <a:pt x="3" y="89"/>
                    <a:pt x="3" y="89"/>
                  </a:cubicBezTo>
                  <a:cubicBezTo>
                    <a:pt x="4" y="88"/>
                    <a:pt x="4" y="88"/>
                    <a:pt x="5" y="87"/>
                  </a:cubicBezTo>
                  <a:cubicBezTo>
                    <a:pt x="5" y="87"/>
                    <a:pt x="5" y="87"/>
                    <a:pt x="6" y="87"/>
                  </a:cubicBezTo>
                  <a:cubicBezTo>
                    <a:pt x="6" y="87"/>
                    <a:pt x="6" y="86"/>
                    <a:pt x="7" y="86"/>
                  </a:cubicBezTo>
                  <a:cubicBezTo>
                    <a:pt x="7" y="85"/>
                    <a:pt x="8" y="85"/>
                    <a:pt x="8" y="84"/>
                  </a:cubicBezTo>
                  <a:cubicBezTo>
                    <a:pt x="8" y="83"/>
                    <a:pt x="8" y="83"/>
                    <a:pt x="8" y="82"/>
                  </a:cubicBezTo>
                  <a:cubicBezTo>
                    <a:pt x="9" y="82"/>
                    <a:pt x="9" y="82"/>
                    <a:pt x="9" y="82"/>
                  </a:cubicBezTo>
                  <a:cubicBezTo>
                    <a:pt x="10" y="83"/>
                    <a:pt x="11" y="82"/>
                    <a:pt x="11" y="82"/>
                  </a:cubicBezTo>
                  <a:cubicBezTo>
                    <a:pt x="11" y="81"/>
                    <a:pt x="11" y="81"/>
                    <a:pt x="12" y="80"/>
                  </a:cubicBezTo>
                  <a:cubicBezTo>
                    <a:pt x="12" y="80"/>
                    <a:pt x="13" y="81"/>
                    <a:pt x="15" y="80"/>
                  </a:cubicBezTo>
                  <a:cubicBezTo>
                    <a:pt x="17" y="80"/>
                    <a:pt x="17" y="81"/>
                    <a:pt x="18" y="81"/>
                  </a:cubicBezTo>
                  <a:cubicBezTo>
                    <a:pt x="18" y="80"/>
                    <a:pt x="20" y="79"/>
                    <a:pt x="20" y="79"/>
                  </a:cubicBezTo>
                  <a:cubicBezTo>
                    <a:pt x="21" y="78"/>
                    <a:pt x="21" y="78"/>
                    <a:pt x="21" y="78"/>
                  </a:cubicBezTo>
                  <a:cubicBezTo>
                    <a:pt x="22" y="77"/>
                    <a:pt x="23" y="77"/>
                    <a:pt x="23" y="76"/>
                  </a:cubicBezTo>
                  <a:cubicBezTo>
                    <a:pt x="24" y="75"/>
                    <a:pt x="23" y="75"/>
                    <a:pt x="23" y="76"/>
                  </a:cubicBezTo>
                  <a:cubicBezTo>
                    <a:pt x="22" y="76"/>
                    <a:pt x="21" y="77"/>
                    <a:pt x="21" y="77"/>
                  </a:cubicBezTo>
                  <a:cubicBezTo>
                    <a:pt x="20" y="77"/>
                    <a:pt x="20" y="77"/>
                    <a:pt x="19" y="77"/>
                  </a:cubicBezTo>
                  <a:cubicBezTo>
                    <a:pt x="19" y="78"/>
                    <a:pt x="19" y="78"/>
                    <a:pt x="18" y="79"/>
                  </a:cubicBezTo>
                  <a:cubicBezTo>
                    <a:pt x="17" y="79"/>
                    <a:pt x="17" y="79"/>
                    <a:pt x="16" y="79"/>
                  </a:cubicBezTo>
                  <a:cubicBezTo>
                    <a:pt x="15" y="78"/>
                    <a:pt x="14" y="78"/>
                    <a:pt x="14" y="77"/>
                  </a:cubicBezTo>
                  <a:cubicBezTo>
                    <a:pt x="14" y="77"/>
                    <a:pt x="14" y="77"/>
                    <a:pt x="13" y="77"/>
                  </a:cubicBezTo>
                  <a:cubicBezTo>
                    <a:pt x="12" y="77"/>
                    <a:pt x="12" y="78"/>
                    <a:pt x="12" y="78"/>
                  </a:cubicBezTo>
                  <a:cubicBezTo>
                    <a:pt x="11" y="77"/>
                    <a:pt x="11" y="77"/>
                    <a:pt x="11" y="77"/>
                  </a:cubicBezTo>
                  <a:cubicBezTo>
                    <a:pt x="12" y="77"/>
                    <a:pt x="13" y="76"/>
                    <a:pt x="12" y="76"/>
                  </a:cubicBezTo>
                  <a:cubicBezTo>
                    <a:pt x="12" y="76"/>
                    <a:pt x="11" y="77"/>
                    <a:pt x="11" y="77"/>
                  </a:cubicBezTo>
                  <a:cubicBezTo>
                    <a:pt x="11" y="76"/>
                    <a:pt x="10" y="76"/>
                    <a:pt x="10" y="76"/>
                  </a:cubicBezTo>
                  <a:cubicBezTo>
                    <a:pt x="10" y="76"/>
                    <a:pt x="10" y="75"/>
                    <a:pt x="10" y="75"/>
                  </a:cubicBezTo>
                  <a:cubicBezTo>
                    <a:pt x="10" y="75"/>
                    <a:pt x="10" y="76"/>
                    <a:pt x="9" y="76"/>
                  </a:cubicBezTo>
                  <a:cubicBezTo>
                    <a:pt x="9" y="76"/>
                    <a:pt x="8" y="76"/>
                    <a:pt x="7" y="77"/>
                  </a:cubicBezTo>
                  <a:cubicBezTo>
                    <a:pt x="7" y="77"/>
                    <a:pt x="6" y="77"/>
                    <a:pt x="6" y="77"/>
                  </a:cubicBezTo>
                  <a:cubicBezTo>
                    <a:pt x="6" y="76"/>
                    <a:pt x="7" y="75"/>
                    <a:pt x="7" y="75"/>
                  </a:cubicBezTo>
                  <a:cubicBezTo>
                    <a:pt x="7" y="76"/>
                    <a:pt x="6" y="76"/>
                    <a:pt x="6" y="76"/>
                  </a:cubicBezTo>
                  <a:cubicBezTo>
                    <a:pt x="5" y="76"/>
                    <a:pt x="5" y="76"/>
                    <a:pt x="5" y="75"/>
                  </a:cubicBezTo>
                  <a:cubicBezTo>
                    <a:pt x="5" y="75"/>
                    <a:pt x="5" y="75"/>
                    <a:pt x="5" y="75"/>
                  </a:cubicBezTo>
                  <a:cubicBezTo>
                    <a:pt x="4" y="74"/>
                    <a:pt x="5" y="74"/>
                    <a:pt x="6" y="73"/>
                  </a:cubicBezTo>
                  <a:cubicBezTo>
                    <a:pt x="6" y="73"/>
                    <a:pt x="7" y="73"/>
                    <a:pt x="8" y="73"/>
                  </a:cubicBezTo>
                  <a:cubicBezTo>
                    <a:pt x="8" y="73"/>
                    <a:pt x="10" y="72"/>
                    <a:pt x="11" y="72"/>
                  </a:cubicBezTo>
                  <a:cubicBezTo>
                    <a:pt x="12" y="71"/>
                    <a:pt x="12" y="71"/>
                    <a:pt x="12" y="70"/>
                  </a:cubicBezTo>
                  <a:cubicBezTo>
                    <a:pt x="13" y="69"/>
                    <a:pt x="13" y="69"/>
                    <a:pt x="13" y="69"/>
                  </a:cubicBezTo>
                  <a:cubicBezTo>
                    <a:pt x="14" y="68"/>
                    <a:pt x="13" y="69"/>
                    <a:pt x="13" y="68"/>
                  </a:cubicBezTo>
                  <a:cubicBezTo>
                    <a:pt x="12" y="68"/>
                    <a:pt x="13" y="68"/>
                    <a:pt x="13" y="67"/>
                  </a:cubicBezTo>
                  <a:cubicBezTo>
                    <a:pt x="13" y="67"/>
                    <a:pt x="13" y="67"/>
                    <a:pt x="13" y="67"/>
                  </a:cubicBezTo>
                  <a:cubicBezTo>
                    <a:pt x="13" y="66"/>
                    <a:pt x="13" y="66"/>
                    <a:pt x="13" y="66"/>
                  </a:cubicBezTo>
                  <a:cubicBezTo>
                    <a:pt x="13" y="65"/>
                    <a:pt x="12" y="65"/>
                    <a:pt x="12" y="65"/>
                  </a:cubicBezTo>
                  <a:cubicBezTo>
                    <a:pt x="11" y="66"/>
                    <a:pt x="10" y="66"/>
                    <a:pt x="9" y="66"/>
                  </a:cubicBezTo>
                  <a:cubicBezTo>
                    <a:pt x="9" y="66"/>
                    <a:pt x="8" y="66"/>
                    <a:pt x="9" y="66"/>
                  </a:cubicBezTo>
                  <a:cubicBezTo>
                    <a:pt x="9" y="65"/>
                    <a:pt x="10" y="65"/>
                    <a:pt x="11" y="64"/>
                  </a:cubicBezTo>
                  <a:cubicBezTo>
                    <a:pt x="11" y="64"/>
                    <a:pt x="12" y="63"/>
                    <a:pt x="12" y="63"/>
                  </a:cubicBezTo>
                  <a:cubicBezTo>
                    <a:pt x="12" y="63"/>
                    <a:pt x="11" y="63"/>
                    <a:pt x="11" y="63"/>
                  </a:cubicBezTo>
                  <a:cubicBezTo>
                    <a:pt x="10" y="62"/>
                    <a:pt x="10" y="62"/>
                    <a:pt x="10" y="61"/>
                  </a:cubicBezTo>
                  <a:cubicBezTo>
                    <a:pt x="10" y="60"/>
                    <a:pt x="11" y="60"/>
                    <a:pt x="11" y="61"/>
                  </a:cubicBezTo>
                  <a:cubicBezTo>
                    <a:pt x="12" y="61"/>
                    <a:pt x="12" y="61"/>
                    <a:pt x="13" y="61"/>
                  </a:cubicBezTo>
                  <a:cubicBezTo>
                    <a:pt x="13" y="62"/>
                    <a:pt x="13" y="62"/>
                    <a:pt x="13" y="62"/>
                  </a:cubicBezTo>
                  <a:cubicBezTo>
                    <a:pt x="12" y="63"/>
                    <a:pt x="12" y="63"/>
                    <a:pt x="12" y="63"/>
                  </a:cubicBezTo>
                  <a:cubicBezTo>
                    <a:pt x="12" y="63"/>
                    <a:pt x="14" y="62"/>
                    <a:pt x="14" y="62"/>
                  </a:cubicBezTo>
                  <a:cubicBezTo>
                    <a:pt x="15" y="61"/>
                    <a:pt x="15" y="61"/>
                    <a:pt x="16" y="62"/>
                  </a:cubicBezTo>
                  <a:cubicBezTo>
                    <a:pt x="17" y="62"/>
                    <a:pt x="17" y="61"/>
                    <a:pt x="18" y="61"/>
                  </a:cubicBezTo>
                  <a:cubicBezTo>
                    <a:pt x="18" y="61"/>
                    <a:pt x="19" y="61"/>
                    <a:pt x="19" y="61"/>
                  </a:cubicBezTo>
                  <a:cubicBezTo>
                    <a:pt x="20" y="62"/>
                    <a:pt x="20" y="62"/>
                    <a:pt x="20" y="62"/>
                  </a:cubicBezTo>
                  <a:cubicBezTo>
                    <a:pt x="19" y="61"/>
                    <a:pt x="19" y="61"/>
                    <a:pt x="19" y="61"/>
                  </a:cubicBezTo>
                  <a:cubicBezTo>
                    <a:pt x="20" y="60"/>
                    <a:pt x="20" y="61"/>
                    <a:pt x="21" y="61"/>
                  </a:cubicBezTo>
                  <a:cubicBezTo>
                    <a:pt x="21" y="62"/>
                    <a:pt x="21" y="61"/>
                    <a:pt x="22" y="61"/>
                  </a:cubicBezTo>
                  <a:cubicBezTo>
                    <a:pt x="22" y="61"/>
                    <a:pt x="22" y="61"/>
                    <a:pt x="22" y="61"/>
                  </a:cubicBezTo>
                  <a:cubicBezTo>
                    <a:pt x="22" y="61"/>
                    <a:pt x="21" y="61"/>
                    <a:pt x="20" y="60"/>
                  </a:cubicBezTo>
                  <a:cubicBezTo>
                    <a:pt x="20" y="59"/>
                    <a:pt x="20" y="59"/>
                    <a:pt x="20" y="59"/>
                  </a:cubicBezTo>
                  <a:cubicBezTo>
                    <a:pt x="20" y="58"/>
                    <a:pt x="21" y="58"/>
                    <a:pt x="21" y="58"/>
                  </a:cubicBezTo>
                  <a:cubicBezTo>
                    <a:pt x="21" y="57"/>
                    <a:pt x="20" y="57"/>
                    <a:pt x="20" y="57"/>
                  </a:cubicBezTo>
                  <a:cubicBezTo>
                    <a:pt x="20" y="56"/>
                    <a:pt x="21" y="56"/>
                    <a:pt x="21" y="55"/>
                  </a:cubicBezTo>
                  <a:cubicBezTo>
                    <a:pt x="22" y="55"/>
                    <a:pt x="22" y="55"/>
                    <a:pt x="22" y="54"/>
                  </a:cubicBezTo>
                  <a:cubicBezTo>
                    <a:pt x="22" y="53"/>
                    <a:pt x="22" y="52"/>
                    <a:pt x="22" y="53"/>
                  </a:cubicBezTo>
                  <a:cubicBezTo>
                    <a:pt x="21" y="53"/>
                    <a:pt x="21" y="53"/>
                    <a:pt x="21" y="53"/>
                  </a:cubicBezTo>
                  <a:cubicBezTo>
                    <a:pt x="21" y="52"/>
                    <a:pt x="20" y="53"/>
                    <a:pt x="20" y="53"/>
                  </a:cubicBezTo>
                  <a:cubicBezTo>
                    <a:pt x="20" y="54"/>
                    <a:pt x="20" y="54"/>
                    <a:pt x="20" y="54"/>
                  </a:cubicBezTo>
                  <a:cubicBezTo>
                    <a:pt x="20" y="53"/>
                    <a:pt x="20" y="52"/>
                    <a:pt x="19" y="52"/>
                  </a:cubicBezTo>
                  <a:cubicBezTo>
                    <a:pt x="19" y="52"/>
                    <a:pt x="19" y="53"/>
                    <a:pt x="18" y="52"/>
                  </a:cubicBezTo>
                  <a:cubicBezTo>
                    <a:pt x="18" y="51"/>
                    <a:pt x="18" y="50"/>
                    <a:pt x="17" y="50"/>
                  </a:cubicBezTo>
                  <a:cubicBezTo>
                    <a:pt x="17" y="50"/>
                    <a:pt x="17" y="50"/>
                    <a:pt x="17" y="49"/>
                  </a:cubicBezTo>
                  <a:cubicBezTo>
                    <a:pt x="18" y="48"/>
                    <a:pt x="18" y="48"/>
                    <a:pt x="18" y="47"/>
                  </a:cubicBezTo>
                  <a:cubicBezTo>
                    <a:pt x="18" y="47"/>
                    <a:pt x="18" y="46"/>
                    <a:pt x="19" y="46"/>
                  </a:cubicBezTo>
                  <a:cubicBezTo>
                    <a:pt x="19" y="46"/>
                    <a:pt x="19" y="46"/>
                    <a:pt x="20" y="45"/>
                  </a:cubicBezTo>
                  <a:cubicBezTo>
                    <a:pt x="21" y="45"/>
                    <a:pt x="21" y="44"/>
                    <a:pt x="21" y="45"/>
                  </a:cubicBezTo>
                  <a:cubicBezTo>
                    <a:pt x="21" y="45"/>
                    <a:pt x="19" y="45"/>
                    <a:pt x="18" y="45"/>
                  </a:cubicBezTo>
                  <a:cubicBezTo>
                    <a:pt x="18" y="44"/>
                    <a:pt x="17" y="45"/>
                    <a:pt x="18" y="45"/>
                  </a:cubicBezTo>
                  <a:cubicBezTo>
                    <a:pt x="18" y="45"/>
                    <a:pt x="17" y="46"/>
                    <a:pt x="17" y="45"/>
                  </a:cubicBezTo>
                  <a:cubicBezTo>
                    <a:pt x="16" y="45"/>
                    <a:pt x="16" y="46"/>
                    <a:pt x="15" y="47"/>
                  </a:cubicBezTo>
                  <a:cubicBezTo>
                    <a:pt x="15" y="47"/>
                    <a:pt x="14" y="47"/>
                    <a:pt x="14" y="46"/>
                  </a:cubicBezTo>
                  <a:cubicBezTo>
                    <a:pt x="14" y="46"/>
                    <a:pt x="13" y="47"/>
                    <a:pt x="13" y="46"/>
                  </a:cubicBezTo>
                  <a:cubicBezTo>
                    <a:pt x="13" y="46"/>
                    <a:pt x="12" y="46"/>
                    <a:pt x="12" y="46"/>
                  </a:cubicBezTo>
                  <a:cubicBezTo>
                    <a:pt x="12" y="47"/>
                    <a:pt x="12" y="47"/>
                    <a:pt x="12" y="47"/>
                  </a:cubicBezTo>
                  <a:cubicBezTo>
                    <a:pt x="12" y="47"/>
                    <a:pt x="11" y="47"/>
                    <a:pt x="11" y="47"/>
                  </a:cubicBezTo>
                  <a:cubicBezTo>
                    <a:pt x="10" y="46"/>
                    <a:pt x="9" y="46"/>
                    <a:pt x="9" y="46"/>
                  </a:cubicBezTo>
                  <a:cubicBezTo>
                    <a:pt x="9" y="46"/>
                    <a:pt x="8" y="46"/>
                    <a:pt x="8" y="47"/>
                  </a:cubicBezTo>
                  <a:cubicBezTo>
                    <a:pt x="9" y="47"/>
                    <a:pt x="9" y="47"/>
                    <a:pt x="9" y="48"/>
                  </a:cubicBezTo>
                  <a:cubicBezTo>
                    <a:pt x="9" y="48"/>
                    <a:pt x="8" y="47"/>
                    <a:pt x="8" y="47"/>
                  </a:cubicBezTo>
                  <a:cubicBezTo>
                    <a:pt x="7" y="46"/>
                    <a:pt x="7" y="45"/>
                    <a:pt x="7" y="45"/>
                  </a:cubicBezTo>
                  <a:cubicBezTo>
                    <a:pt x="8" y="45"/>
                    <a:pt x="8" y="45"/>
                    <a:pt x="8" y="45"/>
                  </a:cubicBezTo>
                  <a:cubicBezTo>
                    <a:pt x="8" y="45"/>
                    <a:pt x="8" y="45"/>
                    <a:pt x="8" y="44"/>
                  </a:cubicBezTo>
                  <a:cubicBezTo>
                    <a:pt x="8" y="44"/>
                    <a:pt x="8" y="43"/>
                    <a:pt x="8" y="43"/>
                  </a:cubicBezTo>
                  <a:cubicBezTo>
                    <a:pt x="9" y="42"/>
                    <a:pt x="9" y="42"/>
                    <a:pt x="9" y="42"/>
                  </a:cubicBezTo>
                  <a:cubicBezTo>
                    <a:pt x="9" y="41"/>
                    <a:pt x="10" y="40"/>
                    <a:pt x="10" y="40"/>
                  </a:cubicBezTo>
                  <a:cubicBezTo>
                    <a:pt x="11" y="40"/>
                    <a:pt x="11" y="40"/>
                    <a:pt x="11" y="39"/>
                  </a:cubicBezTo>
                  <a:cubicBezTo>
                    <a:pt x="10" y="38"/>
                    <a:pt x="10" y="38"/>
                    <a:pt x="9" y="37"/>
                  </a:cubicBezTo>
                  <a:cubicBezTo>
                    <a:pt x="9" y="36"/>
                    <a:pt x="9" y="34"/>
                    <a:pt x="10" y="34"/>
                  </a:cubicBezTo>
                  <a:cubicBezTo>
                    <a:pt x="10" y="34"/>
                    <a:pt x="10" y="34"/>
                    <a:pt x="11" y="34"/>
                  </a:cubicBezTo>
                  <a:cubicBezTo>
                    <a:pt x="11" y="34"/>
                    <a:pt x="11" y="34"/>
                    <a:pt x="10" y="33"/>
                  </a:cubicBezTo>
                  <a:cubicBezTo>
                    <a:pt x="10" y="33"/>
                    <a:pt x="10" y="32"/>
                    <a:pt x="10" y="31"/>
                  </a:cubicBezTo>
                  <a:cubicBezTo>
                    <a:pt x="9" y="31"/>
                    <a:pt x="9" y="32"/>
                    <a:pt x="9" y="33"/>
                  </a:cubicBezTo>
                  <a:cubicBezTo>
                    <a:pt x="9" y="34"/>
                    <a:pt x="9" y="35"/>
                    <a:pt x="9" y="34"/>
                  </a:cubicBezTo>
                  <a:cubicBezTo>
                    <a:pt x="8" y="34"/>
                    <a:pt x="8" y="34"/>
                    <a:pt x="8" y="34"/>
                  </a:cubicBezTo>
                  <a:cubicBezTo>
                    <a:pt x="8" y="34"/>
                    <a:pt x="8" y="34"/>
                    <a:pt x="8" y="34"/>
                  </a:cubicBezTo>
                  <a:cubicBezTo>
                    <a:pt x="8" y="36"/>
                    <a:pt x="8" y="36"/>
                    <a:pt x="8" y="36"/>
                  </a:cubicBezTo>
                  <a:cubicBezTo>
                    <a:pt x="8" y="36"/>
                    <a:pt x="8" y="36"/>
                    <a:pt x="8" y="35"/>
                  </a:cubicBezTo>
                  <a:cubicBezTo>
                    <a:pt x="7" y="35"/>
                    <a:pt x="7" y="35"/>
                    <a:pt x="6" y="34"/>
                  </a:cubicBezTo>
                  <a:cubicBezTo>
                    <a:pt x="6" y="34"/>
                    <a:pt x="6" y="33"/>
                    <a:pt x="7" y="33"/>
                  </a:cubicBezTo>
                  <a:cubicBezTo>
                    <a:pt x="7" y="32"/>
                    <a:pt x="9" y="30"/>
                    <a:pt x="8" y="30"/>
                  </a:cubicBezTo>
                  <a:cubicBezTo>
                    <a:pt x="8" y="31"/>
                    <a:pt x="6" y="33"/>
                    <a:pt x="6" y="33"/>
                  </a:cubicBezTo>
                  <a:cubicBezTo>
                    <a:pt x="5" y="33"/>
                    <a:pt x="5" y="34"/>
                    <a:pt x="5" y="33"/>
                  </a:cubicBezTo>
                  <a:cubicBezTo>
                    <a:pt x="5" y="32"/>
                    <a:pt x="5" y="31"/>
                    <a:pt x="5" y="30"/>
                  </a:cubicBezTo>
                  <a:cubicBezTo>
                    <a:pt x="5" y="29"/>
                    <a:pt x="5" y="29"/>
                    <a:pt x="6" y="29"/>
                  </a:cubicBezTo>
                  <a:cubicBezTo>
                    <a:pt x="6" y="28"/>
                    <a:pt x="6" y="28"/>
                    <a:pt x="7" y="28"/>
                  </a:cubicBezTo>
                  <a:cubicBezTo>
                    <a:pt x="7" y="28"/>
                    <a:pt x="8" y="28"/>
                    <a:pt x="8" y="28"/>
                  </a:cubicBezTo>
                  <a:cubicBezTo>
                    <a:pt x="7" y="27"/>
                    <a:pt x="6" y="27"/>
                    <a:pt x="6" y="27"/>
                  </a:cubicBezTo>
                  <a:cubicBezTo>
                    <a:pt x="6" y="26"/>
                    <a:pt x="7" y="26"/>
                    <a:pt x="7" y="25"/>
                  </a:cubicBezTo>
                  <a:cubicBezTo>
                    <a:pt x="8" y="25"/>
                    <a:pt x="8" y="25"/>
                    <a:pt x="9" y="25"/>
                  </a:cubicBezTo>
                  <a:cubicBezTo>
                    <a:pt x="9" y="24"/>
                    <a:pt x="8" y="25"/>
                    <a:pt x="8" y="24"/>
                  </a:cubicBezTo>
                  <a:cubicBezTo>
                    <a:pt x="7" y="24"/>
                    <a:pt x="8" y="23"/>
                    <a:pt x="7" y="23"/>
                  </a:cubicBezTo>
                  <a:cubicBezTo>
                    <a:pt x="7" y="24"/>
                    <a:pt x="6" y="26"/>
                    <a:pt x="5" y="26"/>
                  </a:cubicBezTo>
                  <a:cubicBezTo>
                    <a:pt x="5" y="27"/>
                    <a:pt x="5" y="27"/>
                    <a:pt x="4" y="27"/>
                  </a:cubicBezTo>
                  <a:cubicBezTo>
                    <a:pt x="3" y="27"/>
                    <a:pt x="3" y="27"/>
                    <a:pt x="3" y="26"/>
                  </a:cubicBezTo>
                  <a:cubicBezTo>
                    <a:pt x="3" y="26"/>
                    <a:pt x="3" y="25"/>
                    <a:pt x="4" y="25"/>
                  </a:cubicBezTo>
                  <a:cubicBezTo>
                    <a:pt x="4" y="25"/>
                    <a:pt x="5" y="25"/>
                    <a:pt x="4" y="25"/>
                  </a:cubicBezTo>
                  <a:cubicBezTo>
                    <a:pt x="4" y="25"/>
                    <a:pt x="3" y="25"/>
                    <a:pt x="3" y="24"/>
                  </a:cubicBezTo>
                  <a:cubicBezTo>
                    <a:pt x="3" y="23"/>
                    <a:pt x="3" y="23"/>
                    <a:pt x="4" y="23"/>
                  </a:cubicBezTo>
                  <a:cubicBezTo>
                    <a:pt x="4" y="23"/>
                    <a:pt x="4" y="23"/>
                    <a:pt x="4" y="23"/>
                  </a:cubicBezTo>
                  <a:cubicBezTo>
                    <a:pt x="3" y="22"/>
                    <a:pt x="3" y="22"/>
                    <a:pt x="3" y="21"/>
                  </a:cubicBezTo>
                  <a:cubicBezTo>
                    <a:pt x="4" y="21"/>
                    <a:pt x="4" y="21"/>
                    <a:pt x="4" y="21"/>
                  </a:cubicBezTo>
                  <a:cubicBezTo>
                    <a:pt x="5" y="21"/>
                    <a:pt x="5" y="21"/>
                    <a:pt x="5" y="21"/>
                  </a:cubicBezTo>
                  <a:cubicBezTo>
                    <a:pt x="4" y="21"/>
                    <a:pt x="4" y="21"/>
                    <a:pt x="4" y="20"/>
                  </a:cubicBezTo>
                  <a:cubicBezTo>
                    <a:pt x="5" y="20"/>
                    <a:pt x="5" y="19"/>
                    <a:pt x="5" y="20"/>
                  </a:cubicBezTo>
                  <a:cubicBezTo>
                    <a:pt x="5" y="20"/>
                    <a:pt x="6" y="20"/>
                    <a:pt x="6" y="20"/>
                  </a:cubicBezTo>
                  <a:cubicBezTo>
                    <a:pt x="5" y="19"/>
                    <a:pt x="5" y="19"/>
                    <a:pt x="5" y="19"/>
                  </a:cubicBezTo>
                  <a:cubicBezTo>
                    <a:pt x="5" y="19"/>
                    <a:pt x="5" y="18"/>
                    <a:pt x="5" y="18"/>
                  </a:cubicBezTo>
                  <a:cubicBezTo>
                    <a:pt x="5" y="17"/>
                    <a:pt x="5" y="18"/>
                    <a:pt x="6" y="18"/>
                  </a:cubicBezTo>
                  <a:cubicBezTo>
                    <a:pt x="6" y="17"/>
                    <a:pt x="6" y="17"/>
                    <a:pt x="6" y="17"/>
                  </a:cubicBezTo>
                  <a:cubicBezTo>
                    <a:pt x="5" y="17"/>
                    <a:pt x="5" y="17"/>
                    <a:pt x="5" y="17"/>
                  </a:cubicBezTo>
                  <a:cubicBezTo>
                    <a:pt x="5" y="17"/>
                    <a:pt x="5" y="17"/>
                    <a:pt x="5" y="17"/>
                  </a:cubicBezTo>
                  <a:cubicBezTo>
                    <a:pt x="6" y="16"/>
                    <a:pt x="5" y="17"/>
                    <a:pt x="5" y="17"/>
                  </a:cubicBezTo>
                  <a:cubicBezTo>
                    <a:pt x="5" y="17"/>
                    <a:pt x="4" y="16"/>
                    <a:pt x="4" y="16"/>
                  </a:cubicBezTo>
                  <a:cubicBezTo>
                    <a:pt x="3" y="15"/>
                    <a:pt x="4" y="14"/>
                    <a:pt x="4" y="14"/>
                  </a:cubicBezTo>
                  <a:cubicBezTo>
                    <a:pt x="4" y="15"/>
                    <a:pt x="6" y="15"/>
                    <a:pt x="5" y="14"/>
                  </a:cubicBezTo>
                  <a:cubicBezTo>
                    <a:pt x="5" y="14"/>
                    <a:pt x="4" y="14"/>
                    <a:pt x="4" y="13"/>
                  </a:cubicBezTo>
                  <a:cubicBezTo>
                    <a:pt x="4" y="12"/>
                    <a:pt x="4" y="11"/>
                    <a:pt x="4" y="11"/>
                  </a:cubicBezTo>
                  <a:cubicBezTo>
                    <a:pt x="4" y="10"/>
                    <a:pt x="4" y="10"/>
                    <a:pt x="5" y="10"/>
                  </a:cubicBezTo>
                  <a:cubicBezTo>
                    <a:pt x="5" y="10"/>
                    <a:pt x="6" y="10"/>
                    <a:pt x="6" y="10"/>
                  </a:cubicBezTo>
                  <a:cubicBezTo>
                    <a:pt x="7" y="10"/>
                    <a:pt x="7" y="10"/>
                    <a:pt x="7" y="10"/>
                  </a:cubicBezTo>
                  <a:cubicBezTo>
                    <a:pt x="8" y="10"/>
                    <a:pt x="8" y="10"/>
                    <a:pt x="8" y="10"/>
                  </a:cubicBezTo>
                  <a:cubicBezTo>
                    <a:pt x="7" y="9"/>
                    <a:pt x="7" y="9"/>
                    <a:pt x="7" y="9"/>
                  </a:cubicBezTo>
                  <a:cubicBezTo>
                    <a:pt x="7" y="8"/>
                    <a:pt x="7" y="8"/>
                    <a:pt x="7" y="8"/>
                  </a:cubicBezTo>
                  <a:cubicBezTo>
                    <a:pt x="7" y="7"/>
                    <a:pt x="7" y="8"/>
                    <a:pt x="7" y="7"/>
                  </a:cubicBezTo>
                  <a:cubicBezTo>
                    <a:pt x="7" y="6"/>
                    <a:pt x="7" y="6"/>
                    <a:pt x="7" y="5"/>
                  </a:cubicBezTo>
                  <a:cubicBezTo>
                    <a:pt x="7" y="5"/>
                    <a:pt x="8" y="5"/>
                    <a:pt x="8" y="5"/>
                  </a:cubicBezTo>
                  <a:cubicBezTo>
                    <a:pt x="9" y="5"/>
                    <a:pt x="9" y="5"/>
                    <a:pt x="9" y="5"/>
                  </a:cubicBezTo>
                  <a:cubicBezTo>
                    <a:pt x="9" y="5"/>
                    <a:pt x="8" y="4"/>
                    <a:pt x="8" y="4"/>
                  </a:cubicBezTo>
                  <a:cubicBezTo>
                    <a:pt x="9" y="4"/>
                    <a:pt x="9" y="3"/>
                    <a:pt x="9" y="3"/>
                  </a:cubicBezTo>
                  <a:cubicBezTo>
                    <a:pt x="9" y="3"/>
                    <a:pt x="9" y="3"/>
                    <a:pt x="9" y="2"/>
                  </a:cubicBezTo>
                  <a:cubicBezTo>
                    <a:pt x="9" y="1"/>
                    <a:pt x="9" y="0"/>
                    <a:pt x="9" y="0"/>
                  </a:cubicBezTo>
                  <a:cubicBezTo>
                    <a:pt x="10" y="0"/>
                    <a:pt x="10" y="1"/>
                    <a:pt x="10" y="1"/>
                  </a:cubicBezTo>
                  <a:cubicBezTo>
                    <a:pt x="11" y="2"/>
                    <a:pt x="11" y="2"/>
                    <a:pt x="11" y="2"/>
                  </a:cubicBezTo>
                  <a:cubicBezTo>
                    <a:pt x="12" y="1"/>
                    <a:pt x="12" y="1"/>
                    <a:pt x="12" y="1"/>
                  </a:cubicBezTo>
                  <a:cubicBezTo>
                    <a:pt x="13" y="1"/>
                    <a:pt x="12" y="2"/>
                    <a:pt x="13" y="2"/>
                  </a:cubicBezTo>
                  <a:cubicBezTo>
                    <a:pt x="13" y="2"/>
                    <a:pt x="14" y="1"/>
                    <a:pt x="15" y="1"/>
                  </a:cubicBezTo>
                  <a:cubicBezTo>
                    <a:pt x="16" y="1"/>
                    <a:pt x="16" y="1"/>
                    <a:pt x="16" y="1"/>
                  </a:cubicBezTo>
                  <a:cubicBezTo>
                    <a:pt x="17" y="1"/>
                    <a:pt x="17" y="0"/>
                    <a:pt x="18" y="0"/>
                  </a:cubicBezTo>
                  <a:cubicBezTo>
                    <a:pt x="18" y="0"/>
                    <a:pt x="19" y="1"/>
                    <a:pt x="19" y="1"/>
                  </a:cubicBezTo>
                  <a:cubicBezTo>
                    <a:pt x="20" y="0"/>
                    <a:pt x="20" y="0"/>
                    <a:pt x="20" y="0"/>
                  </a:cubicBezTo>
                  <a:cubicBezTo>
                    <a:pt x="21" y="0"/>
                    <a:pt x="22" y="1"/>
                    <a:pt x="22" y="1"/>
                  </a:cubicBezTo>
                  <a:cubicBezTo>
                    <a:pt x="22" y="2"/>
                    <a:pt x="21" y="4"/>
                    <a:pt x="21" y="4"/>
                  </a:cubicBezTo>
                  <a:cubicBezTo>
                    <a:pt x="21" y="4"/>
                    <a:pt x="20" y="4"/>
                    <a:pt x="20" y="5"/>
                  </a:cubicBezTo>
                  <a:cubicBezTo>
                    <a:pt x="19" y="6"/>
                    <a:pt x="18" y="7"/>
                    <a:pt x="18" y="7"/>
                  </a:cubicBezTo>
                  <a:cubicBezTo>
                    <a:pt x="17" y="8"/>
                    <a:pt x="16" y="9"/>
                    <a:pt x="16" y="9"/>
                  </a:cubicBezTo>
                  <a:cubicBezTo>
                    <a:pt x="15" y="9"/>
                    <a:pt x="15" y="9"/>
                    <a:pt x="15" y="10"/>
                  </a:cubicBezTo>
                  <a:cubicBezTo>
                    <a:pt x="15" y="11"/>
                    <a:pt x="14" y="10"/>
                    <a:pt x="14" y="10"/>
                  </a:cubicBezTo>
                  <a:cubicBezTo>
                    <a:pt x="13" y="10"/>
                    <a:pt x="13" y="10"/>
                    <a:pt x="14" y="10"/>
                  </a:cubicBezTo>
                  <a:cubicBezTo>
                    <a:pt x="14" y="11"/>
                    <a:pt x="15" y="11"/>
                    <a:pt x="16" y="11"/>
                  </a:cubicBezTo>
                  <a:cubicBezTo>
                    <a:pt x="16" y="11"/>
                    <a:pt x="17" y="11"/>
                    <a:pt x="16" y="12"/>
                  </a:cubicBezTo>
                  <a:cubicBezTo>
                    <a:pt x="16" y="12"/>
                    <a:pt x="14" y="12"/>
                    <a:pt x="13" y="13"/>
                  </a:cubicBezTo>
                  <a:cubicBezTo>
                    <a:pt x="13" y="14"/>
                    <a:pt x="13" y="14"/>
                    <a:pt x="13" y="13"/>
                  </a:cubicBezTo>
                  <a:cubicBezTo>
                    <a:pt x="13" y="13"/>
                    <a:pt x="14" y="13"/>
                    <a:pt x="14" y="13"/>
                  </a:cubicBezTo>
                  <a:cubicBezTo>
                    <a:pt x="15" y="13"/>
                    <a:pt x="15" y="13"/>
                    <a:pt x="15" y="13"/>
                  </a:cubicBezTo>
                  <a:cubicBezTo>
                    <a:pt x="15" y="14"/>
                    <a:pt x="14" y="15"/>
                    <a:pt x="14" y="15"/>
                  </a:cubicBezTo>
                  <a:cubicBezTo>
                    <a:pt x="14" y="15"/>
                    <a:pt x="16" y="14"/>
                    <a:pt x="16" y="14"/>
                  </a:cubicBezTo>
                  <a:cubicBezTo>
                    <a:pt x="17" y="13"/>
                    <a:pt x="18" y="13"/>
                    <a:pt x="18" y="13"/>
                  </a:cubicBezTo>
                  <a:cubicBezTo>
                    <a:pt x="19" y="12"/>
                    <a:pt x="19" y="12"/>
                    <a:pt x="20" y="12"/>
                  </a:cubicBezTo>
                  <a:cubicBezTo>
                    <a:pt x="21" y="13"/>
                    <a:pt x="21" y="13"/>
                    <a:pt x="22" y="13"/>
                  </a:cubicBezTo>
                  <a:cubicBezTo>
                    <a:pt x="23" y="12"/>
                    <a:pt x="24" y="12"/>
                    <a:pt x="24" y="12"/>
                  </a:cubicBezTo>
                  <a:cubicBezTo>
                    <a:pt x="25" y="13"/>
                    <a:pt x="26" y="13"/>
                    <a:pt x="27" y="12"/>
                  </a:cubicBezTo>
                  <a:cubicBezTo>
                    <a:pt x="28" y="12"/>
                    <a:pt x="28" y="13"/>
                    <a:pt x="29" y="13"/>
                  </a:cubicBezTo>
                  <a:cubicBezTo>
                    <a:pt x="30" y="14"/>
                    <a:pt x="30" y="15"/>
                    <a:pt x="29" y="15"/>
                  </a:cubicBezTo>
                  <a:cubicBezTo>
                    <a:pt x="29" y="16"/>
                    <a:pt x="29" y="17"/>
                    <a:pt x="29" y="18"/>
                  </a:cubicBezTo>
                  <a:cubicBezTo>
                    <a:pt x="28" y="18"/>
                    <a:pt x="28" y="18"/>
                    <a:pt x="28" y="19"/>
                  </a:cubicBezTo>
                  <a:cubicBezTo>
                    <a:pt x="28" y="20"/>
                    <a:pt x="27" y="22"/>
                    <a:pt x="27" y="22"/>
                  </a:cubicBezTo>
                  <a:cubicBezTo>
                    <a:pt x="27" y="23"/>
                    <a:pt x="26" y="24"/>
                    <a:pt x="25" y="25"/>
                  </a:cubicBezTo>
                  <a:cubicBezTo>
                    <a:pt x="25" y="25"/>
                    <a:pt x="25" y="27"/>
                    <a:pt x="24" y="27"/>
                  </a:cubicBezTo>
                  <a:cubicBezTo>
                    <a:pt x="24" y="27"/>
                    <a:pt x="23" y="27"/>
                    <a:pt x="22" y="27"/>
                  </a:cubicBezTo>
                  <a:cubicBezTo>
                    <a:pt x="22" y="27"/>
                    <a:pt x="20" y="29"/>
                    <a:pt x="20" y="29"/>
                  </a:cubicBezTo>
                  <a:cubicBezTo>
                    <a:pt x="20" y="29"/>
                    <a:pt x="20" y="29"/>
                    <a:pt x="21" y="29"/>
                  </a:cubicBezTo>
                  <a:cubicBezTo>
                    <a:pt x="22" y="28"/>
                    <a:pt x="22" y="28"/>
                    <a:pt x="23" y="28"/>
                  </a:cubicBezTo>
                  <a:cubicBezTo>
                    <a:pt x="23" y="28"/>
                    <a:pt x="23" y="28"/>
                    <a:pt x="23" y="29"/>
                  </a:cubicBezTo>
                  <a:cubicBezTo>
                    <a:pt x="23" y="29"/>
                    <a:pt x="23" y="29"/>
                    <a:pt x="24" y="29"/>
                  </a:cubicBezTo>
                  <a:cubicBezTo>
                    <a:pt x="24" y="30"/>
                    <a:pt x="24" y="31"/>
                    <a:pt x="24" y="31"/>
                  </a:cubicBezTo>
                  <a:cubicBezTo>
                    <a:pt x="24" y="31"/>
                    <a:pt x="22" y="31"/>
                    <a:pt x="22" y="31"/>
                  </a:cubicBezTo>
                  <a:cubicBezTo>
                    <a:pt x="21" y="31"/>
                    <a:pt x="21" y="32"/>
                    <a:pt x="20" y="32"/>
                  </a:cubicBezTo>
                  <a:cubicBezTo>
                    <a:pt x="20" y="32"/>
                    <a:pt x="20" y="33"/>
                    <a:pt x="19" y="33"/>
                  </a:cubicBezTo>
                  <a:cubicBezTo>
                    <a:pt x="19" y="33"/>
                    <a:pt x="17" y="32"/>
                    <a:pt x="17" y="32"/>
                  </a:cubicBezTo>
                  <a:cubicBezTo>
                    <a:pt x="16" y="32"/>
                    <a:pt x="17" y="33"/>
                    <a:pt x="18" y="33"/>
                  </a:cubicBezTo>
                  <a:cubicBezTo>
                    <a:pt x="19" y="33"/>
                    <a:pt x="20" y="34"/>
                    <a:pt x="21" y="34"/>
                  </a:cubicBezTo>
                  <a:cubicBezTo>
                    <a:pt x="22" y="34"/>
                    <a:pt x="22" y="34"/>
                    <a:pt x="22" y="33"/>
                  </a:cubicBezTo>
                  <a:cubicBezTo>
                    <a:pt x="23" y="32"/>
                    <a:pt x="24" y="32"/>
                    <a:pt x="24" y="33"/>
                  </a:cubicBezTo>
                  <a:cubicBezTo>
                    <a:pt x="24" y="33"/>
                    <a:pt x="25" y="34"/>
                    <a:pt x="26" y="34"/>
                  </a:cubicBezTo>
                  <a:cubicBezTo>
                    <a:pt x="26" y="34"/>
                    <a:pt x="27" y="34"/>
                    <a:pt x="27" y="35"/>
                  </a:cubicBezTo>
                  <a:cubicBezTo>
                    <a:pt x="28" y="35"/>
                    <a:pt x="28" y="37"/>
                    <a:pt x="29" y="37"/>
                  </a:cubicBezTo>
                  <a:cubicBezTo>
                    <a:pt x="30" y="38"/>
                    <a:pt x="30" y="38"/>
                    <a:pt x="31" y="39"/>
                  </a:cubicBezTo>
                  <a:cubicBezTo>
                    <a:pt x="31" y="39"/>
                    <a:pt x="31" y="40"/>
                    <a:pt x="31" y="41"/>
                  </a:cubicBezTo>
                  <a:cubicBezTo>
                    <a:pt x="31" y="42"/>
                    <a:pt x="32" y="44"/>
                    <a:pt x="32" y="45"/>
                  </a:cubicBezTo>
                  <a:cubicBezTo>
                    <a:pt x="32" y="46"/>
                    <a:pt x="33" y="48"/>
                    <a:pt x="33" y="49"/>
                  </a:cubicBezTo>
                  <a:cubicBezTo>
                    <a:pt x="33" y="49"/>
                    <a:pt x="34" y="48"/>
                    <a:pt x="35" y="49"/>
                  </a:cubicBezTo>
                  <a:cubicBezTo>
                    <a:pt x="36" y="50"/>
                    <a:pt x="37" y="50"/>
                    <a:pt x="38" y="51"/>
                  </a:cubicBezTo>
                  <a:cubicBezTo>
                    <a:pt x="38" y="52"/>
                    <a:pt x="38" y="52"/>
                    <a:pt x="39" y="53"/>
                  </a:cubicBezTo>
                  <a:cubicBezTo>
                    <a:pt x="40" y="53"/>
                    <a:pt x="40" y="54"/>
                    <a:pt x="40" y="54"/>
                  </a:cubicBezTo>
                  <a:cubicBezTo>
                    <a:pt x="40" y="54"/>
                    <a:pt x="40" y="56"/>
                    <a:pt x="40" y="57"/>
                  </a:cubicBezTo>
                  <a:cubicBezTo>
                    <a:pt x="41" y="57"/>
                    <a:pt x="41" y="58"/>
                    <a:pt x="42" y="59"/>
                  </a:cubicBezTo>
                  <a:cubicBezTo>
                    <a:pt x="42" y="59"/>
                    <a:pt x="41" y="59"/>
                    <a:pt x="40" y="58"/>
                  </a:cubicBezTo>
                  <a:cubicBezTo>
                    <a:pt x="40" y="58"/>
                    <a:pt x="39" y="58"/>
                    <a:pt x="39" y="58"/>
                  </a:cubicBezTo>
                  <a:cubicBezTo>
                    <a:pt x="39" y="57"/>
                    <a:pt x="38" y="57"/>
                    <a:pt x="37" y="58"/>
                  </a:cubicBezTo>
                  <a:cubicBezTo>
                    <a:pt x="37" y="58"/>
                    <a:pt x="36" y="58"/>
                    <a:pt x="36" y="58"/>
                  </a:cubicBezTo>
                  <a:cubicBezTo>
                    <a:pt x="37" y="58"/>
                    <a:pt x="38" y="58"/>
                    <a:pt x="39" y="58"/>
                  </a:cubicBezTo>
                  <a:cubicBezTo>
                    <a:pt x="39" y="58"/>
                    <a:pt x="40" y="58"/>
                    <a:pt x="40" y="59"/>
                  </a:cubicBezTo>
                  <a:cubicBezTo>
                    <a:pt x="41" y="60"/>
                    <a:pt x="42" y="61"/>
                    <a:pt x="42" y="61"/>
                  </a:cubicBezTo>
                  <a:cubicBezTo>
                    <a:pt x="43" y="62"/>
                    <a:pt x="43" y="63"/>
                    <a:pt x="42" y="63"/>
                  </a:cubicBezTo>
                  <a:cubicBezTo>
                    <a:pt x="42" y="64"/>
                    <a:pt x="41" y="64"/>
                    <a:pt x="41" y="65"/>
                  </a:cubicBezTo>
                  <a:cubicBezTo>
                    <a:pt x="40" y="66"/>
                    <a:pt x="41" y="65"/>
                    <a:pt x="41" y="66"/>
                  </a:cubicBezTo>
                  <a:cubicBezTo>
                    <a:pt x="42" y="66"/>
                    <a:pt x="42" y="67"/>
                    <a:pt x="43" y="66"/>
                  </a:cubicBezTo>
                  <a:cubicBezTo>
                    <a:pt x="43" y="66"/>
                    <a:pt x="44" y="65"/>
                    <a:pt x="44" y="65"/>
                  </a:cubicBezTo>
                  <a:cubicBezTo>
                    <a:pt x="45" y="65"/>
                    <a:pt x="46" y="65"/>
                    <a:pt x="47" y="65"/>
                  </a:cubicBezTo>
                  <a:cubicBezTo>
                    <a:pt x="48" y="65"/>
                    <a:pt x="50" y="66"/>
                    <a:pt x="51" y="66"/>
                  </a:cubicBezTo>
                  <a:cubicBezTo>
                    <a:pt x="51" y="67"/>
                    <a:pt x="52" y="68"/>
                    <a:pt x="52" y="69"/>
                  </a:cubicBezTo>
                  <a:cubicBezTo>
                    <a:pt x="52" y="69"/>
                    <a:pt x="52" y="70"/>
                    <a:pt x="51" y="70"/>
                  </a:cubicBezTo>
                  <a:cubicBezTo>
                    <a:pt x="51" y="71"/>
                    <a:pt x="51" y="72"/>
                    <a:pt x="51" y="72"/>
                  </a:cubicBezTo>
                  <a:cubicBezTo>
                    <a:pt x="51" y="73"/>
                    <a:pt x="50" y="73"/>
                    <a:pt x="49" y="73"/>
                  </a:cubicBezTo>
                  <a:cubicBezTo>
                    <a:pt x="49" y="74"/>
                    <a:pt x="48" y="73"/>
                    <a:pt x="48" y="73"/>
                  </a:cubicBezTo>
                  <a:cubicBezTo>
                    <a:pt x="48" y="73"/>
                    <a:pt x="47" y="74"/>
                    <a:pt x="47" y="74"/>
                  </a:cubicBezTo>
                  <a:cubicBezTo>
                    <a:pt x="48" y="74"/>
                    <a:pt x="48" y="74"/>
                    <a:pt x="48" y="74"/>
                  </a:cubicBezTo>
                  <a:cubicBezTo>
                    <a:pt x="48" y="75"/>
                    <a:pt x="48" y="75"/>
                    <a:pt x="47" y="75"/>
                  </a:cubicBezTo>
                  <a:cubicBezTo>
                    <a:pt x="47" y="75"/>
                    <a:pt x="46" y="75"/>
                    <a:pt x="46" y="75"/>
                  </a:cubicBezTo>
                  <a:cubicBezTo>
                    <a:pt x="45" y="76"/>
                    <a:pt x="45" y="76"/>
                    <a:pt x="45" y="76"/>
                  </a:cubicBezTo>
                  <a:cubicBezTo>
                    <a:pt x="46" y="76"/>
                    <a:pt x="46" y="76"/>
                    <a:pt x="46" y="76"/>
                  </a:cubicBezTo>
                  <a:cubicBezTo>
                    <a:pt x="46" y="77"/>
                    <a:pt x="46" y="77"/>
                    <a:pt x="46" y="77"/>
                  </a:cubicBezTo>
                  <a:cubicBezTo>
                    <a:pt x="44" y="78"/>
                    <a:pt x="44" y="78"/>
                    <a:pt x="44" y="78"/>
                  </a:cubicBezTo>
                  <a:cubicBezTo>
                    <a:pt x="42" y="78"/>
                    <a:pt x="42" y="78"/>
                    <a:pt x="42" y="78"/>
                  </a:cubicBezTo>
                  <a:cubicBezTo>
                    <a:pt x="42" y="78"/>
                    <a:pt x="42" y="78"/>
                    <a:pt x="42" y="78"/>
                  </a:cubicBezTo>
                  <a:cubicBezTo>
                    <a:pt x="44" y="78"/>
                    <a:pt x="44" y="78"/>
                    <a:pt x="44" y="78"/>
                  </a:cubicBezTo>
                  <a:cubicBezTo>
                    <a:pt x="44" y="78"/>
                    <a:pt x="44" y="78"/>
                    <a:pt x="44" y="78"/>
                  </a:cubicBezTo>
                  <a:cubicBezTo>
                    <a:pt x="44" y="79"/>
                    <a:pt x="44" y="79"/>
                    <a:pt x="44" y="79"/>
                  </a:cubicBezTo>
                  <a:cubicBezTo>
                    <a:pt x="45" y="79"/>
                    <a:pt x="45" y="79"/>
                    <a:pt x="45" y="79"/>
                  </a:cubicBezTo>
                  <a:cubicBezTo>
                    <a:pt x="45" y="79"/>
                    <a:pt x="45" y="78"/>
                    <a:pt x="45" y="78"/>
                  </a:cubicBezTo>
                  <a:cubicBezTo>
                    <a:pt x="45" y="79"/>
                    <a:pt x="45" y="79"/>
                    <a:pt x="46" y="79"/>
                  </a:cubicBezTo>
                  <a:cubicBezTo>
                    <a:pt x="47" y="79"/>
                    <a:pt x="48" y="79"/>
                    <a:pt x="48" y="79"/>
                  </a:cubicBezTo>
                  <a:cubicBezTo>
                    <a:pt x="49" y="79"/>
                    <a:pt x="49" y="80"/>
                    <a:pt x="49" y="80"/>
                  </a:cubicBezTo>
                  <a:cubicBezTo>
                    <a:pt x="49" y="80"/>
                    <a:pt x="49" y="80"/>
                    <a:pt x="48" y="81"/>
                  </a:cubicBezTo>
                  <a:cubicBezTo>
                    <a:pt x="48" y="81"/>
                    <a:pt x="47" y="81"/>
                    <a:pt x="46" y="82"/>
                  </a:cubicBezTo>
                  <a:cubicBezTo>
                    <a:pt x="46" y="82"/>
                    <a:pt x="46" y="83"/>
                    <a:pt x="46" y="83"/>
                  </a:cubicBezTo>
                  <a:cubicBezTo>
                    <a:pt x="45" y="83"/>
                    <a:pt x="43" y="84"/>
                    <a:pt x="43" y="84"/>
                  </a:cubicBezTo>
                  <a:cubicBezTo>
                    <a:pt x="42" y="84"/>
                    <a:pt x="41" y="85"/>
                    <a:pt x="41" y="85"/>
                  </a:cubicBezTo>
                  <a:cubicBezTo>
                    <a:pt x="40" y="85"/>
                    <a:pt x="39" y="84"/>
                    <a:pt x="39" y="84"/>
                  </a:cubicBezTo>
                  <a:cubicBezTo>
                    <a:pt x="38" y="84"/>
                    <a:pt x="36" y="84"/>
                    <a:pt x="36" y="84"/>
                  </a:cubicBezTo>
                  <a:cubicBezTo>
                    <a:pt x="35" y="84"/>
                    <a:pt x="34" y="85"/>
                    <a:pt x="33" y="84"/>
                  </a:cubicBezTo>
                  <a:cubicBezTo>
                    <a:pt x="33" y="84"/>
                    <a:pt x="33" y="84"/>
                    <a:pt x="33" y="84"/>
                  </a:cubicBezTo>
                  <a:cubicBezTo>
                    <a:pt x="32" y="84"/>
                    <a:pt x="32" y="84"/>
                    <a:pt x="32" y="84"/>
                  </a:cubicBezTo>
                  <a:cubicBezTo>
                    <a:pt x="32" y="84"/>
                    <a:pt x="31" y="84"/>
                    <a:pt x="30" y="84"/>
                  </a:cubicBezTo>
                  <a:cubicBezTo>
                    <a:pt x="30" y="84"/>
                    <a:pt x="30" y="83"/>
                    <a:pt x="30" y="84"/>
                  </a:cubicBezTo>
                  <a:cubicBezTo>
                    <a:pt x="29" y="84"/>
                    <a:pt x="29" y="84"/>
                    <a:pt x="29" y="84"/>
                  </a:cubicBezTo>
                  <a:cubicBezTo>
                    <a:pt x="29" y="84"/>
                    <a:pt x="31" y="84"/>
                    <a:pt x="32" y="85"/>
                  </a:cubicBezTo>
                  <a:cubicBezTo>
                    <a:pt x="32" y="85"/>
                    <a:pt x="32" y="85"/>
                    <a:pt x="31" y="86"/>
                  </a:cubicBezTo>
                  <a:cubicBezTo>
                    <a:pt x="30" y="86"/>
                    <a:pt x="29" y="86"/>
                    <a:pt x="29" y="86"/>
                  </a:cubicBezTo>
                  <a:cubicBezTo>
                    <a:pt x="29" y="85"/>
                    <a:pt x="30" y="85"/>
                    <a:pt x="29" y="85"/>
                  </a:cubicBezTo>
                  <a:cubicBezTo>
                    <a:pt x="29" y="85"/>
                    <a:pt x="29" y="85"/>
                    <a:pt x="28" y="85"/>
                  </a:cubicBezTo>
                  <a:cubicBezTo>
                    <a:pt x="27" y="85"/>
                    <a:pt x="27" y="85"/>
                    <a:pt x="26" y="85"/>
                  </a:cubicBezTo>
                  <a:cubicBezTo>
                    <a:pt x="25" y="85"/>
                    <a:pt x="25" y="85"/>
                    <a:pt x="25" y="85"/>
                  </a:cubicBezTo>
                  <a:cubicBezTo>
                    <a:pt x="25" y="85"/>
                    <a:pt x="26" y="85"/>
                    <a:pt x="26" y="86"/>
                  </a:cubicBezTo>
                  <a:cubicBezTo>
                    <a:pt x="25" y="86"/>
                    <a:pt x="25" y="86"/>
                    <a:pt x="24" y="86"/>
                  </a:cubicBezTo>
                  <a:cubicBezTo>
                    <a:pt x="24" y="86"/>
                    <a:pt x="23" y="85"/>
                    <a:pt x="23" y="86"/>
                  </a:cubicBezTo>
                  <a:cubicBezTo>
                    <a:pt x="23" y="86"/>
                    <a:pt x="23" y="87"/>
                    <a:pt x="22" y="86"/>
                  </a:cubicBezTo>
                  <a:cubicBezTo>
                    <a:pt x="22" y="86"/>
                    <a:pt x="21" y="85"/>
                    <a:pt x="21" y="85"/>
                  </a:cubicBezTo>
                  <a:cubicBezTo>
                    <a:pt x="20" y="85"/>
                    <a:pt x="18" y="84"/>
                    <a:pt x="17" y="85"/>
                  </a:cubicBez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77" name="Freeform 757">
              <a:extLst>
                <a:ext uri="{FF2B5EF4-FFF2-40B4-BE49-F238E27FC236}">
                  <a16:creationId xmlns:a16="http://schemas.microsoft.com/office/drawing/2014/main" id="{7CD2BF4F-84CD-4897-9492-05B2B69CD1B6}"/>
                </a:ext>
              </a:extLst>
            </p:cNvPr>
            <p:cNvSpPr>
              <a:spLocks/>
            </p:cNvSpPr>
            <p:nvPr/>
          </p:nvSpPr>
          <p:spPr bwMode="gray">
            <a:xfrm>
              <a:off x="7769641" y="2778276"/>
              <a:ext cx="4059" cy="9471"/>
            </a:xfrm>
            <a:custGeom>
              <a:avLst/>
              <a:gdLst>
                <a:gd name="T0" fmla="*/ 1 w 2"/>
                <a:gd name="T1" fmla="*/ 0 h 4"/>
                <a:gd name="T2" fmla="*/ 0 w 2"/>
                <a:gd name="T3" fmla="*/ 1 h 4"/>
                <a:gd name="T4" fmla="*/ 1 w 2"/>
                <a:gd name="T5" fmla="*/ 4 h 4"/>
                <a:gd name="T6" fmla="*/ 2 w 2"/>
                <a:gd name="T7" fmla="*/ 2 h 4"/>
                <a:gd name="T8" fmla="*/ 1 w 2"/>
                <a:gd name="T9" fmla="*/ 0 h 4"/>
              </a:gdLst>
              <a:ahLst/>
              <a:cxnLst>
                <a:cxn ang="0">
                  <a:pos x="T0" y="T1"/>
                </a:cxn>
                <a:cxn ang="0">
                  <a:pos x="T2" y="T3"/>
                </a:cxn>
                <a:cxn ang="0">
                  <a:pos x="T4" y="T5"/>
                </a:cxn>
                <a:cxn ang="0">
                  <a:pos x="T6" y="T7"/>
                </a:cxn>
                <a:cxn ang="0">
                  <a:pos x="T8" y="T9"/>
                </a:cxn>
              </a:cxnLst>
              <a:rect l="0" t="0" r="r" b="b"/>
              <a:pathLst>
                <a:path w="2" h="4">
                  <a:moveTo>
                    <a:pt x="1" y="0"/>
                  </a:moveTo>
                  <a:cubicBezTo>
                    <a:pt x="0" y="0"/>
                    <a:pt x="0" y="0"/>
                    <a:pt x="0" y="1"/>
                  </a:cubicBezTo>
                  <a:cubicBezTo>
                    <a:pt x="0" y="3"/>
                    <a:pt x="1" y="4"/>
                    <a:pt x="1" y="4"/>
                  </a:cubicBezTo>
                  <a:cubicBezTo>
                    <a:pt x="1" y="4"/>
                    <a:pt x="2" y="3"/>
                    <a:pt x="2" y="2"/>
                  </a:cubicBezTo>
                  <a:cubicBezTo>
                    <a:pt x="2"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78" name="Freeform 758">
              <a:extLst>
                <a:ext uri="{FF2B5EF4-FFF2-40B4-BE49-F238E27FC236}">
                  <a16:creationId xmlns:a16="http://schemas.microsoft.com/office/drawing/2014/main" id="{2CF9FDF4-8D2C-421F-ABD2-38E7D2308FCC}"/>
                </a:ext>
              </a:extLst>
            </p:cNvPr>
            <p:cNvSpPr>
              <a:spLocks/>
            </p:cNvSpPr>
            <p:nvPr/>
          </p:nvSpPr>
          <p:spPr bwMode="gray">
            <a:xfrm>
              <a:off x="7761523" y="2770158"/>
              <a:ext cx="8118" cy="20295"/>
            </a:xfrm>
            <a:custGeom>
              <a:avLst/>
              <a:gdLst>
                <a:gd name="T0" fmla="*/ 2 w 3"/>
                <a:gd name="T1" fmla="*/ 0 h 8"/>
                <a:gd name="T2" fmla="*/ 3 w 3"/>
                <a:gd name="T3" fmla="*/ 2 h 8"/>
                <a:gd name="T4" fmla="*/ 2 w 3"/>
                <a:gd name="T5" fmla="*/ 5 h 8"/>
                <a:gd name="T6" fmla="*/ 2 w 3"/>
                <a:gd name="T7" fmla="*/ 7 h 8"/>
                <a:gd name="T8" fmla="*/ 0 w 3"/>
                <a:gd name="T9" fmla="*/ 8 h 8"/>
                <a:gd name="T10" fmla="*/ 1 w 3"/>
                <a:gd name="T11" fmla="*/ 6 h 8"/>
                <a:gd name="T12" fmla="*/ 1 w 3"/>
                <a:gd name="T13" fmla="*/ 4 h 8"/>
                <a:gd name="T14" fmla="*/ 2 w 3"/>
                <a:gd name="T15" fmla="*/ 3 h 8"/>
                <a:gd name="T16" fmla="*/ 2 w 3"/>
                <a:gd name="T17" fmla="*/ 2 h 8"/>
                <a:gd name="T18" fmla="*/ 1 w 3"/>
                <a:gd name="T19" fmla="*/ 1 h 8"/>
                <a:gd name="T20" fmla="*/ 2 w 3"/>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8">
                  <a:moveTo>
                    <a:pt x="2" y="0"/>
                  </a:moveTo>
                  <a:cubicBezTo>
                    <a:pt x="3" y="1"/>
                    <a:pt x="3" y="2"/>
                    <a:pt x="3" y="2"/>
                  </a:cubicBezTo>
                  <a:cubicBezTo>
                    <a:pt x="3" y="3"/>
                    <a:pt x="3" y="4"/>
                    <a:pt x="2" y="5"/>
                  </a:cubicBezTo>
                  <a:cubicBezTo>
                    <a:pt x="2" y="5"/>
                    <a:pt x="2" y="6"/>
                    <a:pt x="2" y="7"/>
                  </a:cubicBezTo>
                  <a:cubicBezTo>
                    <a:pt x="2" y="8"/>
                    <a:pt x="0" y="8"/>
                    <a:pt x="0" y="8"/>
                  </a:cubicBezTo>
                  <a:cubicBezTo>
                    <a:pt x="0" y="8"/>
                    <a:pt x="0" y="7"/>
                    <a:pt x="1" y="6"/>
                  </a:cubicBezTo>
                  <a:cubicBezTo>
                    <a:pt x="1" y="6"/>
                    <a:pt x="0" y="5"/>
                    <a:pt x="1" y="4"/>
                  </a:cubicBezTo>
                  <a:cubicBezTo>
                    <a:pt x="1" y="4"/>
                    <a:pt x="2" y="3"/>
                    <a:pt x="2" y="3"/>
                  </a:cubicBezTo>
                  <a:cubicBezTo>
                    <a:pt x="2" y="2"/>
                    <a:pt x="2" y="3"/>
                    <a:pt x="2" y="2"/>
                  </a:cubicBezTo>
                  <a:cubicBezTo>
                    <a:pt x="1" y="1"/>
                    <a:pt x="1" y="1"/>
                    <a:pt x="1" y="1"/>
                  </a:cubicBezTo>
                  <a:cubicBezTo>
                    <a:pt x="2"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79" name="Freeform 759">
              <a:extLst>
                <a:ext uri="{FF2B5EF4-FFF2-40B4-BE49-F238E27FC236}">
                  <a16:creationId xmlns:a16="http://schemas.microsoft.com/office/drawing/2014/main" id="{BD5C859B-2F5C-43AD-949C-EDEB42CF366F}"/>
                </a:ext>
              </a:extLst>
            </p:cNvPr>
            <p:cNvSpPr>
              <a:spLocks/>
            </p:cNvSpPr>
            <p:nvPr/>
          </p:nvSpPr>
          <p:spPr bwMode="gray">
            <a:xfrm>
              <a:off x="7747993" y="2772864"/>
              <a:ext cx="10824" cy="10824"/>
            </a:xfrm>
            <a:custGeom>
              <a:avLst/>
              <a:gdLst>
                <a:gd name="T0" fmla="*/ 4 w 4"/>
                <a:gd name="T1" fmla="*/ 2 h 4"/>
                <a:gd name="T2" fmla="*/ 3 w 4"/>
                <a:gd name="T3" fmla="*/ 0 h 4"/>
                <a:gd name="T4" fmla="*/ 1 w 4"/>
                <a:gd name="T5" fmla="*/ 1 h 4"/>
                <a:gd name="T6" fmla="*/ 1 w 4"/>
                <a:gd name="T7" fmla="*/ 2 h 4"/>
                <a:gd name="T8" fmla="*/ 2 w 4"/>
                <a:gd name="T9" fmla="*/ 2 h 4"/>
                <a:gd name="T10" fmla="*/ 2 w 4"/>
                <a:gd name="T11" fmla="*/ 4 h 4"/>
                <a:gd name="T12" fmla="*/ 4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2"/>
                  </a:moveTo>
                  <a:cubicBezTo>
                    <a:pt x="3" y="1"/>
                    <a:pt x="3" y="1"/>
                    <a:pt x="3" y="0"/>
                  </a:cubicBezTo>
                  <a:cubicBezTo>
                    <a:pt x="2" y="0"/>
                    <a:pt x="1" y="0"/>
                    <a:pt x="1" y="1"/>
                  </a:cubicBezTo>
                  <a:cubicBezTo>
                    <a:pt x="1" y="1"/>
                    <a:pt x="0" y="3"/>
                    <a:pt x="1" y="2"/>
                  </a:cubicBezTo>
                  <a:cubicBezTo>
                    <a:pt x="1" y="2"/>
                    <a:pt x="2" y="2"/>
                    <a:pt x="2" y="2"/>
                  </a:cubicBezTo>
                  <a:cubicBezTo>
                    <a:pt x="2" y="3"/>
                    <a:pt x="2" y="4"/>
                    <a:pt x="2" y="4"/>
                  </a:cubicBezTo>
                  <a:cubicBezTo>
                    <a:pt x="3" y="4"/>
                    <a:pt x="4" y="3"/>
                    <a:pt x="4"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80" name="Freeform 760">
              <a:extLst>
                <a:ext uri="{FF2B5EF4-FFF2-40B4-BE49-F238E27FC236}">
                  <a16:creationId xmlns:a16="http://schemas.microsoft.com/office/drawing/2014/main" id="{8E9E1CDB-826A-4662-929A-17450046A50D}"/>
                </a:ext>
              </a:extLst>
            </p:cNvPr>
            <p:cNvSpPr>
              <a:spLocks/>
            </p:cNvSpPr>
            <p:nvPr/>
          </p:nvSpPr>
          <p:spPr bwMode="gray">
            <a:xfrm>
              <a:off x="7758817" y="2764746"/>
              <a:ext cx="5412" cy="10824"/>
            </a:xfrm>
            <a:custGeom>
              <a:avLst/>
              <a:gdLst>
                <a:gd name="T0" fmla="*/ 1 w 2"/>
                <a:gd name="T1" fmla="*/ 2 h 4"/>
                <a:gd name="T2" fmla="*/ 2 w 2"/>
                <a:gd name="T3" fmla="*/ 0 h 4"/>
                <a:gd name="T4" fmla="*/ 0 w 2"/>
                <a:gd name="T5" fmla="*/ 1 h 4"/>
                <a:gd name="T6" fmla="*/ 0 w 2"/>
                <a:gd name="T7" fmla="*/ 2 h 4"/>
                <a:gd name="T8" fmla="*/ 0 w 2"/>
                <a:gd name="T9" fmla="*/ 4 h 4"/>
                <a:gd name="T10" fmla="*/ 1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1" y="2"/>
                  </a:moveTo>
                  <a:cubicBezTo>
                    <a:pt x="2" y="1"/>
                    <a:pt x="2" y="0"/>
                    <a:pt x="2" y="0"/>
                  </a:cubicBezTo>
                  <a:cubicBezTo>
                    <a:pt x="1" y="0"/>
                    <a:pt x="1" y="1"/>
                    <a:pt x="0" y="1"/>
                  </a:cubicBezTo>
                  <a:cubicBezTo>
                    <a:pt x="0" y="1"/>
                    <a:pt x="0" y="2"/>
                    <a:pt x="0" y="2"/>
                  </a:cubicBezTo>
                  <a:cubicBezTo>
                    <a:pt x="0" y="2"/>
                    <a:pt x="0" y="4"/>
                    <a:pt x="0" y="4"/>
                  </a:cubicBezTo>
                  <a:cubicBezTo>
                    <a:pt x="0" y="4"/>
                    <a:pt x="1" y="3"/>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81" name="Freeform 761">
              <a:extLst>
                <a:ext uri="{FF2B5EF4-FFF2-40B4-BE49-F238E27FC236}">
                  <a16:creationId xmlns:a16="http://schemas.microsoft.com/office/drawing/2014/main" id="{4927FB2C-6F4D-494B-B9D5-1F6F4963CFAC}"/>
                </a:ext>
              </a:extLst>
            </p:cNvPr>
            <p:cNvSpPr>
              <a:spLocks/>
            </p:cNvSpPr>
            <p:nvPr/>
          </p:nvSpPr>
          <p:spPr bwMode="gray">
            <a:xfrm>
              <a:off x="7753405" y="2749863"/>
              <a:ext cx="10824" cy="12177"/>
            </a:xfrm>
            <a:custGeom>
              <a:avLst/>
              <a:gdLst>
                <a:gd name="T0" fmla="*/ 1 w 4"/>
                <a:gd name="T1" fmla="*/ 2 h 5"/>
                <a:gd name="T2" fmla="*/ 2 w 4"/>
                <a:gd name="T3" fmla="*/ 4 h 5"/>
                <a:gd name="T4" fmla="*/ 2 w 4"/>
                <a:gd name="T5" fmla="*/ 5 h 5"/>
                <a:gd name="T6" fmla="*/ 4 w 4"/>
                <a:gd name="T7" fmla="*/ 4 h 5"/>
                <a:gd name="T8" fmla="*/ 4 w 4"/>
                <a:gd name="T9" fmla="*/ 2 h 5"/>
                <a:gd name="T10" fmla="*/ 2 w 4"/>
                <a:gd name="T11" fmla="*/ 1 h 5"/>
                <a:gd name="T12" fmla="*/ 0 w 4"/>
                <a:gd name="T13" fmla="*/ 1 h 5"/>
                <a:gd name="T14" fmla="*/ 1 w 4"/>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1" y="2"/>
                  </a:moveTo>
                  <a:cubicBezTo>
                    <a:pt x="2" y="3"/>
                    <a:pt x="2" y="3"/>
                    <a:pt x="2" y="4"/>
                  </a:cubicBezTo>
                  <a:cubicBezTo>
                    <a:pt x="1" y="4"/>
                    <a:pt x="2" y="5"/>
                    <a:pt x="2" y="5"/>
                  </a:cubicBezTo>
                  <a:cubicBezTo>
                    <a:pt x="3" y="4"/>
                    <a:pt x="3" y="4"/>
                    <a:pt x="4" y="4"/>
                  </a:cubicBezTo>
                  <a:cubicBezTo>
                    <a:pt x="4" y="3"/>
                    <a:pt x="4" y="3"/>
                    <a:pt x="4" y="2"/>
                  </a:cubicBezTo>
                  <a:cubicBezTo>
                    <a:pt x="3" y="2"/>
                    <a:pt x="2" y="1"/>
                    <a:pt x="2" y="1"/>
                  </a:cubicBezTo>
                  <a:cubicBezTo>
                    <a:pt x="1" y="0"/>
                    <a:pt x="0" y="1"/>
                    <a:pt x="0" y="1"/>
                  </a:cubicBezTo>
                  <a:cubicBezTo>
                    <a:pt x="0" y="2"/>
                    <a:pt x="0" y="2"/>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82" name="Freeform 762">
              <a:extLst>
                <a:ext uri="{FF2B5EF4-FFF2-40B4-BE49-F238E27FC236}">
                  <a16:creationId xmlns:a16="http://schemas.microsoft.com/office/drawing/2014/main" id="{18EC4B23-0BD6-41FF-B232-E6B1D52A0452}"/>
                </a:ext>
              </a:extLst>
            </p:cNvPr>
            <p:cNvSpPr>
              <a:spLocks/>
            </p:cNvSpPr>
            <p:nvPr/>
          </p:nvSpPr>
          <p:spPr bwMode="gray">
            <a:xfrm>
              <a:off x="7745287" y="2749863"/>
              <a:ext cx="8118" cy="2706"/>
            </a:xfrm>
            <a:custGeom>
              <a:avLst/>
              <a:gdLst>
                <a:gd name="T0" fmla="*/ 2 w 3"/>
                <a:gd name="T1" fmla="*/ 1 h 1"/>
                <a:gd name="T2" fmla="*/ 2 w 3"/>
                <a:gd name="T3" fmla="*/ 0 h 1"/>
                <a:gd name="T4" fmla="*/ 1 w 3"/>
                <a:gd name="T5" fmla="*/ 1 h 1"/>
                <a:gd name="T6" fmla="*/ 2 w 3"/>
                <a:gd name="T7" fmla="*/ 1 h 1"/>
              </a:gdLst>
              <a:ahLst/>
              <a:cxnLst>
                <a:cxn ang="0">
                  <a:pos x="T0" y="T1"/>
                </a:cxn>
                <a:cxn ang="0">
                  <a:pos x="T2" y="T3"/>
                </a:cxn>
                <a:cxn ang="0">
                  <a:pos x="T4" y="T5"/>
                </a:cxn>
                <a:cxn ang="0">
                  <a:pos x="T6" y="T7"/>
                </a:cxn>
              </a:cxnLst>
              <a:rect l="0" t="0" r="r" b="b"/>
              <a:pathLst>
                <a:path w="3" h="1">
                  <a:moveTo>
                    <a:pt x="2" y="1"/>
                  </a:moveTo>
                  <a:cubicBezTo>
                    <a:pt x="2" y="0"/>
                    <a:pt x="3" y="0"/>
                    <a:pt x="2" y="0"/>
                  </a:cubicBezTo>
                  <a:cubicBezTo>
                    <a:pt x="1" y="0"/>
                    <a:pt x="0" y="1"/>
                    <a:pt x="1" y="1"/>
                  </a:cubicBezTo>
                  <a:lnTo>
                    <a:pt x="2"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83" name="Freeform 763">
              <a:extLst>
                <a:ext uri="{FF2B5EF4-FFF2-40B4-BE49-F238E27FC236}">
                  <a16:creationId xmlns:a16="http://schemas.microsoft.com/office/drawing/2014/main" id="{6D18E499-588B-4185-8CDC-D3D86EAB2833}"/>
                </a:ext>
              </a:extLst>
            </p:cNvPr>
            <p:cNvSpPr>
              <a:spLocks/>
            </p:cNvSpPr>
            <p:nvPr/>
          </p:nvSpPr>
          <p:spPr bwMode="gray">
            <a:xfrm>
              <a:off x="7743935" y="2752569"/>
              <a:ext cx="1353" cy="4059"/>
            </a:xfrm>
            <a:custGeom>
              <a:avLst/>
              <a:gdLst>
                <a:gd name="T0" fmla="*/ 1 w 1"/>
                <a:gd name="T1" fmla="*/ 1 h 2"/>
                <a:gd name="T2" fmla="*/ 0 w 1"/>
                <a:gd name="T3" fmla="*/ 2 h 2"/>
                <a:gd name="T4" fmla="*/ 1 w 1"/>
                <a:gd name="T5" fmla="*/ 1 h 2"/>
              </a:gdLst>
              <a:ahLst/>
              <a:cxnLst>
                <a:cxn ang="0">
                  <a:pos x="T0" y="T1"/>
                </a:cxn>
                <a:cxn ang="0">
                  <a:pos x="T2" y="T3"/>
                </a:cxn>
                <a:cxn ang="0">
                  <a:pos x="T4" y="T5"/>
                </a:cxn>
              </a:cxnLst>
              <a:rect l="0" t="0" r="r" b="b"/>
              <a:pathLst>
                <a:path w="1" h="2">
                  <a:moveTo>
                    <a:pt x="1" y="1"/>
                  </a:moveTo>
                  <a:cubicBezTo>
                    <a:pt x="0" y="1"/>
                    <a:pt x="0" y="2"/>
                    <a:pt x="0" y="2"/>
                  </a:cubicBezTo>
                  <a:cubicBezTo>
                    <a:pt x="1" y="2"/>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84" name="Freeform 764">
              <a:extLst>
                <a:ext uri="{FF2B5EF4-FFF2-40B4-BE49-F238E27FC236}">
                  <a16:creationId xmlns:a16="http://schemas.microsoft.com/office/drawing/2014/main" id="{E7042524-5807-445D-B7A4-E8C2DFE0894D}"/>
                </a:ext>
              </a:extLst>
            </p:cNvPr>
            <p:cNvSpPr>
              <a:spLocks/>
            </p:cNvSpPr>
            <p:nvPr/>
          </p:nvSpPr>
          <p:spPr bwMode="gray">
            <a:xfrm>
              <a:off x="7753405" y="2767452"/>
              <a:ext cx="5412" cy="270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85" name="Freeform 765">
              <a:extLst>
                <a:ext uri="{FF2B5EF4-FFF2-40B4-BE49-F238E27FC236}">
                  <a16:creationId xmlns:a16="http://schemas.microsoft.com/office/drawing/2014/main" id="{EE1923F9-D7F6-4D75-B408-2567DF783E3A}"/>
                </a:ext>
              </a:extLst>
            </p:cNvPr>
            <p:cNvSpPr>
              <a:spLocks/>
            </p:cNvSpPr>
            <p:nvPr/>
          </p:nvSpPr>
          <p:spPr bwMode="gray">
            <a:xfrm>
              <a:off x="7753405" y="2744451"/>
              <a:ext cx="8118" cy="5412"/>
            </a:xfrm>
            <a:custGeom>
              <a:avLst/>
              <a:gdLst>
                <a:gd name="T0" fmla="*/ 2 w 3"/>
                <a:gd name="T1" fmla="*/ 2 h 2"/>
                <a:gd name="T2" fmla="*/ 1 w 3"/>
                <a:gd name="T3" fmla="*/ 1 h 2"/>
                <a:gd name="T4" fmla="*/ 3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2" y="2"/>
                    <a:pt x="0" y="2"/>
                    <a:pt x="1" y="1"/>
                  </a:cubicBezTo>
                  <a:cubicBezTo>
                    <a:pt x="1" y="0"/>
                    <a:pt x="2" y="1"/>
                    <a:pt x="3" y="1"/>
                  </a:cubicBezTo>
                  <a:cubicBezTo>
                    <a:pt x="3" y="1"/>
                    <a:pt x="3" y="2"/>
                    <a:pt x="2"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86" name="Freeform 766">
              <a:extLst>
                <a:ext uri="{FF2B5EF4-FFF2-40B4-BE49-F238E27FC236}">
                  <a16:creationId xmlns:a16="http://schemas.microsoft.com/office/drawing/2014/main" id="{8C331A60-4EB3-40E3-8490-519AE0815CDD}"/>
                </a:ext>
              </a:extLst>
            </p:cNvPr>
            <p:cNvSpPr>
              <a:spLocks/>
            </p:cNvSpPr>
            <p:nvPr/>
          </p:nvSpPr>
          <p:spPr bwMode="gray">
            <a:xfrm>
              <a:off x="7750699" y="2736333"/>
              <a:ext cx="5412" cy="5412"/>
            </a:xfrm>
            <a:custGeom>
              <a:avLst/>
              <a:gdLst>
                <a:gd name="T0" fmla="*/ 1 w 2"/>
                <a:gd name="T1" fmla="*/ 0 h 2"/>
                <a:gd name="T2" fmla="*/ 1 w 2"/>
                <a:gd name="T3" fmla="*/ 1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1" y="1"/>
                  </a:cubicBezTo>
                  <a:cubicBezTo>
                    <a:pt x="1" y="2"/>
                    <a:pt x="2" y="2"/>
                    <a:pt x="2" y="2"/>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87" name="Freeform 767">
              <a:extLst>
                <a:ext uri="{FF2B5EF4-FFF2-40B4-BE49-F238E27FC236}">
                  <a16:creationId xmlns:a16="http://schemas.microsoft.com/office/drawing/2014/main" id="{4796C13C-1368-4953-82C2-34FA9D9E5A11}"/>
                </a:ext>
              </a:extLst>
            </p:cNvPr>
            <p:cNvSpPr>
              <a:spLocks/>
            </p:cNvSpPr>
            <p:nvPr/>
          </p:nvSpPr>
          <p:spPr bwMode="gray">
            <a:xfrm>
              <a:off x="7747993" y="2716038"/>
              <a:ext cx="16236" cy="23001"/>
            </a:xfrm>
            <a:custGeom>
              <a:avLst/>
              <a:gdLst>
                <a:gd name="T0" fmla="*/ 4 w 6"/>
                <a:gd name="T1" fmla="*/ 7 h 9"/>
                <a:gd name="T2" fmla="*/ 2 w 6"/>
                <a:gd name="T3" fmla="*/ 7 h 9"/>
                <a:gd name="T4" fmla="*/ 2 w 6"/>
                <a:gd name="T5" fmla="*/ 5 h 9"/>
                <a:gd name="T6" fmla="*/ 1 w 6"/>
                <a:gd name="T7" fmla="*/ 5 h 9"/>
                <a:gd name="T8" fmla="*/ 0 w 6"/>
                <a:gd name="T9" fmla="*/ 4 h 9"/>
                <a:gd name="T10" fmla="*/ 1 w 6"/>
                <a:gd name="T11" fmla="*/ 3 h 9"/>
                <a:gd name="T12" fmla="*/ 1 w 6"/>
                <a:gd name="T13" fmla="*/ 2 h 9"/>
                <a:gd name="T14" fmla="*/ 2 w 6"/>
                <a:gd name="T15" fmla="*/ 2 h 9"/>
                <a:gd name="T16" fmla="*/ 3 w 6"/>
                <a:gd name="T17" fmla="*/ 1 h 9"/>
                <a:gd name="T18" fmla="*/ 4 w 6"/>
                <a:gd name="T19" fmla="*/ 3 h 9"/>
                <a:gd name="T20" fmla="*/ 4 w 6"/>
                <a:gd name="T21" fmla="*/ 3 h 9"/>
                <a:gd name="T22" fmla="*/ 5 w 6"/>
                <a:gd name="T23" fmla="*/ 4 h 9"/>
                <a:gd name="T24" fmla="*/ 4 w 6"/>
                <a:gd name="T25" fmla="*/ 6 h 9"/>
                <a:gd name="T26" fmla="*/ 6 w 6"/>
                <a:gd name="T27" fmla="*/ 6 h 9"/>
                <a:gd name="T28" fmla="*/ 6 w 6"/>
                <a:gd name="T29" fmla="*/ 8 h 9"/>
                <a:gd name="T30" fmla="*/ 4 w 6"/>
                <a:gd name="T31" fmla="*/ 9 h 9"/>
                <a:gd name="T32" fmla="*/ 4 w 6"/>
                <a:gd name="T3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9">
                  <a:moveTo>
                    <a:pt x="4" y="7"/>
                  </a:moveTo>
                  <a:cubicBezTo>
                    <a:pt x="3" y="7"/>
                    <a:pt x="2" y="7"/>
                    <a:pt x="2" y="7"/>
                  </a:cubicBezTo>
                  <a:cubicBezTo>
                    <a:pt x="1" y="6"/>
                    <a:pt x="2" y="6"/>
                    <a:pt x="2" y="5"/>
                  </a:cubicBezTo>
                  <a:cubicBezTo>
                    <a:pt x="2" y="5"/>
                    <a:pt x="1" y="4"/>
                    <a:pt x="1" y="5"/>
                  </a:cubicBezTo>
                  <a:cubicBezTo>
                    <a:pt x="0" y="5"/>
                    <a:pt x="0" y="5"/>
                    <a:pt x="0" y="4"/>
                  </a:cubicBezTo>
                  <a:cubicBezTo>
                    <a:pt x="0" y="4"/>
                    <a:pt x="1" y="3"/>
                    <a:pt x="1" y="3"/>
                  </a:cubicBezTo>
                  <a:cubicBezTo>
                    <a:pt x="1" y="3"/>
                    <a:pt x="1" y="2"/>
                    <a:pt x="1" y="2"/>
                  </a:cubicBezTo>
                  <a:cubicBezTo>
                    <a:pt x="2" y="2"/>
                    <a:pt x="2" y="3"/>
                    <a:pt x="2" y="2"/>
                  </a:cubicBezTo>
                  <a:cubicBezTo>
                    <a:pt x="2" y="2"/>
                    <a:pt x="2" y="0"/>
                    <a:pt x="3" y="1"/>
                  </a:cubicBezTo>
                  <a:cubicBezTo>
                    <a:pt x="3" y="1"/>
                    <a:pt x="3" y="2"/>
                    <a:pt x="4" y="3"/>
                  </a:cubicBezTo>
                  <a:cubicBezTo>
                    <a:pt x="4" y="4"/>
                    <a:pt x="4" y="4"/>
                    <a:pt x="4" y="3"/>
                  </a:cubicBezTo>
                  <a:cubicBezTo>
                    <a:pt x="5" y="2"/>
                    <a:pt x="5" y="3"/>
                    <a:pt x="5" y="4"/>
                  </a:cubicBezTo>
                  <a:cubicBezTo>
                    <a:pt x="4" y="5"/>
                    <a:pt x="4" y="5"/>
                    <a:pt x="4" y="6"/>
                  </a:cubicBezTo>
                  <a:cubicBezTo>
                    <a:pt x="5" y="6"/>
                    <a:pt x="6" y="6"/>
                    <a:pt x="6" y="6"/>
                  </a:cubicBezTo>
                  <a:cubicBezTo>
                    <a:pt x="6" y="7"/>
                    <a:pt x="6" y="7"/>
                    <a:pt x="6" y="8"/>
                  </a:cubicBezTo>
                  <a:cubicBezTo>
                    <a:pt x="5" y="8"/>
                    <a:pt x="5" y="9"/>
                    <a:pt x="4" y="9"/>
                  </a:cubicBezTo>
                  <a:cubicBezTo>
                    <a:pt x="4" y="8"/>
                    <a:pt x="5" y="7"/>
                    <a:pt x="4" y="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88" name="Freeform 768">
              <a:extLst>
                <a:ext uri="{FF2B5EF4-FFF2-40B4-BE49-F238E27FC236}">
                  <a16:creationId xmlns:a16="http://schemas.microsoft.com/office/drawing/2014/main" id="{827D0FCD-22F4-47AC-A337-72240E367E14}"/>
                </a:ext>
              </a:extLst>
            </p:cNvPr>
            <p:cNvSpPr>
              <a:spLocks/>
            </p:cNvSpPr>
            <p:nvPr/>
          </p:nvSpPr>
          <p:spPr bwMode="gray">
            <a:xfrm>
              <a:off x="7743935" y="2710627"/>
              <a:ext cx="4059" cy="5412"/>
            </a:xfrm>
            <a:custGeom>
              <a:avLst/>
              <a:gdLst>
                <a:gd name="T0" fmla="*/ 1 w 2"/>
                <a:gd name="T1" fmla="*/ 0 h 2"/>
                <a:gd name="T2" fmla="*/ 0 w 2"/>
                <a:gd name="T3" fmla="*/ 1 h 2"/>
                <a:gd name="T4" fmla="*/ 1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0"/>
                    <a:pt x="0" y="1"/>
                  </a:cubicBezTo>
                  <a:cubicBezTo>
                    <a:pt x="0" y="2"/>
                    <a:pt x="1" y="2"/>
                    <a:pt x="1" y="1"/>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89" name="Freeform 769">
              <a:extLst>
                <a:ext uri="{FF2B5EF4-FFF2-40B4-BE49-F238E27FC236}">
                  <a16:creationId xmlns:a16="http://schemas.microsoft.com/office/drawing/2014/main" id="{DE5563E5-B9B8-44FB-85CE-1E483103B77A}"/>
                </a:ext>
              </a:extLst>
            </p:cNvPr>
            <p:cNvSpPr>
              <a:spLocks/>
            </p:cNvSpPr>
            <p:nvPr/>
          </p:nvSpPr>
          <p:spPr bwMode="gray">
            <a:xfrm>
              <a:off x="7735817" y="2716038"/>
              <a:ext cx="8118" cy="8118"/>
            </a:xfrm>
            <a:custGeom>
              <a:avLst/>
              <a:gdLst>
                <a:gd name="T0" fmla="*/ 2 w 3"/>
                <a:gd name="T1" fmla="*/ 2 h 3"/>
                <a:gd name="T2" fmla="*/ 2 w 3"/>
                <a:gd name="T3" fmla="*/ 1 h 3"/>
                <a:gd name="T4" fmla="*/ 1 w 3"/>
                <a:gd name="T5" fmla="*/ 1 h 3"/>
                <a:gd name="T6" fmla="*/ 0 w 3"/>
                <a:gd name="T7" fmla="*/ 2 h 3"/>
                <a:gd name="T8" fmla="*/ 1 w 3"/>
                <a:gd name="T9" fmla="*/ 2 h 3"/>
                <a:gd name="T10" fmla="*/ 2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2" y="2"/>
                  </a:moveTo>
                  <a:cubicBezTo>
                    <a:pt x="2" y="2"/>
                    <a:pt x="3" y="1"/>
                    <a:pt x="2" y="1"/>
                  </a:cubicBezTo>
                  <a:cubicBezTo>
                    <a:pt x="2" y="1"/>
                    <a:pt x="1" y="0"/>
                    <a:pt x="1" y="1"/>
                  </a:cubicBezTo>
                  <a:cubicBezTo>
                    <a:pt x="0" y="1"/>
                    <a:pt x="0" y="2"/>
                    <a:pt x="0" y="2"/>
                  </a:cubicBezTo>
                  <a:cubicBezTo>
                    <a:pt x="0" y="2"/>
                    <a:pt x="1" y="2"/>
                    <a:pt x="1" y="2"/>
                  </a:cubicBezTo>
                  <a:cubicBezTo>
                    <a:pt x="1" y="3"/>
                    <a:pt x="2" y="2"/>
                    <a:pt x="2"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90" name="Freeform 770">
              <a:extLst>
                <a:ext uri="{FF2B5EF4-FFF2-40B4-BE49-F238E27FC236}">
                  <a16:creationId xmlns:a16="http://schemas.microsoft.com/office/drawing/2014/main" id="{4AFA41DA-EA25-4BE9-BCCC-4CD061353012}"/>
                </a:ext>
              </a:extLst>
            </p:cNvPr>
            <p:cNvSpPr>
              <a:spLocks/>
            </p:cNvSpPr>
            <p:nvPr/>
          </p:nvSpPr>
          <p:spPr bwMode="gray">
            <a:xfrm>
              <a:off x="7735817" y="2725509"/>
              <a:ext cx="5412" cy="13530"/>
            </a:xfrm>
            <a:custGeom>
              <a:avLst/>
              <a:gdLst>
                <a:gd name="T0" fmla="*/ 1 w 2"/>
                <a:gd name="T1" fmla="*/ 0 h 5"/>
                <a:gd name="T2" fmla="*/ 2 w 2"/>
                <a:gd name="T3" fmla="*/ 1 h 5"/>
                <a:gd name="T4" fmla="*/ 1 w 2"/>
                <a:gd name="T5" fmla="*/ 3 h 5"/>
                <a:gd name="T6" fmla="*/ 2 w 2"/>
                <a:gd name="T7" fmla="*/ 4 h 5"/>
                <a:gd name="T8" fmla="*/ 1 w 2"/>
                <a:gd name="T9" fmla="*/ 4 h 5"/>
                <a:gd name="T10" fmla="*/ 0 w 2"/>
                <a:gd name="T11" fmla="*/ 2 h 5"/>
                <a:gd name="T12" fmla="*/ 0 w 2"/>
                <a:gd name="T13" fmla="*/ 1 h 5"/>
                <a:gd name="T14" fmla="*/ 1 w 2"/>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1" y="0"/>
                  </a:moveTo>
                  <a:cubicBezTo>
                    <a:pt x="2" y="1"/>
                    <a:pt x="2" y="1"/>
                    <a:pt x="2" y="1"/>
                  </a:cubicBezTo>
                  <a:cubicBezTo>
                    <a:pt x="1" y="2"/>
                    <a:pt x="1" y="2"/>
                    <a:pt x="1" y="3"/>
                  </a:cubicBezTo>
                  <a:cubicBezTo>
                    <a:pt x="1" y="3"/>
                    <a:pt x="2" y="3"/>
                    <a:pt x="2" y="4"/>
                  </a:cubicBezTo>
                  <a:cubicBezTo>
                    <a:pt x="2" y="4"/>
                    <a:pt x="1" y="5"/>
                    <a:pt x="1" y="4"/>
                  </a:cubicBezTo>
                  <a:cubicBezTo>
                    <a:pt x="0" y="3"/>
                    <a:pt x="0" y="3"/>
                    <a:pt x="0" y="2"/>
                  </a:cubicBezTo>
                  <a:cubicBezTo>
                    <a:pt x="0" y="1"/>
                    <a:pt x="0" y="1"/>
                    <a:pt x="0"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91" name="Freeform 771">
              <a:extLst>
                <a:ext uri="{FF2B5EF4-FFF2-40B4-BE49-F238E27FC236}">
                  <a16:creationId xmlns:a16="http://schemas.microsoft.com/office/drawing/2014/main" id="{3CD4FDEB-8FA2-4954-9E19-F54AFDC933E1}"/>
                </a:ext>
              </a:extLst>
            </p:cNvPr>
            <p:cNvSpPr>
              <a:spLocks/>
            </p:cNvSpPr>
            <p:nvPr/>
          </p:nvSpPr>
          <p:spPr bwMode="gray">
            <a:xfrm>
              <a:off x="7735817" y="2736333"/>
              <a:ext cx="0" cy="5412"/>
            </a:xfrm>
            <a:custGeom>
              <a:avLst/>
              <a:gdLst>
                <a:gd name="T0" fmla="*/ 1 h 2"/>
                <a:gd name="T1" fmla="*/ 2 h 2"/>
                <a:gd name="T2" fmla="*/ 1 h 2"/>
              </a:gdLst>
              <a:ahLst/>
              <a:cxnLst>
                <a:cxn ang="0">
                  <a:pos x="0" y="T0"/>
                </a:cxn>
                <a:cxn ang="0">
                  <a:pos x="0" y="T1"/>
                </a:cxn>
                <a:cxn ang="0">
                  <a:pos x="0" y="T2"/>
                </a:cxn>
              </a:cxnLst>
              <a:rect l="0" t="0" r="r" b="b"/>
              <a:pathLst>
                <a:path h="2">
                  <a:moveTo>
                    <a:pt x="0" y="1"/>
                  </a:moveTo>
                  <a:cubicBezTo>
                    <a:pt x="0" y="2"/>
                    <a:pt x="0" y="2"/>
                    <a:pt x="0" y="2"/>
                  </a:cubicBezTo>
                  <a:cubicBezTo>
                    <a:pt x="0" y="2"/>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92" name="Freeform 772">
              <a:extLst>
                <a:ext uri="{FF2B5EF4-FFF2-40B4-BE49-F238E27FC236}">
                  <a16:creationId xmlns:a16="http://schemas.microsoft.com/office/drawing/2014/main" id="{708FF855-E7AE-494C-8CE1-25684D1FE4F8}"/>
                </a:ext>
              </a:extLst>
            </p:cNvPr>
            <p:cNvSpPr>
              <a:spLocks/>
            </p:cNvSpPr>
            <p:nvPr/>
          </p:nvSpPr>
          <p:spPr bwMode="gray">
            <a:xfrm>
              <a:off x="7743935" y="2687625"/>
              <a:ext cx="14883" cy="23001"/>
            </a:xfrm>
            <a:custGeom>
              <a:avLst/>
              <a:gdLst>
                <a:gd name="T0" fmla="*/ 0 w 6"/>
                <a:gd name="T1" fmla="*/ 5 h 9"/>
                <a:gd name="T2" fmla="*/ 0 w 6"/>
                <a:gd name="T3" fmla="*/ 6 h 9"/>
                <a:gd name="T4" fmla="*/ 0 w 6"/>
                <a:gd name="T5" fmla="*/ 7 h 9"/>
                <a:gd name="T6" fmla="*/ 0 w 6"/>
                <a:gd name="T7" fmla="*/ 8 h 9"/>
                <a:gd name="T8" fmla="*/ 1 w 6"/>
                <a:gd name="T9" fmla="*/ 8 h 9"/>
                <a:gd name="T10" fmla="*/ 2 w 6"/>
                <a:gd name="T11" fmla="*/ 8 h 9"/>
                <a:gd name="T12" fmla="*/ 2 w 6"/>
                <a:gd name="T13" fmla="*/ 7 h 9"/>
                <a:gd name="T14" fmla="*/ 2 w 6"/>
                <a:gd name="T15" fmla="*/ 8 h 9"/>
                <a:gd name="T16" fmla="*/ 3 w 6"/>
                <a:gd name="T17" fmla="*/ 8 h 9"/>
                <a:gd name="T18" fmla="*/ 4 w 6"/>
                <a:gd name="T19" fmla="*/ 7 h 9"/>
                <a:gd name="T20" fmla="*/ 4 w 6"/>
                <a:gd name="T21" fmla="*/ 6 h 9"/>
                <a:gd name="T22" fmla="*/ 5 w 6"/>
                <a:gd name="T23" fmla="*/ 5 h 9"/>
                <a:gd name="T24" fmla="*/ 5 w 6"/>
                <a:gd name="T25" fmla="*/ 3 h 9"/>
                <a:gd name="T26" fmla="*/ 6 w 6"/>
                <a:gd name="T27" fmla="*/ 1 h 9"/>
                <a:gd name="T28" fmla="*/ 5 w 6"/>
                <a:gd name="T29" fmla="*/ 1 h 9"/>
                <a:gd name="T30" fmla="*/ 3 w 6"/>
                <a:gd name="T31" fmla="*/ 3 h 9"/>
                <a:gd name="T32" fmla="*/ 1 w 6"/>
                <a:gd name="T33" fmla="*/ 4 h 9"/>
                <a:gd name="T34" fmla="*/ 0 w 6"/>
                <a:gd name="T35"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9">
                  <a:moveTo>
                    <a:pt x="0" y="5"/>
                  </a:moveTo>
                  <a:cubicBezTo>
                    <a:pt x="0" y="4"/>
                    <a:pt x="0" y="5"/>
                    <a:pt x="0" y="6"/>
                  </a:cubicBezTo>
                  <a:cubicBezTo>
                    <a:pt x="0" y="6"/>
                    <a:pt x="0" y="7"/>
                    <a:pt x="0" y="7"/>
                  </a:cubicBezTo>
                  <a:cubicBezTo>
                    <a:pt x="1" y="7"/>
                    <a:pt x="0" y="7"/>
                    <a:pt x="0" y="8"/>
                  </a:cubicBezTo>
                  <a:cubicBezTo>
                    <a:pt x="0" y="8"/>
                    <a:pt x="1" y="8"/>
                    <a:pt x="1" y="8"/>
                  </a:cubicBezTo>
                  <a:cubicBezTo>
                    <a:pt x="1" y="9"/>
                    <a:pt x="2" y="9"/>
                    <a:pt x="2" y="8"/>
                  </a:cubicBezTo>
                  <a:cubicBezTo>
                    <a:pt x="2" y="8"/>
                    <a:pt x="2" y="7"/>
                    <a:pt x="2" y="7"/>
                  </a:cubicBezTo>
                  <a:cubicBezTo>
                    <a:pt x="3" y="6"/>
                    <a:pt x="2" y="8"/>
                    <a:pt x="2" y="8"/>
                  </a:cubicBezTo>
                  <a:cubicBezTo>
                    <a:pt x="3" y="9"/>
                    <a:pt x="3" y="9"/>
                    <a:pt x="3" y="8"/>
                  </a:cubicBezTo>
                  <a:cubicBezTo>
                    <a:pt x="4" y="7"/>
                    <a:pt x="4" y="7"/>
                    <a:pt x="4" y="7"/>
                  </a:cubicBezTo>
                  <a:cubicBezTo>
                    <a:pt x="4" y="6"/>
                    <a:pt x="3" y="6"/>
                    <a:pt x="4" y="6"/>
                  </a:cubicBezTo>
                  <a:cubicBezTo>
                    <a:pt x="4" y="5"/>
                    <a:pt x="5" y="5"/>
                    <a:pt x="5" y="5"/>
                  </a:cubicBezTo>
                  <a:cubicBezTo>
                    <a:pt x="5" y="4"/>
                    <a:pt x="4" y="4"/>
                    <a:pt x="5" y="3"/>
                  </a:cubicBezTo>
                  <a:cubicBezTo>
                    <a:pt x="5" y="3"/>
                    <a:pt x="6" y="2"/>
                    <a:pt x="6" y="1"/>
                  </a:cubicBezTo>
                  <a:cubicBezTo>
                    <a:pt x="6" y="0"/>
                    <a:pt x="5" y="0"/>
                    <a:pt x="5" y="1"/>
                  </a:cubicBezTo>
                  <a:cubicBezTo>
                    <a:pt x="4" y="1"/>
                    <a:pt x="3" y="2"/>
                    <a:pt x="3" y="3"/>
                  </a:cubicBezTo>
                  <a:cubicBezTo>
                    <a:pt x="2" y="3"/>
                    <a:pt x="1" y="3"/>
                    <a:pt x="1" y="4"/>
                  </a:cubicBezTo>
                  <a:cubicBezTo>
                    <a:pt x="2" y="5"/>
                    <a:pt x="1" y="6"/>
                    <a:pt x="0"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93" name="Freeform 773">
              <a:extLst>
                <a:ext uri="{FF2B5EF4-FFF2-40B4-BE49-F238E27FC236}">
                  <a16:creationId xmlns:a16="http://schemas.microsoft.com/office/drawing/2014/main" id="{483E0FF2-C063-4328-A673-86306EB2C61B}"/>
                </a:ext>
              </a:extLst>
            </p:cNvPr>
            <p:cNvSpPr>
              <a:spLocks/>
            </p:cNvSpPr>
            <p:nvPr/>
          </p:nvSpPr>
          <p:spPr bwMode="gray">
            <a:xfrm>
              <a:off x="7804818" y="2664625"/>
              <a:ext cx="10824" cy="12177"/>
            </a:xfrm>
            <a:custGeom>
              <a:avLst/>
              <a:gdLst>
                <a:gd name="T0" fmla="*/ 2 w 4"/>
                <a:gd name="T1" fmla="*/ 3 h 5"/>
                <a:gd name="T2" fmla="*/ 4 w 4"/>
                <a:gd name="T3" fmla="*/ 4 h 5"/>
                <a:gd name="T4" fmla="*/ 3 w 4"/>
                <a:gd name="T5" fmla="*/ 5 h 5"/>
                <a:gd name="T6" fmla="*/ 2 w 4"/>
                <a:gd name="T7" fmla="*/ 4 h 5"/>
                <a:gd name="T8" fmla="*/ 1 w 4"/>
                <a:gd name="T9" fmla="*/ 4 h 5"/>
                <a:gd name="T10" fmla="*/ 0 w 4"/>
                <a:gd name="T11" fmla="*/ 2 h 5"/>
                <a:gd name="T12" fmla="*/ 1 w 4"/>
                <a:gd name="T13" fmla="*/ 1 h 5"/>
                <a:gd name="T14" fmla="*/ 2 w 4"/>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2" y="3"/>
                  </a:moveTo>
                  <a:cubicBezTo>
                    <a:pt x="3" y="3"/>
                    <a:pt x="3" y="4"/>
                    <a:pt x="4" y="4"/>
                  </a:cubicBezTo>
                  <a:cubicBezTo>
                    <a:pt x="4" y="4"/>
                    <a:pt x="3" y="5"/>
                    <a:pt x="3" y="5"/>
                  </a:cubicBezTo>
                  <a:cubicBezTo>
                    <a:pt x="3" y="5"/>
                    <a:pt x="3" y="5"/>
                    <a:pt x="2" y="4"/>
                  </a:cubicBezTo>
                  <a:cubicBezTo>
                    <a:pt x="2" y="4"/>
                    <a:pt x="1" y="4"/>
                    <a:pt x="1" y="4"/>
                  </a:cubicBezTo>
                  <a:cubicBezTo>
                    <a:pt x="0" y="4"/>
                    <a:pt x="0" y="3"/>
                    <a:pt x="0" y="2"/>
                  </a:cubicBezTo>
                  <a:cubicBezTo>
                    <a:pt x="0" y="2"/>
                    <a:pt x="0" y="0"/>
                    <a:pt x="1" y="1"/>
                  </a:cubicBezTo>
                  <a:cubicBezTo>
                    <a:pt x="1" y="1"/>
                    <a:pt x="2" y="3"/>
                    <a:pt x="2"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94" name="Freeform 774">
              <a:extLst>
                <a:ext uri="{FF2B5EF4-FFF2-40B4-BE49-F238E27FC236}">
                  <a16:creationId xmlns:a16="http://schemas.microsoft.com/office/drawing/2014/main" id="{482105E9-7478-4380-8E00-79076FE7E239}"/>
                </a:ext>
              </a:extLst>
            </p:cNvPr>
            <p:cNvSpPr>
              <a:spLocks/>
            </p:cNvSpPr>
            <p:nvPr/>
          </p:nvSpPr>
          <p:spPr bwMode="gray">
            <a:xfrm>
              <a:off x="7810230" y="2676802"/>
              <a:ext cx="2706" cy="5412"/>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1" y="2"/>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95" name="Freeform 775">
              <a:extLst>
                <a:ext uri="{FF2B5EF4-FFF2-40B4-BE49-F238E27FC236}">
                  <a16:creationId xmlns:a16="http://schemas.microsoft.com/office/drawing/2014/main" id="{A706442C-30B9-4D0F-BE64-688FF8152ACD}"/>
                </a:ext>
              </a:extLst>
            </p:cNvPr>
            <p:cNvSpPr>
              <a:spLocks/>
            </p:cNvSpPr>
            <p:nvPr/>
          </p:nvSpPr>
          <p:spPr bwMode="gray">
            <a:xfrm>
              <a:off x="7803466" y="2674096"/>
              <a:ext cx="4059" cy="8118"/>
            </a:xfrm>
            <a:custGeom>
              <a:avLst/>
              <a:gdLst>
                <a:gd name="T0" fmla="*/ 1 w 2"/>
                <a:gd name="T1" fmla="*/ 0 h 3"/>
                <a:gd name="T2" fmla="*/ 1 w 2"/>
                <a:gd name="T3" fmla="*/ 1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0" y="0"/>
                    <a:pt x="1" y="1"/>
                  </a:cubicBezTo>
                  <a:cubicBezTo>
                    <a:pt x="1" y="2"/>
                    <a:pt x="1" y="3"/>
                    <a:pt x="2" y="2"/>
                  </a:cubicBezTo>
                  <a:cubicBezTo>
                    <a:pt x="2" y="2"/>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96" name="Freeform 776">
              <a:extLst>
                <a:ext uri="{FF2B5EF4-FFF2-40B4-BE49-F238E27FC236}">
                  <a16:creationId xmlns:a16="http://schemas.microsoft.com/office/drawing/2014/main" id="{783CD65C-CF30-4D6B-9F33-14F1A65F7AF9}"/>
                </a:ext>
              </a:extLst>
            </p:cNvPr>
            <p:cNvSpPr>
              <a:spLocks/>
            </p:cNvSpPr>
            <p:nvPr/>
          </p:nvSpPr>
          <p:spPr bwMode="gray">
            <a:xfrm>
              <a:off x="7810230" y="2656507"/>
              <a:ext cx="2706" cy="8118"/>
            </a:xfrm>
            <a:custGeom>
              <a:avLst/>
              <a:gdLst>
                <a:gd name="T0" fmla="*/ 0 w 1"/>
                <a:gd name="T1" fmla="*/ 1 h 3"/>
                <a:gd name="T2" fmla="*/ 0 w 1"/>
                <a:gd name="T3" fmla="*/ 3 h 3"/>
                <a:gd name="T4" fmla="*/ 1 w 1"/>
                <a:gd name="T5" fmla="*/ 3 h 3"/>
                <a:gd name="T6" fmla="*/ 0 w 1"/>
                <a:gd name="T7" fmla="*/ 1 h 3"/>
              </a:gdLst>
              <a:ahLst/>
              <a:cxnLst>
                <a:cxn ang="0">
                  <a:pos x="T0" y="T1"/>
                </a:cxn>
                <a:cxn ang="0">
                  <a:pos x="T2" y="T3"/>
                </a:cxn>
                <a:cxn ang="0">
                  <a:pos x="T4" y="T5"/>
                </a:cxn>
                <a:cxn ang="0">
                  <a:pos x="T6" y="T7"/>
                </a:cxn>
              </a:cxnLst>
              <a:rect l="0" t="0" r="r" b="b"/>
              <a:pathLst>
                <a:path w="1" h="3">
                  <a:moveTo>
                    <a:pt x="0" y="1"/>
                  </a:moveTo>
                  <a:cubicBezTo>
                    <a:pt x="0" y="0"/>
                    <a:pt x="0" y="2"/>
                    <a:pt x="0" y="3"/>
                  </a:cubicBezTo>
                  <a:cubicBezTo>
                    <a:pt x="0" y="3"/>
                    <a:pt x="1" y="3"/>
                    <a:pt x="1" y="3"/>
                  </a:cubicBezTo>
                  <a:cubicBezTo>
                    <a:pt x="1" y="3"/>
                    <a:pt x="1" y="2"/>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97" name="Freeform 777">
              <a:extLst>
                <a:ext uri="{FF2B5EF4-FFF2-40B4-BE49-F238E27FC236}">
                  <a16:creationId xmlns:a16="http://schemas.microsoft.com/office/drawing/2014/main" id="{07904058-82E1-4684-BDA6-DF9CE106DD95}"/>
                </a:ext>
              </a:extLst>
            </p:cNvPr>
            <p:cNvSpPr>
              <a:spLocks/>
            </p:cNvSpPr>
            <p:nvPr/>
          </p:nvSpPr>
          <p:spPr bwMode="gray">
            <a:xfrm>
              <a:off x="7812936" y="2664625"/>
              <a:ext cx="2706" cy="4059"/>
            </a:xfrm>
            <a:custGeom>
              <a:avLst/>
              <a:gdLst>
                <a:gd name="T0" fmla="*/ 0 w 1"/>
                <a:gd name="T1" fmla="*/ 0 h 2"/>
                <a:gd name="T2" fmla="*/ 0 w 1"/>
                <a:gd name="T3" fmla="*/ 1 h 2"/>
                <a:gd name="T4" fmla="*/ 0 w 1"/>
                <a:gd name="T5" fmla="*/ 0 h 2"/>
              </a:gdLst>
              <a:ahLst/>
              <a:cxnLst>
                <a:cxn ang="0">
                  <a:pos x="T0" y="T1"/>
                </a:cxn>
                <a:cxn ang="0">
                  <a:pos x="T2" y="T3"/>
                </a:cxn>
                <a:cxn ang="0">
                  <a:pos x="T4" y="T5"/>
                </a:cxn>
              </a:cxnLst>
              <a:rect l="0" t="0" r="r" b="b"/>
              <a:pathLst>
                <a:path w="1" h="2">
                  <a:moveTo>
                    <a:pt x="0" y="0"/>
                  </a:moveTo>
                  <a:cubicBezTo>
                    <a:pt x="0" y="0"/>
                    <a:pt x="0" y="1"/>
                    <a:pt x="0" y="1"/>
                  </a:cubicBezTo>
                  <a:cubicBezTo>
                    <a:pt x="1" y="2"/>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98" name="Freeform 778">
              <a:extLst>
                <a:ext uri="{FF2B5EF4-FFF2-40B4-BE49-F238E27FC236}">
                  <a16:creationId xmlns:a16="http://schemas.microsoft.com/office/drawing/2014/main" id="{C7B32401-68B6-49D7-8BD9-205F72F12BFC}"/>
                </a:ext>
              </a:extLst>
            </p:cNvPr>
            <p:cNvSpPr>
              <a:spLocks/>
            </p:cNvSpPr>
            <p:nvPr/>
          </p:nvSpPr>
          <p:spPr bwMode="gray">
            <a:xfrm>
              <a:off x="7815642" y="2661919"/>
              <a:ext cx="5412" cy="4059"/>
            </a:xfrm>
            <a:custGeom>
              <a:avLst/>
              <a:gdLst>
                <a:gd name="T0" fmla="*/ 1 w 2"/>
                <a:gd name="T1" fmla="*/ 0 h 2"/>
                <a:gd name="T2" fmla="*/ 0 w 2"/>
                <a:gd name="T3" fmla="*/ 1 h 2"/>
                <a:gd name="T4" fmla="*/ 1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0" y="1"/>
                  </a:cubicBezTo>
                  <a:cubicBezTo>
                    <a:pt x="0" y="2"/>
                    <a:pt x="0" y="1"/>
                    <a:pt x="1" y="1"/>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899" name="Freeform 779">
              <a:extLst>
                <a:ext uri="{FF2B5EF4-FFF2-40B4-BE49-F238E27FC236}">
                  <a16:creationId xmlns:a16="http://schemas.microsoft.com/office/drawing/2014/main" id="{A0FDE09A-CF5C-4633-A925-3CF1AABE1446}"/>
                </a:ext>
              </a:extLst>
            </p:cNvPr>
            <p:cNvSpPr>
              <a:spLocks/>
            </p:cNvSpPr>
            <p:nvPr/>
          </p:nvSpPr>
          <p:spPr bwMode="gray">
            <a:xfrm>
              <a:off x="7815642" y="2665978"/>
              <a:ext cx="2706" cy="2706"/>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0" y="1"/>
                  </a:cubicBezTo>
                  <a:cubicBezTo>
                    <a:pt x="1" y="1"/>
                    <a:pt x="1" y="1"/>
                    <a:pt x="1" y="1"/>
                  </a:cubicBezTo>
                  <a:cubicBezTo>
                    <a:pt x="1" y="0"/>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00" name="Freeform 780">
              <a:extLst>
                <a:ext uri="{FF2B5EF4-FFF2-40B4-BE49-F238E27FC236}">
                  <a16:creationId xmlns:a16="http://schemas.microsoft.com/office/drawing/2014/main" id="{9D5D96E0-7C72-45AB-BCB4-6E84B5E8589A}"/>
                </a:ext>
              </a:extLst>
            </p:cNvPr>
            <p:cNvSpPr>
              <a:spLocks/>
            </p:cNvSpPr>
            <p:nvPr/>
          </p:nvSpPr>
          <p:spPr bwMode="gray">
            <a:xfrm>
              <a:off x="7831878" y="2619977"/>
              <a:ext cx="9471" cy="20295"/>
            </a:xfrm>
            <a:custGeom>
              <a:avLst/>
              <a:gdLst>
                <a:gd name="T0" fmla="*/ 3 w 4"/>
                <a:gd name="T1" fmla="*/ 0 h 8"/>
                <a:gd name="T2" fmla="*/ 4 w 4"/>
                <a:gd name="T3" fmla="*/ 1 h 8"/>
                <a:gd name="T4" fmla="*/ 4 w 4"/>
                <a:gd name="T5" fmla="*/ 2 h 8"/>
                <a:gd name="T6" fmla="*/ 4 w 4"/>
                <a:gd name="T7" fmla="*/ 4 h 8"/>
                <a:gd name="T8" fmla="*/ 3 w 4"/>
                <a:gd name="T9" fmla="*/ 7 h 8"/>
                <a:gd name="T10" fmla="*/ 3 w 4"/>
                <a:gd name="T11" fmla="*/ 8 h 8"/>
                <a:gd name="T12" fmla="*/ 3 w 4"/>
                <a:gd name="T13" fmla="*/ 7 h 8"/>
                <a:gd name="T14" fmla="*/ 3 w 4"/>
                <a:gd name="T15" fmla="*/ 4 h 8"/>
                <a:gd name="T16" fmla="*/ 2 w 4"/>
                <a:gd name="T17" fmla="*/ 3 h 8"/>
                <a:gd name="T18" fmla="*/ 0 w 4"/>
                <a:gd name="T19" fmla="*/ 3 h 8"/>
                <a:gd name="T20" fmla="*/ 1 w 4"/>
                <a:gd name="T21" fmla="*/ 2 h 8"/>
                <a:gd name="T22" fmla="*/ 3 w 4"/>
                <a:gd name="T23" fmla="*/ 2 h 8"/>
                <a:gd name="T24" fmla="*/ 3 w 4"/>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8">
                  <a:moveTo>
                    <a:pt x="3" y="0"/>
                  </a:moveTo>
                  <a:cubicBezTo>
                    <a:pt x="3" y="0"/>
                    <a:pt x="3" y="1"/>
                    <a:pt x="4" y="1"/>
                  </a:cubicBezTo>
                  <a:cubicBezTo>
                    <a:pt x="4" y="1"/>
                    <a:pt x="4" y="1"/>
                    <a:pt x="4" y="2"/>
                  </a:cubicBezTo>
                  <a:cubicBezTo>
                    <a:pt x="4" y="2"/>
                    <a:pt x="4" y="3"/>
                    <a:pt x="4" y="4"/>
                  </a:cubicBezTo>
                  <a:cubicBezTo>
                    <a:pt x="4" y="5"/>
                    <a:pt x="4" y="6"/>
                    <a:pt x="3" y="7"/>
                  </a:cubicBezTo>
                  <a:cubicBezTo>
                    <a:pt x="3" y="8"/>
                    <a:pt x="3" y="8"/>
                    <a:pt x="3" y="8"/>
                  </a:cubicBezTo>
                  <a:cubicBezTo>
                    <a:pt x="2" y="8"/>
                    <a:pt x="2" y="8"/>
                    <a:pt x="3" y="7"/>
                  </a:cubicBezTo>
                  <a:cubicBezTo>
                    <a:pt x="3" y="6"/>
                    <a:pt x="3" y="5"/>
                    <a:pt x="3" y="4"/>
                  </a:cubicBezTo>
                  <a:cubicBezTo>
                    <a:pt x="3" y="4"/>
                    <a:pt x="2" y="3"/>
                    <a:pt x="2" y="3"/>
                  </a:cubicBezTo>
                  <a:cubicBezTo>
                    <a:pt x="1" y="3"/>
                    <a:pt x="1" y="3"/>
                    <a:pt x="0" y="3"/>
                  </a:cubicBezTo>
                  <a:cubicBezTo>
                    <a:pt x="0" y="2"/>
                    <a:pt x="1" y="1"/>
                    <a:pt x="1" y="2"/>
                  </a:cubicBezTo>
                  <a:cubicBezTo>
                    <a:pt x="2" y="2"/>
                    <a:pt x="3" y="2"/>
                    <a:pt x="3" y="2"/>
                  </a:cubicBezTo>
                  <a:cubicBezTo>
                    <a:pt x="3" y="1"/>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01" name="Freeform 781">
              <a:extLst>
                <a:ext uri="{FF2B5EF4-FFF2-40B4-BE49-F238E27FC236}">
                  <a16:creationId xmlns:a16="http://schemas.microsoft.com/office/drawing/2014/main" id="{8CD2CFFD-7FC9-4EAF-8656-4BBC00CBA9FC}"/>
                </a:ext>
              </a:extLst>
            </p:cNvPr>
            <p:cNvSpPr>
              <a:spLocks/>
            </p:cNvSpPr>
            <p:nvPr/>
          </p:nvSpPr>
          <p:spPr bwMode="gray">
            <a:xfrm>
              <a:off x="7833231" y="2611859"/>
              <a:ext cx="5412" cy="10824"/>
            </a:xfrm>
            <a:custGeom>
              <a:avLst/>
              <a:gdLst>
                <a:gd name="T0" fmla="*/ 1 w 2"/>
                <a:gd name="T1" fmla="*/ 4 h 4"/>
                <a:gd name="T2" fmla="*/ 0 w 2"/>
                <a:gd name="T3" fmla="*/ 2 h 4"/>
                <a:gd name="T4" fmla="*/ 1 w 2"/>
                <a:gd name="T5" fmla="*/ 1 h 4"/>
                <a:gd name="T6" fmla="*/ 2 w 2"/>
                <a:gd name="T7" fmla="*/ 0 h 4"/>
                <a:gd name="T8" fmla="*/ 2 w 2"/>
                <a:gd name="T9" fmla="*/ 2 h 4"/>
                <a:gd name="T10" fmla="*/ 1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1" y="4"/>
                  </a:moveTo>
                  <a:cubicBezTo>
                    <a:pt x="1" y="3"/>
                    <a:pt x="0" y="3"/>
                    <a:pt x="0" y="2"/>
                  </a:cubicBezTo>
                  <a:cubicBezTo>
                    <a:pt x="1" y="2"/>
                    <a:pt x="1" y="2"/>
                    <a:pt x="1" y="1"/>
                  </a:cubicBezTo>
                  <a:cubicBezTo>
                    <a:pt x="1" y="1"/>
                    <a:pt x="2" y="0"/>
                    <a:pt x="2" y="0"/>
                  </a:cubicBezTo>
                  <a:cubicBezTo>
                    <a:pt x="2" y="0"/>
                    <a:pt x="2" y="0"/>
                    <a:pt x="2" y="2"/>
                  </a:cubicBezTo>
                  <a:cubicBezTo>
                    <a:pt x="1" y="4"/>
                    <a:pt x="2" y="4"/>
                    <a:pt x="1"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02" name="Freeform 782">
              <a:extLst>
                <a:ext uri="{FF2B5EF4-FFF2-40B4-BE49-F238E27FC236}">
                  <a16:creationId xmlns:a16="http://schemas.microsoft.com/office/drawing/2014/main" id="{E03F1989-E017-4D22-828D-7FF3253F203D}"/>
                </a:ext>
              </a:extLst>
            </p:cNvPr>
            <p:cNvSpPr>
              <a:spLocks/>
            </p:cNvSpPr>
            <p:nvPr/>
          </p:nvSpPr>
          <p:spPr bwMode="gray">
            <a:xfrm>
              <a:off x="7841349" y="2609153"/>
              <a:ext cx="2706" cy="8118"/>
            </a:xfrm>
            <a:custGeom>
              <a:avLst/>
              <a:gdLst>
                <a:gd name="T0" fmla="*/ 0 w 1"/>
                <a:gd name="T1" fmla="*/ 1 h 3"/>
                <a:gd name="T2" fmla="*/ 0 w 1"/>
                <a:gd name="T3" fmla="*/ 2 h 3"/>
                <a:gd name="T4" fmla="*/ 1 w 1"/>
                <a:gd name="T5" fmla="*/ 3 h 3"/>
                <a:gd name="T6" fmla="*/ 0 w 1"/>
                <a:gd name="T7" fmla="*/ 1 h 3"/>
              </a:gdLst>
              <a:ahLst/>
              <a:cxnLst>
                <a:cxn ang="0">
                  <a:pos x="T0" y="T1"/>
                </a:cxn>
                <a:cxn ang="0">
                  <a:pos x="T2" y="T3"/>
                </a:cxn>
                <a:cxn ang="0">
                  <a:pos x="T4" y="T5"/>
                </a:cxn>
                <a:cxn ang="0">
                  <a:pos x="T6" y="T7"/>
                </a:cxn>
              </a:cxnLst>
              <a:rect l="0" t="0" r="r" b="b"/>
              <a:pathLst>
                <a:path w="1" h="3">
                  <a:moveTo>
                    <a:pt x="0" y="1"/>
                  </a:moveTo>
                  <a:cubicBezTo>
                    <a:pt x="0" y="0"/>
                    <a:pt x="0" y="1"/>
                    <a:pt x="0" y="2"/>
                  </a:cubicBezTo>
                  <a:cubicBezTo>
                    <a:pt x="0" y="3"/>
                    <a:pt x="0" y="3"/>
                    <a:pt x="1" y="3"/>
                  </a:cubicBezTo>
                  <a:cubicBezTo>
                    <a:pt x="1" y="3"/>
                    <a:pt x="1"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03" name="Freeform 783">
              <a:extLst>
                <a:ext uri="{FF2B5EF4-FFF2-40B4-BE49-F238E27FC236}">
                  <a16:creationId xmlns:a16="http://schemas.microsoft.com/office/drawing/2014/main" id="{1554DB66-D2D8-411C-967C-8F898C4E6E25}"/>
                </a:ext>
              </a:extLst>
            </p:cNvPr>
            <p:cNvSpPr>
              <a:spLocks/>
            </p:cNvSpPr>
            <p:nvPr/>
          </p:nvSpPr>
          <p:spPr bwMode="gray">
            <a:xfrm>
              <a:off x="7844055" y="2606447"/>
              <a:ext cx="2706" cy="5412"/>
            </a:xfrm>
            <a:custGeom>
              <a:avLst/>
              <a:gdLst>
                <a:gd name="T0" fmla="*/ 0 w 1"/>
                <a:gd name="T1" fmla="*/ 0 h 2"/>
                <a:gd name="T2" fmla="*/ 0 w 1"/>
                <a:gd name="T3" fmla="*/ 1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1" y="2"/>
                    <a:pt x="1" y="2"/>
                    <a:pt x="1" y="1"/>
                  </a:cubicBezTo>
                  <a:cubicBezTo>
                    <a:pt x="1"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04" name="Freeform 784">
              <a:extLst>
                <a:ext uri="{FF2B5EF4-FFF2-40B4-BE49-F238E27FC236}">
                  <a16:creationId xmlns:a16="http://schemas.microsoft.com/office/drawing/2014/main" id="{198BDA66-A2E1-4385-BDEF-7508478961A0}"/>
                </a:ext>
              </a:extLst>
            </p:cNvPr>
            <p:cNvSpPr>
              <a:spLocks/>
            </p:cNvSpPr>
            <p:nvPr/>
          </p:nvSpPr>
          <p:spPr bwMode="gray">
            <a:xfrm>
              <a:off x="7844055" y="2611859"/>
              <a:ext cx="2706" cy="5412"/>
            </a:xfrm>
            <a:custGeom>
              <a:avLst/>
              <a:gdLst>
                <a:gd name="T0" fmla="*/ 1 w 1"/>
                <a:gd name="T1" fmla="*/ 1 h 2"/>
                <a:gd name="T2" fmla="*/ 0 w 1"/>
                <a:gd name="T3" fmla="*/ 2 h 2"/>
                <a:gd name="T4" fmla="*/ 1 w 1"/>
                <a:gd name="T5" fmla="*/ 1 h 2"/>
              </a:gdLst>
              <a:ahLst/>
              <a:cxnLst>
                <a:cxn ang="0">
                  <a:pos x="T0" y="T1"/>
                </a:cxn>
                <a:cxn ang="0">
                  <a:pos x="T2" y="T3"/>
                </a:cxn>
                <a:cxn ang="0">
                  <a:pos x="T4" y="T5"/>
                </a:cxn>
              </a:cxnLst>
              <a:rect l="0" t="0" r="r" b="b"/>
              <a:pathLst>
                <a:path w="1" h="2">
                  <a:moveTo>
                    <a:pt x="1" y="1"/>
                  </a:moveTo>
                  <a:cubicBezTo>
                    <a:pt x="0" y="0"/>
                    <a:pt x="0" y="1"/>
                    <a:pt x="0" y="2"/>
                  </a:cubicBezTo>
                  <a:cubicBezTo>
                    <a:pt x="1" y="2"/>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05" name="Freeform 785">
              <a:extLst>
                <a:ext uri="{FF2B5EF4-FFF2-40B4-BE49-F238E27FC236}">
                  <a16:creationId xmlns:a16="http://schemas.microsoft.com/office/drawing/2014/main" id="{92424079-23EB-4DD4-A965-BCC8AB714BD6}"/>
                </a:ext>
              </a:extLst>
            </p:cNvPr>
            <p:cNvSpPr>
              <a:spLocks/>
            </p:cNvSpPr>
            <p:nvPr/>
          </p:nvSpPr>
          <p:spPr bwMode="gray">
            <a:xfrm>
              <a:off x="7745287" y="2573975"/>
              <a:ext cx="5412" cy="12177"/>
            </a:xfrm>
            <a:custGeom>
              <a:avLst/>
              <a:gdLst>
                <a:gd name="T0" fmla="*/ 1 w 2"/>
                <a:gd name="T1" fmla="*/ 2 h 5"/>
                <a:gd name="T2" fmla="*/ 0 w 2"/>
                <a:gd name="T3" fmla="*/ 1 h 5"/>
                <a:gd name="T4" fmla="*/ 1 w 2"/>
                <a:gd name="T5" fmla="*/ 4 h 5"/>
                <a:gd name="T6" fmla="*/ 1 w 2"/>
                <a:gd name="T7" fmla="*/ 2 h 5"/>
              </a:gdLst>
              <a:ahLst/>
              <a:cxnLst>
                <a:cxn ang="0">
                  <a:pos x="T0" y="T1"/>
                </a:cxn>
                <a:cxn ang="0">
                  <a:pos x="T2" y="T3"/>
                </a:cxn>
                <a:cxn ang="0">
                  <a:pos x="T4" y="T5"/>
                </a:cxn>
                <a:cxn ang="0">
                  <a:pos x="T6" y="T7"/>
                </a:cxn>
              </a:cxnLst>
              <a:rect l="0" t="0" r="r" b="b"/>
              <a:pathLst>
                <a:path w="2" h="5">
                  <a:moveTo>
                    <a:pt x="1" y="2"/>
                  </a:moveTo>
                  <a:cubicBezTo>
                    <a:pt x="1" y="1"/>
                    <a:pt x="0" y="0"/>
                    <a:pt x="0" y="1"/>
                  </a:cubicBezTo>
                  <a:cubicBezTo>
                    <a:pt x="0" y="3"/>
                    <a:pt x="0" y="3"/>
                    <a:pt x="1" y="4"/>
                  </a:cubicBezTo>
                  <a:cubicBezTo>
                    <a:pt x="2" y="5"/>
                    <a:pt x="2" y="3"/>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06" name="Freeform 786">
              <a:extLst>
                <a:ext uri="{FF2B5EF4-FFF2-40B4-BE49-F238E27FC236}">
                  <a16:creationId xmlns:a16="http://schemas.microsoft.com/office/drawing/2014/main" id="{2946E83B-FEC1-47C0-9174-6FF04F1ADD48}"/>
                </a:ext>
              </a:extLst>
            </p:cNvPr>
            <p:cNvSpPr>
              <a:spLocks/>
            </p:cNvSpPr>
            <p:nvPr/>
          </p:nvSpPr>
          <p:spPr bwMode="gray">
            <a:xfrm>
              <a:off x="7753405" y="2546916"/>
              <a:ext cx="2706" cy="8118"/>
            </a:xfrm>
            <a:custGeom>
              <a:avLst/>
              <a:gdLst>
                <a:gd name="T0" fmla="*/ 0 w 1"/>
                <a:gd name="T1" fmla="*/ 1 h 3"/>
                <a:gd name="T2" fmla="*/ 0 w 1"/>
                <a:gd name="T3" fmla="*/ 2 h 3"/>
                <a:gd name="T4" fmla="*/ 0 w 1"/>
                <a:gd name="T5" fmla="*/ 2 h 3"/>
                <a:gd name="T6" fmla="*/ 0 w 1"/>
                <a:gd name="T7" fmla="*/ 1 h 3"/>
              </a:gdLst>
              <a:ahLst/>
              <a:cxnLst>
                <a:cxn ang="0">
                  <a:pos x="T0" y="T1"/>
                </a:cxn>
                <a:cxn ang="0">
                  <a:pos x="T2" y="T3"/>
                </a:cxn>
                <a:cxn ang="0">
                  <a:pos x="T4" y="T5"/>
                </a:cxn>
                <a:cxn ang="0">
                  <a:pos x="T6" y="T7"/>
                </a:cxn>
              </a:cxnLst>
              <a:rect l="0" t="0" r="r" b="b"/>
              <a:pathLst>
                <a:path w="1" h="3">
                  <a:moveTo>
                    <a:pt x="0" y="1"/>
                  </a:moveTo>
                  <a:cubicBezTo>
                    <a:pt x="0" y="0"/>
                    <a:pt x="0" y="2"/>
                    <a:pt x="0" y="2"/>
                  </a:cubicBezTo>
                  <a:cubicBezTo>
                    <a:pt x="0" y="3"/>
                    <a:pt x="0" y="2"/>
                    <a:pt x="0" y="2"/>
                  </a:cubicBezTo>
                  <a:cubicBezTo>
                    <a:pt x="1" y="2"/>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07" name="Freeform 787">
              <a:extLst>
                <a:ext uri="{FF2B5EF4-FFF2-40B4-BE49-F238E27FC236}">
                  <a16:creationId xmlns:a16="http://schemas.microsoft.com/office/drawing/2014/main" id="{B5F5C83E-3358-46FB-9FBE-1B2BF3EC270C}"/>
                </a:ext>
              </a:extLst>
            </p:cNvPr>
            <p:cNvSpPr>
              <a:spLocks/>
            </p:cNvSpPr>
            <p:nvPr/>
          </p:nvSpPr>
          <p:spPr bwMode="gray">
            <a:xfrm>
              <a:off x="7747993" y="2565857"/>
              <a:ext cx="2706" cy="8118"/>
            </a:xfrm>
            <a:custGeom>
              <a:avLst/>
              <a:gdLst>
                <a:gd name="T0" fmla="*/ 0 w 1"/>
                <a:gd name="T1" fmla="*/ 0 h 3"/>
                <a:gd name="T2" fmla="*/ 1 w 1"/>
                <a:gd name="T3" fmla="*/ 2 h 3"/>
                <a:gd name="T4" fmla="*/ 1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0"/>
                    <a:pt x="0" y="1"/>
                    <a:pt x="1" y="2"/>
                  </a:cubicBezTo>
                  <a:cubicBezTo>
                    <a:pt x="1" y="3"/>
                    <a:pt x="1" y="3"/>
                    <a:pt x="1" y="2"/>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08" name="Freeform 788">
              <a:extLst>
                <a:ext uri="{FF2B5EF4-FFF2-40B4-BE49-F238E27FC236}">
                  <a16:creationId xmlns:a16="http://schemas.microsoft.com/office/drawing/2014/main" id="{DA0CAB60-10A8-4AC4-AC4C-E84725267595}"/>
                </a:ext>
              </a:extLst>
            </p:cNvPr>
            <p:cNvSpPr>
              <a:spLocks/>
            </p:cNvSpPr>
            <p:nvPr/>
          </p:nvSpPr>
          <p:spPr bwMode="gray">
            <a:xfrm>
              <a:off x="7738523" y="2546916"/>
              <a:ext cx="12177" cy="16236"/>
            </a:xfrm>
            <a:custGeom>
              <a:avLst/>
              <a:gdLst>
                <a:gd name="T0" fmla="*/ 2 w 5"/>
                <a:gd name="T1" fmla="*/ 5 h 6"/>
                <a:gd name="T2" fmla="*/ 1 w 5"/>
                <a:gd name="T3" fmla="*/ 5 h 6"/>
                <a:gd name="T4" fmla="*/ 1 w 5"/>
                <a:gd name="T5" fmla="*/ 3 h 6"/>
                <a:gd name="T6" fmla="*/ 2 w 5"/>
                <a:gd name="T7" fmla="*/ 4 h 6"/>
                <a:gd name="T8" fmla="*/ 2 w 5"/>
                <a:gd name="T9" fmla="*/ 2 h 6"/>
                <a:gd name="T10" fmla="*/ 2 w 5"/>
                <a:gd name="T11" fmla="*/ 2 h 6"/>
                <a:gd name="T12" fmla="*/ 3 w 5"/>
                <a:gd name="T13" fmla="*/ 3 h 6"/>
                <a:gd name="T14" fmla="*/ 3 w 5"/>
                <a:gd name="T15" fmla="*/ 1 h 6"/>
                <a:gd name="T16" fmla="*/ 5 w 5"/>
                <a:gd name="T17" fmla="*/ 4 h 6"/>
                <a:gd name="T18" fmla="*/ 4 w 5"/>
                <a:gd name="T19" fmla="*/ 6 h 6"/>
                <a:gd name="T20" fmla="*/ 2 w 5"/>
                <a:gd name="T2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2" y="5"/>
                  </a:moveTo>
                  <a:cubicBezTo>
                    <a:pt x="1" y="5"/>
                    <a:pt x="1" y="6"/>
                    <a:pt x="1" y="5"/>
                  </a:cubicBezTo>
                  <a:cubicBezTo>
                    <a:pt x="0" y="3"/>
                    <a:pt x="1" y="3"/>
                    <a:pt x="1" y="3"/>
                  </a:cubicBezTo>
                  <a:cubicBezTo>
                    <a:pt x="1" y="3"/>
                    <a:pt x="2" y="4"/>
                    <a:pt x="2" y="4"/>
                  </a:cubicBezTo>
                  <a:cubicBezTo>
                    <a:pt x="2" y="4"/>
                    <a:pt x="2" y="3"/>
                    <a:pt x="2" y="2"/>
                  </a:cubicBezTo>
                  <a:cubicBezTo>
                    <a:pt x="1" y="1"/>
                    <a:pt x="2" y="1"/>
                    <a:pt x="2" y="2"/>
                  </a:cubicBezTo>
                  <a:cubicBezTo>
                    <a:pt x="3" y="2"/>
                    <a:pt x="4" y="4"/>
                    <a:pt x="3" y="3"/>
                  </a:cubicBezTo>
                  <a:cubicBezTo>
                    <a:pt x="3" y="2"/>
                    <a:pt x="2" y="0"/>
                    <a:pt x="3" y="1"/>
                  </a:cubicBezTo>
                  <a:cubicBezTo>
                    <a:pt x="3" y="1"/>
                    <a:pt x="5" y="3"/>
                    <a:pt x="5" y="4"/>
                  </a:cubicBezTo>
                  <a:cubicBezTo>
                    <a:pt x="5" y="5"/>
                    <a:pt x="5" y="6"/>
                    <a:pt x="4" y="6"/>
                  </a:cubicBezTo>
                  <a:cubicBezTo>
                    <a:pt x="4" y="5"/>
                    <a:pt x="3" y="5"/>
                    <a:pt x="2"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09" name="Freeform 789">
              <a:extLst>
                <a:ext uri="{FF2B5EF4-FFF2-40B4-BE49-F238E27FC236}">
                  <a16:creationId xmlns:a16="http://schemas.microsoft.com/office/drawing/2014/main" id="{6B5B4A72-0B0B-4B52-BD00-EDC1CE598616}"/>
                </a:ext>
              </a:extLst>
            </p:cNvPr>
            <p:cNvSpPr>
              <a:spLocks/>
            </p:cNvSpPr>
            <p:nvPr/>
          </p:nvSpPr>
          <p:spPr bwMode="gray">
            <a:xfrm>
              <a:off x="7469279" y="2387264"/>
              <a:ext cx="175887" cy="121768"/>
            </a:xfrm>
            <a:custGeom>
              <a:avLst/>
              <a:gdLst>
                <a:gd name="T0" fmla="*/ 23 w 68"/>
                <a:gd name="T1" fmla="*/ 41 h 47"/>
                <a:gd name="T2" fmla="*/ 20 w 68"/>
                <a:gd name="T3" fmla="*/ 41 h 47"/>
                <a:gd name="T4" fmla="*/ 17 w 68"/>
                <a:gd name="T5" fmla="*/ 40 h 47"/>
                <a:gd name="T6" fmla="*/ 10 w 68"/>
                <a:gd name="T7" fmla="*/ 41 h 47"/>
                <a:gd name="T8" fmla="*/ 14 w 68"/>
                <a:gd name="T9" fmla="*/ 37 h 47"/>
                <a:gd name="T10" fmla="*/ 18 w 68"/>
                <a:gd name="T11" fmla="*/ 32 h 47"/>
                <a:gd name="T12" fmla="*/ 17 w 68"/>
                <a:gd name="T13" fmla="*/ 29 h 47"/>
                <a:gd name="T14" fmla="*/ 12 w 68"/>
                <a:gd name="T15" fmla="*/ 28 h 47"/>
                <a:gd name="T16" fmla="*/ 9 w 68"/>
                <a:gd name="T17" fmla="*/ 26 h 47"/>
                <a:gd name="T18" fmla="*/ 4 w 68"/>
                <a:gd name="T19" fmla="*/ 27 h 47"/>
                <a:gd name="T20" fmla="*/ 6 w 68"/>
                <a:gd name="T21" fmla="*/ 23 h 47"/>
                <a:gd name="T22" fmla="*/ 10 w 68"/>
                <a:gd name="T23" fmla="*/ 22 h 47"/>
                <a:gd name="T24" fmla="*/ 16 w 68"/>
                <a:gd name="T25" fmla="*/ 21 h 47"/>
                <a:gd name="T26" fmla="*/ 14 w 68"/>
                <a:gd name="T27" fmla="*/ 18 h 47"/>
                <a:gd name="T28" fmla="*/ 14 w 68"/>
                <a:gd name="T29" fmla="*/ 14 h 47"/>
                <a:gd name="T30" fmla="*/ 11 w 68"/>
                <a:gd name="T31" fmla="*/ 16 h 47"/>
                <a:gd name="T32" fmla="*/ 7 w 68"/>
                <a:gd name="T33" fmla="*/ 16 h 47"/>
                <a:gd name="T34" fmla="*/ 1 w 68"/>
                <a:gd name="T35" fmla="*/ 16 h 47"/>
                <a:gd name="T36" fmla="*/ 4 w 68"/>
                <a:gd name="T37" fmla="*/ 14 h 47"/>
                <a:gd name="T38" fmla="*/ 6 w 68"/>
                <a:gd name="T39" fmla="*/ 13 h 47"/>
                <a:gd name="T40" fmla="*/ 5 w 68"/>
                <a:gd name="T41" fmla="*/ 10 h 47"/>
                <a:gd name="T42" fmla="*/ 7 w 68"/>
                <a:gd name="T43" fmla="*/ 8 h 47"/>
                <a:gd name="T44" fmla="*/ 11 w 68"/>
                <a:gd name="T45" fmla="*/ 8 h 47"/>
                <a:gd name="T46" fmla="*/ 10 w 68"/>
                <a:gd name="T47" fmla="*/ 6 h 47"/>
                <a:gd name="T48" fmla="*/ 9 w 68"/>
                <a:gd name="T49" fmla="*/ 3 h 47"/>
                <a:gd name="T50" fmla="*/ 15 w 68"/>
                <a:gd name="T51" fmla="*/ 4 h 47"/>
                <a:gd name="T52" fmla="*/ 20 w 68"/>
                <a:gd name="T53" fmla="*/ 10 h 47"/>
                <a:gd name="T54" fmla="*/ 19 w 68"/>
                <a:gd name="T55" fmla="*/ 15 h 47"/>
                <a:gd name="T56" fmla="*/ 21 w 68"/>
                <a:gd name="T57" fmla="*/ 17 h 47"/>
                <a:gd name="T58" fmla="*/ 26 w 68"/>
                <a:gd name="T59" fmla="*/ 13 h 47"/>
                <a:gd name="T60" fmla="*/ 29 w 68"/>
                <a:gd name="T61" fmla="*/ 10 h 47"/>
                <a:gd name="T62" fmla="*/ 33 w 68"/>
                <a:gd name="T63" fmla="*/ 6 h 47"/>
                <a:gd name="T64" fmla="*/ 39 w 68"/>
                <a:gd name="T65" fmla="*/ 11 h 47"/>
                <a:gd name="T66" fmla="*/ 41 w 68"/>
                <a:gd name="T67" fmla="*/ 6 h 47"/>
                <a:gd name="T68" fmla="*/ 48 w 68"/>
                <a:gd name="T69" fmla="*/ 6 h 47"/>
                <a:gd name="T70" fmla="*/ 51 w 68"/>
                <a:gd name="T71" fmla="*/ 1 h 47"/>
                <a:gd name="T72" fmla="*/ 56 w 68"/>
                <a:gd name="T73" fmla="*/ 6 h 47"/>
                <a:gd name="T74" fmla="*/ 58 w 68"/>
                <a:gd name="T75" fmla="*/ 4 h 47"/>
                <a:gd name="T76" fmla="*/ 60 w 68"/>
                <a:gd name="T77" fmla="*/ 10 h 47"/>
                <a:gd name="T78" fmla="*/ 63 w 68"/>
                <a:gd name="T79" fmla="*/ 13 h 47"/>
                <a:gd name="T80" fmla="*/ 65 w 68"/>
                <a:gd name="T81" fmla="*/ 18 h 47"/>
                <a:gd name="T82" fmla="*/ 65 w 68"/>
                <a:gd name="T83" fmla="*/ 23 h 47"/>
                <a:gd name="T84" fmla="*/ 65 w 68"/>
                <a:gd name="T85" fmla="*/ 26 h 47"/>
                <a:gd name="T86" fmla="*/ 61 w 68"/>
                <a:gd name="T87" fmla="*/ 29 h 47"/>
                <a:gd name="T88" fmla="*/ 56 w 68"/>
                <a:gd name="T89" fmla="*/ 34 h 47"/>
                <a:gd name="T90" fmla="*/ 48 w 68"/>
                <a:gd name="T91" fmla="*/ 40 h 47"/>
                <a:gd name="T92" fmla="*/ 41 w 68"/>
                <a:gd name="T93" fmla="*/ 42 h 47"/>
                <a:gd name="T94" fmla="*/ 33 w 68"/>
                <a:gd name="T9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47">
                  <a:moveTo>
                    <a:pt x="25" y="45"/>
                  </a:moveTo>
                  <a:cubicBezTo>
                    <a:pt x="24" y="44"/>
                    <a:pt x="24" y="43"/>
                    <a:pt x="24" y="42"/>
                  </a:cubicBezTo>
                  <a:cubicBezTo>
                    <a:pt x="24" y="42"/>
                    <a:pt x="25" y="42"/>
                    <a:pt x="24" y="41"/>
                  </a:cubicBezTo>
                  <a:cubicBezTo>
                    <a:pt x="24" y="40"/>
                    <a:pt x="24" y="40"/>
                    <a:pt x="23" y="41"/>
                  </a:cubicBezTo>
                  <a:cubicBezTo>
                    <a:pt x="23" y="42"/>
                    <a:pt x="22" y="42"/>
                    <a:pt x="22" y="42"/>
                  </a:cubicBezTo>
                  <a:cubicBezTo>
                    <a:pt x="22" y="41"/>
                    <a:pt x="23" y="40"/>
                    <a:pt x="22" y="40"/>
                  </a:cubicBezTo>
                  <a:cubicBezTo>
                    <a:pt x="22" y="40"/>
                    <a:pt x="21" y="41"/>
                    <a:pt x="21" y="41"/>
                  </a:cubicBezTo>
                  <a:cubicBezTo>
                    <a:pt x="20" y="41"/>
                    <a:pt x="20" y="41"/>
                    <a:pt x="20" y="41"/>
                  </a:cubicBezTo>
                  <a:cubicBezTo>
                    <a:pt x="20" y="41"/>
                    <a:pt x="20" y="41"/>
                    <a:pt x="20" y="40"/>
                  </a:cubicBezTo>
                  <a:cubicBezTo>
                    <a:pt x="20" y="39"/>
                    <a:pt x="20" y="38"/>
                    <a:pt x="20" y="38"/>
                  </a:cubicBezTo>
                  <a:cubicBezTo>
                    <a:pt x="19" y="38"/>
                    <a:pt x="19" y="39"/>
                    <a:pt x="18" y="39"/>
                  </a:cubicBezTo>
                  <a:cubicBezTo>
                    <a:pt x="18" y="40"/>
                    <a:pt x="18" y="40"/>
                    <a:pt x="17" y="40"/>
                  </a:cubicBezTo>
                  <a:cubicBezTo>
                    <a:pt x="16" y="40"/>
                    <a:pt x="16" y="40"/>
                    <a:pt x="15" y="40"/>
                  </a:cubicBezTo>
                  <a:cubicBezTo>
                    <a:pt x="15" y="40"/>
                    <a:pt x="14" y="40"/>
                    <a:pt x="13" y="40"/>
                  </a:cubicBezTo>
                  <a:cubicBezTo>
                    <a:pt x="13" y="40"/>
                    <a:pt x="13" y="40"/>
                    <a:pt x="12" y="40"/>
                  </a:cubicBezTo>
                  <a:cubicBezTo>
                    <a:pt x="11" y="40"/>
                    <a:pt x="10" y="42"/>
                    <a:pt x="10" y="41"/>
                  </a:cubicBezTo>
                  <a:cubicBezTo>
                    <a:pt x="9" y="40"/>
                    <a:pt x="10" y="39"/>
                    <a:pt x="10" y="37"/>
                  </a:cubicBezTo>
                  <a:cubicBezTo>
                    <a:pt x="10" y="36"/>
                    <a:pt x="10" y="37"/>
                    <a:pt x="11" y="38"/>
                  </a:cubicBezTo>
                  <a:cubicBezTo>
                    <a:pt x="11" y="39"/>
                    <a:pt x="12" y="39"/>
                    <a:pt x="12" y="38"/>
                  </a:cubicBezTo>
                  <a:cubicBezTo>
                    <a:pt x="13" y="38"/>
                    <a:pt x="13" y="37"/>
                    <a:pt x="14" y="37"/>
                  </a:cubicBezTo>
                  <a:cubicBezTo>
                    <a:pt x="15" y="37"/>
                    <a:pt x="16" y="36"/>
                    <a:pt x="15" y="36"/>
                  </a:cubicBezTo>
                  <a:cubicBezTo>
                    <a:pt x="15" y="35"/>
                    <a:pt x="15" y="34"/>
                    <a:pt x="16" y="34"/>
                  </a:cubicBezTo>
                  <a:cubicBezTo>
                    <a:pt x="16" y="33"/>
                    <a:pt x="16" y="33"/>
                    <a:pt x="17" y="33"/>
                  </a:cubicBezTo>
                  <a:cubicBezTo>
                    <a:pt x="17" y="32"/>
                    <a:pt x="19" y="32"/>
                    <a:pt x="18" y="32"/>
                  </a:cubicBezTo>
                  <a:cubicBezTo>
                    <a:pt x="17" y="31"/>
                    <a:pt x="16" y="32"/>
                    <a:pt x="15" y="33"/>
                  </a:cubicBezTo>
                  <a:cubicBezTo>
                    <a:pt x="15" y="34"/>
                    <a:pt x="14" y="33"/>
                    <a:pt x="14" y="32"/>
                  </a:cubicBezTo>
                  <a:cubicBezTo>
                    <a:pt x="14" y="31"/>
                    <a:pt x="15" y="31"/>
                    <a:pt x="15" y="30"/>
                  </a:cubicBezTo>
                  <a:cubicBezTo>
                    <a:pt x="16" y="30"/>
                    <a:pt x="16" y="30"/>
                    <a:pt x="17" y="29"/>
                  </a:cubicBezTo>
                  <a:cubicBezTo>
                    <a:pt x="17" y="29"/>
                    <a:pt x="17" y="28"/>
                    <a:pt x="16" y="28"/>
                  </a:cubicBezTo>
                  <a:cubicBezTo>
                    <a:pt x="15" y="29"/>
                    <a:pt x="15" y="30"/>
                    <a:pt x="14" y="30"/>
                  </a:cubicBezTo>
                  <a:cubicBezTo>
                    <a:pt x="13" y="31"/>
                    <a:pt x="13" y="31"/>
                    <a:pt x="13" y="30"/>
                  </a:cubicBezTo>
                  <a:cubicBezTo>
                    <a:pt x="13" y="29"/>
                    <a:pt x="12" y="29"/>
                    <a:pt x="12" y="28"/>
                  </a:cubicBezTo>
                  <a:cubicBezTo>
                    <a:pt x="13" y="28"/>
                    <a:pt x="14" y="27"/>
                    <a:pt x="13" y="27"/>
                  </a:cubicBezTo>
                  <a:cubicBezTo>
                    <a:pt x="13" y="26"/>
                    <a:pt x="12" y="26"/>
                    <a:pt x="12" y="26"/>
                  </a:cubicBezTo>
                  <a:cubicBezTo>
                    <a:pt x="11" y="25"/>
                    <a:pt x="10" y="26"/>
                    <a:pt x="10" y="26"/>
                  </a:cubicBezTo>
                  <a:cubicBezTo>
                    <a:pt x="10" y="26"/>
                    <a:pt x="10" y="27"/>
                    <a:pt x="9" y="26"/>
                  </a:cubicBezTo>
                  <a:cubicBezTo>
                    <a:pt x="9" y="25"/>
                    <a:pt x="9" y="26"/>
                    <a:pt x="8" y="26"/>
                  </a:cubicBezTo>
                  <a:cubicBezTo>
                    <a:pt x="8" y="26"/>
                    <a:pt x="7" y="25"/>
                    <a:pt x="6" y="25"/>
                  </a:cubicBezTo>
                  <a:cubicBezTo>
                    <a:pt x="6" y="25"/>
                    <a:pt x="6" y="26"/>
                    <a:pt x="6" y="26"/>
                  </a:cubicBezTo>
                  <a:cubicBezTo>
                    <a:pt x="5" y="26"/>
                    <a:pt x="5" y="26"/>
                    <a:pt x="4" y="27"/>
                  </a:cubicBezTo>
                  <a:cubicBezTo>
                    <a:pt x="4" y="27"/>
                    <a:pt x="3" y="27"/>
                    <a:pt x="3" y="26"/>
                  </a:cubicBezTo>
                  <a:cubicBezTo>
                    <a:pt x="2" y="26"/>
                    <a:pt x="2" y="24"/>
                    <a:pt x="3" y="24"/>
                  </a:cubicBezTo>
                  <a:cubicBezTo>
                    <a:pt x="3" y="24"/>
                    <a:pt x="4" y="24"/>
                    <a:pt x="4" y="24"/>
                  </a:cubicBezTo>
                  <a:cubicBezTo>
                    <a:pt x="5" y="24"/>
                    <a:pt x="6" y="24"/>
                    <a:pt x="6" y="23"/>
                  </a:cubicBezTo>
                  <a:cubicBezTo>
                    <a:pt x="7" y="23"/>
                    <a:pt x="7" y="24"/>
                    <a:pt x="7" y="23"/>
                  </a:cubicBezTo>
                  <a:cubicBezTo>
                    <a:pt x="8" y="22"/>
                    <a:pt x="8" y="24"/>
                    <a:pt x="8" y="24"/>
                  </a:cubicBezTo>
                  <a:cubicBezTo>
                    <a:pt x="8" y="24"/>
                    <a:pt x="8" y="22"/>
                    <a:pt x="9" y="23"/>
                  </a:cubicBezTo>
                  <a:cubicBezTo>
                    <a:pt x="9" y="23"/>
                    <a:pt x="10" y="22"/>
                    <a:pt x="10" y="22"/>
                  </a:cubicBezTo>
                  <a:cubicBezTo>
                    <a:pt x="10" y="22"/>
                    <a:pt x="11" y="23"/>
                    <a:pt x="11" y="23"/>
                  </a:cubicBezTo>
                  <a:cubicBezTo>
                    <a:pt x="12" y="22"/>
                    <a:pt x="12" y="22"/>
                    <a:pt x="13" y="22"/>
                  </a:cubicBezTo>
                  <a:cubicBezTo>
                    <a:pt x="14" y="23"/>
                    <a:pt x="15" y="23"/>
                    <a:pt x="15" y="22"/>
                  </a:cubicBezTo>
                  <a:cubicBezTo>
                    <a:pt x="16" y="22"/>
                    <a:pt x="16" y="21"/>
                    <a:pt x="16" y="21"/>
                  </a:cubicBezTo>
                  <a:cubicBezTo>
                    <a:pt x="16" y="20"/>
                    <a:pt x="15" y="21"/>
                    <a:pt x="14" y="21"/>
                  </a:cubicBezTo>
                  <a:cubicBezTo>
                    <a:pt x="14" y="21"/>
                    <a:pt x="13" y="21"/>
                    <a:pt x="12" y="21"/>
                  </a:cubicBezTo>
                  <a:cubicBezTo>
                    <a:pt x="12" y="21"/>
                    <a:pt x="11" y="20"/>
                    <a:pt x="12" y="19"/>
                  </a:cubicBezTo>
                  <a:cubicBezTo>
                    <a:pt x="12" y="19"/>
                    <a:pt x="13" y="19"/>
                    <a:pt x="14" y="18"/>
                  </a:cubicBezTo>
                  <a:cubicBezTo>
                    <a:pt x="14" y="18"/>
                    <a:pt x="14" y="17"/>
                    <a:pt x="15" y="17"/>
                  </a:cubicBezTo>
                  <a:cubicBezTo>
                    <a:pt x="16" y="17"/>
                    <a:pt x="17" y="17"/>
                    <a:pt x="17" y="17"/>
                  </a:cubicBezTo>
                  <a:cubicBezTo>
                    <a:pt x="16" y="17"/>
                    <a:pt x="15" y="17"/>
                    <a:pt x="15" y="16"/>
                  </a:cubicBezTo>
                  <a:cubicBezTo>
                    <a:pt x="15" y="15"/>
                    <a:pt x="14" y="13"/>
                    <a:pt x="14" y="14"/>
                  </a:cubicBezTo>
                  <a:cubicBezTo>
                    <a:pt x="14" y="16"/>
                    <a:pt x="14" y="17"/>
                    <a:pt x="14" y="17"/>
                  </a:cubicBezTo>
                  <a:cubicBezTo>
                    <a:pt x="13" y="17"/>
                    <a:pt x="13" y="16"/>
                    <a:pt x="12" y="16"/>
                  </a:cubicBezTo>
                  <a:cubicBezTo>
                    <a:pt x="12" y="15"/>
                    <a:pt x="12" y="14"/>
                    <a:pt x="12" y="14"/>
                  </a:cubicBezTo>
                  <a:cubicBezTo>
                    <a:pt x="12" y="14"/>
                    <a:pt x="11" y="15"/>
                    <a:pt x="11" y="16"/>
                  </a:cubicBezTo>
                  <a:cubicBezTo>
                    <a:pt x="11" y="16"/>
                    <a:pt x="10" y="15"/>
                    <a:pt x="10" y="14"/>
                  </a:cubicBezTo>
                  <a:cubicBezTo>
                    <a:pt x="10" y="14"/>
                    <a:pt x="9" y="14"/>
                    <a:pt x="9" y="15"/>
                  </a:cubicBezTo>
                  <a:cubicBezTo>
                    <a:pt x="9" y="15"/>
                    <a:pt x="8" y="14"/>
                    <a:pt x="8" y="14"/>
                  </a:cubicBezTo>
                  <a:cubicBezTo>
                    <a:pt x="7" y="16"/>
                    <a:pt x="7" y="16"/>
                    <a:pt x="7" y="16"/>
                  </a:cubicBezTo>
                  <a:cubicBezTo>
                    <a:pt x="7" y="16"/>
                    <a:pt x="6" y="15"/>
                    <a:pt x="6" y="16"/>
                  </a:cubicBezTo>
                  <a:cubicBezTo>
                    <a:pt x="6" y="17"/>
                    <a:pt x="5" y="16"/>
                    <a:pt x="4" y="17"/>
                  </a:cubicBezTo>
                  <a:cubicBezTo>
                    <a:pt x="4" y="17"/>
                    <a:pt x="3" y="16"/>
                    <a:pt x="3" y="16"/>
                  </a:cubicBezTo>
                  <a:cubicBezTo>
                    <a:pt x="2" y="15"/>
                    <a:pt x="2" y="16"/>
                    <a:pt x="1" y="16"/>
                  </a:cubicBezTo>
                  <a:cubicBezTo>
                    <a:pt x="0" y="16"/>
                    <a:pt x="0" y="16"/>
                    <a:pt x="0" y="15"/>
                  </a:cubicBezTo>
                  <a:cubicBezTo>
                    <a:pt x="1" y="14"/>
                    <a:pt x="1" y="13"/>
                    <a:pt x="1" y="13"/>
                  </a:cubicBezTo>
                  <a:cubicBezTo>
                    <a:pt x="2" y="14"/>
                    <a:pt x="2" y="14"/>
                    <a:pt x="3" y="14"/>
                  </a:cubicBezTo>
                  <a:cubicBezTo>
                    <a:pt x="3" y="15"/>
                    <a:pt x="4" y="14"/>
                    <a:pt x="4" y="14"/>
                  </a:cubicBezTo>
                  <a:cubicBezTo>
                    <a:pt x="3" y="13"/>
                    <a:pt x="3" y="13"/>
                    <a:pt x="3" y="12"/>
                  </a:cubicBezTo>
                  <a:cubicBezTo>
                    <a:pt x="2" y="12"/>
                    <a:pt x="2" y="11"/>
                    <a:pt x="3" y="11"/>
                  </a:cubicBezTo>
                  <a:cubicBezTo>
                    <a:pt x="3" y="12"/>
                    <a:pt x="4" y="12"/>
                    <a:pt x="5" y="12"/>
                  </a:cubicBezTo>
                  <a:cubicBezTo>
                    <a:pt x="5" y="13"/>
                    <a:pt x="6" y="13"/>
                    <a:pt x="6" y="13"/>
                  </a:cubicBezTo>
                  <a:cubicBezTo>
                    <a:pt x="7" y="13"/>
                    <a:pt x="7" y="12"/>
                    <a:pt x="7" y="12"/>
                  </a:cubicBezTo>
                  <a:cubicBezTo>
                    <a:pt x="7" y="12"/>
                    <a:pt x="6" y="12"/>
                    <a:pt x="5" y="12"/>
                  </a:cubicBezTo>
                  <a:cubicBezTo>
                    <a:pt x="5" y="11"/>
                    <a:pt x="4" y="11"/>
                    <a:pt x="4" y="10"/>
                  </a:cubicBezTo>
                  <a:cubicBezTo>
                    <a:pt x="4" y="10"/>
                    <a:pt x="5" y="9"/>
                    <a:pt x="5" y="10"/>
                  </a:cubicBezTo>
                  <a:cubicBezTo>
                    <a:pt x="6" y="10"/>
                    <a:pt x="6" y="10"/>
                    <a:pt x="7" y="10"/>
                  </a:cubicBezTo>
                  <a:cubicBezTo>
                    <a:pt x="7" y="10"/>
                    <a:pt x="6" y="10"/>
                    <a:pt x="5" y="9"/>
                  </a:cubicBezTo>
                  <a:cubicBezTo>
                    <a:pt x="5" y="8"/>
                    <a:pt x="4" y="8"/>
                    <a:pt x="5" y="7"/>
                  </a:cubicBezTo>
                  <a:cubicBezTo>
                    <a:pt x="6" y="7"/>
                    <a:pt x="7" y="9"/>
                    <a:pt x="7" y="8"/>
                  </a:cubicBezTo>
                  <a:cubicBezTo>
                    <a:pt x="6" y="7"/>
                    <a:pt x="6" y="5"/>
                    <a:pt x="7" y="5"/>
                  </a:cubicBezTo>
                  <a:cubicBezTo>
                    <a:pt x="7" y="5"/>
                    <a:pt x="9" y="6"/>
                    <a:pt x="9" y="6"/>
                  </a:cubicBezTo>
                  <a:cubicBezTo>
                    <a:pt x="9" y="7"/>
                    <a:pt x="9" y="9"/>
                    <a:pt x="10" y="8"/>
                  </a:cubicBezTo>
                  <a:cubicBezTo>
                    <a:pt x="10" y="8"/>
                    <a:pt x="11" y="7"/>
                    <a:pt x="11" y="8"/>
                  </a:cubicBezTo>
                  <a:cubicBezTo>
                    <a:pt x="12" y="8"/>
                    <a:pt x="12" y="10"/>
                    <a:pt x="11" y="10"/>
                  </a:cubicBezTo>
                  <a:cubicBezTo>
                    <a:pt x="11" y="11"/>
                    <a:pt x="12" y="10"/>
                    <a:pt x="12" y="10"/>
                  </a:cubicBezTo>
                  <a:cubicBezTo>
                    <a:pt x="13" y="9"/>
                    <a:pt x="13" y="8"/>
                    <a:pt x="12" y="7"/>
                  </a:cubicBezTo>
                  <a:cubicBezTo>
                    <a:pt x="12" y="7"/>
                    <a:pt x="11" y="7"/>
                    <a:pt x="10" y="6"/>
                  </a:cubicBezTo>
                  <a:cubicBezTo>
                    <a:pt x="10" y="4"/>
                    <a:pt x="10" y="4"/>
                    <a:pt x="11" y="4"/>
                  </a:cubicBezTo>
                  <a:cubicBezTo>
                    <a:pt x="12" y="4"/>
                    <a:pt x="12" y="5"/>
                    <a:pt x="13" y="4"/>
                  </a:cubicBezTo>
                  <a:cubicBezTo>
                    <a:pt x="13" y="4"/>
                    <a:pt x="12" y="4"/>
                    <a:pt x="11" y="4"/>
                  </a:cubicBezTo>
                  <a:cubicBezTo>
                    <a:pt x="10" y="3"/>
                    <a:pt x="9" y="4"/>
                    <a:pt x="9" y="3"/>
                  </a:cubicBezTo>
                  <a:cubicBezTo>
                    <a:pt x="9" y="2"/>
                    <a:pt x="9" y="2"/>
                    <a:pt x="10" y="2"/>
                  </a:cubicBezTo>
                  <a:cubicBezTo>
                    <a:pt x="11" y="1"/>
                    <a:pt x="12" y="2"/>
                    <a:pt x="12" y="2"/>
                  </a:cubicBezTo>
                  <a:cubicBezTo>
                    <a:pt x="12" y="1"/>
                    <a:pt x="13" y="2"/>
                    <a:pt x="13" y="2"/>
                  </a:cubicBezTo>
                  <a:cubicBezTo>
                    <a:pt x="14" y="3"/>
                    <a:pt x="14" y="4"/>
                    <a:pt x="15" y="4"/>
                  </a:cubicBezTo>
                  <a:cubicBezTo>
                    <a:pt x="15" y="4"/>
                    <a:pt x="15" y="4"/>
                    <a:pt x="16" y="5"/>
                  </a:cubicBezTo>
                  <a:cubicBezTo>
                    <a:pt x="17" y="6"/>
                    <a:pt x="17" y="7"/>
                    <a:pt x="18" y="7"/>
                  </a:cubicBezTo>
                  <a:cubicBezTo>
                    <a:pt x="18" y="7"/>
                    <a:pt x="19" y="7"/>
                    <a:pt x="19" y="8"/>
                  </a:cubicBezTo>
                  <a:cubicBezTo>
                    <a:pt x="19" y="9"/>
                    <a:pt x="20" y="9"/>
                    <a:pt x="20" y="10"/>
                  </a:cubicBezTo>
                  <a:cubicBezTo>
                    <a:pt x="20" y="11"/>
                    <a:pt x="19" y="12"/>
                    <a:pt x="19" y="12"/>
                  </a:cubicBezTo>
                  <a:cubicBezTo>
                    <a:pt x="18" y="13"/>
                    <a:pt x="17" y="11"/>
                    <a:pt x="17" y="12"/>
                  </a:cubicBezTo>
                  <a:cubicBezTo>
                    <a:pt x="17" y="12"/>
                    <a:pt x="18" y="13"/>
                    <a:pt x="19" y="13"/>
                  </a:cubicBezTo>
                  <a:cubicBezTo>
                    <a:pt x="19" y="14"/>
                    <a:pt x="19" y="14"/>
                    <a:pt x="19" y="15"/>
                  </a:cubicBezTo>
                  <a:cubicBezTo>
                    <a:pt x="19" y="16"/>
                    <a:pt x="18" y="17"/>
                    <a:pt x="19" y="16"/>
                  </a:cubicBezTo>
                  <a:cubicBezTo>
                    <a:pt x="19" y="16"/>
                    <a:pt x="20" y="16"/>
                    <a:pt x="20" y="17"/>
                  </a:cubicBezTo>
                  <a:cubicBezTo>
                    <a:pt x="20" y="18"/>
                    <a:pt x="20" y="21"/>
                    <a:pt x="20" y="20"/>
                  </a:cubicBezTo>
                  <a:cubicBezTo>
                    <a:pt x="21" y="19"/>
                    <a:pt x="20" y="17"/>
                    <a:pt x="21" y="17"/>
                  </a:cubicBezTo>
                  <a:cubicBezTo>
                    <a:pt x="22" y="17"/>
                    <a:pt x="21" y="15"/>
                    <a:pt x="22" y="14"/>
                  </a:cubicBezTo>
                  <a:cubicBezTo>
                    <a:pt x="22" y="13"/>
                    <a:pt x="23" y="12"/>
                    <a:pt x="23" y="14"/>
                  </a:cubicBezTo>
                  <a:cubicBezTo>
                    <a:pt x="24" y="15"/>
                    <a:pt x="24" y="16"/>
                    <a:pt x="25" y="15"/>
                  </a:cubicBezTo>
                  <a:cubicBezTo>
                    <a:pt x="25" y="14"/>
                    <a:pt x="26" y="14"/>
                    <a:pt x="26" y="13"/>
                  </a:cubicBezTo>
                  <a:cubicBezTo>
                    <a:pt x="26" y="12"/>
                    <a:pt x="26" y="13"/>
                    <a:pt x="26" y="10"/>
                  </a:cubicBezTo>
                  <a:cubicBezTo>
                    <a:pt x="25" y="8"/>
                    <a:pt x="25" y="7"/>
                    <a:pt x="26" y="7"/>
                  </a:cubicBezTo>
                  <a:cubicBezTo>
                    <a:pt x="27" y="6"/>
                    <a:pt x="27" y="6"/>
                    <a:pt x="27" y="7"/>
                  </a:cubicBezTo>
                  <a:cubicBezTo>
                    <a:pt x="28" y="7"/>
                    <a:pt x="28" y="9"/>
                    <a:pt x="29" y="10"/>
                  </a:cubicBezTo>
                  <a:cubicBezTo>
                    <a:pt x="29" y="10"/>
                    <a:pt x="30" y="13"/>
                    <a:pt x="31" y="12"/>
                  </a:cubicBezTo>
                  <a:cubicBezTo>
                    <a:pt x="31" y="11"/>
                    <a:pt x="32" y="11"/>
                    <a:pt x="31" y="9"/>
                  </a:cubicBezTo>
                  <a:cubicBezTo>
                    <a:pt x="31" y="8"/>
                    <a:pt x="31" y="7"/>
                    <a:pt x="32" y="6"/>
                  </a:cubicBezTo>
                  <a:cubicBezTo>
                    <a:pt x="32" y="6"/>
                    <a:pt x="33" y="7"/>
                    <a:pt x="33" y="6"/>
                  </a:cubicBezTo>
                  <a:cubicBezTo>
                    <a:pt x="34" y="6"/>
                    <a:pt x="34" y="5"/>
                    <a:pt x="35" y="5"/>
                  </a:cubicBezTo>
                  <a:cubicBezTo>
                    <a:pt x="35" y="5"/>
                    <a:pt x="36" y="5"/>
                    <a:pt x="36" y="6"/>
                  </a:cubicBezTo>
                  <a:cubicBezTo>
                    <a:pt x="37" y="7"/>
                    <a:pt x="37" y="8"/>
                    <a:pt x="37" y="9"/>
                  </a:cubicBezTo>
                  <a:cubicBezTo>
                    <a:pt x="38" y="9"/>
                    <a:pt x="38" y="10"/>
                    <a:pt x="39" y="11"/>
                  </a:cubicBezTo>
                  <a:cubicBezTo>
                    <a:pt x="39" y="12"/>
                    <a:pt x="39" y="14"/>
                    <a:pt x="39" y="13"/>
                  </a:cubicBezTo>
                  <a:cubicBezTo>
                    <a:pt x="39" y="12"/>
                    <a:pt x="39" y="10"/>
                    <a:pt x="39" y="9"/>
                  </a:cubicBezTo>
                  <a:cubicBezTo>
                    <a:pt x="38" y="8"/>
                    <a:pt x="38" y="6"/>
                    <a:pt x="38" y="5"/>
                  </a:cubicBezTo>
                  <a:cubicBezTo>
                    <a:pt x="39" y="5"/>
                    <a:pt x="40" y="6"/>
                    <a:pt x="41" y="6"/>
                  </a:cubicBezTo>
                  <a:cubicBezTo>
                    <a:pt x="42" y="6"/>
                    <a:pt x="42" y="10"/>
                    <a:pt x="43" y="10"/>
                  </a:cubicBezTo>
                  <a:cubicBezTo>
                    <a:pt x="43" y="9"/>
                    <a:pt x="44" y="7"/>
                    <a:pt x="44" y="6"/>
                  </a:cubicBezTo>
                  <a:cubicBezTo>
                    <a:pt x="45" y="4"/>
                    <a:pt x="46" y="5"/>
                    <a:pt x="46" y="5"/>
                  </a:cubicBezTo>
                  <a:cubicBezTo>
                    <a:pt x="47" y="6"/>
                    <a:pt x="47" y="5"/>
                    <a:pt x="48" y="6"/>
                  </a:cubicBezTo>
                  <a:cubicBezTo>
                    <a:pt x="48" y="6"/>
                    <a:pt x="49" y="7"/>
                    <a:pt x="49" y="6"/>
                  </a:cubicBezTo>
                  <a:cubicBezTo>
                    <a:pt x="49" y="5"/>
                    <a:pt x="50" y="6"/>
                    <a:pt x="50" y="4"/>
                  </a:cubicBezTo>
                  <a:cubicBezTo>
                    <a:pt x="49" y="3"/>
                    <a:pt x="48" y="1"/>
                    <a:pt x="49" y="1"/>
                  </a:cubicBezTo>
                  <a:cubicBezTo>
                    <a:pt x="50" y="0"/>
                    <a:pt x="50" y="1"/>
                    <a:pt x="51" y="1"/>
                  </a:cubicBezTo>
                  <a:cubicBezTo>
                    <a:pt x="51" y="1"/>
                    <a:pt x="51" y="0"/>
                    <a:pt x="52" y="0"/>
                  </a:cubicBezTo>
                  <a:cubicBezTo>
                    <a:pt x="53" y="0"/>
                    <a:pt x="54" y="1"/>
                    <a:pt x="54" y="2"/>
                  </a:cubicBezTo>
                  <a:cubicBezTo>
                    <a:pt x="54" y="3"/>
                    <a:pt x="54" y="4"/>
                    <a:pt x="55" y="4"/>
                  </a:cubicBezTo>
                  <a:cubicBezTo>
                    <a:pt x="55" y="5"/>
                    <a:pt x="56" y="6"/>
                    <a:pt x="56" y="6"/>
                  </a:cubicBezTo>
                  <a:cubicBezTo>
                    <a:pt x="56" y="5"/>
                    <a:pt x="56" y="4"/>
                    <a:pt x="57" y="4"/>
                  </a:cubicBezTo>
                  <a:cubicBezTo>
                    <a:pt x="58" y="4"/>
                    <a:pt x="57" y="3"/>
                    <a:pt x="58" y="3"/>
                  </a:cubicBezTo>
                  <a:cubicBezTo>
                    <a:pt x="59" y="2"/>
                    <a:pt x="61" y="2"/>
                    <a:pt x="60" y="2"/>
                  </a:cubicBezTo>
                  <a:cubicBezTo>
                    <a:pt x="60" y="3"/>
                    <a:pt x="58" y="3"/>
                    <a:pt x="58" y="4"/>
                  </a:cubicBezTo>
                  <a:cubicBezTo>
                    <a:pt x="59" y="5"/>
                    <a:pt x="59" y="6"/>
                    <a:pt x="58" y="6"/>
                  </a:cubicBezTo>
                  <a:cubicBezTo>
                    <a:pt x="58" y="6"/>
                    <a:pt x="57" y="6"/>
                    <a:pt x="58" y="7"/>
                  </a:cubicBezTo>
                  <a:cubicBezTo>
                    <a:pt x="59" y="8"/>
                    <a:pt x="59" y="7"/>
                    <a:pt x="60" y="7"/>
                  </a:cubicBezTo>
                  <a:cubicBezTo>
                    <a:pt x="61" y="8"/>
                    <a:pt x="61" y="10"/>
                    <a:pt x="60" y="10"/>
                  </a:cubicBezTo>
                  <a:cubicBezTo>
                    <a:pt x="59" y="10"/>
                    <a:pt x="58" y="12"/>
                    <a:pt x="59" y="12"/>
                  </a:cubicBezTo>
                  <a:cubicBezTo>
                    <a:pt x="60" y="12"/>
                    <a:pt x="62" y="11"/>
                    <a:pt x="62" y="11"/>
                  </a:cubicBezTo>
                  <a:cubicBezTo>
                    <a:pt x="62" y="12"/>
                    <a:pt x="60" y="16"/>
                    <a:pt x="61" y="15"/>
                  </a:cubicBezTo>
                  <a:cubicBezTo>
                    <a:pt x="62" y="15"/>
                    <a:pt x="62" y="13"/>
                    <a:pt x="63" y="13"/>
                  </a:cubicBezTo>
                  <a:cubicBezTo>
                    <a:pt x="64" y="13"/>
                    <a:pt x="65" y="12"/>
                    <a:pt x="65" y="13"/>
                  </a:cubicBezTo>
                  <a:cubicBezTo>
                    <a:pt x="65" y="14"/>
                    <a:pt x="65" y="15"/>
                    <a:pt x="66" y="15"/>
                  </a:cubicBezTo>
                  <a:cubicBezTo>
                    <a:pt x="66" y="15"/>
                    <a:pt x="66" y="17"/>
                    <a:pt x="66" y="17"/>
                  </a:cubicBezTo>
                  <a:cubicBezTo>
                    <a:pt x="66" y="17"/>
                    <a:pt x="64" y="18"/>
                    <a:pt x="65" y="18"/>
                  </a:cubicBezTo>
                  <a:cubicBezTo>
                    <a:pt x="66" y="18"/>
                    <a:pt x="66" y="18"/>
                    <a:pt x="67" y="19"/>
                  </a:cubicBezTo>
                  <a:cubicBezTo>
                    <a:pt x="67" y="20"/>
                    <a:pt x="65" y="20"/>
                    <a:pt x="66" y="20"/>
                  </a:cubicBezTo>
                  <a:cubicBezTo>
                    <a:pt x="66" y="20"/>
                    <a:pt x="68" y="21"/>
                    <a:pt x="67" y="22"/>
                  </a:cubicBezTo>
                  <a:cubicBezTo>
                    <a:pt x="66" y="24"/>
                    <a:pt x="66" y="23"/>
                    <a:pt x="65" y="23"/>
                  </a:cubicBezTo>
                  <a:cubicBezTo>
                    <a:pt x="65" y="22"/>
                    <a:pt x="63" y="22"/>
                    <a:pt x="64" y="22"/>
                  </a:cubicBezTo>
                  <a:cubicBezTo>
                    <a:pt x="64" y="23"/>
                    <a:pt x="66" y="23"/>
                    <a:pt x="65" y="24"/>
                  </a:cubicBezTo>
                  <a:cubicBezTo>
                    <a:pt x="65" y="24"/>
                    <a:pt x="64" y="24"/>
                    <a:pt x="64" y="24"/>
                  </a:cubicBezTo>
                  <a:cubicBezTo>
                    <a:pt x="65" y="25"/>
                    <a:pt x="65" y="25"/>
                    <a:pt x="65" y="26"/>
                  </a:cubicBezTo>
                  <a:cubicBezTo>
                    <a:pt x="64" y="26"/>
                    <a:pt x="64" y="27"/>
                    <a:pt x="63" y="27"/>
                  </a:cubicBezTo>
                  <a:cubicBezTo>
                    <a:pt x="63" y="28"/>
                    <a:pt x="62" y="28"/>
                    <a:pt x="62" y="27"/>
                  </a:cubicBezTo>
                  <a:cubicBezTo>
                    <a:pt x="61" y="26"/>
                    <a:pt x="61" y="27"/>
                    <a:pt x="61" y="28"/>
                  </a:cubicBezTo>
                  <a:cubicBezTo>
                    <a:pt x="61" y="28"/>
                    <a:pt x="60" y="28"/>
                    <a:pt x="61" y="29"/>
                  </a:cubicBezTo>
                  <a:cubicBezTo>
                    <a:pt x="61" y="30"/>
                    <a:pt x="61" y="30"/>
                    <a:pt x="61" y="30"/>
                  </a:cubicBezTo>
                  <a:cubicBezTo>
                    <a:pt x="61" y="31"/>
                    <a:pt x="61" y="32"/>
                    <a:pt x="60" y="32"/>
                  </a:cubicBezTo>
                  <a:cubicBezTo>
                    <a:pt x="59" y="32"/>
                    <a:pt x="59" y="33"/>
                    <a:pt x="58" y="34"/>
                  </a:cubicBezTo>
                  <a:cubicBezTo>
                    <a:pt x="58" y="35"/>
                    <a:pt x="57" y="34"/>
                    <a:pt x="56" y="34"/>
                  </a:cubicBezTo>
                  <a:cubicBezTo>
                    <a:pt x="56" y="34"/>
                    <a:pt x="55" y="33"/>
                    <a:pt x="55" y="33"/>
                  </a:cubicBezTo>
                  <a:cubicBezTo>
                    <a:pt x="54" y="35"/>
                    <a:pt x="54" y="35"/>
                    <a:pt x="54" y="35"/>
                  </a:cubicBezTo>
                  <a:cubicBezTo>
                    <a:pt x="53" y="35"/>
                    <a:pt x="52" y="35"/>
                    <a:pt x="51" y="36"/>
                  </a:cubicBezTo>
                  <a:cubicBezTo>
                    <a:pt x="50" y="37"/>
                    <a:pt x="49" y="39"/>
                    <a:pt x="48" y="40"/>
                  </a:cubicBezTo>
                  <a:cubicBezTo>
                    <a:pt x="47" y="40"/>
                    <a:pt x="46" y="41"/>
                    <a:pt x="46" y="40"/>
                  </a:cubicBezTo>
                  <a:cubicBezTo>
                    <a:pt x="46" y="40"/>
                    <a:pt x="45" y="39"/>
                    <a:pt x="45" y="39"/>
                  </a:cubicBezTo>
                  <a:cubicBezTo>
                    <a:pt x="45" y="40"/>
                    <a:pt x="44" y="41"/>
                    <a:pt x="44" y="41"/>
                  </a:cubicBezTo>
                  <a:cubicBezTo>
                    <a:pt x="44" y="41"/>
                    <a:pt x="42" y="42"/>
                    <a:pt x="41" y="42"/>
                  </a:cubicBezTo>
                  <a:cubicBezTo>
                    <a:pt x="40" y="42"/>
                    <a:pt x="39" y="42"/>
                    <a:pt x="39" y="43"/>
                  </a:cubicBezTo>
                  <a:cubicBezTo>
                    <a:pt x="40" y="44"/>
                    <a:pt x="38" y="46"/>
                    <a:pt x="37" y="45"/>
                  </a:cubicBezTo>
                  <a:cubicBezTo>
                    <a:pt x="37" y="45"/>
                    <a:pt x="37" y="45"/>
                    <a:pt x="37" y="46"/>
                  </a:cubicBezTo>
                  <a:cubicBezTo>
                    <a:pt x="37" y="46"/>
                    <a:pt x="35" y="47"/>
                    <a:pt x="33" y="47"/>
                  </a:cubicBezTo>
                  <a:cubicBezTo>
                    <a:pt x="32" y="47"/>
                    <a:pt x="30" y="46"/>
                    <a:pt x="29" y="45"/>
                  </a:cubicBezTo>
                  <a:cubicBezTo>
                    <a:pt x="28" y="45"/>
                    <a:pt x="28" y="45"/>
                    <a:pt x="27" y="45"/>
                  </a:cubicBezTo>
                  <a:cubicBezTo>
                    <a:pt x="27" y="45"/>
                    <a:pt x="26" y="46"/>
                    <a:pt x="25" y="4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10" name="Freeform 790">
              <a:extLst>
                <a:ext uri="{FF2B5EF4-FFF2-40B4-BE49-F238E27FC236}">
                  <a16:creationId xmlns:a16="http://schemas.microsoft.com/office/drawing/2014/main" id="{D6DB0B9A-6015-47C9-A753-6608C6D271D6}"/>
                </a:ext>
              </a:extLst>
            </p:cNvPr>
            <p:cNvSpPr>
              <a:spLocks/>
            </p:cNvSpPr>
            <p:nvPr/>
          </p:nvSpPr>
          <p:spPr bwMode="gray">
            <a:xfrm>
              <a:off x="8005059" y="1869073"/>
              <a:ext cx="198888" cy="133945"/>
            </a:xfrm>
            <a:custGeom>
              <a:avLst/>
              <a:gdLst>
                <a:gd name="T0" fmla="*/ 45 w 77"/>
                <a:gd name="T1" fmla="*/ 22 h 52"/>
                <a:gd name="T2" fmla="*/ 45 w 77"/>
                <a:gd name="T3" fmla="*/ 28 h 52"/>
                <a:gd name="T4" fmla="*/ 42 w 77"/>
                <a:gd name="T5" fmla="*/ 34 h 52"/>
                <a:gd name="T6" fmla="*/ 37 w 77"/>
                <a:gd name="T7" fmla="*/ 44 h 52"/>
                <a:gd name="T8" fmla="*/ 35 w 77"/>
                <a:gd name="T9" fmla="*/ 51 h 52"/>
                <a:gd name="T10" fmla="*/ 31 w 77"/>
                <a:gd name="T11" fmla="*/ 49 h 52"/>
                <a:gd name="T12" fmla="*/ 31 w 77"/>
                <a:gd name="T13" fmla="*/ 44 h 52"/>
                <a:gd name="T14" fmla="*/ 29 w 77"/>
                <a:gd name="T15" fmla="*/ 43 h 52"/>
                <a:gd name="T16" fmla="*/ 20 w 77"/>
                <a:gd name="T17" fmla="*/ 40 h 52"/>
                <a:gd name="T18" fmla="*/ 25 w 77"/>
                <a:gd name="T19" fmla="*/ 35 h 52"/>
                <a:gd name="T20" fmla="*/ 29 w 77"/>
                <a:gd name="T21" fmla="*/ 34 h 52"/>
                <a:gd name="T22" fmla="*/ 30 w 77"/>
                <a:gd name="T23" fmla="*/ 31 h 52"/>
                <a:gd name="T24" fmla="*/ 29 w 77"/>
                <a:gd name="T25" fmla="*/ 30 h 52"/>
                <a:gd name="T26" fmla="*/ 17 w 77"/>
                <a:gd name="T27" fmla="*/ 32 h 52"/>
                <a:gd name="T28" fmla="*/ 19 w 77"/>
                <a:gd name="T29" fmla="*/ 27 h 52"/>
                <a:gd name="T30" fmla="*/ 27 w 77"/>
                <a:gd name="T31" fmla="*/ 24 h 52"/>
                <a:gd name="T32" fmla="*/ 31 w 77"/>
                <a:gd name="T33" fmla="*/ 21 h 52"/>
                <a:gd name="T34" fmla="*/ 29 w 77"/>
                <a:gd name="T35" fmla="*/ 20 h 52"/>
                <a:gd name="T36" fmla="*/ 25 w 77"/>
                <a:gd name="T37" fmla="*/ 16 h 52"/>
                <a:gd name="T38" fmla="*/ 21 w 77"/>
                <a:gd name="T39" fmla="*/ 17 h 52"/>
                <a:gd name="T40" fmla="*/ 22 w 77"/>
                <a:gd name="T41" fmla="*/ 22 h 52"/>
                <a:gd name="T42" fmla="*/ 16 w 77"/>
                <a:gd name="T43" fmla="*/ 25 h 52"/>
                <a:gd name="T44" fmla="*/ 9 w 77"/>
                <a:gd name="T45" fmla="*/ 21 h 52"/>
                <a:gd name="T46" fmla="*/ 7 w 77"/>
                <a:gd name="T47" fmla="*/ 19 h 52"/>
                <a:gd name="T48" fmla="*/ 5 w 77"/>
                <a:gd name="T49" fmla="*/ 14 h 52"/>
                <a:gd name="T50" fmla="*/ 8 w 77"/>
                <a:gd name="T51" fmla="*/ 11 h 52"/>
                <a:gd name="T52" fmla="*/ 5 w 77"/>
                <a:gd name="T53" fmla="*/ 11 h 52"/>
                <a:gd name="T54" fmla="*/ 1 w 77"/>
                <a:gd name="T55" fmla="*/ 8 h 52"/>
                <a:gd name="T56" fmla="*/ 4 w 77"/>
                <a:gd name="T57" fmla="*/ 5 h 52"/>
                <a:gd name="T58" fmla="*/ 7 w 77"/>
                <a:gd name="T59" fmla="*/ 3 h 52"/>
                <a:gd name="T60" fmla="*/ 12 w 77"/>
                <a:gd name="T61" fmla="*/ 3 h 52"/>
                <a:gd name="T62" fmla="*/ 12 w 77"/>
                <a:gd name="T63" fmla="*/ 5 h 52"/>
                <a:gd name="T64" fmla="*/ 15 w 77"/>
                <a:gd name="T65" fmla="*/ 7 h 52"/>
                <a:gd name="T66" fmla="*/ 19 w 77"/>
                <a:gd name="T67" fmla="*/ 6 h 52"/>
                <a:gd name="T68" fmla="*/ 26 w 77"/>
                <a:gd name="T69" fmla="*/ 7 h 52"/>
                <a:gd name="T70" fmla="*/ 31 w 77"/>
                <a:gd name="T71" fmla="*/ 13 h 52"/>
                <a:gd name="T72" fmla="*/ 27 w 77"/>
                <a:gd name="T73" fmla="*/ 4 h 52"/>
                <a:gd name="T74" fmla="*/ 29 w 77"/>
                <a:gd name="T75" fmla="*/ 0 h 52"/>
                <a:gd name="T76" fmla="*/ 35 w 77"/>
                <a:gd name="T77" fmla="*/ 2 h 52"/>
                <a:gd name="T78" fmla="*/ 39 w 77"/>
                <a:gd name="T79" fmla="*/ 6 h 52"/>
                <a:gd name="T80" fmla="*/ 43 w 77"/>
                <a:gd name="T81" fmla="*/ 10 h 52"/>
                <a:gd name="T82" fmla="*/ 51 w 77"/>
                <a:gd name="T83" fmla="*/ 13 h 52"/>
                <a:gd name="T84" fmla="*/ 58 w 77"/>
                <a:gd name="T85" fmla="*/ 16 h 52"/>
                <a:gd name="T86" fmla="*/ 63 w 77"/>
                <a:gd name="T87" fmla="*/ 21 h 52"/>
                <a:gd name="T88" fmla="*/ 70 w 77"/>
                <a:gd name="T89" fmla="*/ 24 h 52"/>
                <a:gd name="T90" fmla="*/ 73 w 77"/>
                <a:gd name="T91" fmla="*/ 30 h 52"/>
                <a:gd name="T92" fmla="*/ 73 w 77"/>
                <a:gd name="T93" fmla="*/ 36 h 52"/>
                <a:gd name="T94" fmla="*/ 65 w 77"/>
                <a:gd name="T95" fmla="*/ 37 h 52"/>
                <a:gd name="T96" fmla="*/ 58 w 77"/>
                <a:gd name="T97" fmla="*/ 36 h 52"/>
                <a:gd name="T98" fmla="*/ 60 w 77"/>
                <a:gd name="T99" fmla="*/ 29 h 52"/>
                <a:gd name="T100" fmla="*/ 61 w 77"/>
                <a:gd name="T101" fmla="*/ 25 h 52"/>
                <a:gd name="T102" fmla="*/ 54 w 77"/>
                <a:gd name="T103" fmla="*/ 22 h 52"/>
                <a:gd name="T104" fmla="*/ 57 w 77"/>
                <a:gd name="T105"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52">
                  <a:moveTo>
                    <a:pt x="49" y="19"/>
                  </a:moveTo>
                  <a:cubicBezTo>
                    <a:pt x="48" y="19"/>
                    <a:pt x="48" y="21"/>
                    <a:pt x="47" y="21"/>
                  </a:cubicBezTo>
                  <a:cubicBezTo>
                    <a:pt x="46" y="21"/>
                    <a:pt x="45" y="21"/>
                    <a:pt x="45" y="22"/>
                  </a:cubicBezTo>
                  <a:cubicBezTo>
                    <a:pt x="46" y="23"/>
                    <a:pt x="46" y="24"/>
                    <a:pt x="46" y="25"/>
                  </a:cubicBezTo>
                  <a:cubicBezTo>
                    <a:pt x="45" y="25"/>
                    <a:pt x="45" y="26"/>
                    <a:pt x="46" y="26"/>
                  </a:cubicBezTo>
                  <a:cubicBezTo>
                    <a:pt x="46" y="27"/>
                    <a:pt x="46" y="28"/>
                    <a:pt x="45" y="28"/>
                  </a:cubicBezTo>
                  <a:cubicBezTo>
                    <a:pt x="44" y="28"/>
                    <a:pt x="43" y="26"/>
                    <a:pt x="43" y="28"/>
                  </a:cubicBezTo>
                  <a:cubicBezTo>
                    <a:pt x="42" y="30"/>
                    <a:pt x="43" y="30"/>
                    <a:pt x="43" y="32"/>
                  </a:cubicBezTo>
                  <a:cubicBezTo>
                    <a:pt x="43" y="33"/>
                    <a:pt x="42" y="33"/>
                    <a:pt x="42" y="34"/>
                  </a:cubicBezTo>
                  <a:cubicBezTo>
                    <a:pt x="42" y="36"/>
                    <a:pt x="41" y="36"/>
                    <a:pt x="40" y="36"/>
                  </a:cubicBezTo>
                  <a:cubicBezTo>
                    <a:pt x="39" y="36"/>
                    <a:pt x="38" y="38"/>
                    <a:pt x="38" y="40"/>
                  </a:cubicBezTo>
                  <a:cubicBezTo>
                    <a:pt x="37" y="42"/>
                    <a:pt x="36" y="42"/>
                    <a:pt x="37" y="44"/>
                  </a:cubicBezTo>
                  <a:cubicBezTo>
                    <a:pt x="37" y="46"/>
                    <a:pt x="37" y="45"/>
                    <a:pt x="36" y="46"/>
                  </a:cubicBezTo>
                  <a:cubicBezTo>
                    <a:pt x="36" y="46"/>
                    <a:pt x="36" y="47"/>
                    <a:pt x="36" y="48"/>
                  </a:cubicBezTo>
                  <a:cubicBezTo>
                    <a:pt x="37" y="49"/>
                    <a:pt x="36" y="51"/>
                    <a:pt x="35" y="51"/>
                  </a:cubicBezTo>
                  <a:cubicBezTo>
                    <a:pt x="35" y="52"/>
                    <a:pt x="33" y="51"/>
                    <a:pt x="33" y="50"/>
                  </a:cubicBezTo>
                  <a:cubicBezTo>
                    <a:pt x="33" y="50"/>
                    <a:pt x="33" y="50"/>
                    <a:pt x="32" y="51"/>
                  </a:cubicBezTo>
                  <a:cubicBezTo>
                    <a:pt x="32" y="52"/>
                    <a:pt x="32" y="49"/>
                    <a:pt x="31" y="49"/>
                  </a:cubicBezTo>
                  <a:cubicBezTo>
                    <a:pt x="30" y="48"/>
                    <a:pt x="29" y="47"/>
                    <a:pt x="28" y="46"/>
                  </a:cubicBezTo>
                  <a:cubicBezTo>
                    <a:pt x="28" y="46"/>
                    <a:pt x="28" y="45"/>
                    <a:pt x="29" y="44"/>
                  </a:cubicBezTo>
                  <a:cubicBezTo>
                    <a:pt x="30" y="44"/>
                    <a:pt x="31" y="44"/>
                    <a:pt x="31" y="44"/>
                  </a:cubicBezTo>
                  <a:cubicBezTo>
                    <a:pt x="32" y="44"/>
                    <a:pt x="33" y="44"/>
                    <a:pt x="32" y="43"/>
                  </a:cubicBezTo>
                  <a:cubicBezTo>
                    <a:pt x="32" y="43"/>
                    <a:pt x="31" y="44"/>
                    <a:pt x="30" y="42"/>
                  </a:cubicBezTo>
                  <a:cubicBezTo>
                    <a:pt x="30" y="40"/>
                    <a:pt x="29" y="41"/>
                    <a:pt x="29" y="43"/>
                  </a:cubicBezTo>
                  <a:cubicBezTo>
                    <a:pt x="28" y="45"/>
                    <a:pt x="26" y="44"/>
                    <a:pt x="26" y="43"/>
                  </a:cubicBezTo>
                  <a:cubicBezTo>
                    <a:pt x="25" y="43"/>
                    <a:pt x="24" y="41"/>
                    <a:pt x="23" y="41"/>
                  </a:cubicBezTo>
                  <a:cubicBezTo>
                    <a:pt x="23" y="41"/>
                    <a:pt x="21" y="42"/>
                    <a:pt x="20" y="40"/>
                  </a:cubicBezTo>
                  <a:cubicBezTo>
                    <a:pt x="19" y="38"/>
                    <a:pt x="19" y="36"/>
                    <a:pt x="19" y="35"/>
                  </a:cubicBezTo>
                  <a:cubicBezTo>
                    <a:pt x="20" y="34"/>
                    <a:pt x="21" y="34"/>
                    <a:pt x="21" y="35"/>
                  </a:cubicBezTo>
                  <a:cubicBezTo>
                    <a:pt x="22" y="36"/>
                    <a:pt x="23" y="36"/>
                    <a:pt x="25" y="35"/>
                  </a:cubicBezTo>
                  <a:cubicBezTo>
                    <a:pt x="26" y="35"/>
                    <a:pt x="27" y="35"/>
                    <a:pt x="28" y="35"/>
                  </a:cubicBezTo>
                  <a:cubicBezTo>
                    <a:pt x="29" y="35"/>
                    <a:pt x="30" y="37"/>
                    <a:pt x="30" y="37"/>
                  </a:cubicBezTo>
                  <a:cubicBezTo>
                    <a:pt x="31" y="37"/>
                    <a:pt x="30" y="35"/>
                    <a:pt x="29" y="34"/>
                  </a:cubicBezTo>
                  <a:cubicBezTo>
                    <a:pt x="28" y="33"/>
                    <a:pt x="26" y="33"/>
                    <a:pt x="23" y="34"/>
                  </a:cubicBezTo>
                  <a:cubicBezTo>
                    <a:pt x="21" y="35"/>
                    <a:pt x="22" y="33"/>
                    <a:pt x="23" y="33"/>
                  </a:cubicBezTo>
                  <a:cubicBezTo>
                    <a:pt x="24" y="32"/>
                    <a:pt x="29" y="31"/>
                    <a:pt x="30" y="31"/>
                  </a:cubicBezTo>
                  <a:cubicBezTo>
                    <a:pt x="31" y="31"/>
                    <a:pt x="35" y="31"/>
                    <a:pt x="35" y="30"/>
                  </a:cubicBezTo>
                  <a:cubicBezTo>
                    <a:pt x="35" y="29"/>
                    <a:pt x="35" y="28"/>
                    <a:pt x="34" y="29"/>
                  </a:cubicBezTo>
                  <a:cubicBezTo>
                    <a:pt x="33" y="30"/>
                    <a:pt x="30" y="31"/>
                    <a:pt x="29" y="30"/>
                  </a:cubicBezTo>
                  <a:cubicBezTo>
                    <a:pt x="28" y="29"/>
                    <a:pt x="27" y="29"/>
                    <a:pt x="26" y="30"/>
                  </a:cubicBezTo>
                  <a:cubicBezTo>
                    <a:pt x="25" y="31"/>
                    <a:pt x="22" y="31"/>
                    <a:pt x="21" y="32"/>
                  </a:cubicBezTo>
                  <a:cubicBezTo>
                    <a:pt x="19" y="32"/>
                    <a:pt x="17" y="33"/>
                    <a:pt x="17" y="32"/>
                  </a:cubicBezTo>
                  <a:cubicBezTo>
                    <a:pt x="16" y="30"/>
                    <a:pt x="16" y="28"/>
                    <a:pt x="17" y="26"/>
                  </a:cubicBezTo>
                  <a:cubicBezTo>
                    <a:pt x="18" y="25"/>
                    <a:pt x="18" y="27"/>
                    <a:pt x="19" y="28"/>
                  </a:cubicBezTo>
                  <a:cubicBezTo>
                    <a:pt x="20" y="28"/>
                    <a:pt x="20" y="28"/>
                    <a:pt x="19" y="27"/>
                  </a:cubicBezTo>
                  <a:cubicBezTo>
                    <a:pt x="19" y="26"/>
                    <a:pt x="20" y="26"/>
                    <a:pt x="21" y="26"/>
                  </a:cubicBezTo>
                  <a:cubicBezTo>
                    <a:pt x="23" y="26"/>
                    <a:pt x="23" y="27"/>
                    <a:pt x="24" y="26"/>
                  </a:cubicBezTo>
                  <a:cubicBezTo>
                    <a:pt x="25" y="24"/>
                    <a:pt x="26" y="24"/>
                    <a:pt x="27" y="24"/>
                  </a:cubicBezTo>
                  <a:cubicBezTo>
                    <a:pt x="28" y="24"/>
                    <a:pt x="30" y="23"/>
                    <a:pt x="32" y="23"/>
                  </a:cubicBezTo>
                  <a:cubicBezTo>
                    <a:pt x="34" y="23"/>
                    <a:pt x="35" y="23"/>
                    <a:pt x="35" y="22"/>
                  </a:cubicBezTo>
                  <a:cubicBezTo>
                    <a:pt x="35" y="21"/>
                    <a:pt x="31" y="22"/>
                    <a:pt x="31" y="21"/>
                  </a:cubicBezTo>
                  <a:cubicBezTo>
                    <a:pt x="31" y="20"/>
                    <a:pt x="32" y="18"/>
                    <a:pt x="33" y="18"/>
                  </a:cubicBezTo>
                  <a:cubicBezTo>
                    <a:pt x="33" y="17"/>
                    <a:pt x="32" y="17"/>
                    <a:pt x="31" y="17"/>
                  </a:cubicBezTo>
                  <a:cubicBezTo>
                    <a:pt x="31" y="17"/>
                    <a:pt x="30" y="20"/>
                    <a:pt x="29" y="20"/>
                  </a:cubicBezTo>
                  <a:cubicBezTo>
                    <a:pt x="28" y="20"/>
                    <a:pt x="26" y="21"/>
                    <a:pt x="26" y="21"/>
                  </a:cubicBezTo>
                  <a:cubicBezTo>
                    <a:pt x="25" y="21"/>
                    <a:pt x="24" y="21"/>
                    <a:pt x="25" y="19"/>
                  </a:cubicBezTo>
                  <a:cubicBezTo>
                    <a:pt x="26" y="18"/>
                    <a:pt x="26" y="17"/>
                    <a:pt x="25" y="16"/>
                  </a:cubicBezTo>
                  <a:cubicBezTo>
                    <a:pt x="25" y="14"/>
                    <a:pt x="25" y="16"/>
                    <a:pt x="24" y="17"/>
                  </a:cubicBezTo>
                  <a:cubicBezTo>
                    <a:pt x="24" y="18"/>
                    <a:pt x="23" y="20"/>
                    <a:pt x="23" y="18"/>
                  </a:cubicBezTo>
                  <a:cubicBezTo>
                    <a:pt x="22" y="16"/>
                    <a:pt x="22" y="17"/>
                    <a:pt x="21" y="17"/>
                  </a:cubicBezTo>
                  <a:cubicBezTo>
                    <a:pt x="20" y="18"/>
                    <a:pt x="21" y="18"/>
                    <a:pt x="21" y="19"/>
                  </a:cubicBezTo>
                  <a:cubicBezTo>
                    <a:pt x="20" y="20"/>
                    <a:pt x="19" y="20"/>
                    <a:pt x="20" y="21"/>
                  </a:cubicBezTo>
                  <a:cubicBezTo>
                    <a:pt x="21" y="21"/>
                    <a:pt x="22" y="21"/>
                    <a:pt x="22" y="22"/>
                  </a:cubicBezTo>
                  <a:cubicBezTo>
                    <a:pt x="21" y="23"/>
                    <a:pt x="20" y="21"/>
                    <a:pt x="19" y="22"/>
                  </a:cubicBezTo>
                  <a:cubicBezTo>
                    <a:pt x="19" y="23"/>
                    <a:pt x="19" y="25"/>
                    <a:pt x="18" y="24"/>
                  </a:cubicBezTo>
                  <a:cubicBezTo>
                    <a:pt x="18" y="24"/>
                    <a:pt x="17" y="24"/>
                    <a:pt x="16" y="25"/>
                  </a:cubicBezTo>
                  <a:cubicBezTo>
                    <a:pt x="16" y="25"/>
                    <a:pt x="13" y="26"/>
                    <a:pt x="12" y="25"/>
                  </a:cubicBezTo>
                  <a:cubicBezTo>
                    <a:pt x="11" y="23"/>
                    <a:pt x="12" y="22"/>
                    <a:pt x="11" y="23"/>
                  </a:cubicBezTo>
                  <a:cubicBezTo>
                    <a:pt x="10" y="23"/>
                    <a:pt x="8" y="21"/>
                    <a:pt x="9" y="21"/>
                  </a:cubicBezTo>
                  <a:cubicBezTo>
                    <a:pt x="10" y="21"/>
                    <a:pt x="13" y="21"/>
                    <a:pt x="12" y="20"/>
                  </a:cubicBezTo>
                  <a:cubicBezTo>
                    <a:pt x="12" y="19"/>
                    <a:pt x="9" y="21"/>
                    <a:pt x="8" y="19"/>
                  </a:cubicBezTo>
                  <a:cubicBezTo>
                    <a:pt x="8" y="18"/>
                    <a:pt x="7" y="19"/>
                    <a:pt x="7" y="19"/>
                  </a:cubicBezTo>
                  <a:cubicBezTo>
                    <a:pt x="6" y="19"/>
                    <a:pt x="6" y="18"/>
                    <a:pt x="5" y="17"/>
                  </a:cubicBezTo>
                  <a:cubicBezTo>
                    <a:pt x="5" y="16"/>
                    <a:pt x="5" y="16"/>
                    <a:pt x="5" y="15"/>
                  </a:cubicBezTo>
                  <a:cubicBezTo>
                    <a:pt x="4" y="14"/>
                    <a:pt x="5" y="13"/>
                    <a:pt x="5" y="14"/>
                  </a:cubicBezTo>
                  <a:cubicBezTo>
                    <a:pt x="6" y="14"/>
                    <a:pt x="7" y="15"/>
                    <a:pt x="7" y="15"/>
                  </a:cubicBezTo>
                  <a:cubicBezTo>
                    <a:pt x="8" y="14"/>
                    <a:pt x="7" y="14"/>
                    <a:pt x="6" y="13"/>
                  </a:cubicBezTo>
                  <a:cubicBezTo>
                    <a:pt x="6" y="12"/>
                    <a:pt x="7" y="12"/>
                    <a:pt x="8" y="11"/>
                  </a:cubicBezTo>
                  <a:cubicBezTo>
                    <a:pt x="8" y="10"/>
                    <a:pt x="7" y="10"/>
                    <a:pt x="7" y="10"/>
                  </a:cubicBezTo>
                  <a:cubicBezTo>
                    <a:pt x="6" y="9"/>
                    <a:pt x="5" y="9"/>
                    <a:pt x="6" y="10"/>
                  </a:cubicBezTo>
                  <a:cubicBezTo>
                    <a:pt x="6" y="11"/>
                    <a:pt x="5" y="11"/>
                    <a:pt x="5" y="11"/>
                  </a:cubicBezTo>
                  <a:cubicBezTo>
                    <a:pt x="4" y="12"/>
                    <a:pt x="4" y="14"/>
                    <a:pt x="4" y="12"/>
                  </a:cubicBezTo>
                  <a:cubicBezTo>
                    <a:pt x="3" y="11"/>
                    <a:pt x="4" y="11"/>
                    <a:pt x="2" y="10"/>
                  </a:cubicBezTo>
                  <a:cubicBezTo>
                    <a:pt x="1" y="9"/>
                    <a:pt x="1" y="9"/>
                    <a:pt x="1" y="8"/>
                  </a:cubicBezTo>
                  <a:cubicBezTo>
                    <a:pt x="1" y="7"/>
                    <a:pt x="0" y="8"/>
                    <a:pt x="1" y="6"/>
                  </a:cubicBezTo>
                  <a:cubicBezTo>
                    <a:pt x="1" y="5"/>
                    <a:pt x="2" y="6"/>
                    <a:pt x="2" y="6"/>
                  </a:cubicBezTo>
                  <a:cubicBezTo>
                    <a:pt x="3" y="5"/>
                    <a:pt x="3" y="5"/>
                    <a:pt x="4" y="5"/>
                  </a:cubicBezTo>
                  <a:cubicBezTo>
                    <a:pt x="4" y="5"/>
                    <a:pt x="4" y="5"/>
                    <a:pt x="4" y="4"/>
                  </a:cubicBezTo>
                  <a:cubicBezTo>
                    <a:pt x="4" y="3"/>
                    <a:pt x="5" y="4"/>
                    <a:pt x="6" y="3"/>
                  </a:cubicBezTo>
                  <a:cubicBezTo>
                    <a:pt x="7" y="3"/>
                    <a:pt x="6" y="2"/>
                    <a:pt x="7" y="3"/>
                  </a:cubicBezTo>
                  <a:cubicBezTo>
                    <a:pt x="7" y="4"/>
                    <a:pt x="8" y="5"/>
                    <a:pt x="8" y="4"/>
                  </a:cubicBezTo>
                  <a:cubicBezTo>
                    <a:pt x="9" y="3"/>
                    <a:pt x="9" y="2"/>
                    <a:pt x="9" y="3"/>
                  </a:cubicBezTo>
                  <a:cubicBezTo>
                    <a:pt x="10" y="3"/>
                    <a:pt x="11" y="4"/>
                    <a:pt x="12" y="3"/>
                  </a:cubicBezTo>
                  <a:cubicBezTo>
                    <a:pt x="13" y="2"/>
                    <a:pt x="14" y="3"/>
                    <a:pt x="15" y="2"/>
                  </a:cubicBezTo>
                  <a:cubicBezTo>
                    <a:pt x="17" y="1"/>
                    <a:pt x="19" y="3"/>
                    <a:pt x="18" y="3"/>
                  </a:cubicBezTo>
                  <a:cubicBezTo>
                    <a:pt x="17" y="4"/>
                    <a:pt x="13" y="4"/>
                    <a:pt x="12" y="5"/>
                  </a:cubicBezTo>
                  <a:cubicBezTo>
                    <a:pt x="12" y="5"/>
                    <a:pt x="10" y="6"/>
                    <a:pt x="11" y="6"/>
                  </a:cubicBezTo>
                  <a:cubicBezTo>
                    <a:pt x="12" y="6"/>
                    <a:pt x="16" y="4"/>
                    <a:pt x="15" y="6"/>
                  </a:cubicBezTo>
                  <a:cubicBezTo>
                    <a:pt x="14" y="7"/>
                    <a:pt x="14" y="7"/>
                    <a:pt x="15" y="7"/>
                  </a:cubicBezTo>
                  <a:cubicBezTo>
                    <a:pt x="17" y="6"/>
                    <a:pt x="17" y="7"/>
                    <a:pt x="17" y="8"/>
                  </a:cubicBezTo>
                  <a:cubicBezTo>
                    <a:pt x="18" y="9"/>
                    <a:pt x="19" y="11"/>
                    <a:pt x="19" y="9"/>
                  </a:cubicBezTo>
                  <a:cubicBezTo>
                    <a:pt x="18" y="7"/>
                    <a:pt x="18" y="6"/>
                    <a:pt x="19" y="6"/>
                  </a:cubicBezTo>
                  <a:cubicBezTo>
                    <a:pt x="20" y="5"/>
                    <a:pt x="20" y="6"/>
                    <a:pt x="20" y="5"/>
                  </a:cubicBezTo>
                  <a:cubicBezTo>
                    <a:pt x="21" y="3"/>
                    <a:pt x="21" y="3"/>
                    <a:pt x="22" y="3"/>
                  </a:cubicBezTo>
                  <a:cubicBezTo>
                    <a:pt x="24" y="3"/>
                    <a:pt x="25" y="6"/>
                    <a:pt x="26" y="7"/>
                  </a:cubicBezTo>
                  <a:cubicBezTo>
                    <a:pt x="27" y="9"/>
                    <a:pt x="27" y="9"/>
                    <a:pt x="28" y="9"/>
                  </a:cubicBezTo>
                  <a:cubicBezTo>
                    <a:pt x="28" y="9"/>
                    <a:pt x="27" y="12"/>
                    <a:pt x="28" y="11"/>
                  </a:cubicBezTo>
                  <a:cubicBezTo>
                    <a:pt x="29" y="11"/>
                    <a:pt x="30" y="11"/>
                    <a:pt x="31" y="13"/>
                  </a:cubicBezTo>
                  <a:cubicBezTo>
                    <a:pt x="32" y="14"/>
                    <a:pt x="32" y="15"/>
                    <a:pt x="32" y="14"/>
                  </a:cubicBezTo>
                  <a:cubicBezTo>
                    <a:pt x="32" y="12"/>
                    <a:pt x="30" y="10"/>
                    <a:pt x="29" y="9"/>
                  </a:cubicBezTo>
                  <a:cubicBezTo>
                    <a:pt x="29" y="7"/>
                    <a:pt x="28" y="5"/>
                    <a:pt x="27" y="4"/>
                  </a:cubicBezTo>
                  <a:cubicBezTo>
                    <a:pt x="27" y="3"/>
                    <a:pt x="28" y="3"/>
                    <a:pt x="29" y="2"/>
                  </a:cubicBezTo>
                  <a:cubicBezTo>
                    <a:pt x="30" y="2"/>
                    <a:pt x="29" y="2"/>
                    <a:pt x="29" y="1"/>
                  </a:cubicBezTo>
                  <a:cubicBezTo>
                    <a:pt x="29" y="0"/>
                    <a:pt x="28" y="1"/>
                    <a:pt x="29" y="0"/>
                  </a:cubicBezTo>
                  <a:cubicBezTo>
                    <a:pt x="29" y="0"/>
                    <a:pt x="30" y="0"/>
                    <a:pt x="31" y="0"/>
                  </a:cubicBezTo>
                  <a:cubicBezTo>
                    <a:pt x="31" y="1"/>
                    <a:pt x="32" y="3"/>
                    <a:pt x="33" y="2"/>
                  </a:cubicBezTo>
                  <a:cubicBezTo>
                    <a:pt x="34" y="1"/>
                    <a:pt x="34" y="1"/>
                    <a:pt x="35" y="2"/>
                  </a:cubicBezTo>
                  <a:cubicBezTo>
                    <a:pt x="36" y="2"/>
                    <a:pt x="39" y="3"/>
                    <a:pt x="39" y="4"/>
                  </a:cubicBezTo>
                  <a:cubicBezTo>
                    <a:pt x="38" y="5"/>
                    <a:pt x="37" y="6"/>
                    <a:pt x="38" y="7"/>
                  </a:cubicBezTo>
                  <a:cubicBezTo>
                    <a:pt x="38" y="8"/>
                    <a:pt x="39" y="8"/>
                    <a:pt x="39" y="6"/>
                  </a:cubicBezTo>
                  <a:cubicBezTo>
                    <a:pt x="40" y="5"/>
                    <a:pt x="40" y="5"/>
                    <a:pt x="41" y="5"/>
                  </a:cubicBezTo>
                  <a:cubicBezTo>
                    <a:pt x="42" y="6"/>
                    <a:pt x="43" y="6"/>
                    <a:pt x="43" y="7"/>
                  </a:cubicBezTo>
                  <a:cubicBezTo>
                    <a:pt x="43" y="9"/>
                    <a:pt x="42" y="10"/>
                    <a:pt x="43" y="10"/>
                  </a:cubicBezTo>
                  <a:cubicBezTo>
                    <a:pt x="44" y="11"/>
                    <a:pt x="44" y="12"/>
                    <a:pt x="45" y="11"/>
                  </a:cubicBezTo>
                  <a:cubicBezTo>
                    <a:pt x="46" y="11"/>
                    <a:pt x="47" y="11"/>
                    <a:pt x="49" y="12"/>
                  </a:cubicBezTo>
                  <a:cubicBezTo>
                    <a:pt x="50" y="12"/>
                    <a:pt x="50" y="13"/>
                    <a:pt x="51" y="13"/>
                  </a:cubicBezTo>
                  <a:cubicBezTo>
                    <a:pt x="52" y="14"/>
                    <a:pt x="53" y="14"/>
                    <a:pt x="54" y="14"/>
                  </a:cubicBezTo>
                  <a:cubicBezTo>
                    <a:pt x="55" y="14"/>
                    <a:pt x="56" y="15"/>
                    <a:pt x="57" y="15"/>
                  </a:cubicBezTo>
                  <a:cubicBezTo>
                    <a:pt x="58" y="15"/>
                    <a:pt x="58" y="16"/>
                    <a:pt x="58" y="16"/>
                  </a:cubicBezTo>
                  <a:cubicBezTo>
                    <a:pt x="58" y="17"/>
                    <a:pt x="57" y="19"/>
                    <a:pt x="58" y="19"/>
                  </a:cubicBezTo>
                  <a:cubicBezTo>
                    <a:pt x="59" y="19"/>
                    <a:pt x="60" y="19"/>
                    <a:pt x="61" y="19"/>
                  </a:cubicBezTo>
                  <a:cubicBezTo>
                    <a:pt x="62" y="19"/>
                    <a:pt x="63" y="20"/>
                    <a:pt x="63" y="21"/>
                  </a:cubicBezTo>
                  <a:cubicBezTo>
                    <a:pt x="63" y="23"/>
                    <a:pt x="62" y="25"/>
                    <a:pt x="63" y="25"/>
                  </a:cubicBezTo>
                  <a:cubicBezTo>
                    <a:pt x="64" y="24"/>
                    <a:pt x="65" y="25"/>
                    <a:pt x="66" y="24"/>
                  </a:cubicBezTo>
                  <a:cubicBezTo>
                    <a:pt x="67" y="24"/>
                    <a:pt x="69" y="24"/>
                    <a:pt x="70" y="24"/>
                  </a:cubicBezTo>
                  <a:cubicBezTo>
                    <a:pt x="70" y="24"/>
                    <a:pt x="69" y="26"/>
                    <a:pt x="69" y="27"/>
                  </a:cubicBezTo>
                  <a:cubicBezTo>
                    <a:pt x="68" y="28"/>
                    <a:pt x="68" y="28"/>
                    <a:pt x="70" y="29"/>
                  </a:cubicBezTo>
                  <a:cubicBezTo>
                    <a:pt x="72" y="30"/>
                    <a:pt x="72" y="30"/>
                    <a:pt x="73" y="30"/>
                  </a:cubicBezTo>
                  <a:cubicBezTo>
                    <a:pt x="75" y="30"/>
                    <a:pt x="76" y="31"/>
                    <a:pt x="77" y="31"/>
                  </a:cubicBezTo>
                  <a:cubicBezTo>
                    <a:pt x="77" y="32"/>
                    <a:pt x="76" y="33"/>
                    <a:pt x="75" y="33"/>
                  </a:cubicBezTo>
                  <a:cubicBezTo>
                    <a:pt x="74" y="33"/>
                    <a:pt x="73" y="34"/>
                    <a:pt x="73" y="36"/>
                  </a:cubicBezTo>
                  <a:cubicBezTo>
                    <a:pt x="72" y="37"/>
                    <a:pt x="70" y="37"/>
                    <a:pt x="69" y="38"/>
                  </a:cubicBezTo>
                  <a:cubicBezTo>
                    <a:pt x="68" y="38"/>
                    <a:pt x="67" y="40"/>
                    <a:pt x="66" y="40"/>
                  </a:cubicBezTo>
                  <a:cubicBezTo>
                    <a:pt x="66" y="40"/>
                    <a:pt x="64" y="38"/>
                    <a:pt x="65" y="37"/>
                  </a:cubicBezTo>
                  <a:cubicBezTo>
                    <a:pt x="66" y="35"/>
                    <a:pt x="67" y="34"/>
                    <a:pt x="66" y="35"/>
                  </a:cubicBezTo>
                  <a:cubicBezTo>
                    <a:pt x="65" y="35"/>
                    <a:pt x="64" y="35"/>
                    <a:pt x="63" y="36"/>
                  </a:cubicBezTo>
                  <a:cubicBezTo>
                    <a:pt x="62" y="36"/>
                    <a:pt x="59" y="36"/>
                    <a:pt x="58" y="36"/>
                  </a:cubicBezTo>
                  <a:cubicBezTo>
                    <a:pt x="57" y="37"/>
                    <a:pt x="56" y="35"/>
                    <a:pt x="57" y="34"/>
                  </a:cubicBezTo>
                  <a:cubicBezTo>
                    <a:pt x="58" y="33"/>
                    <a:pt x="58" y="33"/>
                    <a:pt x="59" y="32"/>
                  </a:cubicBezTo>
                  <a:cubicBezTo>
                    <a:pt x="59" y="31"/>
                    <a:pt x="60" y="31"/>
                    <a:pt x="60" y="29"/>
                  </a:cubicBezTo>
                  <a:cubicBezTo>
                    <a:pt x="60" y="28"/>
                    <a:pt x="58" y="29"/>
                    <a:pt x="57" y="28"/>
                  </a:cubicBezTo>
                  <a:cubicBezTo>
                    <a:pt x="56" y="27"/>
                    <a:pt x="56" y="26"/>
                    <a:pt x="57" y="25"/>
                  </a:cubicBezTo>
                  <a:cubicBezTo>
                    <a:pt x="58" y="25"/>
                    <a:pt x="59" y="25"/>
                    <a:pt x="61" y="25"/>
                  </a:cubicBezTo>
                  <a:cubicBezTo>
                    <a:pt x="62" y="24"/>
                    <a:pt x="63" y="24"/>
                    <a:pt x="62" y="24"/>
                  </a:cubicBezTo>
                  <a:cubicBezTo>
                    <a:pt x="61" y="23"/>
                    <a:pt x="57" y="25"/>
                    <a:pt x="56" y="25"/>
                  </a:cubicBezTo>
                  <a:cubicBezTo>
                    <a:pt x="55" y="24"/>
                    <a:pt x="55" y="22"/>
                    <a:pt x="54" y="22"/>
                  </a:cubicBezTo>
                  <a:cubicBezTo>
                    <a:pt x="52" y="21"/>
                    <a:pt x="50" y="21"/>
                    <a:pt x="52" y="21"/>
                  </a:cubicBezTo>
                  <a:cubicBezTo>
                    <a:pt x="53" y="20"/>
                    <a:pt x="55" y="20"/>
                    <a:pt x="56" y="19"/>
                  </a:cubicBezTo>
                  <a:cubicBezTo>
                    <a:pt x="57" y="19"/>
                    <a:pt x="56" y="18"/>
                    <a:pt x="57" y="18"/>
                  </a:cubicBezTo>
                  <a:cubicBezTo>
                    <a:pt x="57" y="18"/>
                    <a:pt x="56" y="18"/>
                    <a:pt x="54" y="18"/>
                  </a:cubicBezTo>
                  <a:cubicBezTo>
                    <a:pt x="52" y="18"/>
                    <a:pt x="50" y="17"/>
                    <a:pt x="49" y="19"/>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11" name="Freeform 791">
              <a:extLst>
                <a:ext uri="{FF2B5EF4-FFF2-40B4-BE49-F238E27FC236}">
                  <a16:creationId xmlns:a16="http://schemas.microsoft.com/office/drawing/2014/main" id="{DCB1411F-7D4A-4984-88E6-6656C95EE86E}"/>
                </a:ext>
              </a:extLst>
            </p:cNvPr>
            <p:cNvSpPr>
              <a:spLocks/>
            </p:cNvSpPr>
            <p:nvPr/>
          </p:nvSpPr>
          <p:spPr bwMode="gray">
            <a:xfrm>
              <a:off x="8136299" y="1897485"/>
              <a:ext cx="10824" cy="8118"/>
            </a:xfrm>
            <a:custGeom>
              <a:avLst/>
              <a:gdLst>
                <a:gd name="T0" fmla="*/ 1 w 4"/>
                <a:gd name="T1" fmla="*/ 1 h 3"/>
                <a:gd name="T2" fmla="*/ 2 w 4"/>
                <a:gd name="T3" fmla="*/ 1 h 3"/>
                <a:gd name="T4" fmla="*/ 3 w 4"/>
                <a:gd name="T5" fmla="*/ 2 h 3"/>
                <a:gd name="T6" fmla="*/ 1 w 4"/>
                <a:gd name="T7" fmla="*/ 1 h 3"/>
              </a:gdLst>
              <a:ahLst/>
              <a:cxnLst>
                <a:cxn ang="0">
                  <a:pos x="T0" y="T1"/>
                </a:cxn>
                <a:cxn ang="0">
                  <a:pos x="T2" y="T3"/>
                </a:cxn>
                <a:cxn ang="0">
                  <a:pos x="T4" y="T5"/>
                </a:cxn>
                <a:cxn ang="0">
                  <a:pos x="T6" y="T7"/>
                </a:cxn>
              </a:cxnLst>
              <a:rect l="0" t="0" r="r" b="b"/>
              <a:pathLst>
                <a:path w="4" h="3">
                  <a:moveTo>
                    <a:pt x="1" y="1"/>
                  </a:moveTo>
                  <a:cubicBezTo>
                    <a:pt x="1" y="0"/>
                    <a:pt x="1" y="1"/>
                    <a:pt x="2" y="1"/>
                  </a:cubicBezTo>
                  <a:cubicBezTo>
                    <a:pt x="3" y="1"/>
                    <a:pt x="4" y="2"/>
                    <a:pt x="3" y="2"/>
                  </a:cubicBezTo>
                  <a:cubicBezTo>
                    <a:pt x="2" y="3"/>
                    <a:pt x="0" y="2"/>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12" name="Freeform 792">
              <a:extLst>
                <a:ext uri="{FF2B5EF4-FFF2-40B4-BE49-F238E27FC236}">
                  <a16:creationId xmlns:a16="http://schemas.microsoft.com/office/drawing/2014/main" id="{C1F5F346-C80E-4F73-9F64-68A0DC5AC0D6}"/>
                </a:ext>
              </a:extLst>
            </p:cNvPr>
            <p:cNvSpPr>
              <a:spLocks/>
            </p:cNvSpPr>
            <p:nvPr/>
          </p:nvSpPr>
          <p:spPr bwMode="gray">
            <a:xfrm>
              <a:off x="8005059" y="1902897"/>
              <a:ext cx="23001" cy="31119"/>
            </a:xfrm>
            <a:custGeom>
              <a:avLst/>
              <a:gdLst>
                <a:gd name="T0" fmla="*/ 0 w 9"/>
                <a:gd name="T1" fmla="*/ 2 h 12"/>
                <a:gd name="T2" fmla="*/ 0 w 9"/>
                <a:gd name="T3" fmla="*/ 5 h 12"/>
                <a:gd name="T4" fmla="*/ 2 w 9"/>
                <a:gd name="T5" fmla="*/ 7 h 12"/>
                <a:gd name="T6" fmla="*/ 3 w 9"/>
                <a:gd name="T7" fmla="*/ 8 h 12"/>
                <a:gd name="T8" fmla="*/ 6 w 9"/>
                <a:gd name="T9" fmla="*/ 10 h 12"/>
                <a:gd name="T10" fmla="*/ 8 w 9"/>
                <a:gd name="T11" fmla="*/ 11 h 12"/>
                <a:gd name="T12" fmla="*/ 7 w 9"/>
                <a:gd name="T13" fmla="*/ 9 h 12"/>
                <a:gd name="T14" fmla="*/ 4 w 9"/>
                <a:gd name="T15" fmla="*/ 7 h 12"/>
                <a:gd name="T16" fmla="*/ 3 w 9"/>
                <a:gd name="T17" fmla="*/ 3 h 12"/>
                <a:gd name="T18" fmla="*/ 0 w 9"/>
                <a:gd name="T1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2">
                  <a:moveTo>
                    <a:pt x="0" y="2"/>
                  </a:moveTo>
                  <a:cubicBezTo>
                    <a:pt x="0" y="3"/>
                    <a:pt x="0" y="4"/>
                    <a:pt x="0" y="5"/>
                  </a:cubicBezTo>
                  <a:cubicBezTo>
                    <a:pt x="1" y="5"/>
                    <a:pt x="2" y="6"/>
                    <a:pt x="2" y="7"/>
                  </a:cubicBezTo>
                  <a:cubicBezTo>
                    <a:pt x="3" y="8"/>
                    <a:pt x="3" y="8"/>
                    <a:pt x="3" y="8"/>
                  </a:cubicBezTo>
                  <a:cubicBezTo>
                    <a:pt x="4" y="8"/>
                    <a:pt x="5" y="9"/>
                    <a:pt x="6" y="10"/>
                  </a:cubicBezTo>
                  <a:cubicBezTo>
                    <a:pt x="7" y="11"/>
                    <a:pt x="8" y="12"/>
                    <a:pt x="8" y="11"/>
                  </a:cubicBezTo>
                  <a:cubicBezTo>
                    <a:pt x="9" y="11"/>
                    <a:pt x="8" y="10"/>
                    <a:pt x="7" y="9"/>
                  </a:cubicBezTo>
                  <a:cubicBezTo>
                    <a:pt x="6" y="7"/>
                    <a:pt x="5" y="7"/>
                    <a:pt x="4" y="7"/>
                  </a:cubicBezTo>
                  <a:cubicBezTo>
                    <a:pt x="3" y="6"/>
                    <a:pt x="3" y="4"/>
                    <a:pt x="3" y="3"/>
                  </a:cubicBezTo>
                  <a:cubicBezTo>
                    <a:pt x="2" y="2"/>
                    <a:pt x="1" y="0"/>
                    <a:pt x="0"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13" name="Freeform 793">
              <a:extLst>
                <a:ext uri="{FF2B5EF4-FFF2-40B4-BE49-F238E27FC236}">
                  <a16:creationId xmlns:a16="http://schemas.microsoft.com/office/drawing/2014/main" id="{FDD6E7BD-1A31-45DC-8CDB-5A6F827C76B8}"/>
                </a:ext>
              </a:extLst>
            </p:cNvPr>
            <p:cNvSpPr>
              <a:spLocks/>
            </p:cNvSpPr>
            <p:nvPr/>
          </p:nvSpPr>
          <p:spPr bwMode="gray">
            <a:xfrm>
              <a:off x="8005059" y="1874485"/>
              <a:ext cx="5412" cy="6765"/>
            </a:xfrm>
            <a:custGeom>
              <a:avLst/>
              <a:gdLst>
                <a:gd name="T0" fmla="*/ 1 w 2"/>
                <a:gd name="T1" fmla="*/ 1 h 3"/>
                <a:gd name="T2" fmla="*/ 1 w 2"/>
                <a:gd name="T3" fmla="*/ 2 h 3"/>
                <a:gd name="T4" fmla="*/ 2 w 2"/>
                <a:gd name="T5" fmla="*/ 2 h 3"/>
                <a:gd name="T6" fmla="*/ 1 w 2"/>
                <a:gd name="T7" fmla="*/ 1 h 3"/>
              </a:gdLst>
              <a:ahLst/>
              <a:cxnLst>
                <a:cxn ang="0">
                  <a:pos x="T0" y="T1"/>
                </a:cxn>
                <a:cxn ang="0">
                  <a:pos x="T2" y="T3"/>
                </a:cxn>
                <a:cxn ang="0">
                  <a:pos x="T4" y="T5"/>
                </a:cxn>
                <a:cxn ang="0">
                  <a:pos x="T6" y="T7"/>
                </a:cxn>
              </a:cxnLst>
              <a:rect l="0" t="0" r="r" b="b"/>
              <a:pathLst>
                <a:path w="2" h="3">
                  <a:moveTo>
                    <a:pt x="1" y="1"/>
                  </a:moveTo>
                  <a:cubicBezTo>
                    <a:pt x="0" y="1"/>
                    <a:pt x="0" y="2"/>
                    <a:pt x="1" y="2"/>
                  </a:cubicBezTo>
                  <a:cubicBezTo>
                    <a:pt x="2" y="3"/>
                    <a:pt x="2" y="3"/>
                    <a:pt x="2" y="2"/>
                  </a:cubicBezTo>
                  <a:cubicBezTo>
                    <a:pt x="2"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14" name="Freeform 794">
              <a:extLst>
                <a:ext uri="{FF2B5EF4-FFF2-40B4-BE49-F238E27FC236}">
                  <a16:creationId xmlns:a16="http://schemas.microsoft.com/office/drawing/2014/main" id="{903B8596-6EA8-4246-BDBA-BDBFDCCCA856}"/>
                </a:ext>
              </a:extLst>
            </p:cNvPr>
            <p:cNvSpPr>
              <a:spLocks/>
            </p:cNvSpPr>
            <p:nvPr/>
          </p:nvSpPr>
          <p:spPr bwMode="gray">
            <a:xfrm>
              <a:off x="8101121" y="1855543"/>
              <a:ext cx="128534" cy="41943"/>
            </a:xfrm>
            <a:custGeom>
              <a:avLst/>
              <a:gdLst>
                <a:gd name="T0" fmla="*/ 7 w 50"/>
                <a:gd name="T1" fmla="*/ 9 h 16"/>
                <a:gd name="T2" fmla="*/ 3 w 50"/>
                <a:gd name="T3" fmla="*/ 8 h 16"/>
                <a:gd name="T4" fmla="*/ 3 w 50"/>
                <a:gd name="T5" fmla="*/ 6 h 16"/>
                <a:gd name="T6" fmla="*/ 5 w 50"/>
                <a:gd name="T7" fmla="*/ 5 h 16"/>
                <a:gd name="T8" fmla="*/ 2 w 50"/>
                <a:gd name="T9" fmla="*/ 5 h 16"/>
                <a:gd name="T10" fmla="*/ 1 w 50"/>
                <a:gd name="T11" fmla="*/ 3 h 16"/>
                <a:gd name="T12" fmla="*/ 3 w 50"/>
                <a:gd name="T13" fmla="*/ 3 h 16"/>
                <a:gd name="T14" fmla="*/ 2 w 50"/>
                <a:gd name="T15" fmla="*/ 2 h 16"/>
                <a:gd name="T16" fmla="*/ 4 w 50"/>
                <a:gd name="T17" fmla="*/ 2 h 16"/>
                <a:gd name="T18" fmla="*/ 4 w 50"/>
                <a:gd name="T19" fmla="*/ 4 h 16"/>
                <a:gd name="T20" fmla="*/ 6 w 50"/>
                <a:gd name="T21" fmla="*/ 3 h 16"/>
                <a:gd name="T22" fmla="*/ 8 w 50"/>
                <a:gd name="T23" fmla="*/ 4 h 16"/>
                <a:gd name="T24" fmla="*/ 8 w 50"/>
                <a:gd name="T25" fmla="*/ 3 h 16"/>
                <a:gd name="T26" fmla="*/ 7 w 50"/>
                <a:gd name="T27" fmla="*/ 2 h 16"/>
                <a:gd name="T28" fmla="*/ 9 w 50"/>
                <a:gd name="T29" fmla="*/ 2 h 16"/>
                <a:gd name="T30" fmla="*/ 10 w 50"/>
                <a:gd name="T31" fmla="*/ 3 h 16"/>
                <a:gd name="T32" fmla="*/ 11 w 50"/>
                <a:gd name="T33" fmla="*/ 1 h 16"/>
                <a:gd name="T34" fmla="*/ 10 w 50"/>
                <a:gd name="T35" fmla="*/ 0 h 16"/>
                <a:gd name="T36" fmla="*/ 12 w 50"/>
                <a:gd name="T37" fmla="*/ 1 h 16"/>
                <a:gd name="T38" fmla="*/ 13 w 50"/>
                <a:gd name="T39" fmla="*/ 1 h 16"/>
                <a:gd name="T40" fmla="*/ 16 w 50"/>
                <a:gd name="T41" fmla="*/ 3 h 16"/>
                <a:gd name="T42" fmla="*/ 18 w 50"/>
                <a:gd name="T43" fmla="*/ 3 h 16"/>
                <a:gd name="T44" fmla="*/ 20 w 50"/>
                <a:gd name="T45" fmla="*/ 3 h 16"/>
                <a:gd name="T46" fmla="*/ 21 w 50"/>
                <a:gd name="T47" fmla="*/ 4 h 16"/>
                <a:gd name="T48" fmla="*/ 22 w 50"/>
                <a:gd name="T49" fmla="*/ 4 h 16"/>
                <a:gd name="T50" fmla="*/ 24 w 50"/>
                <a:gd name="T51" fmla="*/ 6 h 16"/>
                <a:gd name="T52" fmla="*/ 25 w 50"/>
                <a:gd name="T53" fmla="*/ 4 h 16"/>
                <a:gd name="T54" fmla="*/ 25 w 50"/>
                <a:gd name="T55" fmla="*/ 2 h 16"/>
                <a:gd name="T56" fmla="*/ 25 w 50"/>
                <a:gd name="T57" fmla="*/ 1 h 16"/>
                <a:gd name="T58" fmla="*/ 26 w 50"/>
                <a:gd name="T59" fmla="*/ 1 h 16"/>
                <a:gd name="T60" fmla="*/ 27 w 50"/>
                <a:gd name="T61" fmla="*/ 1 h 16"/>
                <a:gd name="T62" fmla="*/ 29 w 50"/>
                <a:gd name="T63" fmla="*/ 1 h 16"/>
                <a:gd name="T64" fmla="*/ 28 w 50"/>
                <a:gd name="T65" fmla="*/ 4 h 16"/>
                <a:gd name="T66" fmla="*/ 31 w 50"/>
                <a:gd name="T67" fmla="*/ 4 h 16"/>
                <a:gd name="T68" fmla="*/ 33 w 50"/>
                <a:gd name="T69" fmla="*/ 2 h 16"/>
                <a:gd name="T70" fmla="*/ 34 w 50"/>
                <a:gd name="T71" fmla="*/ 1 h 16"/>
                <a:gd name="T72" fmla="*/ 35 w 50"/>
                <a:gd name="T73" fmla="*/ 2 h 16"/>
                <a:gd name="T74" fmla="*/ 37 w 50"/>
                <a:gd name="T75" fmla="*/ 3 h 16"/>
                <a:gd name="T76" fmla="*/ 41 w 50"/>
                <a:gd name="T77" fmla="*/ 4 h 16"/>
                <a:gd name="T78" fmla="*/ 45 w 50"/>
                <a:gd name="T79" fmla="*/ 3 h 16"/>
                <a:gd name="T80" fmla="*/ 49 w 50"/>
                <a:gd name="T81" fmla="*/ 5 h 16"/>
                <a:gd name="T82" fmla="*/ 49 w 50"/>
                <a:gd name="T83" fmla="*/ 8 h 16"/>
                <a:gd name="T84" fmla="*/ 46 w 50"/>
                <a:gd name="T85" fmla="*/ 10 h 16"/>
                <a:gd name="T86" fmla="*/ 43 w 50"/>
                <a:gd name="T87" fmla="*/ 10 h 16"/>
                <a:gd name="T88" fmla="*/ 44 w 50"/>
                <a:gd name="T89" fmla="*/ 12 h 16"/>
                <a:gd name="T90" fmla="*/ 39 w 50"/>
                <a:gd name="T91" fmla="*/ 14 h 16"/>
                <a:gd name="T92" fmla="*/ 37 w 50"/>
                <a:gd name="T93" fmla="*/ 14 h 16"/>
                <a:gd name="T94" fmla="*/ 35 w 50"/>
                <a:gd name="T95" fmla="*/ 16 h 16"/>
                <a:gd name="T96" fmla="*/ 28 w 50"/>
                <a:gd name="T97" fmla="*/ 15 h 16"/>
                <a:gd name="T98" fmla="*/ 27 w 50"/>
                <a:gd name="T99" fmla="*/ 13 h 16"/>
                <a:gd name="T100" fmla="*/ 23 w 50"/>
                <a:gd name="T101" fmla="*/ 13 h 16"/>
                <a:gd name="T102" fmla="*/ 17 w 50"/>
                <a:gd name="T103" fmla="*/ 13 h 16"/>
                <a:gd name="T104" fmla="*/ 14 w 50"/>
                <a:gd name="T105" fmla="*/ 12 h 16"/>
                <a:gd name="T106" fmla="*/ 11 w 50"/>
                <a:gd name="T107" fmla="*/ 11 h 16"/>
                <a:gd name="T108" fmla="*/ 13 w 50"/>
                <a:gd name="T109" fmla="*/ 10 h 16"/>
                <a:gd name="T110" fmla="*/ 17 w 50"/>
                <a:gd name="T111" fmla="*/ 11 h 16"/>
                <a:gd name="T112" fmla="*/ 16 w 50"/>
                <a:gd name="T113" fmla="*/ 10 h 16"/>
                <a:gd name="T114" fmla="*/ 19 w 50"/>
                <a:gd name="T115" fmla="*/ 9 h 16"/>
                <a:gd name="T116" fmla="*/ 23 w 50"/>
                <a:gd name="T117" fmla="*/ 9 h 16"/>
                <a:gd name="T118" fmla="*/ 23 w 50"/>
                <a:gd name="T119" fmla="*/ 8 h 16"/>
                <a:gd name="T120" fmla="*/ 17 w 50"/>
                <a:gd name="T121" fmla="*/ 8 h 16"/>
                <a:gd name="T122" fmla="*/ 7 w 50"/>
                <a:gd name="T12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 h="16">
                  <a:moveTo>
                    <a:pt x="7" y="9"/>
                  </a:moveTo>
                  <a:cubicBezTo>
                    <a:pt x="6" y="9"/>
                    <a:pt x="4" y="8"/>
                    <a:pt x="3" y="8"/>
                  </a:cubicBezTo>
                  <a:cubicBezTo>
                    <a:pt x="2" y="7"/>
                    <a:pt x="2" y="6"/>
                    <a:pt x="3" y="6"/>
                  </a:cubicBezTo>
                  <a:cubicBezTo>
                    <a:pt x="4" y="6"/>
                    <a:pt x="5" y="6"/>
                    <a:pt x="5" y="5"/>
                  </a:cubicBezTo>
                  <a:cubicBezTo>
                    <a:pt x="6" y="4"/>
                    <a:pt x="3" y="5"/>
                    <a:pt x="2" y="5"/>
                  </a:cubicBezTo>
                  <a:cubicBezTo>
                    <a:pt x="1" y="4"/>
                    <a:pt x="0" y="4"/>
                    <a:pt x="1" y="3"/>
                  </a:cubicBezTo>
                  <a:cubicBezTo>
                    <a:pt x="1" y="3"/>
                    <a:pt x="2" y="4"/>
                    <a:pt x="3" y="3"/>
                  </a:cubicBezTo>
                  <a:cubicBezTo>
                    <a:pt x="4" y="3"/>
                    <a:pt x="2" y="3"/>
                    <a:pt x="2" y="2"/>
                  </a:cubicBezTo>
                  <a:cubicBezTo>
                    <a:pt x="2" y="2"/>
                    <a:pt x="3" y="1"/>
                    <a:pt x="4" y="2"/>
                  </a:cubicBezTo>
                  <a:cubicBezTo>
                    <a:pt x="5" y="2"/>
                    <a:pt x="3" y="4"/>
                    <a:pt x="4" y="4"/>
                  </a:cubicBezTo>
                  <a:cubicBezTo>
                    <a:pt x="5" y="4"/>
                    <a:pt x="5" y="3"/>
                    <a:pt x="6" y="3"/>
                  </a:cubicBezTo>
                  <a:cubicBezTo>
                    <a:pt x="7" y="4"/>
                    <a:pt x="8" y="5"/>
                    <a:pt x="8" y="4"/>
                  </a:cubicBezTo>
                  <a:cubicBezTo>
                    <a:pt x="9" y="4"/>
                    <a:pt x="9" y="4"/>
                    <a:pt x="8" y="3"/>
                  </a:cubicBezTo>
                  <a:cubicBezTo>
                    <a:pt x="7" y="3"/>
                    <a:pt x="6" y="2"/>
                    <a:pt x="7" y="2"/>
                  </a:cubicBezTo>
                  <a:cubicBezTo>
                    <a:pt x="8" y="1"/>
                    <a:pt x="9" y="1"/>
                    <a:pt x="9" y="2"/>
                  </a:cubicBezTo>
                  <a:cubicBezTo>
                    <a:pt x="9" y="4"/>
                    <a:pt x="10" y="4"/>
                    <a:pt x="10" y="3"/>
                  </a:cubicBezTo>
                  <a:cubicBezTo>
                    <a:pt x="11" y="2"/>
                    <a:pt x="11" y="2"/>
                    <a:pt x="11" y="1"/>
                  </a:cubicBezTo>
                  <a:cubicBezTo>
                    <a:pt x="10" y="1"/>
                    <a:pt x="9" y="1"/>
                    <a:pt x="10" y="0"/>
                  </a:cubicBezTo>
                  <a:cubicBezTo>
                    <a:pt x="11" y="0"/>
                    <a:pt x="11" y="1"/>
                    <a:pt x="12" y="1"/>
                  </a:cubicBezTo>
                  <a:cubicBezTo>
                    <a:pt x="12" y="0"/>
                    <a:pt x="13" y="1"/>
                    <a:pt x="13" y="1"/>
                  </a:cubicBezTo>
                  <a:cubicBezTo>
                    <a:pt x="14" y="2"/>
                    <a:pt x="15" y="2"/>
                    <a:pt x="16" y="3"/>
                  </a:cubicBezTo>
                  <a:cubicBezTo>
                    <a:pt x="16" y="4"/>
                    <a:pt x="17" y="4"/>
                    <a:pt x="18" y="3"/>
                  </a:cubicBezTo>
                  <a:cubicBezTo>
                    <a:pt x="19" y="3"/>
                    <a:pt x="19" y="3"/>
                    <a:pt x="20" y="3"/>
                  </a:cubicBezTo>
                  <a:cubicBezTo>
                    <a:pt x="20" y="2"/>
                    <a:pt x="22" y="3"/>
                    <a:pt x="21" y="4"/>
                  </a:cubicBezTo>
                  <a:cubicBezTo>
                    <a:pt x="21" y="4"/>
                    <a:pt x="21" y="4"/>
                    <a:pt x="22" y="4"/>
                  </a:cubicBezTo>
                  <a:cubicBezTo>
                    <a:pt x="23" y="4"/>
                    <a:pt x="23" y="6"/>
                    <a:pt x="24" y="6"/>
                  </a:cubicBezTo>
                  <a:cubicBezTo>
                    <a:pt x="25" y="6"/>
                    <a:pt x="25" y="5"/>
                    <a:pt x="25" y="4"/>
                  </a:cubicBezTo>
                  <a:cubicBezTo>
                    <a:pt x="25" y="4"/>
                    <a:pt x="25" y="3"/>
                    <a:pt x="25" y="2"/>
                  </a:cubicBezTo>
                  <a:cubicBezTo>
                    <a:pt x="25" y="2"/>
                    <a:pt x="24" y="0"/>
                    <a:pt x="25" y="1"/>
                  </a:cubicBezTo>
                  <a:cubicBezTo>
                    <a:pt x="26" y="1"/>
                    <a:pt x="26" y="2"/>
                    <a:pt x="26" y="1"/>
                  </a:cubicBezTo>
                  <a:cubicBezTo>
                    <a:pt x="26" y="1"/>
                    <a:pt x="26" y="1"/>
                    <a:pt x="27" y="1"/>
                  </a:cubicBezTo>
                  <a:cubicBezTo>
                    <a:pt x="28" y="1"/>
                    <a:pt x="29" y="0"/>
                    <a:pt x="29" y="1"/>
                  </a:cubicBezTo>
                  <a:cubicBezTo>
                    <a:pt x="28" y="2"/>
                    <a:pt x="28" y="4"/>
                    <a:pt x="28" y="4"/>
                  </a:cubicBezTo>
                  <a:cubicBezTo>
                    <a:pt x="29" y="4"/>
                    <a:pt x="30" y="5"/>
                    <a:pt x="31" y="4"/>
                  </a:cubicBezTo>
                  <a:cubicBezTo>
                    <a:pt x="32" y="3"/>
                    <a:pt x="32" y="2"/>
                    <a:pt x="33" y="2"/>
                  </a:cubicBezTo>
                  <a:cubicBezTo>
                    <a:pt x="34" y="3"/>
                    <a:pt x="34" y="3"/>
                    <a:pt x="34" y="1"/>
                  </a:cubicBezTo>
                  <a:cubicBezTo>
                    <a:pt x="34" y="0"/>
                    <a:pt x="34" y="1"/>
                    <a:pt x="35" y="2"/>
                  </a:cubicBezTo>
                  <a:cubicBezTo>
                    <a:pt x="35" y="3"/>
                    <a:pt x="36" y="3"/>
                    <a:pt x="37" y="3"/>
                  </a:cubicBezTo>
                  <a:cubicBezTo>
                    <a:pt x="39" y="3"/>
                    <a:pt x="40" y="3"/>
                    <a:pt x="41" y="4"/>
                  </a:cubicBezTo>
                  <a:cubicBezTo>
                    <a:pt x="42" y="4"/>
                    <a:pt x="43" y="4"/>
                    <a:pt x="45" y="3"/>
                  </a:cubicBezTo>
                  <a:cubicBezTo>
                    <a:pt x="47" y="3"/>
                    <a:pt x="49" y="4"/>
                    <a:pt x="49" y="5"/>
                  </a:cubicBezTo>
                  <a:cubicBezTo>
                    <a:pt x="50" y="7"/>
                    <a:pt x="50" y="8"/>
                    <a:pt x="49" y="8"/>
                  </a:cubicBezTo>
                  <a:cubicBezTo>
                    <a:pt x="48" y="8"/>
                    <a:pt x="47" y="9"/>
                    <a:pt x="46" y="10"/>
                  </a:cubicBezTo>
                  <a:cubicBezTo>
                    <a:pt x="46" y="10"/>
                    <a:pt x="44" y="9"/>
                    <a:pt x="43" y="10"/>
                  </a:cubicBezTo>
                  <a:cubicBezTo>
                    <a:pt x="43" y="11"/>
                    <a:pt x="45" y="12"/>
                    <a:pt x="44" y="12"/>
                  </a:cubicBezTo>
                  <a:cubicBezTo>
                    <a:pt x="43" y="13"/>
                    <a:pt x="40" y="15"/>
                    <a:pt x="39" y="14"/>
                  </a:cubicBezTo>
                  <a:cubicBezTo>
                    <a:pt x="39" y="13"/>
                    <a:pt x="38" y="14"/>
                    <a:pt x="37" y="14"/>
                  </a:cubicBezTo>
                  <a:cubicBezTo>
                    <a:pt x="37" y="14"/>
                    <a:pt x="36" y="15"/>
                    <a:pt x="35" y="16"/>
                  </a:cubicBezTo>
                  <a:cubicBezTo>
                    <a:pt x="35" y="16"/>
                    <a:pt x="29" y="16"/>
                    <a:pt x="28" y="15"/>
                  </a:cubicBezTo>
                  <a:cubicBezTo>
                    <a:pt x="27" y="14"/>
                    <a:pt x="27" y="14"/>
                    <a:pt x="27" y="13"/>
                  </a:cubicBezTo>
                  <a:cubicBezTo>
                    <a:pt x="28" y="12"/>
                    <a:pt x="25" y="13"/>
                    <a:pt x="23" y="13"/>
                  </a:cubicBezTo>
                  <a:cubicBezTo>
                    <a:pt x="20" y="13"/>
                    <a:pt x="17" y="14"/>
                    <a:pt x="17" y="13"/>
                  </a:cubicBezTo>
                  <a:cubicBezTo>
                    <a:pt x="16" y="12"/>
                    <a:pt x="15" y="13"/>
                    <a:pt x="14" y="12"/>
                  </a:cubicBezTo>
                  <a:cubicBezTo>
                    <a:pt x="13" y="12"/>
                    <a:pt x="11" y="12"/>
                    <a:pt x="11" y="11"/>
                  </a:cubicBezTo>
                  <a:cubicBezTo>
                    <a:pt x="11" y="10"/>
                    <a:pt x="12" y="9"/>
                    <a:pt x="13" y="10"/>
                  </a:cubicBezTo>
                  <a:cubicBezTo>
                    <a:pt x="15" y="10"/>
                    <a:pt x="15" y="11"/>
                    <a:pt x="17" y="11"/>
                  </a:cubicBezTo>
                  <a:cubicBezTo>
                    <a:pt x="18" y="11"/>
                    <a:pt x="17" y="11"/>
                    <a:pt x="16" y="10"/>
                  </a:cubicBezTo>
                  <a:cubicBezTo>
                    <a:pt x="15" y="9"/>
                    <a:pt x="17" y="10"/>
                    <a:pt x="19" y="9"/>
                  </a:cubicBezTo>
                  <a:cubicBezTo>
                    <a:pt x="21" y="9"/>
                    <a:pt x="22" y="9"/>
                    <a:pt x="23" y="9"/>
                  </a:cubicBezTo>
                  <a:cubicBezTo>
                    <a:pt x="24" y="8"/>
                    <a:pt x="25" y="8"/>
                    <a:pt x="23" y="8"/>
                  </a:cubicBezTo>
                  <a:cubicBezTo>
                    <a:pt x="22" y="8"/>
                    <a:pt x="19" y="8"/>
                    <a:pt x="17" y="8"/>
                  </a:cubicBezTo>
                  <a:cubicBezTo>
                    <a:pt x="16" y="8"/>
                    <a:pt x="9" y="9"/>
                    <a:pt x="7" y="9"/>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15" name="Freeform 795">
              <a:extLst>
                <a:ext uri="{FF2B5EF4-FFF2-40B4-BE49-F238E27FC236}">
                  <a16:creationId xmlns:a16="http://schemas.microsoft.com/office/drawing/2014/main" id="{9B3DBBF8-E0C5-418B-B0DC-0DD32DF78C28}"/>
                </a:ext>
              </a:extLst>
            </p:cNvPr>
            <p:cNvSpPr>
              <a:spLocks/>
            </p:cNvSpPr>
            <p:nvPr/>
          </p:nvSpPr>
          <p:spPr bwMode="gray">
            <a:xfrm>
              <a:off x="8129533" y="1886662"/>
              <a:ext cx="6765" cy="5412"/>
            </a:xfrm>
            <a:custGeom>
              <a:avLst/>
              <a:gdLst>
                <a:gd name="T0" fmla="*/ 1 w 3"/>
                <a:gd name="T1" fmla="*/ 1 h 2"/>
                <a:gd name="T2" fmla="*/ 0 w 3"/>
                <a:gd name="T3" fmla="*/ 2 h 2"/>
                <a:gd name="T4" fmla="*/ 2 w 3"/>
                <a:gd name="T5" fmla="*/ 2 h 2"/>
                <a:gd name="T6" fmla="*/ 1 w 3"/>
                <a:gd name="T7" fmla="*/ 1 h 2"/>
              </a:gdLst>
              <a:ahLst/>
              <a:cxnLst>
                <a:cxn ang="0">
                  <a:pos x="T0" y="T1"/>
                </a:cxn>
                <a:cxn ang="0">
                  <a:pos x="T2" y="T3"/>
                </a:cxn>
                <a:cxn ang="0">
                  <a:pos x="T4" y="T5"/>
                </a:cxn>
                <a:cxn ang="0">
                  <a:pos x="T6" y="T7"/>
                </a:cxn>
              </a:cxnLst>
              <a:rect l="0" t="0" r="r" b="b"/>
              <a:pathLst>
                <a:path w="3" h="2">
                  <a:moveTo>
                    <a:pt x="1" y="1"/>
                  </a:moveTo>
                  <a:cubicBezTo>
                    <a:pt x="0" y="1"/>
                    <a:pt x="0" y="2"/>
                    <a:pt x="0" y="2"/>
                  </a:cubicBezTo>
                  <a:cubicBezTo>
                    <a:pt x="1" y="2"/>
                    <a:pt x="2" y="2"/>
                    <a:pt x="2" y="2"/>
                  </a:cubicBezTo>
                  <a:cubicBezTo>
                    <a:pt x="3" y="2"/>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16" name="Freeform 796">
              <a:extLst>
                <a:ext uri="{FF2B5EF4-FFF2-40B4-BE49-F238E27FC236}">
                  <a16:creationId xmlns:a16="http://schemas.microsoft.com/office/drawing/2014/main" id="{2E70DF1C-6DA3-4E05-A735-3D440A9BC663}"/>
                </a:ext>
              </a:extLst>
            </p:cNvPr>
            <p:cNvSpPr>
              <a:spLocks/>
            </p:cNvSpPr>
            <p:nvPr/>
          </p:nvSpPr>
          <p:spPr bwMode="gray">
            <a:xfrm>
              <a:off x="8136299" y="1848778"/>
              <a:ext cx="8118" cy="6765"/>
            </a:xfrm>
            <a:custGeom>
              <a:avLst/>
              <a:gdLst>
                <a:gd name="T0" fmla="*/ 0 w 3"/>
                <a:gd name="T1" fmla="*/ 1 h 3"/>
                <a:gd name="T2" fmla="*/ 1 w 3"/>
                <a:gd name="T3" fmla="*/ 2 h 3"/>
                <a:gd name="T4" fmla="*/ 2 w 3"/>
                <a:gd name="T5" fmla="*/ 2 h 3"/>
                <a:gd name="T6" fmla="*/ 3 w 3"/>
                <a:gd name="T7" fmla="*/ 1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0"/>
                    <a:pt x="0" y="1"/>
                    <a:pt x="1" y="2"/>
                  </a:cubicBezTo>
                  <a:cubicBezTo>
                    <a:pt x="1" y="3"/>
                    <a:pt x="1" y="2"/>
                    <a:pt x="2" y="2"/>
                  </a:cubicBezTo>
                  <a:cubicBezTo>
                    <a:pt x="2" y="2"/>
                    <a:pt x="3" y="1"/>
                    <a:pt x="3" y="1"/>
                  </a:cubicBezTo>
                  <a:cubicBezTo>
                    <a:pt x="2" y="0"/>
                    <a:pt x="1"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17" name="Freeform 797">
              <a:extLst>
                <a:ext uri="{FF2B5EF4-FFF2-40B4-BE49-F238E27FC236}">
                  <a16:creationId xmlns:a16="http://schemas.microsoft.com/office/drawing/2014/main" id="{DD6DC0F4-4D80-4464-B345-5B70824FD319}"/>
                </a:ext>
              </a:extLst>
            </p:cNvPr>
            <p:cNvSpPr>
              <a:spLocks/>
            </p:cNvSpPr>
            <p:nvPr/>
          </p:nvSpPr>
          <p:spPr bwMode="gray">
            <a:xfrm>
              <a:off x="8144417" y="1851484"/>
              <a:ext cx="5412" cy="1353"/>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18" name="Freeform 798">
              <a:extLst>
                <a:ext uri="{FF2B5EF4-FFF2-40B4-BE49-F238E27FC236}">
                  <a16:creationId xmlns:a16="http://schemas.microsoft.com/office/drawing/2014/main" id="{B60FF564-33BB-474B-842D-D5EE9B386E8F}"/>
                </a:ext>
              </a:extLst>
            </p:cNvPr>
            <p:cNvSpPr>
              <a:spLocks/>
            </p:cNvSpPr>
            <p:nvPr/>
          </p:nvSpPr>
          <p:spPr bwMode="gray">
            <a:xfrm>
              <a:off x="8183653" y="1855543"/>
              <a:ext cx="5412" cy="270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0"/>
                    <a:pt x="1"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19" name="Freeform 799">
              <a:extLst>
                <a:ext uri="{FF2B5EF4-FFF2-40B4-BE49-F238E27FC236}">
                  <a16:creationId xmlns:a16="http://schemas.microsoft.com/office/drawing/2014/main" id="{5E567701-576F-495D-9632-54EBD38DEF9D}"/>
                </a:ext>
              </a:extLst>
            </p:cNvPr>
            <p:cNvSpPr>
              <a:spLocks/>
            </p:cNvSpPr>
            <p:nvPr/>
          </p:nvSpPr>
          <p:spPr bwMode="gray">
            <a:xfrm>
              <a:off x="8212066" y="1993547"/>
              <a:ext cx="8118" cy="14883"/>
            </a:xfrm>
            <a:custGeom>
              <a:avLst/>
              <a:gdLst>
                <a:gd name="T0" fmla="*/ 2 w 3"/>
                <a:gd name="T1" fmla="*/ 2 h 6"/>
                <a:gd name="T2" fmla="*/ 1 w 3"/>
                <a:gd name="T3" fmla="*/ 4 h 6"/>
                <a:gd name="T4" fmla="*/ 1 w 3"/>
                <a:gd name="T5" fmla="*/ 5 h 6"/>
                <a:gd name="T6" fmla="*/ 2 w 3"/>
                <a:gd name="T7" fmla="*/ 2 h 6"/>
              </a:gdLst>
              <a:ahLst/>
              <a:cxnLst>
                <a:cxn ang="0">
                  <a:pos x="T0" y="T1"/>
                </a:cxn>
                <a:cxn ang="0">
                  <a:pos x="T2" y="T3"/>
                </a:cxn>
                <a:cxn ang="0">
                  <a:pos x="T4" y="T5"/>
                </a:cxn>
                <a:cxn ang="0">
                  <a:pos x="T6" y="T7"/>
                </a:cxn>
              </a:cxnLst>
              <a:rect l="0" t="0" r="r" b="b"/>
              <a:pathLst>
                <a:path w="3" h="6">
                  <a:moveTo>
                    <a:pt x="2" y="2"/>
                  </a:moveTo>
                  <a:cubicBezTo>
                    <a:pt x="2" y="2"/>
                    <a:pt x="1" y="2"/>
                    <a:pt x="1" y="4"/>
                  </a:cubicBezTo>
                  <a:cubicBezTo>
                    <a:pt x="0" y="6"/>
                    <a:pt x="0" y="5"/>
                    <a:pt x="1" y="5"/>
                  </a:cubicBezTo>
                  <a:cubicBezTo>
                    <a:pt x="2" y="5"/>
                    <a:pt x="3" y="0"/>
                    <a:pt x="2"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20" name="Freeform 800">
              <a:extLst>
                <a:ext uri="{FF2B5EF4-FFF2-40B4-BE49-F238E27FC236}">
                  <a16:creationId xmlns:a16="http://schemas.microsoft.com/office/drawing/2014/main" id="{0DB3F4A7-729F-401B-AA4D-74D14470A250}"/>
                </a:ext>
              </a:extLst>
            </p:cNvPr>
            <p:cNvSpPr>
              <a:spLocks/>
            </p:cNvSpPr>
            <p:nvPr/>
          </p:nvSpPr>
          <p:spPr bwMode="gray">
            <a:xfrm>
              <a:off x="8225595" y="1911015"/>
              <a:ext cx="6765" cy="6765"/>
            </a:xfrm>
            <a:custGeom>
              <a:avLst/>
              <a:gdLst>
                <a:gd name="T0" fmla="*/ 1 w 3"/>
                <a:gd name="T1" fmla="*/ 0 h 3"/>
                <a:gd name="T2" fmla="*/ 0 w 3"/>
                <a:gd name="T3" fmla="*/ 1 h 3"/>
                <a:gd name="T4" fmla="*/ 2 w 3"/>
                <a:gd name="T5" fmla="*/ 3 h 3"/>
                <a:gd name="T6" fmla="*/ 1 w 3"/>
                <a:gd name="T7" fmla="*/ 0 h 3"/>
              </a:gdLst>
              <a:ahLst/>
              <a:cxnLst>
                <a:cxn ang="0">
                  <a:pos x="T0" y="T1"/>
                </a:cxn>
                <a:cxn ang="0">
                  <a:pos x="T2" y="T3"/>
                </a:cxn>
                <a:cxn ang="0">
                  <a:pos x="T4" y="T5"/>
                </a:cxn>
                <a:cxn ang="0">
                  <a:pos x="T6" y="T7"/>
                </a:cxn>
              </a:cxnLst>
              <a:rect l="0" t="0" r="r" b="b"/>
              <a:pathLst>
                <a:path w="3" h="3">
                  <a:moveTo>
                    <a:pt x="1" y="0"/>
                  </a:moveTo>
                  <a:cubicBezTo>
                    <a:pt x="0" y="0"/>
                    <a:pt x="0" y="0"/>
                    <a:pt x="0" y="1"/>
                  </a:cubicBezTo>
                  <a:cubicBezTo>
                    <a:pt x="1" y="2"/>
                    <a:pt x="1" y="3"/>
                    <a:pt x="2" y="3"/>
                  </a:cubicBezTo>
                  <a:cubicBezTo>
                    <a:pt x="3" y="3"/>
                    <a:pt x="3"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21" name="Freeform 801">
              <a:extLst>
                <a:ext uri="{FF2B5EF4-FFF2-40B4-BE49-F238E27FC236}">
                  <a16:creationId xmlns:a16="http://schemas.microsoft.com/office/drawing/2014/main" id="{B1EDE279-34C0-4BA3-9F4D-5AAE50E9F593}"/>
                </a:ext>
              </a:extLst>
            </p:cNvPr>
            <p:cNvSpPr>
              <a:spLocks/>
            </p:cNvSpPr>
            <p:nvPr/>
          </p:nvSpPr>
          <p:spPr bwMode="gray">
            <a:xfrm>
              <a:off x="8235066" y="1863661"/>
              <a:ext cx="8118" cy="5412"/>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1" y="2"/>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22" name="Freeform 802">
              <a:extLst>
                <a:ext uri="{FF2B5EF4-FFF2-40B4-BE49-F238E27FC236}">
                  <a16:creationId xmlns:a16="http://schemas.microsoft.com/office/drawing/2014/main" id="{AF5407A3-C667-4D51-8CD0-649C0988B04F}"/>
                </a:ext>
              </a:extLst>
            </p:cNvPr>
            <p:cNvSpPr>
              <a:spLocks/>
            </p:cNvSpPr>
            <p:nvPr/>
          </p:nvSpPr>
          <p:spPr bwMode="gray">
            <a:xfrm>
              <a:off x="8243184" y="1905603"/>
              <a:ext cx="25707" cy="6765"/>
            </a:xfrm>
            <a:custGeom>
              <a:avLst/>
              <a:gdLst>
                <a:gd name="T0" fmla="*/ 4 w 10"/>
                <a:gd name="T1" fmla="*/ 0 h 3"/>
                <a:gd name="T2" fmla="*/ 2 w 10"/>
                <a:gd name="T3" fmla="*/ 0 h 3"/>
                <a:gd name="T4" fmla="*/ 1 w 10"/>
                <a:gd name="T5" fmla="*/ 2 h 3"/>
                <a:gd name="T6" fmla="*/ 3 w 10"/>
                <a:gd name="T7" fmla="*/ 2 h 3"/>
                <a:gd name="T8" fmla="*/ 6 w 10"/>
                <a:gd name="T9" fmla="*/ 2 h 3"/>
                <a:gd name="T10" fmla="*/ 9 w 10"/>
                <a:gd name="T11" fmla="*/ 2 h 3"/>
                <a:gd name="T12" fmla="*/ 4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4" y="0"/>
                  </a:moveTo>
                  <a:cubicBezTo>
                    <a:pt x="3" y="0"/>
                    <a:pt x="3" y="0"/>
                    <a:pt x="2" y="0"/>
                  </a:cubicBezTo>
                  <a:cubicBezTo>
                    <a:pt x="1" y="1"/>
                    <a:pt x="0" y="3"/>
                    <a:pt x="1" y="2"/>
                  </a:cubicBezTo>
                  <a:cubicBezTo>
                    <a:pt x="2" y="2"/>
                    <a:pt x="2" y="2"/>
                    <a:pt x="3" y="2"/>
                  </a:cubicBezTo>
                  <a:cubicBezTo>
                    <a:pt x="5" y="2"/>
                    <a:pt x="5" y="0"/>
                    <a:pt x="6" y="2"/>
                  </a:cubicBezTo>
                  <a:cubicBezTo>
                    <a:pt x="7" y="3"/>
                    <a:pt x="7" y="3"/>
                    <a:pt x="9" y="2"/>
                  </a:cubicBezTo>
                  <a:cubicBezTo>
                    <a:pt x="10" y="1"/>
                    <a:pt x="8" y="1"/>
                    <a:pt x="4"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23" name="Freeform 803">
              <a:extLst>
                <a:ext uri="{FF2B5EF4-FFF2-40B4-BE49-F238E27FC236}">
                  <a16:creationId xmlns:a16="http://schemas.microsoft.com/office/drawing/2014/main" id="{F9F1F49C-C7D5-4991-9E44-38EA60D65490}"/>
                </a:ext>
              </a:extLst>
            </p:cNvPr>
            <p:cNvSpPr>
              <a:spLocks/>
            </p:cNvSpPr>
            <p:nvPr/>
          </p:nvSpPr>
          <p:spPr bwMode="gray">
            <a:xfrm>
              <a:off x="8286479" y="1860955"/>
              <a:ext cx="31119" cy="10824"/>
            </a:xfrm>
            <a:custGeom>
              <a:avLst/>
              <a:gdLst>
                <a:gd name="T0" fmla="*/ 9 w 12"/>
                <a:gd name="T1" fmla="*/ 1 h 4"/>
                <a:gd name="T2" fmla="*/ 4 w 12"/>
                <a:gd name="T3" fmla="*/ 1 h 4"/>
                <a:gd name="T4" fmla="*/ 1 w 12"/>
                <a:gd name="T5" fmla="*/ 2 h 4"/>
                <a:gd name="T6" fmla="*/ 2 w 12"/>
                <a:gd name="T7" fmla="*/ 4 h 4"/>
                <a:gd name="T8" fmla="*/ 7 w 12"/>
                <a:gd name="T9" fmla="*/ 3 h 4"/>
                <a:gd name="T10" fmla="*/ 11 w 12"/>
                <a:gd name="T11" fmla="*/ 2 h 4"/>
                <a:gd name="T12" fmla="*/ 9 w 12"/>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9" y="1"/>
                  </a:moveTo>
                  <a:cubicBezTo>
                    <a:pt x="8" y="1"/>
                    <a:pt x="6" y="1"/>
                    <a:pt x="4" y="1"/>
                  </a:cubicBezTo>
                  <a:cubicBezTo>
                    <a:pt x="3" y="1"/>
                    <a:pt x="2" y="2"/>
                    <a:pt x="1" y="2"/>
                  </a:cubicBezTo>
                  <a:cubicBezTo>
                    <a:pt x="0" y="3"/>
                    <a:pt x="1" y="4"/>
                    <a:pt x="2" y="4"/>
                  </a:cubicBezTo>
                  <a:cubicBezTo>
                    <a:pt x="4" y="3"/>
                    <a:pt x="5" y="3"/>
                    <a:pt x="7" y="3"/>
                  </a:cubicBezTo>
                  <a:cubicBezTo>
                    <a:pt x="9" y="3"/>
                    <a:pt x="10" y="2"/>
                    <a:pt x="11" y="2"/>
                  </a:cubicBezTo>
                  <a:cubicBezTo>
                    <a:pt x="12" y="1"/>
                    <a:pt x="11" y="0"/>
                    <a:pt x="9"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24" name="Freeform 804">
              <a:extLst>
                <a:ext uri="{FF2B5EF4-FFF2-40B4-BE49-F238E27FC236}">
                  <a16:creationId xmlns:a16="http://schemas.microsoft.com/office/drawing/2014/main" id="{B881FFED-B942-4340-AE10-1FD0A03F9243}"/>
                </a:ext>
              </a:extLst>
            </p:cNvPr>
            <p:cNvSpPr>
              <a:spLocks/>
            </p:cNvSpPr>
            <p:nvPr/>
          </p:nvSpPr>
          <p:spPr bwMode="gray">
            <a:xfrm>
              <a:off x="8354128" y="1863661"/>
              <a:ext cx="8118" cy="5412"/>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25" name="Freeform 805">
              <a:extLst>
                <a:ext uri="{FF2B5EF4-FFF2-40B4-BE49-F238E27FC236}">
                  <a16:creationId xmlns:a16="http://schemas.microsoft.com/office/drawing/2014/main" id="{7B69EA83-733B-49C1-B6F4-6A732F06AC6E}"/>
                </a:ext>
              </a:extLst>
            </p:cNvPr>
            <p:cNvSpPr>
              <a:spLocks/>
            </p:cNvSpPr>
            <p:nvPr/>
          </p:nvSpPr>
          <p:spPr bwMode="gray">
            <a:xfrm>
              <a:off x="8129533" y="2086903"/>
              <a:ext cx="6765" cy="12177"/>
            </a:xfrm>
            <a:custGeom>
              <a:avLst/>
              <a:gdLst>
                <a:gd name="T0" fmla="*/ 2 w 3"/>
                <a:gd name="T1" fmla="*/ 4 h 5"/>
                <a:gd name="T2" fmla="*/ 2 w 3"/>
                <a:gd name="T3" fmla="*/ 1 h 5"/>
                <a:gd name="T4" fmla="*/ 0 w 3"/>
                <a:gd name="T5" fmla="*/ 1 h 5"/>
                <a:gd name="T6" fmla="*/ 2 w 3"/>
                <a:gd name="T7" fmla="*/ 4 h 5"/>
              </a:gdLst>
              <a:ahLst/>
              <a:cxnLst>
                <a:cxn ang="0">
                  <a:pos x="T0" y="T1"/>
                </a:cxn>
                <a:cxn ang="0">
                  <a:pos x="T2" y="T3"/>
                </a:cxn>
                <a:cxn ang="0">
                  <a:pos x="T4" y="T5"/>
                </a:cxn>
                <a:cxn ang="0">
                  <a:pos x="T6" y="T7"/>
                </a:cxn>
              </a:cxnLst>
              <a:rect l="0" t="0" r="r" b="b"/>
              <a:pathLst>
                <a:path w="3" h="5">
                  <a:moveTo>
                    <a:pt x="2" y="4"/>
                  </a:moveTo>
                  <a:cubicBezTo>
                    <a:pt x="3" y="3"/>
                    <a:pt x="3" y="1"/>
                    <a:pt x="2" y="1"/>
                  </a:cubicBezTo>
                  <a:cubicBezTo>
                    <a:pt x="1" y="0"/>
                    <a:pt x="0" y="0"/>
                    <a:pt x="0" y="1"/>
                  </a:cubicBezTo>
                  <a:cubicBezTo>
                    <a:pt x="0" y="3"/>
                    <a:pt x="1" y="5"/>
                    <a:pt x="2"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26" name="Freeform 806">
              <a:extLst>
                <a:ext uri="{FF2B5EF4-FFF2-40B4-BE49-F238E27FC236}">
                  <a16:creationId xmlns:a16="http://schemas.microsoft.com/office/drawing/2014/main" id="{78BA61CD-C5FE-4CCB-8D0F-8271D21FE76D}"/>
                </a:ext>
              </a:extLst>
            </p:cNvPr>
            <p:cNvSpPr>
              <a:spLocks/>
            </p:cNvSpPr>
            <p:nvPr/>
          </p:nvSpPr>
          <p:spPr bwMode="gray">
            <a:xfrm>
              <a:off x="8421777" y="2438677"/>
              <a:ext cx="10824" cy="10824"/>
            </a:xfrm>
            <a:custGeom>
              <a:avLst/>
              <a:gdLst>
                <a:gd name="T0" fmla="*/ 2 w 4"/>
                <a:gd name="T1" fmla="*/ 1 h 4"/>
                <a:gd name="T2" fmla="*/ 1 w 4"/>
                <a:gd name="T3" fmla="*/ 1 h 4"/>
                <a:gd name="T4" fmla="*/ 1 w 4"/>
                <a:gd name="T5" fmla="*/ 3 h 4"/>
                <a:gd name="T6" fmla="*/ 2 w 4"/>
                <a:gd name="T7" fmla="*/ 3 h 4"/>
                <a:gd name="T8" fmla="*/ 3 w 4"/>
                <a:gd name="T9" fmla="*/ 2 h 4"/>
                <a:gd name="T10" fmla="*/ 2 w 4"/>
                <a:gd name="T11" fmla="*/ 1 h 4"/>
              </a:gdLst>
              <a:ahLst/>
              <a:cxnLst>
                <a:cxn ang="0">
                  <a:pos x="T0" y="T1"/>
                </a:cxn>
                <a:cxn ang="0">
                  <a:pos x="T2" y="T3"/>
                </a:cxn>
                <a:cxn ang="0">
                  <a:pos x="T4" y="T5"/>
                </a:cxn>
                <a:cxn ang="0">
                  <a:pos x="T6" y="T7"/>
                </a:cxn>
                <a:cxn ang="0">
                  <a:pos x="T8" y="T9"/>
                </a:cxn>
                <a:cxn ang="0">
                  <a:pos x="T10" y="T11"/>
                </a:cxn>
              </a:cxnLst>
              <a:rect l="0" t="0" r="r" b="b"/>
              <a:pathLst>
                <a:path w="4" h="4">
                  <a:moveTo>
                    <a:pt x="2" y="1"/>
                  </a:moveTo>
                  <a:cubicBezTo>
                    <a:pt x="1" y="0"/>
                    <a:pt x="1" y="1"/>
                    <a:pt x="1" y="1"/>
                  </a:cubicBezTo>
                  <a:cubicBezTo>
                    <a:pt x="0" y="1"/>
                    <a:pt x="0" y="1"/>
                    <a:pt x="1" y="3"/>
                  </a:cubicBezTo>
                  <a:cubicBezTo>
                    <a:pt x="2" y="4"/>
                    <a:pt x="2" y="3"/>
                    <a:pt x="2" y="3"/>
                  </a:cubicBezTo>
                  <a:cubicBezTo>
                    <a:pt x="3" y="3"/>
                    <a:pt x="4" y="2"/>
                    <a:pt x="3" y="2"/>
                  </a:cubicBezTo>
                  <a:cubicBezTo>
                    <a:pt x="3" y="2"/>
                    <a:pt x="2"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27" name="Freeform 807">
              <a:extLst>
                <a:ext uri="{FF2B5EF4-FFF2-40B4-BE49-F238E27FC236}">
                  <a16:creationId xmlns:a16="http://schemas.microsoft.com/office/drawing/2014/main" id="{30758DB7-830B-48B7-A884-1441F7736A4C}"/>
                </a:ext>
              </a:extLst>
            </p:cNvPr>
            <p:cNvSpPr>
              <a:spLocks/>
            </p:cNvSpPr>
            <p:nvPr/>
          </p:nvSpPr>
          <p:spPr bwMode="gray">
            <a:xfrm>
              <a:off x="8429895" y="2438677"/>
              <a:ext cx="5412" cy="2706"/>
            </a:xfrm>
            <a:custGeom>
              <a:avLst/>
              <a:gdLst>
                <a:gd name="T0" fmla="*/ 1 w 2"/>
                <a:gd name="T1" fmla="*/ 0 h 1"/>
                <a:gd name="T2" fmla="*/ 0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0"/>
                    <a:pt x="0" y="1"/>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28" name="Freeform 808">
              <a:extLst>
                <a:ext uri="{FF2B5EF4-FFF2-40B4-BE49-F238E27FC236}">
                  <a16:creationId xmlns:a16="http://schemas.microsoft.com/office/drawing/2014/main" id="{1D3D8C29-7458-4C43-AFB8-14A29DD1C641}"/>
                </a:ext>
              </a:extLst>
            </p:cNvPr>
            <p:cNvSpPr>
              <a:spLocks/>
            </p:cNvSpPr>
            <p:nvPr/>
          </p:nvSpPr>
          <p:spPr bwMode="gray">
            <a:xfrm>
              <a:off x="8523251" y="2373734"/>
              <a:ext cx="4059" cy="541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2"/>
                    <a:pt x="1" y="2"/>
                  </a:cubicBezTo>
                  <a:cubicBezTo>
                    <a:pt x="1" y="2"/>
                    <a:pt x="2"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29" name="Freeform 809">
              <a:extLst>
                <a:ext uri="{FF2B5EF4-FFF2-40B4-BE49-F238E27FC236}">
                  <a16:creationId xmlns:a16="http://schemas.microsoft.com/office/drawing/2014/main" id="{F9B732EE-E472-4507-8F1B-EAF68D7094F3}"/>
                </a:ext>
              </a:extLst>
            </p:cNvPr>
            <p:cNvSpPr>
              <a:spLocks/>
            </p:cNvSpPr>
            <p:nvPr/>
          </p:nvSpPr>
          <p:spPr bwMode="gray">
            <a:xfrm>
              <a:off x="8597665" y="2270908"/>
              <a:ext cx="33825" cy="31119"/>
            </a:xfrm>
            <a:custGeom>
              <a:avLst/>
              <a:gdLst>
                <a:gd name="T0" fmla="*/ 11 w 13"/>
                <a:gd name="T1" fmla="*/ 7 h 12"/>
                <a:gd name="T2" fmla="*/ 9 w 13"/>
                <a:gd name="T3" fmla="*/ 10 h 12"/>
                <a:gd name="T4" fmla="*/ 6 w 13"/>
                <a:gd name="T5" fmla="*/ 11 h 12"/>
                <a:gd name="T6" fmla="*/ 4 w 13"/>
                <a:gd name="T7" fmla="*/ 12 h 12"/>
                <a:gd name="T8" fmla="*/ 2 w 13"/>
                <a:gd name="T9" fmla="*/ 10 h 12"/>
                <a:gd name="T10" fmla="*/ 1 w 13"/>
                <a:gd name="T11" fmla="*/ 7 h 12"/>
                <a:gd name="T12" fmla="*/ 1 w 13"/>
                <a:gd name="T13" fmla="*/ 3 h 12"/>
                <a:gd name="T14" fmla="*/ 3 w 13"/>
                <a:gd name="T15" fmla="*/ 0 h 12"/>
                <a:gd name="T16" fmla="*/ 7 w 13"/>
                <a:gd name="T17" fmla="*/ 1 h 12"/>
                <a:gd name="T18" fmla="*/ 10 w 13"/>
                <a:gd name="T19" fmla="*/ 3 h 12"/>
                <a:gd name="T20" fmla="*/ 13 w 13"/>
                <a:gd name="T21" fmla="*/ 6 h 12"/>
                <a:gd name="T22" fmla="*/ 11 w 13"/>
                <a:gd name="T23"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2">
                  <a:moveTo>
                    <a:pt x="11" y="7"/>
                  </a:moveTo>
                  <a:cubicBezTo>
                    <a:pt x="10" y="9"/>
                    <a:pt x="10" y="10"/>
                    <a:pt x="9" y="10"/>
                  </a:cubicBezTo>
                  <a:cubicBezTo>
                    <a:pt x="8" y="11"/>
                    <a:pt x="7" y="11"/>
                    <a:pt x="6" y="11"/>
                  </a:cubicBezTo>
                  <a:cubicBezTo>
                    <a:pt x="5" y="11"/>
                    <a:pt x="5" y="12"/>
                    <a:pt x="4" y="12"/>
                  </a:cubicBezTo>
                  <a:cubicBezTo>
                    <a:pt x="3" y="11"/>
                    <a:pt x="3" y="10"/>
                    <a:pt x="2" y="10"/>
                  </a:cubicBezTo>
                  <a:cubicBezTo>
                    <a:pt x="1" y="10"/>
                    <a:pt x="1" y="8"/>
                    <a:pt x="1" y="7"/>
                  </a:cubicBezTo>
                  <a:cubicBezTo>
                    <a:pt x="1" y="6"/>
                    <a:pt x="0" y="4"/>
                    <a:pt x="1" y="3"/>
                  </a:cubicBezTo>
                  <a:cubicBezTo>
                    <a:pt x="1" y="2"/>
                    <a:pt x="3" y="0"/>
                    <a:pt x="3" y="0"/>
                  </a:cubicBezTo>
                  <a:cubicBezTo>
                    <a:pt x="4" y="0"/>
                    <a:pt x="6" y="0"/>
                    <a:pt x="7" y="1"/>
                  </a:cubicBezTo>
                  <a:cubicBezTo>
                    <a:pt x="8" y="2"/>
                    <a:pt x="9" y="3"/>
                    <a:pt x="10" y="3"/>
                  </a:cubicBezTo>
                  <a:cubicBezTo>
                    <a:pt x="11" y="4"/>
                    <a:pt x="13" y="4"/>
                    <a:pt x="13" y="6"/>
                  </a:cubicBezTo>
                  <a:cubicBezTo>
                    <a:pt x="13" y="8"/>
                    <a:pt x="12" y="5"/>
                    <a:pt x="11" y="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30" name="Freeform 811">
              <a:extLst>
                <a:ext uri="{FF2B5EF4-FFF2-40B4-BE49-F238E27FC236}">
                  <a16:creationId xmlns:a16="http://schemas.microsoft.com/office/drawing/2014/main" id="{93A78852-A436-443C-AE3A-E9F8ED58B0E1}"/>
                </a:ext>
              </a:extLst>
            </p:cNvPr>
            <p:cNvSpPr>
              <a:spLocks/>
            </p:cNvSpPr>
            <p:nvPr/>
          </p:nvSpPr>
          <p:spPr bwMode="gray">
            <a:xfrm>
              <a:off x="8707255" y="2291203"/>
              <a:ext cx="6765" cy="5412"/>
            </a:xfrm>
            <a:custGeom>
              <a:avLst/>
              <a:gdLst>
                <a:gd name="T0" fmla="*/ 1 w 3"/>
                <a:gd name="T1" fmla="*/ 0 h 2"/>
                <a:gd name="T2" fmla="*/ 1 w 3"/>
                <a:gd name="T3" fmla="*/ 2 h 2"/>
                <a:gd name="T4" fmla="*/ 1 w 3"/>
                <a:gd name="T5" fmla="*/ 0 h 2"/>
              </a:gdLst>
              <a:ahLst/>
              <a:cxnLst>
                <a:cxn ang="0">
                  <a:pos x="T0" y="T1"/>
                </a:cxn>
                <a:cxn ang="0">
                  <a:pos x="T2" y="T3"/>
                </a:cxn>
                <a:cxn ang="0">
                  <a:pos x="T4" y="T5"/>
                </a:cxn>
              </a:cxnLst>
              <a:rect l="0" t="0" r="r" b="b"/>
              <a:pathLst>
                <a:path w="3" h="2">
                  <a:moveTo>
                    <a:pt x="1" y="0"/>
                  </a:moveTo>
                  <a:cubicBezTo>
                    <a:pt x="0" y="0"/>
                    <a:pt x="0" y="1"/>
                    <a:pt x="1" y="2"/>
                  </a:cubicBezTo>
                  <a:cubicBezTo>
                    <a:pt x="2" y="2"/>
                    <a:pt x="3"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31" name="Freeform 812">
              <a:extLst>
                <a:ext uri="{FF2B5EF4-FFF2-40B4-BE49-F238E27FC236}">
                  <a16:creationId xmlns:a16="http://schemas.microsoft.com/office/drawing/2014/main" id="{BA2023F0-A150-4A7B-BF09-520EB92201C3}"/>
                </a:ext>
              </a:extLst>
            </p:cNvPr>
            <p:cNvSpPr>
              <a:spLocks/>
            </p:cNvSpPr>
            <p:nvPr/>
          </p:nvSpPr>
          <p:spPr bwMode="gray">
            <a:xfrm>
              <a:off x="8626077" y="1977312"/>
              <a:ext cx="212418" cy="257066"/>
            </a:xfrm>
            <a:custGeom>
              <a:avLst/>
              <a:gdLst>
                <a:gd name="T0" fmla="*/ 13 w 82"/>
                <a:gd name="T1" fmla="*/ 91 h 99"/>
                <a:gd name="T2" fmla="*/ 8 w 82"/>
                <a:gd name="T3" fmla="*/ 86 h 99"/>
                <a:gd name="T4" fmla="*/ 7 w 82"/>
                <a:gd name="T5" fmla="*/ 84 h 99"/>
                <a:gd name="T6" fmla="*/ 2 w 82"/>
                <a:gd name="T7" fmla="*/ 76 h 99"/>
                <a:gd name="T8" fmla="*/ 7 w 82"/>
                <a:gd name="T9" fmla="*/ 73 h 99"/>
                <a:gd name="T10" fmla="*/ 8 w 82"/>
                <a:gd name="T11" fmla="*/ 68 h 99"/>
                <a:gd name="T12" fmla="*/ 8 w 82"/>
                <a:gd name="T13" fmla="*/ 66 h 99"/>
                <a:gd name="T14" fmla="*/ 14 w 82"/>
                <a:gd name="T15" fmla="*/ 60 h 99"/>
                <a:gd name="T16" fmla="*/ 13 w 82"/>
                <a:gd name="T17" fmla="*/ 56 h 99"/>
                <a:gd name="T18" fmla="*/ 10 w 82"/>
                <a:gd name="T19" fmla="*/ 54 h 99"/>
                <a:gd name="T20" fmla="*/ 17 w 82"/>
                <a:gd name="T21" fmla="*/ 49 h 99"/>
                <a:gd name="T22" fmla="*/ 17 w 82"/>
                <a:gd name="T23" fmla="*/ 47 h 99"/>
                <a:gd name="T24" fmla="*/ 16 w 82"/>
                <a:gd name="T25" fmla="*/ 41 h 99"/>
                <a:gd name="T26" fmla="*/ 19 w 82"/>
                <a:gd name="T27" fmla="*/ 39 h 99"/>
                <a:gd name="T28" fmla="*/ 18 w 82"/>
                <a:gd name="T29" fmla="*/ 35 h 99"/>
                <a:gd name="T30" fmla="*/ 20 w 82"/>
                <a:gd name="T31" fmla="*/ 33 h 99"/>
                <a:gd name="T32" fmla="*/ 25 w 82"/>
                <a:gd name="T33" fmla="*/ 29 h 99"/>
                <a:gd name="T34" fmla="*/ 29 w 82"/>
                <a:gd name="T35" fmla="*/ 22 h 99"/>
                <a:gd name="T36" fmla="*/ 36 w 82"/>
                <a:gd name="T37" fmla="*/ 18 h 99"/>
                <a:gd name="T38" fmla="*/ 40 w 82"/>
                <a:gd name="T39" fmla="*/ 17 h 99"/>
                <a:gd name="T40" fmla="*/ 49 w 82"/>
                <a:gd name="T41" fmla="*/ 15 h 99"/>
                <a:gd name="T42" fmla="*/ 58 w 82"/>
                <a:gd name="T43" fmla="*/ 12 h 99"/>
                <a:gd name="T44" fmla="*/ 65 w 82"/>
                <a:gd name="T45" fmla="*/ 8 h 99"/>
                <a:gd name="T46" fmla="*/ 77 w 82"/>
                <a:gd name="T47" fmla="*/ 1 h 99"/>
                <a:gd name="T48" fmla="*/ 75 w 82"/>
                <a:gd name="T49" fmla="*/ 14 h 99"/>
                <a:gd name="T50" fmla="*/ 57 w 82"/>
                <a:gd name="T51" fmla="*/ 24 h 99"/>
                <a:gd name="T52" fmla="*/ 47 w 82"/>
                <a:gd name="T53" fmla="*/ 28 h 99"/>
                <a:gd name="T54" fmla="*/ 43 w 82"/>
                <a:gd name="T55" fmla="*/ 33 h 99"/>
                <a:gd name="T56" fmla="*/ 40 w 82"/>
                <a:gd name="T57" fmla="*/ 36 h 99"/>
                <a:gd name="T58" fmla="*/ 38 w 82"/>
                <a:gd name="T59" fmla="*/ 39 h 99"/>
                <a:gd name="T60" fmla="*/ 36 w 82"/>
                <a:gd name="T61" fmla="*/ 43 h 99"/>
                <a:gd name="T62" fmla="*/ 33 w 82"/>
                <a:gd name="T63" fmla="*/ 48 h 99"/>
                <a:gd name="T64" fmla="*/ 28 w 82"/>
                <a:gd name="T65" fmla="*/ 49 h 99"/>
                <a:gd name="T66" fmla="*/ 30 w 82"/>
                <a:gd name="T67" fmla="*/ 56 h 99"/>
                <a:gd name="T68" fmla="*/ 29 w 82"/>
                <a:gd name="T69" fmla="*/ 60 h 99"/>
                <a:gd name="T70" fmla="*/ 22 w 82"/>
                <a:gd name="T71" fmla="*/ 60 h 99"/>
                <a:gd name="T72" fmla="*/ 15 w 82"/>
                <a:gd name="T73" fmla="*/ 59 h 99"/>
                <a:gd name="T74" fmla="*/ 20 w 82"/>
                <a:gd name="T75" fmla="*/ 61 h 99"/>
                <a:gd name="T76" fmla="*/ 25 w 82"/>
                <a:gd name="T77" fmla="*/ 64 h 99"/>
                <a:gd name="T78" fmla="*/ 23 w 82"/>
                <a:gd name="T79" fmla="*/ 66 h 99"/>
                <a:gd name="T80" fmla="*/ 24 w 82"/>
                <a:gd name="T81" fmla="*/ 68 h 99"/>
                <a:gd name="T82" fmla="*/ 21 w 82"/>
                <a:gd name="T83" fmla="*/ 70 h 99"/>
                <a:gd name="T84" fmla="*/ 23 w 82"/>
                <a:gd name="T85" fmla="*/ 74 h 99"/>
                <a:gd name="T86" fmla="*/ 30 w 82"/>
                <a:gd name="T87" fmla="*/ 88 h 99"/>
                <a:gd name="T88" fmla="*/ 39 w 82"/>
                <a:gd name="T89" fmla="*/ 97 h 99"/>
                <a:gd name="T90" fmla="*/ 33 w 82"/>
                <a:gd name="T91" fmla="*/ 96 h 99"/>
                <a:gd name="T92" fmla="*/ 31 w 82"/>
                <a:gd name="T93" fmla="*/ 96 h 99"/>
                <a:gd name="T94" fmla="*/ 26 w 82"/>
                <a:gd name="T95" fmla="*/ 97 h 99"/>
                <a:gd name="T96" fmla="*/ 21 w 82"/>
                <a:gd name="T97" fmla="*/ 95 h 99"/>
                <a:gd name="T98" fmla="*/ 17 w 82"/>
                <a:gd name="T99" fmla="*/ 92 h 99"/>
                <a:gd name="T100" fmla="*/ 16 w 82"/>
                <a:gd name="T101" fmla="*/ 89 h 99"/>
                <a:gd name="T102" fmla="*/ 13 w 82"/>
                <a:gd name="T103" fmla="*/ 8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99">
                  <a:moveTo>
                    <a:pt x="11" y="85"/>
                  </a:moveTo>
                  <a:cubicBezTo>
                    <a:pt x="11" y="86"/>
                    <a:pt x="10" y="86"/>
                    <a:pt x="11" y="87"/>
                  </a:cubicBezTo>
                  <a:cubicBezTo>
                    <a:pt x="12" y="88"/>
                    <a:pt x="12" y="88"/>
                    <a:pt x="13" y="89"/>
                  </a:cubicBezTo>
                  <a:cubicBezTo>
                    <a:pt x="13" y="89"/>
                    <a:pt x="13" y="90"/>
                    <a:pt x="13" y="91"/>
                  </a:cubicBezTo>
                  <a:cubicBezTo>
                    <a:pt x="13" y="92"/>
                    <a:pt x="12" y="90"/>
                    <a:pt x="11" y="89"/>
                  </a:cubicBezTo>
                  <a:cubicBezTo>
                    <a:pt x="10" y="89"/>
                    <a:pt x="10" y="88"/>
                    <a:pt x="9" y="88"/>
                  </a:cubicBezTo>
                  <a:cubicBezTo>
                    <a:pt x="8" y="88"/>
                    <a:pt x="7" y="89"/>
                    <a:pt x="7" y="88"/>
                  </a:cubicBezTo>
                  <a:cubicBezTo>
                    <a:pt x="8" y="87"/>
                    <a:pt x="7" y="86"/>
                    <a:pt x="8" y="86"/>
                  </a:cubicBezTo>
                  <a:cubicBezTo>
                    <a:pt x="9" y="87"/>
                    <a:pt x="10" y="87"/>
                    <a:pt x="10" y="86"/>
                  </a:cubicBezTo>
                  <a:cubicBezTo>
                    <a:pt x="10" y="85"/>
                    <a:pt x="11" y="85"/>
                    <a:pt x="10" y="85"/>
                  </a:cubicBezTo>
                  <a:cubicBezTo>
                    <a:pt x="9" y="85"/>
                    <a:pt x="9" y="85"/>
                    <a:pt x="8" y="84"/>
                  </a:cubicBezTo>
                  <a:cubicBezTo>
                    <a:pt x="8" y="83"/>
                    <a:pt x="8" y="84"/>
                    <a:pt x="7" y="84"/>
                  </a:cubicBezTo>
                  <a:cubicBezTo>
                    <a:pt x="7" y="84"/>
                    <a:pt x="7" y="83"/>
                    <a:pt x="6" y="84"/>
                  </a:cubicBezTo>
                  <a:cubicBezTo>
                    <a:pt x="5" y="86"/>
                    <a:pt x="4" y="85"/>
                    <a:pt x="3" y="84"/>
                  </a:cubicBezTo>
                  <a:cubicBezTo>
                    <a:pt x="2" y="83"/>
                    <a:pt x="2" y="82"/>
                    <a:pt x="1" y="80"/>
                  </a:cubicBezTo>
                  <a:cubicBezTo>
                    <a:pt x="0" y="79"/>
                    <a:pt x="1" y="77"/>
                    <a:pt x="2" y="76"/>
                  </a:cubicBezTo>
                  <a:cubicBezTo>
                    <a:pt x="2" y="76"/>
                    <a:pt x="3" y="76"/>
                    <a:pt x="4" y="76"/>
                  </a:cubicBezTo>
                  <a:cubicBezTo>
                    <a:pt x="5" y="77"/>
                    <a:pt x="5" y="77"/>
                    <a:pt x="6" y="77"/>
                  </a:cubicBezTo>
                  <a:cubicBezTo>
                    <a:pt x="6" y="76"/>
                    <a:pt x="6" y="76"/>
                    <a:pt x="6" y="75"/>
                  </a:cubicBezTo>
                  <a:cubicBezTo>
                    <a:pt x="6" y="74"/>
                    <a:pt x="7" y="74"/>
                    <a:pt x="7" y="73"/>
                  </a:cubicBezTo>
                  <a:cubicBezTo>
                    <a:pt x="7" y="72"/>
                    <a:pt x="6" y="73"/>
                    <a:pt x="6" y="71"/>
                  </a:cubicBezTo>
                  <a:cubicBezTo>
                    <a:pt x="7" y="70"/>
                    <a:pt x="8" y="70"/>
                    <a:pt x="8" y="70"/>
                  </a:cubicBezTo>
                  <a:cubicBezTo>
                    <a:pt x="7" y="70"/>
                    <a:pt x="6" y="69"/>
                    <a:pt x="8" y="69"/>
                  </a:cubicBezTo>
                  <a:cubicBezTo>
                    <a:pt x="9" y="69"/>
                    <a:pt x="9" y="68"/>
                    <a:pt x="8" y="68"/>
                  </a:cubicBezTo>
                  <a:cubicBezTo>
                    <a:pt x="8" y="69"/>
                    <a:pt x="6" y="69"/>
                    <a:pt x="5" y="69"/>
                  </a:cubicBezTo>
                  <a:cubicBezTo>
                    <a:pt x="3" y="68"/>
                    <a:pt x="4" y="68"/>
                    <a:pt x="5" y="67"/>
                  </a:cubicBezTo>
                  <a:cubicBezTo>
                    <a:pt x="6" y="66"/>
                    <a:pt x="7" y="66"/>
                    <a:pt x="8" y="67"/>
                  </a:cubicBezTo>
                  <a:cubicBezTo>
                    <a:pt x="9" y="67"/>
                    <a:pt x="9" y="67"/>
                    <a:pt x="8" y="66"/>
                  </a:cubicBezTo>
                  <a:cubicBezTo>
                    <a:pt x="8" y="65"/>
                    <a:pt x="8" y="64"/>
                    <a:pt x="8" y="64"/>
                  </a:cubicBezTo>
                  <a:cubicBezTo>
                    <a:pt x="7" y="63"/>
                    <a:pt x="7" y="63"/>
                    <a:pt x="8" y="62"/>
                  </a:cubicBezTo>
                  <a:cubicBezTo>
                    <a:pt x="9" y="62"/>
                    <a:pt x="11" y="61"/>
                    <a:pt x="12" y="61"/>
                  </a:cubicBezTo>
                  <a:cubicBezTo>
                    <a:pt x="12" y="61"/>
                    <a:pt x="13" y="61"/>
                    <a:pt x="14" y="60"/>
                  </a:cubicBezTo>
                  <a:cubicBezTo>
                    <a:pt x="15" y="60"/>
                    <a:pt x="12" y="61"/>
                    <a:pt x="12" y="59"/>
                  </a:cubicBezTo>
                  <a:cubicBezTo>
                    <a:pt x="12" y="58"/>
                    <a:pt x="12" y="57"/>
                    <a:pt x="13" y="57"/>
                  </a:cubicBezTo>
                  <a:cubicBezTo>
                    <a:pt x="14" y="57"/>
                    <a:pt x="15" y="56"/>
                    <a:pt x="16" y="55"/>
                  </a:cubicBezTo>
                  <a:cubicBezTo>
                    <a:pt x="17" y="55"/>
                    <a:pt x="14" y="56"/>
                    <a:pt x="13" y="56"/>
                  </a:cubicBezTo>
                  <a:cubicBezTo>
                    <a:pt x="12" y="57"/>
                    <a:pt x="12" y="57"/>
                    <a:pt x="11" y="57"/>
                  </a:cubicBezTo>
                  <a:cubicBezTo>
                    <a:pt x="10" y="57"/>
                    <a:pt x="10" y="57"/>
                    <a:pt x="9" y="56"/>
                  </a:cubicBezTo>
                  <a:cubicBezTo>
                    <a:pt x="8" y="55"/>
                    <a:pt x="7" y="56"/>
                    <a:pt x="8" y="55"/>
                  </a:cubicBezTo>
                  <a:cubicBezTo>
                    <a:pt x="8" y="54"/>
                    <a:pt x="9" y="55"/>
                    <a:pt x="10" y="54"/>
                  </a:cubicBezTo>
                  <a:cubicBezTo>
                    <a:pt x="10" y="53"/>
                    <a:pt x="11" y="52"/>
                    <a:pt x="12" y="52"/>
                  </a:cubicBezTo>
                  <a:cubicBezTo>
                    <a:pt x="13" y="52"/>
                    <a:pt x="13" y="52"/>
                    <a:pt x="13" y="50"/>
                  </a:cubicBezTo>
                  <a:cubicBezTo>
                    <a:pt x="13" y="49"/>
                    <a:pt x="14" y="48"/>
                    <a:pt x="15" y="48"/>
                  </a:cubicBezTo>
                  <a:cubicBezTo>
                    <a:pt x="16" y="49"/>
                    <a:pt x="16" y="49"/>
                    <a:pt x="17" y="49"/>
                  </a:cubicBezTo>
                  <a:cubicBezTo>
                    <a:pt x="19" y="50"/>
                    <a:pt x="20" y="50"/>
                    <a:pt x="19" y="49"/>
                  </a:cubicBezTo>
                  <a:cubicBezTo>
                    <a:pt x="18" y="49"/>
                    <a:pt x="17" y="49"/>
                    <a:pt x="16" y="48"/>
                  </a:cubicBezTo>
                  <a:cubicBezTo>
                    <a:pt x="15" y="47"/>
                    <a:pt x="13" y="46"/>
                    <a:pt x="14" y="46"/>
                  </a:cubicBezTo>
                  <a:cubicBezTo>
                    <a:pt x="15" y="47"/>
                    <a:pt x="18" y="48"/>
                    <a:pt x="17" y="47"/>
                  </a:cubicBezTo>
                  <a:cubicBezTo>
                    <a:pt x="17" y="46"/>
                    <a:pt x="14" y="46"/>
                    <a:pt x="15" y="45"/>
                  </a:cubicBezTo>
                  <a:cubicBezTo>
                    <a:pt x="17" y="45"/>
                    <a:pt x="21" y="44"/>
                    <a:pt x="20" y="43"/>
                  </a:cubicBezTo>
                  <a:cubicBezTo>
                    <a:pt x="19" y="43"/>
                    <a:pt x="17" y="43"/>
                    <a:pt x="16" y="43"/>
                  </a:cubicBezTo>
                  <a:cubicBezTo>
                    <a:pt x="16" y="43"/>
                    <a:pt x="15" y="40"/>
                    <a:pt x="16" y="41"/>
                  </a:cubicBezTo>
                  <a:cubicBezTo>
                    <a:pt x="17" y="41"/>
                    <a:pt x="18" y="41"/>
                    <a:pt x="19" y="40"/>
                  </a:cubicBezTo>
                  <a:cubicBezTo>
                    <a:pt x="20" y="40"/>
                    <a:pt x="20" y="40"/>
                    <a:pt x="21" y="40"/>
                  </a:cubicBezTo>
                  <a:cubicBezTo>
                    <a:pt x="22" y="41"/>
                    <a:pt x="23" y="40"/>
                    <a:pt x="23" y="40"/>
                  </a:cubicBezTo>
                  <a:cubicBezTo>
                    <a:pt x="22" y="40"/>
                    <a:pt x="20" y="39"/>
                    <a:pt x="19" y="39"/>
                  </a:cubicBezTo>
                  <a:cubicBezTo>
                    <a:pt x="19" y="38"/>
                    <a:pt x="18" y="39"/>
                    <a:pt x="17" y="39"/>
                  </a:cubicBezTo>
                  <a:cubicBezTo>
                    <a:pt x="16" y="39"/>
                    <a:pt x="18" y="37"/>
                    <a:pt x="18" y="37"/>
                  </a:cubicBezTo>
                  <a:cubicBezTo>
                    <a:pt x="19" y="37"/>
                    <a:pt x="20" y="37"/>
                    <a:pt x="19" y="36"/>
                  </a:cubicBezTo>
                  <a:cubicBezTo>
                    <a:pt x="19" y="35"/>
                    <a:pt x="18" y="35"/>
                    <a:pt x="18" y="35"/>
                  </a:cubicBezTo>
                  <a:cubicBezTo>
                    <a:pt x="17" y="36"/>
                    <a:pt x="15" y="35"/>
                    <a:pt x="15" y="33"/>
                  </a:cubicBezTo>
                  <a:cubicBezTo>
                    <a:pt x="15" y="31"/>
                    <a:pt x="15" y="30"/>
                    <a:pt x="16" y="31"/>
                  </a:cubicBezTo>
                  <a:cubicBezTo>
                    <a:pt x="17" y="31"/>
                    <a:pt x="18" y="31"/>
                    <a:pt x="19" y="32"/>
                  </a:cubicBezTo>
                  <a:cubicBezTo>
                    <a:pt x="19" y="34"/>
                    <a:pt x="20" y="34"/>
                    <a:pt x="20" y="33"/>
                  </a:cubicBezTo>
                  <a:cubicBezTo>
                    <a:pt x="21" y="32"/>
                    <a:pt x="20" y="31"/>
                    <a:pt x="20" y="30"/>
                  </a:cubicBezTo>
                  <a:cubicBezTo>
                    <a:pt x="21" y="29"/>
                    <a:pt x="21" y="29"/>
                    <a:pt x="22" y="29"/>
                  </a:cubicBezTo>
                  <a:cubicBezTo>
                    <a:pt x="23" y="29"/>
                    <a:pt x="23" y="29"/>
                    <a:pt x="24" y="29"/>
                  </a:cubicBezTo>
                  <a:cubicBezTo>
                    <a:pt x="25" y="30"/>
                    <a:pt x="25" y="30"/>
                    <a:pt x="25" y="29"/>
                  </a:cubicBezTo>
                  <a:cubicBezTo>
                    <a:pt x="24" y="28"/>
                    <a:pt x="24" y="27"/>
                    <a:pt x="24" y="26"/>
                  </a:cubicBezTo>
                  <a:cubicBezTo>
                    <a:pt x="25" y="26"/>
                    <a:pt x="26" y="26"/>
                    <a:pt x="26" y="25"/>
                  </a:cubicBezTo>
                  <a:cubicBezTo>
                    <a:pt x="26" y="24"/>
                    <a:pt x="26" y="24"/>
                    <a:pt x="27" y="24"/>
                  </a:cubicBezTo>
                  <a:cubicBezTo>
                    <a:pt x="28" y="24"/>
                    <a:pt x="29" y="23"/>
                    <a:pt x="29" y="22"/>
                  </a:cubicBezTo>
                  <a:cubicBezTo>
                    <a:pt x="30" y="21"/>
                    <a:pt x="29" y="21"/>
                    <a:pt x="30" y="20"/>
                  </a:cubicBezTo>
                  <a:cubicBezTo>
                    <a:pt x="31" y="19"/>
                    <a:pt x="31" y="20"/>
                    <a:pt x="32" y="20"/>
                  </a:cubicBezTo>
                  <a:cubicBezTo>
                    <a:pt x="33" y="20"/>
                    <a:pt x="34" y="20"/>
                    <a:pt x="35" y="20"/>
                  </a:cubicBezTo>
                  <a:cubicBezTo>
                    <a:pt x="36" y="19"/>
                    <a:pt x="36" y="20"/>
                    <a:pt x="36" y="18"/>
                  </a:cubicBezTo>
                  <a:cubicBezTo>
                    <a:pt x="36" y="16"/>
                    <a:pt x="36" y="15"/>
                    <a:pt x="37" y="15"/>
                  </a:cubicBezTo>
                  <a:cubicBezTo>
                    <a:pt x="37" y="15"/>
                    <a:pt x="38" y="16"/>
                    <a:pt x="38" y="16"/>
                  </a:cubicBezTo>
                  <a:cubicBezTo>
                    <a:pt x="39" y="16"/>
                    <a:pt x="38" y="18"/>
                    <a:pt x="39" y="18"/>
                  </a:cubicBezTo>
                  <a:cubicBezTo>
                    <a:pt x="39" y="18"/>
                    <a:pt x="41" y="18"/>
                    <a:pt x="40" y="17"/>
                  </a:cubicBezTo>
                  <a:cubicBezTo>
                    <a:pt x="40" y="15"/>
                    <a:pt x="39" y="15"/>
                    <a:pt x="40" y="14"/>
                  </a:cubicBezTo>
                  <a:cubicBezTo>
                    <a:pt x="42" y="13"/>
                    <a:pt x="44" y="12"/>
                    <a:pt x="44" y="13"/>
                  </a:cubicBezTo>
                  <a:cubicBezTo>
                    <a:pt x="45" y="14"/>
                    <a:pt x="47" y="15"/>
                    <a:pt x="48" y="15"/>
                  </a:cubicBezTo>
                  <a:cubicBezTo>
                    <a:pt x="48" y="15"/>
                    <a:pt x="49" y="16"/>
                    <a:pt x="49" y="15"/>
                  </a:cubicBezTo>
                  <a:cubicBezTo>
                    <a:pt x="49" y="14"/>
                    <a:pt x="50" y="14"/>
                    <a:pt x="50" y="15"/>
                  </a:cubicBezTo>
                  <a:cubicBezTo>
                    <a:pt x="51" y="15"/>
                    <a:pt x="52" y="14"/>
                    <a:pt x="53" y="13"/>
                  </a:cubicBezTo>
                  <a:cubicBezTo>
                    <a:pt x="53" y="13"/>
                    <a:pt x="54" y="12"/>
                    <a:pt x="55" y="12"/>
                  </a:cubicBezTo>
                  <a:cubicBezTo>
                    <a:pt x="56" y="13"/>
                    <a:pt x="57" y="13"/>
                    <a:pt x="58" y="12"/>
                  </a:cubicBezTo>
                  <a:cubicBezTo>
                    <a:pt x="59" y="11"/>
                    <a:pt x="58" y="12"/>
                    <a:pt x="59" y="11"/>
                  </a:cubicBezTo>
                  <a:cubicBezTo>
                    <a:pt x="60" y="10"/>
                    <a:pt x="59" y="9"/>
                    <a:pt x="61" y="9"/>
                  </a:cubicBezTo>
                  <a:cubicBezTo>
                    <a:pt x="63" y="9"/>
                    <a:pt x="62" y="10"/>
                    <a:pt x="63" y="8"/>
                  </a:cubicBezTo>
                  <a:cubicBezTo>
                    <a:pt x="64" y="7"/>
                    <a:pt x="64" y="8"/>
                    <a:pt x="65" y="8"/>
                  </a:cubicBezTo>
                  <a:cubicBezTo>
                    <a:pt x="65" y="8"/>
                    <a:pt x="67" y="9"/>
                    <a:pt x="66" y="8"/>
                  </a:cubicBezTo>
                  <a:cubicBezTo>
                    <a:pt x="66" y="7"/>
                    <a:pt x="64" y="6"/>
                    <a:pt x="65" y="5"/>
                  </a:cubicBezTo>
                  <a:cubicBezTo>
                    <a:pt x="66" y="4"/>
                    <a:pt x="70" y="1"/>
                    <a:pt x="71" y="1"/>
                  </a:cubicBezTo>
                  <a:cubicBezTo>
                    <a:pt x="73" y="0"/>
                    <a:pt x="76" y="1"/>
                    <a:pt x="77" y="1"/>
                  </a:cubicBezTo>
                  <a:cubicBezTo>
                    <a:pt x="78" y="1"/>
                    <a:pt x="81" y="2"/>
                    <a:pt x="81" y="4"/>
                  </a:cubicBezTo>
                  <a:cubicBezTo>
                    <a:pt x="82" y="6"/>
                    <a:pt x="81" y="6"/>
                    <a:pt x="82" y="6"/>
                  </a:cubicBezTo>
                  <a:cubicBezTo>
                    <a:pt x="82" y="7"/>
                    <a:pt x="82" y="8"/>
                    <a:pt x="81" y="10"/>
                  </a:cubicBezTo>
                  <a:cubicBezTo>
                    <a:pt x="80" y="11"/>
                    <a:pt x="77" y="13"/>
                    <a:pt x="75" y="14"/>
                  </a:cubicBezTo>
                  <a:cubicBezTo>
                    <a:pt x="74" y="15"/>
                    <a:pt x="68" y="18"/>
                    <a:pt x="67" y="19"/>
                  </a:cubicBezTo>
                  <a:cubicBezTo>
                    <a:pt x="66" y="20"/>
                    <a:pt x="64" y="21"/>
                    <a:pt x="63" y="21"/>
                  </a:cubicBezTo>
                  <a:cubicBezTo>
                    <a:pt x="63" y="21"/>
                    <a:pt x="61" y="22"/>
                    <a:pt x="59" y="22"/>
                  </a:cubicBezTo>
                  <a:cubicBezTo>
                    <a:pt x="58" y="23"/>
                    <a:pt x="57" y="25"/>
                    <a:pt x="57" y="24"/>
                  </a:cubicBezTo>
                  <a:cubicBezTo>
                    <a:pt x="57" y="23"/>
                    <a:pt x="57" y="22"/>
                    <a:pt x="56" y="24"/>
                  </a:cubicBezTo>
                  <a:cubicBezTo>
                    <a:pt x="55" y="25"/>
                    <a:pt x="54" y="25"/>
                    <a:pt x="53" y="26"/>
                  </a:cubicBezTo>
                  <a:cubicBezTo>
                    <a:pt x="52" y="26"/>
                    <a:pt x="50" y="27"/>
                    <a:pt x="49" y="28"/>
                  </a:cubicBezTo>
                  <a:cubicBezTo>
                    <a:pt x="48" y="29"/>
                    <a:pt x="48" y="27"/>
                    <a:pt x="47" y="28"/>
                  </a:cubicBezTo>
                  <a:cubicBezTo>
                    <a:pt x="47" y="29"/>
                    <a:pt x="47" y="31"/>
                    <a:pt x="46" y="30"/>
                  </a:cubicBezTo>
                  <a:cubicBezTo>
                    <a:pt x="46" y="29"/>
                    <a:pt x="45" y="29"/>
                    <a:pt x="45" y="30"/>
                  </a:cubicBezTo>
                  <a:cubicBezTo>
                    <a:pt x="45" y="31"/>
                    <a:pt x="45" y="32"/>
                    <a:pt x="44" y="32"/>
                  </a:cubicBezTo>
                  <a:cubicBezTo>
                    <a:pt x="44" y="32"/>
                    <a:pt x="43" y="32"/>
                    <a:pt x="43" y="33"/>
                  </a:cubicBezTo>
                  <a:cubicBezTo>
                    <a:pt x="43" y="35"/>
                    <a:pt x="43" y="36"/>
                    <a:pt x="42" y="35"/>
                  </a:cubicBezTo>
                  <a:cubicBezTo>
                    <a:pt x="42" y="34"/>
                    <a:pt x="42" y="32"/>
                    <a:pt x="42" y="33"/>
                  </a:cubicBezTo>
                  <a:cubicBezTo>
                    <a:pt x="41" y="34"/>
                    <a:pt x="42" y="36"/>
                    <a:pt x="41" y="35"/>
                  </a:cubicBezTo>
                  <a:cubicBezTo>
                    <a:pt x="41" y="35"/>
                    <a:pt x="39" y="36"/>
                    <a:pt x="40" y="36"/>
                  </a:cubicBezTo>
                  <a:cubicBezTo>
                    <a:pt x="41" y="36"/>
                    <a:pt x="43" y="35"/>
                    <a:pt x="43" y="36"/>
                  </a:cubicBezTo>
                  <a:cubicBezTo>
                    <a:pt x="43" y="38"/>
                    <a:pt x="41" y="37"/>
                    <a:pt x="42" y="38"/>
                  </a:cubicBezTo>
                  <a:cubicBezTo>
                    <a:pt x="42" y="39"/>
                    <a:pt x="42" y="40"/>
                    <a:pt x="41" y="40"/>
                  </a:cubicBezTo>
                  <a:cubicBezTo>
                    <a:pt x="40" y="39"/>
                    <a:pt x="37" y="38"/>
                    <a:pt x="38" y="39"/>
                  </a:cubicBezTo>
                  <a:cubicBezTo>
                    <a:pt x="39" y="39"/>
                    <a:pt x="40" y="39"/>
                    <a:pt x="39" y="41"/>
                  </a:cubicBezTo>
                  <a:cubicBezTo>
                    <a:pt x="39" y="43"/>
                    <a:pt x="38" y="42"/>
                    <a:pt x="38" y="41"/>
                  </a:cubicBezTo>
                  <a:cubicBezTo>
                    <a:pt x="37" y="41"/>
                    <a:pt x="35" y="39"/>
                    <a:pt x="36" y="40"/>
                  </a:cubicBezTo>
                  <a:cubicBezTo>
                    <a:pt x="36" y="41"/>
                    <a:pt x="36" y="43"/>
                    <a:pt x="36" y="43"/>
                  </a:cubicBezTo>
                  <a:cubicBezTo>
                    <a:pt x="36" y="44"/>
                    <a:pt x="34" y="44"/>
                    <a:pt x="34" y="44"/>
                  </a:cubicBezTo>
                  <a:cubicBezTo>
                    <a:pt x="33" y="43"/>
                    <a:pt x="30" y="42"/>
                    <a:pt x="31" y="43"/>
                  </a:cubicBezTo>
                  <a:cubicBezTo>
                    <a:pt x="32" y="43"/>
                    <a:pt x="34" y="45"/>
                    <a:pt x="35" y="47"/>
                  </a:cubicBezTo>
                  <a:cubicBezTo>
                    <a:pt x="35" y="48"/>
                    <a:pt x="33" y="47"/>
                    <a:pt x="33" y="48"/>
                  </a:cubicBezTo>
                  <a:cubicBezTo>
                    <a:pt x="34" y="49"/>
                    <a:pt x="34" y="50"/>
                    <a:pt x="33" y="50"/>
                  </a:cubicBezTo>
                  <a:cubicBezTo>
                    <a:pt x="33" y="50"/>
                    <a:pt x="32" y="49"/>
                    <a:pt x="33" y="50"/>
                  </a:cubicBezTo>
                  <a:cubicBezTo>
                    <a:pt x="33" y="51"/>
                    <a:pt x="32" y="52"/>
                    <a:pt x="31" y="51"/>
                  </a:cubicBezTo>
                  <a:cubicBezTo>
                    <a:pt x="30" y="50"/>
                    <a:pt x="27" y="48"/>
                    <a:pt x="28" y="49"/>
                  </a:cubicBezTo>
                  <a:cubicBezTo>
                    <a:pt x="29" y="51"/>
                    <a:pt x="32" y="53"/>
                    <a:pt x="32" y="55"/>
                  </a:cubicBezTo>
                  <a:cubicBezTo>
                    <a:pt x="31" y="56"/>
                    <a:pt x="30" y="54"/>
                    <a:pt x="29" y="54"/>
                  </a:cubicBezTo>
                  <a:cubicBezTo>
                    <a:pt x="28" y="53"/>
                    <a:pt x="24" y="53"/>
                    <a:pt x="25" y="53"/>
                  </a:cubicBezTo>
                  <a:cubicBezTo>
                    <a:pt x="26" y="54"/>
                    <a:pt x="30" y="54"/>
                    <a:pt x="30" y="56"/>
                  </a:cubicBezTo>
                  <a:cubicBezTo>
                    <a:pt x="31" y="59"/>
                    <a:pt x="30" y="58"/>
                    <a:pt x="29" y="58"/>
                  </a:cubicBezTo>
                  <a:cubicBezTo>
                    <a:pt x="28" y="57"/>
                    <a:pt x="26" y="57"/>
                    <a:pt x="26" y="56"/>
                  </a:cubicBezTo>
                  <a:cubicBezTo>
                    <a:pt x="26" y="55"/>
                    <a:pt x="25" y="56"/>
                    <a:pt x="26" y="56"/>
                  </a:cubicBezTo>
                  <a:cubicBezTo>
                    <a:pt x="26" y="57"/>
                    <a:pt x="29" y="58"/>
                    <a:pt x="29" y="60"/>
                  </a:cubicBezTo>
                  <a:cubicBezTo>
                    <a:pt x="28" y="61"/>
                    <a:pt x="27" y="60"/>
                    <a:pt x="27" y="60"/>
                  </a:cubicBezTo>
                  <a:cubicBezTo>
                    <a:pt x="27" y="60"/>
                    <a:pt x="27" y="60"/>
                    <a:pt x="27" y="61"/>
                  </a:cubicBezTo>
                  <a:cubicBezTo>
                    <a:pt x="27" y="62"/>
                    <a:pt x="25" y="62"/>
                    <a:pt x="24" y="61"/>
                  </a:cubicBezTo>
                  <a:cubicBezTo>
                    <a:pt x="23" y="61"/>
                    <a:pt x="23" y="60"/>
                    <a:pt x="22" y="60"/>
                  </a:cubicBezTo>
                  <a:cubicBezTo>
                    <a:pt x="22" y="59"/>
                    <a:pt x="22" y="60"/>
                    <a:pt x="22" y="61"/>
                  </a:cubicBezTo>
                  <a:cubicBezTo>
                    <a:pt x="23" y="62"/>
                    <a:pt x="21" y="60"/>
                    <a:pt x="20" y="61"/>
                  </a:cubicBezTo>
                  <a:cubicBezTo>
                    <a:pt x="19" y="61"/>
                    <a:pt x="18" y="60"/>
                    <a:pt x="18" y="60"/>
                  </a:cubicBezTo>
                  <a:cubicBezTo>
                    <a:pt x="17" y="59"/>
                    <a:pt x="15" y="59"/>
                    <a:pt x="15" y="59"/>
                  </a:cubicBezTo>
                  <a:cubicBezTo>
                    <a:pt x="15" y="59"/>
                    <a:pt x="14" y="60"/>
                    <a:pt x="15" y="60"/>
                  </a:cubicBezTo>
                  <a:cubicBezTo>
                    <a:pt x="16" y="60"/>
                    <a:pt x="16" y="60"/>
                    <a:pt x="17" y="60"/>
                  </a:cubicBezTo>
                  <a:cubicBezTo>
                    <a:pt x="18" y="60"/>
                    <a:pt x="18" y="60"/>
                    <a:pt x="18" y="60"/>
                  </a:cubicBezTo>
                  <a:cubicBezTo>
                    <a:pt x="19" y="61"/>
                    <a:pt x="20" y="61"/>
                    <a:pt x="20" y="61"/>
                  </a:cubicBezTo>
                  <a:cubicBezTo>
                    <a:pt x="21" y="61"/>
                    <a:pt x="21" y="61"/>
                    <a:pt x="22" y="62"/>
                  </a:cubicBezTo>
                  <a:cubicBezTo>
                    <a:pt x="23" y="62"/>
                    <a:pt x="23" y="62"/>
                    <a:pt x="23" y="62"/>
                  </a:cubicBezTo>
                  <a:cubicBezTo>
                    <a:pt x="24" y="62"/>
                    <a:pt x="26" y="62"/>
                    <a:pt x="26" y="63"/>
                  </a:cubicBezTo>
                  <a:cubicBezTo>
                    <a:pt x="26" y="64"/>
                    <a:pt x="26" y="64"/>
                    <a:pt x="25" y="64"/>
                  </a:cubicBezTo>
                  <a:cubicBezTo>
                    <a:pt x="25" y="64"/>
                    <a:pt x="23" y="64"/>
                    <a:pt x="23" y="64"/>
                  </a:cubicBezTo>
                  <a:cubicBezTo>
                    <a:pt x="24" y="64"/>
                    <a:pt x="25" y="63"/>
                    <a:pt x="25" y="64"/>
                  </a:cubicBezTo>
                  <a:cubicBezTo>
                    <a:pt x="25" y="65"/>
                    <a:pt x="24" y="65"/>
                    <a:pt x="24" y="65"/>
                  </a:cubicBezTo>
                  <a:cubicBezTo>
                    <a:pt x="23" y="65"/>
                    <a:pt x="22" y="66"/>
                    <a:pt x="23" y="66"/>
                  </a:cubicBezTo>
                  <a:cubicBezTo>
                    <a:pt x="23" y="66"/>
                    <a:pt x="24" y="65"/>
                    <a:pt x="25" y="66"/>
                  </a:cubicBezTo>
                  <a:cubicBezTo>
                    <a:pt x="26" y="67"/>
                    <a:pt x="25" y="68"/>
                    <a:pt x="25" y="68"/>
                  </a:cubicBezTo>
                  <a:cubicBezTo>
                    <a:pt x="24" y="68"/>
                    <a:pt x="22" y="67"/>
                    <a:pt x="22" y="68"/>
                  </a:cubicBezTo>
                  <a:cubicBezTo>
                    <a:pt x="23" y="68"/>
                    <a:pt x="24" y="67"/>
                    <a:pt x="24" y="68"/>
                  </a:cubicBezTo>
                  <a:cubicBezTo>
                    <a:pt x="24" y="70"/>
                    <a:pt x="23" y="70"/>
                    <a:pt x="23" y="69"/>
                  </a:cubicBezTo>
                  <a:cubicBezTo>
                    <a:pt x="23" y="69"/>
                    <a:pt x="23" y="69"/>
                    <a:pt x="23" y="70"/>
                  </a:cubicBezTo>
                  <a:cubicBezTo>
                    <a:pt x="23" y="71"/>
                    <a:pt x="22" y="71"/>
                    <a:pt x="22" y="70"/>
                  </a:cubicBezTo>
                  <a:cubicBezTo>
                    <a:pt x="22" y="70"/>
                    <a:pt x="21" y="70"/>
                    <a:pt x="21" y="70"/>
                  </a:cubicBezTo>
                  <a:cubicBezTo>
                    <a:pt x="22" y="71"/>
                    <a:pt x="22" y="71"/>
                    <a:pt x="22" y="71"/>
                  </a:cubicBezTo>
                  <a:cubicBezTo>
                    <a:pt x="22" y="72"/>
                    <a:pt x="21" y="72"/>
                    <a:pt x="22" y="72"/>
                  </a:cubicBezTo>
                  <a:cubicBezTo>
                    <a:pt x="22" y="72"/>
                    <a:pt x="22" y="72"/>
                    <a:pt x="23" y="73"/>
                  </a:cubicBezTo>
                  <a:cubicBezTo>
                    <a:pt x="23" y="73"/>
                    <a:pt x="23" y="74"/>
                    <a:pt x="23" y="74"/>
                  </a:cubicBezTo>
                  <a:cubicBezTo>
                    <a:pt x="23" y="75"/>
                    <a:pt x="24" y="75"/>
                    <a:pt x="23" y="76"/>
                  </a:cubicBezTo>
                  <a:cubicBezTo>
                    <a:pt x="23" y="76"/>
                    <a:pt x="23" y="77"/>
                    <a:pt x="23" y="78"/>
                  </a:cubicBezTo>
                  <a:cubicBezTo>
                    <a:pt x="24" y="79"/>
                    <a:pt x="26" y="82"/>
                    <a:pt x="26" y="83"/>
                  </a:cubicBezTo>
                  <a:cubicBezTo>
                    <a:pt x="27" y="84"/>
                    <a:pt x="29" y="87"/>
                    <a:pt x="30" y="88"/>
                  </a:cubicBezTo>
                  <a:cubicBezTo>
                    <a:pt x="31" y="89"/>
                    <a:pt x="34" y="92"/>
                    <a:pt x="35" y="92"/>
                  </a:cubicBezTo>
                  <a:cubicBezTo>
                    <a:pt x="36" y="93"/>
                    <a:pt x="38" y="94"/>
                    <a:pt x="38" y="94"/>
                  </a:cubicBezTo>
                  <a:cubicBezTo>
                    <a:pt x="39" y="94"/>
                    <a:pt x="40" y="94"/>
                    <a:pt x="40" y="95"/>
                  </a:cubicBezTo>
                  <a:cubicBezTo>
                    <a:pt x="40" y="95"/>
                    <a:pt x="40" y="97"/>
                    <a:pt x="39" y="97"/>
                  </a:cubicBezTo>
                  <a:cubicBezTo>
                    <a:pt x="39" y="98"/>
                    <a:pt x="38" y="99"/>
                    <a:pt x="38" y="99"/>
                  </a:cubicBezTo>
                  <a:cubicBezTo>
                    <a:pt x="37" y="98"/>
                    <a:pt x="37" y="97"/>
                    <a:pt x="36" y="97"/>
                  </a:cubicBezTo>
                  <a:cubicBezTo>
                    <a:pt x="35" y="97"/>
                    <a:pt x="35" y="97"/>
                    <a:pt x="35" y="97"/>
                  </a:cubicBezTo>
                  <a:cubicBezTo>
                    <a:pt x="35" y="97"/>
                    <a:pt x="33" y="95"/>
                    <a:pt x="33" y="96"/>
                  </a:cubicBezTo>
                  <a:cubicBezTo>
                    <a:pt x="34" y="96"/>
                    <a:pt x="35" y="97"/>
                    <a:pt x="35" y="98"/>
                  </a:cubicBezTo>
                  <a:cubicBezTo>
                    <a:pt x="35" y="98"/>
                    <a:pt x="34" y="98"/>
                    <a:pt x="33" y="97"/>
                  </a:cubicBezTo>
                  <a:cubicBezTo>
                    <a:pt x="33" y="97"/>
                    <a:pt x="33" y="97"/>
                    <a:pt x="32" y="97"/>
                  </a:cubicBezTo>
                  <a:cubicBezTo>
                    <a:pt x="32" y="97"/>
                    <a:pt x="31" y="96"/>
                    <a:pt x="31" y="96"/>
                  </a:cubicBezTo>
                  <a:cubicBezTo>
                    <a:pt x="30" y="97"/>
                    <a:pt x="30" y="97"/>
                    <a:pt x="30" y="97"/>
                  </a:cubicBezTo>
                  <a:cubicBezTo>
                    <a:pt x="29" y="97"/>
                    <a:pt x="29" y="96"/>
                    <a:pt x="29" y="96"/>
                  </a:cubicBezTo>
                  <a:cubicBezTo>
                    <a:pt x="29" y="95"/>
                    <a:pt x="28" y="96"/>
                    <a:pt x="27" y="95"/>
                  </a:cubicBezTo>
                  <a:cubicBezTo>
                    <a:pt x="27" y="95"/>
                    <a:pt x="27" y="97"/>
                    <a:pt x="26" y="97"/>
                  </a:cubicBezTo>
                  <a:cubicBezTo>
                    <a:pt x="25" y="97"/>
                    <a:pt x="24" y="97"/>
                    <a:pt x="24" y="96"/>
                  </a:cubicBezTo>
                  <a:cubicBezTo>
                    <a:pt x="23" y="95"/>
                    <a:pt x="22" y="94"/>
                    <a:pt x="23" y="95"/>
                  </a:cubicBezTo>
                  <a:cubicBezTo>
                    <a:pt x="23" y="95"/>
                    <a:pt x="23" y="96"/>
                    <a:pt x="23" y="96"/>
                  </a:cubicBezTo>
                  <a:cubicBezTo>
                    <a:pt x="22" y="96"/>
                    <a:pt x="22" y="95"/>
                    <a:pt x="21" y="95"/>
                  </a:cubicBezTo>
                  <a:cubicBezTo>
                    <a:pt x="21" y="95"/>
                    <a:pt x="20" y="95"/>
                    <a:pt x="20" y="95"/>
                  </a:cubicBezTo>
                  <a:cubicBezTo>
                    <a:pt x="19" y="95"/>
                    <a:pt x="18" y="94"/>
                    <a:pt x="18" y="94"/>
                  </a:cubicBezTo>
                  <a:cubicBezTo>
                    <a:pt x="17" y="94"/>
                    <a:pt x="15" y="93"/>
                    <a:pt x="15" y="93"/>
                  </a:cubicBezTo>
                  <a:cubicBezTo>
                    <a:pt x="16" y="93"/>
                    <a:pt x="17" y="94"/>
                    <a:pt x="17" y="92"/>
                  </a:cubicBezTo>
                  <a:cubicBezTo>
                    <a:pt x="16" y="91"/>
                    <a:pt x="15" y="91"/>
                    <a:pt x="16" y="91"/>
                  </a:cubicBezTo>
                  <a:cubicBezTo>
                    <a:pt x="17" y="90"/>
                    <a:pt x="18" y="91"/>
                    <a:pt x="18" y="90"/>
                  </a:cubicBezTo>
                  <a:cubicBezTo>
                    <a:pt x="18" y="89"/>
                    <a:pt x="17" y="89"/>
                    <a:pt x="17" y="89"/>
                  </a:cubicBezTo>
                  <a:cubicBezTo>
                    <a:pt x="16" y="89"/>
                    <a:pt x="16" y="89"/>
                    <a:pt x="16" y="89"/>
                  </a:cubicBezTo>
                  <a:cubicBezTo>
                    <a:pt x="15" y="89"/>
                    <a:pt x="15" y="89"/>
                    <a:pt x="15" y="88"/>
                  </a:cubicBezTo>
                  <a:cubicBezTo>
                    <a:pt x="15" y="87"/>
                    <a:pt x="16" y="85"/>
                    <a:pt x="16" y="86"/>
                  </a:cubicBezTo>
                  <a:cubicBezTo>
                    <a:pt x="15" y="86"/>
                    <a:pt x="15" y="88"/>
                    <a:pt x="14" y="88"/>
                  </a:cubicBezTo>
                  <a:cubicBezTo>
                    <a:pt x="14" y="88"/>
                    <a:pt x="13" y="87"/>
                    <a:pt x="13" y="86"/>
                  </a:cubicBezTo>
                  <a:cubicBezTo>
                    <a:pt x="13" y="85"/>
                    <a:pt x="13" y="84"/>
                    <a:pt x="13" y="84"/>
                  </a:cubicBezTo>
                  <a:cubicBezTo>
                    <a:pt x="13" y="84"/>
                    <a:pt x="12" y="86"/>
                    <a:pt x="12" y="86"/>
                  </a:cubicBezTo>
                  <a:cubicBezTo>
                    <a:pt x="12" y="85"/>
                    <a:pt x="11" y="84"/>
                    <a:pt x="11" y="8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32" name="Freeform 813">
              <a:extLst>
                <a:ext uri="{FF2B5EF4-FFF2-40B4-BE49-F238E27FC236}">
                  <a16:creationId xmlns:a16="http://schemas.microsoft.com/office/drawing/2014/main" id="{7578F36C-B699-44A8-849C-A1D1FAAEED25}"/>
                </a:ext>
              </a:extLst>
            </p:cNvPr>
            <p:cNvSpPr>
              <a:spLocks/>
            </p:cNvSpPr>
            <p:nvPr/>
          </p:nvSpPr>
          <p:spPr bwMode="gray">
            <a:xfrm>
              <a:off x="8761375" y="2274967"/>
              <a:ext cx="6765" cy="13530"/>
            </a:xfrm>
            <a:custGeom>
              <a:avLst/>
              <a:gdLst>
                <a:gd name="T0" fmla="*/ 2 w 3"/>
                <a:gd name="T1" fmla="*/ 3 h 5"/>
                <a:gd name="T2" fmla="*/ 3 w 3"/>
                <a:gd name="T3" fmla="*/ 4 h 5"/>
                <a:gd name="T4" fmla="*/ 2 w 3"/>
                <a:gd name="T5" fmla="*/ 2 h 5"/>
                <a:gd name="T6" fmla="*/ 0 w 3"/>
                <a:gd name="T7" fmla="*/ 1 h 5"/>
                <a:gd name="T8" fmla="*/ 2 w 3"/>
                <a:gd name="T9" fmla="*/ 3 h 5"/>
              </a:gdLst>
              <a:ahLst/>
              <a:cxnLst>
                <a:cxn ang="0">
                  <a:pos x="T0" y="T1"/>
                </a:cxn>
                <a:cxn ang="0">
                  <a:pos x="T2" y="T3"/>
                </a:cxn>
                <a:cxn ang="0">
                  <a:pos x="T4" y="T5"/>
                </a:cxn>
                <a:cxn ang="0">
                  <a:pos x="T6" y="T7"/>
                </a:cxn>
                <a:cxn ang="0">
                  <a:pos x="T8" y="T9"/>
                </a:cxn>
              </a:cxnLst>
              <a:rect l="0" t="0" r="r" b="b"/>
              <a:pathLst>
                <a:path w="3" h="5">
                  <a:moveTo>
                    <a:pt x="2" y="3"/>
                  </a:moveTo>
                  <a:cubicBezTo>
                    <a:pt x="2" y="4"/>
                    <a:pt x="3" y="5"/>
                    <a:pt x="3" y="4"/>
                  </a:cubicBezTo>
                  <a:cubicBezTo>
                    <a:pt x="3" y="3"/>
                    <a:pt x="2" y="2"/>
                    <a:pt x="2" y="2"/>
                  </a:cubicBezTo>
                  <a:cubicBezTo>
                    <a:pt x="1" y="2"/>
                    <a:pt x="1" y="0"/>
                    <a:pt x="0" y="1"/>
                  </a:cubicBezTo>
                  <a:cubicBezTo>
                    <a:pt x="0" y="1"/>
                    <a:pt x="1" y="2"/>
                    <a:pt x="2"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33" name="Freeform 814">
              <a:extLst>
                <a:ext uri="{FF2B5EF4-FFF2-40B4-BE49-F238E27FC236}">
                  <a16:creationId xmlns:a16="http://schemas.microsoft.com/office/drawing/2014/main" id="{1BDCDDE3-FB67-434D-9EE9-9A03F127EF0F}"/>
                </a:ext>
              </a:extLst>
            </p:cNvPr>
            <p:cNvSpPr>
              <a:spLocks/>
            </p:cNvSpPr>
            <p:nvPr/>
          </p:nvSpPr>
          <p:spPr bwMode="gray">
            <a:xfrm>
              <a:off x="8463719" y="1846072"/>
              <a:ext cx="54119" cy="12177"/>
            </a:xfrm>
            <a:custGeom>
              <a:avLst/>
              <a:gdLst>
                <a:gd name="T0" fmla="*/ 15 w 21"/>
                <a:gd name="T1" fmla="*/ 2 h 5"/>
                <a:gd name="T2" fmla="*/ 13 w 21"/>
                <a:gd name="T3" fmla="*/ 3 h 5"/>
                <a:gd name="T4" fmla="*/ 10 w 21"/>
                <a:gd name="T5" fmla="*/ 4 h 5"/>
                <a:gd name="T6" fmla="*/ 8 w 21"/>
                <a:gd name="T7" fmla="*/ 5 h 5"/>
                <a:gd name="T8" fmla="*/ 7 w 21"/>
                <a:gd name="T9" fmla="*/ 4 h 5"/>
                <a:gd name="T10" fmla="*/ 4 w 21"/>
                <a:gd name="T11" fmla="*/ 4 h 5"/>
                <a:gd name="T12" fmla="*/ 2 w 21"/>
                <a:gd name="T13" fmla="*/ 3 h 5"/>
                <a:gd name="T14" fmla="*/ 1 w 21"/>
                <a:gd name="T15" fmla="*/ 3 h 5"/>
                <a:gd name="T16" fmla="*/ 5 w 21"/>
                <a:gd name="T17" fmla="*/ 3 h 5"/>
                <a:gd name="T18" fmla="*/ 10 w 21"/>
                <a:gd name="T19" fmla="*/ 2 h 5"/>
                <a:gd name="T20" fmla="*/ 13 w 21"/>
                <a:gd name="T21" fmla="*/ 1 h 5"/>
                <a:gd name="T22" fmla="*/ 16 w 21"/>
                <a:gd name="T23" fmla="*/ 1 h 5"/>
                <a:gd name="T24" fmla="*/ 19 w 21"/>
                <a:gd name="T25" fmla="*/ 2 h 5"/>
                <a:gd name="T26" fmla="*/ 20 w 21"/>
                <a:gd name="T27" fmla="*/ 3 h 5"/>
                <a:gd name="T28" fmla="*/ 17 w 21"/>
                <a:gd name="T29" fmla="*/ 3 h 5"/>
                <a:gd name="T30" fmla="*/ 15 w 21"/>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5">
                  <a:moveTo>
                    <a:pt x="15" y="2"/>
                  </a:moveTo>
                  <a:cubicBezTo>
                    <a:pt x="14" y="2"/>
                    <a:pt x="14" y="2"/>
                    <a:pt x="13" y="3"/>
                  </a:cubicBezTo>
                  <a:cubicBezTo>
                    <a:pt x="13" y="3"/>
                    <a:pt x="11" y="3"/>
                    <a:pt x="10" y="4"/>
                  </a:cubicBezTo>
                  <a:cubicBezTo>
                    <a:pt x="9" y="4"/>
                    <a:pt x="9" y="4"/>
                    <a:pt x="8" y="5"/>
                  </a:cubicBezTo>
                  <a:cubicBezTo>
                    <a:pt x="7" y="5"/>
                    <a:pt x="8" y="5"/>
                    <a:pt x="7" y="4"/>
                  </a:cubicBezTo>
                  <a:cubicBezTo>
                    <a:pt x="5" y="3"/>
                    <a:pt x="5" y="4"/>
                    <a:pt x="4" y="4"/>
                  </a:cubicBezTo>
                  <a:cubicBezTo>
                    <a:pt x="3" y="4"/>
                    <a:pt x="4" y="3"/>
                    <a:pt x="2" y="3"/>
                  </a:cubicBezTo>
                  <a:cubicBezTo>
                    <a:pt x="1" y="3"/>
                    <a:pt x="0" y="3"/>
                    <a:pt x="1" y="3"/>
                  </a:cubicBezTo>
                  <a:cubicBezTo>
                    <a:pt x="2" y="2"/>
                    <a:pt x="4" y="3"/>
                    <a:pt x="5" y="3"/>
                  </a:cubicBezTo>
                  <a:cubicBezTo>
                    <a:pt x="7" y="2"/>
                    <a:pt x="9" y="2"/>
                    <a:pt x="10" y="2"/>
                  </a:cubicBezTo>
                  <a:cubicBezTo>
                    <a:pt x="12" y="1"/>
                    <a:pt x="12" y="1"/>
                    <a:pt x="13" y="1"/>
                  </a:cubicBezTo>
                  <a:cubicBezTo>
                    <a:pt x="14" y="0"/>
                    <a:pt x="15" y="1"/>
                    <a:pt x="16" y="1"/>
                  </a:cubicBezTo>
                  <a:cubicBezTo>
                    <a:pt x="17" y="1"/>
                    <a:pt x="18" y="1"/>
                    <a:pt x="19" y="2"/>
                  </a:cubicBezTo>
                  <a:cubicBezTo>
                    <a:pt x="20" y="2"/>
                    <a:pt x="21" y="3"/>
                    <a:pt x="20" y="3"/>
                  </a:cubicBezTo>
                  <a:cubicBezTo>
                    <a:pt x="19" y="3"/>
                    <a:pt x="18" y="3"/>
                    <a:pt x="17" y="3"/>
                  </a:cubicBezTo>
                  <a:cubicBezTo>
                    <a:pt x="17" y="3"/>
                    <a:pt x="16" y="1"/>
                    <a:pt x="15"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34" name="Freeform 815">
              <a:extLst>
                <a:ext uri="{FF2B5EF4-FFF2-40B4-BE49-F238E27FC236}">
                  <a16:creationId xmlns:a16="http://schemas.microsoft.com/office/drawing/2014/main" id="{CDF79F4D-B52B-4A9A-86E0-225FF3E2832C}"/>
                </a:ext>
              </a:extLst>
            </p:cNvPr>
            <p:cNvSpPr>
              <a:spLocks/>
            </p:cNvSpPr>
            <p:nvPr/>
          </p:nvSpPr>
          <p:spPr bwMode="gray">
            <a:xfrm>
              <a:off x="8492132" y="1846072"/>
              <a:ext cx="62237" cy="23001"/>
            </a:xfrm>
            <a:custGeom>
              <a:avLst/>
              <a:gdLst>
                <a:gd name="T0" fmla="*/ 6 w 24"/>
                <a:gd name="T1" fmla="*/ 4 h 9"/>
                <a:gd name="T2" fmla="*/ 4 w 24"/>
                <a:gd name="T3" fmla="*/ 4 h 9"/>
                <a:gd name="T4" fmla="*/ 4 w 24"/>
                <a:gd name="T5" fmla="*/ 5 h 9"/>
                <a:gd name="T6" fmla="*/ 6 w 24"/>
                <a:gd name="T7" fmla="*/ 5 h 9"/>
                <a:gd name="T8" fmla="*/ 6 w 24"/>
                <a:gd name="T9" fmla="*/ 6 h 9"/>
                <a:gd name="T10" fmla="*/ 4 w 24"/>
                <a:gd name="T11" fmla="*/ 7 h 9"/>
                <a:gd name="T12" fmla="*/ 2 w 24"/>
                <a:gd name="T13" fmla="*/ 6 h 9"/>
                <a:gd name="T14" fmla="*/ 1 w 24"/>
                <a:gd name="T15" fmla="*/ 5 h 9"/>
                <a:gd name="T16" fmla="*/ 0 w 24"/>
                <a:gd name="T17" fmla="*/ 7 h 9"/>
                <a:gd name="T18" fmla="*/ 3 w 24"/>
                <a:gd name="T19" fmla="*/ 8 h 9"/>
                <a:gd name="T20" fmla="*/ 6 w 24"/>
                <a:gd name="T21" fmla="*/ 7 h 9"/>
                <a:gd name="T22" fmla="*/ 6 w 24"/>
                <a:gd name="T23" fmla="*/ 9 h 9"/>
                <a:gd name="T24" fmla="*/ 9 w 24"/>
                <a:gd name="T25" fmla="*/ 8 h 9"/>
                <a:gd name="T26" fmla="*/ 10 w 24"/>
                <a:gd name="T27" fmla="*/ 8 h 9"/>
                <a:gd name="T28" fmla="*/ 12 w 24"/>
                <a:gd name="T29" fmla="*/ 8 h 9"/>
                <a:gd name="T30" fmla="*/ 12 w 24"/>
                <a:gd name="T31" fmla="*/ 7 h 9"/>
                <a:gd name="T32" fmla="*/ 10 w 24"/>
                <a:gd name="T33" fmla="*/ 6 h 9"/>
                <a:gd name="T34" fmla="*/ 12 w 24"/>
                <a:gd name="T35" fmla="*/ 5 h 9"/>
                <a:gd name="T36" fmla="*/ 15 w 24"/>
                <a:gd name="T37" fmla="*/ 6 h 9"/>
                <a:gd name="T38" fmla="*/ 17 w 24"/>
                <a:gd name="T39" fmla="*/ 4 h 9"/>
                <a:gd name="T40" fmla="*/ 21 w 24"/>
                <a:gd name="T41" fmla="*/ 4 h 9"/>
                <a:gd name="T42" fmla="*/ 23 w 24"/>
                <a:gd name="T43" fmla="*/ 3 h 9"/>
                <a:gd name="T44" fmla="*/ 24 w 24"/>
                <a:gd name="T45" fmla="*/ 2 h 9"/>
                <a:gd name="T46" fmla="*/ 22 w 24"/>
                <a:gd name="T47" fmla="*/ 2 h 9"/>
                <a:gd name="T48" fmla="*/ 18 w 24"/>
                <a:gd name="T49" fmla="*/ 2 h 9"/>
                <a:gd name="T50" fmla="*/ 19 w 24"/>
                <a:gd name="T51" fmla="*/ 1 h 9"/>
                <a:gd name="T52" fmla="*/ 19 w 24"/>
                <a:gd name="T53" fmla="*/ 0 h 9"/>
                <a:gd name="T54" fmla="*/ 16 w 24"/>
                <a:gd name="T55" fmla="*/ 1 h 9"/>
                <a:gd name="T56" fmla="*/ 16 w 24"/>
                <a:gd name="T57" fmla="*/ 0 h 9"/>
                <a:gd name="T58" fmla="*/ 13 w 24"/>
                <a:gd name="T59" fmla="*/ 0 h 9"/>
                <a:gd name="T60" fmla="*/ 11 w 24"/>
                <a:gd name="T61" fmla="*/ 1 h 9"/>
                <a:gd name="T62" fmla="*/ 13 w 24"/>
                <a:gd name="T63" fmla="*/ 2 h 9"/>
                <a:gd name="T64" fmla="*/ 13 w 24"/>
                <a:gd name="T65" fmla="*/ 3 h 9"/>
                <a:gd name="T66" fmla="*/ 11 w 24"/>
                <a:gd name="T67" fmla="*/ 4 h 9"/>
                <a:gd name="T68" fmla="*/ 9 w 24"/>
                <a:gd name="T69" fmla="*/ 4 h 9"/>
                <a:gd name="T70" fmla="*/ 6 w 24"/>
                <a:gd name="T71"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 h="9">
                  <a:moveTo>
                    <a:pt x="6" y="4"/>
                  </a:moveTo>
                  <a:cubicBezTo>
                    <a:pt x="6" y="4"/>
                    <a:pt x="5" y="4"/>
                    <a:pt x="4" y="4"/>
                  </a:cubicBezTo>
                  <a:cubicBezTo>
                    <a:pt x="3" y="4"/>
                    <a:pt x="3" y="5"/>
                    <a:pt x="4" y="5"/>
                  </a:cubicBezTo>
                  <a:cubicBezTo>
                    <a:pt x="4" y="5"/>
                    <a:pt x="6" y="5"/>
                    <a:pt x="6" y="5"/>
                  </a:cubicBezTo>
                  <a:cubicBezTo>
                    <a:pt x="7" y="5"/>
                    <a:pt x="7" y="6"/>
                    <a:pt x="6" y="6"/>
                  </a:cubicBezTo>
                  <a:cubicBezTo>
                    <a:pt x="5" y="6"/>
                    <a:pt x="5" y="7"/>
                    <a:pt x="4" y="7"/>
                  </a:cubicBezTo>
                  <a:cubicBezTo>
                    <a:pt x="4" y="7"/>
                    <a:pt x="3" y="7"/>
                    <a:pt x="2" y="6"/>
                  </a:cubicBezTo>
                  <a:cubicBezTo>
                    <a:pt x="2" y="6"/>
                    <a:pt x="2" y="5"/>
                    <a:pt x="1" y="5"/>
                  </a:cubicBezTo>
                  <a:cubicBezTo>
                    <a:pt x="0" y="6"/>
                    <a:pt x="0" y="6"/>
                    <a:pt x="0" y="7"/>
                  </a:cubicBezTo>
                  <a:cubicBezTo>
                    <a:pt x="1" y="7"/>
                    <a:pt x="2" y="8"/>
                    <a:pt x="3" y="8"/>
                  </a:cubicBezTo>
                  <a:cubicBezTo>
                    <a:pt x="3" y="8"/>
                    <a:pt x="5" y="7"/>
                    <a:pt x="6" y="7"/>
                  </a:cubicBezTo>
                  <a:cubicBezTo>
                    <a:pt x="6" y="7"/>
                    <a:pt x="5" y="9"/>
                    <a:pt x="6" y="9"/>
                  </a:cubicBezTo>
                  <a:cubicBezTo>
                    <a:pt x="7" y="9"/>
                    <a:pt x="8" y="9"/>
                    <a:pt x="9" y="8"/>
                  </a:cubicBezTo>
                  <a:cubicBezTo>
                    <a:pt x="9" y="8"/>
                    <a:pt x="10" y="9"/>
                    <a:pt x="10" y="8"/>
                  </a:cubicBezTo>
                  <a:cubicBezTo>
                    <a:pt x="10" y="7"/>
                    <a:pt x="11" y="7"/>
                    <a:pt x="12" y="8"/>
                  </a:cubicBezTo>
                  <a:cubicBezTo>
                    <a:pt x="12" y="9"/>
                    <a:pt x="12" y="8"/>
                    <a:pt x="12" y="7"/>
                  </a:cubicBezTo>
                  <a:cubicBezTo>
                    <a:pt x="12" y="7"/>
                    <a:pt x="10" y="7"/>
                    <a:pt x="10" y="6"/>
                  </a:cubicBezTo>
                  <a:cubicBezTo>
                    <a:pt x="11" y="6"/>
                    <a:pt x="11" y="5"/>
                    <a:pt x="12" y="5"/>
                  </a:cubicBezTo>
                  <a:cubicBezTo>
                    <a:pt x="13" y="5"/>
                    <a:pt x="14" y="6"/>
                    <a:pt x="15" y="6"/>
                  </a:cubicBezTo>
                  <a:cubicBezTo>
                    <a:pt x="16" y="5"/>
                    <a:pt x="16" y="4"/>
                    <a:pt x="17" y="4"/>
                  </a:cubicBezTo>
                  <a:cubicBezTo>
                    <a:pt x="18" y="4"/>
                    <a:pt x="19" y="4"/>
                    <a:pt x="21" y="4"/>
                  </a:cubicBezTo>
                  <a:cubicBezTo>
                    <a:pt x="22" y="4"/>
                    <a:pt x="21" y="3"/>
                    <a:pt x="23" y="3"/>
                  </a:cubicBezTo>
                  <a:cubicBezTo>
                    <a:pt x="24" y="3"/>
                    <a:pt x="24" y="3"/>
                    <a:pt x="24" y="2"/>
                  </a:cubicBezTo>
                  <a:cubicBezTo>
                    <a:pt x="23" y="1"/>
                    <a:pt x="23" y="2"/>
                    <a:pt x="22" y="2"/>
                  </a:cubicBezTo>
                  <a:cubicBezTo>
                    <a:pt x="21" y="2"/>
                    <a:pt x="19" y="2"/>
                    <a:pt x="18" y="2"/>
                  </a:cubicBezTo>
                  <a:cubicBezTo>
                    <a:pt x="17" y="2"/>
                    <a:pt x="19" y="2"/>
                    <a:pt x="19" y="1"/>
                  </a:cubicBezTo>
                  <a:cubicBezTo>
                    <a:pt x="20" y="1"/>
                    <a:pt x="20" y="0"/>
                    <a:pt x="19" y="0"/>
                  </a:cubicBezTo>
                  <a:cubicBezTo>
                    <a:pt x="18" y="1"/>
                    <a:pt x="17" y="1"/>
                    <a:pt x="16" y="1"/>
                  </a:cubicBezTo>
                  <a:cubicBezTo>
                    <a:pt x="16" y="1"/>
                    <a:pt x="16" y="0"/>
                    <a:pt x="16" y="0"/>
                  </a:cubicBezTo>
                  <a:cubicBezTo>
                    <a:pt x="15" y="0"/>
                    <a:pt x="14" y="0"/>
                    <a:pt x="13" y="0"/>
                  </a:cubicBezTo>
                  <a:cubicBezTo>
                    <a:pt x="13" y="0"/>
                    <a:pt x="11" y="0"/>
                    <a:pt x="11" y="1"/>
                  </a:cubicBezTo>
                  <a:cubicBezTo>
                    <a:pt x="12" y="2"/>
                    <a:pt x="12" y="2"/>
                    <a:pt x="13" y="2"/>
                  </a:cubicBezTo>
                  <a:cubicBezTo>
                    <a:pt x="14" y="2"/>
                    <a:pt x="14" y="3"/>
                    <a:pt x="13" y="3"/>
                  </a:cubicBezTo>
                  <a:cubicBezTo>
                    <a:pt x="12" y="4"/>
                    <a:pt x="12" y="4"/>
                    <a:pt x="11" y="4"/>
                  </a:cubicBezTo>
                  <a:cubicBezTo>
                    <a:pt x="10" y="4"/>
                    <a:pt x="9" y="4"/>
                    <a:pt x="9" y="4"/>
                  </a:cubicBezTo>
                  <a:cubicBezTo>
                    <a:pt x="8" y="3"/>
                    <a:pt x="7" y="3"/>
                    <a:pt x="6"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35" name="Freeform 816">
              <a:extLst>
                <a:ext uri="{FF2B5EF4-FFF2-40B4-BE49-F238E27FC236}">
                  <a16:creationId xmlns:a16="http://schemas.microsoft.com/office/drawing/2014/main" id="{FC69BB58-8E00-41DC-8340-2CC7D6D07E09}"/>
                </a:ext>
              </a:extLst>
            </p:cNvPr>
            <p:cNvSpPr>
              <a:spLocks/>
            </p:cNvSpPr>
            <p:nvPr/>
          </p:nvSpPr>
          <p:spPr bwMode="gray">
            <a:xfrm>
              <a:off x="8535427" y="1837954"/>
              <a:ext cx="5412" cy="8118"/>
            </a:xfrm>
            <a:custGeom>
              <a:avLst/>
              <a:gdLst>
                <a:gd name="T0" fmla="*/ 1 w 2"/>
                <a:gd name="T1" fmla="*/ 0 h 3"/>
                <a:gd name="T2" fmla="*/ 0 w 2"/>
                <a:gd name="T3" fmla="*/ 2 h 3"/>
                <a:gd name="T4" fmla="*/ 0 w 2"/>
                <a:gd name="T5" fmla="*/ 2 h 3"/>
                <a:gd name="T6" fmla="*/ 2 w 2"/>
                <a:gd name="T7" fmla="*/ 1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1" y="0"/>
                    <a:pt x="0" y="1"/>
                    <a:pt x="0" y="2"/>
                  </a:cubicBezTo>
                  <a:cubicBezTo>
                    <a:pt x="0" y="2"/>
                    <a:pt x="0" y="3"/>
                    <a:pt x="0" y="2"/>
                  </a:cubicBezTo>
                  <a:cubicBezTo>
                    <a:pt x="1" y="2"/>
                    <a:pt x="2" y="2"/>
                    <a:pt x="2" y="1"/>
                  </a:cubicBezTo>
                  <a:cubicBezTo>
                    <a:pt x="2" y="1"/>
                    <a:pt x="2"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36" name="Freeform 817">
              <a:extLst>
                <a:ext uri="{FF2B5EF4-FFF2-40B4-BE49-F238E27FC236}">
                  <a16:creationId xmlns:a16="http://schemas.microsoft.com/office/drawing/2014/main" id="{CEC0EE61-9906-4E02-9853-A4942AC84DC2}"/>
                </a:ext>
              </a:extLst>
            </p:cNvPr>
            <p:cNvSpPr>
              <a:spLocks/>
            </p:cNvSpPr>
            <p:nvPr/>
          </p:nvSpPr>
          <p:spPr bwMode="gray">
            <a:xfrm>
              <a:off x="8527310" y="1863661"/>
              <a:ext cx="13530" cy="5412"/>
            </a:xfrm>
            <a:custGeom>
              <a:avLst/>
              <a:gdLst>
                <a:gd name="T0" fmla="*/ 4 w 5"/>
                <a:gd name="T1" fmla="*/ 0 h 2"/>
                <a:gd name="T2" fmla="*/ 2 w 5"/>
                <a:gd name="T3" fmla="*/ 0 h 2"/>
                <a:gd name="T4" fmla="*/ 1 w 5"/>
                <a:gd name="T5" fmla="*/ 2 h 2"/>
                <a:gd name="T6" fmla="*/ 3 w 5"/>
                <a:gd name="T7" fmla="*/ 2 h 2"/>
                <a:gd name="T8" fmla="*/ 4 w 5"/>
                <a:gd name="T9" fmla="*/ 0 h 2"/>
              </a:gdLst>
              <a:ahLst/>
              <a:cxnLst>
                <a:cxn ang="0">
                  <a:pos x="T0" y="T1"/>
                </a:cxn>
                <a:cxn ang="0">
                  <a:pos x="T2" y="T3"/>
                </a:cxn>
                <a:cxn ang="0">
                  <a:pos x="T4" y="T5"/>
                </a:cxn>
                <a:cxn ang="0">
                  <a:pos x="T6" y="T7"/>
                </a:cxn>
                <a:cxn ang="0">
                  <a:pos x="T8" y="T9"/>
                </a:cxn>
              </a:cxnLst>
              <a:rect l="0" t="0" r="r" b="b"/>
              <a:pathLst>
                <a:path w="5" h="2">
                  <a:moveTo>
                    <a:pt x="4" y="0"/>
                  </a:moveTo>
                  <a:cubicBezTo>
                    <a:pt x="3" y="0"/>
                    <a:pt x="2" y="0"/>
                    <a:pt x="2" y="0"/>
                  </a:cubicBezTo>
                  <a:cubicBezTo>
                    <a:pt x="2" y="1"/>
                    <a:pt x="0" y="2"/>
                    <a:pt x="1" y="2"/>
                  </a:cubicBezTo>
                  <a:cubicBezTo>
                    <a:pt x="2" y="2"/>
                    <a:pt x="2" y="2"/>
                    <a:pt x="3" y="2"/>
                  </a:cubicBezTo>
                  <a:cubicBezTo>
                    <a:pt x="4" y="2"/>
                    <a:pt x="5" y="0"/>
                    <a:pt x="4"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37" name="Freeform 818">
              <a:extLst>
                <a:ext uri="{FF2B5EF4-FFF2-40B4-BE49-F238E27FC236}">
                  <a16:creationId xmlns:a16="http://schemas.microsoft.com/office/drawing/2014/main" id="{CE34507C-C4BD-4A0B-8D63-EB476454C70B}"/>
                </a:ext>
              </a:extLst>
            </p:cNvPr>
            <p:cNvSpPr>
              <a:spLocks/>
            </p:cNvSpPr>
            <p:nvPr/>
          </p:nvSpPr>
          <p:spPr bwMode="gray">
            <a:xfrm>
              <a:off x="8540839" y="1866367"/>
              <a:ext cx="20295" cy="8118"/>
            </a:xfrm>
            <a:custGeom>
              <a:avLst/>
              <a:gdLst>
                <a:gd name="T0" fmla="*/ 4 w 8"/>
                <a:gd name="T1" fmla="*/ 0 h 3"/>
                <a:gd name="T2" fmla="*/ 2 w 8"/>
                <a:gd name="T3" fmla="*/ 2 h 3"/>
                <a:gd name="T4" fmla="*/ 1 w 8"/>
                <a:gd name="T5" fmla="*/ 3 h 3"/>
                <a:gd name="T6" fmla="*/ 4 w 8"/>
                <a:gd name="T7" fmla="*/ 3 h 3"/>
                <a:gd name="T8" fmla="*/ 7 w 8"/>
                <a:gd name="T9" fmla="*/ 2 h 3"/>
                <a:gd name="T10" fmla="*/ 5 w 8"/>
                <a:gd name="T11" fmla="*/ 1 h 3"/>
                <a:gd name="T12" fmla="*/ 4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4" y="0"/>
                  </a:moveTo>
                  <a:cubicBezTo>
                    <a:pt x="3" y="1"/>
                    <a:pt x="3" y="2"/>
                    <a:pt x="2" y="2"/>
                  </a:cubicBezTo>
                  <a:cubicBezTo>
                    <a:pt x="1" y="2"/>
                    <a:pt x="0" y="3"/>
                    <a:pt x="1" y="3"/>
                  </a:cubicBezTo>
                  <a:cubicBezTo>
                    <a:pt x="2" y="3"/>
                    <a:pt x="3" y="3"/>
                    <a:pt x="4" y="3"/>
                  </a:cubicBezTo>
                  <a:cubicBezTo>
                    <a:pt x="6" y="3"/>
                    <a:pt x="8" y="3"/>
                    <a:pt x="7" y="2"/>
                  </a:cubicBezTo>
                  <a:cubicBezTo>
                    <a:pt x="7" y="2"/>
                    <a:pt x="5" y="1"/>
                    <a:pt x="5" y="1"/>
                  </a:cubicBezTo>
                  <a:cubicBezTo>
                    <a:pt x="4" y="0"/>
                    <a:pt x="4" y="0"/>
                    <a:pt x="4"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38" name="Freeform 819">
              <a:extLst>
                <a:ext uri="{FF2B5EF4-FFF2-40B4-BE49-F238E27FC236}">
                  <a16:creationId xmlns:a16="http://schemas.microsoft.com/office/drawing/2014/main" id="{A3D7CB85-0A34-414D-B997-DD24AE198803}"/>
                </a:ext>
              </a:extLst>
            </p:cNvPr>
            <p:cNvSpPr>
              <a:spLocks/>
            </p:cNvSpPr>
            <p:nvPr/>
          </p:nvSpPr>
          <p:spPr bwMode="gray">
            <a:xfrm>
              <a:off x="8563840" y="1851484"/>
              <a:ext cx="25707" cy="14883"/>
            </a:xfrm>
            <a:custGeom>
              <a:avLst/>
              <a:gdLst>
                <a:gd name="T0" fmla="*/ 4 w 10"/>
                <a:gd name="T1" fmla="*/ 3 h 6"/>
                <a:gd name="T2" fmla="*/ 2 w 10"/>
                <a:gd name="T3" fmla="*/ 4 h 6"/>
                <a:gd name="T4" fmla="*/ 1 w 10"/>
                <a:gd name="T5" fmla="*/ 4 h 6"/>
                <a:gd name="T6" fmla="*/ 1 w 10"/>
                <a:gd name="T7" fmla="*/ 6 h 6"/>
                <a:gd name="T8" fmla="*/ 5 w 10"/>
                <a:gd name="T9" fmla="*/ 6 h 6"/>
                <a:gd name="T10" fmla="*/ 9 w 10"/>
                <a:gd name="T11" fmla="*/ 5 h 6"/>
                <a:gd name="T12" fmla="*/ 9 w 10"/>
                <a:gd name="T13" fmla="*/ 4 h 6"/>
                <a:gd name="T14" fmla="*/ 7 w 10"/>
                <a:gd name="T15" fmla="*/ 4 h 6"/>
                <a:gd name="T16" fmla="*/ 6 w 10"/>
                <a:gd name="T17" fmla="*/ 2 h 6"/>
                <a:gd name="T18" fmla="*/ 6 w 10"/>
                <a:gd name="T19" fmla="*/ 1 h 6"/>
                <a:gd name="T20" fmla="*/ 4 w 10"/>
                <a:gd name="T21" fmla="*/ 1 h 6"/>
                <a:gd name="T22" fmla="*/ 5 w 10"/>
                <a:gd name="T23" fmla="*/ 2 h 6"/>
                <a:gd name="T24" fmla="*/ 4 w 10"/>
                <a:gd name="T25"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6">
                  <a:moveTo>
                    <a:pt x="4" y="3"/>
                  </a:moveTo>
                  <a:cubicBezTo>
                    <a:pt x="3" y="4"/>
                    <a:pt x="3" y="5"/>
                    <a:pt x="2" y="4"/>
                  </a:cubicBezTo>
                  <a:cubicBezTo>
                    <a:pt x="2" y="3"/>
                    <a:pt x="1" y="4"/>
                    <a:pt x="1" y="4"/>
                  </a:cubicBezTo>
                  <a:cubicBezTo>
                    <a:pt x="0" y="4"/>
                    <a:pt x="1" y="5"/>
                    <a:pt x="1" y="6"/>
                  </a:cubicBezTo>
                  <a:cubicBezTo>
                    <a:pt x="2" y="6"/>
                    <a:pt x="3" y="6"/>
                    <a:pt x="5" y="6"/>
                  </a:cubicBezTo>
                  <a:cubicBezTo>
                    <a:pt x="7" y="6"/>
                    <a:pt x="8" y="6"/>
                    <a:pt x="9" y="5"/>
                  </a:cubicBezTo>
                  <a:cubicBezTo>
                    <a:pt x="9" y="5"/>
                    <a:pt x="10" y="4"/>
                    <a:pt x="9" y="4"/>
                  </a:cubicBezTo>
                  <a:cubicBezTo>
                    <a:pt x="8" y="4"/>
                    <a:pt x="7" y="5"/>
                    <a:pt x="7" y="4"/>
                  </a:cubicBezTo>
                  <a:cubicBezTo>
                    <a:pt x="6" y="3"/>
                    <a:pt x="6" y="3"/>
                    <a:pt x="6" y="2"/>
                  </a:cubicBezTo>
                  <a:cubicBezTo>
                    <a:pt x="7" y="2"/>
                    <a:pt x="6" y="2"/>
                    <a:pt x="6" y="1"/>
                  </a:cubicBezTo>
                  <a:cubicBezTo>
                    <a:pt x="6" y="1"/>
                    <a:pt x="4" y="0"/>
                    <a:pt x="4" y="1"/>
                  </a:cubicBezTo>
                  <a:cubicBezTo>
                    <a:pt x="5" y="2"/>
                    <a:pt x="5" y="2"/>
                    <a:pt x="5" y="2"/>
                  </a:cubicBezTo>
                  <a:cubicBezTo>
                    <a:pt x="5" y="3"/>
                    <a:pt x="5" y="2"/>
                    <a:pt x="4"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39" name="Freeform 820">
              <a:extLst>
                <a:ext uri="{FF2B5EF4-FFF2-40B4-BE49-F238E27FC236}">
                  <a16:creationId xmlns:a16="http://schemas.microsoft.com/office/drawing/2014/main" id="{CDA9B463-0039-4A0F-AB43-507E2C52593D}"/>
                </a:ext>
              </a:extLst>
            </p:cNvPr>
            <p:cNvSpPr>
              <a:spLocks/>
            </p:cNvSpPr>
            <p:nvPr/>
          </p:nvSpPr>
          <p:spPr bwMode="gray">
            <a:xfrm>
              <a:off x="8585487" y="1852837"/>
              <a:ext cx="6765" cy="5412"/>
            </a:xfrm>
            <a:custGeom>
              <a:avLst/>
              <a:gdLst>
                <a:gd name="T0" fmla="*/ 2 w 3"/>
                <a:gd name="T1" fmla="*/ 0 h 2"/>
                <a:gd name="T2" fmla="*/ 1 w 3"/>
                <a:gd name="T3" fmla="*/ 2 h 2"/>
                <a:gd name="T4" fmla="*/ 3 w 3"/>
                <a:gd name="T5" fmla="*/ 1 h 2"/>
                <a:gd name="T6" fmla="*/ 2 w 3"/>
                <a:gd name="T7" fmla="*/ 0 h 2"/>
              </a:gdLst>
              <a:ahLst/>
              <a:cxnLst>
                <a:cxn ang="0">
                  <a:pos x="T0" y="T1"/>
                </a:cxn>
                <a:cxn ang="0">
                  <a:pos x="T2" y="T3"/>
                </a:cxn>
                <a:cxn ang="0">
                  <a:pos x="T4" y="T5"/>
                </a:cxn>
                <a:cxn ang="0">
                  <a:pos x="T6" y="T7"/>
                </a:cxn>
              </a:cxnLst>
              <a:rect l="0" t="0" r="r" b="b"/>
              <a:pathLst>
                <a:path w="3" h="2">
                  <a:moveTo>
                    <a:pt x="2" y="0"/>
                  </a:moveTo>
                  <a:cubicBezTo>
                    <a:pt x="1" y="0"/>
                    <a:pt x="0" y="1"/>
                    <a:pt x="1" y="2"/>
                  </a:cubicBezTo>
                  <a:cubicBezTo>
                    <a:pt x="2" y="2"/>
                    <a:pt x="3" y="2"/>
                    <a:pt x="3" y="1"/>
                  </a:cubicBezTo>
                  <a:cubicBezTo>
                    <a:pt x="3" y="0"/>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40" name="Freeform 821">
              <a:extLst>
                <a:ext uri="{FF2B5EF4-FFF2-40B4-BE49-F238E27FC236}">
                  <a16:creationId xmlns:a16="http://schemas.microsoft.com/office/drawing/2014/main" id="{E42D78BB-4695-4305-8DBF-6D7F74D4B2FD}"/>
                </a:ext>
              </a:extLst>
            </p:cNvPr>
            <p:cNvSpPr>
              <a:spLocks/>
            </p:cNvSpPr>
            <p:nvPr/>
          </p:nvSpPr>
          <p:spPr bwMode="gray">
            <a:xfrm>
              <a:off x="8594959" y="1852837"/>
              <a:ext cx="8118" cy="8118"/>
            </a:xfrm>
            <a:custGeom>
              <a:avLst/>
              <a:gdLst>
                <a:gd name="T0" fmla="*/ 2 w 3"/>
                <a:gd name="T1" fmla="*/ 1 h 3"/>
                <a:gd name="T2" fmla="*/ 0 w 3"/>
                <a:gd name="T3" fmla="*/ 2 h 3"/>
                <a:gd name="T4" fmla="*/ 1 w 3"/>
                <a:gd name="T5" fmla="*/ 3 h 3"/>
                <a:gd name="T6" fmla="*/ 3 w 3"/>
                <a:gd name="T7" fmla="*/ 2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1" y="1"/>
                    <a:pt x="1" y="1"/>
                    <a:pt x="0" y="2"/>
                  </a:cubicBezTo>
                  <a:cubicBezTo>
                    <a:pt x="0" y="3"/>
                    <a:pt x="0" y="3"/>
                    <a:pt x="1" y="3"/>
                  </a:cubicBezTo>
                  <a:cubicBezTo>
                    <a:pt x="2" y="2"/>
                    <a:pt x="2" y="2"/>
                    <a:pt x="3" y="2"/>
                  </a:cubicBezTo>
                  <a:cubicBezTo>
                    <a:pt x="3" y="2"/>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41" name="Freeform 822">
              <a:extLst>
                <a:ext uri="{FF2B5EF4-FFF2-40B4-BE49-F238E27FC236}">
                  <a16:creationId xmlns:a16="http://schemas.microsoft.com/office/drawing/2014/main" id="{38F2F099-D6D6-4CC9-A8A6-89A88D05989E}"/>
                </a:ext>
              </a:extLst>
            </p:cNvPr>
            <p:cNvSpPr>
              <a:spLocks/>
            </p:cNvSpPr>
            <p:nvPr/>
          </p:nvSpPr>
          <p:spPr bwMode="gray">
            <a:xfrm>
              <a:off x="8600370" y="1855543"/>
              <a:ext cx="8118" cy="5412"/>
            </a:xfrm>
            <a:custGeom>
              <a:avLst/>
              <a:gdLst>
                <a:gd name="T0" fmla="*/ 2 w 3"/>
                <a:gd name="T1" fmla="*/ 1 h 2"/>
                <a:gd name="T2" fmla="*/ 1 w 3"/>
                <a:gd name="T3" fmla="*/ 1 h 2"/>
                <a:gd name="T4" fmla="*/ 2 w 3"/>
                <a:gd name="T5" fmla="*/ 1 h 2"/>
              </a:gdLst>
              <a:ahLst/>
              <a:cxnLst>
                <a:cxn ang="0">
                  <a:pos x="T0" y="T1"/>
                </a:cxn>
                <a:cxn ang="0">
                  <a:pos x="T2" y="T3"/>
                </a:cxn>
                <a:cxn ang="0">
                  <a:pos x="T4" y="T5"/>
                </a:cxn>
              </a:cxnLst>
              <a:rect l="0" t="0" r="r" b="b"/>
              <a:pathLst>
                <a:path w="3" h="2">
                  <a:moveTo>
                    <a:pt x="2" y="1"/>
                  </a:moveTo>
                  <a:cubicBezTo>
                    <a:pt x="1" y="0"/>
                    <a:pt x="0" y="1"/>
                    <a:pt x="1" y="1"/>
                  </a:cubicBezTo>
                  <a:cubicBezTo>
                    <a:pt x="2" y="2"/>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42" name="Freeform 823">
              <a:extLst>
                <a:ext uri="{FF2B5EF4-FFF2-40B4-BE49-F238E27FC236}">
                  <a16:creationId xmlns:a16="http://schemas.microsoft.com/office/drawing/2014/main" id="{896A693B-6FD6-47AA-AAC9-B15A5E06B661}"/>
                </a:ext>
              </a:extLst>
            </p:cNvPr>
            <p:cNvSpPr>
              <a:spLocks/>
            </p:cNvSpPr>
            <p:nvPr/>
          </p:nvSpPr>
          <p:spPr bwMode="gray">
            <a:xfrm>
              <a:off x="8600370" y="1858249"/>
              <a:ext cx="10824" cy="8118"/>
            </a:xfrm>
            <a:custGeom>
              <a:avLst/>
              <a:gdLst>
                <a:gd name="T0" fmla="*/ 3 w 4"/>
                <a:gd name="T1" fmla="*/ 1 h 3"/>
                <a:gd name="T2" fmla="*/ 1 w 4"/>
                <a:gd name="T3" fmla="*/ 1 h 3"/>
                <a:gd name="T4" fmla="*/ 1 w 4"/>
                <a:gd name="T5" fmla="*/ 2 h 3"/>
                <a:gd name="T6" fmla="*/ 3 w 4"/>
                <a:gd name="T7" fmla="*/ 1 h 3"/>
              </a:gdLst>
              <a:ahLst/>
              <a:cxnLst>
                <a:cxn ang="0">
                  <a:pos x="T0" y="T1"/>
                </a:cxn>
                <a:cxn ang="0">
                  <a:pos x="T2" y="T3"/>
                </a:cxn>
                <a:cxn ang="0">
                  <a:pos x="T4" y="T5"/>
                </a:cxn>
                <a:cxn ang="0">
                  <a:pos x="T6" y="T7"/>
                </a:cxn>
              </a:cxnLst>
              <a:rect l="0" t="0" r="r" b="b"/>
              <a:pathLst>
                <a:path w="4" h="3">
                  <a:moveTo>
                    <a:pt x="3" y="1"/>
                  </a:moveTo>
                  <a:cubicBezTo>
                    <a:pt x="2" y="0"/>
                    <a:pt x="2" y="1"/>
                    <a:pt x="1" y="1"/>
                  </a:cubicBezTo>
                  <a:cubicBezTo>
                    <a:pt x="0" y="1"/>
                    <a:pt x="0" y="2"/>
                    <a:pt x="1" y="2"/>
                  </a:cubicBezTo>
                  <a:cubicBezTo>
                    <a:pt x="2" y="3"/>
                    <a:pt x="4" y="2"/>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43" name="Freeform 824">
              <a:extLst>
                <a:ext uri="{FF2B5EF4-FFF2-40B4-BE49-F238E27FC236}">
                  <a16:creationId xmlns:a16="http://schemas.microsoft.com/office/drawing/2014/main" id="{3F202E1F-DF73-4D82-96C3-1D9BCFFF4EF2}"/>
                </a:ext>
              </a:extLst>
            </p:cNvPr>
            <p:cNvSpPr>
              <a:spLocks/>
            </p:cNvSpPr>
            <p:nvPr/>
          </p:nvSpPr>
          <p:spPr bwMode="gray">
            <a:xfrm>
              <a:off x="8613900" y="1855543"/>
              <a:ext cx="20295" cy="13530"/>
            </a:xfrm>
            <a:custGeom>
              <a:avLst/>
              <a:gdLst>
                <a:gd name="T0" fmla="*/ 6 w 8"/>
                <a:gd name="T1" fmla="*/ 1 h 5"/>
                <a:gd name="T2" fmla="*/ 8 w 8"/>
                <a:gd name="T3" fmla="*/ 5 h 5"/>
                <a:gd name="T4" fmla="*/ 2 w 8"/>
                <a:gd name="T5" fmla="*/ 5 h 5"/>
                <a:gd name="T6" fmla="*/ 1 w 8"/>
                <a:gd name="T7" fmla="*/ 4 h 5"/>
                <a:gd name="T8" fmla="*/ 1 w 8"/>
                <a:gd name="T9" fmla="*/ 2 h 5"/>
                <a:gd name="T10" fmla="*/ 0 w 8"/>
                <a:gd name="T11" fmla="*/ 1 h 5"/>
                <a:gd name="T12" fmla="*/ 2 w 8"/>
                <a:gd name="T13" fmla="*/ 1 h 5"/>
                <a:gd name="T14" fmla="*/ 5 w 8"/>
                <a:gd name="T15" fmla="*/ 2 h 5"/>
                <a:gd name="T16" fmla="*/ 6 w 8"/>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6" y="1"/>
                  </a:moveTo>
                  <a:cubicBezTo>
                    <a:pt x="7" y="3"/>
                    <a:pt x="8" y="5"/>
                    <a:pt x="8" y="5"/>
                  </a:cubicBezTo>
                  <a:cubicBezTo>
                    <a:pt x="7" y="5"/>
                    <a:pt x="3" y="4"/>
                    <a:pt x="2" y="5"/>
                  </a:cubicBezTo>
                  <a:cubicBezTo>
                    <a:pt x="1" y="5"/>
                    <a:pt x="1" y="5"/>
                    <a:pt x="1" y="4"/>
                  </a:cubicBezTo>
                  <a:cubicBezTo>
                    <a:pt x="2" y="3"/>
                    <a:pt x="2" y="3"/>
                    <a:pt x="1" y="2"/>
                  </a:cubicBezTo>
                  <a:cubicBezTo>
                    <a:pt x="1" y="2"/>
                    <a:pt x="0" y="2"/>
                    <a:pt x="0" y="1"/>
                  </a:cubicBezTo>
                  <a:cubicBezTo>
                    <a:pt x="1" y="0"/>
                    <a:pt x="2" y="0"/>
                    <a:pt x="2" y="1"/>
                  </a:cubicBezTo>
                  <a:cubicBezTo>
                    <a:pt x="3" y="2"/>
                    <a:pt x="4" y="2"/>
                    <a:pt x="5" y="2"/>
                  </a:cubicBezTo>
                  <a:cubicBezTo>
                    <a:pt x="5" y="2"/>
                    <a:pt x="6" y="0"/>
                    <a:pt x="6"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44" name="Freeform 825">
              <a:extLst>
                <a:ext uri="{FF2B5EF4-FFF2-40B4-BE49-F238E27FC236}">
                  <a16:creationId xmlns:a16="http://schemas.microsoft.com/office/drawing/2014/main" id="{5093A073-CACA-4A84-8422-CBFC38628874}"/>
                </a:ext>
              </a:extLst>
            </p:cNvPr>
            <p:cNvSpPr>
              <a:spLocks/>
            </p:cNvSpPr>
            <p:nvPr/>
          </p:nvSpPr>
          <p:spPr bwMode="gray">
            <a:xfrm>
              <a:off x="8620665" y="1852837"/>
              <a:ext cx="5412" cy="5412"/>
            </a:xfrm>
            <a:custGeom>
              <a:avLst/>
              <a:gdLst>
                <a:gd name="T0" fmla="*/ 0 w 2"/>
                <a:gd name="T1" fmla="*/ 1 h 2"/>
                <a:gd name="T2" fmla="*/ 1 w 2"/>
                <a:gd name="T3" fmla="*/ 1 h 2"/>
                <a:gd name="T4" fmla="*/ 0 w 2"/>
                <a:gd name="T5" fmla="*/ 1 h 2"/>
              </a:gdLst>
              <a:ahLst/>
              <a:cxnLst>
                <a:cxn ang="0">
                  <a:pos x="T0" y="T1"/>
                </a:cxn>
                <a:cxn ang="0">
                  <a:pos x="T2" y="T3"/>
                </a:cxn>
                <a:cxn ang="0">
                  <a:pos x="T4" y="T5"/>
                </a:cxn>
              </a:cxnLst>
              <a:rect l="0" t="0" r="r" b="b"/>
              <a:pathLst>
                <a:path w="2" h="2">
                  <a:moveTo>
                    <a:pt x="0" y="1"/>
                  </a:moveTo>
                  <a:cubicBezTo>
                    <a:pt x="0" y="1"/>
                    <a:pt x="0" y="1"/>
                    <a:pt x="1" y="1"/>
                  </a:cubicBezTo>
                  <a:cubicBezTo>
                    <a:pt x="1" y="2"/>
                    <a:pt x="2"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45" name="Freeform 826">
              <a:extLst>
                <a:ext uri="{FF2B5EF4-FFF2-40B4-BE49-F238E27FC236}">
                  <a16:creationId xmlns:a16="http://schemas.microsoft.com/office/drawing/2014/main" id="{4335BAED-1F52-469D-98E7-A8B180053EE1}"/>
                </a:ext>
              </a:extLst>
            </p:cNvPr>
            <p:cNvSpPr>
              <a:spLocks/>
            </p:cNvSpPr>
            <p:nvPr/>
          </p:nvSpPr>
          <p:spPr bwMode="gray">
            <a:xfrm>
              <a:off x="8585487" y="1837954"/>
              <a:ext cx="48707" cy="17589"/>
            </a:xfrm>
            <a:custGeom>
              <a:avLst/>
              <a:gdLst>
                <a:gd name="T0" fmla="*/ 14 w 19"/>
                <a:gd name="T1" fmla="*/ 5 h 7"/>
                <a:gd name="T2" fmla="*/ 11 w 19"/>
                <a:gd name="T3" fmla="*/ 6 h 7"/>
                <a:gd name="T4" fmla="*/ 8 w 19"/>
                <a:gd name="T5" fmla="*/ 5 h 7"/>
                <a:gd name="T6" fmla="*/ 6 w 19"/>
                <a:gd name="T7" fmla="*/ 4 h 7"/>
                <a:gd name="T8" fmla="*/ 4 w 19"/>
                <a:gd name="T9" fmla="*/ 4 h 7"/>
                <a:gd name="T10" fmla="*/ 2 w 19"/>
                <a:gd name="T11" fmla="*/ 4 h 7"/>
                <a:gd name="T12" fmla="*/ 0 w 19"/>
                <a:gd name="T13" fmla="*/ 4 h 7"/>
                <a:gd name="T14" fmla="*/ 3 w 19"/>
                <a:gd name="T15" fmla="*/ 3 h 7"/>
                <a:gd name="T16" fmla="*/ 5 w 19"/>
                <a:gd name="T17" fmla="*/ 3 h 7"/>
                <a:gd name="T18" fmla="*/ 2 w 19"/>
                <a:gd name="T19" fmla="*/ 2 h 7"/>
                <a:gd name="T20" fmla="*/ 3 w 19"/>
                <a:gd name="T21" fmla="*/ 1 h 7"/>
                <a:gd name="T22" fmla="*/ 7 w 19"/>
                <a:gd name="T23" fmla="*/ 2 h 7"/>
                <a:gd name="T24" fmla="*/ 9 w 19"/>
                <a:gd name="T25" fmla="*/ 2 h 7"/>
                <a:gd name="T26" fmla="*/ 11 w 19"/>
                <a:gd name="T27" fmla="*/ 2 h 7"/>
                <a:gd name="T28" fmla="*/ 13 w 19"/>
                <a:gd name="T29" fmla="*/ 3 h 7"/>
                <a:gd name="T30" fmla="*/ 14 w 19"/>
                <a:gd name="T31" fmla="*/ 3 h 7"/>
                <a:gd name="T32" fmla="*/ 18 w 19"/>
                <a:gd name="T33" fmla="*/ 4 h 7"/>
                <a:gd name="T34" fmla="*/ 15 w 19"/>
                <a:gd name="T35" fmla="*/ 5 h 7"/>
                <a:gd name="T36" fmla="*/ 13 w 19"/>
                <a:gd name="T37" fmla="*/ 4 h 7"/>
                <a:gd name="T38" fmla="*/ 9 w 19"/>
                <a:gd name="T39" fmla="*/ 4 h 7"/>
                <a:gd name="T40" fmla="*/ 7 w 19"/>
                <a:gd name="T41" fmla="*/ 3 h 7"/>
                <a:gd name="T42" fmla="*/ 5 w 19"/>
                <a:gd name="T43" fmla="*/ 3 h 7"/>
                <a:gd name="T44" fmla="*/ 8 w 19"/>
                <a:gd name="T45" fmla="*/ 3 h 7"/>
                <a:gd name="T46" fmla="*/ 11 w 19"/>
                <a:gd name="T47" fmla="*/ 4 h 7"/>
                <a:gd name="T48" fmla="*/ 14 w 19"/>
                <a:gd name="T4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7">
                  <a:moveTo>
                    <a:pt x="14" y="5"/>
                  </a:moveTo>
                  <a:cubicBezTo>
                    <a:pt x="15" y="7"/>
                    <a:pt x="12" y="6"/>
                    <a:pt x="11" y="6"/>
                  </a:cubicBezTo>
                  <a:cubicBezTo>
                    <a:pt x="10" y="6"/>
                    <a:pt x="8" y="6"/>
                    <a:pt x="8" y="5"/>
                  </a:cubicBezTo>
                  <a:cubicBezTo>
                    <a:pt x="8" y="4"/>
                    <a:pt x="8" y="4"/>
                    <a:pt x="6" y="4"/>
                  </a:cubicBezTo>
                  <a:cubicBezTo>
                    <a:pt x="5" y="4"/>
                    <a:pt x="3" y="6"/>
                    <a:pt x="4" y="4"/>
                  </a:cubicBezTo>
                  <a:cubicBezTo>
                    <a:pt x="4" y="3"/>
                    <a:pt x="3" y="4"/>
                    <a:pt x="2" y="4"/>
                  </a:cubicBezTo>
                  <a:cubicBezTo>
                    <a:pt x="1" y="4"/>
                    <a:pt x="0" y="5"/>
                    <a:pt x="0" y="4"/>
                  </a:cubicBezTo>
                  <a:cubicBezTo>
                    <a:pt x="1" y="3"/>
                    <a:pt x="2" y="3"/>
                    <a:pt x="3" y="3"/>
                  </a:cubicBezTo>
                  <a:cubicBezTo>
                    <a:pt x="4" y="3"/>
                    <a:pt x="5" y="3"/>
                    <a:pt x="5" y="3"/>
                  </a:cubicBezTo>
                  <a:cubicBezTo>
                    <a:pt x="4" y="3"/>
                    <a:pt x="2" y="3"/>
                    <a:pt x="2" y="2"/>
                  </a:cubicBezTo>
                  <a:cubicBezTo>
                    <a:pt x="2" y="1"/>
                    <a:pt x="2" y="0"/>
                    <a:pt x="3" y="1"/>
                  </a:cubicBezTo>
                  <a:cubicBezTo>
                    <a:pt x="4" y="2"/>
                    <a:pt x="6" y="2"/>
                    <a:pt x="7" y="2"/>
                  </a:cubicBezTo>
                  <a:cubicBezTo>
                    <a:pt x="8" y="2"/>
                    <a:pt x="8" y="3"/>
                    <a:pt x="9" y="2"/>
                  </a:cubicBezTo>
                  <a:cubicBezTo>
                    <a:pt x="10" y="2"/>
                    <a:pt x="11" y="2"/>
                    <a:pt x="11" y="2"/>
                  </a:cubicBezTo>
                  <a:cubicBezTo>
                    <a:pt x="12" y="2"/>
                    <a:pt x="13" y="3"/>
                    <a:pt x="13" y="3"/>
                  </a:cubicBezTo>
                  <a:cubicBezTo>
                    <a:pt x="14" y="4"/>
                    <a:pt x="13" y="4"/>
                    <a:pt x="14" y="3"/>
                  </a:cubicBezTo>
                  <a:cubicBezTo>
                    <a:pt x="15" y="3"/>
                    <a:pt x="19" y="3"/>
                    <a:pt x="18" y="4"/>
                  </a:cubicBezTo>
                  <a:cubicBezTo>
                    <a:pt x="18" y="5"/>
                    <a:pt x="16" y="5"/>
                    <a:pt x="15" y="5"/>
                  </a:cubicBezTo>
                  <a:cubicBezTo>
                    <a:pt x="15" y="4"/>
                    <a:pt x="14" y="4"/>
                    <a:pt x="13" y="4"/>
                  </a:cubicBezTo>
                  <a:cubicBezTo>
                    <a:pt x="13" y="4"/>
                    <a:pt x="9" y="4"/>
                    <a:pt x="9" y="4"/>
                  </a:cubicBezTo>
                  <a:cubicBezTo>
                    <a:pt x="8" y="3"/>
                    <a:pt x="7" y="2"/>
                    <a:pt x="7" y="3"/>
                  </a:cubicBezTo>
                  <a:cubicBezTo>
                    <a:pt x="6" y="3"/>
                    <a:pt x="5" y="3"/>
                    <a:pt x="5" y="3"/>
                  </a:cubicBezTo>
                  <a:cubicBezTo>
                    <a:pt x="6" y="3"/>
                    <a:pt x="7" y="2"/>
                    <a:pt x="8" y="3"/>
                  </a:cubicBezTo>
                  <a:cubicBezTo>
                    <a:pt x="9" y="4"/>
                    <a:pt x="9" y="4"/>
                    <a:pt x="11" y="4"/>
                  </a:cubicBezTo>
                  <a:cubicBezTo>
                    <a:pt x="12" y="4"/>
                    <a:pt x="15" y="3"/>
                    <a:pt x="14"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46" name="Freeform 827">
              <a:extLst>
                <a:ext uri="{FF2B5EF4-FFF2-40B4-BE49-F238E27FC236}">
                  <a16:creationId xmlns:a16="http://schemas.microsoft.com/office/drawing/2014/main" id="{92D32039-E9A2-4096-96D9-EBC82CBF737D}"/>
                </a:ext>
              </a:extLst>
            </p:cNvPr>
            <p:cNvSpPr>
              <a:spLocks/>
            </p:cNvSpPr>
            <p:nvPr/>
          </p:nvSpPr>
          <p:spPr bwMode="gray">
            <a:xfrm>
              <a:off x="8628783" y="1851484"/>
              <a:ext cx="13530" cy="4059"/>
            </a:xfrm>
            <a:custGeom>
              <a:avLst/>
              <a:gdLst>
                <a:gd name="T0" fmla="*/ 3 w 5"/>
                <a:gd name="T1" fmla="*/ 0 h 2"/>
                <a:gd name="T2" fmla="*/ 1 w 5"/>
                <a:gd name="T3" fmla="*/ 1 h 2"/>
                <a:gd name="T4" fmla="*/ 3 w 5"/>
                <a:gd name="T5" fmla="*/ 2 h 2"/>
                <a:gd name="T6" fmla="*/ 4 w 5"/>
                <a:gd name="T7" fmla="*/ 1 h 2"/>
                <a:gd name="T8" fmla="*/ 3 w 5"/>
                <a:gd name="T9" fmla="*/ 0 h 2"/>
              </a:gdLst>
              <a:ahLst/>
              <a:cxnLst>
                <a:cxn ang="0">
                  <a:pos x="T0" y="T1"/>
                </a:cxn>
                <a:cxn ang="0">
                  <a:pos x="T2" y="T3"/>
                </a:cxn>
                <a:cxn ang="0">
                  <a:pos x="T4" y="T5"/>
                </a:cxn>
                <a:cxn ang="0">
                  <a:pos x="T6" y="T7"/>
                </a:cxn>
                <a:cxn ang="0">
                  <a:pos x="T8" y="T9"/>
                </a:cxn>
              </a:cxnLst>
              <a:rect l="0" t="0" r="r" b="b"/>
              <a:pathLst>
                <a:path w="5" h="2">
                  <a:moveTo>
                    <a:pt x="3" y="0"/>
                  </a:moveTo>
                  <a:cubicBezTo>
                    <a:pt x="2" y="0"/>
                    <a:pt x="0" y="0"/>
                    <a:pt x="1" y="1"/>
                  </a:cubicBezTo>
                  <a:cubicBezTo>
                    <a:pt x="2" y="2"/>
                    <a:pt x="2" y="2"/>
                    <a:pt x="3" y="2"/>
                  </a:cubicBezTo>
                  <a:cubicBezTo>
                    <a:pt x="4" y="2"/>
                    <a:pt x="5" y="1"/>
                    <a:pt x="4" y="1"/>
                  </a:cubicBezTo>
                  <a:cubicBezTo>
                    <a:pt x="4" y="0"/>
                    <a:pt x="2"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47" name="Freeform 828">
              <a:extLst>
                <a:ext uri="{FF2B5EF4-FFF2-40B4-BE49-F238E27FC236}">
                  <a16:creationId xmlns:a16="http://schemas.microsoft.com/office/drawing/2014/main" id="{9E38B66C-ABEB-4B4A-99D6-995BF532889B}"/>
                </a:ext>
              </a:extLst>
            </p:cNvPr>
            <p:cNvSpPr>
              <a:spLocks/>
            </p:cNvSpPr>
            <p:nvPr/>
          </p:nvSpPr>
          <p:spPr bwMode="gray">
            <a:xfrm>
              <a:off x="8631489" y="1855543"/>
              <a:ext cx="28413" cy="13530"/>
            </a:xfrm>
            <a:custGeom>
              <a:avLst/>
              <a:gdLst>
                <a:gd name="T0" fmla="*/ 1 w 11"/>
                <a:gd name="T1" fmla="*/ 1 h 5"/>
                <a:gd name="T2" fmla="*/ 0 w 11"/>
                <a:gd name="T3" fmla="*/ 2 h 5"/>
                <a:gd name="T4" fmla="*/ 3 w 11"/>
                <a:gd name="T5" fmla="*/ 5 h 5"/>
                <a:gd name="T6" fmla="*/ 5 w 11"/>
                <a:gd name="T7" fmla="*/ 4 h 5"/>
                <a:gd name="T8" fmla="*/ 6 w 11"/>
                <a:gd name="T9" fmla="*/ 4 h 5"/>
                <a:gd name="T10" fmla="*/ 7 w 11"/>
                <a:gd name="T11" fmla="*/ 2 h 5"/>
                <a:gd name="T12" fmla="*/ 11 w 11"/>
                <a:gd name="T13" fmla="*/ 2 h 5"/>
                <a:gd name="T14" fmla="*/ 8 w 11"/>
                <a:gd name="T15" fmla="*/ 1 h 5"/>
                <a:gd name="T16" fmla="*/ 4 w 11"/>
                <a:gd name="T17" fmla="*/ 0 h 5"/>
                <a:gd name="T18" fmla="*/ 1 w 11"/>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5">
                  <a:moveTo>
                    <a:pt x="1" y="1"/>
                  </a:moveTo>
                  <a:cubicBezTo>
                    <a:pt x="0" y="0"/>
                    <a:pt x="0" y="0"/>
                    <a:pt x="0" y="2"/>
                  </a:cubicBezTo>
                  <a:cubicBezTo>
                    <a:pt x="1" y="3"/>
                    <a:pt x="2" y="5"/>
                    <a:pt x="3" y="5"/>
                  </a:cubicBezTo>
                  <a:cubicBezTo>
                    <a:pt x="4" y="5"/>
                    <a:pt x="5" y="5"/>
                    <a:pt x="5" y="4"/>
                  </a:cubicBezTo>
                  <a:cubicBezTo>
                    <a:pt x="5" y="3"/>
                    <a:pt x="6" y="5"/>
                    <a:pt x="6" y="4"/>
                  </a:cubicBezTo>
                  <a:cubicBezTo>
                    <a:pt x="7" y="2"/>
                    <a:pt x="6" y="2"/>
                    <a:pt x="7" y="2"/>
                  </a:cubicBezTo>
                  <a:cubicBezTo>
                    <a:pt x="8" y="2"/>
                    <a:pt x="10" y="3"/>
                    <a:pt x="11" y="2"/>
                  </a:cubicBezTo>
                  <a:cubicBezTo>
                    <a:pt x="11" y="0"/>
                    <a:pt x="9" y="1"/>
                    <a:pt x="8" y="1"/>
                  </a:cubicBezTo>
                  <a:cubicBezTo>
                    <a:pt x="7" y="1"/>
                    <a:pt x="5" y="0"/>
                    <a:pt x="4" y="0"/>
                  </a:cubicBezTo>
                  <a:cubicBezTo>
                    <a:pt x="3" y="0"/>
                    <a:pt x="3"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48" name="Freeform 829">
              <a:extLst>
                <a:ext uri="{FF2B5EF4-FFF2-40B4-BE49-F238E27FC236}">
                  <a16:creationId xmlns:a16="http://schemas.microsoft.com/office/drawing/2014/main" id="{FAF8636C-CBED-4548-BF94-88CE0E4C5FD9}"/>
                </a:ext>
              </a:extLst>
            </p:cNvPr>
            <p:cNvSpPr>
              <a:spLocks/>
            </p:cNvSpPr>
            <p:nvPr/>
          </p:nvSpPr>
          <p:spPr bwMode="gray">
            <a:xfrm>
              <a:off x="8654490" y="1866367"/>
              <a:ext cx="18942" cy="10824"/>
            </a:xfrm>
            <a:custGeom>
              <a:avLst/>
              <a:gdLst>
                <a:gd name="T0" fmla="*/ 2 w 7"/>
                <a:gd name="T1" fmla="*/ 1 h 4"/>
                <a:gd name="T2" fmla="*/ 2 w 7"/>
                <a:gd name="T3" fmla="*/ 2 h 4"/>
                <a:gd name="T4" fmla="*/ 1 w 7"/>
                <a:gd name="T5" fmla="*/ 2 h 4"/>
                <a:gd name="T6" fmla="*/ 1 w 7"/>
                <a:gd name="T7" fmla="*/ 4 h 4"/>
                <a:gd name="T8" fmla="*/ 3 w 7"/>
                <a:gd name="T9" fmla="*/ 3 h 4"/>
                <a:gd name="T10" fmla="*/ 6 w 7"/>
                <a:gd name="T11" fmla="*/ 3 h 4"/>
                <a:gd name="T12" fmla="*/ 6 w 7"/>
                <a:gd name="T13" fmla="*/ 1 h 4"/>
                <a:gd name="T14" fmla="*/ 4 w 7"/>
                <a:gd name="T15" fmla="*/ 0 h 4"/>
                <a:gd name="T16" fmla="*/ 2 w 7"/>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2" y="1"/>
                  </a:moveTo>
                  <a:cubicBezTo>
                    <a:pt x="2" y="1"/>
                    <a:pt x="1" y="1"/>
                    <a:pt x="2" y="2"/>
                  </a:cubicBezTo>
                  <a:cubicBezTo>
                    <a:pt x="2" y="3"/>
                    <a:pt x="1" y="2"/>
                    <a:pt x="1" y="2"/>
                  </a:cubicBezTo>
                  <a:cubicBezTo>
                    <a:pt x="0" y="3"/>
                    <a:pt x="1" y="4"/>
                    <a:pt x="1" y="4"/>
                  </a:cubicBezTo>
                  <a:cubicBezTo>
                    <a:pt x="2" y="4"/>
                    <a:pt x="3" y="2"/>
                    <a:pt x="3" y="3"/>
                  </a:cubicBezTo>
                  <a:cubicBezTo>
                    <a:pt x="4" y="3"/>
                    <a:pt x="5" y="3"/>
                    <a:pt x="6" y="3"/>
                  </a:cubicBezTo>
                  <a:cubicBezTo>
                    <a:pt x="7" y="2"/>
                    <a:pt x="7" y="1"/>
                    <a:pt x="6" y="1"/>
                  </a:cubicBezTo>
                  <a:cubicBezTo>
                    <a:pt x="6" y="0"/>
                    <a:pt x="6" y="0"/>
                    <a:pt x="4" y="0"/>
                  </a:cubicBezTo>
                  <a:cubicBezTo>
                    <a:pt x="3" y="0"/>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49" name="Freeform 830">
              <a:extLst>
                <a:ext uri="{FF2B5EF4-FFF2-40B4-BE49-F238E27FC236}">
                  <a16:creationId xmlns:a16="http://schemas.microsoft.com/office/drawing/2014/main" id="{9E18AA4A-8349-4B1B-9415-BC153D03E408}"/>
                </a:ext>
              </a:extLst>
            </p:cNvPr>
            <p:cNvSpPr>
              <a:spLocks/>
            </p:cNvSpPr>
            <p:nvPr/>
          </p:nvSpPr>
          <p:spPr bwMode="gray">
            <a:xfrm>
              <a:off x="8670725" y="1863661"/>
              <a:ext cx="5412" cy="270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1"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50" name="Freeform 831">
              <a:extLst>
                <a:ext uri="{FF2B5EF4-FFF2-40B4-BE49-F238E27FC236}">
                  <a16:creationId xmlns:a16="http://schemas.microsoft.com/office/drawing/2014/main" id="{B318371A-0E10-4980-9EBC-82A41225DCEE}"/>
                </a:ext>
              </a:extLst>
            </p:cNvPr>
            <p:cNvSpPr>
              <a:spLocks/>
            </p:cNvSpPr>
            <p:nvPr/>
          </p:nvSpPr>
          <p:spPr bwMode="gray">
            <a:xfrm>
              <a:off x="8634195" y="1840660"/>
              <a:ext cx="17589" cy="10824"/>
            </a:xfrm>
            <a:custGeom>
              <a:avLst/>
              <a:gdLst>
                <a:gd name="T0" fmla="*/ 2 w 7"/>
                <a:gd name="T1" fmla="*/ 2 h 4"/>
                <a:gd name="T2" fmla="*/ 2 w 7"/>
                <a:gd name="T3" fmla="*/ 4 h 4"/>
                <a:gd name="T4" fmla="*/ 5 w 7"/>
                <a:gd name="T5" fmla="*/ 4 h 4"/>
                <a:gd name="T6" fmla="*/ 7 w 7"/>
                <a:gd name="T7" fmla="*/ 3 h 4"/>
                <a:gd name="T8" fmla="*/ 4 w 7"/>
                <a:gd name="T9" fmla="*/ 2 h 4"/>
                <a:gd name="T10" fmla="*/ 4 w 7"/>
                <a:gd name="T11" fmla="*/ 1 h 4"/>
                <a:gd name="T12" fmla="*/ 3 w 7"/>
                <a:gd name="T13" fmla="*/ 1 h 4"/>
                <a:gd name="T14" fmla="*/ 2 w 7"/>
                <a:gd name="T15" fmla="*/ 0 h 4"/>
                <a:gd name="T16" fmla="*/ 0 w 7"/>
                <a:gd name="T17" fmla="*/ 1 h 4"/>
                <a:gd name="T18" fmla="*/ 2 w 7"/>
                <a:gd name="T19" fmla="*/ 2 h 4"/>
                <a:gd name="T20" fmla="*/ 2 w 7"/>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4">
                  <a:moveTo>
                    <a:pt x="2" y="2"/>
                  </a:moveTo>
                  <a:cubicBezTo>
                    <a:pt x="1" y="3"/>
                    <a:pt x="1" y="3"/>
                    <a:pt x="2" y="4"/>
                  </a:cubicBezTo>
                  <a:cubicBezTo>
                    <a:pt x="3" y="4"/>
                    <a:pt x="4" y="4"/>
                    <a:pt x="5" y="4"/>
                  </a:cubicBezTo>
                  <a:cubicBezTo>
                    <a:pt x="6" y="4"/>
                    <a:pt x="7" y="3"/>
                    <a:pt x="7" y="3"/>
                  </a:cubicBezTo>
                  <a:cubicBezTo>
                    <a:pt x="6" y="2"/>
                    <a:pt x="5" y="2"/>
                    <a:pt x="4" y="2"/>
                  </a:cubicBezTo>
                  <a:cubicBezTo>
                    <a:pt x="3" y="2"/>
                    <a:pt x="2" y="2"/>
                    <a:pt x="4" y="1"/>
                  </a:cubicBezTo>
                  <a:cubicBezTo>
                    <a:pt x="5" y="0"/>
                    <a:pt x="4" y="1"/>
                    <a:pt x="3" y="1"/>
                  </a:cubicBezTo>
                  <a:cubicBezTo>
                    <a:pt x="3" y="0"/>
                    <a:pt x="3" y="0"/>
                    <a:pt x="2" y="0"/>
                  </a:cubicBezTo>
                  <a:cubicBezTo>
                    <a:pt x="2" y="0"/>
                    <a:pt x="0" y="0"/>
                    <a:pt x="0" y="1"/>
                  </a:cubicBezTo>
                  <a:cubicBezTo>
                    <a:pt x="0" y="2"/>
                    <a:pt x="1" y="2"/>
                    <a:pt x="2" y="2"/>
                  </a:cubicBezTo>
                  <a:cubicBezTo>
                    <a:pt x="2" y="2"/>
                    <a:pt x="3" y="2"/>
                    <a:pt x="2"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51" name="Freeform 832">
              <a:extLst>
                <a:ext uri="{FF2B5EF4-FFF2-40B4-BE49-F238E27FC236}">
                  <a16:creationId xmlns:a16="http://schemas.microsoft.com/office/drawing/2014/main" id="{6FCE1844-5B6E-4A56-8F05-6A6B766F66E0}"/>
                </a:ext>
              </a:extLst>
            </p:cNvPr>
            <p:cNvSpPr>
              <a:spLocks/>
            </p:cNvSpPr>
            <p:nvPr/>
          </p:nvSpPr>
          <p:spPr bwMode="gray">
            <a:xfrm>
              <a:off x="8626077" y="1824424"/>
              <a:ext cx="21648" cy="2706"/>
            </a:xfrm>
            <a:custGeom>
              <a:avLst/>
              <a:gdLst>
                <a:gd name="T0" fmla="*/ 2 w 8"/>
                <a:gd name="T1" fmla="*/ 0 h 1"/>
                <a:gd name="T2" fmla="*/ 1 w 8"/>
                <a:gd name="T3" fmla="*/ 1 h 1"/>
                <a:gd name="T4" fmla="*/ 5 w 8"/>
                <a:gd name="T5" fmla="*/ 1 h 1"/>
                <a:gd name="T6" fmla="*/ 7 w 8"/>
                <a:gd name="T7" fmla="*/ 0 h 1"/>
                <a:gd name="T8" fmla="*/ 2 w 8"/>
                <a:gd name="T9" fmla="*/ 0 h 1"/>
              </a:gdLst>
              <a:ahLst/>
              <a:cxnLst>
                <a:cxn ang="0">
                  <a:pos x="T0" y="T1"/>
                </a:cxn>
                <a:cxn ang="0">
                  <a:pos x="T2" y="T3"/>
                </a:cxn>
                <a:cxn ang="0">
                  <a:pos x="T4" y="T5"/>
                </a:cxn>
                <a:cxn ang="0">
                  <a:pos x="T6" y="T7"/>
                </a:cxn>
                <a:cxn ang="0">
                  <a:pos x="T8" y="T9"/>
                </a:cxn>
              </a:cxnLst>
              <a:rect l="0" t="0" r="r" b="b"/>
              <a:pathLst>
                <a:path w="8" h="1">
                  <a:moveTo>
                    <a:pt x="2" y="0"/>
                  </a:moveTo>
                  <a:cubicBezTo>
                    <a:pt x="1" y="0"/>
                    <a:pt x="0" y="1"/>
                    <a:pt x="1" y="1"/>
                  </a:cubicBezTo>
                  <a:cubicBezTo>
                    <a:pt x="2" y="1"/>
                    <a:pt x="4" y="1"/>
                    <a:pt x="5" y="1"/>
                  </a:cubicBezTo>
                  <a:cubicBezTo>
                    <a:pt x="6" y="1"/>
                    <a:pt x="7" y="1"/>
                    <a:pt x="7" y="0"/>
                  </a:cubicBezTo>
                  <a:cubicBezTo>
                    <a:pt x="8" y="0"/>
                    <a:pt x="7"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52" name="Freeform 833">
              <a:extLst>
                <a:ext uri="{FF2B5EF4-FFF2-40B4-BE49-F238E27FC236}">
                  <a16:creationId xmlns:a16="http://schemas.microsoft.com/office/drawing/2014/main" id="{2C740858-E0BC-4517-BCDD-1F4E23F6C2B6}"/>
                </a:ext>
              </a:extLst>
            </p:cNvPr>
            <p:cNvSpPr>
              <a:spLocks/>
            </p:cNvSpPr>
            <p:nvPr/>
          </p:nvSpPr>
          <p:spPr bwMode="gray">
            <a:xfrm>
              <a:off x="8634195" y="1827130"/>
              <a:ext cx="8118" cy="2706"/>
            </a:xfrm>
            <a:custGeom>
              <a:avLst/>
              <a:gdLst>
                <a:gd name="T0" fmla="*/ 1 w 3"/>
                <a:gd name="T1" fmla="*/ 1 h 1"/>
                <a:gd name="T2" fmla="*/ 1 w 3"/>
                <a:gd name="T3" fmla="*/ 1 h 1"/>
                <a:gd name="T4" fmla="*/ 1 w 3"/>
                <a:gd name="T5" fmla="*/ 1 h 1"/>
              </a:gdLst>
              <a:ahLst/>
              <a:cxnLst>
                <a:cxn ang="0">
                  <a:pos x="T0" y="T1"/>
                </a:cxn>
                <a:cxn ang="0">
                  <a:pos x="T2" y="T3"/>
                </a:cxn>
                <a:cxn ang="0">
                  <a:pos x="T4" y="T5"/>
                </a:cxn>
              </a:cxnLst>
              <a:rect l="0" t="0" r="r" b="b"/>
              <a:pathLst>
                <a:path w="3" h="1">
                  <a:moveTo>
                    <a:pt x="1" y="1"/>
                  </a:moveTo>
                  <a:cubicBezTo>
                    <a:pt x="0" y="1"/>
                    <a:pt x="0" y="1"/>
                    <a:pt x="1" y="1"/>
                  </a:cubicBezTo>
                  <a:cubicBezTo>
                    <a:pt x="2" y="1"/>
                    <a:pt x="3"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53" name="Freeform 834">
              <a:extLst>
                <a:ext uri="{FF2B5EF4-FFF2-40B4-BE49-F238E27FC236}">
                  <a16:creationId xmlns:a16="http://schemas.microsoft.com/office/drawing/2014/main" id="{59EDBF14-F040-4E70-A3D8-5AE90A0ABAA0}"/>
                </a:ext>
              </a:extLst>
            </p:cNvPr>
            <p:cNvSpPr>
              <a:spLocks/>
            </p:cNvSpPr>
            <p:nvPr/>
          </p:nvSpPr>
          <p:spPr bwMode="gray">
            <a:xfrm>
              <a:off x="8634195" y="1832542"/>
              <a:ext cx="17589" cy="2706"/>
            </a:xfrm>
            <a:custGeom>
              <a:avLst/>
              <a:gdLst>
                <a:gd name="T0" fmla="*/ 5 w 7"/>
                <a:gd name="T1" fmla="*/ 0 h 1"/>
                <a:gd name="T2" fmla="*/ 2 w 7"/>
                <a:gd name="T3" fmla="*/ 1 h 1"/>
                <a:gd name="T4" fmla="*/ 6 w 7"/>
                <a:gd name="T5" fmla="*/ 1 h 1"/>
                <a:gd name="T6" fmla="*/ 5 w 7"/>
                <a:gd name="T7" fmla="*/ 0 h 1"/>
              </a:gdLst>
              <a:ahLst/>
              <a:cxnLst>
                <a:cxn ang="0">
                  <a:pos x="T0" y="T1"/>
                </a:cxn>
                <a:cxn ang="0">
                  <a:pos x="T2" y="T3"/>
                </a:cxn>
                <a:cxn ang="0">
                  <a:pos x="T4" y="T5"/>
                </a:cxn>
                <a:cxn ang="0">
                  <a:pos x="T6" y="T7"/>
                </a:cxn>
              </a:cxnLst>
              <a:rect l="0" t="0" r="r" b="b"/>
              <a:pathLst>
                <a:path w="7" h="1">
                  <a:moveTo>
                    <a:pt x="5" y="0"/>
                  </a:moveTo>
                  <a:cubicBezTo>
                    <a:pt x="4" y="0"/>
                    <a:pt x="0" y="1"/>
                    <a:pt x="2" y="1"/>
                  </a:cubicBezTo>
                  <a:cubicBezTo>
                    <a:pt x="4" y="1"/>
                    <a:pt x="5" y="1"/>
                    <a:pt x="6" y="1"/>
                  </a:cubicBezTo>
                  <a:cubicBezTo>
                    <a:pt x="7" y="1"/>
                    <a:pt x="6" y="1"/>
                    <a:pt x="5"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54" name="Freeform 835">
              <a:extLst>
                <a:ext uri="{FF2B5EF4-FFF2-40B4-BE49-F238E27FC236}">
                  <a16:creationId xmlns:a16="http://schemas.microsoft.com/office/drawing/2014/main" id="{7F050894-2370-434F-833A-66CA6E9C217E}"/>
                </a:ext>
              </a:extLst>
            </p:cNvPr>
            <p:cNvSpPr>
              <a:spLocks/>
            </p:cNvSpPr>
            <p:nvPr/>
          </p:nvSpPr>
          <p:spPr bwMode="gray">
            <a:xfrm>
              <a:off x="8647724" y="1835248"/>
              <a:ext cx="23001" cy="5412"/>
            </a:xfrm>
            <a:custGeom>
              <a:avLst/>
              <a:gdLst>
                <a:gd name="T0" fmla="*/ 1 w 9"/>
                <a:gd name="T1" fmla="*/ 1 h 2"/>
                <a:gd name="T2" fmla="*/ 1 w 9"/>
                <a:gd name="T3" fmla="*/ 2 h 2"/>
                <a:gd name="T4" fmla="*/ 5 w 9"/>
                <a:gd name="T5" fmla="*/ 1 h 2"/>
                <a:gd name="T6" fmla="*/ 7 w 9"/>
                <a:gd name="T7" fmla="*/ 1 h 2"/>
                <a:gd name="T8" fmla="*/ 7 w 9"/>
                <a:gd name="T9" fmla="*/ 0 h 2"/>
                <a:gd name="T10" fmla="*/ 4 w 9"/>
                <a:gd name="T11" fmla="*/ 0 h 2"/>
                <a:gd name="T12" fmla="*/ 3 w 9"/>
                <a:gd name="T13" fmla="*/ 1 h 2"/>
                <a:gd name="T14" fmla="*/ 1 w 9"/>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
                  <a:moveTo>
                    <a:pt x="1" y="1"/>
                  </a:moveTo>
                  <a:cubicBezTo>
                    <a:pt x="0" y="1"/>
                    <a:pt x="0" y="2"/>
                    <a:pt x="1" y="2"/>
                  </a:cubicBezTo>
                  <a:cubicBezTo>
                    <a:pt x="3" y="2"/>
                    <a:pt x="4" y="2"/>
                    <a:pt x="5" y="1"/>
                  </a:cubicBezTo>
                  <a:cubicBezTo>
                    <a:pt x="5" y="1"/>
                    <a:pt x="5" y="1"/>
                    <a:pt x="7" y="1"/>
                  </a:cubicBezTo>
                  <a:cubicBezTo>
                    <a:pt x="8" y="1"/>
                    <a:pt x="9" y="1"/>
                    <a:pt x="7" y="0"/>
                  </a:cubicBezTo>
                  <a:cubicBezTo>
                    <a:pt x="6" y="0"/>
                    <a:pt x="5" y="0"/>
                    <a:pt x="4" y="0"/>
                  </a:cubicBezTo>
                  <a:cubicBezTo>
                    <a:pt x="4" y="0"/>
                    <a:pt x="4" y="1"/>
                    <a:pt x="3" y="1"/>
                  </a:cubicBezTo>
                  <a:cubicBezTo>
                    <a:pt x="2"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55" name="Freeform 836">
              <a:extLst>
                <a:ext uri="{FF2B5EF4-FFF2-40B4-BE49-F238E27FC236}">
                  <a16:creationId xmlns:a16="http://schemas.microsoft.com/office/drawing/2014/main" id="{67F6C3E4-3E74-4A65-B3C2-83F3814F3F4C}"/>
                </a:ext>
              </a:extLst>
            </p:cNvPr>
            <p:cNvSpPr>
              <a:spLocks/>
            </p:cNvSpPr>
            <p:nvPr/>
          </p:nvSpPr>
          <p:spPr bwMode="gray">
            <a:xfrm>
              <a:off x="8616606" y="1829836"/>
              <a:ext cx="23001" cy="5412"/>
            </a:xfrm>
            <a:custGeom>
              <a:avLst/>
              <a:gdLst>
                <a:gd name="T0" fmla="*/ 6 w 9"/>
                <a:gd name="T1" fmla="*/ 2 h 2"/>
                <a:gd name="T2" fmla="*/ 8 w 9"/>
                <a:gd name="T3" fmla="*/ 1 h 2"/>
                <a:gd name="T4" fmla="*/ 6 w 9"/>
                <a:gd name="T5" fmla="*/ 1 h 2"/>
                <a:gd name="T6" fmla="*/ 5 w 9"/>
                <a:gd name="T7" fmla="*/ 1 h 2"/>
                <a:gd name="T8" fmla="*/ 2 w 9"/>
                <a:gd name="T9" fmla="*/ 0 h 2"/>
                <a:gd name="T10" fmla="*/ 0 w 9"/>
                <a:gd name="T11" fmla="*/ 2 h 2"/>
                <a:gd name="T12" fmla="*/ 4 w 9"/>
                <a:gd name="T13" fmla="*/ 2 h 2"/>
                <a:gd name="T14" fmla="*/ 6 w 9"/>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
                  <a:moveTo>
                    <a:pt x="6" y="2"/>
                  </a:moveTo>
                  <a:cubicBezTo>
                    <a:pt x="7" y="2"/>
                    <a:pt x="9" y="2"/>
                    <a:pt x="8" y="1"/>
                  </a:cubicBezTo>
                  <a:cubicBezTo>
                    <a:pt x="7" y="1"/>
                    <a:pt x="6" y="1"/>
                    <a:pt x="6" y="1"/>
                  </a:cubicBezTo>
                  <a:cubicBezTo>
                    <a:pt x="5" y="1"/>
                    <a:pt x="6" y="1"/>
                    <a:pt x="5" y="1"/>
                  </a:cubicBezTo>
                  <a:cubicBezTo>
                    <a:pt x="3" y="1"/>
                    <a:pt x="3" y="0"/>
                    <a:pt x="2" y="0"/>
                  </a:cubicBezTo>
                  <a:cubicBezTo>
                    <a:pt x="0" y="0"/>
                    <a:pt x="0" y="2"/>
                    <a:pt x="0" y="2"/>
                  </a:cubicBezTo>
                  <a:cubicBezTo>
                    <a:pt x="1" y="2"/>
                    <a:pt x="3" y="2"/>
                    <a:pt x="4" y="2"/>
                  </a:cubicBezTo>
                  <a:cubicBezTo>
                    <a:pt x="4" y="2"/>
                    <a:pt x="5" y="2"/>
                    <a:pt x="6"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56" name="Freeform 837">
              <a:extLst>
                <a:ext uri="{FF2B5EF4-FFF2-40B4-BE49-F238E27FC236}">
                  <a16:creationId xmlns:a16="http://schemas.microsoft.com/office/drawing/2014/main" id="{7055BB9A-9B66-4FB2-90E4-F332DA5360EE}"/>
                </a:ext>
              </a:extLst>
            </p:cNvPr>
            <p:cNvSpPr>
              <a:spLocks/>
            </p:cNvSpPr>
            <p:nvPr/>
          </p:nvSpPr>
          <p:spPr bwMode="gray">
            <a:xfrm>
              <a:off x="8620665" y="1837954"/>
              <a:ext cx="13530" cy="2706"/>
            </a:xfrm>
            <a:custGeom>
              <a:avLst/>
              <a:gdLst>
                <a:gd name="T0" fmla="*/ 3 w 5"/>
                <a:gd name="T1" fmla="*/ 0 h 1"/>
                <a:gd name="T2" fmla="*/ 1 w 5"/>
                <a:gd name="T3" fmla="*/ 1 h 1"/>
                <a:gd name="T4" fmla="*/ 4 w 5"/>
                <a:gd name="T5" fmla="*/ 1 h 1"/>
                <a:gd name="T6" fmla="*/ 3 w 5"/>
                <a:gd name="T7" fmla="*/ 0 h 1"/>
              </a:gdLst>
              <a:ahLst/>
              <a:cxnLst>
                <a:cxn ang="0">
                  <a:pos x="T0" y="T1"/>
                </a:cxn>
                <a:cxn ang="0">
                  <a:pos x="T2" y="T3"/>
                </a:cxn>
                <a:cxn ang="0">
                  <a:pos x="T4" y="T5"/>
                </a:cxn>
                <a:cxn ang="0">
                  <a:pos x="T6" y="T7"/>
                </a:cxn>
              </a:cxnLst>
              <a:rect l="0" t="0" r="r" b="b"/>
              <a:pathLst>
                <a:path w="5" h="1">
                  <a:moveTo>
                    <a:pt x="3" y="0"/>
                  </a:moveTo>
                  <a:cubicBezTo>
                    <a:pt x="2" y="0"/>
                    <a:pt x="0" y="1"/>
                    <a:pt x="1" y="1"/>
                  </a:cubicBezTo>
                  <a:cubicBezTo>
                    <a:pt x="2" y="1"/>
                    <a:pt x="4" y="1"/>
                    <a:pt x="4" y="1"/>
                  </a:cubicBezTo>
                  <a:cubicBezTo>
                    <a:pt x="5" y="1"/>
                    <a:pt x="5"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57" name="Freeform 838">
              <a:extLst>
                <a:ext uri="{FF2B5EF4-FFF2-40B4-BE49-F238E27FC236}">
                  <a16:creationId xmlns:a16="http://schemas.microsoft.com/office/drawing/2014/main" id="{39A73C32-CCD7-438F-A1AD-51F2F8EB9028}"/>
                </a:ext>
              </a:extLst>
            </p:cNvPr>
            <p:cNvSpPr>
              <a:spLocks/>
            </p:cNvSpPr>
            <p:nvPr/>
          </p:nvSpPr>
          <p:spPr bwMode="gray">
            <a:xfrm>
              <a:off x="8623371" y="1843366"/>
              <a:ext cx="10824" cy="2706"/>
            </a:xfrm>
            <a:custGeom>
              <a:avLst/>
              <a:gdLst>
                <a:gd name="T0" fmla="*/ 1 w 4"/>
                <a:gd name="T1" fmla="*/ 0 h 1"/>
                <a:gd name="T2" fmla="*/ 0 w 4"/>
                <a:gd name="T3" fmla="*/ 1 h 1"/>
                <a:gd name="T4" fmla="*/ 2 w 4"/>
                <a:gd name="T5" fmla="*/ 1 h 1"/>
                <a:gd name="T6" fmla="*/ 4 w 4"/>
                <a:gd name="T7" fmla="*/ 0 h 1"/>
                <a:gd name="T8" fmla="*/ 1 w 4"/>
                <a:gd name="T9" fmla="*/ 0 h 1"/>
              </a:gdLst>
              <a:ahLst/>
              <a:cxnLst>
                <a:cxn ang="0">
                  <a:pos x="T0" y="T1"/>
                </a:cxn>
                <a:cxn ang="0">
                  <a:pos x="T2" y="T3"/>
                </a:cxn>
                <a:cxn ang="0">
                  <a:pos x="T4" y="T5"/>
                </a:cxn>
                <a:cxn ang="0">
                  <a:pos x="T6" y="T7"/>
                </a:cxn>
                <a:cxn ang="0">
                  <a:pos x="T8" y="T9"/>
                </a:cxn>
              </a:cxnLst>
              <a:rect l="0" t="0" r="r" b="b"/>
              <a:pathLst>
                <a:path w="4" h="1">
                  <a:moveTo>
                    <a:pt x="1" y="0"/>
                  </a:moveTo>
                  <a:cubicBezTo>
                    <a:pt x="0" y="0"/>
                    <a:pt x="0" y="1"/>
                    <a:pt x="0" y="1"/>
                  </a:cubicBezTo>
                  <a:cubicBezTo>
                    <a:pt x="1" y="1"/>
                    <a:pt x="1" y="1"/>
                    <a:pt x="2" y="1"/>
                  </a:cubicBezTo>
                  <a:cubicBezTo>
                    <a:pt x="3" y="1"/>
                    <a:pt x="4" y="0"/>
                    <a:pt x="4" y="0"/>
                  </a:cubicBezTo>
                  <a:cubicBezTo>
                    <a:pt x="4"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58" name="Freeform 839">
              <a:extLst>
                <a:ext uri="{FF2B5EF4-FFF2-40B4-BE49-F238E27FC236}">
                  <a16:creationId xmlns:a16="http://schemas.microsoft.com/office/drawing/2014/main" id="{092FDE71-31C2-4B62-A942-66C0D206005B}"/>
                </a:ext>
              </a:extLst>
            </p:cNvPr>
            <p:cNvSpPr>
              <a:spLocks/>
            </p:cNvSpPr>
            <p:nvPr/>
          </p:nvSpPr>
          <p:spPr bwMode="gray">
            <a:xfrm>
              <a:off x="8600370" y="1832542"/>
              <a:ext cx="25707" cy="8118"/>
            </a:xfrm>
            <a:custGeom>
              <a:avLst/>
              <a:gdLst>
                <a:gd name="T0" fmla="*/ 5 w 10"/>
                <a:gd name="T1" fmla="*/ 1 h 3"/>
                <a:gd name="T2" fmla="*/ 4 w 10"/>
                <a:gd name="T3" fmla="*/ 1 h 3"/>
                <a:gd name="T4" fmla="*/ 2 w 10"/>
                <a:gd name="T5" fmla="*/ 2 h 3"/>
                <a:gd name="T6" fmla="*/ 1 w 10"/>
                <a:gd name="T7" fmla="*/ 2 h 3"/>
                <a:gd name="T8" fmla="*/ 4 w 10"/>
                <a:gd name="T9" fmla="*/ 3 h 3"/>
                <a:gd name="T10" fmla="*/ 5 w 10"/>
                <a:gd name="T11" fmla="*/ 3 h 3"/>
                <a:gd name="T12" fmla="*/ 7 w 10"/>
                <a:gd name="T13" fmla="*/ 2 h 3"/>
                <a:gd name="T14" fmla="*/ 9 w 10"/>
                <a:gd name="T15" fmla="*/ 1 h 3"/>
                <a:gd name="T16" fmla="*/ 6 w 10"/>
                <a:gd name="T17" fmla="*/ 1 h 3"/>
                <a:gd name="T18" fmla="*/ 5 w 10"/>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
                  <a:moveTo>
                    <a:pt x="5" y="1"/>
                  </a:moveTo>
                  <a:cubicBezTo>
                    <a:pt x="4" y="1"/>
                    <a:pt x="4" y="1"/>
                    <a:pt x="4" y="1"/>
                  </a:cubicBezTo>
                  <a:cubicBezTo>
                    <a:pt x="4" y="2"/>
                    <a:pt x="4" y="2"/>
                    <a:pt x="2" y="2"/>
                  </a:cubicBezTo>
                  <a:cubicBezTo>
                    <a:pt x="1" y="1"/>
                    <a:pt x="0" y="2"/>
                    <a:pt x="1" y="2"/>
                  </a:cubicBezTo>
                  <a:cubicBezTo>
                    <a:pt x="2" y="3"/>
                    <a:pt x="3" y="3"/>
                    <a:pt x="4" y="3"/>
                  </a:cubicBezTo>
                  <a:cubicBezTo>
                    <a:pt x="5" y="3"/>
                    <a:pt x="5" y="2"/>
                    <a:pt x="5" y="3"/>
                  </a:cubicBezTo>
                  <a:cubicBezTo>
                    <a:pt x="6" y="3"/>
                    <a:pt x="5" y="3"/>
                    <a:pt x="7" y="2"/>
                  </a:cubicBezTo>
                  <a:cubicBezTo>
                    <a:pt x="9" y="2"/>
                    <a:pt x="9" y="2"/>
                    <a:pt x="9" y="1"/>
                  </a:cubicBezTo>
                  <a:cubicBezTo>
                    <a:pt x="10" y="1"/>
                    <a:pt x="7" y="0"/>
                    <a:pt x="6" y="1"/>
                  </a:cubicBezTo>
                  <a:cubicBezTo>
                    <a:pt x="5" y="1"/>
                    <a:pt x="5" y="1"/>
                    <a:pt x="5"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59" name="Freeform 840">
              <a:extLst>
                <a:ext uri="{FF2B5EF4-FFF2-40B4-BE49-F238E27FC236}">
                  <a16:creationId xmlns:a16="http://schemas.microsoft.com/office/drawing/2014/main" id="{AB27C78A-9B66-4DB7-A11C-1A1A8E977924}"/>
                </a:ext>
              </a:extLst>
            </p:cNvPr>
            <p:cNvSpPr>
              <a:spLocks/>
            </p:cNvSpPr>
            <p:nvPr/>
          </p:nvSpPr>
          <p:spPr bwMode="gray">
            <a:xfrm>
              <a:off x="8580075" y="1835248"/>
              <a:ext cx="6765" cy="2706"/>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1" y="0"/>
                    <a:pt x="0" y="0"/>
                    <a:pt x="1" y="1"/>
                  </a:cubicBezTo>
                  <a:cubicBezTo>
                    <a:pt x="2" y="1"/>
                    <a:pt x="3"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60" name="Freeform 841">
              <a:extLst>
                <a:ext uri="{FF2B5EF4-FFF2-40B4-BE49-F238E27FC236}">
                  <a16:creationId xmlns:a16="http://schemas.microsoft.com/office/drawing/2014/main" id="{C49AC279-F6AD-428B-B6B5-604F8433F959}"/>
                </a:ext>
              </a:extLst>
            </p:cNvPr>
            <p:cNvSpPr>
              <a:spLocks/>
            </p:cNvSpPr>
            <p:nvPr/>
          </p:nvSpPr>
          <p:spPr bwMode="gray">
            <a:xfrm>
              <a:off x="8680196" y="1829836"/>
              <a:ext cx="5412" cy="2706"/>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0" y="0"/>
                    <a:pt x="0" y="0"/>
                    <a:pt x="1" y="1"/>
                  </a:cubicBezTo>
                  <a:cubicBezTo>
                    <a:pt x="2" y="1"/>
                    <a:pt x="2"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61" name="Freeform 842">
              <a:extLst>
                <a:ext uri="{FF2B5EF4-FFF2-40B4-BE49-F238E27FC236}">
                  <a16:creationId xmlns:a16="http://schemas.microsoft.com/office/drawing/2014/main" id="{41C1F749-0F96-4AAB-8F4E-1B306000F91F}"/>
                </a:ext>
              </a:extLst>
            </p:cNvPr>
            <p:cNvSpPr>
              <a:spLocks/>
            </p:cNvSpPr>
            <p:nvPr/>
          </p:nvSpPr>
          <p:spPr bwMode="gray">
            <a:xfrm>
              <a:off x="8682902" y="1827130"/>
              <a:ext cx="24354" cy="5412"/>
            </a:xfrm>
            <a:custGeom>
              <a:avLst/>
              <a:gdLst>
                <a:gd name="T0" fmla="*/ 3 w 9"/>
                <a:gd name="T1" fmla="*/ 0 h 2"/>
                <a:gd name="T2" fmla="*/ 1 w 9"/>
                <a:gd name="T3" fmla="*/ 1 h 2"/>
                <a:gd name="T4" fmla="*/ 5 w 9"/>
                <a:gd name="T5" fmla="*/ 2 h 2"/>
                <a:gd name="T6" fmla="*/ 8 w 9"/>
                <a:gd name="T7" fmla="*/ 1 h 2"/>
                <a:gd name="T8" fmla="*/ 8 w 9"/>
                <a:gd name="T9" fmla="*/ 0 h 2"/>
                <a:gd name="T10" fmla="*/ 3 w 9"/>
                <a:gd name="T11" fmla="*/ 0 h 2"/>
              </a:gdLst>
              <a:ahLst/>
              <a:cxnLst>
                <a:cxn ang="0">
                  <a:pos x="T0" y="T1"/>
                </a:cxn>
                <a:cxn ang="0">
                  <a:pos x="T2" y="T3"/>
                </a:cxn>
                <a:cxn ang="0">
                  <a:pos x="T4" y="T5"/>
                </a:cxn>
                <a:cxn ang="0">
                  <a:pos x="T6" y="T7"/>
                </a:cxn>
                <a:cxn ang="0">
                  <a:pos x="T8" y="T9"/>
                </a:cxn>
                <a:cxn ang="0">
                  <a:pos x="T10" y="T11"/>
                </a:cxn>
              </a:cxnLst>
              <a:rect l="0" t="0" r="r" b="b"/>
              <a:pathLst>
                <a:path w="9" h="2">
                  <a:moveTo>
                    <a:pt x="3" y="0"/>
                  </a:moveTo>
                  <a:cubicBezTo>
                    <a:pt x="1" y="0"/>
                    <a:pt x="0" y="1"/>
                    <a:pt x="1" y="1"/>
                  </a:cubicBezTo>
                  <a:cubicBezTo>
                    <a:pt x="3" y="1"/>
                    <a:pt x="3" y="1"/>
                    <a:pt x="5" y="2"/>
                  </a:cubicBezTo>
                  <a:cubicBezTo>
                    <a:pt x="6" y="2"/>
                    <a:pt x="7" y="1"/>
                    <a:pt x="8" y="1"/>
                  </a:cubicBezTo>
                  <a:cubicBezTo>
                    <a:pt x="9" y="1"/>
                    <a:pt x="9" y="0"/>
                    <a:pt x="8" y="0"/>
                  </a:cubicBezTo>
                  <a:cubicBezTo>
                    <a:pt x="7" y="0"/>
                    <a:pt x="5"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62" name="Freeform 843">
              <a:extLst>
                <a:ext uri="{FF2B5EF4-FFF2-40B4-BE49-F238E27FC236}">
                  <a16:creationId xmlns:a16="http://schemas.microsoft.com/office/drawing/2014/main" id="{275C2C45-C84E-4301-B633-BA9E246A068D}"/>
                </a:ext>
              </a:extLst>
            </p:cNvPr>
            <p:cNvSpPr>
              <a:spLocks/>
            </p:cNvSpPr>
            <p:nvPr/>
          </p:nvSpPr>
          <p:spPr bwMode="gray">
            <a:xfrm>
              <a:off x="8699138" y="1840660"/>
              <a:ext cx="43295" cy="12177"/>
            </a:xfrm>
            <a:custGeom>
              <a:avLst/>
              <a:gdLst>
                <a:gd name="T0" fmla="*/ 8 w 17"/>
                <a:gd name="T1" fmla="*/ 0 h 5"/>
                <a:gd name="T2" fmla="*/ 7 w 17"/>
                <a:gd name="T3" fmla="*/ 1 h 5"/>
                <a:gd name="T4" fmla="*/ 4 w 17"/>
                <a:gd name="T5" fmla="*/ 1 h 5"/>
                <a:gd name="T6" fmla="*/ 1 w 17"/>
                <a:gd name="T7" fmla="*/ 2 h 5"/>
                <a:gd name="T8" fmla="*/ 2 w 17"/>
                <a:gd name="T9" fmla="*/ 4 h 5"/>
                <a:gd name="T10" fmla="*/ 6 w 17"/>
                <a:gd name="T11" fmla="*/ 5 h 5"/>
                <a:gd name="T12" fmla="*/ 13 w 17"/>
                <a:gd name="T13" fmla="*/ 4 h 5"/>
                <a:gd name="T14" fmla="*/ 8 w 1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5">
                  <a:moveTo>
                    <a:pt x="8" y="0"/>
                  </a:moveTo>
                  <a:cubicBezTo>
                    <a:pt x="7" y="0"/>
                    <a:pt x="7" y="0"/>
                    <a:pt x="7" y="1"/>
                  </a:cubicBezTo>
                  <a:cubicBezTo>
                    <a:pt x="7" y="1"/>
                    <a:pt x="6" y="1"/>
                    <a:pt x="4" y="1"/>
                  </a:cubicBezTo>
                  <a:cubicBezTo>
                    <a:pt x="3" y="2"/>
                    <a:pt x="1" y="2"/>
                    <a:pt x="1" y="2"/>
                  </a:cubicBezTo>
                  <a:cubicBezTo>
                    <a:pt x="0" y="3"/>
                    <a:pt x="1" y="4"/>
                    <a:pt x="2" y="4"/>
                  </a:cubicBezTo>
                  <a:cubicBezTo>
                    <a:pt x="3" y="4"/>
                    <a:pt x="4" y="5"/>
                    <a:pt x="6" y="5"/>
                  </a:cubicBezTo>
                  <a:cubicBezTo>
                    <a:pt x="8" y="4"/>
                    <a:pt x="11" y="4"/>
                    <a:pt x="13" y="4"/>
                  </a:cubicBezTo>
                  <a:cubicBezTo>
                    <a:pt x="15" y="3"/>
                    <a:pt x="17" y="0"/>
                    <a:pt x="8"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63" name="Freeform 844">
              <a:extLst>
                <a:ext uri="{FF2B5EF4-FFF2-40B4-BE49-F238E27FC236}">
                  <a16:creationId xmlns:a16="http://schemas.microsoft.com/office/drawing/2014/main" id="{68C109C7-FDF8-4F07-924C-214FB3519BAF}"/>
                </a:ext>
              </a:extLst>
            </p:cNvPr>
            <p:cNvSpPr>
              <a:spLocks/>
            </p:cNvSpPr>
            <p:nvPr/>
          </p:nvSpPr>
          <p:spPr bwMode="gray">
            <a:xfrm>
              <a:off x="8659902" y="1840660"/>
              <a:ext cx="25707" cy="8118"/>
            </a:xfrm>
            <a:custGeom>
              <a:avLst/>
              <a:gdLst>
                <a:gd name="T0" fmla="*/ 9 w 10"/>
                <a:gd name="T1" fmla="*/ 0 h 3"/>
                <a:gd name="T2" fmla="*/ 3 w 10"/>
                <a:gd name="T3" fmla="*/ 1 h 3"/>
                <a:gd name="T4" fmla="*/ 2 w 10"/>
                <a:gd name="T5" fmla="*/ 2 h 3"/>
                <a:gd name="T6" fmla="*/ 6 w 10"/>
                <a:gd name="T7" fmla="*/ 2 h 3"/>
                <a:gd name="T8" fmla="*/ 9 w 10"/>
                <a:gd name="T9" fmla="*/ 1 h 3"/>
                <a:gd name="T10" fmla="*/ 9 w 10"/>
                <a:gd name="T11" fmla="*/ 0 h 3"/>
              </a:gdLst>
              <a:ahLst/>
              <a:cxnLst>
                <a:cxn ang="0">
                  <a:pos x="T0" y="T1"/>
                </a:cxn>
                <a:cxn ang="0">
                  <a:pos x="T2" y="T3"/>
                </a:cxn>
                <a:cxn ang="0">
                  <a:pos x="T4" y="T5"/>
                </a:cxn>
                <a:cxn ang="0">
                  <a:pos x="T6" y="T7"/>
                </a:cxn>
                <a:cxn ang="0">
                  <a:pos x="T8" y="T9"/>
                </a:cxn>
                <a:cxn ang="0">
                  <a:pos x="T10" y="T11"/>
                </a:cxn>
              </a:cxnLst>
              <a:rect l="0" t="0" r="r" b="b"/>
              <a:pathLst>
                <a:path w="10" h="3">
                  <a:moveTo>
                    <a:pt x="9" y="0"/>
                  </a:moveTo>
                  <a:cubicBezTo>
                    <a:pt x="7" y="0"/>
                    <a:pt x="4" y="0"/>
                    <a:pt x="3" y="1"/>
                  </a:cubicBezTo>
                  <a:cubicBezTo>
                    <a:pt x="2" y="1"/>
                    <a:pt x="0" y="1"/>
                    <a:pt x="2" y="2"/>
                  </a:cubicBezTo>
                  <a:cubicBezTo>
                    <a:pt x="3" y="2"/>
                    <a:pt x="4" y="3"/>
                    <a:pt x="6" y="2"/>
                  </a:cubicBezTo>
                  <a:cubicBezTo>
                    <a:pt x="7" y="2"/>
                    <a:pt x="8" y="1"/>
                    <a:pt x="9" y="1"/>
                  </a:cubicBezTo>
                  <a:cubicBezTo>
                    <a:pt x="9" y="0"/>
                    <a:pt x="10" y="0"/>
                    <a:pt x="9"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64" name="Freeform 845">
              <a:extLst>
                <a:ext uri="{FF2B5EF4-FFF2-40B4-BE49-F238E27FC236}">
                  <a16:creationId xmlns:a16="http://schemas.microsoft.com/office/drawing/2014/main" id="{A27FAEF6-122E-4098-B727-E66DC28BC2F0}"/>
                </a:ext>
              </a:extLst>
            </p:cNvPr>
            <p:cNvSpPr>
              <a:spLocks/>
            </p:cNvSpPr>
            <p:nvPr/>
          </p:nvSpPr>
          <p:spPr bwMode="gray">
            <a:xfrm>
              <a:off x="8654490" y="1846072"/>
              <a:ext cx="39237" cy="12177"/>
            </a:xfrm>
            <a:custGeom>
              <a:avLst/>
              <a:gdLst>
                <a:gd name="T0" fmla="*/ 3 w 15"/>
                <a:gd name="T1" fmla="*/ 1 h 5"/>
                <a:gd name="T2" fmla="*/ 1 w 15"/>
                <a:gd name="T3" fmla="*/ 2 h 5"/>
                <a:gd name="T4" fmla="*/ 2 w 15"/>
                <a:gd name="T5" fmla="*/ 4 h 5"/>
                <a:gd name="T6" fmla="*/ 6 w 15"/>
                <a:gd name="T7" fmla="*/ 5 h 5"/>
                <a:gd name="T8" fmla="*/ 10 w 15"/>
                <a:gd name="T9" fmla="*/ 5 h 5"/>
                <a:gd name="T10" fmla="*/ 13 w 15"/>
                <a:gd name="T11" fmla="*/ 4 h 5"/>
                <a:gd name="T12" fmla="*/ 15 w 15"/>
                <a:gd name="T13" fmla="*/ 1 h 5"/>
                <a:gd name="T14" fmla="*/ 13 w 15"/>
                <a:gd name="T15" fmla="*/ 0 h 5"/>
                <a:gd name="T16" fmla="*/ 8 w 15"/>
                <a:gd name="T17" fmla="*/ 1 h 5"/>
                <a:gd name="T18" fmla="*/ 3 w 15"/>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5">
                  <a:moveTo>
                    <a:pt x="3" y="1"/>
                  </a:moveTo>
                  <a:cubicBezTo>
                    <a:pt x="3" y="0"/>
                    <a:pt x="3" y="1"/>
                    <a:pt x="1" y="2"/>
                  </a:cubicBezTo>
                  <a:cubicBezTo>
                    <a:pt x="0" y="3"/>
                    <a:pt x="1" y="4"/>
                    <a:pt x="2" y="4"/>
                  </a:cubicBezTo>
                  <a:cubicBezTo>
                    <a:pt x="3" y="5"/>
                    <a:pt x="4" y="5"/>
                    <a:pt x="6" y="5"/>
                  </a:cubicBezTo>
                  <a:cubicBezTo>
                    <a:pt x="7" y="4"/>
                    <a:pt x="8" y="5"/>
                    <a:pt x="10" y="5"/>
                  </a:cubicBezTo>
                  <a:cubicBezTo>
                    <a:pt x="12" y="5"/>
                    <a:pt x="12" y="5"/>
                    <a:pt x="13" y="4"/>
                  </a:cubicBezTo>
                  <a:cubicBezTo>
                    <a:pt x="15" y="3"/>
                    <a:pt x="15" y="2"/>
                    <a:pt x="15" y="1"/>
                  </a:cubicBezTo>
                  <a:cubicBezTo>
                    <a:pt x="15" y="0"/>
                    <a:pt x="14" y="0"/>
                    <a:pt x="13" y="0"/>
                  </a:cubicBezTo>
                  <a:cubicBezTo>
                    <a:pt x="11" y="0"/>
                    <a:pt x="9" y="1"/>
                    <a:pt x="8" y="1"/>
                  </a:cubicBezTo>
                  <a:cubicBezTo>
                    <a:pt x="7" y="1"/>
                    <a:pt x="4" y="1"/>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65" name="Freeform 846">
              <a:extLst>
                <a:ext uri="{FF2B5EF4-FFF2-40B4-BE49-F238E27FC236}">
                  <a16:creationId xmlns:a16="http://schemas.microsoft.com/office/drawing/2014/main" id="{0D24C35B-398C-4C42-9B9F-C7132E3F1616}"/>
                </a:ext>
              </a:extLst>
            </p:cNvPr>
            <p:cNvSpPr>
              <a:spLocks/>
            </p:cNvSpPr>
            <p:nvPr/>
          </p:nvSpPr>
          <p:spPr bwMode="gray">
            <a:xfrm>
              <a:off x="8889908" y="2118021"/>
              <a:ext cx="28413" cy="20295"/>
            </a:xfrm>
            <a:custGeom>
              <a:avLst/>
              <a:gdLst>
                <a:gd name="T0" fmla="*/ 0 w 11"/>
                <a:gd name="T1" fmla="*/ 1 h 8"/>
                <a:gd name="T2" fmla="*/ 1 w 11"/>
                <a:gd name="T3" fmla="*/ 4 h 8"/>
                <a:gd name="T4" fmla="*/ 1 w 11"/>
                <a:gd name="T5" fmla="*/ 6 h 8"/>
                <a:gd name="T6" fmla="*/ 1 w 11"/>
                <a:gd name="T7" fmla="*/ 7 h 8"/>
                <a:gd name="T8" fmla="*/ 2 w 11"/>
                <a:gd name="T9" fmla="*/ 7 h 8"/>
                <a:gd name="T10" fmla="*/ 4 w 11"/>
                <a:gd name="T11" fmla="*/ 7 h 8"/>
                <a:gd name="T12" fmla="*/ 6 w 11"/>
                <a:gd name="T13" fmla="*/ 6 h 8"/>
                <a:gd name="T14" fmla="*/ 8 w 11"/>
                <a:gd name="T15" fmla="*/ 6 h 8"/>
                <a:gd name="T16" fmla="*/ 10 w 11"/>
                <a:gd name="T17" fmla="*/ 5 h 8"/>
                <a:gd name="T18" fmla="*/ 10 w 11"/>
                <a:gd name="T19" fmla="*/ 4 h 8"/>
                <a:gd name="T20" fmla="*/ 9 w 11"/>
                <a:gd name="T21" fmla="*/ 3 h 8"/>
                <a:gd name="T22" fmla="*/ 8 w 11"/>
                <a:gd name="T23" fmla="*/ 4 h 8"/>
                <a:gd name="T24" fmla="*/ 8 w 11"/>
                <a:gd name="T25" fmla="*/ 3 h 8"/>
                <a:gd name="T26" fmla="*/ 7 w 11"/>
                <a:gd name="T27" fmla="*/ 3 h 8"/>
                <a:gd name="T28" fmla="*/ 7 w 11"/>
                <a:gd name="T29" fmla="*/ 2 h 8"/>
                <a:gd name="T30" fmla="*/ 7 w 11"/>
                <a:gd name="T31" fmla="*/ 1 h 8"/>
                <a:gd name="T32" fmla="*/ 5 w 11"/>
                <a:gd name="T33" fmla="*/ 0 h 8"/>
                <a:gd name="T34" fmla="*/ 0 w 11"/>
                <a:gd name="T35"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8">
                  <a:moveTo>
                    <a:pt x="0" y="1"/>
                  </a:moveTo>
                  <a:cubicBezTo>
                    <a:pt x="0" y="2"/>
                    <a:pt x="0" y="3"/>
                    <a:pt x="1" y="4"/>
                  </a:cubicBezTo>
                  <a:cubicBezTo>
                    <a:pt x="1" y="5"/>
                    <a:pt x="1" y="5"/>
                    <a:pt x="1" y="6"/>
                  </a:cubicBezTo>
                  <a:cubicBezTo>
                    <a:pt x="1" y="7"/>
                    <a:pt x="1" y="8"/>
                    <a:pt x="1" y="7"/>
                  </a:cubicBezTo>
                  <a:cubicBezTo>
                    <a:pt x="2" y="7"/>
                    <a:pt x="2" y="6"/>
                    <a:pt x="2" y="7"/>
                  </a:cubicBezTo>
                  <a:cubicBezTo>
                    <a:pt x="3" y="7"/>
                    <a:pt x="3" y="8"/>
                    <a:pt x="4" y="7"/>
                  </a:cubicBezTo>
                  <a:cubicBezTo>
                    <a:pt x="4" y="7"/>
                    <a:pt x="5" y="6"/>
                    <a:pt x="6" y="6"/>
                  </a:cubicBezTo>
                  <a:cubicBezTo>
                    <a:pt x="7" y="7"/>
                    <a:pt x="8" y="7"/>
                    <a:pt x="8" y="6"/>
                  </a:cubicBezTo>
                  <a:cubicBezTo>
                    <a:pt x="9" y="6"/>
                    <a:pt x="9" y="5"/>
                    <a:pt x="10" y="5"/>
                  </a:cubicBezTo>
                  <a:cubicBezTo>
                    <a:pt x="11" y="5"/>
                    <a:pt x="11" y="5"/>
                    <a:pt x="10" y="4"/>
                  </a:cubicBezTo>
                  <a:cubicBezTo>
                    <a:pt x="10" y="3"/>
                    <a:pt x="9" y="2"/>
                    <a:pt x="9" y="3"/>
                  </a:cubicBezTo>
                  <a:cubicBezTo>
                    <a:pt x="8" y="4"/>
                    <a:pt x="8" y="5"/>
                    <a:pt x="8" y="4"/>
                  </a:cubicBezTo>
                  <a:cubicBezTo>
                    <a:pt x="7" y="4"/>
                    <a:pt x="8" y="3"/>
                    <a:pt x="8" y="3"/>
                  </a:cubicBezTo>
                  <a:cubicBezTo>
                    <a:pt x="8" y="2"/>
                    <a:pt x="8" y="2"/>
                    <a:pt x="7" y="3"/>
                  </a:cubicBezTo>
                  <a:cubicBezTo>
                    <a:pt x="7" y="4"/>
                    <a:pt x="6" y="3"/>
                    <a:pt x="7" y="2"/>
                  </a:cubicBezTo>
                  <a:cubicBezTo>
                    <a:pt x="7" y="1"/>
                    <a:pt x="7" y="1"/>
                    <a:pt x="7" y="1"/>
                  </a:cubicBezTo>
                  <a:cubicBezTo>
                    <a:pt x="6" y="1"/>
                    <a:pt x="5" y="0"/>
                    <a:pt x="5" y="0"/>
                  </a:cubicBezTo>
                  <a:cubicBezTo>
                    <a:pt x="4" y="0"/>
                    <a:pt x="2"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66" name="Freeform 847">
              <a:extLst>
                <a:ext uri="{FF2B5EF4-FFF2-40B4-BE49-F238E27FC236}">
                  <a16:creationId xmlns:a16="http://schemas.microsoft.com/office/drawing/2014/main" id="{4A3EF4E0-7C3A-43C6-B448-EF936D212AC4}"/>
                </a:ext>
              </a:extLst>
            </p:cNvPr>
            <p:cNvSpPr>
              <a:spLocks/>
            </p:cNvSpPr>
            <p:nvPr/>
          </p:nvSpPr>
          <p:spPr bwMode="gray">
            <a:xfrm>
              <a:off x="8952145" y="2127492"/>
              <a:ext cx="16236" cy="13530"/>
            </a:xfrm>
            <a:custGeom>
              <a:avLst/>
              <a:gdLst>
                <a:gd name="T0" fmla="*/ 5 w 6"/>
                <a:gd name="T1" fmla="*/ 4 h 5"/>
                <a:gd name="T2" fmla="*/ 5 w 6"/>
                <a:gd name="T3" fmla="*/ 1 h 5"/>
                <a:gd name="T4" fmla="*/ 5 w 6"/>
                <a:gd name="T5" fmla="*/ 0 h 5"/>
                <a:gd name="T6" fmla="*/ 2 w 6"/>
                <a:gd name="T7" fmla="*/ 0 h 5"/>
                <a:gd name="T8" fmla="*/ 1 w 6"/>
                <a:gd name="T9" fmla="*/ 2 h 5"/>
                <a:gd name="T10" fmla="*/ 4 w 6"/>
                <a:gd name="T11" fmla="*/ 4 h 5"/>
                <a:gd name="T12" fmla="*/ 5 w 6"/>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4"/>
                  </a:moveTo>
                  <a:cubicBezTo>
                    <a:pt x="5" y="3"/>
                    <a:pt x="4" y="2"/>
                    <a:pt x="5" y="1"/>
                  </a:cubicBezTo>
                  <a:cubicBezTo>
                    <a:pt x="5" y="1"/>
                    <a:pt x="6" y="1"/>
                    <a:pt x="5" y="0"/>
                  </a:cubicBezTo>
                  <a:cubicBezTo>
                    <a:pt x="5" y="0"/>
                    <a:pt x="4" y="0"/>
                    <a:pt x="2" y="0"/>
                  </a:cubicBezTo>
                  <a:cubicBezTo>
                    <a:pt x="1" y="0"/>
                    <a:pt x="0" y="1"/>
                    <a:pt x="1" y="2"/>
                  </a:cubicBezTo>
                  <a:cubicBezTo>
                    <a:pt x="2" y="3"/>
                    <a:pt x="3" y="3"/>
                    <a:pt x="4" y="4"/>
                  </a:cubicBezTo>
                  <a:cubicBezTo>
                    <a:pt x="5" y="5"/>
                    <a:pt x="6" y="5"/>
                    <a:pt x="5"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67" name="Freeform 848">
              <a:extLst>
                <a:ext uri="{FF2B5EF4-FFF2-40B4-BE49-F238E27FC236}">
                  <a16:creationId xmlns:a16="http://schemas.microsoft.com/office/drawing/2014/main" id="{F5B328FA-613E-4093-AB08-86B16D76136A}"/>
                </a:ext>
              </a:extLst>
            </p:cNvPr>
            <p:cNvSpPr>
              <a:spLocks/>
            </p:cNvSpPr>
            <p:nvPr/>
          </p:nvSpPr>
          <p:spPr bwMode="gray">
            <a:xfrm>
              <a:off x="8968381" y="2107198"/>
              <a:ext cx="10824" cy="10824"/>
            </a:xfrm>
            <a:custGeom>
              <a:avLst/>
              <a:gdLst>
                <a:gd name="T0" fmla="*/ 2 w 4"/>
                <a:gd name="T1" fmla="*/ 1 h 4"/>
                <a:gd name="T2" fmla="*/ 1 w 4"/>
                <a:gd name="T3" fmla="*/ 3 h 4"/>
                <a:gd name="T4" fmla="*/ 2 w 4"/>
                <a:gd name="T5" fmla="*/ 3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1" y="2"/>
                    <a:pt x="0" y="3"/>
                    <a:pt x="1" y="3"/>
                  </a:cubicBezTo>
                  <a:cubicBezTo>
                    <a:pt x="1" y="4"/>
                    <a:pt x="2" y="3"/>
                    <a:pt x="2" y="3"/>
                  </a:cubicBezTo>
                  <a:cubicBezTo>
                    <a:pt x="3" y="4"/>
                    <a:pt x="4" y="3"/>
                    <a:pt x="4" y="2"/>
                  </a:cubicBezTo>
                  <a:cubicBezTo>
                    <a:pt x="4" y="1"/>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68" name="Freeform 849">
              <a:extLst>
                <a:ext uri="{FF2B5EF4-FFF2-40B4-BE49-F238E27FC236}">
                  <a16:creationId xmlns:a16="http://schemas.microsoft.com/office/drawing/2014/main" id="{8941ED1B-81BF-4249-BE20-6BEEF057E3A6}"/>
                </a:ext>
              </a:extLst>
            </p:cNvPr>
            <p:cNvSpPr>
              <a:spLocks/>
            </p:cNvSpPr>
            <p:nvPr/>
          </p:nvSpPr>
          <p:spPr bwMode="gray">
            <a:xfrm>
              <a:off x="8976499" y="2109904"/>
              <a:ext cx="14883" cy="5412"/>
            </a:xfrm>
            <a:custGeom>
              <a:avLst/>
              <a:gdLst>
                <a:gd name="T0" fmla="*/ 2 w 6"/>
                <a:gd name="T1" fmla="*/ 0 h 2"/>
                <a:gd name="T2" fmla="*/ 2 w 6"/>
                <a:gd name="T3" fmla="*/ 2 h 2"/>
                <a:gd name="T4" fmla="*/ 5 w 6"/>
                <a:gd name="T5" fmla="*/ 2 h 2"/>
                <a:gd name="T6" fmla="*/ 5 w 6"/>
                <a:gd name="T7" fmla="*/ 2 h 2"/>
                <a:gd name="T8" fmla="*/ 2 w 6"/>
                <a:gd name="T9" fmla="*/ 0 h 2"/>
              </a:gdLst>
              <a:ahLst/>
              <a:cxnLst>
                <a:cxn ang="0">
                  <a:pos x="T0" y="T1"/>
                </a:cxn>
                <a:cxn ang="0">
                  <a:pos x="T2" y="T3"/>
                </a:cxn>
                <a:cxn ang="0">
                  <a:pos x="T4" y="T5"/>
                </a:cxn>
                <a:cxn ang="0">
                  <a:pos x="T6" y="T7"/>
                </a:cxn>
                <a:cxn ang="0">
                  <a:pos x="T8" y="T9"/>
                </a:cxn>
              </a:cxnLst>
              <a:rect l="0" t="0" r="r" b="b"/>
              <a:pathLst>
                <a:path w="6" h="2">
                  <a:moveTo>
                    <a:pt x="2" y="0"/>
                  </a:moveTo>
                  <a:cubicBezTo>
                    <a:pt x="1" y="0"/>
                    <a:pt x="0" y="2"/>
                    <a:pt x="2" y="2"/>
                  </a:cubicBezTo>
                  <a:cubicBezTo>
                    <a:pt x="3" y="2"/>
                    <a:pt x="4" y="2"/>
                    <a:pt x="5" y="2"/>
                  </a:cubicBezTo>
                  <a:cubicBezTo>
                    <a:pt x="6" y="2"/>
                    <a:pt x="6" y="2"/>
                    <a:pt x="5" y="2"/>
                  </a:cubicBezTo>
                  <a:cubicBezTo>
                    <a:pt x="5" y="1"/>
                    <a:pt x="4"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69" name="Freeform 850">
              <a:extLst>
                <a:ext uri="{FF2B5EF4-FFF2-40B4-BE49-F238E27FC236}">
                  <a16:creationId xmlns:a16="http://schemas.microsoft.com/office/drawing/2014/main" id="{A3DAAAFA-2180-4721-9D7A-59FA1B2E08ED}"/>
                </a:ext>
              </a:extLst>
            </p:cNvPr>
            <p:cNvSpPr>
              <a:spLocks/>
            </p:cNvSpPr>
            <p:nvPr/>
          </p:nvSpPr>
          <p:spPr bwMode="gray">
            <a:xfrm>
              <a:off x="8983263" y="2122080"/>
              <a:ext cx="8118" cy="5412"/>
            </a:xfrm>
            <a:custGeom>
              <a:avLst/>
              <a:gdLst>
                <a:gd name="T0" fmla="*/ 1 w 3"/>
                <a:gd name="T1" fmla="*/ 0 h 2"/>
                <a:gd name="T2" fmla="*/ 1 w 3"/>
                <a:gd name="T3" fmla="*/ 1 h 2"/>
                <a:gd name="T4" fmla="*/ 3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1" y="0"/>
                    <a:pt x="0" y="1"/>
                    <a:pt x="1" y="1"/>
                  </a:cubicBezTo>
                  <a:cubicBezTo>
                    <a:pt x="2" y="2"/>
                    <a:pt x="2" y="2"/>
                    <a:pt x="3" y="1"/>
                  </a:cubicBezTo>
                  <a:cubicBezTo>
                    <a:pt x="3" y="0"/>
                    <a:pt x="3"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70" name="Freeform 851">
              <a:extLst>
                <a:ext uri="{FF2B5EF4-FFF2-40B4-BE49-F238E27FC236}">
                  <a16:creationId xmlns:a16="http://schemas.microsoft.com/office/drawing/2014/main" id="{91A88B1B-5C8B-45ED-9AB7-45E143625CE1}"/>
                </a:ext>
              </a:extLst>
            </p:cNvPr>
            <p:cNvSpPr>
              <a:spLocks/>
            </p:cNvSpPr>
            <p:nvPr/>
          </p:nvSpPr>
          <p:spPr bwMode="gray">
            <a:xfrm>
              <a:off x="9004911" y="2141022"/>
              <a:ext cx="23001" cy="14883"/>
            </a:xfrm>
            <a:custGeom>
              <a:avLst/>
              <a:gdLst>
                <a:gd name="T0" fmla="*/ 3 w 9"/>
                <a:gd name="T1" fmla="*/ 1 h 6"/>
                <a:gd name="T2" fmla="*/ 1 w 9"/>
                <a:gd name="T3" fmla="*/ 3 h 6"/>
                <a:gd name="T4" fmla="*/ 1 w 9"/>
                <a:gd name="T5" fmla="*/ 6 h 6"/>
                <a:gd name="T6" fmla="*/ 4 w 9"/>
                <a:gd name="T7" fmla="*/ 6 h 6"/>
                <a:gd name="T8" fmla="*/ 8 w 9"/>
                <a:gd name="T9" fmla="*/ 4 h 6"/>
                <a:gd name="T10" fmla="*/ 7 w 9"/>
                <a:gd name="T11" fmla="*/ 2 h 6"/>
                <a:gd name="T12" fmla="*/ 3 w 9"/>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3" y="1"/>
                  </a:moveTo>
                  <a:cubicBezTo>
                    <a:pt x="2" y="2"/>
                    <a:pt x="2" y="2"/>
                    <a:pt x="1" y="3"/>
                  </a:cubicBezTo>
                  <a:cubicBezTo>
                    <a:pt x="1" y="5"/>
                    <a:pt x="0" y="6"/>
                    <a:pt x="1" y="6"/>
                  </a:cubicBezTo>
                  <a:cubicBezTo>
                    <a:pt x="1" y="6"/>
                    <a:pt x="3" y="6"/>
                    <a:pt x="4" y="6"/>
                  </a:cubicBezTo>
                  <a:cubicBezTo>
                    <a:pt x="5" y="6"/>
                    <a:pt x="6" y="6"/>
                    <a:pt x="8" y="4"/>
                  </a:cubicBezTo>
                  <a:cubicBezTo>
                    <a:pt x="9" y="2"/>
                    <a:pt x="8" y="2"/>
                    <a:pt x="7" y="2"/>
                  </a:cubicBezTo>
                  <a:cubicBezTo>
                    <a:pt x="6" y="1"/>
                    <a:pt x="4" y="0"/>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71" name="Freeform 852">
              <a:extLst>
                <a:ext uri="{FF2B5EF4-FFF2-40B4-BE49-F238E27FC236}">
                  <a16:creationId xmlns:a16="http://schemas.microsoft.com/office/drawing/2014/main" id="{C7BC6972-4255-40E5-9B47-64286A0580DA}"/>
                </a:ext>
              </a:extLst>
            </p:cNvPr>
            <p:cNvSpPr>
              <a:spLocks/>
            </p:cNvSpPr>
            <p:nvPr/>
          </p:nvSpPr>
          <p:spPr bwMode="gray">
            <a:xfrm>
              <a:off x="9025206" y="2122080"/>
              <a:ext cx="14883" cy="18942"/>
            </a:xfrm>
            <a:custGeom>
              <a:avLst/>
              <a:gdLst>
                <a:gd name="T0" fmla="*/ 2 w 6"/>
                <a:gd name="T1" fmla="*/ 1 h 7"/>
                <a:gd name="T2" fmla="*/ 0 w 6"/>
                <a:gd name="T3" fmla="*/ 3 h 7"/>
                <a:gd name="T4" fmla="*/ 1 w 6"/>
                <a:gd name="T5" fmla="*/ 6 h 7"/>
                <a:gd name="T6" fmla="*/ 4 w 6"/>
                <a:gd name="T7" fmla="*/ 7 h 7"/>
                <a:gd name="T8" fmla="*/ 5 w 6"/>
                <a:gd name="T9" fmla="*/ 5 h 7"/>
                <a:gd name="T10" fmla="*/ 4 w 6"/>
                <a:gd name="T11" fmla="*/ 2 h 7"/>
                <a:gd name="T12" fmla="*/ 2 w 6"/>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2" y="1"/>
                  </a:moveTo>
                  <a:cubicBezTo>
                    <a:pt x="1" y="1"/>
                    <a:pt x="1" y="2"/>
                    <a:pt x="0" y="3"/>
                  </a:cubicBezTo>
                  <a:cubicBezTo>
                    <a:pt x="0" y="4"/>
                    <a:pt x="0" y="6"/>
                    <a:pt x="1" y="6"/>
                  </a:cubicBezTo>
                  <a:cubicBezTo>
                    <a:pt x="2" y="7"/>
                    <a:pt x="3" y="6"/>
                    <a:pt x="4" y="7"/>
                  </a:cubicBezTo>
                  <a:cubicBezTo>
                    <a:pt x="5" y="7"/>
                    <a:pt x="6" y="7"/>
                    <a:pt x="5" y="5"/>
                  </a:cubicBezTo>
                  <a:cubicBezTo>
                    <a:pt x="5" y="3"/>
                    <a:pt x="5" y="3"/>
                    <a:pt x="4" y="2"/>
                  </a:cubicBezTo>
                  <a:cubicBezTo>
                    <a:pt x="3" y="1"/>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72" name="Freeform 853">
              <a:extLst>
                <a:ext uri="{FF2B5EF4-FFF2-40B4-BE49-F238E27FC236}">
                  <a16:creationId xmlns:a16="http://schemas.microsoft.com/office/drawing/2014/main" id="{79CBCC7B-38A9-40AD-877B-867A5F2CF41E}"/>
                </a:ext>
              </a:extLst>
            </p:cNvPr>
            <p:cNvSpPr>
              <a:spLocks/>
            </p:cNvSpPr>
            <p:nvPr/>
          </p:nvSpPr>
          <p:spPr bwMode="gray">
            <a:xfrm>
              <a:off x="9038736" y="2101786"/>
              <a:ext cx="4059" cy="8118"/>
            </a:xfrm>
            <a:custGeom>
              <a:avLst/>
              <a:gdLst>
                <a:gd name="T0" fmla="*/ 0 w 2"/>
                <a:gd name="T1" fmla="*/ 0 h 3"/>
                <a:gd name="T2" fmla="*/ 0 w 2"/>
                <a:gd name="T3" fmla="*/ 2 h 3"/>
                <a:gd name="T4" fmla="*/ 2 w 2"/>
                <a:gd name="T5" fmla="*/ 2 h 3"/>
                <a:gd name="T6" fmla="*/ 0 w 2"/>
                <a:gd name="T7" fmla="*/ 0 h 3"/>
              </a:gdLst>
              <a:ahLst/>
              <a:cxnLst>
                <a:cxn ang="0">
                  <a:pos x="T0" y="T1"/>
                </a:cxn>
                <a:cxn ang="0">
                  <a:pos x="T2" y="T3"/>
                </a:cxn>
                <a:cxn ang="0">
                  <a:pos x="T4" y="T5"/>
                </a:cxn>
                <a:cxn ang="0">
                  <a:pos x="T6" y="T7"/>
                </a:cxn>
              </a:cxnLst>
              <a:rect l="0" t="0" r="r" b="b"/>
              <a:pathLst>
                <a:path w="2" h="3">
                  <a:moveTo>
                    <a:pt x="0" y="0"/>
                  </a:moveTo>
                  <a:cubicBezTo>
                    <a:pt x="0" y="0"/>
                    <a:pt x="0" y="1"/>
                    <a:pt x="0" y="2"/>
                  </a:cubicBezTo>
                  <a:cubicBezTo>
                    <a:pt x="1" y="3"/>
                    <a:pt x="2" y="2"/>
                    <a:pt x="2" y="2"/>
                  </a:cubicBezTo>
                  <a:cubicBezTo>
                    <a:pt x="1" y="1"/>
                    <a:pt x="1" y="1"/>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73" name="Freeform 854">
              <a:extLst>
                <a:ext uri="{FF2B5EF4-FFF2-40B4-BE49-F238E27FC236}">
                  <a16:creationId xmlns:a16="http://schemas.microsoft.com/office/drawing/2014/main" id="{7636D8A2-8443-4A6A-8561-F5069B0096F8}"/>
                </a:ext>
              </a:extLst>
            </p:cNvPr>
            <p:cNvSpPr>
              <a:spLocks/>
            </p:cNvSpPr>
            <p:nvPr/>
          </p:nvSpPr>
          <p:spPr bwMode="gray">
            <a:xfrm>
              <a:off x="9008970" y="2055784"/>
              <a:ext cx="8118" cy="12177"/>
            </a:xfrm>
            <a:custGeom>
              <a:avLst/>
              <a:gdLst>
                <a:gd name="T0" fmla="*/ 2 w 3"/>
                <a:gd name="T1" fmla="*/ 2 h 5"/>
                <a:gd name="T2" fmla="*/ 0 w 3"/>
                <a:gd name="T3" fmla="*/ 2 h 5"/>
                <a:gd name="T4" fmla="*/ 2 w 3"/>
                <a:gd name="T5" fmla="*/ 5 h 5"/>
                <a:gd name="T6" fmla="*/ 2 w 3"/>
                <a:gd name="T7" fmla="*/ 2 h 5"/>
              </a:gdLst>
              <a:ahLst/>
              <a:cxnLst>
                <a:cxn ang="0">
                  <a:pos x="T0" y="T1"/>
                </a:cxn>
                <a:cxn ang="0">
                  <a:pos x="T2" y="T3"/>
                </a:cxn>
                <a:cxn ang="0">
                  <a:pos x="T4" y="T5"/>
                </a:cxn>
                <a:cxn ang="0">
                  <a:pos x="T6" y="T7"/>
                </a:cxn>
              </a:cxnLst>
              <a:rect l="0" t="0" r="r" b="b"/>
              <a:pathLst>
                <a:path w="3" h="5">
                  <a:moveTo>
                    <a:pt x="2" y="2"/>
                  </a:moveTo>
                  <a:cubicBezTo>
                    <a:pt x="2" y="1"/>
                    <a:pt x="0" y="0"/>
                    <a:pt x="0" y="2"/>
                  </a:cubicBezTo>
                  <a:cubicBezTo>
                    <a:pt x="1" y="3"/>
                    <a:pt x="1" y="4"/>
                    <a:pt x="2" y="5"/>
                  </a:cubicBezTo>
                  <a:cubicBezTo>
                    <a:pt x="3" y="5"/>
                    <a:pt x="3" y="2"/>
                    <a:pt x="2"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74" name="Freeform 855">
              <a:extLst>
                <a:ext uri="{FF2B5EF4-FFF2-40B4-BE49-F238E27FC236}">
                  <a16:creationId xmlns:a16="http://schemas.microsoft.com/office/drawing/2014/main" id="{C8F35EEE-6EE3-4572-858F-C91D3687DCA7}"/>
                </a:ext>
              </a:extLst>
            </p:cNvPr>
            <p:cNvSpPr>
              <a:spLocks/>
            </p:cNvSpPr>
            <p:nvPr/>
          </p:nvSpPr>
          <p:spPr bwMode="gray">
            <a:xfrm>
              <a:off x="9036030" y="2013842"/>
              <a:ext cx="9471" cy="20295"/>
            </a:xfrm>
            <a:custGeom>
              <a:avLst/>
              <a:gdLst>
                <a:gd name="T0" fmla="*/ 1 w 4"/>
                <a:gd name="T1" fmla="*/ 3 h 8"/>
                <a:gd name="T2" fmla="*/ 1 w 4"/>
                <a:gd name="T3" fmla="*/ 5 h 8"/>
                <a:gd name="T4" fmla="*/ 2 w 4"/>
                <a:gd name="T5" fmla="*/ 6 h 8"/>
                <a:gd name="T6" fmla="*/ 3 w 4"/>
                <a:gd name="T7" fmla="*/ 7 h 8"/>
                <a:gd name="T8" fmla="*/ 4 w 4"/>
                <a:gd name="T9" fmla="*/ 6 h 8"/>
                <a:gd name="T10" fmla="*/ 4 w 4"/>
                <a:gd name="T11" fmla="*/ 4 h 8"/>
                <a:gd name="T12" fmla="*/ 3 w 4"/>
                <a:gd name="T13" fmla="*/ 2 h 8"/>
                <a:gd name="T14" fmla="*/ 2 w 4"/>
                <a:gd name="T15" fmla="*/ 1 h 8"/>
                <a:gd name="T16" fmla="*/ 1 w 4"/>
                <a:gd name="T1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1" y="3"/>
                  </a:moveTo>
                  <a:cubicBezTo>
                    <a:pt x="1" y="2"/>
                    <a:pt x="0" y="3"/>
                    <a:pt x="1" y="5"/>
                  </a:cubicBezTo>
                  <a:cubicBezTo>
                    <a:pt x="1" y="6"/>
                    <a:pt x="1" y="7"/>
                    <a:pt x="2" y="6"/>
                  </a:cubicBezTo>
                  <a:cubicBezTo>
                    <a:pt x="2" y="5"/>
                    <a:pt x="2" y="6"/>
                    <a:pt x="3" y="7"/>
                  </a:cubicBezTo>
                  <a:cubicBezTo>
                    <a:pt x="3" y="8"/>
                    <a:pt x="4" y="7"/>
                    <a:pt x="4" y="6"/>
                  </a:cubicBezTo>
                  <a:cubicBezTo>
                    <a:pt x="3" y="5"/>
                    <a:pt x="4" y="5"/>
                    <a:pt x="4" y="4"/>
                  </a:cubicBezTo>
                  <a:cubicBezTo>
                    <a:pt x="4" y="3"/>
                    <a:pt x="3" y="3"/>
                    <a:pt x="3" y="2"/>
                  </a:cubicBezTo>
                  <a:cubicBezTo>
                    <a:pt x="3" y="1"/>
                    <a:pt x="2" y="0"/>
                    <a:pt x="2" y="1"/>
                  </a:cubicBezTo>
                  <a:cubicBezTo>
                    <a:pt x="2" y="2"/>
                    <a:pt x="2" y="4"/>
                    <a:pt x="1"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75" name="Freeform 856">
              <a:extLst>
                <a:ext uri="{FF2B5EF4-FFF2-40B4-BE49-F238E27FC236}">
                  <a16:creationId xmlns:a16="http://schemas.microsoft.com/office/drawing/2014/main" id="{56227CDA-F9DF-42F2-94CD-F0938ABF2E35}"/>
                </a:ext>
              </a:extLst>
            </p:cNvPr>
            <p:cNvSpPr>
              <a:spLocks/>
            </p:cNvSpPr>
            <p:nvPr/>
          </p:nvSpPr>
          <p:spPr bwMode="gray">
            <a:xfrm>
              <a:off x="9025206" y="1996253"/>
              <a:ext cx="13530" cy="6765"/>
            </a:xfrm>
            <a:custGeom>
              <a:avLst/>
              <a:gdLst>
                <a:gd name="T0" fmla="*/ 4 w 5"/>
                <a:gd name="T1" fmla="*/ 1 h 3"/>
                <a:gd name="T2" fmla="*/ 2 w 5"/>
                <a:gd name="T3" fmla="*/ 2 h 3"/>
                <a:gd name="T4" fmla="*/ 5 w 5"/>
                <a:gd name="T5" fmla="*/ 3 h 3"/>
                <a:gd name="T6" fmla="*/ 4 w 5"/>
                <a:gd name="T7" fmla="*/ 1 h 3"/>
              </a:gdLst>
              <a:ahLst/>
              <a:cxnLst>
                <a:cxn ang="0">
                  <a:pos x="T0" y="T1"/>
                </a:cxn>
                <a:cxn ang="0">
                  <a:pos x="T2" y="T3"/>
                </a:cxn>
                <a:cxn ang="0">
                  <a:pos x="T4" y="T5"/>
                </a:cxn>
                <a:cxn ang="0">
                  <a:pos x="T6" y="T7"/>
                </a:cxn>
              </a:cxnLst>
              <a:rect l="0" t="0" r="r" b="b"/>
              <a:pathLst>
                <a:path w="5" h="3">
                  <a:moveTo>
                    <a:pt x="4" y="1"/>
                  </a:moveTo>
                  <a:cubicBezTo>
                    <a:pt x="3" y="0"/>
                    <a:pt x="0" y="1"/>
                    <a:pt x="2" y="2"/>
                  </a:cubicBezTo>
                  <a:cubicBezTo>
                    <a:pt x="3" y="2"/>
                    <a:pt x="4" y="3"/>
                    <a:pt x="5" y="3"/>
                  </a:cubicBezTo>
                  <a:cubicBezTo>
                    <a:pt x="5" y="2"/>
                    <a:pt x="5" y="1"/>
                    <a:pt x="4"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76" name="Freeform 857">
              <a:extLst>
                <a:ext uri="{FF2B5EF4-FFF2-40B4-BE49-F238E27FC236}">
                  <a16:creationId xmlns:a16="http://schemas.microsoft.com/office/drawing/2014/main" id="{15B61A55-FE11-4FB9-820E-66C9B2EEC860}"/>
                </a:ext>
              </a:extLst>
            </p:cNvPr>
            <p:cNvSpPr>
              <a:spLocks/>
            </p:cNvSpPr>
            <p:nvPr/>
          </p:nvSpPr>
          <p:spPr bwMode="gray">
            <a:xfrm>
              <a:off x="9038736" y="1993547"/>
              <a:ext cx="12177" cy="8118"/>
            </a:xfrm>
            <a:custGeom>
              <a:avLst/>
              <a:gdLst>
                <a:gd name="T0" fmla="*/ 2 w 5"/>
                <a:gd name="T1" fmla="*/ 0 h 3"/>
                <a:gd name="T2" fmla="*/ 1 w 5"/>
                <a:gd name="T3" fmla="*/ 2 h 3"/>
                <a:gd name="T4" fmla="*/ 4 w 5"/>
                <a:gd name="T5" fmla="*/ 2 h 3"/>
                <a:gd name="T6" fmla="*/ 5 w 5"/>
                <a:gd name="T7" fmla="*/ 1 h 3"/>
                <a:gd name="T8" fmla="*/ 2 w 5"/>
                <a:gd name="T9" fmla="*/ 0 h 3"/>
              </a:gdLst>
              <a:ahLst/>
              <a:cxnLst>
                <a:cxn ang="0">
                  <a:pos x="T0" y="T1"/>
                </a:cxn>
                <a:cxn ang="0">
                  <a:pos x="T2" y="T3"/>
                </a:cxn>
                <a:cxn ang="0">
                  <a:pos x="T4" y="T5"/>
                </a:cxn>
                <a:cxn ang="0">
                  <a:pos x="T6" y="T7"/>
                </a:cxn>
                <a:cxn ang="0">
                  <a:pos x="T8" y="T9"/>
                </a:cxn>
              </a:cxnLst>
              <a:rect l="0" t="0" r="r" b="b"/>
              <a:pathLst>
                <a:path w="5" h="3">
                  <a:moveTo>
                    <a:pt x="2" y="0"/>
                  </a:moveTo>
                  <a:cubicBezTo>
                    <a:pt x="1" y="0"/>
                    <a:pt x="0" y="2"/>
                    <a:pt x="1" y="2"/>
                  </a:cubicBezTo>
                  <a:cubicBezTo>
                    <a:pt x="2" y="2"/>
                    <a:pt x="3" y="2"/>
                    <a:pt x="4" y="2"/>
                  </a:cubicBezTo>
                  <a:cubicBezTo>
                    <a:pt x="5" y="3"/>
                    <a:pt x="5" y="1"/>
                    <a:pt x="5" y="1"/>
                  </a:cubicBezTo>
                  <a:cubicBezTo>
                    <a:pt x="5" y="0"/>
                    <a:pt x="4"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77" name="Freeform 858">
              <a:extLst>
                <a:ext uri="{FF2B5EF4-FFF2-40B4-BE49-F238E27FC236}">
                  <a16:creationId xmlns:a16="http://schemas.microsoft.com/office/drawing/2014/main" id="{227339C8-B329-450A-83E7-3305F07B2A04}"/>
                </a:ext>
              </a:extLst>
            </p:cNvPr>
            <p:cNvSpPr>
              <a:spLocks/>
            </p:cNvSpPr>
            <p:nvPr/>
          </p:nvSpPr>
          <p:spPr bwMode="gray">
            <a:xfrm>
              <a:off x="9008970" y="1931310"/>
              <a:ext cx="10824" cy="8118"/>
            </a:xfrm>
            <a:custGeom>
              <a:avLst/>
              <a:gdLst>
                <a:gd name="T0" fmla="*/ 2 w 4"/>
                <a:gd name="T1" fmla="*/ 1 h 3"/>
                <a:gd name="T2" fmla="*/ 2 w 4"/>
                <a:gd name="T3" fmla="*/ 2 h 3"/>
                <a:gd name="T4" fmla="*/ 2 w 4"/>
                <a:gd name="T5" fmla="*/ 1 h 3"/>
              </a:gdLst>
              <a:ahLst/>
              <a:cxnLst>
                <a:cxn ang="0">
                  <a:pos x="T0" y="T1"/>
                </a:cxn>
                <a:cxn ang="0">
                  <a:pos x="T2" y="T3"/>
                </a:cxn>
                <a:cxn ang="0">
                  <a:pos x="T4" y="T5"/>
                </a:cxn>
              </a:cxnLst>
              <a:rect l="0" t="0" r="r" b="b"/>
              <a:pathLst>
                <a:path w="4" h="3">
                  <a:moveTo>
                    <a:pt x="2" y="1"/>
                  </a:moveTo>
                  <a:cubicBezTo>
                    <a:pt x="1" y="0"/>
                    <a:pt x="0" y="2"/>
                    <a:pt x="2" y="2"/>
                  </a:cubicBezTo>
                  <a:cubicBezTo>
                    <a:pt x="3" y="3"/>
                    <a:pt x="4"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78" name="Freeform 859">
              <a:extLst>
                <a:ext uri="{FF2B5EF4-FFF2-40B4-BE49-F238E27FC236}">
                  <a16:creationId xmlns:a16="http://schemas.microsoft.com/office/drawing/2014/main" id="{C433B479-FFDA-409E-BD38-7E6984B419AA}"/>
                </a:ext>
              </a:extLst>
            </p:cNvPr>
            <p:cNvSpPr>
              <a:spLocks/>
            </p:cNvSpPr>
            <p:nvPr/>
          </p:nvSpPr>
          <p:spPr bwMode="gray">
            <a:xfrm>
              <a:off x="9064442" y="2070667"/>
              <a:ext cx="4059" cy="10824"/>
            </a:xfrm>
            <a:custGeom>
              <a:avLst/>
              <a:gdLst>
                <a:gd name="T0" fmla="*/ 1 w 2"/>
                <a:gd name="T1" fmla="*/ 1 h 4"/>
                <a:gd name="T2" fmla="*/ 0 w 2"/>
                <a:gd name="T3" fmla="*/ 3 h 4"/>
                <a:gd name="T4" fmla="*/ 2 w 2"/>
                <a:gd name="T5" fmla="*/ 4 h 4"/>
                <a:gd name="T6" fmla="*/ 1 w 2"/>
                <a:gd name="T7" fmla="*/ 1 h 4"/>
              </a:gdLst>
              <a:ahLst/>
              <a:cxnLst>
                <a:cxn ang="0">
                  <a:pos x="T0" y="T1"/>
                </a:cxn>
                <a:cxn ang="0">
                  <a:pos x="T2" y="T3"/>
                </a:cxn>
                <a:cxn ang="0">
                  <a:pos x="T4" y="T5"/>
                </a:cxn>
                <a:cxn ang="0">
                  <a:pos x="T6" y="T7"/>
                </a:cxn>
              </a:cxnLst>
              <a:rect l="0" t="0" r="r" b="b"/>
              <a:pathLst>
                <a:path w="2" h="4">
                  <a:moveTo>
                    <a:pt x="1" y="1"/>
                  </a:moveTo>
                  <a:cubicBezTo>
                    <a:pt x="0" y="0"/>
                    <a:pt x="0" y="1"/>
                    <a:pt x="0" y="3"/>
                  </a:cubicBezTo>
                  <a:cubicBezTo>
                    <a:pt x="1" y="4"/>
                    <a:pt x="2" y="4"/>
                    <a:pt x="2" y="4"/>
                  </a:cubicBezTo>
                  <a:cubicBezTo>
                    <a:pt x="2" y="3"/>
                    <a:pt x="2" y="2"/>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79" name="Freeform 860">
              <a:extLst>
                <a:ext uri="{FF2B5EF4-FFF2-40B4-BE49-F238E27FC236}">
                  <a16:creationId xmlns:a16="http://schemas.microsoft.com/office/drawing/2014/main" id="{AF0E6F64-6A3E-45C3-B485-4082F958DEC9}"/>
                </a:ext>
              </a:extLst>
            </p:cNvPr>
            <p:cNvSpPr>
              <a:spLocks/>
            </p:cNvSpPr>
            <p:nvPr/>
          </p:nvSpPr>
          <p:spPr bwMode="gray">
            <a:xfrm>
              <a:off x="9068502" y="2070667"/>
              <a:ext cx="16236" cy="8118"/>
            </a:xfrm>
            <a:custGeom>
              <a:avLst/>
              <a:gdLst>
                <a:gd name="T0" fmla="*/ 2 w 6"/>
                <a:gd name="T1" fmla="*/ 1 h 3"/>
                <a:gd name="T2" fmla="*/ 1 w 6"/>
                <a:gd name="T3" fmla="*/ 2 h 3"/>
                <a:gd name="T4" fmla="*/ 4 w 6"/>
                <a:gd name="T5" fmla="*/ 3 h 3"/>
                <a:gd name="T6" fmla="*/ 5 w 6"/>
                <a:gd name="T7" fmla="*/ 1 h 3"/>
                <a:gd name="T8" fmla="*/ 2 w 6"/>
                <a:gd name="T9" fmla="*/ 1 h 3"/>
              </a:gdLst>
              <a:ahLst/>
              <a:cxnLst>
                <a:cxn ang="0">
                  <a:pos x="T0" y="T1"/>
                </a:cxn>
                <a:cxn ang="0">
                  <a:pos x="T2" y="T3"/>
                </a:cxn>
                <a:cxn ang="0">
                  <a:pos x="T4" y="T5"/>
                </a:cxn>
                <a:cxn ang="0">
                  <a:pos x="T6" y="T7"/>
                </a:cxn>
                <a:cxn ang="0">
                  <a:pos x="T8" y="T9"/>
                </a:cxn>
              </a:cxnLst>
              <a:rect l="0" t="0" r="r" b="b"/>
              <a:pathLst>
                <a:path w="6" h="3">
                  <a:moveTo>
                    <a:pt x="2" y="1"/>
                  </a:moveTo>
                  <a:cubicBezTo>
                    <a:pt x="1" y="1"/>
                    <a:pt x="0" y="2"/>
                    <a:pt x="1" y="2"/>
                  </a:cubicBezTo>
                  <a:cubicBezTo>
                    <a:pt x="2" y="3"/>
                    <a:pt x="3" y="3"/>
                    <a:pt x="4" y="3"/>
                  </a:cubicBezTo>
                  <a:cubicBezTo>
                    <a:pt x="5" y="3"/>
                    <a:pt x="6" y="2"/>
                    <a:pt x="5" y="1"/>
                  </a:cubicBezTo>
                  <a:cubicBezTo>
                    <a:pt x="4" y="1"/>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80" name="Freeform 861">
              <a:extLst>
                <a:ext uri="{FF2B5EF4-FFF2-40B4-BE49-F238E27FC236}">
                  <a16:creationId xmlns:a16="http://schemas.microsoft.com/office/drawing/2014/main" id="{86F3E05E-2F85-479D-9F2A-8F55CB8D3D59}"/>
                </a:ext>
              </a:extLst>
            </p:cNvPr>
            <p:cNvSpPr>
              <a:spLocks/>
            </p:cNvSpPr>
            <p:nvPr/>
          </p:nvSpPr>
          <p:spPr bwMode="gray">
            <a:xfrm>
              <a:off x="9087443" y="2076079"/>
              <a:ext cx="8118" cy="5412"/>
            </a:xfrm>
            <a:custGeom>
              <a:avLst/>
              <a:gdLst>
                <a:gd name="T0" fmla="*/ 2 w 3"/>
                <a:gd name="T1" fmla="*/ 0 h 2"/>
                <a:gd name="T2" fmla="*/ 1 w 3"/>
                <a:gd name="T3" fmla="*/ 1 h 2"/>
                <a:gd name="T4" fmla="*/ 3 w 3"/>
                <a:gd name="T5" fmla="*/ 1 h 2"/>
                <a:gd name="T6" fmla="*/ 2 w 3"/>
                <a:gd name="T7" fmla="*/ 0 h 2"/>
              </a:gdLst>
              <a:ahLst/>
              <a:cxnLst>
                <a:cxn ang="0">
                  <a:pos x="T0" y="T1"/>
                </a:cxn>
                <a:cxn ang="0">
                  <a:pos x="T2" y="T3"/>
                </a:cxn>
                <a:cxn ang="0">
                  <a:pos x="T4" y="T5"/>
                </a:cxn>
                <a:cxn ang="0">
                  <a:pos x="T6" y="T7"/>
                </a:cxn>
              </a:cxnLst>
              <a:rect l="0" t="0" r="r" b="b"/>
              <a:pathLst>
                <a:path w="3" h="2">
                  <a:moveTo>
                    <a:pt x="2" y="0"/>
                  </a:moveTo>
                  <a:cubicBezTo>
                    <a:pt x="1" y="0"/>
                    <a:pt x="0" y="1"/>
                    <a:pt x="1" y="1"/>
                  </a:cubicBezTo>
                  <a:cubicBezTo>
                    <a:pt x="2" y="2"/>
                    <a:pt x="3" y="2"/>
                    <a:pt x="3" y="1"/>
                  </a:cubicBezTo>
                  <a:cubicBezTo>
                    <a:pt x="3" y="0"/>
                    <a:pt x="3"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81" name="Freeform 862">
              <a:extLst>
                <a:ext uri="{FF2B5EF4-FFF2-40B4-BE49-F238E27FC236}">
                  <a16:creationId xmlns:a16="http://schemas.microsoft.com/office/drawing/2014/main" id="{6E424788-1751-4FED-BD20-6A4F134C9658}"/>
                </a:ext>
              </a:extLst>
            </p:cNvPr>
            <p:cNvSpPr>
              <a:spLocks/>
            </p:cNvSpPr>
            <p:nvPr/>
          </p:nvSpPr>
          <p:spPr bwMode="gray">
            <a:xfrm>
              <a:off x="9090149" y="2053078"/>
              <a:ext cx="8118" cy="9471"/>
            </a:xfrm>
            <a:custGeom>
              <a:avLst/>
              <a:gdLst>
                <a:gd name="T0" fmla="*/ 1 w 3"/>
                <a:gd name="T1" fmla="*/ 0 h 4"/>
                <a:gd name="T2" fmla="*/ 1 w 3"/>
                <a:gd name="T3" fmla="*/ 3 h 4"/>
                <a:gd name="T4" fmla="*/ 1 w 3"/>
                <a:gd name="T5" fmla="*/ 0 h 4"/>
              </a:gdLst>
              <a:ahLst/>
              <a:cxnLst>
                <a:cxn ang="0">
                  <a:pos x="T0" y="T1"/>
                </a:cxn>
                <a:cxn ang="0">
                  <a:pos x="T2" y="T3"/>
                </a:cxn>
                <a:cxn ang="0">
                  <a:pos x="T4" y="T5"/>
                </a:cxn>
              </a:cxnLst>
              <a:rect l="0" t="0" r="r" b="b"/>
              <a:pathLst>
                <a:path w="3" h="4">
                  <a:moveTo>
                    <a:pt x="1" y="0"/>
                  </a:moveTo>
                  <a:cubicBezTo>
                    <a:pt x="0" y="0"/>
                    <a:pt x="0" y="2"/>
                    <a:pt x="1" y="3"/>
                  </a:cubicBezTo>
                  <a:cubicBezTo>
                    <a:pt x="2" y="4"/>
                    <a:pt x="3"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82" name="Freeform 863">
              <a:extLst>
                <a:ext uri="{FF2B5EF4-FFF2-40B4-BE49-F238E27FC236}">
                  <a16:creationId xmlns:a16="http://schemas.microsoft.com/office/drawing/2014/main" id="{917E10A9-9673-4750-B220-FC6DA5796B3E}"/>
                </a:ext>
              </a:extLst>
            </p:cNvPr>
            <p:cNvSpPr>
              <a:spLocks/>
            </p:cNvSpPr>
            <p:nvPr/>
          </p:nvSpPr>
          <p:spPr bwMode="gray">
            <a:xfrm>
              <a:off x="9092855" y="2047667"/>
              <a:ext cx="5412" cy="541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1" y="0"/>
                    <a:pt x="0" y="2"/>
                    <a:pt x="1" y="2"/>
                  </a:cubicBezTo>
                  <a:cubicBezTo>
                    <a:pt x="2" y="2"/>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83" name="Freeform 864">
              <a:extLst>
                <a:ext uri="{FF2B5EF4-FFF2-40B4-BE49-F238E27FC236}">
                  <a16:creationId xmlns:a16="http://schemas.microsoft.com/office/drawing/2014/main" id="{84CEF3C8-34A0-40EE-8ED0-9EAE3EA51811}"/>
                </a:ext>
              </a:extLst>
            </p:cNvPr>
            <p:cNvSpPr>
              <a:spLocks/>
            </p:cNvSpPr>
            <p:nvPr/>
          </p:nvSpPr>
          <p:spPr bwMode="gray">
            <a:xfrm>
              <a:off x="9095561" y="2036843"/>
              <a:ext cx="6765" cy="8118"/>
            </a:xfrm>
            <a:custGeom>
              <a:avLst/>
              <a:gdLst>
                <a:gd name="T0" fmla="*/ 1 w 3"/>
                <a:gd name="T1" fmla="*/ 1 h 3"/>
                <a:gd name="T2" fmla="*/ 1 w 3"/>
                <a:gd name="T3" fmla="*/ 2 h 3"/>
                <a:gd name="T4" fmla="*/ 3 w 3"/>
                <a:gd name="T5" fmla="*/ 3 h 3"/>
                <a:gd name="T6" fmla="*/ 3 w 3"/>
                <a:gd name="T7" fmla="*/ 1 h 3"/>
                <a:gd name="T8" fmla="*/ 1 w 3"/>
                <a:gd name="T9" fmla="*/ 1 h 3"/>
              </a:gdLst>
              <a:ahLst/>
              <a:cxnLst>
                <a:cxn ang="0">
                  <a:pos x="T0" y="T1"/>
                </a:cxn>
                <a:cxn ang="0">
                  <a:pos x="T2" y="T3"/>
                </a:cxn>
                <a:cxn ang="0">
                  <a:pos x="T4" y="T5"/>
                </a:cxn>
                <a:cxn ang="0">
                  <a:pos x="T6" y="T7"/>
                </a:cxn>
                <a:cxn ang="0">
                  <a:pos x="T8" y="T9"/>
                </a:cxn>
              </a:cxnLst>
              <a:rect l="0" t="0" r="r" b="b"/>
              <a:pathLst>
                <a:path w="3" h="3">
                  <a:moveTo>
                    <a:pt x="1" y="1"/>
                  </a:moveTo>
                  <a:cubicBezTo>
                    <a:pt x="0" y="1"/>
                    <a:pt x="0" y="2"/>
                    <a:pt x="1" y="2"/>
                  </a:cubicBezTo>
                  <a:cubicBezTo>
                    <a:pt x="2" y="2"/>
                    <a:pt x="2" y="3"/>
                    <a:pt x="3" y="3"/>
                  </a:cubicBezTo>
                  <a:cubicBezTo>
                    <a:pt x="3" y="3"/>
                    <a:pt x="3" y="2"/>
                    <a:pt x="3" y="1"/>
                  </a:cubicBezTo>
                  <a:cubicBezTo>
                    <a:pt x="3" y="0"/>
                    <a:pt x="3"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84" name="Freeform 865">
              <a:extLst>
                <a:ext uri="{FF2B5EF4-FFF2-40B4-BE49-F238E27FC236}">
                  <a16:creationId xmlns:a16="http://schemas.microsoft.com/office/drawing/2014/main" id="{4E3F35F2-FA46-4E10-BF66-3D36D937D157}"/>
                </a:ext>
              </a:extLst>
            </p:cNvPr>
            <p:cNvSpPr>
              <a:spLocks/>
            </p:cNvSpPr>
            <p:nvPr/>
          </p:nvSpPr>
          <p:spPr bwMode="gray">
            <a:xfrm>
              <a:off x="9098267" y="2047667"/>
              <a:ext cx="9471" cy="13530"/>
            </a:xfrm>
            <a:custGeom>
              <a:avLst/>
              <a:gdLst>
                <a:gd name="T0" fmla="*/ 2 w 4"/>
                <a:gd name="T1" fmla="*/ 0 h 5"/>
                <a:gd name="T2" fmla="*/ 1 w 4"/>
                <a:gd name="T3" fmla="*/ 2 h 5"/>
                <a:gd name="T4" fmla="*/ 3 w 4"/>
                <a:gd name="T5" fmla="*/ 4 h 5"/>
                <a:gd name="T6" fmla="*/ 2 w 4"/>
                <a:gd name="T7" fmla="*/ 0 h 5"/>
              </a:gdLst>
              <a:ahLst/>
              <a:cxnLst>
                <a:cxn ang="0">
                  <a:pos x="T0" y="T1"/>
                </a:cxn>
                <a:cxn ang="0">
                  <a:pos x="T2" y="T3"/>
                </a:cxn>
                <a:cxn ang="0">
                  <a:pos x="T4" y="T5"/>
                </a:cxn>
                <a:cxn ang="0">
                  <a:pos x="T6" y="T7"/>
                </a:cxn>
              </a:cxnLst>
              <a:rect l="0" t="0" r="r" b="b"/>
              <a:pathLst>
                <a:path w="4" h="5">
                  <a:moveTo>
                    <a:pt x="2" y="0"/>
                  </a:moveTo>
                  <a:cubicBezTo>
                    <a:pt x="1" y="0"/>
                    <a:pt x="0" y="0"/>
                    <a:pt x="1" y="2"/>
                  </a:cubicBezTo>
                  <a:cubicBezTo>
                    <a:pt x="2" y="4"/>
                    <a:pt x="2" y="5"/>
                    <a:pt x="3" y="4"/>
                  </a:cubicBezTo>
                  <a:cubicBezTo>
                    <a:pt x="4" y="2"/>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85" name="Freeform 866">
              <a:extLst>
                <a:ext uri="{FF2B5EF4-FFF2-40B4-BE49-F238E27FC236}">
                  <a16:creationId xmlns:a16="http://schemas.microsoft.com/office/drawing/2014/main" id="{1F553A4D-BEE1-4458-BF0E-5470E352BD4E}"/>
                </a:ext>
              </a:extLst>
            </p:cNvPr>
            <p:cNvSpPr>
              <a:spLocks/>
            </p:cNvSpPr>
            <p:nvPr/>
          </p:nvSpPr>
          <p:spPr bwMode="gray">
            <a:xfrm>
              <a:off x="9105032" y="2044961"/>
              <a:ext cx="8118" cy="13530"/>
            </a:xfrm>
            <a:custGeom>
              <a:avLst/>
              <a:gdLst>
                <a:gd name="T0" fmla="*/ 2 w 3"/>
                <a:gd name="T1" fmla="*/ 1 h 5"/>
                <a:gd name="T2" fmla="*/ 1 w 3"/>
                <a:gd name="T3" fmla="*/ 4 h 5"/>
                <a:gd name="T4" fmla="*/ 3 w 3"/>
                <a:gd name="T5" fmla="*/ 3 h 5"/>
                <a:gd name="T6" fmla="*/ 2 w 3"/>
                <a:gd name="T7" fmla="*/ 1 h 5"/>
              </a:gdLst>
              <a:ahLst/>
              <a:cxnLst>
                <a:cxn ang="0">
                  <a:pos x="T0" y="T1"/>
                </a:cxn>
                <a:cxn ang="0">
                  <a:pos x="T2" y="T3"/>
                </a:cxn>
                <a:cxn ang="0">
                  <a:pos x="T4" y="T5"/>
                </a:cxn>
                <a:cxn ang="0">
                  <a:pos x="T6" y="T7"/>
                </a:cxn>
              </a:cxnLst>
              <a:rect l="0" t="0" r="r" b="b"/>
              <a:pathLst>
                <a:path w="3" h="5">
                  <a:moveTo>
                    <a:pt x="2" y="1"/>
                  </a:moveTo>
                  <a:cubicBezTo>
                    <a:pt x="1" y="1"/>
                    <a:pt x="0" y="3"/>
                    <a:pt x="1" y="4"/>
                  </a:cubicBezTo>
                  <a:cubicBezTo>
                    <a:pt x="2" y="4"/>
                    <a:pt x="3" y="5"/>
                    <a:pt x="3" y="3"/>
                  </a:cubicBezTo>
                  <a:cubicBezTo>
                    <a:pt x="3" y="1"/>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86" name="Freeform 867">
              <a:extLst>
                <a:ext uri="{FF2B5EF4-FFF2-40B4-BE49-F238E27FC236}">
                  <a16:creationId xmlns:a16="http://schemas.microsoft.com/office/drawing/2014/main" id="{FEC53C2A-D1A5-4C21-B100-67BAF4464AD1}"/>
                </a:ext>
              </a:extLst>
            </p:cNvPr>
            <p:cNvSpPr>
              <a:spLocks/>
            </p:cNvSpPr>
            <p:nvPr/>
          </p:nvSpPr>
          <p:spPr bwMode="gray">
            <a:xfrm>
              <a:off x="9107738" y="2065255"/>
              <a:ext cx="8118" cy="5412"/>
            </a:xfrm>
            <a:custGeom>
              <a:avLst/>
              <a:gdLst>
                <a:gd name="T0" fmla="*/ 1 w 3"/>
                <a:gd name="T1" fmla="*/ 0 h 2"/>
                <a:gd name="T2" fmla="*/ 1 w 3"/>
                <a:gd name="T3" fmla="*/ 1 h 2"/>
                <a:gd name="T4" fmla="*/ 1 w 3"/>
                <a:gd name="T5" fmla="*/ 0 h 2"/>
              </a:gdLst>
              <a:ahLst/>
              <a:cxnLst>
                <a:cxn ang="0">
                  <a:pos x="T0" y="T1"/>
                </a:cxn>
                <a:cxn ang="0">
                  <a:pos x="T2" y="T3"/>
                </a:cxn>
                <a:cxn ang="0">
                  <a:pos x="T4" y="T5"/>
                </a:cxn>
              </a:cxnLst>
              <a:rect l="0" t="0" r="r" b="b"/>
              <a:pathLst>
                <a:path w="3" h="2">
                  <a:moveTo>
                    <a:pt x="1" y="0"/>
                  </a:moveTo>
                  <a:cubicBezTo>
                    <a:pt x="0" y="0"/>
                    <a:pt x="0" y="0"/>
                    <a:pt x="1" y="1"/>
                  </a:cubicBezTo>
                  <a:cubicBezTo>
                    <a:pt x="2" y="2"/>
                    <a:pt x="3"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87" name="Freeform 868">
              <a:extLst>
                <a:ext uri="{FF2B5EF4-FFF2-40B4-BE49-F238E27FC236}">
                  <a16:creationId xmlns:a16="http://schemas.microsoft.com/office/drawing/2014/main" id="{BF6C61DD-0F88-4BB4-8973-35C029F06A93}"/>
                </a:ext>
              </a:extLst>
            </p:cNvPr>
            <p:cNvSpPr>
              <a:spLocks/>
            </p:cNvSpPr>
            <p:nvPr/>
          </p:nvSpPr>
          <p:spPr bwMode="gray">
            <a:xfrm>
              <a:off x="9115855" y="2016548"/>
              <a:ext cx="13530" cy="8118"/>
            </a:xfrm>
            <a:custGeom>
              <a:avLst/>
              <a:gdLst>
                <a:gd name="T0" fmla="*/ 5 w 5"/>
                <a:gd name="T1" fmla="*/ 0 h 3"/>
                <a:gd name="T2" fmla="*/ 2 w 5"/>
                <a:gd name="T3" fmla="*/ 1 h 3"/>
                <a:gd name="T4" fmla="*/ 1 w 5"/>
                <a:gd name="T5" fmla="*/ 2 h 3"/>
                <a:gd name="T6" fmla="*/ 3 w 5"/>
                <a:gd name="T7" fmla="*/ 2 h 3"/>
                <a:gd name="T8" fmla="*/ 5 w 5"/>
                <a:gd name="T9" fmla="*/ 2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cubicBezTo>
                    <a:pt x="4" y="0"/>
                    <a:pt x="3" y="1"/>
                    <a:pt x="2" y="1"/>
                  </a:cubicBezTo>
                  <a:cubicBezTo>
                    <a:pt x="2" y="1"/>
                    <a:pt x="0" y="1"/>
                    <a:pt x="1" y="2"/>
                  </a:cubicBezTo>
                  <a:cubicBezTo>
                    <a:pt x="2" y="2"/>
                    <a:pt x="2" y="3"/>
                    <a:pt x="3" y="2"/>
                  </a:cubicBezTo>
                  <a:cubicBezTo>
                    <a:pt x="4" y="2"/>
                    <a:pt x="4" y="2"/>
                    <a:pt x="5" y="2"/>
                  </a:cubicBezTo>
                  <a:cubicBezTo>
                    <a:pt x="5" y="1"/>
                    <a:pt x="5" y="0"/>
                    <a:pt x="5"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88" name="Freeform 869">
              <a:extLst>
                <a:ext uri="{FF2B5EF4-FFF2-40B4-BE49-F238E27FC236}">
                  <a16:creationId xmlns:a16="http://schemas.microsoft.com/office/drawing/2014/main" id="{FD9D72D8-8CFD-44B3-B6D0-FC7F12CC09CA}"/>
                </a:ext>
              </a:extLst>
            </p:cNvPr>
            <p:cNvSpPr>
              <a:spLocks/>
            </p:cNvSpPr>
            <p:nvPr/>
          </p:nvSpPr>
          <p:spPr bwMode="gray">
            <a:xfrm>
              <a:off x="9107738" y="2024665"/>
              <a:ext cx="18942" cy="37883"/>
            </a:xfrm>
            <a:custGeom>
              <a:avLst/>
              <a:gdLst>
                <a:gd name="T0" fmla="*/ 4 w 7"/>
                <a:gd name="T1" fmla="*/ 5 h 15"/>
                <a:gd name="T2" fmla="*/ 5 w 7"/>
                <a:gd name="T3" fmla="*/ 2 h 15"/>
                <a:gd name="T4" fmla="*/ 4 w 7"/>
                <a:gd name="T5" fmla="*/ 1 h 15"/>
                <a:gd name="T6" fmla="*/ 2 w 7"/>
                <a:gd name="T7" fmla="*/ 2 h 15"/>
                <a:gd name="T8" fmla="*/ 2 w 7"/>
                <a:gd name="T9" fmla="*/ 4 h 15"/>
                <a:gd name="T10" fmla="*/ 3 w 7"/>
                <a:gd name="T11" fmla="*/ 5 h 15"/>
                <a:gd name="T12" fmla="*/ 2 w 7"/>
                <a:gd name="T13" fmla="*/ 6 h 15"/>
                <a:gd name="T14" fmla="*/ 1 w 7"/>
                <a:gd name="T15" fmla="*/ 4 h 15"/>
                <a:gd name="T16" fmla="*/ 0 w 7"/>
                <a:gd name="T17" fmla="*/ 7 h 15"/>
                <a:gd name="T18" fmla="*/ 2 w 7"/>
                <a:gd name="T19" fmla="*/ 8 h 15"/>
                <a:gd name="T20" fmla="*/ 4 w 7"/>
                <a:gd name="T21" fmla="*/ 9 h 15"/>
                <a:gd name="T22" fmla="*/ 5 w 7"/>
                <a:gd name="T23" fmla="*/ 10 h 15"/>
                <a:gd name="T24" fmla="*/ 3 w 7"/>
                <a:gd name="T25" fmla="*/ 12 h 15"/>
                <a:gd name="T26" fmla="*/ 3 w 7"/>
                <a:gd name="T27" fmla="*/ 14 h 15"/>
                <a:gd name="T28" fmla="*/ 6 w 7"/>
                <a:gd name="T29" fmla="*/ 14 h 15"/>
                <a:gd name="T30" fmla="*/ 6 w 7"/>
                <a:gd name="T31" fmla="*/ 12 h 15"/>
                <a:gd name="T32" fmla="*/ 5 w 7"/>
                <a:gd name="T33" fmla="*/ 7 h 15"/>
                <a:gd name="T34" fmla="*/ 4 w 7"/>
                <a:gd name="T35"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15">
                  <a:moveTo>
                    <a:pt x="4" y="5"/>
                  </a:moveTo>
                  <a:cubicBezTo>
                    <a:pt x="4" y="4"/>
                    <a:pt x="5" y="4"/>
                    <a:pt x="5" y="2"/>
                  </a:cubicBezTo>
                  <a:cubicBezTo>
                    <a:pt x="5" y="1"/>
                    <a:pt x="5" y="0"/>
                    <a:pt x="4" y="1"/>
                  </a:cubicBezTo>
                  <a:cubicBezTo>
                    <a:pt x="3" y="1"/>
                    <a:pt x="3" y="1"/>
                    <a:pt x="2" y="2"/>
                  </a:cubicBezTo>
                  <a:cubicBezTo>
                    <a:pt x="1" y="2"/>
                    <a:pt x="1" y="4"/>
                    <a:pt x="2" y="4"/>
                  </a:cubicBezTo>
                  <a:cubicBezTo>
                    <a:pt x="3" y="4"/>
                    <a:pt x="3" y="5"/>
                    <a:pt x="3" y="5"/>
                  </a:cubicBezTo>
                  <a:cubicBezTo>
                    <a:pt x="3" y="6"/>
                    <a:pt x="3" y="6"/>
                    <a:pt x="2" y="6"/>
                  </a:cubicBezTo>
                  <a:cubicBezTo>
                    <a:pt x="2" y="5"/>
                    <a:pt x="1" y="6"/>
                    <a:pt x="1" y="4"/>
                  </a:cubicBezTo>
                  <a:cubicBezTo>
                    <a:pt x="0" y="3"/>
                    <a:pt x="0" y="6"/>
                    <a:pt x="0" y="7"/>
                  </a:cubicBezTo>
                  <a:cubicBezTo>
                    <a:pt x="1" y="7"/>
                    <a:pt x="2" y="8"/>
                    <a:pt x="2" y="8"/>
                  </a:cubicBezTo>
                  <a:cubicBezTo>
                    <a:pt x="3" y="8"/>
                    <a:pt x="4" y="9"/>
                    <a:pt x="4" y="9"/>
                  </a:cubicBezTo>
                  <a:cubicBezTo>
                    <a:pt x="5" y="9"/>
                    <a:pt x="6" y="10"/>
                    <a:pt x="5" y="10"/>
                  </a:cubicBezTo>
                  <a:cubicBezTo>
                    <a:pt x="4" y="11"/>
                    <a:pt x="3" y="11"/>
                    <a:pt x="3" y="12"/>
                  </a:cubicBezTo>
                  <a:cubicBezTo>
                    <a:pt x="2" y="14"/>
                    <a:pt x="3" y="15"/>
                    <a:pt x="3" y="14"/>
                  </a:cubicBezTo>
                  <a:cubicBezTo>
                    <a:pt x="4" y="14"/>
                    <a:pt x="5" y="14"/>
                    <a:pt x="6" y="14"/>
                  </a:cubicBezTo>
                  <a:cubicBezTo>
                    <a:pt x="7" y="14"/>
                    <a:pt x="7" y="13"/>
                    <a:pt x="6" y="12"/>
                  </a:cubicBezTo>
                  <a:cubicBezTo>
                    <a:pt x="6" y="11"/>
                    <a:pt x="5" y="8"/>
                    <a:pt x="5" y="7"/>
                  </a:cubicBezTo>
                  <a:cubicBezTo>
                    <a:pt x="5" y="5"/>
                    <a:pt x="4" y="8"/>
                    <a:pt x="4"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89" name="Freeform 870">
              <a:extLst>
                <a:ext uri="{FF2B5EF4-FFF2-40B4-BE49-F238E27FC236}">
                  <a16:creationId xmlns:a16="http://schemas.microsoft.com/office/drawing/2014/main" id="{7E861CF1-C916-46D5-9B5E-2131F06377A9}"/>
                </a:ext>
              </a:extLst>
            </p:cNvPr>
            <p:cNvSpPr>
              <a:spLocks/>
            </p:cNvSpPr>
            <p:nvPr/>
          </p:nvSpPr>
          <p:spPr bwMode="gray">
            <a:xfrm>
              <a:off x="9059030" y="1804130"/>
              <a:ext cx="23001" cy="8118"/>
            </a:xfrm>
            <a:custGeom>
              <a:avLst/>
              <a:gdLst>
                <a:gd name="T0" fmla="*/ 7 w 9"/>
                <a:gd name="T1" fmla="*/ 0 h 3"/>
                <a:gd name="T2" fmla="*/ 0 w 9"/>
                <a:gd name="T3" fmla="*/ 2 h 3"/>
                <a:gd name="T4" fmla="*/ 3 w 9"/>
                <a:gd name="T5" fmla="*/ 2 h 3"/>
                <a:gd name="T6" fmla="*/ 8 w 9"/>
                <a:gd name="T7" fmla="*/ 2 h 3"/>
                <a:gd name="T8" fmla="*/ 7 w 9"/>
                <a:gd name="T9" fmla="*/ 0 h 3"/>
              </a:gdLst>
              <a:ahLst/>
              <a:cxnLst>
                <a:cxn ang="0">
                  <a:pos x="T0" y="T1"/>
                </a:cxn>
                <a:cxn ang="0">
                  <a:pos x="T2" y="T3"/>
                </a:cxn>
                <a:cxn ang="0">
                  <a:pos x="T4" y="T5"/>
                </a:cxn>
                <a:cxn ang="0">
                  <a:pos x="T6" y="T7"/>
                </a:cxn>
                <a:cxn ang="0">
                  <a:pos x="T8" y="T9"/>
                </a:cxn>
              </a:cxnLst>
              <a:rect l="0" t="0" r="r" b="b"/>
              <a:pathLst>
                <a:path w="9" h="3">
                  <a:moveTo>
                    <a:pt x="7" y="0"/>
                  </a:moveTo>
                  <a:cubicBezTo>
                    <a:pt x="6" y="0"/>
                    <a:pt x="1" y="1"/>
                    <a:pt x="0" y="2"/>
                  </a:cubicBezTo>
                  <a:cubicBezTo>
                    <a:pt x="0" y="3"/>
                    <a:pt x="1" y="3"/>
                    <a:pt x="3" y="2"/>
                  </a:cubicBezTo>
                  <a:cubicBezTo>
                    <a:pt x="5" y="2"/>
                    <a:pt x="7" y="2"/>
                    <a:pt x="8" y="2"/>
                  </a:cubicBezTo>
                  <a:cubicBezTo>
                    <a:pt x="9" y="1"/>
                    <a:pt x="9" y="0"/>
                    <a:pt x="7"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90" name="Freeform 871">
              <a:extLst>
                <a:ext uri="{FF2B5EF4-FFF2-40B4-BE49-F238E27FC236}">
                  <a16:creationId xmlns:a16="http://schemas.microsoft.com/office/drawing/2014/main" id="{E528932F-CD35-4936-9947-D97ACB9BA689}"/>
                </a:ext>
              </a:extLst>
            </p:cNvPr>
            <p:cNvSpPr>
              <a:spLocks/>
            </p:cNvSpPr>
            <p:nvPr/>
          </p:nvSpPr>
          <p:spPr bwMode="gray">
            <a:xfrm>
              <a:off x="9092855" y="1793306"/>
              <a:ext cx="79826" cy="36531"/>
            </a:xfrm>
            <a:custGeom>
              <a:avLst/>
              <a:gdLst>
                <a:gd name="T0" fmla="*/ 23 w 31"/>
                <a:gd name="T1" fmla="*/ 9 h 14"/>
                <a:gd name="T2" fmla="*/ 29 w 31"/>
                <a:gd name="T3" fmla="*/ 8 h 14"/>
                <a:gd name="T4" fmla="*/ 30 w 31"/>
                <a:gd name="T5" fmla="*/ 7 h 14"/>
                <a:gd name="T6" fmla="*/ 28 w 31"/>
                <a:gd name="T7" fmla="*/ 5 h 14"/>
                <a:gd name="T8" fmla="*/ 29 w 31"/>
                <a:gd name="T9" fmla="*/ 4 h 14"/>
                <a:gd name="T10" fmla="*/ 31 w 31"/>
                <a:gd name="T11" fmla="*/ 2 h 14"/>
                <a:gd name="T12" fmla="*/ 27 w 31"/>
                <a:gd name="T13" fmla="*/ 2 h 14"/>
                <a:gd name="T14" fmla="*/ 24 w 31"/>
                <a:gd name="T15" fmla="*/ 2 h 14"/>
                <a:gd name="T16" fmla="*/ 19 w 31"/>
                <a:gd name="T17" fmla="*/ 1 h 14"/>
                <a:gd name="T18" fmla="*/ 15 w 31"/>
                <a:gd name="T19" fmla="*/ 1 h 14"/>
                <a:gd name="T20" fmla="*/ 13 w 31"/>
                <a:gd name="T21" fmla="*/ 2 h 14"/>
                <a:gd name="T22" fmla="*/ 9 w 31"/>
                <a:gd name="T23" fmla="*/ 4 h 14"/>
                <a:gd name="T24" fmla="*/ 5 w 31"/>
                <a:gd name="T25" fmla="*/ 4 h 14"/>
                <a:gd name="T26" fmla="*/ 3 w 31"/>
                <a:gd name="T27" fmla="*/ 6 h 14"/>
                <a:gd name="T28" fmla="*/ 4 w 31"/>
                <a:gd name="T29" fmla="*/ 7 h 14"/>
                <a:gd name="T30" fmla="*/ 6 w 31"/>
                <a:gd name="T31" fmla="*/ 7 h 14"/>
                <a:gd name="T32" fmla="*/ 5 w 31"/>
                <a:gd name="T33" fmla="*/ 8 h 14"/>
                <a:gd name="T34" fmla="*/ 5 w 31"/>
                <a:gd name="T35" fmla="*/ 9 h 14"/>
                <a:gd name="T36" fmla="*/ 2 w 31"/>
                <a:gd name="T37" fmla="*/ 10 h 14"/>
                <a:gd name="T38" fmla="*/ 1 w 31"/>
                <a:gd name="T39" fmla="*/ 13 h 14"/>
                <a:gd name="T40" fmla="*/ 5 w 31"/>
                <a:gd name="T41" fmla="*/ 12 h 14"/>
                <a:gd name="T42" fmla="*/ 5 w 31"/>
                <a:gd name="T43" fmla="*/ 13 h 14"/>
                <a:gd name="T44" fmla="*/ 8 w 31"/>
                <a:gd name="T45" fmla="*/ 13 h 14"/>
                <a:gd name="T46" fmla="*/ 11 w 31"/>
                <a:gd name="T47" fmla="*/ 13 h 14"/>
                <a:gd name="T48" fmla="*/ 15 w 31"/>
                <a:gd name="T49" fmla="*/ 13 h 14"/>
                <a:gd name="T50" fmla="*/ 19 w 31"/>
                <a:gd name="T51" fmla="*/ 11 h 14"/>
                <a:gd name="T52" fmla="*/ 23 w 31"/>
                <a:gd name="T53"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 h="14">
                  <a:moveTo>
                    <a:pt x="23" y="9"/>
                  </a:moveTo>
                  <a:cubicBezTo>
                    <a:pt x="24" y="9"/>
                    <a:pt x="27" y="8"/>
                    <a:pt x="29" y="8"/>
                  </a:cubicBezTo>
                  <a:cubicBezTo>
                    <a:pt x="31" y="8"/>
                    <a:pt x="31" y="7"/>
                    <a:pt x="30" y="7"/>
                  </a:cubicBezTo>
                  <a:cubicBezTo>
                    <a:pt x="29" y="6"/>
                    <a:pt x="28" y="6"/>
                    <a:pt x="28" y="5"/>
                  </a:cubicBezTo>
                  <a:cubicBezTo>
                    <a:pt x="27" y="4"/>
                    <a:pt x="28" y="4"/>
                    <a:pt x="29" y="4"/>
                  </a:cubicBezTo>
                  <a:cubicBezTo>
                    <a:pt x="30" y="4"/>
                    <a:pt x="31" y="3"/>
                    <a:pt x="31" y="2"/>
                  </a:cubicBezTo>
                  <a:cubicBezTo>
                    <a:pt x="30" y="2"/>
                    <a:pt x="28" y="2"/>
                    <a:pt x="27" y="2"/>
                  </a:cubicBezTo>
                  <a:cubicBezTo>
                    <a:pt x="26" y="3"/>
                    <a:pt x="25" y="2"/>
                    <a:pt x="24" y="2"/>
                  </a:cubicBezTo>
                  <a:cubicBezTo>
                    <a:pt x="23" y="2"/>
                    <a:pt x="20" y="1"/>
                    <a:pt x="19" y="1"/>
                  </a:cubicBezTo>
                  <a:cubicBezTo>
                    <a:pt x="18" y="0"/>
                    <a:pt x="16" y="0"/>
                    <a:pt x="15" y="1"/>
                  </a:cubicBezTo>
                  <a:cubicBezTo>
                    <a:pt x="14" y="1"/>
                    <a:pt x="14" y="1"/>
                    <a:pt x="13" y="2"/>
                  </a:cubicBezTo>
                  <a:cubicBezTo>
                    <a:pt x="12" y="3"/>
                    <a:pt x="10" y="3"/>
                    <a:pt x="9" y="4"/>
                  </a:cubicBezTo>
                  <a:cubicBezTo>
                    <a:pt x="8" y="4"/>
                    <a:pt x="6" y="4"/>
                    <a:pt x="5" y="4"/>
                  </a:cubicBezTo>
                  <a:cubicBezTo>
                    <a:pt x="5" y="5"/>
                    <a:pt x="4" y="5"/>
                    <a:pt x="3" y="6"/>
                  </a:cubicBezTo>
                  <a:cubicBezTo>
                    <a:pt x="3" y="7"/>
                    <a:pt x="3" y="8"/>
                    <a:pt x="4" y="7"/>
                  </a:cubicBezTo>
                  <a:cubicBezTo>
                    <a:pt x="5" y="7"/>
                    <a:pt x="6" y="7"/>
                    <a:pt x="6" y="7"/>
                  </a:cubicBezTo>
                  <a:cubicBezTo>
                    <a:pt x="5" y="8"/>
                    <a:pt x="5" y="8"/>
                    <a:pt x="5" y="8"/>
                  </a:cubicBezTo>
                  <a:cubicBezTo>
                    <a:pt x="6" y="8"/>
                    <a:pt x="6" y="9"/>
                    <a:pt x="5" y="9"/>
                  </a:cubicBezTo>
                  <a:cubicBezTo>
                    <a:pt x="4" y="9"/>
                    <a:pt x="3" y="10"/>
                    <a:pt x="2" y="10"/>
                  </a:cubicBezTo>
                  <a:cubicBezTo>
                    <a:pt x="2" y="11"/>
                    <a:pt x="0" y="13"/>
                    <a:pt x="1" y="13"/>
                  </a:cubicBezTo>
                  <a:cubicBezTo>
                    <a:pt x="2" y="12"/>
                    <a:pt x="4" y="12"/>
                    <a:pt x="5" y="12"/>
                  </a:cubicBezTo>
                  <a:cubicBezTo>
                    <a:pt x="5" y="12"/>
                    <a:pt x="4" y="13"/>
                    <a:pt x="5" y="13"/>
                  </a:cubicBezTo>
                  <a:cubicBezTo>
                    <a:pt x="6" y="12"/>
                    <a:pt x="7" y="12"/>
                    <a:pt x="8" y="13"/>
                  </a:cubicBezTo>
                  <a:cubicBezTo>
                    <a:pt x="9" y="13"/>
                    <a:pt x="10" y="14"/>
                    <a:pt x="11" y="13"/>
                  </a:cubicBezTo>
                  <a:cubicBezTo>
                    <a:pt x="12" y="13"/>
                    <a:pt x="14" y="13"/>
                    <a:pt x="15" y="13"/>
                  </a:cubicBezTo>
                  <a:cubicBezTo>
                    <a:pt x="16" y="13"/>
                    <a:pt x="17" y="12"/>
                    <a:pt x="19" y="11"/>
                  </a:cubicBezTo>
                  <a:cubicBezTo>
                    <a:pt x="20" y="11"/>
                    <a:pt x="21" y="10"/>
                    <a:pt x="23" y="9"/>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91" name="Freeform 872">
              <a:extLst>
                <a:ext uri="{FF2B5EF4-FFF2-40B4-BE49-F238E27FC236}">
                  <a16:creationId xmlns:a16="http://schemas.microsoft.com/office/drawing/2014/main" id="{71866126-2A43-4A6C-9813-F8FAA12E8386}"/>
                </a:ext>
              </a:extLst>
            </p:cNvPr>
            <p:cNvSpPr>
              <a:spLocks/>
            </p:cNvSpPr>
            <p:nvPr/>
          </p:nvSpPr>
          <p:spPr bwMode="gray">
            <a:xfrm>
              <a:off x="9090149" y="1827130"/>
              <a:ext cx="43295" cy="16236"/>
            </a:xfrm>
            <a:custGeom>
              <a:avLst/>
              <a:gdLst>
                <a:gd name="T0" fmla="*/ 9 w 17"/>
                <a:gd name="T1" fmla="*/ 1 h 6"/>
                <a:gd name="T2" fmla="*/ 3 w 17"/>
                <a:gd name="T3" fmla="*/ 2 h 6"/>
                <a:gd name="T4" fmla="*/ 0 w 17"/>
                <a:gd name="T5" fmla="*/ 2 h 6"/>
                <a:gd name="T6" fmla="*/ 3 w 17"/>
                <a:gd name="T7" fmla="*/ 4 h 6"/>
                <a:gd name="T8" fmla="*/ 5 w 17"/>
                <a:gd name="T9" fmla="*/ 4 h 6"/>
                <a:gd name="T10" fmla="*/ 9 w 17"/>
                <a:gd name="T11" fmla="*/ 4 h 6"/>
                <a:gd name="T12" fmla="*/ 10 w 17"/>
                <a:gd name="T13" fmla="*/ 5 h 6"/>
                <a:gd name="T14" fmla="*/ 15 w 17"/>
                <a:gd name="T15" fmla="*/ 3 h 6"/>
                <a:gd name="T16" fmla="*/ 9 w 17"/>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
                  <a:moveTo>
                    <a:pt x="9" y="1"/>
                  </a:moveTo>
                  <a:cubicBezTo>
                    <a:pt x="8" y="1"/>
                    <a:pt x="4" y="1"/>
                    <a:pt x="3" y="2"/>
                  </a:cubicBezTo>
                  <a:cubicBezTo>
                    <a:pt x="1" y="3"/>
                    <a:pt x="1" y="2"/>
                    <a:pt x="0" y="2"/>
                  </a:cubicBezTo>
                  <a:cubicBezTo>
                    <a:pt x="0" y="3"/>
                    <a:pt x="2" y="3"/>
                    <a:pt x="3" y="4"/>
                  </a:cubicBezTo>
                  <a:cubicBezTo>
                    <a:pt x="4" y="5"/>
                    <a:pt x="3" y="5"/>
                    <a:pt x="5" y="4"/>
                  </a:cubicBezTo>
                  <a:cubicBezTo>
                    <a:pt x="7" y="4"/>
                    <a:pt x="9" y="3"/>
                    <a:pt x="9" y="4"/>
                  </a:cubicBezTo>
                  <a:cubicBezTo>
                    <a:pt x="9" y="5"/>
                    <a:pt x="9" y="6"/>
                    <a:pt x="10" y="5"/>
                  </a:cubicBezTo>
                  <a:cubicBezTo>
                    <a:pt x="12" y="5"/>
                    <a:pt x="14" y="4"/>
                    <a:pt x="15" y="3"/>
                  </a:cubicBezTo>
                  <a:cubicBezTo>
                    <a:pt x="16" y="2"/>
                    <a:pt x="17" y="0"/>
                    <a:pt x="9"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92" name="Freeform 873">
              <a:extLst>
                <a:ext uri="{FF2B5EF4-FFF2-40B4-BE49-F238E27FC236}">
                  <a16:creationId xmlns:a16="http://schemas.microsoft.com/office/drawing/2014/main" id="{2113D5C5-D7CB-4388-85D9-BC3A65007112}"/>
                </a:ext>
              </a:extLst>
            </p:cNvPr>
            <p:cNvSpPr>
              <a:spLocks/>
            </p:cNvSpPr>
            <p:nvPr/>
          </p:nvSpPr>
          <p:spPr bwMode="gray">
            <a:xfrm>
              <a:off x="9099620" y="1840660"/>
              <a:ext cx="8118" cy="5412"/>
            </a:xfrm>
            <a:custGeom>
              <a:avLst/>
              <a:gdLst>
                <a:gd name="T0" fmla="*/ 1 w 3"/>
                <a:gd name="T1" fmla="*/ 1 h 2"/>
                <a:gd name="T2" fmla="*/ 1 w 3"/>
                <a:gd name="T3" fmla="*/ 2 h 2"/>
                <a:gd name="T4" fmla="*/ 3 w 3"/>
                <a:gd name="T5" fmla="*/ 1 h 2"/>
                <a:gd name="T6" fmla="*/ 1 w 3"/>
                <a:gd name="T7" fmla="*/ 1 h 2"/>
              </a:gdLst>
              <a:ahLst/>
              <a:cxnLst>
                <a:cxn ang="0">
                  <a:pos x="T0" y="T1"/>
                </a:cxn>
                <a:cxn ang="0">
                  <a:pos x="T2" y="T3"/>
                </a:cxn>
                <a:cxn ang="0">
                  <a:pos x="T4" y="T5"/>
                </a:cxn>
                <a:cxn ang="0">
                  <a:pos x="T6" y="T7"/>
                </a:cxn>
              </a:cxnLst>
              <a:rect l="0" t="0" r="r" b="b"/>
              <a:pathLst>
                <a:path w="3" h="2">
                  <a:moveTo>
                    <a:pt x="1" y="1"/>
                  </a:moveTo>
                  <a:cubicBezTo>
                    <a:pt x="0" y="1"/>
                    <a:pt x="0" y="2"/>
                    <a:pt x="1" y="2"/>
                  </a:cubicBezTo>
                  <a:cubicBezTo>
                    <a:pt x="3" y="2"/>
                    <a:pt x="3" y="1"/>
                    <a:pt x="3" y="1"/>
                  </a:cubicBezTo>
                  <a:cubicBezTo>
                    <a:pt x="3" y="0"/>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93" name="Freeform 874">
              <a:extLst>
                <a:ext uri="{FF2B5EF4-FFF2-40B4-BE49-F238E27FC236}">
                  <a16:creationId xmlns:a16="http://schemas.microsoft.com/office/drawing/2014/main" id="{9F12E0CC-55B5-4649-B8A5-3EAADB44F658}"/>
                </a:ext>
              </a:extLst>
            </p:cNvPr>
            <p:cNvSpPr>
              <a:spLocks/>
            </p:cNvSpPr>
            <p:nvPr/>
          </p:nvSpPr>
          <p:spPr bwMode="gray">
            <a:xfrm>
              <a:off x="9098267" y="1846072"/>
              <a:ext cx="9471" cy="5412"/>
            </a:xfrm>
            <a:custGeom>
              <a:avLst/>
              <a:gdLst>
                <a:gd name="T0" fmla="*/ 1 w 4"/>
                <a:gd name="T1" fmla="*/ 1 h 2"/>
                <a:gd name="T2" fmla="*/ 1 w 4"/>
                <a:gd name="T3" fmla="*/ 2 h 2"/>
                <a:gd name="T4" fmla="*/ 4 w 4"/>
                <a:gd name="T5" fmla="*/ 2 h 2"/>
                <a:gd name="T6" fmla="*/ 1 w 4"/>
                <a:gd name="T7" fmla="*/ 1 h 2"/>
              </a:gdLst>
              <a:ahLst/>
              <a:cxnLst>
                <a:cxn ang="0">
                  <a:pos x="T0" y="T1"/>
                </a:cxn>
                <a:cxn ang="0">
                  <a:pos x="T2" y="T3"/>
                </a:cxn>
                <a:cxn ang="0">
                  <a:pos x="T4" y="T5"/>
                </a:cxn>
                <a:cxn ang="0">
                  <a:pos x="T6" y="T7"/>
                </a:cxn>
              </a:cxnLst>
              <a:rect l="0" t="0" r="r" b="b"/>
              <a:pathLst>
                <a:path w="4" h="2">
                  <a:moveTo>
                    <a:pt x="1" y="1"/>
                  </a:moveTo>
                  <a:cubicBezTo>
                    <a:pt x="0" y="1"/>
                    <a:pt x="0" y="2"/>
                    <a:pt x="1" y="2"/>
                  </a:cubicBezTo>
                  <a:cubicBezTo>
                    <a:pt x="2" y="2"/>
                    <a:pt x="3" y="2"/>
                    <a:pt x="4" y="2"/>
                  </a:cubicBezTo>
                  <a:cubicBezTo>
                    <a:pt x="4" y="1"/>
                    <a:pt x="4"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94" name="Freeform 875">
              <a:extLst>
                <a:ext uri="{FF2B5EF4-FFF2-40B4-BE49-F238E27FC236}">
                  <a16:creationId xmlns:a16="http://schemas.microsoft.com/office/drawing/2014/main" id="{52EC03FF-6381-457A-8673-120FE79A5C67}"/>
                </a:ext>
              </a:extLst>
            </p:cNvPr>
            <p:cNvSpPr>
              <a:spLocks/>
            </p:cNvSpPr>
            <p:nvPr/>
          </p:nvSpPr>
          <p:spPr bwMode="gray">
            <a:xfrm>
              <a:off x="9110443" y="1846072"/>
              <a:ext cx="13530" cy="5412"/>
            </a:xfrm>
            <a:custGeom>
              <a:avLst/>
              <a:gdLst>
                <a:gd name="T0" fmla="*/ 3 w 5"/>
                <a:gd name="T1" fmla="*/ 0 h 2"/>
                <a:gd name="T2" fmla="*/ 2 w 5"/>
                <a:gd name="T3" fmla="*/ 2 h 2"/>
                <a:gd name="T4" fmla="*/ 3 w 5"/>
                <a:gd name="T5" fmla="*/ 0 h 2"/>
              </a:gdLst>
              <a:ahLst/>
              <a:cxnLst>
                <a:cxn ang="0">
                  <a:pos x="T0" y="T1"/>
                </a:cxn>
                <a:cxn ang="0">
                  <a:pos x="T2" y="T3"/>
                </a:cxn>
                <a:cxn ang="0">
                  <a:pos x="T4" y="T5"/>
                </a:cxn>
              </a:cxnLst>
              <a:rect l="0" t="0" r="r" b="b"/>
              <a:pathLst>
                <a:path w="5" h="2">
                  <a:moveTo>
                    <a:pt x="3" y="0"/>
                  </a:moveTo>
                  <a:cubicBezTo>
                    <a:pt x="2" y="1"/>
                    <a:pt x="0" y="2"/>
                    <a:pt x="2" y="2"/>
                  </a:cubicBezTo>
                  <a:cubicBezTo>
                    <a:pt x="3" y="2"/>
                    <a:pt x="5"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95" name="Freeform 876">
              <a:extLst>
                <a:ext uri="{FF2B5EF4-FFF2-40B4-BE49-F238E27FC236}">
                  <a16:creationId xmlns:a16="http://schemas.microsoft.com/office/drawing/2014/main" id="{E1386ECE-BAF9-4DB2-ABA4-7AC443D7C757}"/>
                </a:ext>
              </a:extLst>
            </p:cNvPr>
            <p:cNvSpPr>
              <a:spLocks/>
            </p:cNvSpPr>
            <p:nvPr/>
          </p:nvSpPr>
          <p:spPr bwMode="gray">
            <a:xfrm>
              <a:off x="9123973" y="1855543"/>
              <a:ext cx="9471" cy="5412"/>
            </a:xfrm>
            <a:custGeom>
              <a:avLst/>
              <a:gdLst>
                <a:gd name="T0" fmla="*/ 1 w 4"/>
                <a:gd name="T1" fmla="*/ 0 h 2"/>
                <a:gd name="T2" fmla="*/ 2 w 4"/>
                <a:gd name="T3" fmla="*/ 1 h 2"/>
                <a:gd name="T4" fmla="*/ 1 w 4"/>
                <a:gd name="T5" fmla="*/ 0 h 2"/>
              </a:gdLst>
              <a:ahLst/>
              <a:cxnLst>
                <a:cxn ang="0">
                  <a:pos x="T0" y="T1"/>
                </a:cxn>
                <a:cxn ang="0">
                  <a:pos x="T2" y="T3"/>
                </a:cxn>
                <a:cxn ang="0">
                  <a:pos x="T4" y="T5"/>
                </a:cxn>
              </a:cxnLst>
              <a:rect l="0" t="0" r="r" b="b"/>
              <a:pathLst>
                <a:path w="4" h="2">
                  <a:moveTo>
                    <a:pt x="1" y="0"/>
                  </a:moveTo>
                  <a:cubicBezTo>
                    <a:pt x="0" y="0"/>
                    <a:pt x="0" y="1"/>
                    <a:pt x="2" y="1"/>
                  </a:cubicBezTo>
                  <a:cubicBezTo>
                    <a:pt x="3" y="2"/>
                    <a:pt x="4"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96" name="Freeform 877">
              <a:extLst>
                <a:ext uri="{FF2B5EF4-FFF2-40B4-BE49-F238E27FC236}">
                  <a16:creationId xmlns:a16="http://schemas.microsoft.com/office/drawing/2014/main" id="{692B7046-BA69-40FC-8DF4-449E9680490F}"/>
                </a:ext>
              </a:extLst>
            </p:cNvPr>
            <p:cNvSpPr>
              <a:spLocks/>
            </p:cNvSpPr>
            <p:nvPr/>
          </p:nvSpPr>
          <p:spPr bwMode="gray">
            <a:xfrm>
              <a:off x="9123973" y="1846072"/>
              <a:ext cx="6765" cy="5412"/>
            </a:xfrm>
            <a:custGeom>
              <a:avLst/>
              <a:gdLst>
                <a:gd name="T0" fmla="*/ 1 w 3"/>
                <a:gd name="T1" fmla="*/ 0 h 2"/>
                <a:gd name="T2" fmla="*/ 1 w 3"/>
                <a:gd name="T3" fmla="*/ 2 h 2"/>
                <a:gd name="T4" fmla="*/ 1 w 3"/>
                <a:gd name="T5" fmla="*/ 0 h 2"/>
              </a:gdLst>
              <a:ahLst/>
              <a:cxnLst>
                <a:cxn ang="0">
                  <a:pos x="T0" y="T1"/>
                </a:cxn>
                <a:cxn ang="0">
                  <a:pos x="T2" y="T3"/>
                </a:cxn>
                <a:cxn ang="0">
                  <a:pos x="T4" y="T5"/>
                </a:cxn>
              </a:cxnLst>
              <a:rect l="0" t="0" r="r" b="b"/>
              <a:pathLst>
                <a:path w="3" h="2">
                  <a:moveTo>
                    <a:pt x="1" y="0"/>
                  </a:moveTo>
                  <a:cubicBezTo>
                    <a:pt x="0" y="1"/>
                    <a:pt x="0" y="2"/>
                    <a:pt x="1" y="2"/>
                  </a:cubicBezTo>
                  <a:cubicBezTo>
                    <a:pt x="2" y="1"/>
                    <a:pt x="3"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97" name="Freeform 878">
              <a:extLst>
                <a:ext uri="{FF2B5EF4-FFF2-40B4-BE49-F238E27FC236}">
                  <a16:creationId xmlns:a16="http://schemas.microsoft.com/office/drawing/2014/main" id="{7AAB2812-675F-444F-BD95-9DA87494E84A}"/>
                </a:ext>
              </a:extLst>
            </p:cNvPr>
            <p:cNvSpPr>
              <a:spLocks/>
            </p:cNvSpPr>
            <p:nvPr/>
          </p:nvSpPr>
          <p:spPr bwMode="gray">
            <a:xfrm>
              <a:off x="9126679" y="1812248"/>
              <a:ext cx="105532" cy="40589"/>
            </a:xfrm>
            <a:custGeom>
              <a:avLst/>
              <a:gdLst>
                <a:gd name="T0" fmla="*/ 1 w 41"/>
                <a:gd name="T1" fmla="*/ 12 h 16"/>
                <a:gd name="T2" fmla="*/ 1 w 41"/>
                <a:gd name="T3" fmla="*/ 12 h 16"/>
                <a:gd name="T4" fmla="*/ 3 w 41"/>
                <a:gd name="T5" fmla="*/ 13 h 16"/>
                <a:gd name="T6" fmla="*/ 3 w 41"/>
                <a:gd name="T7" fmla="*/ 12 h 16"/>
                <a:gd name="T8" fmla="*/ 5 w 41"/>
                <a:gd name="T9" fmla="*/ 11 h 16"/>
                <a:gd name="T10" fmla="*/ 6 w 41"/>
                <a:gd name="T11" fmla="*/ 13 h 16"/>
                <a:gd name="T12" fmla="*/ 8 w 41"/>
                <a:gd name="T13" fmla="*/ 12 h 16"/>
                <a:gd name="T14" fmla="*/ 10 w 41"/>
                <a:gd name="T15" fmla="*/ 14 h 16"/>
                <a:gd name="T16" fmla="*/ 13 w 41"/>
                <a:gd name="T17" fmla="*/ 15 h 16"/>
                <a:gd name="T18" fmla="*/ 15 w 41"/>
                <a:gd name="T19" fmla="*/ 15 h 16"/>
                <a:gd name="T20" fmla="*/ 18 w 41"/>
                <a:gd name="T21" fmla="*/ 14 h 16"/>
                <a:gd name="T22" fmla="*/ 20 w 41"/>
                <a:gd name="T23" fmla="*/ 15 h 16"/>
                <a:gd name="T24" fmla="*/ 25 w 41"/>
                <a:gd name="T25" fmla="*/ 14 h 16"/>
                <a:gd name="T26" fmla="*/ 28 w 41"/>
                <a:gd name="T27" fmla="*/ 16 h 16"/>
                <a:gd name="T28" fmla="*/ 34 w 41"/>
                <a:gd name="T29" fmla="*/ 14 h 16"/>
                <a:gd name="T30" fmla="*/ 39 w 41"/>
                <a:gd name="T31" fmla="*/ 13 h 16"/>
                <a:gd name="T32" fmla="*/ 41 w 41"/>
                <a:gd name="T33" fmla="*/ 10 h 16"/>
                <a:gd name="T34" fmla="*/ 38 w 41"/>
                <a:gd name="T35" fmla="*/ 9 h 16"/>
                <a:gd name="T36" fmla="*/ 35 w 41"/>
                <a:gd name="T37" fmla="*/ 8 h 16"/>
                <a:gd name="T38" fmla="*/ 36 w 41"/>
                <a:gd name="T39" fmla="*/ 8 h 16"/>
                <a:gd name="T40" fmla="*/ 37 w 41"/>
                <a:gd name="T41" fmla="*/ 6 h 16"/>
                <a:gd name="T42" fmla="*/ 35 w 41"/>
                <a:gd name="T43" fmla="*/ 3 h 16"/>
                <a:gd name="T44" fmla="*/ 36 w 41"/>
                <a:gd name="T45" fmla="*/ 1 h 16"/>
                <a:gd name="T46" fmla="*/ 32 w 41"/>
                <a:gd name="T47" fmla="*/ 1 h 16"/>
                <a:gd name="T48" fmla="*/ 29 w 41"/>
                <a:gd name="T49" fmla="*/ 0 h 16"/>
                <a:gd name="T50" fmla="*/ 26 w 41"/>
                <a:gd name="T51" fmla="*/ 1 h 16"/>
                <a:gd name="T52" fmla="*/ 26 w 41"/>
                <a:gd name="T53" fmla="*/ 3 h 16"/>
                <a:gd name="T54" fmla="*/ 23 w 41"/>
                <a:gd name="T55" fmla="*/ 3 h 16"/>
                <a:gd name="T56" fmla="*/ 23 w 41"/>
                <a:gd name="T57" fmla="*/ 5 h 16"/>
                <a:gd name="T58" fmla="*/ 23 w 41"/>
                <a:gd name="T59" fmla="*/ 2 h 16"/>
                <a:gd name="T60" fmla="*/ 21 w 41"/>
                <a:gd name="T61" fmla="*/ 1 h 16"/>
                <a:gd name="T62" fmla="*/ 18 w 41"/>
                <a:gd name="T63" fmla="*/ 1 h 16"/>
                <a:gd name="T64" fmla="*/ 14 w 41"/>
                <a:gd name="T65" fmla="*/ 3 h 16"/>
                <a:gd name="T66" fmla="*/ 10 w 41"/>
                <a:gd name="T67" fmla="*/ 3 h 16"/>
                <a:gd name="T68" fmla="*/ 8 w 41"/>
                <a:gd name="T69" fmla="*/ 5 h 16"/>
                <a:gd name="T70" fmla="*/ 5 w 41"/>
                <a:gd name="T71" fmla="*/ 6 h 16"/>
                <a:gd name="T72" fmla="*/ 6 w 41"/>
                <a:gd name="T73" fmla="*/ 7 h 16"/>
                <a:gd name="T74" fmla="*/ 6 w 41"/>
                <a:gd name="T75" fmla="*/ 8 h 16"/>
                <a:gd name="T76" fmla="*/ 4 w 41"/>
                <a:gd name="T77" fmla="*/ 9 h 16"/>
                <a:gd name="T78" fmla="*/ 1 w 41"/>
                <a:gd name="T7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16">
                  <a:moveTo>
                    <a:pt x="1" y="12"/>
                  </a:moveTo>
                  <a:cubicBezTo>
                    <a:pt x="0" y="12"/>
                    <a:pt x="1" y="12"/>
                    <a:pt x="1" y="12"/>
                  </a:cubicBezTo>
                  <a:cubicBezTo>
                    <a:pt x="2" y="12"/>
                    <a:pt x="2" y="12"/>
                    <a:pt x="3" y="13"/>
                  </a:cubicBezTo>
                  <a:cubicBezTo>
                    <a:pt x="3" y="15"/>
                    <a:pt x="3" y="13"/>
                    <a:pt x="3" y="12"/>
                  </a:cubicBezTo>
                  <a:cubicBezTo>
                    <a:pt x="3" y="12"/>
                    <a:pt x="4" y="11"/>
                    <a:pt x="5" y="11"/>
                  </a:cubicBezTo>
                  <a:cubicBezTo>
                    <a:pt x="6" y="12"/>
                    <a:pt x="5" y="13"/>
                    <a:pt x="6" y="13"/>
                  </a:cubicBezTo>
                  <a:cubicBezTo>
                    <a:pt x="7" y="12"/>
                    <a:pt x="7" y="10"/>
                    <a:pt x="8" y="12"/>
                  </a:cubicBezTo>
                  <a:cubicBezTo>
                    <a:pt x="9" y="13"/>
                    <a:pt x="9" y="15"/>
                    <a:pt x="10" y="14"/>
                  </a:cubicBezTo>
                  <a:cubicBezTo>
                    <a:pt x="11" y="14"/>
                    <a:pt x="12" y="14"/>
                    <a:pt x="13" y="15"/>
                  </a:cubicBezTo>
                  <a:cubicBezTo>
                    <a:pt x="13" y="16"/>
                    <a:pt x="14" y="15"/>
                    <a:pt x="15" y="15"/>
                  </a:cubicBezTo>
                  <a:cubicBezTo>
                    <a:pt x="16" y="15"/>
                    <a:pt x="17" y="13"/>
                    <a:pt x="18" y="14"/>
                  </a:cubicBezTo>
                  <a:cubicBezTo>
                    <a:pt x="18" y="16"/>
                    <a:pt x="19" y="15"/>
                    <a:pt x="20" y="15"/>
                  </a:cubicBezTo>
                  <a:cubicBezTo>
                    <a:pt x="21" y="15"/>
                    <a:pt x="24" y="14"/>
                    <a:pt x="25" y="14"/>
                  </a:cubicBezTo>
                  <a:cubicBezTo>
                    <a:pt x="25" y="15"/>
                    <a:pt x="27" y="16"/>
                    <a:pt x="28" y="16"/>
                  </a:cubicBezTo>
                  <a:cubicBezTo>
                    <a:pt x="30" y="16"/>
                    <a:pt x="32" y="15"/>
                    <a:pt x="34" y="14"/>
                  </a:cubicBezTo>
                  <a:cubicBezTo>
                    <a:pt x="36" y="14"/>
                    <a:pt x="38" y="13"/>
                    <a:pt x="39" y="13"/>
                  </a:cubicBezTo>
                  <a:cubicBezTo>
                    <a:pt x="41" y="13"/>
                    <a:pt x="41" y="11"/>
                    <a:pt x="41" y="10"/>
                  </a:cubicBezTo>
                  <a:cubicBezTo>
                    <a:pt x="41" y="9"/>
                    <a:pt x="39" y="9"/>
                    <a:pt x="38" y="9"/>
                  </a:cubicBezTo>
                  <a:cubicBezTo>
                    <a:pt x="38" y="9"/>
                    <a:pt x="36" y="9"/>
                    <a:pt x="35" y="8"/>
                  </a:cubicBezTo>
                  <a:cubicBezTo>
                    <a:pt x="34" y="8"/>
                    <a:pt x="35" y="8"/>
                    <a:pt x="36" y="8"/>
                  </a:cubicBezTo>
                  <a:cubicBezTo>
                    <a:pt x="38" y="8"/>
                    <a:pt x="37" y="7"/>
                    <a:pt x="37" y="6"/>
                  </a:cubicBezTo>
                  <a:cubicBezTo>
                    <a:pt x="36" y="4"/>
                    <a:pt x="35" y="4"/>
                    <a:pt x="35" y="3"/>
                  </a:cubicBezTo>
                  <a:cubicBezTo>
                    <a:pt x="35" y="2"/>
                    <a:pt x="36" y="2"/>
                    <a:pt x="36" y="1"/>
                  </a:cubicBezTo>
                  <a:cubicBezTo>
                    <a:pt x="35" y="1"/>
                    <a:pt x="33" y="1"/>
                    <a:pt x="32" y="1"/>
                  </a:cubicBezTo>
                  <a:cubicBezTo>
                    <a:pt x="31" y="0"/>
                    <a:pt x="30" y="0"/>
                    <a:pt x="29" y="0"/>
                  </a:cubicBezTo>
                  <a:cubicBezTo>
                    <a:pt x="28" y="0"/>
                    <a:pt x="26" y="0"/>
                    <a:pt x="26" y="1"/>
                  </a:cubicBezTo>
                  <a:cubicBezTo>
                    <a:pt x="26" y="2"/>
                    <a:pt x="26" y="3"/>
                    <a:pt x="26" y="3"/>
                  </a:cubicBezTo>
                  <a:cubicBezTo>
                    <a:pt x="25" y="2"/>
                    <a:pt x="24" y="3"/>
                    <a:pt x="23" y="3"/>
                  </a:cubicBezTo>
                  <a:cubicBezTo>
                    <a:pt x="23" y="4"/>
                    <a:pt x="23" y="5"/>
                    <a:pt x="23" y="5"/>
                  </a:cubicBezTo>
                  <a:cubicBezTo>
                    <a:pt x="22" y="6"/>
                    <a:pt x="23" y="3"/>
                    <a:pt x="23" y="2"/>
                  </a:cubicBezTo>
                  <a:cubicBezTo>
                    <a:pt x="23" y="1"/>
                    <a:pt x="22" y="1"/>
                    <a:pt x="21" y="1"/>
                  </a:cubicBezTo>
                  <a:cubicBezTo>
                    <a:pt x="20" y="1"/>
                    <a:pt x="19" y="2"/>
                    <a:pt x="18" y="1"/>
                  </a:cubicBezTo>
                  <a:cubicBezTo>
                    <a:pt x="17" y="1"/>
                    <a:pt x="16" y="2"/>
                    <a:pt x="14" y="3"/>
                  </a:cubicBezTo>
                  <a:cubicBezTo>
                    <a:pt x="13" y="3"/>
                    <a:pt x="12" y="3"/>
                    <a:pt x="10" y="3"/>
                  </a:cubicBezTo>
                  <a:cubicBezTo>
                    <a:pt x="9" y="4"/>
                    <a:pt x="9" y="5"/>
                    <a:pt x="8" y="5"/>
                  </a:cubicBezTo>
                  <a:cubicBezTo>
                    <a:pt x="7" y="5"/>
                    <a:pt x="7" y="5"/>
                    <a:pt x="5" y="6"/>
                  </a:cubicBezTo>
                  <a:cubicBezTo>
                    <a:pt x="4" y="7"/>
                    <a:pt x="5" y="7"/>
                    <a:pt x="6" y="7"/>
                  </a:cubicBezTo>
                  <a:cubicBezTo>
                    <a:pt x="7" y="7"/>
                    <a:pt x="7" y="8"/>
                    <a:pt x="6" y="8"/>
                  </a:cubicBezTo>
                  <a:cubicBezTo>
                    <a:pt x="5" y="9"/>
                    <a:pt x="5" y="8"/>
                    <a:pt x="4" y="9"/>
                  </a:cubicBezTo>
                  <a:cubicBezTo>
                    <a:pt x="3" y="10"/>
                    <a:pt x="3" y="11"/>
                    <a:pt x="1" y="1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98" name="Freeform 879">
              <a:extLst>
                <a:ext uri="{FF2B5EF4-FFF2-40B4-BE49-F238E27FC236}">
                  <a16:creationId xmlns:a16="http://schemas.microsoft.com/office/drawing/2014/main" id="{26C5C0C4-3E55-49DA-9B5F-4626028B7F8F}"/>
                </a:ext>
              </a:extLst>
            </p:cNvPr>
            <p:cNvSpPr>
              <a:spLocks/>
            </p:cNvSpPr>
            <p:nvPr/>
          </p:nvSpPr>
          <p:spPr bwMode="gray">
            <a:xfrm>
              <a:off x="9159151" y="1881250"/>
              <a:ext cx="5412" cy="5412"/>
            </a:xfrm>
            <a:custGeom>
              <a:avLst/>
              <a:gdLst>
                <a:gd name="T0" fmla="*/ 1 w 2"/>
                <a:gd name="T1" fmla="*/ 0 h 2"/>
                <a:gd name="T2" fmla="*/ 1 w 2"/>
                <a:gd name="T3" fmla="*/ 1 h 2"/>
                <a:gd name="T4" fmla="*/ 1 w 2"/>
                <a:gd name="T5" fmla="*/ 0 h 2"/>
              </a:gdLst>
              <a:ahLst/>
              <a:cxnLst>
                <a:cxn ang="0">
                  <a:pos x="T0" y="T1"/>
                </a:cxn>
                <a:cxn ang="0">
                  <a:pos x="T2" y="T3"/>
                </a:cxn>
                <a:cxn ang="0">
                  <a:pos x="T4" y="T5"/>
                </a:cxn>
              </a:cxnLst>
              <a:rect l="0" t="0" r="r" b="b"/>
              <a:pathLst>
                <a:path w="2" h="2">
                  <a:moveTo>
                    <a:pt x="1" y="0"/>
                  </a:moveTo>
                  <a:cubicBezTo>
                    <a:pt x="1" y="0"/>
                    <a:pt x="0" y="1"/>
                    <a:pt x="1" y="1"/>
                  </a:cubicBezTo>
                  <a:cubicBezTo>
                    <a:pt x="2" y="2"/>
                    <a:pt x="2"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2999" name="Freeform 880">
              <a:extLst>
                <a:ext uri="{FF2B5EF4-FFF2-40B4-BE49-F238E27FC236}">
                  <a16:creationId xmlns:a16="http://schemas.microsoft.com/office/drawing/2014/main" id="{AE3CC7E6-8C4D-42DD-A23E-743FFD35F627}"/>
                </a:ext>
              </a:extLst>
            </p:cNvPr>
            <p:cNvSpPr>
              <a:spLocks/>
            </p:cNvSpPr>
            <p:nvPr/>
          </p:nvSpPr>
          <p:spPr bwMode="gray">
            <a:xfrm>
              <a:off x="9220035" y="1814954"/>
              <a:ext cx="4059" cy="6765"/>
            </a:xfrm>
            <a:custGeom>
              <a:avLst/>
              <a:gdLst>
                <a:gd name="T0" fmla="*/ 1 w 2"/>
                <a:gd name="T1" fmla="*/ 1 h 3"/>
                <a:gd name="T2" fmla="*/ 0 w 2"/>
                <a:gd name="T3" fmla="*/ 2 h 3"/>
                <a:gd name="T4" fmla="*/ 2 w 2"/>
                <a:gd name="T5" fmla="*/ 2 h 3"/>
                <a:gd name="T6" fmla="*/ 1 w 2"/>
                <a:gd name="T7" fmla="*/ 1 h 3"/>
              </a:gdLst>
              <a:ahLst/>
              <a:cxnLst>
                <a:cxn ang="0">
                  <a:pos x="T0" y="T1"/>
                </a:cxn>
                <a:cxn ang="0">
                  <a:pos x="T2" y="T3"/>
                </a:cxn>
                <a:cxn ang="0">
                  <a:pos x="T4" y="T5"/>
                </a:cxn>
                <a:cxn ang="0">
                  <a:pos x="T6" y="T7"/>
                </a:cxn>
              </a:cxnLst>
              <a:rect l="0" t="0" r="r" b="b"/>
              <a:pathLst>
                <a:path w="2" h="3">
                  <a:moveTo>
                    <a:pt x="1" y="1"/>
                  </a:moveTo>
                  <a:cubicBezTo>
                    <a:pt x="0" y="1"/>
                    <a:pt x="0" y="1"/>
                    <a:pt x="0" y="2"/>
                  </a:cubicBezTo>
                  <a:cubicBezTo>
                    <a:pt x="1" y="3"/>
                    <a:pt x="1" y="2"/>
                    <a:pt x="2" y="2"/>
                  </a:cubicBezTo>
                  <a:cubicBezTo>
                    <a:pt x="2"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00" name="Freeform 881">
              <a:extLst>
                <a:ext uri="{FF2B5EF4-FFF2-40B4-BE49-F238E27FC236}">
                  <a16:creationId xmlns:a16="http://schemas.microsoft.com/office/drawing/2014/main" id="{AD916323-8FE7-41C9-80A8-107022973992}"/>
                </a:ext>
              </a:extLst>
            </p:cNvPr>
            <p:cNvSpPr>
              <a:spLocks/>
            </p:cNvSpPr>
            <p:nvPr/>
          </p:nvSpPr>
          <p:spPr bwMode="gray">
            <a:xfrm>
              <a:off x="9113149" y="1923192"/>
              <a:ext cx="8118" cy="10824"/>
            </a:xfrm>
            <a:custGeom>
              <a:avLst/>
              <a:gdLst>
                <a:gd name="T0" fmla="*/ 2 w 3"/>
                <a:gd name="T1" fmla="*/ 1 h 4"/>
                <a:gd name="T2" fmla="*/ 1 w 3"/>
                <a:gd name="T3" fmla="*/ 4 h 4"/>
                <a:gd name="T4" fmla="*/ 3 w 3"/>
                <a:gd name="T5" fmla="*/ 2 h 4"/>
                <a:gd name="T6" fmla="*/ 2 w 3"/>
                <a:gd name="T7" fmla="*/ 1 h 4"/>
              </a:gdLst>
              <a:ahLst/>
              <a:cxnLst>
                <a:cxn ang="0">
                  <a:pos x="T0" y="T1"/>
                </a:cxn>
                <a:cxn ang="0">
                  <a:pos x="T2" y="T3"/>
                </a:cxn>
                <a:cxn ang="0">
                  <a:pos x="T4" y="T5"/>
                </a:cxn>
                <a:cxn ang="0">
                  <a:pos x="T6" y="T7"/>
                </a:cxn>
              </a:cxnLst>
              <a:rect l="0" t="0" r="r" b="b"/>
              <a:pathLst>
                <a:path w="3" h="4">
                  <a:moveTo>
                    <a:pt x="2" y="1"/>
                  </a:moveTo>
                  <a:cubicBezTo>
                    <a:pt x="1" y="1"/>
                    <a:pt x="0" y="3"/>
                    <a:pt x="1" y="4"/>
                  </a:cubicBezTo>
                  <a:cubicBezTo>
                    <a:pt x="2" y="4"/>
                    <a:pt x="3" y="3"/>
                    <a:pt x="3" y="2"/>
                  </a:cubicBezTo>
                  <a:cubicBezTo>
                    <a:pt x="3" y="1"/>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01" name="Freeform 882">
              <a:extLst>
                <a:ext uri="{FF2B5EF4-FFF2-40B4-BE49-F238E27FC236}">
                  <a16:creationId xmlns:a16="http://schemas.microsoft.com/office/drawing/2014/main" id="{9483C87B-9741-4B3C-A9B5-9AF88D967A86}"/>
                </a:ext>
              </a:extLst>
            </p:cNvPr>
            <p:cNvSpPr>
              <a:spLocks/>
            </p:cNvSpPr>
            <p:nvPr/>
          </p:nvSpPr>
          <p:spPr bwMode="gray">
            <a:xfrm>
              <a:off x="9126679" y="1931310"/>
              <a:ext cx="6765" cy="2706"/>
            </a:xfrm>
            <a:custGeom>
              <a:avLst/>
              <a:gdLst>
                <a:gd name="T0" fmla="*/ 1 w 3"/>
                <a:gd name="T1" fmla="*/ 0 h 1"/>
                <a:gd name="T2" fmla="*/ 1 w 3"/>
                <a:gd name="T3" fmla="*/ 1 h 1"/>
                <a:gd name="T4" fmla="*/ 1 w 3"/>
                <a:gd name="T5" fmla="*/ 0 h 1"/>
              </a:gdLst>
              <a:ahLst/>
              <a:cxnLst>
                <a:cxn ang="0">
                  <a:pos x="T0" y="T1"/>
                </a:cxn>
                <a:cxn ang="0">
                  <a:pos x="T2" y="T3"/>
                </a:cxn>
                <a:cxn ang="0">
                  <a:pos x="T4" y="T5"/>
                </a:cxn>
              </a:cxnLst>
              <a:rect l="0" t="0" r="r" b="b"/>
              <a:pathLst>
                <a:path w="3" h="1">
                  <a:moveTo>
                    <a:pt x="1" y="0"/>
                  </a:moveTo>
                  <a:cubicBezTo>
                    <a:pt x="0" y="0"/>
                    <a:pt x="0" y="1"/>
                    <a:pt x="1" y="1"/>
                  </a:cubicBezTo>
                  <a:cubicBezTo>
                    <a:pt x="2" y="1"/>
                    <a:pt x="3"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02" name="Freeform 883">
              <a:extLst>
                <a:ext uri="{FF2B5EF4-FFF2-40B4-BE49-F238E27FC236}">
                  <a16:creationId xmlns:a16="http://schemas.microsoft.com/office/drawing/2014/main" id="{B366017B-88A5-4FCE-B399-C29FED198A26}"/>
                </a:ext>
              </a:extLst>
            </p:cNvPr>
            <p:cNvSpPr>
              <a:spLocks/>
            </p:cNvSpPr>
            <p:nvPr/>
          </p:nvSpPr>
          <p:spPr bwMode="gray">
            <a:xfrm>
              <a:off x="9107738" y="1934016"/>
              <a:ext cx="8118" cy="8118"/>
            </a:xfrm>
            <a:custGeom>
              <a:avLst/>
              <a:gdLst>
                <a:gd name="T0" fmla="*/ 2 w 3"/>
                <a:gd name="T1" fmla="*/ 0 h 3"/>
                <a:gd name="T2" fmla="*/ 1 w 3"/>
                <a:gd name="T3" fmla="*/ 2 h 3"/>
                <a:gd name="T4" fmla="*/ 2 w 3"/>
                <a:gd name="T5" fmla="*/ 0 h 3"/>
              </a:gdLst>
              <a:ahLst/>
              <a:cxnLst>
                <a:cxn ang="0">
                  <a:pos x="T0" y="T1"/>
                </a:cxn>
                <a:cxn ang="0">
                  <a:pos x="T2" y="T3"/>
                </a:cxn>
                <a:cxn ang="0">
                  <a:pos x="T4" y="T5"/>
                </a:cxn>
              </a:cxnLst>
              <a:rect l="0" t="0" r="r" b="b"/>
              <a:pathLst>
                <a:path w="3" h="3">
                  <a:moveTo>
                    <a:pt x="2" y="0"/>
                  </a:moveTo>
                  <a:cubicBezTo>
                    <a:pt x="1" y="1"/>
                    <a:pt x="0" y="3"/>
                    <a:pt x="1" y="2"/>
                  </a:cubicBezTo>
                  <a:cubicBezTo>
                    <a:pt x="2" y="2"/>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03" name="Freeform 884">
              <a:extLst>
                <a:ext uri="{FF2B5EF4-FFF2-40B4-BE49-F238E27FC236}">
                  <a16:creationId xmlns:a16="http://schemas.microsoft.com/office/drawing/2014/main" id="{D4019C3D-5CAE-4535-8D60-3A72443C1EA1}"/>
                </a:ext>
              </a:extLst>
            </p:cNvPr>
            <p:cNvSpPr>
              <a:spLocks/>
            </p:cNvSpPr>
            <p:nvPr/>
          </p:nvSpPr>
          <p:spPr bwMode="gray">
            <a:xfrm>
              <a:off x="9188916" y="1962428"/>
              <a:ext cx="4059" cy="9471"/>
            </a:xfrm>
            <a:custGeom>
              <a:avLst/>
              <a:gdLst>
                <a:gd name="T0" fmla="*/ 2 w 2"/>
                <a:gd name="T1" fmla="*/ 0 h 4"/>
                <a:gd name="T2" fmla="*/ 0 w 2"/>
                <a:gd name="T3" fmla="*/ 2 h 4"/>
                <a:gd name="T4" fmla="*/ 2 w 2"/>
                <a:gd name="T5" fmla="*/ 2 h 4"/>
                <a:gd name="T6" fmla="*/ 2 w 2"/>
                <a:gd name="T7" fmla="*/ 0 h 4"/>
              </a:gdLst>
              <a:ahLst/>
              <a:cxnLst>
                <a:cxn ang="0">
                  <a:pos x="T0" y="T1"/>
                </a:cxn>
                <a:cxn ang="0">
                  <a:pos x="T2" y="T3"/>
                </a:cxn>
                <a:cxn ang="0">
                  <a:pos x="T4" y="T5"/>
                </a:cxn>
                <a:cxn ang="0">
                  <a:pos x="T6" y="T7"/>
                </a:cxn>
              </a:cxnLst>
              <a:rect l="0" t="0" r="r" b="b"/>
              <a:pathLst>
                <a:path w="2" h="4">
                  <a:moveTo>
                    <a:pt x="2" y="0"/>
                  </a:moveTo>
                  <a:cubicBezTo>
                    <a:pt x="0" y="1"/>
                    <a:pt x="0" y="1"/>
                    <a:pt x="0" y="2"/>
                  </a:cubicBezTo>
                  <a:cubicBezTo>
                    <a:pt x="1" y="4"/>
                    <a:pt x="1" y="3"/>
                    <a:pt x="2" y="2"/>
                  </a:cubicBezTo>
                  <a:cubicBezTo>
                    <a:pt x="2" y="2"/>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04" name="Freeform 885">
              <a:extLst>
                <a:ext uri="{FF2B5EF4-FFF2-40B4-BE49-F238E27FC236}">
                  <a16:creationId xmlns:a16="http://schemas.microsoft.com/office/drawing/2014/main" id="{31089626-C54A-4561-8AB4-9905951DC726}"/>
                </a:ext>
              </a:extLst>
            </p:cNvPr>
            <p:cNvSpPr>
              <a:spLocks/>
            </p:cNvSpPr>
            <p:nvPr/>
          </p:nvSpPr>
          <p:spPr bwMode="gray">
            <a:xfrm>
              <a:off x="9188916" y="1939428"/>
              <a:ext cx="9471" cy="2706"/>
            </a:xfrm>
            <a:custGeom>
              <a:avLst/>
              <a:gdLst>
                <a:gd name="T0" fmla="*/ 3 w 4"/>
                <a:gd name="T1" fmla="*/ 0 h 1"/>
                <a:gd name="T2" fmla="*/ 2 w 4"/>
                <a:gd name="T3" fmla="*/ 1 h 1"/>
                <a:gd name="T4" fmla="*/ 3 w 4"/>
                <a:gd name="T5" fmla="*/ 0 h 1"/>
              </a:gdLst>
              <a:ahLst/>
              <a:cxnLst>
                <a:cxn ang="0">
                  <a:pos x="T0" y="T1"/>
                </a:cxn>
                <a:cxn ang="0">
                  <a:pos x="T2" y="T3"/>
                </a:cxn>
                <a:cxn ang="0">
                  <a:pos x="T4" y="T5"/>
                </a:cxn>
              </a:cxnLst>
              <a:rect l="0" t="0" r="r" b="b"/>
              <a:pathLst>
                <a:path w="4" h="1">
                  <a:moveTo>
                    <a:pt x="3" y="0"/>
                  </a:moveTo>
                  <a:cubicBezTo>
                    <a:pt x="2" y="0"/>
                    <a:pt x="0" y="1"/>
                    <a:pt x="2" y="1"/>
                  </a:cubicBezTo>
                  <a:cubicBezTo>
                    <a:pt x="4" y="1"/>
                    <a:pt x="4"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05" name="Freeform 886">
              <a:extLst>
                <a:ext uri="{FF2B5EF4-FFF2-40B4-BE49-F238E27FC236}">
                  <a16:creationId xmlns:a16="http://schemas.microsoft.com/office/drawing/2014/main" id="{B194A941-9946-4FFD-A30F-E3A74C69FA03}"/>
                </a:ext>
              </a:extLst>
            </p:cNvPr>
            <p:cNvSpPr>
              <a:spLocks/>
            </p:cNvSpPr>
            <p:nvPr/>
          </p:nvSpPr>
          <p:spPr bwMode="gray">
            <a:xfrm>
              <a:off x="9206505" y="1931310"/>
              <a:ext cx="5412" cy="541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1"/>
                    <a:pt x="1" y="2"/>
                  </a:cubicBezTo>
                  <a:cubicBezTo>
                    <a:pt x="2" y="2"/>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06" name="Freeform 887">
              <a:extLst>
                <a:ext uri="{FF2B5EF4-FFF2-40B4-BE49-F238E27FC236}">
                  <a16:creationId xmlns:a16="http://schemas.microsoft.com/office/drawing/2014/main" id="{EA2B9C4A-F201-4905-B8C6-FF4FF9BC6C69}"/>
                </a:ext>
              </a:extLst>
            </p:cNvPr>
            <p:cNvSpPr>
              <a:spLocks/>
            </p:cNvSpPr>
            <p:nvPr/>
          </p:nvSpPr>
          <p:spPr bwMode="gray">
            <a:xfrm>
              <a:off x="9214623" y="1928604"/>
              <a:ext cx="5412" cy="5412"/>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0" y="1"/>
                    <a:pt x="0" y="2"/>
                    <a:pt x="1" y="2"/>
                  </a:cubicBezTo>
                  <a:cubicBezTo>
                    <a:pt x="2"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07" name="Freeform 888">
              <a:extLst>
                <a:ext uri="{FF2B5EF4-FFF2-40B4-BE49-F238E27FC236}">
                  <a16:creationId xmlns:a16="http://schemas.microsoft.com/office/drawing/2014/main" id="{FD4C4CBB-2275-4B28-AA53-A9CD0053F0E3}"/>
                </a:ext>
              </a:extLst>
            </p:cNvPr>
            <p:cNvSpPr>
              <a:spLocks/>
            </p:cNvSpPr>
            <p:nvPr/>
          </p:nvSpPr>
          <p:spPr bwMode="gray">
            <a:xfrm>
              <a:off x="9220035" y="1925898"/>
              <a:ext cx="9471" cy="8118"/>
            </a:xfrm>
            <a:custGeom>
              <a:avLst/>
              <a:gdLst>
                <a:gd name="T0" fmla="*/ 3 w 4"/>
                <a:gd name="T1" fmla="*/ 0 h 3"/>
                <a:gd name="T2" fmla="*/ 1 w 4"/>
                <a:gd name="T3" fmla="*/ 2 h 3"/>
                <a:gd name="T4" fmla="*/ 3 w 4"/>
                <a:gd name="T5" fmla="*/ 2 h 3"/>
                <a:gd name="T6" fmla="*/ 3 w 4"/>
                <a:gd name="T7" fmla="*/ 0 h 3"/>
              </a:gdLst>
              <a:ahLst/>
              <a:cxnLst>
                <a:cxn ang="0">
                  <a:pos x="T0" y="T1"/>
                </a:cxn>
                <a:cxn ang="0">
                  <a:pos x="T2" y="T3"/>
                </a:cxn>
                <a:cxn ang="0">
                  <a:pos x="T4" y="T5"/>
                </a:cxn>
                <a:cxn ang="0">
                  <a:pos x="T6" y="T7"/>
                </a:cxn>
              </a:cxnLst>
              <a:rect l="0" t="0" r="r" b="b"/>
              <a:pathLst>
                <a:path w="4" h="3">
                  <a:moveTo>
                    <a:pt x="3" y="0"/>
                  </a:moveTo>
                  <a:cubicBezTo>
                    <a:pt x="2" y="1"/>
                    <a:pt x="0" y="1"/>
                    <a:pt x="1" y="2"/>
                  </a:cubicBezTo>
                  <a:cubicBezTo>
                    <a:pt x="1" y="2"/>
                    <a:pt x="2" y="3"/>
                    <a:pt x="3" y="2"/>
                  </a:cubicBezTo>
                  <a:cubicBezTo>
                    <a:pt x="4" y="1"/>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08" name="Freeform 889">
              <a:extLst>
                <a:ext uri="{FF2B5EF4-FFF2-40B4-BE49-F238E27FC236}">
                  <a16:creationId xmlns:a16="http://schemas.microsoft.com/office/drawing/2014/main" id="{8CBB5B50-C9F5-4862-B7D3-9DA20BD295DF}"/>
                </a:ext>
              </a:extLst>
            </p:cNvPr>
            <p:cNvSpPr>
              <a:spLocks/>
            </p:cNvSpPr>
            <p:nvPr/>
          </p:nvSpPr>
          <p:spPr bwMode="gray">
            <a:xfrm>
              <a:off x="9234918" y="1917780"/>
              <a:ext cx="10824" cy="13530"/>
            </a:xfrm>
            <a:custGeom>
              <a:avLst/>
              <a:gdLst>
                <a:gd name="T0" fmla="*/ 2 w 4"/>
                <a:gd name="T1" fmla="*/ 0 h 5"/>
                <a:gd name="T2" fmla="*/ 1 w 4"/>
                <a:gd name="T3" fmla="*/ 2 h 5"/>
                <a:gd name="T4" fmla="*/ 2 w 4"/>
                <a:gd name="T5" fmla="*/ 4 h 5"/>
                <a:gd name="T6" fmla="*/ 4 w 4"/>
                <a:gd name="T7" fmla="*/ 3 h 5"/>
                <a:gd name="T8" fmla="*/ 2 w 4"/>
                <a:gd name="T9" fmla="*/ 0 h 5"/>
              </a:gdLst>
              <a:ahLst/>
              <a:cxnLst>
                <a:cxn ang="0">
                  <a:pos x="T0" y="T1"/>
                </a:cxn>
                <a:cxn ang="0">
                  <a:pos x="T2" y="T3"/>
                </a:cxn>
                <a:cxn ang="0">
                  <a:pos x="T4" y="T5"/>
                </a:cxn>
                <a:cxn ang="0">
                  <a:pos x="T6" y="T7"/>
                </a:cxn>
                <a:cxn ang="0">
                  <a:pos x="T8" y="T9"/>
                </a:cxn>
              </a:cxnLst>
              <a:rect l="0" t="0" r="r" b="b"/>
              <a:pathLst>
                <a:path w="4" h="5">
                  <a:moveTo>
                    <a:pt x="2" y="0"/>
                  </a:moveTo>
                  <a:cubicBezTo>
                    <a:pt x="1" y="1"/>
                    <a:pt x="0" y="1"/>
                    <a:pt x="1" y="2"/>
                  </a:cubicBezTo>
                  <a:cubicBezTo>
                    <a:pt x="2" y="2"/>
                    <a:pt x="2" y="2"/>
                    <a:pt x="2" y="4"/>
                  </a:cubicBezTo>
                  <a:cubicBezTo>
                    <a:pt x="3" y="5"/>
                    <a:pt x="4" y="4"/>
                    <a:pt x="4" y="3"/>
                  </a:cubicBezTo>
                  <a:cubicBezTo>
                    <a:pt x="3" y="2"/>
                    <a:pt x="3"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09" name="Freeform 890">
              <a:extLst>
                <a:ext uri="{FF2B5EF4-FFF2-40B4-BE49-F238E27FC236}">
                  <a16:creationId xmlns:a16="http://schemas.microsoft.com/office/drawing/2014/main" id="{F6218448-2138-4176-8068-378A9B7248F0}"/>
                </a:ext>
              </a:extLst>
            </p:cNvPr>
            <p:cNvSpPr>
              <a:spLocks/>
            </p:cNvSpPr>
            <p:nvPr/>
          </p:nvSpPr>
          <p:spPr bwMode="gray">
            <a:xfrm>
              <a:off x="9237624" y="1936722"/>
              <a:ext cx="5412" cy="9471"/>
            </a:xfrm>
            <a:custGeom>
              <a:avLst/>
              <a:gdLst>
                <a:gd name="T0" fmla="*/ 1 w 2"/>
                <a:gd name="T1" fmla="*/ 1 h 4"/>
                <a:gd name="T2" fmla="*/ 1 w 2"/>
                <a:gd name="T3" fmla="*/ 4 h 4"/>
                <a:gd name="T4" fmla="*/ 2 w 2"/>
                <a:gd name="T5" fmla="*/ 2 h 4"/>
                <a:gd name="T6" fmla="*/ 1 w 2"/>
                <a:gd name="T7" fmla="*/ 1 h 4"/>
              </a:gdLst>
              <a:ahLst/>
              <a:cxnLst>
                <a:cxn ang="0">
                  <a:pos x="T0" y="T1"/>
                </a:cxn>
                <a:cxn ang="0">
                  <a:pos x="T2" y="T3"/>
                </a:cxn>
                <a:cxn ang="0">
                  <a:pos x="T4" y="T5"/>
                </a:cxn>
                <a:cxn ang="0">
                  <a:pos x="T6" y="T7"/>
                </a:cxn>
              </a:cxnLst>
              <a:rect l="0" t="0" r="r" b="b"/>
              <a:pathLst>
                <a:path w="2" h="4">
                  <a:moveTo>
                    <a:pt x="1" y="1"/>
                  </a:moveTo>
                  <a:cubicBezTo>
                    <a:pt x="1" y="1"/>
                    <a:pt x="0" y="4"/>
                    <a:pt x="1" y="4"/>
                  </a:cubicBezTo>
                  <a:cubicBezTo>
                    <a:pt x="2" y="4"/>
                    <a:pt x="2" y="3"/>
                    <a:pt x="2" y="2"/>
                  </a:cubicBezTo>
                  <a:cubicBezTo>
                    <a:pt x="2"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10" name="Freeform 891">
              <a:extLst>
                <a:ext uri="{FF2B5EF4-FFF2-40B4-BE49-F238E27FC236}">
                  <a16:creationId xmlns:a16="http://schemas.microsoft.com/office/drawing/2014/main" id="{11EEAF7E-BF5E-42AF-ADAF-C1E006B8D609}"/>
                </a:ext>
              </a:extLst>
            </p:cNvPr>
            <p:cNvSpPr>
              <a:spLocks/>
            </p:cNvSpPr>
            <p:nvPr/>
          </p:nvSpPr>
          <p:spPr bwMode="gray">
            <a:xfrm>
              <a:off x="9206505" y="1905603"/>
              <a:ext cx="14883" cy="14883"/>
            </a:xfrm>
            <a:custGeom>
              <a:avLst/>
              <a:gdLst>
                <a:gd name="T0" fmla="*/ 5 w 6"/>
                <a:gd name="T1" fmla="*/ 1 h 6"/>
                <a:gd name="T2" fmla="*/ 3 w 6"/>
                <a:gd name="T3" fmla="*/ 2 h 6"/>
                <a:gd name="T4" fmla="*/ 0 w 6"/>
                <a:gd name="T5" fmla="*/ 4 h 6"/>
                <a:gd name="T6" fmla="*/ 1 w 6"/>
                <a:gd name="T7" fmla="*/ 5 h 6"/>
                <a:gd name="T8" fmla="*/ 3 w 6"/>
                <a:gd name="T9" fmla="*/ 5 h 6"/>
                <a:gd name="T10" fmla="*/ 5 w 6"/>
                <a:gd name="T11" fmla="*/ 6 h 6"/>
                <a:gd name="T12" fmla="*/ 6 w 6"/>
                <a:gd name="T13" fmla="*/ 5 h 6"/>
                <a:gd name="T14" fmla="*/ 6 w 6"/>
                <a:gd name="T15" fmla="*/ 3 h 6"/>
                <a:gd name="T16" fmla="*/ 5 w 6"/>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1"/>
                  </a:moveTo>
                  <a:cubicBezTo>
                    <a:pt x="4" y="1"/>
                    <a:pt x="4" y="2"/>
                    <a:pt x="3" y="2"/>
                  </a:cubicBezTo>
                  <a:cubicBezTo>
                    <a:pt x="2" y="3"/>
                    <a:pt x="1" y="4"/>
                    <a:pt x="0" y="4"/>
                  </a:cubicBezTo>
                  <a:cubicBezTo>
                    <a:pt x="0" y="5"/>
                    <a:pt x="0" y="6"/>
                    <a:pt x="1" y="5"/>
                  </a:cubicBezTo>
                  <a:cubicBezTo>
                    <a:pt x="2" y="5"/>
                    <a:pt x="3" y="5"/>
                    <a:pt x="3" y="5"/>
                  </a:cubicBezTo>
                  <a:cubicBezTo>
                    <a:pt x="4" y="5"/>
                    <a:pt x="4" y="5"/>
                    <a:pt x="5" y="6"/>
                  </a:cubicBezTo>
                  <a:cubicBezTo>
                    <a:pt x="6" y="6"/>
                    <a:pt x="6" y="6"/>
                    <a:pt x="6" y="5"/>
                  </a:cubicBezTo>
                  <a:cubicBezTo>
                    <a:pt x="6" y="5"/>
                    <a:pt x="5" y="5"/>
                    <a:pt x="6" y="3"/>
                  </a:cubicBezTo>
                  <a:cubicBezTo>
                    <a:pt x="6" y="2"/>
                    <a:pt x="6" y="0"/>
                    <a:pt x="5"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11" name="Freeform 892">
              <a:extLst>
                <a:ext uri="{FF2B5EF4-FFF2-40B4-BE49-F238E27FC236}">
                  <a16:creationId xmlns:a16="http://schemas.microsoft.com/office/drawing/2014/main" id="{7E1C73D8-223E-4BD0-B598-D3D5FD7E05B3}"/>
                </a:ext>
              </a:extLst>
            </p:cNvPr>
            <p:cNvSpPr>
              <a:spLocks/>
            </p:cNvSpPr>
            <p:nvPr/>
          </p:nvSpPr>
          <p:spPr bwMode="gray">
            <a:xfrm>
              <a:off x="9243036" y="1814954"/>
              <a:ext cx="77120" cy="56825"/>
            </a:xfrm>
            <a:custGeom>
              <a:avLst/>
              <a:gdLst>
                <a:gd name="T0" fmla="*/ 29 w 30"/>
                <a:gd name="T1" fmla="*/ 5 h 22"/>
                <a:gd name="T2" fmla="*/ 28 w 30"/>
                <a:gd name="T3" fmla="*/ 8 h 22"/>
                <a:gd name="T4" fmla="*/ 25 w 30"/>
                <a:gd name="T5" fmla="*/ 9 h 22"/>
                <a:gd name="T6" fmla="*/ 21 w 30"/>
                <a:gd name="T7" fmla="*/ 12 h 22"/>
                <a:gd name="T8" fmla="*/ 18 w 30"/>
                <a:gd name="T9" fmla="*/ 13 h 22"/>
                <a:gd name="T10" fmla="*/ 17 w 30"/>
                <a:gd name="T11" fmla="*/ 14 h 22"/>
                <a:gd name="T12" fmla="*/ 14 w 30"/>
                <a:gd name="T13" fmla="*/ 14 h 22"/>
                <a:gd name="T14" fmla="*/ 9 w 30"/>
                <a:gd name="T15" fmla="*/ 16 h 22"/>
                <a:gd name="T16" fmla="*/ 6 w 30"/>
                <a:gd name="T17" fmla="*/ 19 h 22"/>
                <a:gd name="T18" fmla="*/ 1 w 30"/>
                <a:gd name="T19" fmla="*/ 22 h 22"/>
                <a:gd name="T20" fmla="*/ 0 w 30"/>
                <a:gd name="T21" fmla="*/ 20 h 22"/>
                <a:gd name="T22" fmla="*/ 1 w 30"/>
                <a:gd name="T23" fmla="*/ 15 h 22"/>
                <a:gd name="T24" fmla="*/ 1 w 30"/>
                <a:gd name="T25" fmla="*/ 10 h 22"/>
                <a:gd name="T26" fmla="*/ 3 w 30"/>
                <a:gd name="T27" fmla="*/ 10 h 22"/>
                <a:gd name="T28" fmla="*/ 4 w 30"/>
                <a:gd name="T29" fmla="*/ 10 h 22"/>
                <a:gd name="T30" fmla="*/ 2 w 30"/>
                <a:gd name="T31" fmla="*/ 9 h 22"/>
                <a:gd name="T32" fmla="*/ 3 w 30"/>
                <a:gd name="T33" fmla="*/ 7 h 22"/>
                <a:gd name="T34" fmla="*/ 5 w 30"/>
                <a:gd name="T35" fmla="*/ 7 h 22"/>
                <a:gd name="T36" fmla="*/ 1 w 30"/>
                <a:gd name="T37" fmla="*/ 7 h 22"/>
                <a:gd name="T38" fmla="*/ 2 w 30"/>
                <a:gd name="T39" fmla="*/ 4 h 22"/>
                <a:gd name="T40" fmla="*/ 2 w 30"/>
                <a:gd name="T41" fmla="*/ 2 h 22"/>
                <a:gd name="T42" fmla="*/ 4 w 30"/>
                <a:gd name="T43" fmla="*/ 2 h 22"/>
                <a:gd name="T44" fmla="*/ 5 w 30"/>
                <a:gd name="T45" fmla="*/ 2 h 22"/>
                <a:gd name="T46" fmla="*/ 6 w 30"/>
                <a:gd name="T47" fmla="*/ 1 h 22"/>
                <a:gd name="T48" fmla="*/ 10 w 30"/>
                <a:gd name="T49" fmla="*/ 1 h 22"/>
                <a:gd name="T50" fmla="*/ 10 w 30"/>
                <a:gd name="T51" fmla="*/ 2 h 22"/>
                <a:gd name="T52" fmla="*/ 10 w 30"/>
                <a:gd name="T53" fmla="*/ 4 h 22"/>
                <a:gd name="T54" fmla="*/ 11 w 30"/>
                <a:gd name="T55" fmla="*/ 7 h 22"/>
                <a:gd name="T56" fmla="*/ 12 w 30"/>
                <a:gd name="T57" fmla="*/ 4 h 22"/>
                <a:gd name="T58" fmla="*/ 14 w 30"/>
                <a:gd name="T59" fmla="*/ 2 h 22"/>
                <a:gd name="T60" fmla="*/ 16 w 30"/>
                <a:gd name="T61" fmla="*/ 1 h 22"/>
                <a:gd name="T62" fmla="*/ 18 w 30"/>
                <a:gd name="T63" fmla="*/ 2 h 22"/>
                <a:gd name="T64" fmla="*/ 20 w 30"/>
                <a:gd name="T65" fmla="*/ 2 h 22"/>
                <a:gd name="T66" fmla="*/ 22 w 30"/>
                <a:gd name="T67" fmla="*/ 3 h 22"/>
                <a:gd name="T68" fmla="*/ 25 w 30"/>
                <a:gd name="T69" fmla="*/ 3 h 22"/>
                <a:gd name="T70" fmla="*/ 27 w 30"/>
                <a:gd name="T71" fmla="*/ 3 h 22"/>
                <a:gd name="T72" fmla="*/ 29 w 30"/>
                <a:gd name="T73"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 h="22">
                  <a:moveTo>
                    <a:pt x="29" y="5"/>
                  </a:moveTo>
                  <a:cubicBezTo>
                    <a:pt x="29" y="6"/>
                    <a:pt x="29" y="7"/>
                    <a:pt x="28" y="8"/>
                  </a:cubicBezTo>
                  <a:cubicBezTo>
                    <a:pt x="27" y="9"/>
                    <a:pt x="26" y="8"/>
                    <a:pt x="25" y="9"/>
                  </a:cubicBezTo>
                  <a:cubicBezTo>
                    <a:pt x="24" y="10"/>
                    <a:pt x="22" y="12"/>
                    <a:pt x="21" y="12"/>
                  </a:cubicBezTo>
                  <a:cubicBezTo>
                    <a:pt x="20" y="12"/>
                    <a:pt x="19" y="12"/>
                    <a:pt x="18" y="13"/>
                  </a:cubicBezTo>
                  <a:cubicBezTo>
                    <a:pt x="17" y="14"/>
                    <a:pt x="17" y="14"/>
                    <a:pt x="17" y="14"/>
                  </a:cubicBezTo>
                  <a:cubicBezTo>
                    <a:pt x="16" y="13"/>
                    <a:pt x="16" y="13"/>
                    <a:pt x="14" y="14"/>
                  </a:cubicBezTo>
                  <a:cubicBezTo>
                    <a:pt x="13" y="15"/>
                    <a:pt x="10" y="16"/>
                    <a:pt x="9" y="16"/>
                  </a:cubicBezTo>
                  <a:cubicBezTo>
                    <a:pt x="8" y="17"/>
                    <a:pt x="6" y="19"/>
                    <a:pt x="6" y="19"/>
                  </a:cubicBezTo>
                  <a:cubicBezTo>
                    <a:pt x="5" y="20"/>
                    <a:pt x="2" y="21"/>
                    <a:pt x="1" y="22"/>
                  </a:cubicBezTo>
                  <a:cubicBezTo>
                    <a:pt x="0" y="22"/>
                    <a:pt x="0" y="21"/>
                    <a:pt x="0" y="20"/>
                  </a:cubicBezTo>
                  <a:cubicBezTo>
                    <a:pt x="0" y="19"/>
                    <a:pt x="1" y="17"/>
                    <a:pt x="1" y="15"/>
                  </a:cubicBezTo>
                  <a:cubicBezTo>
                    <a:pt x="1" y="14"/>
                    <a:pt x="0" y="11"/>
                    <a:pt x="1" y="10"/>
                  </a:cubicBezTo>
                  <a:cubicBezTo>
                    <a:pt x="1" y="10"/>
                    <a:pt x="2" y="10"/>
                    <a:pt x="3" y="10"/>
                  </a:cubicBezTo>
                  <a:cubicBezTo>
                    <a:pt x="4" y="10"/>
                    <a:pt x="4" y="10"/>
                    <a:pt x="4" y="10"/>
                  </a:cubicBezTo>
                  <a:cubicBezTo>
                    <a:pt x="3" y="9"/>
                    <a:pt x="2" y="10"/>
                    <a:pt x="2" y="9"/>
                  </a:cubicBezTo>
                  <a:cubicBezTo>
                    <a:pt x="1" y="8"/>
                    <a:pt x="2" y="7"/>
                    <a:pt x="3" y="7"/>
                  </a:cubicBezTo>
                  <a:cubicBezTo>
                    <a:pt x="4" y="7"/>
                    <a:pt x="5" y="7"/>
                    <a:pt x="5" y="7"/>
                  </a:cubicBezTo>
                  <a:cubicBezTo>
                    <a:pt x="4" y="7"/>
                    <a:pt x="2" y="7"/>
                    <a:pt x="1" y="7"/>
                  </a:cubicBezTo>
                  <a:cubicBezTo>
                    <a:pt x="1" y="6"/>
                    <a:pt x="1" y="5"/>
                    <a:pt x="2" y="4"/>
                  </a:cubicBezTo>
                  <a:cubicBezTo>
                    <a:pt x="2" y="4"/>
                    <a:pt x="2" y="3"/>
                    <a:pt x="2" y="2"/>
                  </a:cubicBezTo>
                  <a:cubicBezTo>
                    <a:pt x="3" y="2"/>
                    <a:pt x="3" y="2"/>
                    <a:pt x="4" y="2"/>
                  </a:cubicBezTo>
                  <a:cubicBezTo>
                    <a:pt x="5" y="3"/>
                    <a:pt x="6" y="3"/>
                    <a:pt x="5" y="2"/>
                  </a:cubicBezTo>
                  <a:cubicBezTo>
                    <a:pt x="5" y="1"/>
                    <a:pt x="5" y="1"/>
                    <a:pt x="6" y="1"/>
                  </a:cubicBezTo>
                  <a:cubicBezTo>
                    <a:pt x="8" y="0"/>
                    <a:pt x="9" y="1"/>
                    <a:pt x="10" y="1"/>
                  </a:cubicBezTo>
                  <a:cubicBezTo>
                    <a:pt x="11" y="0"/>
                    <a:pt x="11" y="1"/>
                    <a:pt x="10" y="2"/>
                  </a:cubicBezTo>
                  <a:cubicBezTo>
                    <a:pt x="10" y="3"/>
                    <a:pt x="10" y="3"/>
                    <a:pt x="10" y="4"/>
                  </a:cubicBezTo>
                  <a:cubicBezTo>
                    <a:pt x="11" y="5"/>
                    <a:pt x="10" y="7"/>
                    <a:pt x="11" y="7"/>
                  </a:cubicBezTo>
                  <a:cubicBezTo>
                    <a:pt x="11" y="7"/>
                    <a:pt x="12" y="5"/>
                    <a:pt x="12" y="4"/>
                  </a:cubicBezTo>
                  <a:cubicBezTo>
                    <a:pt x="13" y="3"/>
                    <a:pt x="13" y="3"/>
                    <a:pt x="14" y="2"/>
                  </a:cubicBezTo>
                  <a:cubicBezTo>
                    <a:pt x="15" y="1"/>
                    <a:pt x="14" y="1"/>
                    <a:pt x="16" y="1"/>
                  </a:cubicBezTo>
                  <a:cubicBezTo>
                    <a:pt x="17" y="2"/>
                    <a:pt x="17" y="1"/>
                    <a:pt x="18" y="2"/>
                  </a:cubicBezTo>
                  <a:cubicBezTo>
                    <a:pt x="19" y="2"/>
                    <a:pt x="19" y="2"/>
                    <a:pt x="20" y="2"/>
                  </a:cubicBezTo>
                  <a:cubicBezTo>
                    <a:pt x="21" y="2"/>
                    <a:pt x="21" y="3"/>
                    <a:pt x="22" y="3"/>
                  </a:cubicBezTo>
                  <a:cubicBezTo>
                    <a:pt x="23" y="4"/>
                    <a:pt x="24" y="4"/>
                    <a:pt x="25" y="3"/>
                  </a:cubicBezTo>
                  <a:cubicBezTo>
                    <a:pt x="25" y="2"/>
                    <a:pt x="25" y="2"/>
                    <a:pt x="27" y="3"/>
                  </a:cubicBezTo>
                  <a:cubicBezTo>
                    <a:pt x="28" y="4"/>
                    <a:pt x="30" y="4"/>
                    <a:pt x="29"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12" name="Freeform 893">
              <a:extLst>
                <a:ext uri="{FF2B5EF4-FFF2-40B4-BE49-F238E27FC236}">
                  <a16:creationId xmlns:a16="http://schemas.microsoft.com/office/drawing/2014/main" id="{2505F2D8-C508-45F0-9563-6989EA96B445}"/>
                </a:ext>
              </a:extLst>
            </p:cNvPr>
            <p:cNvSpPr>
              <a:spLocks/>
            </p:cNvSpPr>
            <p:nvPr/>
          </p:nvSpPr>
          <p:spPr bwMode="gray">
            <a:xfrm>
              <a:off x="9330980" y="1827130"/>
              <a:ext cx="8118" cy="10824"/>
            </a:xfrm>
            <a:custGeom>
              <a:avLst/>
              <a:gdLst>
                <a:gd name="T0" fmla="*/ 2 w 3"/>
                <a:gd name="T1" fmla="*/ 1 h 4"/>
                <a:gd name="T2" fmla="*/ 1 w 3"/>
                <a:gd name="T3" fmla="*/ 2 h 4"/>
                <a:gd name="T4" fmla="*/ 1 w 3"/>
                <a:gd name="T5" fmla="*/ 4 h 4"/>
                <a:gd name="T6" fmla="*/ 2 w 3"/>
                <a:gd name="T7" fmla="*/ 2 h 4"/>
                <a:gd name="T8" fmla="*/ 2 w 3"/>
                <a:gd name="T9" fmla="*/ 1 h 4"/>
              </a:gdLst>
              <a:ahLst/>
              <a:cxnLst>
                <a:cxn ang="0">
                  <a:pos x="T0" y="T1"/>
                </a:cxn>
                <a:cxn ang="0">
                  <a:pos x="T2" y="T3"/>
                </a:cxn>
                <a:cxn ang="0">
                  <a:pos x="T4" y="T5"/>
                </a:cxn>
                <a:cxn ang="0">
                  <a:pos x="T6" y="T7"/>
                </a:cxn>
                <a:cxn ang="0">
                  <a:pos x="T8" y="T9"/>
                </a:cxn>
              </a:cxnLst>
              <a:rect l="0" t="0" r="r" b="b"/>
              <a:pathLst>
                <a:path w="3" h="4">
                  <a:moveTo>
                    <a:pt x="2" y="1"/>
                  </a:moveTo>
                  <a:cubicBezTo>
                    <a:pt x="2" y="1"/>
                    <a:pt x="2" y="2"/>
                    <a:pt x="1" y="2"/>
                  </a:cubicBezTo>
                  <a:cubicBezTo>
                    <a:pt x="1" y="2"/>
                    <a:pt x="0" y="3"/>
                    <a:pt x="1" y="4"/>
                  </a:cubicBezTo>
                  <a:cubicBezTo>
                    <a:pt x="1" y="4"/>
                    <a:pt x="2" y="4"/>
                    <a:pt x="2" y="2"/>
                  </a:cubicBezTo>
                  <a:cubicBezTo>
                    <a:pt x="3" y="1"/>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13" name="Freeform 894">
              <a:extLst>
                <a:ext uri="{FF2B5EF4-FFF2-40B4-BE49-F238E27FC236}">
                  <a16:creationId xmlns:a16="http://schemas.microsoft.com/office/drawing/2014/main" id="{3A16A535-77C0-456A-8B28-88590842FB93}"/>
                </a:ext>
              </a:extLst>
            </p:cNvPr>
            <p:cNvSpPr>
              <a:spLocks/>
            </p:cNvSpPr>
            <p:nvPr/>
          </p:nvSpPr>
          <p:spPr bwMode="gray">
            <a:xfrm>
              <a:off x="9336392" y="1829836"/>
              <a:ext cx="20295" cy="8118"/>
            </a:xfrm>
            <a:custGeom>
              <a:avLst/>
              <a:gdLst>
                <a:gd name="T0" fmla="*/ 2 w 8"/>
                <a:gd name="T1" fmla="*/ 1 h 3"/>
                <a:gd name="T2" fmla="*/ 2 w 8"/>
                <a:gd name="T3" fmla="*/ 3 h 3"/>
                <a:gd name="T4" fmla="*/ 6 w 8"/>
                <a:gd name="T5" fmla="*/ 2 h 3"/>
                <a:gd name="T6" fmla="*/ 8 w 8"/>
                <a:gd name="T7" fmla="*/ 0 h 3"/>
                <a:gd name="T8" fmla="*/ 2 w 8"/>
                <a:gd name="T9" fmla="*/ 1 h 3"/>
              </a:gdLst>
              <a:ahLst/>
              <a:cxnLst>
                <a:cxn ang="0">
                  <a:pos x="T0" y="T1"/>
                </a:cxn>
                <a:cxn ang="0">
                  <a:pos x="T2" y="T3"/>
                </a:cxn>
                <a:cxn ang="0">
                  <a:pos x="T4" y="T5"/>
                </a:cxn>
                <a:cxn ang="0">
                  <a:pos x="T6" y="T7"/>
                </a:cxn>
                <a:cxn ang="0">
                  <a:pos x="T8" y="T9"/>
                </a:cxn>
              </a:cxnLst>
              <a:rect l="0" t="0" r="r" b="b"/>
              <a:pathLst>
                <a:path w="8" h="3">
                  <a:moveTo>
                    <a:pt x="2" y="1"/>
                  </a:moveTo>
                  <a:cubicBezTo>
                    <a:pt x="1" y="1"/>
                    <a:pt x="0" y="2"/>
                    <a:pt x="2" y="3"/>
                  </a:cubicBezTo>
                  <a:cubicBezTo>
                    <a:pt x="3" y="3"/>
                    <a:pt x="5" y="2"/>
                    <a:pt x="6" y="2"/>
                  </a:cubicBezTo>
                  <a:cubicBezTo>
                    <a:pt x="7" y="1"/>
                    <a:pt x="8" y="0"/>
                    <a:pt x="8" y="0"/>
                  </a:cubicBezTo>
                  <a:cubicBezTo>
                    <a:pt x="7" y="0"/>
                    <a:pt x="5"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14" name="Freeform 895">
              <a:extLst>
                <a:ext uri="{FF2B5EF4-FFF2-40B4-BE49-F238E27FC236}">
                  <a16:creationId xmlns:a16="http://schemas.microsoft.com/office/drawing/2014/main" id="{A83AC8BD-CA1B-4645-A7C9-56C7E72D66FC}"/>
                </a:ext>
              </a:extLst>
            </p:cNvPr>
            <p:cNvSpPr>
              <a:spLocks/>
            </p:cNvSpPr>
            <p:nvPr/>
          </p:nvSpPr>
          <p:spPr bwMode="gray">
            <a:xfrm>
              <a:off x="9351274" y="1852837"/>
              <a:ext cx="8118" cy="5412"/>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1" y="1"/>
                    <a:pt x="0" y="2"/>
                    <a:pt x="1" y="2"/>
                  </a:cubicBezTo>
                  <a:cubicBezTo>
                    <a:pt x="3" y="2"/>
                    <a:pt x="3"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15" name="Freeform 896">
              <a:extLst>
                <a:ext uri="{FF2B5EF4-FFF2-40B4-BE49-F238E27FC236}">
                  <a16:creationId xmlns:a16="http://schemas.microsoft.com/office/drawing/2014/main" id="{1F2735C6-8BED-46C0-A1ED-965C0022731F}"/>
                </a:ext>
              </a:extLst>
            </p:cNvPr>
            <p:cNvSpPr>
              <a:spLocks/>
            </p:cNvSpPr>
            <p:nvPr/>
          </p:nvSpPr>
          <p:spPr bwMode="gray">
            <a:xfrm>
              <a:off x="9367510" y="1852837"/>
              <a:ext cx="6765" cy="8118"/>
            </a:xfrm>
            <a:custGeom>
              <a:avLst/>
              <a:gdLst>
                <a:gd name="T0" fmla="*/ 1 w 3"/>
                <a:gd name="T1" fmla="*/ 1 h 3"/>
                <a:gd name="T2" fmla="*/ 1 w 3"/>
                <a:gd name="T3" fmla="*/ 3 h 3"/>
                <a:gd name="T4" fmla="*/ 3 w 3"/>
                <a:gd name="T5" fmla="*/ 1 h 3"/>
                <a:gd name="T6" fmla="*/ 1 w 3"/>
                <a:gd name="T7" fmla="*/ 1 h 3"/>
              </a:gdLst>
              <a:ahLst/>
              <a:cxnLst>
                <a:cxn ang="0">
                  <a:pos x="T0" y="T1"/>
                </a:cxn>
                <a:cxn ang="0">
                  <a:pos x="T2" y="T3"/>
                </a:cxn>
                <a:cxn ang="0">
                  <a:pos x="T4" y="T5"/>
                </a:cxn>
                <a:cxn ang="0">
                  <a:pos x="T6" y="T7"/>
                </a:cxn>
              </a:cxnLst>
              <a:rect l="0" t="0" r="r" b="b"/>
              <a:pathLst>
                <a:path w="3" h="3">
                  <a:moveTo>
                    <a:pt x="1" y="1"/>
                  </a:moveTo>
                  <a:cubicBezTo>
                    <a:pt x="1" y="1"/>
                    <a:pt x="0" y="2"/>
                    <a:pt x="1" y="3"/>
                  </a:cubicBezTo>
                  <a:cubicBezTo>
                    <a:pt x="1" y="3"/>
                    <a:pt x="2" y="2"/>
                    <a:pt x="3" y="1"/>
                  </a:cubicBezTo>
                  <a:cubicBezTo>
                    <a:pt x="3"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16" name="Freeform 897">
              <a:extLst>
                <a:ext uri="{FF2B5EF4-FFF2-40B4-BE49-F238E27FC236}">
                  <a16:creationId xmlns:a16="http://schemas.microsoft.com/office/drawing/2014/main" id="{E38878F9-0245-45E2-AB10-79BFF095E6E9}"/>
                </a:ext>
              </a:extLst>
            </p:cNvPr>
            <p:cNvSpPr>
              <a:spLocks/>
            </p:cNvSpPr>
            <p:nvPr/>
          </p:nvSpPr>
          <p:spPr bwMode="gray">
            <a:xfrm>
              <a:off x="9467630" y="1852837"/>
              <a:ext cx="5412" cy="10824"/>
            </a:xfrm>
            <a:custGeom>
              <a:avLst/>
              <a:gdLst>
                <a:gd name="T0" fmla="*/ 2 w 2"/>
                <a:gd name="T1" fmla="*/ 1 h 4"/>
                <a:gd name="T2" fmla="*/ 0 w 2"/>
                <a:gd name="T3" fmla="*/ 1 h 4"/>
                <a:gd name="T4" fmla="*/ 1 w 2"/>
                <a:gd name="T5" fmla="*/ 3 h 4"/>
                <a:gd name="T6" fmla="*/ 1 w 2"/>
                <a:gd name="T7" fmla="*/ 4 h 4"/>
                <a:gd name="T8" fmla="*/ 2 w 2"/>
                <a:gd name="T9" fmla="*/ 3 h 4"/>
                <a:gd name="T10" fmla="*/ 2 w 2"/>
                <a:gd name="T11" fmla="*/ 1 h 4"/>
              </a:gdLst>
              <a:ahLst/>
              <a:cxnLst>
                <a:cxn ang="0">
                  <a:pos x="T0" y="T1"/>
                </a:cxn>
                <a:cxn ang="0">
                  <a:pos x="T2" y="T3"/>
                </a:cxn>
                <a:cxn ang="0">
                  <a:pos x="T4" y="T5"/>
                </a:cxn>
                <a:cxn ang="0">
                  <a:pos x="T6" y="T7"/>
                </a:cxn>
                <a:cxn ang="0">
                  <a:pos x="T8" y="T9"/>
                </a:cxn>
                <a:cxn ang="0">
                  <a:pos x="T10" y="T11"/>
                </a:cxn>
              </a:cxnLst>
              <a:rect l="0" t="0" r="r" b="b"/>
              <a:pathLst>
                <a:path w="2" h="4">
                  <a:moveTo>
                    <a:pt x="2" y="1"/>
                  </a:moveTo>
                  <a:cubicBezTo>
                    <a:pt x="1" y="0"/>
                    <a:pt x="0" y="1"/>
                    <a:pt x="0" y="1"/>
                  </a:cubicBezTo>
                  <a:cubicBezTo>
                    <a:pt x="1" y="2"/>
                    <a:pt x="0" y="4"/>
                    <a:pt x="1" y="3"/>
                  </a:cubicBezTo>
                  <a:cubicBezTo>
                    <a:pt x="2" y="3"/>
                    <a:pt x="1" y="4"/>
                    <a:pt x="1" y="4"/>
                  </a:cubicBezTo>
                  <a:cubicBezTo>
                    <a:pt x="2" y="4"/>
                    <a:pt x="2" y="3"/>
                    <a:pt x="2" y="3"/>
                  </a:cubicBezTo>
                  <a:cubicBezTo>
                    <a:pt x="2" y="2"/>
                    <a:pt x="2"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17" name="Freeform 898">
              <a:extLst>
                <a:ext uri="{FF2B5EF4-FFF2-40B4-BE49-F238E27FC236}">
                  <a16:creationId xmlns:a16="http://schemas.microsoft.com/office/drawing/2014/main" id="{C7BA89C0-4527-434A-B470-5C611AD4CB02}"/>
                </a:ext>
              </a:extLst>
            </p:cNvPr>
            <p:cNvSpPr>
              <a:spLocks/>
            </p:cNvSpPr>
            <p:nvPr/>
          </p:nvSpPr>
          <p:spPr bwMode="gray">
            <a:xfrm>
              <a:off x="9486572" y="1925898"/>
              <a:ext cx="25707" cy="25707"/>
            </a:xfrm>
            <a:custGeom>
              <a:avLst/>
              <a:gdLst>
                <a:gd name="T0" fmla="*/ 3 w 10"/>
                <a:gd name="T1" fmla="*/ 2 h 10"/>
                <a:gd name="T2" fmla="*/ 1 w 10"/>
                <a:gd name="T3" fmla="*/ 3 h 10"/>
                <a:gd name="T4" fmla="*/ 1 w 10"/>
                <a:gd name="T5" fmla="*/ 6 h 10"/>
                <a:gd name="T6" fmla="*/ 1 w 10"/>
                <a:gd name="T7" fmla="*/ 8 h 10"/>
                <a:gd name="T8" fmla="*/ 3 w 10"/>
                <a:gd name="T9" fmla="*/ 8 h 10"/>
                <a:gd name="T10" fmla="*/ 6 w 10"/>
                <a:gd name="T11" fmla="*/ 9 h 10"/>
                <a:gd name="T12" fmla="*/ 9 w 10"/>
                <a:gd name="T13" fmla="*/ 8 h 10"/>
                <a:gd name="T14" fmla="*/ 10 w 10"/>
                <a:gd name="T15" fmla="*/ 6 h 10"/>
                <a:gd name="T16" fmla="*/ 10 w 10"/>
                <a:gd name="T17" fmla="*/ 1 h 10"/>
                <a:gd name="T18" fmla="*/ 6 w 10"/>
                <a:gd name="T19" fmla="*/ 1 h 10"/>
                <a:gd name="T20" fmla="*/ 3 w 10"/>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0">
                  <a:moveTo>
                    <a:pt x="3" y="2"/>
                  </a:moveTo>
                  <a:cubicBezTo>
                    <a:pt x="2" y="2"/>
                    <a:pt x="1" y="2"/>
                    <a:pt x="1" y="3"/>
                  </a:cubicBezTo>
                  <a:cubicBezTo>
                    <a:pt x="2" y="4"/>
                    <a:pt x="1" y="5"/>
                    <a:pt x="1" y="6"/>
                  </a:cubicBezTo>
                  <a:cubicBezTo>
                    <a:pt x="0" y="6"/>
                    <a:pt x="0" y="8"/>
                    <a:pt x="1" y="8"/>
                  </a:cubicBezTo>
                  <a:cubicBezTo>
                    <a:pt x="2" y="9"/>
                    <a:pt x="3" y="8"/>
                    <a:pt x="3" y="8"/>
                  </a:cubicBezTo>
                  <a:cubicBezTo>
                    <a:pt x="4" y="9"/>
                    <a:pt x="5" y="9"/>
                    <a:pt x="6" y="9"/>
                  </a:cubicBezTo>
                  <a:cubicBezTo>
                    <a:pt x="7" y="9"/>
                    <a:pt x="9" y="10"/>
                    <a:pt x="9" y="8"/>
                  </a:cubicBezTo>
                  <a:cubicBezTo>
                    <a:pt x="9" y="6"/>
                    <a:pt x="9" y="7"/>
                    <a:pt x="10" y="6"/>
                  </a:cubicBezTo>
                  <a:cubicBezTo>
                    <a:pt x="10" y="5"/>
                    <a:pt x="10" y="3"/>
                    <a:pt x="10" y="1"/>
                  </a:cubicBezTo>
                  <a:cubicBezTo>
                    <a:pt x="9" y="0"/>
                    <a:pt x="8" y="0"/>
                    <a:pt x="6" y="1"/>
                  </a:cubicBezTo>
                  <a:cubicBezTo>
                    <a:pt x="5" y="2"/>
                    <a:pt x="5" y="2"/>
                    <a:pt x="3"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18" name="Freeform 899">
              <a:extLst>
                <a:ext uri="{FF2B5EF4-FFF2-40B4-BE49-F238E27FC236}">
                  <a16:creationId xmlns:a16="http://schemas.microsoft.com/office/drawing/2014/main" id="{E47C5772-599A-4C36-A971-0E0C2DD47C38}"/>
                </a:ext>
              </a:extLst>
            </p:cNvPr>
            <p:cNvSpPr>
              <a:spLocks/>
            </p:cNvSpPr>
            <p:nvPr/>
          </p:nvSpPr>
          <p:spPr bwMode="gray">
            <a:xfrm>
              <a:off x="9548809" y="1912369"/>
              <a:ext cx="4059" cy="8118"/>
            </a:xfrm>
            <a:custGeom>
              <a:avLst/>
              <a:gdLst>
                <a:gd name="T0" fmla="*/ 2 w 2"/>
                <a:gd name="T1" fmla="*/ 1 h 3"/>
                <a:gd name="T2" fmla="*/ 1 w 2"/>
                <a:gd name="T3" fmla="*/ 2 h 3"/>
                <a:gd name="T4" fmla="*/ 2 w 2"/>
                <a:gd name="T5" fmla="*/ 1 h 3"/>
              </a:gdLst>
              <a:ahLst/>
              <a:cxnLst>
                <a:cxn ang="0">
                  <a:pos x="T0" y="T1"/>
                </a:cxn>
                <a:cxn ang="0">
                  <a:pos x="T2" y="T3"/>
                </a:cxn>
                <a:cxn ang="0">
                  <a:pos x="T4" y="T5"/>
                </a:cxn>
              </a:cxnLst>
              <a:rect l="0" t="0" r="r" b="b"/>
              <a:pathLst>
                <a:path w="2" h="3">
                  <a:moveTo>
                    <a:pt x="2" y="1"/>
                  </a:moveTo>
                  <a:cubicBezTo>
                    <a:pt x="1" y="0"/>
                    <a:pt x="0" y="1"/>
                    <a:pt x="1" y="2"/>
                  </a:cubicBezTo>
                  <a:cubicBezTo>
                    <a:pt x="1" y="3"/>
                    <a:pt x="2"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19" name="Freeform 900">
              <a:extLst>
                <a:ext uri="{FF2B5EF4-FFF2-40B4-BE49-F238E27FC236}">
                  <a16:creationId xmlns:a16="http://schemas.microsoft.com/office/drawing/2014/main" id="{DBF84973-0EA3-4597-8A5E-22A65B5F4E23}"/>
                </a:ext>
              </a:extLst>
            </p:cNvPr>
            <p:cNvSpPr>
              <a:spLocks/>
            </p:cNvSpPr>
            <p:nvPr/>
          </p:nvSpPr>
          <p:spPr bwMode="gray">
            <a:xfrm>
              <a:off x="9628635" y="1939428"/>
              <a:ext cx="10824" cy="17589"/>
            </a:xfrm>
            <a:custGeom>
              <a:avLst/>
              <a:gdLst>
                <a:gd name="T0" fmla="*/ 1 w 4"/>
                <a:gd name="T1" fmla="*/ 6 h 7"/>
                <a:gd name="T2" fmla="*/ 1 w 4"/>
                <a:gd name="T3" fmla="*/ 2 h 7"/>
                <a:gd name="T4" fmla="*/ 3 w 4"/>
                <a:gd name="T5" fmla="*/ 4 h 7"/>
                <a:gd name="T6" fmla="*/ 1 w 4"/>
                <a:gd name="T7" fmla="*/ 6 h 7"/>
              </a:gdLst>
              <a:ahLst/>
              <a:cxnLst>
                <a:cxn ang="0">
                  <a:pos x="T0" y="T1"/>
                </a:cxn>
                <a:cxn ang="0">
                  <a:pos x="T2" y="T3"/>
                </a:cxn>
                <a:cxn ang="0">
                  <a:pos x="T4" y="T5"/>
                </a:cxn>
                <a:cxn ang="0">
                  <a:pos x="T6" y="T7"/>
                </a:cxn>
              </a:cxnLst>
              <a:rect l="0" t="0" r="r" b="b"/>
              <a:pathLst>
                <a:path w="4" h="7">
                  <a:moveTo>
                    <a:pt x="1" y="6"/>
                  </a:moveTo>
                  <a:cubicBezTo>
                    <a:pt x="0" y="5"/>
                    <a:pt x="0" y="4"/>
                    <a:pt x="1" y="2"/>
                  </a:cubicBezTo>
                  <a:cubicBezTo>
                    <a:pt x="2" y="1"/>
                    <a:pt x="4" y="0"/>
                    <a:pt x="3" y="4"/>
                  </a:cubicBezTo>
                  <a:cubicBezTo>
                    <a:pt x="2" y="7"/>
                    <a:pt x="2" y="7"/>
                    <a:pt x="1" y="6"/>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20" name="Freeform 901">
              <a:extLst>
                <a:ext uri="{FF2B5EF4-FFF2-40B4-BE49-F238E27FC236}">
                  <a16:creationId xmlns:a16="http://schemas.microsoft.com/office/drawing/2014/main" id="{64B98D35-BC08-4EA7-884B-514FE00A6179}"/>
                </a:ext>
              </a:extLst>
            </p:cNvPr>
            <p:cNvSpPr>
              <a:spLocks/>
            </p:cNvSpPr>
            <p:nvPr/>
          </p:nvSpPr>
          <p:spPr bwMode="gray">
            <a:xfrm>
              <a:off x="9799111" y="1744599"/>
              <a:ext cx="16236" cy="16236"/>
            </a:xfrm>
            <a:custGeom>
              <a:avLst/>
              <a:gdLst>
                <a:gd name="T0" fmla="*/ 2 w 6"/>
                <a:gd name="T1" fmla="*/ 1 h 6"/>
                <a:gd name="T2" fmla="*/ 1 w 6"/>
                <a:gd name="T3" fmla="*/ 1 h 6"/>
                <a:gd name="T4" fmla="*/ 3 w 6"/>
                <a:gd name="T5" fmla="*/ 4 h 6"/>
                <a:gd name="T6" fmla="*/ 4 w 6"/>
                <a:gd name="T7" fmla="*/ 6 h 6"/>
                <a:gd name="T8" fmla="*/ 6 w 6"/>
                <a:gd name="T9" fmla="*/ 5 h 6"/>
                <a:gd name="T10" fmla="*/ 5 w 6"/>
                <a:gd name="T11" fmla="*/ 2 h 6"/>
                <a:gd name="T12" fmla="*/ 4 w 6"/>
                <a:gd name="T13" fmla="*/ 2 h 6"/>
                <a:gd name="T14" fmla="*/ 2 w 6"/>
                <a:gd name="T15" fmla="*/ 1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2" y="1"/>
                  </a:moveTo>
                  <a:cubicBezTo>
                    <a:pt x="1" y="0"/>
                    <a:pt x="0" y="0"/>
                    <a:pt x="1" y="1"/>
                  </a:cubicBezTo>
                  <a:cubicBezTo>
                    <a:pt x="1" y="2"/>
                    <a:pt x="2" y="3"/>
                    <a:pt x="3" y="4"/>
                  </a:cubicBezTo>
                  <a:cubicBezTo>
                    <a:pt x="3" y="5"/>
                    <a:pt x="3" y="6"/>
                    <a:pt x="4" y="6"/>
                  </a:cubicBezTo>
                  <a:cubicBezTo>
                    <a:pt x="5" y="6"/>
                    <a:pt x="6" y="6"/>
                    <a:pt x="6" y="5"/>
                  </a:cubicBezTo>
                  <a:cubicBezTo>
                    <a:pt x="5" y="4"/>
                    <a:pt x="5" y="3"/>
                    <a:pt x="5" y="2"/>
                  </a:cubicBezTo>
                  <a:cubicBezTo>
                    <a:pt x="6" y="0"/>
                    <a:pt x="5" y="1"/>
                    <a:pt x="4" y="2"/>
                  </a:cubicBezTo>
                  <a:cubicBezTo>
                    <a:pt x="3" y="3"/>
                    <a:pt x="3"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21" name="Freeform 902">
              <a:extLst>
                <a:ext uri="{FF2B5EF4-FFF2-40B4-BE49-F238E27FC236}">
                  <a16:creationId xmlns:a16="http://schemas.microsoft.com/office/drawing/2014/main" id="{39FEF2C7-7D04-4F69-A52A-FB8CC4DF10BF}"/>
                </a:ext>
              </a:extLst>
            </p:cNvPr>
            <p:cNvSpPr>
              <a:spLocks/>
            </p:cNvSpPr>
            <p:nvPr/>
          </p:nvSpPr>
          <p:spPr bwMode="gray">
            <a:xfrm>
              <a:off x="9822111" y="1702656"/>
              <a:ext cx="124474" cy="67649"/>
            </a:xfrm>
            <a:custGeom>
              <a:avLst/>
              <a:gdLst>
                <a:gd name="T0" fmla="*/ 3 w 48"/>
                <a:gd name="T1" fmla="*/ 20 h 26"/>
                <a:gd name="T2" fmla="*/ 4 w 48"/>
                <a:gd name="T3" fmla="*/ 19 h 26"/>
                <a:gd name="T4" fmla="*/ 5 w 48"/>
                <a:gd name="T5" fmla="*/ 18 h 26"/>
                <a:gd name="T6" fmla="*/ 3 w 48"/>
                <a:gd name="T7" fmla="*/ 17 h 26"/>
                <a:gd name="T8" fmla="*/ 2 w 48"/>
                <a:gd name="T9" fmla="*/ 16 h 26"/>
                <a:gd name="T10" fmla="*/ 1 w 48"/>
                <a:gd name="T11" fmla="*/ 14 h 26"/>
                <a:gd name="T12" fmla="*/ 3 w 48"/>
                <a:gd name="T13" fmla="*/ 13 h 26"/>
                <a:gd name="T14" fmla="*/ 1 w 48"/>
                <a:gd name="T15" fmla="*/ 12 h 26"/>
                <a:gd name="T16" fmla="*/ 2 w 48"/>
                <a:gd name="T17" fmla="*/ 10 h 26"/>
                <a:gd name="T18" fmla="*/ 2 w 48"/>
                <a:gd name="T19" fmla="*/ 8 h 26"/>
                <a:gd name="T20" fmla="*/ 4 w 48"/>
                <a:gd name="T21" fmla="*/ 7 h 26"/>
                <a:gd name="T22" fmla="*/ 4 w 48"/>
                <a:gd name="T23" fmla="*/ 6 h 26"/>
                <a:gd name="T24" fmla="*/ 6 w 48"/>
                <a:gd name="T25" fmla="*/ 5 h 26"/>
                <a:gd name="T26" fmla="*/ 9 w 48"/>
                <a:gd name="T27" fmla="*/ 6 h 26"/>
                <a:gd name="T28" fmla="*/ 12 w 48"/>
                <a:gd name="T29" fmla="*/ 6 h 26"/>
                <a:gd name="T30" fmla="*/ 14 w 48"/>
                <a:gd name="T31" fmla="*/ 7 h 26"/>
                <a:gd name="T32" fmla="*/ 16 w 48"/>
                <a:gd name="T33" fmla="*/ 7 h 26"/>
                <a:gd name="T34" fmla="*/ 19 w 48"/>
                <a:gd name="T35" fmla="*/ 7 h 26"/>
                <a:gd name="T36" fmla="*/ 21 w 48"/>
                <a:gd name="T37" fmla="*/ 8 h 26"/>
                <a:gd name="T38" fmla="*/ 20 w 48"/>
                <a:gd name="T39" fmla="*/ 6 h 26"/>
                <a:gd name="T40" fmla="*/ 20 w 48"/>
                <a:gd name="T41" fmla="*/ 2 h 26"/>
                <a:gd name="T42" fmla="*/ 21 w 48"/>
                <a:gd name="T43" fmla="*/ 2 h 26"/>
                <a:gd name="T44" fmla="*/ 20 w 48"/>
                <a:gd name="T45" fmla="*/ 1 h 26"/>
                <a:gd name="T46" fmla="*/ 24 w 48"/>
                <a:gd name="T47" fmla="*/ 1 h 26"/>
                <a:gd name="T48" fmla="*/ 29 w 48"/>
                <a:gd name="T49" fmla="*/ 2 h 26"/>
                <a:gd name="T50" fmla="*/ 32 w 48"/>
                <a:gd name="T51" fmla="*/ 2 h 26"/>
                <a:gd name="T52" fmla="*/ 35 w 48"/>
                <a:gd name="T53" fmla="*/ 0 h 26"/>
                <a:gd name="T54" fmla="*/ 40 w 48"/>
                <a:gd name="T55" fmla="*/ 0 h 26"/>
                <a:gd name="T56" fmla="*/ 44 w 48"/>
                <a:gd name="T57" fmla="*/ 1 h 26"/>
                <a:gd name="T58" fmla="*/ 48 w 48"/>
                <a:gd name="T59" fmla="*/ 1 h 26"/>
                <a:gd name="T60" fmla="*/ 46 w 48"/>
                <a:gd name="T61" fmla="*/ 2 h 26"/>
                <a:gd name="T62" fmla="*/ 46 w 48"/>
                <a:gd name="T63" fmla="*/ 4 h 26"/>
                <a:gd name="T64" fmla="*/ 48 w 48"/>
                <a:gd name="T65" fmla="*/ 6 h 26"/>
                <a:gd name="T66" fmla="*/ 46 w 48"/>
                <a:gd name="T67" fmla="*/ 9 h 26"/>
                <a:gd name="T68" fmla="*/ 43 w 48"/>
                <a:gd name="T69" fmla="*/ 10 h 26"/>
                <a:gd name="T70" fmla="*/ 37 w 48"/>
                <a:gd name="T71" fmla="*/ 10 h 26"/>
                <a:gd name="T72" fmla="*/ 34 w 48"/>
                <a:gd name="T73" fmla="*/ 8 h 26"/>
                <a:gd name="T74" fmla="*/ 33 w 48"/>
                <a:gd name="T75" fmla="*/ 6 h 26"/>
                <a:gd name="T76" fmla="*/ 33 w 48"/>
                <a:gd name="T77" fmla="*/ 3 h 26"/>
                <a:gd name="T78" fmla="*/ 29 w 48"/>
                <a:gd name="T79" fmla="*/ 5 h 26"/>
                <a:gd name="T80" fmla="*/ 30 w 48"/>
                <a:gd name="T81" fmla="*/ 7 h 26"/>
                <a:gd name="T82" fmla="*/ 33 w 48"/>
                <a:gd name="T83" fmla="*/ 9 h 26"/>
                <a:gd name="T84" fmla="*/ 37 w 48"/>
                <a:gd name="T85" fmla="*/ 11 h 26"/>
                <a:gd name="T86" fmla="*/ 43 w 48"/>
                <a:gd name="T87" fmla="*/ 11 h 26"/>
                <a:gd name="T88" fmla="*/ 43 w 48"/>
                <a:gd name="T89" fmla="*/ 13 h 26"/>
                <a:gd name="T90" fmla="*/ 39 w 48"/>
                <a:gd name="T91" fmla="*/ 14 h 26"/>
                <a:gd name="T92" fmla="*/ 36 w 48"/>
                <a:gd name="T93" fmla="*/ 15 h 26"/>
                <a:gd name="T94" fmla="*/ 34 w 48"/>
                <a:gd name="T95" fmla="*/ 14 h 26"/>
                <a:gd name="T96" fmla="*/ 30 w 48"/>
                <a:gd name="T97" fmla="*/ 17 h 26"/>
                <a:gd name="T98" fmla="*/ 26 w 48"/>
                <a:gd name="T99" fmla="*/ 20 h 26"/>
                <a:gd name="T100" fmla="*/ 23 w 48"/>
                <a:gd name="T101" fmla="*/ 19 h 26"/>
                <a:gd name="T102" fmla="*/ 21 w 48"/>
                <a:gd name="T103" fmla="*/ 20 h 26"/>
                <a:gd name="T104" fmla="*/ 22 w 48"/>
                <a:gd name="T105" fmla="*/ 23 h 26"/>
                <a:gd name="T106" fmla="*/ 20 w 48"/>
                <a:gd name="T107" fmla="*/ 25 h 26"/>
                <a:gd name="T108" fmla="*/ 17 w 48"/>
                <a:gd name="T109" fmla="*/ 24 h 26"/>
                <a:gd name="T110" fmla="*/ 14 w 48"/>
                <a:gd name="T111" fmla="*/ 25 h 26"/>
                <a:gd name="T112" fmla="*/ 10 w 48"/>
                <a:gd name="T113" fmla="*/ 23 h 26"/>
                <a:gd name="T114" fmla="*/ 6 w 48"/>
                <a:gd name="T115" fmla="*/ 22 h 26"/>
                <a:gd name="T116" fmla="*/ 3 w 48"/>
                <a:gd name="T11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 h="26">
                  <a:moveTo>
                    <a:pt x="3" y="20"/>
                  </a:moveTo>
                  <a:cubicBezTo>
                    <a:pt x="3" y="20"/>
                    <a:pt x="4" y="19"/>
                    <a:pt x="4" y="19"/>
                  </a:cubicBezTo>
                  <a:cubicBezTo>
                    <a:pt x="5" y="19"/>
                    <a:pt x="5" y="18"/>
                    <a:pt x="5" y="18"/>
                  </a:cubicBezTo>
                  <a:cubicBezTo>
                    <a:pt x="4" y="18"/>
                    <a:pt x="3" y="19"/>
                    <a:pt x="3" y="17"/>
                  </a:cubicBezTo>
                  <a:cubicBezTo>
                    <a:pt x="3" y="16"/>
                    <a:pt x="2" y="15"/>
                    <a:pt x="2" y="16"/>
                  </a:cubicBezTo>
                  <a:cubicBezTo>
                    <a:pt x="1" y="16"/>
                    <a:pt x="0" y="15"/>
                    <a:pt x="1" y="14"/>
                  </a:cubicBezTo>
                  <a:cubicBezTo>
                    <a:pt x="1" y="14"/>
                    <a:pt x="2" y="14"/>
                    <a:pt x="3" y="13"/>
                  </a:cubicBezTo>
                  <a:cubicBezTo>
                    <a:pt x="3" y="13"/>
                    <a:pt x="1" y="13"/>
                    <a:pt x="1" y="12"/>
                  </a:cubicBezTo>
                  <a:cubicBezTo>
                    <a:pt x="0" y="11"/>
                    <a:pt x="1" y="10"/>
                    <a:pt x="2" y="10"/>
                  </a:cubicBezTo>
                  <a:cubicBezTo>
                    <a:pt x="2" y="9"/>
                    <a:pt x="2" y="9"/>
                    <a:pt x="2" y="8"/>
                  </a:cubicBezTo>
                  <a:cubicBezTo>
                    <a:pt x="3" y="6"/>
                    <a:pt x="3" y="7"/>
                    <a:pt x="4" y="7"/>
                  </a:cubicBezTo>
                  <a:cubicBezTo>
                    <a:pt x="4" y="8"/>
                    <a:pt x="4" y="7"/>
                    <a:pt x="4" y="6"/>
                  </a:cubicBezTo>
                  <a:cubicBezTo>
                    <a:pt x="5" y="4"/>
                    <a:pt x="5" y="4"/>
                    <a:pt x="6" y="5"/>
                  </a:cubicBezTo>
                  <a:cubicBezTo>
                    <a:pt x="7" y="6"/>
                    <a:pt x="8" y="6"/>
                    <a:pt x="9" y="6"/>
                  </a:cubicBezTo>
                  <a:cubicBezTo>
                    <a:pt x="10" y="6"/>
                    <a:pt x="11" y="7"/>
                    <a:pt x="12" y="6"/>
                  </a:cubicBezTo>
                  <a:cubicBezTo>
                    <a:pt x="13" y="6"/>
                    <a:pt x="13" y="6"/>
                    <a:pt x="14" y="7"/>
                  </a:cubicBezTo>
                  <a:cubicBezTo>
                    <a:pt x="15" y="7"/>
                    <a:pt x="14" y="8"/>
                    <a:pt x="16" y="7"/>
                  </a:cubicBezTo>
                  <a:cubicBezTo>
                    <a:pt x="18" y="7"/>
                    <a:pt x="19" y="6"/>
                    <a:pt x="19" y="7"/>
                  </a:cubicBezTo>
                  <a:cubicBezTo>
                    <a:pt x="20" y="9"/>
                    <a:pt x="20" y="8"/>
                    <a:pt x="21" y="8"/>
                  </a:cubicBezTo>
                  <a:cubicBezTo>
                    <a:pt x="23" y="8"/>
                    <a:pt x="21" y="7"/>
                    <a:pt x="20" y="6"/>
                  </a:cubicBezTo>
                  <a:cubicBezTo>
                    <a:pt x="19" y="4"/>
                    <a:pt x="19" y="3"/>
                    <a:pt x="20" y="2"/>
                  </a:cubicBezTo>
                  <a:cubicBezTo>
                    <a:pt x="20" y="2"/>
                    <a:pt x="21" y="2"/>
                    <a:pt x="21" y="2"/>
                  </a:cubicBezTo>
                  <a:cubicBezTo>
                    <a:pt x="22" y="1"/>
                    <a:pt x="19" y="2"/>
                    <a:pt x="20" y="1"/>
                  </a:cubicBezTo>
                  <a:cubicBezTo>
                    <a:pt x="21" y="0"/>
                    <a:pt x="23" y="0"/>
                    <a:pt x="24" y="1"/>
                  </a:cubicBezTo>
                  <a:cubicBezTo>
                    <a:pt x="26" y="2"/>
                    <a:pt x="27" y="2"/>
                    <a:pt x="29" y="2"/>
                  </a:cubicBezTo>
                  <a:cubicBezTo>
                    <a:pt x="31" y="2"/>
                    <a:pt x="31" y="2"/>
                    <a:pt x="32" y="2"/>
                  </a:cubicBezTo>
                  <a:cubicBezTo>
                    <a:pt x="34" y="1"/>
                    <a:pt x="34" y="0"/>
                    <a:pt x="35" y="0"/>
                  </a:cubicBezTo>
                  <a:cubicBezTo>
                    <a:pt x="37" y="0"/>
                    <a:pt x="38" y="0"/>
                    <a:pt x="40" y="0"/>
                  </a:cubicBezTo>
                  <a:cubicBezTo>
                    <a:pt x="42" y="0"/>
                    <a:pt x="43" y="1"/>
                    <a:pt x="44" y="1"/>
                  </a:cubicBezTo>
                  <a:cubicBezTo>
                    <a:pt x="46" y="0"/>
                    <a:pt x="47" y="0"/>
                    <a:pt x="48" y="1"/>
                  </a:cubicBezTo>
                  <a:cubicBezTo>
                    <a:pt x="48" y="1"/>
                    <a:pt x="47" y="2"/>
                    <a:pt x="46" y="2"/>
                  </a:cubicBezTo>
                  <a:cubicBezTo>
                    <a:pt x="46" y="3"/>
                    <a:pt x="45" y="4"/>
                    <a:pt x="46" y="4"/>
                  </a:cubicBezTo>
                  <a:cubicBezTo>
                    <a:pt x="47" y="5"/>
                    <a:pt x="48" y="4"/>
                    <a:pt x="48" y="6"/>
                  </a:cubicBezTo>
                  <a:cubicBezTo>
                    <a:pt x="48" y="8"/>
                    <a:pt x="47" y="9"/>
                    <a:pt x="46" y="9"/>
                  </a:cubicBezTo>
                  <a:cubicBezTo>
                    <a:pt x="46" y="9"/>
                    <a:pt x="44" y="10"/>
                    <a:pt x="43" y="10"/>
                  </a:cubicBezTo>
                  <a:cubicBezTo>
                    <a:pt x="42" y="10"/>
                    <a:pt x="39" y="12"/>
                    <a:pt x="37" y="10"/>
                  </a:cubicBezTo>
                  <a:cubicBezTo>
                    <a:pt x="36" y="9"/>
                    <a:pt x="35" y="9"/>
                    <a:pt x="34" y="8"/>
                  </a:cubicBezTo>
                  <a:cubicBezTo>
                    <a:pt x="33" y="7"/>
                    <a:pt x="32" y="8"/>
                    <a:pt x="33" y="6"/>
                  </a:cubicBezTo>
                  <a:cubicBezTo>
                    <a:pt x="33" y="4"/>
                    <a:pt x="33" y="3"/>
                    <a:pt x="33" y="3"/>
                  </a:cubicBezTo>
                  <a:cubicBezTo>
                    <a:pt x="32" y="3"/>
                    <a:pt x="30" y="4"/>
                    <a:pt x="29" y="5"/>
                  </a:cubicBezTo>
                  <a:cubicBezTo>
                    <a:pt x="28" y="6"/>
                    <a:pt x="29" y="7"/>
                    <a:pt x="30" y="7"/>
                  </a:cubicBezTo>
                  <a:cubicBezTo>
                    <a:pt x="30" y="8"/>
                    <a:pt x="32" y="9"/>
                    <a:pt x="33" y="9"/>
                  </a:cubicBezTo>
                  <a:cubicBezTo>
                    <a:pt x="34" y="10"/>
                    <a:pt x="36" y="10"/>
                    <a:pt x="37" y="11"/>
                  </a:cubicBezTo>
                  <a:cubicBezTo>
                    <a:pt x="38" y="12"/>
                    <a:pt x="42" y="11"/>
                    <a:pt x="43" y="11"/>
                  </a:cubicBezTo>
                  <a:cubicBezTo>
                    <a:pt x="44" y="11"/>
                    <a:pt x="44" y="12"/>
                    <a:pt x="43" y="13"/>
                  </a:cubicBezTo>
                  <a:cubicBezTo>
                    <a:pt x="42" y="13"/>
                    <a:pt x="40" y="12"/>
                    <a:pt x="39" y="14"/>
                  </a:cubicBezTo>
                  <a:cubicBezTo>
                    <a:pt x="38" y="16"/>
                    <a:pt x="37" y="16"/>
                    <a:pt x="36" y="15"/>
                  </a:cubicBezTo>
                  <a:cubicBezTo>
                    <a:pt x="36" y="13"/>
                    <a:pt x="35" y="13"/>
                    <a:pt x="34" y="14"/>
                  </a:cubicBezTo>
                  <a:cubicBezTo>
                    <a:pt x="33" y="15"/>
                    <a:pt x="31" y="16"/>
                    <a:pt x="30" y="17"/>
                  </a:cubicBezTo>
                  <a:cubicBezTo>
                    <a:pt x="29" y="17"/>
                    <a:pt x="27" y="19"/>
                    <a:pt x="26" y="20"/>
                  </a:cubicBezTo>
                  <a:cubicBezTo>
                    <a:pt x="25" y="20"/>
                    <a:pt x="24" y="20"/>
                    <a:pt x="23" y="19"/>
                  </a:cubicBezTo>
                  <a:cubicBezTo>
                    <a:pt x="23" y="18"/>
                    <a:pt x="22" y="19"/>
                    <a:pt x="21" y="20"/>
                  </a:cubicBezTo>
                  <a:cubicBezTo>
                    <a:pt x="21" y="20"/>
                    <a:pt x="22" y="21"/>
                    <a:pt x="22" y="23"/>
                  </a:cubicBezTo>
                  <a:cubicBezTo>
                    <a:pt x="22" y="24"/>
                    <a:pt x="21" y="25"/>
                    <a:pt x="20" y="25"/>
                  </a:cubicBezTo>
                  <a:cubicBezTo>
                    <a:pt x="20" y="24"/>
                    <a:pt x="19" y="24"/>
                    <a:pt x="17" y="24"/>
                  </a:cubicBezTo>
                  <a:cubicBezTo>
                    <a:pt x="16" y="25"/>
                    <a:pt x="15" y="26"/>
                    <a:pt x="14" y="25"/>
                  </a:cubicBezTo>
                  <a:cubicBezTo>
                    <a:pt x="13" y="24"/>
                    <a:pt x="12" y="22"/>
                    <a:pt x="10" y="23"/>
                  </a:cubicBezTo>
                  <a:cubicBezTo>
                    <a:pt x="8" y="24"/>
                    <a:pt x="7" y="22"/>
                    <a:pt x="6" y="22"/>
                  </a:cubicBezTo>
                  <a:cubicBezTo>
                    <a:pt x="4" y="22"/>
                    <a:pt x="4" y="22"/>
                    <a:pt x="3" y="2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22" name="Freeform 903">
              <a:extLst>
                <a:ext uri="{FF2B5EF4-FFF2-40B4-BE49-F238E27FC236}">
                  <a16:creationId xmlns:a16="http://schemas.microsoft.com/office/drawing/2014/main" id="{D14083E7-31FB-4B3F-AD6D-7D926A782079}"/>
                </a:ext>
              </a:extLst>
            </p:cNvPr>
            <p:cNvSpPr>
              <a:spLocks/>
            </p:cNvSpPr>
            <p:nvPr/>
          </p:nvSpPr>
          <p:spPr bwMode="gray">
            <a:xfrm>
              <a:off x="9832935" y="1801424"/>
              <a:ext cx="18942" cy="16236"/>
            </a:xfrm>
            <a:custGeom>
              <a:avLst/>
              <a:gdLst>
                <a:gd name="T0" fmla="*/ 1 w 7"/>
                <a:gd name="T1" fmla="*/ 1 h 6"/>
                <a:gd name="T2" fmla="*/ 1 w 7"/>
                <a:gd name="T3" fmla="*/ 2 h 6"/>
                <a:gd name="T4" fmla="*/ 5 w 7"/>
                <a:gd name="T5" fmla="*/ 4 h 6"/>
                <a:gd name="T6" fmla="*/ 7 w 7"/>
                <a:gd name="T7" fmla="*/ 4 h 6"/>
                <a:gd name="T8" fmla="*/ 1 w 7"/>
                <a:gd name="T9" fmla="*/ 1 h 6"/>
              </a:gdLst>
              <a:ahLst/>
              <a:cxnLst>
                <a:cxn ang="0">
                  <a:pos x="T0" y="T1"/>
                </a:cxn>
                <a:cxn ang="0">
                  <a:pos x="T2" y="T3"/>
                </a:cxn>
                <a:cxn ang="0">
                  <a:pos x="T4" y="T5"/>
                </a:cxn>
                <a:cxn ang="0">
                  <a:pos x="T6" y="T7"/>
                </a:cxn>
                <a:cxn ang="0">
                  <a:pos x="T8" y="T9"/>
                </a:cxn>
              </a:cxnLst>
              <a:rect l="0" t="0" r="r" b="b"/>
              <a:pathLst>
                <a:path w="7" h="6">
                  <a:moveTo>
                    <a:pt x="1" y="1"/>
                  </a:moveTo>
                  <a:cubicBezTo>
                    <a:pt x="0" y="1"/>
                    <a:pt x="0" y="2"/>
                    <a:pt x="1" y="2"/>
                  </a:cubicBezTo>
                  <a:cubicBezTo>
                    <a:pt x="3" y="2"/>
                    <a:pt x="4" y="3"/>
                    <a:pt x="5" y="4"/>
                  </a:cubicBezTo>
                  <a:cubicBezTo>
                    <a:pt x="6" y="5"/>
                    <a:pt x="7" y="6"/>
                    <a:pt x="7" y="4"/>
                  </a:cubicBezTo>
                  <a:cubicBezTo>
                    <a:pt x="7" y="2"/>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23" name="Freeform 904">
              <a:extLst>
                <a:ext uri="{FF2B5EF4-FFF2-40B4-BE49-F238E27FC236}">
                  <a16:creationId xmlns:a16="http://schemas.microsoft.com/office/drawing/2014/main" id="{DA5ED29A-FD9E-4FC9-A12F-C213B6BFF472}"/>
                </a:ext>
              </a:extLst>
            </p:cNvPr>
            <p:cNvSpPr>
              <a:spLocks/>
            </p:cNvSpPr>
            <p:nvPr/>
          </p:nvSpPr>
          <p:spPr bwMode="gray">
            <a:xfrm>
              <a:off x="9900584" y="1770305"/>
              <a:ext cx="20295" cy="21648"/>
            </a:xfrm>
            <a:custGeom>
              <a:avLst/>
              <a:gdLst>
                <a:gd name="T0" fmla="*/ 4 w 8"/>
                <a:gd name="T1" fmla="*/ 1 h 8"/>
                <a:gd name="T2" fmla="*/ 1 w 8"/>
                <a:gd name="T3" fmla="*/ 3 h 8"/>
                <a:gd name="T4" fmla="*/ 5 w 8"/>
                <a:gd name="T5" fmla="*/ 7 h 8"/>
                <a:gd name="T6" fmla="*/ 8 w 8"/>
                <a:gd name="T7" fmla="*/ 3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2" y="1"/>
                    <a:pt x="0" y="0"/>
                    <a:pt x="1" y="3"/>
                  </a:cubicBezTo>
                  <a:cubicBezTo>
                    <a:pt x="2" y="6"/>
                    <a:pt x="3" y="7"/>
                    <a:pt x="5" y="7"/>
                  </a:cubicBezTo>
                  <a:cubicBezTo>
                    <a:pt x="6" y="8"/>
                    <a:pt x="8" y="4"/>
                    <a:pt x="8" y="3"/>
                  </a:cubicBezTo>
                  <a:cubicBezTo>
                    <a:pt x="7" y="2"/>
                    <a:pt x="6" y="1"/>
                    <a:pt x="4"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24" name="Freeform 905">
              <a:extLst>
                <a:ext uri="{FF2B5EF4-FFF2-40B4-BE49-F238E27FC236}">
                  <a16:creationId xmlns:a16="http://schemas.microsoft.com/office/drawing/2014/main" id="{841E0922-98BA-4503-83D6-C2097E735FEF}"/>
                </a:ext>
              </a:extLst>
            </p:cNvPr>
            <p:cNvSpPr>
              <a:spLocks/>
            </p:cNvSpPr>
            <p:nvPr/>
          </p:nvSpPr>
          <p:spPr bwMode="gray">
            <a:xfrm>
              <a:off x="9912761" y="1778423"/>
              <a:ext cx="62237" cy="39237"/>
            </a:xfrm>
            <a:custGeom>
              <a:avLst/>
              <a:gdLst>
                <a:gd name="T0" fmla="*/ 4 w 24"/>
                <a:gd name="T1" fmla="*/ 3 h 15"/>
                <a:gd name="T2" fmla="*/ 4 w 24"/>
                <a:gd name="T3" fmla="*/ 7 h 15"/>
                <a:gd name="T4" fmla="*/ 3 w 24"/>
                <a:gd name="T5" fmla="*/ 11 h 15"/>
                <a:gd name="T6" fmla="*/ 1 w 24"/>
                <a:gd name="T7" fmla="*/ 13 h 15"/>
                <a:gd name="T8" fmla="*/ 2 w 24"/>
                <a:gd name="T9" fmla="*/ 14 h 15"/>
                <a:gd name="T10" fmla="*/ 4 w 24"/>
                <a:gd name="T11" fmla="*/ 11 h 15"/>
                <a:gd name="T12" fmla="*/ 10 w 24"/>
                <a:gd name="T13" fmla="*/ 11 h 15"/>
                <a:gd name="T14" fmla="*/ 17 w 24"/>
                <a:gd name="T15" fmla="*/ 10 h 15"/>
                <a:gd name="T16" fmla="*/ 23 w 24"/>
                <a:gd name="T17" fmla="*/ 10 h 15"/>
                <a:gd name="T18" fmla="*/ 21 w 24"/>
                <a:gd name="T19" fmla="*/ 5 h 15"/>
                <a:gd name="T20" fmla="*/ 16 w 24"/>
                <a:gd name="T21" fmla="*/ 2 h 15"/>
                <a:gd name="T22" fmla="*/ 10 w 24"/>
                <a:gd name="T23" fmla="*/ 1 h 15"/>
                <a:gd name="T24" fmla="*/ 4 w 24"/>
                <a:gd name="T2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15">
                  <a:moveTo>
                    <a:pt x="4" y="3"/>
                  </a:moveTo>
                  <a:cubicBezTo>
                    <a:pt x="4" y="4"/>
                    <a:pt x="4" y="5"/>
                    <a:pt x="4" y="7"/>
                  </a:cubicBezTo>
                  <a:cubicBezTo>
                    <a:pt x="4" y="10"/>
                    <a:pt x="4" y="10"/>
                    <a:pt x="3" y="11"/>
                  </a:cubicBezTo>
                  <a:cubicBezTo>
                    <a:pt x="3" y="11"/>
                    <a:pt x="1" y="11"/>
                    <a:pt x="1" y="13"/>
                  </a:cubicBezTo>
                  <a:cubicBezTo>
                    <a:pt x="0" y="14"/>
                    <a:pt x="0" y="15"/>
                    <a:pt x="2" y="14"/>
                  </a:cubicBezTo>
                  <a:cubicBezTo>
                    <a:pt x="3" y="13"/>
                    <a:pt x="3" y="12"/>
                    <a:pt x="4" y="11"/>
                  </a:cubicBezTo>
                  <a:cubicBezTo>
                    <a:pt x="5" y="11"/>
                    <a:pt x="8" y="11"/>
                    <a:pt x="10" y="11"/>
                  </a:cubicBezTo>
                  <a:cubicBezTo>
                    <a:pt x="12" y="12"/>
                    <a:pt x="15" y="10"/>
                    <a:pt x="17" y="10"/>
                  </a:cubicBezTo>
                  <a:cubicBezTo>
                    <a:pt x="19" y="10"/>
                    <a:pt x="22" y="11"/>
                    <a:pt x="23" y="10"/>
                  </a:cubicBezTo>
                  <a:cubicBezTo>
                    <a:pt x="24" y="8"/>
                    <a:pt x="22" y="7"/>
                    <a:pt x="21" y="5"/>
                  </a:cubicBezTo>
                  <a:cubicBezTo>
                    <a:pt x="20" y="4"/>
                    <a:pt x="17" y="3"/>
                    <a:pt x="16" y="2"/>
                  </a:cubicBezTo>
                  <a:cubicBezTo>
                    <a:pt x="15" y="2"/>
                    <a:pt x="11" y="1"/>
                    <a:pt x="10" y="1"/>
                  </a:cubicBezTo>
                  <a:cubicBezTo>
                    <a:pt x="10" y="0"/>
                    <a:pt x="6" y="0"/>
                    <a:pt x="4"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25" name="Freeform 906">
              <a:extLst>
                <a:ext uri="{FF2B5EF4-FFF2-40B4-BE49-F238E27FC236}">
                  <a16:creationId xmlns:a16="http://schemas.microsoft.com/office/drawing/2014/main" id="{7E30195B-1875-4C55-A860-C7857F7E38D5}"/>
                </a:ext>
              </a:extLst>
            </p:cNvPr>
            <p:cNvSpPr>
              <a:spLocks/>
            </p:cNvSpPr>
            <p:nvPr/>
          </p:nvSpPr>
          <p:spPr bwMode="gray">
            <a:xfrm>
              <a:off x="9957409" y="1653949"/>
              <a:ext cx="14883" cy="10824"/>
            </a:xfrm>
            <a:custGeom>
              <a:avLst/>
              <a:gdLst>
                <a:gd name="T0" fmla="*/ 5 w 6"/>
                <a:gd name="T1" fmla="*/ 1 h 4"/>
                <a:gd name="T2" fmla="*/ 1 w 6"/>
                <a:gd name="T3" fmla="*/ 3 h 4"/>
                <a:gd name="T4" fmla="*/ 4 w 6"/>
                <a:gd name="T5" fmla="*/ 2 h 4"/>
                <a:gd name="T6" fmla="*/ 5 w 6"/>
                <a:gd name="T7" fmla="*/ 1 h 4"/>
              </a:gdLst>
              <a:ahLst/>
              <a:cxnLst>
                <a:cxn ang="0">
                  <a:pos x="T0" y="T1"/>
                </a:cxn>
                <a:cxn ang="0">
                  <a:pos x="T2" y="T3"/>
                </a:cxn>
                <a:cxn ang="0">
                  <a:pos x="T4" y="T5"/>
                </a:cxn>
                <a:cxn ang="0">
                  <a:pos x="T6" y="T7"/>
                </a:cxn>
              </a:cxnLst>
              <a:rect l="0" t="0" r="r" b="b"/>
              <a:pathLst>
                <a:path w="6" h="4">
                  <a:moveTo>
                    <a:pt x="5" y="1"/>
                  </a:moveTo>
                  <a:cubicBezTo>
                    <a:pt x="3" y="1"/>
                    <a:pt x="0" y="2"/>
                    <a:pt x="1" y="3"/>
                  </a:cubicBezTo>
                  <a:cubicBezTo>
                    <a:pt x="1" y="4"/>
                    <a:pt x="3" y="3"/>
                    <a:pt x="4" y="2"/>
                  </a:cubicBezTo>
                  <a:cubicBezTo>
                    <a:pt x="5" y="2"/>
                    <a:pt x="6" y="0"/>
                    <a:pt x="5"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26" name="Freeform 907">
              <a:extLst>
                <a:ext uri="{FF2B5EF4-FFF2-40B4-BE49-F238E27FC236}">
                  <a16:creationId xmlns:a16="http://schemas.microsoft.com/office/drawing/2014/main" id="{8BE6890F-CEBD-4DEA-BAC8-D052132141B3}"/>
                </a:ext>
              </a:extLst>
            </p:cNvPr>
            <p:cNvSpPr>
              <a:spLocks/>
            </p:cNvSpPr>
            <p:nvPr/>
          </p:nvSpPr>
          <p:spPr bwMode="gray">
            <a:xfrm>
              <a:off x="10030470" y="1656655"/>
              <a:ext cx="4059" cy="5412"/>
            </a:xfrm>
            <a:custGeom>
              <a:avLst/>
              <a:gdLst>
                <a:gd name="T0" fmla="*/ 1 w 2"/>
                <a:gd name="T1" fmla="*/ 0 h 2"/>
                <a:gd name="T2" fmla="*/ 0 w 2"/>
                <a:gd name="T3" fmla="*/ 1 h 2"/>
                <a:gd name="T4" fmla="*/ 1 w 2"/>
                <a:gd name="T5" fmla="*/ 0 h 2"/>
              </a:gdLst>
              <a:ahLst/>
              <a:cxnLst>
                <a:cxn ang="0">
                  <a:pos x="T0" y="T1"/>
                </a:cxn>
                <a:cxn ang="0">
                  <a:pos x="T2" y="T3"/>
                </a:cxn>
                <a:cxn ang="0">
                  <a:pos x="T4" y="T5"/>
                </a:cxn>
              </a:cxnLst>
              <a:rect l="0" t="0" r="r" b="b"/>
              <a:pathLst>
                <a:path w="2" h="2">
                  <a:moveTo>
                    <a:pt x="1" y="0"/>
                  </a:moveTo>
                  <a:cubicBezTo>
                    <a:pt x="0" y="0"/>
                    <a:pt x="0" y="0"/>
                    <a:pt x="0" y="1"/>
                  </a:cubicBezTo>
                  <a:cubicBezTo>
                    <a:pt x="1" y="2"/>
                    <a:pt x="2"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27" name="Freeform 908">
              <a:extLst>
                <a:ext uri="{FF2B5EF4-FFF2-40B4-BE49-F238E27FC236}">
                  <a16:creationId xmlns:a16="http://schemas.microsoft.com/office/drawing/2014/main" id="{5C72EB34-8E36-433A-8597-36127F63C745}"/>
                </a:ext>
              </a:extLst>
            </p:cNvPr>
            <p:cNvSpPr>
              <a:spLocks/>
            </p:cNvSpPr>
            <p:nvPr/>
          </p:nvSpPr>
          <p:spPr bwMode="gray">
            <a:xfrm>
              <a:off x="9960115" y="1690480"/>
              <a:ext cx="77120" cy="28413"/>
            </a:xfrm>
            <a:custGeom>
              <a:avLst/>
              <a:gdLst>
                <a:gd name="T0" fmla="*/ 14 w 30"/>
                <a:gd name="T1" fmla="*/ 3 h 11"/>
                <a:gd name="T2" fmla="*/ 11 w 30"/>
                <a:gd name="T3" fmla="*/ 3 h 11"/>
                <a:gd name="T4" fmla="*/ 7 w 30"/>
                <a:gd name="T5" fmla="*/ 4 h 11"/>
                <a:gd name="T6" fmla="*/ 5 w 30"/>
                <a:gd name="T7" fmla="*/ 6 h 11"/>
                <a:gd name="T8" fmla="*/ 2 w 30"/>
                <a:gd name="T9" fmla="*/ 4 h 11"/>
                <a:gd name="T10" fmla="*/ 0 w 30"/>
                <a:gd name="T11" fmla="*/ 4 h 11"/>
                <a:gd name="T12" fmla="*/ 1 w 30"/>
                <a:gd name="T13" fmla="*/ 7 h 11"/>
                <a:gd name="T14" fmla="*/ 3 w 30"/>
                <a:gd name="T15" fmla="*/ 9 h 11"/>
                <a:gd name="T16" fmla="*/ 7 w 30"/>
                <a:gd name="T17" fmla="*/ 9 h 11"/>
                <a:gd name="T18" fmla="*/ 11 w 30"/>
                <a:gd name="T19" fmla="*/ 9 h 11"/>
                <a:gd name="T20" fmla="*/ 16 w 30"/>
                <a:gd name="T21" fmla="*/ 10 h 11"/>
                <a:gd name="T22" fmla="*/ 21 w 30"/>
                <a:gd name="T23" fmla="*/ 10 h 11"/>
                <a:gd name="T24" fmla="*/ 26 w 30"/>
                <a:gd name="T25" fmla="*/ 8 h 11"/>
                <a:gd name="T26" fmla="*/ 28 w 30"/>
                <a:gd name="T27" fmla="*/ 6 h 11"/>
                <a:gd name="T28" fmla="*/ 29 w 30"/>
                <a:gd name="T29" fmla="*/ 4 h 11"/>
                <a:gd name="T30" fmla="*/ 29 w 30"/>
                <a:gd name="T31" fmla="*/ 1 h 11"/>
                <a:gd name="T32" fmla="*/ 28 w 30"/>
                <a:gd name="T33" fmla="*/ 2 h 11"/>
                <a:gd name="T34" fmla="*/ 26 w 30"/>
                <a:gd name="T35" fmla="*/ 2 h 11"/>
                <a:gd name="T36" fmla="*/ 23 w 30"/>
                <a:gd name="T37" fmla="*/ 2 h 11"/>
                <a:gd name="T38" fmla="*/ 18 w 30"/>
                <a:gd name="T39" fmla="*/ 2 h 11"/>
                <a:gd name="T40" fmla="*/ 15 w 30"/>
                <a:gd name="T41" fmla="*/ 4 h 11"/>
                <a:gd name="T42" fmla="*/ 14 w 30"/>
                <a:gd name="T43"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11">
                  <a:moveTo>
                    <a:pt x="14" y="3"/>
                  </a:moveTo>
                  <a:cubicBezTo>
                    <a:pt x="13" y="2"/>
                    <a:pt x="11" y="3"/>
                    <a:pt x="11" y="3"/>
                  </a:cubicBezTo>
                  <a:cubicBezTo>
                    <a:pt x="10" y="4"/>
                    <a:pt x="8" y="2"/>
                    <a:pt x="7" y="4"/>
                  </a:cubicBezTo>
                  <a:cubicBezTo>
                    <a:pt x="6" y="5"/>
                    <a:pt x="6" y="6"/>
                    <a:pt x="5" y="6"/>
                  </a:cubicBezTo>
                  <a:cubicBezTo>
                    <a:pt x="4" y="6"/>
                    <a:pt x="3" y="5"/>
                    <a:pt x="2" y="4"/>
                  </a:cubicBezTo>
                  <a:cubicBezTo>
                    <a:pt x="1" y="3"/>
                    <a:pt x="0" y="3"/>
                    <a:pt x="0" y="4"/>
                  </a:cubicBezTo>
                  <a:cubicBezTo>
                    <a:pt x="0" y="5"/>
                    <a:pt x="0" y="6"/>
                    <a:pt x="1" y="7"/>
                  </a:cubicBezTo>
                  <a:cubicBezTo>
                    <a:pt x="1" y="9"/>
                    <a:pt x="2" y="9"/>
                    <a:pt x="3" y="9"/>
                  </a:cubicBezTo>
                  <a:cubicBezTo>
                    <a:pt x="4" y="9"/>
                    <a:pt x="5" y="8"/>
                    <a:pt x="7" y="9"/>
                  </a:cubicBezTo>
                  <a:cubicBezTo>
                    <a:pt x="8" y="9"/>
                    <a:pt x="10" y="10"/>
                    <a:pt x="11" y="9"/>
                  </a:cubicBezTo>
                  <a:cubicBezTo>
                    <a:pt x="13" y="9"/>
                    <a:pt x="14" y="10"/>
                    <a:pt x="16" y="10"/>
                  </a:cubicBezTo>
                  <a:cubicBezTo>
                    <a:pt x="17" y="11"/>
                    <a:pt x="20" y="11"/>
                    <a:pt x="21" y="10"/>
                  </a:cubicBezTo>
                  <a:cubicBezTo>
                    <a:pt x="22" y="10"/>
                    <a:pt x="25" y="8"/>
                    <a:pt x="26" y="8"/>
                  </a:cubicBezTo>
                  <a:cubicBezTo>
                    <a:pt x="26" y="8"/>
                    <a:pt x="27" y="7"/>
                    <a:pt x="28" y="6"/>
                  </a:cubicBezTo>
                  <a:cubicBezTo>
                    <a:pt x="29" y="5"/>
                    <a:pt x="30" y="5"/>
                    <a:pt x="29" y="4"/>
                  </a:cubicBezTo>
                  <a:cubicBezTo>
                    <a:pt x="29" y="3"/>
                    <a:pt x="29" y="3"/>
                    <a:pt x="29" y="1"/>
                  </a:cubicBezTo>
                  <a:cubicBezTo>
                    <a:pt x="29" y="0"/>
                    <a:pt x="28" y="2"/>
                    <a:pt x="28" y="2"/>
                  </a:cubicBezTo>
                  <a:cubicBezTo>
                    <a:pt x="27" y="3"/>
                    <a:pt x="27" y="3"/>
                    <a:pt x="26" y="2"/>
                  </a:cubicBezTo>
                  <a:cubicBezTo>
                    <a:pt x="25" y="2"/>
                    <a:pt x="25" y="1"/>
                    <a:pt x="23" y="2"/>
                  </a:cubicBezTo>
                  <a:cubicBezTo>
                    <a:pt x="21" y="2"/>
                    <a:pt x="20" y="1"/>
                    <a:pt x="18" y="2"/>
                  </a:cubicBezTo>
                  <a:cubicBezTo>
                    <a:pt x="17" y="4"/>
                    <a:pt x="16" y="4"/>
                    <a:pt x="15" y="4"/>
                  </a:cubicBezTo>
                  <a:cubicBezTo>
                    <a:pt x="14" y="4"/>
                    <a:pt x="14" y="4"/>
                    <a:pt x="14"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28" name="Freeform 909">
              <a:extLst>
                <a:ext uri="{FF2B5EF4-FFF2-40B4-BE49-F238E27FC236}">
                  <a16:creationId xmlns:a16="http://schemas.microsoft.com/office/drawing/2014/main" id="{DA7A687B-9A10-4E47-8A0B-295601BD35A6}"/>
                </a:ext>
              </a:extLst>
            </p:cNvPr>
            <p:cNvSpPr>
              <a:spLocks/>
            </p:cNvSpPr>
            <p:nvPr/>
          </p:nvSpPr>
          <p:spPr bwMode="gray">
            <a:xfrm>
              <a:off x="10274006" y="1817660"/>
              <a:ext cx="9471" cy="9471"/>
            </a:xfrm>
            <a:custGeom>
              <a:avLst/>
              <a:gdLst>
                <a:gd name="T0" fmla="*/ 3 w 4"/>
                <a:gd name="T1" fmla="*/ 1 h 4"/>
                <a:gd name="T2" fmla="*/ 1 w 4"/>
                <a:gd name="T3" fmla="*/ 2 h 4"/>
                <a:gd name="T4" fmla="*/ 3 w 4"/>
                <a:gd name="T5" fmla="*/ 3 h 4"/>
                <a:gd name="T6" fmla="*/ 3 w 4"/>
                <a:gd name="T7" fmla="*/ 1 h 4"/>
              </a:gdLst>
              <a:ahLst/>
              <a:cxnLst>
                <a:cxn ang="0">
                  <a:pos x="T0" y="T1"/>
                </a:cxn>
                <a:cxn ang="0">
                  <a:pos x="T2" y="T3"/>
                </a:cxn>
                <a:cxn ang="0">
                  <a:pos x="T4" y="T5"/>
                </a:cxn>
                <a:cxn ang="0">
                  <a:pos x="T6" y="T7"/>
                </a:cxn>
              </a:cxnLst>
              <a:rect l="0" t="0" r="r" b="b"/>
              <a:pathLst>
                <a:path w="4" h="4">
                  <a:moveTo>
                    <a:pt x="3" y="1"/>
                  </a:moveTo>
                  <a:cubicBezTo>
                    <a:pt x="2" y="1"/>
                    <a:pt x="0" y="0"/>
                    <a:pt x="1" y="2"/>
                  </a:cubicBezTo>
                  <a:cubicBezTo>
                    <a:pt x="2" y="4"/>
                    <a:pt x="2" y="3"/>
                    <a:pt x="3" y="3"/>
                  </a:cubicBezTo>
                  <a:cubicBezTo>
                    <a:pt x="4" y="3"/>
                    <a:pt x="4" y="1"/>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29" name="Freeform 910">
              <a:extLst>
                <a:ext uri="{FF2B5EF4-FFF2-40B4-BE49-F238E27FC236}">
                  <a16:creationId xmlns:a16="http://schemas.microsoft.com/office/drawing/2014/main" id="{A2EA21A7-C6FB-491D-838A-D3F6C5175419}"/>
                </a:ext>
              </a:extLst>
            </p:cNvPr>
            <p:cNvSpPr>
              <a:spLocks/>
            </p:cNvSpPr>
            <p:nvPr/>
          </p:nvSpPr>
          <p:spPr bwMode="gray">
            <a:xfrm>
              <a:off x="10294301" y="1817660"/>
              <a:ext cx="5412" cy="9471"/>
            </a:xfrm>
            <a:custGeom>
              <a:avLst/>
              <a:gdLst>
                <a:gd name="T0" fmla="*/ 1 w 2"/>
                <a:gd name="T1" fmla="*/ 0 h 4"/>
                <a:gd name="T2" fmla="*/ 1 w 2"/>
                <a:gd name="T3" fmla="*/ 3 h 4"/>
                <a:gd name="T4" fmla="*/ 1 w 2"/>
                <a:gd name="T5" fmla="*/ 0 h 4"/>
              </a:gdLst>
              <a:ahLst/>
              <a:cxnLst>
                <a:cxn ang="0">
                  <a:pos x="T0" y="T1"/>
                </a:cxn>
                <a:cxn ang="0">
                  <a:pos x="T2" y="T3"/>
                </a:cxn>
                <a:cxn ang="0">
                  <a:pos x="T4" y="T5"/>
                </a:cxn>
              </a:cxnLst>
              <a:rect l="0" t="0" r="r" b="b"/>
              <a:pathLst>
                <a:path w="2" h="4">
                  <a:moveTo>
                    <a:pt x="1" y="0"/>
                  </a:moveTo>
                  <a:cubicBezTo>
                    <a:pt x="0" y="1"/>
                    <a:pt x="0" y="2"/>
                    <a:pt x="1" y="3"/>
                  </a:cubicBezTo>
                  <a:cubicBezTo>
                    <a:pt x="1" y="4"/>
                    <a:pt x="2" y="2"/>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30" name="Freeform 911">
              <a:extLst>
                <a:ext uri="{FF2B5EF4-FFF2-40B4-BE49-F238E27FC236}">
                  <a16:creationId xmlns:a16="http://schemas.microsoft.com/office/drawing/2014/main" id="{154E1990-1FF4-4432-8A0C-A6D897EB01A1}"/>
                </a:ext>
              </a:extLst>
            </p:cNvPr>
            <p:cNvSpPr>
              <a:spLocks/>
            </p:cNvSpPr>
            <p:nvPr/>
          </p:nvSpPr>
          <p:spPr bwMode="gray">
            <a:xfrm>
              <a:off x="10306478" y="1820366"/>
              <a:ext cx="5412" cy="6765"/>
            </a:xfrm>
            <a:custGeom>
              <a:avLst/>
              <a:gdLst>
                <a:gd name="T0" fmla="*/ 2 w 2"/>
                <a:gd name="T1" fmla="*/ 0 h 3"/>
                <a:gd name="T2" fmla="*/ 1 w 2"/>
                <a:gd name="T3" fmla="*/ 3 h 3"/>
                <a:gd name="T4" fmla="*/ 2 w 2"/>
                <a:gd name="T5" fmla="*/ 0 h 3"/>
              </a:gdLst>
              <a:ahLst/>
              <a:cxnLst>
                <a:cxn ang="0">
                  <a:pos x="T0" y="T1"/>
                </a:cxn>
                <a:cxn ang="0">
                  <a:pos x="T2" y="T3"/>
                </a:cxn>
                <a:cxn ang="0">
                  <a:pos x="T4" y="T5"/>
                </a:cxn>
              </a:cxnLst>
              <a:rect l="0" t="0" r="r" b="b"/>
              <a:pathLst>
                <a:path w="2" h="3">
                  <a:moveTo>
                    <a:pt x="2" y="0"/>
                  </a:moveTo>
                  <a:cubicBezTo>
                    <a:pt x="1" y="0"/>
                    <a:pt x="0" y="2"/>
                    <a:pt x="1" y="3"/>
                  </a:cubicBezTo>
                  <a:cubicBezTo>
                    <a:pt x="2" y="3"/>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31" name="Freeform 912">
              <a:extLst>
                <a:ext uri="{FF2B5EF4-FFF2-40B4-BE49-F238E27FC236}">
                  <a16:creationId xmlns:a16="http://schemas.microsoft.com/office/drawing/2014/main" id="{9B0B12F7-BA25-46BE-A394-56E164452752}"/>
                </a:ext>
              </a:extLst>
            </p:cNvPr>
            <p:cNvSpPr>
              <a:spLocks/>
            </p:cNvSpPr>
            <p:nvPr/>
          </p:nvSpPr>
          <p:spPr bwMode="gray">
            <a:xfrm>
              <a:off x="10410658" y="1824424"/>
              <a:ext cx="28413" cy="27060"/>
            </a:xfrm>
            <a:custGeom>
              <a:avLst/>
              <a:gdLst>
                <a:gd name="T0" fmla="*/ 1 w 11"/>
                <a:gd name="T1" fmla="*/ 5 h 10"/>
                <a:gd name="T2" fmla="*/ 1 w 11"/>
                <a:gd name="T3" fmla="*/ 1 h 10"/>
                <a:gd name="T4" fmla="*/ 5 w 11"/>
                <a:gd name="T5" fmla="*/ 1 h 10"/>
                <a:gd name="T6" fmla="*/ 9 w 11"/>
                <a:gd name="T7" fmla="*/ 1 h 10"/>
                <a:gd name="T8" fmla="*/ 10 w 11"/>
                <a:gd name="T9" fmla="*/ 6 h 10"/>
                <a:gd name="T10" fmla="*/ 9 w 11"/>
                <a:gd name="T11" fmla="*/ 9 h 10"/>
                <a:gd name="T12" fmla="*/ 1 w 11"/>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1" y="5"/>
                  </a:moveTo>
                  <a:cubicBezTo>
                    <a:pt x="0" y="4"/>
                    <a:pt x="0" y="2"/>
                    <a:pt x="1" y="1"/>
                  </a:cubicBezTo>
                  <a:cubicBezTo>
                    <a:pt x="2" y="0"/>
                    <a:pt x="4" y="1"/>
                    <a:pt x="5" y="1"/>
                  </a:cubicBezTo>
                  <a:cubicBezTo>
                    <a:pt x="6" y="2"/>
                    <a:pt x="9" y="0"/>
                    <a:pt x="9" y="1"/>
                  </a:cubicBezTo>
                  <a:cubicBezTo>
                    <a:pt x="10" y="3"/>
                    <a:pt x="9" y="4"/>
                    <a:pt x="10" y="6"/>
                  </a:cubicBezTo>
                  <a:cubicBezTo>
                    <a:pt x="11" y="7"/>
                    <a:pt x="11" y="10"/>
                    <a:pt x="9" y="9"/>
                  </a:cubicBezTo>
                  <a:cubicBezTo>
                    <a:pt x="8" y="9"/>
                    <a:pt x="4" y="9"/>
                    <a:pt x="1"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32" name="Freeform 913">
              <a:extLst>
                <a:ext uri="{FF2B5EF4-FFF2-40B4-BE49-F238E27FC236}">
                  <a16:creationId xmlns:a16="http://schemas.microsoft.com/office/drawing/2014/main" id="{2407E7B4-DAB7-4A72-BD62-F24E7AE902D9}"/>
                </a:ext>
              </a:extLst>
            </p:cNvPr>
            <p:cNvSpPr>
              <a:spLocks/>
            </p:cNvSpPr>
            <p:nvPr/>
          </p:nvSpPr>
          <p:spPr bwMode="gray">
            <a:xfrm>
              <a:off x="10543250" y="1687774"/>
              <a:ext cx="54119" cy="54119"/>
            </a:xfrm>
            <a:custGeom>
              <a:avLst/>
              <a:gdLst>
                <a:gd name="T0" fmla="*/ 8 w 21"/>
                <a:gd name="T1" fmla="*/ 2 h 21"/>
                <a:gd name="T2" fmla="*/ 5 w 21"/>
                <a:gd name="T3" fmla="*/ 4 h 21"/>
                <a:gd name="T4" fmla="*/ 2 w 21"/>
                <a:gd name="T5" fmla="*/ 6 h 21"/>
                <a:gd name="T6" fmla="*/ 0 w 21"/>
                <a:gd name="T7" fmla="*/ 13 h 21"/>
                <a:gd name="T8" fmla="*/ 2 w 21"/>
                <a:gd name="T9" fmla="*/ 17 h 21"/>
                <a:gd name="T10" fmla="*/ 4 w 21"/>
                <a:gd name="T11" fmla="*/ 19 h 21"/>
                <a:gd name="T12" fmla="*/ 6 w 21"/>
                <a:gd name="T13" fmla="*/ 18 h 21"/>
                <a:gd name="T14" fmla="*/ 8 w 21"/>
                <a:gd name="T15" fmla="*/ 14 h 21"/>
                <a:gd name="T16" fmla="*/ 11 w 21"/>
                <a:gd name="T17" fmla="*/ 15 h 21"/>
                <a:gd name="T18" fmla="*/ 14 w 21"/>
                <a:gd name="T19" fmla="*/ 14 h 21"/>
                <a:gd name="T20" fmla="*/ 20 w 21"/>
                <a:gd name="T21" fmla="*/ 10 h 21"/>
                <a:gd name="T22" fmla="*/ 19 w 21"/>
                <a:gd name="T23" fmla="*/ 6 h 21"/>
                <a:gd name="T24" fmla="*/ 15 w 21"/>
                <a:gd name="T25" fmla="*/ 3 h 21"/>
                <a:gd name="T26" fmla="*/ 12 w 21"/>
                <a:gd name="T27" fmla="*/ 2 h 21"/>
                <a:gd name="T28" fmla="*/ 8 w 21"/>
                <a:gd name="T29"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1">
                  <a:moveTo>
                    <a:pt x="8" y="2"/>
                  </a:moveTo>
                  <a:cubicBezTo>
                    <a:pt x="7" y="3"/>
                    <a:pt x="6" y="4"/>
                    <a:pt x="5" y="4"/>
                  </a:cubicBezTo>
                  <a:cubicBezTo>
                    <a:pt x="4" y="3"/>
                    <a:pt x="3" y="4"/>
                    <a:pt x="2" y="6"/>
                  </a:cubicBezTo>
                  <a:cubicBezTo>
                    <a:pt x="1" y="8"/>
                    <a:pt x="0" y="11"/>
                    <a:pt x="0" y="13"/>
                  </a:cubicBezTo>
                  <a:cubicBezTo>
                    <a:pt x="0" y="16"/>
                    <a:pt x="1" y="15"/>
                    <a:pt x="2" y="17"/>
                  </a:cubicBezTo>
                  <a:cubicBezTo>
                    <a:pt x="3" y="19"/>
                    <a:pt x="3" y="21"/>
                    <a:pt x="4" y="19"/>
                  </a:cubicBezTo>
                  <a:cubicBezTo>
                    <a:pt x="5" y="17"/>
                    <a:pt x="5" y="18"/>
                    <a:pt x="6" y="18"/>
                  </a:cubicBezTo>
                  <a:cubicBezTo>
                    <a:pt x="7" y="18"/>
                    <a:pt x="8" y="16"/>
                    <a:pt x="8" y="14"/>
                  </a:cubicBezTo>
                  <a:cubicBezTo>
                    <a:pt x="9" y="13"/>
                    <a:pt x="10" y="14"/>
                    <a:pt x="11" y="15"/>
                  </a:cubicBezTo>
                  <a:cubicBezTo>
                    <a:pt x="12" y="16"/>
                    <a:pt x="12" y="15"/>
                    <a:pt x="14" y="14"/>
                  </a:cubicBezTo>
                  <a:cubicBezTo>
                    <a:pt x="17" y="12"/>
                    <a:pt x="18" y="12"/>
                    <a:pt x="20" y="10"/>
                  </a:cubicBezTo>
                  <a:cubicBezTo>
                    <a:pt x="21" y="8"/>
                    <a:pt x="21" y="7"/>
                    <a:pt x="19" y="6"/>
                  </a:cubicBezTo>
                  <a:cubicBezTo>
                    <a:pt x="18" y="6"/>
                    <a:pt x="16" y="3"/>
                    <a:pt x="15" y="3"/>
                  </a:cubicBezTo>
                  <a:cubicBezTo>
                    <a:pt x="14" y="3"/>
                    <a:pt x="14" y="3"/>
                    <a:pt x="12" y="2"/>
                  </a:cubicBezTo>
                  <a:cubicBezTo>
                    <a:pt x="11" y="0"/>
                    <a:pt x="9" y="0"/>
                    <a:pt x="8"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33" name="Freeform 914">
              <a:extLst>
                <a:ext uri="{FF2B5EF4-FFF2-40B4-BE49-F238E27FC236}">
                  <a16:creationId xmlns:a16="http://schemas.microsoft.com/office/drawing/2014/main" id="{8D9FC413-7269-4B25-82D9-F3FE400C1F52}"/>
                </a:ext>
              </a:extLst>
            </p:cNvPr>
            <p:cNvSpPr>
              <a:spLocks/>
            </p:cNvSpPr>
            <p:nvPr/>
          </p:nvSpPr>
          <p:spPr bwMode="gray">
            <a:xfrm>
              <a:off x="10821963" y="2092314"/>
              <a:ext cx="10824" cy="20295"/>
            </a:xfrm>
            <a:custGeom>
              <a:avLst/>
              <a:gdLst>
                <a:gd name="T0" fmla="*/ 2 w 4"/>
                <a:gd name="T1" fmla="*/ 3 h 8"/>
                <a:gd name="T2" fmla="*/ 1 w 4"/>
                <a:gd name="T3" fmla="*/ 7 h 8"/>
                <a:gd name="T4" fmla="*/ 2 w 4"/>
                <a:gd name="T5" fmla="*/ 3 h 8"/>
              </a:gdLst>
              <a:ahLst/>
              <a:cxnLst>
                <a:cxn ang="0">
                  <a:pos x="T0" y="T1"/>
                </a:cxn>
                <a:cxn ang="0">
                  <a:pos x="T2" y="T3"/>
                </a:cxn>
                <a:cxn ang="0">
                  <a:pos x="T4" y="T5"/>
                </a:cxn>
              </a:cxnLst>
              <a:rect l="0" t="0" r="r" b="b"/>
              <a:pathLst>
                <a:path w="4" h="8">
                  <a:moveTo>
                    <a:pt x="2" y="3"/>
                  </a:moveTo>
                  <a:cubicBezTo>
                    <a:pt x="1" y="0"/>
                    <a:pt x="0" y="6"/>
                    <a:pt x="1" y="7"/>
                  </a:cubicBezTo>
                  <a:cubicBezTo>
                    <a:pt x="2" y="8"/>
                    <a:pt x="4" y="5"/>
                    <a:pt x="2"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34" name="Freeform 915">
              <a:extLst>
                <a:ext uri="{FF2B5EF4-FFF2-40B4-BE49-F238E27FC236}">
                  <a16:creationId xmlns:a16="http://schemas.microsoft.com/office/drawing/2014/main" id="{44C82A18-56DC-4635-AC46-BA25D33BDF3C}"/>
                </a:ext>
              </a:extLst>
            </p:cNvPr>
            <p:cNvSpPr>
              <a:spLocks/>
            </p:cNvSpPr>
            <p:nvPr/>
          </p:nvSpPr>
          <p:spPr bwMode="gray">
            <a:xfrm>
              <a:off x="10861199" y="2180259"/>
              <a:ext cx="41943" cy="40589"/>
            </a:xfrm>
            <a:custGeom>
              <a:avLst/>
              <a:gdLst>
                <a:gd name="T0" fmla="*/ 11 w 16"/>
                <a:gd name="T1" fmla="*/ 3 h 16"/>
                <a:gd name="T2" fmla="*/ 8 w 16"/>
                <a:gd name="T3" fmla="*/ 3 h 16"/>
                <a:gd name="T4" fmla="*/ 5 w 16"/>
                <a:gd name="T5" fmla="*/ 6 h 16"/>
                <a:gd name="T6" fmla="*/ 3 w 16"/>
                <a:gd name="T7" fmla="*/ 6 h 16"/>
                <a:gd name="T8" fmla="*/ 1 w 16"/>
                <a:gd name="T9" fmla="*/ 4 h 16"/>
                <a:gd name="T10" fmla="*/ 1 w 16"/>
                <a:gd name="T11" fmla="*/ 10 h 16"/>
                <a:gd name="T12" fmla="*/ 4 w 16"/>
                <a:gd name="T13" fmla="*/ 14 h 16"/>
                <a:gd name="T14" fmla="*/ 7 w 16"/>
                <a:gd name="T15" fmla="*/ 12 h 16"/>
                <a:gd name="T16" fmla="*/ 10 w 16"/>
                <a:gd name="T17" fmla="*/ 12 h 16"/>
                <a:gd name="T18" fmla="*/ 13 w 16"/>
                <a:gd name="T19" fmla="*/ 14 h 16"/>
                <a:gd name="T20" fmla="*/ 15 w 16"/>
                <a:gd name="T21" fmla="*/ 16 h 16"/>
                <a:gd name="T22" fmla="*/ 11 w 16"/>
                <a:gd name="T2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6">
                  <a:moveTo>
                    <a:pt x="11" y="3"/>
                  </a:moveTo>
                  <a:cubicBezTo>
                    <a:pt x="10" y="3"/>
                    <a:pt x="9" y="0"/>
                    <a:pt x="8" y="3"/>
                  </a:cubicBezTo>
                  <a:cubicBezTo>
                    <a:pt x="7" y="5"/>
                    <a:pt x="7" y="6"/>
                    <a:pt x="5" y="6"/>
                  </a:cubicBezTo>
                  <a:cubicBezTo>
                    <a:pt x="4" y="5"/>
                    <a:pt x="4" y="7"/>
                    <a:pt x="3" y="6"/>
                  </a:cubicBezTo>
                  <a:cubicBezTo>
                    <a:pt x="2" y="5"/>
                    <a:pt x="1" y="6"/>
                    <a:pt x="1" y="4"/>
                  </a:cubicBezTo>
                  <a:cubicBezTo>
                    <a:pt x="0" y="2"/>
                    <a:pt x="1" y="6"/>
                    <a:pt x="1" y="10"/>
                  </a:cubicBezTo>
                  <a:cubicBezTo>
                    <a:pt x="2" y="14"/>
                    <a:pt x="2" y="13"/>
                    <a:pt x="4" y="14"/>
                  </a:cubicBezTo>
                  <a:cubicBezTo>
                    <a:pt x="6" y="16"/>
                    <a:pt x="6" y="15"/>
                    <a:pt x="7" y="12"/>
                  </a:cubicBezTo>
                  <a:cubicBezTo>
                    <a:pt x="8" y="9"/>
                    <a:pt x="9" y="10"/>
                    <a:pt x="10" y="12"/>
                  </a:cubicBezTo>
                  <a:cubicBezTo>
                    <a:pt x="11" y="14"/>
                    <a:pt x="12" y="12"/>
                    <a:pt x="13" y="14"/>
                  </a:cubicBezTo>
                  <a:cubicBezTo>
                    <a:pt x="14" y="16"/>
                    <a:pt x="15" y="16"/>
                    <a:pt x="15" y="16"/>
                  </a:cubicBezTo>
                  <a:cubicBezTo>
                    <a:pt x="16" y="16"/>
                    <a:pt x="12" y="4"/>
                    <a:pt x="11"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35" name="Freeform 916">
              <a:extLst>
                <a:ext uri="{FF2B5EF4-FFF2-40B4-BE49-F238E27FC236}">
                  <a16:creationId xmlns:a16="http://schemas.microsoft.com/office/drawing/2014/main" id="{D88DEE7D-4787-4A74-8141-283B4F67160D}"/>
                </a:ext>
              </a:extLst>
            </p:cNvPr>
            <p:cNvSpPr>
              <a:spLocks/>
            </p:cNvSpPr>
            <p:nvPr/>
          </p:nvSpPr>
          <p:spPr bwMode="gray">
            <a:xfrm>
              <a:off x="10566250" y="2456266"/>
              <a:ext cx="14883" cy="31119"/>
            </a:xfrm>
            <a:custGeom>
              <a:avLst/>
              <a:gdLst>
                <a:gd name="T0" fmla="*/ 3 w 6"/>
                <a:gd name="T1" fmla="*/ 0 h 12"/>
                <a:gd name="T2" fmla="*/ 2 w 6"/>
                <a:gd name="T3" fmla="*/ 2 h 12"/>
                <a:gd name="T4" fmla="*/ 0 w 6"/>
                <a:gd name="T5" fmla="*/ 5 h 12"/>
                <a:gd name="T6" fmla="*/ 1 w 6"/>
                <a:gd name="T7" fmla="*/ 8 h 12"/>
                <a:gd name="T8" fmla="*/ 1 w 6"/>
                <a:gd name="T9" fmla="*/ 11 h 12"/>
                <a:gd name="T10" fmla="*/ 3 w 6"/>
                <a:gd name="T11" fmla="*/ 7 h 12"/>
                <a:gd name="T12" fmla="*/ 5 w 6"/>
                <a:gd name="T13" fmla="*/ 5 h 12"/>
                <a:gd name="T14" fmla="*/ 5 w 6"/>
                <a:gd name="T15" fmla="*/ 3 h 12"/>
                <a:gd name="T16" fmla="*/ 3 w 6"/>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
                  <a:moveTo>
                    <a:pt x="3" y="0"/>
                  </a:moveTo>
                  <a:cubicBezTo>
                    <a:pt x="3" y="0"/>
                    <a:pt x="3" y="1"/>
                    <a:pt x="2" y="2"/>
                  </a:cubicBezTo>
                  <a:cubicBezTo>
                    <a:pt x="1" y="3"/>
                    <a:pt x="0" y="3"/>
                    <a:pt x="0" y="5"/>
                  </a:cubicBezTo>
                  <a:cubicBezTo>
                    <a:pt x="0" y="6"/>
                    <a:pt x="1" y="6"/>
                    <a:pt x="1" y="8"/>
                  </a:cubicBezTo>
                  <a:cubicBezTo>
                    <a:pt x="1" y="9"/>
                    <a:pt x="0" y="11"/>
                    <a:pt x="1" y="11"/>
                  </a:cubicBezTo>
                  <a:cubicBezTo>
                    <a:pt x="2" y="12"/>
                    <a:pt x="1" y="9"/>
                    <a:pt x="3" y="7"/>
                  </a:cubicBezTo>
                  <a:cubicBezTo>
                    <a:pt x="4" y="6"/>
                    <a:pt x="5" y="5"/>
                    <a:pt x="5" y="5"/>
                  </a:cubicBezTo>
                  <a:cubicBezTo>
                    <a:pt x="6" y="5"/>
                    <a:pt x="6" y="4"/>
                    <a:pt x="5" y="3"/>
                  </a:cubicBezTo>
                  <a:cubicBezTo>
                    <a:pt x="5" y="2"/>
                    <a:pt x="4" y="2"/>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36" name="Freeform 917">
              <a:extLst>
                <a:ext uri="{FF2B5EF4-FFF2-40B4-BE49-F238E27FC236}">
                  <a16:creationId xmlns:a16="http://schemas.microsoft.com/office/drawing/2014/main" id="{C071D97E-0816-4EE6-A1C2-AD770F17919B}"/>
                </a:ext>
              </a:extLst>
            </p:cNvPr>
            <p:cNvSpPr>
              <a:spLocks/>
            </p:cNvSpPr>
            <p:nvPr/>
          </p:nvSpPr>
          <p:spPr bwMode="gray">
            <a:xfrm>
              <a:off x="10575721" y="2718744"/>
              <a:ext cx="8118" cy="5412"/>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1" y="0"/>
                    <a:pt x="0" y="1"/>
                    <a:pt x="1" y="2"/>
                  </a:cubicBezTo>
                  <a:cubicBezTo>
                    <a:pt x="2" y="2"/>
                    <a:pt x="3"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37" name="Freeform 918">
              <a:extLst>
                <a:ext uri="{FF2B5EF4-FFF2-40B4-BE49-F238E27FC236}">
                  <a16:creationId xmlns:a16="http://schemas.microsoft.com/office/drawing/2014/main" id="{71077D65-B820-4E30-8357-E319AF2DBC49}"/>
                </a:ext>
              </a:extLst>
            </p:cNvPr>
            <p:cNvSpPr>
              <a:spLocks/>
            </p:cNvSpPr>
            <p:nvPr/>
          </p:nvSpPr>
          <p:spPr bwMode="gray">
            <a:xfrm>
              <a:off x="10591957" y="2721450"/>
              <a:ext cx="8118" cy="4059"/>
            </a:xfrm>
            <a:custGeom>
              <a:avLst/>
              <a:gdLst>
                <a:gd name="T0" fmla="*/ 2 w 3"/>
                <a:gd name="T1" fmla="*/ 0 h 2"/>
                <a:gd name="T2" fmla="*/ 1 w 3"/>
                <a:gd name="T3" fmla="*/ 1 h 2"/>
                <a:gd name="T4" fmla="*/ 3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1" y="0"/>
                    <a:pt x="0" y="1"/>
                    <a:pt x="1" y="1"/>
                  </a:cubicBezTo>
                  <a:cubicBezTo>
                    <a:pt x="2" y="2"/>
                    <a:pt x="3" y="2"/>
                    <a:pt x="3" y="2"/>
                  </a:cubicBezTo>
                  <a:cubicBezTo>
                    <a:pt x="3" y="1"/>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38" name="Freeform 919">
              <a:extLst>
                <a:ext uri="{FF2B5EF4-FFF2-40B4-BE49-F238E27FC236}">
                  <a16:creationId xmlns:a16="http://schemas.microsoft.com/office/drawing/2014/main" id="{6199FA96-446F-4242-829C-E2AD4126B22E}"/>
                </a:ext>
              </a:extLst>
            </p:cNvPr>
            <p:cNvSpPr>
              <a:spLocks/>
            </p:cNvSpPr>
            <p:nvPr/>
          </p:nvSpPr>
          <p:spPr bwMode="gray">
            <a:xfrm>
              <a:off x="10583839" y="2724156"/>
              <a:ext cx="13530" cy="23001"/>
            </a:xfrm>
            <a:custGeom>
              <a:avLst/>
              <a:gdLst>
                <a:gd name="T0" fmla="*/ 2 w 5"/>
                <a:gd name="T1" fmla="*/ 0 h 9"/>
                <a:gd name="T2" fmla="*/ 2 w 5"/>
                <a:gd name="T3" fmla="*/ 2 h 9"/>
                <a:gd name="T4" fmla="*/ 2 w 5"/>
                <a:gd name="T5" fmla="*/ 3 h 9"/>
                <a:gd name="T6" fmla="*/ 1 w 5"/>
                <a:gd name="T7" fmla="*/ 5 h 9"/>
                <a:gd name="T8" fmla="*/ 1 w 5"/>
                <a:gd name="T9" fmla="*/ 6 h 9"/>
                <a:gd name="T10" fmla="*/ 3 w 5"/>
                <a:gd name="T11" fmla="*/ 7 h 9"/>
                <a:gd name="T12" fmla="*/ 4 w 5"/>
                <a:gd name="T13" fmla="*/ 8 h 9"/>
                <a:gd name="T14" fmla="*/ 4 w 5"/>
                <a:gd name="T15" fmla="*/ 6 h 9"/>
                <a:gd name="T16" fmla="*/ 5 w 5"/>
                <a:gd name="T17" fmla="*/ 4 h 9"/>
                <a:gd name="T18" fmla="*/ 2 w 5"/>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9">
                  <a:moveTo>
                    <a:pt x="2" y="0"/>
                  </a:moveTo>
                  <a:cubicBezTo>
                    <a:pt x="2" y="0"/>
                    <a:pt x="2" y="1"/>
                    <a:pt x="2" y="2"/>
                  </a:cubicBezTo>
                  <a:cubicBezTo>
                    <a:pt x="3" y="3"/>
                    <a:pt x="3" y="3"/>
                    <a:pt x="2" y="3"/>
                  </a:cubicBezTo>
                  <a:cubicBezTo>
                    <a:pt x="2" y="4"/>
                    <a:pt x="2" y="4"/>
                    <a:pt x="1" y="5"/>
                  </a:cubicBezTo>
                  <a:cubicBezTo>
                    <a:pt x="0" y="5"/>
                    <a:pt x="1" y="5"/>
                    <a:pt x="1" y="6"/>
                  </a:cubicBezTo>
                  <a:cubicBezTo>
                    <a:pt x="2" y="7"/>
                    <a:pt x="3" y="7"/>
                    <a:pt x="3" y="7"/>
                  </a:cubicBezTo>
                  <a:cubicBezTo>
                    <a:pt x="3" y="8"/>
                    <a:pt x="3" y="9"/>
                    <a:pt x="4" y="8"/>
                  </a:cubicBezTo>
                  <a:cubicBezTo>
                    <a:pt x="4" y="7"/>
                    <a:pt x="3" y="6"/>
                    <a:pt x="4" y="6"/>
                  </a:cubicBezTo>
                  <a:cubicBezTo>
                    <a:pt x="5" y="6"/>
                    <a:pt x="5" y="5"/>
                    <a:pt x="5" y="4"/>
                  </a:cubicBezTo>
                  <a:cubicBezTo>
                    <a:pt x="5" y="3"/>
                    <a:pt x="4"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39" name="Freeform 920">
              <a:extLst>
                <a:ext uri="{FF2B5EF4-FFF2-40B4-BE49-F238E27FC236}">
                  <a16:creationId xmlns:a16="http://schemas.microsoft.com/office/drawing/2014/main" id="{F77331C3-3D30-4092-A6D7-F26E3D6D696E}"/>
                </a:ext>
              </a:extLst>
            </p:cNvPr>
            <p:cNvSpPr>
              <a:spLocks/>
            </p:cNvSpPr>
            <p:nvPr/>
          </p:nvSpPr>
          <p:spPr bwMode="gray">
            <a:xfrm>
              <a:off x="10578427" y="2749863"/>
              <a:ext cx="2706"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40" name="Freeform 921">
              <a:extLst>
                <a:ext uri="{FF2B5EF4-FFF2-40B4-BE49-F238E27FC236}">
                  <a16:creationId xmlns:a16="http://schemas.microsoft.com/office/drawing/2014/main" id="{BEDD28B0-9A1B-4A96-9C20-96A4CACF5FB9}"/>
                </a:ext>
              </a:extLst>
            </p:cNvPr>
            <p:cNvSpPr>
              <a:spLocks/>
            </p:cNvSpPr>
            <p:nvPr/>
          </p:nvSpPr>
          <p:spPr bwMode="gray">
            <a:xfrm>
              <a:off x="10589251" y="2752569"/>
              <a:ext cx="5412" cy="12177"/>
            </a:xfrm>
            <a:custGeom>
              <a:avLst/>
              <a:gdLst>
                <a:gd name="T0" fmla="*/ 0 w 2"/>
                <a:gd name="T1" fmla="*/ 1 h 5"/>
                <a:gd name="T2" fmla="*/ 0 w 2"/>
                <a:gd name="T3" fmla="*/ 2 h 5"/>
                <a:gd name="T4" fmla="*/ 1 w 2"/>
                <a:gd name="T5" fmla="*/ 5 h 5"/>
                <a:gd name="T6" fmla="*/ 2 w 2"/>
                <a:gd name="T7" fmla="*/ 3 h 5"/>
                <a:gd name="T8" fmla="*/ 1 w 2"/>
                <a:gd name="T9" fmla="*/ 2 h 5"/>
                <a:gd name="T10" fmla="*/ 0 w 2"/>
                <a:gd name="T11" fmla="*/ 1 h 5"/>
              </a:gdLst>
              <a:ahLst/>
              <a:cxnLst>
                <a:cxn ang="0">
                  <a:pos x="T0" y="T1"/>
                </a:cxn>
                <a:cxn ang="0">
                  <a:pos x="T2" y="T3"/>
                </a:cxn>
                <a:cxn ang="0">
                  <a:pos x="T4" y="T5"/>
                </a:cxn>
                <a:cxn ang="0">
                  <a:pos x="T6" y="T7"/>
                </a:cxn>
                <a:cxn ang="0">
                  <a:pos x="T8" y="T9"/>
                </a:cxn>
                <a:cxn ang="0">
                  <a:pos x="T10" y="T11"/>
                </a:cxn>
              </a:cxnLst>
              <a:rect l="0" t="0" r="r" b="b"/>
              <a:pathLst>
                <a:path w="2" h="5">
                  <a:moveTo>
                    <a:pt x="0" y="1"/>
                  </a:moveTo>
                  <a:cubicBezTo>
                    <a:pt x="0" y="0"/>
                    <a:pt x="0" y="1"/>
                    <a:pt x="0" y="2"/>
                  </a:cubicBezTo>
                  <a:cubicBezTo>
                    <a:pt x="1" y="3"/>
                    <a:pt x="0" y="4"/>
                    <a:pt x="1" y="5"/>
                  </a:cubicBezTo>
                  <a:cubicBezTo>
                    <a:pt x="1" y="5"/>
                    <a:pt x="2" y="4"/>
                    <a:pt x="2" y="3"/>
                  </a:cubicBezTo>
                  <a:cubicBezTo>
                    <a:pt x="2" y="2"/>
                    <a:pt x="1" y="3"/>
                    <a:pt x="1" y="2"/>
                  </a:cubicBezTo>
                  <a:cubicBezTo>
                    <a:pt x="1" y="1"/>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41" name="Freeform 922">
              <a:extLst>
                <a:ext uri="{FF2B5EF4-FFF2-40B4-BE49-F238E27FC236}">
                  <a16:creationId xmlns:a16="http://schemas.microsoft.com/office/drawing/2014/main" id="{9F8679A3-0A2E-47C1-A929-9BA014290251}"/>
                </a:ext>
              </a:extLst>
            </p:cNvPr>
            <p:cNvSpPr>
              <a:spLocks/>
            </p:cNvSpPr>
            <p:nvPr/>
          </p:nvSpPr>
          <p:spPr bwMode="gray">
            <a:xfrm>
              <a:off x="10589251" y="2764746"/>
              <a:ext cx="5412" cy="541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1" y="1"/>
                    <a:pt x="1" y="2"/>
                  </a:cubicBezTo>
                  <a:cubicBezTo>
                    <a:pt x="2" y="2"/>
                    <a:pt x="2"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42" name="Freeform 923">
              <a:extLst>
                <a:ext uri="{FF2B5EF4-FFF2-40B4-BE49-F238E27FC236}">
                  <a16:creationId xmlns:a16="http://schemas.microsoft.com/office/drawing/2014/main" id="{F9CDB2E5-220A-4F71-AAED-4A2385AF6119}"/>
                </a:ext>
              </a:extLst>
            </p:cNvPr>
            <p:cNvSpPr>
              <a:spLocks/>
            </p:cNvSpPr>
            <p:nvPr/>
          </p:nvSpPr>
          <p:spPr bwMode="gray">
            <a:xfrm>
              <a:off x="10586545" y="2772864"/>
              <a:ext cx="5412" cy="5412"/>
            </a:xfrm>
            <a:custGeom>
              <a:avLst/>
              <a:gdLst>
                <a:gd name="T0" fmla="*/ 2 w 2"/>
                <a:gd name="T1" fmla="*/ 0 h 2"/>
                <a:gd name="T2" fmla="*/ 1 w 2"/>
                <a:gd name="T3" fmla="*/ 2 h 2"/>
                <a:gd name="T4" fmla="*/ 2 w 2"/>
                <a:gd name="T5" fmla="*/ 0 h 2"/>
              </a:gdLst>
              <a:ahLst/>
              <a:cxnLst>
                <a:cxn ang="0">
                  <a:pos x="T0" y="T1"/>
                </a:cxn>
                <a:cxn ang="0">
                  <a:pos x="T2" y="T3"/>
                </a:cxn>
                <a:cxn ang="0">
                  <a:pos x="T4" y="T5"/>
                </a:cxn>
              </a:cxnLst>
              <a:rect l="0" t="0" r="r" b="b"/>
              <a:pathLst>
                <a:path w="2" h="2">
                  <a:moveTo>
                    <a:pt x="2" y="0"/>
                  </a:moveTo>
                  <a:cubicBezTo>
                    <a:pt x="1" y="0"/>
                    <a:pt x="0" y="2"/>
                    <a:pt x="1" y="2"/>
                  </a:cubicBezTo>
                  <a:cubicBezTo>
                    <a:pt x="2" y="2"/>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43" name="Freeform 924">
              <a:extLst>
                <a:ext uri="{FF2B5EF4-FFF2-40B4-BE49-F238E27FC236}">
                  <a16:creationId xmlns:a16="http://schemas.microsoft.com/office/drawing/2014/main" id="{BFF2D83A-3F52-4817-B292-09BC79A4C646}"/>
                </a:ext>
              </a:extLst>
            </p:cNvPr>
            <p:cNvSpPr>
              <a:spLocks/>
            </p:cNvSpPr>
            <p:nvPr/>
          </p:nvSpPr>
          <p:spPr bwMode="gray">
            <a:xfrm>
              <a:off x="10586545" y="2793158"/>
              <a:ext cx="2706" cy="5412"/>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0"/>
                    <a:pt x="0" y="2"/>
                    <a:pt x="1" y="2"/>
                  </a:cubicBezTo>
                  <a:cubicBezTo>
                    <a:pt x="1" y="2"/>
                    <a:pt x="1"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44" name="Freeform 925">
              <a:extLst>
                <a:ext uri="{FF2B5EF4-FFF2-40B4-BE49-F238E27FC236}">
                  <a16:creationId xmlns:a16="http://schemas.microsoft.com/office/drawing/2014/main" id="{F41DAFA7-285D-4C59-88B3-01E9A2494CB8}"/>
                </a:ext>
              </a:extLst>
            </p:cNvPr>
            <p:cNvSpPr>
              <a:spLocks/>
            </p:cNvSpPr>
            <p:nvPr/>
          </p:nvSpPr>
          <p:spPr bwMode="gray">
            <a:xfrm>
              <a:off x="10586545" y="2806688"/>
              <a:ext cx="5412" cy="270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0"/>
                    <a:pt x="1"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45" name="Freeform 926">
              <a:extLst>
                <a:ext uri="{FF2B5EF4-FFF2-40B4-BE49-F238E27FC236}">
                  <a16:creationId xmlns:a16="http://schemas.microsoft.com/office/drawing/2014/main" id="{804ABE20-9C50-48C8-B0B3-68F6968A31A1}"/>
                </a:ext>
              </a:extLst>
            </p:cNvPr>
            <p:cNvSpPr>
              <a:spLocks/>
            </p:cNvSpPr>
            <p:nvPr/>
          </p:nvSpPr>
          <p:spPr bwMode="gray">
            <a:xfrm>
              <a:off x="10581133" y="2821571"/>
              <a:ext cx="5412" cy="16236"/>
            </a:xfrm>
            <a:custGeom>
              <a:avLst/>
              <a:gdLst>
                <a:gd name="T0" fmla="*/ 2 w 2"/>
                <a:gd name="T1" fmla="*/ 2 h 6"/>
                <a:gd name="T2" fmla="*/ 1 w 2"/>
                <a:gd name="T3" fmla="*/ 1 h 6"/>
                <a:gd name="T4" fmla="*/ 1 w 2"/>
                <a:gd name="T5" fmla="*/ 3 h 6"/>
                <a:gd name="T6" fmla="*/ 0 w 2"/>
                <a:gd name="T7" fmla="*/ 4 h 6"/>
                <a:gd name="T8" fmla="*/ 1 w 2"/>
                <a:gd name="T9" fmla="*/ 5 h 6"/>
                <a:gd name="T10" fmla="*/ 2 w 2"/>
                <a:gd name="T11" fmla="*/ 2 h 6"/>
              </a:gdLst>
              <a:ahLst/>
              <a:cxnLst>
                <a:cxn ang="0">
                  <a:pos x="T0" y="T1"/>
                </a:cxn>
                <a:cxn ang="0">
                  <a:pos x="T2" y="T3"/>
                </a:cxn>
                <a:cxn ang="0">
                  <a:pos x="T4" y="T5"/>
                </a:cxn>
                <a:cxn ang="0">
                  <a:pos x="T6" y="T7"/>
                </a:cxn>
                <a:cxn ang="0">
                  <a:pos x="T8" y="T9"/>
                </a:cxn>
                <a:cxn ang="0">
                  <a:pos x="T10" y="T11"/>
                </a:cxn>
              </a:cxnLst>
              <a:rect l="0" t="0" r="r" b="b"/>
              <a:pathLst>
                <a:path w="2" h="6">
                  <a:moveTo>
                    <a:pt x="2" y="2"/>
                  </a:moveTo>
                  <a:cubicBezTo>
                    <a:pt x="2" y="1"/>
                    <a:pt x="2" y="0"/>
                    <a:pt x="1" y="1"/>
                  </a:cubicBezTo>
                  <a:cubicBezTo>
                    <a:pt x="1" y="1"/>
                    <a:pt x="1" y="2"/>
                    <a:pt x="1" y="3"/>
                  </a:cubicBezTo>
                  <a:cubicBezTo>
                    <a:pt x="0" y="3"/>
                    <a:pt x="0" y="4"/>
                    <a:pt x="0" y="4"/>
                  </a:cubicBezTo>
                  <a:cubicBezTo>
                    <a:pt x="0" y="5"/>
                    <a:pt x="0" y="6"/>
                    <a:pt x="1" y="5"/>
                  </a:cubicBezTo>
                  <a:cubicBezTo>
                    <a:pt x="1" y="5"/>
                    <a:pt x="2" y="3"/>
                    <a:pt x="2"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46" name="Freeform 927">
              <a:extLst>
                <a:ext uri="{FF2B5EF4-FFF2-40B4-BE49-F238E27FC236}">
                  <a16:creationId xmlns:a16="http://schemas.microsoft.com/office/drawing/2014/main" id="{0A8E1ABA-221C-4AFE-BF93-3429036A7200}"/>
                </a:ext>
              </a:extLst>
            </p:cNvPr>
            <p:cNvSpPr>
              <a:spLocks/>
            </p:cNvSpPr>
            <p:nvPr/>
          </p:nvSpPr>
          <p:spPr bwMode="gray">
            <a:xfrm>
              <a:off x="10558132" y="2852689"/>
              <a:ext cx="13530" cy="21648"/>
            </a:xfrm>
            <a:custGeom>
              <a:avLst/>
              <a:gdLst>
                <a:gd name="T0" fmla="*/ 3 w 5"/>
                <a:gd name="T1" fmla="*/ 3 h 8"/>
                <a:gd name="T2" fmla="*/ 4 w 5"/>
                <a:gd name="T3" fmla="*/ 1 h 8"/>
                <a:gd name="T4" fmla="*/ 3 w 5"/>
                <a:gd name="T5" fmla="*/ 0 h 8"/>
                <a:gd name="T6" fmla="*/ 2 w 5"/>
                <a:gd name="T7" fmla="*/ 2 h 8"/>
                <a:gd name="T8" fmla="*/ 1 w 5"/>
                <a:gd name="T9" fmla="*/ 4 h 8"/>
                <a:gd name="T10" fmla="*/ 0 w 5"/>
                <a:gd name="T11" fmla="*/ 5 h 8"/>
                <a:gd name="T12" fmla="*/ 1 w 5"/>
                <a:gd name="T13" fmla="*/ 7 h 8"/>
                <a:gd name="T14" fmla="*/ 2 w 5"/>
                <a:gd name="T15" fmla="*/ 6 h 8"/>
                <a:gd name="T16" fmla="*/ 3 w 5"/>
                <a:gd name="T1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3" y="3"/>
                  </a:moveTo>
                  <a:cubicBezTo>
                    <a:pt x="3" y="2"/>
                    <a:pt x="3" y="2"/>
                    <a:pt x="4" y="1"/>
                  </a:cubicBezTo>
                  <a:cubicBezTo>
                    <a:pt x="5" y="0"/>
                    <a:pt x="4" y="0"/>
                    <a:pt x="3" y="0"/>
                  </a:cubicBezTo>
                  <a:cubicBezTo>
                    <a:pt x="2" y="1"/>
                    <a:pt x="2" y="2"/>
                    <a:pt x="2" y="2"/>
                  </a:cubicBezTo>
                  <a:cubicBezTo>
                    <a:pt x="1" y="2"/>
                    <a:pt x="1" y="3"/>
                    <a:pt x="1" y="4"/>
                  </a:cubicBezTo>
                  <a:cubicBezTo>
                    <a:pt x="1" y="5"/>
                    <a:pt x="1" y="4"/>
                    <a:pt x="0" y="5"/>
                  </a:cubicBezTo>
                  <a:cubicBezTo>
                    <a:pt x="0" y="6"/>
                    <a:pt x="0" y="7"/>
                    <a:pt x="1" y="7"/>
                  </a:cubicBezTo>
                  <a:cubicBezTo>
                    <a:pt x="1" y="8"/>
                    <a:pt x="1" y="7"/>
                    <a:pt x="2" y="6"/>
                  </a:cubicBezTo>
                  <a:cubicBezTo>
                    <a:pt x="2" y="5"/>
                    <a:pt x="4" y="4"/>
                    <a:pt x="3"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47" name="Freeform 928">
              <a:extLst>
                <a:ext uri="{FF2B5EF4-FFF2-40B4-BE49-F238E27FC236}">
                  <a16:creationId xmlns:a16="http://schemas.microsoft.com/office/drawing/2014/main" id="{525E1910-4A86-4B41-A43D-CA4004653C00}"/>
                </a:ext>
              </a:extLst>
            </p:cNvPr>
            <p:cNvSpPr>
              <a:spLocks/>
            </p:cNvSpPr>
            <p:nvPr/>
          </p:nvSpPr>
          <p:spPr bwMode="gray">
            <a:xfrm>
              <a:off x="10529720" y="2875690"/>
              <a:ext cx="20295" cy="36531"/>
            </a:xfrm>
            <a:custGeom>
              <a:avLst/>
              <a:gdLst>
                <a:gd name="T0" fmla="*/ 4 w 8"/>
                <a:gd name="T1" fmla="*/ 5 h 14"/>
                <a:gd name="T2" fmla="*/ 6 w 8"/>
                <a:gd name="T3" fmla="*/ 3 h 14"/>
                <a:gd name="T4" fmla="*/ 8 w 8"/>
                <a:gd name="T5" fmla="*/ 2 h 14"/>
                <a:gd name="T6" fmla="*/ 7 w 8"/>
                <a:gd name="T7" fmla="*/ 0 h 14"/>
                <a:gd name="T8" fmla="*/ 6 w 8"/>
                <a:gd name="T9" fmla="*/ 1 h 14"/>
                <a:gd name="T10" fmla="*/ 4 w 8"/>
                <a:gd name="T11" fmla="*/ 3 h 14"/>
                <a:gd name="T12" fmla="*/ 2 w 8"/>
                <a:gd name="T13" fmla="*/ 2 h 14"/>
                <a:gd name="T14" fmla="*/ 2 w 8"/>
                <a:gd name="T15" fmla="*/ 3 h 14"/>
                <a:gd name="T16" fmla="*/ 2 w 8"/>
                <a:gd name="T17" fmla="*/ 5 h 14"/>
                <a:gd name="T18" fmla="*/ 1 w 8"/>
                <a:gd name="T19" fmla="*/ 6 h 14"/>
                <a:gd name="T20" fmla="*/ 1 w 8"/>
                <a:gd name="T21" fmla="*/ 8 h 14"/>
                <a:gd name="T22" fmla="*/ 0 w 8"/>
                <a:gd name="T23" fmla="*/ 10 h 14"/>
                <a:gd name="T24" fmla="*/ 0 w 8"/>
                <a:gd name="T25" fmla="*/ 11 h 14"/>
                <a:gd name="T26" fmla="*/ 0 w 8"/>
                <a:gd name="T27" fmla="*/ 13 h 14"/>
                <a:gd name="T28" fmla="*/ 1 w 8"/>
                <a:gd name="T29" fmla="*/ 13 h 14"/>
                <a:gd name="T30" fmla="*/ 2 w 8"/>
                <a:gd name="T31" fmla="*/ 12 h 14"/>
                <a:gd name="T32" fmla="*/ 2 w 8"/>
                <a:gd name="T33" fmla="*/ 10 h 14"/>
                <a:gd name="T34" fmla="*/ 3 w 8"/>
                <a:gd name="T35" fmla="*/ 7 h 14"/>
                <a:gd name="T36" fmla="*/ 4 w 8"/>
                <a:gd name="T37" fmla="*/ 7 h 14"/>
                <a:gd name="T38" fmla="*/ 4 w 8"/>
                <a:gd name="T39"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14">
                  <a:moveTo>
                    <a:pt x="4" y="5"/>
                  </a:moveTo>
                  <a:cubicBezTo>
                    <a:pt x="5" y="4"/>
                    <a:pt x="5" y="3"/>
                    <a:pt x="6" y="3"/>
                  </a:cubicBezTo>
                  <a:cubicBezTo>
                    <a:pt x="7" y="3"/>
                    <a:pt x="7" y="2"/>
                    <a:pt x="8" y="2"/>
                  </a:cubicBezTo>
                  <a:cubicBezTo>
                    <a:pt x="8" y="2"/>
                    <a:pt x="8" y="0"/>
                    <a:pt x="7" y="0"/>
                  </a:cubicBezTo>
                  <a:cubicBezTo>
                    <a:pt x="7" y="0"/>
                    <a:pt x="6" y="1"/>
                    <a:pt x="6" y="1"/>
                  </a:cubicBezTo>
                  <a:cubicBezTo>
                    <a:pt x="5" y="2"/>
                    <a:pt x="4" y="3"/>
                    <a:pt x="4" y="3"/>
                  </a:cubicBezTo>
                  <a:cubicBezTo>
                    <a:pt x="3" y="3"/>
                    <a:pt x="3" y="2"/>
                    <a:pt x="2" y="2"/>
                  </a:cubicBezTo>
                  <a:cubicBezTo>
                    <a:pt x="1" y="2"/>
                    <a:pt x="2" y="2"/>
                    <a:pt x="2" y="3"/>
                  </a:cubicBezTo>
                  <a:cubicBezTo>
                    <a:pt x="2" y="4"/>
                    <a:pt x="2" y="4"/>
                    <a:pt x="2" y="5"/>
                  </a:cubicBezTo>
                  <a:cubicBezTo>
                    <a:pt x="1" y="5"/>
                    <a:pt x="1" y="5"/>
                    <a:pt x="1" y="6"/>
                  </a:cubicBezTo>
                  <a:cubicBezTo>
                    <a:pt x="1" y="7"/>
                    <a:pt x="1" y="8"/>
                    <a:pt x="1" y="8"/>
                  </a:cubicBezTo>
                  <a:cubicBezTo>
                    <a:pt x="0" y="9"/>
                    <a:pt x="0" y="10"/>
                    <a:pt x="0" y="10"/>
                  </a:cubicBezTo>
                  <a:cubicBezTo>
                    <a:pt x="1" y="10"/>
                    <a:pt x="1" y="10"/>
                    <a:pt x="0" y="11"/>
                  </a:cubicBezTo>
                  <a:cubicBezTo>
                    <a:pt x="0" y="11"/>
                    <a:pt x="0" y="12"/>
                    <a:pt x="0" y="13"/>
                  </a:cubicBezTo>
                  <a:cubicBezTo>
                    <a:pt x="0" y="14"/>
                    <a:pt x="0" y="14"/>
                    <a:pt x="1" y="13"/>
                  </a:cubicBezTo>
                  <a:cubicBezTo>
                    <a:pt x="1" y="12"/>
                    <a:pt x="1" y="13"/>
                    <a:pt x="2" y="12"/>
                  </a:cubicBezTo>
                  <a:cubicBezTo>
                    <a:pt x="2" y="11"/>
                    <a:pt x="1" y="11"/>
                    <a:pt x="2" y="10"/>
                  </a:cubicBezTo>
                  <a:cubicBezTo>
                    <a:pt x="3" y="9"/>
                    <a:pt x="3" y="7"/>
                    <a:pt x="3" y="7"/>
                  </a:cubicBezTo>
                  <a:cubicBezTo>
                    <a:pt x="3" y="6"/>
                    <a:pt x="4" y="7"/>
                    <a:pt x="4" y="7"/>
                  </a:cubicBezTo>
                  <a:cubicBezTo>
                    <a:pt x="4" y="7"/>
                    <a:pt x="4" y="7"/>
                    <a:pt x="4"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48" name="Freeform 929">
              <a:extLst>
                <a:ext uri="{FF2B5EF4-FFF2-40B4-BE49-F238E27FC236}">
                  <a16:creationId xmlns:a16="http://schemas.microsoft.com/office/drawing/2014/main" id="{AD294FDA-AE77-4E8E-8EAD-BB28067A445A}"/>
                </a:ext>
              </a:extLst>
            </p:cNvPr>
            <p:cNvSpPr>
              <a:spLocks/>
            </p:cNvSpPr>
            <p:nvPr/>
          </p:nvSpPr>
          <p:spPr bwMode="gray">
            <a:xfrm>
              <a:off x="10535132" y="2925750"/>
              <a:ext cx="5412" cy="5412"/>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1"/>
                    <a:pt x="0" y="2"/>
                  </a:cubicBezTo>
                  <a:cubicBezTo>
                    <a:pt x="1" y="2"/>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49" name="Freeform 930">
              <a:extLst>
                <a:ext uri="{FF2B5EF4-FFF2-40B4-BE49-F238E27FC236}">
                  <a16:creationId xmlns:a16="http://schemas.microsoft.com/office/drawing/2014/main" id="{7EB0F358-7F60-4779-A41B-CBFB474CE90A}"/>
                </a:ext>
              </a:extLst>
            </p:cNvPr>
            <p:cNvSpPr>
              <a:spLocks/>
            </p:cNvSpPr>
            <p:nvPr/>
          </p:nvSpPr>
          <p:spPr bwMode="gray">
            <a:xfrm>
              <a:off x="10512131" y="2909514"/>
              <a:ext cx="12177" cy="25707"/>
            </a:xfrm>
            <a:custGeom>
              <a:avLst/>
              <a:gdLst>
                <a:gd name="T0" fmla="*/ 2 w 5"/>
                <a:gd name="T1" fmla="*/ 5 h 10"/>
                <a:gd name="T2" fmla="*/ 3 w 5"/>
                <a:gd name="T3" fmla="*/ 3 h 10"/>
                <a:gd name="T4" fmla="*/ 4 w 5"/>
                <a:gd name="T5" fmla="*/ 2 h 10"/>
                <a:gd name="T6" fmla="*/ 5 w 5"/>
                <a:gd name="T7" fmla="*/ 1 h 10"/>
                <a:gd name="T8" fmla="*/ 3 w 5"/>
                <a:gd name="T9" fmla="*/ 1 h 10"/>
                <a:gd name="T10" fmla="*/ 2 w 5"/>
                <a:gd name="T11" fmla="*/ 0 h 10"/>
                <a:gd name="T12" fmla="*/ 2 w 5"/>
                <a:gd name="T13" fmla="*/ 2 h 10"/>
                <a:gd name="T14" fmla="*/ 1 w 5"/>
                <a:gd name="T15" fmla="*/ 5 h 10"/>
                <a:gd name="T16" fmla="*/ 0 w 5"/>
                <a:gd name="T17" fmla="*/ 8 h 10"/>
                <a:gd name="T18" fmla="*/ 2 w 5"/>
                <a:gd name="T19" fmla="*/ 9 h 10"/>
                <a:gd name="T20" fmla="*/ 2 w 5"/>
                <a:gd name="T21" fmla="*/ 6 h 10"/>
                <a:gd name="T22" fmla="*/ 2 w 5"/>
                <a:gd name="T2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0">
                  <a:moveTo>
                    <a:pt x="2" y="5"/>
                  </a:moveTo>
                  <a:cubicBezTo>
                    <a:pt x="3" y="4"/>
                    <a:pt x="2" y="3"/>
                    <a:pt x="3" y="3"/>
                  </a:cubicBezTo>
                  <a:cubicBezTo>
                    <a:pt x="4" y="3"/>
                    <a:pt x="3" y="3"/>
                    <a:pt x="4" y="2"/>
                  </a:cubicBezTo>
                  <a:cubicBezTo>
                    <a:pt x="5" y="1"/>
                    <a:pt x="5" y="2"/>
                    <a:pt x="5" y="1"/>
                  </a:cubicBezTo>
                  <a:cubicBezTo>
                    <a:pt x="5" y="0"/>
                    <a:pt x="4" y="1"/>
                    <a:pt x="3" y="1"/>
                  </a:cubicBezTo>
                  <a:cubicBezTo>
                    <a:pt x="3" y="1"/>
                    <a:pt x="2" y="0"/>
                    <a:pt x="2" y="0"/>
                  </a:cubicBezTo>
                  <a:cubicBezTo>
                    <a:pt x="1" y="0"/>
                    <a:pt x="2" y="1"/>
                    <a:pt x="2" y="2"/>
                  </a:cubicBezTo>
                  <a:cubicBezTo>
                    <a:pt x="2" y="3"/>
                    <a:pt x="1" y="4"/>
                    <a:pt x="1" y="5"/>
                  </a:cubicBezTo>
                  <a:cubicBezTo>
                    <a:pt x="1" y="6"/>
                    <a:pt x="0" y="7"/>
                    <a:pt x="0" y="8"/>
                  </a:cubicBezTo>
                  <a:cubicBezTo>
                    <a:pt x="1" y="9"/>
                    <a:pt x="2" y="10"/>
                    <a:pt x="2" y="9"/>
                  </a:cubicBezTo>
                  <a:cubicBezTo>
                    <a:pt x="2" y="8"/>
                    <a:pt x="2" y="7"/>
                    <a:pt x="2" y="6"/>
                  </a:cubicBezTo>
                  <a:cubicBezTo>
                    <a:pt x="2" y="5"/>
                    <a:pt x="2" y="5"/>
                    <a:pt x="2"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50" name="Freeform 931">
              <a:extLst>
                <a:ext uri="{FF2B5EF4-FFF2-40B4-BE49-F238E27FC236}">
                  <a16:creationId xmlns:a16="http://schemas.microsoft.com/office/drawing/2014/main" id="{C6437420-08E1-4CC4-9ADC-3F4C00BB4285}"/>
                </a:ext>
              </a:extLst>
            </p:cNvPr>
            <p:cNvSpPr>
              <a:spLocks/>
            </p:cNvSpPr>
            <p:nvPr/>
          </p:nvSpPr>
          <p:spPr bwMode="gray">
            <a:xfrm>
              <a:off x="10421481" y="2891926"/>
              <a:ext cx="102826" cy="121768"/>
            </a:xfrm>
            <a:custGeom>
              <a:avLst/>
              <a:gdLst>
                <a:gd name="T0" fmla="*/ 40 w 40"/>
                <a:gd name="T1" fmla="*/ 22 h 47"/>
                <a:gd name="T2" fmla="*/ 40 w 40"/>
                <a:gd name="T3" fmla="*/ 20 h 47"/>
                <a:gd name="T4" fmla="*/ 40 w 40"/>
                <a:gd name="T5" fmla="*/ 20 h 47"/>
                <a:gd name="T6" fmla="*/ 39 w 40"/>
                <a:gd name="T7" fmla="*/ 21 h 47"/>
                <a:gd name="T8" fmla="*/ 36 w 40"/>
                <a:gd name="T9" fmla="*/ 19 h 47"/>
                <a:gd name="T10" fmla="*/ 36 w 40"/>
                <a:gd name="T11" fmla="*/ 18 h 47"/>
                <a:gd name="T12" fmla="*/ 34 w 40"/>
                <a:gd name="T13" fmla="*/ 17 h 47"/>
                <a:gd name="T14" fmla="*/ 33 w 40"/>
                <a:gd name="T15" fmla="*/ 13 h 47"/>
                <a:gd name="T16" fmla="*/ 32 w 40"/>
                <a:gd name="T17" fmla="*/ 10 h 47"/>
                <a:gd name="T18" fmla="*/ 31 w 40"/>
                <a:gd name="T19" fmla="*/ 12 h 47"/>
                <a:gd name="T20" fmla="*/ 29 w 40"/>
                <a:gd name="T21" fmla="*/ 15 h 47"/>
                <a:gd name="T22" fmla="*/ 26 w 40"/>
                <a:gd name="T23" fmla="*/ 14 h 47"/>
                <a:gd name="T24" fmla="*/ 25 w 40"/>
                <a:gd name="T25" fmla="*/ 14 h 47"/>
                <a:gd name="T26" fmla="*/ 24 w 40"/>
                <a:gd name="T27" fmla="*/ 13 h 47"/>
                <a:gd name="T28" fmla="*/ 22 w 40"/>
                <a:gd name="T29" fmla="*/ 13 h 47"/>
                <a:gd name="T30" fmla="*/ 21 w 40"/>
                <a:gd name="T31" fmla="*/ 12 h 47"/>
                <a:gd name="T32" fmla="*/ 12 w 40"/>
                <a:gd name="T33" fmla="*/ 8 h 47"/>
                <a:gd name="T34" fmla="*/ 4 w 40"/>
                <a:gd name="T35" fmla="*/ 2 h 47"/>
                <a:gd name="T36" fmla="*/ 1 w 40"/>
                <a:gd name="T37" fmla="*/ 1 h 47"/>
                <a:gd name="T38" fmla="*/ 0 w 40"/>
                <a:gd name="T39" fmla="*/ 2 h 47"/>
                <a:gd name="T40" fmla="*/ 2 w 40"/>
                <a:gd name="T41" fmla="*/ 5 h 47"/>
                <a:gd name="T42" fmla="*/ 5 w 40"/>
                <a:gd name="T43" fmla="*/ 9 h 47"/>
                <a:gd name="T44" fmla="*/ 6 w 40"/>
                <a:gd name="T45" fmla="*/ 14 h 47"/>
                <a:gd name="T46" fmla="*/ 8 w 40"/>
                <a:gd name="T47" fmla="*/ 17 h 47"/>
                <a:gd name="T48" fmla="*/ 7 w 40"/>
                <a:gd name="T49" fmla="*/ 20 h 47"/>
                <a:gd name="T50" fmla="*/ 9 w 40"/>
                <a:gd name="T51" fmla="*/ 22 h 47"/>
                <a:gd name="T52" fmla="*/ 10 w 40"/>
                <a:gd name="T53" fmla="*/ 25 h 47"/>
                <a:gd name="T54" fmla="*/ 8 w 40"/>
                <a:gd name="T55" fmla="*/ 26 h 47"/>
                <a:gd name="T56" fmla="*/ 7 w 40"/>
                <a:gd name="T57" fmla="*/ 26 h 47"/>
                <a:gd name="T58" fmla="*/ 4 w 40"/>
                <a:gd name="T59" fmla="*/ 25 h 47"/>
                <a:gd name="T60" fmla="*/ 2 w 40"/>
                <a:gd name="T61" fmla="*/ 26 h 47"/>
                <a:gd name="T62" fmla="*/ 5 w 40"/>
                <a:gd name="T63" fmla="*/ 28 h 47"/>
                <a:gd name="T64" fmla="*/ 5 w 40"/>
                <a:gd name="T65" fmla="*/ 31 h 47"/>
                <a:gd name="T66" fmla="*/ 3 w 40"/>
                <a:gd name="T67" fmla="*/ 32 h 47"/>
                <a:gd name="T68" fmla="*/ 2 w 40"/>
                <a:gd name="T69" fmla="*/ 33 h 47"/>
                <a:gd name="T70" fmla="*/ 4 w 40"/>
                <a:gd name="T71" fmla="*/ 37 h 47"/>
                <a:gd name="T72" fmla="*/ 6 w 40"/>
                <a:gd name="T73" fmla="*/ 39 h 47"/>
                <a:gd name="T74" fmla="*/ 8 w 40"/>
                <a:gd name="T75" fmla="*/ 42 h 47"/>
                <a:gd name="T76" fmla="*/ 10 w 40"/>
                <a:gd name="T77" fmla="*/ 46 h 47"/>
                <a:gd name="T78" fmla="*/ 12 w 40"/>
                <a:gd name="T79" fmla="*/ 45 h 47"/>
                <a:gd name="T80" fmla="*/ 12 w 40"/>
                <a:gd name="T81" fmla="*/ 43 h 47"/>
                <a:gd name="T82" fmla="*/ 14 w 40"/>
                <a:gd name="T83" fmla="*/ 42 h 47"/>
                <a:gd name="T84" fmla="*/ 16 w 40"/>
                <a:gd name="T85" fmla="*/ 41 h 47"/>
                <a:gd name="T86" fmla="*/ 13 w 40"/>
                <a:gd name="T87" fmla="*/ 39 h 47"/>
                <a:gd name="T88" fmla="*/ 10 w 40"/>
                <a:gd name="T89" fmla="*/ 38 h 47"/>
                <a:gd name="T90" fmla="*/ 7 w 40"/>
                <a:gd name="T91" fmla="*/ 36 h 47"/>
                <a:gd name="T92" fmla="*/ 7 w 40"/>
                <a:gd name="T93" fmla="*/ 33 h 47"/>
                <a:gd name="T94" fmla="*/ 10 w 40"/>
                <a:gd name="T95" fmla="*/ 34 h 47"/>
                <a:gd name="T96" fmla="*/ 12 w 40"/>
                <a:gd name="T97" fmla="*/ 35 h 47"/>
                <a:gd name="T98" fmla="*/ 15 w 40"/>
                <a:gd name="T99" fmla="*/ 32 h 47"/>
                <a:gd name="T100" fmla="*/ 19 w 40"/>
                <a:gd name="T101" fmla="*/ 33 h 47"/>
                <a:gd name="T102" fmla="*/ 25 w 40"/>
                <a:gd name="T103" fmla="*/ 36 h 47"/>
                <a:gd name="T104" fmla="*/ 29 w 40"/>
                <a:gd name="T105" fmla="*/ 37 h 47"/>
                <a:gd name="T106" fmla="*/ 30 w 40"/>
                <a:gd name="T107" fmla="*/ 35 h 47"/>
                <a:gd name="T108" fmla="*/ 29 w 40"/>
                <a:gd name="T109" fmla="*/ 31 h 47"/>
                <a:gd name="T110" fmla="*/ 31 w 40"/>
                <a:gd name="T111" fmla="*/ 26 h 47"/>
                <a:gd name="T112" fmla="*/ 33 w 40"/>
                <a:gd name="T113" fmla="*/ 26 h 47"/>
                <a:gd name="T114" fmla="*/ 35 w 40"/>
                <a:gd name="T115" fmla="*/ 25 h 47"/>
                <a:gd name="T116" fmla="*/ 36 w 40"/>
                <a:gd name="T117" fmla="*/ 25 h 47"/>
                <a:gd name="T118" fmla="*/ 37 w 40"/>
                <a:gd name="T119" fmla="*/ 24 h 47"/>
                <a:gd name="T120" fmla="*/ 40 w 40"/>
                <a:gd name="T121"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 h="47">
                  <a:moveTo>
                    <a:pt x="40" y="22"/>
                  </a:moveTo>
                  <a:cubicBezTo>
                    <a:pt x="40" y="21"/>
                    <a:pt x="40" y="21"/>
                    <a:pt x="40" y="20"/>
                  </a:cubicBezTo>
                  <a:cubicBezTo>
                    <a:pt x="40" y="20"/>
                    <a:pt x="40" y="19"/>
                    <a:pt x="40" y="20"/>
                  </a:cubicBezTo>
                  <a:cubicBezTo>
                    <a:pt x="39" y="20"/>
                    <a:pt x="39" y="22"/>
                    <a:pt x="39" y="21"/>
                  </a:cubicBezTo>
                  <a:cubicBezTo>
                    <a:pt x="38" y="21"/>
                    <a:pt x="37" y="20"/>
                    <a:pt x="36" y="19"/>
                  </a:cubicBezTo>
                  <a:cubicBezTo>
                    <a:pt x="36" y="18"/>
                    <a:pt x="36" y="18"/>
                    <a:pt x="36" y="18"/>
                  </a:cubicBezTo>
                  <a:cubicBezTo>
                    <a:pt x="36" y="17"/>
                    <a:pt x="35" y="18"/>
                    <a:pt x="34" y="17"/>
                  </a:cubicBezTo>
                  <a:cubicBezTo>
                    <a:pt x="33" y="16"/>
                    <a:pt x="33" y="14"/>
                    <a:pt x="33" y="13"/>
                  </a:cubicBezTo>
                  <a:cubicBezTo>
                    <a:pt x="32" y="12"/>
                    <a:pt x="33" y="11"/>
                    <a:pt x="32" y="10"/>
                  </a:cubicBezTo>
                  <a:cubicBezTo>
                    <a:pt x="32" y="9"/>
                    <a:pt x="32" y="11"/>
                    <a:pt x="31" y="12"/>
                  </a:cubicBezTo>
                  <a:cubicBezTo>
                    <a:pt x="31" y="13"/>
                    <a:pt x="30" y="15"/>
                    <a:pt x="29" y="15"/>
                  </a:cubicBezTo>
                  <a:cubicBezTo>
                    <a:pt x="28" y="14"/>
                    <a:pt x="27" y="15"/>
                    <a:pt x="26" y="14"/>
                  </a:cubicBezTo>
                  <a:cubicBezTo>
                    <a:pt x="26" y="13"/>
                    <a:pt x="26" y="13"/>
                    <a:pt x="25" y="14"/>
                  </a:cubicBezTo>
                  <a:cubicBezTo>
                    <a:pt x="24" y="14"/>
                    <a:pt x="24" y="13"/>
                    <a:pt x="24" y="13"/>
                  </a:cubicBezTo>
                  <a:cubicBezTo>
                    <a:pt x="23" y="12"/>
                    <a:pt x="23" y="14"/>
                    <a:pt x="22" y="13"/>
                  </a:cubicBezTo>
                  <a:cubicBezTo>
                    <a:pt x="21" y="13"/>
                    <a:pt x="22" y="13"/>
                    <a:pt x="21" y="12"/>
                  </a:cubicBezTo>
                  <a:cubicBezTo>
                    <a:pt x="20" y="12"/>
                    <a:pt x="14" y="10"/>
                    <a:pt x="12" y="8"/>
                  </a:cubicBezTo>
                  <a:cubicBezTo>
                    <a:pt x="11" y="7"/>
                    <a:pt x="5" y="3"/>
                    <a:pt x="4" y="2"/>
                  </a:cubicBezTo>
                  <a:cubicBezTo>
                    <a:pt x="3" y="1"/>
                    <a:pt x="2" y="0"/>
                    <a:pt x="1" y="1"/>
                  </a:cubicBezTo>
                  <a:cubicBezTo>
                    <a:pt x="0" y="1"/>
                    <a:pt x="0" y="0"/>
                    <a:pt x="0" y="2"/>
                  </a:cubicBezTo>
                  <a:cubicBezTo>
                    <a:pt x="0" y="3"/>
                    <a:pt x="1" y="4"/>
                    <a:pt x="2" y="5"/>
                  </a:cubicBezTo>
                  <a:cubicBezTo>
                    <a:pt x="2" y="6"/>
                    <a:pt x="4" y="7"/>
                    <a:pt x="5" y="9"/>
                  </a:cubicBezTo>
                  <a:cubicBezTo>
                    <a:pt x="6" y="12"/>
                    <a:pt x="6" y="12"/>
                    <a:pt x="6" y="14"/>
                  </a:cubicBezTo>
                  <a:cubicBezTo>
                    <a:pt x="7" y="15"/>
                    <a:pt x="8" y="16"/>
                    <a:pt x="8" y="17"/>
                  </a:cubicBezTo>
                  <a:cubicBezTo>
                    <a:pt x="8" y="18"/>
                    <a:pt x="7" y="19"/>
                    <a:pt x="7" y="20"/>
                  </a:cubicBezTo>
                  <a:cubicBezTo>
                    <a:pt x="7" y="20"/>
                    <a:pt x="8" y="21"/>
                    <a:pt x="9" y="22"/>
                  </a:cubicBezTo>
                  <a:cubicBezTo>
                    <a:pt x="10" y="23"/>
                    <a:pt x="10" y="24"/>
                    <a:pt x="10" y="25"/>
                  </a:cubicBezTo>
                  <a:cubicBezTo>
                    <a:pt x="10" y="26"/>
                    <a:pt x="9" y="26"/>
                    <a:pt x="8" y="26"/>
                  </a:cubicBezTo>
                  <a:cubicBezTo>
                    <a:pt x="7" y="26"/>
                    <a:pt x="7" y="25"/>
                    <a:pt x="7" y="26"/>
                  </a:cubicBezTo>
                  <a:cubicBezTo>
                    <a:pt x="6" y="26"/>
                    <a:pt x="5" y="26"/>
                    <a:pt x="4" y="25"/>
                  </a:cubicBezTo>
                  <a:cubicBezTo>
                    <a:pt x="3" y="24"/>
                    <a:pt x="2" y="25"/>
                    <a:pt x="2" y="26"/>
                  </a:cubicBezTo>
                  <a:cubicBezTo>
                    <a:pt x="3" y="26"/>
                    <a:pt x="4" y="27"/>
                    <a:pt x="5" y="28"/>
                  </a:cubicBezTo>
                  <a:cubicBezTo>
                    <a:pt x="5" y="29"/>
                    <a:pt x="5" y="30"/>
                    <a:pt x="5" y="31"/>
                  </a:cubicBezTo>
                  <a:cubicBezTo>
                    <a:pt x="4" y="31"/>
                    <a:pt x="4" y="31"/>
                    <a:pt x="3" y="32"/>
                  </a:cubicBezTo>
                  <a:cubicBezTo>
                    <a:pt x="3" y="33"/>
                    <a:pt x="2" y="32"/>
                    <a:pt x="2" y="33"/>
                  </a:cubicBezTo>
                  <a:cubicBezTo>
                    <a:pt x="3" y="34"/>
                    <a:pt x="3" y="37"/>
                    <a:pt x="4" y="37"/>
                  </a:cubicBezTo>
                  <a:cubicBezTo>
                    <a:pt x="5" y="38"/>
                    <a:pt x="5" y="39"/>
                    <a:pt x="6" y="39"/>
                  </a:cubicBezTo>
                  <a:cubicBezTo>
                    <a:pt x="7" y="39"/>
                    <a:pt x="8" y="40"/>
                    <a:pt x="8" y="42"/>
                  </a:cubicBezTo>
                  <a:cubicBezTo>
                    <a:pt x="8" y="44"/>
                    <a:pt x="9" y="45"/>
                    <a:pt x="10" y="46"/>
                  </a:cubicBezTo>
                  <a:cubicBezTo>
                    <a:pt x="11" y="47"/>
                    <a:pt x="11" y="46"/>
                    <a:pt x="12" y="45"/>
                  </a:cubicBezTo>
                  <a:cubicBezTo>
                    <a:pt x="12" y="44"/>
                    <a:pt x="11" y="44"/>
                    <a:pt x="12" y="43"/>
                  </a:cubicBezTo>
                  <a:cubicBezTo>
                    <a:pt x="13" y="42"/>
                    <a:pt x="13" y="41"/>
                    <a:pt x="14" y="42"/>
                  </a:cubicBezTo>
                  <a:cubicBezTo>
                    <a:pt x="15" y="42"/>
                    <a:pt x="16" y="42"/>
                    <a:pt x="16" y="41"/>
                  </a:cubicBezTo>
                  <a:cubicBezTo>
                    <a:pt x="15" y="40"/>
                    <a:pt x="13" y="39"/>
                    <a:pt x="13" y="39"/>
                  </a:cubicBezTo>
                  <a:cubicBezTo>
                    <a:pt x="12" y="38"/>
                    <a:pt x="11" y="38"/>
                    <a:pt x="10" y="38"/>
                  </a:cubicBezTo>
                  <a:cubicBezTo>
                    <a:pt x="9" y="38"/>
                    <a:pt x="7" y="37"/>
                    <a:pt x="7" y="36"/>
                  </a:cubicBezTo>
                  <a:cubicBezTo>
                    <a:pt x="6" y="35"/>
                    <a:pt x="6" y="34"/>
                    <a:pt x="7" y="33"/>
                  </a:cubicBezTo>
                  <a:cubicBezTo>
                    <a:pt x="8" y="33"/>
                    <a:pt x="9" y="33"/>
                    <a:pt x="10" y="34"/>
                  </a:cubicBezTo>
                  <a:cubicBezTo>
                    <a:pt x="11" y="35"/>
                    <a:pt x="12" y="36"/>
                    <a:pt x="12" y="35"/>
                  </a:cubicBezTo>
                  <a:cubicBezTo>
                    <a:pt x="13" y="34"/>
                    <a:pt x="13" y="32"/>
                    <a:pt x="15" y="32"/>
                  </a:cubicBezTo>
                  <a:cubicBezTo>
                    <a:pt x="17" y="31"/>
                    <a:pt x="17" y="32"/>
                    <a:pt x="19" y="33"/>
                  </a:cubicBezTo>
                  <a:cubicBezTo>
                    <a:pt x="21" y="34"/>
                    <a:pt x="23" y="35"/>
                    <a:pt x="25" y="36"/>
                  </a:cubicBezTo>
                  <a:cubicBezTo>
                    <a:pt x="27" y="36"/>
                    <a:pt x="28" y="37"/>
                    <a:pt x="29" y="37"/>
                  </a:cubicBezTo>
                  <a:cubicBezTo>
                    <a:pt x="30" y="38"/>
                    <a:pt x="31" y="37"/>
                    <a:pt x="30" y="35"/>
                  </a:cubicBezTo>
                  <a:cubicBezTo>
                    <a:pt x="29" y="34"/>
                    <a:pt x="28" y="33"/>
                    <a:pt x="29" y="31"/>
                  </a:cubicBezTo>
                  <a:cubicBezTo>
                    <a:pt x="30" y="29"/>
                    <a:pt x="30" y="27"/>
                    <a:pt x="31" y="26"/>
                  </a:cubicBezTo>
                  <a:cubicBezTo>
                    <a:pt x="32" y="25"/>
                    <a:pt x="33" y="26"/>
                    <a:pt x="33" y="26"/>
                  </a:cubicBezTo>
                  <a:cubicBezTo>
                    <a:pt x="34" y="26"/>
                    <a:pt x="35" y="26"/>
                    <a:pt x="35" y="25"/>
                  </a:cubicBezTo>
                  <a:cubicBezTo>
                    <a:pt x="35" y="24"/>
                    <a:pt x="35" y="24"/>
                    <a:pt x="36" y="25"/>
                  </a:cubicBezTo>
                  <a:cubicBezTo>
                    <a:pt x="37" y="25"/>
                    <a:pt x="37" y="25"/>
                    <a:pt x="37" y="24"/>
                  </a:cubicBezTo>
                  <a:cubicBezTo>
                    <a:pt x="38" y="23"/>
                    <a:pt x="39" y="23"/>
                    <a:pt x="40" y="2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51" name="Freeform 932">
              <a:extLst>
                <a:ext uri="{FF2B5EF4-FFF2-40B4-BE49-F238E27FC236}">
                  <a16:creationId xmlns:a16="http://schemas.microsoft.com/office/drawing/2014/main" id="{40461FC5-6D87-474A-8C34-10CEFDCA8613}"/>
                </a:ext>
              </a:extLst>
            </p:cNvPr>
            <p:cNvSpPr>
              <a:spLocks/>
            </p:cNvSpPr>
            <p:nvPr/>
          </p:nvSpPr>
          <p:spPr bwMode="gray">
            <a:xfrm>
              <a:off x="10288889" y="2668684"/>
              <a:ext cx="155593" cy="212418"/>
            </a:xfrm>
            <a:custGeom>
              <a:avLst/>
              <a:gdLst>
                <a:gd name="T0" fmla="*/ 3 w 60"/>
                <a:gd name="T1" fmla="*/ 12 h 82"/>
                <a:gd name="T2" fmla="*/ 5 w 60"/>
                <a:gd name="T3" fmla="*/ 11 h 82"/>
                <a:gd name="T4" fmla="*/ 7 w 60"/>
                <a:gd name="T5" fmla="*/ 9 h 82"/>
                <a:gd name="T6" fmla="*/ 7 w 60"/>
                <a:gd name="T7" fmla="*/ 8 h 82"/>
                <a:gd name="T8" fmla="*/ 5 w 60"/>
                <a:gd name="T9" fmla="*/ 6 h 82"/>
                <a:gd name="T10" fmla="*/ 1 w 60"/>
                <a:gd name="T11" fmla="*/ 3 h 82"/>
                <a:gd name="T12" fmla="*/ 2 w 60"/>
                <a:gd name="T13" fmla="*/ 1 h 82"/>
                <a:gd name="T14" fmla="*/ 6 w 60"/>
                <a:gd name="T15" fmla="*/ 4 h 82"/>
                <a:gd name="T16" fmla="*/ 9 w 60"/>
                <a:gd name="T17" fmla="*/ 8 h 82"/>
                <a:gd name="T18" fmla="*/ 13 w 60"/>
                <a:gd name="T19" fmla="*/ 12 h 82"/>
                <a:gd name="T20" fmla="*/ 17 w 60"/>
                <a:gd name="T21" fmla="*/ 16 h 82"/>
                <a:gd name="T22" fmla="*/ 18 w 60"/>
                <a:gd name="T23" fmla="*/ 18 h 82"/>
                <a:gd name="T24" fmla="*/ 21 w 60"/>
                <a:gd name="T25" fmla="*/ 22 h 82"/>
                <a:gd name="T26" fmla="*/ 24 w 60"/>
                <a:gd name="T27" fmla="*/ 25 h 82"/>
                <a:gd name="T28" fmla="*/ 25 w 60"/>
                <a:gd name="T29" fmla="*/ 26 h 82"/>
                <a:gd name="T30" fmla="*/ 28 w 60"/>
                <a:gd name="T31" fmla="*/ 28 h 82"/>
                <a:gd name="T32" fmla="*/ 35 w 60"/>
                <a:gd name="T33" fmla="*/ 35 h 82"/>
                <a:gd name="T34" fmla="*/ 43 w 60"/>
                <a:gd name="T35" fmla="*/ 43 h 82"/>
                <a:gd name="T36" fmla="*/ 50 w 60"/>
                <a:gd name="T37" fmla="*/ 49 h 82"/>
                <a:gd name="T38" fmla="*/ 53 w 60"/>
                <a:gd name="T39" fmla="*/ 52 h 82"/>
                <a:gd name="T40" fmla="*/ 47 w 60"/>
                <a:gd name="T41" fmla="*/ 48 h 82"/>
                <a:gd name="T42" fmla="*/ 41 w 60"/>
                <a:gd name="T43" fmla="*/ 46 h 82"/>
                <a:gd name="T44" fmla="*/ 39 w 60"/>
                <a:gd name="T45" fmla="*/ 47 h 82"/>
                <a:gd name="T46" fmla="*/ 40 w 60"/>
                <a:gd name="T47" fmla="*/ 51 h 82"/>
                <a:gd name="T48" fmla="*/ 43 w 60"/>
                <a:gd name="T49" fmla="*/ 62 h 82"/>
                <a:gd name="T50" fmla="*/ 48 w 60"/>
                <a:gd name="T51" fmla="*/ 66 h 82"/>
                <a:gd name="T52" fmla="*/ 53 w 60"/>
                <a:gd name="T53" fmla="*/ 72 h 82"/>
                <a:gd name="T54" fmla="*/ 54 w 60"/>
                <a:gd name="T55" fmla="*/ 72 h 82"/>
                <a:gd name="T56" fmla="*/ 59 w 60"/>
                <a:gd name="T57" fmla="*/ 75 h 82"/>
                <a:gd name="T58" fmla="*/ 59 w 60"/>
                <a:gd name="T59" fmla="*/ 78 h 82"/>
                <a:gd name="T60" fmla="*/ 56 w 60"/>
                <a:gd name="T61" fmla="*/ 74 h 82"/>
                <a:gd name="T62" fmla="*/ 52 w 60"/>
                <a:gd name="T63" fmla="*/ 74 h 82"/>
                <a:gd name="T64" fmla="*/ 50 w 60"/>
                <a:gd name="T65" fmla="*/ 76 h 82"/>
                <a:gd name="T66" fmla="*/ 49 w 60"/>
                <a:gd name="T67" fmla="*/ 81 h 82"/>
                <a:gd name="T68" fmla="*/ 45 w 60"/>
                <a:gd name="T69" fmla="*/ 72 h 82"/>
                <a:gd name="T70" fmla="*/ 41 w 60"/>
                <a:gd name="T71" fmla="*/ 66 h 82"/>
                <a:gd name="T72" fmla="*/ 36 w 60"/>
                <a:gd name="T73" fmla="*/ 57 h 82"/>
                <a:gd name="T74" fmla="*/ 31 w 60"/>
                <a:gd name="T75" fmla="*/ 49 h 82"/>
                <a:gd name="T76" fmla="*/ 26 w 60"/>
                <a:gd name="T77" fmla="*/ 41 h 82"/>
                <a:gd name="T78" fmla="*/ 22 w 60"/>
                <a:gd name="T79" fmla="*/ 35 h 82"/>
                <a:gd name="T80" fmla="*/ 16 w 60"/>
                <a:gd name="T81" fmla="*/ 28 h 82"/>
                <a:gd name="T82" fmla="*/ 13 w 60"/>
                <a:gd name="T83" fmla="*/ 25 h 82"/>
                <a:gd name="T84" fmla="*/ 10 w 60"/>
                <a:gd name="T85" fmla="*/ 22 h 82"/>
                <a:gd name="T86" fmla="*/ 7 w 60"/>
                <a:gd name="T87" fmla="*/ 1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 h="82">
                  <a:moveTo>
                    <a:pt x="5" y="14"/>
                  </a:moveTo>
                  <a:cubicBezTo>
                    <a:pt x="4" y="14"/>
                    <a:pt x="4" y="13"/>
                    <a:pt x="3" y="12"/>
                  </a:cubicBezTo>
                  <a:cubicBezTo>
                    <a:pt x="3" y="12"/>
                    <a:pt x="3" y="11"/>
                    <a:pt x="4" y="10"/>
                  </a:cubicBezTo>
                  <a:cubicBezTo>
                    <a:pt x="5" y="10"/>
                    <a:pt x="5" y="10"/>
                    <a:pt x="5" y="11"/>
                  </a:cubicBezTo>
                  <a:cubicBezTo>
                    <a:pt x="6" y="11"/>
                    <a:pt x="7" y="11"/>
                    <a:pt x="7" y="11"/>
                  </a:cubicBezTo>
                  <a:cubicBezTo>
                    <a:pt x="7" y="10"/>
                    <a:pt x="8" y="9"/>
                    <a:pt x="7" y="9"/>
                  </a:cubicBezTo>
                  <a:cubicBezTo>
                    <a:pt x="6" y="9"/>
                    <a:pt x="5" y="9"/>
                    <a:pt x="6" y="8"/>
                  </a:cubicBezTo>
                  <a:cubicBezTo>
                    <a:pt x="6" y="8"/>
                    <a:pt x="7" y="8"/>
                    <a:pt x="7" y="8"/>
                  </a:cubicBezTo>
                  <a:cubicBezTo>
                    <a:pt x="7" y="7"/>
                    <a:pt x="7" y="7"/>
                    <a:pt x="6" y="7"/>
                  </a:cubicBezTo>
                  <a:cubicBezTo>
                    <a:pt x="6" y="7"/>
                    <a:pt x="5" y="7"/>
                    <a:pt x="5" y="6"/>
                  </a:cubicBezTo>
                  <a:cubicBezTo>
                    <a:pt x="5" y="5"/>
                    <a:pt x="4" y="5"/>
                    <a:pt x="4" y="5"/>
                  </a:cubicBezTo>
                  <a:cubicBezTo>
                    <a:pt x="3" y="4"/>
                    <a:pt x="2" y="4"/>
                    <a:pt x="1" y="3"/>
                  </a:cubicBezTo>
                  <a:cubicBezTo>
                    <a:pt x="1" y="3"/>
                    <a:pt x="0" y="2"/>
                    <a:pt x="1" y="2"/>
                  </a:cubicBezTo>
                  <a:cubicBezTo>
                    <a:pt x="2" y="2"/>
                    <a:pt x="2" y="2"/>
                    <a:pt x="2" y="1"/>
                  </a:cubicBezTo>
                  <a:cubicBezTo>
                    <a:pt x="2" y="0"/>
                    <a:pt x="2" y="0"/>
                    <a:pt x="3" y="1"/>
                  </a:cubicBezTo>
                  <a:cubicBezTo>
                    <a:pt x="4" y="1"/>
                    <a:pt x="5" y="3"/>
                    <a:pt x="6" y="4"/>
                  </a:cubicBezTo>
                  <a:cubicBezTo>
                    <a:pt x="6" y="4"/>
                    <a:pt x="6" y="6"/>
                    <a:pt x="7" y="6"/>
                  </a:cubicBezTo>
                  <a:cubicBezTo>
                    <a:pt x="8" y="6"/>
                    <a:pt x="8" y="7"/>
                    <a:pt x="9" y="8"/>
                  </a:cubicBezTo>
                  <a:cubicBezTo>
                    <a:pt x="10" y="9"/>
                    <a:pt x="11" y="9"/>
                    <a:pt x="11" y="10"/>
                  </a:cubicBezTo>
                  <a:cubicBezTo>
                    <a:pt x="12" y="11"/>
                    <a:pt x="12" y="11"/>
                    <a:pt x="13" y="12"/>
                  </a:cubicBezTo>
                  <a:cubicBezTo>
                    <a:pt x="14" y="13"/>
                    <a:pt x="14" y="14"/>
                    <a:pt x="15" y="14"/>
                  </a:cubicBezTo>
                  <a:cubicBezTo>
                    <a:pt x="16" y="15"/>
                    <a:pt x="17" y="15"/>
                    <a:pt x="17" y="16"/>
                  </a:cubicBezTo>
                  <a:cubicBezTo>
                    <a:pt x="18" y="16"/>
                    <a:pt x="19" y="18"/>
                    <a:pt x="19" y="18"/>
                  </a:cubicBezTo>
                  <a:cubicBezTo>
                    <a:pt x="19" y="19"/>
                    <a:pt x="19" y="19"/>
                    <a:pt x="18" y="18"/>
                  </a:cubicBezTo>
                  <a:cubicBezTo>
                    <a:pt x="18" y="18"/>
                    <a:pt x="18" y="19"/>
                    <a:pt x="19" y="20"/>
                  </a:cubicBezTo>
                  <a:cubicBezTo>
                    <a:pt x="20" y="20"/>
                    <a:pt x="20" y="21"/>
                    <a:pt x="21" y="22"/>
                  </a:cubicBezTo>
                  <a:cubicBezTo>
                    <a:pt x="21" y="23"/>
                    <a:pt x="22" y="24"/>
                    <a:pt x="22" y="24"/>
                  </a:cubicBezTo>
                  <a:cubicBezTo>
                    <a:pt x="23" y="24"/>
                    <a:pt x="24" y="24"/>
                    <a:pt x="24" y="25"/>
                  </a:cubicBezTo>
                  <a:cubicBezTo>
                    <a:pt x="24" y="26"/>
                    <a:pt x="24" y="27"/>
                    <a:pt x="25" y="26"/>
                  </a:cubicBezTo>
                  <a:cubicBezTo>
                    <a:pt x="25" y="26"/>
                    <a:pt x="25" y="25"/>
                    <a:pt x="25" y="26"/>
                  </a:cubicBezTo>
                  <a:cubicBezTo>
                    <a:pt x="26" y="26"/>
                    <a:pt x="27" y="27"/>
                    <a:pt x="27" y="27"/>
                  </a:cubicBezTo>
                  <a:cubicBezTo>
                    <a:pt x="27" y="28"/>
                    <a:pt x="27" y="28"/>
                    <a:pt x="28" y="28"/>
                  </a:cubicBezTo>
                  <a:cubicBezTo>
                    <a:pt x="28" y="28"/>
                    <a:pt x="29" y="29"/>
                    <a:pt x="30" y="30"/>
                  </a:cubicBezTo>
                  <a:cubicBezTo>
                    <a:pt x="30" y="31"/>
                    <a:pt x="33" y="34"/>
                    <a:pt x="35" y="35"/>
                  </a:cubicBezTo>
                  <a:cubicBezTo>
                    <a:pt x="36" y="37"/>
                    <a:pt x="37" y="38"/>
                    <a:pt x="39" y="39"/>
                  </a:cubicBezTo>
                  <a:cubicBezTo>
                    <a:pt x="40" y="40"/>
                    <a:pt x="42" y="42"/>
                    <a:pt x="43" y="43"/>
                  </a:cubicBezTo>
                  <a:cubicBezTo>
                    <a:pt x="44" y="44"/>
                    <a:pt x="46" y="46"/>
                    <a:pt x="46" y="46"/>
                  </a:cubicBezTo>
                  <a:cubicBezTo>
                    <a:pt x="47" y="47"/>
                    <a:pt x="48" y="48"/>
                    <a:pt x="50" y="49"/>
                  </a:cubicBezTo>
                  <a:cubicBezTo>
                    <a:pt x="51" y="50"/>
                    <a:pt x="51" y="49"/>
                    <a:pt x="52" y="50"/>
                  </a:cubicBezTo>
                  <a:cubicBezTo>
                    <a:pt x="53" y="51"/>
                    <a:pt x="54" y="52"/>
                    <a:pt x="53" y="52"/>
                  </a:cubicBezTo>
                  <a:cubicBezTo>
                    <a:pt x="53" y="52"/>
                    <a:pt x="52" y="51"/>
                    <a:pt x="51" y="50"/>
                  </a:cubicBezTo>
                  <a:cubicBezTo>
                    <a:pt x="50" y="50"/>
                    <a:pt x="48" y="49"/>
                    <a:pt x="47" y="48"/>
                  </a:cubicBezTo>
                  <a:cubicBezTo>
                    <a:pt x="46" y="47"/>
                    <a:pt x="45" y="47"/>
                    <a:pt x="44" y="47"/>
                  </a:cubicBezTo>
                  <a:cubicBezTo>
                    <a:pt x="44" y="47"/>
                    <a:pt x="42" y="46"/>
                    <a:pt x="41" y="46"/>
                  </a:cubicBezTo>
                  <a:cubicBezTo>
                    <a:pt x="41" y="46"/>
                    <a:pt x="40" y="47"/>
                    <a:pt x="40" y="46"/>
                  </a:cubicBezTo>
                  <a:cubicBezTo>
                    <a:pt x="40" y="46"/>
                    <a:pt x="39" y="46"/>
                    <a:pt x="39" y="47"/>
                  </a:cubicBezTo>
                  <a:cubicBezTo>
                    <a:pt x="40" y="47"/>
                    <a:pt x="39" y="47"/>
                    <a:pt x="39" y="48"/>
                  </a:cubicBezTo>
                  <a:cubicBezTo>
                    <a:pt x="38" y="49"/>
                    <a:pt x="39" y="50"/>
                    <a:pt x="40" y="51"/>
                  </a:cubicBezTo>
                  <a:cubicBezTo>
                    <a:pt x="40" y="52"/>
                    <a:pt x="40" y="52"/>
                    <a:pt x="41" y="55"/>
                  </a:cubicBezTo>
                  <a:cubicBezTo>
                    <a:pt x="42" y="59"/>
                    <a:pt x="42" y="62"/>
                    <a:pt x="43" y="62"/>
                  </a:cubicBezTo>
                  <a:cubicBezTo>
                    <a:pt x="45" y="63"/>
                    <a:pt x="46" y="65"/>
                    <a:pt x="46" y="65"/>
                  </a:cubicBezTo>
                  <a:cubicBezTo>
                    <a:pt x="47" y="66"/>
                    <a:pt x="47" y="66"/>
                    <a:pt x="48" y="66"/>
                  </a:cubicBezTo>
                  <a:cubicBezTo>
                    <a:pt x="49" y="66"/>
                    <a:pt x="50" y="67"/>
                    <a:pt x="51" y="69"/>
                  </a:cubicBezTo>
                  <a:cubicBezTo>
                    <a:pt x="52" y="71"/>
                    <a:pt x="52" y="71"/>
                    <a:pt x="53" y="72"/>
                  </a:cubicBezTo>
                  <a:cubicBezTo>
                    <a:pt x="53" y="73"/>
                    <a:pt x="54" y="73"/>
                    <a:pt x="55" y="73"/>
                  </a:cubicBezTo>
                  <a:cubicBezTo>
                    <a:pt x="55" y="72"/>
                    <a:pt x="54" y="72"/>
                    <a:pt x="54" y="72"/>
                  </a:cubicBezTo>
                  <a:cubicBezTo>
                    <a:pt x="54" y="71"/>
                    <a:pt x="55" y="71"/>
                    <a:pt x="56" y="72"/>
                  </a:cubicBezTo>
                  <a:cubicBezTo>
                    <a:pt x="57" y="72"/>
                    <a:pt x="58" y="74"/>
                    <a:pt x="59" y="75"/>
                  </a:cubicBezTo>
                  <a:cubicBezTo>
                    <a:pt x="59" y="76"/>
                    <a:pt x="59" y="77"/>
                    <a:pt x="59" y="78"/>
                  </a:cubicBezTo>
                  <a:cubicBezTo>
                    <a:pt x="60" y="79"/>
                    <a:pt x="60" y="79"/>
                    <a:pt x="59" y="78"/>
                  </a:cubicBezTo>
                  <a:cubicBezTo>
                    <a:pt x="58" y="78"/>
                    <a:pt x="57" y="76"/>
                    <a:pt x="57" y="75"/>
                  </a:cubicBezTo>
                  <a:cubicBezTo>
                    <a:pt x="57" y="75"/>
                    <a:pt x="57" y="74"/>
                    <a:pt x="56" y="74"/>
                  </a:cubicBezTo>
                  <a:cubicBezTo>
                    <a:pt x="55" y="75"/>
                    <a:pt x="56" y="74"/>
                    <a:pt x="54" y="74"/>
                  </a:cubicBezTo>
                  <a:cubicBezTo>
                    <a:pt x="53" y="74"/>
                    <a:pt x="52" y="74"/>
                    <a:pt x="52" y="74"/>
                  </a:cubicBezTo>
                  <a:cubicBezTo>
                    <a:pt x="51" y="74"/>
                    <a:pt x="51" y="73"/>
                    <a:pt x="50" y="73"/>
                  </a:cubicBezTo>
                  <a:cubicBezTo>
                    <a:pt x="50" y="74"/>
                    <a:pt x="49" y="75"/>
                    <a:pt x="50" y="76"/>
                  </a:cubicBezTo>
                  <a:cubicBezTo>
                    <a:pt x="50" y="78"/>
                    <a:pt x="51" y="81"/>
                    <a:pt x="51" y="82"/>
                  </a:cubicBezTo>
                  <a:cubicBezTo>
                    <a:pt x="51" y="82"/>
                    <a:pt x="50" y="82"/>
                    <a:pt x="49" y="81"/>
                  </a:cubicBezTo>
                  <a:cubicBezTo>
                    <a:pt x="48" y="80"/>
                    <a:pt x="46" y="77"/>
                    <a:pt x="46" y="77"/>
                  </a:cubicBezTo>
                  <a:cubicBezTo>
                    <a:pt x="45" y="76"/>
                    <a:pt x="45" y="73"/>
                    <a:pt x="45" y="72"/>
                  </a:cubicBezTo>
                  <a:cubicBezTo>
                    <a:pt x="44" y="71"/>
                    <a:pt x="44" y="70"/>
                    <a:pt x="43" y="69"/>
                  </a:cubicBezTo>
                  <a:cubicBezTo>
                    <a:pt x="42" y="68"/>
                    <a:pt x="41" y="67"/>
                    <a:pt x="41" y="66"/>
                  </a:cubicBezTo>
                  <a:cubicBezTo>
                    <a:pt x="40" y="64"/>
                    <a:pt x="41" y="62"/>
                    <a:pt x="40" y="61"/>
                  </a:cubicBezTo>
                  <a:cubicBezTo>
                    <a:pt x="39" y="60"/>
                    <a:pt x="38" y="58"/>
                    <a:pt x="36" y="57"/>
                  </a:cubicBezTo>
                  <a:cubicBezTo>
                    <a:pt x="34" y="55"/>
                    <a:pt x="33" y="55"/>
                    <a:pt x="33" y="54"/>
                  </a:cubicBezTo>
                  <a:cubicBezTo>
                    <a:pt x="33" y="53"/>
                    <a:pt x="32" y="51"/>
                    <a:pt x="31" y="49"/>
                  </a:cubicBezTo>
                  <a:cubicBezTo>
                    <a:pt x="31" y="47"/>
                    <a:pt x="30" y="46"/>
                    <a:pt x="29" y="45"/>
                  </a:cubicBezTo>
                  <a:cubicBezTo>
                    <a:pt x="28" y="43"/>
                    <a:pt x="27" y="42"/>
                    <a:pt x="26" y="41"/>
                  </a:cubicBezTo>
                  <a:cubicBezTo>
                    <a:pt x="26" y="39"/>
                    <a:pt x="25" y="38"/>
                    <a:pt x="24" y="37"/>
                  </a:cubicBezTo>
                  <a:cubicBezTo>
                    <a:pt x="22" y="36"/>
                    <a:pt x="23" y="36"/>
                    <a:pt x="22" y="35"/>
                  </a:cubicBezTo>
                  <a:cubicBezTo>
                    <a:pt x="21" y="33"/>
                    <a:pt x="22" y="33"/>
                    <a:pt x="21" y="32"/>
                  </a:cubicBezTo>
                  <a:cubicBezTo>
                    <a:pt x="20" y="30"/>
                    <a:pt x="18" y="29"/>
                    <a:pt x="16" y="28"/>
                  </a:cubicBezTo>
                  <a:cubicBezTo>
                    <a:pt x="15" y="27"/>
                    <a:pt x="14" y="27"/>
                    <a:pt x="14" y="27"/>
                  </a:cubicBezTo>
                  <a:cubicBezTo>
                    <a:pt x="13" y="26"/>
                    <a:pt x="13" y="25"/>
                    <a:pt x="13" y="25"/>
                  </a:cubicBezTo>
                  <a:cubicBezTo>
                    <a:pt x="12" y="26"/>
                    <a:pt x="12" y="25"/>
                    <a:pt x="11" y="24"/>
                  </a:cubicBezTo>
                  <a:cubicBezTo>
                    <a:pt x="11" y="23"/>
                    <a:pt x="10" y="23"/>
                    <a:pt x="10" y="22"/>
                  </a:cubicBezTo>
                  <a:cubicBezTo>
                    <a:pt x="9" y="21"/>
                    <a:pt x="9" y="22"/>
                    <a:pt x="9" y="20"/>
                  </a:cubicBezTo>
                  <a:cubicBezTo>
                    <a:pt x="8" y="19"/>
                    <a:pt x="8" y="19"/>
                    <a:pt x="7" y="17"/>
                  </a:cubicBezTo>
                  <a:cubicBezTo>
                    <a:pt x="6" y="16"/>
                    <a:pt x="6" y="15"/>
                    <a:pt x="5" y="1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52" name="Freeform 933">
              <a:extLst>
                <a:ext uri="{FF2B5EF4-FFF2-40B4-BE49-F238E27FC236}">
                  <a16:creationId xmlns:a16="http://schemas.microsoft.com/office/drawing/2014/main" id="{E64E91BA-39D5-4310-81E8-7907B64418C6}"/>
                </a:ext>
              </a:extLst>
            </p:cNvPr>
            <p:cNvSpPr>
              <a:spLocks/>
            </p:cNvSpPr>
            <p:nvPr/>
          </p:nvSpPr>
          <p:spPr bwMode="gray">
            <a:xfrm>
              <a:off x="10183357" y="2665978"/>
              <a:ext cx="4059" cy="8118"/>
            </a:xfrm>
            <a:custGeom>
              <a:avLst/>
              <a:gdLst>
                <a:gd name="T0" fmla="*/ 2 w 2"/>
                <a:gd name="T1" fmla="*/ 0 h 3"/>
                <a:gd name="T2" fmla="*/ 0 w 2"/>
                <a:gd name="T3" fmla="*/ 2 h 3"/>
                <a:gd name="T4" fmla="*/ 1 w 2"/>
                <a:gd name="T5" fmla="*/ 3 h 3"/>
                <a:gd name="T6" fmla="*/ 2 w 2"/>
                <a:gd name="T7" fmla="*/ 2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1" y="0"/>
                    <a:pt x="1" y="1"/>
                    <a:pt x="0" y="2"/>
                  </a:cubicBezTo>
                  <a:cubicBezTo>
                    <a:pt x="0" y="2"/>
                    <a:pt x="0" y="3"/>
                    <a:pt x="1" y="3"/>
                  </a:cubicBezTo>
                  <a:cubicBezTo>
                    <a:pt x="1" y="2"/>
                    <a:pt x="2" y="3"/>
                    <a:pt x="2" y="2"/>
                  </a:cubicBezTo>
                  <a:cubicBezTo>
                    <a:pt x="2" y="2"/>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53" name="Freeform 934">
              <a:extLst>
                <a:ext uri="{FF2B5EF4-FFF2-40B4-BE49-F238E27FC236}">
                  <a16:creationId xmlns:a16="http://schemas.microsoft.com/office/drawing/2014/main" id="{68E1212D-8D8F-45C0-A6E3-44A190DF7FD9}"/>
                </a:ext>
              </a:extLst>
            </p:cNvPr>
            <p:cNvSpPr>
              <a:spLocks/>
            </p:cNvSpPr>
            <p:nvPr/>
          </p:nvSpPr>
          <p:spPr bwMode="gray">
            <a:xfrm>
              <a:off x="10192827" y="2661919"/>
              <a:ext cx="13530" cy="14883"/>
            </a:xfrm>
            <a:custGeom>
              <a:avLst/>
              <a:gdLst>
                <a:gd name="T0" fmla="*/ 1 w 5"/>
                <a:gd name="T1" fmla="*/ 0 h 6"/>
                <a:gd name="T2" fmla="*/ 0 w 5"/>
                <a:gd name="T3" fmla="*/ 2 h 6"/>
                <a:gd name="T4" fmla="*/ 1 w 5"/>
                <a:gd name="T5" fmla="*/ 3 h 6"/>
                <a:gd name="T6" fmla="*/ 0 w 5"/>
                <a:gd name="T7" fmla="*/ 5 h 6"/>
                <a:gd name="T8" fmla="*/ 1 w 5"/>
                <a:gd name="T9" fmla="*/ 5 h 6"/>
                <a:gd name="T10" fmla="*/ 3 w 5"/>
                <a:gd name="T11" fmla="*/ 5 h 6"/>
                <a:gd name="T12" fmla="*/ 4 w 5"/>
                <a:gd name="T13" fmla="*/ 6 h 6"/>
                <a:gd name="T14" fmla="*/ 5 w 5"/>
                <a:gd name="T15" fmla="*/ 5 h 6"/>
                <a:gd name="T16" fmla="*/ 5 w 5"/>
                <a:gd name="T17" fmla="*/ 4 h 6"/>
                <a:gd name="T18" fmla="*/ 5 w 5"/>
                <a:gd name="T19" fmla="*/ 2 h 6"/>
                <a:gd name="T20" fmla="*/ 4 w 5"/>
                <a:gd name="T21" fmla="*/ 2 h 6"/>
                <a:gd name="T22" fmla="*/ 3 w 5"/>
                <a:gd name="T23" fmla="*/ 2 h 6"/>
                <a:gd name="T24" fmla="*/ 3 w 5"/>
                <a:gd name="T25" fmla="*/ 1 h 6"/>
                <a:gd name="T26" fmla="*/ 1 w 5"/>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6">
                  <a:moveTo>
                    <a:pt x="1" y="0"/>
                  </a:moveTo>
                  <a:cubicBezTo>
                    <a:pt x="0" y="0"/>
                    <a:pt x="0" y="1"/>
                    <a:pt x="0" y="2"/>
                  </a:cubicBezTo>
                  <a:cubicBezTo>
                    <a:pt x="1" y="3"/>
                    <a:pt x="1" y="3"/>
                    <a:pt x="1" y="3"/>
                  </a:cubicBezTo>
                  <a:cubicBezTo>
                    <a:pt x="0" y="4"/>
                    <a:pt x="0" y="4"/>
                    <a:pt x="0" y="5"/>
                  </a:cubicBezTo>
                  <a:cubicBezTo>
                    <a:pt x="1" y="6"/>
                    <a:pt x="1" y="5"/>
                    <a:pt x="1" y="5"/>
                  </a:cubicBezTo>
                  <a:cubicBezTo>
                    <a:pt x="2" y="5"/>
                    <a:pt x="2" y="5"/>
                    <a:pt x="3" y="5"/>
                  </a:cubicBezTo>
                  <a:cubicBezTo>
                    <a:pt x="3" y="6"/>
                    <a:pt x="4" y="6"/>
                    <a:pt x="4" y="6"/>
                  </a:cubicBezTo>
                  <a:cubicBezTo>
                    <a:pt x="5" y="6"/>
                    <a:pt x="5" y="5"/>
                    <a:pt x="5" y="5"/>
                  </a:cubicBezTo>
                  <a:cubicBezTo>
                    <a:pt x="5" y="4"/>
                    <a:pt x="5" y="5"/>
                    <a:pt x="5" y="4"/>
                  </a:cubicBezTo>
                  <a:cubicBezTo>
                    <a:pt x="5" y="3"/>
                    <a:pt x="5" y="2"/>
                    <a:pt x="5" y="2"/>
                  </a:cubicBezTo>
                  <a:cubicBezTo>
                    <a:pt x="4" y="2"/>
                    <a:pt x="4" y="2"/>
                    <a:pt x="4" y="2"/>
                  </a:cubicBezTo>
                  <a:cubicBezTo>
                    <a:pt x="3" y="3"/>
                    <a:pt x="3" y="2"/>
                    <a:pt x="3" y="2"/>
                  </a:cubicBezTo>
                  <a:cubicBezTo>
                    <a:pt x="3" y="1"/>
                    <a:pt x="3" y="1"/>
                    <a:pt x="3"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54" name="Freeform 935">
              <a:extLst>
                <a:ext uri="{FF2B5EF4-FFF2-40B4-BE49-F238E27FC236}">
                  <a16:creationId xmlns:a16="http://schemas.microsoft.com/office/drawing/2014/main" id="{55234A6F-9DF7-4B7C-85AA-3818FE64C52D}"/>
                </a:ext>
              </a:extLst>
            </p:cNvPr>
            <p:cNvSpPr>
              <a:spLocks/>
            </p:cNvSpPr>
            <p:nvPr/>
          </p:nvSpPr>
          <p:spPr bwMode="gray">
            <a:xfrm>
              <a:off x="10203651" y="2679508"/>
              <a:ext cx="5412" cy="5412"/>
            </a:xfrm>
            <a:custGeom>
              <a:avLst/>
              <a:gdLst>
                <a:gd name="T0" fmla="*/ 1 w 2"/>
                <a:gd name="T1" fmla="*/ 1 h 2"/>
                <a:gd name="T2" fmla="*/ 0 w 2"/>
                <a:gd name="T3" fmla="*/ 1 h 2"/>
                <a:gd name="T4" fmla="*/ 1 w 2"/>
                <a:gd name="T5" fmla="*/ 2 h 2"/>
                <a:gd name="T6" fmla="*/ 1 w 2"/>
                <a:gd name="T7" fmla="*/ 1 h 2"/>
              </a:gdLst>
              <a:ahLst/>
              <a:cxnLst>
                <a:cxn ang="0">
                  <a:pos x="T0" y="T1"/>
                </a:cxn>
                <a:cxn ang="0">
                  <a:pos x="T2" y="T3"/>
                </a:cxn>
                <a:cxn ang="0">
                  <a:pos x="T4" y="T5"/>
                </a:cxn>
                <a:cxn ang="0">
                  <a:pos x="T6" y="T7"/>
                </a:cxn>
              </a:cxnLst>
              <a:rect l="0" t="0" r="r" b="b"/>
              <a:pathLst>
                <a:path w="2" h="2">
                  <a:moveTo>
                    <a:pt x="1" y="1"/>
                  </a:moveTo>
                  <a:cubicBezTo>
                    <a:pt x="1" y="0"/>
                    <a:pt x="0" y="0"/>
                    <a:pt x="0" y="1"/>
                  </a:cubicBezTo>
                  <a:cubicBezTo>
                    <a:pt x="1" y="1"/>
                    <a:pt x="1" y="2"/>
                    <a:pt x="1" y="2"/>
                  </a:cubicBezTo>
                  <a:cubicBezTo>
                    <a:pt x="2" y="2"/>
                    <a:pt x="2" y="2"/>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55" name="Freeform 936">
              <a:extLst>
                <a:ext uri="{FF2B5EF4-FFF2-40B4-BE49-F238E27FC236}">
                  <a16:creationId xmlns:a16="http://schemas.microsoft.com/office/drawing/2014/main" id="{EFAF7FD6-A420-44AA-BBD1-DBA620519A3A}"/>
                </a:ext>
              </a:extLst>
            </p:cNvPr>
            <p:cNvSpPr>
              <a:spLocks/>
            </p:cNvSpPr>
            <p:nvPr/>
          </p:nvSpPr>
          <p:spPr bwMode="gray">
            <a:xfrm>
              <a:off x="10209063" y="2682214"/>
              <a:ext cx="2706" cy="2706"/>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0" y="1"/>
                  </a:cubicBezTo>
                  <a:cubicBezTo>
                    <a:pt x="1" y="1"/>
                    <a:pt x="1" y="1"/>
                    <a:pt x="1" y="0"/>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56" name="Freeform 937">
              <a:extLst>
                <a:ext uri="{FF2B5EF4-FFF2-40B4-BE49-F238E27FC236}">
                  <a16:creationId xmlns:a16="http://schemas.microsoft.com/office/drawing/2014/main" id="{1C3FBF75-9C5C-495F-91FC-C021624FE6FA}"/>
                </a:ext>
              </a:extLst>
            </p:cNvPr>
            <p:cNvSpPr>
              <a:spLocks/>
            </p:cNvSpPr>
            <p:nvPr/>
          </p:nvSpPr>
          <p:spPr bwMode="gray">
            <a:xfrm>
              <a:off x="10203651" y="2684920"/>
              <a:ext cx="8118" cy="9471"/>
            </a:xfrm>
            <a:custGeom>
              <a:avLst/>
              <a:gdLst>
                <a:gd name="T0" fmla="*/ 1 w 3"/>
                <a:gd name="T1" fmla="*/ 1 h 4"/>
                <a:gd name="T2" fmla="*/ 0 w 3"/>
                <a:gd name="T3" fmla="*/ 3 h 4"/>
                <a:gd name="T4" fmla="*/ 0 w 3"/>
                <a:gd name="T5" fmla="*/ 4 h 4"/>
                <a:gd name="T6" fmla="*/ 2 w 3"/>
                <a:gd name="T7" fmla="*/ 3 h 4"/>
                <a:gd name="T8" fmla="*/ 1 w 3"/>
                <a:gd name="T9" fmla="*/ 1 h 4"/>
              </a:gdLst>
              <a:ahLst/>
              <a:cxnLst>
                <a:cxn ang="0">
                  <a:pos x="T0" y="T1"/>
                </a:cxn>
                <a:cxn ang="0">
                  <a:pos x="T2" y="T3"/>
                </a:cxn>
                <a:cxn ang="0">
                  <a:pos x="T4" y="T5"/>
                </a:cxn>
                <a:cxn ang="0">
                  <a:pos x="T6" y="T7"/>
                </a:cxn>
                <a:cxn ang="0">
                  <a:pos x="T8" y="T9"/>
                </a:cxn>
              </a:cxnLst>
              <a:rect l="0" t="0" r="r" b="b"/>
              <a:pathLst>
                <a:path w="3" h="4">
                  <a:moveTo>
                    <a:pt x="1" y="1"/>
                  </a:moveTo>
                  <a:cubicBezTo>
                    <a:pt x="1" y="1"/>
                    <a:pt x="0" y="2"/>
                    <a:pt x="0" y="3"/>
                  </a:cubicBezTo>
                  <a:cubicBezTo>
                    <a:pt x="0" y="3"/>
                    <a:pt x="0" y="3"/>
                    <a:pt x="0" y="4"/>
                  </a:cubicBezTo>
                  <a:cubicBezTo>
                    <a:pt x="1" y="4"/>
                    <a:pt x="1" y="4"/>
                    <a:pt x="2" y="3"/>
                  </a:cubicBezTo>
                  <a:cubicBezTo>
                    <a:pt x="2" y="2"/>
                    <a:pt x="3"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57" name="Freeform 938">
              <a:extLst>
                <a:ext uri="{FF2B5EF4-FFF2-40B4-BE49-F238E27FC236}">
                  <a16:creationId xmlns:a16="http://schemas.microsoft.com/office/drawing/2014/main" id="{F5CAD996-295D-41B5-B2FE-07B51C7B385A}"/>
                </a:ext>
              </a:extLst>
            </p:cNvPr>
            <p:cNvSpPr>
              <a:spLocks/>
            </p:cNvSpPr>
            <p:nvPr/>
          </p:nvSpPr>
          <p:spPr bwMode="gray">
            <a:xfrm>
              <a:off x="10330831" y="3005576"/>
              <a:ext cx="196183" cy="334186"/>
            </a:xfrm>
            <a:custGeom>
              <a:avLst/>
              <a:gdLst>
                <a:gd name="T0" fmla="*/ 50 w 76"/>
                <a:gd name="T1" fmla="*/ 14 h 129"/>
                <a:gd name="T2" fmla="*/ 48 w 76"/>
                <a:gd name="T3" fmla="*/ 4 h 129"/>
                <a:gd name="T4" fmla="*/ 53 w 76"/>
                <a:gd name="T5" fmla="*/ 6 h 129"/>
                <a:gd name="T6" fmla="*/ 52 w 76"/>
                <a:gd name="T7" fmla="*/ 5 h 129"/>
                <a:gd name="T8" fmla="*/ 55 w 76"/>
                <a:gd name="T9" fmla="*/ 2 h 129"/>
                <a:gd name="T10" fmla="*/ 64 w 76"/>
                <a:gd name="T11" fmla="*/ 15 h 129"/>
                <a:gd name="T12" fmla="*/ 69 w 76"/>
                <a:gd name="T13" fmla="*/ 26 h 129"/>
                <a:gd name="T14" fmla="*/ 69 w 76"/>
                <a:gd name="T15" fmla="*/ 31 h 129"/>
                <a:gd name="T16" fmla="*/ 67 w 76"/>
                <a:gd name="T17" fmla="*/ 40 h 129"/>
                <a:gd name="T18" fmla="*/ 72 w 76"/>
                <a:gd name="T19" fmla="*/ 57 h 129"/>
                <a:gd name="T20" fmla="*/ 75 w 76"/>
                <a:gd name="T21" fmla="*/ 68 h 129"/>
                <a:gd name="T22" fmla="*/ 71 w 76"/>
                <a:gd name="T23" fmla="*/ 76 h 129"/>
                <a:gd name="T24" fmla="*/ 69 w 76"/>
                <a:gd name="T25" fmla="*/ 71 h 129"/>
                <a:gd name="T26" fmla="*/ 67 w 76"/>
                <a:gd name="T27" fmla="*/ 77 h 129"/>
                <a:gd name="T28" fmla="*/ 63 w 76"/>
                <a:gd name="T29" fmla="*/ 76 h 129"/>
                <a:gd name="T30" fmla="*/ 58 w 76"/>
                <a:gd name="T31" fmla="*/ 81 h 129"/>
                <a:gd name="T32" fmla="*/ 52 w 76"/>
                <a:gd name="T33" fmla="*/ 80 h 129"/>
                <a:gd name="T34" fmla="*/ 50 w 76"/>
                <a:gd name="T35" fmla="*/ 78 h 129"/>
                <a:gd name="T36" fmla="*/ 53 w 76"/>
                <a:gd name="T37" fmla="*/ 86 h 129"/>
                <a:gd name="T38" fmla="*/ 49 w 76"/>
                <a:gd name="T39" fmla="*/ 91 h 129"/>
                <a:gd name="T40" fmla="*/ 44 w 76"/>
                <a:gd name="T41" fmla="*/ 95 h 129"/>
                <a:gd name="T42" fmla="*/ 41 w 76"/>
                <a:gd name="T43" fmla="*/ 86 h 129"/>
                <a:gd name="T44" fmla="*/ 37 w 76"/>
                <a:gd name="T45" fmla="*/ 89 h 129"/>
                <a:gd name="T46" fmla="*/ 36 w 76"/>
                <a:gd name="T47" fmla="*/ 100 h 129"/>
                <a:gd name="T48" fmla="*/ 29 w 76"/>
                <a:gd name="T49" fmla="*/ 103 h 129"/>
                <a:gd name="T50" fmla="*/ 25 w 76"/>
                <a:gd name="T51" fmla="*/ 105 h 129"/>
                <a:gd name="T52" fmla="*/ 21 w 76"/>
                <a:gd name="T53" fmla="*/ 100 h 129"/>
                <a:gd name="T54" fmla="*/ 24 w 76"/>
                <a:gd name="T55" fmla="*/ 92 h 129"/>
                <a:gd name="T56" fmla="*/ 29 w 76"/>
                <a:gd name="T57" fmla="*/ 91 h 129"/>
                <a:gd name="T58" fmla="*/ 35 w 76"/>
                <a:gd name="T59" fmla="*/ 89 h 129"/>
                <a:gd name="T60" fmla="*/ 33 w 76"/>
                <a:gd name="T61" fmla="*/ 83 h 129"/>
                <a:gd name="T62" fmla="*/ 25 w 76"/>
                <a:gd name="T63" fmla="*/ 88 h 129"/>
                <a:gd name="T64" fmla="*/ 19 w 76"/>
                <a:gd name="T65" fmla="*/ 89 h 129"/>
                <a:gd name="T66" fmla="*/ 15 w 76"/>
                <a:gd name="T67" fmla="*/ 93 h 129"/>
                <a:gd name="T68" fmla="*/ 12 w 76"/>
                <a:gd name="T69" fmla="*/ 98 h 129"/>
                <a:gd name="T70" fmla="*/ 17 w 76"/>
                <a:gd name="T71" fmla="*/ 102 h 129"/>
                <a:gd name="T72" fmla="*/ 21 w 76"/>
                <a:gd name="T73" fmla="*/ 106 h 129"/>
                <a:gd name="T74" fmla="*/ 20 w 76"/>
                <a:gd name="T75" fmla="*/ 117 h 129"/>
                <a:gd name="T76" fmla="*/ 19 w 76"/>
                <a:gd name="T77" fmla="*/ 124 h 129"/>
                <a:gd name="T78" fmla="*/ 16 w 76"/>
                <a:gd name="T79" fmla="*/ 122 h 129"/>
                <a:gd name="T80" fmla="*/ 15 w 76"/>
                <a:gd name="T81" fmla="*/ 127 h 129"/>
                <a:gd name="T82" fmla="*/ 11 w 76"/>
                <a:gd name="T83" fmla="*/ 117 h 129"/>
                <a:gd name="T84" fmla="*/ 11 w 76"/>
                <a:gd name="T85" fmla="*/ 108 h 129"/>
                <a:gd name="T86" fmla="*/ 8 w 76"/>
                <a:gd name="T87" fmla="*/ 107 h 129"/>
                <a:gd name="T88" fmla="*/ 6 w 76"/>
                <a:gd name="T89" fmla="*/ 110 h 129"/>
                <a:gd name="T90" fmla="*/ 6 w 76"/>
                <a:gd name="T91" fmla="*/ 108 h 129"/>
                <a:gd name="T92" fmla="*/ 1 w 76"/>
                <a:gd name="T93" fmla="*/ 105 h 129"/>
                <a:gd name="T94" fmla="*/ 4 w 76"/>
                <a:gd name="T95" fmla="*/ 101 h 129"/>
                <a:gd name="T96" fmla="*/ 7 w 76"/>
                <a:gd name="T97" fmla="*/ 96 h 129"/>
                <a:gd name="T98" fmla="*/ 9 w 76"/>
                <a:gd name="T99" fmla="*/ 89 h 129"/>
                <a:gd name="T100" fmla="*/ 16 w 76"/>
                <a:gd name="T101" fmla="*/ 79 h 129"/>
                <a:gd name="T102" fmla="*/ 23 w 76"/>
                <a:gd name="T103" fmla="*/ 75 h 129"/>
                <a:gd name="T104" fmla="*/ 34 w 76"/>
                <a:gd name="T105" fmla="*/ 71 h 129"/>
                <a:gd name="T106" fmla="*/ 40 w 76"/>
                <a:gd name="T107" fmla="*/ 72 h 129"/>
                <a:gd name="T108" fmla="*/ 41 w 76"/>
                <a:gd name="T109" fmla="*/ 61 h 129"/>
                <a:gd name="T110" fmla="*/ 43 w 76"/>
                <a:gd name="T111" fmla="*/ 49 h 129"/>
                <a:gd name="T112" fmla="*/ 43 w 76"/>
                <a:gd name="T113" fmla="*/ 55 h 129"/>
                <a:gd name="T114" fmla="*/ 52 w 76"/>
                <a:gd name="T115" fmla="*/ 50 h 129"/>
                <a:gd name="T116" fmla="*/ 55 w 76"/>
                <a:gd name="T117" fmla="*/ 3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 h="129">
                  <a:moveTo>
                    <a:pt x="52" y="20"/>
                  </a:moveTo>
                  <a:cubicBezTo>
                    <a:pt x="51" y="20"/>
                    <a:pt x="50" y="20"/>
                    <a:pt x="50" y="20"/>
                  </a:cubicBezTo>
                  <a:cubicBezTo>
                    <a:pt x="50" y="19"/>
                    <a:pt x="49" y="19"/>
                    <a:pt x="50" y="19"/>
                  </a:cubicBezTo>
                  <a:cubicBezTo>
                    <a:pt x="50" y="19"/>
                    <a:pt x="51" y="19"/>
                    <a:pt x="51" y="18"/>
                  </a:cubicBezTo>
                  <a:cubicBezTo>
                    <a:pt x="51" y="17"/>
                    <a:pt x="51" y="15"/>
                    <a:pt x="50" y="14"/>
                  </a:cubicBezTo>
                  <a:cubicBezTo>
                    <a:pt x="49" y="14"/>
                    <a:pt x="49" y="13"/>
                    <a:pt x="48" y="12"/>
                  </a:cubicBezTo>
                  <a:cubicBezTo>
                    <a:pt x="47" y="11"/>
                    <a:pt x="48" y="10"/>
                    <a:pt x="48" y="10"/>
                  </a:cubicBezTo>
                  <a:cubicBezTo>
                    <a:pt x="49" y="10"/>
                    <a:pt x="50" y="9"/>
                    <a:pt x="50" y="8"/>
                  </a:cubicBezTo>
                  <a:cubicBezTo>
                    <a:pt x="49" y="7"/>
                    <a:pt x="49" y="6"/>
                    <a:pt x="48" y="6"/>
                  </a:cubicBezTo>
                  <a:cubicBezTo>
                    <a:pt x="48" y="6"/>
                    <a:pt x="48" y="5"/>
                    <a:pt x="48" y="4"/>
                  </a:cubicBezTo>
                  <a:cubicBezTo>
                    <a:pt x="48" y="4"/>
                    <a:pt x="48" y="4"/>
                    <a:pt x="49" y="4"/>
                  </a:cubicBezTo>
                  <a:cubicBezTo>
                    <a:pt x="50" y="4"/>
                    <a:pt x="50" y="3"/>
                    <a:pt x="50" y="4"/>
                  </a:cubicBezTo>
                  <a:cubicBezTo>
                    <a:pt x="51" y="6"/>
                    <a:pt x="52" y="7"/>
                    <a:pt x="52" y="8"/>
                  </a:cubicBezTo>
                  <a:cubicBezTo>
                    <a:pt x="53" y="9"/>
                    <a:pt x="53" y="8"/>
                    <a:pt x="53" y="7"/>
                  </a:cubicBezTo>
                  <a:cubicBezTo>
                    <a:pt x="53" y="6"/>
                    <a:pt x="53" y="6"/>
                    <a:pt x="53" y="6"/>
                  </a:cubicBezTo>
                  <a:cubicBezTo>
                    <a:pt x="54" y="7"/>
                    <a:pt x="55" y="8"/>
                    <a:pt x="55" y="7"/>
                  </a:cubicBezTo>
                  <a:cubicBezTo>
                    <a:pt x="56" y="7"/>
                    <a:pt x="55" y="6"/>
                    <a:pt x="55" y="5"/>
                  </a:cubicBezTo>
                  <a:cubicBezTo>
                    <a:pt x="55" y="3"/>
                    <a:pt x="54" y="3"/>
                    <a:pt x="54" y="3"/>
                  </a:cubicBezTo>
                  <a:cubicBezTo>
                    <a:pt x="53" y="4"/>
                    <a:pt x="53" y="4"/>
                    <a:pt x="53" y="4"/>
                  </a:cubicBezTo>
                  <a:cubicBezTo>
                    <a:pt x="52" y="4"/>
                    <a:pt x="52" y="5"/>
                    <a:pt x="52" y="5"/>
                  </a:cubicBezTo>
                  <a:cubicBezTo>
                    <a:pt x="51" y="4"/>
                    <a:pt x="51" y="4"/>
                    <a:pt x="51" y="3"/>
                  </a:cubicBezTo>
                  <a:cubicBezTo>
                    <a:pt x="50" y="1"/>
                    <a:pt x="51" y="1"/>
                    <a:pt x="51" y="1"/>
                  </a:cubicBezTo>
                  <a:cubicBezTo>
                    <a:pt x="52" y="1"/>
                    <a:pt x="53" y="1"/>
                    <a:pt x="53" y="2"/>
                  </a:cubicBezTo>
                  <a:cubicBezTo>
                    <a:pt x="54" y="2"/>
                    <a:pt x="54" y="3"/>
                    <a:pt x="55" y="2"/>
                  </a:cubicBezTo>
                  <a:cubicBezTo>
                    <a:pt x="55" y="1"/>
                    <a:pt x="55" y="0"/>
                    <a:pt x="55" y="2"/>
                  </a:cubicBezTo>
                  <a:cubicBezTo>
                    <a:pt x="56" y="3"/>
                    <a:pt x="56" y="4"/>
                    <a:pt x="57" y="6"/>
                  </a:cubicBezTo>
                  <a:cubicBezTo>
                    <a:pt x="58" y="7"/>
                    <a:pt x="59" y="8"/>
                    <a:pt x="59" y="9"/>
                  </a:cubicBezTo>
                  <a:cubicBezTo>
                    <a:pt x="59" y="10"/>
                    <a:pt x="59" y="11"/>
                    <a:pt x="60" y="11"/>
                  </a:cubicBezTo>
                  <a:cubicBezTo>
                    <a:pt x="61" y="11"/>
                    <a:pt x="62" y="12"/>
                    <a:pt x="62" y="13"/>
                  </a:cubicBezTo>
                  <a:cubicBezTo>
                    <a:pt x="63" y="14"/>
                    <a:pt x="64" y="14"/>
                    <a:pt x="64" y="15"/>
                  </a:cubicBezTo>
                  <a:cubicBezTo>
                    <a:pt x="65" y="16"/>
                    <a:pt x="65" y="16"/>
                    <a:pt x="65" y="17"/>
                  </a:cubicBezTo>
                  <a:cubicBezTo>
                    <a:pt x="66" y="17"/>
                    <a:pt x="66" y="18"/>
                    <a:pt x="67" y="19"/>
                  </a:cubicBezTo>
                  <a:cubicBezTo>
                    <a:pt x="67" y="20"/>
                    <a:pt x="67" y="20"/>
                    <a:pt x="68" y="21"/>
                  </a:cubicBezTo>
                  <a:cubicBezTo>
                    <a:pt x="69" y="22"/>
                    <a:pt x="68" y="23"/>
                    <a:pt x="69" y="24"/>
                  </a:cubicBezTo>
                  <a:cubicBezTo>
                    <a:pt x="69" y="25"/>
                    <a:pt x="69" y="25"/>
                    <a:pt x="69" y="26"/>
                  </a:cubicBezTo>
                  <a:cubicBezTo>
                    <a:pt x="69" y="26"/>
                    <a:pt x="69" y="26"/>
                    <a:pt x="69" y="27"/>
                  </a:cubicBezTo>
                  <a:cubicBezTo>
                    <a:pt x="69" y="27"/>
                    <a:pt x="70" y="28"/>
                    <a:pt x="69" y="28"/>
                  </a:cubicBezTo>
                  <a:cubicBezTo>
                    <a:pt x="69" y="28"/>
                    <a:pt x="68" y="28"/>
                    <a:pt x="68" y="29"/>
                  </a:cubicBezTo>
                  <a:cubicBezTo>
                    <a:pt x="68" y="29"/>
                    <a:pt x="69" y="29"/>
                    <a:pt x="69" y="30"/>
                  </a:cubicBezTo>
                  <a:cubicBezTo>
                    <a:pt x="69" y="30"/>
                    <a:pt x="68" y="30"/>
                    <a:pt x="69" y="31"/>
                  </a:cubicBezTo>
                  <a:cubicBezTo>
                    <a:pt x="69" y="32"/>
                    <a:pt x="69" y="34"/>
                    <a:pt x="69" y="35"/>
                  </a:cubicBezTo>
                  <a:cubicBezTo>
                    <a:pt x="70" y="36"/>
                    <a:pt x="71" y="37"/>
                    <a:pt x="70" y="37"/>
                  </a:cubicBezTo>
                  <a:cubicBezTo>
                    <a:pt x="70" y="36"/>
                    <a:pt x="69" y="36"/>
                    <a:pt x="69" y="36"/>
                  </a:cubicBezTo>
                  <a:cubicBezTo>
                    <a:pt x="68" y="35"/>
                    <a:pt x="67" y="35"/>
                    <a:pt x="67" y="36"/>
                  </a:cubicBezTo>
                  <a:cubicBezTo>
                    <a:pt x="67" y="38"/>
                    <a:pt x="67" y="38"/>
                    <a:pt x="67" y="40"/>
                  </a:cubicBezTo>
                  <a:cubicBezTo>
                    <a:pt x="68" y="41"/>
                    <a:pt x="68" y="42"/>
                    <a:pt x="69" y="44"/>
                  </a:cubicBezTo>
                  <a:cubicBezTo>
                    <a:pt x="70" y="45"/>
                    <a:pt x="70" y="47"/>
                    <a:pt x="71" y="48"/>
                  </a:cubicBezTo>
                  <a:cubicBezTo>
                    <a:pt x="72" y="50"/>
                    <a:pt x="72" y="52"/>
                    <a:pt x="72" y="53"/>
                  </a:cubicBezTo>
                  <a:cubicBezTo>
                    <a:pt x="72" y="53"/>
                    <a:pt x="71" y="53"/>
                    <a:pt x="71" y="54"/>
                  </a:cubicBezTo>
                  <a:cubicBezTo>
                    <a:pt x="72" y="55"/>
                    <a:pt x="72" y="55"/>
                    <a:pt x="72" y="57"/>
                  </a:cubicBezTo>
                  <a:cubicBezTo>
                    <a:pt x="72" y="60"/>
                    <a:pt x="72" y="61"/>
                    <a:pt x="72" y="62"/>
                  </a:cubicBezTo>
                  <a:cubicBezTo>
                    <a:pt x="73" y="63"/>
                    <a:pt x="73" y="63"/>
                    <a:pt x="74" y="64"/>
                  </a:cubicBezTo>
                  <a:cubicBezTo>
                    <a:pt x="74" y="65"/>
                    <a:pt x="74" y="64"/>
                    <a:pt x="75" y="65"/>
                  </a:cubicBezTo>
                  <a:cubicBezTo>
                    <a:pt x="75" y="66"/>
                    <a:pt x="76" y="66"/>
                    <a:pt x="76" y="67"/>
                  </a:cubicBezTo>
                  <a:cubicBezTo>
                    <a:pt x="76" y="67"/>
                    <a:pt x="75" y="68"/>
                    <a:pt x="75" y="68"/>
                  </a:cubicBezTo>
                  <a:cubicBezTo>
                    <a:pt x="74" y="69"/>
                    <a:pt x="74" y="70"/>
                    <a:pt x="75" y="71"/>
                  </a:cubicBezTo>
                  <a:cubicBezTo>
                    <a:pt x="75" y="72"/>
                    <a:pt x="76" y="73"/>
                    <a:pt x="75" y="74"/>
                  </a:cubicBezTo>
                  <a:cubicBezTo>
                    <a:pt x="74" y="75"/>
                    <a:pt x="74" y="75"/>
                    <a:pt x="73" y="76"/>
                  </a:cubicBezTo>
                  <a:cubicBezTo>
                    <a:pt x="73" y="77"/>
                    <a:pt x="73" y="78"/>
                    <a:pt x="72" y="77"/>
                  </a:cubicBezTo>
                  <a:cubicBezTo>
                    <a:pt x="71" y="77"/>
                    <a:pt x="71" y="77"/>
                    <a:pt x="71" y="76"/>
                  </a:cubicBezTo>
                  <a:cubicBezTo>
                    <a:pt x="71" y="74"/>
                    <a:pt x="71" y="74"/>
                    <a:pt x="71" y="73"/>
                  </a:cubicBezTo>
                  <a:cubicBezTo>
                    <a:pt x="70" y="72"/>
                    <a:pt x="71" y="72"/>
                    <a:pt x="71" y="71"/>
                  </a:cubicBezTo>
                  <a:cubicBezTo>
                    <a:pt x="72" y="69"/>
                    <a:pt x="72" y="69"/>
                    <a:pt x="71" y="68"/>
                  </a:cubicBezTo>
                  <a:cubicBezTo>
                    <a:pt x="70" y="68"/>
                    <a:pt x="70" y="68"/>
                    <a:pt x="69" y="69"/>
                  </a:cubicBezTo>
                  <a:cubicBezTo>
                    <a:pt x="69" y="70"/>
                    <a:pt x="69" y="70"/>
                    <a:pt x="69" y="71"/>
                  </a:cubicBezTo>
                  <a:cubicBezTo>
                    <a:pt x="69" y="72"/>
                    <a:pt x="70" y="72"/>
                    <a:pt x="70" y="73"/>
                  </a:cubicBezTo>
                  <a:cubicBezTo>
                    <a:pt x="70" y="74"/>
                    <a:pt x="70" y="74"/>
                    <a:pt x="70" y="74"/>
                  </a:cubicBezTo>
                  <a:cubicBezTo>
                    <a:pt x="69" y="74"/>
                    <a:pt x="68" y="73"/>
                    <a:pt x="67" y="73"/>
                  </a:cubicBezTo>
                  <a:cubicBezTo>
                    <a:pt x="67" y="73"/>
                    <a:pt x="66" y="73"/>
                    <a:pt x="66" y="74"/>
                  </a:cubicBezTo>
                  <a:cubicBezTo>
                    <a:pt x="66" y="75"/>
                    <a:pt x="66" y="76"/>
                    <a:pt x="67" y="77"/>
                  </a:cubicBezTo>
                  <a:cubicBezTo>
                    <a:pt x="67" y="78"/>
                    <a:pt x="67" y="78"/>
                    <a:pt x="67" y="79"/>
                  </a:cubicBezTo>
                  <a:cubicBezTo>
                    <a:pt x="67" y="80"/>
                    <a:pt x="67" y="82"/>
                    <a:pt x="66" y="81"/>
                  </a:cubicBezTo>
                  <a:cubicBezTo>
                    <a:pt x="65" y="81"/>
                    <a:pt x="65" y="80"/>
                    <a:pt x="64" y="79"/>
                  </a:cubicBezTo>
                  <a:cubicBezTo>
                    <a:pt x="64" y="78"/>
                    <a:pt x="64" y="77"/>
                    <a:pt x="64" y="77"/>
                  </a:cubicBezTo>
                  <a:cubicBezTo>
                    <a:pt x="65" y="76"/>
                    <a:pt x="64" y="75"/>
                    <a:pt x="63" y="76"/>
                  </a:cubicBezTo>
                  <a:cubicBezTo>
                    <a:pt x="62" y="76"/>
                    <a:pt x="62" y="77"/>
                    <a:pt x="62" y="78"/>
                  </a:cubicBezTo>
                  <a:cubicBezTo>
                    <a:pt x="61" y="79"/>
                    <a:pt x="61" y="78"/>
                    <a:pt x="61" y="80"/>
                  </a:cubicBezTo>
                  <a:cubicBezTo>
                    <a:pt x="61" y="81"/>
                    <a:pt x="61" y="81"/>
                    <a:pt x="61" y="82"/>
                  </a:cubicBezTo>
                  <a:cubicBezTo>
                    <a:pt x="61" y="83"/>
                    <a:pt x="61" y="82"/>
                    <a:pt x="60" y="82"/>
                  </a:cubicBezTo>
                  <a:cubicBezTo>
                    <a:pt x="60" y="81"/>
                    <a:pt x="59" y="81"/>
                    <a:pt x="58" y="81"/>
                  </a:cubicBezTo>
                  <a:cubicBezTo>
                    <a:pt x="56" y="82"/>
                    <a:pt x="55" y="82"/>
                    <a:pt x="54" y="82"/>
                  </a:cubicBezTo>
                  <a:cubicBezTo>
                    <a:pt x="54" y="83"/>
                    <a:pt x="53" y="83"/>
                    <a:pt x="53" y="82"/>
                  </a:cubicBezTo>
                  <a:cubicBezTo>
                    <a:pt x="54" y="82"/>
                    <a:pt x="54" y="82"/>
                    <a:pt x="54" y="81"/>
                  </a:cubicBezTo>
                  <a:cubicBezTo>
                    <a:pt x="54" y="80"/>
                    <a:pt x="54" y="80"/>
                    <a:pt x="53" y="80"/>
                  </a:cubicBezTo>
                  <a:cubicBezTo>
                    <a:pt x="53" y="81"/>
                    <a:pt x="52" y="81"/>
                    <a:pt x="52" y="80"/>
                  </a:cubicBezTo>
                  <a:cubicBezTo>
                    <a:pt x="51" y="79"/>
                    <a:pt x="51" y="79"/>
                    <a:pt x="51" y="79"/>
                  </a:cubicBezTo>
                  <a:cubicBezTo>
                    <a:pt x="51" y="80"/>
                    <a:pt x="51" y="80"/>
                    <a:pt x="51" y="81"/>
                  </a:cubicBezTo>
                  <a:cubicBezTo>
                    <a:pt x="51" y="81"/>
                    <a:pt x="51" y="82"/>
                    <a:pt x="51" y="81"/>
                  </a:cubicBezTo>
                  <a:cubicBezTo>
                    <a:pt x="50" y="81"/>
                    <a:pt x="50" y="80"/>
                    <a:pt x="50" y="80"/>
                  </a:cubicBezTo>
                  <a:cubicBezTo>
                    <a:pt x="50" y="79"/>
                    <a:pt x="50" y="78"/>
                    <a:pt x="50" y="78"/>
                  </a:cubicBezTo>
                  <a:cubicBezTo>
                    <a:pt x="49" y="78"/>
                    <a:pt x="48" y="78"/>
                    <a:pt x="48" y="79"/>
                  </a:cubicBezTo>
                  <a:cubicBezTo>
                    <a:pt x="49" y="80"/>
                    <a:pt x="49" y="80"/>
                    <a:pt x="49" y="81"/>
                  </a:cubicBezTo>
                  <a:cubicBezTo>
                    <a:pt x="48" y="82"/>
                    <a:pt x="49" y="83"/>
                    <a:pt x="49" y="83"/>
                  </a:cubicBezTo>
                  <a:cubicBezTo>
                    <a:pt x="49" y="83"/>
                    <a:pt x="50" y="83"/>
                    <a:pt x="51" y="84"/>
                  </a:cubicBezTo>
                  <a:cubicBezTo>
                    <a:pt x="52" y="84"/>
                    <a:pt x="52" y="85"/>
                    <a:pt x="53" y="86"/>
                  </a:cubicBezTo>
                  <a:cubicBezTo>
                    <a:pt x="53" y="86"/>
                    <a:pt x="53" y="87"/>
                    <a:pt x="52" y="87"/>
                  </a:cubicBezTo>
                  <a:cubicBezTo>
                    <a:pt x="52" y="87"/>
                    <a:pt x="52" y="86"/>
                    <a:pt x="51" y="86"/>
                  </a:cubicBezTo>
                  <a:cubicBezTo>
                    <a:pt x="51" y="87"/>
                    <a:pt x="50" y="87"/>
                    <a:pt x="50" y="87"/>
                  </a:cubicBezTo>
                  <a:cubicBezTo>
                    <a:pt x="49" y="88"/>
                    <a:pt x="49" y="88"/>
                    <a:pt x="49" y="89"/>
                  </a:cubicBezTo>
                  <a:cubicBezTo>
                    <a:pt x="49" y="90"/>
                    <a:pt x="50" y="91"/>
                    <a:pt x="49" y="91"/>
                  </a:cubicBezTo>
                  <a:cubicBezTo>
                    <a:pt x="49" y="92"/>
                    <a:pt x="48" y="91"/>
                    <a:pt x="48" y="93"/>
                  </a:cubicBezTo>
                  <a:cubicBezTo>
                    <a:pt x="48" y="94"/>
                    <a:pt x="48" y="95"/>
                    <a:pt x="48" y="96"/>
                  </a:cubicBezTo>
                  <a:cubicBezTo>
                    <a:pt x="48" y="97"/>
                    <a:pt x="47" y="97"/>
                    <a:pt x="47" y="97"/>
                  </a:cubicBezTo>
                  <a:cubicBezTo>
                    <a:pt x="47" y="97"/>
                    <a:pt x="46" y="97"/>
                    <a:pt x="45" y="96"/>
                  </a:cubicBezTo>
                  <a:cubicBezTo>
                    <a:pt x="45" y="96"/>
                    <a:pt x="44" y="96"/>
                    <a:pt x="44" y="95"/>
                  </a:cubicBezTo>
                  <a:cubicBezTo>
                    <a:pt x="43" y="94"/>
                    <a:pt x="43" y="94"/>
                    <a:pt x="43" y="94"/>
                  </a:cubicBezTo>
                  <a:cubicBezTo>
                    <a:pt x="42" y="94"/>
                    <a:pt x="41" y="93"/>
                    <a:pt x="41" y="92"/>
                  </a:cubicBezTo>
                  <a:cubicBezTo>
                    <a:pt x="40" y="92"/>
                    <a:pt x="41" y="91"/>
                    <a:pt x="40" y="90"/>
                  </a:cubicBezTo>
                  <a:cubicBezTo>
                    <a:pt x="40" y="89"/>
                    <a:pt x="40" y="89"/>
                    <a:pt x="39" y="88"/>
                  </a:cubicBezTo>
                  <a:cubicBezTo>
                    <a:pt x="39" y="87"/>
                    <a:pt x="40" y="87"/>
                    <a:pt x="41" y="86"/>
                  </a:cubicBezTo>
                  <a:cubicBezTo>
                    <a:pt x="41" y="85"/>
                    <a:pt x="41" y="83"/>
                    <a:pt x="40" y="83"/>
                  </a:cubicBezTo>
                  <a:cubicBezTo>
                    <a:pt x="39" y="83"/>
                    <a:pt x="38" y="84"/>
                    <a:pt x="38" y="84"/>
                  </a:cubicBezTo>
                  <a:cubicBezTo>
                    <a:pt x="37" y="85"/>
                    <a:pt x="38" y="86"/>
                    <a:pt x="38" y="87"/>
                  </a:cubicBezTo>
                  <a:cubicBezTo>
                    <a:pt x="38" y="88"/>
                    <a:pt x="38" y="88"/>
                    <a:pt x="38" y="89"/>
                  </a:cubicBezTo>
                  <a:cubicBezTo>
                    <a:pt x="37" y="89"/>
                    <a:pt x="37" y="88"/>
                    <a:pt x="37" y="89"/>
                  </a:cubicBezTo>
                  <a:cubicBezTo>
                    <a:pt x="37" y="90"/>
                    <a:pt x="36" y="91"/>
                    <a:pt x="37" y="91"/>
                  </a:cubicBezTo>
                  <a:cubicBezTo>
                    <a:pt x="38" y="92"/>
                    <a:pt x="38" y="93"/>
                    <a:pt x="38" y="94"/>
                  </a:cubicBezTo>
                  <a:cubicBezTo>
                    <a:pt x="38" y="94"/>
                    <a:pt x="38" y="94"/>
                    <a:pt x="37" y="95"/>
                  </a:cubicBezTo>
                  <a:cubicBezTo>
                    <a:pt x="37" y="96"/>
                    <a:pt x="36" y="96"/>
                    <a:pt x="36" y="97"/>
                  </a:cubicBezTo>
                  <a:cubicBezTo>
                    <a:pt x="36" y="99"/>
                    <a:pt x="36" y="101"/>
                    <a:pt x="36" y="100"/>
                  </a:cubicBezTo>
                  <a:cubicBezTo>
                    <a:pt x="36" y="100"/>
                    <a:pt x="34" y="98"/>
                    <a:pt x="33" y="98"/>
                  </a:cubicBezTo>
                  <a:cubicBezTo>
                    <a:pt x="32" y="98"/>
                    <a:pt x="31" y="97"/>
                    <a:pt x="31" y="98"/>
                  </a:cubicBezTo>
                  <a:cubicBezTo>
                    <a:pt x="30" y="99"/>
                    <a:pt x="30" y="100"/>
                    <a:pt x="30" y="100"/>
                  </a:cubicBezTo>
                  <a:cubicBezTo>
                    <a:pt x="29" y="101"/>
                    <a:pt x="29" y="101"/>
                    <a:pt x="30" y="101"/>
                  </a:cubicBezTo>
                  <a:cubicBezTo>
                    <a:pt x="30" y="102"/>
                    <a:pt x="30" y="102"/>
                    <a:pt x="29" y="103"/>
                  </a:cubicBezTo>
                  <a:cubicBezTo>
                    <a:pt x="29" y="104"/>
                    <a:pt x="28" y="105"/>
                    <a:pt x="29" y="105"/>
                  </a:cubicBezTo>
                  <a:cubicBezTo>
                    <a:pt x="29" y="106"/>
                    <a:pt x="30" y="108"/>
                    <a:pt x="29" y="107"/>
                  </a:cubicBezTo>
                  <a:cubicBezTo>
                    <a:pt x="29" y="107"/>
                    <a:pt x="28" y="107"/>
                    <a:pt x="27" y="107"/>
                  </a:cubicBezTo>
                  <a:cubicBezTo>
                    <a:pt x="27" y="107"/>
                    <a:pt x="26" y="106"/>
                    <a:pt x="26" y="106"/>
                  </a:cubicBezTo>
                  <a:cubicBezTo>
                    <a:pt x="26" y="105"/>
                    <a:pt x="25" y="106"/>
                    <a:pt x="25" y="105"/>
                  </a:cubicBezTo>
                  <a:cubicBezTo>
                    <a:pt x="25" y="105"/>
                    <a:pt x="25" y="104"/>
                    <a:pt x="24" y="104"/>
                  </a:cubicBezTo>
                  <a:cubicBezTo>
                    <a:pt x="24" y="104"/>
                    <a:pt x="24" y="104"/>
                    <a:pt x="24" y="103"/>
                  </a:cubicBezTo>
                  <a:cubicBezTo>
                    <a:pt x="24" y="102"/>
                    <a:pt x="24" y="101"/>
                    <a:pt x="24" y="101"/>
                  </a:cubicBezTo>
                  <a:cubicBezTo>
                    <a:pt x="23" y="101"/>
                    <a:pt x="23" y="101"/>
                    <a:pt x="22" y="100"/>
                  </a:cubicBezTo>
                  <a:cubicBezTo>
                    <a:pt x="22" y="99"/>
                    <a:pt x="22" y="100"/>
                    <a:pt x="21" y="100"/>
                  </a:cubicBezTo>
                  <a:cubicBezTo>
                    <a:pt x="21" y="101"/>
                    <a:pt x="20" y="102"/>
                    <a:pt x="20" y="101"/>
                  </a:cubicBezTo>
                  <a:cubicBezTo>
                    <a:pt x="20" y="100"/>
                    <a:pt x="21" y="100"/>
                    <a:pt x="22" y="99"/>
                  </a:cubicBezTo>
                  <a:cubicBezTo>
                    <a:pt x="23" y="97"/>
                    <a:pt x="23" y="97"/>
                    <a:pt x="23" y="96"/>
                  </a:cubicBezTo>
                  <a:cubicBezTo>
                    <a:pt x="23" y="96"/>
                    <a:pt x="23" y="95"/>
                    <a:pt x="23" y="94"/>
                  </a:cubicBezTo>
                  <a:cubicBezTo>
                    <a:pt x="24" y="93"/>
                    <a:pt x="24" y="93"/>
                    <a:pt x="24" y="92"/>
                  </a:cubicBezTo>
                  <a:cubicBezTo>
                    <a:pt x="24" y="91"/>
                    <a:pt x="24" y="91"/>
                    <a:pt x="24" y="91"/>
                  </a:cubicBezTo>
                  <a:cubicBezTo>
                    <a:pt x="25" y="92"/>
                    <a:pt x="25" y="93"/>
                    <a:pt x="26" y="93"/>
                  </a:cubicBezTo>
                  <a:cubicBezTo>
                    <a:pt x="26" y="94"/>
                    <a:pt x="26" y="93"/>
                    <a:pt x="27" y="93"/>
                  </a:cubicBezTo>
                  <a:cubicBezTo>
                    <a:pt x="28" y="92"/>
                    <a:pt x="28" y="93"/>
                    <a:pt x="29" y="92"/>
                  </a:cubicBezTo>
                  <a:cubicBezTo>
                    <a:pt x="29" y="92"/>
                    <a:pt x="29" y="91"/>
                    <a:pt x="29" y="91"/>
                  </a:cubicBezTo>
                  <a:cubicBezTo>
                    <a:pt x="29" y="90"/>
                    <a:pt x="28" y="89"/>
                    <a:pt x="29" y="89"/>
                  </a:cubicBezTo>
                  <a:cubicBezTo>
                    <a:pt x="29" y="89"/>
                    <a:pt x="30" y="89"/>
                    <a:pt x="30" y="88"/>
                  </a:cubicBezTo>
                  <a:cubicBezTo>
                    <a:pt x="30" y="88"/>
                    <a:pt x="31" y="88"/>
                    <a:pt x="31" y="88"/>
                  </a:cubicBezTo>
                  <a:cubicBezTo>
                    <a:pt x="32" y="88"/>
                    <a:pt x="33" y="88"/>
                    <a:pt x="33" y="88"/>
                  </a:cubicBezTo>
                  <a:cubicBezTo>
                    <a:pt x="34" y="89"/>
                    <a:pt x="34" y="89"/>
                    <a:pt x="35" y="89"/>
                  </a:cubicBezTo>
                  <a:cubicBezTo>
                    <a:pt x="36" y="89"/>
                    <a:pt x="36" y="89"/>
                    <a:pt x="36" y="88"/>
                  </a:cubicBezTo>
                  <a:cubicBezTo>
                    <a:pt x="37" y="87"/>
                    <a:pt x="36" y="87"/>
                    <a:pt x="37" y="86"/>
                  </a:cubicBezTo>
                  <a:cubicBezTo>
                    <a:pt x="37" y="85"/>
                    <a:pt x="38" y="85"/>
                    <a:pt x="37" y="84"/>
                  </a:cubicBezTo>
                  <a:cubicBezTo>
                    <a:pt x="37" y="83"/>
                    <a:pt x="36" y="84"/>
                    <a:pt x="36" y="83"/>
                  </a:cubicBezTo>
                  <a:cubicBezTo>
                    <a:pt x="35" y="82"/>
                    <a:pt x="34" y="82"/>
                    <a:pt x="33" y="83"/>
                  </a:cubicBezTo>
                  <a:cubicBezTo>
                    <a:pt x="32" y="83"/>
                    <a:pt x="31" y="84"/>
                    <a:pt x="31" y="85"/>
                  </a:cubicBezTo>
                  <a:cubicBezTo>
                    <a:pt x="30" y="86"/>
                    <a:pt x="30" y="86"/>
                    <a:pt x="29" y="86"/>
                  </a:cubicBezTo>
                  <a:cubicBezTo>
                    <a:pt x="29" y="86"/>
                    <a:pt x="28" y="86"/>
                    <a:pt x="28" y="86"/>
                  </a:cubicBezTo>
                  <a:cubicBezTo>
                    <a:pt x="27" y="87"/>
                    <a:pt x="26" y="87"/>
                    <a:pt x="26" y="88"/>
                  </a:cubicBezTo>
                  <a:cubicBezTo>
                    <a:pt x="26" y="88"/>
                    <a:pt x="26" y="88"/>
                    <a:pt x="25" y="88"/>
                  </a:cubicBezTo>
                  <a:cubicBezTo>
                    <a:pt x="25" y="88"/>
                    <a:pt x="25" y="89"/>
                    <a:pt x="25" y="89"/>
                  </a:cubicBezTo>
                  <a:cubicBezTo>
                    <a:pt x="25" y="89"/>
                    <a:pt x="25" y="88"/>
                    <a:pt x="24" y="88"/>
                  </a:cubicBezTo>
                  <a:cubicBezTo>
                    <a:pt x="24" y="88"/>
                    <a:pt x="23" y="89"/>
                    <a:pt x="22" y="90"/>
                  </a:cubicBezTo>
                  <a:cubicBezTo>
                    <a:pt x="21" y="91"/>
                    <a:pt x="21" y="91"/>
                    <a:pt x="20" y="90"/>
                  </a:cubicBezTo>
                  <a:cubicBezTo>
                    <a:pt x="20" y="89"/>
                    <a:pt x="20" y="89"/>
                    <a:pt x="19" y="89"/>
                  </a:cubicBezTo>
                  <a:cubicBezTo>
                    <a:pt x="18" y="89"/>
                    <a:pt x="18" y="90"/>
                    <a:pt x="18" y="91"/>
                  </a:cubicBezTo>
                  <a:cubicBezTo>
                    <a:pt x="19" y="92"/>
                    <a:pt x="19" y="93"/>
                    <a:pt x="19" y="94"/>
                  </a:cubicBezTo>
                  <a:cubicBezTo>
                    <a:pt x="19" y="94"/>
                    <a:pt x="19" y="95"/>
                    <a:pt x="18" y="95"/>
                  </a:cubicBezTo>
                  <a:cubicBezTo>
                    <a:pt x="18" y="95"/>
                    <a:pt x="17" y="94"/>
                    <a:pt x="17" y="94"/>
                  </a:cubicBezTo>
                  <a:cubicBezTo>
                    <a:pt x="16" y="94"/>
                    <a:pt x="16" y="93"/>
                    <a:pt x="15" y="93"/>
                  </a:cubicBezTo>
                  <a:cubicBezTo>
                    <a:pt x="15" y="93"/>
                    <a:pt x="14" y="94"/>
                    <a:pt x="13" y="94"/>
                  </a:cubicBezTo>
                  <a:cubicBezTo>
                    <a:pt x="12" y="95"/>
                    <a:pt x="12" y="95"/>
                    <a:pt x="11" y="95"/>
                  </a:cubicBezTo>
                  <a:cubicBezTo>
                    <a:pt x="11" y="94"/>
                    <a:pt x="11" y="93"/>
                    <a:pt x="10" y="94"/>
                  </a:cubicBezTo>
                  <a:cubicBezTo>
                    <a:pt x="10" y="94"/>
                    <a:pt x="10" y="95"/>
                    <a:pt x="10" y="95"/>
                  </a:cubicBezTo>
                  <a:cubicBezTo>
                    <a:pt x="10" y="95"/>
                    <a:pt x="11" y="97"/>
                    <a:pt x="12" y="98"/>
                  </a:cubicBezTo>
                  <a:cubicBezTo>
                    <a:pt x="12" y="98"/>
                    <a:pt x="13" y="99"/>
                    <a:pt x="14" y="99"/>
                  </a:cubicBezTo>
                  <a:cubicBezTo>
                    <a:pt x="15" y="99"/>
                    <a:pt x="15" y="98"/>
                    <a:pt x="15" y="98"/>
                  </a:cubicBezTo>
                  <a:cubicBezTo>
                    <a:pt x="16" y="97"/>
                    <a:pt x="16" y="97"/>
                    <a:pt x="17" y="98"/>
                  </a:cubicBezTo>
                  <a:cubicBezTo>
                    <a:pt x="17" y="99"/>
                    <a:pt x="18" y="99"/>
                    <a:pt x="17" y="100"/>
                  </a:cubicBezTo>
                  <a:cubicBezTo>
                    <a:pt x="17" y="100"/>
                    <a:pt x="16" y="101"/>
                    <a:pt x="17" y="102"/>
                  </a:cubicBezTo>
                  <a:cubicBezTo>
                    <a:pt x="17" y="102"/>
                    <a:pt x="18" y="102"/>
                    <a:pt x="18" y="102"/>
                  </a:cubicBezTo>
                  <a:cubicBezTo>
                    <a:pt x="19" y="102"/>
                    <a:pt x="20" y="103"/>
                    <a:pt x="20" y="103"/>
                  </a:cubicBezTo>
                  <a:cubicBezTo>
                    <a:pt x="19" y="104"/>
                    <a:pt x="20" y="104"/>
                    <a:pt x="20" y="104"/>
                  </a:cubicBezTo>
                  <a:cubicBezTo>
                    <a:pt x="21" y="104"/>
                    <a:pt x="21" y="104"/>
                    <a:pt x="21" y="105"/>
                  </a:cubicBezTo>
                  <a:cubicBezTo>
                    <a:pt x="21" y="105"/>
                    <a:pt x="20" y="105"/>
                    <a:pt x="21" y="106"/>
                  </a:cubicBezTo>
                  <a:cubicBezTo>
                    <a:pt x="21" y="106"/>
                    <a:pt x="22" y="106"/>
                    <a:pt x="21" y="107"/>
                  </a:cubicBezTo>
                  <a:cubicBezTo>
                    <a:pt x="21" y="108"/>
                    <a:pt x="20" y="109"/>
                    <a:pt x="20" y="110"/>
                  </a:cubicBezTo>
                  <a:cubicBezTo>
                    <a:pt x="20" y="111"/>
                    <a:pt x="21" y="110"/>
                    <a:pt x="21" y="111"/>
                  </a:cubicBezTo>
                  <a:cubicBezTo>
                    <a:pt x="20" y="112"/>
                    <a:pt x="20" y="113"/>
                    <a:pt x="20" y="114"/>
                  </a:cubicBezTo>
                  <a:cubicBezTo>
                    <a:pt x="20" y="115"/>
                    <a:pt x="20" y="115"/>
                    <a:pt x="20" y="117"/>
                  </a:cubicBezTo>
                  <a:cubicBezTo>
                    <a:pt x="20" y="118"/>
                    <a:pt x="20" y="118"/>
                    <a:pt x="21" y="119"/>
                  </a:cubicBezTo>
                  <a:cubicBezTo>
                    <a:pt x="21" y="120"/>
                    <a:pt x="21" y="122"/>
                    <a:pt x="21" y="123"/>
                  </a:cubicBezTo>
                  <a:cubicBezTo>
                    <a:pt x="21" y="124"/>
                    <a:pt x="21" y="124"/>
                    <a:pt x="20" y="124"/>
                  </a:cubicBezTo>
                  <a:cubicBezTo>
                    <a:pt x="20" y="123"/>
                    <a:pt x="20" y="122"/>
                    <a:pt x="19" y="123"/>
                  </a:cubicBezTo>
                  <a:cubicBezTo>
                    <a:pt x="19" y="123"/>
                    <a:pt x="19" y="123"/>
                    <a:pt x="19" y="124"/>
                  </a:cubicBezTo>
                  <a:cubicBezTo>
                    <a:pt x="19" y="125"/>
                    <a:pt x="20" y="124"/>
                    <a:pt x="20" y="125"/>
                  </a:cubicBezTo>
                  <a:cubicBezTo>
                    <a:pt x="20" y="126"/>
                    <a:pt x="19" y="127"/>
                    <a:pt x="19" y="127"/>
                  </a:cubicBezTo>
                  <a:cubicBezTo>
                    <a:pt x="18" y="128"/>
                    <a:pt x="17" y="129"/>
                    <a:pt x="17" y="128"/>
                  </a:cubicBezTo>
                  <a:cubicBezTo>
                    <a:pt x="18" y="128"/>
                    <a:pt x="18" y="126"/>
                    <a:pt x="17" y="125"/>
                  </a:cubicBezTo>
                  <a:cubicBezTo>
                    <a:pt x="17" y="124"/>
                    <a:pt x="16" y="123"/>
                    <a:pt x="16" y="122"/>
                  </a:cubicBezTo>
                  <a:cubicBezTo>
                    <a:pt x="16" y="121"/>
                    <a:pt x="16" y="122"/>
                    <a:pt x="16" y="121"/>
                  </a:cubicBezTo>
                  <a:cubicBezTo>
                    <a:pt x="16" y="120"/>
                    <a:pt x="16" y="120"/>
                    <a:pt x="15" y="121"/>
                  </a:cubicBezTo>
                  <a:cubicBezTo>
                    <a:pt x="15" y="122"/>
                    <a:pt x="15" y="122"/>
                    <a:pt x="15" y="124"/>
                  </a:cubicBezTo>
                  <a:cubicBezTo>
                    <a:pt x="15" y="125"/>
                    <a:pt x="17" y="125"/>
                    <a:pt x="17" y="126"/>
                  </a:cubicBezTo>
                  <a:cubicBezTo>
                    <a:pt x="17" y="127"/>
                    <a:pt x="16" y="127"/>
                    <a:pt x="15" y="127"/>
                  </a:cubicBezTo>
                  <a:cubicBezTo>
                    <a:pt x="15" y="126"/>
                    <a:pt x="15" y="126"/>
                    <a:pt x="15" y="126"/>
                  </a:cubicBezTo>
                  <a:cubicBezTo>
                    <a:pt x="14" y="126"/>
                    <a:pt x="13" y="126"/>
                    <a:pt x="13" y="126"/>
                  </a:cubicBezTo>
                  <a:cubicBezTo>
                    <a:pt x="13" y="125"/>
                    <a:pt x="12" y="124"/>
                    <a:pt x="12" y="124"/>
                  </a:cubicBezTo>
                  <a:cubicBezTo>
                    <a:pt x="13" y="124"/>
                    <a:pt x="14" y="123"/>
                    <a:pt x="13" y="122"/>
                  </a:cubicBezTo>
                  <a:cubicBezTo>
                    <a:pt x="12" y="121"/>
                    <a:pt x="11" y="118"/>
                    <a:pt x="11" y="117"/>
                  </a:cubicBezTo>
                  <a:cubicBezTo>
                    <a:pt x="11" y="116"/>
                    <a:pt x="11" y="116"/>
                    <a:pt x="11" y="115"/>
                  </a:cubicBezTo>
                  <a:cubicBezTo>
                    <a:pt x="12" y="114"/>
                    <a:pt x="12" y="113"/>
                    <a:pt x="12" y="112"/>
                  </a:cubicBezTo>
                  <a:cubicBezTo>
                    <a:pt x="12" y="110"/>
                    <a:pt x="12" y="111"/>
                    <a:pt x="12" y="110"/>
                  </a:cubicBezTo>
                  <a:cubicBezTo>
                    <a:pt x="12" y="110"/>
                    <a:pt x="12" y="110"/>
                    <a:pt x="11" y="110"/>
                  </a:cubicBezTo>
                  <a:cubicBezTo>
                    <a:pt x="11" y="110"/>
                    <a:pt x="11" y="109"/>
                    <a:pt x="11" y="108"/>
                  </a:cubicBezTo>
                  <a:cubicBezTo>
                    <a:pt x="11" y="108"/>
                    <a:pt x="11" y="108"/>
                    <a:pt x="10" y="107"/>
                  </a:cubicBezTo>
                  <a:cubicBezTo>
                    <a:pt x="9" y="106"/>
                    <a:pt x="9" y="106"/>
                    <a:pt x="8" y="105"/>
                  </a:cubicBezTo>
                  <a:cubicBezTo>
                    <a:pt x="7" y="104"/>
                    <a:pt x="7" y="104"/>
                    <a:pt x="7" y="104"/>
                  </a:cubicBezTo>
                  <a:cubicBezTo>
                    <a:pt x="6" y="105"/>
                    <a:pt x="7" y="105"/>
                    <a:pt x="7" y="106"/>
                  </a:cubicBezTo>
                  <a:cubicBezTo>
                    <a:pt x="8" y="106"/>
                    <a:pt x="8" y="107"/>
                    <a:pt x="8" y="107"/>
                  </a:cubicBezTo>
                  <a:cubicBezTo>
                    <a:pt x="8" y="108"/>
                    <a:pt x="8" y="108"/>
                    <a:pt x="8" y="108"/>
                  </a:cubicBezTo>
                  <a:cubicBezTo>
                    <a:pt x="9" y="108"/>
                    <a:pt x="10" y="108"/>
                    <a:pt x="10" y="109"/>
                  </a:cubicBezTo>
                  <a:cubicBezTo>
                    <a:pt x="10" y="110"/>
                    <a:pt x="9" y="111"/>
                    <a:pt x="9" y="110"/>
                  </a:cubicBezTo>
                  <a:cubicBezTo>
                    <a:pt x="8" y="110"/>
                    <a:pt x="8" y="108"/>
                    <a:pt x="8" y="108"/>
                  </a:cubicBezTo>
                  <a:cubicBezTo>
                    <a:pt x="7" y="109"/>
                    <a:pt x="6" y="109"/>
                    <a:pt x="6" y="110"/>
                  </a:cubicBezTo>
                  <a:cubicBezTo>
                    <a:pt x="6" y="110"/>
                    <a:pt x="6" y="110"/>
                    <a:pt x="5" y="109"/>
                  </a:cubicBezTo>
                  <a:cubicBezTo>
                    <a:pt x="5" y="108"/>
                    <a:pt x="5" y="109"/>
                    <a:pt x="4" y="108"/>
                  </a:cubicBezTo>
                  <a:cubicBezTo>
                    <a:pt x="3" y="107"/>
                    <a:pt x="4" y="106"/>
                    <a:pt x="4" y="106"/>
                  </a:cubicBezTo>
                  <a:cubicBezTo>
                    <a:pt x="4" y="106"/>
                    <a:pt x="5" y="107"/>
                    <a:pt x="5" y="108"/>
                  </a:cubicBezTo>
                  <a:cubicBezTo>
                    <a:pt x="5" y="108"/>
                    <a:pt x="5" y="108"/>
                    <a:pt x="6" y="108"/>
                  </a:cubicBezTo>
                  <a:cubicBezTo>
                    <a:pt x="6" y="108"/>
                    <a:pt x="7" y="108"/>
                    <a:pt x="6" y="108"/>
                  </a:cubicBezTo>
                  <a:cubicBezTo>
                    <a:pt x="6" y="107"/>
                    <a:pt x="6" y="106"/>
                    <a:pt x="5" y="106"/>
                  </a:cubicBezTo>
                  <a:cubicBezTo>
                    <a:pt x="5" y="106"/>
                    <a:pt x="4" y="106"/>
                    <a:pt x="3" y="105"/>
                  </a:cubicBezTo>
                  <a:cubicBezTo>
                    <a:pt x="3" y="105"/>
                    <a:pt x="3" y="104"/>
                    <a:pt x="2" y="104"/>
                  </a:cubicBezTo>
                  <a:cubicBezTo>
                    <a:pt x="1" y="104"/>
                    <a:pt x="1" y="106"/>
                    <a:pt x="1" y="105"/>
                  </a:cubicBezTo>
                  <a:cubicBezTo>
                    <a:pt x="0" y="105"/>
                    <a:pt x="0" y="103"/>
                    <a:pt x="1" y="103"/>
                  </a:cubicBezTo>
                  <a:cubicBezTo>
                    <a:pt x="1" y="103"/>
                    <a:pt x="1" y="104"/>
                    <a:pt x="2" y="104"/>
                  </a:cubicBezTo>
                  <a:cubicBezTo>
                    <a:pt x="2" y="103"/>
                    <a:pt x="2" y="103"/>
                    <a:pt x="2" y="103"/>
                  </a:cubicBezTo>
                  <a:cubicBezTo>
                    <a:pt x="3" y="103"/>
                    <a:pt x="3" y="103"/>
                    <a:pt x="3" y="102"/>
                  </a:cubicBezTo>
                  <a:cubicBezTo>
                    <a:pt x="3" y="102"/>
                    <a:pt x="3" y="101"/>
                    <a:pt x="4" y="101"/>
                  </a:cubicBezTo>
                  <a:cubicBezTo>
                    <a:pt x="4" y="100"/>
                    <a:pt x="4" y="101"/>
                    <a:pt x="4" y="101"/>
                  </a:cubicBezTo>
                  <a:cubicBezTo>
                    <a:pt x="5" y="101"/>
                    <a:pt x="5" y="100"/>
                    <a:pt x="5" y="99"/>
                  </a:cubicBezTo>
                  <a:cubicBezTo>
                    <a:pt x="5" y="99"/>
                    <a:pt x="6" y="99"/>
                    <a:pt x="6" y="99"/>
                  </a:cubicBezTo>
                  <a:cubicBezTo>
                    <a:pt x="7" y="99"/>
                    <a:pt x="7" y="98"/>
                    <a:pt x="7" y="97"/>
                  </a:cubicBezTo>
                  <a:cubicBezTo>
                    <a:pt x="7" y="96"/>
                    <a:pt x="7" y="96"/>
                    <a:pt x="7" y="96"/>
                  </a:cubicBezTo>
                  <a:cubicBezTo>
                    <a:pt x="8" y="95"/>
                    <a:pt x="9" y="96"/>
                    <a:pt x="9" y="95"/>
                  </a:cubicBezTo>
                  <a:cubicBezTo>
                    <a:pt x="9" y="94"/>
                    <a:pt x="9" y="94"/>
                    <a:pt x="9" y="93"/>
                  </a:cubicBezTo>
                  <a:cubicBezTo>
                    <a:pt x="8" y="93"/>
                    <a:pt x="9" y="93"/>
                    <a:pt x="8" y="92"/>
                  </a:cubicBezTo>
                  <a:cubicBezTo>
                    <a:pt x="8" y="91"/>
                    <a:pt x="8" y="91"/>
                    <a:pt x="8" y="91"/>
                  </a:cubicBezTo>
                  <a:cubicBezTo>
                    <a:pt x="8" y="90"/>
                    <a:pt x="9" y="89"/>
                    <a:pt x="9" y="89"/>
                  </a:cubicBezTo>
                  <a:cubicBezTo>
                    <a:pt x="9" y="90"/>
                    <a:pt x="10" y="90"/>
                    <a:pt x="11" y="90"/>
                  </a:cubicBezTo>
                  <a:cubicBezTo>
                    <a:pt x="12" y="89"/>
                    <a:pt x="11" y="89"/>
                    <a:pt x="12" y="88"/>
                  </a:cubicBezTo>
                  <a:cubicBezTo>
                    <a:pt x="12" y="87"/>
                    <a:pt x="13" y="86"/>
                    <a:pt x="13" y="86"/>
                  </a:cubicBezTo>
                  <a:cubicBezTo>
                    <a:pt x="14" y="86"/>
                    <a:pt x="14" y="84"/>
                    <a:pt x="15" y="83"/>
                  </a:cubicBezTo>
                  <a:cubicBezTo>
                    <a:pt x="15" y="82"/>
                    <a:pt x="15" y="81"/>
                    <a:pt x="16" y="79"/>
                  </a:cubicBezTo>
                  <a:cubicBezTo>
                    <a:pt x="17" y="78"/>
                    <a:pt x="17" y="78"/>
                    <a:pt x="17" y="77"/>
                  </a:cubicBezTo>
                  <a:cubicBezTo>
                    <a:pt x="17" y="76"/>
                    <a:pt x="17" y="76"/>
                    <a:pt x="18" y="76"/>
                  </a:cubicBezTo>
                  <a:cubicBezTo>
                    <a:pt x="19" y="75"/>
                    <a:pt x="20" y="75"/>
                    <a:pt x="20" y="74"/>
                  </a:cubicBezTo>
                  <a:cubicBezTo>
                    <a:pt x="21" y="74"/>
                    <a:pt x="21" y="75"/>
                    <a:pt x="22" y="76"/>
                  </a:cubicBezTo>
                  <a:cubicBezTo>
                    <a:pt x="22" y="76"/>
                    <a:pt x="22" y="76"/>
                    <a:pt x="23" y="75"/>
                  </a:cubicBezTo>
                  <a:cubicBezTo>
                    <a:pt x="24" y="75"/>
                    <a:pt x="24" y="75"/>
                    <a:pt x="25" y="75"/>
                  </a:cubicBezTo>
                  <a:cubicBezTo>
                    <a:pt x="26" y="75"/>
                    <a:pt x="26" y="75"/>
                    <a:pt x="27" y="74"/>
                  </a:cubicBezTo>
                  <a:cubicBezTo>
                    <a:pt x="28" y="74"/>
                    <a:pt x="28" y="74"/>
                    <a:pt x="29" y="73"/>
                  </a:cubicBezTo>
                  <a:cubicBezTo>
                    <a:pt x="30" y="73"/>
                    <a:pt x="31" y="72"/>
                    <a:pt x="32" y="72"/>
                  </a:cubicBezTo>
                  <a:cubicBezTo>
                    <a:pt x="33" y="72"/>
                    <a:pt x="33" y="72"/>
                    <a:pt x="34" y="71"/>
                  </a:cubicBezTo>
                  <a:cubicBezTo>
                    <a:pt x="34" y="71"/>
                    <a:pt x="35" y="71"/>
                    <a:pt x="35" y="72"/>
                  </a:cubicBezTo>
                  <a:cubicBezTo>
                    <a:pt x="35" y="72"/>
                    <a:pt x="35" y="73"/>
                    <a:pt x="36" y="73"/>
                  </a:cubicBezTo>
                  <a:cubicBezTo>
                    <a:pt x="36" y="74"/>
                    <a:pt x="37" y="73"/>
                    <a:pt x="37" y="73"/>
                  </a:cubicBezTo>
                  <a:cubicBezTo>
                    <a:pt x="38" y="73"/>
                    <a:pt x="38" y="74"/>
                    <a:pt x="39" y="73"/>
                  </a:cubicBezTo>
                  <a:cubicBezTo>
                    <a:pt x="40" y="73"/>
                    <a:pt x="39" y="73"/>
                    <a:pt x="40" y="72"/>
                  </a:cubicBezTo>
                  <a:cubicBezTo>
                    <a:pt x="41" y="71"/>
                    <a:pt x="41" y="72"/>
                    <a:pt x="41" y="71"/>
                  </a:cubicBezTo>
                  <a:cubicBezTo>
                    <a:pt x="41" y="70"/>
                    <a:pt x="40" y="69"/>
                    <a:pt x="40" y="69"/>
                  </a:cubicBezTo>
                  <a:cubicBezTo>
                    <a:pt x="39" y="68"/>
                    <a:pt x="39" y="68"/>
                    <a:pt x="39" y="67"/>
                  </a:cubicBezTo>
                  <a:cubicBezTo>
                    <a:pt x="39" y="66"/>
                    <a:pt x="39" y="65"/>
                    <a:pt x="40" y="64"/>
                  </a:cubicBezTo>
                  <a:cubicBezTo>
                    <a:pt x="41" y="64"/>
                    <a:pt x="41" y="62"/>
                    <a:pt x="41" y="61"/>
                  </a:cubicBezTo>
                  <a:cubicBezTo>
                    <a:pt x="42" y="60"/>
                    <a:pt x="42" y="58"/>
                    <a:pt x="41" y="57"/>
                  </a:cubicBezTo>
                  <a:cubicBezTo>
                    <a:pt x="41" y="56"/>
                    <a:pt x="40" y="54"/>
                    <a:pt x="40" y="53"/>
                  </a:cubicBezTo>
                  <a:cubicBezTo>
                    <a:pt x="39" y="53"/>
                    <a:pt x="39" y="52"/>
                    <a:pt x="40" y="51"/>
                  </a:cubicBezTo>
                  <a:cubicBezTo>
                    <a:pt x="41" y="50"/>
                    <a:pt x="41" y="50"/>
                    <a:pt x="42" y="50"/>
                  </a:cubicBezTo>
                  <a:cubicBezTo>
                    <a:pt x="43" y="49"/>
                    <a:pt x="43" y="48"/>
                    <a:pt x="43" y="49"/>
                  </a:cubicBezTo>
                  <a:cubicBezTo>
                    <a:pt x="43" y="50"/>
                    <a:pt x="44" y="51"/>
                    <a:pt x="43" y="51"/>
                  </a:cubicBezTo>
                  <a:cubicBezTo>
                    <a:pt x="43" y="52"/>
                    <a:pt x="42" y="52"/>
                    <a:pt x="42" y="52"/>
                  </a:cubicBezTo>
                  <a:cubicBezTo>
                    <a:pt x="42" y="53"/>
                    <a:pt x="41" y="52"/>
                    <a:pt x="41" y="53"/>
                  </a:cubicBezTo>
                  <a:cubicBezTo>
                    <a:pt x="41" y="54"/>
                    <a:pt x="42" y="54"/>
                    <a:pt x="42" y="54"/>
                  </a:cubicBezTo>
                  <a:cubicBezTo>
                    <a:pt x="43" y="55"/>
                    <a:pt x="43" y="54"/>
                    <a:pt x="43" y="55"/>
                  </a:cubicBezTo>
                  <a:cubicBezTo>
                    <a:pt x="43" y="56"/>
                    <a:pt x="44" y="57"/>
                    <a:pt x="45" y="58"/>
                  </a:cubicBezTo>
                  <a:cubicBezTo>
                    <a:pt x="46" y="58"/>
                    <a:pt x="46" y="58"/>
                    <a:pt x="46" y="57"/>
                  </a:cubicBezTo>
                  <a:cubicBezTo>
                    <a:pt x="47" y="56"/>
                    <a:pt x="46" y="55"/>
                    <a:pt x="47" y="55"/>
                  </a:cubicBezTo>
                  <a:cubicBezTo>
                    <a:pt x="48" y="54"/>
                    <a:pt x="50" y="53"/>
                    <a:pt x="50" y="52"/>
                  </a:cubicBezTo>
                  <a:cubicBezTo>
                    <a:pt x="51" y="52"/>
                    <a:pt x="52" y="51"/>
                    <a:pt x="52" y="50"/>
                  </a:cubicBezTo>
                  <a:cubicBezTo>
                    <a:pt x="53" y="49"/>
                    <a:pt x="53" y="48"/>
                    <a:pt x="53" y="47"/>
                  </a:cubicBezTo>
                  <a:cubicBezTo>
                    <a:pt x="53" y="45"/>
                    <a:pt x="52" y="45"/>
                    <a:pt x="53" y="44"/>
                  </a:cubicBezTo>
                  <a:cubicBezTo>
                    <a:pt x="54" y="43"/>
                    <a:pt x="55" y="42"/>
                    <a:pt x="55" y="41"/>
                  </a:cubicBezTo>
                  <a:cubicBezTo>
                    <a:pt x="55" y="41"/>
                    <a:pt x="56" y="40"/>
                    <a:pt x="55" y="39"/>
                  </a:cubicBezTo>
                  <a:cubicBezTo>
                    <a:pt x="55" y="38"/>
                    <a:pt x="55" y="37"/>
                    <a:pt x="55" y="35"/>
                  </a:cubicBezTo>
                  <a:cubicBezTo>
                    <a:pt x="55" y="34"/>
                    <a:pt x="56" y="33"/>
                    <a:pt x="55" y="32"/>
                  </a:cubicBezTo>
                  <a:cubicBezTo>
                    <a:pt x="55" y="30"/>
                    <a:pt x="54" y="28"/>
                    <a:pt x="54" y="27"/>
                  </a:cubicBezTo>
                  <a:cubicBezTo>
                    <a:pt x="54" y="25"/>
                    <a:pt x="55" y="25"/>
                    <a:pt x="54" y="24"/>
                  </a:cubicBezTo>
                  <a:cubicBezTo>
                    <a:pt x="54" y="22"/>
                    <a:pt x="53" y="20"/>
                    <a:pt x="52" y="20"/>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58" name="Freeform 939">
              <a:extLst>
                <a:ext uri="{FF2B5EF4-FFF2-40B4-BE49-F238E27FC236}">
                  <a16:creationId xmlns:a16="http://schemas.microsoft.com/office/drawing/2014/main" id="{DA6E0D15-5788-4ED8-9E13-233A2ECF7189}"/>
                </a:ext>
              </a:extLst>
            </p:cNvPr>
            <p:cNvSpPr>
              <a:spLocks/>
            </p:cNvSpPr>
            <p:nvPr/>
          </p:nvSpPr>
          <p:spPr bwMode="gray">
            <a:xfrm>
              <a:off x="10509425" y="3209876"/>
              <a:ext cx="2706" cy="2706"/>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59" name="Freeform 940">
              <a:extLst>
                <a:ext uri="{FF2B5EF4-FFF2-40B4-BE49-F238E27FC236}">
                  <a16:creationId xmlns:a16="http://schemas.microsoft.com/office/drawing/2014/main" id="{99ABBA12-7E55-4FB0-822F-4547985DC443}"/>
                </a:ext>
              </a:extLst>
            </p:cNvPr>
            <p:cNvSpPr>
              <a:spLocks/>
            </p:cNvSpPr>
            <p:nvPr/>
          </p:nvSpPr>
          <p:spPr bwMode="gray">
            <a:xfrm>
              <a:off x="10376833" y="3174698"/>
              <a:ext cx="5412" cy="6765"/>
            </a:xfrm>
            <a:custGeom>
              <a:avLst/>
              <a:gdLst>
                <a:gd name="T0" fmla="*/ 1 w 2"/>
                <a:gd name="T1" fmla="*/ 1 h 3"/>
                <a:gd name="T2" fmla="*/ 0 w 2"/>
                <a:gd name="T3" fmla="*/ 2 h 3"/>
                <a:gd name="T4" fmla="*/ 1 w 2"/>
                <a:gd name="T5" fmla="*/ 2 h 3"/>
                <a:gd name="T6" fmla="*/ 1 w 2"/>
                <a:gd name="T7" fmla="*/ 1 h 3"/>
              </a:gdLst>
              <a:ahLst/>
              <a:cxnLst>
                <a:cxn ang="0">
                  <a:pos x="T0" y="T1"/>
                </a:cxn>
                <a:cxn ang="0">
                  <a:pos x="T2" y="T3"/>
                </a:cxn>
                <a:cxn ang="0">
                  <a:pos x="T4" y="T5"/>
                </a:cxn>
                <a:cxn ang="0">
                  <a:pos x="T6" y="T7"/>
                </a:cxn>
              </a:cxnLst>
              <a:rect l="0" t="0" r="r" b="b"/>
              <a:pathLst>
                <a:path w="2" h="3">
                  <a:moveTo>
                    <a:pt x="1" y="1"/>
                  </a:moveTo>
                  <a:cubicBezTo>
                    <a:pt x="0" y="0"/>
                    <a:pt x="0" y="1"/>
                    <a:pt x="0" y="2"/>
                  </a:cubicBezTo>
                  <a:cubicBezTo>
                    <a:pt x="1" y="3"/>
                    <a:pt x="2" y="3"/>
                    <a:pt x="1" y="2"/>
                  </a:cubicBezTo>
                  <a:cubicBezTo>
                    <a:pt x="1" y="1"/>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60" name="Freeform 941">
              <a:extLst>
                <a:ext uri="{FF2B5EF4-FFF2-40B4-BE49-F238E27FC236}">
                  <a16:creationId xmlns:a16="http://schemas.microsoft.com/office/drawing/2014/main" id="{C3A9C1AD-2510-490C-ABED-CB5D8AAC705C}"/>
                </a:ext>
              </a:extLst>
            </p:cNvPr>
            <p:cNvSpPr>
              <a:spLocks/>
            </p:cNvSpPr>
            <p:nvPr/>
          </p:nvSpPr>
          <p:spPr bwMode="gray">
            <a:xfrm>
              <a:off x="10371421" y="3181464"/>
              <a:ext cx="5412" cy="270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61" name="Freeform 942">
              <a:extLst>
                <a:ext uri="{FF2B5EF4-FFF2-40B4-BE49-F238E27FC236}">
                  <a16:creationId xmlns:a16="http://schemas.microsoft.com/office/drawing/2014/main" id="{D9049FEA-CA57-43D6-9235-E62B8650B1D0}"/>
                </a:ext>
              </a:extLst>
            </p:cNvPr>
            <p:cNvSpPr>
              <a:spLocks/>
            </p:cNvSpPr>
            <p:nvPr/>
          </p:nvSpPr>
          <p:spPr bwMode="gray">
            <a:xfrm>
              <a:off x="10317302" y="3231523"/>
              <a:ext cx="5412" cy="12177"/>
            </a:xfrm>
            <a:custGeom>
              <a:avLst/>
              <a:gdLst>
                <a:gd name="T0" fmla="*/ 1 w 2"/>
                <a:gd name="T1" fmla="*/ 1 h 5"/>
                <a:gd name="T2" fmla="*/ 0 w 2"/>
                <a:gd name="T3" fmla="*/ 3 h 5"/>
                <a:gd name="T4" fmla="*/ 2 w 2"/>
                <a:gd name="T5" fmla="*/ 4 h 5"/>
                <a:gd name="T6" fmla="*/ 1 w 2"/>
                <a:gd name="T7" fmla="*/ 1 h 5"/>
              </a:gdLst>
              <a:ahLst/>
              <a:cxnLst>
                <a:cxn ang="0">
                  <a:pos x="T0" y="T1"/>
                </a:cxn>
                <a:cxn ang="0">
                  <a:pos x="T2" y="T3"/>
                </a:cxn>
                <a:cxn ang="0">
                  <a:pos x="T4" y="T5"/>
                </a:cxn>
                <a:cxn ang="0">
                  <a:pos x="T6" y="T7"/>
                </a:cxn>
              </a:cxnLst>
              <a:rect l="0" t="0" r="r" b="b"/>
              <a:pathLst>
                <a:path w="2" h="5">
                  <a:moveTo>
                    <a:pt x="1" y="1"/>
                  </a:moveTo>
                  <a:cubicBezTo>
                    <a:pt x="1" y="0"/>
                    <a:pt x="0" y="1"/>
                    <a:pt x="0" y="3"/>
                  </a:cubicBezTo>
                  <a:cubicBezTo>
                    <a:pt x="1" y="4"/>
                    <a:pt x="2" y="5"/>
                    <a:pt x="2" y="4"/>
                  </a:cubicBezTo>
                  <a:cubicBezTo>
                    <a:pt x="2" y="3"/>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62" name="Freeform 943">
              <a:extLst>
                <a:ext uri="{FF2B5EF4-FFF2-40B4-BE49-F238E27FC236}">
                  <a16:creationId xmlns:a16="http://schemas.microsoft.com/office/drawing/2014/main" id="{1062632B-BE7C-4F78-BD61-F4EC78BA144B}"/>
                </a:ext>
              </a:extLst>
            </p:cNvPr>
            <p:cNvSpPr>
              <a:spLocks/>
            </p:cNvSpPr>
            <p:nvPr/>
          </p:nvSpPr>
          <p:spPr bwMode="gray">
            <a:xfrm>
              <a:off x="10317302" y="3243701"/>
              <a:ext cx="5412" cy="8118"/>
            </a:xfrm>
            <a:custGeom>
              <a:avLst/>
              <a:gdLst>
                <a:gd name="T0" fmla="*/ 2 w 2"/>
                <a:gd name="T1" fmla="*/ 1 h 3"/>
                <a:gd name="T2" fmla="*/ 1 w 2"/>
                <a:gd name="T3" fmla="*/ 2 h 3"/>
                <a:gd name="T4" fmla="*/ 2 w 2"/>
                <a:gd name="T5" fmla="*/ 2 h 3"/>
                <a:gd name="T6" fmla="*/ 2 w 2"/>
                <a:gd name="T7" fmla="*/ 1 h 3"/>
              </a:gdLst>
              <a:ahLst/>
              <a:cxnLst>
                <a:cxn ang="0">
                  <a:pos x="T0" y="T1"/>
                </a:cxn>
                <a:cxn ang="0">
                  <a:pos x="T2" y="T3"/>
                </a:cxn>
                <a:cxn ang="0">
                  <a:pos x="T4" y="T5"/>
                </a:cxn>
                <a:cxn ang="0">
                  <a:pos x="T6" y="T7"/>
                </a:cxn>
              </a:cxnLst>
              <a:rect l="0" t="0" r="r" b="b"/>
              <a:pathLst>
                <a:path w="2" h="3">
                  <a:moveTo>
                    <a:pt x="2" y="1"/>
                  </a:moveTo>
                  <a:cubicBezTo>
                    <a:pt x="1" y="0"/>
                    <a:pt x="0" y="1"/>
                    <a:pt x="1" y="2"/>
                  </a:cubicBezTo>
                  <a:cubicBezTo>
                    <a:pt x="1" y="3"/>
                    <a:pt x="1" y="3"/>
                    <a:pt x="2" y="2"/>
                  </a:cubicBezTo>
                  <a:cubicBezTo>
                    <a:pt x="2" y="2"/>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63" name="Freeform 944">
              <a:extLst>
                <a:ext uri="{FF2B5EF4-FFF2-40B4-BE49-F238E27FC236}">
                  <a16:creationId xmlns:a16="http://schemas.microsoft.com/office/drawing/2014/main" id="{8DD86A73-D7D4-49FF-A9AC-D53E032FE797}"/>
                </a:ext>
              </a:extLst>
            </p:cNvPr>
            <p:cNvSpPr>
              <a:spLocks/>
            </p:cNvSpPr>
            <p:nvPr/>
          </p:nvSpPr>
          <p:spPr bwMode="gray">
            <a:xfrm>
              <a:off x="10333537" y="3257230"/>
              <a:ext cx="4059" cy="5412"/>
            </a:xfrm>
            <a:custGeom>
              <a:avLst/>
              <a:gdLst>
                <a:gd name="T0" fmla="*/ 1 w 2"/>
                <a:gd name="T1" fmla="*/ 0 h 2"/>
                <a:gd name="T2" fmla="*/ 0 w 2"/>
                <a:gd name="T3" fmla="*/ 1 h 2"/>
                <a:gd name="T4" fmla="*/ 1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0"/>
                    <a:pt x="0" y="1"/>
                  </a:cubicBezTo>
                  <a:cubicBezTo>
                    <a:pt x="1" y="1"/>
                    <a:pt x="1" y="2"/>
                    <a:pt x="1" y="1"/>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64" name="Freeform 945">
              <a:extLst>
                <a:ext uri="{FF2B5EF4-FFF2-40B4-BE49-F238E27FC236}">
                  <a16:creationId xmlns:a16="http://schemas.microsoft.com/office/drawing/2014/main" id="{F4E22A15-C224-4261-984B-67246B975658}"/>
                </a:ext>
              </a:extLst>
            </p:cNvPr>
            <p:cNvSpPr>
              <a:spLocks/>
            </p:cNvSpPr>
            <p:nvPr/>
          </p:nvSpPr>
          <p:spPr bwMode="gray">
            <a:xfrm>
              <a:off x="10325419" y="3277525"/>
              <a:ext cx="5412" cy="8118"/>
            </a:xfrm>
            <a:custGeom>
              <a:avLst/>
              <a:gdLst>
                <a:gd name="T0" fmla="*/ 1 w 2"/>
                <a:gd name="T1" fmla="*/ 2 h 3"/>
                <a:gd name="T2" fmla="*/ 1 w 2"/>
                <a:gd name="T3" fmla="*/ 1 h 3"/>
                <a:gd name="T4" fmla="*/ 1 w 2"/>
                <a:gd name="T5" fmla="*/ 3 h 3"/>
                <a:gd name="T6" fmla="*/ 1 w 2"/>
                <a:gd name="T7" fmla="*/ 2 h 3"/>
              </a:gdLst>
              <a:ahLst/>
              <a:cxnLst>
                <a:cxn ang="0">
                  <a:pos x="T0" y="T1"/>
                </a:cxn>
                <a:cxn ang="0">
                  <a:pos x="T2" y="T3"/>
                </a:cxn>
                <a:cxn ang="0">
                  <a:pos x="T4" y="T5"/>
                </a:cxn>
                <a:cxn ang="0">
                  <a:pos x="T6" y="T7"/>
                </a:cxn>
              </a:cxnLst>
              <a:rect l="0" t="0" r="r" b="b"/>
              <a:pathLst>
                <a:path w="2" h="3">
                  <a:moveTo>
                    <a:pt x="1" y="2"/>
                  </a:moveTo>
                  <a:cubicBezTo>
                    <a:pt x="1" y="0"/>
                    <a:pt x="1" y="1"/>
                    <a:pt x="1" y="1"/>
                  </a:cubicBezTo>
                  <a:cubicBezTo>
                    <a:pt x="1" y="2"/>
                    <a:pt x="0" y="3"/>
                    <a:pt x="1" y="3"/>
                  </a:cubicBezTo>
                  <a:cubicBezTo>
                    <a:pt x="2" y="3"/>
                    <a:pt x="2" y="3"/>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65" name="Freeform 946">
              <a:extLst>
                <a:ext uri="{FF2B5EF4-FFF2-40B4-BE49-F238E27FC236}">
                  <a16:creationId xmlns:a16="http://schemas.microsoft.com/office/drawing/2014/main" id="{387E9B25-1BE6-40B9-895D-B6E700FB55E3}"/>
                </a:ext>
              </a:extLst>
            </p:cNvPr>
            <p:cNvSpPr>
              <a:spLocks/>
            </p:cNvSpPr>
            <p:nvPr/>
          </p:nvSpPr>
          <p:spPr bwMode="gray">
            <a:xfrm>
              <a:off x="10320008" y="3288348"/>
              <a:ext cx="8118" cy="8118"/>
            </a:xfrm>
            <a:custGeom>
              <a:avLst/>
              <a:gdLst>
                <a:gd name="T0" fmla="*/ 3 w 3"/>
                <a:gd name="T1" fmla="*/ 1 h 3"/>
                <a:gd name="T2" fmla="*/ 1 w 3"/>
                <a:gd name="T3" fmla="*/ 1 h 3"/>
                <a:gd name="T4" fmla="*/ 1 w 3"/>
                <a:gd name="T5" fmla="*/ 3 h 3"/>
                <a:gd name="T6" fmla="*/ 3 w 3"/>
                <a:gd name="T7" fmla="*/ 2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0"/>
                    <a:pt x="2" y="1"/>
                    <a:pt x="1" y="1"/>
                  </a:cubicBezTo>
                  <a:cubicBezTo>
                    <a:pt x="0" y="0"/>
                    <a:pt x="0" y="2"/>
                    <a:pt x="1" y="3"/>
                  </a:cubicBezTo>
                  <a:cubicBezTo>
                    <a:pt x="2" y="3"/>
                    <a:pt x="2" y="2"/>
                    <a:pt x="3" y="2"/>
                  </a:cubicBezTo>
                  <a:lnTo>
                    <a:pt x="3"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66" name="Freeform 947">
              <a:extLst>
                <a:ext uri="{FF2B5EF4-FFF2-40B4-BE49-F238E27FC236}">
                  <a16:creationId xmlns:a16="http://schemas.microsoft.com/office/drawing/2014/main" id="{9619E643-4249-49EA-BB7C-BD42180EF365}"/>
                </a:ext>
              </a:extLst>
            </p:cNvPr>
            <p:cNvSpPr>
              <a:spLocks/>
            </p:cNvSpPr>
            <p:nvPr/>
          </p:nvSpPr>
          <p:spPr bwMode="gray">
            <a:xfrm>
              <a:off x="10353832" y="3293760"/>
              <a:ext cx="8118" cy="4059"/>
            </a:xfrm>
            <a:custGeom>
              <a:avLst/>
              <a:gdLst>
                <a:gd name="T0" fmla="*/ 1 w 3"/>
                <a:gd name="T1" fmla="*/ 0 h 2"/>
                <a:gd name="T2" fmla="*/ 1 w 3"/>
                <a:gd name="T3" fmla="*/ 2 h 2"/>
                <a:gd name="T4" fmla="*/ 1 w 3"/>
                <a:gd name="T5" fmla="*/ 0 h 2"/>
              </a:gdLst>
              <a:ahLst/>
              <a:cxnLst>
                <a:cxn ang="0">
                  <a:pos x="T0" y="T1"/>
                </a:cxn>
                <a:cxn ang="0">
                  <a:pos x="T2" y="T3"/>
                </a:cxn>
                <a:cxn ang="0">
                  <a:pos x="T4" y="T5"/>
                </a:cxn>
              </a:cxnLst>
              <a:rect l="0" t="0" r="r" b="b"/>
              <a:pathLst>
                <a:path w="3" h="2">
                  <a:moveTo>
                    <a:pt x="1" y="0"/>
                  </a:moveTo>
                  <a:cubicBezTo>
                    <a:pt x="1" y="1"/>
                    <a:pt x="0" y="2"/>
                    <a:pt x="1" y="2"/>
                  </a:cubicBezTo>
                  <a:cubicBezTo>
                    <a:pt x="2" y="1"/>
                    <a:pt x="3"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67" name="Freeform 948">
              <a:extLst>
                <a:ext uri="{FF2B5EF4-FFF2-40B4-BE49-F238E27FC236}">
                  <a16:creationId xmlns:a16="http://schemas.microsoft.com/office/drawing/2014/main" id="{552D9A56-ADA5-400B-A734-F07B5A465AFE}"/>
                </a:ext>
              </a:extLst>
            </p:cNvPr>
            <p:cNvSpPr>
              <a:spLocks/>
            </p:cNvSpPr>
            <p:nvPr/>
          </p:nvSpPr>
          <p:spPr bwMode="gray">
            <a:xfrm>
              <a:off x="10348421" y="3293760"/>
              <a:ext cx="8118" cy="12177"/>
            </a:xfrm>
            <a:custGeom>
              <a:avLst/>
              <a:gdLst>
                <a:gd name="T0" fmla="*/ 2 w 3"/>
                <a:gd name="T1" fmla="*/ 1 h 5"/>
                <a:gd name="T2" fmla="*/ 1 w 3"/>
                <a:gd name="T3" fmla="*/ 0 h 5"/>
                <a:gd name="T4" fmla="*/ 1 w 3"/>
                <a:gd name="T5" fmla="*/ 2 h 5"/>
                <a:gd name="T6" fmla="*/ 2 w 3"/>
                <a:gd name="T7" fmla="*/ 5 h 5"/>
                <a:gd name="T8" fmla="*/ 2 w 3"/>
                <a:gd name="T9" fmla="*/ 1 h 5"/>
              </a:gdLst>
              <a:ahLst/>
              <a:cxnLst>
                <a:cxn ang="0">
                  <a:pos x="T0" y="T1"/>
                </a:cxn>
                <a:cxn ang="0">
                  <a:pos x="T2" y="T3"/>
                </a:cxn>
                <a:cxn ang="0">
                  <a:pos x="T4" y="T5"/>
                </a:cxn>
                <a:cxn ang="0">
                  <a:pos x="T6" y="T7"/>
                </a:cxn>
                <a:cxn ang="0">
                  <a:pos x="T8" y="T9"/>
                </a:cxn>
              </a:cxnLst>
              <a:rect l="0" t="0" r="r" b="b"/>
              <a:pathLst>
                <a:path w="3" h="5">
                  <a:moveTo>
                    <a:pt x="2" y="1"/>
                  </a:moveTo>
                  <a:cubicBezTo>
                    <a:pt x="2" y="1"/>
                    <a:pt x="2" y="0"/>
                    <a:pt x="1" y="0"/>
                  </a:cubicBezTo>
                  <a:cubicBezTo>
                    <a:pt x="0" y="1"/>
                    <a:pt x="1" y="1"/>
                    <a:pt x="1" y="2"/>
                  </a:cubicBezTo>
                  <a:cubicBezTo>
                    <a:pt x="1" y="3"/>
                    <a:pt x="1" y="5"/>
                    <a:pt x="2" y="5"/>
                  </a:cubicBezTo>
                  <a:cubicBezTo>
                    <a:pt x="2" y="4"/>
                    <a:pt x="3"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68" name="Freeform 949">
              <a:extLst>
                <a:ext uri="{FF2B5EF4-FFF2-40B4-BE49-F238E27FC236}">
                  <a16:creationId xmlns:a16="http://schemas.microsoft.com/office/drawing/2014/main" id="{4034668A-818E-4821-A52E-925C81168E5D}"/>
                </a:ext>
              </a:extLst>
            </p:cNvPr>
            <p:cNvSpPr>
              <a:spLocks/>
            </p:cNvSpPr>
            <p:nvPr/>
          </p:nvSpPr>
          <p:spPr bwMode="gray">
            <a:xfrm>
              <a:off x="10353832" y="3303232"/>
              <a:ext cx="5412" cy="5412"/>
            </a:xfrm>
            <a:custGeom>
              <a:avLst/>
              <a:gdLst>
                <a:gd name="T0" fmla="*/ 1 w 2"/>
                <a:gd name="T1" fmla="*/ 0 h 2"/>
                <a:gd name="T2" fmla="*/ 1 w 2"/>
                <a:gd name="T3" fmla="*/ 1 h 2"/>
                <a:gd name="T4" fmla="*/ 1 w 2"/>
                <a:gd name="T5" fmla="*/ 0 h 2"/>
              </a:gdLst>
              <a:ahLst/>
              <a:cxnLst>
                <a:cxn ang="0">
                  <a:pos x="T0" y="T1"/>
                </a:cxn>
                <a:cxn ang="0">
                  <a:pos x="T2" y="T3"/>
                </a:cxn>
                <a:cxn ang="0">
                  <a:pos x="T4" y="T5"/>
                </a:cxn>
              </a:cxnLst>
              <a:rect l="0" t="0" r="r" b="b"/>
              <a:pathLst>
                <a:path w="2" h="2">
                  <a:moveTo>
                    <a:pt x="1" y="0"/>
                  </a:moveTo>
                  <a:cubicBezTo>
                    <a:pt x="1" y="0"/>
                    <a:pt x="0" y="1"/>
                    <a:pt x="1" y="1"/>
                  </a:cubicBezTo>
                  <a:cubicBezTo>
                    <a:pt x="1" y="2"/>
                    <a:pt x="2"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69" name="Freeform 950">
              <a:extLst>
                <a:ext uri="{FF2B5EF4-FFF2-40B4-BE49-F238E27FC236}">
                  <a16:creationId xmlns:a16="http://schemas.microsoft.com/office/drawing/2014/main" id="{FBD75884-F44E-462F-9E71-29A083F7648B}"/>
                </a:ext>
              </a:extLst>
            </p:cNvPr>
            <p:cNvSpPr>
              <a:spLocks/>
            </p:cNvSpPr>
            <p:nvPr/>
          </p:nvSpPr>
          <p:spPr bwMode="gray">
            <a:xfrm>
              <a:off x="10348421" y="3316761"/>
              <a:ext cx="5412" cy="541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1" y="1"/>
                    <a:pt x="0" y="2"/>
                    <a:pt x="1" y="2"/>
                  </a:cubicBezTo>
                  <a:cubicBezTo>
                    <a:pt x="1" y="2"/>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70" name="Freeform 951">
              <a:extLst>
                <a:ext uri="{FF2B5EF4-FFF2-40B4-BE49-F238E27FC236}">
                  <a16:creationId xmlns:a16="http://schemas.microsoft.com/office/drawing/2014/main" id="{F76B8870-1F41-44F5-8514-B931C3413B6F}"/>
                </a:ext>
              </a:extLst>
            </p:cNvPr>
            <p:cNvSpPr>
              <a:spLocks/>
            </p:cNvSpPr>
            <p:nvPr/>
          </p:nvSpPr>
          <p:spPr bwMode="gray">
            <a:xfrm>
              <a:off x="10382245" y="3339762"/>
              <a:ext cx="5412" cy="17589"/>
            </a:xfrm>
            <a:custGeom>
              <a:avLst/>
              <a:gdLst>
                <a:gd name="T0" fmla="*/ 1 w 2"/>
                <a:gd name="T1" fmla="*/ 1 h 7"/>
                <a:gd name="T2" fmla="*/ 1 w 2"/>
                <a:gd name="T3" fmla="*/ 4 h 7"/>
                <a:gd name="T4" fmla="*/ 1 w 2"/>
                <a:gd name="T5" fmla="*/ 6 h 7"/>
                <a:gd name="T6" fmla="*/ 1 w 2"/>
                <a:gd name="T7" fmla="*/ 1 h 7"/>
              </a:gdLst>
              <a:ahLst/>
              <a:cxnLst>
                <a:cxn ang="0">
                  <a:pos x="T0" y="T1"/>
                </a:cxn>
                <a:cxn ang="0">
                  <a:pos x="T2" y="T3"/>
                </a:cxn>
                <a:cxn ang="0">
                  <a:pos x="T4" y="T5"/>
                </a:cxn>
                <a:cxn ang="0">
                  <a:pos x="T6" y="T7"/>
                </a:cxn>
              </a:cxnLst>
              <a:rect l="0" t="0" r="r" b="b"/>
              <a:pathLst>
                <a:path w="2" h="7">
                  <a:moveTo>
                    <a:pt x="1" y="1"/>
                  </a:moveTo>
                  <a:cubicBezTo>
                    <a:pt x="0" y="0"/>
                    <a:pt x="1" y="2"/>
                    <a:pt x="1" y="4"/>
                  </a:cubicBezTo>
                  <a:cubicBezTo>
                    <a:pt x="1" y="6"/>
                    <a:pt x="1" y="7"/>
                    <a:pt x="1" y="6"/>
                  </a:cubicBezTo>
                  <a:cubicBezTo>
                    <a:pt x="2" y="5"/>
                    <a:pt x="1" y="2"/>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71" name="Freeform 952">
              <a:extLst>
                <a:ext uri="{FF2B5EF4-FFF2-40B4-BE49-F238E27FC236}">
                  <a16:creationId xmlns:a16="http://schemas.microsoft.com/office/drawing/2014/main" id="{2EBB1266-9E96-4850-8ECD-E6DF4C0E7D46}"/>
                </a:ext>
              </a:extLst>
            </p:cNvPr>
            <p:cNvSpPr>
              <a:spLocks/>
            </p:cNvSpPr>
            <p:nvPr/>
          </p:nvSpPr>
          <p:spPr bwMode="gray">
            <a:xfrm>
              <a:off x="10374127" y="3355997"/>
              <a:ext cx="5412" cy="4059"/>
            </a:xfrm>
            <a:custGeom>
              <a:avLst/>
              <a:gdLst>
                <a:gd name="T0" fmla="*/ 1 w 2"/>
                <a:gd name="T1" fmla="*/ 0 h 2"/>
                <a:gd name="T2" fmla="*/ 0 w 2"/>
                <a:gd name="T3" fmla="*/ 1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0"/>
                    <a:pt x="0" y="1"/>
                  </a:cubicBezTo>
                  <a:cubicBezTo>
                    <a:pt x="1" y="2"/>
                    <a:pt x="2" y="2"/>
                    <a:pt x="2" y="2"/>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72" name="Freeform 953">
              <a:extLst>
                <a:ext uri="{FF2B5EF4-FFF2-40B4-BE49-F238E27FC236}">
                  <a16:creationId xmlns:a16="http://schemas.microsoft.com/office/drawing/2014/main" id="{1A756FFC-E3E3-405C-A747-E86BF138F7F0}"/>
                </a:ext>
              </a:extLst>
            </p:cNvPr>
            <p:cNvSpPr>
              <a:spLocks/>
            </p:cNvSpPr>
            <p:nvPr/>
          </p:nvSpPr>
          <p:spPr bwMode="gray">
            <a:xfrm>
              <a:off x="10167121" y="2990693"/>
              <a:ext cx="96062" cy="162358"/>
            </a:xfrm>
            <a:custGeom>
              <a:avLst/>
              <a:gdLst>
                <a:gd name="T0" fmla="*/ 36 w 37"/>
                <a:gd name="T1" fmla="*/ 7 h 63"/>
                <a:gd name="T2" fmla="*/ 34 w 37"/>
                <a:gd name="T3" fmla="*/ 9 h 63"/>
                <a:gd name="T4" fmla="*/ 33 w 37"/>
                <a:gd name="T5" fmla="*/ 13 h 63"/>
                <a:gd name="T6" fmla="*/ 33 w 37"/>
                <a:gd name="T7" fmla="*/ 17 h 63"/>
                <a:gd name="T8" fmla="*/ 35 w 37"/>
                <a:gd name="T9" fmla="*/ 22 h 63"/>
                <a:gd name="T10" fmla="*/ 34 w 37"/>
                <a:gd name="T11" fmla="*/ 26 h 63"/>
                <a:gd name="T12" fmla="*/ 32 w 37"/>
                <a:gd name="T13" fmla="*/ 30 h 63"/>
                <a:gd name="T14" fmla="*/ 30 w 37"/>
                <a:gd name="T15" fmla="*/ 34 h 63"/>
                <a:gd name="T16" fmla="*/ 27 w 37"/>
                <a:gd name="T17" fmla="*/ 36 h 63"/>
                <a:gd name="T18" fmla="*/ 26 w 37"/>
                <a:gd name="T19" fmla="*/ 40 h 63"/>
                <a:gd name="T20" fmla="*/ 27 w 37"/>
                <a:gd name="T21" fmla="*/ 44 h 63"/>
                <a:gd name="T22" fmla="*/ 32 w 37"/>
                <a:gd name="T23" fmla="*/ 46 h 63"/>
                <a:gd name="T24" fmla="*/ 36 w 37"/>
                <a:gd name="T25" fmla="*/ 51 h 63"/>
                <a:gd name="T26" fmla="*/ 32 w 37"/>
                <a:gd name="T27" fmla="*/ 54 h 63"/>
                <a:gd name="T28" fmla="*/ 27 w 37"/>
                <a:gd name="T29" fmla="*/ 58 h 63"/>
                <a:gd name="T30" fmla="*/ 26 w 37"/>
                <a:gd name="T31" fmla="*/ 61 h 63"/>
                <a:gd name="T32" fmla="*/ 24 w 37"/>
                <a:gd name="T33" fmla="*/ 60 h 63"/>
                <a:gd name="T34" fmla="*/ 23 w 37"/>
                <a:gd name="T35" fmla="*/ 61 h 63"/>
                <a:gd name="T36" fmla="*/ 20 w 37"/>
                <a:gd name="T37" fmla="*/ 59 h 63"/>
                <a:gd name="T38" fmla="*/ 19 w 37"/>
                <a:gd name="T39" fmla="*/ 60 h 63"/>
                <a:gd name="T40" fmla="*/ 18 w 37"/>
                <a:gd name="T41" fmla="*/ 62 h 63"/>
                <a:gd name="T42" fmla="*/ 17 w 37"/>
                <a:gd name="T43" fmla="*/ 60 h 63"/>
                <a:gd name="T44" fmla="*/ 16 w 37"/>
                <a:gd name="T45" fmla="*/ 61 h 63"/>
                <a:gd name="T46" fmla="*/ 15 w 37"/>
                <a:gd name="T47" fmla="*/ 60 h 63"/>
                <a:gd name="T48" fmla="*/ 14 w 37"/>
                <a:gd name="T49" fmla="*/ 59 h 63"/>
                <a:gd name="T50" fmla="*/ 13 w 37"/>
                <a:gd name="T51" fmla="*/ 58 h 63"/>
                <a:gd name="T52" fmla="*/ 12 w 37"/>
                <a:gd name="T53" fmla="*/ 57 h 63"/>
                <a:gd name="T54" fmla="*/ 12 w 37"/>
                <a:gd name="T55" fmla="*/ 54 h 63"/>
                <a:gd name="T56" fmla="*/ 14 w 37"/>
                <a:gd name="T57" fmla="*/ 52 h 63"/>
                <a:gd name="T58" fmla="*/ 16 w 37"/>
                <a:gd name="T59" fmla="*/ 51 h 63"/>
                <a:gd name="T60" fmla="*/ 12 w 37"/>
                <a:gd name="T61" fmla="*/ 50 h 63"/>
                <a:gd name="T62" fmla="*/ 12 w 37"/>
                <a:gd name="T63" fmla="*/ 44 h 63"/>
                <a:gd name="T64" fmla="*/ 11 w 37"/>
                <a:gd name="T65" fmla="*/ 42 h 63"/>
                <a:gd name="T66" fmla="*/ 8 w 37"/>
                <a:gd name="T67" fmla="*/ 42 h 63"/>
                <a:gd name="T68" fmla="*/ 5 w 37"/>
                <a:gd name="T69" fmla="*/ 41 h 63"/>
                <a:gd name="T70" fmla="*/ 4 w 37"/>
                <a:gd name="T71" fmla="*/ 41 h 63"/>
                <a:gd name="T72" fmla="*/ 1 w 37"/>
                <a:gd name="T73" fmla="*/ 40 h 63"/>
                <a:gd name="T74" fmla="*/ 1 w 37"/>
                <a:gd name="T75" fmla="*/ 38 h 63"/>
                <a:gd name="T76" fmla="*/ 4 w 37"/>
                <a:gd name="T77" fmla="*/ 32 h 63"/>
                <a:gd name="T78" fmla="*/ 7 w 37"/>
                <a:gd name="T79" fmla="*/ 28 h 63"/>
                <a:gd name="T80" fmla="*/ 10 w 37"/>
                <a:gd name="T81" fmla="*/ 25 h 63"/>
                <a:gd name="T82" fmla="*/ 11 w 37"/>
                <a:gd name="T83" fmla="*/ 17 h 63"/>
                <a:gd name="T84" fmla="*/ 15 w 37"/>
                <a:gd name="T85" fmla="*/ 19 h 63"/>
                <a:gd name="T86" fmla="*/ 21 w 37"/>
                <a:gd name="T87" fmla="*/ 19 h 63"/>
                <a:gd name="T88" fmla="*/ 22 w 37"/>
                <a:gd name="T89" fmla="*/ 16 h 63"/>
                <a:gd name="T90" fmla="*/ 20 w 37"/>
                <a:gd name="T91" fmla="*/ 12 h 63"/>
                <a:gd name="T92" fmla="*/ 26 w 37"/>
                <a:gd name="T93" fmla="*/ 11 h 63"/>
                <a:gd name="T94" fmla="*/ 27 w 37"/>
                <a:gd name="T95" fmla="*/ 7 h 63"/>
                <a:gd name="T96" fmla="*/ 28 w 37"/>
                <a:gd name="T97" fmla="*/ 2 h 63"/>
                <a:gd name="T98" fmla="*/ 31 w 37"/>
                <a:gd name="T99" fmla="*/ 1 h 63"/>
                <a:gd name="T100" fmla="*/ 33 w 37"/>
                <a:gd name="T101" fmla="*/ 3 h 63"/>
                <a:gd name="T102" fmla="*/ 37 w 37"/>
                <a:gd name="T103"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63">
                  <a:moveTo>
                    <a:pt x="37" y="7"/>
                  </a:moveTo>
                  <a:cubicBezTo>
                    <a:pt x="37" y="7"/>
                    <a:pt x="36" y="8"/>
                    <a:pt x="36" y="7"/>
                  </a:cubicBezTo>
                  <a:cubicBezTo>
                    <a:pt x="35" y="7"/>
                    <a:pt x="35" y="7"/>
                    <a:pt x="35" y="8"/>
                  </a:cubicBezTo>
                  <a:cubicBezTo>
                    <a:pt x="34" y="9"/>
                    <a:pt x="34" y="8"/>
                    <a:pt x="34" y="9"/>
                  </a:cubicBezTo>
                  <a:cubicBezTo>
                    <a:pt x="34" y="10"/>
                    <a:pt x="34" y="10"/>
                    <a:pt x="33" y="11"/>
                  </a:cubicBezTo>
                  <a:cubicBezTo>
                    <a:pt x="33" y="12"/>
                    <a:pt x="33" y="12"/>
                    <a:pt x="33" y="13"/>
                  </a:cubicBezTo>
                  <a:cubicBezTo>
                    <a:pt x="33" y="13"/>
                    <a:pt x="33" y="13"/>
                    <a:pt x="33" y="14"/>
                  </a:cubicBezTo>
                  <a:cubicBezTo>
                    <a:pt x="33" y="15"/>
                    <a:pt x="33" y="16"/>
                    <a:pt x="33" y="17"/>
                  </a:cubicBezTo>
                  <a:cubicBezTo>
                    <a:pt x="34" y="18"/>
                    <a:pt x="34" y="17"/>
                    <a:pt x="35" y="18"/>
                  </a:cubicBezTo>
                  <a:cubicBezTo>
                    <a:pt x="35" y="19"/>
                    <a:pt x="35" y="21"/>
                    <a:pt x="35" y="22"/>
                  </a:cubicBezTo>
                  <a:cubicBezTo>
                    <a:pt x="36" y="22"/>
                    <a:pt x="36" y="23"/>
                    <a:pt x="36" y="24"/>
                  </a:cubicBezTo>
                  <a:cubicBezTo>
                    <a:pt x="36" y="24"/>
                    <a:pt x="34" y="25"/>
                    <a:pt x="34" y="26"/>
                  </a:cubicBezTo>
                  <a:cubicBezTo>
                    <a:pt x="34" y="26"/>
                    <a:pt x="34" y="27"/>
                    <a:pt x="34" y="28"/>
                  </a:cubicBezTo>
                  <a:cubicBezTo>
                    <a:pt x="34" y="28"/>
                    <a:pt x="33" y="28"/>
                    <a:pt x="32" y="30"/>
                  </a:cubicBezTo>
                  <a:cubicBezTo>
                    <a:pt x="32" y="31"/>
                    <a:pt x="31" y="31"/>
                    <a:pt x="31" y="32"/>
                  </a:cubicBezTo>
                  <a:cubicBezTo>
                    <a:pt x="31" y="33"/>
                    <a:pt x="30" y="34"/>
                    <a:pt x="30" y="34"/>
                  </a:cubicBezTo>
                  <a:cubicBezTo>
                    <a:pt x="29" y="34"/>
                    <a:pt x="29" y="34"/>
                    <a:pt x="28" y="34"/>
                  </a:cubicBezTo>
                  <a:cubicBezTo>
                    <a:pt x="28" y="34"/>
                    <a:pt x="27" y="35"/>
                    <a:pt x="27" y="36"/>
                  </a:cubicBezTo>
                  <a:cubicBezTo>
                    <a:pt x="27" y="37"/>
                    <a:pt x="26" y="37"/>
                    <a:pt x="26" y="38"/>
                  </a:cubicBezTo>
                  <a:cubicBezTo>
                    <a:pt x="26" y="39"/>
                    <a:pt x="26" y="38"/>
                    <a:pt x="26" y="40"/>
                  </a:cubicBezTo>
                  <a:cubicBezTo>
                    <a:pt x="26" y="41"/>
                    <a:pt x="27" y="41"/>
                    <a:pt x="27" y="41"/>
                  </a:cubicBezTo>
                  <a:cubicBezTo>
                    <a:pt x="27" y="42"/>
                    <a:pt x="26" y="42"/>
                    <a:pt x="27" y="44"/>
                  </a:cubicBezTo>
                  <a:cubicBezTo>
                    <a:pt x="27" y="45"/>
                    <a:pt x="28" y="45"/>
                    <a:pt x="29" y="45"/>
                  </a:cubicBezTo>
                  <a:cubicBezTo>
                    <a:pt x="30" y="45"/>
                    <a:pt x="31" y="46"/>
                    <a:pt x="32" y="46"/>
                  </a:cubicBezTo>
                  <a:cubicBezTo>
                    <a:pt x="33" y="47"/>
                    <a:pt x="34" y="48"/>
                    <a:pt x="35" y="49"/>
                  </a:cubicBezTo>
                  <a:cubicBezTo>
                    <a:pt x="36" y="49"/>
                    <a:pt x="36" y="49"/>
                    <a:pt x="36" y="51"/>
                  </a:cubicBezTo>
                  <a:cubicBezTo>
                    <a:pt x="36" y="52"/>
                    <a:pt x="36" y="53"/>
                    <a:pt x="35" y="53"/>
                  </a:cubicBezTo>
                  <a:cubicBezTo>
                    <a:pt x="33" y="54"/>
                    <a:pt x="33" y="53"/>
                    <a:pt x="32" y="54"/>
                  </a:cubicBezTo>
                  <a:cubicBezTo>
                    <a:pt x="31" y="54"/>
                    <a:pt x="29" y="53"/>
                    <a:pt x="28" y="54"/>
                  </a:cubicBezTo>
                  <a:cubicBezTo>
                    <a:pt x="28" y="55"/>
                    <a:pt x="27" y="57"/>
                    <a:pt x="27" y="58"/>
                  </a:cubicBezTo>
                  <a:cubicBezTo>
                    <a:pt x="27" y="59"/>
                    <a:pt x="27" y="60"/>
                    <a:pt x="27" y="61"/>
                  </a:cubicBezTo>
                  <a:cubicBezTo>
                    <a:pt x="28" y="62"/>
                    <a:pt x="27" y="60"/>
                    <a:pt x="26" y="61"/>
                  </a:cubicBezTo>
                  <a:cubicBezTo>
                    <a:pt x="26" y="61"/>
                    <a:pt x="26" y="60"/>
                    <a:pt x="25" y="60"/>
                  </a:cubicBezTo>
                  <a:cubicBezTo>
                    <a:pt x="25" y="60"/>
                    <a:pt x="25" y="59"/>
                    <a:pt x="24" y="60"/>
                  </a:cubicBezTo>
                  <a:cubicBezTo>
                    <a:pt x="24" y="60"/>
                    <a:pt x="23" y="61"/>
                    <a:pt x="23" y="61"/>
                  </a:cubicBezTo>
                  <a:cubicBezTo>
                    <a:pt x="23" y="62"/>
                    <a:pt x="23" y="61"/>
                    <a:pt x="23" y="61"/>
                  </a:cubicBezTo>
                  <a:cubicBezTo>
                    <a:pt x="22" y="60"/>
                    <a:pt x="22" y="60"/>
                    <a:pt x="21" y="60"/>
                  </a:cubicBezTo>
                  <a:cubicBezTo>
                    <a:pt x="21" y="60"/>
                    <a:pt x="20" y="59"/>
                    <a:pt x="20" y="59"/>
                  </a:cubicBezTo>
                  <a:cubicBezTo>
                    <a:pt x="19" y="59"/>
                    <a:pt x="18" y="58"/>
                    <a:pt x="18" y="59"/>
                  </a:cubicBezTo>
                  <a:cubicBezTo>
                    <a:pt x="19" y="59"/>
                    <a:pt x="19" y="60"/>
                    <a:pt x="19" y="60"/>
                  </a:cubicBezTo>
                  <a:cubicBezTo>
                    <a:pt x="19" y="61"/>
                    <a:pt x="19" y="61"/>
                    <a:pt x="18" y="62"/>
                  </a:cubicBezTo>
                  <a:cubicBezTo>
                    <a:pt x="18" y="62"/>
                    <a:pt x="18" y="63"/>
                    <a:pt x="18" y="62"/>
                  </a:cubicBezTo>
                  <a:cubicBezTo>
                    <a:pt x="18" y="61"/>
                    <a:pt x="18" y="61"/>
                    <a:pt x="18" y="60"/>
                  </a:cubicBezTo>
                  <a:cubicBezTo>
                    <a:pt x="18" y="60"/>
                    <a:pt x="18" y="60"/>
                    <a:pt x="17" y="60"/>
                  </a:cubicBezTo>
                  <a:cubicBezTo>
                    <a:pt x="17" y="61"/>
                    <a:pt x="17" y="61"/>
                    <a:pt x="17" y="61"/>
                  </a:cubicBezTo>
                  <a:cubicBezTo>
                    <a:pt x="17" y="61"/>
                    <a:pt x="17" y="60"/>
                    <a:pt x="16" y="61"/>
                  </a:cubicBezTo>
                  <a:cubicBezTo>
                    <a:pt x="16" y="61"/>
                    <a:pt x="16" y="61"/>
                    <a:pt x="15" y="61"/>
                  </a:cubicBezTo>
                  <a:cubicBezTo>
                    <a:pt x="15" y="61"/>
                    <a:pt x="14" y="61"/>
                    <a:pt x="15" y="60"/>
                  </a:cubicBezTo>
                  <a:cubicBezTo>
                    <a:pt x="15" y="60"/>
                    <a:pt x="16" y="59"/>
                    <a:pt x="15" y="59"/>
                  </a:cubicBezTo>
                  <a:cubicBezTo>
                    <a:pt x="15" y="58"/>
                    <a:pt x="15" y="59"/>
                    <a:pt x="14" y="59"/>
                  </a:cubicBezTo>
                  <a:cubicBezTo>
                    <a:pt x="14" y="59"/>
                    <a:pt x="14" y="59"/>
                    <a:pt x="13" y="59"/>
                  </a:cubicBezTo>
                  <a:cubicBezTo>
                    <a:pt x="13" y="58"/>
                    <a:pt x="13" y="58"/>
                    <a:pt x="13" y="58"/>
                  </a:cubicBezTo>
                  <a:cubicBezTo>
                    <a:pt x="12" y="59"/>
                    <a:pt x="12" y="59"/>
                    <a:pt x="12" y="59"/>
                  </a:cubicBezTo>
                  <a:cubicBezTo>
                    <a:pt x="11" y="58"/>
                    <a:pt x="12" y="58"/>
                    <a:pt x="12" y="57"/>
                  </a:cubicBezTo>
                  <a:cubicBezTo>
                    <a:pt x="13" y="57"/>
                    <a:pt x="12" y="56"/>
                    <a:pt x="12" y="55"/>
                  </a:cubicBezTo>
                  <a:cubicBezTo>
                    <a:pt x="12" y="54"/>
                    <a:pt x="12" y="54"/>
                    <a:pt x="12" y="54"/>
                  </a:cubicBezTo>
                  <a:cubicBezTo>
                    <a:pt x="12" y="53"/>
                    <a:pt x="13" y="52"/>
                    <a:pt x="13" y="52"/>
                  </a:cubicBezTo>
                  <a:cubicBezTo>
                    <a:pt x="13" y="52"/>
                    <a:pt x="13" y="52"/>
                    <a:pt x="14" y="52"/>
                  </a:cubicBezTo>
                  <a:cubicBezTo>
                    <a:pt x="15" y="52"/>
                    <a:pt x="15" y="52"/>
                    <a:pt x="16" y="52"/>
                  </a:cubicBezTo>
                  <a:cubicBezTo>
                    <a:pt x="16" y="52"/>
                    <a:pt x="17" y="52"/>
                    <a:pt x="16" y="51"/>
                  </a:cubicBezTo>
                  <a:cubicBezTo>
                    <a:pt x="15" y="51"/>
                    <a:pt x="14" y="51"/>
                    <a:pt x="13" y="51"/>
                  </a:cubicBezTo>
                  <a:cubicBezTo>
                    <a:pt x="13" y="51"/>
                    <a:pt x="12" y="51"/>
                    <a:pt x="12" y="50"/>
                  </a:cubicBezTo>
                  <a:cubicBezTo>
                    <a:pt x="12" y="49"/>
                    <a:pt x="11" y="48"/>
                    <a:pt x="12" y="47"/>
                  </a:cubicBezTo>
                  <a:cubicBezTo>
                    <a:pt x="12" y="45"/>
                    <a:pt x="12" y="45"/>
                    <a:pt x="12" y="44"/>
                  </a:cubicBezTo>
                  <a:cubicBezTo>
                    <a:pt x="11" y="43"/>
                    <a:pt x="11" y="44"/>
                    <a:pt x="11" y="43"/>
                  </a:cubicBezTo>
                  <a:cubicBezTo>
                    <a:pt x="11" y="43"/>
                    <a:pt x="11" y="42"/>
                    <a:pt x="11" y="42"/>
                  </a:cubicBezTo>
                  <a:cubicBezTo>
                    <a:pt x="11" y="42"/>
                    <a:pt x="11" y="42"/>
                    <a:pt x="10" y="42"/>
                  </a:cubicBezTo>
                  <a:cubicBezTo>
                    <a:pt x="9" y="42"/>
                    <a:pt x="9" y="42"/>
                    <a:pt x="8" y="42"/>
                  </a:cubicBezTo>
                  <a:cubicBezTo>
                    <a:pt x="8" y="41"/>
                    <a:pt x="6" y="41"/>
                    <a:pt x="6" y="41"/>
                  </a:cubicBezTo>
                  <a:cubicBezTo>
                    <a:pt x="6" y="40"/>
                    <a:pt x="5" y="40"/>
                    <a:pt x="5" y="41"/>
                  </a:cubicBezTo>
                  <a:cubicBezTo>
                    <a:pt x="5" y="41"/>
                    <a:pt x="5" y="42"/>
                    <a:pt x="5" y="42"/>
                  </a:cubicBezTo>
                  <a:cubicBezTo>
                    <a:pt x="5" y="42"/>
                    <a:pt x="5" y="41"/>
                    <a:pt x="4" y="41"/>
                  </a:cubicBezTo>
                  <a:cubicBezTo>
                    <a:pt x="3" y="40"/>
                    <a:pt x="3" y="40"/>
                    <a:pt x="2" y="39"/>
                  </a:cubicBezTo>
                  <a:cubicBezTo>
                    <a:pt x="2" y="39"/>
                    <a:pt x="1" y="40"/>
                    <a:pt x="1" y="40"/>
                  </a:cubicBezTo>
                  <a:cubicBezTo>
                    <a:pt x="0" y="40"/>
                    <a:pt x="0" y="40"/>
                    <a:pt x="0" y="40"/>
                  </a:cubicBezTo>
                  <a:cubicBezTo>
                    <a:pt x="0" y="40"/>
                    <a:pt x="1" y="39"/>
                    <a:pt x="1" y="38"/>
                  </a:cubicBezTo>
                  <a:cubicBezTo>
                    <a:pt x="1" y="37"/>
                    <a:pt x="1" y="36"/>
                    <a:pt x="1" y="35"/>
                  </a:cubicBezTo>
                  <a:cubicBezTo>
                    <a:pt x="2" y="34"/>
                    <a:pt x="3" y="33"/>
                    <a:pt x="4" y="32"/>
                  </a:cubicBezTo>
                  <a:cubicBezTo>
                    <a:pt x="4" y="32"/>
                    <a:pt x="4" y="31"/>
                    <a:pt x="5" y="31"/>
                  </a:cubicBezTo>
                  <a:cubicBezTo>
                    <a:pt x="5" y="30"/>
                    <a:pt x="7" y="29"/>
                    <a:pt x="7" y="28"/>
                  </a:cubicBezTo>
                  <a:cubicBezTo>
                    <a:pt x="7" y="28"/>
                    <a:pt x="7" y="27"/>
                    <a:pt x="8" y="27"/>
                  </a:cubicBezTo>
                  <a:cubicBezTo>
                    <a:pt x="9" y="27"/>
                    <a:pt x="10" y="26"/>
                    <a:pt x="10" y="25"/>
                  </a:cubicBezTo>
                  <a:cubicBezTo>
                    <a:pt x="10" y="24"/>
                    <a:pt x="11" y="20"/>
                    <a:pt x="11" y="19"/>
                  </a:cubicBezTo>
                  <a:cubicBezTo>
                    <a:pt x="11" y="19"/>
                    <a:pt x="10" y="18"/>
                    <a:pt x="11" y="17"/>
                  </a:cubicBezTo>
                  <a:cubicBezTo>
                    <a:pt x="12" y="16"/>
                    <a:pt x="12" y="16"/>
                    <a:pt x="12" y="16"/>
                  </a:cubicBezTo>
                  <a:cubicBezTo>
                    <a:pt x="13" y="17"/>
                    <a:pt x="15" y="18"/>
                    <a:pt x="15" y="19"/>
                  </a:cubicBezTo>
                  <a:cubicBezTo>
                    <a:pt x="16" y="19"/>
                    <a:pt x="18" y="19"/>
                    <a:pt x="18" y="19"/>
                  </a:cubicBezTo>
                  <a:cubicBezTo>
                    <a:pt x="19" y="20"/>
                    <a:pt x="20" y="19"/>
                    <a:pt x="21" y="19"/>
                  </a:cubicBezTo>
                  <a:cubicBezTo>
                    <a:pt x="21" y="19"/>
                    <a:pt x="22" y="20"/>
                    <a:pt x="23" y="19"/>
                  </a:cubicBezTo>
                  <a:cubicBezTo>
                    <a:pt x="23" y="18"/>
                    <a:pt x="23" y="17"/>
                    <a:pt x="22" y="16"/>
                  </a:cubicBezTo>
                  <a:cubicBezTo>
                    <a:pt x="22" y="16"/>
                    <a:pt x="20" y="15"/>
                    <a:pt x="20" y="14"/>
                  </a:cubicBezTo>
                  <a:cubicBezTo>
                    <a:pt x="19" y="13"/>
                    <a:pt x="19" y="13"/>
                    <a:pt x="20" y="12"/>
                  </a:cubicBezTo>
                  <a:cubicBezTo>
                    <a:pt x="21" y="12"/>
                    <a:pt x="22" y="12"/>
                    <a:pt x="23" y="12"/>
                  </a:cubicBezTo>
                  <a:cubicBezTo>
                    <a:pt x="24" y="12"/>
                    <a:pt x="25" y="11"/>
                    <a:pt x="26" y="11"/>
                  </a:cubicBezTo>
                  <a:cubicBezTo>
                    <a:pt x="26" y="10"/>
                    <a:pt x="26" y="8"/>
                    <a:pt x="26" y="7"/>
                  </a:cubicBezTo>
                  <a:cubicBezTo>
                    <a:pt x="27" y="7"/>
                    <a:pt x="27" y="7"/>
                    <a:pt x="27" y="7"/>
                  </a:cubicBezTo>
                  <a:cubicBezTo>
                    <a:pt x="28" y="7"/>
                    <a:pt x="29" y="7"/>
                    <a:pt x="29" y="6"/>
                  </a:cubicBezTo>
                  <a:cubicBezTo>
                    <a:pt x="28" y="5"/>
                    <a:pt x="28" y="2"/>
                    <a:pt x="28" y="2"/>
                  </a:cubicBezTo>
                  <a:cubicBezTo>
                    <a:pt x="27" y="1"/>
                    <a:pt x="28" y="0"/>
                    <a:pt x="28" y="0"/>
                  </a:cubicBezTo>
                  <a:cubicBezTo>
                    <a:pt x="29" y="0"/>
                    <a:pt x="31" y="1"/>
                    <a:pt x="31" y="1"/>
                  </a:cubicBezTo>
                  <a:cubicBezTo>
                    <a:pt x="31" y="2"/>
                    <a:pt x="31" y="3"/>
                    <a:pt x="32" y="3"/>
                  </a:cubicBezTo>
                  <a:cubicBezTo>
                    <a:pt x="32" y="3"/>
                    <a:pt x="33" y="3"/>
                    <a:pt x="33" y="3"/>
                  </a:cubicBezTo>
                  <a:cubicBezTo>
                    <a:pt x="33" y="3"/>
                    <a:pt x="33" y="3"/>
                    <a:pt x="34" y="4"/>
                  </a:cubicBezTo>
                  <a:cubicBezTo>
                    <a:pt x="35" y="5"/>
                    <a:pt x="36" y="7"/>
                    <a:pt x="37" y="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73" name="Freeform 954">
              <a:extLst>
                <a:ext uri="{FF2B5EF4-FFF2-40B4-BE49-F238E27FC236}">
                  <a16:creationId xmlns:a16="http://schemas.microsoft.com/office/drawing/2014/main" id="{77EAFFB7-EB42-42E8-BC6D-70F1F7E89149}"/>
                </a:ext>
              </a:extLst>
            </p:cNvPr>
            <p:cNvSpPr>
              <a:spLocks/>
            </p:cNvSpPr>
            <p:nvPr/>
          </p:nvSpPr>
          <p:spPr bwMode="gray">
            <a:xfrm>
              <a:off x="10255064" y="299339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74" name="Freeform 955">
              <a:extLst>
                <a:ext uri="{FF2B5EF4-FFF2-40B4-BE49-F238E27FC236}">
                  <a16:creationId xmlns:a16="http://schemas.microsoft.com/office/drawing/2014/main" id="{2AFED650-EA05-41DC-816D-452EE986DA11}"/>
                </a:ext>
              </a:extLst>
            </p:cNvPr>
            <p:cNvSpPr>
              <a:spLocks/>
            </p:cNvSpPr>
            <p:nvPr/>
          </p:nvSpPr>
          <p:spPr bwMode="gray">
            <a:xfrm>
              <a:off x="10232064" y="3116520"/>
              <a:ext cx="79826" cy="132592"/>
            </a:xfrm>
            <a:custGeom>
              <a:avLst/>
              <a:gdLst>
                <a:gd name="T0" fmla="*/ 13 w 31"/>
                <a:gd name="T1" fmla="*/ 4 h 51"/>
                <a:gd name="T2" fmla="*/ 23 w 31"/>
                <a:gd name="T3" fmla="*/ 15 h 51"/>
                <a:gd name="T4" fmla="*/ 27 w 31"/>
                <a:gd name="T5" fmla="*/ 21 h 51"/>
                <a:gd name="T6" fmla="*/ 28 w 31"/>
                <a:gd name="T7" fmla="*/ 28 h 51"/>
                <a:gd name="T8" fmla="*/ 30 w 31"/>
                <a:gd name="T9" fmla="*/ 29 h 51"/>
                <a:gd name="T10" fmla="*/ 31 w 31"/>
                <a:gd name="T11" fmla="*/ 35 h 51"/>
                <a:gd name="T12" fmla="*/ 31 w 31"/>
                <a:gd name="T13" fmla="*/ 37 h 51"/>
                <a:gd name="T14" fmla="*/ 30 w 31"/>
                <a:gd name="T15" fmla="*/ 39 h 51"/>
                <a:gd name="T16" fmla="*/ 29 w 31"/>
                <a:gd name="T17" fmla="*/ 40 h 51"/>
                <a:gd name="T18" fmla="*/ 26 w 31"/>
                <a:gd name="T19" fmla="*/ 40 h 51"/>
                <a:gd name="T20" fmla="*/ 25 w 31"/>
                <a:gd name="T21" fmla="*/ 42 h 51"/>
                <a:gd name="T22" fmla="*/ 22 w 31"/>
                <a:gd name="T23" fmla="*/ 41 h 51"/>
                <a:gd name="T24" fmla="*/ 23 w 31"/>
                <a:gd name="T25" fmla="*/ 44 h 51"/>
                <a:gd name="T26" fmla="*/ 22 w 31"/>
                <a:gd name="T27" fmla="*/ 45 h 51"/>
                <a:gd name="T28" fmla="*/ 21 w 31"/>
                <a:gd name="T29" fmla="*/ 43 h 51"/>
                <a:gd name="T30" fmla="*/ 20 w 31"/>
                <a:gd name="T31" fmla="*/ 44 h 51"/>
                <a:gd name="T32" fmla="*/ 21 w 31"/>
                <a:gd name="T33" fmla="*/ 46 h 51"/>
                <a:gd name="T34" fmla="*/ 19 w 31"/>
                <a:gd name="T35" fmla="*/ 44 h 51"/>
                <a:gd name="T36" fmla="*/ 20 w 31"/>
                <a:gd name="T37" fmla="*/ 47 h 51"/>
                <a:gd name="T38" fmla="*/ 19 w 31"/>
                <a:gd name="T39" fmla="*/ 49 h 51"/>
                <a:gd name="T40" fmla="*/ 18 w 31"/>
                <a:gd name="T41" fmla="*/ 46 h 51"/>
                <a:gd name="T42" fmla="*/ 16 w 31"/>
                <a:gd name="T43" fmla="*/ 47 h 51"/>
                <a:gd name="T44" fmla="*/ 15 w 31"/>
                <a:gd name="T45" fmla="*/ 49 h 51"/>
                <a:gd name="T46" fmla="*/ 14 w 31"/>
                <a:gd name="T47" fmla="*/ 51 h 51"/>
                <a:gd name="T48" fmla="*/ 13 w 31"/>
                <a:gd name="T49" fmla="*/ 48 h 51"/>
                <a:gd name="T50" fmla="*/ 11 w 31"/>
                <a:gd name="T51" fmla="*/ 50 h 51"/>
                <a:gd name="T52" fmla="*/ 12 w 31"/>
                <a:gd name="T53" fmla="*/ 48 h 51"/>
                <a:gd name="T54" fmla="*/ 12 w 31"/>
                <a:gd name="T55" fmla="*/ 46 h 51"/>
                <a:gd name="T56" fmla="*/ 12 w 31"/>
                <a:gd name="T57" fmla="*/ 44 h 51"/>
                <a:gd name="T58" fmla="*/ 10 w 31"/>
                <a:gd name="T59" fmla="*/ 43 h 51"/>
                <a:gd name="T60" fmla="*/ 9 w 31"/>
                <a:gd name="T61" fmla="*/ 42 h 51"/>
                <a:gd name="T62" fmla="*/ 9 w 31"/>
                <a:gd name="T63" fmla="*/ 40 h 51"/>
                <a:gd name="T64" fmla="*/ 10 w 31"/>
                <a:gd name="T65" fmla="*/ 36 h 51"/>
                <a:gd name="T66" fmla="*/ 10 w 31"/>
                <a:gd name="T67" fmla="*/ 34 h 51"/>
                <a:gd name="T68" fmla="*/ 9 w 31"/>
                <a:gd name="T69" fmla="*/ 32 h 51"/>
                <a:gd name="T70" fmla="*/ 9 w 31"/>
                <a:gd name="T71" fmla="*/ 31 h 51"/>
                <a:gd name="T72" fmla="*/ 7 w 31"/>
                <a:gd name="T73" fmla="*/ 30 h 51"/>
                <a:gd name="T74" fmla="*/ 6 w 31"/>
                <a:gd name="T75" fmla="*/ 26 h 51"/>
                <a:gd name="T76" fmla="*/ 5 w 31"/>
                <a:gd name="T77" fmla="*/ 24 h 51"/>
                <a:gd name="T78" fmla="*/ 3 w 31"/>
                <a:gd name="T79" fmla="*/ 25 h 51"/>
                <a:gd name="T80" fmla="*/ 2 w 31"/>
                <a:gd name="T81" fmla="*/ 22 h 51"/>
                <a:gd name="T82" fmla="*/ 4 w 31"/>
                <a:gd name="T83" fmla="*/ 22 h 51"/>
                <a:gd name="T84" fmla="*/ 6 w 31"/>
                <a:gd name="T85" fmla="*/ 21 h 51"/>
                <a:gd name="T86" fmla="*/ 7 w 31"/>
                <a:gd name="T87" fmla="*/ 21 h 51"/>
                <a:gd name="T88" fmla="*/ 6 w 31"/>
                <a:gd name="T89" fmla="*/ 19 h 51"/>
                <a:gd name="T90" fmla="*/ 4 w 31"/>
                <a:gd name="T91" fmla="*/ 19 h 51"/>
                <a:gd name="T92" fmla="*/ 5 w 31"/>
                <a:gd name="T93" fmla="*/ 17 h 51"/>
                <a:gd name="T94" fmla="*/ 3 w 31"/>
                <a:gd name="T95" fmla="*/ 14 h 51"/>
                <a:gd name="T96" fmla="*/ 1 w 31"/>
                <a:gd name="T97" fmla="*/ 14 h 51"/>
                <a:gd name="T98" fmla="*/ 1 w 31"/>
                <a:gd name="T99" fmla="*/ 11 h 51"/>
                <a:gd name="T100" fmla="*/ 2 w 31"/>
                <a:gd name="T101" fmla="*/ 12 h 51"/>
                <a:gd name="T102" fmla="*/ 3 w 31"/>
                <a:gd name="T103" fmla="*/ 5 h 51"/>
                <a:gd name="T104" fmla="*/ 10 w 31"/>
                <a:gd name="T105" fmla="*/ 4 h 51"/>
                <a:gd name="T106" fmla="*/ 11 w 31"/>
                <a:gd name="T10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 h="51">
                  <a:moveTo>
                    <a:pt x="11" y="0"/>
                  </a:moveTo>
                  <a:cubicBezTo>
                    <a:pt x="11" y="1"/>
                    <a:pt x="12" y="3"/>
                    <a:pt x="13" y="4"/>
                  </a:cubicBezTo>
                  <a:cubicBezTo>
                    <a:pt x="14" y="5"/>
                    <a:pt x="18" y="8"/>
                    <a:pt x="19" y="10"/>
                  </a:cubicBezTo>
                  <a:cubicBezTo>
                    <a:pt x="20" y="11"/>
                    <a:pt x="22" y="14"/>
                    <a:pt x="23" y="15"/>
                  </a:cubicBezTo>
                  <a:cubicBezTo>
                    <a:pt x="24" y="16"/>
                    <a:pt x="25" y="18"/>
                    <a:pt x="26" y="19"/>
                  </a:cubicBezTo>
                  <a:cubicBezTo>
                    <a:pt x="27" y="20"/>
                    <a:pt x="27" y="21"/>
                    <a:pt x="27" y="21"/>
                  </a:cubicBezTo>
                  <a:cubicBezTo>
                    <a:pt x="27" y="22"/>
                    <a:pt x="27" y="23"/>
                    <a:pt x="27" y="24"/>
                  </a:cubicBezTo>
                  <a:cubicBezTo>
                    <a:pt x="28" y="25"/>
                    <a:pt x="28" y="27"/>
                    <a:pt x="28" y="28"/>
                  </a:cubicBezTo>
                  <a:cubicBezTo>
                    <a:pt x="29" y="29"/>
                    <a:pt x="29" y="30"/>
                    <a:pt x="29" y="29"/>
                  </a:cubicBezTo>
                  <a:cubicBezTo>
                    <a:pt x="30" y="29"/>
                    <a:pt x="30" y="28"/>
                    <a:pt x="30" y="29"/>
                  </a:cubicBezTo>
                  <a:cubicBezTo>
                    <a:pt x="31" y="30"/>
                    <a:pt x="31" y="32"/>
                    <a:pt x="31" y="33"/>
                  </a:cubicBezTo>
                  <a:cubicBezTo>
                    <a:pt x="31" y="34"/>
                    <a:pt x="31" y="35"/>
                    <a:pt x="31" y="35"/>
                  </a:cubicBezTo>
                  <a:cubicBezTo>
                    <a:pt x="31" y="35"/>
                    <a:pt x="30" y="34"/>
                    <a:pt x="30" y="35"/>
                  </a:cubicBezTo>
                  <a:cubicBezTo>
                    <a:pt x="30" y="36"/>
                    <a:pt x="31" y="36"/>
                    <a:pt x="31" y="37"/>
                  </a:cubicBezTo>
                  <a:cubicBezTo>
                    <a:pt x="31" y="37"/>
                    <a:pt x="31" y="37"/>
                    <a:pt x="31" y="38"/>
                  </a:cubicBezTo>
                  <a:cubicBezTo>
                    <a:pt x="31" y="38"/>
                    <a:pt x="31" y="39"/>
                    <a:pt x="30" y="39"/>
                  </a:cubicBezTo>
                  <a:cubicBezTo>
                    <a:pt x="30" y="40"/>
                    <a:pt x="29" y="41"/>
                    <a:pt x="29" y="41"/>
                  </a:cubicBezTo>
                  <a:cubicBezTo>
                    <a:pt x="29" y="40"/>
                    <a:pt x="29" y="39"/>
                    <a:pt x="29" y="40"/>
                  </a:cubicBezTo>
                  <a:cubicBezTo>
                    <a:pt x="28" y="40"/>
                    <a:pt x="28" y="41"/>
                    <a:pt x="28" y="40"/>
                  </a:cubicBezTo>
                  <a:cubicBezTo>
                    <a:pt x="27" y="40"/>
                    <a:pt x="27" y="40"/>
                    <a:pt x="26" y="40"/>
                  </a:cubicBezTo>
                  <a:cubicBezTo>
                    <a:pt x="26" y="39"/>
                    <a:pt x="26" y="41"/>
                    <a:pt x="26" y="41"/>
                  </a:cubicBezTo>
                  <a:cubicBezTo>
                    <a:pt x="25" y="40"/>
                    <a:pt x="25" y="41"/>
                    <a:pt x="25" y="42"/>
                  </a:cubicBezTo>
                  <a:cubicBezTo>
                    <a:pt x="25" y="43"/>
                    <a:pt x="23" y="43"/>
                    <a:pt x="23" y="43"/>
                  </a:cubicBezTo>
                  <a:cubicBezTo>
                    <a:pt x="23" y="42"/>
                    <a:pt x="23" y="41"/>
                    <a:pt x="22" y="41"/>
                  </a:cubicBezTo>
                  <a:cubicBezTo>
                    <a:pt x="22" y="42"/>
                    <a:pt x="22" y="42"/>
                    <a:pt x="22" y="43"/>
                  </a:cubicBezTo>
                  <a:cubicBezTo>
                    <a:pt x="21" y="43"/>
                    <a:pt x="22" y="43"/>
                    <a:pt x="23" y="44"/>
                  </a:cubicBezTo>
                  <a:cubicBezTo>
                    <a:pt x="23" y="44"/>
                    <a:pt x="24" y="44"/>
                    <a:pt x="24" y="44"/>
                  </a:cubicBezTo>
                  <a:cubicBezTo>
                    <a:pt x="24" y="45"/>
                    <a:pt x="23" y="45"/>
                    <a:pt x="22" y="45"/>
                  </a:cubicBezTo>
                  <a:cubicBezTo>
                    <a:pt x="22" y="45"/>
                    <a:pt x="21" y="44"/>
                    <a:pt x="22" y="44"/>
                  </a:cubicBezTo>
                  <a:cubicBezTo>
                    <a:pt x="22" y="43"/>
                    <a:pt x="22" y="43"/>
                    <a:pt x="21" y="43"/>
                  </a:cubicBezTo>
                  <a:cubicBezTo>
                    <a:pt x="21" y="42"/>
                    <a:pt x="20" y="43"/>
                    <a:pt x="20" y="43"/>
                  </a:cubicBezTo>
                  <a:cubicBezTo>
                    <a:pt x="20" y="44"/>
                    <a:pt x="20" y="44"/>
                    <a:pt x="20" y="44"/>
                  </a:cubicBezTo>
                  <a:cubicBezTo>
                    <a:pt x="21" y="44"/>
                    <a:pt x="21" y="45"/>
                    <a:pt x="21" y="45"/>
                  </a:cubicBezTo>
                  <a:cubicBezTo>
                    <a:pt x="21" y="45"/>
                    <a:pt x="21" y="46"/>
                    <a:pt x="21" y="46"/>
                  </a:cubicBezTo>
                  <a:cubicBezTo>
                    <a:pt x="20" y="46"/>
                    <a:pt x="20" y="46"/>
                    <a:pt x="20" y="45"/>
                  </a:cubicBezTo>
                  <a:cubicBezTo>
                    <a:pt x="19" y="44"/>
                    <a:pt x="19" y="44"/>
                    <a:pt x="19" y="44"/>
                  </a:cubicBezTo>
                  <a:cubicBezTo>
                    <a:pt x="19" y="44"/>
                    <a:pt x="18" y="45"/>
                    <a:pt x="19" y="45"/>
                  </a:cubicBezTo>
                  <a:cubicBezTo>
                    <a:pt x="19" y="46"/>
                    <a:pt x="20" y="46"/>
                    <a:pt x="20" y="47"/>
                  </a:cubicBezTo>
                  <a:cubicBezTo>
                    <a:pt x="20" y="47"/>
                    <a:pt x="19" y="47"/>
                    <a:pt x="19" y="48"/>
                  </a:cubicBezTo>
                  <a:cubicBezTo>
                    <a:pt x="19" y="48"/>
                    <a:pt x="19" y="49"/>
                    <a:pt x="19" y="49"/>
                  </a:cubicBezTo>
                  <a:cubicBezTo>
                    <a:pt x="19" y="48"/>
                    <a:pt x="18" y="48"/>
                    <a:pt x="18" y="47"/>
                  </a:cubicBezTo>
                  <a:cubicBezTo>
                    <a:pt x="18" y="47"/>
                    <a:pt x="18" y="47"/>
                    <a:pt x="18" y="46"/>
                  </a:cubicBezTo>
                  <a:cubicBezTo>
                    <a:pt x="18" y="45"/>
                    <a:pt x="18" y="45"/>
                    <a:pt x="18" y="45"/>
                  </a:cubicBezTo>
                  <a:cubicBezTo>
                    <a:pt x="17" y="45"/>
                    <a:pt x="17" y="47"/>
                    <a:pt x="16" y="47"/>
                  </a:cubicBezTo>
                  <a:cubicBezTo>
                    <a:pt x="16" y="48"/>
                    <a:pt x="16" y="48"/>
                    <a:pt x="16" y="49"/>
                  </a:cubicBezTo>
                  <a:cubicBezTo>
                    <a:pt x="16" y="50"/>
                    <a:pt x="16" y="49"/>
                    <a:pt x="15" y="49"/>
                  </a:cubicBezTo>
                  <a:cubicBezTo>
                    <a:pt x="15" y="48"/>
                    <a:pt x="15" y="48"/>
                    <a:pt x="15" y="48"/>
                  </a:cubicBezTo>
                  <a:cubicBezTo>
                    <a:pt x="14" y="49"/>
                    <a:pt x="14" y="51"/>
                    <a:pt x="14" y="51"/>
                  </a:cubicBezTo>
                  <a:cubicBezTo>
                    <a:pt x="14" y="51"/>
                    <a:pt x="13" y="50"/>
                    <a:pt x="13" y="49"/>
                  </a:cubicBezTo>
                  <a:cubicBezTo>
                    <a:pt x="13" y="48"/>
                    <a:pt x="13" y="48"/>
                    <a:pt x="13" y="48"/>
                  </a:cubicBezTo>
                  <a:cubicBezTo>
                    <a:pt x="12" y="48"/>
                    <a:pt x="12" y="48"/>
                    <a:pt x="12" y="49"/>
                  </a:cubicBezTo>
                  <a:cubicBezTo>
                    <a:pt x="12" y="50"/>
                    <a:pt x="11" y="51"/>
                    <a:pt x="11" y="50"/>
                  </a:cubicBezTo>
                  <a:cubicBezTo>
                    <a:pt x="10" y="50"/>
                    <a:pt x="10" y="49"/>
                    <a:pt x="11" y="49"/>
                  </a:cubicBezTo>
                  <a:cubicBezTo>
                    <a:pt x="11" y="48"/>
                    <a:pt x="11" y="49"/>
                    <a:pt x="12" y="48"/>
                  </a:cubicBezTo>
                  <a:cubicBezTo>
                    <a:pt x="12" y="48"/>
                    <a:pt x="12" y="48"/>
                    <a:pt x="12" y="48"/>
                  </a:cubicBezTo>
                  <a:cubicBezTo>
                    <a:pt x="12" y="47"/>
                    <a:pt x="13" y="47"/>
                    <a:pt x="12" y="46"/>
                  </a:cubicBezTo>
                  <a:cubicBezTo>
                    <a:pt x="12" y="46"/>
                    <a:pt x="12" y="46"/>
                    <a:pt x="12" y="45"/>
                  </a:cubicBezTo>
                  <a:cubicBezTo>
                    <a:pt x="13" y="45"/>
                    <a:pt x="13" y="44"/>
                    <a:pt x="12" y="44"/>
                  </a:cubicBezTo>
                  <a:cubicBezTo>
                    <a:pt x="12" y="45"/>
                    <a:pt x="11" y="45"/>
                    <a:pt x="11" y="45"/>
                  </a:cubicBezTo>
                  <a:cubicBezTo>
                    <a:pt x="11" y="45"/>
                    <a:pt x="11" y="44"/>
                    <a:pt x="10" y="43"/>
                  </a:cubicBezTo>
                  <a:cubicBezTo>
                    <a:pt x="10" y="43"/>
                    <a:pt x="10" y="43"/>
                    <a:pt x="9" y="42"/>
                  </a:cubicBezTo>
                  <a:cubicBezTo>
                    <a:pt x="9" y="42"/>
                    <a:pt x="8" y="42"/>
                    <a:pt x="9" y="42"/>
                  </a:cubicBezTo>
                  <a:cubicBezTo>
                    <a:pt x="10" y="42"/>
                    <a:pt x="10" y="42"/>
                    <a:pt x="10" y="41"/>
                  </a:cubicBezTo>
                  <a:cubicBezTo>
                    <a:pt x="9" y="40"/>
                    <a:pt x="9" y="40"/>
                    <a:pt x="9" y="40"/>
                  </a:cubicBezTo>
                  <a:cubicBezTo>
                    <a:pt x="10" y="39"/>
                    <a:pt x="9" y="39"/>
                    <a:pt x="9" y="38"/>
                  </a:cubicBezTo>
                  <a:cubicBezTo>
                    <a:pt x="9" y="37"/>
                    <a:pt x="10" y="37"/>
                    <a:pt x="10" y="36"/>
                  </a:cubicBezTo>
                  <a:cubicBezTo>
                    <a:pt x="10" y="36"/>
                    <a:pt x="9" y="37"/>
                    <a:pt x="9" y="36"/>
                  </a:cubicBezTo>
                  <a:cubicBezTo>
                    <a:pt x="9" y="35"/>
                    <a:pt x="9" y="35"/>
                    <a:pt x="10" y="34"/>
                  </a:cubicBezTo>
                  <a:cubicBezTo>
                    <a:pt x="10" y="33"/>
                    <a:pt x="10" y="33"/>
                    <a:pt x="10" y="33"/>
                  </a:cubicBezTo>
                  <a:cubicBezTo>
                    <a:pt x="9" y="33"/>
                    <a:pt x="9" y="33"/>
                    <a:pt x="9" y="32"/>
                  </a:cubicBezTo>
                  <a:cubicBezTo>
                    <a:pt x="9" y="31"/>
                    <a:pt x="10" y="31"/>
                    <a:pt x="10" y="31"/>
                  </a:cubicBezTo>
                  <a:cubicBezTo>
                    <a:pt x="10" y="30"/>
                    <a:pt x="10" y="31"/>
                    <a:pt x="9" y="31"/>
                  </a:cubicBezTo>
                  <a:cubicBezTo>
                    <a:pt x="8" y="32"/>
                    <a:pt x="8" y="31"/>
                    <a:pt x="8" y="31"/>
                  </a:cubicBezTo>
                  <a:cubicBezTo>
                    <a:pt x="8" y="30"/>
                    <a:pt x="8" y="31"/>
                    <a:pt x="7" y="30"/>
                  </a:cubicBezTo>
                  <a:cubicBezTo>
                    <a:pt x="7" y="30"/>
                    <a:pt x="7" y="29"/>
                    <a:pt x="7" y="28"/>
                  </a:cubicBezTo>
                  <a:cubicBezTo>
                    <a:pt x="7" y="28"/>
                    <a:pt x="7" y="27"/>
                    <a:pt x="6" y="26"/>
                  </a:cubicBezTo>
                  <a:cubicBezTo>
                    <a:pt x="6" y="26"/>
                    <a:pt x="6" y="27"/>
                    <a:pt x="6" y="26"/>
                  </a:cubicBezTo>
                  <a:cubicBezTo>
                    <a:pt x="5" y="24"/>
                    <a:pt x="5" y="25"/>
                    <a:pt x="5" y="24"/>
                  </a:cubicBezTo>
                  <a:cubicBezTo>
                    <a:pt x="5" y="24"/>
                    <a:pt x="4" y="24"/>
                    <a:pt x="4" y="24"/>
                  </a:cubicBezTo>
                  <a:cubicBezTo>
                    <a:pt x="4" y="25"/>
                    <a:pt x="4" y="25"/>
                    <a:pt x="3" y="25"/>
                  </a:cubicBezTo>
                  <a:cubicBezTo>
                    <a:pt x="3" y="24"/>
                    <a:pt x="2" y="24"/>
                    <a:pt x="2" y="23"/>
                  </a:cubicBezTo>
                  <a:cubicBezTo>
                    <a:pt x="2" y="23"/>
                    <a:pt x="2" y="23"/>
                    <a:pt x="2" y="22"/>
                  </a:cubicBezTo>
                  <a:cubicBezTo>
                    <a:pt x="3" y="22"/>
                    <a:pt x="2" y="21"/>
                    <a:pt x="3" y="21"/>
                  </a:cubicBezTo>
                  <a:cubicBezTo>
                    <a:pt x="3" y="21"/>
                    <a:pt x="4" y="22"/>
                    <a:pt x="4" y="22"/>
                  </a:cubicBezTo>
                  <a:cubicBezTo>
                    <a:pt x="4" y="21"/>
                    <a:pt x="4" y="21"/>
                    <a:pt x="4" y="20"/>
                  </a:cubicBezTo>
                  <a:cubicBezTo>
                    <a:pt x="5" y="20"/>
                    <a:pt x="5" y="21"/>
                    <a:pt x="6" y="21"/>
                  </a:cubicBezTo>
                  <a:cubicBezTo>
                    <a:pt x="6" y="21"/>
                    <a:pt x="7" y="23"/>
                    <a:pt x="7" y="23"/>
                  </a:cubicBezTo>
                  <a:cubicBezTo>
                    <a:pt x="7" y="22"/>
                    <a:pt x="7" y="22"/>
                    <a:pt x="7" y="21"/>
                  </a:cubicBezTo>
                  <a:cubicBezTo>
                    <a:pt x="8" y="21"/>
                    <a:pt x="7" y="21"/>
                    <a:pt x="7" y="21"/>
                  </a:cubicBezTo>
                  <a:cubicBezTo>
                    <a:pt x="6" y="20"/>
                    <a:pt x="6" y="20"/>
                    <a:pt x="6" y="19"/>
                  </a:cubicBezTo>
                  <a:cubicBezTo>
                    <a:pt x="6" y="19"/>
                    <a:pt x="5" y="20"/>
                    <a:pt x="5" y="19"/>
                  </a:cubicBezTo>
                  <a:cubicBezTo>
                    <a:pt x="5" y="19"/>
                    <a:pt x="5" y="19"/>
                    <a:pt x="4" y="19"/>
                  </a:cubicBezTo>
                  <a:cubicBezTo>
                    <a:pt x="4" y="18"/>
                    <a:pt x="4" y="18"/>
                    <a:pt x="5" y="17"/>
                  </a:cubicBezTo>
                  <a:cubicBezTo>
                    <a:pt x="6" y="17"/>
                    <a:pt x="5" y="17"/>
                    <a:pt x="5" y="17"/>
                  </a:cubicBezTo>
                  <a:cubicBezTo>
                    <a:pt x="4" y="16"/>
                    <a:pt x="4" y="16"/>
                    <a:pt x="3" y="16"/>
                  </a:cubicBezTo>
                  <a:cubicBezTo>
                    <a:pt x="3" y="16"/>
                    <a:pt x="3" y="15"/>
                    <a:pt x="3" y="14"/>
                  </a:cubicBezTo>
                  <a:cubicBezTo>
                    <a:pt x="3" y="14"/>
                    <a:pt x="2" y="14"/>
                    <a:pt x="2" y="14"/>
                  </a:cubicBezTo>
                  <a:cubicBezTo>
                    <a:pt x="2" y="14"/>
                    <a:pt x="2" y="14"/>
                    <a:pt x="1" y="14"/>
                  </a:cubicBezTo>
                  <a:cubicBezTo>
                    <a:pt x="0" y="14"/>
                    <a:pt x="0" y="13"/>
                    <a:pt x="0" y="12"/>
                  </a:cubicBezTo>
                  <a:cubicBezTo>
                    <a:pt x="0" y="12"/>
                    <a:pt x="1" y="11"/>
                    <a:pt x="1" y="11"/>
                  </a:cubicBezTo>
                  <a:cubicBezTo>
                    <a:pt x="1" y="12"/>
                    <a:pt x="1" y="12"/>
                    <a:pt x="1" y="12"/>
                  </a:cubicBezTo>
                  <a:cubicBezTo>
                    <a:pt x="2" y="11"/>
                    <a:pt x="3" y="13"/>
                    <a:pt x="2" y="12"/>
                  </a:cubicBezTo>
                  <a:cubicBezTo>
                    <a:pt x="2" y="11"/>
                    <a:pt x="2" y="10"/>
                    <a:pt x="2" y="9"/>
                  </a:cubicBezTo>
                  <a:cubicBezTo>
                    <a:pt x="2" y="8"/>
                    <a:pt x="3" y="6"/>
                    <a:pt x="3" y="5"/>
                  </a:cubicBezTo>
                  <a:cubicBezTo>
                    <a:pt x="4" y="4"/>
                    <a:pt x="6" y="5"/>
                    <a:pt x="7" y="5"/>
                  </a:cubicBezTo>
                  <a:cubicBezTo>
                    <a:pt x="8" y="4"/>
                    <a:pt x="8" y="5"/>
                    <a:pt x="10" y="4"/>
                  </a:cubicBezTo>
                  <a:cubicBezTo>
                    <a:pt x="11" y="4"/>
                    <a:pt x="11" y="3"/>
                    <a:pt x="11" y="2"/>
                  </a:cubicBezTo>
                  <a:cubicBezTo>
                    <a:pt x="11" y="1"/>
                    <a:pt x="11" y="1"/>
                    <a:pt x="11" y="0"/>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75" name="Freeform 956">
              <a:extLst>
                <a:ext uri="{FF2B5EF4-FFF2-40B4-BE49-F238E27FC236}">
                  <a16:creationId xmlns:a16="http://schemas.microsoft.com/office/drawing/2014/main" id="{DF33216A-AC12-4AE9-B2AD-EE66721EF553}"/>
                </a:ext>
              </a:extLst>
            </p:cNvPr>
            <p:cNvSpPr>
              <a:spLocks/>
            </p:cNvSpPr>
            <p:nvPr/>
          </p:nvSpPr>
          <p:spPr bwMode="gray">
            <a:xfrm>
              <a:off x="10299713" y="3226111"/>
              <a:ext cx="6765" cy="8118"/>
            </a:xfrm>
            <a:custGeom>
              <a:avLst/>
              <a:gdLst>
                <a:gd name="T0" fmla="*/ 2 w 3"/>
                <a:gd name="T1" fmla="*/ 0 h 3"/>
                <a:gd name="T2" fmla="*/ 1 w 3"/>
                <a:gd name="T3" fmla="*/ 1 h 3"/>
                <a:gd name="T4" fmla="*/ 2 w 3"/>
                <a:gd name="T5" fmla="*/ 2 h 3"/>
                <a:gd name="T6" fmla="*/ 2 w 3"/>
                <a:gd name="T7" fmla="*/ 0 h 3"/>
              </a:gdLst>
              <a:ahLst/>
              <a:cxnLst>
                <a:cxn ang="0">
                  <a:pos x="T0" y="T1"/>
                </a:cxn>
                <a:cxn ang="0">
                  <a:pos x="T2" y="T3"/>
                </a:cxn>
                <a:cxn ang="0">
                  <a:pos x="T4" y="T5"/>
                </a:cxn>
                <a:cxn ang="0">
                  <a:pos x="T6" y="T7"/>
                </a:cxn>
              </a:cxnLst>
              <a:rect l="0" t="0" r="r" b="b"/>
              <a:pathLst>
                <a:path w="3" h="3">
                  <a:moveTo>
                    <a:pt x="2" y="0"/>
                  </a:moveTo>
                  <a:cubicBezTo>
                    <a:pt x="1" y="0"/>
                    <a:pt x="0" y="1"/>
                    <a:pt x="1" y="1"/>
                  </a:cubicBezTo>
                  <a:cubicBezTo>
                    <a:pt x="1" y="2"/>
                    <a:pt x="2" y="3"/>
                    <a:pt x="2" y="2"/>
                  </a:cubicBezTo>
                  <a:cubicBezTo>
                    <a:pt x="3" y="2"/>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76" name="Freeform 957">
              <a:extLst>
                <a:ext uri="{FF2B5EF4-FFF2-40B4-BE49-F238E27FC236}">
                  <a16:creationId xmlns:a16="http://schemas.microsoft.com/office/drawing/2014/main" id="{68A5E0F1-A0A6-4F03-A627-BCDEFDD0D274}"/>
                </a:ext>
              </a:extLst>
            </p:cNvPr>
            <p:cNvSpPr>
              <a:spLocks/>
            </p:cNvSpPr>
            <p:nvPr/>
          </p:nvSpPr>
          <p:spPr bwMode="gray">
            <a:xfrm>
              <a:off x="10268594" y="3269407"/>
              <a:ext cx="14883" cy="13530"/>
            </a:xfrm>
            <a:custGeom>
              <a:avLst/>
              <a:gdLst>
                <a:gd name="T0" fmla="*/ 6 w 6"/>
                <a:gd name="T1" fmla="*/ 1 h 5"/>
                <a:gd name="T2" fmla="*/ 3 w 6"/>
                <a:gd name="T3" fmla="*/ 1 h 5"/>
                <a:gd name="T4" fmla="*/ 1 w 6"/>
                <a:gd name="T5" fmla="*/ 3 h 5"/>
                <a:gd name="T6" fmla="*/ 1 w 6"/>
                <a:gd name="T7" fmla="*/ 4 h 5"/>
                <a:gd name="T8" fmla="*/ 3 w 6"/>
                <a:gd name="T9" fmla="*/ 4 h 5"/>
                <a:gd name="T10" fmla="*/ 5 w 6"/>
                <a:gd name="T11" fmla="*/ 3 h 5"/>
                <a:gd name="T12" fmla="*/ 6 w 6"/>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1"/>
                  </a:moveTo>
                  <a:cubicBezTo>
                    <a:pt x="5" y="0"/>
                    <a:pt x="5" y="0"/>
                    <a:pt x="3" y="1"/>
                  </a:cubicBezTo>
                  <a:cubicBezTo>
                    <a:pt x="2" y="1"/>
                    <a:pt x="1" y="2"/>
                    <a:pt x="1" y="3"/>
                  </a:cubicBezTo>
                  <a:cubicBezTo>
                    <a:pt x="0" y="3"/>
                    <a:pt x="0" y="4"/>
                    <a:pt x="1" y="4"/>
                  </a:cubicBezTo>
                  <a:cubicBezTo>
                    <a:pt x="2" y="5"/>
                    <a:pt x="2" y="4"/>
                    <a:pt x="3" y="4"/>
                  </a:cubicBezTo>
                  <a:cubicBezTo>
                    <a:pt x="4" y="4"/>
                    <a:pt x="5" y="4"/>
                    <a:pt x="5" y="3"/>
                  </a:cubicBezTo>
                  <a:cubicBezTo>
                    <a:pt x="6" y="2"/>
                    <a:pt x="6" y="2"/>
                    <a:pt x="6"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77" name="Freeform 958">
              <a:extLst>
                <a:ext uri="{FF2B5EF4-FFF2-40B4-BE49-F238E27FC236}">
                  <a16:creationId xmlns:a16="http://schemas.microsoft.com/office/drawing/2014/main" id="{DBBDEC0A-5558-4A91-A739-F03DB2336660}"/>
                </a:ext>
              </a:extLst>
            </p:cNvPr>
            <p:cNvSpPr>
              <a:spLocks/>
            </p:cNvSpPr>
            <p:nvPr/>
          </p:nvSpPr>
          <p:spPr bwMode="gray">
            <a:xfrm>
              <a:off x="10215828" y="3368175"/>
              <a:ext cx="2706"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78" name="Freeform 959">
              <a:extLst>
                <a:ext uri="{FF2B5EF4-FFF2-40B4-BE49-F238E27FC236}">
                  <a16:creationId xmlns:a16="http://schemas.microsoft.com/office/drawing/2014/main" id="{F533AB20-179D-4B78-85DC-102FDEF29DB9}"/>
                </a:ext>
              </a:extLst>
            </p:cNvPr>
            <p:cNvSpPr>
              <a:spLocks/>
            </p:cNvSpPr>
            <p:nvPr/>
          </p:nvSpPr>
          <p:spPr bwMode="gray">
            <a:xfrm>
              <a:off x="10213123" y="3370881"/>
              <a:ext cx="2706" cy="5412"/>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1" y="2"/>
                    <a:pt x="1" y="2"/>
                    <a:pt x="1" y="2"/>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79" name="Freeform 960">
              <a:extLst>
                <a:ext uri="{FF2B5EF4-FFF2-40B4-BE49-F238E27FC236}">
                  <a16:creationId xmlns:a16="http://schemas.microsoft.com/office/drawing/2014/main" id="{704A20D0-AD3C-470D-A91C-197BF424A696}"/>
                </a:ext>
              </a:extLst>
            </p:cNvPr>
            <p:cNvSpPr>
              <a:spLocks/>
            </p:cNvSpPr>
            <p:nvPr/>
          </p:nvSpPr>
          <p:spPr bwMode="gray">
            <a:xfrm>
              <a:off x="10213123" y="3378999"/>
              <a:ext cx="8118" cy="5412"/>
            </a:xfrm>
            <a:custGeom>
              <a:avLst/>
              <a:gdLst>
                <a:gd name="T0" fmla="*/ 0 w 3"/>
                <a:gd name="T1" fmla="*/ 0 h 2"/>
                <a:gd name="T2" fmla="*/ 0 w 3"/>
                <a:gd name="T3" fmla="*/ 1 h 2"/>
                <a:gd name="T4" fmla="*/ 1 w 3"/>
                <a:gd name="T5" fmla="*/ 2 h 2"/>
                <a:gd name="T6" fmla="*/ 2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0"/>
                    <a:pt x="0" y="0"/>
                    <a:pt x="0" y="1"/>
                  </a:cubicBezTo>
                  <a:cubicBezTo>
                    <a:pt x="0" y="1"/>
                    <a:pt x="1" y="1"/>
                    <a:pt x="1" y="2"/>
                  </a:cubicBezTo>
                  <a:cubicBezTo>
                    <a:pt x="2" y="2"/>
                    <a:pt x="3" y="1"/>
                    <a:pt x="2" y="1"/>
                  </a:cubicBezTo>
                  <a:cubicBezTo>
                    <a:pt x="2"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80" name="Freeform 961">
              <a:extLst>
                <a:ext uri="{FF2B5EF4-FFF2-40B4-BE49-F238E27FC236}">
                  <a16:creationId xmlns:a16="http://schemas.microsoft.com/office/drawing/2014/main" id="{0A84CE9C-CF39-47A5-AE29-43117569FBE3}"/>
                </a:ext>
              </a:extLst>
            </p:cNvPr>
            <p:cNvSpPr>
              <a:spLocks/>
            </p:cNvSpPr>
            <p:nvPr/>
          </p:nvSpPr>
          <p:spPr bwMode="gray">
            <a:xfrm>
              <a:off x="10218534" y="3384410"/>
              <a:ext cx="5412" cy="270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0"/>
                    <a:pt x="1" y="1"/>
                  </a:cubicBezTo>
                  <a:cubicBezTo>
                    <a:pt x="1" y="1"/>
                    <a:pt x="2"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81" name="Freeform 962">
              <a:extLst>
                <a:ext uri="{FF2B5EF4-FFF2-40B4-BE49-F238E27FC236}">
                  <a16:creationId xmlns:a16="http://schemas.microsoft.com/office/drawing/2014/main" id="{651E0AF7-FAFF-4A8C-83F6-DCD47457C407}"/>
                </a:ext>
              </a:extLst>
            </p:cNvPr>
            <p:cNvSpPr>
              <a:spLocks/>
            </p:cNvSpPr>
            <p:nvPr/>
          </p:nvSpPr>
          <p:spPr bwMode="gray">
            <a:xfrm>
              <a:off x="10215828" y="3388469"/>
              <a:ext cx="5412" cy="2706"/>
            </a:xfrm>
            <a:custGeom>
              <a:avLst/>
              <a:gdLst>
                <a:gd name="T0" fmla="*/ 1 w 2"/>
                <a:gd name="T1" fmla="*/ 0 h 1"/>
                <a:gd name="T2" fmla="*/ 0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0" y="1"/>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82" name="Freeform 963">
              <a:extLst>
                <a:ext uri="{FF2B5EF4-FFF2-40B4-BE49-F238E27FC236}">
                  <a16:creationId xmlns:a16="http://schemas.microsoft.com/office/drawing/2014/main" id="{B82BA12D-8C1C-4BAA-A541-AABB0499F993}"/>
                </a:ext>
              </a:extLst>
            </p:cNvPr>
            <p:cNvSpPr>
              <a:spLocks/>
            </p:cNvSpPr>
            <p:nvPr/>
          </p:nvSpPr>
          <p:spPr bwMode="gray">
            <a:xfrm>
              <a:off x="10192827" y="3507531"/>
              <a:ext cx="5412" cy="8118"/>
            </a:xfrm>
            <a:custGeom>
              <a:avLst/>
              <a:gdLst>
                <a:gd name="T0" fmla="*/ 1 w 2"/>
                <a:gd name="T1" fmla="*/ 0 h 3"/>
                <a:gd name="T2" fmla="*/ 1 w 2"/>
                <a:gd name="T3" fmla="*/ 1 h 3"/>
                <a:gd name="T4" fmla="*/ 1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0" y="0"/>
                    <a:pt x="1" y="1"/>
                    <a:pt x="1" y="1"/>
                  </a:cubicBezTo>
                  <a:cubicBezTo>
                    <a:pt x="1" y="2"/>
                    <a:pt x="1" y="3"/>
                    <a:pt x="1" y="2"/>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83" name="Freeform 964">
              <a:extLst>
                <a:ext uri="{FF2B5EF4-FFF2-40B4-BE49-F238E27FC236}">
                  <a16:creationId xmlns:a16="http://schemas.microsoft.com/office/drawing/2014/main" id="{2FB00C4F-9962-451B-958F-A616526829C0}"/>
                </a:ext>
              </a:extLst>
            </p:cNvPr>
            <p:cNvSpPr>
              <a:spLocks/>
            </p:cNvSpPr>
            <p:nvPr/>
          </p:nvSpPr>
          <p:spPr bwMode="gray">
            <a:xfrm>
              <a:off x="10211769" y="3512943"/>
              <a:ext cx="32472" cy="93356"/>
            </a:xfrm>
            <a:custGeom>
              <a:avLst/>
              <a:gdLst>
                <a:gd name="T0" fmla="*/ 11 w 13"/>
                <a:gd name="T1" fmla="*/ 5 h 36"/>
                <a:gd name="T2" fmla="*/ 12 w 13"/>
                <a:gd name="T3" fmla="*/ 3 h 36"/>
                <a:gd name="T4" fmla="*/ 11 w 13"/>
                <a:gd name="T5" fmla="*/ 2 h 36"/>
                <a:gd name="T6" fmla="*/ 9 w 13"/>
                <a:gd name="T7" fmla="*/ 1 h 36"/>
                <a:gd name="T8" fmla="*/ 8 w 13"/>
                <a:gd name="T9" fmla="*/ 1 h 36"/>
                <a:gd name="T10" fmla="*/ 5 w 13"/>
                <a:gd name="T11" fmla="*/ 3 h 36"/>
                <a:gd name="T12" fmla="*/ 4 w 13"/>
                <a:gd name="T13" fmla="*/ 6 h 36"/>
                <a:gd name="T14" fmla="*/ 4 w 13"/>
                <a:gd name="T15" fmla="*/ 7 h 36"/>
                <a:gd name="T16" fmla="*/ 3 w 13"/>
                <a:gd name="T17" fmla="*/ 10 h 36"/>
                <a:gd name="T18" fmla="*/ 2 w 13"/>
                <a:gd name="T19" fmla="*/ 14 h 36"/>
                <a:gd name="T20" fmla="*/ 1 w 13"/>
                <a:gd name="T21" fmla="*/ 17 h 36"/>
                <a:gd name="T22" fmla="*/ 0 w 13"/>
                <a:gd name="T23" fmla="*/ 19 h 36"/>
                <a:gd name="T24" fmla="*/ 1 w 13"/>
                <a:gd name="T25" fmla="*/ 21 h 36"/>
                <a:gd name="T26" fmla="*/ 1 w 13"/>
                <a:gd name="T27" fmla="*/ 23 h 36"/>
                <a:gd name="T28" fmla="*/ 2 w 13"/>
                <a:gd name="T29" fmla="*/ 24 h 36"/>
                <a:gd name="T30" fmla="*/ 2 w 13"/>
                <a:gd name="T31" fmla="*/ 26 h 36"/>
                <a:gd name="T32" fmla="*/ 3 w 13"/>
                <a:gd name="T33" fmla="*/ 29 h 36"/>
                <a:gd name="T34" fmla="*/ 5 w 13"/>
                <a:gd name="T35" fmla="*/ 30 h 36"/>
                <a:gd name="T36" fmla="*/ 7 w 13"/>
                <a:gd name="T37" fmla="*/ 33 h 36"/>
                <a:gd name="T38" fmla="*/ 8 w 13"/>
                <a:gd name="T39" fmla="*/ 35 h 36"/>
                <a:gd name="T40" fmla="*/ 9 w 13"/>
                <a:gd name="T41" fmla="*/ 32 h 36"/>
                <a:gd name="T42" fmla="*/ 10 w 13"/>
                <a:gd name="T43" fmla="*/ 27 h 36"/>
                <a:gd name="T44" fmla="*/ 11 w 13"/>
                <a:gd name="T45" fmla="*/ 23 h 36"/>
                <a:gd name="T46" fmla="*/ 11 w 13"/>
                <a:gd name="T47" fmla="*/ 17 h 36"/>
                <a:gd name="T48" fmla="*/ 11 w 13"/>
                <a:gd name="T49" fmla="*/ 12 h 36"/>
                <a:gd name="T50" fmla="*/ 12 w 13"/>
                <a:gd name="T51" fmla="*/ 9 h 36"/>
                <a:gd name="T52" fmla="*/ 11 w 13"/>
                <a:gd name="T53" fmla="*/ 6 h 36"/>
                <a:gd name="T54" fmla="*/ 11 w 13"/>
                <a:gd name="T55"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36">
                  <a:moveTo>
                    <a:pt x="11" y="5"/>
                  </a:moveTo>
                  <a:cubicBezTo>
                    <a:pt x="12" y="5"/>
                    <a:pt x="13" y="4"/>
                    <a:pt x="12" y="3"/>
                  </a:cubicBezTo>
                  <a:cubicBezTo>
                    <a:pt x="12" y="3"/>
                    <a:pt x="11" y="2"/>
                    <a:pt x="11" y="2"/>
                  </a:cubicBezTo>
                  <a:cubicBezTo>
                    <a:pt x="10" y="2"/>
                    <a:pt x="10" y="2"/>
                    <a:pt x="9" y="1"/>
                  </a:cubicBezTo>
                  <a:cubicBezTo>
                    <a:pt x="8" y="1"/>
                    <a:pt x="9" y="0"/>
                    <a:pt x="8" y="1"/>
                  </a:cubicBezTo>
                  <a:cubicBezTo>
                    <a:pt x="7" y="2"/>
                    <a:pt x="6" y="3"/>
                    <a:pt x="5" y="3"/>
                  </a:cubicBezTo>
                  <a:cubicBezTo>
                    <a:pt x="5" y="3"/>
                    <a:pt x="5" y="5"/>
                    <a:pt x="4" y="6"/>
                  </a:cubicBezTo>
                  <a:cubicBezTo>
                    <a:pt x="4" y="6"/>
                    <a:pt x="4" y="7"/>
                    <a:pt x="4" y="7"/>
                  </a:cubicBezTo>
                  <a:cubicBezTo>
                    <a:pt x="3" y="8"/>
                    <a:pt x="3" y="9"/>
                    <a:pt x="3" y="10"/>
                  </a:cubicBezTo>
                  <a:cubicBezTo>
                    <a:pt x="2" y="11"/>
                    <a:pt x="2" y="13"/>
                    <a:pt x="2" y="14"/>
                  </a:cubicBezTo>
                  <a:cubicBezTo>
                    <a:pt x="1" y="15"/>
                    <a:pt x="1" y="15"/>
                    <a:pt x="1" y="17"/>
                  </a:cubicBezTo>
                  <a:cubicBezTo>
                    <a:pt x="1" y="18"/>
                    <a:pt x="0" y="18"/>
                    <a:pt x="0" y="19"/>
                  </a:cubicBezTo>
                  <a:cubicBezTo>
                    <a:pt x="1" y="19"/>
                    <a:pt x="1" y="20"/>
                    <a:pt x="1" y="21"/>
                  </a:cubicBezTo>
                  <a:cubicBezTo>
                    <a:pt x="1" y="22"/>
                    <a:pt x="1" y="22"/>
                    <a:pt x="1" y="23"/>
                  </a:cubicBezTo>
                  <a:cubicBezTo>
                    <a:pt x="1" y="23"/>
                    <a:pt x="1" y="24"/>
                    <a:pt x="2" y="24"/>
                  </a:cubicBezTo>
                  <a:cubicBezTo>
                    <a:pt x="2" y="25"/>
                    <a:pt x="2" y="25"/>
                    <a:pt x="2" y="26"/>
                  </a:cubicBezTo>
                  <a:cubicBezTo>
                    <a:pt x="2" y="27"/>
                    <a:pt x="3" y="28"/>
                    <a:pt x="3" y="29"/>
                  </a:cubicBezTo>
                  <a:cubicBezTo>
                    <a:pt x="4" y="29"/>
                    <a:pt x="4" y="30"/>
                    <a:pt x="5" y="30"/>
                  </a:cubicBezTo>
                  <a:cubicBezTo>
                    <a:pt x="6" y="31"/>
                    <a:pt x="6" y="32"/>
                    <a:pt x="7" y="33"/>
                  </a:cubicBezTo>
                  <a:cubicBezTo>
                    <a:pt x="8" y="34"/>
                    <a:pt x="7" y="36"/>
                    <a:pt x="8" y="35"/>
                  </a:cubicBezTo>
                  <a:cubicBezTo>
                    <a:pt x="9" y="35"/>
                    <a:pt x="9" y="34"/>
                    <a:pt x="9" y="32"/>
                  </a:cubicBezTo>
                  <a:cubicBezTo>
                    <a:pt x="8" y="31"/>
                    <a:pt x="9" y="29"/>
                    <a:pt x="10" y="27"/>
                  </a:cubicBezTo>
                  <a:cubicBezTo>
                    <a:pt x="11" y="26"/>
                    <a:pt x="11" y="24"/>
                    <a:pt x="11" y="23"/>
                  </a:cubicBezTo>
                  <a:cubicBezTo>
                    <a:pt x="11" y="22"/>
                    <a:pt x="11" y="19"/>
                    <a:pt x="11" y="17"/>
                  </a:cubicBezTo>
                  <a:cubicBezTo>
                    <a:pt x="11" y="15"/>
                    <a:pt x="11" y="13"/>
                    <a:pt x="11" y="12"/>
                  </a:cubicBezTo>
                  <a:cubicBezTo>
                    <a:pt x="12" y="11"/>
                    <a:pt x="12" y="11"/>
                    <a:pt x="12" y="9"/>
                  </a:cubicBezTo>
                  <a:cubicBezTo>
                    <a:pt x="12" y="8"/>
                    <a:pt x="11" y="7"/>
                    <a:pt x="11" y="6"/>
                  </a:cubicBezTo>
                  <a:cubicBezTo>
                    <a:pt x="11" y="5"/>
                    <a:pt x="11" y="6"/>
                    <a:pt x="11"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84" name="Freeform 965">
              <a:extLst>
                <a:ext uri="{FF2B5EF4-FFF2-40B4-BE49-F238E27FC236}">
                  <a16:creationId xmlns:a16="http://schemas.microsoft.com/office/drawing/2014/main" id="{6D66B9E9-0C48-46BD-B373-D2D467F4B1AE}"/>
                </a:ext>
              </a:extLst>
            </p:cNvPr>
            <p:cNvSpPr>
              <a:spLocks/>
            </p:cNvSpPr>
            <p:nvPr/>
          </p:nvSpPr>
          <p:spPr bwMode="gray">
            <a:xfrm>
              <a:off x="10232064" y="3694242"/>
              <a:ext cx="101474" cy="163711"/>
            </a:xfrm>
            <a:custGeom>
              <a:avLst/>
              <a:gdLst>
                <a:gd name="T0" fmla="*/ 5 w 39"/>
                <a:gd name="T1" fmla="*/ 24 h 63"/>
                <a:gd name="T2" fmla="*/ 4 w 39"/>
                <a:gd name="T3" fmla="*/ 19 h 63"/>
                <a:gd name="T4" fmla="*/ 4 w 39"/>
                <a:gd name="T5" fmla="*/ 13 h 63"/>
                <a:gd name="T6" fmla="*/ 4 w 39"/>
                <a:gd name="T7" fmla="*/ 8 h 63"/>
                <a:gd name="T8" fmla="*/ 4 w 39"/>
                <a:gd name="T9" fmla="*/ 2 h 63"/>
                <a:gd name="T10" fmla="*/ 6 w 39"/>
                <a:gd name="T11" fmla="*/ 0 h 63"/>
                <a:gd name="T12" fmla="*/ 10 w 39"/>
                <a:gd name="T13" fmla="*/ 1 h 63"/>
                <a:gd name="T14" fmla="*/ 13 w 39"/>
                <a:gd name="T15" fmla="*/ 5 h 63"/>
                <a:gd name="T16" fmla="*/ 16 w 39"/>
                <a:gd name="T17" fmla="*/ 3 h 63"/>
                <a:gd name="T18" fmla="*/ 17 w 39"/>
                <a:gd name="T19" fmla="*/ 1 h 63"/>
                <a:gd name="T20" fmla="*/ 17 w 39"/>
                <a:gd name="T21" fmla="*/ 6 h 63"/>
                <a:gd name="T22" fmla="*/ 19 w 39"/>
                <a:gd name="T23" fmla="*/ 13 h 63"/>
                <a:gd name="T24" fmla="*/ 21 w 39"/>
                <a:gd name="T25" fmla="*/ 15 h 63"/>
                <a:gd name="T26" fmla="*/ 20 w 39"/>
                <a:gd name="T27" fmla="*/ 20 h 63"/>
                <a:gd name="T28" fmla="*/ 19 w 39"/>
                <a:gd name="T29" fmla="*/ 26 h 63"/>
                <a:gd name="T30" fmla="*/ 19 w 39"/>
                <a:gd name="T31" fmla="*/ 25 h 63"/>
                <a:gd name="T32" fmla="*/ 15 w 39"/>
                <a:gd name="T33" fmla="*/ 29 h 63"/>
                <a:gd name="T34" fmla="*/ 14 w 39"/>
                <a:gd name="T35" fmla="*/ 34 h 63"/>
                <a:gd name="T36" fmla="*/ 16 w 39"/>
                <a:gd name="T37" fmla="*/ 38 h 63"/>
                <a:gd name="T38" fmla="*/ 17 w 39"/>
                <a:gd name="T39" fmla="*/ 41 h 63"/>
                <a:gd name="T40" fmla="*/ 19 w 39"/>
                <a:gd name="T41" fmla="*/ 47 h 63"/>
                <a:gd name="T42" fmla="*/ 22 w 39"/>
                <a:gd name="T43" fmla="*/ 47 h 63"/>
                <a:gd name="T44" fmla="*/ 21 w 39"/>
                <a:gd name="T45" fmla="*/ 46 h 63"/>
                <a:gd name="T46" fmla="*/ 23 w 39"/>
                <a:gd name="T47" fmla="*/ 46 h 63"/>
                <a:gd name="T48" fmla="*/ 27 w 39"/>
                <a:gd name="T49" fmla="*/ 44 h 63"/>
                <a:gd name="T50" fmla="*/ 29 w 39"/>
                <a:gd name="T51" fmla="*/ 50 h 63"/>
                <a:gd name="T52" fmla="*/ 30 w 39"/>
                <a:gd name="T53" fmla="*/ 47 h 63"/>
                <a:gd name="T54" fmla="*/ 33 w 39"/>
                <a:gd name="T55" fmla="*/ 48 h 63"/>
                <a:gd name="T56" fmla="*/ 36 w 39"/>
                <a:gd name="T57" fmla="*/ 50 h 63"/>
                <a:gd name="T58" fmla="*/ 33 w 39"/>
                <a:gd name="T59" fmla="*/ 51 h 63"/>
                <a:gd name="T60" fmla="*/ 36 w 39"/>
                <a:gd name="T61" fmla="*/ 55 h 63"/>
                <a:gd name="T62" fmla="*/ 35 w 39"/>
                <a:gd name="T63" fmla="*/ 55 h 63"/>
                <a:gd name="T64" fmla="*/ 37 w 39"/>
                <a:gd name="T65" fmla="*/ 57 h 63"/>
                <a:gd name="T66" fmla="*/ 39 w 39"/>
                <a:gd name="T67" fmla="*/ 61 h 63"/>
                <a:gd name="T68" fmla="*/ 36 w 39"/>
                <a:gd name="T69" fmla="*/ 60 h 63"/>
                <a:gd name="T70" fmla="*/ 37 w 39"/>
                <a:gd name="T71" fmla="*/ 58 h 63"/>
                <a:gd name="T72" fmla="*/ 35 w 39"/>
                <a:gd name="T73" fmla="*/ 59 h 63"/>
                <a:gd name="T74" fmla="*/ 32 w 39"/>
                <a:gd name="T75" fmla="*/ 58 h 63"/>
                <a:gd name="T76" fmla="*/ 31 w 39"/>
                <a:gd name="T77" fmla="*/ 55 h 63"/>
                <a:gd name="T78" fmla="*/ 28 w 39"/>
                <a:gd name="T79" fmla="*/ 52 h 63"/>
                <a:gd name="T80" fmla="*/ 26 w 39"/>
                <a:gd name="T81" fmla="*/ 50 h 63"/>
                <a:gd name="T82" fmla="*/ 24 w 39"/>
                <a:gd name="T83" fmla="*/ 49 h 63"/>
                <a:gd name="T84" fmla="*/ 27 w 39"/>
                <a:gd name="T85" fmla="*/ 55 h 63"/>
                <a:gd name="T86" fmla="*/ 24 w 39"/>
                <a:gd name="T87" fmla="*/ 53 h 63"/>
                <a:gd name="T88" fmla="*/ 20 w 39"/>
                <a:gd name="T89" fmla="*/ 49 h 63"/>
                <a:gd name="T90" fmla="*/ 17 w 39"/>
                <a:gd name="T91" fmla="*/ 50 h 63"/>
                <a:gd name="T92" fmla="*/ 14 w 39"/>
                <a:gd name="T93" fmla="*/ 52 h 63"/>
                <a:gd name="T94" fmla="*/ 12 w 39"/>
                <a:gd name="T95" fmla="*/ 51 h 63"/>
                <a:gd name="T96" fmla="*/ 12 w 39"/>
                <a:gd name="T97" fmla="*/ 49 h 63"/>
                <a:gd name="T98" fmla="*/ 10 w 39"/>
                <a:gd name="T99" fmla="*/ 50 h 63"/>
                <a:gd name="T100" fmla="*/ 11 w 39"/>
                <a:gd name="T101" fmla="*/ 45 h 63"/>
                <a:gd name="T102" fmla="*/ 10 w 39"/>
                <a:gd name="T103" fmla="*/ 40 h 63"/>
                <a:gd name="T104" fmla="*/ 8 w 39"/>
                <a:gd name="T105" fmla="*/ 41 h 63"/>
                <a:gd name="T106" fmla="*/ 7 w 39"/>
                <a:gd name="T107" fmla="*/ 43 h 63"/>
                <a:gd name="T108" fmla="*/ 6 w 39"/>
                <a:gd name="T109" fmla="*/ 40 h 63"/>
                <a:gd name="T110" fmla="*/ 5 w 39"/>
                <a:gd name="T111" fmla="*/ 40 h 63"/>
                <a:gd name="T112" fmla="*/ 3 w 39"/>
                <a:gd name="T113" fmla="*/ 35 h 63"/>
                <a:gd name="T114" fmla="*/ 2 w 39"/>
                <a:gd name="T115" fmla="*/ 30 h 63"/>
                <a:gd name="T116" fmla="*/ 1 w 39"/>
                <a:gd name="T117" fmla="*/ 27 h 63"/>
                <a:gd name="T118" fmla="*/ 3 w 39"/>
                <a:gd name="T119"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 h="63">
                  <a:moveTo>
                    <a:pt x="5" y="27"/>
                  </a:moveTo>
                  <a:cubicBezTo>
                    <a:pt x="6" y="26"/>
                    <a:pt x="6" y="25"/>
                    <a:pt x="5" y="24"/>
                  </a:cubicBezTo>
                  <a:cubicBezTo>
                    <a:pt x="5" y="24"/>
                    <a:pt x="5" y="22"/>
                    <a:pt x="5" y="22"/>
                  </a:cubicBezTo>
                  <a:cubicBezTo>
                    <a:pt x="5" y="21"/>
                    <a:pt x="4" y="20"/>
                    <a:pt x="4" y="19"/>
                  </a:cubicBezTo>
                  <a:cubicBezTo>
                    <a:pt x="5" y="18"/>
                    <a:pt x="5" y="18"/>
                    <a:pt x="5" y="17"/>
                  </a:cubicBezTo>
                  <a:cubicBezTo>
                    <a:pt x="5" y="16"/>
                    <a:pt x="4" y="14"/>
                    <a:pt x="4" y="13"/>
                  </a:cubicBezTo>
                  <a:cubicBezTo>
                    <a:pt x="4" y="12"/>
                    <a:pt x="4" y="12"/>
                    <a:pt x="4" y="11"/>
                  </a:cubicBezTo>
                  <a:cubicBezTo>
                    <a:pt x="3" y="10"/>
                    <a:pt x="4" y="9"/>
                    <a:pt x="4" y="8"/>
                  </a:cubicBezTo>
                  <a:cubicBezTo>
                    <a:pt x="4" y="7"/>
                    <a:pt x="4" y="6"/>
                    <a:pt x="4" y="5"/>
                  </a:cubicBezTo>
                  <a:cubicBezTo>
                    <a:pt x="4" y="4"/>
                    <a:pt x="4" y="4"/>
                    <a:pt x="4" y="2"/>
                  </a:cubicBezTo>
                  <a:cubicBezTo>
                    <a:pt x="4" y="1"/>
                    <a:pt x="5" y="1"/>
                    <a:pt x="5" y="1"/>
                  </a:cubicBezTo>
                  <a:cubicBezTo>
                    <a:pt x="6" y="1"/>
                    <a:pt x="5" y="0"/>
                    <a:pt x="6" y="0"/>
                  </a:cubicBezTo>
                  <a:cubicBezTo>
                    <a:pt x="6" y="0"/>
                    <a:pt x="7" y="1"/>
                    <a:pt x="8" y="0"/>
                  </a:cubicBezTo>
                  <a:cubicBezTo>
                    <a:pt x="9" y="0"/>
                    <a:pt x="9" y="0"/>
                    <a:pt x="10" y="1"/>
                  </a:cubicBezTo>
                  <a:cubicBezTo>
                    <a:pt x="10" y="1"/>
                    <a:pt x="12" y="2"/>
                    <a:pt x="12" y="3"/>
                  </a:cubicBezTo>
                  <a:cubicBezTo>
                    <a:pt x="12" y="4"/>
                    <a:pt x="13" y="5"/>
                    <a:pt x="13" y="5"/>
                  </a:cubicBezTo>
                  <a:cubicBezTo>
                    <a:pt x="13" y="4"/>
                    <a:pt x="12" y="3"/>
                    <a:pt x="13" y="3"/>
                  </a:cubicBezTo>
                  <a:cubicBezTo>
                    <a:pt x="14" y="3"/>
                    <a:pt x="15" y="4"/>
                    <a:pt x="16" y="3"/>
                  </a:cubicBezTo>
                  <a:cubicBezTo>
                    <a:pt x="16" y="2"/>
                    <a:pt x="16" y="1"/>
                    <a:pt x="16" y="1"/>
                  </a:cubicBezTo>
                  <a:cubicBezTo>
                    <a:pt x="16" y="0"/>
                    <a:pt x="17" y="0"/>
                    <a:pt x="17" y="1"/>
                  </a:cubicBezTo>
                  <a:cubicBezTo>
                    <a:pt x="18" y="2"/>
                    <a:pt x="18" y="3"/>
                    <a:pt x="18" y="3"/>
                  </a:cubicBezTo>
                  <a:cubicBezTo>
                    <a:pt x="17" y="4"/>
                    <a:pt x="17" y="4"/>
                    <a:pt x="17" y="6"/>
                  </a:cubicBezTo>
                  <a:cubicBezTo>
                    <a:pt x="17" y="7"/>
                    <a:pt x="17" y="9"/>
                    <a:pt x="17" y="10"/>
                  </a:cubicBezTo>
                  <a:cubicBezTo>
                    <a:pt x="18" y="12"/>
                    <a:pt x="18" y="12"/>
                    <a:pt x="19" y="13"/>
                  </a:cubicBezTo>
                  <a:cubicBezTo>
                    <a:pt x="20" y="13"/>
                    <a:pt x="20" y="13"/>
                    <a:pt x="20" y="14"/>
                  </a:cubicBezTo>
                  <a:cubicBezTo>
                    <a:pt x="20" y="15"/>
                    <a:pt x="20" y="15"/>
                    <a:pt x="21" y="15"/>
                  </a:cubicBezTo>
                  <a:cubicBezTo>
                    <a:pt x="21" y="15"/>
                    <a:pt x="21" y="15"/>
                    <a:pt x="21" y="16"/>
                  </a:cubicBezTo>
                  <a:cubicBezTo>
                    <a:pt x="21" y="18"/>
                    <a:pt x="21" y="19"/>
                    <a:pt x="20" y="20"/>
                  </a:cubicBezTo>
                  <a:cubicBezTo>
                    <a:pt x="19" y="21"/>
                    <a:pt x="19" y="22"/>
                    <a:pt x="19" y="23"/>
                  </a:cubicBezTo>
                  <a:cubicBezTo>
                    <a:pt x="20" y="24"/>
                    <a:pt x="19" y="25"/>
                    <a:pt x="19" y="26"/>
                  </a:cubicBezTo>
                  <a:cubicBezTo>
                    <a:pt x="18" y="27"/>
                    <a:pt x="18" y="27"/>
                    <a:pt x="18" y="26"/>
                  </a:cubicBezTo>
                  <a:cubicBezTo>
                    <a:pt x="19" y="25"/>
                    <a:pt x="19" y="24"/>
                    <a:pt x="19" y="25"/>
                  </a:cubicBezTo>
                  <a:cubicBezTo>
                    <a:pt x="18" y="25"/>
                    <a:pt x="17" y="26"/>
                    <a:pt x="16" y="27"/>
                  </a:cubicBezTo>
                  <a:cubicBezTo>
                    <a:pt x="15" y="27"/>
                    <a:pt x="14" y="29"/>
                    <a:pt x="15" y="29"/>
                  </a:cubicBezTo>
                  <a:cubicBezTo>
                    <a:pt x="15" y="30"/>
                    <a:pt x="16" y="30"/>
                    <a:pt x="16" y="31"/>
                  </a:cubicBezTo>
                  <a:cubicBezTo>
                    <a:pt x="15" y="32"/>
                    <a:pt x="15" y="33"/>
                    <a:pt x="14" y="34"/>
                  </a:cubicBezTo>
                  <a:cubicBezTo>
                    <a:pt x="14" y="34"/>
                    <a:pt x="14" y="35"/>
                    <a:pt x="15" y="35"/>
                  </a:cubicBezTo>
                  <a:cubicBezTo>
                    <a:pt x="16" y="36"/>
                    <a:pt x="16" y="36"/>
                    <a:pt x="16" y="38"/>
                  </a:cubicBezTo>
                  <a:cubicBezTo>
                    <a:pt x="16" y="39"/>
                    <a:pt x="17" y="40"/>
                    <a:pt x="17" y="40"/>
                  </a:cubicBezTo>
                  <a:cubicBezTo>
                    <a:pt x="18" y="41"/>
                    <a:pt x="18" y="41"/>
                    <a:pt x="17" y="41"/>
                  </a:cubicBezTo>
                  <a:cubicBezTo>
                    <a:pt x="17" y="42"/>
                    <a:pt x="17" y="43"/>
                    <a:pt x="18" y="44"/>
                  </a:cubicBezTo>
                  <a:cubicBezTo>
                    <a:pt x="18" y="45"/>
                    <a:pt x="19" y="47"/>
                    <a:pt x="19" y="47"/>
                  </a:cubicBezTo>
                  <a:cubicBezTo>
                    <a:pt x="20" y="48"/>
                    <a:pt x="21" y="49"/>
                    <a:pt x="22" y="49"/>
                  </a:cubicBezTo>
                  <a:cubicBezTo>
                    <a:pt x="23" y="48"/>
                    <a:pt x="23" y="47"/>
                    <a:pt x="22" y="47"/>
                  </a:cubicBezTo>
                  <a:cubicBezTo>
                    <a:pt x="22" y="47"/>
                    <a:pt x="21" y="47"/>
                    <a:pt x="20" y="46"/>
                  </a:cubicBezTo>
                  <a:cubicBezTo>
                    <a:pt x="20" y="46"/>
                    <a:pt x="20" y="46"/>
                    <a:pt x="21" y="46"/>
                  </a:cubicBezTo>
                  <a:cubicBezTo>
                    <a:pt x="21" y="47"/>
                    <a:pt x="22" y="48"/>
                    <a:pt x="22" y="46"/>
                  </a:cubicBezTo>
                  <a:cubicBezTo>
                    <a:pt x="22" y="45"/>
                    <a:pt x="23" y="46"/>
                    <a:pt x="23" y="46"/>
                  </a:cubicBezTo>
                  <a:cubicBezTo>
                    <a:pt x="23" y="47"/>
                    <a:pt x="23" y="45"/>
                    <a:pt x="24" y="44"/>
                  </a:cubicBezTo>
                  <a:cubicBezTo>
                    <a:pt x="24" y="44"/>
                    <a:pt x="26" y="43"/>
                    <a:pt x="27" y="44"/>
                  </a:cubicBezTo>
                  <a:cubicBezTo>
                    <a:pt x="27" y="45"/>
                    <a:pt x="29" y="47"/>
                    <a:pt x="29" y="48"/>
                  </a:cubicBezTo>
                  <a:cubicBezTo>
                    <a:pt x="29" y="49"/>
                    <a:pt x="29" y="50"/>
                    <a:pt x="29" y="50"/>
                  </a:cubicBezTo>
                  <a:cubicBezTo>
                    <a:pt x="30" y="51"/>
                    <a:pt x="31" y="50"/>
                    <a:pt x="31" y="49"/>
                  </a:cubicBezTo>
                  <a:cubicBezTo>
                    <a:pt x="31" y="49"/>
                    <a:pt x="30" y="48"/>
                    <a:pt x="30" y="47"/>
                  </a:cubicBezTo>
                  <a:cubicBezTo>
                    <a:pt x="30" y="46"/>
                    <a:pt x="31" y="46"/>
                    <a:pt x="31" y="47"/>
                  </a:cubicBezTo>
                  <a:cubicBezTo>
                    <a:pt x="31" y="48"/>
                    <a:pt x="32" y="48"/>
                    <a:pt x="33" y="48"/>
                  </a:cubicBezTo>
                  <a:cubicBezTo>
                    <a:pt x="33" y="48"/>
                    <a:pt x="34" y="49"/>
                    <a:pt x="35" y="49"/>
                  </a:cubicBezTo>
                  <a:cubicBezTo>
                    <a:pt x="36" y="49"/>
                    <a:pt x="36" y="50"/>
                    <a:pt x="36" y="50"/>
                  </a:cubicBezTo>
                  <a:cubicBezTo>
                    <a:pt x="36" y="50"/>
                    <a:pt x="34" y="51"/>
                    <a:pt x="34" y="51"/>
                  </a:cubicBezTo>
                  <a:cubicBezTo>
                    <a:pt x="33" y="51"/>
                    <a:pt x="33" y="51"/>
                    <a:pt x="33" y="51"/>
                  </a:cubicBezTo>
                  <a:cubicBezTo>
                    <a:pt x="33" y="52"/>
                    <a:pt x="34" y="53"/>
                    <a:pt x="34" y="54"/>
                  </a:cubicBezTo>
                  <a:cubicBezTo>
                    <a:pt x="35" y="54"/>
                    <a:pt x="35" y="55"/>
                    <a:pt x="36" y="55"/>
                  </a:cubicBezTo>
                  <a:cubicBezTo>
                    <a:pt x="36" y="55"/>
                    <a:pt x="37" y="55"/>
                    <a:pt x="37" y="55"/>
                  </a:cubicBezTo>
                  <a:cubicBezTo>
                    <a:pt x="37" y="56"/>
                    <a:pt x="35" y="55"/>
                    <a:pt x="35" y="55"/>
                  </a:cubicBezTo>
                  <a:cubicBezTo>
                    <a:pt x="35" y="56"/>
                    <a:pt x="35" y="55"/>
                    <a:pt x="35" y="56"/>
                  </a:cubicBezTo>
                  <a:cubicBezTo>
                    <a:pt x="36" y="57"/>
                    <a:pt x="36" y="56"/>
                    <a:pt x="37" y="57"/>
                  </a:cubicBezTo>
                  <a:cubicBezTo>
                    <a:pt x="38" y="57"/>
                    <a:pt x="38" y="56"/>
                    <a:pt x="39" y="57"/>
                  </a:cubicBezTo>
                  <a:cubicBezTo>
                    <a:pt x="39" y="58"/>
                    <a:pt x="39" y="59"/>
                    <a:pt x="39" y="61"/>
                  </a:cubicBezTo>
                  <a:cubicBezTo>
                    <a:pt x="39" y="62"/>
                    <a:pt x="38" y="63"/>
                    <a:pt x="38" y="63"/>
                  </a:cubicBezTo>
                  <a:cubicBezTo>
                    <a:pt x="37" y="63"/>
                    <a:pt x="36" y="61"/>
                    <a:pt x="36" y="60"/>
                  </a:cubicBezTo>
                  <a:cubicBezTo>
                    <a:pt x="36" y="60"/>
                    <a:pt x="36" y="60"/>
                    <a:pt x="37" y="59"/>
                  </a:cubicBezTo>
                  <a:cubicBezTo>
                    <a:pt x="38" y="59"/>
                    <a:pt x="37" y="58"/>
                    <a:pt x="37" y="58"/>
                  </a:cubicBezTo>
                  <a:cubicBezTo>
                    <a:pt x="36" y="58"/>
                    <a:pt x="36" y="59"/>
                    <a:pt x="36" y="59"/>
                  </a:cubicBezTo>
                  <a:cubicBezTo>
                    <a:pt x="35" y="60"/>
                    <a:pt x="35" y="60"/>
                    <a:pt x="35" y="59"/>
                  </a:cubicBezTo>
                  <a:cubicBezTo>
                    <a:pt x="35" y="58"/>
                    <a:pt x="34" y="59"/>
                    <a:pt x="34" y="59"/>
                  </a:cubicBezTo>
                  <a:cubicBezTo>
                    <a:pt x="33" y="59"/>
                    <a:pt x="33" y="58"/>
                    <a:pt x="32" y="58"/>
                  </a:cubicBezTo>
                  <a:cubicBezTo>
                    <a:pt x="31" y="58"/>
                    <a:pt x="31" y="57"/>
                    <a:pt x="32" y="56"/>
                  </a:cubicBezTo>
                  <a:cubicBezTo>
                    <a:pt x="32" y="56"/>
                    <a:pt x="32" y="56"/>
                    <a:pt x="31" y="55"/>
                  </a:cubicBezTo>
                  <a:cubicBezTo>
                    <a:pt x="30" y="54"/>
                    <a:pt x="31" y="54"/>
                    <a:pt x="30" y="53"/>
                  </a:cubicBezTo>
                  <a:cubicBezTo>
                    <a:pt x="29" y="53"/>
                    <a:pt x="28" y="53"/>
                    <a:pt x="28" y="52"/>
                  </a:cubicBezTo>
                  <a:cubicBezTo>
                    <a:pt x="27" y="51"/>
                    <a:pt x="27" y="50"/>
                    <a:pt x="27" y="50"/>
                  </a:cubicBezTo>
                  <a:cubicBezTo>
                    <a:pt x="26" y="50"/>
                    <a:pt x="26" y="50"/>
                    <a:pt x="26" y="50"/>
                  </a:cubicBezTo>
                  <a:cubicBezTo>
                    <a:pt x="26" y="50"/>
                    <a:pt x="26" y="49"/>
                    <a:pt x="25" y="48"/>
                  </a:cubicBezTo>
                  <a:cubicBezTo>
                    <a:pt x="24" y="48"/>
                    <a:pt x="24" y="48"/>
                    <a:pt x="24" y="49"/>
                  </a:cubicBezTo>
                  <a:cubicBezTo>
                    <a:pt x="25" y="50"/>
                    <a:pt x="25" y="50"/>
                    <a:pt x="25" y="51"/>
                  </a:cubicBezTo>
                  <a:cubicBezTo>
                    <a:pt x="25" y="52"/>
                    <a:pt x="26" y="54"/>
                    <a:pt x="27" y="55"/>
                  </a:cubicBezTo>
                  <a:cubicBezTo>
                    <a:pt x="27" y="56"/>
                    <a:pt x="27" y="57"/>
                    <a:pt x="26" y="56"/>
                  </a:cubicBezTo>
                  <a:cubicBezTo>
                    <a:pt x="25" y="56"/>
                    <a:pt x="25" y="54"/>
                    <a:pt x="24" y="53"/>
                  </a:cubicBezTo>
                  <a:cubicBezTo>
                    <a:pt x="23" y="52"/>
                    <a:pt x="22" y="53"/>
                    <a:pt x="22" y="52"/>
                  </a:cubicBezTo>
                  <a:cubicBezTo>
                    <a:pt x="22" y="51"/>
                    <a:pt x="21" y="50"/>
                    <a:pt x="20" y="49"/>
                  </a:cubicBezTo>
                  <a:cubicBezTo>
                    <a:pt x="19" y="49"/>
                    <a:pt x="19" y="48"/>
                    <a:pt x="18" y="48"/>
                  </a:cubicBezTo>
                  <a:cubicBezTo>
                    <a:pt x="17" y="49"/>
                    <a:pt x="17" y="49"/>
                    <a:pt x="17" y="50"/>
                  </a:cubicBezTo>
                  <a:cubicBezTo>
                    <a:pt x="17" y="50"/>
                    <a:pt x="17" y="50"/>
                    <a:pt x="16" y="51"/>
                  </a:cubicBezTo>
                  <a:cubicBezTo>
                    <a:pt x="16" y="52"/>
                    <a:pt x="14" y="53"/>
                    <a:pt x="14" y="52"/>
                  </a:cubicBezTo>
                  <a:cubicBezTo>
                    <a:pt x="13" y="51"/>
                    <a:pt x="14" y="51"/>
                    <a:pt x="13" y="51"/>
                  </a:cubicBezTo>
                  <a:cubicBezTo>
                    <a:pt x="12" y="51"/>
                    <a:pt x="12" y="52"/>
                    <a:pt x="12" y="51"/>
                  </a:cubicBezTo>
                  <a:cubicBezTo>
                    <a:pt x="12" y="50"/>
                    <a:pt x="12" y="50"/>
                    <a:pt x="13" y="49"/>
                  </a:cubicBezTo>
                  <a:cubicBezTo>
                    <a:pt x="13" y="49"/>
                    <a:pt x="12" y="49"/>
                    <a:pt x="12" y="49"/>
                  </a:cubicBezTo>
                  <a:cubicBezTo>
                    <a:pt x="11" y="49"/>
                    <a:pt x="11" y="49"/>
                    <a:pt x="10" y="50"/>
                  </a:cubicBezTo>
                  <a:cubicBezTo>
                    <a:pt x="10" y="50"/>
                    <a:pt x="10" y="51"/>
                    <a:pt x="10" y="50"/>
                  </a:cubicBezTo>
                  <a:cubicBezTo>
                    <a:pt x="10" y="49"/>
                    <a:pt x="10" y="47"/>
                    <a:pt x="10" y="46"/>
                  </a:cubicBezTo>
                  <a:cubicBezTo>
                    <a:pt x="9" y="46"/>
                    <a:pt x="10" y="46"/>
                    <a:pt x="11" y="45"/>
                  </a:cubicBezTo>
                  <a:cubicBezTo>
                    <a:pt x="11" y="44"/>
                    <a:pt x="11" y="42"/>
                    <a:pt x="11" y="41"/>
                  </a:cubicBezTo>
                  <a:cubicBezTo>
                    <a:pt x="11" y="40"/>
                    <a:pt x="11" y="40"/>
                    <a:pt x="10" y="40"/>
                  </a:cubicBezTo>
                  <a:cubicBezTo>
                    <a:pt x="10" y="40"/>
                    <a:pt x="9" y="40"/>
                    <a:pt x="9" y="40"/>
                  </a:cubicBezTo>
                  <a:cubicBezTo>
                    <a:pt x="8" y="40"/>
                    <a:pt x="8" y="40"/>
                    <a:pt x="8" y="41"/>
                  </a:cubicBezTo>
                  <a:cubicBezTo>
                    <a:pt x="9" y="42"/>
                    <a:pt x="9" y="43"/>
                    <a:pt x="9" y="43"/>
                  </a:cubicBezTo>
                  <a:cubicBezTo>
                    <a:pt x="9" y="44"/>
                    <a:pt x="8" y="44"/>
                    <a:pt x="7" y="43"/>
                  </a:cubicBezTo>
                  <a:cubicBezTo>
                    <a:pt x="7" y="42"/>
                    <a:pt x="7" y="42"/>
                    <a:pt x="7" y="41"/>
                  </a:cubicBezTo>
                  <a:cubicBezTo>
                    <a:pt x="6" y="41"/>
                    <a:pt x="6" y="40"/>
                    <a:pt x="6" y="40"/>
                  </a:cubicBezTo>
                  <a:cubicBezTo>
                    <a:pt x="6" y="39"/>
                    <a:pt x="6" y="39"/>
                    <a:pt x="5" y="39"/>
                  </a:cubicBezTo>
                  <a:cubicBezTo>
                    <a:pt x="5" y="40"/>
                    <a:pt x="5" y="41"/>
                    <a:pt x="5" y="40"/>
                  </a:cubicBezTo>
                  <a:cubicBezTo>
                    <a:pt x="4" y="40"/>
                    <a:pt x="4" y="39"/>
                    <a:pt x="4" y="37"/>
                  </a:cubicBezTo>
                  <a:cubicBezTo>
                    <a:pt x="4" y="36"/>
                    <a:pt x="4" y="36"/>
                    <a:pt x="3" y="35"/>
                  </a:cubicBezTo>
                  <a:cubicBezTo>
                    <a:pt x="3" y="34"/>
                    <a:pt x="2" y="33"/>
                    <a:pt x="2" y="32"/>
                  </a:cubicBezTo>
                  <a:cubicBezTo>
                    <a:pt x="3" y="32"/>
                    <a:pt x="2" y="31"/>
                    <a:pt x="2" y="30"/>
                  </a:cubicBezTo>
                  <a:cubicBezTo>
                    <a:pt x="2" y="29"/>
                    <a:pt x="2" y="29"/>
                    <a:pt x="2" y="29"/>
                  </a:cubicBezTo>
                  <a:cubicBezTo>
                    <a:pt x="1" y="28"/>
                    <a:pt x="1" y="28"/>
                    <a:pt x="1" y="27"/>
                  </a:cubicBezTo>
                  <a:cubicBezTo>
                    <a:pt x="1" y="25"/>
                    <a:pt x="0" y="23"/>
                    <a:pt x="1" y="23"/>
                  </a:cubicBezTo>
                  <a:cubicBezTo>
                    <a:pt x="2" y="24"/>
                    <a:pt x="3" y="26"/>
                    <a:pt x="3" y="26"/>
                  </a:cubicBezTo>
                  <a:cubicBezTo>
                    <a:pt x="4" y="27"/>
                    <a:pt x="4" y="27"/>
                    <a:pt x="5" y="27"/>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85" name="Freeform 966">
              <a:extLst>
                <a:ext uri="{FF2B5EF4-FFF2-40B4-BE49-F238E27FC236}">
                  <a16:creationId xmlns:a16="http://schemas.microsoft.com/office/drawing/2014/main" id="{8A3C8060-3345-4D0F-BC9D-346A4D8C44D8}"/>
                </a:ext>
              </a:extLst>
            </p:cNvPr>
            <p:cNvSpPr>
              <a:spLocks/>
            </p:cNvSpPr>
            <p:nvPr/>
          </p:nvSpPr>
          <p:spPr bwMode="gray">
            <a:xfrm>
              <a:off x="10244241" y="3824128"/>
              <a:ext cx="10824" cy="5412"/>
            </a:xfrm>
            <a:custGeom>
              <a:avLst/>
              <a:gdLst>
                <a:gd name="T0" fmla="*/ 2 w 4"/>
                <a:gd name="T1" fmla="*/ 1 h 2"/>
                <a:gd name="T2" fmla="*/ 1 w 4"/>
                <a:gd name="T3" fmla="*/ 0 h 2"/>
                <a:gd name="T4" fmla="*/ 1 w 4"/>
                <a:gd name="T5" fmla="*/ 1 h 2"/>
                <a:gd name="T6" fmla="*/ 3 w 4"/>
                <a:gd name="T7" fmla="*/ 2 h 2"/>
                <a:gd name="T8" fmla="*/ 3 w 4"/>
                <a:gd name="T9" fmla="*/ 2 h 2"/>
                <a:gd name="T10" fmla="*/ 2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2" y="1"/>
                  </a:moveTo>
                  <a:cubicBezTo>
                    <a:pt x="2" y="0"/>
                    <a:pt x="1" y="0"/>
                    <a:pt x="1" y="0"/>
                  </a:cubicBezTo>
                  <a:cubicBezTo>
                    <a:pt x="0" y="0"/>
                    <a:pt x="1" y="1"/>
                    <a:pt x="1" y="1"/>
                  </a:cubicBezTo>
                  <a:cubicBezTo>
                    <a:pt x="2" y="2"/>
                    <a:pt x="3" y="2"/>
                    <a:pt x="3" y="2"/>
                  </a:cubicBezTo>
                  <a:cubicBezTo>
                    <a:pt x="4" y="2"/>
                    <a:pt x="4" y="1"/>
                    <a:pt x="3" y="2"/>
                  </a:cubicBezTo>
                  <a:cubicBezTo>
                    <a:pt x="2" y="2"/>
                    <a:pt x="2"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86" name="Freeform 967">
              <a:extLst>
                <a:ext uri="{FF2B5EF4-FFF2-40B4-BE49-F238E27FC236}">
                  <a16:creationId xmlns:a16="http://schemas.microsoft.com/office/drawing/2014/main" id="{5C80CF57-80CD-4D29-A83B-0B101020DC2A}"/>
                </a:ext>
              </a:extLst>
            </p:cNvPr>
            <p:cNvSpPr>
              <a:spLocks/>
            </p:cNvSpPr>
            <p:nvPr/>
          </p:nvSpPr>
          <p:spPr bwMode="gray">
            <a:xfrm>
              <a:off x="10283477" y="3829540"/>
              <a:ext cx="8118" cy="9471"/>
            </a:xfrm>
            <a:custGeom>
              <a:avLst/>
              <a:gdLst>
                <a:gd name="T0" fmla="*/ 1 w 3"/>
                <a:gd name="T1" fmla="*/ 1 h 4"/>
                <a:gd name="T2" fmla="*/ 0 w 3"/>
                <a:gd name="T3" fmla="*/ 2 h 4"/>
                <a:gd name="T4" fmla="*/ 1 w 3"/>
                <a:gd name="T5" fmla="*/ 4 h 4"/>
                <a:gd name="T6" fmla="*/ 2 w 3"/>
                <a:gd name="T7" fmla="*/ 3 h 4"/>
                <a:gd name="T8" fmla="*/ 2 w 3"/>
                <a:gd name="T9" fmla="*/ 2 h 4"/>
                <a:gd name="T10" fmla="*/ 1 w 3"/>
                <a:gd name="T11" fmla="*/ 1 h 4"/>
              </a:gdLst>
              <a:ahLst/>
              <a:cxnLst>
                <a:cxn ang="0">
                  <a:pos x="T0" y="T1"/>
                </a:cxn>
                <a:cxn ang="0">
                  <a:pos x="T2" y="T3"/>
                </a:cxn>
                <a:cxn ang="0">
                  <a:pos x="T4" y="T5"/>
                </a:cxn>
                <a:cxn ang="0">
                  <a:pos x="T6" y="T7"/>
                </a:cxn>
                <a:cxn ang="0">
                  <a:pos x="T8" y="T9"/>
                </a:cxn>
                <a:cxn ang="0">
                  <a:pos x="T10" y="T11"/>
                </a:cxn>
              </a:cxnLst>
              <a:rect l="0" t="0" r="r" b="b"/>
              <a:pathLst>
                <a:path w="3" h="4">
                  <a:moveTo>
                    <a:pt x="1" y="1"/>
                  </a:moveTo>
                  <a:cubicBezTo>
                    <a:pt x="0" y="0"/>
                    <a:pt x="0" y="1"/>
                    <a:pt x="0" y="2"/>
                  </a:cubicBezTo>
                  <a:cubicBezTo>
                    <a:pt x="0" y="3"/>
                    <a:pt x="0" y="3"/>
                    <a:pt x="1" y="4"/>
                  </a:cubicBezTo>
                  <a:cubicBezTo>
                    <a:pt x="1" y="4"/>
                    <a:pt x="1" y="4"/>
                    <a:pt x="2" y="3"/>
                  </a:cubicBezTo>
                  <a:cubicBezTo>
                    <a:pt x="2" y="3"/>
                    <a:pt x="3" y="2"/>
                    <a:pt x="2" y="2"/>
                  </a:cubicBezTo>
                  <a:cubicBezTo>
                    <a:pt x="2" y="1"/>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87" name="Freeform 968">
              <a:extLst>
                <a:ext uri="{FF2B5EF4-FFF2-40B4-BE49-F238E27FC236}">
                  <a16:creationId xmlns:a16="http://schemas.microsoft.com/office/drawing/2014/main" id="{B7EA9AC2-CDC7-467E-9AAF-F3807F8CAA31}"/>
                </a:ext>
              </a:extLst>
            </p:cNvPr>
            <p:cNvSpPr>
              <a:spLocks/>
            </p:cNvSpPr>
            <p:nvPr/>
          </p:nvSpPr>
          <p:spPr bwMode="gray">
            <a:xfrm>
              <a:off x="10278066" y="3787598"/>
              <a:ext cx="10824" cy="13530"/>
            </a:xfrm>
            <a:custGeom>
              <a:avLst/>
              <a:gdLst>
                <a:gd name="T0" fmla="*/ 1 w 4"/>
                <a:gd name="T1" fmla="*/ 1 h 5"/>
                <a:gd name="T2" fmla="*/ 0 w 4"/>
                <a:gd name="T3" fmla="*/ 3 h 5"/>
                <a:gd name="T4" fmla="*/ 1 w 4"/>
                <a:gd name="T5" fmla="*/ 5 h 5"/>
                <a:gd name="T6" fmla="*/ 2 w 4"/>
                <a:gd name="T7" fmla="*/ 4 h 5"/>
                <a:gd name="T8" fmla="*/ 3 w 4"/>
                <a:gd name="T9" fmla="*/ 4 h 5"/>
                <a:gd name="T10" fmla="*/ 3 w 4"/>
                <a:gd name="T11" fmla="*/ 2 h 5"/>
                <a:gd name="T12" fmla="*/ 1 w 4"/>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1"/>
                  </a:moveTo>
                  <a:cubicBezTo>
                    <a:pt x="0" y="0"/>
                    <a:pt x="0" y="2"/>
                    <a:pt x="0" y="3"/>
                  </a:cubicBezTo>
                  <a:cubicBezTo>
                    <a:pt x="1" y="4"/>
                    <a:pt x="0" y="5"/>
                    <a:pt x="1" y="5"/>
                  </a:cubicBezTo>
                  <a:cubicBezTo>
                    <a:pt x="2" y="5"/>
                    <a:pt x="2" y="4"/>
                    <a:pt x="2" y="4"/>
                  </a:cubicBezTo>
                  <a:cubicBezTo>
                    <a:pt x="2" y="3"/>
                    <a:pt x="3" y="4"/>
                    <a:pt x="3" y="4"/>
                  </a:cubicBezTo>
                  <a:cubicBezTo>
                    <a:pt x="4" y="3"/>
                    <a:pt x="3" y="2"/>
                    <a:pt x="3" y="2"/>
                  </a:cubicBezTo>
                  <a:cubicBezTo>
                    <a:pt x="3" y="1"/>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88" name="Freeform 969">
              <a:extLst>
                <a:ext uri="{FF2B5EF4-FFF2-40B4-BE49-F238E27FC236}">
                  <a16:creationId xmlns:a16="http://schemas.microsoft.com/office/drawing/2014/main" id="{0D941400-340C-461A-BCAA-CCEF9CC3CE5E}"/>
                </a:ext>
              </a:extLst>
            </p:cNvPr>
            <p:cNvSpPr>
              <a:spLocks/>
            </p:cNvSpPr>
            <p:nvPr/>
          </p:nvSpPr>
          <p:spPr bwMode="gray">
            <a:xfrm>
              <a:off x="10288889" y="3798422"/>
              <a:ext cx="2706" cy="2706"/>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89" name="Freeform 970">
              <a:extLst>
                <a:ext uri="{FF2B5EF4-FFF2-40B4-BE49-F238E27FC236}">
                  <a16:creationId xmlns:a16="http://schemas.microsoft.com/office/drawing/2014/main" id="{7436E7E5-EA3F-4D0A-A959-E9FF88511B96}"/>
                </a:ext>
              </a:extLst>
            </p:cNvPr>
            <p:cNvSpPr>
              <a:spLocks/>
            </p:cNvSpPr>
            <p:nvPr/>
          </p:nvSpPr>
          <p:spPr bwMode="gray">
            <a:xfrm>
              <a:off x="10252359" y="3832246"/>
              <a:ext cx="28413" cy="36531"/>
            </a:xfrm>
            <a:custGeom>
              <a:avLst/>
              <a:gdLst>
                <a:gd name="T0" fmla="*/ 8 w 11"/>
                <a:gd name="T1" fmla="*/ 2 h 14"/>
                <a:gd name="T2" fmla="*/ 6 w 11"/>
                <a:gd name="T3" fmla="*/ 1 h 14"/>
                <a:gd name="T4" fmla="*/ 5 w 11"/>
                <a:gd name="T5" fmla="*/ 1 h 14"/>
                <a:gd name="T6" fmla="*/ 4 w 11"/>
                <a:gd name="T7" fmla="*/ 1 h 14"/>
                <a:gd name="T8" fmla="*/ 1 w 11"/>
                <a:gd name="T9" fmla="*/ 0 h 14"/>
                <a:gd name="T10" fmla="*/ 0 w 11"/>
                <a:gd name="T11" fmla="*/ 1 h 14"/>
                <a:gd name="T12" fmla="*/ 1 w 11"/>
                <a:gd name="T13" fmla="*/ 2 h 14"/>
                <a:gd name="T14" fmla="*/ 2 w 11"/>
                <a:gd name="T15" fmla="*/ 3 h 14"/>
                <a:gd name="T16" fmla="*/ 3 w 11"/>
                <a:gd name="T17" fmla="*/ 4 h 14"/>
                <a:gd name="T18" fmla="*/ 4 w 11"/>
                <a:gd name="T19" fmla="*/ 6 h 14"/>
                <a:gd name="T20" fmla="*/ 5 w 11"/>
                <a:gd name="T21" fmla="*/ 8 h 14"/>
                <a:gd name="T22" fmla="*/ 5 w 11"/>
                <a:gd name="T23" fmla="*/ 10 h 14"/>
                <a:gd name="T24" fmla="*/ 6 w 11"/>
                <a:gd name="T25" fmla="*/ 12 h 14"/>
                <a:gd name="T26" fmla="*/ 8 w 11"/>
                <a:gd name="T27" fmla="*/ 13 h 14"/>
                <a:gd name="T28" fmla="*/ 9 w 11"/>
                <a:gd name="T29" fmla="*/ 13 h 14"/>
                <a:gd name="T30" fmla="*/ 10 w 11"/>
                <a:gd name="T31" fmla="*/ 11 h 14"/>
                <a:gd name="T32" fmla="*/ 10 w 11"/>
                <a:gd name="T33" fmla="*/ 9 h 14"/>
                <a:gd name="T34" fmla="*/ 10 w 11"/>
                <a:gd name="T35" fmla="*/ 7 h 14"/>
                <a:gd name="T36" fmla="*/ 8 w 11"/>
                <a:gd name="T3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4">
                  <a:moveTo>
                    <a:pt x="8" y="2"/>
                  </a:moveTo>
                  <a:cubicBezTo>
                    <a:pt x="7" y="1"/>
                    <a:pt x="7" y="1"/>
                    <a:pt x="6" y="1"/>
                  </a:cubicBezTo>
                  <a:cubicBezTo>
                    <a:pt x="6" y="1"/>
                    <a:pt x="6" y="2"/>
                    <a:pt x="5" y="1"/>
                  </a:cubicBezTo>
                  <a:cubicBezTo>
                    <a:pt x="5" y="0"/>
                    <a:pt x="5" y="0"/>
                    <a:pt x="4" y="1"/>
                  </a:cubicBezTo>
                  <a:cubicBezTo>
                    <a:pt x="3" y="1"/>
                    <a:pt x="2" y="1"/>
                    <a:pt x="1" y="0"/>
                  </a:cubicBezTo>
                  <a:cubicBezTo>
                    <a:pt x="1" y="0"/>
                    <a:pt x="1" y="0"/>
                    <a:pt x="0" y="1"/>
                  </a:cubicBezTo>
                  <a:cubicBezTo>
                    <a:pt x="0" y="1"/>
                    <a:pt x="0" y="2"/>
                    <a:pt x="1" y="2"/>
                  </a:cubicBezTo>
                  <a:cubicBezTo>
                    <a:pt x="1" y="2"/>
                    <a:pt x="1" y="2"/>
                    <a:pt x="2" y="3"/>
                  </a:cubicBezTo>
                  <a:cubicBezTo>
                    <a:pt x="2" y="3"/>
                    <a:pt x="3" y="4"/>
                    <a:pt x="3" y="4"/>
                  </a:cubicBezTo>
                  <a:cubicBezTo>
                    <a:pt x="4" y="5"/>
                    <a:pt x="4" y="5"/>
                    <a:pt x="4" y="6"/>
                  </a:cubicBezTo>
                  <a:cubicBezTo>
                    <a:pt x="4" y="7"/>
                    <a:pt x="4" y="8"/>
                    <a:pt x="5" y="8"/>
                  </a:cubicBezTo>
                  <a:cubicBezTo>
                    <a:pt x="5" y="9"/>
                    <a:pt x="5" y="9"/>
                    <a:pt x="5" y="10"/>
                  </a:cubicBezTo>
                  <a:cubicBezTo>
                    <a:pt x="6" y="10"/>
                    <a:pt x="6" y="11"/>
                    <a:pt x="6" y="12"/>
                  </a:cubicBezTo>
                  <a:cubicBezTo>
                    <a:pt x="7" y="12"/>
                    <a:pt x="7" y="14"/>
                    <a:pt x="8" y="13"/>
                  </a:cubicBezTo>
                  <a:cubicBezTo>
                    <a:pt x="9" y="13"/>
                    <a:pt x="9" y="13"/>
                    <a:pt x="9" y="13"/>
                  </a:cubicBezTo>
                  <a:cubicBezTo>
                    <a:pt x="10" y="12"/>
                    <a:pt x="9" y="12"/>
                    <a:pt x="10" y="11"/>
                  </a:cubicBezTo>
                  <a:cubicBezTo>
                    <a:pt x="10" y="10"/>
                    <a:pt x="11" y="10"/>
                    <a:pt x="10" y="9"/>
                  </a:cubicBezTo>
                  <a:cubicBezTo>
                    <a:pt x="10" y="8"/>
                    <a:pt x="10" y="9"/>
                    <a:pt x="10" y="7"/>
                  </a:cubicBezTo>
                  <a:cubicBezTo>
                    <a:pt x="10" y="6"/>
                    <a:pt x="9" y="3"/>
                    <a:pt x="8" y="2"/>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90" name="Freeform 971">
              <a:extLst>
                <a:ext uri="{FF2B5EF4-FFF2-40B4-BE49-F238E27FC236}">
                  <a16:creationId xmlns:a16="http://schemas.microsoft.com/office/drawing/2014/main" id="{FD9CBF05-9FE9-4887-B2C4-8410D355E7B7}"/>
                </a:ext>
              </a:extLst>
            </p:cNvPr>
            <p:cNvSpPr>
              <a:spLocks/>
            </p:cNvSpPr>
            <p:nvPr/>
          </p:nvSpPr>
          <p:spPr bwMode="gray">
            <a:xfrm>
              <a:off x="10288889" y="3852541"/>
              <a:ext cx="2706" cy="17589"/>
            </a:xfrm>
            <a:custGeom>
              <a:avLst/>
              <a:gdLst>
                <a:gd name="T0" fmla="*/ 1 w 1"/>
                <a:gd name="T1" fmla="*/ 1 h 7"/>
                <a:gd name="T2" fmla="*/ 0 w 1"/>
                <a:gd name="T3" fmla="*/ 2 h 7"/>
                <a:gd name="T4" fmla="*/ 0 w 1"/>
                <a:gd name="T5" fmla="*/ 3 h 7"/>
                <a:gd name="T6" fmla="*/ 0 w 1"/>
                <a:gd name="T7" fmla="*/ 6 h 7"/>
                <a:gd name="T8" fmla="*/ 1 w 1"/>
                <a:gd name="T9" fmla="*/ 6 h 7"/>
                <a:gd name="T10" fmla="*/ 1 w 1"/>
                <a:gd name="T11" fmla="*/ 3 h 7"/>
                <a:gd name="T12" fmla="*/ 1 w 1"/>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 h="7">
                  <a:moveTo>
                    <a:pt x="1" y="1"/>
                  </a:moveTo>
                  <a:cubicBezTo>
                    <a:pt x="1" y="0"/>
                    <a:pt x="0" y="1"/>
                    <a:pt x="0" y="2"/>
                  </a:cubicBezTo>
                  <a:cubicBezTo>
                    <a:pt x="0" y="3"/>
                    <a:pt x="0" y="3"/>
                    <a:pt x="0" y="3"/>
                  </a:cubicBezTo>
                  <a:cubicBezTo>
                    <a:pt x="0" y="4"/>
                    <a:pt x="0" y="5"/>
                    <a:pt x="0" y="6"/>
                  </a:cubicBezTo>
                  <a:cubicBezTo>
                    <a:pt x="0" y="7"/>
                    <a:pt x="0" y="7"/>
                    <a:pt x="1" y="6"/>
                  </a:cubicBezTo>
                  <a:cubicBezTo>
                    <a:pt x="1" y="5"/>
                    <a:pt x="1" y="4"/>
                    <a:pt x="1" y="3"/>
                  </a:cubicBezTo>
                  <a:cubicBezTo>
                    <a:pt x="1" y="2"/>
                    <a:pt x="1" y="2"/>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91" name="Freeform 972">
              <a:extLst>
                <a:ext uri="{FF2B5EF4-FFF2-40B4-BE49-F238E27FC236}">
                  <a16:creationId xmlns:a16="http://schemas.microsoft.com/office/drawing/2014/main" id="{492933A2-E96E-47FC-B952-C5D2F274077F}"/>
                </a:ext>
              </a:extLst>
            </p:cNvPr>
            <p:cNvSpPr>
              <a:spLocks/>
            </p:cNvSpPr>
            <p:nvPr/>
          </p:nvSpPr>
          <p:spPr bwMode="gray">
            <a:xfrm>
              <a:off x="10294301" y="3855247"/>
              <a:ext cx="2706" cy="5412"/>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0" y="2"/>
                  </a:cubicBezTo>
                  <a:cubicBezTo>
                    <a:pt x="1" y="2"/>
                    <a:pt x="1" y="1"/>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92" name="Freeform 973">
              <a:extLst>
                <a:ext uri="{FF2B5EF4-FFF2-40B4-BE49-F238E27FC236}">
                  <a16:creationId xmlns:a16="http://schemas.microsoft.com/office/drawing/2014/main" id="{9BADFB80-A19D-4ABB-B3A1-617DF35E4554}"/>
                </a:ext>
              </a:extLst>
            </p:cNvPr>
            <p:cNvSpPr>
              <a:spLocks/>
            </p:cNvSpPr>
            <p:nvPr/>
          </p:nvSpPr>
          <p:spPr bwMode="gray">
            <a:xfrm>
              <a:off x="10297007" y="3857953"/>
              <a:ext cx="6765" cy="8118"/>
            </a:xfrm>
            <a:custGeom>
              <a:avLst/>
              <a:gdLst>
                <a:gd name="T0" fmla="*/ 2 w 3"/>
                <a:gd name="T1" fmla="*/ 0 h 3"/>
                <a:gd name="T2" fmla="*/ 1 w 3"/>
                <a:gd name="T3" fmla="*/ 1 h 3"/>
                <a:gd name="T4" fmla="*/ 1 w 3"/>
                <a:gd name="T5" fmla="*/ 2 h 3"/>
                <a:gd name="T6" fmla="*/ 2 w 3"/>
                <a:gd name="T7" fmla="*/ 2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1" y="0"/>
                    <a:pt x="1" y="1"/>
                    <a:pt x="1" y="1"/>
                  </a:cubicBezTo>
                  <a:cubicBezTo>
                    <a:pt x="0" y="2"/>
                    <a:pt x="1" y="2"/>
                    <a:pt x="1" y="2"/>
                  </a:cubicBezTo>
                  <a:cubicBezTo>
                    <a:pt x="2" y="3"/>
                    <a:pt x="2" y="3"/>
                    <a:pt x="2" y="2"/>
                  </a:cubicBezTo>
                  <a:cubicBezTo>
                    <a:pt x="3"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93" name="Freeform 974">
              <a:extLst>
                <a:ext uri="{FF2B5EF4-FFF2-40B4-BE49-F238E27FC236}">
                  <a16:creationId xmlns:a16="http://schemas.microsoft.com/office/drawing/2014/main" id="{3412BA73-5A5D-420F-8458-1DF02B4539AD}"/>
                </a:ext>
              </a:extLst>
            </p:cNvPr>
            <p:cNvSpPr>
              <a:spLocks/>
            </p:cNvSpPr>
            <p:nvPr/>
          </p:nvSpPr>
          <p:spPr bwMode="gray">
            <a:xfrm>
              <a:off x="10306478" y="3839012"/>
              <a:ext cx="10824" cy="16236"/>
            </a:xfrm>
            <a:custGeom>
              <a:avLst/>
              <a:gdLst>
                <a:gd name="T0" fmla="*/ 1 w 4"/>
                <a:gd name="T1" fmla="*/ 1 h 6"/>
                <a:gd name="T2" fmla="*/ 0 w 4"/>
                <a:gd name="T3" fmla="*/ 1 h 6"/>
                <a:gd name="T4" fmla="*/ 1 w 4"/>
                <a:gd name="T5" fmla="*/ 3 h 6"/>
                <a:gd name="T6" fmla="*/ 3 w 4"/>
                <a:gd name="T7" fmla="*/ 5 h 6"/>
                <a:gd name="T8" fmla="*/ 3 w 4"/>
                <a:gd name="T9" fmla="*/ 4 h 6"/>
                <a:gd name="T10" fmla="*/ 2 w 4"/>
                <a:gd name="T11" fmla="*/ 3 h 6"/>
                <a:gd name="T12" fmla="*/ 1 w 4"/>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1"/>
                  </a:moveTo>
                  <a:cubicBezTo>
                    <a:pt x="0" y="0"/>
                    <a:pt x="0" y="0"/>
                    <a:pt x="0" y="1"/>
                  </a:cubicBezTo>
                  <a:cubicBezTo>
                    <a:pt x="0" y="2"/>
                    <a:pt x="0" y="2"/>
                    <a:pt x="1" y="3"/>
                  </a:cubicBezTo>
                  <a:cubicBezTo>
                    <a:pt x="2" y="4"/>
                    <a:pt x="2" y="5"/>
                    <a:pt x="3" y="5"/>
                  </a:cubicBezTo>
                  <a:cubicBezTo>
                    <a:pt x="4" y="6"/>
                    <a:pt x="3" y="5"/>
                    <a:pt x="3" y="4"/>
                  </a:cubicBezTo>
                  <a:cubicBezTo>
                    <a:pt x="3" y="3"/>
                    <a:pt x="2" y="4"/>
                    <a:pt x="2" y="3"/>
                  </a:cubicBezTo>
                  <a:cubicBezTo>
                    <a:pt x="1" y="2"/>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94" name="Freeform 975">
              <a:extLst>
                <a:ext uri="{FF2B5EF4-FFF2-40B4-BE49-F238E27FC236}">
                  <a16:creationId xmlns:a16="http://schemas.microsoft.com/office/drawing/2014/main" id="{46E10643-A86C-4BCD-94E6-58A4794B87CB}"/>
                </a:ext>
              </a:extLst>
            </p:cNvPr>
            <p:cNvSpPr>
              <a:spLocks/>
            </p:cNvSpPr>
            <p:nvPr/>
          </p:nvSpPr>
          <p:spPr bwMode="gray">
            <a:xfrm>
              <a:off x="10328125" y="3813305"/>
              <a:ext cx="6765" cy="16236"/>
            </a:xfrm>
            <a:custGeom>
              <a:avLst/>
              <a:gdLst>
                <a:gd name="T0" fmla="*/ 1 w 3"/>
                <a:gd name="T1" fmla="*/ 1 h 6"/>
                <a:gd name="T2" fmla="*/ 0 w 3"/>
                <a:gd name="T3" fmla="*/ 2 h 6"/>
                <a:gd name="T4" fmla="*/ 0 w 3"/>
                <a:gd name="T5" fmla="*/ 4 h 6"/>
                <a:gd name="T6" fmla="*/ 0 w 3"/>
                <a:gd name="T7" fmla="*/ 6 h 6"/>
                <a:gd name="T8" fmla="*/ 3 w 3"/>
                <a:gd name="T9" fmla="*/ 5 h 6"/>
                <a:gd name="T10" fmla="*/ 1 w 3"/>
                <a:gd name="T11" fmla="*/ 1 h 6"/>
              </a:gdLst>
              <a:ahLst/>
              <a:cxnLst>
                <a:cxn ang="0">
                  <a:pos x="T0" y="T1"/>
                </a:cxn>
                <a:cxn ang="0">
                  <a:pos x="T2" y="T3"/>
                </a:cxn>
                <a:cxn ang="0">
                  <a:pos x="T4" y="T5"/>
                </a:cxn>
                <a:cxn ang="0">
                  <a:pos x="T6" y="T7"/>
                </a:cxn>
                <a:cxn ang="0">
                  <a:pos x="T8" y="T9"/>
                </a:cxn>
                <a:cxn ang="0">
                  <a:pos x="T10" y="T11"/>
                </a:cxn>
              </a:cxnLst>
              <a:rect l="0" t="0" r="r" b="b"/>
              <a:pathLst>
                <a:path w="3" h="6">
                  <a:moveTo>
                    <a:pt x="1" y="1"/>
                  </a:moveTo>
                  <a:cubicBezTo>
                    <a:pt x="1" y="0"/>
                    <a:pt x="0" y="1"/>
                    <a:pt x="0" y="2"/>
                  </a:cubicBezTo>
                  <a:cubicBezTo>
                    <a:pt x="0" y="3"/>
                    <a:pt x="0" y="4"/>
                    <a:pt x="0" y="4"/>
                  </a:cubicBezTo>
                  <a:cubicBezTo>
                    <a:pt x="0" y="5"/>
                    <a:pt x="0" y="5"/>
                    <a:pt x="0" y="6"/>
                  </a:cubicBezTo>
                  <a:cubicBezTo>
                    <a:pt x="1" y="6"/>
                    <a:pt x="2" y="6"/>
                    <a:pt x="3" y="5"/>
                  </a:cubicBezTo>
                  <a:cubicBezTo>
                    <a:pt x="3" y="4"/>
                    <a:pt x="2" y="2"/>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95" name="Freeform 976">
              <a:extLst>
                <a:ext uri="{FF2B5EF4-FFF2-40B4-BE49-F238E27FC236}">
                  <a16:creationId xmlns:a16="http://schemas.microsoft.com/office/drawing/2014/main" id="{521EC37B-AA16-4E52-AFE5-5BF63E52B314}"/>
                </a:ext>
              </a:extLst>
            </p:cNvPr>
            <p:cNvSpPr>
              <a:spLocks/>
            </p:cNvSpPr>
            <p:nvPr/>
          </p:nvSpPr>
          <p:spPr bwMode="gray">
            <a:xfrm>
              <a:off x="10328125" y="3834952"/>
              <a:ext cx="5412" cy="4059"/>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1" y="0"/>
                    <a:pt x="0" y="2"/>
                    <a:pt x="1" y="2"/>
                  </a:cubicBezTo>
                  <a:cubicBezTo>
                    <a:pt x="2" y="2"/>
                    <a:pt x="2" y="2"/>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96" name="Freeform 977">
              <a:extLst>
                <a:ext uri="{FF2B5EF4-FFF2-40B4-BE49-F238E27FC236}">
                  <a16:creationId xmlns:a16="http://schemas.microsoft.com/office/drawing/2014/main" id="{75247134-A846-4F5A-8018-622B3219DEB7}"/>
                </a:ext>
              </a:extLst>
            </p:cNvPr>
            <p:cNvSpPr>
              <a:spLocks/>
            </p:cNvSpPr>
            <p:nvPr/>
          </p:nvSpPr>
          <p:spPr bwMode="gray">
            <a:xfrm>
              <a:off x="10322713" y="3852541"/>
              <a:ext cx="5412" cy="10824"/>
            </a:xfrm>
            <a:custGeom>
              <a:avLst/>
              <a:gdLst>
                <a:gd name="T0" fmla="*/ 1 w 2"/>
                <a:gd name="T1" fmla="*/ 4 h 4"/>
                <a:gd name="T2" fmla="*/ 0 w 2"/>
                <a:gd name="T3" fmla="*/ 1 h 4"/>
                <a:gd name="T4" fmla="*/ 0 w 2"/>
                <a:gd name="T5" fmla="*/ 2 h 4"/>
                <a:gd name="T6" fmla="*/ 1 w 2"/>
                <a:gd name="T7" fmla="*/ 4 h 4"/>
              </a:gdLst>
              <a:ahLst/>
              <a:cxnLst>
                <a:cxn ang="0">
                  <a:pos x="T0" y="T1"/>
                </a:cxn>
                <a:cxn ang="0">
                  <a:pos x="T2" y="T3"/>
                </a:cxn>
                <a:cxn ang="0">
                  <a:pos x="T4" y="T5"/>
                </a:cxn>
                <a:cxn ang="0">
                  <a:pos x="T6" y="T7"/>
                </a:cxn>
              </a:cxnLst>
              <a:rect l="0" t="0" r="r" b="b"/>
              <a:pathLst>
                <a:path w="2" h="4">
                  <a:moveTo>
                    <a:pt x="1" y="4"/>
                  </a:moveTo>
                  <a:cubicBezTo>
                    <a:pt x="1" y="2"/>
                    <a:pt x="1" y="2"/>
                    <a:pt x="0" y="1"/>
                  </a:cubicBezTo>
                  <a:cubicBezTo>
                    <a:pt x="0" y="0"/>
                    <a:pt x="0" y="1"/>
                    <a:pt x="0" y="2"/>
                  </a:cubicBezTo>
                  <a:cubicBezTo>
                    <a:pt x="0" y="3"/>
                    <a:pt x="2" y="4"/>
                    <a:pt x="1"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97" name="Freeform 978">
              <a:extLst>
                <a:ext uri="{FF2B5EF4-FFF2-40B4-BE49-F238E27FC236}">
                  <a16:creationId xmlns:a16="http://schemas.microsoft.com/office/drawing/2014/main" id="{3D8B9F51-AFC2-4A98-BDC7-55BFBB79DD1B}"/>
                </a:ext>
              </a:extLst>
            </p:cNvPr>
            <p:cNvSpPr>
              <a:spLocks/>
            </p:cNvSpPr>
            <p:nvPr/>
          </p:nvSpPr>
          <p:spPr bwMode="gray">
            <a:xfrm>
              <a:off x="10311890" y="3855247"/>
              <a:ext cx="21648" cy="23001"/>
            </a:xfrm>
            <a:custGeom>
              <a:avLst/>
              <a:gdLst>
                <a:gd name="T0" fmla="*/ 3 w 8"/>
                <a:gd name="T1" fmla="*/ 2 h 9"/>
                <a:gd name="T2" fmla="*/ 2 w 8"/>
                <a:gd name="T3" fmla="*/ 1 h 9"/>
                <a:gd name="T4" fmla="*/ 1 w 8"/>
                <a:gd name="T5" fmla="*/ 0 h 9"/>
                <a:gd name="T6" fmla="*/ 0 w 8"/>
                <a:gd name="T7" fmla="*/ 1 h 9"/>
                <a:gd name="T8" fmla="*/ 1 w 8"/>
                <a:gd name="T9" fmla="*/ 3 h 9"/>
                <a:gd name="T10" fmla="*/ 1 w 8"/>
                <a:gd name="T11" fmla="*/ 4 h 9"/>
                <a:gd name="T12" fmla="*/ 1 w 8"/>
                <a:gd name="T13" fmla="*/ 5 h 9"/>
                <a:gd name="T14" fmla="*/ 1 w 8"/>
                <a:gd name="T15" fmla="*/ 7 h 9"/>
                <a:gd name="T16" fmla="*/ 2 w 8"/>
                <a:gd name="T17" fmla="*/ 6 h 9"/>
                <a:gd name="T18" fmla="*/ 3 w 8"/>
                <a:gd name="T19" fmla="*/ 4 h 9"/>
                <a:gd name="T20" fmla="*/ 5 w 8"/>
                <a:gd name="T21" fmla="*/ 7 h 9"/>
                <a:gd name="T22" fmla="*/ 7 w 8"/>
                <a:gd name="T23" fmla="*/ 9 h 9"/>
                <a:gd name="T24" fmla="*/ 8 w 8"/>
                <a:gd name="T25" fmla="*/ 7 h 9"/>
                <a:gd name="T26" fmla="*/ 6 w 8"/>
                <a:gd name="T27" fmla="*/ 4 h 9"/>
                <a:gd name="T28" fmla="*/ 5 w 8"/>
                <a:gd name="T29" fmla="*/ 4 h 9"/>
                <a:gd name="T30" fmla="*/ 3 w 8"/>
                <a:gd name="T31" fmla="*/ 3 h 9"/>
                <a:gd name="T32" fmla="*/ 3 w 8"/>
                <a:gd name="T33"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3" y="2"/>
                  </a:moveTo>
                  <a:cubicBezTo>
                    <a:pt x="3" y="1"/>
                    <a:pt x="3" y="2"/>
                    <a:pt x="2" y="1"/>
                  </a:cubicBezTo>
                  <a:cubicBezTo>
                    <a:pt x="1" y="1"/>
                    <a:pt x="1" y="1"/>
                    <a:pt x="1" y="0"/>
                  </a:cubicBezTo>
                  <a:cubicBezTo>
                    <a:pt x="1" y="0"/>
                    <a:pt x="0" y="1"/>
                    <a:pt x="0" y="1"/>
                  </a:cubicBezTo>
                  <a:cubicBezTo>
                    <a:pt x="1" y="2"/>
                    <a:pt x="1" y="2"/>
                    <a:pt x="1" y="3"/>
                  </a:cubicBezTo>
                  <a:cubicBezTo>
                    <a:pt x="1" y="3"/>
                    <a:pt x="1" y="3"/>
                    <a:pt x="1" y="4"/>
                  </a:cubicBezTo>
                  <a:cubicBezTo>
                    <a:pt x="1" y="4"/>
                    <a:pt x="1" y="5"/>
                    <a:pt x="1" y="5"/>
                  </a:cubicBezTo>
                  <a:cubicBezTo>
                    <a:pt x="1" y="6"/>
                    <a:pt x="1" y="6"/>
                    <a:pt x="1" y="7"/>
                  </a:cubicBezTo>
                  <a:cubicBezTo>
                    <a:pt x="1" y="8"/>
                    <a:pt x="1" y="8"/>
                    <a:pt x="2" y="6"/>
                  </a:cubicBezTo>
                  <a:cubicBezTo>
                    <a:pt x="2" y="5"/>
                    <a:pt x="2" y="4"/>
                    <a:pt x="3" y="4"/>
                  </a:cubicBezTo>
                  <a:cubicBezTo>
                    <a:pt x="4" y="5"/>
                    <a:pt x="5" y="6"/>
                    <a:pt x="5" y="7"/>
                  </a:cubicBezTo>
                  <a:cubicBezTo>
                    <a:pt x="6" y="8"/>
                    <a:pt x="7" y="8"/>
                    <a:pt x="7" y="9"/>
                  </a:cubicBezTo>
                  <a:cubicBezTo>
                    <a:pt x="8" y="9"/>
                    <a:pt x="8" y="8"/>
                    <a:pt x="8" y="7"/>
                  </a:cubicBezTo>
                  <a:cubicBezTo>
                    <a:pt x="7" y="6"/>
                    <a:pt x="7" y="4"/>
                    <a:pt x="6" y="4"/>
                  </a:cubicBezTo>
                  <a:cubicBezTo>
                    <a:pt x="5" y="4"/>
                    <a:pt x="5" y="5"/>
                    <a:pt x="5" y="4"/>
                  </a:cubicBezTo>
                  <a:cubicBezTo>
                    <a:pt x="4" y="2"/>
                    <a:pt x="4" y="4"/>
                    <a:pt x="3" y="3"/>
                  </a:cubicBezTo>
                  <a:cubicBezTo>
                    <a:pt x="3" y="2"/>
                    <a:pt x="3" y="2"/>
                    <a:pt x="3"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98" name="Freeform 979">
              <a:extLst>
                <a:ext uri="{FF2B5EF4-FFF2-40B4-BE49-F238E27FC236}">
                  <a16:creationId xmlns:a16="http://schemas.microsoft.com/office/drawing/2014/main" id="{356639E4-5CDA-4866-BDAA-6675776B4427}"/>
                </a:ext>
              </a:extLst>
            </p:cNvPr>
            <p:cNvSpPr>
              <a:spLocks/>
            </p:cNvSpPr>
            <p:nvPr/>
          </p:nvSpPr>
          <p:spPr bwMode="gray">
            <a:xfrm>
              <a:off x="10244241" y="3866071"/>
              <a:ext cx="13530" cy="14883"/>
            </a:xfrm>
            <a:custGeom>
              <a:avLst/>
              <a:gdLst>
                <a:gd name="T0" fmla="*/ 3 w 5"/>
                <a:gd name="T1" fmla="*/ 3 h 6"/>
                <a:gd name="T2" fmla="*/ 4 w 5"/>
                <a:gd name="T3" fmla="*/ 4 h 6"/>
                <a:gd name="T4" fmla="*/ 4 w 5"/>
                <a:gd name="T5" fmla="*/ 5 h 6"/>
                <a:gd name="T6" fmla="*/ 4 w 5"/>
                <a:gd name="T7" fmla="*/ 3 h 6"/>
                <a:gd name="T8" fmla="*/ 4 w 5"/>
                <a:gd name="T9" fmla="*/ 2 h 6"/>
                <a:gd name="T10" fmla="*/ 3 w 5"/>
                <a:gd name="T11" fmla="*/ 1 h 6"/>
                <a:gd name="T12" fmla="*/ 1 w 5"/>
                <a:gd name="T13" fmla="*/ 0 h 6"/>
                <a:gd name="T14" fmla="*/ 1 w 5"/>
                <a:gd name="T15" fmla="*/ 1 h 6"/>
                <a:gd name="T16" fmla="*/ 2 w 5"/>
                <a:gd name="T17" fmla="*/ 3 h 6"/>
                <a:gd name="T18" fmla="*/ 3 w 5"/>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3" y="3"/>
                  </a:moveTo>
                  <a:cubicBezTo>
                    <a:pt x="4" y="3"/>
                    <a:pt x="4" y="3"/>
                    <a:pt x="4" y="4"/>
                  </a:cubicBezTo>
                  <a:cubicBezTo>
                    <a:pt x="4" y="4"/>
                    <a:pt x="4" y="6"/>
                    <a:pt x="4" y="5"/>
                  </a:cubicBezTo>
                  <a:cubicBezTo>
                    <a:pt x="4" y="5"/>
                    <a:pt x="4" y="4"/>
                    <a:pt x="4" y="3"/>
                  </a:cubicBezTo>
                  <a:cubicBezTo>
                    <a:pt x="5" y="3"/>
                    <a:pt x="5" y="3"/>
                    <a:pt x="4" y="2"/>
                  </a:cubicBezTo>
                  <a:cubicBezTo>
                    <a:pt x="4" y="1"/>
                    <a:pt x="4" y="2"/>
                    <a:pt x="3" y="1"/>
                  </a:cubicBezTo>
                  <a:cubicBezTo>
                    <a:pt x="2" y="1"/>
                    <a:pt x="2" y="0"/>
                    <a:pt x="1" y="0"/>
                  </a:cubicBezTo>
                  <a:cubicBezTo>
                    <a:pt x="0" y="0"/>
                    <a:pt x="1" y="1"/>
                    <a:pt x="1" y="1"/>
                  </a:cubicBezTo>
                  <a:cubicBezTo>
                    <a:pt x="1" y="2"/>
                    <a:pt x="2" y="3"/>
                    <a:pt x="2" y="3"/>
                  </a:cubicBezTo>
                  <a:lnTo>
                    <a:pt x="3" y="3"/>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099" name="Freeform 980">
              <a:extLst>
                <a:ext uri="{FF2B5EF4-FFF2-40B4-BE49-F238E27FC236}">
                  <a16:creationId xmlns:a16="http://schemas.microsoft.com/office/drawing/2014/main" id="{5D7C9E50-37EA-4EB7-962A-CCE870EB59EC}"/>
                </a:ext>
              </a:extLst>
            </p:cNvPr>
            <p:cNvSpPr>
              <a:spLocks/>
            </p:cNvSpPr>
            <p:nvPr/>
          </p:nvSpPr>
          <p:spPr bwMode="gray">
            <a:xfrm>
              <a:off x="10246947" y="3875542"/>
              <a:ext cx="5412" cy="5412"/>
            </a:xfrm>
            <a:custGeom>
              <a:avLst/>
              <a:gdLst>
                <a:gd name="T0" fmla="*/ 1 w 2"/>
                <a:gd name="T1" fmla="*/ 0 h 2"/>
                <a:gd name="T2" fmla="*/ 0 w 2"/>
                <a:gd name="T3" fmla="*/ 1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0"/>
                    <a:pt x="0" y="1"/>
                  </a:cubicBezTo>
                  <a:cubicBezTo>
                    <a:pt x="1" y="2"/>
                    <a:pt x="1" y="2"/>
                    <a:pt x="1" y="2"/>
                  </a:cubicBezTo>
                  <a:cubicBezTo>
                    <a:pt x="2"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00" name="Freeform 981">
              <a:extLst>
                <a:ext uri="{FF2B5EF4-FFF2-40B4-BE49-F238E27FC236}">
                  <a16:creationId xmlns:a16="http://schemas.microsoft.com/office/drawing/2014/main" id="{0691A8AA-0E21-462E-B1FE-44832501F677}"/>
                </a:ext>
              </a:extLst>
            </p:cNvPr>
            <p:cNvSpPr>
              <a:spLocks/>
            </p:cNvSpPr>
            <p:nvPr/>
          </p:nvSpPr>
          <p:spPr bwMode="gray">
            <a:xfrm>
              <a:off x="10286183" y="3872836"/>
              <a:ext cx="28413" cy="44649"/>
            </a:xfrm>
            <a:custGeom>
              <a:avLst/>
              <a:gdLst>
                <a:gd name="T0" fmla="*/ 2 w 11"/>
                <a:gd name="T1" fmla="*/ 3 h 17"/>
                <a:gd name="T2" fmla="*/ 1 w 11"/>
                <a:gd name="T3" fmla="*/ 2 h 17"/>
                <a:gd name="T4" fmla="*/ 1 w 11"/>
                <a:gd name="T5" fmla="*/ 1 h 17"/>
                <a:gd name="T6" fmla="*/ 3 w 11"/>
                <a:gd name="T7" fmla="*/ 2 h 17"/>
                <a:gd name="T8" fmla="*/ 5 w 11"/>
                <a:gd name="T9" fmla="*/ 3 h 17"/>
                <a:gd name="T10" fmla="*/ 6 w 11"/>
                <a:gd name="T11" fmla="*/ 4 h 17"/>
                <a:gd name="T12" fmla="*/ 8 w 11"/>
                <a:gd name="T13" fmla="*/ 4 h 17"/>
                <a:gd name="T14" fmla="*/ 9 w 11"/>
                <a:gd name="T15" fmla="*/ 5 h 17"/>
                <a:gd name="T16" fmla="*/ 9 w 11"/>
                <a:gd name="T17" fmla="*/ 6 h 17"/>
                <a:gd name="T18" fmla="*/ 11 w 11"/>
                <a:gd name="T19" fmla="*/ 4 h 17"/>
                <a:gd name="T20" fmla="*/ 11 w 11"/>
                <a:gd name="T21" fmla="*/ 8 h 17"/>
                <a:gd name="T22" fmla="*/ 9 w 11"/>
                <a:gd name="T23" fmla="*/ 10 h 17"/>
                <a:gd name="T24" fmla="*/ 9 w 11"/>
                <a:gd name="T25" fmla="*/ 11 h 17"/>
                <a:gd name="T26" fmla="*/ 8 w 11"/>
                <a:gd name="T27" fmla="*/ 12 h 17"/>
                <a:gd name="T28" fmla="*/ 8 w 11"/>
                <a:gd name="T29" fmla="*/ 13 h 17"/>
                <a:gd name="T30" fmla="*/ 8 w 11"/>
                <a:gd name="T31" fmla="*/ 15 h 17"/>
                <a:gd name="T32" fmla="*/ 7 w 11"/>
                <a:gd name="T33" fmla="*/ 16 h 17"/>
                <a:gd name="T34" fmla="*/ 7 w 11"/>
                <a:gd name="T35" fmla="*/ 13 h 17"/>
                <a:gd name="T36" fmla="*/ 5 w 11"/>
                <a:gd name="T37" fmla="*/ 14 h 17"/>
                <a:gd name="T38" fmla="*/ 3 w 11"/>
                <a:gd name="T39" fmla="*/ 16 h 17"/>
                <a:gd name="T40" fmla="*/ 2 w 11"/>
                <a:gd name="T41" fmla="*/ 16 h 17"/>
                <a:gd name="T42" fmla="*/ 2 w 11"/>
                <a:gd name="T43" fmla="*/ 13 h 17"/>
                <a:gd name="T44" fmla="*/ 3 w 11"/>
                <a:gd name="T45" fmla="*/ 10 h 17"/>
                <a:gd name="T46" fmla="*/ 2 w 11"/>
                <a:gd name="T47" fmla="*/ 7 h 17"/>
                <a:gd name="T48" fmla="*/ 2 w 11"/>
                <a:gd name="T49"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17">
                  <a:moveTo>
                    <a:pt x="2" y="3"/>
                  </a:moveTo>
                  <a:cubicBezTo>
                    <a:pt x="1" y="2"/>
                    <a:pt x="1" y="3"/>
                    <a:pt x="1" y="2"/>
                  </a:cubicBezTo>
                  <a:cubicBezTo>
                    <a:pt x="0" y="1"/>
                    <a:pt x="1" y="0"/>
                    <a:pt x="1" y="1"/>
                  </a:cubicBezTo>
                  <a:cubicBezTo>
                    <a:pt x="2" y="1"/>
                    <a:pt x="2" y="2"/>
                    <a:pt x="3" y="2"/>
                  </a:cubicBezTo>
                  <a:cubicBezTo>
                    <a:pt x="4" y="2"/>
                    <a:pt x="5" y="3"/>
                    <a:pt x="5" y="3"/>
                  </a:cubicBezTo>
                  <a:cubicBezTo>
                    <a:pt x="5" y="4"/>
                    <a:pt x="5" y="4"/>
                    <a:pt x="6" y="4"/>
                  </a:cubicBezTo>
                  <a:cubicBezTo>
                    <a:pt x="7" y="4"/>
                    <a:pt x="7" y="4"/>
                    <a:pt x="8" y="4"/>
                  </a:cubicBezTo>
                  <a:cubicBezTo>
                    <a:pt x="8" y="4"/>
                    <a:pt x="9" y="4"/>
                    <a:pt x="9" y="5"/>
                  </a:cubicBezTo>
                  <a:cubicBezTo>
                    <a:pt x="9" y="5"/>
                    <a:pt x="9" y="6"/>
                    <a:pt x="9" y="6"/>
                  </a:cubicBezTo>
                  <a:cubicBezTo>
                    <a:pt x="10" y="5"/>
                    <a:pt x="10" y="3"/>
                    <a:pt x="11" y="4"/>
                  </a:cubicBezTo>
                  <a:cubicBezTo>
                    <a:pt x="11" y="5"/>
                    <a:pt x="11" y="7"/>
                    <a:pt x="11" y="8"/>
                  </a:cubicBezTo>
                  <a:cubicBezTo>
                    <a:pt x="10" y="8"/>
                    <a:pt x="10" y="10"/>
                    <a:pt x="9" y="10"/>
                  </a:cubicBezTo>
                  <a:cubicBezTo>
                    <a:pt x="9" y="10"/>
                    <a:pt x="9" y="10"/>
                    <a:pt x="9" y="11"/>
                  </a:cubicBezTo>
                  <a:cubicBezTo>
                    <a:pt x="9" y="11"/>
                    <a:pt x="9" y="12"/>
                    <a:pt x="8" y="12"/>
                  </a:cubicBezTo>
                  <a:cubicBezTo>
                    <a:pt x="7" y="13"/>
                    <a:pt x="7" y="13"/>
                    <a:pt x="8" y="13"/>
                  </a:cubicBezTo>
                  <a:cubicBezTo>
                    <a:pt x="9" y="14"/>
                    <a:pt x="9" y="14"/>
                    <a:pt x="8" y="15"/>
                  </a:cubicBezTo>
                  <a:cubicBezTo>
                    <a:pt x="8" y="16"/>
                    <a:pt x="7" y="17"/>
                    <a:pt x="7" y="16"/>
                  </a:cubicBezTo>
                  <a:cubicBezTo>
                    <a:pt x="7" y="15"/>
                    <a:pt x="8" y="14"/>
                    <a:pt x="7" y="13"/>
                  </a:cubicBezTo>
                  <a:cubicBezTo>
                    <a:pt x="7" y="13"/>
                    <a:pt x="6" y="14"/>
                    <a:pt x="5" y="14"/>
                  </a:cubicBezTo>
                  <a:cubicBezTo>
                    <a:pt x="5" y="14"/>
                    <a:pt x="4" y="15"/>
                    <a:pt x="3" y="16"/>
                  </a:cubicBezTo>
                  <a:cubicBezTo>
                    <a:pt x="2" y="17"/>
                    <a:pt x="1" y="17"/>
                    <a:pt x="2" y="16"/>
                  </a:cubicBezTo>
                  <a:cubicBezTo>
                    <a:pt x="2" y="15"/>
                    <a:pt x="3" y="14"/>
                    <a:pt x="2" y="13"/>
                  </a:cubicBezTo>
                  <a:cubicBezTo>
                    <a:pt x="2" y="12"/>
                    <a:pt x="2" y="11"/>
                    <a:pt x="3" y="10"/>
                  </a:cubicBezTo>
                  <a:cubicBezTo>
                    <a:pt x="3" y="9"/>
                    <a:pt x="2" y="9"/>
                    <a:pt x="2" y="7"/>
                  </a:cubicBezTo>
                  <a:cubicBezTo>
                    <a:pt x="3" y="6"/>
                    <a:pt x="2" y="4"/>
                    <a:pt x="2" y="3"/>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01" name="Freeform 982">
              <a:extLst>
                <a:ext uri="{FF2B5EF4-FFF2-40B4-BE49-F238E27FC236}">
                  <a16:creationId xmlns:a16="http://schemas.microsoft.com/office/drawing/2014/main" id="{22E5BAC8-520E-4581-B6E0-E519D2FB22EB}"/>
                </a:ext>
              </a:extLst>
            </p:cNvPr>
            <p:cNvSpPr>
              <a:spLocks/>
            </p:cNvSpPr>
            <p:nvPr/>
          </p:nvSpPr>
          <p:spPr bwMode="gray">
            <a:xfrm>
              <a:off x="10322713" y="3891777"/>
              <a:ext cx="5412" cy="6765"/>
            </a:xfrm>
            <a:custGeom>
              <a:avLst/>
              <a:gdLst>
                <a:gd name="T0" fmla="*/ 2 w 2"/>
                <a:gd name="T1" fmla="*/ 1 h 3"/>
                <a:gd name="T2" fmla="*/ 1 w 2"/>
                <a:gd name="T3" fmla="*/ 2 h 3"/>
                <a:gd name="T4" fmla="*/ 2 w 2"/>
                <a:gd name="T5" fmla="*/ 1 h 3"/>
                <a:gd name="T6" fmla="*/ 2 w 2"/>
                <a:gd name="T7" fmla="*/ 1 h 3"/>
              </a:gdLst>
              <a:ahLst/>
              <a:cxnLst>
                <a:cxn ang="0">
                  <a:pos x="T0" y="T1"/>
                </a:cxn>
                <a:cxn ang="0">
                  <a:pos x="T2" y="T3"/>
                </a:cxn>
                <a:cxn ang="0">
                  <a:pos x="T4" y="T5"/>
                </a:cxn>
                <a:cxn ang="0">
                  <a:pos x="T6" y="T7"/>
                </a:cxn>
              </a:cxnLst>
              <a:rect l="0" t="0" r="r" b="b"/>
              <a:pathLst>
                <a:path w="2" h="3">
                  <a:moveTo>
                    <a:pt x="2" y="1"/>
                  </a:moveTo>
                  <a:cubicBezTo>
                    <a:pt x="1" y="1"/>
                    <a:pt x="0" y="2"/>
                    <a:pt x="1" y="2"/>
                  </a:cubicBezTo>
                  <a:cubicBezTo>
                    <a:pt x="2" y="3"/>
                    <a:pt x="2" y="2"/>
                    <a:pt x="2" y="1"/>
                  </a:cubicBezTo>
                  <a:cubicBezTo>
                    <a:pt x="2" y="1"/>
                    <a:pt x="2"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02" name="Freeform 983">
              <a:extLst>
                <a:ext uri="{FF2B5EF4-FFF2-40B4-BE49-F238E27FC236}">
                  <a16:creationId xmlns:a16="http://schemas.microsoft.com/office/drawing/2014/main" id="{89084696-EDAD-44F0-AF56-D5BFE8AE62A6}"/>
                </a:ext>
              </a:extLst>
            </p:cNvPr>
            <p:cNvSpPr>
              <a:spLocks/>
            </p:cNvSpPr>
            <p:nvPr/>
          </p:nvSpPr>
          <p:spPr bwMode="gray">
            <a:xfrm>
              <a:off x="10302419" y="3898543"/>
              <a:ext cx="20295" cy="55473"/>
            </a:xfrm>
            <a:custGeom>
              <a:avLst/>
              <a:gdLst>
                <a:gd name="T0" fmla="*/ 8 w 8"/>
                <a:gd name="T1" fmla="*/ 2 h 21"/>
                <a:gd name="T2" fmla="*/ 8 w 8"/>
                <a:gd name="T3" fmla="*/ 5 h 21"/>
                <a:gd name="T4" fmla="*/ 7 w 8"/>
                <a:gd name="T5" fmla="*/ 8 h 21"/>
                <a:gd name="T6" fmla="*/ 7 w 8"/>
                <a:gd name="T7" fmla="*/ 11 h 21"/>
                <a:gd name="T8" fmla="*/ 6 w 8"/>
                <a:gd name="T9" fmla="*/ 14 h 21"/>
                <a:gd name="T10" fmla="*/ 7 w 8"/>
                <a:gd name="T11" fmla="*/ 16 h 21"/>
                <a:gd name="T12" fmla="*/ 8 w 8"/>
                <a:gd name="T13" fmla="*/ 18 h 21"/>
                <a:gd name="T14" fmla="*/ 7 w 8"/>
                <a:gd name="T15" fmla="*/ 20 h 21"/>
                <a:gd name="T16" fmla="*/ 5 w 8"/>
                <a:gd name="T17" fmla="*/ 21 h 21"/>
                <a:gd name="T18" fmla="*/ 5 w 8"/>
                <a:gd name="T19" fmla="*/ 19 h 21"/>
                <a:gd name="T20" fmla="*/ 4 w 8"/>
                <a:gd name="T21" fmla="*/ 17 h 21"/>
                <a:gd name="T22" fmla="*/ 1 w 8"/>
                <a:gd name="T23" fmla="*/ 16 h 21"/>
                <a:gd name="T24" fmla="*/ 0 w 8"/>
                <a:gd name="T25" fmla="*/ 13 h 21"/>
                <a:gd name="T26" fmla="*/ 1 w 8"/>
                <a:gd name="T27" fmla="*/ 11 h 21"/>
                <a:gd name="T28" fmla="*/ 3 w 8"/>
                <a:gd name="T29" fmla="*/ 11 h 21"/>
                <a:gd name="T30" fmla="*/ 4 w 8"/>
                <a:gd name="T31" fmla="*/ 9 h 21"/>
                <a:gd name="T32" fmla="*/ 3 w 8"/>
                <a:gd name="T33" fmla="*/ 6 h 21"/>
                <a:gd name="T34" fmla="*/ 4 w 8"/>
                <a:gd name="T35" fmla="*/ 2 h 21"/>
                <a:gd name="T36" fmla="*/ 5 w 8"/>
                <a:gd name="T37" fmla="*/ 0 h 21"/>
                <a:gd name="T38" fmla="*/ 7 w 8"/>
                <a:gd name="T39" fmla="*/ 1 h 21"/>
                <a:gd name="T40" fmla="*/ 8 w 8"/>
                <a:gd name="T41"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21">
                  <a:moveTo>
                    <a:pt x="8" y="2"/>
                  </a:moveTo>
                  <a:cubicBezTo>
                    <a:pt x="8" y="3"/>
                    <a:pt x="8" y="4"/>
                    <a:pt x="8" y="5"/>
                  </a:cubicBezTo>
                  <a:cubicBezTo>
                    <a:pt x="8" y="7"/>
                    <a:pt x="7" y="7"/>
                    <a:pt x="7" y="8"/>
                  </a:cubicBezTo>
                  <a:cubicBezTo>
                    <a:pt x="7" y="9"/>
                    <a:pt x="7" y="10"/>
                    <a:pt x="7" y="11"/>
                  </a:cubicBezTo>
                  <a:cubicBezTo>
                    <a:pt x="6" y="12"/>
                    <a:pt x="6" y="12"/>
                    <a:pt x="6" y="14"/>
                  </a:cubicBezTo>
                  <a:cubicBezTo>
                    <a:pt x="7" y="15"/>
                    <a:pt x="6" y="15"/>
                    <a:pt x="7" y="16"/>
                  </a:cubicBezTo>
                  <a:cubicBezTo>
                    <a:pt x="7" y="17"/>
                    <a:pt x="8" y="16"/>
                    <a:pt x="8" y="18"/>
                  </a:cubicBezTo>
                  <a:cubicBezTo>
                    <a:pt x="8" y="19"/>
                    <a:pt x="8" y="19"/>
                    <a:pt x="7" y="20"/>
                  </a:cubicBezTo>
                  <a:cubicBezTo>
                    <a:pt x="7" y="21"/>
                    <a:pt x="6" y="21"/>
                    <a:pt x="5" y="21"/>
                  </a:cubicBezTo>
                  <a:cubicBezTo>
                    <a:pt x="5" y="20"/>
                    <a:pt x="5" y="19"/>
                    <a:pt x="5" y="19"/>
                  </a:cubicBezTo>
                  <a:cubicBezTo>
                    <a:pt x="5" y="18"/>
                    <a:pt x="5" y="17"/>
                    <a:pt x="4" y="17"/>
                  </a:cubicBezTo>
                  <a:cubicBezTo>
                    <a:pt x="3" y="17"/>
                    <a:pt x="2" y="17"/>
                    <a:pt x="1" y="16"/>
                  </a:cubicBezTo>
                  <a:cubicBezTo>
                    <a:pt x="1" y="14"/>
                    <a:pt x="0" y="15"/>
                    <a:pt x="0" y="13"/>
                  </a:cubicBezTo>
                  <a:cubicBezTo>
                    <a:pt x="0" y="12"/>
                    <a:pt x="0" y="11"/>
                    <a:pt x="1" y="11"/>
                  </a:cubicBezTo>
                  <a:cubicBezTo>
                    <a:pt x="2" y="11"/>
                    <a:pt x="2" y="12"/>
                    <a:pt x="3" y="11"/>
                  </a:cubicBezTo>
                  <a:cubicBezTo>
                    <a:pt x="4" y="11"/>
                    <a:pt x="4" y="10"/>
                    <a:pt x="4" y="9"/>
                  </a:cubicBezTo>
                  <a:cubicBezTo>
                    <a:pt x="4" y="8"/>
                    <a:pt x="3" y="7"/>
                    <a:pt x="3" y="6"/>
                  </a:cubicBezTo>
                  <a:cubicBezTo>
                    <a:pt x="3" y="5"/>
                    <a:pt x="4" y="3"/>
                    <a:pt x="4" y="2"/>
                  </a:cubicBezTo>
                  <a:cubicBezTo>
                    <a:pt x="4" y="1"/>
                    <a:pt x="4" y="1"/>
                    <a:pt x="5" y="0"/>
                  </a:cubicBezTo>
                  <a:cubicBezTo>
                    <a:pt x="6" y="0"/>
                    <a:pt x="6" y="0"/>
                    <a:pt x="7" y="1"/>
                  </a:cubicBezTo>
                  <a:cubicBezTo>
                    <a:pt x="7" y="1"/>
                    <a:pt x="8" y="1"/>
                    <a:pt x="8" y="2"/>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03" name="Freeform 984">
              <a:extLst>
                <a:ext uri="{FF2B5EF4-FFF2-40B4-BE49-F238E27FC236}">
                  <a16:creationId xmlns:a16="http://schemas.microsoft.com/office/drawing/2014/main" id="{B077C0B1-5564-49F3-966A-DFC59235D9D9}"/>
                </a:ext>
              </a:extLst>
            </p:cNvPr>
            <p:cNvSpPr>
              <a:spLocks/>
            </p:cNvSpPr>
            <p:nvPr/>
          </p:nvSpPr>
          <p:spPr bwMode="gray">
            <a:xfrm>
              <a:off x="10322713" y="3891777"/>
              <a:ext cx="12177" cy="51413"/>
            </a:xfrm>
            <a:custGeom>
              <a:avLst/>
              <a:gdLst>
                <a:gd name="T0" fmla="*/ 4 w 5"/>
                <a:gd name="T1" fmla="*/ 1 h 20"/>
                <a:gd name="T2" fmla="*/ 3 w 5"/>
                <a:gd name="T3" fmla="*/ 3 h 20"/>
                <a:gd name="T4" fmla="*/ 2 w 5"/>
                <a:gd name="T5" fmla="*/ 9 h 20"/>
                <a:gd name="T6" fmla="*/ 0 w 5"/>
                <a:gd name="T7" fmla="*/ 14 h 20"/>
                <a:gd name="T8" fmla="*/ 0 w 5"/>
                <a:gd name="T9" fmla="*/ 17 h 20"/>
                <a:gd name="T10" fmla="*/ 1 w 5"/>
                <a:gd name="T11" fmla="*/ 19 h 20"/>
                <a:gd name="T12" fmla="*/ 2 w 5"/>
                <a:gd name="T13" fmla="*/ 14 h 20"/>
                <a:gd name="T14" fmla="*/ 3 w 5"/>
                <a:gd name="T15" fmla="*/ 12 h 20"/>
                <a:gd name="T16" fmla="*/ 4 w 5"/>
                <a:gd name="T17" fmla="*/ 9 h 20"/>
                <a:gd name="T18" fmla="*/ 5 w 5"/>
                <a:gd name="T19" fmla="*/ 4 h 20"/>
                <a:gd name="T20" fmla="*/ 4 w 5"/>
                <a:gd name="T2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20">
                  <a:moveTo>
                    <a:pt x="4" y="1"/>
                  </a:moveTo>
                  <a:cubicBezTo>
                    <a:pt x="4" y="0"/>
                    <a:pt x="3" y="1"/>
                    <a:pt x="3" y="3"/>
                  </a:cubicBezTo>
                  <a:cubicBezTo>
                    <a:pt x="3" y="5"/>
                    <a:pt x="3" y="6"/>
                    <a:pt x="2" y="9"/>
                  </a:cubicBezTo>
                  <a:cubicBezTo>
                    <a:pt x="1" y="11"/>
                    <a:pt x="0" y="13"/>
                    <a:pt x="0" y="14"/>
                  </a:cubicBezTo>
                  <a:cubicBezTo>
                    <a:pt x="0" y="16"/>
                    <a:pt x="0" y="16"/>
                    <a:pt x="0" y="17"/>
                  </a:cubicBezTo>
                  <a:cubicBezTo>
                    <a:pt x="0" y="19"/>
                    <a:pt x="0" y="20"/>
                    <a:pt x="1" y="19"/>
                  </a:cubicBezTo>
                  <a:cubicBezTo>
                    <a:pt x="1" y="18"/>
                    <a:pt x="2" y="16"/>
                    <a:pt x="2" y="14"/>
                  </a:cubicBezTo>
                  <a:cubicBezTo>
                    <a:pt x="2" y="13"/>
                    <a:pt x="1" y="13"/>
                    <a:pt x="3" y="12"/>
                  </a:cubicBezTo>
                  <a:cubicBezTo>
                    <a:pt x="4" y="10"/>
                    <a:pt x="4" y="10"/>
                    <a:pt x="4" y="9"/>
                  </a:cubicBezTo>
                  <a:cubicBezTo>
                    <a:pt x="4" y="8"/>
                    <a:pt x="5" y="6"/>
                    <a:pt x="5" y="4"/>
                  </a:cubicBezTo>
                  <a:cubicBezTo>
                    <a:pt x="5" y="2"/>
                    <a:pt x="4" y="1"/>
                    <a:pt x="4" y="1"/>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04" name="Freeform 985">
              <a:extLst>
                <a:ext uri="{FF2B5EF4-FFF2-40B4-BE49-F238E27FC236}">
                  <a16:creationId xmlns:a16="http://schemas.microsoft.com/office/drawing/2014/main" id="{395F563A-D3DC-4DA6-97EE-8C133AC099D3}"/>
                </a:ext>
              </a:extLst>
            </p:cNvPr>
            <p:cNvSpPr>
              <a:spLocks/>
            </p:cNvSpPr>
            <p:nvPr/>
          </p:nvSpPr>
          <p:spPr bwMode="gray">
            <a:xfrm>
              <a:off x="10334891" y="3917484"/>
              <a:ext cx="5412" cy="8118"/>
            </a:xfrm>
            <a:custGeom>
              <a:avLst/>
              <a:gdLst>
                <a:gd name="T0" fmla="*/ 1 w 2"/>
                <a:gd name="T1" fmla="*/ 0 h 3"/>
                <a:gd name="T2" fmla="*/ 0 w 2"/>
                <a:gd name="T3" fmla="*/ 2 h 3"/>
                <a:gd name="T4" fmla="*/ 0 w 2"/>
                <a:gd name="T5" fmla="*/ 2 h 3"/>
                <a:gd name="T6" fmla="*/ 1 w 2"/>
                <a:gd name="T7" fmla="*/ 1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0"/>
                    <a:pt x="0" y="1"/>
                    <a:pt x="0" y="2"/>
                  </a:cubicBezTo>
                  <a:cubicBezTo>
                    <a:pt x="0" y="2"/>
                    <a:pt x="0" y="3"/>
                    <a:pt x="0" y="2"/>
                  </a:cubicBezTo>
                  <a:cubicBezTo>
                    <a:pt x="1" y="2"/>
                    <a:pt x="1" y="1"/>
                    <a:pt x="1" y="1"/>
                  </a:cubicBezTo>
                  <a:cubicBezTo>
                    <a:pt x="2"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05" name="Freeform 986">
              <a:extLst>
                <a:ext uri="{FF2B5EF4-FFF2-40B4-BE49-F238E27FC236}">
                  <a16:creationId xmlns:a16="http://schemas.microsoft.com/office/drawing/2014/main" id="{B4D26676-E19F-4D81-A5B5-CCA11C41FDF1}"/>
                </a:ext>
              </a:extLst>
            </p:cNvPr>
            <p:cNvSpPr>
              <a:spLocks/>
            </p:cNvSpPr>
            <p:nvPr/>
          </p:nvSpPr>
          <p:spPr bwMode="gray">
            <a:xfrm>
              <a:off x="10330831" y="3922896"/>
              <a:ext cx="17589" cy="17589"/>
            </a:xfrm>
            <a:custGeom>
              <a:avLst/>
              <a:gdLst>
                <a:gd name="T0" fmla="*/ 5 w 7"/>
                <a:gd name="T1" fmla="*/ 0 h 7"/>
                <a:gd name="T2" fmla="*/ 2 w 7"/>
                <a:gd name="T3" fmla="*/ 1 h 7"/>
                <a:gd name="T4" fmla="*/ 1 w 7"/>
                <a:gd name="T5" fmla="*/ 3 h 7"/>
                <a:gd name="T6" fmla="*/ 1 w 7"/>
                <a:gd name="T7" fmla="*/ 4 h 7"/>
                <a:gd name="T8" fmla="*/ 1 w 7"/>
                <a:gd name="T9" fmla="*/ 6 h 7"/>
                <a:gd name="T10" fmla="*/ 0 w 7"/>
                <a:gd name="T11" fmla="*/ 7 h 7"/>
                <a:gd name="T12" fmla="*/ 2 w 7"/>
                <a:gd name="T13" fmla="*/ 6 h 7"/>
                <a:gd name="T14" fmla="*/ 5 w 7"/>
                <a:gd name="T15" fmla="*/ 5 h 7"/>
                <a:gd name="T16" fmla="*/ 6 w 7"/>
                <a:gd name="T17" fmla="*/ 4 h 7"/>
                <a:gd name="T18" fmla="*/ 6 w 7"/>
                <a:gd name="T19" fmla="*/ 1 h 7"/>
                <a:gd name="T20" fmla="*/ 5 w 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7">
                  <a:moveTo>
                    <a:pt x="5" y="0"/>
                  </a:moveTo>
                  <a:cubicBezTo>
                    <a:pt x="4" y="0"/>
                    <a:pt x="3" y="0"/>
                    <a:pt x="2" y="1"/>
                  </a:cubicBezTo>
                  <a:cubicBezTo>
                    <a:pt x="2" y="2"/>
                    <a:pt x="1" y="2"/>
                    <a:pt x="1" y="3"/>
                  </a:cubicBezTo>
                  <a:cubicBezTo>
                    <a:pt x="0" y="4"/>
                    <a:pt x="0" y="4"/>
                    <a:pt x="1" y="4"/>
                  </a:cubicBezTo>
                  <a:cubicBezTo>
                    <a:pt x="1" y="5"/>
                    <a:pt x="1" y="5"/>
                    <a:pt x="1" y="6"/>
                  </a:cubicBezTo>
                  <a:cubicBezTo>
                    <a:pt x="0" y="6"/>
                    <a:pt x="0" y="7"/>
                    <a:pt x="0" y="7"/>
                  </a:cubicBezTo>
                  <a:cubicBezTo>
                    <a:pt x="1" y="7"/>
                    <a:pt x="1" y="6"/>
                    <a:pt x="2" y="6"/>
                  </a:cubicBezTo>
                  <a:cubicBezTo>
                    <a:pt x="3" y="6"/>
                    <a:pt x="4" y="6"/>
                    <a:pt x="5" y="5"/>
                  </a:cubicBezTo>
                  <a:cubicBezTo>
                    <a:pt x="6" y="4"/>
                    <a:pt x="5" y="4"/>
                    <a:pt x="6" y="4"/>
                  </a:cubicBezTo>
                  <a:cubicBezTo>
                    <a:pt x="7" y="4"/>
                    <a:pt x="7" y="1"/>
                    <a:pt x="6" y="1"/>
                  </a:cubicBezTo>
                  <a:cubicBezTo>
                    <a:pt x="5" y="0"/>
                    <a:pt x="5" y="0"/>
                    <a:pt x="5"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06" name="Freeform 987">
              <a:extLst>
                <a:ext uri="{FF2B5EF4-FFF2-40B4-BE49-F238E27FC236}">
                  <a16:creationId xmlns:a16="http://schemas.microsoft.com/office/drawing/2014/main" id="{F6A9B09B-3BC0-497C-9F29-583B39ACA9A9}"/>
                </a:ext>
              </a:extLst>
            </p:cNvPr>
            <p:cNvSpPr>
              <a:spLocks/>
            </p:cNvSpPr>
            <p:nvPr/>
          </p:nvSpPr>
          <p:spPr bwMode="gray">
            <a:xfrm>
              <a:off x="10325419" y="3943191"/>
              <a:ext cx="5412" cy="10824"/>
            </a:xfrm>
            <a:custGeom>
              <a:avLst/>
              <a:gdLst>
                <a:gd name="T0" fmla="*/ 2 w 2"/>
                <a:gd name="T1" fmla="*/ 1 h 4"/>
                <a:gd name="T2" fmla="*/ 1 w 2"/>
                <a:gd name="T3" fmla="*/ 2 h 4"/>
                <a:gd name="T4" fmla="*/ 1 w 2"/>
                <a:gd name="T5" fmla="*/ 3 h 4"/>
                <a:gd name="T6" fmla="*/ 2 w 2"/>
                <a:gd name="T7" fmla="*/ 1 h 4"/>
              </a:gdLst>
              <a:ahLst/>
              <a:cxnLst>
                <a:cxn ang="0">
                  <a:pos x="T0" y="T1"/>
                </a:cxn>
                <a:cxn ang="0">
                  <a:pos x="T2" y="T3"/>
                </a:cxn>
                <a:cxn ang="0">
                  <a:pos x="T4" y="T5"/>
                </a:cxn>
                <a:cxn ang="0">
                  <a:pos x="T6" y="T7"/>
                </a:cxn>
              </a:cxnLst>
              <a:rect l="0" t="0" r="r" b="b"/>
              <a:pathLst>
                <a:path w="2" h="4">
                  <a:moveTo>
                    <a:pt x="2" y="1"/>
                  </a:moveTo>
                  <a:cubicBezTo>
                    <a:pt x="1" y="0"/>
                    <a:pt x="0" y="1"/>
                    <a:pt x="1" y="2"/>
                  </a:cubicBezTo>
                  <a:cubicBezTo>
                    <a:pt x="1" y="3"/>
                    <a:pt x="1" y="4"/>
                    <a:pt x="1" y="3"/>
                  </a:cubicBezTo>
                  <a:cubicBezTo>
                    <a:pt x="2" y="3"/>
                    <a:pt x="2"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07" name="Freeform 988">
              <a:extLst>
                <a:ext uri="{FF2B5EF4-FFF2-40B4-BE49-F238E27FC236}">
                  <a16:creationId xmlns:a16="http://schemas.microsoft.com/office/drawing/2014/main" id="{0AF1C6EF-6063-48A8-8284-3B1AE8739238}"/>
                </a:ext>
              </a:extLst>
            </p:cNvPr>
            <p:cNvSpPr>
              <a:spLocks/>
            </p:cNvSpPr>
            <p:nvPr/>
          </p:nvSpPr>
          <p:spPr bwMode="gray">
            <a:xfrm>
              <a:off x="10348421" y="3945897"/>
              <a:ext cx="5412" cy="5412"/>
            </a:xfrm>
            <a:custGeom>
              <a:avLst/>
              <a:gdLst>
                <a:gd name="T0" fmla="*/ 1 w 2"/>
                <a:gd name="T1" fmla="*/ 0 h 2"/>
                <a:gd name="T2" fmla="*/ 0 w 2"/>
                <a:gd name="T3" fmla="*/ 2 h 2"/>
                <a:gd name="T4" fmla="*/ 1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0" y="2"/>
                  </a:cubicBezTo>
                  <a:cubicBezTo>
                    <a:pt x="1" y="2"/>
                    <a:pt x="2" y="2"/>
                    <a:pt x="1" y="1"/>
                  </a:cubicBezTo>
                  <a:cubicBezTo>
                    <a:pt x="1"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08" name="Freeform 989">
              <a:extLst>
                <a:ext uri="{FF2B5EF4-FFF2-40B4-BE49-F238E27FC236}">
                  <a16:creationId xmlns:a16="http://schemas.microsoft.com/office/drawing/2014/main" id="{FAF96D18-38B2-4F1E-B768-7893184F9F97}"/>
                </a:ext>
              </a:extLst>
            </p:cNvPr>
            <p:cNvSpPr>
              <a:spLocks/>
            </p:cNvSpPr>
            <p:nvPr/>
          </p:nvSpPr>
          <p:spPr bwMode="gray">
            <a:xfrm>
              <a:off x="10337597" y="3906661"/>
              <a:ext cx="5412" cy="270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1"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09" name="Freeform 990">
              <a:extLst>
                <a:ext uri="{FF2B5EF4-FFF2-40B4-BE49-F238E27FC236}">
                  <a16:creationId xmlns:a16="http://schemas.microsoft.com/office/drawing/2014/main" id="{2C92FEFB-4098-40FC-96D5-F83B26486992}"/>
                </a:ext>
              </a:extLst>
            </p:cNvPr>
            <p:cNvSpPr>
              <a:spLocks/>
            </p:cNvSpPr>
            <p:nvPr/>
          </p:nvSpPr>
          <p:spPr bwMode="gray">
            <a:xfrm>
              <a:off x="10337597" y="3878248"/>
              <a:ext cx="5412" cy="8118"/>
            </a:xfrm>
            <a:custGeom>
              <a:avLst/>
              <a:gdLst>
                <a:gd name="T0" fmla="*/ 1 w 2"/>
                <a:gd name="T1" fmla="*/ 1 h 3"/>
                <a:gd name="T2" fmla="*/ 1 w 2"/>
                <a:gd name="T3" fmla="*/ 2 h 3"/>
                <a:gd name="T4" fmla="*/ 2 w 2"/>
                <a:gd name="T5" fmla="*/ 3 h 3"/>
                <a:gd name="T6" fmla="*/ 1 w 2"/>
                <a:gd name="T7" fmla="*/ 1 h 3"/>
              </a:gdLst>
              <a:ahLst/>
              <a:cxnLst>
                <a:cxn ang="0">
                  <a:pos x="T0" y="T1"/>
                </a:cxn>
                <a:cxn ang="0">
                  <a:pos x="T2" y="T3"/>
                </a:cxn>
                <a:cxn ang="0">
                  <a:pos x="T4" y="T5"/>
                </a:cxn>
                <a:cxn ang="0">
                  <a:pos x="T6" y="T7"/>
                </a:cxn>
              </a:cxnLst>
              <a:rect l="0" t="0" r="r" b="b"/>
              <a:pathLst>
                <a:path w="2" h="3">
                  <a:moveTo>
                    <a:pt x="1" y="1"/>
                  </a:moveTo>
                  <a:cubicBezTo>
                    <a:pt x="0" y="0"/>
                    <a:pt x="0" y="1"/>
                    <a:pt x="1" y="2"/>
                  </a:cubicBezTo>
                  <a:cubicBezTo>
                    <a:pt x="1" y="2"/>
                    <a:pt x="1" y="3"/>
                    <a:pt x="2" y="3"/>
                  </a:cubicBezTo>
                  <a:cubicBezTo>
                    <a:pt x="2" y="2"/>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10" name="Freeform 991">
              <a:extLst>
                <a:ext uri="{FF2B5EF4-FFF2-40B4-BE49-F238E27FC236}">
                  <a16:creationId xmlns:a16="http://schemas.microsoft.com/office/drawing/2014/main" id="{E1F0F8EF-0268-4F64-8C75-96B3671FB9C6}"/>
                </a:ext>
              </a:extLst>
            </p:cNvPr>
            <p:cNvSpPr>
              <a:spLocks/>
            </p:cNvSpPr>
            <p:nvPr/>
          </p:nvSpPr>
          <p:spPr bwMode="gray">
            <a:xfrm>
              <a:off x="10337597" y="3883660"/>
              <a:ext cx="24354" cy="44649"/>
            </a:xfrm>
            <a:custGeom>
              <a:avLst/>
              <a:gdLst>
                <a:gd name="T0" fmla="*/ 1 w 9"/>
                <a:gd name="T1" fmla="*/ 1 h 17"/>
                <a:gd name="T2" fmla="*/ 0 w 9"/>
                <a:gd name="T3" fmla="*/ 2 h 17"/>
                <a:gd name="T4" fmla="*/ 1 w 9"/>
                <a:gd name="T5" fmla="*/ 4 h 17"/>
                <a:gd name="T6" fmla="*/ 2 w 9"/>
                <a:gd name="T7" fmla="*/ 7 h 17"/>
                <a:gd name="T8" fmla="*/ 3 w 9"/>
                <a:gd name="T9" fmla="*/ 6 h 17"/>
                <a:gd name="T10" fmla="*/ 4 w 9"/>
                <a:gd name="T11" fmla="*/ 9 h 17"/>
                <a:gd name="T12" fmla="*/ 4 w 9"/>
                <a:gd name="T13" fmla="*/ 12 h 17"/>
                <a:gd name="T14" fmla="*/ 5 w 9"/>
                <a:gd name="T15" fmla="*/ 15 h 17"/>
                <a:gd name="T16" fmla="*/ 6 w 9"/>
                <a:gd name="T17" fmla="*/ 16 h 17"/>
                <a:gd name="T18" fmla="*/ 6 w 9"/>
                <a:gd name="T19" fmla="*/ 13 h 17"/>
                <a:gd name="T20" fmla="*/ 8 w 9"/>
                <a:gd name="T21" fmla="*/ 13 h 17"/>
                <a:gd name="T22" fmla="*/ 7 w 9"/>
                <a:gd name="T23" fmla="*/ 11 h 17"/>
                <a:gd name="T24" fmla="*/ 6 w 9"/>
                <a:gd name="T25" fmla="*/ 9 h 17"/>
                <a:gd name="T26" fmla="*/ 6 w 9"/>
                <a:gd name="T27" fmla="*/ 7 h 17"/>
                <a:gd name="T28" fmla="*/ 6 w 9"/>
                <a:gd name="T29" fmla="*/ 4 h 17"/>
                <a:gd name="T30" fmla="*/ 5 w 9"/>
                <a:gd name="T31" fmla="*/ 2 h 17"/>
                <a:gd name="T32" fmla="*/ 4 w 9"/>
                <a:gd name="T33" fmla="*/ 2 h 17"/>
                <a:gd name="T34" fmla="*/ 2 w 9"/>
                <a:gd name="T35" fmla="*/ 2 h 17"/>
                <a:gd name="T36" fmla="*/ 1 w 9"/>
                <a:gd name="T37"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7">
                  <a:moveTo>
                    <a:pt x="1" y="1"/>
                  </a:moveTo>
                  <a:cubicBezTo>
                    <a:pt x="0" y="0"/>
                    <a:pt x="0" y="1"/>
                    <a:pt x="0" y="2"/>
                  </a:cubicBezTo>
                  <a:cubicBezTo>
                    <a:pt x="1" y="3"/>
                    <a:pt x="1" y="3"/>
                    <a:pt x="1" y="4"/>
                  </a:cubicBezTo>
                  <a:cubicBezTo>
                    <a:pt x="1" y="6"/>
                    <a:pt x="1" y="7"/>
                    <a:pt x="2" y="7"/>
                  </a:cubicBezTo>
                  <a:cubicBezTo>
                    <a:pt x="2" y="7"/>
                    <a:pt x="3" y="5"/>
                    <a:pt x="3" y="6"/>
                  </a:cubicBezTo>
                  <a:cubicBezTo>
                    <a:pt x="4" y="7"/>
                    <a:pt x="4" y="7"/>
                    <a:pt x="4" y="9"/>
                  </a:cubicBezTo>
                  <a:cubicBezTo>
                    <a:pt x="5" y="11"/>
                    <a:pt x="4" y="11"/>
                    <a:pt x="4" y="12"/>
                  </a:cubicBezTo>
                  <a:cubicBezTo>
                    <a:pt x="5" y="13"/>
                    <a:pt x="4" y="14"/>
                    <a:pt x="5" y="15"/>
                  </a:cubicBezTo>
                  <a:cubicBezTo>
                    <a:pt x="5" y="15"/>
                    <a:pt x="6" y="17"/>
                    <a:pt x="6" y="16"/>
                  </a:cubicBezTo>
                  <a:cubicBezTo>
                    <a:pt x="7" y="15"/>
                    <a:pt x="6" y="13"/>
                    <a:pt x="6" y="13"/>
                  </a:cubicBezTo>
                  <a:cubicBezTo>
                    <a:pt x="7" y="14"/>
                    <a:pt x="8" y="14"/>
                    <a:pt x="8" y="13"/>
                  </a:cubicBezTo>
                  <a:cubicBezTo>
                    <a:pt x="9" y="12"/>
                    <a:pt x="7" y="12"/>
                    <a:pt x="7" y="11"/>
                  </a:cubicBezTo>
                  <a:cubicBezTo>
                    <a:pt x="7" y="10"/>
                    <a:pt x="7" y="9"/>
                    <a:pt x="6" y="9"/>
                  </a:cubicBezTo>
                  <a:cubicBezTo>
                    <a:pt x="6" y="9"/>
                    <a:pt x="6" y="8"/>
                    <a:pt x="6" y="7"/>
                  </a:cubicBezTo>
                  <a:cubicBezTo>
                    <a:pt x="6" y="6"/>
                    <a:pt x="6" y="5"/>
                    <a:pt x="6" y="4"/>
                  </a:cubicBezTo>
                  <a:cubicBezTo>
                    <a:pt x="6" y="3"/>
                    <a:pt x="5" y="3"/>
                    <a:pt x="5" y="2"/>
                  </a:cubicBezTo>
                  <a:cubicBezTo>
                    <a:pt x="4" y="1"/>
                    <a:pt x="4" y="2"/>
                    <a:pt x="4" y="2"/>
                  </a:cubicBezTo>
                  <a:cubicBezTo>
                    <a:pt x="3" y="3"/>
                    <a:pt x="2" y="3"/>
                    <a:pt x="2" y="2"/>
                  </a:cubicBezTo>
                  <a:cubicBezTo>
                    <a:pt x="2" y="2"/>
                    <a:pt x="1" y="0"/>
                    <a:pt x="1" y="1"/>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11" name="Freeform 992">
              <a:extLst>
                <a:ext uri="{FF2B5EF4-FFF2-40B4-BE49-F238E27FC236}">
                  <a16:creationId xmlns:a16="http://schemas.microsoft.com/office/drawing/2014/main" id="{A10DB175-27F1-4457-B09E-2FC52B41C693}"/>
                </a:ext>
              </a:extLst>
            </p:cNvPr>
            <p:cNvSpPr>
              <a:spLocks/>
            </p:cNvSpPr>
            <p:nvPr/>
          </p:nvSpPr>
          <p:spPr bwMode="gray">
            <a:xfrm>
              <a:off x="10333537" y="3855247"/>
              <a:ext cx="37883" cy="43295"/>
            </a:xfrm>
            <a:custGeom>
              <a:avLst/>
              <a:gdLst>
                <a:gd name="T0" fmla="*/ 2 w 15"/>
                <a:gd name="T1" fmla="*/ 4 h 17"/>
                <a:gd name="T2" fmla="*/ 1 w 15"/>
                <a:gd name="T3" fmla="*/ 1 h 17"/>
                <a:gd name="T4" fmla="*/ 1 w 15"/>
                <a:gd name="T5" fmla="*/ 0 h 17"/>
                <a:gd name="T6" fmla="*/ 3 w 15"/>
                <a:gd name="T7" fmla="*/ 1 h 17"/>
                <a:gd name="T8" fmla="*/ 5 w 15"/>
                <a:gd name="T9" fmla="*/ 1 h 17"/>
                <a:gd name="T10" fmla="*/ 7 w 15"/>
                <a:gd name="T11" fmla="*/ 0 h 17"/>
                <a:gd name="T12" fmla="*/ 9 w 15"/>
                <a:gd name="T13" fmla="*/ 1 h 17"/>
                <a:gd name="T14" fmla="*/ 9 w 15"/>
                <a:gd name="T15" fmla="*/ 3 h 17"/>
                <a:gd name="T16" fmla="*/ 11 w 15"/>
                <a:gd name="T17" fmla="*/ 4 h 17"/>
                <a:gd name="T18" fmla="*/ 10 w 15"/>
                <a:gd name="T19" fmla="*/ 5 h 17"/>
                <a:gd name="T20" fmla="*/ 11 w 15"/>
                <a:gd name="T21" fmla="*/ 6 h 17"/>
                <a:gd name="T22" fmla="*/ 11 w 15"/>
                <a:gd name="T23" fmla="*/ 10 h 17"/>
                <a:gd name="T24" fmla="*/ 12 w 15"/>
                <a:gd name="T25" fmla="*/ 12 h 17"/>
                <a:gd name="T26" fmla="*/ 13 w 15"/>
                <a:gd name="T27" fmla="*/ 13 h 17"/>
                <a:gd name="T28" fmla="*/ 13 w 15"/>
                <a:gd name="T29" fmla="*/ 14 h 17"/>
                <a:gd name="T30" fmla="*/ 14 w 15"/>
                <a:gd name="T31" fmla="*/ 16 h 17"/>
                <a:gd name="T32" fmla="*/ 14 w 15"/>
                <a:gd name="T33" fmla="*/ 17 h 17"/>
                <a:gd name="T34" fmla="*/ 12 w 15"/>
                <a:gd name="T35" fmla="*/ 15 h 17"/>
                <a:gd name="T36" fmla="*/ 10 w 15"/>
                <a:gd name="T37" fmla="*/ 16 h 17"/>
                <a:gd name="T38" fmla="*/ 9 w 15"/>
                <a:gd name="T39" fmla="*/ 15 h 17"/>
                <a:gd name="T40" fmla="*/ 7 w 15"/>
                <a:gd name="T41" fmla="*/ 14 h 17"/>
                <a:gd name="T42" fmla="*/ 7 w 15"/>
                <a:gd name="T43" fmla="*/ 12 h 17"/>
                <a:gd name="T44" fmla="*/ 6 w 15"/>
                <a:gd name="T45" fmla="*/ 11 h 17"/>
                <a:gd name="T46" fmla="*/ 7 w 15"/>
                <a:gd name="T47" fmla="*/ 10 h 17"/>
                <a:gd name="T48" fmla="*/ 7 w 15"/>
                <a:gd name="T49" fmla="*/ 9 h 17"/>
                <a:gd name="T50" fmla="*/ 6 w 15"/>
                <a:gd name="T51" fmla="*/ 8 h 17"/>
                <a:gd name="T52" fmla="*/ 4 w 15"/>
                <a:gd name="T53" fmla="*/ 6 h 17"/>
                <a:gd name="T54" fmla="*/ 3 w 15"/>
                <a:gd name="T55" fmla="*/ 5 h 17"/>
                <a:gd name="T56" fmla="*/ 2 w 15"/>
                <a:gd name="T5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 h="17">
                  <a:moveTo>
                    <a:pt x="2" y="4"/>
                  </a:moveTo>
                  <a:cubicBezTo>
                    <a:pt x="1" y="3"/>
                    <a:pt x="1" y="2"/>
                    <a:pt x="1" y="1"/>
                  </a:cubicBezTo>
                  <a:cubicBezTo>
                    <a:pt x="1" y="0"/>
                    <a:pt x="0" y="0"/>
                    <a:pt x="1" y="0"/>
                  </a:cubicBezTo>
                  <a:cubicBezTo>
                    <a:pt x="2" y="1"/>
                    <a:pt x="2" y="1"/>
                    <a:pt x="3" y="1"/>
                  </a:cubicBezTo>
                  <a:cubicBezTo>
                    <a:pt x="4" y="1"/>
                    <a:pt x="5" y="1"/>
                    <a:pt x="5" y="1"/>
                  </a:cubicBezTo>
                  <a:cubicBezTo>
                    <a:pt x="6" y="0"/>
                    <a:pt x="6" y="0"/>
                    <a:pt x="7" y="0"/>
                  </a:cubicBezTo>
                  <a:cubicBezTo>
                    <a:pt x="8" y="1"/>
                    <a:pt x="8" y="0"/>
                    <a:pt x="9" y="1"/>
                  </a:cubicBezTo>
                  <a:cubicBezTo>
                    <a:pt x="9" y="1"/>
                    <a:pt x="9" y="2"/>
                    <a:pt x="9" y="3"/>
                  </a:cubicBezTo>
                  <a:cubicBezTo>
                    <a:pt x="9" y="3"/>
                    <a:pt x="11" y="3"/>
                    <a:pt x="11" y="4"/>
                  </a:cubicBezTo>
                  <a:cubicBezTo>
                    <a:pt x="11" y="4"/>
                    <a:pt x="10" y="4"/>
                    <a:pt x="10" y="5"/>
                  </a:cubicBezTo>
                  <a:cubicBezTo>
                    <a:pt x="11" y="6"/>
                    <a:pt x="11" y="5"/>
                    <a:pt x="11" y="6"/>
                  </a:cubicBezTo>
                  <a:cubicBezTo>
                    <a:pt x="11" y="8"/>
                    <a:pt x="11" y="8"/>
                    <a:pt x="11" y="10"/>
                  </a:cubicBezTo>
                  <a:cubicBezTo>
                    <a:pt x="11" y="11"/>
                    <a:pt x="11" y="12"/>
                    <a:pt x="12" y="12"/>
                  </a:cubicBezTo>
                  <a:cubicBezTo>
                    <a:pt x="13" y="13"/>
                    <a:pt x="13" y="13"/>
                    <a:pt x="13" y="13"/>
                  </a:cubicBezTo>
                  <a:cubicBezTo>
                    <a:pt x="12" y="14"/>
                    <a:pt x="12" y="14"/>
                    <a:pt x="13" y="14"/>
                  </a:cubicBezTo>
                  <a:cubicBezTo>
                    <a:pt x="13" y="15"/>
                    <a:pt x="13" y="15"/>
                    <a:pt x="14" y="16"/>
                  </a:cubicBezTo>
                  <a:cubicBezTo>
                    <a:pt x="14" y="17"/>
                    <a:pt x="15" y="17"/>
                    <a:pt x="14" y="17"/>
                  </a:cubicBezTo>
                  <a:cubicBezTo>
                    <a:pt x="14" y="17"/>
                    <a:pt x="13" y="16"/>
                    <a:pt x="12" y="15"/>
                  </a:cubicBezTo>
                  <a:cubicBezTo>
                    <a:pt x="11" y="15"/>
                    <a:pt x="10" y="15"/>
                    <a:pt x="10" y="16"/>
                  </a:cubicBezTo>
                  <a:cubicBezTo>
                    <a:pt x="9" y="16"/>
                    <a:pt x="9" y="16"/>
                    <a:pt x="9" y="15"/>
                  </a:cubicBezTo>
                  <a:cubicBezTo>
                    <a:pt x="9" y="14"/>
                    <a:pt x="7" y="14"/>
                    <a:pt x="7" y="14"/>
                  </a:cubicBezTo>
                  <a:cubicBezTo>
                    <a:pt x="7" y="14"/>
                    <a:pt x="7" y="13"/>
                    <a:pt x="7" y="12"/>
                  </a:cubicBezTo>
                  <a:cubicBezTo>
                    <a:pt x="7" y="12"/>
                    <a:pt x="6" y="12"/>
                    <a:pt x="6" y="11"/>
                  </a:cubicBezTo>
                  <a:cubicBezTo>
                    <a:pt x="7" y="10"/>
                    <a:pt x="7" y="11"/>
                    <a:pt x="7" y="10"/>
                  </a:cubicBezTo>
                  <a:cubicBezTo>
                    <a:pt x="7" y="9"/>
                    <a:pt x="8" y="9"/>
                    <a:pt x="7" y="9"/>
                  </a:cubicBezTo>
                  <a:cubicBezTo>
                    <a:pt x="6" y="9"/>
                    <a:pt x="6" y="9"/>
                    <a:pt x="6" y="8"/>
                  </a:cubicBezTo>
                  <a:cubicBezTo>
                    <a:pt x="5" y="7"/>
                    <a:pt x="5" y="7"/>
                    <a:pt x="4" y="6"/>
                  </a:cubicBezTo>
                  <a:cubicBezTo>
                    <a:pt x="3" y="6"/>
                    <a:pt x="3" y="5"/>
                    <a:pt x="3" y="5"/>
                  </a:cubicBezTo>
                  <a:cubicBezTo>
                    <a:pt x="2" y="4"/>
                    <a:pt x="2" y="5"/>
                    <a:pt x="2" y="4"/>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12" name="Freeform 993">
              <a:extLst>
                <a:ext uri="{FF2B5EF4-FFF2-40B4-BE49-F238E27FC236}">
                  <a16:creationId xmlns:a16="http://schemas.microsoft.com/office/drawing/2014/main" id="{8C373D7B-EA05-413E-83A5-B4445E0D1D82}"/>
                </a:ext>
              </a:extLst>
            </p:cNvPr>
            <p:cNvSpPr>
              <a:spLocks/>
            </p:cNvSpPr>
            <p:nvPr/>
          </p:nvSpPr>
          <p:spPr bwMode="gray">
            <a:xfrm>
              <a:off x="10364656" y="3912073"/>
              <a:ext cx="4059" cy="17589"/>
            </a:xfrm>
            <a:custGeom>
              <a:avLst/>
              <a:gdLst>
                <a:gd name="T0" fmla="*/ 2 w 2"/>
                <a:gd name="T1" fmla="*/ 4 h 7"/>
                <a:gd name="T2" fmla="*/ 2 w 2"/>
                <a:gd name="T3" fmla="*/ 1 h 7"/>
                <a:gd name="T4" fmla="*/ 1 w 2"/>
                <a:gd name="T5" fmla="*/ 1 h 7"/>
                <a:gd name="T6" fmla="*/ 0 w 2"/>
                <a:gd name="T7" fmla="*/ 2 h 7"/>
                <a:gd name="T8" fmla="*/ 0 w 2"/>
                <a:gd name="T9" fmla="*/ 4 h 7"/>
                <a:gd name="T10" fmla="*/ 1 w 2"/>
                <a:gd name="T11" fmla="*/ 5 h 7"/>
                <a:gd name="T12" fmla="*/ 1 w 2"/>
                <a:gd name="T13" fmla="*/ 6 h 7"/>
                <a:gd name="T14" fmla="*/ 2 w 2"/>
                <a:gd name="T15" fmla="*/ 7 h 7"/>
                <a:gd name="T16" fmla="*/ 2 w 2"/>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7">
                  <a:moveTo>
                    <a:pt x="2" y="4"/>
                  </a:moveTo>
                  <a:cubicBezTo>
                    <a:pt x="2" y="3"/>
                    <a:pt x="1" y="2"/>
                    <a:pt x="2" y="1"/>
                  </a:cubicBezTo>
                  <a:cubicBezTo>
                    <a:pt x="2" y="1"/>
                    <a:pt x="1" y="0"/>
                    <a:pt x="1" y="1"/>
                  </a:cubicBezTo>
                  <a:cubicBezTo>
                    <a:pt x="1" y="1"/>
                    <a:pt x="0" y="1"/>
                    <a:pt x="0" y="2"/>
                  </a:cubicBezTo>
                  <a:cubicBezTo>
                    <a:pt x="0" y="3"/>
                    <a:pt x="1" y="4"/>
                    <a:pt x="0" y="4"/>
                  </a:cubicBezTo>
                  <a:cubicBezTo>
                    <a:pt x="0" y="4"/>
                    <a:pt x="1" y="4"/>
                    <a:pt x="1" y="5"/>
                  </a:cubicBezTo>
                  <a:cubicBezTo>
                    <a:pt x="1" y="5"/>
                    <a:pt x="2" y="6"/>
                    <a:pt x="1" y="6"/>
                  </a:cubicBezTo>
                  <a:cubicBezTo>
                    <a:pt x="1" y="7"/>
                    <a:pt x="1" y="7"/>
                    <a:pt x="2" y="7"/>
                  </a:cubicBezTo>
                  <a:cubicBezTo>
                    <a:pt x="2" y="7"/>
                    <a:pt x="2" y="5"/>
                    <a:pt x="2"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13" name="Freeform 994">
              <a:extLst>
                <a:ext uri="{FF2B5EF4-FFF2-40B4-BE49-F238E27FC236}">
                  <a16:creationId xmlns:a16="http://schemas.microsoft.com/office/drawing/2014/main" id="{F34EEAFF-9847-46D7-95E8-1D67BC2171C4}"/>
                </a:ext>
              </a:extLst>
            </p:cNvPr>
            <p:cNvSpPr>
              <a:spLocks/>
            </p:cNvSpPr>
            <p:nvPr/>
          </p:nvSpPr>
          <p:spPr bwMode="gray">
            <a:xfrm>
              <a:off x="10366009" y="3903955"/>
              <a:ext cx="2706" cy="5412"/>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0" y="0"/>
                    <a:pt x="0" y="1"/>
                    <a:pt x="1" y="1"/>
                  </a:cubicBezTo>
                  <a:cubicBezTo>
                    <a:pt x="1" y="2"/>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14" name="Freeform 995">
              <a:extLst>
                <a:ext uri="{FF2B5EF4-FFF2-40B4-BE49-F238E27FC236}">
                  <a16:creationId xmlns:a16="http://schemas.microsoft.com/office/drawing/2014/main" id="{E50610A0-E28C-41E4-9EB0-652F7914B0D1}"/>
                </a:ext>
              </a:extLst>
            </p:cNvPr>
            <p:cNvSpPr>
              <a:spLocks/>
            </p:cNvSpPr>
            <p:nvPr/>
          </p:nvSpPr>
          <p:spPr bwMode="gray">
            <a:xfrm>
              <a:off x="10374127" y="3925602"/>
              <a:ext cx="5412" cy="6765"/>
            </a:xfrm>
            <a:custGeom>
              <a:avLst/>
              <a:gdLst>
                <a:gd name="T0" fmla="*/ 1 w 2"/>
                <a:gd name="T1" fmla="*/ 1 h 3"/>
                <a:gd name="T2" fmla="*/ 0 w 2"/>
                <a:gd name="T3" fmla="*/ 1 h 3"/>
                <a:gd name="T4" fmla="*/ 1 w 2"/>
                <a:gd name="T5" fmla="*/ 3 h 3"/>
                <a:gd name="T6" fmla="*/ 2 w 2"/>
                <a:gd name="T7" fmla="*/ 3 h 3"/>
                <a:gd name="T8" fmla="*/ 1 w 2"/>
                <a:gd name="T9" fmla="*/ 1 h 3"/>
              </a:gdLst>
              <a:ahLst/>
              <a:cxnLst>
                <a:cxn ang="0">
                  <a:pos x="T0" y="T1"/>
                </a:cxn>
                <a:cxn ang="0">
                  <a:pos x="T2" y="T3"/>
                </a:cxn>
                <a:cxn ang="0">
                  <a:pos x="T4" y="T5"/>
                </a:cxn>
                <a:cxn ang="0">
                  <a:pos x="T6" y="T7"/>
                </a:cxn>
                <a:cxn ang="0">
                  <a:pos x="T8" y="T9"/>
                </a:cxn>
              </a:cxnLst>
              <a:rect l="0" t="0" r="r" b="b"/>
              <a:pathLst>
                <a:path w="2" h="3">
                  <a:moveTo>
                    <a:pt x="1" y="1"/>
                  </a:moveTo>
                  <a:cubicBezTo>
                    <a:pt x="1" y="0"/>
                    <a:pt x="1" y="0"/>
                    <a:pt x="0" y="1"/>
                  </a:cubicBezTo>
                  <a:cubicBezTo>
                    <a:pt x="0" y="2"/>
                    <a:pt x="0" y="3"/>
                    <a:pt x="1" y="3"/>
                  </a:cubicBezTo>
                  <a:cubicBezTo>
                    <a:pt x="1" y="3"/>
                    <a:pt x="2" y="3"/>
                    <a:pt x="2" y="3"/>
                  </a:cubicBezTo>
                  <a:cubicBezTo>
                    <a:pt x="2" y="2"/>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15" name="Freeform 996">
              <a:extLst>
                <a:ext uri="{FF2B5EF4-FFF2-40B4-BE49-F238E27FC236}">
                  <a16:creationId xmlns:a16="http://schemas.microsoft.com/office/drawing/2014/main" id="{1B59709D-56EF-438F-A549-4FF44A61A09E}"/>
                </a:ext>
              </a:extLst>
            </p:cNvPr>
            <p:cNvSpPr>
              <a:spLocks/>
            </p:cNvSpPr>
            <p:nvPr/>
          </p:nvSpPr>
          <p:spPr bwMode="gray">
            <a:xfrm>
              <a:off x="10297007" y="3929661"/>
              <a:ext cx="96062" cy="119062"/>
            </a:xfrm>
            <a:custGeom>
              <a:avLst/>
              <a:gdLst>
                <a:gd name="T0" fmla="*/ 8 w 37"/>
                <a:gd name="T1" fmla="*/ 16 h 46"/>
                <a:gd name="T2" fmla="*/ 10 w 37"/>
                <a:gd name="T3" fmla="*/ 14 h 46"/>
                <a:gd name="T4" fmla="*/ 12 w 37"/>
                <a:gd name="T5" fmla="*/ 13 h 46"/>
                <a:gd name="T6" fmla="*/ 14 w 37"/>
                <a:gd name="T7" fmla="*/ 13 h 46"/>
                <a:gd name="T8" fmla="*/ 15 w 37"/>
                <a:gd name="T9" fmla="*/ 18 h 46"/>
                <a:gd name="T10" fmla="*/ 14 w 37"/>
                <a:gd name="T11" fmla="*/ 20 h 46"/>
                <a:gd name="T12" fmla="*/ 18 w 37"/>
                <a:gd name="T13" fmla="*/ 17 h 46"/>
                <a:gd name="T14" fmla="*/ 19 w 37"/>
                <a:gd name="T15" fmla="*/ 13 h 46"/>
                <a:gd name="T16" fmla="*/ 22 w 37"/>
                <a:gd name="T17" fmla="*/ 11 h 46"/>
                <a:gd name="T18" fmla="*/ 24 w 37"/>
                <a:gd name="T19" fmla="*/ 10 h 46"/>
                <a:gd name="T20" fmla="*/ 25 w 37"/>
                <a:gd name="T21" fmla="*/ 8 h 46"/>
                <a:gd name="T22" fmla="*/ 27 w 37"/>
                <a:gd name="T23" fmla="*/ 8 h 46"/>
                <a:gd name="T24" fmla="*/ 26 w 37"/>
                <a:gd name="T25" fmla="*/ 1 h 46"/>
                <a:gd name="T26" fmla="*/ 29 w 37"/>
                <a:gd name="T27" fmla="*/ 3 h 46"/>
                <a:gd name="T28" fmla="*/ 31 w 37"/>
                <a:gd name="T29" fmla="*/ 6 h 46"/>
                <a:gd name="T30" fmla="*/ 33 w 37"/>
                <a:gd name="T31" fmla="*/ 9 h 46"/>
                <a:gd name="T32" fmla="*/ 34 w 37"/>
                <a:gd name="T33" fmla="*/ 11 h 46"/>
                <a:gd name="T34" fmla="*/ 34 w 37"/>
                <a:gd name="T35" fmla="*/ 14 h 46"/>
                <a:gd name="T36" fmla="*/ 34 w 37"/>
                <a:gd name="T37" fmla="*/ 17 h 46"/>
                <a:gd name="T38" fmla="*/ 35 w 37"/>
                <a:gd name="T39" fmla="*/ 21 h 46"/>
                <a:gd name="T40" fmla="*/ 37 w 37"/>
                <a:gd name="T41" fmla="*/ 27 h 46"/>
                <a:gd name="T42" fmla="*/ 35 w 37"/>
                <a:gd name="T43" fmla="*/ 31 h 46"/>
                <a:gd name="T44" fmla="*/ 34 w 37"/>
                <a:gd name="T45" fmla="*/ 37 h 46"/>
                <a:gd name="T46" fmla="*/ 33 w 37"/>
                <a:gd name="T47" fmla="*/ 34 h 46"/>
                <a:gd name="T48" fmla="*/ 32 w 37"/>
                <a:gd name="T49" fmla="*/ 30 h 46"/>
                <a:gd name="T50" fmla="*/ 31 w 37"/>
                <a:gd name="T51" fmla="*/ 27 h 46"/>
                <a:gd name="T52" fmla="*/ 28 w 37"/>
                <a:gd name="T53" fmla="*/ 31 h 46"/>
                <a:gd name="T54" fmla="*/ 29 w 37"/>
                <a:gd name="T55" fmla="*/ 34 h 46"/>
                <a:gd name="T56" fmla="*/ 30 w 37"/>
                <a:gd name="T57" fmla="*/ 40 h 46"/>
                <a:gd name="T58" fmla="*/ 28 w 37"/>
                <a:gd name="T59" fmla="*/ 46 h 46"/>
                <a:gd name="T60" fmla="*/ 27 w 37"/>
                <a:gd name="T61" fmla="*/ 43 h 46"/>
                <a:gd name="T62" fmla="*/ 26 w 37"/>
                <a:gd name="T63" fmla="*/ 40 h 46"/>
                <a:gd name="T64" fmla="*/ 21 w 37"/>
                <a:gd name="T65" fmla="*/ 40 h 46"/>
                <a:gd name="T66" fmla="*/ 17 w 37"/>
                <a:gd name="T67" fmla="*/ 35 h 46"/>
                <a:gd name="T68" fmla="*/ 17 w 37"/>
                <a:gd name="T69" fmla="*/ 29 h 46"/>
                <a:gd name="T70" fmla="*/ 17 w 37"/>
                <a:gd name="T71" fmla="*/ 24 h 46"/>
                <a:gd name="T72" fmla="*/ 12 w 37"/>
                <a:gd name="T73" fmla="*/ 22 h 46"/>
                <a:gd name="T74" fmla="*/ 12 w 37"/>
                <a:gd name="T75" fmla="*/ 25 h 46"/>
                <a:gd name="T76" fmla="*/ 11 w 37"/>
                <a:gd name="T77" fmla="*/ 26 h 46"/>
                <a:gd name="T78" fmla="*/ 10 w 37"/>
                <a:gd name="T79" fmla="*/ 23 h 46"/>
                <a:gd name="T80" fmla="*/ 8 w 37"/>
                <a:gd name="T81" fmla="*/ 26 h 46"/>
                <a:gd name="T82" fmla="*/ 8 w 37"/>
                <a:gd name="T83" fmla="*/ 27 h 46"/>
                <a:gd name="T84" fmla="*/ 7 w 37"/>
                <a:gd name="T85" fmla="*/ 26 h 46"/>
                <a:gd name="T86" fmla="*/ 6 w 37"/>
                <a:gd name="T87" fmla="*/ 22 h 46"/>
                <a:gd name="T88" fmla="*/ 4 w 37"/>
                <a:gd name="T89" fmla="*/ 25 h 46"/>
                <a:gd name="T90" fmla="*/ 3 w 37"/>
                <a:gd name="T91" fmla="*/ 28 h 46"/>
                <a:gd name="T92" fmla="*/ 3 w 37"/>
                <a:gd name="T93" fmla="*/ 31 h 46"/>
                <a:gd name="T94" fmla="*/ 1 w 37"/>
                <a:gd name="T95" fmla="*/ 28 h 46"/>
                <a:gd name="T96" fmla="*/ 1 w 37"/>
                <a:gd name="T97" fmla="*/ 23 h 46"/>
                <a:gd name="T98" fmla="*/ 5 w 37"/>
                <a:gd name="T99"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 h="46">
                  <a:moveTo>
                    <a:pt x="8" y="18"/>
                  </a:moveTo>
                  <a:cubicBezTo>
                    <a:pt x="8" y="17"/>
                    <a:pt x="8" y="17"/>
                    <a:pt x="8" y="16"/>
                  </a:cubicBezTo>
                  <a:cubicBezTo>
                    <a:pt x="8" y="15"/>
                    <a:pt x="8" y="14"/>
                    <a:pt x="9" y="14"/>
                  </a:cubicBezTo>
                  <a:cubicBezTo>
                    <a:pt x="10" y="14"/>
                    <a:pt x="10" y="15"/>
                    <a:pt x="10" y="14"/>
                  </a:cubicBezTo>
                  <a:cubicBezTo>
                    <a:pt x="11" y="14"/>
                    <a:pt x="11" y="13"/>
                    <a:pt x="11" y="13"/>
                  </a:cubicBezTo>
                  <a:cubicBezTo>
                    <a:pt x="11" y="12"/>
                    <a:pt x="11" y="12"/>
                    <a:pt x="12" y="13"/>
                  </a:cubicBezTo>
                  <a:cubicBezTo>
                    <a:pt x="12" y="13"/>
                    <a:pt x="12" y="14"/>
                    <a:pt x="13" y="13"/>
                  </a:cubicBezTo>
                  <a:cubicBezTo>
                    <a:pt x="13" y="13"/>
                    <a:pt x="13" y="13"/>
                    <a:pt x="14" y="13"/>
                  </a:cubicBezTo>
                  <a:cubicBezTo>
                    <a:pt x="14" y="14"/>
                    <a:pt x="15" y="15"/>
                    <a:pt x="15" y="16"/>
                  </a:cubicBezTo>
                  <a:cubicBezTo>
                    <a:pt x="15" y="17"/>
                    <a:pt x="15" y="17"/>
                    <a:pt x="15" y="18"/>
                  </a:cubicBezTo>
                  <a:cubicBezTo>
                    <a:pt x="14" y="19"/>
                    <a:pt x="14" y="19"/>
                    <a:pt x="14" y="20"/>
                  </a:cubicBezTo>
                  <a:cubicBezTo>
                    <a:pt x="13" y="20"/>
                    <a:pt x="14" y="20"/>
                    <a:pt x="14" y="20"/>
                  </a:cubicBezTo>
                  <a:cubicBezTo>
                    <a:pt x="15" y="19"/>
                    <a:pt x="15" y="18"/>
                    <a:pt x="16" y="18"/>
                  </a:cubicBezTo>
                  <a:cubicBezTo>
                    <a:pt x="17" y="18"/>
                    <a:pt x="18" y="18"/>
                    <a:pt x="18" y="17"/>
                  </a:cubicBezTo>
                  <a:cubicBezTo>
                    <a:pt x="18" y="16"/>
                    <a:pt x="18" y="15"/>
                    <a:pt x="18" y="14"/>
                  </a:cubicBezTo>
                  <a:cubicBezTo>
                    <a:pt x="19" y="13"/>
                    <a:pt x="19" y="12"/>
                    <a:pt x="19" y="13"/>
                  </a:cubicBezTo>
                  <a:cubicBezTo>
                    <a:pt x="20" y="14"/>
                    <a:pt x="21" y="15"/>
                    <a:pt x="21" y="14"/>
                  </a:cubicBezTo>
                  <a:cubicBezTo>
                    <a:pt x="22" y="13"/>
                    <a:pt x="22" y="12"/>
                    <a:pt x="22" y="11"/>
                  </a:cubicBezTo>
                  <a:cubicBezTo>
                    <a:pt x="22" y="11"/>
                    <a:pt x="21" y="9"/>
                    <a:pt x="22" y="9"/>
                  </a:cubicBezTo>
                  <a:cubicBezTo>
                    <a:pt x="23" y="9"/>
                    <a:pt x="23" y="10"/>
                    <a:pt x="24" y="10"/>
                  </a:cubicBezTo>
                  <a:cubicBezTo>
                    <a:pt x="24" y="11"/>
                    <a:pt x="25" y="11"/>
                    <a:pt x="25" y="10"/>
                  </a:cubicBezTo>
                  <a:cubicBezTo>
                    <a:pt x="25" y="10"/>
                    <a:pt x="24" y="8"/>
                    <a:pt x="25" y="8"/>
                  </a:cubicBezTo>
                  <a:cubicBezTo>
                    <a:pt x="26" y="9"/>
                    <a:pt x="26" y="9"/>
                    <a:pt x="27" y="9"/>
                  </a:cubicBezTo>
                  <a:cubicBezTo>
                    <a:pt x="27" y="9"/>
                    <a:pt x="28" y="9"/>
                    <a:pt x="27" y="8"/>
                  </a:cubicBezTo>
                  <a:cubicBezTo>
                    <a:pt x="27" y="7"/>
                    <a:pt x="27" y="5"/>
                    <a:pt x="26" y="4"/>
                  </a:cubicBezTo>
                  <a:cubicBezTo>
                    <a:pt x="26" y="3"/>
                    <a:pt x="26" y="1"/>
                    <a:pt x="26" y="1"/>
                  </a:cubicBezTo>
                  <a:cubicBezTo>
                    <a:pt x="26" y="0"/>
                    <a:pt x="26" y="0"/>
                    <a:pt x="27" y="1"/>
                  </a:cubicBezTo>
                  <a:cubicBezTo>
                    <a:pt x="27" y="1"/>
                    <a:pt x="28" y="3"/>
                    <a:pt x="29" y="3"/>
                  </a:cubicBezTo>
                  <a:cubicBezTo>
                    <a:pt x="30" y="3"/>
                    <a:pt x="30" y="2"/>
                    <a:pt x="30" y="4"/>
                  </a:cubicBezTo>
                  <a:cubicBezTo>
                    <a:pt x="30" y="5"/>
                    <a:pt x="31" y="6"/>
                    <a:pt x="31" y="6"/>
                  </a:cubicBezTo>
                  <a:cubicBezTo>
                    <a:pt x="32" y="6"/>
                    <a:pt x="32" y="5"/>
                    <a:pt x="32" y="5"/>
                  </a:cubicBezTo>
                  <a:cubicBezTo>
                    <a:pt x="33" y="6"/>
                    <a:pt x="32" y="8"/>
                    <a:pt x="33" y="9"/>
                  </a:cubicBezTo>
                  <a:cubicBezTo>
                    <a:pt x="33" y="9"/>
                    <a:pt x="33" y="9"/>
                    <a:pt x="34" y="9"/>
                  </a:cubicBezTo>
                  <a:cubicBezTo>
                    <a:pt x="34" y="10"/>
                    <a:pt x="34" y="11"/>
                    <a:pt x="34" y="11"/>
                  </a:cubicBezTo>
                  <a:cubicBezTo>
                    <a:pt x="33" y="12"/>
                    <a:pt x="33" y="12"/>
                    <a:pt x="33" y="13"/>
                  </a:cubicBezTo>
                  <a:cubicBezTo>
                    <a:pt x="33" y="13"/>
                    <a:pt x="33" y="13"/>
                    <a:pt x="34" y="14"/>
                  </a:cubicBezTo>
                  <a:cubicBezTo>
                    <a:pt x="34" y="14"/>
                    <a:pt x="34" y="14"/>
                    <a:pt x="34" y="15"/>
                  </a:cubicBezTo>
                  <a:cubicBezTo>
                    <a:pt x="34" y="16"/>
                    <a:pt x="34" y="17"/>
                    <a:pt x="34" y="17"/>
                  </a:cubicBezTo>
                  <a:cubicBezTo>
                    <a:pt x="35" y="17"/>
                    <a:pt x="35" y="16"/>
                    <a:pt x="35" y="17"/>
                  </a:cubicBezTo>
                  <a:cubicBezTo>
                    <a:pt x="35" y="18"/>
                    <a:pt x="34" y="21"/>
                    <a:pt x="35" y="21"/>
                  </a:cubicBezTo>
                  <a:cubicBezTo>
                    <a:pt x="36" y="22"/>
                    <a:pt x="36" y="23"/>
                    <a:pt x="37" y="24"/>
                  </a:cubicBezTo>
                  <a:cubicBezTo>
                    <a:pt x="37" y="25"/>
                    <a:pt x="37" y="25"/>
                    <a:pt x="37" y="27"/>
                  </a:cubicBezTo>
                  <a:cubicBezTo>
                    <a:pt x="37" y="28"/>
                    <a:pt x="37" y="28"/>
                    <a:pt x="36" y="29"/>
                  </a:cubicBezTo>
                  <a:cubicBezTo>
                    <a:pt x="36" y="30"/>
                    <a:pt x="35" y="30"/>
                    <a:pt x="35" y="31"/>
                  </a:cubicBezTo>
                  <a:cubicBezTo>
                    <a:pt x="35" y="32"/>
                    <a:pt x="34" y="32"/>
                    <a:pt x="34" y="34"/>
                  </a:cubicBezTo>
                  <a:cubicBezTo>
                    <a:pt x="35" y="35"/>
                    <a:pt x="34" y="37"/>
                    <a:pt x="34" y="37"/>
                  </a:cubicBezTo>
                  <a:cubicBezTo>
                    <a:pt x="34" y="38"/>
                    <a:pt x="34" y="37"/>
                    <a:pt x="34" y="36"/>
                  </a:cubicBezTo>
                  <a:cubicBezTo>
                    <a:pt x="33" y="35"/>
                    <a:pt x="33" y="35"/>
                    <a:pt x="33" y="34"/>
                  </a:cubicBezTo>
                  <a:cubicBezTo>
                    <a:pt x="33" y="32"/>
                    <a:pt x="33" y="32"/>
                    <a:pt x="33" y="31"/>
                  </a:cubicBezTo>
                  <a:cubicBezTo>
                    <a:pt x="32" y="30"/>
                    <a:pt x="32" y="30"/>
                    <a:pt x="32" y="30"/>
                  </a:cubicBezTo>
                  <a:cubicBezTo>
                    <a:pt x="32" y="29"/>
                    <a:pt x="31" y="29"/>
                    <a:pt x="31" y="28"/>
                  </a:cubicBezTo>
                  <a:cubicBezTo>
                    <a:pt x="31" y="27"/>
                    <a:pt x="31" y="26"/>
                    <a:pt x="31" y="27"/>
                  </a:cubicBezTo>
                  <a:cubicBezTo>
                    <a:pt x="30" y="27"/>
                    <a:pt x="30" y="27"/>
                    <a:pt x="29" y="28"/>
                  </a:cubicBezTo>
                  <a:cubicBezTo>
                    <a:pt x="29" y="29"/>
                    <a:pt x="29" y="30"/>
                    <a:pt x="28" y="31"/>
                  </a:cubicBezTo>
                  <a:cubicBezTo>
                    <a:pt x="28" y="32"/>
                    <a:pt x="28" y="32"/>
                    <a:pt x="28" y="33"/>
                  </a:cubicBezTo>
                  <a:cubicBezTo>
                    <a:pt x="28" y="34"/>
                    <a:pt x="28" y="34"/>
                    <a:pt x="29" y="34"/>
                  </a:cubicBezTo>
                  <a:cubicBezTo>
                    <a:pt x="30" y="35"/>
                    <a:pt x="29" y="36"/>
                    <a:pt x="30" y="37"/>
                  </a:cubicBezTo>
                  <a:cubicBezTo>
                    <a:pt x="30" y="38"/>
                    <a:pt x="31" y="39"/>
                    <a:pt x="30" y="40"/>
                  </a:cubicBezTo>
                  <a:cubicBezTo>
                    <a:pt x="30" y="42"/>
                    <a:pt x="30" y="42"/>
                    <a:pt x="29" y="43"/>
                  </a:cubicBezTo>
                  <a:cubicBezTo>
                    <a:pt x="29" y="44"/>
                    <a:pt x="28" y="46"/>
                    <a:pt x="28" y="46"/>
                  </a:cubicBezTo>
                  <a:cubicBezTo>
                    <a:pt x="27" y="46"/>
                    <a:pt x="27" y="45"/>
                    <a:pt x="27" y="44"/>
                  </a:cubicBezTo>
                  <a:cubicBezTo>
                    <a:pt x="27" y="43"/>
                    <a:pt x="26" y="43"/>
                    <a:pt x="27" y="43"/>
                  </a:cubicBezTo>
                  <a:cubicBezTo>
                    <a:pt x="27" y="42"/>
                    <a:pt x="28" y="41"/>
                    <a:pt x="27" y="40"/>
                  </a:cubicBezTo>
                  <a:cubicBezTo>
                    <a:pt x="27" y="39"/>
                    <a:pt x="27" y="39"/>
                    <a:pt x="26" y="40"/>
                  </a:cubicBezTo>
                  <a:cubicBezTo>
                    <a:pt x="26" y="41"/>
                    <a:pt x="25" y="42"/>
                    <a:pt x="25" y="42"/>
                  </a:cubicBezTo>
                  <a:cubicBezTo>
                    <a:pt x="24" y="42"/>
                    <a:pt x="22" y="41"/>
                    <a:pt x="21" y="40"/>
                  </a:cubicBezTo>
                  <a:cubicBezTo>
                    <a:pt x="20" y="39"/>
                    <a:pt x="19" y="39"/>
                    <a:pt x="18" y="38"/>
                  </a:cubicBezTo>
                  <a:cubicBezTo>
                    <a:pt x="18" y="37"/>
                    <a:pt x="17" y="36"/>
                    <a:pt x="17" y="35"/>
                  </a:cubicBezTo>
                  <a:cubicBezTo>
                    <a:pt x="17" y="34"/>
                    <a:pt x="18" y="33"/>
                    <a:pt x="17" y="32"/>
                  </a:cubicBezTo>
                  <a:cubicBezTo>
                    <a:pt x="16" y="31"/>
                    <a:pt x="16" y="30"/>
                    <a:pt x="17" y="29"/>
                  </a:cubicBezTo>
                  <a:cubicBezTo>
                    <a:pt x="17" y="28"/>
                    <a:pt x="18" y="28"/>
                    <a:pt x="18" y="27"/>
                  </a:cubicBezTo>
                  <a:cubicBezTo>
                    <a:pt x="18" y="26"/>
                    <a:pt x="17" y="25"/>
                    <a:pt x="17" y="24"/>
                  </a:cubicBezTo>
                  <a:cubicBezTo>
                    <a:pt x="16" y="23"/>
                    <a:pt x="14" y="23"/>
                    <a:pt x="14" y="23"/>
                  </a:cubicBezTo>
                  <a:cubicBezTo>
                    <a:pt x="13" y="22"/>
                    <a:pt x="13" y="21"/>
                    <a:pt x="12" y="22"/>
                  </a:cubicBezTo>
                  <a:cubicBezTo>
                    <a:pt x="12" y="22"/>
                    <a:pt x="13" y="23"/>
                    <a:pt x="12" y="24"/>
                  </a:cubicBezTo>
                  <a:cubicBezTo>
                    <a:pt x="12" y="24"/>
                    <a:pt x="12" y="24"/>
                    <a:pt x="12" y="25"/>
                  </a:cubicBezTo>
                  <a:cubicBezTo>
                    <a:pt x="12" y="26"/>
                    <a:pt x="12" y="26"/>
                    <a:pt x="12" y="27"/>
                  </a:cubicBezTo>
                  <a:cubicBezTo>
                    <a:pt x="11" y="27"/>
                    <a:pt x="11" y="26"/>
                    <a:pt x="11" y="26"/>
                  </a:cubicBezTo>
                  <a:cubicBezTo>
                    <a:pt x="10" y="25"/>
                    <a:pt x="10" y="25"/>
                    <a:pt x="10" y="25"/>
                  </a:cubicBezTo>
                  <a:cubicBezTo>
                    <a:pt x="9" y="24"/>
                    <a:pt x="10" y="23"/>
                    <a:pt x="10" y="23"/>
                  </a:cubicBezTo>
                  <a:cubicBezTo>
                    <a:pt x="9" y="23"/>
                    <a:pt x="9" y="23"/>
                    <a:pt x="9" y="24"/>
                  </a:cubicBezTo>
                  <a:cubicBezTo>
                    <a:pt x="9" y="25"/>
                    <a:pt x="9" y="26"/>
                    <a:pt x="8" y="26"/>
                  </a:cubicBezTo>
                  <a:cubicBezTo>
                    <a:pt x="8" y="25"/>
                    <a:pt x="8" y="24"/>
                    <a:pt x="8" y="25"/>
                  </a:cubicBezTo>
                  <a:cubicBezTo>
                    <a:pt x="8" y="26"/>
                    <a:pt x="8" y="26"/>
                    <a:pt x="8" y="27"/>
                  </a:cubicBezTo>
                  <a:cubicBezTo>
                    <a:pt x="8" y="27"/>
                    <a:pt x="8" y="28"/>
                    <a:pt x="7" y="27"/>
                  </a:cubicBezTo>
                  <a:cubicBezTo>
                    <a:pt x="7" y="27"/>
                    <a:pt x="7" y="27"/>
                    <a:pt x="7" y="26"/>
                  </a:cubicBezTo>
                  <a:cubicBezTo>
                    <a:pt x="8" y="25"/>
                    <a:pt x="7" y="25"/>
                    <a:pt x="7" y="24"/>
                  </a:cubicBezTo>
                  <a:cubicBezTo>
                    <a:pt x="7" y="23"/>
                    <a:pt x="7" y="22"/>
                    <a:pt x="6" y="22"/>
                  </a:cubicBezTo>
                  <a:cubicBezTo>
                    <a:pt x="5" y="22"/>
                    <a:pt x="5" y="23"/>
                    <a:pt x="5" y="24"/>
                  </a:cubicBezTo>
                  <a:cubicBezTo>
                    <a:pt x="4" y="25"/>
                    <a:pt x="4" y="25"/>
                    <a:pt x="4" y="25"/>
                  </a:cubicBezTo>
                  <a:cubicBezTo>
                    <a:pt x="3" y="25"/>
                    <a:pt x="4" y="26"/>
                    <a:pt x="4" y="26"/>
                  </a:cubicBezTo>
                  <a:cubicBezTo>
                    <a:pt x="3" y="27"/>
                    <a:pt x="3" y="27"/>
                    <a:pt x="3" y="28"/>
                  </a:cubicBezTo>
                  <a:cubicBezTo>
                    <a:pt x="3" y="29"/>
                    <a:pt x="3" y="30"/>
                    <a:pt x="3" y="30"/>
                  </a:cubicBezTo>
                  <a:cubicBezTo>
                    <a:pt x="3" y="31"/>
                    <a:pt x="4" y="31"/>
                    <a:pt x="3" y="31"/>
                  </a:cubicBezTo>
                  <a:cubicBezTo>
                    <a:pt x="2" y="32"/>
                    <a:pt x="2" y="32"/>
                    <a:pt x="1" y="31"/>
                  </a:cubicBezTo>
                  <a:cubicBezTo>
                    <a:pt x="0" y="30"/>
                    <a:pt x="0" y="29"/>
                    <a:pt x="1" y="28"/>
                  </a:cubicBezTo>
                  <a:cubicBezTo>
                    <a:pt x="1" y="27"/>
                    <a:pt x="1" y="26"/>
                    <a:pt x="1" y="25"/>
                  </a:cubicBezTo>
                  <a:cubicBezTo>
                    <a:pt x="2" y="24"/>
                    <a:pt x="2" y="24"/>
                    <a:pt x="1" y="23"/>
                  </a:cubicBezTo>
                  <a:cubicBezTo>
                    <a:pt x="1" y="22"/>
                    <a:pt x="2" y="20"/>
                    <a:pt x="3" y="20"/>
                  </a:cubicBezTo>
                  <a:cubicBezTo>
                    <a:pt x="3" y="19"/>
                    <a:pt x="5" y="19"/>
                    <a:pt x="5" y="19"/>
                  </a:cubicBezTo>
                  <a:cubicBezTo>
                    <a:pt x="6" y="19"/>
                    <a:pt x="7" y="19"/>
                    <a:pt x="8" y="18"/>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16" name="Freeform 997">
              <a:extLst>
                <a:ext uri="{FF2B5EF4-FFF2-40B4-BE49-F238E27FC236}">
                  <a16:creationId xmlns:a16="http://schemas.microsoft.com/office/drawing/2014/main" id="{247B898B-A0AD-4FC4-B515-AAC06D7A316D}"/>
                </a:ext>
              </a:extLst>
            </p:cNvPr>
            <p:cNvSpPr>
              <a:spLocks/>
            </p:cNvSpPr>
            <p:nvPr/>
          </p:nvSpPr>
          <p:spPr bwMode="gray">
            <a:xfrm>
              <a:off x="10294301" y="4013546"/>
              <a:ext cx="12177" cy="12177"/>
            </a:xfrm>
            <a:custGeom>
              <a:avLst/>
              <a:gdLst>
                <a:gd name="T0" fmla="*/ 4 w 5"/>
                <a:gd name="T1" fmla="*/ 2 h 5"/>
                <a:gd name="T2" fmla="*/ 2 w 5"/>
                <a:gd name="T3" fmla="*/ 1 h 5"/>
                <a:gd name="T4" fmla="*/ 1 w 5"/>
                <a:gd name="T5" fmla="*/ 2 h 5"/>
                <a:gd name="T6" fmla="*/ 1 w 5"/>
                <a:gd name="T7" fmla="*/ 4 h 5"/>
                <a:gd name="T8" fmla="*/ 3 w 5"/>
                <a:gd name="T9" fmla="*/ 5 h 5"/>
                <a:gd name="T10" fmla="*/ 5 w 5"/>
                <a:gd name="T11" fmla="*/ 3 h 5"/>
                <a:gd name="T12" fmla="*/ 4 w 5"/>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4" y="2"/>
                  </a:moveTo>
                  <a:cubicBezTo>
                    <a:pt x="3" y="1"/>
                    <a:pt x="3" y="0"/>
                    <a:pt x="2" y="1"/>
                  </a:cubicBezTo>
                  <a:cubicBezTo>
                    <a:pt x="2" y="1"/>
                    <a:pt x="2" y="2"/>
                    <a:pt x="1" y="2"/>
                  </a:cubicBezTo>
                  <a:cubicBezTo>
                    <a:pt x="0" y="2"/>
                    <a:pt x="1" y="3"/>
                    <a:pt x="1" y="4"/>
                  </a:cubicBezTo>
                  <a:cubicBezTo>
                    <a:pt x="2" y="5"/>
                    <a:pt x="2" y="5"/>
                    <a:pt x="3" y="5"/>
                  </a:cubicBezTo>
                  <a:cubicBezTo>
                    <a:pt x="4" y="4"/>
                    <a:pt x="4" y="4"/>
                    <a:pt x="5" y="3"/>
                  </a:cubicBezTo>
                  <a:cubicBezTo>
                    <a:pt x="5" y="2"/>
                    <a:pt x="5" y="2"/>
                    <a:pt x="4"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17" name="Freeform 998">
              <a:extLst>
                <a:ext uri="{FF2B5EF4-FFF2-40B4-BE49-F238E27FC236}">
                  <a16:creationId xmlns:a16="http://schemas.microsoft.com/office/drawing/2014/main" id="{05CBA044-E2E4-460B-A6D0-E08653C80F1A}"/>
                </a:ext>
              </a:extLst>
            </p:cNvPr>
            <p:cNvSpPr>
              <a:spLocks/>
            </p:cNvSpPr>
            <p:nvPr/>
          </p:nvSpPr>
          <p:spPr bwMode="gray">
            <a:xfrm>
              <a:off x="10288889" y="4016252"/>
              <a:ext cx="5412" cy="4059"/>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1" y="0"/>
                    <a:pt x="0" y="2"/>
                    <a:pt x="1" y="2"/>
                  </a:cubicBezTo>
                  <a:cubicBezTo>
                    <a:pt x="2" y="2"/>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18" name="Freeform 999">
              <a:extLst>
                <a:ext uri="{FF2B5EF4-FFF2-40B4-BE49-F238E27FC236}">
                  <a16:creationId xmlns:a16="http://schemas.microsoft.com/office/drawing/2014/main" id="{E9DED0F0-312E-45EF-9195-0328ED747C8C}"/>
                </a:ext>
              </a:extLst>
            </p:cNvPr>
            <p:cNvSpPr>
              <a:spLocks/>
            </p:cNvSpPr>
            <p:nvPr/>
          </p:nvSpPr>
          <p:spPr bwMode="gray">
            <a:xfrm>
              <a:off x="10299713" y="4028429"/>
              <a:ext cx="270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19" name="Freeform 1000">
              <a:extLst>
                <a:ext uri="{FF2B5EF4-FFF2-40B4-BE49-F238E27FC236}">
                  <a16:creationId xmlns:a16="http://schemas.microsoft.com/office/drawing/2014/main" id="{CB864460-6484-45EA-8157-988E79840F0E}"/>
                </a:ext>
              </a:extLst>
            </p:cNvPr>
            <p:cNvSpPr>
              <a:spLocks/>
            </p:cNvSpPr>
            <p:nvPr/>
          </p:nvSpPr>
          <p:spPr bwMode="gray">
            <a:xfrm>
              <a:off x="10291595" y="4033841"/>
              <a:ext cx="8118" cy="2706"/>
            </a:xfrm>
            <a:custGeom>
              <a:avLst/>
              <a:gdLst>
                <a:gd name="T0" fmla="*/ 2 w 3"/>
                <a:gd name="T1" fmla="*/ 0 h 1"/>
                <a:gd name="T2" fmla="*/ 1 w 3"/>
                <a:gd name="T3" fmla="*/ 1 h 1"/>
                <a:gd name="T4" fmla="*/ 2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1" y="0"/>
                    <a:pt x="0" y="1"/>
                    <a:pt x="1" y="1"/>
                  </a:cubicBezTo>
                  <a:cubicBezTo>
                    <a:pt x="1" y="1"/>
                    <a:pt x="2" y="1"/>
                    <a:pt x="2" y="1"/>
                  </a:cubicBezTo>
                  <a:cubicBezTo>
                    <a:pt x="3" y="1"/>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20" name="Freeform 1001">
              <a:extLst>
                <a:ext uri="{FF2B5EF4-FFF2-40B4-BE49-F238E27FC236}">
                  <a16:creationId xmlns:a16="http://schemas.microsoft.com/office/drawing/2014/main" id="{1D941C7E-FCC0-4819-84F0-8115841DD3CF}"/>
                </a:ext>
              </a:extLst>
            </p:cNvPr>
            <p:cNvSpPr>
              <a:spLocks/>
            </p:cNvSpPr>
            <p:nvPr/>
          </p:nvSpPr>
          <p:spPr bwMode="gray">
            <a:xfrm>
              <a:off x="10278066" y="4031135"/>
              <a:ext cx="10824" cy="8118"/>
            </a:xfrm>
            <a:custGeom>
              <a:avLst/>
              <a:gdLst>
                <a:gd name="T0" fmla="*/ 4 w 4"/>
                <a:gd name="T1" fmla="*/ 2 h 3"/>
                <a:gd name="T2" fmla="*/ 2 w 4"/>
                <a:gd name="T3" fmla="*/ 1 h 3"/>
                <a:gd name="T4" fmla="*/ 1 w 4"/>
                <a:gd name="T5" fmla="*/ 1 h 3"/>
                <a:gd name="T6" fmla="*/ 0 w 4"/>
                <a:gd name="T7" fmla="*/ 3 h 3"/>
                <a:gd name="T8" fmla="*/ 1 w 4"/>
                <a:gd name="T9" fmla="*/ 3 h 3"/>
                <a:gd name="T10" fmla="*/ 3 w 4"/>
                <a:gd name="T11" fmla="*/ 3 h 3"/>
                <a:gd name="T12" fmla="*/ 4 w 4"/>
                <a:gd name="T13" fmla="*/ 3 h 3"/>
                <a:gd name="T14" fmla="*/ 4 w 4"/>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4" y="2"/>
                  </a:moveTo>
                  <a:cubicBezTo>
                    <a:pt x="3" y="1"/>
                    <a:pt x="2" y="2"/>
                    <a:pt x="2" y="1"/>
                  </a:cubicBezTo>
                  <a:cubicBezTo>
                    <a:pt x="1" y="1"/>
                    <a:pt x="1" y="0"/>
                    <a:pt x="1" y="1"/>
                  </a:cubicBezTo>
                  <a:cubicBezTo>
                    <a:pt x="0" y="2"/>
                    <a:pt x="0" y="3"/>
                    <a:pt x="0" y="3"/>
                  </a:cubicBezTo>
                  <a:cubicBezTo>
                    <a:pt x="0" y="3"/>
                    <a:pt x="1" y="3"/>
                    <a:pt x="1" y="3"/>
                  </a:cubicBezTo>
                  <a:cubicBezTo>
                    <a:pt x="2" y="3"/>
                    <a:pt x="3" y="3"/>
                    <a:pt x="3" y="3"/>
                  </a:cubicBezTo>
                  <a:cubicBezTo>
                    <a:pt x="3" y="3"/>
                    <a:pt x="4" y="3"/>
                    <a:pt x="4" y="3"/>
                  </a:cubicBezTo>
                  <a:lnTo>
                    <a:pt x="4"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21" name="Freeform 1002">
              <a:extLst>
                <a:ext uri="{FF2B5EF4-FFF2-40B4-BE49-F238E27FC236}">
                  <a16:creationId xmlns:a16="http://schemas.microsoft.com/office/drawing/2014/main" id="{A4CA5EAB-1064-4419-A5D5-B259AA143957}"/>
                </a:ext>
              </a:extLst>
            </p:cNvPr>
            <p:cNvSpPr>
              <a:spLocks/>
            </p:cNvSpPr>
            <p:nvPr/>
          </p:nvSpPr>
          <p:spPr bwMode="gray">
            <a:xfrm>
              <a:off x="10283477" y="4039253"/>
              <a:ext cx="2706" cy="5412"/>
            </a:xfrm>
            <a:custGeom>
              <a:avLst/>
              <a:gdLst>
                <a:gd name="T0" fmla="*/ 0 w 1"/>
                <a:gd name="T1" fmla="*/ 1 h 2"/>
                <a:gd name="T2" fmla="*/ 0 w 1"/>
                <a:gd name="T3" fmla="*/ 1 h 2"/>
                <a:gd name="T4" fmla="*/ 0 w 1"/>
                <a:gd name="T5" fmla="*/ 1 h 2"/>
              </a:gdLst>
              <a:ahLst/>
              <a:cxnLst>
                <a:cxn ang="0">
                  <a:pos x="T0" y="T1"/>
                </a:cxn>
                <a:cxn ang="0">
                  <a:pos x="T2" y="T3"/>
                </a:cxn>
                <a:cxn ang="0">
                  <a:pos x="T4" y="T5"/>
                </a:cxn>
              </a:cxnLst>
              <a:rect l="0" t="0" r="r" b="b"/>
              <a:pathLst>
                <a:path w="1" h="2">
                  <a:moveTo>
                    <a:pt x="0" y="1"/>
                  </a:moveTo>
                  <a:cubicBezTo>
                    <a:pt x="0" y="1"/>
                    <a:pt x="0" y="2"/>
                    <a:pt x="0" y="1"/>
                  </a:cubicBezTo>
                  <a:cubicBezTo>
                    <a:pt x="1" y="1"/>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22" name="Freeform 1003">
              <a:extLst>
                <a:ext uri="{FF2B5EF4-FFF2-40B4-BE49-F238E27FC236}">
                  <a16:creationId xmlns:a16="http://schemas.microsoft.com/office/drawing/2014/main" id="{24B4731D-C72A-4367-A768-0A4C873B8E55}"/>
                </a:ext>
              </a:extLst>
            </p:cNvPr>
            <p:cNvSpPr>
              <a:spLocks/>
            </p:cNvSpPr>
            <p:nvPr/>
          </p:nvSpPr>
          <p:spPr bwMode="gray">
            <a:xfrm>
              <a:off x="10274006" y="4047371"/>
              <a:ext cx="6765" cy="4059"/>
            </a:xfrm>
            <a:custGeom>
              <a:avLst/>
              <a:gdLst>
                <a:gd name="T0" fmla="*/ 2 w 3"/>
                <a:gd name="T1" fmla="*/ 0 h 2"/>
                <a:gd name="T2" fmla="*/ 1 w 3"/>
                <a:gd name="T3" fmla="*/ 2 h 2"/>
                <a:gd name="T4" fmla="*/ 3 w 3"/>
                <a:gd name="T5" fmla="*/ 1 h 2"/>
                <a:gd name="T6" fmla="*/ 2 w 3"/>
                <a:gd name="T7" fmla="*/ 0 h 2"/>
              </a:gdLst>
              <a:ahLst/>
              <a:cxnLst>
                <a:cxn ang="0">
                  <a:pos x="T0" y="T1"/>
                </a:cxn>
                <a:cxn ang="0">
                  <a:pos x="T2" y="T3"/>
                </a:cxn>
                <a:cxn ang="0">
                  <a:pos x="T4" y="T5"/>
                </a:cxn>
                <a:cxn ang="0">
                  <a:pos x="T6" y="T7"/>
                </a:cxn>
              </a:cxnLst>
              <a:rect l="0" t="0" r="r" b="b"/>
              <a:pathLst>
                <a:path w="3" h="2">
                  <a:moveTo>
                    <a:pt x="2" y="0"/>
                  </a:moveTo>
                  <a:cubicBezTo>
                    <a:pt x="1" y="0"/>
                    <a:pt x="0" y="1"/>
                    <a:pt x="1" y="2"/>
                  </a:cubicBezTo>
                  <a:cubicBezTo>
                    <a:pt x="2" y="2"/>
                    <a:pt x="3" y="2"/>
                    <a:pt x="3" y="1"/>
                  </a:cubicBezTo>
                  <a:cubicBezTo>
                    <a:pt x="3"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23" name="Freeform 1004">
              <a:extLst>
                <a:ext uri="{FF2B5EF4-FFF2-40B4-BE49-F238E27FC236}">
                  <a16:creationId xmlns:a16="http://schemas.microsoft.com/office/drawing/2014/main" id="{2BE144C2-0CF8-410F-9922-01EEB2440388}"/>
                </a:ext>
              </a:extLst>
            </p:cNvPr>
            <p:cNvSpPr>
              <a:spLocks/>
            </p:cNvSpPr>
            <p:nvPr/>
          </p:nvSpPr>
          <p:spPr bwMode="gray">
            <a:xfrm>
              <a:off x="10371421" y="4048723"/>
              <a:ext cx="0" cy="2706"/>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24" name="Freeform 1005">
              <a:extLst>
                <a:ext uri="{FF2B5EF4-FFF2-40B4-BE49-F238E27FC236}">
                  <a16:creationId xmlns:a16="http://schemas.microsoft.com/office/drawing/2014/main" id="{39B27891-4563-452A-BE91-EC660DBAA9C1}"/>
                </a:ext>
              </a:extLst>
            </p:cNvPr>
            <p:cNvSpPr>
              <a:spLocks/>
            </p:cNvSpPr>
            <p:nvPr/>
          </p:nvSpPr>
          <p:spPr bwMode="gray">
            <a:xfrm>
              <a:off x="10366009" y="4051429"/>
              <a:ext cx="5412" cy="270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1" y="1"/>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25" name="Freeform 1006">
              <a:extLst>
                <a:ext uri="{FF2B5EF4-FFF2-40B4-BE49-F238E27FC236}">
                  <a16:creationId xmlns:a16="http://schemas.microsoft.com/office/drawing/2014/main" id="{096813F8-C3A9-4E94-9B1E-12549D23D3CE}"/>
                </a:ext>
              </a:extLst>
            </p:cNvPr>
            <p:cNvSpPr>
              <a:spLocks/>
            </p:cNvSpPr>
            <p:nvPr/>
          </p:nvSpPr>
          <p:spPr bwMode="gray">
            <a:xfrm>
              <a:off x="9855936" y="4023017"/>
              <a:ext cx="87944" cy="138004"/>
            </a:xfrm>
            <a:custGeom>
              <a:avLst/>
              <a:gdLst>
                <a:gd name="T0" fmla="*/ 16 w 34"/>
                <a:gd name="T1" fmla="*/ 4 h 53"/>
                <a:gd name="T2" fmla="*/ 18 w 34"/>
                <a:gd name="T3" fmla="*/ 5 h 53"/>
                <a:gd name="T4" fmla="*/ 20 w 34"/>
                <a:gd name="T5" fmla="*/ 8 h 53"/>
                <a:gd name="T6" fmla="*/ 23 w 34"/>
                <a:gd name="T7" fmla="*/ 11 h 53"/>
                <a:gd name="T8" fmla="*/ 26 w 34"/>
                <a:gd name="T9" fmla="*/ 17 h 53"/>
                <a:gd name="T10" fmla="*/ 27 w 34"/>
                <a:gd name="T11" fmla="*/ 23 h 53"/>
                <a:gd name="T12" fmla="*/ 27 w 34"/>
                <a:gd name="T13" fmla="*/ 28 h 53"/>
                <a:gd name="T14" fmla="*/ 27 w 34"/>
                <a:gd name="T15" fmla="*/ 30 h 53"/>
                <a:gd name="T16" fmla="*/ 27 w 34"/>
                <a:gd name="T17" fmla="*/ 34 h 53"/>
                <a:gd name="T18" fmla="*/ 28 w 34"/>
                <a:gd name="T19" fmla="*/ 38 h 53"/>
                <a:gd name="T20" fmla="*/ 29 w 34"/>
                <a:gd name="T21" fmla="*/ 41 h 53"/>
                <a:gd name="T22" fmla="*/ 31 w 34"/>
                <a:gd name="T23" fmla="*/ 43 h 53"/>
                <a:gd name="T24" fmla="*/ 33 w 34"/>
                <a:gd name="T25" fmla="*/ 49 h 53"/>
                <a:gd name="T26" fmla="*/ 34 w 34"/>
                <a:gd name="T27" fmla="*/ 53 h 53"/>
                <a:gd name="T28" fmla="*/ 33 w 34"/>
                <a:gd name="T29" fmla="*/ 52 h 53"/>
                <a:gd name="T30" fmla="*/ 32 w 34"/>
                <a:gd name="T31" fmla="*/ 50 h 53"/>
                <a:gd name="T32" fmla="*/ 31 w 34"/>
                <a:gd name="T33" fmla="*/ 53 h 53"/>
                <a:gd name="T34" fmla="*/ 29 w 34"/>
                <a:gd name="T35" fmla="*/ 52 h 53"/>
                <a:gd name="T36" fmla="*/ 28 w 34"/>
                <a:gd name="T37" fmla="*/ 53 h 53"/>
                <a:gd name="T38" fmla="*/ 25 w 34"/>
                <a:gd name="T39" fmla="*/ 50 h 53"/>
                <a:gd name="T40" fmla="*/ 22 w 34"/>
                <a:gd name="T41" fmla="*/ 48 h 53"/>
                <a:gd name="T42" fmla="*/ 20 w 34"/>
                <a:gd name="T43" fmla="*/ 46 h 53"/>
                <a:gd name="T44" fmla="*/ 17 w 34"/>
                <a:gd name="T45" fmla="*/ 44 h 53"/>
                <a:gd name="T46" fmla="*/ 16 w 34"/>
                <a:gd name="T47" fmla="*/ 43 h 53"/>
                <a:gd name="T48" fmla="*/ 15 w 34"/>
                <a:gd name="T49" fmla="*/ 42 h 53"/>
                <a:gd name="T50" fmla="*/ 13 w 34"/>
                <a:gd name="T51" fmla="*/ 40 h 53"/>
                <a:gd name="T52" fmla="*/ 11 w 34"/>
                <a:gd name="T53" fmla="*/ 38 h 53"/>
                <a:gd name="T54" fmla="*/ 10 w 34"/>
                <a:gd name="T55" fmla="*/ 37 h 53"/>
                <a:gd name="T56" fmla="*/ 10 w 34"/>
                <a:gd name="T57" fmla="*/ 34 h 53"/>
                <a:gd name="T58" fmla="*/ 8 w 34"/>
                <a:gd name="T59" fmla="*/ 30 h 53"/>
                <a:gd name="T60" fmla="*/ 6 w 34"/>
                <a:gd name="T61" fmla="*/ 28 h 53"/>
                <a:gd name="T62" fmla="*/ 6 w 34"/>
                <a:gd name="T63" fmla="*/ 27 h 53"/>
                <a:gd name="T64" fmla="*/ 6 w 34"/>
                <a:gd name="T65" fmla="*/ 26 h 53"/>
                <a:gd name="T66" fmla="*/ 4 w 34"/>
                <a:gd name="T67" fmla="*/ 24 h 53"/>
                <a:gd name="T68" fmla="*/ 5 w 34"/>
                <a:gd name="T69" fmla="*/ 22 h 53"/>
                <a:gd name="T70" fmla="*/ 4 w 34"/>
                <a:gd name="T71" fmla="*/ 20 h 53"/>
                <a:gd name="T72" fmla="*/ 4 w 34"/>
                <a:gd name="T73" fmla="*/ 18 h 53"/>
                <a:gd name="T74" fmla="*/ 3 w 34"/>
                <a:gd name="T75" fmla="*/ 16 h 53"/>
                <a:gd name="T76" fmla="*/ 3 w 34"/>
                <a:gd name="T77" fmla="*/ 13 h 53"/>
                <a:gd name="T78" fmla="*/ 2 w 34"/>
                <a:gd name="T79" fmla="*/ 9 h 53"/>
                <a:gd name="T80" fmla="*/ 2 w 34"/>
                <a:gd name="T81" fmla="*/ 6 h 53"/>
                <a:gd name="T82" fmla="*/ 0 w 34"/>
                <a:gd name="T83" fmla="*/ 3 h 53"/>
                <a:gd name="T84" fmla="*/ 0 w 34"/>
                <a:gd name="T85" fmla="*/ 2 h 53"/>
                <a:gd name="T86" fmla="*/ 1 w 34"/>
                <a:gd name="T87" fmla="*/ 0 h 53"/>
                <a:gd name="T88" fmla="*/ 2 w 34"/>
                <a:gd name="T89" fmla="*/ 1 h 53"/>
                <a:gd name="T90" fmla="*/ 4 w 34"/>
                <a:gd name="T91" fmla="*/ 2 h 53"/>
                <a:gd name="T92" fmla="*/ 5 w 34"/>
                <a:gd name="T93" fmla="*/ 2 h 53"/>
                <a:gd name="T94" fmla="*/ 6 w 34"/>
                <a:gd name="T95" fmla="*/ 4 h 53"/>
                <a:gd name="T96" fmla="*/ 8 w 34"/>
                <a:gd name="T97" fmla="*/ 5 h 53"/>
                <a:gd name="T98" fmla="*/ 8 w 34"/>
                <a:gd name="T99" fmla="*/ 7 h 53"/>
                <a:gd name="T100" fmla="*/ 8 w 34"/>
                <a:gd name="T101" fmla="*/ 9 h 53"/>
                <a:gd name="T102" fmla="*/ 9 w 34"/>
                <a:gd name="T103" fmla="*/ 9 h 53"/>
                <a:gd name="T104" fmla="*/ 12 w 34"/>
                <a:gd name="T105" fmla="*/ 8 h 53"/>
                <a:gd name="T106" fmla="*/ 13 w 34"/>
                <a:gd name="T107" fmla="*/ 9 h 53"/>
                <a:gd name="T108" fmla="*/ 14 w 34"/>
                <a:gd name="T109" fmla="*/ 8 h 53"/>
                <a:gd name="T110" fmla="*/ 15 w 34"/>
                <a:gd name="T111" fmla="*/ 6 h 53"/>
                <a:gd name="T112" fmla="*/ 16 w 34"/>
                <a:gd name="T113"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 h="53">
                  <a:moveTo>
                    <a:pt x="16" y="4"/>
                  </a:moveTo>
                  <a:cubicBezTo>
                    <a:pt x="16" y="4"/>
                    <a:pt x="18" y="4"/>
                    <a:pt x="18" y="5"/>
                  </a:cubicBezTo>
                  <a:cubicBezTo>
                    <a:pt x="18" y="6"/>
                    <a:pt x="19" y="7"/>
                    <a:pt x="20" y="8"/>
                  </a:cubicBezTo>
                  <a:cubicBezTo>
                    <a:pt x="21" y="9"/>
                    <a:pt x="22" y="10"/>
                    <a:pt x="23" y="11"/>
                  </a:cubicBezTo>
                  <a:cubicBezTo>
                    <a:pt x="24" y="12"/>
                    <a:pt x="26" y="16"/>
                    <a:pt x="26" y="17"/>
                  </a:cubicBezTo>
                  <a:cubicBezTo>
                    <a:pt x="27" y="19"/>
                    <a:pt x="27" y="21"/>
                    <a:pt x="27" y="23"/>
                  </a:cubicBezTo>
                  <a:cubicBezTo>
                    <a:pt x="27" y="25"/>
                    <a:pt x="27" y="26"/>
                    <a:pt x="27" y="28"/>
                  </a:cubicBezTo>
                  <a:cubicBezTo>
                    <a:pt x="26" y="29"/>
                    <a:pt x="26" y="30"/>
                    <a:pt x="27" y="30"/>
                  </a:cubicBezTo>
                  <a:cubicBezTo>
                    <a:pt x="28" y="31"/>
                    <a:pt x="27" y="32"/>
                    <a:pt x="27" y="34"/>
                  </a:cubicBezTo>
                  <a:cubicBezTo>
                    <a:pt x="27" y="35"/>
                    <a:pt x="27" y="36"/>
                    <a:pt x="28" y="38"/>
                  </a:cubicBezTo>
                  <a:cubicBezTo>
                    <a:pt x="28" y="39"/>
                    <a:pt x="28" y="40"/>
                    <a:pt x="29" y="41"/>
                  </a:cubicBezTo>
                  <a:cubicBezTo>
                    <a:pt x="31" y="41"/>
                    <a:pt x="30" y="42"/>
                    <a:pt x="31" y="43"/>
                  </a:cubicBezTo>
                  <a:cubicBezTo>
                    <a:pt x="32" y="45"/>
                    <a:pt x="33" y="47"/>
                    <a:pt x="33" y="49"/>
                  </a:cubicBezTo>
                  <a:cubicBezTo>
                    <a:pt x="34" y="51"/>
                    <a:pt x="34" y="52"/>
                    <a:pt x="34" y="53"/>
                  </a:cubicBezTo>
                  <a:cubicBezTo>
                    <a:pt x="34" y="53"/>
                    <a:pt x="33" y="53"/>
                    <a:pt x="33" y="52"/>
                  </a:cubicBezTo>
                  <a:cubicBezTo>
                    <a:pt x="33" y="51"/>
                    <a:pt x="33" y="49"/>
                    <a:pt x="32" y="50"/>
                  </a:cubicBezTo>
                  <a:cubicBezTo>
                    <a:pt x="32" y="52"/>
                    <a:pt x="32" y="53"/>
                    <a:pt x="31" y="53"/>
                  </a:cubicBezTo>
                  <a:cubicBezTo>
                    <a:pt x="30" y="52"/>
                    <a:pt x="29" y="52"/>
                    <a:pt x="29" y="52"/>
                  </a:cubicBezTo>
                  <a:cubicBezTo>
                    <a:pt x="28" y="53"/>
                    <a:pt x="28" y="53"/>
                    <a:pt x="28" y="53"/>
                  </a:cubicBezTo>
                  <a:cubicBezTo>
                    <a:pt x="27" y="52"/>
                    <a:pt x="26" y="51"/>
                    <a:pt x="25" y="50"/>
                  </a:cubicBezTo>
                  <a:cubicBezTo>
                    <a:pt x="24" y="50"/>
                    <a:pt x="22" y="48"/>
                    <a:pt x="22" y="48"/>
                  </a:cubicBezTo>
                  <a:cubicBezTo>
                    <a:pt x="21" y="48"/>
                    <a:pt x="21" y="46"/>
                    <a:pt x="20" y="46"/>
                  </a:cubicBezTo>
                  <a:cubicBezTo>
                    <a:pt x="20" y="45"/>
                    <a:pt x="18" y="45"/>
                    <a:pt x="17" y="44"/>
                  </a:cubicBezTo>
                  <a:cubicBezTo>
                    <a:pt x="16" y="44"/>
                    <a:pt x="17" y="43"/>
                    <a:pt x="16" y="43"/>
                  </a:cubicBezTo>
                  <a:cubicBezTo>
                    <a:pt x="15" y="43"/>
                    <a:pt x="15" y="42"/>
                    <a:pt x="15" y="42"/>
                  </a:cubicBezTo>
                  <a:cubicBezTo>
                    <a:pt x="14" y="41"/>
                    <a:pt x="14" y="41"/>
                    <a:pt x="13" y="40"/>
                  </a:cubicBezTo>
                  <a:cubicBezTo>
                    <a:pt x="12" y="40"/>
                    <a:pt x="12" y="39"/>
                    <a:pt x="11" y="38"/>
                  </a:cubicBezTo>
                  <a:cubicBezTo>
                    <a:pt x="10" y="38"/>
                    <a:pt x="9" y="37"/>
                    <a:pt x="10" y="37"/>
                  </a:cubicBezTo>
                  <a:cubicBezTo>
                    <a:pt x="11" y="36"/>
                    <a:pt x="11" y="35"/>
                    <a:pt x="10" y="34"/>
                  </a:cubicBezTo>
                  <a:cubicBezTo>
                    <a:pt x="10" y="33"/>
                    <a:pt x="9" y="31"/>
                    <a:pt x="8" y="30"/>
                  </a:cubicBezTo>
                  <a:cubicBezTo>
                    <a:pt x="7" y="29"/>
                    <a:pt x="7" y="28"/>
                    <a:pt x="6" y="28"/>
                  </a:cubicBezTo>
                  <a:cubicBezTo>
                    <a:pt x="5" y="27"/>
                    <a:pt x="5" y="27"/>
                    <a:pt x="6" y="27"/>
                  </a:cubicBezTo>
                  <a:cubicBezTo>
                    <a:pt x="6" y="26"/>
                    <a:pt x="7" y="27"/>
                    <a:pt x="6" y="26"/>
                  </a:cubicBezTo>
                  <a:cubicBezTo>
                    <a:pt x="5" y="25"/>
                    <a:pt x="5" y="24"/>
                    <a:pt x="4" y="24"/>
                  </a:cubicBezTo>
                  <a:cubicBezTo>
                    <a:pt x="4" y="23"/>
                    <a:pt x="4" y="23"/>
                    <a:pt x="5" y="22"/>
                  </a:cubicBezTo>
                  <a:cubicBezTo>
                    <a:pt x="5" y="21"/>
                    <a:pt x="4" y="21"/>
                    <a:pt x="4" y="20"/>
                  </a:cubicBezTo>
                  <a:cubicBezTo>
                    <a:pt x="5" y="19"/>
                    <a:pt x="5" y="19"/>
                    <a:pt x="4" y="18"/>
                  </a:cubicBezTo>
                  <a:cubicBezTo>
                    <a:pt x="4" y="17"/>
                    <a:pt x="3" y="17"/>
                    <a:pt x="3" y="16"/>
                  </a:cubicBezTo>
                  <a:cubicBezTo>
                    <a:pt x="3" y="15"/>
                    <a:pt x="3" y="14"/>
                    <a:pt x="3" y="13"/>
                  </a:cubicBezTo>
                  <a:cubicBezTo>
                    <a:pt x="2" y="12"/>
                    <a:pt x="2" y="10"/>
                    <a:pt x="2" y="9"/>
                  </a:cubicBezTo>
                  <a:cubicBezTo>
                    <a:pt x="2" y="8"/>
                    <a:pt x="2" y="7"/>
                    <a:pt x="2" y="6"/>
                  </a:cubicBezTo>
                  <a:cubicBezTo>
                    <a:pt x="1" y="5"/>
                    <a:pt x="0" y="3"/>
                    <a:pt x="0" y="3"/>
                  </a:cubicBezTo>
                  <a:cubicBezTo>
                    <a:pt x="0" y="3"/>
                    <a:pt x="0" y="2"/>
                    <a:pt x="0" y="2"/>
                  </a:cubicBezTo>
                  <a:cubicBezTo>
                    <a:pt x="0" y="1"/>
                    <a:pt x="1" y="0"/>
                    <a:pt x="1" y="0"/>
                  </a:cubicBezTo>
                  <a:cubicBezTo>
                    <a:pt x="1" y="0"/>
                    <a:pt x="2" y="0"/>
                    <a:pt x="2" y="1"/>
                  </a:cubicBezTo>
                  <a:cubicBezTo>
                    <a:pt x="2" y="2"/>
                    <a:pt x="3" y="2"/>
                    <a:pt x="4" y="2"/>
                  </a:cubicBezTo>
                  <a:cubicBezTo>
                    <a:pt x="5" y="2"/>
                    <a:pt x="5" y="2"/>
                    <a:pt x="5" y="2"/>
                  </a:cubicBezTo>
                  <a:cubicBezTo>
                    <a:pt x="6" y="3"/>
                    <a:pt x="6" y="4"/>
                    <a:pt x="6" y="4"/>
                  </a:cubicBezTo>
                  <a:cubicBezTo>
                    <a:pt x="7" y="4"/>
                    <a:pt x="7" y="4"/>
                    <a:pt x="8" y="5"/>
                  </a:cubicBezTo>
                  <a:cubicBezTo>
                    <a:pt x="8" y="5"/>
                    <a:pt x="8" y="6"/>
                    <a:pt x="8" y="7"/>
                  </a:cubicBezTo>
                  <a:cubicBezTo>
                    <a:pt x="7" y="8"/>
                    <a:pt x="7" y="8"/>
                    <a:pt x="8" y="9"/>
                  </a:cubicBezTo>
                  <a:cubicBezTo>
                    <a:pt x="8" y="10"/>
                    <a:pt x="9" y="9"/>
                    <a:pt x="9" y="9"/>
                  </a:cubicBezTo>
                  <a:cubicBezTo>
                    <a:pt x="10" y="8"/>
                    <a:pt x="11" y="8"/>
                    <a:pt x="12" y="8"/>
                  </a:cubicBezTo>
                  <a:cubicBezTo>
                    <a:pt x="12" y="7"/>
                    <a:pt x="12" y="8"/>
                    <a:pt x="13" y="9"/>
                  </a:cubicBezTo>
                  <a:cubicBezTo>
                    <a:pt x="13" y="9"/>
                    <a:pt x="14" y="9"/>
                    <a:pt x="14" y="8"/>
                  </a:cubicBezTo>
                  <a:cubicBezTo>
                    <a:pt x="15" y="7"/>
                    <a:pt x="14" y="7"/>
                    <a:pt x="15" y="6"/>
                  </a:cubicBezTo>
                  <a:cubicBezTo>
                    <a:pt x="16" y="6"/>
                    <a:pt x="16" y="4"/>
                    <a:pt x="16" y="4"/>
                  </a:cubicBez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26" name="Freeform 1007">
              <a:extLst>
                <a:ext uri="{FF2B5EF4-FFF2-40B4-BE49-F238E27FC236}">
                  <a16:creationId xmlns:a16="http://schemas.microsoft.com/office/drawing/2014/main" id="{AAC76C36-C2B1-48E0-9116-A5A45618600D}"/>
                </a:ext>
              </a:extLst>
            </p:cNvPr>
            <p:cNvSpPr>
              <a:spLocks/>
            </p:cNvSpPr>
            <p:nvPr/>
          </p:nvSpPr>
          <p:spPr bwMode="gray">
            <a:xfrm>
              <a:off x="9843759" y="4018958"/>
              <a:ext cx="5412" cy="6765"/>
            </a:xfrm>
            <a:custGeom>
              <a:avLst/>
              <a:gdLst>
                <a:gd name="T0" fmla="*/ 1 w 2"/>
                <a:gd name="T1" fmla="*/ 1 h 3"/>
                <a:gd name="T2" fmla="*/ 2 w 2"/>
                <a:gd name="T3" fmla="*/ 3 h 3"/>
                <a:gd name="T4" fmla="*/ 1 w 2"/>
                <a:gd name="T5" fmla="*/ 1 h 3"/>
              </a:gdLst>
              <a:ahLst/>
              <a:cxnLst>
                <a:cxn ang="0">
                  <a:pos x="T0" y="T1"/>
                </a:cxn>
                <a:cxn ang="0">
                  <a:pos x="T2" y="T3"/>
                </a:cxn>
                <a:cxn ang="0">
                  <a:pos x="T4" y="T5"/>
                </a:cxn>
              </a:cxnLst>
              <a:rect l="0" t="0" r="r" b="b"/>
              <a:pathLst>
                <a:path w="2" h="3">
                  <a:moveTo>
                    <a:pt x="1" y="1"/>
                  </a:moveTo>
                  <a:cubicBezTo>
                    <a:pt x="0" y="2"/>
                    <a:pt x="1" y="3"/>
                    <a:pt x="2" y="3"/>
                  </a:cubicBezTo>
                  <a:cubicBezTo>
                    <a:pt x="2" y="3"/>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27" name="Freeform 1008">
              <a:extLst>
                <a:ext uri="{FF2B5EF4-FFF2-40B4-BE49-F238E27FC236}">
                  <a16:creationId xmlns:a16="http://schemas.microsoft.com/office/drawing/2014/main" id="{6F373B9E-581F-485F-AC8F-EDDD0D4E792F}"/>
                </a:ext>
              </a:extLst>
            </p:cNvPr>
            <p:cNvSpPr>
              <a:spLocks/>
            </p:cNvSpPr>
            <p:nvPr/>
          </p:nvSpPr>
          <p:spPr bwMode="gray">
            <a:xfrm>
              <a:off x="9849171" y="4025723"/>
              <a:ext cx="4059" cy="10824"/>
            </a:xfrm>
            <a:custGeom>
              <a:avLst/>
              <a:gdLst>
                <a:gd name="T0" fmla="*/ 1 w 2"/>
                <a:gd name="T1" fmla="*/ 1 h 4"/>
                <a:gd name="T2" fmla="*/ 0 w 2"/>
                <a:gd name="T3" fmla="*/ 2 h 4"/>
                <a:gd name="T4" fmla="*/ 1 w 2"/>
                <a:gd name="T5" fmla="*/ 3 h 4"/>
                <a:gd name="T6" fmla="*/ 1 w 2"/>
                <a:gd name="T7" fmla="*/ 1 h 4"/>
              </a:gdLst>
              <a:ahLst/>
              <a:cxnLst>
                <a:cxn ang="0">
                  <a:pos x="T0" y="T1"/>
                </a:cxn>
                <a:cxn ang="0">
                  <a:pos x="T2" y="T3"/>
                </a:cxn>
                <a:cxn ang="0">
                  <a:pos x="T4" y="T5"/>
                </a:cxn>
                <a:cxn ang="0">
                  <a:pos x="T6" y="T7"/>
                </a:cxn>
              </a:cxnLst>
              <a:rect l="0" t="0" r="r" b="b"/>
              <a:pathLst>
                <a:path w="2" h="4">
                  <a:moveTo>
                    <a:pt x="1" y="1"/>
                  </a:moveTo>
                  <a:cubicBezTo>
                    <a:pt x="0" y="1"/>
                    <a:pt x="0" y="2"/>
                    <a:pt x="0" y="2"/>
                  </a:cubicBezTo>
                  <a:cubicBezTo>
                    <a:pt x="1" y="3"/>
                    <a:pt x="1" y="4"/>
                    <a:pt x="1" y="3"/>
                  </a:cubicBezTo>
                  <a:cubicBezTo>
                    <a:pt x="1" y="3"/>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28" name="Freeform 1009">
              <a:extLst>
                <a:ext uri="{FF2B5EF4-FFF2-40B4-BE49-F238E27FC236}">
                  <a16:creationId xmlns:a16="http://schemas.microsoft.com/office/drawing/2014/main" id="{A7890AF4-576D-4548-BA38-E8B48F8B9D1B}"/>
                </a:ext>
              </a:extLst>
            </p:cNvPr>
            <p:cNvSpPr>
              <a:spLocks/>
            </p:cNvSpPr>
            <p:nvPr/>
          </p:nvSpPr>
          <p:spPr bwMode="gray">
            <a:xfrm>
              <a:off x="9858642" y="4051429"/>
              <a:ext cx="2706" cy="8118"/>
            </a:xfrm>
            <a:custGeom>
              <a:avLst/>
              <a:gdLst>
                <a:gd name="T0" fmla="*/ 0 w 1"/>
                <a:gd name="T1" fmla="*/ 1 h 3"/>
                <a:gd name="T2" fmla="*/ 0 w 1"/>
                <a:gd name="T3" fmla="*/ 3 h 3"/>
                <a:gd name="T4" fmla="*/ 0 w 1"/>
                <a:gd name="T5" fmla="*/ 1 h 3"/>
              </a:gdLst>
              <a:ahLst/>
              <a:cxnLst>
                <a:cxn ang="0">
                  <a:pos x="T0" y="T1"/>
                </a:cxn>
                <a:cxn ang="0">
                  <a:pos x="T2" y="T3"/>
                </a:cxn>
                <a:cxn ang="0">
                  <a:pos x="T4" y="T5"/>
                </a:cxn>
              </a:cxnLst>
              <a:rect l="0" t="0" r="r" b="b"/>
              <a:pathLst>
                <a:path w="1" h="3">
                  <a:moveTo>
                    <a:pt x="0" y="1"/>
                  </a:moveTo>
                  <a:cubicBezTo>
                    <a:pt x="0" y="1"/>
                    <a:pt x="0" y="3"/>
                    <a:pt x="0" y="3"/>
                  </a:cubicBezTo>
                  <a:cubicBezTo>
                    <a:pt x="1" y="3"/>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29" name="Freeform 1010">
              <a:extLst>
                <a:ext uri="{FF2B5EF4-FFF2-40B4-BE49-F238E27FC236}">
                  <a16:creationId xmlns:a16="http://schemas.microsoft.com/office/drawing/2014/main" id="{485FC754-BE04-47B9-A7EF-45A514077F3C}"/>
                </a:ext>
              </a:extLst>
            </p:cNvPr>
            <p:cNvSpPr>
              <a:spLocks/>
            </p:cNvSpPr>
            <p:nvPr/>
          </p:nvSpPr>
          <p:spPr bwMode="gray">
            <a:xfrm>
              <a:off x="9939821" y="4119078"/>
              <a:ext cx="4059" cy="5412"/>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0" y="1"/>
                    <a:pt x="0" y="2"/>
                    <a:pt x="1" y="2"/>
                  </a:cubicBezTo>
                  <a:cubicBezTo>
                    <a:pt x="2" y="2"/>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30" name="Freeform 1012">
              <a:extLst>
                <a:ext uri="{FF2B5EF4-FFF2-40B4-BE49-F238E27FC236}">
                  <a16:creationId xmlns:a16="http://schemas.microsoft.com/office/drawing/2014/main" id="{092BBEF1-E097-448E-98F5-B3B03C83C046}"/>
                </a:ext>
              </a:extLst>
            </p:cNvPr>
            <p:cNvSpPr>
              <a:spLocks/>
            </p:cNvSpPr>
            <p:nvPr/>
          </p:nvSpPr>
          <p:spPr bwMode="gray">
            <a:xfrm>
              <a:off x="9758521" y="4048724"/>
              <a:ext cx="221889" cy="303067"/>
            </a:xfrm>
            <a:custGeom>
              <a:avLst/>
              <a:gdLst>
                <a:gd name="T0" fmla="*/ 0 w 86"/>
                <a:gd name="T1" fmla="*/ 1 h 117"/>
                <a:gd name="T2" fmla="*/ 4 w 86"/>
                <a:gd name="T3" fmla="*/ 1 h 117"/>
                <a:gd name="T4" fmla="*/ 11 w 86"/>
                <a:gd name="T5" fmla="*/ 4 h 117"/>
                <a:gd name="T6" fmla="*/ 16 w 86"/>
                <a:gd name="T7" fmla="*/ 5 h 117"/>
                <a:gd name="T8" fmla="*/ 22 w 86"/>
                <a:gd name="T9" fmla="*/ 8 h 117"/>
                <a:gd name="T10" fmla="*/ 24 w 86"/>
                <a:gd name="T11" fmla="*/ 13 h 117"/>
                <a:gd name="T12" fmla="*/ 28 w 86"/>
                <a:gd name="T13" fmla="*/ 18 h 117"/>
                <a:gd name="T14" fmla="*/ 36 w 86"/>
                <a:gd name="T15" fmla="*/ 25 h 117"/>
                <a:gd name="T16" fmla="*/ 39 w 86"/>
                <a:gd name="T17" fmla="*/ 31 h 117"/>
                <a:gd name="T18" fmla="*/ 43 w 86"/>
                <a:gd name="T19" fmla="*/ 35 h 117"/>
                <a:gd name="T20" fmla="*/ 45 w 86"/>
                <a:gd name="T21" fmla="*/ 35 h 117"/>
                <a:gd name="T22" fmla="*/ 49 w 86"/>
                <a:gd name="T23" fmla="*/ 36 h 117"/>
                <a:gd name="T24" fmla="*/ 55 w 86"/>
                <a:gd name="T25" fmla="*/ 43 h 117"/>
                <a:gd name="T26" fmla="*/ 61 w 86"/>
                <a:gd name="T27" fmla="*/ 50 h 117"/>
                <a:gd name="T28" fmla="*/ 59 w 86"/>
                <a:gd name="T29" fmla="*/ 54 h 117"/>
                <a:gd name="T30" fmla="*/ 62 w 86"/>
                <a:gd name="T31" fmla="*/ 53 h 117"/>
                <a:gd name="T32" fmla="*/ 68 w 86"/>
                <a:gd name="T33" fmla="*/ 55 h 117"/>
                <a:gd name="T34" fmla="*/ 65 w 86"/>
                <a:gd name="T35" fmla="*/ 59 h 117"/>
                <a:gd name="T36" fmla="*/ 66 w 86"/>
                <a:gd name="T37" fmla="*/ 61 h 117"/>
                <a:gd name="T38" fmla="*/ 65 w 86"/>
                <a:gd name="T39" fmla="*/ 63 h 117"/>
                <a:gd name="T40" fmla="*/ 69 w 86"/>
                <a:gd name="T41" fmla="*/ 67 h 117"/>
                <a:gd name="T42" fmla="*/ 73 w 86"/>
                <a:gd name="T43" fmla="*/ 67 h 117"/>
                <a:gd name="T44" fmla="*/ 74 w 86"/>
                <a:gd name="T45" fmla="*/ 74 h 117"/>
                <a:gd name="T46" fmla="*/ 76 w 86"/>
                <a:gd name="T47" fmla="*/ 77 h 117"/>
                <a:gd name="T48" fmla="*/ 75 w 86"/>
                <a:gd name="T49" fmla="*/ 80 h 117"/>
                <a:gd name="T50" fmla="*/ 76 w 86"/>
                <a:gd name="T51" fmla="*/ 81 h 117"/>
                <a:gd name="T52" fmla="*/ 80 w 86"/>
                <a:gd name="T53" fmla="*/ 80 h 117"/>
                <a:gd name="T54" fmla="*/ 84 w 86"/>
                <a:gd name="T55" fmla="*/ 84 h 117"/>
                <a:gd name="T56" fmla="*/ 85 w 86"/>
                <a:gd name="T57" fmla="*/ 90 h 117"/>
                <a:gd name="T58" fmla="*/ 85 w 86"/>
                <a:gd name="T59" fmla="*/ 96 h 117"/>
                <a:gd name="T60" fmla="*/ 84 w 86"/>
                <a:gd name="T61" fmla="*/ 105 h 117"/>
                <a:gd name="T62" fmla="*/ 83 w 86"/>
                <a:gd name="T63" fmla="*/ 113 h 117"/>
                <a:gd name="T64" fmla="*/ 79 w 86"/>
                <a:gd name="T65" fmla="*/ 112 h 117"/>
                <a:gd name="T66" fmla="*/ 77 w 86"/>
                <a:gd name="T67" fmla="*/ 115 h 117"/>
                <a:gd name="T68" fmla="*/ 74 w 86"/>
                <a:gd name="T69" fmla="*/ 115 h 117"/>
                <a:gd name="T70" fmla="*/ 71 w 86"/>
                <a:gd name="T71" fmla="*/ 112 h 117"/>
                <a:gd name="T72" fmla="*/ 68 w 86"/>
                <a:gd name="T73" fmla="*/ 107 h 117"/>
                <a:gd name="T74" fmla="*/ 56 w 86"/>
                <a:gd name="T75" fmla="*/ 96 h 117"/>
                <a:gd name="T76" fmla="*/ 49 w 86"/>
                <a:gd name="T77" fmla="*/ 85 h 117"/>
                <a:gd name="T78" fmla="*/ 45 w 86"/>
                <a:gd name="T79" fmla="*/ 76 h 117"/>
                <a:gd name="T80" fmla="*/ 41 w 86"/>
                <a:gd name="T81" fmla="*/ 66 h 117"/>
                <a:gd name="T82" fmla="*/ 36 w 86"/>
                <a:gd name="T83" fmla="*/ 57 h 117"/>
                <a:gd name="T84" fmla="*/ 31 w 86"/>
                <a:gd name="T85" fmla="*/ 51 h 117"/>
                <a:gd name="T86" fmla="*/ 28 w 86"/>
                <a:gd name="T87" fmla="*/ 39 h 117"/>
                <a:gd name="T88" fmla="*/ 25 w 86"/>
                <a:gd name="T89" fmla="*/ 36 h 117"/>
                <a:gd name="T90" fmla="*/ 20 w 86"/>
                <a:gd name="T91" fmla="*/ 29 h 117"/>
                <a:gd name="T92" fmla="*/ 15 w 86"/>
                <a:gd name="T93" fmla="*/ 21 h 117"/>
                <a:gd name="T94" fmla="*/ 8 w 86"/>
                <a:gd name="T95" fmla="*/ 16 h 117"/>
                <a:gd name="T96" fmla="*/ 1 w 86"/>
                <a:gd name="T97" fmla="*/ 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 h="117">
                  <a:moveTo>
                    <a:pt x="0" y="4"/>
                  </a:moveTo>
                  <a:cubicBezTo>
                    <a:pt x="0" y="3"/>
                    <a:pt x="0" y="3"/>
                    <a:pt x="0" y="2"/>
                  </a:cubicBezTo>
                  <a:cubicBezTo>
                    <a:pt x="0" y="2"/>
                    <a:pt x="0" y="1"/>
                    <a:pt x="0" y="1"/>
                  </a:cubicBezTo>
                  <a:cubicBezTo>
                    <a:pt x="1" y="1"/>
                    <a:pt x="1" y="0"/>
                    <a:pt x="2" y="0"/>
                  </a:cubicBezTo>
                  <a:cubicBezTo>
                    <a:pt x="2" y="0"/>
                    <a:pt x="2" y="1"/>
                    <a:pt x="3" y="1"/>
                  </a:cubicBezTo>
                  <a:cubicBezTo>
                    <a:pt x="3" y="1"/>
                    <a:pt x="3" y="0"/>
                    <a:pt x="4" y="1"/>
                  </a:cubicBezTo>
                  <a:cubicBezTo>
                    <a:pt x="4" y="1"/>
                    <a:pt x="5" y="2"/>
                    <a:pt x="6" y="2"/>
                  </a:cubicBezTo>
                  <a:cubicBezTo>
                    <a:pt x="6" y="3"/>
                    <a:pt x="7" y="4"/>
                    <a:pt x="8" y="4"/>
                  </a:cubicBezTo>
                  <a:cubicBezTo>
                    <a:pt x="10" y="4"/>
                    <a:pt x="11" y="5"/>
                    <a:pt x="11" y="4"/>
                  </a:cubicBezTo>
                  <a:cubicBezTo>
                    <a:pt x="12" y="4"/>
                    <a:pt x="13" y="4"/>
                    <a:pt x="13" y="4"/>
                  </a:cubicBezTo>
                  <a:cubicBezTo>
                    <a:pt x="14" y="4"/>
                    <a:pt x="15" y="4"/>
                    <a:pt x="15" y="4"/>
                  </a:cubicBezTo>
                  <a:cubicBezTo>
                    <a:pt x="15" y="5"/>
                    <a:pt x="16" y="5"/>
                    <a:pt x="16" y="5"/>
                  </a:cubicBezTo>
                  <a:cubicBezTo>
                    <a:pt x="17" y="5"/>
                    <a:pt x="18" y="4"/>
                    <a:pt x="18" y="4"/>
                  </a:cubicBezTo>
                  <a:cubicBezTo>
                    <a:pt x="19" y="5"/>
                    <a:pt x="19" y="5"/>
                    <a:pt x="20" y="6"/>
                  </a:cubicBezTo>
                  <a:cubicBezTo>
                    <a:pt x="21" y="7"/>
                    <a:pt x="21" y="8"/>
                    <a:pt x="22" y="8"/>
                  </a:cubicBezTo>
                  <a:cubicBezTo>
                    <a:pt x="22" y="9"/>
                    <a:pt x="22" y="9"/>
                    <a:pt x="22" y="10"/>
                  </a:cubicBezTo>
                  <a:cubicBezTo>
                    <a:pt x="23" y="11"/>
                    <a:pt x="23" y="11"/>
                    <a:pt x="24" y="12"/>
                  </a:cubicBezTo>
                  <a:cubicBezTo>
                    <a:pt x="24" y="12"/>
                    <a:pt x="24" y="12"/>
                    <a:pt x="24" y="13"/>
                  </a:cubicBezTo>
                  <a:cubicBezTo>
                    <a:pt x="24" y="14"/>
                    <a:pt x="24" y="15"/>
                    <a:pt x="24" y="16"/>
                  </a:cubicBezTo>
                  <a:cubicBezTo>
                    <a:pt x="25" y="16"/>
                    <a:pt x="26" y="16"/>
                    <a:pt x="26" y="17"/>
                  </a:cubicBezTo>
                  <a:cubicBezTo>
                    <a:pt x="27" y="17"/>
                    <a:pt x="28" y="18"/>
                    <a:pt x="28" y="18"/>
                  </a:cubicBezTo>
                  <a:cubicBezTo>
                    <a:pt x="28" y="19"/>
                    <a:pt x="30" y="20"/>
                    <a:pt x="31" y="20"/>
                  </a:cubicBezTo>
                  <a:cubicBezTo>
                    <a:pt x="31" y="20"/>
                    <a:pt x="33" y="22"/>
                    <a:pt x="33" y="23"/>
                  </a:cubicBezTo>
                  <a:cubicBezTo>
                    <a:pt x="34" y="23"/>
                    <a:pt x="36" y="24"/>
                    <a:pt x="36" y="25"/>
                  </a:cubicBezTo>
                  <a:cubicBezTo>
                    <a:pt x="37" y="26"/>
                    <a:pt x="38" y="27"/>
                    <a:pt x="38" y="27"/>
                  </a:cubicBezTo>
                  <a:cubicBezTo>
                    <a:pt x="38" y="28"/>
                    <a:pt x="38" y="29"/>
                    <a:pt x="38" y="29"/>
                  </a:cubicBezTo>
                  <a:cubicBezTo>
                    <a:pt x="38" y="30"/>
                    <a:pt x="39" y="30"/>
                    <a:pt x="39" y="31"/>
                  </a:cubicBezTo>
                  <a:cubicBezTo>
                    <a:pt x="39" y="31"/>
                    <a:pt x="40" y="31"/>
                    <a:pt x="40" y="30"/>
                  </a:cubicBezTo>
                  <a:cubicBezTo>
                    <a:pt x="40" y="29"/>
                    <a:pt x="41" y="31"/>
                    <a:pt x="41" y="32"/>
                  </a:cubicBezTo>
                  <a:cubicBezTo>
                    <a:pt x="42" y="33"/>
                    <a:pt x="42" y="34"/>
                    <a:pt x="43" y="35"/>
                  </a:cubicBezTo>
                  <a:cubicBezTo>
                    <a:pt x="44" y="35"/>
                    <a:pt x="45" y="36"/>
                    <a:pt x="45" y="37"/>
                  </a:cubicBezTo>
                  <a:cubicBezTo>
                    <a:pt x="45" y="38"/>
                    <a:pt x="46" y="39"/>
                    <a:pt x="46" y="38"/>
                  </a:cubicBezTo>
                  <a:cubicBezTo>
                    <a:pt x="46" y="37"/>
                    <a:pt x="45" y="36"/>
                    <a:pt x="45" y="35"/>
                  </a:cubicBezTo>
                  <a:cubicBezTo>
                    <a:pt x="44" y="35"/>
                    <a:pt x="44" y="34"/>
                    <a:pt x="45" y="34"/>
                  </a:cubicBezTo>
                  <a:cubicBezTo>
                    <a:pt x="46" y="33"/>
                    <a:pt x="47" y="33"/>
                    <a:pt x="47" y="34"/>
                  </a:cubicBezTo>
                  <a:cubicBezTo>
                    <a:pt x="48" y="35"/>
                    <a:pt x="48" y="35"/>
                    <a:pt x="49" y="36"/>
                  </a:cubicBezTo>
                  <a:cubicBezTo>
                    <a:pt x="49" y="37"/>
                    <a:pt x="49" y="39"/>
                    <a:pt x="50" y="39"/>
                  </a:cubicBezTo>
                  <a:cubicBezTo>
                    <a:pt x="51" y="40"/>
                    <a:pt x="52" y="39"/>
                    <a:pt x="53" y="40"/>
                  </a:cubicBezTo>
                  <a:cubicBezTo>
                    <a:pt x="54" y="41"/>
                    <a:pt x="55" y="42"/>
                    <a:pt x="55" y="43"/>
                  </a:cubicBezTo>
                  <a:cubicBezTo>
                    <a:pt x="56" y="44"/>
                    <a:pt x="55" y="45"/>
                    <a:pt x="56" y="47"/>
                  </a:cubicBezTo>
                  <a:cubicBezTo>
                    <a:pt x="57" y="48"/>
                    <a:pt x="58" y="48"/>
                    <a:pt x="58" y="49"/>
                  </a:cubicBezTo>
                  <a:cubicBezTo>
                    <a:pt x="59" y="50"/>
                    <a:pt x="60" y="49"/>
                    <a:pt x="61" y="50"/>
                  </a:cubicBezTo>
                  <a:cubicBezTo>
                    <a:pt x="63" y="50"/>
                    <a:pt x="63" y="51"/>
                    <a:pt x="63" y="52"/>
                  </a:cubicBezTo>
                  <a:cubicBezTo>
                    <a:pt x="63" y="52"/>
                    <a:pt x="62" y="53"/>
                    <a:pt x="61" y="53"/>
                  </a:cubicBezTo>
                  <a:cubicBezTo>
                    <a:pt x="60" y="53"/>
                    <a:pt x="59" y="54"/>
                    <a:pt x="59" y="54"/>
                  </a:cubicBezTo>
                  <a:cubicBezTo>
                    <a:pt x="58" y="54"/>
                    <a:pt x="57" y="54"/>
                    <a:pt x="58" y="54"/>
                  </a:cubicBezTo>
                  <a:cubicBezTo>
                    <a:pt x="58" y="55"/>
                    <a:pt x="58" y="55"/>
                    <a:pt x="59" y="55"/>
                  </a:cubicBezTo>
                  <a:cubicBezTo>
                    <a:pt x="61" y="54"/>
                    <a:pt x="61" y="54"/>
                    <a:pt x="62" y="53"/>
                  </a:cubicBezTo>
                  <a:cubicBezTo>
                    <a:pt x="63" y="53"/>
                    <a:pt x="64" y="52"/>
                    <a:pt x="65" y="51"/>
                  </a:cubicBezTo>
                  <a:cubicBezTo>
                    <a:pt x="66" y="51"/>
                    <a:pt x="66" y="52"/>
                    <a:pt x="67" y="52"/>
                  </a:cubicBezTo>
                  <a:cubicBezTo>
                    <a:pt x="68" y="53"/>
                    <a:pt x="68" y="54"/>
                    <a:pt x="68" y="55"/>
                  </a:cubicBezTo>
                  <a:cubicBezTo>
                    <a:pt x="69" y="56"/>
                    <a:pt x="69" y="56"/>
                    <a:pt x="68" y="56"/>
                  </a:cubicBezTo>
                  <a:cubicBezTo>
                    <a:pt x="67" y="57"/>
                    <a:pt x="67" y="57"/>
                    <a:pt x="66" y="58"/>
                  </a:cubicBezTo>
                  <a:cubicBezTo>
                    <a:pt x="66" y="58"/>
                    <a:pt x="64" y="59"/>
                    <a:pt x="65" y="59"/>
                  </a:cubicBezTo>
                  <a:cubicBezTo>
                    <a:pt x="66" y="59"/>
                    <a:pt x="66" y="59"/>
                    <a:pt x="66" y="59"/>
                  </a:cubicBezTo>
                  <a:cubicBezTo>
                    <a:pt x="66" y="59"/>
                    <a:pt x="65" y="60"/>
                    <a:pt x="65" y="60"/>
                  </a:cubicBezTo>
                  <a:cubicBezTo>
                    <a:pt x="66" y="60"/>
                    <a:pt x="66" y="60"/>
                    <a:pt x="66" y="61"/>
                  </a:cubicBezTo>
                  <a:cubicBezTo>
                    <a:pt x="67" y="61"/>
                    <a:pt x="67" y="61"/>
                    <a:pt x="66" y="61"/>
                  </a:cubicBezTo>
                  <a:cubicBezTo>
                    <a:pt x="66" y="61"/>
                    <a:pt x="65" y="61"/>
                    <a:pt x="65" y="61"/>
                  </a:cubicBezTo>
                  <a:cubicBezTo>
                    <a:pt x="65" y="62"/>
                    <a:pt x="66" y="62"/>
                    <a:pt x="65" y="63"/>
                  </a:cubicBezTo>
                  <a:cubicBezTo>
                    <a:pt x="65" y="64"/>
                    <a:pt x="65" y="65"/>
                    <a:pt x="66" y="65"/>
                  </a:cubicBezTo>
                  <a:cubicBezTo>
                    <a:pt x="67" y="65"/>
                    <a:pt x="67" y="65"/>
                    <a:pt x="67" y="66"/>
                  </a:cubicBezTo>
                  <a:cubicBezTo>
                    <a:pt x="68" y="66"/>
                    <a:pt x="68" y="67"/>
                    <a:pt x="69" y="67"/>
                  </a:cubicBezTo>
                  <a:cubicBezTo>
                    <a:pt x="69" y="66"/>
                    <a:pt x="70" y="66"/>
                    <a:pt x="71" y="67"/>
                  </a:cubicBezTo>
                  <a:cubicBezTo>
                    <a:pt x="71" y="67"/>
                    <a:pt x="71" y="67"/>
                    <a:pt x="72" y="67"/>
                  </a:cubicBezTo>
                  <a:cubicBezTo>
                    <a:pt x="73" y="67"/>
                    <a:pt x="73" y="67"/>
                    <a:pt x="73" y="67"/>
                  </a:cubicBezTo>
                  <a:cubicBezTo>
                    <a:pt x="73" y="68"/>
                    <a:pt x="73" y="69"/>
                    <a:pt x="73" y="69"/>
                  </a:cubicBezTo>
                  <a:cubicBezTo>
                    <a:pt x="74" y="70"/>
                    <a:pt x="74" y="71"/>
                    <a:pt x="74" y="71"/>
                  </a:cubicBezTo>
                  <a:cubicBezTo>
                    <a:pt x="73" y="72"/>
                    <a:pt x="74" y="73"/>
                    <a:pt x="74" y="74"/>
                  </a:cubicBezTo>
                  <a:cubicBezTo>
                    <a:pt x="74" y="74"/>
                    <a:pt x="74" y="75"/>
                    <a:pt x="74" y="76"/>
                  </a:cubicBezTo>
                  <a:cubicBezTo>
                    <a:pt x="75" y="76"/>
                    <a:pt x="75" y="76"/>
                    <a:pt x="75" y="76"/>
                  </a:cubicBezTo>
                  <a:cubicBezTo>
                    <a:pt x="75" y="76"/>
                    <a:pt x="75" y="77"/>
                    <a:pt x="76" y="77"/>
                  </a:cubicBezTo>
                  <a:cubicBezTo>
                    <a:pt x="76" y="76"/>
                    <a:pt x="77" y="77"/>
                    <a:pt x="77" y="78"/>
                  </a:cubicBezTo>
                  <a:cubicBezTo>
                    <a:pt x="77" y="78"/>
                    <a:pt x="76" y="79"/>
                    <a:pt x="75" y="80"/>
                  </a:cubicBezTo>
                  <a:cubicBezTo>
                    <a:pt x="75" y="80"/>
                    <a:pt x="75" y="81"/>
                    <a:pt x="75" y="80"/>
                  </a:cubicBezTo>
                  <a:cubicBezTo>
                    <a:pt x="76" y="80"/>
                    <a:pt x="76" y="81"/>
                    <a:pt x="75" y="82"/>
                  </a:cubicBezTo>
                  <a:cubicBezTo>
                    <a:pt x="75" y="82"/>
                    <a:pt x="74" y="84"/>
                    <a:pt x="74" y="83"/>
                  </a:cubicBezTo>
                  <a:cubicBezTo>
                    <a:pt x="75" y="83"/>
                    <a:pt x="76" y="82"/>
                    <a:pt x="76" y="81"/>
                  </a:cubicBezTo>
                  <a:cubicBezTo>
                    <a:pt x="76" y="80"/>
                    <a:pt x="77" y="79"/>
                    <a:pt x="77" y="80"/>
                  </a:cubicBezTo>
                  <a:cubicBezTo>
                    <a:pt x="77" y="80"/>
                    <a:pt x="78" y="81"/>
                    <a:pt x="79" y="80"/>
                  </a:cubicBezTo>
                  <a:cubicBezTo>
                    <a:pt x="80" y="80"/>
                    <a:pt x="80" y="80"/>
                    <a:pt x="80" y="80"/>
                  </a:cubicBezTo>
                  <a:cubicBezTo>
                    <a:pt x="81" y="80"/>
                    <a:pt x="82" y="80"/>
                    <a:pt x="83" y="81"/>
                  </a:cubicBezTo>
                  <a:cubicBezTo>
                    <a:pt x="83" y="81"/>
                    <a:pt x="82" y="82"/>
                    <a:pt x="82" y="83"/>
                  </a:cubicBezTo>
                  <a:cubicBezTo>
                    <a:pt x="83" y="83"/>
                    <a:pt x="84" y="83"/>
                    <a:pt x="84" y="84"/>
                  </a:cubicBezTo>
                  <a:cubicBezTo>
                    <a:pt x="84" y="85"/>
                    <a:pt x="84" y="86"/>
                    <a:pt x="85" y="86"/>
                  </a:cubicBezTo>
                  <a:cubicBezTo>
                    <a:pt x="86" y="87"/>
                    <a:pt x="86" y="87"/>
                    <a:pt x="86" y="88"/>
                  </a:cubicBezTo>
                  <a:cubicBezTo>
                    <a:pt x="86" y="89"/>
                    <a:pt x="86" y="89"/>
                    <a:pt x="85" y="90"/>
                  </a:cubicBezTo>
                  <a:cubicBezTo>
                    <a:pt x="85" y="90"/>
                    <a:pt x="84" y="91"/>
                    <a:pt x="84" y="92"/>
                  </a:cubicBezTo>
                  <a:cubicBezTo>
                    <a:pt x="84" y="93"/>
                    <a:pt x="83" y="93"/>
                    <a:pt x="84" y="94"/>
                  </a:cubicBezTo>
                  <a:cubicBezTo>
                    <a:pt x="85" y="95"/>
                    <a:pt x="85" y="95"/>
                    <a:pt x="85" y="96"/>
                  </a:cubicBezTo>
                  <a:cubicBezTo>
                    <a:pt x="84" y="96"/>
                    <a:pt x="84" y="97"/>
                    <a:pt x="84" y="98"/>
                  </a:cubicBezTo>
                  <a:cubicBezTo>
                    <a:pt x="84" y="100"/>
                    <a:pt x="84" y="101"/>
                    <a:pt x="84" y="101"/>
                  </a:cubicBezTo>
                  <a:cubicBezTo>
                    <a:pt x="84" y="102"/>
                    <a:pt x="84" y="103"/>
                    <a:pt x="84" y="105"/>
                  </a:cubicBezTo>
                  <a:cubicBezTo>
                    <a:pt x="84" y="106"/>
                    <a:pt x="84" y="107"/>
                    <a:pt x="84" y="108"/>
                  </a:cubicBezTo>
                  <a:cubicBezTo>
                    <a:pt x="83" y="108"/>
                    <a:pt x="84" y="108"/>
                    <a:pt x="83" y="109"/>
                  </a:cubicBezTo>
                  <a:cubicBezTo>
                    <a:pt x="83" y="111"/>
                    <a:pt x="83" y="112"/>
                    <a:pt x="83" y="113"/>
                  </a:cubicBezTo>
                  <a:cubicBezTo>
                    <a:pt x="83" y="114"/>
                    <a:pt x="83" y="115"/>
                    <a:pt x="82" y="115"/>
                  </a:cubicBezTo>
                  <a:cubicBezTo>
                    <a:pt x="82" y="115"/>
                    <a:pt x="81" y="114"/>
                    <a:pt x="81" y="114"/>
                  </a:cubicBezTo>
                  <a:cubicBezTo>
                    <a:pt x="80" y="113"/>
                    <a:pt x="80" y="112"/>
                    <a:pt x="79" y="112"/>
                  </a:cubicBezTo>
                  <a:cubicBezTo>
                    <a:pt x="79" y="111"/>
                    <a:pt x="79" y="111"/>
                    <a:pt x="79" y="112"/>
                  </a:cubicBezTo>
                  <a:cubicBezTo>
                    <a:pt x="78" y="113"/>
                    <a:pt x="78" y="113"/>
                    <a:pt x="78" y="113"/>
                  </a:cubicBezTo>
                  <a:cubicBezTo>
                    <a:pt x="78" y="114"/>
                    <a:pt x="77" y="115"/>
                    <a:pt x="77" y="115"/>
                  </a:cubicBezTo>
                  <a:cubicBezTo>
                    <a:pt x="77" y="114"/>
                    <a:pt x="75" y="112"/>
                    <a:pt x="74" y="112"/>
                  </a:cubicBezTo>
                  <a:cubicBezTo>
                    <a:pt x="73" y="111"/>
                    <a:pt x="73" y="111"/>
                    <a:pt x="73" y="112"/>
                  </a:cubicBezTo>
                  <a:cubicBezTo>
                    <a:pt x="73" y="113"/>
                    <a:pt x="74" y="114"/>
                    <a:pt x="74" y="115"/>
                  </a:cubicBezTo>
                  <a:cubicBezTo>
                    <a:pt x="74" y="116"/>
                    <a:pt x="74" y="117"/>
                    <a:pt x="73" y="116"/>
                  </a:cubicBezTo>
                  <a:cubicBezTo>
                    <a:pt x="73" y="115"/>
                    <a:pt x="72" y="114"/>
                    <a:pt x="71" y="113"/>
                  </a:cubicBezTo>
                  <a:cubicBezTo>
                    <a:pt x="71" y="113"/>
                    <a:pt x="71" y="112"/>
                    <a:pt x="71" y="112"/>
                  </a:cubicBezTo>
                  <a:cubicBezTo>
                    <a:pt x="71" y="112"/>
                    <a:pt x="69" y="111"/>
                    <a:pt x="69" y="110"/>
                  </a:cubicBezTo>
                  <a:cubicBezTo>
                    <a:pt x="69" y="109"/>
                    <a:pt x="69" y="109"/>
                    <a:pt x="68" y="108"/>
                  </a:cubicBezTo>
                  <a:cubicBezTo>
                    <a:pt x="68" y="108"/>
                    <a:pt x="68" y="108"/>
                    <a:pt x="68" y="107"/>
                  </a:cubicBezTo>
                  <a:cubicBezTo>
                    <a:pt x="67" y="106"/>
                    <a:pt x="66" y="106"/>
                    <a:pt x="65" y="105"/>
                  </a:cubicBezTo>
                  <a:cubicBezTo>
                    <a:pt x="64" y="104"/>
                    <a:pt x="60" y="100"/>
                    <a:pt x="59" y="99"/>
                  </a:cubicBezTo>
                  <a:cubicBezTo>
                    <a:pt x="57" y="97"/>
                    <a:pt x="56" y="97"/>
                    <a:pt x="56" y="96"/>
                  </a:cubicBezTo>
                  <a:cubicBezTo>
                    <a:pt x="56" y="95"/>
                    <a:pt x="56" y="94"/>
                    <a:pt x="55" y="93"/>
                  </a:cubicBezTo>
                  <a:cubicBezTo>
                    <a:pt x="55" y="92"/>
                    <a:pt x="51" y="89"/>
                    <a:pt x="51" y="89"/>
                  </a:cubicBezTo>
                  <a:cubicBezTo>
                    <a:pt x="50" y="88"/>
                    <a:pt x="50" y="86"/>
                    <a:pt x="49" y="85"/>
                  </a:cubicBezTo>
                  <a:cubicBezTo>
                    <a:pt x="49" y="84"/>
                    <a:pt x="49" y="84"/>
                    <a:pt x="48" y="83"/>
                  </a:cubicBezTo>
                  <a:cubicBezTo>
                    <a:pt x="46" y="81"/>
                    <a:pt x="46" y="80"/>
                    <a:pt x="45" y="79"/>
                  </a:cubicBezTo>
                  <a:cubicBezTo>
                    <a:pt x="45" y="78"/>
                    <a:pt x="46" y="77"/>
                    <a:pt x="45" y="76"/>
                  </a:cubicBezTo>
                  <a:cubicBezTo>
                    <a:pt x="45" y="74"/>
                    <a:pt x="43" y="71"/>
                    <a:pt x="43" y="70"/>
                  </a:cubicBezTo>
                  <a:cubicBezTo>
                    <a:pt x="43" y="69"/>
                    <a:pt x="42" y="69"/>
                    <a:pt x="42" y="68"/>
                  </a:cubicBezTo>
                  <a:cubicBezTo>
                    <a:pt x="41" y="67"/>
                    <a:pt x="42" y="67"/>
                    <a:pt x="41" y="66"/>
                  </a:cubicBezTo>
                  <a:cubicBezTo>
                    <a:pt x="41" y="64"/>
                    <a:pt x="40" y="63"/>
                    <a:pt x="39" y="62"/>
                  </a:cubicBezTo>
                  <a:cubicBezTo>
                    <a:pt x="39" y="61"/>
                    <a:pt x="37" y="60"/>
                    <a:pt x="37" y="59"/>
                  </a:cubicBezTo>
                  <a:cubicBezTo>
                    <a:pt x="37" y="58"/>
                    <a:pt x="37" y="58"/>
                    <a:pt x="36" y="57"/>
                  </a:cubicBezTo>
                  <a:cubicBezTo>
                    <a:pt x="36" y="56"/>
                    <a:pt x="35" y="55"/>
                    <a:pt x="34" y="55"/>
                  </a:cubicBezTo>
                  <a:cubicBezTo>
                    <a:pt x="33" y="54"/>
                    <a:pt x="33" y="54"/>
                    <a:pt x="32" y="54"/>
                  </a:cubicBezTo>
                  <a:cubicBezTo>
                    <a:pt x="32" y="54"/>
                    <a:pt x="32" y="52"/>
                    <a:pt x="31" y="51"/>
                  </a:cubicBezTo>
                  <a:cubicBezTo>
                    <a:pt x="31" y="50"/>
                    <a:pt x="29" y="43"/>
                    <a:pt x="29" y="42"/>
                  </a:cubicBezTo>
                  <a:cubicBezTo>
                    <a:pt x="29" y="41"/>
                    <a:pt x="28" y="41"/>
                    <a:pt x="29" y="40"/>
                  </a:cubicBezTo>
                  <a:cubicBezTo>
                    <a:pt x="29" y="40"/>
                    <a:pt x="29" y="39"/>
                    <a:pt x="28" y="39"/>
                  </a:cubicBezTo>
                  <a:cubicBezTo>
                    <a:pt x="28" y="39"/>
                    <a:pt x="28" y="38"/>
                    <a:pt x="27" y="37"/>
                  </a:cubicBezTo>
                  <a:cubicBezTo>
                    <a:pt x="27" y="36"/>
                    <a:pt x="27" y="36"/>
                    <a:pt x="26" y="36"/>
                  </a:cubicBezTo>
                  <a:cubicBezTo>
                    <a:pt x="25" y="36"/>
                    <a:pt x="25" y="37"/>
                    <a:pt x="25" y="36"/>
                  </a:cubicBezTo>
                  <a:cubicBezTo>
                    <a:pt x="24" y="35"/>
                    <a:pt x="24" y="34"/>
                    <a:pt x="23" y="34"/>
                  </a:cubicBezTo>
                  <a:cubicBezTo>
                    <a:pt x="22" y="34"/>
                    <a:pt x="22" y="35"/>
                    <a:pt x="21" y="34"/>
                  </a:cubicBezTo>
                  <a:cubicBezTo>
                    <a:pt x="20" y="32"/>
                    <a:pt x="20" y="31"/>
                    <a:pt x="20" y="29"/>
                  </a:cubicBezTo>
                  <a:cubicBezTo>
                    <a:pt x="20" y="28"/>
                    <a:pt x="21" y="28"/>
                    <a:pt x="19" y="27"/>
                  </a:cubicBezTo>
                  <a:cubicBezTo>
                    <a:pt x="17" y="27"/>
                    <a:pt x="17" y="25"/>
                    <a:pt x="17" y="24"/>
                  </a:cubicBezTo>
                  <a:cubicBezTo>
                    <a:pt x="16" y="23"/>
                    <a:pt x="15" y="22"/>
                    <a:pt x="15" y="21"/>
                  </a:cubicBezTo>
                  <a:cubicBezTo>
                    <a:pt x="14" y="20"/>
                    <a:pt x="13" y="19"/>
                    <a:pt x="13" y="19"/>
                  </a:cubicBezTo>
                  <a:cubicBezTo>
                    <a:pt x="12" y="19"/>
                    <a:pt x="10" y="19"/>
                    <a:pt x="10" y="18"/>
                  </a:cubicBezTo>
                  <a:cubicBezTo>
                    <a:pt x="9" y="18"/>
                    <a:pt x="9" y="17"/>
                    <a:pt x="8" y="16"/>
                  </a:cubicBezTo>
                  <a:cubicBezTo>
                    <a:pt x="7" y="15"/>
                    <a:pt x="7" y="15"/>
                    <a:pt x="6" y="14"/>
                  </a:cubicBezTo>
                  <a:cubicBezTo>
                    <a:pt x="5" y="13"/>
                    <a:pt x="4" y="12"/>
                    <a:pt x="4" y="11"/>
                  </a:cubicBezTo>
                  <a:cubicBezTo>
                    <a:pt x="3" y="10"/>
                    <a:pt x="2" y="8"/>
                    <a:pt x="1" y="7"/>
                  </a:cubicBezTo>
                  <a:cubicBezTo>
                    <a:pt x="1" y="6"/>
                    <a:pt x="1" y="5"/>
                    <a:pt x="0" y="4"/>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31" name="Freeform 1013">
              <a:extLst>
                <a:ext uri="{FF2B5EF4-FFF2-40B4-BE49-F238E27FC236}">
                  <a16:creationId xmlns:a16="http://schemas.microsoft.com/office/drawing/2014/main" id="{70F44EA6-868F-4B52-B564-795CB3281B12}"/>
                </a:ext>
              </a:extLst>
            </p:cNvPr>
            <p:cNvSpPr>
              <a:spLocks/>
            </p:cNvSpPr>
            <p:nvPr/>
          </p:nvSpPr>
          <p:spPr bwMode="gray">
            <a:xfrm>
              <a:off x="9897879" y="4331496"/>
              <a:ext cx="5412" cy="5412"/>
            </a:xfrm>
            <a:custGeom>
              <a:avLst/>
              <a:gdLst>
                <a:gd name="T0" fmla="*/ 1 w 2"/>
                <a:gd name="T1" fmla="*/ 0 h 2"/>
                <a:gd name="T2" fmla="*/ 1 w 2"/>
                <a:gd name="T3" fmla="*/ 0 h 2"/>
                <a:gd name="T4" fmla="*/ 1 w 2"/>
                <a:gd name="T5" fmla="*/ 2 h 2"/>
                <a:gd name="T6" fmla="*/ 2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1" y="0"/>
                  </a:cubicBezTo>
                  <a:cubicBezTo>
                    <a:pt x="0" y="1"/>
                    <a:pt x="1" y="1"/>
                    <a:pt x="1" y="2"/>
                  </a:cubicBezTo>
                  <a:cubicBezTo>
                    <a:pt x="2" y="2"/>
                    <a:pt x="2" y="2"/>
                    <a:pt x="2" y="2"/>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32" name="Freeform 1014">
              <a:extLst>
                <a:ext uri="{FF2B5EF4-FFF2-40B4-BE49-F238E27FC236}">
                  <a16:creationId xmlns:a16="http://schemas.microsoft.com/office/drawing/2014/main" id="{64FCBBE3-1039-4B94-AB09-929232F1DC9A}"/>
                </a:ext>
              </a:extLst>
            </p:cNvPr>
            <p:cNvSpPr>
              <a:spLocks/>
            </p:cNvSpPr>
            <p:nvPr/>
          </p:nvSpPr>
          <p:spPr bwMode="gray">
            <a:xfrm>
              <a:off x="9855936" y="4257083"/>
              <a:ext cx="13530" cy="23001"/>
            </a:xfrm>
            <a:custGeom>
              <a:avLst/>
              <a:gdLst>
                <a:gd name="T0" fmla="*/ 4 w 5"/>
                <a:gd name="T1" fmla="*/ 7 h 9"/>
                <a:gd name="T2" fmla="*/ 4 w 5"/>
                <a:gd name="T3" fmla="*/ 8 h 9"/>
                <a:gd name="T4" fmla="*/ 4 w 5"/>
                <a:gd name="T5" fmla="*/ 9 h 9"/>
                <a:gd name="T6" fmla="*/ 3 w 5"/>
                <a:gd name="T7" fmla="*/ 7 h 9"/>
                <a:gd name="T8" fmla="*/ 2 w 5"/>
                <a:gd name="T9" fmla="*/ 6 h 9"/>
                <a:gd name="T10" fmla="*/ 2 w 5"/>
                <a:gd name="T11" fmla="*/ 4 h 9"/>
                <a:gd name="T12" fmla="*/ 1 w 5"/>
                <a:gd name="T13" fmla="*/ 4 h 9"/>
                <a:gd name="T14" fmla="*/ 0 w 5"/>
                <a:gd name="T15" fmla="*/ 4 h 9"/>
                <a:gd name="T16" fmla="*/ 0 w 5"/>
                <a:gd name="T17" fmla="*/ 1 h 9"/>
                <a:gd name="T18" fmla="*/ 1 w 5"/>
                <a:gd name="T19" fmla="*/ 1 h 9"/>
                <a:gd name="T20" fmla="*/ 2 w 5"/>
                <a:gd name="T21" fmla="*/ 3 h 9"/>
                <a:gd name="T22" fmla="*/ 2 w 5"/>
                <a:gd name="T23" fmla="*/ 4 h 9"/>
                <a:gd name="T24" fmla="*/ 4 w 5"/>
                <a:gd name="T25" fmla="*/ 5 h 9"/>
                <a:gd name="T26" fmla="*/ 4 w 5"/>
                <a:gd name="T2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4" y="7"/>
                  </a:moveTo>
                  <a:cubicBezTo>
                    <a:pt x="3" y="7"/>
                    <a:pt x="3" y="7"/>
                    <a:pt x="4" y="8"/>
                  </a:cubicBezTo>
                  <a:cubicBezTo>
                    <a:pt x="4" y="9"/>
                    <a:pt x="5" y="9"/>
                    <a:pt x="4" y="9"/>
                  </a:cubicBezTo>
                  <a:cubicBezTo>
                    <a:pt x="4" y="9"/>
                    <a:pt x="3" y="8"/>
                    <a:pt x="3" y="7"/>
                  </a:cubicBezTo>
                  <a:cubicBezTo>
                    <a:pt x="2" y="7"/>
                    <a:pt x="2" y="7"/>
                    <a:pt x="2" y="6"/>
                  </a:cubicBezTo>
                  <a:cubicBezTo>
                    <a:pt x="2" y="6"/>
                    <a:pt x="2" y="5"/>
                    <a:pt x="2" y="4"/>
                  </a:cubicBezTo>
                  <a:cubicBezTo>
                    <a:pt x="2" y="4"/>
                    <a:pt x="2" y="4"/>
                    <a:pt x="1" y="4"/>
                  </a:cubicBezTo>
                  <a:cubicBezTo>
                    <a:pt x="1" y="4"/>
                    <a:pt x="1" y="5"/>
                    <a:pt x="0" y="4"/>
                  </a:cubicBezTo>
                  <a:cubicBezTo>
                    <a:pt x="0" y="3"/>
                    <a:pt x="0" y="2"/>
                    <a:pt x="0" y="1"/>
                  </a:cubicBezTo>
                  <a:cubicBezTo>
                    <a:pt x="0" y="0"/>
                    <a:pt x="0" y="1"/>
                    <a:pt x="1" y="1"/>
                  </a:cubicBezTo>
                  <a:cubicBezTo>
                    <a:pt x="1" y="2"/>
                    <a:pt x="2" y="3"/>
                    <a:pt x="2" y="3"/>
                  </a:cubicBezTo>
                  <a:cubicBezTo>
                    <a:pt x="2" y="3"/>
                    <a:pt x="2" y="4"/>
                    <a:pt x="2" y="4"/>
                  </a:cubicBezTo>
                  <a:cubicBezTo>
                    <a:pt x="3" y="4"/>
                    <a:pt x="3" y="5"/>
                    <a:pt x="4" y="5"/>
                  </a:cubicBezTo>
                  <a:cubicBezTo>
                    <a:pt x="4" y="6"/>
                    <a:pt x="4" y="7"/>
                    <a:pt x="4" y="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33" name="Freeform 1015">
              <a:extLst>
                <a:ext uri="{FF2B5EF4-FFF2-40B4-BE49-F238E27FC236}">
                  <a16:creationId xmlns:a16="http://schemas.microsoft.com/office/drawing/2014/main" id="{79DDC990-6049-4549-8E79-EA5385D7EC75}"/>
                </a:ext>
              </a:extLst>
            </p:cNvPr>
            <p:cNvSpPr>
              <a:spLocks/>
            </p:cNvSpPr>
            <p:nvPr/>
          </p:nvSpPr>
          <p:spPr bwMode="gray">
            <a:xfrm>
              <a:off x="9849171" y="4246259"/>
              <a:ext cx="4059" cy="10824"/>
            </a:xfrm>
            <a:custGeom>
              <a:avLst/>
              <a:gdLst>
                <a:gd name="T0" fmla="*/ 1 w 2"/>
                <a:gd name="T1" fmla="*/ 2 h 4"/>
                <a:gd name="T2" fmla="*/ 2 w 2"/>
                <a:gd name="T3" fmla="*/ 3 h 4"/>
                <a:gd name="T4" fmla="*/ 1 w 2"/>
                <a:gd name="T5" fmla="*/ 3 h 4"/>
                <a:gd name="T6" fmla="*/ 0 w 2"/>
                <a:gd name="T7" fmla="*/ 1 h 4"/>
                <a:gd name="T8" fmla="*/ 0 w 2"/>
                <a:gd name="T9" fmla="*/ 0 h 4"/>
                <a:gd name="T10" fmla="*/ 1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1" y="2"/>
                  </a:moveTo>
                  <a:cubicBezTo>
                    <a:pt x="2" y="2"/>
                    <a:pt x="2" y="3"/>
                    <a:pt x="2" y="3"/>
                  </a:cubicBezTo>
                  <a:cubicBezTo>
                    <a:pt x="2" y="4"/>
                    <a:pt x="2" y="3"/>
                    <a:pt x="1" y="3"/>
                  </a:cubicBezTo>
                  <a:cubicBezTo>
                    <a:pt x="1" y="3"/>
                    <a:pt x="0" y="2"/>
                    <a:pt x="0" y="1"/>
                  </a:cubicBezTo>
                  <a:cubicBezTo>
                    <a:pt x="0" y="0"/>
                    <a:pt x="0" y="0"/>
                    <a:pt x="0" y="0"/>
                  </a:cubicBezTo>
                  <a:cubicBezTo>
                    <a:pt x="1" y="0"/>
                    <a:pt x="1" y="1"/>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34" name="Freeform 1016">
              <a:extLst>
                <a:ext uri="{FF2B5EF4-FFF2-40B4-BE49-F238E27FC236}">
                  <a16:creationId xmlns:a16="http://schemas.microsoft.com/office/drawing/2014/main" id="{7FB7734C-DF0A-4A2A-B2C1-F9855AAE4E46}"/>
                </a:ext>
              </a:extLst>
            </p:cNvPr>
            <p:cNvSpPr>
              <a:spLocks/>
            </p:cNvSpPr>
            <p:nvPr/>
          </p:nvSpPr>
          <p:spPr bwMode="gray">
            <a:xfrm>
              <a:off x="9830230" y="4217846"/>
              <a:ext cx="13530" cy="23001"/>
            </a:xfrm>
            <a:custGeom>
              <a:avLst/>
              <a:gdLst>
                <a:gd name="T0" fmla="*/ 0 w 5"/>
                <a:gd name="T1" fmla="*/ 1 h 9"/>
                <a:gd name="T2" fmla="*/ 1 w 5"/>
                <a:gd name="T3" fmla="*/ 1 h 9"/>
                <a:gd name="T4" fmla="*/ 2 w 5"/>
                <a:gd name="T5" fmla="*/ 0 h 9"/>
                <a:gd name="T6" fmla="*/ 3 w 5"/>
                <a:gd name="T7" fmla="*/ 3 h 9"/>
                <a:gd name="T8" fmla="*/ 5 w 5"/>
                <a:gd name="T9" fmla="*/ 6 h 9"/>
                <a:gd name="T10" fmla="*/ 4 w 5"/>
                <a:gd name="T11" fmla="*/ 8 h 9"/>
                <a:gd name="T12" fmla="*/ 3 w 5"/>
                <a:gd name="T13" fmla="*/ 9 h 9"/>
                <a:gd name="T14" fmla="*/ 1 w 5"/>
                <a:gd name="T15" fmla="*/ 6 h 9"/>
                <a:gd name="T16" fmla="*/ 0 w 5"/>
                <a:gd name="T17" fmla="*/ 4 h 9"/>
                <a:gd name="T18" fmla="*/ 0 w 5"/>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9">
                  <a:moveTo>
                    <a:pt x="0" y="1"/>
                  </a:moveTo>
                  <a:cubicBezTo>
                    <a:pt x="0" y="0"/>
                    <a:pt x="1" y="1"/>
                    <a:pt x="1" y="1"/>
                  </a:cubicBezTo>
                  <a:cubicBezTo>
                    <a:pt x="2" y="0"/>
                    <a:pt x="2" y="0"/>
                    <a:pt x="2" y="0"/>
                  </a:cubicBezTo>
                  <a:cubicBezTo>
                    <a:pt x="2" y="0"/>
                    <a:pt x="3" y="2"/>
                    <a:pt x="3" y="3"/>
                  </a:cubicBezTo>
                  <a:cubicBezTo>
                    <a:pt x="3" y="4"/>
                    <a:pt x="4" y="5"/>
                    <a:pt x="5" y="6"/>
                  </a:cubicBezTo>
                  <a:cubicBezTo>
                    <a:pt x="5" y="7"/>
                    <a:pt x="5" y="8"/>
                    <a:pt x="4" y="8"/>
                  </a:cubicBezTo>
                  <a:cubicBezTo>
                    <a:pt x="4" y="9"/>
                    <a:pt x="3" y="9"/>
                    <a:pt x="3" y="9"/>
                  </a:cubicBezTo>
                  <a:cubicBezTo>
                    <a:pt x="2" y="8"/>
                    <a:pt x="2" y="7"/>
                    <a:pt x="1" y="6"/>
                  </a:cubicBezTo>
                  <a:cubicBezTo>
                    <a:pt x="0" y="5"/>
                    <a:pt x="0" y="4"/>
                    <a:pt x="0" y="4"/>
                  </a:cubicBezTo>
                  <a:cubicBezTo>
                    <a:pt x="0" y="3"/>
                    <a:pt x="0" y="2"/>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35" name="Freeform 1017">
              <a:extLst>
                <a:ext uri="{FF2B5EF4-FFF2-40B4-BE49-F238E27FC236}">
                  <a16:creationId xmlns:a16="http://schemas.microsoft.com/office/drawing/2014/main" id="{E1DBD8E1-EDDC-4F72-96D6-0CEB187110F4}"/>
                </a:ext>
              </a:extLst>
            </p:cNvPr>
            <p:cNvSpPr>
              <a:spLocks/>
            </p:cNvSpPr>
            <p:nvPr/>
          </p:nvSpPr>
          <p:spPr bwMode="gray">
            <a:xfrm>
              <a:off x="9822112" y="4194846"/>
              <a:ext cx="5412" cy="14883"/>
            </a:xfrm>
            <a:custGeom>
              <a:avLst/>
              <a:gdLst>
                <a:gd name="T0" fmla="*/ 1 w 2"/>
                <a:gd name="T1" fmla="*/ 3 h 6"/>
                <a:gd name="T2" fmla="*/ 1 w 2"/>
                <a:gd name="T3" fmla="*/ 4 h 6"/>
                <a:gd name="T4" fmla="*/ 0 w 2"/>
                <a:gd name="T5" fmla="*/ 6 h 6"/>
                <a:gd name="T6" fmla="*/ 2 w 2"/>
                <a:gd name="T7" fmla="*/ 6 h 6"/>
                <a:gd name="T8" fmla="*/ 2 w 2"/>
                <a:gd name="T9" fmla="*/ 3 h 6"/>
                <a:gd name="T10" fmla="*/ 2 w 2"/>
                <a:gd name="T11" fmla="*/ 2 h 6"/>
                <a:gd name="T12" fmla="*/ 1 w 2"/>
                <a:gd name="T13" fmla="*/ 0 h 6"/>
                <a:gd name="T14" fmla="*/ 1 w 2"/>
                <a:gd name="T15" fmla="*/ 1 h 6"/>
                <a:gd name="T16" fmla="*/ 1 w 2"/>
                <a:gd name="T1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1" y="3"/>
                  </a:moveTo>
                  <a:cubicBezTo>
                    <a:pt x="1" y="3"/>
                    <a:pt x="1" y="3"/>
                    <a:pt x="1" y="4"/>
                  </a:cubicBezTo>
                  <a:cubicBezTo>
                    <a:pt x="0" y="5"/>
                    <a:pt x="0" y="5"/>
                    <a:pt x="0" y="6"/>
                  </a:cubicBezTo>
                  <a:cubicBezTo>
                    <a:pt x="1" y="6"/>
                    <a:pt x="1" y="6"/>
                    <a:pt x="2" y="6"/>
                  </a:cubicBezTo>
                  <a:cubicBezTo>
                    <a:pt x="2" y="5"/>
                    <a:pt x="2" y="4"/>
                    <a:pt x="2" y="3"/>
                  </a:cubicBezTo>
                  <a:cubicBezTo>
                    <a:pt x="2" y="3"/>
                    <a:pt x="2" y="2"/>
                    <a:pt x="2" y="2"/>
                  </a:cubicBezTo>
                  <a:cubicBezTo>
                    <a:pt x="2" y="1"/>
                    <a:pt x="2" y="0"/>
                    <a:pt x="1" y="0"/>
                  </a:cubicBezTo>
                  <a:cubicBezTo>
                    <a:pt x="1" y="0"/>
                    <a:pt x="1" y="1"/>
                    <a:pt x="1" y="1"/>
                  </a:cubicBezTo>
                  <a:cubicBezTo>
                    <a:pt x="1" y="2"/>
                    <a:pt x="2" y="3"/>
                    <a:pt x="1"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36" name="Freeform 1018">
              <a:extLst>
                <a:ext uri="{FF2B5EF4-FFF2-40B4-BE49-F238E27FC236}">
                  <a16:creationId xmlns:a16="http://schemas.microsoft.com/office/drawing/2014/main" id="{F8C1DB48-B4A8-44DD-8F7B-B577A32C2E0D}"/>
                </a:ext>
              </a:extLst>
            </p:cNvPr>
            <p:cNvSpPr>
              <a:spLocks/>
            </p:cNvSpPr>
            <p:nvPr/>
          </p:nvSpPr>
          <p:spPr bwMode="gray">
            <a:xfrm>
              <a:off x="9827524" y="4189434"/>
              <a:ext cx="8118" cy="5412"/>
            </a:xfrm>
            <a:custGeom>
              <a:avLst/>
              <a:gdLst>
                <a:gd name="T0" fmla="*/ 1 w 3"/>
                <a:gd name="T1" fmla="*/ 0 h 2"/>
                <a:gd name="T2" fmla="*/ 0 w 3"/>
                <a:gd name="T3" fmla="*/ 1 h 2"/>
                <a:gd name="T4" fmla="*/ 2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1" y="0"/>
                    <a:pt x="0" y="1"/>
                    <a:pt x="0" y="1"/>
                  </a:cubicBezTo>
                  <a:cubicBezTo>
                    <a:pt x="1" y="2"/>
                    <a:pt x="2" y="2"/>
                    <a:pt x="2" y="1"/>
                  </a:cubicBezTo>
                  <a:cubicBezTo>
                    <a:pt x="3"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37" name="Freeform 1019">
              <a:extLst>
                <a:ext uri="{FF2B5EF4-FFF2-40B4-BE49-F238E27FC236}">
                  <a16:creationId xmlns:a16="http://schemas.microsoft.com/office/drawing/2014/main" id="{00E1C22C-AE66-41EB-A5E9-B4C2A95CD17F}"/>
                </a:ext>
              </a:extLst>
            </p:cNvPr>
            <p:cNvSpPr>
              <a:spLocks/>
            </p:cNvSpPr>
            <p:nvPr/>
          </p:nvSpPr>
          <p:spPr bwMode="gray">
            <a:xfrm>
              <a:off x="9799111" y="4155609"/>
              <a:ext cx="18942" cy="25707"/>
            </a:xfrm>
            <a:custGeom>
              <a:avLst/>
              <a:gdLst>
                <a:gd name="T0" fmla="*/ 0 w 7"/>
                <a:gd name="T1" fmla="*/ 1 h 10"/>
                <a:gd name="T2" fmla="*/ 1 w 7"/>
                <a:gd name="T3" fmla="*/ 1 h 10"/>
                <a:gd name="T4" fmla="*/ 1 w 7"/>
                <a:gd name="T5" fmla="*/ 1 h 10"/>
                <a:gd name="T6" fmla="*/ 2 w 7"/>
                <a:gd name="T7" fmla="*/ 0 h 10"/>
                <a:gd name="T8" fmla="*/ 4 w 7"/>
                <a:gd name="T9" fmla="*/ 2 h 10"/>
                <a:gd name="T10" fmla="*/ 5 w 7"/>
                <a:gd name="T11" fmla="*/ 4 h 10"/>
                <a:gd name="T12" fmla="*/ 7 w 7"/>
                <a:gd name="T13" fmla="*/ 6 h 10"/>
                <a:gd name="T14" fmla="*/ 6 w 7"/>
                <a:gd name="T15" fmla="*/ 8 h 10"/>
                <a:gd name="T16" fmla="*/ 5 w 7"/>
                <a:gd name="T17" fmla="*/ 9 h 10"/>
                <a:gd name="T18" fmla="*/ 4 w 7"/>
                <a:gd name="T19" fmla="*/ 8 h 10"/>
                <a:gd name="T20" fmla="*/ 3 w 7"/>
                <a:gd name="T21" fmla="*/ 6 h 10"/>
                <a:gd name="T22" fmla="*/ 2 w 7"/>
                <a:gd name="T23" fmla="*/ 5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1"/>
                    <a:pt x="1" y="1"/>
                  </a:cubicBezTo>
                  <a:cubicBezTo>
                    <a:pt x="1" y="1"/>
                    <a:pt x="1" y="1"/>
                    <a:pt x="1" y="1"/>
                  </a:cubicBezTo>
                  <a:cubicBezTo>
                    <a:pt x="2" y="0"/>
                    <a:pt x="2" y="0"/>
                    <a:pt x="2" y="0"/>
                  </a:cubicBezTo>
                  <a:cubicBezTo>
                    <a:pt x="3" y="0"/>
                    <a:pt x="3" y="1"/>
                    <a:pt x="4" y="2"/>
                  </a:cubicBezTo>
                  <a:cubicBezTo>
                    <a:pt x="4" y="3"/>
                    <a:pt x="5" y="3"/>
                    <a:pt x="5" y="4"/>
                  </a:cubicBezTo>
                  <a:cubicBezTo>
                    <a:pt x="6" y="4"/>
                    <a:pt x="7" y="5"/>
                    <a:pt x="7" y="6"/>
                  </a:cubicBezTo>
                  <a:cubicBezTo>
                    <a:pt x="6" y="7"/>
                    <a:pt x="6" y="7"/>
                    <a:pt x="6" y="8"/>
                  </a:cubicBezTo>
                  <a:cubicBezTo>
                    <a:pt x="6" y="9"/>
                    <a:pt x="6" y="10"/>
                    <a:pt x="5" y="9"/>
                  </a:cubicBezTo>
                  <a:cubicBezTo>
                    <a:pt x="5" y="9"/>
                    <a:pt x="4" y="9"/>
                    <a:pt x="4" y="8"/>
                  </a:cubicBezTo>
                  <a:cubicBezTo>
                    <a:pt x="4" y="7"/>
                    <a:pt x="3" y="7"/>
                    <a:pt x="3" y="6"/>
                  </a:cubicBezTo>
                  <a:cubicBezTo>
                    <a:pt x="3" y="6"/>
                    <a:pt x="2" y="5"/>
                    <a:pt x="2" y="5"/>
                  </a:cubicBezTo>
                  <a:cubicBezTo>
                    <a:pt x="2" y="4"/>
                    <a:pt x="1" y="2"/>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38" name="Freeform 1020">
              <a:extLst>
                <a:ext uri="{FF2B5EF4-FFF2-40B4-BE49-F238E27FC236}">
                  <a16:creationId xmlns:a16="http://schemas.microsoft.com/office/drawing/2014/main" id="{68BB4175-7DC2-4FD6-A903-7B1C1FABA866}"/>
                </a:ext>
              </a:extLst>
            </p:cNvPr>
            <p:cNvSpPr>
              <a:spLocks/>
            </p:cNvSpPr>
            <p:nvPr/>
          </p:nvSpPr>
          <p:spPr bwMode="gray">
            <a:xfrm>
              <a:off x="9824818" y="4150197"/>
              <a:ext cx="5412" cy="270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1"/>
                    <a:pt x="0" y="1"/>
                    <a:pt x="1" y="1"/>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39" name="Freeform 1021">
              <a:extLst>
                <a:ext uri="{FF2B5EF4-FFF2-40B4-BE49-F238E27FC236}">
                  <a16:creationId xmlns:a16="http://schemas.microsoft.com/office/drawing/2014/main" id="{50D7F8E9-7B93-4B0A-B64A-71BCDA6D1AFE}"/>
                </a:ext>
              </a:extLst>
            </p:cNvPr>
            <p:cNvSpPr>
              <a:spLocks/>
            </p:cNvSpPr>
            <p:nvPr/>
          </p:nvSpPr>
          <p:spPr bwMode="gray">
            <a:xfrm>
              <a:off x="9799111" y="4138021"/>
              <a:ext cx="5412" cy="4059"/>
            </a:xfrm>
            <a:custGeom>
              <a:avLst/>
              <a:gdLst>
                <a:gd name="T0" fmla="*/ 1 w 2"/>
                <a:gd name="T1" fmla="*/ 0 h 2"/>
                <a:gd name="T2" fmla="*/ 0 w 2"/>
                <a:gd name="T3" fmla="*/ 0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0"/>
                    <a:pt x="0" y="0"/>
                  </a:cubicBezTo>
                  <a:cubicBezTo>
                    <a:pt x="1" y="1"/>
                    <a:pt x="1" y="2"/>
                    <a:pt x="1" y="2"/>
                  </a:cubicBezTo>
                  <a:cubicBezTo>
                    <a:pt x="2"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40" name="Freeform 1022">
              <a:extLst>
                <a:ext uri="{FF2B5EF4-FFF2-40B4-BE49-F238E27FC236}">
                  <a16:creationId xmlns:a16="http://schemas.microsoft.com/office/drawing/2014/main" id="{AC7582FC-276E-40CD-91DC-300AA3400EF4}"/>
                </a:ext>
              </a:extLst>
            </p:cNvPr>
            <p:cNvSpPr>
              <a:spLocks/>
            </p:cNvSpPr>
            <p:nvPr/>
          </p:nvSpPr>
          <p:spPr bwMode="gray">
            <a:xfrm>
              <a:off x="9767993" y="4119079"/>
              <a:ext cx="18942" cy="16236"/>
            </a:xfrm>
            <a:custGeom>
              <a:avLst/>
              <a:gdLst>
                <a:gd name="T0" fmla="*/ 7 w 7"/>
                <a:gd name="T1" fmla="*/ 5 h 6"/>
                <a:gd name="T2" fmla="*/ 6 w 7"/>
                <a:gd name="T3" fmla="*/ 6 h 6"/>
                <a:gd name="T4" fmla="*/ 4 w 7"/>
                <a:gd name="T5" fmla="*/ 4 h 6"/>
                <a:gd name="T6" fmla="*/ 3 w 7"/>
                <a:gd name="T7" fmla="*/ 3 h 6"/>
                <a:gd name="T8" fmla="*/ 2 w 7"/>
                <a:gd name="T9" fmla="*/ 3 h 6"/>
                <a:gd name="T10" fmla="*/ 1 w 7"/>
                <a:gd name="T11" fmla="*/ 1 h 6"/>
                <a:gd name="T12" fmla="*/ 2 w 7"/>
                <a:gd name="T13" fmla="*/ 0 h 6"/>
                <a:gd name="T14" fmla="*/ 3 w 7"/>
                <a:gd name="T15" fmla="*/ 2 h 6"/>
                <a:gd name="T16" fmla="*/ 4 w 7"/>
                <a:gd name="T17" fmla="*/ 2 h 6"/>
                <a:gd name="T18" fmla="*/ 5 w 7"/>
                <a:gd name="T19" fmla="*/ 3 h 6"/>
                <a:gd name="T20" fmla="*/ 7 w 7"/>
                <a:gd name="T2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6">
                  <a:moveTo>
                    <a:pt x="7" y="5"/>
                  </a:moveTo>
                  <a:cubicBezTo>
                    <a:pt x="7" y="6"/>
                    <a:pt x="6" y="6"/>
                    <a:pt x="6" y="6"/>
                  </a:cubicBezTo>
                  <a:cubicBezTo>
                    <a:pt x="5" y="5"/>
                    <a:pt x="5" y="5"/>
                    <a:pt x="4" y="4"/>
                  </a:cubicBezTo>
                  <a:cubicBezTo>
                    <a:pt x="3" y="4"/>
                    <a:pt x="3" y="3"/>
                    <a:pt x="3" y="3"/>
                  </a:cubicBezTo>
                  <a:cubicBezTo>
                    <a:pt x="2" y="3"/>
                    <a:pt x="2" y="3"/>
                    <a:pt x="2" y="3"/>
                  </a:cubicBezTo>
                  <a:cubicBezTo>
                    <a:pt x="1" y="2"/>
                    <a:pt x="0" y="1"/>
                    <a:pt x="1" y="1"/>
                  </a:cubicBezTo>
                  <a:cubicBezTo>
                    <a:pt x="1" y="0"/>
                    <a:pt x="2" y="0"/>
                    <a:pt x="2" y="0"/>
                  </a:cubicBezTo>
                  <a:cubicBezTo>
                    <a:pt x="2" y="1"/>
                    <a:pt x="3" y="2"/>
                    <a:pt x="3" y="2"/>
                  </a:cubicBezTo>
                  <a:cubicBezTo>
                    <a:pt x="4" y="2"/>
                    <a:pt x="4" y="2"/>
                    <a:pt x="4" y="2"/>
                  </a:cubicBezTo>
                  <a:cubicBezTo>
                    <a:pt x="4" y="3"/>
                    <a:pt x="5" y="3"/>
                    <a:pt x="5" y="3"/>
                  </a:cubicBezTo>
                  <a:cubicBezTo>
                    <a:pt x="5" y="4"/>
                    <a:pt x="7" y="4"/>
                    <a:pt x="7"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41" name="Freeform 1023">
              <a:extLst>
                <a:ext uri="{FF2B5EF4-FFF2-40B4-BE49-F238E27FC236}">
                  <a16:creationId xmlns:a16="http://schemas.microsoft.com/office/drawing/2014/main" id="{A10F6883-924B-41D5-B693-D8648AE07830}"/>
                </a:ext>
              </a:extLst>
            </p:cNvPr>
            <p:cNvSpPr>
              <a:spLocks/>
            </p:cNvSpPr>
            <p:nvPr/>
          </p:nvSpPr>
          <p:spPr bwMode="gray">
            <a:xfrm>
              <a:off x="9884349" y="4139373"/>
              <a:ext cx="8118" cy="10824"/>
            </a:xfrm>
            <a:custGeom>
              <a:avLst/>
              <a:gdLst>
                <a:gd name="T0" fmla="*/ 1 w 3"/>
                <a:gd name="T1" fmla="*/ 2 h 4"/>
                <a:gd name="T2" fmla="*/ 1 w 3"/>
                <a:gd name="T3" fmla="*/ 1 h 4"/>
                <a:gd name="T4" fmla="*/ 2 w 3"/>
                <a:gd name="T5" fmla="*/ 0 h 4"/>
                <a:gd name="T6" fmla="*/ 3 w 3"/>
                <a:gd name="T7" fmla="*/ 1 h 4"/>
                <a:gd name="T8" fmla="*/ 3 w 3"/>
                <a:gd name="T9" fmla="*/ 3 h 4"/>
                <a:gd name="T10" fmla="*/ 1 w 3"/>
                <a:gd name="T11" fmla="*/ 3 h 4"/>
                <a:gd name="T12" fmla="*/ 1 w 3"/>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2"/>
                  </a:moveTo>
                  <a:cubicBezTo>
                    <a:pt x="0" y="1"/>
                    <a:pt x="1" y="0"/>
                    <a:pt x="1" y="1"/>
                  </a:cubicBezTo>
                  <a:cubicBezTo>
                    <a:pt x="2" y="1"/>
                    <a:pt x="2" y="0"/>
                    <a:pt x="2" y="0"/>
                  </a:cubicBezTo>
                  <a:cubicBezTo>
                    <a:pt x="3" y="0"/>
                    <a:pt x="3" y="1"/>
                    <a:pt x="3" y="1"/>
                  </a:cubicBezTo>
                  <a:cubicBezTo>
                    <a:pt x="3" y="2"/>
                    <a:pt x="3" y="3"/>
                    <a:pt x="3" y="3"/>
                  </a:cubicBezTo>
                  <a:cubicBezTo>
                    <a:pt x="3" y="4"/>
                    <a:pt x="1" y="4"/>
                    <a:pt x="1" y="3"/>
                  </a:cubicBezTo>
                  <a:cubicBezTo>
                    <a:pt x="1" y="3"/>
                    <a:pt x="1" y="2"/>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42" name="Freeform 1024">
              <a:extLst>
                <a:ext uri="{FF2B5EF4-FFF2-40B4-BE49-F238E27FC236}">
                  <a16:creationId xmlns:a16="http://schemas.microsoft.com/office/drawing/2014/main" id="{E4F16CA9-B819-4981-B46D-EAA5AB6B89CD}"/>
                </a:ext>
              </a:extLst>
            </p:cNvPr>
            <p:cNvSpPr>
              <a:spLocks/>
            </p:cNvSpPr>
            <p:nvPr/>
          </p:nvSpPr>
          <p:spPr bwMode="gray">
            <a:xfrm>
              <a:off x="9897879" y="4152903"/>
              <a:ext cx="10824" cy="10824"/>
            </a:xfrm>
            <a:custGeom>
              <a:avLst/>
              <a:gdLst>
                <a:gd name="T0" fmla="*/ 1 w 4"/>
                <a:gd name="T1" fmla="*/ 0 h 4"/>
                <a:gd name="T2" fmla="*/ 1 w 4"/>
                <a:gd name="T3" fmla="*/ 1 h 4"/>
                <a:gd name="T4" fmla="*/ 2 w 4"/>
                <a:gd name="T5" fmla="*/ 2 h 4"/>
                <a:gd name="T6" fmla="*/ 3 w 4"/>
                <a:gd name="T7" fmla="*/ 3 h 4"/>
                <a:gd name="T8" fmla="*/ 4 w 4"/>
                <a:gd name="T9" fmla="*/ 3 h 4"/>
                <a:gd name="T10" fmla="*/ 4 w 4"/>
                <a:gd name="T11" fmla="*/ 1 h 4"/>
                <a:gd name="T12" fmla="*/ 1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0"/>
                  </a:moveTo>
                  <a:cubicBezTo>
                    <a:pt x="1" y="0"/>
                    <a:pt x="0" y="0"/>
                    <a:pt x="1" y="1"/>
                  </a:cubicBezTo>
                  <a:cubicBezTo>
                    <a:pt x="1" y="2"/>
                    <a:pt x="1" y="2"/>
                    <a:pt x="2" y="2"/>
                  </a:cubicBezTo>
                  <a:cubicBezTo>
                    <a:pt x="3" y="2"/>
                    <a:pt x="3" y="2"/>
                    <a:pt x="3" y="3"/>
                  </a:cubicBezTo>
                  <a:cubicBezTo>
                    <a:pt x="4" y="3"/>
                    <a:pt x="4" y="4"/>
                    <a:pt x="4" y="3"/>
                  </a:cubicBezTo>
                  <a:cubicBezTo>
                    <a:pt x="4" y="2"/>
                    <a:pt x="4" y="1"/>
                    <a:pt x="4" y="1"/>
                  </a:cubicBezTo>
                  <a:cubicBezTo>
                    <a:pt x="3" y="1"/>
                    <a:pt x="2"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43" name="Freeform 1025">
              <a:extLst>
                <a:ext uri="{FF2B5EF4-FFF2-40B4-BE49-F238E27FC236}">
                  <a16:creationId xmlns:a16="http://schemas.microsoft.com/office/drawing/2014/main" id="{E2ACF65C-0DCC-4DEB-B24D-E76A4F2CC7C7}"/>
                </a:ext>
              </a:extLst>
            </p:cNvPr>
            <p:cNvSpPr>
              <a:spLocks/>
            </p:cNvSpPr>
            <p:nvPr/>
          </p:nvSpPr>
          <p:spPr bwMode="gray">
            <a:xfrm>
              <a:off x="9903291" y="4161021"/>
              <a:ext cx="5412" cy="9471"/>
            </a:xfrm>
            <a:custGeom>
              <a:avLst/>
              <a:gdLst>
                <a:gd name="T0" fmla="*/ 0 w 2"/>
                <a:gd name="T1" fmla="*/ 0 h 4"/>
                <a:gd name="T2" fmla="*/ 0 w 2"/>
                <a:gd name="T3" fmla="*/ 1 h 4"/>
                <a:gd name="T4" fmla="*/ 1 w 2"/>
                <a:gd name="T5" fmla="*/ 4 h 4"/>
                <a:gd name="T6" fmla="*/ 2 w 2"/>
                <a:gd name="T7" fmla="*/ 3 h 4"/>
                <a:gd name="T8" fmla="*/ 2 w 2"/>
                <a:gd name="T9" fmla="*/ 1 h 4"/>
                <a:gd name="T10" fmla="*/ 0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0" y="0"/>
                  </a:moveTo>
                  <a:cubicBezTo>
                    <a:pt x="0" y="0"/>
                    <a:pt x="0" y="0"/>
                    <a:pt x="0" y="1"/>
                  </a:cubicBezTo>
                  <a:cubicBezTo>
                    <a:pt x="0" y="2"/>
                    <a:pt x="1" y="3"/>
                    <a:pt x="1" y="4"/>
                  </a:cubicBezTo>
                  <a:cubicBezTo>
                    <a:pt x="1" y="4"/>
                    <a:pt x="2" y="4"/>
                    <a:pt x="2" y="3"/>
                  </a:cubicBezTo>
                  <a:cubicBezTo>
                    <a:pt x="2" y="2"/>
                    <a:pt x="2" y="2"/>
                    <a:pt x="2"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44" name="Freeform 1026">
              <a:extLst>
                <a:ext uri="{FF2B5EF4-FFF2-40B4-BE49-F238E27FC236}">
                  <a16:creationId xmlns:a16="http://schemas.microsoft.com/office/drawing/2014/main" id="{B92A44BE-5BD2-47CB-8004-996B6025B142}"/>
                </a:ext>
              </a:extLst>
            </p:cNvPr>
            <p:cNvSpPr>
              <a:spLocks/>
            </p:cNvSpPr>
            <p:nvPr/>
          </p:nvSpPr>
          <p:spPr bwMode="gray">
            <a:xfrm>
              <a:off x="9908702" y="4166433"/>
              <a:ext cx="9471" cy="9471"/>
            </a:xfrm>
            <a:custGeom>
              <a:avLst/>
              <a:gdLst>
                <a:gd name="T0" fmla="*/ 1 w 4"/>
                <a:gd name="T1" fmla="*/ 1 h 4"/>
                <a:gd name="T2" fmla="*/ 0 w 4"/>
                <a:gd name="T3" fmla="*/ 1 h 4"/>
                <a:gd name="T4" fmla="*/ 0 w 4"/>
                <a:gd name="T5" fmla="*/ 2 h 4"/>
                <a:gd name="T6" fmla="*/ 1 w 4"/>
                <a:gd name="T7" fmla="*/ 3 h 4"/>
                <a:gd name="T8" fmla="*/ 4 w 4"/>
                <a:gd name="T9" fmla="*/ 4 h 4"/>
                <a:gd name="T10" fmla="*/ 4 w 4"/>
                <a:gd name="T11" fmla="*/ 4 h 4"/>
                <a:gd name="T12" fmla="*/ 3 w 4"/>
                <a:gd name="T13" fmla="*/ 2 h 4"/>
                <a:gd name="T14" fmla="*/ 1 w 4"/>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1" y="1"/>
                  </a:moveTo>
                  <a:cubicBezTo>
                    <a:pt x="1" y="0"/>
                    <a:pt x="1" y="0"/>
                    <a:pt x="0" y="1"/>
                  </a:cubicBezTo>
                  <a:cubicBezTo>
                    <a:pt x="0" y="1"/>
                    <a:pt x="0" y="2"/>
                    <a:pt x="0" y="2"/>
                  </a:cubicBezTo>
                  <a:cubicBezTo>
                    <a:pt x="0" y="3"/>
                    <a:pt x="0" y="3"/>
                    <a:pt x="1" y="3"/>
                  </a:cubicBezTo>
                  <a:cubicBezTo>
                    <a:pt x="2" y="4"/>
                    <a:pt x="3" y="3"/>
                    <a:pt x="4" y="4"/>
                  </a:cubicBezTo>
                  <a:cubicBezTo>
                    <a:pt x="4" y="4"/>
                    <a:pt x="4" y="4"/>
                    <a:pt x="4" y="4"/>
                  </a:cubicBezTo>
                  <a:cubicBezTo>
                    <a:pt x="4" y="3"/>
                    <a:pt x="3" y="2"/>
                    <a:pt x="3" y="2"/>
                  </a:cubicBezTo>
                  <a:cubicBezTo>
                    <a:pt x="2" y="1"/>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45" name="Freeform 1027">
              <a:extLst>
                <a:ext uri="{FF2B5EF4-FFF2-40B4-BE49-F238E27FC236}">
                  <a16:creationId xmlns:a16="http://schemas.microsoft.com/office/drawing/2014/main" id="{9A7EA6AE-C326-4FFE-AFCD-BAB55D855805}"/>
                </a:ext>
              </a:extLst>
            </p:cNvPr>
            <p:cNvSpPr>
              <a:spLocks/>
            </p:cNvSpPr>
            <p:nvPr/>
          </p:nvSpPr>
          <p:spPr bwMode="gray">
            <a:xfrm>
              <a:off x="9911408" y="4166433"/>
              <a:ext cx="12177" cy="9471"/>
            </a:xfrm>
            <a:custGeom>
              <a:avLst/>
              <a:gdLst>
                <a:gd name="T0" fmla="*/ 2 w 5"/>
                <a:gd name="T1" fmla="*/ 0 h 4"/>
                <a:gd name="T2" fmla="*/ 1 w 5"/>
                <a:gd name="T3" fmla="*/ 1 h 4"/>
                <a:gd name="T4" fmla="*/ 2 w 5"/>
                <a:gd name="T5" fmla="*/ 2 h 4"/>
                <a:gd name="T6" fmla="*/ 4 w 5"/>
                <a:gd name="T7" fmla="*/ 3 h 4"/>
                <a:gd name="T8" fmla="*/ 3 w 5"/>
                <a:gd name="T9" fmla="*/ 0 h 4"/>
                <a:gd name="T10" fmla="*/ 2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2" y="0"/>
                  </a:moveTo>
                  <a:cubicBezTo>
                    <a:pt x="1" y="0"/>
                    <a:pt x="0" y="0"/>
                    <a:pt x="1" y="1"/>
                  </a:cubicBezTo>
                  <a:cubicBezTo>
                    <a:pt x="1" y="1"/>
                    <a:pt x="2" y="1"/>
                    <a:pt x="2" y="2"/>
                  </a:cubicBezTo>
                  <a:cubicBezTo>
                    <a:pt x="3" y="2"/>
                    <a:pt x="4" y="4"/>
                    <a:pt x="4" y="3"/>
                  </a:cubicBezTo>
                  <a:cubicBezTo>
                    <a:pt x="5" y="3"/>
                    <a:pt x="3" y="1"/>
                    <a:pt x="3" y="0"/>
                  </a:cubicBezTo>
                  <a:cubicBezTo>
                    <a:pt x="2"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46" name="Freeform 1028">
              <a:extLst>
                <a:ext uri="{FF2B5EF4-FFF2-40B4-BE49-F238E27FC236}">
                  <a16:creationId xmlns:a16="http://schemas.microsoft.com/office/drawing/2014/main" id="{7422081C-499C-4CD4-9062-392CEB7127A8}"/>
                </a:ext>
              </a:extLst>
            </p:cNvPr>
            <p:cNvSpPr>
              <a:spLocks/>
            </p:cNvSpPr>
            <p:nvPr/>
          </p:nvSpPr>
          <p:spPr bwMode="gray">
            <a:xfrm>
              <a:off x="9923585" y="4166433"/>
              <a:ext cx="5412" cy="4059"/>
            </a:xfrm>
            <a:custGeom>
              <a:avLst/>
              <a:gdLst>
                <a:gd name="T0" fmla="*/ 1 w 2"/>
                <a:gd name="T1" fmla="*/ 0 h 2"/>
                <a:gd name="T2" fmla="*/ 1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1" y="1"/>
                  </a:cubicBezTo>
                  <a:cubicBezTo>
                    <a:pt x="1" y="2"/>
                    <a:pt x="2" y="1"/>
                    <a:pt x="2" y="1"/>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47" name="Freeform 1029">
              <a:extLst>
                <a:ext uri="{FF2B5EF4-FFF2-40B4-BE49-F238E27FC236}">
                  <a16:creationId xmlns:a16="http://schemas.microsoft.com/office/drawing/2014/main" id="{7DF9A253-E41F-419F-8739-0A6FA958107A}"/>
                </a:ext>
              </a:extLst>
            </p:cNvPr>
            <p:cNvSpPr>
              <a:spLocks/>
            </p:cNvSpPr>
            <p:nvPr/>
          </p:nvSpPr>
          <p:spPr bwMode="gray">
            <a:xfrm>
              <a:off x="9923585" y="4173198"/>
              <a:ext cx="8118" cy="5412"/>
            </a:xfrm>
            <a:custGeom>
              <a:avLst/>
              <a:gdLst>
                <a:gd name="T0" fmla="*/ 2 w 3"/>
                <a:gd name="T1" fmla="*/ 0 h 2"/>
                <a:gd name="T2" fmla="*/ 1 w 3"/>
                <a:gd name="T3" fmla="*/ 1 h 2"/>
                <a:gd name="T4" fmla="*/ 2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1" y="0"/>
                    <a:pt x="0" y="0"/>
                    <a:pt x="1" y="1"/>
                  </a:cubicBezTo>
                  <a:cubicBezTo>
                    <a:pt x="1" y="2"/>
                    <a:pt x="1" y="2"/>
                    <a:pt x="2" y="2"/>
                  </a:cubicBezTo>
                  <a:cubicBezTo>
                    <a:pt x="2" y="2"/>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48" name="Freeform 1030">
              <a:extLst>
                <a:ext uri="{FF2B5EF4-FFF2-40B4-BE49-F238E27FC236}">
                  <a16:creationId xmlns:a16="http://schemas.microsoft.com/office/drawing/2014/main" id="{A29E2F22-0FAF-44A2-A3DA-8A2B3701A0F6}"/>
                </a:ext>
              </a:extLst>
            </p:cNvPr>
            <p:cNvSpPr>
              <a:spLocks/>
            </p:cNvSpPr>
            <p:nvPr/>
          </p:nvSpPr>
          <p:spPr bwMode="gray">
            <a:xfrm>
              <a:off x="9920879" y="4175904"/>
              <a:ext cx="5412" cy="5412"/>
            </a:xfrm>
            <a:custGeom>
              <a:avLst/>
              <a:gdLst>
                <a:gd name="T0" fmla="*/ 1 w 2"/>
                <a:gd name="T1" fmla="*/ 1 h 2"/>
                <a:gd name="T2" fmla="*/ 0 w 2"/>
                <a:gd name="T3" fmla="*/ 2 h 2"/>
                <a:gd name="T4" fmla="*/ 1 w 2"/>
                <a:gd name="T5" fmla="*/ 2 h 2"/>
                <a:gd name="T6" fmla="*/ 1 w 2"/>
                <a:gd name="T7" fmla="*/ 1 h 2"/>
              </a:gdLst>
              <a:ahLst/>
              <a:cxnLst>
                <a:cxn ang="0">
                  <a:pos x="T0" y="T1"/>
                </a:cxn>
                <a:cxn ang="0">
                  <a:pos x="T2" y="T3"/>
                </a:cxn>
                <a:cxn ang="0">
                  <a:pos x="T4" y="T5"/>
                </a:cxn>
                <a:cxn ang="0">
                  <a:pos x="T6" y="T7"/>
                </a:cxn>
              </a:cxnLst>
              <a:rect l="0" t="0" r="r" b="b"/>
              <a:pathLst>
                <a:path w="2" h="2">
                  <a:moveTo>
                    <a:pt x="1" y="1"/>
                  </a:moveTo>
                  <a:cubicBezTo>
                    <a:pt x="0" y="0"/>
                    <a:pt x="0" y="1"/>
                    <a:pt x="0" y="2"/>
                  </a:cubicBezTo>
                  <a:cubicBezTo>
                    <a:pt x="1" y="2"/>
                    <a:pt x="1" y="2"/>
                    <a:pt x="1" y="2"/>
                  </a:cubicBezTo>
                  <a:cubicBezTo>
                    <a:pt x="2" y="1"/>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49" name="Freeform 1031">
              <a:extLst>
                <a:ext uri="{FF2B5EF4-FFF2-40B4-BE49-F238E27FC236}">
                  <a16:creationId xmlns:a16="http://schemas.microsoft.com/office/drawing/2014/main" id="{A524AEF7-0292-41E1-8260-2A9C1B5E09D9}"/>
                </a:ext>
              </a:extLst>
            </p:cNvPr>
            <p:cNvSpPr>
              <a:spLocks/>
            </p:cNvSpPr>
            <p:nvPr/>
          </p:nvSpPr>
          <p:spPr bwMode="gray">
            <a:xfrm>
              <a:off x="9937115" y="4163727"/>
              <a:ext cx="6765" cy="6765"/>
            </a:xfrm>
            <a:custGeom>
              <a:avLst/>
              <a:gdLst>
                <a:gd name="T0" fmla="*/ 2 w 3"/>
                <a:gd name="T1" fmla="*/ 0 h 3"/>
                <a:gd name="T2" fmla="*/ 1 w 3"/>
                <a:gd name="T3" fmla="*/ 1 h 3"/>
                <a:gd name="T4" fmla="*/ 0 w 3"/>
                <a:gd name="T5" fmla="*/ 3 h 3"/>
                <a:gd name="T6" fmla="*/ 1 w 3"/>
                <a:gd name="T7" fmla="*/ 3 h 3"/>
                <a:gd name="T8" fmla="*/ 2 w 3"/>
                <a:gd name="T9" fmla="*/ 2 h 3"/>
                <a:gd name="T10" fmla="*/ 2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2" y="0"/>
                  </a:moveTo>
                  <a:cubicBezTo>
                    <a:pt x="1" y="0"/>
                    <a:pt x="1" y="0"/>
                    <a:pt x="1" y="1"/>
                  </a:cubicBezTo>
                  <a:cubicBezTo>
                    <a:pt x="1" y="2"/>
                    <a:pt x="0" y="2"/>
                    <a:pt x="0" y="3"/>
                  </a:cubicBezTo>
                  <a:cubicBezTo>
                    <a:pt x="0" y="3"/>
                    <a:pt x="0" y="3"/>
                    <a:pt x="1" y="3"/>
                  </a:cubicBezTo>
                  <a:cubicBezTo>
                    <a:pt x="1" y="3"/>
                    <a:pt x="1" y="2"/>
                    <a:pt x="2" y="2"/>
                  </a:cubicBezTo>
                  <a:cubicBezTo>
                    <a:pt x="2" y="2"/>
                    <a:pt x="3"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50" name="Freeform 1032">
              <a:extLst>
                <a:ext uri="{FF2B5EF4-FFF2-40B4-BE49-F238E27FC236}">
                  <a16:creationId xmlns:a16="http://schemas.microsoft.com/office/drawing/2014/main" id="{7A059BAE-F281-4758-AEEB-131C6F84FD6E}"/>
                </a:ext>
              </a:extLst>
            </p:cNvPr>
            <p:cNvSpPr>
              <a:spLocks/>
            </p:cNvSpPr>
            <p:nvPr/>
          </p:nvSpPr>
          <p:spPr bwMode="gray">
            <a:xfrm>
              <a:off x="9943880" y="4163727"/>
              <a:ext cx="10824" cy="9471"/>
            </a:xfrm>
            <a:custGeom>
              <a:avLst/>
              <a:gdLst>
                <a:gd name="T0" fmla="*/ 2 w 4"/>
                <a:gd name="T1" fmla="*/ 0 h 4"/>
                <a:gd name="T2" fmla="*/ 0 w 4"/>
                <a:gd name="T3" fmla="*/ 1 h 4"/>
                <a:gd name="T4" fmla="*/ 1 w 4"/>
                <a:gd name="T5" fmla="*/ 2 h 4"/>
                <a:gd name="T6" fmla="*/ 2 w 4"/>
                <a:gd name="T7" fmla="*/ 3 h 4"/>
                <a:gd name="T8" fmla="*/ 3 w 4"/>
                <a:gd name="T9" fmla="*/ 4 h 4"/>
                <a:gd name="T10" fmla="*/ 3 w 4"/>
                <a:gd name="T11" fmla="*/ 2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cubicBezTo>
                    <a:pt x="1" y="0"/>
                    <a:pt x="1" y="1"/>
                    <a:pt x="0" y="1"/>
                  </a:cubicBezTo>
                  <a:cubicBezTo>
                    <a:pt x="0" y="2"/>
                    <a:pt x="0" y="2"/>
                    <a:pt x="1" y="2"/>
                  </a:cubicBezTo>
                  <a:cubicBezTo>
                    <a:pt x="1" y="2"/>
                    <a:pt x="2" y="2"/>
                    <a:pt x="2" y="3"/>
                  </a:cubicBezTo>
                  <a:cubicBezTo>
                    <a:pt x="2" y="4"/>
                    <a:pt x="2" y="4"/>
                    <a:pt x="3" y="4"/>
                  </a:cubicBezTo>
                  <a:cubicBezTo>
                    <a:pt x="3" y="3"/>
                    <a:pt x="4" y="3"/>
                    <a:pt x="3" y="2"/>
                  </a:cubicBezTo>
                  <a:cubicBezTo>
                    <a:pt x="3"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51" name="Freeform 1033">
              <a:extLst>
                <a:ext uri="{FF2B5EF4-FFF2-40B4-BE49-F238E27FC236}">
                  <a16:creationId xmlns:a16="http://schemas.microsoft.com/office/drawing/2014/main" id="{BB4EAC39-2510-49E8-B651-29ADA7D4A05F}"/>
                </a:ext>
              </a:extLst>
            </p:cNvPr>
            <p:cNvSpPr>
              <a:spLocks/>
            </p:cNvSpPr>
            <p:nvPr/>
          </p:nvSpPr>
          <p:spPr bwMode="gray">
            <a:xfrm>
              <a:off x="9928997" y="4200258"/>
              <a:ext cx="5412" cy="4059"/>
            </a:xfrm>
            <a:custGeom>
              <a:avLst/>
              <a:gdLst>
                <a:gd name="T0" fmla="*/ 1 w 2"/>
                <a:gd name="T1" fmla="*/ 1 h 2"/>
                <a:gd name="T2" fmla="*/ 0 w 2"/>
                <a:gd name="T3" fmla="*/ 2 h 2"/>
                <a:gd name="T4" fmla="*/ 2 w 2"/>
                <a:gd name="T5" fmla="*/ 2 h 2"/>
                <a:gd name="T6" fmla="*/ 1 w 2"/>
                <a:gd name="T7" fmla="*/ 1 h 2"/>
              </a:gdLst>
              <a:ahLst/>
              <a:cxnLst>
                <a:cxn ang="0">
                  <a:pos x="T0" y="T1"/>
                </a:cxn>
                <a:cxn ang="0">
                  <a:pos x="T2" y="T3"/>
                </a:cxn>
                <a:cxn ang="0">
                  <a:pos x="T4" y="T5"/>
                </a:cxn>
                <a:cxn ang="0">
                  <a:pos x="T6" y="T7"/>
                </a:cxn>
              </a:cxnLst>
              <a:rect l="0" t="0" r="r" b="b"/>
              <a:pathLst>
                <a:path w="2" h="2">
                  <a:moveTo>
                    <a:pt x="1" y="1"/>
                  </a:moveTo>
                  <a:cubicBezTo>
                    <a:pt x="1" y="1"/>
                    <a:pt x="0" y="1"/>
                    <a:pt x="0" y="2"/>
                  </a:cubicBezTo>
                  <a:cubicBezTo>
                    <a:pt x="1" y="2"/>
                    <a:pt x="1" y="2"/>
                    <a:pt x="2" y="2"/>
                  </a:cubicBezTo>
                  <a:cubicBezTo>
                    <a:pt x="2"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52" name="Freeform 1034">
              <a:extLst>
                <a:ext uri="{FF2B5EF4-FFF2-40B4-BE49-F238E27FC236}">
                  <a16:creationId xmlns:a16="http://schemas.microsoft.com/office/drawing/2014/main" id="{02BA2DF5-A774-40DE-BFF7-8E2F4B7CE190}"/>
                </a:ext>
              </a:extLst>
            </p:cNvPr>
            <p:cNvSpPr>
              <a:spLocks/>
            </p:cNvSpPr>
            <p:nvPr/>
          </p:nvSpPr>
          <p:spPr bwMode="gray">
            <a:xfrm>
              <a:off x="9943880" y="4204316"/>
              <a:ext cx="8118" cy="8118"/>
            </a:xfrm>
            <a:custGeom>
              <a:avLst/>
              <a:gdLst>
                <a:gd name="T0" fmla="*/ 2 w 3"/>
                <a:gd name="T1" fmla="*/ 0 h 3"/>
                <a:gd name="T2" fmla="*/ 1 w 3"/>
                <a:gd name="T3" fmla="*/ 0 h 3"/>
                <a:gd name="T4" fmla="*/ 0 w 3"/>
                <a:gd name="T5" fmla="*/ 1 h 3"/>
                <a:gd name="T6" fmla="*/ 1 w 3"/>
                <a:gd name="T7" fmla="*/ 3 h 3"/>
                <a:gd name="T8" fmla="*/ 2 w 3"/>
                <a:gd name="T9" fmla="*/ 3 h 3"/>
                <a:gd name="T10" fmla="*/ 2 w 3"/>
                <a:gd name="T11" fmla="*/ 1 h 3"/>
                <a:gd name="T12" fmla="*/ 2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0"/>
                  </a:moveTo>
                  <a:cubicBezTo>
                    <a:pt x="1" y="0"/>
                    <a:pt x="1" y="0"/>
                    <a:pt x="1" y="0"/>
                  </a:cubicBezTo>
                  <a:cubicBezTo>
                    <a:pt x="0" y="1"/>
                    <a:pt x="0" y="1"/>
                    <a:pt x="0" y="1"/>
                  </a:cubicBezTo>
                  <a:cubicBezTo>
                    <a:pt x="0" y="2"/>
                    <a:pt x="1" y="3"/>
                    <a:pt x="1" y="3"/>
                  </a:cubicBezTo>
                  <a:cubicBezTo>
                    <a:pt x="1" y="3"/>
                    <a:pt x="1" y="3"/>
                    <a:pt x="2" y="3"/>
                  </a:cubicBezTo>
                  <a:cubicBezTo>
                    <a:pt x="2" y="2"/>
                    <a:pt x="3" y="1"/>
                    <a:pt x="2" y="1"/>
                  </a:cubicBezTo>
                  <a:cubicBezTo>
                    <a:pt x="2"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53" name="Freeform 1035">
              <a:extLst>
                <a:ext uri="{FF2B5EF4-FFF2-40B4-BE49-F238E27FC236}">
                  <a16:creationId xmlns:a16="http://schemas.microsoft.com/office/drawing/2014/main" id="{6F08679A-41FC-4017-96F3-8CB21134FB3E}"/>
                </a:ext>
              </a:extLst>
            </p:cNvPr>
            <p:cNvSpPr>
              <a:spLocks/>
            </p:cNvSpPr>
            <p:nvPr/>
          </p:nvSpPr>
          <p:spPr bwMode="gray">
            <a:xfrm>
              <a:off x="9946586" y="4194846"/>
              <a:ext cx="13530" cy="9471"/>
            </a:xfrm>
            <a:custGeom>
              <a:avLst/>
              <a:gdLst>
                <a:gd name="T0" fmla="*/ 2 w 5"/>
                <a:gd name="T1" fmla="*/ 1 h 4"/>
                <a:gd name="T2" fmla="*/ 1 w 5"/>
                <a:gd name="T3" fmla="*/ 1 h 4"/>
                <a:gd name="T4" fmla="*/ 1 w 5"/>
                <a:gd name="T5" fmla="*/ 3 h 4"/>
                <a:gd name="T6" fmla="*/ 2 w 5"/>
                <a:gd name="T7" fmla="*/ 3 h 4"/>
                <a:gd name="T8" fmla="*/ 4 w 5"/>
                <a:gd name="T9" fmla="*/ 3 h 4"/>
                <a:gd name="T10" fmla="*/ 5 w 5"/>
                <a:gd name="T11" fmla="*/ 3 h 4"/>
                <a:gd name="T12" fmla="*/ 3 w 5"/>
                <a:gd name="T13" fmla="*/ 2 h 4"/>
                <a:gd name="T14" fmla="*/ 2 w 5"/>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2" y="1"/>
                  </a:moveTo>
                  <a:cubicBezTo>
                    <a:pt x="1" y="0"/>
                    <a:pt x="1" y="1"/>
                    <a:pt x="1" y="1"/>
                  </a:cubicBezTo>
                  <a:cubicBezTo>
                    <a:pt x="1" y="2"/>
                    <a:pt x="0" y="3"/>
                    <a:pt x="1" y="3"/>
                  </a:cubicBezTo>
                  <a:cubicBezTo>
                    <a:pt x="1" y="3"/>
                    <a:pt x="2" y="3"/>
                    <a:pt x="2" y="3"/>
                  </a:cubicBezTo>
                  <a:cubicBezTo>
                    <a:pt x="3" y="3"/>
                    <a:pt x="3" y="3"/>
                    <a:pt x="4" y="3"/>
                  </a:cubicBezTo>
                  <a:cubicBezTo>
                    <a:pt x="5" y="4"/>
                    <a:pt x="5" y="4"/>
                    <a:pt x="5" y="3"/>
                  </a:cubicBezTo>
                  <a:cubicBezTo>
                    <a:pt x="4" y="3"/>
                    <a:pt x="3" y="3"/>
                    <a:pt x="3" y="2"/>
                  </a:cubicBezTo>
                  <a:cubicBezTo>
                    <a:pt x="2" y="1"/>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54" name="Freeform 1036">
              <a:extLst>
                <a:ext uri="{FF2B5EF4-FFF2-40B4-BE49-F238E27FC236}">
                  <a16:creationId xmlns:a16="http://schemas.microsoft.com/office/drawing/2014/main" id="{E86452E6-5772-4E18-8F73-8F87814DA094}"/>
                </a:ext>
              </a:extLst>
            </p:cNvPr>
            <p:cNvSpPr>
              <a:spLocks/>
            </p:cNvSpPr>
            <p:nvPr/>
          </p:nvSpPr>
          <p:spPr bwMode="gray">
            <a:xfrm>
              <a:off x="9949292" y="4189434"/>
              <a:ext cx="5412" cy="5412"/>
            </a:xfrm>
            <a:custGeom>
              <a:avLst/>
              <a:gdLst>
                <a:gd name="T0" fmla="*/ 1 w 2"/>
                <a:gd name="T1" fmla="*/ 0 h 2"/>
                <a:gd name="T2" fmla="*/ 1 w 2"/>
                <a:gd name="T3" fmla="*/ 2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1" y="2"/>
                  </a:cubicBezTo>
                  <a:cubicBezTo>
                    <a:pt x="1" y="2"/>
                    <a:pt x="2" y="2"/>
                    <a:pt x="1" y="2"/>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55" name="Freeform 1037">
              <a:extLst>
                <a:ext uri="{FF2B5EF4-FFF2-40B4-BE49-F238E27FC236}">
                  <a16:creationId xmlns:a16="http://schemas.microsoft.com/office/drawing/2014/main" id="{26892390-716D-4D48-8763-67515DF7C850}"/>
                </a:ext>
              </a:extLst>
            </p:cNvPr>
            <p:cNvSpPr>
              <a:spLocks/>
            </p:cNvSpPr>
            <p:nvPr/>
          </p:nvSpPr>
          <p:spPr bwMode="gray">
            <a:xfrm>
              <a:off x="9946586" y="4189434"/>
              <a:ext cx="2706" cy="541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1"/>
                    <a:pt x="0" y="2"/>
                  </a:cubicBezTo>
                  <a:cubicBezTo>
                    <a:pt x="1" y="2"/>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56" name="Freeform 1038">
              <a:extLst>
                <a:ext uri="{FF2B5EF4-FFF2-40B4-BE49-F238E27FC236}">
                  <a16:creationId xmlns:a16="http://schemas.microsoft.com/office/drawing/2014/main" id="{6EB16366-6252-4F34-9127-43E853F44117}"/>
                </a:ext>
              </a:extLst>
            </p:cNvPr>
            <p:cNvSpPr>
              <a:spLocks/>
            </p:cNvSpPr>
            <p:nvPr/>
          </p:nvSpPr>
          <p:spPr bwMode="gray">
            <a:xfrm>
              <a:off x="9934409" y="4173198"/>
              <a:ext cx="5412" cy="2706"/>
            </a:xfrm>
            <a:custGeom>
              <a:avLst/>
              <a:gdLst>
                <a:gd name="T0" fmla="*/ 1 w 2"/>
                <a:gd name="T1" fmla="*/ 0 h 1"/>
                <a:gd name="T2" fmla="*/ 0 w 2"/>
                <a:gd name="T3" fmla="*/ 0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0" y="0"/>
                    <a:pt x="0" y="0"/>
                  </a:cubicBezTo>
                  <a:cubicBezTo>
                    <a:pt x="1" y="1"/>
                    <a:pt x="2" y="1"/>
                    <a:pt x="2" y="1"/>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57" name="Freeform 1039">
              <a:extLst>
                <a:ext uri="{FF2B5EF4-FFF2-40B4-BE49-F238E27FC236}">
                  <a16:creationId xmlns:a16="http://schemas.microsoft.com/office/drawing/2014/main" id="{91525743-DBFB-4B12-B109-140F26EC9E0A}"/>
                </a:ext>
              </a:extLst>
            </p:cNvPr>
            <p:cNvSpPr>
              <a:spLocks/>
            </p:cNvSpPr>
            <p:nvPr/>
          </p:nvSpPr>
          <p:spPr bwMode="gray">
            <a:xfrm>
              <a:off x="9962822" y="4235435"/>
              <a:ext cx="33825" cy="41943"/>
            </a:xfrm>
            <a:custGeom>
              <a:avLst/>
              <a:gdLst>
                <a:gd name="T0" fmla="*/ 5 w 13"/>
                <a:gd name="T1" fmla="*/ 0 h 16"/>
                <a:gd name="T2" fmla="*/ 5 w 13"/>
                <a:gd name="T3" fmla="*/ 2 h 16"/>
                <a:gd name="T4" fmla="*/ 4 w 13"/>
                <a:gd name="T5" fmla="*/ 2 h 16"/>
                <a:gd name="T6" fmla="*/ 3 w 13"/>
                <a:gd name="T7" fmla="*/ 0 h 16"/>
                <a:gd name="T8" fmla="*/ 2 w 13"/>
                <a:gd name="T9" fmla="*/ 0 h 16"/>
                <a:gd name="T10" fmla="*/ 1 w 13"/>
                <a:gd name="T11" fmla="*/ 2 h 16"/>
                <a:gd name="T12" fmla="*/ 2 w 13"/>
                <a:gd name="T13" fmla="*/ 3 h 16"/>
                <a:gd name="T14" fmla="*/ 1 w 13"/>
                <a:gd name="T15" fmla="*/ 4 h 16"/>
                <a:gd name="T16" fmla="*/ 0 w 13"/>
                <a:gd name="T17" fmla="*/ 5 h 16"/>
                <a:gd name="T18" fmla="*/ 1 w 13"/>
                <a:gd name="T19" fmla="*/ 6 h 16"/>
                <a:gd name="T20" fmla="*/ 3 w 13"/>
                <a:gd name="T21" fmla="*/ 6 h 16"/>
                <a:gd name="T22" fmla="*/ 4 w 13"/>
                <a:gd name="T23" fmla="*/ 6 h 16"/>
                <a:gd name="T24" fmla="*/ 5 w 13"/>
                <a:gd name="T25" fmla="*/ 8 h 16"/>
                <a:gd name="T26" fmla="*/ 6 w 13"/>
                <a:gd name="T27" fmla="*/ 9 h 16"/>
                <a:gd name="T28" fmla="*/ 6 w 13"/>
                <a:gd name="T29" fmla="*/ 11 h 16"/>
                <a:gd name="T30" fmla="*/ 6 w 13"/>
                <a:gd name="T31" fmla="*/ 13 h 16"/>
                <a:gd name="T32" fmla="*/ 8 w 13"/>
                <a:gd name="T33" fmla="*/ 13 h 16"/>
                <a:gd name="T34" fmla="*/ 10 w 13"/>
                <a:gd name="T35" fmla="*/ 15 h 16"/>
                <a:gd name="T36" fmla="*/ 12 w 13"/>
                <a:gd name="T37" fmla="*/ 16 h 16"/>
                <a:gd name="T38" fmla="*/ 13 w 13"/>
                <a:gd name="T39" fmla="*/ 15 h 16"/>
                <a:gd name="T40" fmla="*/ 13 w 13"/>
                <a:gd name="T41" fmla="*/ 14 h 16"/>
                <a:gd name="T42" fmla="*/ 12 w 13"/>
                <a:gd name="T43" fmla="*/ 14 h 16"/>
                <a:gd name="T44" fmla="*/ 11 w 13"/>
                <a:gd name="T45" fmla="*/ 13 h 16"/>
                <a:gd name="T46" fmla="*/ 12 w 13"/>
                <a:gd name="T47" fmla="*/ 11 h 16"/>
                <a:gd name="T48" fmla="*/ 10 w 13"/>
                <a:gd name="T49" fmla="*/ 9 h 16"/>
                <a:gd name="T50" fmla="*/ 8 w 13"/>
                <a:gd name="T51" fmla="*/ 8 h 16"/>
                <a:gd name="T52" fmla="*/ 8 w 13"/>
                <a:gd name="T53" fmla="*/ 3 h 16"/>
                <a:gd name="T54" fmla="*/ 7 w 13"/>
                <a:gd name="T55" fmla="*/ 2 h 16"/>
                <a:gd name="T56" fmla="*/ 6 w 13"/>
                <a:gd name="T57" fmla="*/ 0 h 16"/>
                <a:gd name="T58" fmla="*/ 5 w 13"/>
                <a:gd name="T5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 h="16">
                  <a:moveTo>
                    <a:pt x="5" y="0"/>
                  </a:moveTo>
                  <a:cubicBezTo>
                    <a:pt x="5" y="1"/>
                    <a:pt x="5" y="2"/>
                    <a:pt x="5" y="2"/>
                  </a:cubicBezTo>
                  <a:cubicBezTo>
                    <a:pt x="5" y="3"/>
                    <a:pt x="5" y="3"/>
                    <a:pt x="4" y="2"/>
                  </a:cubicBezTo>
                  <a:cubicBezTo>
                    <a:pt x="4" y="2"/>
                    <a:pt x="4" y="1"/>
                    <a:pt x="3" y="0"/>
                  </a:cubicBezTo>
                  <a:cubicBezTo>
                    <a:pt x="3" y="0"/>
                    <a:pt x="3" y="0"/>
                    <a:pt x="2" y="0"/>
                  </a:cubicBezTo>
                  <a:cubicBezTo>
                    <a:pt x="1" y="1"/>
                    <a:pt x="1" y="1"/>
                    <a:pt x="1" y="2"/>
                  </a:cubicBezTo>
                  <a:cubicBezTo>
                    <a:pt x="2" y="2"/>
                    <a:pt x="2" y="2"/>
                    <a:pt x="2" y="3"/>
                  </a:cubicBezTo>
                  <a:cubicBezTo>
                    <a:pt x="1" y="3"/>
                    <a:pt x="1" y="4"/>
                    <a:pt x="1" y="4"/>
                  </a:cubicBezTo>
                  <a:cubicBezTo>
                    <a:pt x="0" y="4"/>
                    <a:pt x="0" y="4"/>
                    <a:pt x="0" y="5"/>
                  </a:cubicBezTo>
                  <a:cubicBezTo>
                    <a:pt x="0" y="5"/>
                    <a:pt x="1" y="6"/>
                    <a:pt x="1" y="6"/>
                  </a:cubicBezTo>
                  <a:cubicBezTo>
                    <a:pt x="1" y="6"/>
                    <a:pt x="2" y="6"/>
                    <a:pt x="3" y="6"/>
                  </a:cubicBezTo>
                  <a:cubicBezTo>
                    <a:pt x="3" y="6"/>
                    <a:pt x="4" y="6"/>
                    <a:pt x="4" y="6"/>
                  </a:cubicBezTo>
                  <a:cubicBezTo>
                    <a:pt x="5" y="7"/>
                    <a:pt x="5" y="7"/>
                    <a:pt x="5" y="8"/>
                  </a:cubicBezTo>
                  <a:cubicBezTo>
                    <a:pt x="5" y="9"/>
                    <a:pt x="5" y="9"/>
                    <a:pt x="6" y="9"/>
                  </a:cubicBezTo>
                  <a:cubicBezTo>
                    <a:pt x="6" y="10"/>
                    <a:pt x="6" y="10"/>
                    <a:pt x="6" y="11"/>
                  </a:cubicBezTo>
                  <a:cubicBezTo>
                    <a:pt x="6" y="12"/>
                    <a:pt x="6" y="13"/>
                    <a:pt x="6" y="13"/>
                  </a:cubicBezTo>
                  <a:cubicBezTo>
                    <a:pt x="7" y="13"/>
                    <a:pt x="7" y="13"/>
                    <a:pt x="8" y="13"/>
                  </a:cubicBezTo>
                  <a:cubicBezTo>
                    <a:pt x="9" y="14"/>
                    <a:pt x="9" y="15"/>
                    <a:pt x="10" y="15"/>
                  </a:cubicBezTo>
                  <a:cubicBezTo>
                    <a:pt x="10" y="16"/>
                    <a:pt x="11" y="16"/>
                    <a:pt x="12" y="16"/>
                  </a:cubicBezTo>
                  <a:cubicBezTo>
                    <a:pt x="13" y="15"/>
                    <a:pt x="12" y="15"/>
                    <a:pt x="13" y="15"/>
                  </a:cubicBezTo>
                  <a:cubicBezTo>
                    <a:pt x="13" y="15"/>
                    <a:pt x="13" y="13"/>
                    <a:pt x="13" y="14"/>
                  </a:cubicBezTo>
                  <a:cubicBezTo>
                    <a:pt x="12" y="14"/>
                    <a:pt x="12" y="15"/>
                    <a:pt x="12" y="14"/>
                  </a:cubicBezTo>
                  <a:cubicBezTo>
                    <a:pt x="11" y="14"/>
                    <a:pt x="11" y="13"/>
                    <a:pt x="11" y="13"/>
                  </a:cubicBezTo>
                  <a:cubicBezTo>
                    <a:pt x="12" y="12"/>
                    <a:pt x="12" y="11"/>
                    <a:pt x="12" y="11"/>
                  </a:cubicBezTo>
                  <a:cubicBezTo>
                    <a:pt x="13" y="10"/>
                    <a:pt x="12" y="10"/>
                    <a:pt x="10" y="9"/>
                  </a:cubicBezTo>
                  <a:cubicBezTo>
                    <a:pt x="9" y="9"/>
                    <a:pt x="9" y="9"/>
                    <a:pt x="8" y="8"/>
                  </a:cubicBezTo>
                  <a:cubicBezTo>
                    <a:pt x="8" y="6"/>
                    <a:pt x="8" y="4"/>
                    <a:pt x="8" y="3"/>
                  </a:cubicBezTo>
                  <a:cubicBezTo>
                    <a:pt x="8" y="2"/>
                    <a:pt x="7" y="3"/>
                    <a:pt x="7" y="2"/>
                  </a:cubicBezTo>
                  <a:cubicBezTo>
                    <a:pt x="7" y="1"/>
                    <a:pt x="7" y="0"/>
                    <a:pt x="6" y="0"/>
                  </a:cubicBezTo>
                  <a:cubicBezTo>
                    <a:pt x="6" y="0"/>
                    <a:pt x="5" y="0"/>
                    <a:pt x="5"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58" name="Freeform 1040">
              <a:extLst>
                <a:ext uri="{FF2B5EF4-FFF2-40B4-BE49-F238E27FC236}">
                  <a16:creationId xmlns:a16="http://schemas.microsoft.com/office/drawing/2014/main" id="{9F2A8A2B-0C9B-436B-A1D0-C324F5E9A239}"/>
                </a:ext>
              </a:extLst>
            </p:cNvPr>
            <p:cNvSpPr>
              <a:spLocks/>
            </p:cNvSpPr>
            <p:nvPr/>
          </p:nvSpPr>
          <p:spPr bwMode="gray">
            <a:xfrm>
              <a:off x="10008823" y="4261141"/>
              <a:ext cx="18942" cy="21648"/>
            </a:xfrm>
            <a:custGeom>
              <a:avLst/>
              <a:gdLst>
                <a:gd name="T0" fmla="*/ 2 w 7"/>
                <a:gd name="T1" fmla="*/ 0 h 8"/>
                <a:gd name="T2" fmla="*/ 1 w 7"/>
                <a:gd name="T3" fmla="*/ 2 h 8"/>
                <a:gd name="T4" fmla="*/ 1 w 7"/>
                <a:gd name="T5" fmla="*/ 4 h 8"/>
                <a:gd name="T6" fmla="*/ 1 w 7"/>
                <a:gd name="T7" fmla="*/ 6 h 8"/>
                <a:gd name="T8" fmla="*/ 2 w 7"/>
                <a:gd name="T9" fmla="*/ 7 h 8"/>
                <a:gd name="T10" fmla="*/ 3 w 7"/>
                <a:gd name="T11" fmla="*/ 6 h 8"/>
                <a:gd name="T12" fmla="*/ 5 w 7"/>
                <a:gd name="T13" fmla="*/ 7 h 8"/>
                <a:gd name="T14" fmla="*/ 6 w 7"/>
                <a:gd name="T15" fmla="*/ 4 h 8"/>
                <a:gd name="T16" fmla="*/ 5 w 7"/>
                <a:gd name="T17" fmla="*/ 2 h 8"/>
                <a:gd name="T18" fmla="*/ 3 w 7"/>
                <a:gd name="T19" fmla="*/ 1 h 8"/>
                <a:gd name="T20" fmla="*/ 2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2" y="0"/>
                  </a:moveTo>
                  <a:cubicBezTo>
                    <a:pt x="1" y="1"/>
                    <a:pt x="1" y="1"/>
                    <a:pt x="1" y="2"/>
                  </a:cubicBezTo>
                  <a:cubicBezTo>
                    <a:pt x="1" y="3"/>
                    <a:pt x="1" y="3"/>
                    <a:pt x="1" y="4"/>
                  </a:cubicBezTo>
                  <a:cubicBezTo>
                    <a:pt x="0" y="5"/>
                    <a:pt x="1" y="5"/>
                    <a:pt x="1" y="6"/>
                  </a:cubicBezTo>
                  <a:cubicBezTo>
                    <a:pt x="1" y="7"/>
                    <a:pt x="2" y="7"/>
                    <a:pt x="2" y="7"/>
                  </a:cubicBezTo>
                  <a:cubicBezTo>
                    <a:pt x="3" y="7"/>
                    <a:pt x="3" y="6"/>
                    <a:pt x="3" y="6"/>
                  </a:cubicBezTo>
                  <a:cubicBezTo>
                    <a:pt x="4" y="7"/>
                    <a:pt x="4" y="8"/>
                    <a:pt x="5" y="7"/>
                  </a:cubicBezTo>
                  <a:cubicBezTo>
                    <a:pt x="5" y="7"/>
                    <a:pt x="6" y="5"/>
                    <a:pt x="6" y="4"/>
                  </a:cubicBezTo>
                  <a:cubicBezTo>
                    <a:pt x="7" y="3"/>
                    <a:pt x="6" y="3"/>
                    <a:pt x="5" y="2"/>
                  </a:cubicBezTo>
                  <a:cubicBezTo>
                    <a:pt x="5" y="1"/>
                    <a:pt x="3" y="1"/>
                    <a:pt x="3" y="1"/>
                  </a:cubicBezTo>
                  <a:cubicBezTo>
                    <a:pt x="3" y="0"/>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59" name="Freeform 1041">
              <a:extLst>
                <a:ext uri="{FF2B5EF4-FFF2-40B4-BE49-F238E27FC236}">
                  <a16:creationId xmlns:a16="http://schemas.microsoft.com/office/drawing/2014/main" id="{321DEF84-1286-40C2-BA96-142B99E09696}"/>
                </a:ext>
              </a:extLst>
            </p:cNvPr>
            <p:cNvSpPr>
              <a:spLocks/>
            </p:cNvSpPr>
            <p:nvPr/>
          </p:nvSpPr>
          <p:spPr bwMode="gray">
            <a:xfrm>
              <a:off x="10006117" y="4269259"/>
              <a:ext cx="5412" cy="2706"/>
            </a:xfrm>
            <a:custGeom>
              <a:avLst/>
              <a:gdLst>
                <a:gd name="T0" fmla="*/ 1 w 2"/>
                <a:gd name="T1" fmla="*/ 0 h 1"/>
                <a:gd name="T2" fmla="*/ 0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0" y="1"/>
                  </a:cubicBezTo>
                  <a:cubicBezTo>
                    <a:pt x="1" y="1"/>
                    <a:pt x="2"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60" name="Freeform 1042">
              <a:extLst>
                <a:ext uri="{FF2B5EF4-FFF2-40B4-BE49-F238E27FC236}">
                  <a16:creationId xmlns:a16="http://schemas.microsoft.com/office/drawing/2014/main" id="{33832D50-3FC3-4B0F-9662-F3516B9CEE5C}"/>
                </a:ext>
              </a:extLst>
            </p:cNvPr>
            <p:cNvSpPr>
              <a:spLocks/>
            </p:cNvSpPr>
            <p:nvPr/>
          </p:nvSpPr>
          <p:spPr bwMode="gray">
            <a:xfrm>
              <a:off x="9999352" y="4269259"/>
              <a:ext cx="2706"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61" name="Freeform 1043">
              <a:extLst>
                <a:ext uri="{FF2B5EF4-FFF2-40B4-BE49-F238E27FC236}">
                  <a16:creationId xmlns:a16="http://schemas.microsoft.com/office/drawing/2014/main" id="{9B879FCB-A7DE-4FC1-898D-B595848FF811}"/>
                </a:ext>
              </a:extLst>
            </p:cNvPr>
            <p:cNvSpPr>
              <a:spLocks/>
            </p:cNvSpPr>
            <p:nvPr/>
          </p:nvSpPr>
          <p:spPr bwMode="gray">
            <a:xfrm>
              <a:off x="10050765" y="4010840"/>
              <a:ext cx="196183" cy="162358"/>
            </a:xfrm>
            <a:custGeom>
              <a:avLst/>
              <a:gdLst>
                <a:gd name="T0" fmla="*/ 4 w 76"/>
                <a:gd name="T1" fmla="*/ 54 h 63"/>
                <a:gd name="T2" fmla="*/ 8 w 76"/>
                <a:gd name="T3" fmla="*/ 55 h 63"/>
                <a:gd name="T4" fmla="*/ 10 w 76"/>
                <a:gd name="T5" fmla="*/ 57 h 63"/>
                <a:gd name="T6" fmla="*/ 14 w 76"/>
                <a:gd name="T7" fmla="*/ 58 h 63"/>
                <a:gd name="T8" fmla="*/ 12 w 76"/>
                <a:gd name="T9" fmla="*/ 57 h 63"/>
                <a:gd name="T10" fmla="*/ 13 w 76"/>
                <a:gd name="T11" fmla="*/ 55 h 63"/>
                <a:gd name="T12" fmla="*/ 13 w 76"/>
                <a:gd name="T13" fmla="*/ 51 h 63"/>
                <a:gd name="T14" fmla="*/ 13 w 76"/>
                <a:gd name="T15" fmla="*/ 50 h 63"/>
                <a:gd name="T16" fmla="*/ 15 w 76"/>
                <a:gd name="T17" fmla="*/ 48 h 63"/>
                <a:gd name="T18" fmla="*/ 14 w 76"/>
                <a:gd name="T19" fmla="*/ 44 h 63"/>
                <a:gd name="T20" fmla="*/ 15 w 76"/>
                <a:gd name="T21" fmla="*/ 47 h 63"/>
                <a:gd name="T22" fmla="*/ 21 w 76"/>
                <a:gd name="T23" fmla="*/ 42 h 63"/>
                <a:gd name="T24" fmla="*/ 31 w 76"/>
                <a:gd name="T25" fmla="*/ 34 h 63"/>
                <a:gd name="T26" fmla="*/ 35 w 76"/>
                <a:gd name="T27" fmla="*/ 25 h 63"/>
                <a:gd name="T28" fmla="*/ 39 w 76"/>
                <a:gd name="T29" fmla="*/ 30 h 63"/>
                <a:gd name="T30" fmla="*/ 41 w 76"/>
                <a:gd name="T31" fmla="*/ 23 h 63"/>
                <a:gd name="T32" fmla="*/ 45 w 76"/>
                <a:gd name="T33" fmla="*/ 27 h 63"/>
                <a:gd name="T34" fmla="*/ 44 w 76"/>
                <a:gd name="T35" fmla="*/ 21 h 63"/>
                <a:gd name="T36" fmla="*/ 45 w 76"/>
                <a:gd name="T37" fmla="*/ 18 h 63"/>
                <a:gd name="T38" fmla="*/ 47 w 76"/>
                <a:gd name="T39" fmla="*/ 15 h 63"/>
                <a:gd name="T40" fmla="*/ 49 w 76"/>
                <a:gd name="T41" fmla="*/ 13 h 63"/>
                <a:gd name="T42" fmla="*/ 51 w 76"/>
                <a:gd name="T43" fmla="*/ 8 h 63"/>
                <a:gd name="T44" fmla="*/ 54 w 76"/>
                <a:gd name="T45" fmla="*/ 3 h 63"/>
                <a:gd name="T46" fmla="*/ 56 w 76"/>
                <a:gd name="T47" fmla="*/ 3 h 63"/>
                <a:gd name="T48" fmla="*/ 58 w 76"/>
                <a:gd name="T49" fmla="*/ 0 h 63"/>
                <a:gd name="T50" fmla="*/ 60 w 76"/>
                <a:gd name="T51" fmla="*/ 3 h 63"/>
                <a:gd name="T52" fmla="*/ 61 w 76"/>
                <a:gd name="T53" fmla="*/ 4 h 63"/>
                <a:gd name="T54" fmla="*/ 62 w 76"/>
                <a:gd name="T55" fmla="*/ 8 h 63"/>
                <a:gd name="T56" fmla="*/ 64 w 76"/>
                <a:gd name="T57" fmla="*/ 11 h 63"/>
                <a:gd name="T58" fmla="*/ 65 w 76"/>
                <a:gd name="T59" fmla="*/ 13 h 63"/>
                <a:gd name="T60" fmla="*/ 69 w 76"/>
                <a:gd name="T61" fmla="*/ 13 h 63"/>
                <a:gd name="T62" fmla="*/ 71 w 76"/>
                <a:gd name="T63" fmla="*/ 14 h 63"/>
                <a:gd name="T64" fmla="*/ 76 w 76"/>
                <a:gd name="T65" fmla="*/ 17 h 63"/>
                <a:gd name="T66" fmla="*/ 70 w 76"/>
                <a:gd name="T67" fmla="*/ 21 h 63"/>
                <a:gd name="T68" fmla="*/ 67 w 76"/>
                <a:gd name="T69" fmla="*/ 22 h 63"/>
                <a:gd name="T70" fmla="*/ 70 w 76"/>
                <a:gd name="T71" fmla="*/ 25 h 63"/>
                <a:gd name="T72" fmla="*/ 69 w 76"/>
                <a:gd name="T73" fmla="*/ 27 h 63"/>
                <a:gd name="T74" fmla="*/ 63 w 76"/>
                <a:gd name="T75" fmla="*/ 27 h 63"/>
                <a:gd name="T76" fmla="*/ 62 w 76"/>
                <a:gd name="T77" fmla="*/ 29 h 63"/>
                <a:gd name="T78" fmla="*/ 55 w 76"/>
                <a:gd name="T79" fmla="*/ 27 h 63"/>
                <a:gd name="T80" fmla="*/ 52 w 76"/>
                <a:gd name="T81" fmla="*/ 27 h 63"/>
                <a:gd name="T82" fmla="*/ 48 w 76"/>
                <a:gd name="T83" fmla="*/ 29 h 63"/>
                <a:gd name="T84" fmla="*/ 48 w 76"/>
                <a:gd name="T85" fmla="*/ 36 h 63"/>
                <a:gd name="T86" fmla="*/ 45 w 76"/>
                <a:gd name="T87" fmla="*/ 41 h 63"/>
                <a:gd name="T88" fmla="*/ 45 w 76"/>
                <a:gd name="T89" fmla="*/ 46 h 63"/>
                <a:gd name="T90" fmla="*/ 42 w 76"/>
                <a:gd name="T91" fmla="*/ 52 h 63"/>
                <a:gd name="T92" fmla="*/ 39 w 76"/>
                <a:gd name="T93" fmla="*/ 57 h 63"/>
                <a:gd name="T94" fmla="*/ 35 w 76"/>
                <a:gd name="T95" fmla="*/ 57 h 63"/>
                <a:gd name="T96" fmla="*/ 28 w 76"/>
                <a:gd name="T97" fmla="*/ 57 h 63"/>
                <a:gd name="T98" fmla="*/ 22 w 76"/>
                <a:gd name="T99" fmla="*/ 57 h 63"/>
                <a:gd name="T100" fmla="*/ 18 w 76"/>
                <a:gd name="T101" fmla="*/ 62 h 63"/>
                <a:gd name="T102" fmla="*/ 13 w 76"/>
                <a:gd name="T103" fmla="*/ 61 h 63"/>
                <a:gd name="T104" fmla="*/ 7 w 76"/>
                <a:gd name="T105" fmla="*/ 62 h 63"/>
                <a:gd name="T106" fmla="*/ 3 w 76"/>
                <a:gd name="T107" fmla="*/ 57 h 63"/>
                <a:gd name="T108" fmla="*/ 1 w 76"/>
                <a:gd name="T109"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 h="63">
                  <a:moveTo>
                    <a:pt x="1" y="51"/>
                  </a:moveTo>
                  <a:cubicBezTo>
                    <a:pt x="1" y="51"/>
                    <a:pt x="2" y="53"/>
                    <a:pt x="2" y="53"/>
                  </a:cubicBezTo>
                  <a:cubicBezTo>
                    <a:pt x="3" y="54"/>
                    <a:pt x="3" y="54"/>
                    <a:pt x="4" y="54"/>
                  </a:cubicBezTo>
                  <a:cubicBezTo>
                    <a:pt x="4" y="55"/>
                    <a:pt x="5" y="55"/>
                    <a:pt x="6" y="55"/>
                  </a:cubicBezTo>
                  <a:cubicBezTo>
                    <a:pt x="6" y="55"/>
                    <a:pt x="6" y="53"/>
                    <a:pt x="7" y="54"/>
                  </a:cubicBezTo>
                  <a:cubicBezTo>
                    <a:pt x="7" y="54"/>
                    <a:pt x="7" y="55"/>
                    <a:pt x="8" y="55"/>
                  </a:cubicBezTo>
                  <a:cubicBezTo>
                    <a:pt x="8" y="55"/>
                    <a:pt x="8" y="56"/>
                    <a:pt x="8" y="56"/>
                  </a:cubicBezTo>
                  <a:cubicBezTo>
                    <a:pt x="8" y="56"/>
                    <a:pt x="9" y="56"/>
                    <a:pt x="9" y="56"/>
                  </a:cubicBezTo>
                  <a:cubicBezTo>
                    <a:pt x="9" y="57"/>
                    <a:pt x="9" y="58"/>
                    <a:pt x="10" y="57"/>
                  </a:cubicBezTo>
                  <a:cubicBezTo>
                    <a:pt x="10" y="57"/>
                    <a:pt x="11" y="56"/>
                    <a:pt x="11" y="56"/>
                  </a:cubicBezTo>
                  <a:cubicBezTo>
                    <a:pt x="11" y="57"/>
                    <a:pt x="12" y="57"/>
                    <a:pt x="12" y="58"/>
                  </a:cubicBezTo>
                  <a:cubicBezTo>
                    <a:pt x="13" y="58"/>
                    <a:pt x="14" y="58"/>
                    <a:pt x="14" y="58"/>
                  </a:cubicBezTo>
                  <a:cubicBezTo>
                    <a:pt x="15" y="58"/>
                    <a:pt x="15" y="59"/>
                    <a:pt x="15" y="58"/>
                  </a:cubicBezTo>
                  <a:cubicBezTo>
                    <a:pt x="15" y="58"/>
                    <a:pt x="14" y="58"/>
                    <a:pt x="14" y="58"/>
                  </a:cubicBezTo>
                  <a:cubicBezTo>
                    <a:pt x="13" y="58"/>
                    <a:pt x="13" y="58"/>
                    <a:pt x="12" y="57"/>
                  </a:cubicBezTo>
                  <a:cubicBezTo>
                    <a:pt x="11" y="56"/>
                    <a:pt x="12" y="56"/>
                    <a:pt x="12" y="56"/>
                  </a:cubicBezTo>
                  <a:cubicBezTo>
                    <a:pt x="12" y="55"/>
                    <a:pt x="12" y="55"/>
                    <a:pt x="12" y="55"/>
                  </a:cubicBezTo>
                  <a:cubicBezTo>
                    <a:pt x="13" y="55"/>
                    <a:pt x="14" y="55"/>
                    <a:pt x="13" y="55"/>
                  </a:cubicBezTo>
                  <a:cubicBezTo>
                    <a:pt x="13" y="55"/>
                    <a:pt x="13" y="55"/>
                    <a:pt x="13" y="54"/>
                  </a:cubicBezTo>
                  <a:cubicBezTo>
                    <a:pt x="13" y="54"/>
                    <a:pt x="13" y="53"/>
                    <a:pt x="13" y="52"/>
                  </a:cubicBezTo>
                  <a:cubicBezTo>
                    <a:pt x="13" y="52"/>
                    <a:pt x="13" y="51"/>
                    <a:pt x="13" y="51"/>
                  </a:cubicBezTo>
                  <a:cubicBezTo>
                    <a:pt x="13" y="50"/>
                    <a:pt x="14" y="51"/>
                    <a:pt x="14" y="50"/>
                  </a:cubicBezTo>
                  <a:cubicBezTo>
                    <a:pt x="15" y="50"/>
                    <a:pt x="15" y="50"/>
                    <a:pt x="14" y="50"/>
                  </a:cubicBezTo>
                  <a:cubicBezTo>
                    <a:pt x="14" y="50"/>
                    <a:pt x="14" y="50"/>
                    <a:pt x="13" y="50"/>
                  </a:cubicBezTo>
                  <a:cubicBezTo>
                    <a:pt x="13" y="50"/>
                    <a:pt x="13" y="49"/>
                    <a:pt x="13" y="48"/>
                  </a:cubicBezTo>
                  <a:cubicBezTo>
                    <a:pt x="13" y="48"/>
                    <a:pt x="13" y="47"/>
                    <a:pt x="13" y="47"/>
                  </a:cubicBezTo>
                  <a:cubicBezTo>
                    <a:pt x="14" y="47"/>
                    <a:pt x="14" y="47"/>
                    <a:pt x="15" y="48"/>
                  </a:cubicBezTo>
                  <a:cubicBezTo>
                    <a:pt x="15" y="48"/>
                    <a:pt x="15" y="48"/>
                    <a:pt x="15" y="48"/>
                  </a:cubicBezTo>
                  <a:cubicBezTo>
                    <a:pt x="15" y="47"/>
                    <a:pt x="14" y="48"/>
                    <a:pt x="14" y="47"/>
                  </a:cubicBezTo>
                  <a:cubicBezTo>
                    <a:pt x="14" y="46"/>
                    <a:pt x="14" y="45"/>
                    <a:pt x="14" y="44"/>
                  </a:cubicBezTo>
                  <a:cubicBezTo>
                    <a:pt x="14" y="44"/>
                    <a:pt x="14" y="44"/>
                    <a:pt x="14" y="44"/>
                  </a:cubicBezTo>
                  <a:cubicBezTo>
                    <a:pt x="14" y="45"/>
                    <a:pt x="15" y="46"/>
                    <a:pt x="15" y="46"/>
                  </a:cubicBezTo>
                  <a:cubicBezTo>
                    <a:pt x="15" y="47"/>
                    <a:pt x="15" y="47"/>
                    <a:pt x="15" y="47"/>
                  </a:cubicBezTo>
                  <a:cubicBezTo>
                    <a:pt x="15" y="46"/>
                    <a:pt x="14" y="45"/>
                    <a:pt x="15" y="44"/>
                  </a:cubicBezTo>
                  <a:cubicBezTo>
                    <a:pt x="16" y="43"/>
                    <a:pt x="17" y="43"/>
                    <a:pt x="18" y="42"/>
                  </a:cubicBezTo>
                  <a:cubicBezTo>
                    <a:pt x="20" y="42"/>
                    <a:pt x="20" y="42"/>
                    <a:pt x="21" y="42"/>
                  </a:cubicBezTo>
                  <a:cubicBezTo>
                    <a:pt x="23" y="41"/>
                    <a:pt x="25" y="41"/>
                    <a:pt x="26" y="40"/>
                  </a:cubicBezTo>
                  <a:cubicBezTo>
                    <a:pt x="27" y="40"/>
                    <a:pt x="28" y="39"/>
                    <a:pt x="28" y="38"/>
                  </a:cubicBezTo>
                  <a:cubicBezTo>
                    <a:pt x="29" y="37"/>
                    <a:pt x="30" y="34"/>
                    <a:pt x="31" y="34"/>
                  </a:cubicBezTo>
                  <a:cubicBezTo>
                    <a:pt x="31" y="33"/>
                    <a:pt x="32" y="32"/>
                    <a:pt x="33" y="31"/>
                  </a:cubicBezTo>
                  <a:cubicBezTo>
                    <a:pt x="34" y="30"/>
                    <a:pt x="34" y="28"/>
                    <a:pt x="34" y="27"/>
                  </a:cubicBezTo>
                  <a:cubicBezTo>
                    <a:pt x="34" y="26"/>
                    <a:pt x="34" y="25"/>
                    <a:pt x="35" y="25"/>
                  </a:cubicBezTo>
                  <a:cubicBezTo>
                    <a:pt x="35" y="25"/>
                    <a:pt x="36" y="25"/>
                    <a:pt x="36" y="26"/>
                  </a:cubicBezTo>
                  <a:cubicBezTo>
                    <a:pt x="37" y="27"/>
                    <a:pt x="37" y="28"/>
                    <a:pt x="38" y="29"/>
                  </a:cubicBezTo>
                  <a:cubicBezTo>
                    <a:pt x="39" y="29"/>
                    <a:pt x="39" y="30"/>
                    <a:pt x="39" y="30"/>
                  </a:cubicBezTo>
                  <a:cubicBezTo>
                    <a:pt x="40" y="31"/>
                    <a:pt x="40" y="31"/>
                    <a:pt x="40" y="30"/>
                  </a:cubicBezTo>
                  <a:cubicBezTo>
                    <a:pt x="41" y="28"/>
                    <a:pt x="41" y="27"/>
                    <a:pt x="41" y="26"/>
                  </a:cubicBezTo>
                  <a:cubicBezTo>
                    <a:pt x="41" y="25"/>
                    <a:pt x="41" y="23"/>
                    <a:pt x="41" y="23"/>
                  </a:cubicBezTo>
                  <a:cubicBezTo>
                    <a:pt x="41" y="22"/>
                    <a:pt x="42" y="22"/>
                    <a:pt x="42" y="23"/>
                  </a:cubicBezTo>
                  <a:cubicBezTo>
                    <a:pt x="42" y="23"/>
                    <a:pt x="43" y="25"/>
                    <a:pt x="43" y="26"/>
                  </a:cubicBezTo>
                  <a:cubicBezTo>
                    <a:pt x="44" y="27"/>
                    <a:pt x="45" y="28"/>
                    <a:pt x="45" y="27"/>
                  </a:cubicBezTo>
                  <a:cubicBezTo>
                    <a:pt x="45" y="27"/>
                    <a:pt x="44" y="25"/>
                    <a:pt x="44" y="24"/>
                  </a:cubicBezTo>
                  <a:cubicBezTo>
                    <a:pt x="44" y="23"/>
                    <a:pt x="44" y="22"/>
                    <a:pt x="44" y="22"/>
                  </a:cubicBezTo>
                  <a:cubicBezTo>
                    <a:pt x="44" y="21"/>
                    <a:pt x="44" y="21"/>
                    <a:pt x="44" y="21"/>
                  </a:cubicBezTo>
                  <a:cubicBezTo>
                    <a:pt x="44" y="22"/>
                    <a:pt x="45" y="22"/>
                    <a:pt x="45" y="21"/>
                  </a:cubicBezTo>
                  <a:cubicBezTo>
                    <a:pt x="46" y="20"/>
                    <a:pt x="47" y="20"/>
                    <a:pt x="47" y="19"/>
                  </a:cubicBezTo>
                  <a:cubicBezTo>
                    <a:pt x="46" y="18"/>
                    <a:pt x="46" y="19"/>
                    <a:pt x="45" y="18"/>
                  </a:cubicBezTo>
                  <a:cubicBezTo>
                    <a:pt x="45" y="18"/>
                    <a:pt x="45" y="18"/>
                    <a:pt x="45" y="17"/>
                  </a:cubicBezTo>
                  <a:cubicBezTo>
                    <a:pt x="45" y="16"/>
                    <a:pt x="45" y="16"/>
                    <a:pt x="46" y="15"/>
                  </a:cubicBezTo>
                  <a:cubicBezTo>
                    <a:pt x="46" y="15"/>
                    <a:pt x="47" y="14"/>
                    <a:pt x="47" y="15"/>
                  </a:cubicBezTo>
                  <a:cubicBezTo>
                    <a:pt x="47" y="15"/>
                    <a:pt x="46" y="15"/>
                    <a:pt x="47" y="15"/>
                  </a:cubicBezTo>
                  <a:cubicBezTo>
                    <a:pt x="47" y="15"/>
                    <a:pt x="48" y="15"/>
                    <a:pt x="48" y="15"/>
                  </a:cubicBezTo>
                  <a:cubicBezTo>
                    <a:pt x="49" y="14"/>
                    <a:pt x="49" y="13"/>
                    <a:pt x="49" y="13"/>
                  </a:cubicBezTo>
                  <a:cubicBezTo>
                    <a:pt x="49" y="12"/>
                    <a:pt x="50" y="13"/>
                    <a:pt x="50" y="11"/>
                  </a:cubicBezTo>
                  <a:cubicBezTo>
                    <a:pt x="50" y="10"/>
                    <a:pt x="50" y="10"/>
                    <a:pt x="51" y="9"/>
                  </a:cubicBezTo>
                  <a:cubicBezTo>
                    <a:pt x="51" y="8"/>
                    <a:pt x="51" y="8"/>
                    <a:pt x="51" y="8"/>
                  </a:cubicBezTo>
                  <a:cubicBezTo>
                    <a:pt x="52" y="8"/>
                    <a:pt x="52" y="8"/>
                    <a:pt x="52" y="7"/>
                  </a:cubicBezTo>
                  <a:cubicBezTo>
                    <a:pt x="52" y="6"/>
                    <a:pt x="52" y="6"/>
                    <a:pt x="53" y="6"/>
                  </a:cubicBezTo>
                  <a:cubicBezTo>
                    <a:pt x="53" y="5"/>
                    <a:pt x="54" y="4"/>
                    <a:pt x="54" y="3"/>
                  </a:cubicBezTo>
                  <a:cubicBezTo>
                    <a:pt x="54" y="2"/>
                    <a:pt x="55" y="1"/>
                    <a:pt x="55" y="0"/>
                  </a:cubicBezTo>
                  <a:cubicBezTo>
                    <a:pt x="55" y="0"/>
                    <a:pt x="56" y="0"/>
                    <a:pt x="56" y="1"/>
                  </a:cubicBezTo>
                  <a:cubicBezTo>
                    <a:pt x="56" y="2"/>
                    <a:pt x="56" y="3"/>
                    <a:pt x="56" y="3"/>
                  </a:cubicBezTo>
                  <a:cubicBezTo>
                    <a:pt x="56" y="4"/>
                    <a:pt x="56" y="4"/>
                    <a:pt x="56" y="4"/>
                  </a:cubicBezTo>
                  <a:cubicBezTo>
                    <a:pt x="57" y="3"/>
                    <a:pt x="57" y="3"/>
                    <a:pt x="57" y="2"/>
                  </a:cubicBezTo>
                  <a:cubicBezTo>
                    <a:pt x="57" y="1"/>
                    <a:pt x="57" y="0"/>
                    <a:pt x="58" y="0"/>
                  </a:cubicBezTo>
                  <a:cubicBezTo>
                    <a:pt x="58" y="0"/>
                    <a:pt x="59" y="0"/>
                    <a:pt x="59" y="1"/>
                  </a:cubicBezTo>
                  <a:cubicBezTo>
                    <a:pt x="59" y="2"/>
                    <a:pt x="59" y="2"/>
                    <a:pt x="59" y="3"/>
                  </a:cubicBezTo>
                  <a:cubicBezTo>
                    <a:pt x="59" y="4"/>
                    <a:pt x="60" y="3"/>
                    <a:pt x="60" y="3"/>
                  </a:cubicBezTo>
                  <a:cubicBezTo>
                    <a:pt x="60" y="3"/>
                    <a:pt x="60" y="3"/>
                    <a:pt x="60" y="4"/>
                  </a:cubicBezTo>
                  <a:cubicBezTo>
                    <a:pt x="60" y="4"/>
                    <a:pt x="60" y="5"/>
                    <a:pt x="60" y="5"/>
                  </a:cubicBezTo>
                  <a:cubicBezTo>
                    <a:pt x="61" y="5"/>
                    <a:pt x="61" y="4"/>
                    <a:pt x="61" y="4"/>
                  </a:cubicBezTo>
                  <a:cubicBezTo>
                    <a:pt x="62" y="4"/>
                    <a:pt x="62" y="5"/>
                    <a:pt x="62" y="5"/>
                  </a:cubicBezTo>
                  <a:cubicBezTo>
                    <a:pt x="63" y="5"/>
                    <a:pt x="63" y="7"/>
                    <a:pt x="63" y="7"/>
                  </a:cubicBezTo>
                  <a:cubicBezTo>
                    <a:pt x="63" y="8"/>
                    <a:pt x="62" y="8"/>
                    <a:pt x="62" y="8"/>
                  </a:cubicBezTo>
                  <a:cubicBezTo>
                    <a:pt x="62" y="9"/>
                    <a:pt x="63" y="10"/>
                    <a:pt x="63" y="11"/>
                  </a:cubicBezTo>
                  <a:cubicBezTo>
                    <a:pt x="62" y="11"/>
                    <a:pt x="61" y="12"/>
                    <a:pt x="62" y="12"/>
                  </a:cubicBezTo>
                  <a:cubicBezTo>
                    <a:pt x="62" y="12"/>
                    <a:pt x="63" y="11"/>
                    <a:pt x="64" y="11"/>
                  </a:cubicBezTo>
                  <a:cubicBezTo>
                    <a:pt x="64" y="10"/>
                    <a:pt x="65" y="9"/>
                    <a:pt x="65" y="10"/>
                  </a:cubicBezTo>
                  <a:cubicBezTo>
                    <a:pt x="66" y="10"/>
                    <a:pt x="67" y="11"/>
                    <a:pt x="66" y="12"/>
                  </a:cubicBezTo>
                  <a:cubicBezTo>
                    <a:pt x="66" y="12"/>
                    <a:pt x="65" y="12"/>
                    <a:pt x="65" y="13"/>
                  </a:cubicBezTo>
                  <a:cubicBezTo>
                    <a:pt x="65" y="13"/>
                    <a:pt x="66" y="14"/>
                    <a:pt x="66" y="13"/>
                  </a:cubicBezTo>
                  <a:cubicBezTo>
                    <a:pt x="67" y="13"/>
                    <a:pt x="67" y="11"/>
                    <a:pt x="67" y="12"/>
                  </a:cubicBezTo>
                  <a:cubicBezTo>
                    <a:pt x="68" y="12"/>
                    <a:pt x="69" y="12"/>
                    <a:pt x="69" y="13"/>
                  </a:cubicBezTo>
                  <a:cubicBezTo>
                    <a:pt x="70" y="13"/>
                    <a:pt x="70" y="13"/>
                    <a:pt x="70" y="14"/>
                  </a:cubicBezTo>
                  <a:cubicBezTo>
                    <a:pt x="70" y="14"/>
                    <a:pt x="70" y="15"/>
                    <a:pt x="70" y="14"/>
                  </a:cubicBezTo>
                  <a:cubicBezTo>
                    <a:pt x="71" y="14"/>
                    <a:pt x="71" y="14"/>
                    <a:pt x="71" y="14"/>
                  </a:cubicBezTo>
                  <a:cubicBezTo>
                    <a:pt x="71" y="15"/>
                    <a:pt x="72" y="16"/>
                    <a:pt x="73" y="16"/>
                  </a:cubicBezTo>
                  <a:cubicBezTo>
                    <a:pt x="73" y="16"/>
                    <a:pt x="74" y="16"/>
                    <a:pt x="74" y="16"/>
                  </a:cubicBezTo>
                  <a:cubicBezTo>
                    <a:pt x="75" y="16"/>
                    <a:pt x="76" y="16"/>
                    <a:pt x="76" y="17"/>
                  </a:cubicBezTo>
                  <a:cubicBezTo>
                    <a:pt x="76" y="18"/>
                    <a:pt x="76" y="19"/>
                    <a:pt x="75" y="19"/>
                  </a:cubicBezTo>
                  <a:cubicBezTo>
                    <a:pt x="74" y="20"/>
                    <a:pt x="73" y="20"/>
                    <a:pt x="72" y="21"/>
                  </a:cubicBezTo>
                  <a:cubicBezTo>
                    <a:pt x="71" y="21"/>
                    <a:pt x="71" y="22"/>
                    <a:pt x="70" y="21"/>
                  </a:cubicBezTo>
                  <a:cubicBezTo>
                    <a:pt x="69" y="21"/>
                    <a:pt x="69" y="21"/>
                    <a:pt x="69" y="20"/>
                  </a:cubicBezTo>
                  <a:cubicBezTo>
                    <a:pt x="69" y="20"/>
                    <a:pt x="68" y="20"/>
                    <a:pt x="68" y="21"/>
                  </a:cubicBezTo>
                  <a:cubicBezTo>
                    <a:pt x="67" y="21"/>
                    <a:pt x="67" y="21"/>
                    <a:pt x="67" y="22"/>
                  </a:cubicBezTo>
                  <a:cubicBezTo>
                    <a:pt x="67" y="23"/>
                    <a:pt x="67" y="23"/>
                    <a:pt x="68" y="24"/>
                  </a:cubicBezTo>
                  <a:cubicBezTo>
                    <a:pt x="69" y="24"/>
                    <a:pt x="69" y="24"/>
                    <a:pt x="70" y="24"/>
                  </a:cubicBezTo>
                  <a:cubicBezTo>
                    <a:pt x="70" y="24"/>
                    <a:pt x="70" y="24"/>
                    <a:pt x="70" y="25"/>
                  </a:cubicBezTo>
                  <a:cubicBezTo>
                    <a:pt x="69" y="25"/>
                    <a:pt x="70" y="26"/>
                    <a:pt x="70" y="26"/>
                  </a:cubicBezTo>
                  <a:cubicBezTo>
                    <a:pt x="71" y="26"/>
                    <a:pt x="71" y="26"/>
                    <a:pt x="71" y="26"/>
                  </a:cubicBezTo>
                  <a:cubicBezTo>
                    <a:pt x="71" y="27"/>
                    <a:pt x="70" y="27"/>
                    <a:pt x="69" y="27"/>
                  </a:cubicBezTo>
                  <a:cubicBezTo>
                    <a:pt x="68" y="28"/>
                    <a:pt x="68" y="28"/>
                    <a:pt x="67" y="28"/>
                  </a:cubicBezTo>
                  <a:cubicBezTo>
                    <a:pt x="66" y="28"/>
                    <a:pt x="66" y="29"/>
                    <a:pt x="65" y="28"/>
                  </a:cubicBezTo>
                  <a:cubicBezTo>
                    <a:pt x="65" y="28"/>
                    <a:pt x="64" y="27"/>
                    <a:pt x="63" y="27"/>
                  </a:cubicBezTo>
                  <a:cubicBezTo>
                    <a:pt x="63" y="26"/>
                    <a:pt x="63" y="26"/>
                    <a:pt x="63" y="27"/>
                  </a:cubicBezTo>
                  <a:cubicBezTo>
                    <a:pt x="63" y="28"/>
                    <a:pt x="63" y="29"/>
                    <a:pt x="63" y="29"/>
                  </a:cubicBezTo>
                  <a:cubicBezTo>
                    <a:pt x="62" y="29"/>
                    <a:pt x="62" y="29"/>
                    <a:pt x="62" y="29"/>
                  </a:cubicBezTo>
                  <a:cubicBezTo>
                    <a:pt x="62" y="29"/>
                    <a:pt x="60" y="28"/>
                    <a:pt x="60" y="28"/>
                  </a:cubicBezTo>
                  <a:cubicBezTo>
                    <a:pt x="59" y="27"/>
                    <a:pt x="57" y="28"/>
                    <a:pt x="56" y="27"/>
                  </a:cubicBezTo>
                  <a:cubicBezTo>
                    <a:pt x="55" y="27"/>
                    <a:pt x="55" y="26"/>
                    <a:pt x="55" y="27"/>
                  </a:cubicBezTo>
                  <a:cubicBezTo>
                    <a:pt x="55" y="27"/>
                    <a:pt x="54" y="29"/>
                    <a:pt x="54" y="28"/>
                  </a:cubicBezTo>
                  <a:cubicBezTo>
                    <a:pt x="54" y="27"/>
                    <a:pt x="53" y="27"/>
                    <a:pt x="53" y="27"/>
                  </a:cubicBezTo>
                  <a:cubicBezTo>
                    <a:pt x="53" y="28"/>
                    <a:pt x="52" y="27"/>
                    <a:pt x="52" y="27"/>
                  </a:cubicBezTo>
                  <a:cubicBezTo>
                    <a:pt x="51" y="27"/>
                    <a:pt x="51" y="28"/>
                    <a:pt x="51" y="28"/>
                  </a:cubicBezTo>
                  <a:cubicBezTo>
                    <a:pt x="49" y="27"/>
                    <a:pt x="49" y="27"/>
                    <a:pt x="49" y="27"/>
                  </a:cubicBezTo>
                  <a:cubicBezTo>
                    <a:pt x="49" y="27"/>
                    <a:pt x="49" y="28"/>
                    <a:pt x="48" y="29"/>
                  </a:cubicBezTo>
                  <a:cubicBezTo>
                    <a:pt x="48" y="30"/>
                    <a:pt x="48" y="30"/>
                    <a:pt x="48" y="31"/>
                  </a:cubicBezTo>
                  <a:cubicBezTo>
                    <a:pt x="47" y="32"/>
                    <a:pt x="47" y="33"/>
                    <a:pt x="47" y="34"/>
                  </a:cubicBezTo>
                  <a:cubicBezTo>
                    <a:pt x="47" y="35"/>
                    <a:pt x="48" y="36"/>
                    <a:pt x="48" y="36"/>
                  </a:cubicBezTo>
                  <a:cubicBezTo>
                    <a:pt x="48" y="37"/>
                    <a:pt x="47" y="37"/>
                    <a:pt x="47" y="38"/>
                  </a:cubicBezTo>
                  <a:cubicBezTo>
                    <a:pt x="47" y="39"/>
                    <a:pt x="47" y="40"/>
                    <a:pt x="46" y="41"/>
                  </a:cubicBezTo>
                  <a:cubicBezTo>
                    <a:pt x="46" y="41"/>
                    <a:pt x="46" y="41"/>
                    <a:pt x="45" y="41"/>
                  </a:cubicBezTo>
                  <a:cubicBezTo>
                    <a:pt x="45" y="41"/>
                    <a:pt x="44" y="42"/>
                    <a:pt x="44" y="43"/>
                  </a:cubicBezTo>
                  <a:cubicBezTo>
                    <a:pt x="44" y="43"/>
                    <a:pt x="44" y="44"/>
                    <a:pt x="44" y="45"/>
                  </a:cubicBezTo>
                  <a:cubicBezTo>
                    <a:pt x="44" y="45"/>
                    <a:pt x="45" y="46"/>
                    <a:pt x="45" y="46"/>
                  </a:cubicBezTo>
                  <a:cubicBezTo>
                    <a:pt x="45" y="46"/>
                    <a:pt x="44" y="47"/>
                    <a:pt x="43" y="48"/>
                  </a:cubicBezTo>
                  <a:cubicBezTo>
                    <a:pt x="42" y="48"/>
                    <a:pt x="41" y="49"/>
                    <a:pt x="41" y="50"/>
                  </a:cubicBezTo>
                  <a:cubicBezTo>
                    <a:pt x="41" y="50"/>
                    <a:pt x="42" y="51"/>
                    <a:pt x="42" y="52"/>
                  </a:cubicBezTo>
                  <a:cubicBezTo>
                    <a:pt x="41" y="53"/>
                    <a:pt x="41" y="54"/>
                    <a:pt x="41" y="55"/>
                  </a:cubicBezTo>
                  <a:cubicBezTo>
                    <a:pt x="40" y="56"/>
                    <a:pt x="40" y="56"/>
                    <a:pt x="40" y="57"/>
                  </a:cubicBezTo>
                  <a:cubicBezTo>
                    <a:pt x="40" y="57"/>
                    <a:pt x="40" y="58"/>
                    <a:pt x="39" y="57"/>
                  </a:cubicBezTo>
                  <a:cubicBezTo>
                    <a:pt x="39" y="57"/>
                    <a:pt x="39" y="57"/>
                    <a:pt x="38" y="57"/>
                  </a:cubicBezTo>
                  <a:cubicBezTo>
                    <a:pt x="37" y="57"/>
                    <a:pt x="37" y="57"/>
                    <a:pt x="36" y="57"/>
                  </a:cubicBezTo>
                  <a:cubicBezTo>
                    <a:pt x="36" y="57"/>
                    <a:pt x="36" y="57"/>
                    <a:pt x="35" y="57"/>
                  </a:cubicBezTo>
                  <a:cubicBezTo>
                    <a:pt x="34" y="58"/>
                    <a:pt x="34" y="59"/>
                    <a:pt x="33" y="59"/>
                  </a:cubicBezTo>
                  <a:cubicBezTo>
                    <a:pt x="31" y="59"/>
                    <a:pt x="31" y="59"/>
                    <a:pt x="30" y="58"/>
                  </a:cubicBezTo>
                  <a:cubicBezTo>
                    <a:pt x="30" y="58"/>
                    <a:pt x="29" y="58"/>
                    <a:pt x="28" y="57"/>
                  </a:cubicBezTo>
                  <a:cubicBezTo>
                    <a:pt x="27" y="57"/>
                    <a:pt x="28" y="56"/>
                    <a:pt x="27" y="56"/>
                  </a:cubicBezTo>
                  <a:cubicBezTo>
                    <a:pt x="26" y="56"/>
                    <a:pt x="25" y="56"/>
                    <a:pt x="25" y="56"/>
                  </a:cubicBezTo>
                  <a:cubicBezTo>
                    <a:pt x="24" y="56"/>
                    <a:pt x="22" y="56"/>
                    <a:pt x="22" y="57"/>
                  </a:cubicBezTo>
                  <a:cubicBezTo>
                    <a:pt x="21" y="58"/>
                    <a:pt x="21" y="58"/>
                    <a:pt x="21" y="59"/>
                  </a:cubicBezTo>
                  <a:cubicBezTo>
                    <a:pt x="20" y="60"/>
                    <a:pt x="20" y="60"/>
                    <a:pt x="20" y="60"/>
                  </a:cubicBezTo>
                  <a:cubicBezTo>
                    <a:pt x="20" y="60"/>
                    <a:pt x="19" y="62"/>
                    <a:pt x="18" y="62"/>
                  </a:cubicBezTo>
                  <a:cubicBezTo>
                    <a:pt x="18" y="62"/>
                    <a:pt x="17" y="61"/>
                    <a:pt x="17" y="62"/>
                  </a:cubicBezTo>
                  <a:cubicBezTo>
                    <a:pt x="16" y="62"/>
                    <a:pt x="16" y="62"/>
                    <a:pt x="15" y="62"/>
                  </a:cubicBezTo>
                  <a:cubicBezTo>
                    <a:pt x="15" y="61"/>
                    <a:pt x="15" y="61"/>
                    <a:pt x="13" y="61"/>
                  </a:cubicBezTo>
                  <a:cubicBezTo>
                    <a:pt x="12" y="61"/>
                    <a:pt x="11" y="61"/>
                    <a:pt x="11" y="62"/>
                  </a:cubicBezTo>
                  <a:cubicBezTo>
                    <a:pt x="10" y="62"/>
                    <a:pt x="9" y="63"/>
                    <a:pt x="9" y="63"/>
                  </a:cubicBezTo>
                  <a:cubicBezTo>
                    <a:pt x="8" y="63"/>
                    <a:pt x="8" y="63"/>
                    <a:pt x="7" y="62"/>
                  </a:cubicBezTo>
                  <a:cubicBezTo>
                    <a:pt x="7" y="61"/>
                    <a:pt x="6" y="60"/>
                    <a:pt x="5" y="60"/>
                  </a:cubicBezTo>
                  <a:cubicBezTo>
                    <a:pt x="5" y="60"/>
                    <a:pt x="4" y="60"/>
                    <a:pt x="4" y="59"/>
                  </a:cubicBezTo>
                  <a:cubicBezTo>
                    <a:pt x="4" y="58"/>
                    <a:pt x="4" y="58"/>
                    <a:pt x="3" y="57"/>
                  </a:cubicBezTo>
                  <a:cubicBezTo>
                    <a:pt x="2" y="57"/>
                    <a:pt x="2" y="56"/>
                    <a:pt x="2" y="55"/>
                  </a:cubicBezTo>
                  <a:cubicBezTo>
                    <a:pt x="1" y="55"/>
                    <a:pt x="1" y="54"/>
                    <a:pt x="0" y="53"/>
                  </a:cubicBezTo>
                  <a:cubicBezTo>
                    <a:pt x="0" y="52"/>
                    <a:pt x="0" y="52"/>
                    <a:pt x="1" y="51"/>
                  </a:cubicBezTo>
                  <a:cubicBezTo>
                    <a:pt x="1" y="51"/>
                    <a:pt x="1" y="51"/>
                    <a:pt x="1" y="51"/>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62" name="Freeform 1044">
              <a:extLst>
                <a:ext uri="{FF2B5EF4-FFF2-40B4-BE49-F238E27FC236}">
                  <a16:creationId xmlns:a16="http://schemas.microsoft.com/office/drawing/2014/main" id="{B82E4BF9-45E9-4164-B324-FA3958A201CE}"/>
                </a:ext>
              </a:extLst>
            </p:cNvPr>
            <p:cNvSpPr>
              <a:spLocks/>
            </p:cNvSpPr>
            <p:nvPr/>
          </p:nvSpPr>
          <p:spPr bwMode="gray">
            <a:xfrm>
              <a:off x="10037235" y="4078489"/>
              <a:ext cx="207006" cy="230007"/>
            </a:xfrm>
            <a:custGeom>
              <a:avLst/>
              <a:gdLst>
                <a:gd name="T0" fmla="*/ 68 w 80"/>
                <a:gd name="T1" fmla="*/ 5 h 89"/>
                <a:gd name="T2" fmla="*/ 69 w 80"/>
                <a:gd name="T3" fmla="*/ 8 h 89"/>
                <a:gd name="T4" fmla="*/ 67 w 80"/>
                <a:gd name="T5" fmla="*/ 8 h 89"/>
                <a:gd name="T6" fmla="*/ 65 w 80"/>
                <a:gd name="T7" fmla="*/ 10 h 89"/>
                <a:gd name="T8" fmla="*/ 66 w 80"/>
                <a:gd name="T9" fmla="*/ 13 h 89"/>
                <a:gd name="T10" fmla="*/ 68 w 80"/>
                <a:gd name="T11" fmla="*/ 16 h 89"/>
                <a:gd name="T12" fmla="*/ 71 w 80"/>
                <a:gd name="T13" fmla="*/ 20 h 89"/>
                <a:gd name="T14" fmla="*/ 70 w 80"/>
                <a:gd name="T15" fmla="*/ 26 h 89"/>
                <a:gd name="T16" fmla="*/ 75 w 80"/>
                <a:gd name="T17" fmla="*/ 31 h 89"/>
                <a:gd name="T18" fmla="*/ 79 w 80"/>
                <a:gd name="T19" fmla="*/ 37 h 89"/>
                <a:gd name="T20" fmla="*/ 74 w 80"/>
                <a:gd name="T21" fmla="*/ 38 h 89"/>
                <a:gd name="T22" fmla="*/ 71 w 80"/>
                <a:gd name="T23" fmla="*/ 38 h 89"/>
                <a:gd name="T24" fmla="*/ 68 w 80"/>
                <a:gd name="T25" fmla="*/ 47 h 89"/>
                <a:gd name="T26" fmla="*/ 69 w 80"/>
                <a:gd name="T27" fmla="*/ 51 h 89"/>
                <a:gd name="T28" fmla="*/ 68 w 80"/>
                <a:gd name="T29" fmla="*/ 55 h 89"/>
                <a:gd name="T30" fmla="*/ 63 w 80"/>
                <a:gd name="T31" fmla="*/ 59 h 89"/>
                <a:gd name="T32" fmla="*/ 62 w 80"/>
                <a:gd name="T33" fmla="*/ 60 h 89"/>
                <a:gd name="T34" fmla="*/ 58 w 80"/>
                <a:gd name="T35" fmla="*/ 65 h 89"/>
                <a:gd name="T36" fmla="*/ 60 w 80"/>
                <a:gd name="T37" fmla="*/ 69 h 89"/>
                <a:gd name="T38" fmla="*/ 59 w 80"/>
                <a:gd name="T39" fmla="*/ 73 h 89"/>
                <a:gd name="T40" fmla="*/ 57 w 80"/>
                <a:gd name="T41" fmla="*/ 78 h 89"/>
                <a:gd name="T42" fmla="*/ 54 w 80"/>
                <a:gd name="T43" fmla="*/ 84 h 89"/>
                <a:gd name="T44" fmla="*/ 44 w 80"/>
                <a:gd name="T45" fmla="*/ 84 h 89"/>
                <a:gd name="T46" fmla="*/ 42 w 80"/>
                <a:gd name="T47" fmla="*/ 81 h 89"/>
                <a:gd name="T48" fmla="*/ 41 w 80"/>
                <a:gd name="T49" fmla="*/ 79 h 89"/>
                <a:gd name="T50" fmla="*/ 37 w 80"/>
                <a:gd name="T51" fmla="*/ 79 h 89"/>
                <a:gd name="T52" fmla="*/ 33 w 80"/>
                <a:gd name="T53" fmla="*/ 77 h 89"/>
                <a:gd name="T54" fmla="*/ 30 w 80"/>
                <a:gd name="T55" fmla="*/ 80 h 89"/>
                <a:gd name="T56" fmla="*/ 23 w 80"/>
                <a:gd name="T57" fmla="*/ 81 h 89"/>
                <a:gd name="T58" fmla="*/ 21 w 80"/>
                <a:gd name="T59" fmla="*/ 77 h 89"/>
                <a:gd name="T60" fmla="*/ 15 w 80"/>
                <a:gd name="T61" fmla="*/ 77 h 89"/>
                <a:gd name="T62" fmla="*/ 13 w 80"/>
                <a:gd name="T63" fmla="*/ 75 h 89"/>
                <a:gd name="T64" fmla="*/ 10 w 80"/>
                <a:gd name="T65" fmla="*/ 68 h 89"/>
                <a:gd name="T66" fmla="*/ 9 w 80"/>
                <a:gd name="T67" fmla="*/ 58 h 89"/>
                <a:gd name="T68" fmla="*/ 6 w 80"/>
                <a:gd name="T69" fmla="*/ 55 h 89"/>
                <a:gd name="T70" fmla="*/ 5 w 80"/>
                <a:gd name="T71" fmla="*/ 53 h 89"/>
                <a:gd name="T72" fmla="*/ 3 w 80"/>
                <a:gd name="T73" fmla="*/ 48 h 89"/>
                <a:gd name="T74" fmla="*/ 1 w 80"/>
                <a:gd name="T75" fmla="*/ 41 h 89"/>
                <a:gd name="T76" fmla="*/ 1 w 80"/>
                <a:gd name="T77" fmla="*/ 35 h 89"/>
                <a:gd name="T78" fmla="*/ 1 w 80"/>
                <a:gd name="T79" fmla="*/ 33 h 89"/>
                <a:gd name="T80" fmla="*/ 4 w 80"/>
                <a:gd name="T81" fmla="*/ 26 h 89"/>
                <a:gd name="T82" fmla="*/ 8 w 80"/>
                <a:gd name="T83" fmla="*/ 31 h 89"/>
                <a:gd name="T84" fmla="*/ 14 w 80"/>
                <a:gd name="T85" fmla="*/ 37 h 89"/>
                <a:gd name="T86" fmla="*/ 22 w 80"/>
                <a:gd name="T87" fmla="*/ 36 h 89"/>
                <a:gd name="T88" fmla="*/ 27 w 80"/>
                <a:gd name="T89" fmla="*/ 31 h 89"/>
                <a:gd name="T90" fmla="*/ 35 w 80"/>
                <a:gd name="T91" fmla="*/ 32 h 89"/>
                <a:gd name="T92" fmla="*/ 43 w 80"/>
                <a:gd name="T93" fmla="*/ 31 h 89"/>
                <a:gd name="T94" fmla="*/ 47 w 80"/>
                <a:gd name="T95" fmla="*/ 26 h 89"/>
                <a:gd name="T96" fmla="*/ 49 w 80"/>
                <a:gd name="T97" fmla="*/ 19 h 89"/>
                <a:gd name="T98" fmla="*/ 52 w 80"/>
                <a:gd name="T99" fmla="*/ 12 h 89"/>
                <a:gd name="T100" fmla="*/ 53 w 80"/>
                <a:gd name="T101" fmla="*/ 3 h 89"/>
                <a:gd name="T102" fmla="*/ 58 w 80"/>
                <a:gd name="T103" fmla="*/ 1 h 89"/>
                <a:gd name="T104" fmla="*/ 65 w 80"/>
                <a:gd name="T105" fmla="*/ 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9">
                  <a:moveTo>
                    <a:pt x="67" y="3"/>
                  </a:moveTo>
                  <a:cubicBezTo>
                    <a:pt x="67" y="3"/>
                    <a:pt x="67" y="4"/>
                    <a:pt x="67" y="4"/>
                  </a:cubicBezTo>
                  <a:cubicBezTo>
                    <a:pt x="67" y="4"/>
                    <a:pt x="66" y="4"/>
                    <a:pt x="67" y="4"/>
                  </a:cubicBezTo>
                  <a:cubicBezTo>
                    <a:pt x="67" y="5"/>
                    <a:pt x="67" y="5"/>
                    <a:pt x="68" y="5"/>
                  </a:cubicBezTo>
                  <a:cubicBezTo>
                    <a:pt x="68" y="5"/>
                    <a:pt x="69" y="5"/>
                    <a:pt x="68" y="6"/>
                  </a:cubicBezTo>
                  <a:cubicBezTo>
                    <a:pt x="68" y="6"/>
                    <a:pt x="67" y="6"/>
                    <a:pt x="68" y="6"/>
                  </a:cubicBezTo>
                  <a:cubicBezTo>
                    <a:pt x="69" y="7"/>
                    <a:pt x="69" y="6"/>
                    <a:pt x="69" y="7"/>
                  </a:cubicBezTo>
                  <a:cubicBezTo>
                    <a:pt x="69" y="7"/>
                    <a:pt x="69" y="8"/>
                    <a:pt x="69" y="8"/>
                  </a:cubicBezTo>
                  <a:cubicBezTo>
                    <a:pt x="70" y="8"/>
                    <a:pt x="69" y="9"/>
                    <a:pt x="69" y="9"/>
                  </a:cubicBezTo>
                  <a:cubicBezTo>
                    <a:pt x="68" y="9"/>
                    <a:pt x="68" y="9"/>
                    <a:pt x="68" y="8"/>
                  </a:cubicBezTo>
                  <a:cubicBezTo>
                    <a:pt x="67" y="8"/>
                    <a:pt x="67" y="7"/>
                    <a:pt x="67" y="7"/>
                  </a:cubicBezTo>
                  <a:cubicBezTo>
                    <a:pt x="67" y="8"/>
                    <a:pt x="67" y="8"/>
                    <a:pt x="67" y="8"/>
                  </a:cubicBezTo>
                  <a:cubicBezTo>
                    <a:pt x="67" y="9"/>
                    <a:pt x="67" y="9"/>
                    <a:pt x="67" y="9"/>
                  </a:cubicBezTo>
                  <a:cubicBezTo>
                    <a:pt x="67" y="9"/>
                    <a:pt x="66" y="9"/>
                    <a:pt x="65" y="9"/>
                  </a:cubicBezTo>
                  <a:cubicBezTo>
                    <a:pt x="65" y="9"/>
                    <a:pt x="64" y="9"/>
                    <a:pt x="64" y="9"/>
                  </a:cubicBezTo>
                  <a:cubicBezTo>
                    <a:pt x="65" y="9"/>
                    <a:pt x="65" y="9"/>
                    <a:pt x="65" y="10"/>
                  </a:cubicBezTo>
                  <a:cubicBezTo>
                    <a:pt x="66" y="10"/>
                    <a:pt x="65" y="11"/>
                    <a:pt x="66" y="11"/>
                  </a:cubicBezTo>
                  <a:cubicBezTo>
                    <a:pt x="67" y="11"/>
                    <a:pt x="67" y="11"/>
                    <a:pt x="67" y="11"/>
                  </a:cubicBezTo>
                  <a:cubicBezTo>
                    <a:pt x="67" y="12"/>
                    <a:pt x="67" y="12"/>
                    <a:pt x="67" y="12"/>
                  </a:cubicBezTo>
                  <a:cubicBezTo>
                    <a:pt x="66" y="13"/>
                    <a:pt x="65" y="13"/>
                    <a:pt x="66" y="13"/>
                  </a:cubicBezTo>
                  <a:cubicBezTo>
                    <a:pt x="66" y="13"/>
                    <a:pt x="67" y="14"/>
                    <a:pt x="67" y="14"/>
                  </a:cubicBezTo>
                  <a:cubicBezTo>
                    <a:pt x="68" y="14"/>
                    <a:pt x="69" y="14"/>
                    <a:pt x="68" y="15"/>
                  </a:cubicBezTo>
                  <a:cubicBezTo>
                    <a:pt x="68" y="16"/>
                    <a:pt x="68" y="16"/>
                    <a:pt x="68" y="16"/>
                  </a:cubicBezTo>
                  <a:cubicBezTo>
                    <a:pt x="68" y="16"/>
                    <a:pt x="68" y="16"/>
                    <a:pt x="68" y="16"/>
                  </a:cubicBezTo>
                  <a:cubicBezTo>
                    <a:pt x="69" y="16"/>
                    <a:pt x="69" y="16"/>
                    <a:pt x="69" y="17"/>
                  </a:cubicBezTo>
                  <a:cubicBezTo>
                    <a:pt x="69" y="17"/>
                    <a:pt x="69" y="18"/>
                    <a:pt x="69" y="18"/>
                  </a:cubicBezTo>
                  <a:cubicBezTo>
                    <a:pt x="70" y="18"/>
                    <a:pt x="70" y="18"/>
                    <a:pt x="70" y="19"/>
                  </a:cubicBezTo>
                  <a:cubicBezTo>
                    <a:pt x="70" y="19"/>
                    <a:pt x="70" y="20"/>
                    <a:pt x="71" y="20"/>
                  </a:cubicBezTo>
                  <a:cubicBezTo>
                    <a:pt x="71" y="21"/>
                    <a:pt x="73" y="22"/>
                    <a:pt x="72" y="22"/>
                  </a:cubicBezTo>
                  <a:cubicBezTo>
                    <a:pt x="72" y="23"/>
                    <a:pt x="72" y="23"/>
                    <a:pt x="72" y="24"/>
                  </a:cubicBezTo>
                  <a:cubicBezTo>
                    <a:pt x="71" y="24"/>
                    <a:pt x="71" y="24"/>
                    <a:pt x="71" y="25"/>
                  </a:cubicBezTo>
                  <a:cubicBezTo>
                    <a:pt x="71" y="25"/>
                    <a:pt x="71" y="26"/>
                    <a:pt x="70" y="26"/>
                  </a:cubicBezTo>
                  <a:cubicBezTo>
                    <a:pt x="70" y="25"/>
                    <a:pt x="70" y="26"/>
                    <a:pt x="71" y="26"/>
                  </a:cubicBezTo>
                  <a:cubicBezTo>
                    <a:pt x="71" y="26"/>
                    <a:pt x="70" y="27"/>
                    <a:pt x="71" y="27"/>
                  </a:cubicBezTo>
                  <a:cubicBezTo>
                    <a:pt x="71" y="28"/>
                    <a:pt x="72" y="28"/>
                    <a:pt x="73" y="29"/>
                  </a:cubicBezTo>
                  <a:cubicBezTo>
                    <a:pt x="73" y="30"/>
                    <a:pt x="74" y="31"/>
                    <a:pt x="75" y="31"/>
                  </a:cubicBezTo>
                  <a:cubicBezTo>
                    <a:pt x="75" y="32"/>
                    <a:pt x="75" y="32"/>
                    <a:pt x="76" y="32"/>
                  </a:cubicBezTo>
                  <a:cubicBezTo>
                    <a:pt x="76" y="32"/>
                    <a:pt x="77" y="33"/>
                    <a:pt x="77" y="34"/>
                  </a:cubicBezTo>
                  <a:cubicBezTo>
                    <a:pt x="78" y="34"/>
                    <a:pt x="78" y="35"/>
                    <a:pt x="79" y="35"/>
                  </a:cubicBezTo>
                  <a:cubicBezTo>
                    <a:pt x="80" y="36"/>
                    <a:pt x="80" y="36"/>
                    <a:pt x="79" y="37"/>
                  </a:cubicBezTo>
                  <a:cubicBezTo>
                    <a:pt x="79" y="37"/>
                    <a:pt x="78" y="38"/>
                    <a:pt x="77" y="38"/>
                  </a:cubicBezTo>
                  <a:cubicBezTo>
                    <a:pt x="77" y="37"/>
                    <a:pt x="77" y="37"/>
                    <a:pt x="76" y="38"/>
                  </a:cubicBezTo>
                  <a:cubicBezTo>
                    <a:pt x="76" y="39"/>
                    <a:pt x="76" y="38"/>
                    <a:pt x="75" y="38"/>
                  </a:cubicBezTo>
                  <a:cubicBezTo>
                    <a:pt x="75" y="38"/>
                    <a:pt x="75" y="38"/>
                    <a:pt x="74" y="38"/>
                  </a:cubicBezTo>
                  <a:cubicBezTo>
                    <a:pt x="74" y="38"/>
                    <a:pt x="73" y="37"/>
                    <a:pt x="73" y="37"/>
                  </a:cubicBezTo>
                  <a:cubicBezTo>
                    <a:pt x="72" y="36"/>
                    <a:pt x="71" y="35"/>
                    <a:pt x="71" y="36"/>
                  </a:cubicBezTo>
                  <a:cubicBezTo>
                    <a:pt x="72" y="36"/>
                    <a:pt x="72" y="36"/>
                    <a:pt x="72" y="37"/>
                  </a:cubicBezTo>
                  <a:cubicBezTo>
                    <a:pt x="72" y="38"/>
                    <a:pt x="72" y="38"/>
                    <a:pt x="71" y="38"/>
                  </a:cubicBezTo>
                  <a:cubicBezTo>
                    <a:pt x="71" y="38"/>
                    <a:pt x="70" y="38"/>
                    <a:pt x="70" y="39"/>
                  </a:cubicBezTo>
                  <a:cubicBezTo>
                    <a:pt x="69" y="40"/>
                    <a:pt x="69" y="42"/>
                    <a:pt x="68" y="43"/>
                  </a:cubicBezTo>
                  <a:cubicBezTo>
                    <a:pt x="68" y="44"/>
                    <a:pt x="68" y="45"/>
                    <a:pt x="68" y="45"/>
                  </a:cubicBezTo>
                  <a:cubicBezTo>
                    <a:pt x="68" y="46"/>
                    <a:pt x="68" y="47"/>
                    <a:pt x="68" y="47"/>
                  </a:cubicBezTo>
                  <a:cubicBezTo>
                    <a:pt x="67" y="48"/>
                    <a:pt x="67" y="49"/>
                    <a:pt x="68" y="49"/>
                  </a:cubicBezTo>
                  <a:cubicBezTo>
                    <a:pt x="68" y="49"/>
                    <a:pt x="68" y="50"/>
                    <a:pt x="68" y="50"/>
                  </a:cubicBezTo>
                  <a:cubicBezTo>
                    <a:pt x="68" y="50"/>
                    <a:pt x="67" y="52"/>
                    <a:pt x="68" y="51"/>
                  </a:cubicBezTo>
                  <a:cubicBezTo>
                    <a:pt x="68" y="51"/>
                    <a:pt x="69" y="50"/>
                    <a:pt x="69" y="51"/>
                  </a:cubicBezTo>
                  <a:cubicBezTo>
                    <a:pt x="69" y="51"/>
                    <a:pt x="68" y="52"/>
                    <a:pt x="68" y="53"/>
                  </a:cubicBezTo>
                  <a:cubicBezTo>
                    <a:pt x="68" y="53"/>
                    <a:pt x="69" y="53"/>
                    <a:pt x="68" y="53"/>
                  </a:cubicBezTo>
                  <a:cubicBezTo>
                    <a:pt x="68" y="54"/>
                    <a:pt x="68" y="54"/>
                    <a:pt x="68" y="54"/>
                  </a:cubicBezTo>
                  <a:cubicBezTo>
                    <a:pt x="68" y="54"/>
                    <a:pt x="68" y="55"/>
                    <a:pt x="68" y="55"/>
                  </a:cubicBezTo>
                  <a:cubicBezTo>
                    <a:pt x="67" y="56"/>
                    <a:pt x="67" y="56"/>
                    <a:pt x="67" y="56"/>
                  </a:cubicBezTo>
                  <a:cubicBezTo>
                    <a:pt x="66" y="55"/>
                    <a:pt x="66" y="55"/>
                    <a:pt x="66" y="55"/>
                  </a:cubicBezTo>
                  <a:cubicBezTo>
                    <a:pt x="66" y="55"/>
                    <a:pt x="66" y="55"/>
                    <a:pt x="65" y="57"/>
                  </a:cubicBezTo>
                  <a:cubicBezTo>
                    <a:pt x="64" y="58"/>
                    <a:pt x="64" y="60"/>
                    <a:pt x="63" y="59"/>
                  </a:cubicBezTo>
                  <a:cubicBezTo>
                    <a:pt x="63" y="59"/>
                    <a:pt x="62" y="59"/>
                    <a:pt x="62" y="58"/>
                  </a:cubicBezTo>
                  <a:cubicBezTo>
                    <a:pt x="62" y="57"/>
                    <a:pt x="62" y="56"/>
                    <a:pt x="62" y="57"/>
                  </a:cubicBezTo>
                  <a:cubicBezTo>
                    <a:pt x="62" y="58"/>
                    <a:pt x="62" y="58"/>
                    <a:pt x="62" y="59"/>
                  </a:cubicBezTo>
                  <a:cubicBezTo>
                    <a:pt x="62" y="60"/>
                    <a:pt x="62" y="60"/>
                    <a:pt x="62" y="60"/>
                  </a:cubicBezTo>
                  <a:cubicBezTo>
                    <a:pt x="61" y="61"/>
                    <a:pt x="60" y="61"/>
                    <a:pt x="60" y="62"/>
                  </a:cubicBezTo>
                  <a:cubicBezTo>
                    <a:pt x="60" y="62"/>
                    <a:pt x="61" y="63"/>
                    <a:pt x="60" y="63"/>
                  </a:cubicBezTo>
                  <a:cubicBezTo>
                    <a:pt x="59" y="63"/>
                    <a:pt x="59" y="64"/>
                    <a:pt x="59" y="64"/>
                  </a:cubicBezTo>
                  <a:cubicBezTo>
                    <a:pt x="58" y="64"/>
                    <a:pt x="58" y="65"/>
                    <a:pt x="58" y="65"/>
                  </a:cubicBezTo>
                  <a:cubicBezTo>
                    <a:pt x="59" y="65"/>
                    <a:pt x="59" y="64"/>
                    <a:pt x="59" y="65"/>
                  </a:cubicBezTo>
                  <a:cubicBezTo>
                    <a:pt x="60" y="66"/>
                    <a:pt x="60" y="66"/>
                    <a:pt x="59" y="67"/>
                  </a:cubicBezTo>
                  <a:cubicBezTo>
                    <a:pt x="59" y="68"/>
                    <a:pt x="58" y="68"/>
                    <a:pt x="59" y="69"/>
                  </a:cubicBezTo>
                  <a:cubicBezTo>
                    <a:pt x="59" y="69"/>
                    <a:pt x="59" y="69"/>
                    <a:pt x="60" y="69"/>
                  </a:cubicBezTo>
                  <a:cubicBezTo>
                    <a:pt x="61" y="69"/>
                    <a:pt x="61" y="69"/>
                    <a:pt x="60" y="70"/>
                  </a:cubicBezTo>
                  <a:cubicBezTo>
                    <a:pt x="60" y="71"/>
                    <a:pt x="60" y="73"/>
                    <a:pt x="60" y="73"/>
                  </a:cubicBezTo>
                  <a:cubicBezTo>
                    <a:pt x="59" y="72"/>
                    <a:pt x="59" y="72"/>
                    <a:pt x="59" y="72"/>
                  </a:cubicBezTo>
                  <a:cubicBezTo>
                    <a:pt x="58" y="72"/>
                    <a:pt x="58" y="72"/>
                    <a:pt x="59" y="73"/>
                  </a:cubicBezTo>
                  <a:cubicBezTo>
                    <a:pt x="59" y="74"/>
                    <a:pt x="59" y="76"/>
                    <a:pt x="59" y="76"/>
                  </a:cubicBezTo>
                  <a:cubicBezTo>
                    <a:pt x="58" y="77"/>
                    <a:pt x="57" y="77"/>
                    <a:pt x="57" y="77"/>
                  </a:cubicBezTo>
                  <a:cubicBezTo>
                    <a:pt x="57" y="76"/>
                    <a:pt x="57" y="75"/>
                    <a:pt x="57" y="76"/>
                  </a:cubicBezTo>
                  <a:cubicBezTo>
                    <a:pt x="57" y="77"/>
                    <a:pt x="57" y="77"/>
                    <a:pt x="57" y="78"/>
                  </a:cubicBezTo>
                  <a:cubicBezTo>
                    <a:pt x="58" y="79"/>
                    <a:pt x="58" y="79"/>
                    <a:pt x="57" y="79"/>
                  </a:cubicBezTo>
                  <a:cubicBezTo>
                    <a:pt x="57" y="79"/>
                    <a:pt x="56" y="80"/>
                    <a:pt x="56" y="81"/>
                  </a:cubicBezTo>
                  <a:cubicBezTo>
                    <a:pt x="55" y="82"/>
                    <a:pt x="56" y="83"/>
                    <a:pt x="55" y="83"/>
                  </a:cubicBezTo>
                  <a:cubicBezTo>
                    <a:pt x="55" y="83"/>
                    <a:pt x="54" y="83"/>
                    <a:pt x="54" y="84"/>
                  </a:cubicBezTo>
                  <a:cubicBezTo>
                    <a:pt x="53" y="84"/>
                    <a:pt x="52" y="86"/>
                    <a:pt x="50" y="86"/>
                  </a:cubicBezTo>
                  <a:cubicBezTo>
                    <a:pt x="48" y="87"/>
                    <a:pt x="46" y="88"/>
                    <a:pt x="46" y="88"/>
                  </a:cubicBezTo>
                  <a:cubicBezTo>
                    <a:pt x="45" y="89"/>
                    <a:pt x="45" y="89"/>
                    <a:pt x="44" y="88"/>
                  </a:cubicBezTo>
                  <a:cubicBezTo>
                    <a:pt x="44" y="87"/>
                    <a:pt x="45" y="84"/>
                    <a:pt x="44" y="84"/>
                  </a:cubicBezTo>
                  <a:cubicBezTo>
                    <a:pt x="44" y="83"/>
                    <a:pt x="44" y="81"/>
                    <a:pt x="44" y="81"/>
                  </a:cubicBezTo>
                  <a:cubicBezTo>
                    <a:pt x="44" y="81"/>
                    <a:pt x="44" y="80"/>
                    <a:pt x="44" y="80"/>
                  </a:cubicBezTo>
                  <a:cubicBezTo>
                    <a:pt x="43" y="81"/>
                    <a:pt x="43" y="82"/>
                    <a:pt x="43" y="82"/>
                  </a:cubicBezTo>
                  <a:cubicBezTo>
                    <a:pt x="43" y="81"/>
                    <a:pt x="42" y="81"/>
                    <a:pt x="42" y="81"/>
                  </a:cubicBezTo>
                  <a:cubicBezTo>
                    <a:pt x="42" y="80"/>
                    <a:pt x="43" y="79"/>
                    <a:pt x="43" y="79"/>
                  </a:cubicBezTo>
                  <a:cubicBezTo>
                    <a:pt x="42" y="79"/>
                    <a:pt x="42" y="80"/>
                    <a:pt x="42" y="80"/>
                  </a:cubicBezTo>
                  <a:cubicBezTo>
                    <a:pt x="41" y="81"/>
                    <a:pt x="41" y="81"/>
                    <a:pt x="41" y="81"/>
                  </a:cubicBezTo>
                  <a:cubicBezTo>
                    <a:pt x="41" y="80"/>
                    <a:pt x="41" y="79"/>
                    <a:pt x="41" y="79"/>
                  </a:cubicBezTo>
                  <a:cubicBezTo>
                    <a:pt x="40" y="79"/>
                    <a:pt x="41" y="79"/>
                    <a:pt x="40" y="80"/>
                  </a:cubicBezTo>
                  <a:cubicBezTo>
                    <a:pt x="40" y="81"/>
                    <a:pt x="40" y="81"/>
                    <a:pt x="39" y="81"/>
                  </a:cubicBezTo>
                  <a:cubicBezTo>
                    <a:pt x="38" y="82"/>
                    <a:pt x="37" y="82"/>
                    <a:pt x="37" y="81"/>
                  </a:cubicBezTo>
                  <a:cubicBezTo>
                    <a:pt x="37" y="81"/>
                    <a:pt x="37" y="80"/>
                    <a:pt x="37" y="79"/>
                  </a:cubicBezTo>
                  <a:cubicBezTo>
                    <a:pt x="37" y="79"/>
                    <a:pt x="37" y="78"/>
                    <a:pt x="36" y="78"/>
                  </a:cubicBezTo>
                  <a:cubicBezTo>
                    <a:pt x="35" y="79"/>
                    <a:pt x="35" y="79"/>
                    <a:pt x="35" y="79"/>
                  </a:cubicBezTo>
                  <a:cubicBezTo>
                    <a:pt x="35" y="79"/>
                    <a:pt x="35" y="79"/>
                    <a:pt x="34" y="79"/>
                  </a:cubicBezTo>
                  <a:cubicBezTo>
                    <a:pt x="34" y="78"/>
                    <a:pt x="34" y="78"/>
                    <a:pt x="33" y="77"/>
                  </a:cubicBezTo>
                  <a:cubicBezTo>
                    <a:pt x="33" y="77"/>
                    <a:pt x="33" y="75"/>
                    <a:pt x="33" y="76"/>
                  </a:cubicBezTo>
                  <a:cubicBezTo>
                    <a:pt x="32" y="77"/>
                    <a:pt x="32" y="77"/>
                    <a:pt x="32" y="78"/>
                  </a:cubicBezTo>
                  <a:cubicBezTo>
                    <a:pt x="31" y="78"/>
                    <a:pt x="32" y="78"/>
                    <a:pt x="32" y="79"/>
                  </a:cubicBezTo>
                  <a:cubicBezTo>
                    <a:pt x="31" y="79"/>
                    <a:pt x="31" y="80"/>
                    <a:pt x="30" y="80"/>
                  </a:cubicBezTo>
                  <a:cubicBezTo>
                    <a:pt x="29" y="81"/>
                    <a:pt x="29" y="81"/>
                    <a:pt x="28" y="80"/>
                  </a:cubicBezTo>
                  <a:cubicBezTo>
                    <a:pt x="28" y="80"/>
                    <a:pt x="27" y="80"/>
                    <a:pt x="26" y="80"/>
                  </a:cubicBezTo>
                  <a:cubicBezTo>
                    <a:pt x="26" y="80"/>
                    <a:pt x="25" y="80"/>
                    <a:pt x="24" y="81"/>
                  </a:cubicBezTo>
                  <a:cubicBezTo>
                    <a:pt x="23" y="82"/>
                    <a:pt x="23" y="83"/>
                    <a:pt x="23" y="81"/>
                  </a:cubicBezTo>
                  <a:cubicBezTo>
                    <a:pt x="23" y="80"/>
                    <a:pt x="23" y="79"/>
                    <a:pt x="23" y="78"/>
                  </a:cubicBezTo>
                  <a:cubicBezTo>
                    <a:pt x="23" y="77"/>
                    <a:pt x="23" y="76"/>
                    <a:pt x="22" y="76"/>
                  </a:cubicBezTo>
                  <a:cubicBezTo>
                    <a:pt x="22" y="75"/>
                    <a:pt x="22" y="75"/>
                    <a:pt x="22" y="75"/>
                  </a:cubicBezTo>
                  <a:cubicBezTo>
                    <a:pt x="22" y="76"/>
                    <a:pt x="21" y="77"/>
                    <a:pt x="21" y="77"/>
                  </a:cubicBezTo>
                  <a:cubicBezTo>
                    <a:pt x="20" y="77"/>
                    <a:pt x="20" y="76"/>
                    <a:pt x="20" y="76"/>
                  </a:cubicBezTo>
                  <a:cubicBezTo>
                    <a:pt x="20" y="76"/>
                    <a:pt x="19" y="76"/>
                    <a:pt x="19" y="76"/>
                  </a:cubicBezTo>
                  <a:cubicBezTo>
                    <a:pt x="18" y="77"/>
                    <a:pt x="17" y="77"/>
                    <a:pt x="16" y="77"/>
                  </a:cubicBezTo>
                  <a:cubicBezTo>
                    <a:pt x="16" y="77"/>
                    <a:pt x="15" y="77"/>
                    <a:pt x="15" y="77"/>
                  </a:cubicBezTo>
                  <a:cubicBezTo>
                    <a:pt x="15" y="76"/>
                    <a:pt x="16" y="75"/>
                    <a:pt x="16" y="75"/>
                  </a:cubicBezTo>
                  <a:cubicBezTo>
                    <a:pt x="16" y="75"/>
                    <a:pt x="16" y="75"/>
                    <a:pt x="15" y="76"/>
                  </a:cubicBezTo>
                  <a:cubicBezTo>
                    <a:pt x="14" y="77"/>
                    <a:pt x="14" y="77"/>
                    <a:pt x="14" y="77"/>
                  </a:cubicBezTo>
                  <a:cubicBezTo>
                    <a:pt x="14" y="76"/>
                    <a:pt x="13" y="75"/>
                    <a:pt x="13" y="75"/>
                  </a:cubicBezTo>
                  <a:cubicBezTo>
                    <a:pt x="12" y="75"/>
                    <a:pt x="11" y="77"/>
                    <a:pt x="11" y="76"/>
                  </a:cubicBezTo>
                  <a:cubicBezTo>
                    <a:pt x="10" y="76"/>
                    <a:pt x="10" y="75"/>
                    <a:pt x="10" y="73"/>
                  </a:cubicBezTo>
                  <a:cubicBezTo>
                    <a:pt x="11" y="72"/>
                    <a:pt x="10" y="71"/>
                    <a:pt x="10" y="70"/>
                  </a:cubicBezTo>
                  <a:cubicBezTo>
                    <a:pt x="10" y="69"/>
                    <a:pt x="9" y="68"/>
                    <a:pt x="10" y="68"/>
                  </a:cubicBezTo>
                  <a:cubicBezTo>
                    <a:pt x="10" y="67"/>
                    <a:pt x="10" y="67"/>
                    <a:pt x="9" y="66"/>
                  </a:cubicBezTo>
                  <a:cubicBezTo>
                    <a:pt x="9" y="65"/>
                    <a:pt x="8" y="65"/>
                    <a:pt x="8" y="64"/>
                  </a:cubicBezTo>
                  <a:cubicBezTo>
                    <a:pt x="9" y="63"/>
                    <a:pt x="9" y="62"/>
                    <a:pt x="9" y="61"/>
                  </a:cubicBezTo>
                  <a:cubicBezTo>
                    <a:pt x="10" y="60"/>
                    <a:pt x="9" y="59"/>
                    <a:pt x="9" y="58"/>
                  </a:cubicBezTo>
                  <a:cubicBezTo>
                    <a:pt x="8" y="58"/>
                    <a:pt x="8" y="57"/>
                    <a:pt x="8" y="57"/>
                  </a:cubicBezTo>
                  <a:cubicBezTo>
                    <a:pt x="8" y="57"/>
                    <a:pt x="7" y="56"/>
                    <a:pt x="7" y="56"/>
                  </a:cubicBezTo>
                  <a:cubicBezTo>
                    <a:pt x="7" y="55"/>
                    <a:pt x="7" y="55"/>
                    <a:pt x="7" y="55"/>
                  </a:cubicBezTo>
                  <a:cubicBezTo>
                    <a:pt x="6" y="56"/>
                    <a:pt x="6" y="56"/>
                    <a:pt x="6" y="55"/>
                  </a:cubicBezTo>
                  <a:cubicBezTo>
                    <a:pt x="5" y="54"/>
                    <a:pt x="5" y="54"/>
                    <a:pt x="4" y="55"/>
                  </a:cubicBezTo>
                  <a:cubicBezTo>
                    <a:pt x="4" y="56"/>
                    <a:pt x="3" y="55"/>
                    <a:pt x="3" y="55"/>
                  </a:cubicBezTo>
                  <a:cubicBezTo>
                    <a:pt x="3" y="54"/>
                    <a:pt x="3" y="53"/>
                    <a:pt x="4" y="53"/>
                  </a:cubicBezTo>
                  <a:cubicBezTo>
                    <a:pt x="4" y="53"/>
                    <a:pt x="5" y="54"/>
                    <a:pt x="5" y="53"/>
                  </a:cubicBezTo>
                  <a:cubicBezTo>
                    <a:pt x="5" y="52"/>
                    <a:pt x="4" y="52"/>
                    <a:pt x="4" y="52"/>
                  </a:cubicBezTo>
                  <a:cubicBezTo>
                    <a:pt x="3" y="51"/>
                    <a:pt x="3" y="53"/>
                    <a:pt x="2" y="51"/>
                  </a:cubicBezTo>
                  <a:cubicBezTo>
                    <a:pt x="1" y="49"/>
                    <a:pt x="1" y="48"/>
                    <a:pt x="2" y="48"/>
                  </a:cubicBezTo>
                  <a:cubicBezTo>
                    <a:pt x="3" y="48"/>
                    <a:pt x="4" y="48"/>
                    <a:pt x="3" y="48"/>
                  </a:cubicBezTo>
                  <a:cubicBezTo>
                    <a:pt x="3" y="47"/>
                    <a:pt x="2" y="46"/>
                    <a:pt x="2" y="46"/>
                  </a:cubicBezTo>
                  <a:cubicBezTo>
                    <a:pt x="3" y="45"/>
                    <a:pt x="3" y="45"/>
                    <a:pt x="3" y="45"/>
                  </a:cubicBezTo>
                  <a:cubicBezTo>
                    <a:pt x="2" y="45"/>
                    <a:pt x="2" y="44"/>
                    <a:pt x="1" y="43"/>
                  </a:cubicBezTo>
                  <a:cubicBezTo>
                    <a:pt x="1" y="42"/>
                    <a:pt x="1" y="42"/>
                    <a:pt x="1" y="41"/>
                  </a:cubicBezTo>
                  <a:cubicBezTo>
                    <a:pt x="0" y="40"/>
                    <a:pt x="1" y="41"/>
                    <a:pt x="1" y="40"/>
                  </a:cubicBezTo>
                  <a:cubicBezTo>
                    <a:pt x="0" y="39"/>
                    <a:pt x="0" y="39"/>
                    <a:pt x="0" y="38"/>
                  </a:cubicBezTo>
                  <a:cubicBezTo>
                    <a:pt x="0" y="38"/>
                    <a:pt x="0" y="37"/>
                    <a:pt x="1" y="37"/>
                  </a:cubicBezTo>
                  <a:cubicBezTo>
                    <a:pt x="1" y="36"/>
                    <a:pt x="1" y="36"/>
                    <a:pt x="1" y="35"/>
                  </a:cubicBezTo>
                  <a:cubicBezTo>
                    <a:pt x="1" y="35"/>
                    <a:pt x="1" y="34"/>
                    <a:pt x="1" y="34"/>
                  </a:cubicBezTo>
                  <a:cubicBezTo>
                    <a:pt x="1" y="34"/>
                    <a:pt x="2" y="33"/>
                    <a:pt x="3" y="32"/>
                  </a:cubicBezTo>
                  <a:cubicBezTo>
                    <a:pt x="3" y="32"/>
                    <a:pt x="3" y="32"/>
                    <a:pt x="3" y="32"/>
                  </a:cubicBezTo>
                  <a:cubicBezTo>
                    <a:pt x="2" y="33"/>
                    <a:pt x="2" y="34"/>
                    <a:pt x="1" y="33"/>
                  </a:cubicBezTo>
                  <a:cubicBezTo>
                    <a:pt x="1" y="32"/>
                    <a:pt x="2" y="32"/>
                    <a:pt x="2" y="31"/>
                  </a:cubicBezTo>
                  <a:cubicBezTo>
                    <a:pt x="2" y="30"/>
                    <a:pt x="2" y="30"/>
                    <a:pt x="2" y="30"/>
                  </a:cubicBezTo>
                  <a:cubicBezTo>
                    <a:pt x="3" y="29"/>
                    <a:pt x="3" y="29"/>
                    <a:pt x="4" y="28"/>
                  </a:cubicBezTo>
                  <a:cubicBezTo>
                    <a:pt x="4" y="27"/>
                    <a:pt x="4" y="26"/>
                    <a:pt x="4" y="26"/>
                  </a:cubicBezTo>
                  <a:cubicBezTo>
                    <a:pt x="5" y="26"/>
                    <a:pt x="6" y="25"/>
                    <a:pt x="6" y="25"/>
                  </a:cubicBezTo>
                  <a:cubicBezTo>
                    <a:pt x="5" y="26"/>
                    <a:pt x="5" y="26"/>
                    <a:pt x="5" y="27"/>
                  </a:cubicBezTo>
                  <a:cubicBezTo>
                    <a:pt x="6" y="28"/>
                    <a:pt x="6" y="29"/>
                    <a:pt x="7" y="29"/>
                  </a:cubicBezTo>
                  <a:cubicBezTo>
                    <a:pt x="7" y="30"/>
                    <a:pt x="7" y="31"/>
                    <a:pt x="8" y="31"/>
                  </a:cubicBezTo>
                  <a:cubicBezTo>
                    <a:pt x="9" y="32"/>
                    <a:pt x="9" y="32"/>
                    <a:pt x="9" y="33"/>
                  </a:cubicBezTo>
                  <a:cubicBezTo>
                    <a:pt x="9" y="34"/>
                    <a:pt x="10" y="34"/>
                    <a:pt x="10" y="34"/>
                  </a:cubicBezTo>
                  <a:cubicBezTo>
                    <a:pt x="11" y="34"/>
                    <a:pt x="12" y="35"/>
                    <a:pt x="12" y="36"/>
                  </a:cubicBezTo>
                  <a:cubicBezTo>
                    <a:pt x="13" y="37"/>
                    <a:pt x="13" y="37"/>
                    <a:pt x="14" y="37"/>
                  </a:cubicBezTo>
                  <a:cubicBezTo>
                    <a:pt x="14" y="37"/>
                    <a:pt x="15" y="36"/>
                    <a:pt x="16" y="36"/>
                  </a:cubicBezTo>
                  <a:cubicBezTo>
                    <a:pt x="16" y="35"/>
                    <a:pt x="17" y="35"/>
                    <a:pt x="18" y="35"/>
                  </a:cubicBezTo>
                  <a:cubicBezTo>
                    <a:pt x="20" y="35"/>
                    <a:pt x="20" y="35"/>
                    <a:pt x="20" y="36"/>
                  </a:cubicBezTo>
                  <a:cubicBezTo>
                    <a:pt x="21" y="36"/>
                    <a:pt x="21" y="36"/>
                    <a:pt x="22" y="36"/>
                  </a:cubicBezTo>
                  <a:cubicBezTo>
                    <a:pt x="22" y="35"/>
                    <a:pt x="23" y="36"/>
                    <a:pt x="23" y="36"/>
                  </a:cubicBezTo>
                  <a:cubicBezTo>
                    <a:pt x="24" y="36"/>
                    <a:pt x="25" y="34"/>
                    <a:pt x="25" y="34"/>
                  </a:cubicBezTo>
                  <a:cubicBezTo>
                    <a:pt x="25" y="34"/>
                    <a:pt x="25" y="34"/>
                    <a:pt x="26" y="33"/>
                  </a:cubicBezTo>
                  <a:cubicBezTo>
                    <a:pt x="26" y="32"/>
                    <a:pt x="26" y="32"/>
                    <a:pt x="27" y="31"/>
                  </a:cubicBezTo>
                  <a:cubicBezTo>
                    <a:pt x="27" y="30"/>
                    <a:pt x="29" y="30"/>
                    <a:pt x="30" y="30"/>
                  </a:cubicBezTo>
                  <a:cubicBezTo>
                    <a:pt x="30" y="30"/>
                    <a:pt x="31" y="30"/>
                    <a:pt x="32" y="30"/>
                  </a:cubicBezTo>
                  <a:cubicBezTo>
                    <a:pt x="33" y="30"/>
                    <a:pt x="32" y="31"/>
                    <a:pt x="33" y="31"/>
                  </a:cubicBezTo>
                  <a:cubicBezTo>
                    <a:pt x="34" y="32"/>
                    <a:pt x="35" y="32"/>
                    <a:pt x="35" y="32"/>
                  </a:cubicBezTo>
                  <a:cubicBezTo>
                    <a:pt x="36" y="33"/>
                    <a:pt x="36" y="33"/>
                    <a:pt x="38" y="33"/>
                  </a:cubicBezTo>
                  <a:cubicBezTo>
                    <a:pt x="39" y="33"/>
                    <a:pt x="39" y="32"/>
                    <a:pt x="40" y="31"/>
                  </a:cubicBezTo>
                  <a:cubicBezTo>
                    <a:pt x="41" y="31"/>
                    <a:pt x="41" y="31"/>
                    <a:pt x="41" y="31"/>
                  </a:cubicBezTo>
                  <a:cubicBezTo>
                    <a:pt x="42" y="31"/>
                    <a:pt x="42" y="31"/>
                    <a:pt x="43" y="31"/>
                  </a:cubicBezTo>
                  <a:cubicBezTo>
                    <a:pt x="44" y="31"/>
                    <a:pt x="44" y="31"/>
                    <a:pt x="44" y="31"/>
                  </a:cubicBezTo>
                  <a:cubicBezTo>
                    <a:pt x="45" y="32"/>
                    <a:pt x="45" y="31"/>
                    <a:pt x="45" y="31"/>
                  </a:cubicBezTo>
                  <a:cubicBezTo>
                    <a:pt x="45" y="30"/>
                    <a:pt x="45" y="30"/>
                    <a:pt x="46" y="29"/>
                  </a:cubicBezTo>
                  <a:cubicBezTo>
                    <a:pt x="46" y="28"/>
                    <a:pt x="46" y="27"/>
                    <a:pt x="47" y="26"/>
                  </a:cubicBezTo>
                  <a:cubicBezTo>
                    <a:pt x="47" y="25"/>
                    <a:pt x="46" y="24"/>
                    <a:pt x="46" y="24"/>
                  </a:cubicBezTo>
                  <a:cubicBezTo>
                    <a:pt x="46" y="23"/>
                    <a:pt x="47" y="22"/>
                    <a:pt x="48" y="22"/>
                  </a:cubicBezTo>
                  <a:cubicBezTo>
                    <a:pt x="49" y="21"/>
                    <a:pt x="50" y="20"/>
                    <a:pt x="50" y="20"/>
                  </a:cubicBezTo>
                  <a:cubicBezTo>
                    <a:pt x="50" y="20"/>
                    <a:pt x="49" y="19"/>
                    <a:pt x="49" y="19"/>
                  </a:cubicBezTo>
                  <a:cubicBezTo>
                    <a:pt x="49" y="18"/>
                    <a:pt x="49" y="17"/>
                    <a:pt x="49" y="17"/>
                  </a:cubicBezTo>
                  <a:cubicBezTo>
                    <a:pt x="49" y="16"/>
                    <a:pt x="50" y="15"/>
                    <a:pt x="50" y="15"/>
                  </a:cubicBezTo>
                  <a:cubicBezTo>
                    <a:pt x="51" y="15"/>
                    <a:pt x="51" y="15"/>
                    <a:pt x="51" y="15"/>
                  </a:cubicBezTo>
                  <a:cubicBezTo>
                    <a:pt x="52" y="14"/>
                    <a:pt x="52" y="13"/>
                    <a:pt x="52" y="12"/>
                  </a:cubicBezTo>
                  <a:cubicBezTo>
                    <a:pt x="52" y="11"/>
                    <a:pt x="53" y="11"/>
                    <a:pt x="53" y="10"/>
                  </a:cubicBezTo>
                  <a:cubicBezTo>
                    <a:pt x="53" y="10"/>
                    <a:pt x="52" y="9"/>
                    <a:pt x="52" y="8"/>
                  </a:cubicBezTo>
                  <a:cubicBezTo>
                    <a:pt x="52" y="8"/>
                    <a:pt x="52" y="6"/>
                    <a:pt x="53" y="5"/>
                  </a:cubicBezTo>
                  <a:cubicBezTo>
                    <a:pt x="53" y="4"/>
                    <a:pt x="53" y="4"/>
                    <a:pt x="53" y="3"/>
                  </a:cubicBezTo>
                  <a:cubicBezTo>
                    <a:pt x="54" y="2"/>
                    <a:pt x="54" y="1"/>
                    <a:pt x="54" y="1"/>
                  </a:cubicBezTo>
                  <a:cubicBezTo>
                    <a:pt x="56" y="2"/>
                    <a:pt x="56" y="2"/>
                    <a:pt x="56" y="2"/>
                  </a:cubicBezTo>
                  <a:cubicBezTo>
                    <a:pt x="56" y="2"/>
                    <a:pt x="56" y="1"/>
                    <a:pt x="57" y="1"/>
                  </a:cubicBezTo>
                  <a:cubicBezTo>
                    <a:pt x="57" y="1"/>
                    <a:pt x="58" y="2"/>
                    <a:pt x="58" y="1"/>
                  </a:cubicBezTo>
                  <a:cubicBezTo>
                    <a:pt x="58" y="1"/>
                    <a:pt x="59" y="1"/>
                    <a:pt x="59" y="2"/>
                  </a:cubicBezTo>
                  <a:cubicBezTo>
                    <a:pt x="59" y="3"/>
                    <a:pt x="60" y="1"/>
                    <a:pt x="60" y="1"/>
                  </a:cubicBezTo>
                  <a:cubicBezTo>
                    <a:pt x="60" y="0"/>
                    <a:pt x="61" y="1"/>
                    <a:pt x="61" y="1"/>
                  </a:cubicBezTo>
                  <a:cubicBezTo>
                    <a:pt x="62" y="2"/>
                    <a:pt x="64" y="1"/>
                    <a:pt x="65" y="2"/>
                  </a:cubicBezTo>
                  <a:cubicBezTo>
                    <a:pt x="65" y="2"/>
                    <a:pt x="67" y="3"/>
                    <a:pt x="67" y="3"/>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63" name="Freeform 1045">
              <a:extLst>
                <a:ext uri="{FF2B5EF4-FFF2-40B4-BE49-F238E27FC236}">
                  <a16:creationId xmlns:a16="http://schemas.microsoft.com/office/drawing/2014/main" id="{C7B319E2-6C5C-489F-858D-D1113CF7144D}"/>
                </a:ext>
              </a:extLst>
            </p:cNvPr>
            <p:cNvSpPr>
              <a:spLocks/>
            </p:cNvSpPr>
            <p:nvPr/>
          </p:nvSpPr>
          <p:spPr bwMode="gray">
            <a:xfrm>
              <a:off x="11079030" y="5331349"/>
              <a:ext cx="9471" cy="5412"/>
            </a:xfrm>
            <a:custGeom>
              <a:avLst/>
              <a:gdLst>
                <a:gd name="T0" fmla="*/ 3 w 4"/>
                <a:gd name="T1" fmla="*/ 0 h 2"/>
                <a:gd name="T2" fmla="*/ 2 w 4"/>
                <a:gd name="T3" fmla="*/ 1 h 2"/>
                <a:gd name="T4" fmla="*/ 1 w 4"/>
                <a:gd name="T5" fmla="*/ 2 h 2"/>
                <a:gd name="T6" fmla="*/ 3 w 4"/>
                <a:gd name="T7" fmla="*/ 1 h 2"/>
                <a:gd name="T8" fmla="*/ 3 w 4"/>
                <a:gd name="T9" fmla="*/ 0 h 2"/>
              </a:gdLst>
              <a:ahLst/>
              <a:cxnLst>
                <a:cxn ang="0">
                  <a:pos x="T0" y="T1"/>
                </a:cxn>
                <a:cxn ang="0">
                  <a:pos x="T2" y="T3"/>
                </a:cxn>
                <a:cxn ang="0">
                  <a:pos x="T4" y="T5"/>
                </a:cxn>
                <a:cxn ang="0">
                  <a:pos x="T6" y="T7"/>
                </a:cxn>
                <a:cxn ang="0">
                  <a:pos x="T8" y="T9"/>
                </a:cxn>
              </a:cxnLst>
              <a:rect l="0" t="0" r="r" b="b"/>
              <a:pathLst>
                <a:path w="4" h="2">
                  <a:moveTo>
                    <a:pt x="3" y="0"/>
                  </a:moveTo>
                  <a:cubicBezTo>
                    <a:pt x="3" y="0"/>
                    <a:pt x="2" y="1"/>
                    <a:pt x="2" y="1"/>
                  </a:cubicBezTo>
                  <a:cubicBezTo>
                    <a:pt x="1" y="1"/>
                    <a:pt x="0" y="2"/>
                    <a:pt x="1" y="2"/>
                  </a:cubicBezTo>
                  <a:cubicBezTo>
                    <a:pt x="2" y="2"/>
                    <a:pt x="2" y="1"/>
                    <a:pt x="3" y="1"/>
                  </a:cubicBezTo>
                  <a:cubicBezTo>
                    <a:pt x="4" y="0"/>
                    <a:pt x="4"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64" name="Freeform 1046">
              <a:extLst>
                <a:ext uri="{FF2B5EF4-FFF2-40B4-BE49-F238E27FC236}">
                  <a16:creationId xmlns:a16="http://schemas.microsoft.com/office/drawing/2014/main" id="{15B1396D-07A2-4B67-9D63-686F81FEFBD6}"/>
                </a:ext>
              </a:extLst>
            </p:cNvPr>
            <p:cNvSpPr>
              <a:spLocks/>
            </p:cNvSpPr>
            <p:nvPr/>
          </p:nvSpPr>
          <p:spPr bwMode="gray">
            <a:xfrm>
              <a:off x="11091207" y="5163579"/>
              <a:ext cx="129886" cy="182653"/>
            </a:xfrm>
            <a:custGeom>
              <a:avLst/>
              <a:gdLst>
                <a:gd name="T0" fmla="*/ 8 w 50"/>
                <a:gd name="T1" fmla="*/ 62 h 71"/>
                <a:gd name="T2" fmla="*/ 9 w 50"/>
                <a:gd name="T3" fmla="*/ 55 h 71"/>
                <a:gd name="T4" fmla="*/ 5 w 50"/>
                <a:gd name="T5" fmla="*/ 50 h 71"/>
                <a:gd name="T6" fmla="*/ 12 w 50"/>
                <a:gd name="T7" fmla="*/ 46 h 71"/>
                <a:gd name="T8" fmla="*/ 19 w 50"/>
                <a:gd name="T9" fmla="*/ 38 h 71"/>
                <a:gd name="T10" fmla="*/ 22 w 50"/>
                <a:gd name="T11" fmla="*/ 32 h 71"/>
                <a:gd name="T12" fmla="*/ 24 w 50"/>
                <a:gd name="T13" fmla="*/ 27 h 71"/>
                <a:gd name="T14" fmla="*/ 24 w 50"/>
                <a:gd name="T15" fmla="*/ 27 h 71"/>
                <a:gd name="T16" fmla="*/ 25 w 50"/>
                <a:gd name="T17" fmla="*/ 21 h 71"/>
                <a:gd name="T18" fmla="*/ 26 w 50"/>
                <a:gd name="T19" fmla="*/ 20 h 71"/>
                <a:gd name="T20" fmla="*/ 26 w 50"/>
                <a:gd name="T21" fmla="*/ 19 h 71"/>
                <a:gd name="T22" fmla="*/ 25 w 50"/>
                <a:gd name="T23" fmla="*/ 18 h 71"/>
                <a:gd name="T24" fmla="*/ 24 w 50"/>
                <a:gd name="T25" fmla="*/ 17 h 71"/>
                <a:gd name="T26" fmla="*/ 25 w 50"/>
                <a:gd name="T27" fmla="*/ 11 h 71"/>
                <a:gd name="T28" fmla="*/ 23 w 50"/>
                <a:gd name="T29" fmla="*/ 10 h 71"/>
                <a:gd name="T30" fmla="*/ 23 w 50"/>
                <a:gd name="T31" fmla="*/ 2 h 71"/>
                <a:gd name="T32" fmla="*/ 26 w 50"/>
                <a:gd name="T33" fmla="*/ 2 h 71"/>
                <a:gd name="T34" fmla="*/ 25 w 50"/>
                <a:gd name="T35" fmla="*/ 6 h 71"/>
                <a:gd name="T36" fmla="*/ 27 w 50"/>
                <a:gd name="T37" fmla="*/ 6 h 71"/>
                <a:gd name="T38" fmla="*/ 29 w 50"/>
                <a:gd name="T39" fmla="*/ 7 h 71"/>
                <a:gd name="T40" fmla="*/ 29 w 50"/>
                <a:gd name="T41" fmla="*/ 10 h 71"/>
                <a:gd name="T42" fmla="*/ 31 w 50"/>
                <a:gd name="T43" fmla="*/ 11 h 71"/>
                <a:gd name="T44" fmla="*/ 30 w 50"/>
                <a:gd name="T45" fmla="*/ 15 h 71"/>
                <a:gd name="T46" fmla="*/ 29 w 50"/>
                <a:gd name="T47" fmla="*/ 16 h 71"/>
                <a:gd name="T48" fmla="*/ 30 w 50"/>
                <a:gd name="T49" fmla="*/ 20 h 71"/>
                <a:gd name="T50" fmla="*/ 28 w 50"/>
                <a:gd name="T51" fmla="*/ 22 h 71"/>
                <a:gd name="T52" fmla="*/ 29 w 50"/>
                <a:gd name="T53" fmla="*/ 26 h 71"/>
                <a:gd name="T54" fmla="*/ 30 w 50"/>
                <a:gd name="T55" fmla="*/ 29 h 71"/>
                <a:gd name="T56" fmla="*/ 32 w 50"/>
                <a:gd name="T57" fmla="*/ 24 h 71"/>
                <a:gd name="T58" fmla="*/ 34 w 50"/>
                <a:gd name="T59" fmla="*/ 24 h 71"/>
                <a:gd name="T60" fmla="*/ 34 w 50"/>
                <a:gd name="T61" fmla="*/ 27 h 71"/>
                <a:gd name="T62" fmla="*/ 32 w 50"/>
                <a:gd name="T63" fmla="*/ 32 h 71"/>
                <a:gd name="T64" fmla="*/ 36 w 50"/>
                <a:gd name="T65" fmla="*/ 36 h 71"/>
                <a:gd name="T66" fmla="*/ 43 w 50"/>
                <a:gd name="T67" fmla="*/ 34 h 71"/>
                <a:gd name="T68" fmla="*/ 49 w 50"/>
                <a:gd name="T69" fmla="*/ 34 h 71"/>
                <a:gd name="T70" fmla="*/ 42 w 50"/>
                <a:gd name="T71" fmla="*/ 43 h 71"/>
                <a:gd name="T72" fmla="*/ 37 w 50"/>
                <a:gd name="T73" fmla="*/ 48 h 71"/>
                <a:gd name="T74" fmla="*/ 31 w 50"/>
                <a:gd name="T75" fmla="*/ 48 h 71"/>
                <a:gd name="T76" fmla="*/ 28 w 50"/>
                <a:gd name="T77" fmla="*/ 53 h 71"/>
                <a:gd name="T78" fmla="*/ 20 w 50"/>
                <a:gd name="T79" fmla="*/ 60 h 71"/>
                <a:gd name="T80" fmla="*/ 10 w 50"/>
                <a:gd name="T81" fmla="*/ 68 h 71"/>
                <a:gd name="T82" fmla="*/ 3 w 50"/>
                <a:gd name="T83" fmla="*/ 7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71">
                  <a:moveTo>
                    <a:pt x="1" y="67"/>
                  </a:moveTo>
                  <a:cubicBezTo>
                    <a:pt x="2" y="67"/>
                    <a:pt x="3" y="66"/>
                    <a:pt x="4" y="65"/>
                  </a:cubicBezTo>
                  <a:cubicBezTo>
                    <a:pt x="5" y="65"/>
                    <a:pt x="7" y="63"/>
                    <a:pt x="8" y="62"/>
                  </a:cubicBezTo>
                  <a:cubicBezTo>
                    <a:pt x="9" y="61"/>
                    <a:pt x="10" y="59"/>
                    <a:pt x="11" y="58"/>
                  </a:cubicBezTo>
                  <a:cubicBezTo>
                    <a:pt x="11" y="56"/>
                    <a:pt x="11" y="56"/>
                    <a:pt x="10" y="55"/>
                  </a:cubicBezTo>
                  <a:cubicBezTo>
                    <a:pt x="10" y="55"/>
                    <a:pt x="10" y="55"/>
                    <a:pt x="9" y="55"/>
                  </a:cubicBezTo>
                  <a:cubicBezTo>
                    <a:pt x="8" y="55"/>
                    <a:pt x="8" y="54"/>
                    <a:pt x="8" y="53"/>
                  </a:cubicBezTo>
                  <a:cubicBezTo>
                    <a:pt x="8" y="52"/>
                    <a:pt x="8" y="52"/>
                    <a:pt x="7" y="52"/>
                  </a:cubicBezTo>
                  <a:cubicBezTo>
                    <a:pt x="6" y="51"/>
                    <a:pt x="5" y="51"/>
                    <a:pt x="5" y="50"/>
                  </a:cubicBezTo>
                  <a:cubicBezTo>
                    <a:pt x="5" y="49"/>
                    <a:pt x="5" y="49"/>
                    <a:pt x="6" y="48"/>
                  </a:cubicBezTo>
                  <a:cubicBezTo>
                    <a:pt x="7" y="47"/>
                    <a:pt x="8" y="47"/>
                    <a:pt x="9" y="47"/>
                  </a:cubicBezTo>
                  <a:cubicBezTo>
                    <a:pt x="10" y="46"/>
                    <a:pt x="11" y="46"/>
                    <a:pt x="12" y="46"/>
                  </a:cubicBezTo>
                  <a:cubicBezTo>
                    <a:pt x="12" y="46"/>
                    <a:pt x="13" y="45"/>
                    <a:pt x="14" y="44"/>
                  </a:cubicBezTo>
                  <a:cubicBezTo>
                    <a:pt x="15" y="44"/>
                    <a:pt x="16" y="41"/>
                    <a:pt x="17" y="40"/>
                  </a:cubicBezTo>
                  <a:cubicBezTo>
                    <a:pt x="18" y="40"/>
                    <a:pt x="19" y="38"/>
                    <a:pt x="19" y="38"/>
                  </a:cubicBezTo>
                  <a:cubicBezTo>
                    <a:pt x="19" y="37"/>
                    <a:pt x="20" y="38"/>
                    <a:pt x="20" y="37"/>
                  </a:cubicBezTo>
                  <a:cubicBezTo>
                    <a:pt x="20" y="37"/>
                    <a:pt x="21" y="35"/>
                    <a:pt x="21" y="35"/>
                  </a:cubicBezTo>
                  <a:cubicBezTo>
                    <a:pt x="22" y="35"/>
                    <a:pt x="22" y="33"/>
                    <a:pt x="22" y="32"/>
                  </a:cubicBezTo>
                  <a:cubicBezTo>
                    <a:pt x="23" y="32"/>
                    <a:pt x="23" y="31"/>
                    <a:pt x="24" y="30"/>
                  </a:cubicBezTo>
                  <a:cubicBezTo>
                    <a:pt x="24" y="30"/>
                    <a:pt x="23" y="29"/>
                    <a:pt x="23" y="28"/>
                  </a:cubicBezTo>
                  <a:cubicBezTo>
                    <a:pt x="24" y="28"/>
                    <a:pt x="24" y="27"/>
                    <a:pt x="24" y="27"/>
                  </a:cubicBezTo>
                  <a:cubicBezTo>
                    <a:pt x="25" y="28"/>
                    <a:pt x="25" y="28"/>
                    <a:pt x="26" y="27"/>
                  </a:cubicBezTo>
                  <a:cubicBezTo>
                    <a:pt x="26" y="27"/>
                    <a:pt x="26" y="26"/>
                    <a:pt x="26" y="26"/>
                  </a:cubicBezTo>
                  <a:cubicBezTo>
                    <a:pt x="25" y="26"/>
                    <a:pt x="25" y="27"/>
                    <a:pt x="24" y="27"/>
                  </a:cubicBezTo>
                  <a:cubicBezTo>
                    <a:pt x="24" y="26"/>
                    <a:pt x="23" y="27"/>
                    <a:pt x="24" y="26"/>
                  </a:cubicBezTo>
                  <a:cubicBezTo>
                    <a:pt x="24" y="25"/>
                    <a:pt x="25" y="24"/>
                    <a:pt x="24" y="23"/>
                  </a:cubicBezTo>
                  <a:cubicBezTo>
                    <a:pt x="24" y="21"/>
                    <a:pt x="24" y="21"/>
                    <a:pt x="25" y="21"/>
                  </a:cubicBezTo>
                  <a:cubicBezTo>
                    <a:pt x="25" y="22"/>
                    <a:pt x="25" y="23"/>
                    <a:pt x="26" y="23"/>
                  </a:cubicBezTo>
                  <a:cubicBezTo>
                    <a:pt x="26" y="22"/>
                    <a:pt x="27" y="21"/>
                    <a:pt x="26" y="21"/>
                  </a:cubicBezTo>
                  <a:cubicBezTo>
                    <a:pt x="26" y="21"/>
                    <a:pt x="25" y="20"/>
                    <a:pt x="26" y="20"/>
                  </a:cubicBezTo>
                  <a:cubicBezTo>
                    <a:pt x="26" y="19"/>
                    <a:pt x="27" y="20"/>
                    <a:pt x="27" y="19"/>
                  </a:cubicBezTo>
                  <a:cubicBezTo>
                    <a:pt x="27" y="19"/>
                    <a:pt x="28" y="18"/>
                    <a:pt x="27" y="18"/>
                  </a:cubicBezTo>
                  <a:cubicBezTo>
                    <a:pt x="27" y="18"/>
                    <a:pt x="27" y="19"/>
                    <a:pt x="26" y="19"/>
                  </a:cubicBezTo>
                  <a:cubicBezTo>
                    <a:pt x="26" y="19"/>
                    <a:pt x="26" y="18"/>
                    <a:pt x="26" y="18"/>
                  </a:cubicBezTo>
                  <a:cubicBezTo>
                    <a:pt x="26" y="19"/>
                    <a:pt x="26" y="19"/>
                    <a:pt x="26" y="19"/>
                  </a:cubicBezTo>
                  <a:cubicBezTo>
                    <a:pt x="26" y="19"/>
                    <a:pt x="25" y="19"/>
                    <a:pt x="25" y="18"/>
                  </a:cubicBezTo>
                  <a:cubicBezTo>
                    <a:pt x="25" y="18"/>
                    <a:pt x="24" y="19"/>
                    <a:pt x="25" y="19"/>
                  </a:cubicBezTo>
                  <a:cubicBezTo>
                    <a:pt x="25" y="20"/>
                    <a:pt x="24" y="21"/>
                    <a:pt x="24" y="20"/>
                  </a:cubicBezTo>
                  <a:cubicBezTo>
                    <a:pt x="23" y="20"/>
                    <a:pt x="24" y="18"/>
                    <a:pt x="24" y="17"/>
                  </a:cubicBezTo>
                  <a:cubicBezTo>
                    <a:pt x="23" y="16"/>
                    <a:pt x="23" y="15"/>
                    <a:pt x="23" y="14"/>
                  </a:cubicBezTo>
                  <a:cubicBezTo>
                    <a:pt x="23" y="13"/>
                    <a:pt x="23" y="12"/>
                    <a:pt x="23" y="12"/>
                  </a:cubicBezTo>
                  <a:cubicBezTo>
                    <a:pt x="24" y="11"/>
                    <a:pt x="24" y="11"/>
                    <a:pt x="25" y="11"/>
                  </a:cubicBezTo>
                  <a:cubicBezTo>
                    <a:pt x="25" y="10"/>
                    <a:pt x="26" y="10"/>
                    <a:pt x="25" y="9"/>
                  </a:cubicBezTo>
                  <a:cubicBezTo>
                    <a:pt x="25" y="9"/>
                    <a:pt x="25" y="10"/>
                    <a:pt x="24" y="11"/>
                  </a:cubicBezTo>
                  <a:cubicBezTo>
                    <a:pt x="23" y="11"/>
                    <a:pt x="23" y="11"/>
                    <a:pt x="23" y="10"/>
                  </a:cubicBezTo>
                  <a:cubicBezTo>
                    <a:pt x="23" y="9"/>
                    <a:pt x="23" y="9"/>
                    <a:pt x="23" y="8"/>
                  </a:cubicBezTo>
                  <a:cubicBezTo>
                    <a:pt x="23" y="8"/>
                    <a:pt x="24" y="8"/>
                    <a:pt x="24" y="7"/>
                  </a:cubicBezTo>
                  <a:cubicBezTo>
                    <a:pt x="24" y="6"/>
                    <a:pt x="24" y="4"/>
                    <a:pt x="23" y="2"/>
                  </a:cubicBezTo>
                  <a:cubicBezTo>
                    <a:pt x="23" y="1"/>
                    <a:pt x="23" y="1"/>
                    <a:pt x="24" y="1"/>
                  </a:cubicBezTo>
                  <a:cubicBezTo>
                    <a:pt x="25" y="1"/>
                    <a:pt x="26" y="1"/>
                    <a:pt x="26" y="1"/>
                  </a:cubicBezTo>
                  <a:cubicBezTo>
                    <a:pt x="26" y="0"/>
                    <a:pt x="26" y="1"/>
                    <a:pt x="26" y="2"/>
                  </a:cubicBezTo>
                  <a:cubicBezTo>
                    <a:pt x="25" y="2"/>
                    <a:pt x="25" y="2"/>
                    <a:pt x="25" y="2"/>
                  </a:cubicBezTo>
                  <a:cubicBezTo>
                    <a:pt x="25" y="3"/>
                    <a:pt x="25" y="5"/>
                    <a:pt x="25" y="5"/>
                  </a:cubicBezTo>
                  <a:cubicBezTo>
                    <a:pt x="25" y="5"/>
                    <a:pt x="25" y="7"/>
                    <a:pt x="25" y="6"/>
                  </a:cubicBezTo>
                  <a:cubicBezTo>
                    <a:pt x="26" y="6"/>
                    <a:pt x="26" y="5"/>
                    <a:pt x="27" y="5"/>
                  </a:cubicBezTo>
                  <a:cubicBezTo>
                    <a:pt x="27" y="5"/>
                    <a:pt x="27" y="5"/>
                    <a:pt x="27" y="6"/>
                  </a:cubicBezTo>
                  <a:cubicBezTo>
                    <a:pt x="26" y="6"/>
                    <a:pt x="27" y="7"/>
                    <a:pt x="27" y="6"/>
                  </a:cubicBezTo>
                  <a:cubicBezTo>
                    <a:pt x="27" y="6"/>
                    <a:pt x="27" y="6"/>
                    <a:pt x="28" y="6"/>
                  </a:cubicBezTo>
                  <a:cubicBezTo>
                    <a:pt x="29" y="7"/>
                    <a:pt x="28" y="8"/>
                    <a:pt x="28" y="7"/>
                  </a:cubicBezTo>
                  <a:cubicBezTo>
                    <a:pt x="29" y="7"/>
                    <a:pt x="29" y="7"/>
                    <a:pt x="29" y="7"/>
                  </a:cubicBezTo>
                  <a:cubicBezTo>
                    <a:pt x="30" y="7"/>
                    <a:pt x="29" y="8"/>
                    <a:pt x="30" y="8"/>
                  </a:cubicBezTo>
                  <a:cubicBezTo>
                    <a:pt x="30" y="8"/>
                    <a:pt x="31" y="8"/>
                    <a:pt x="30" y="8"/>
                  </a:cubicBezTo>
                  <a:cubicBezTo>
                    <a:pt x="30" y="9"/>
                    <a:pt x="29" y="9"/>
                    <a:pt x="29" y="10"/>
                  </a:cubicBezTo>
                  <a:cubicBezTo>
                    <a:pt x="29" y="10"/>
                    <a:pt x="30" y="11"/>
                    <a:pt x="30" y="9"/>
                  </a:cubicBezTo>
                  <a:cubicBezTo>
                    <a:pt x="30" y="8"/>
                    <a:pt x="31" y="9"/>
                    <a:pt x="31" y="9"/>
                  </a:cubicBezTo>
                  <a:cubicBezTo>
                    <a:pt x="32" y="9"/>
                    <a:pt x="31" y="10"/>
                    <a:pt x="31" y="11"/>
                  </a:cubicBezTo>
                  <a:cubicBezTo>
                    <a:pt x="31" y="11"/>
                    <a:pt x="31" y="12"/>
                    <a:pt x="32" y="12"/>
                  </a:cubicBezTo>
                  <a:cubicBezTo>
                    <a:pt x="32" y="13"/>
                    <a:pt x="31" y="13"/>
                    <a:pt x="31" y="14"/>
                  </a:cubicBezTo>
                  <a:cubicBezTo>
                    <a:pt x="31" y="15"/>
                    <a:pt x="31" y="15"/>
                    <a:pt x="30" y="15"/>
                  </a:cubicBezTo>
                  <a:cubicBezTo>
                    <a:pt x="30" y="16"/>
                    <a:pt x="29" y="15"/>
                    <a:pt x="29" y="15"/>
                  </a:cubicBezTo>
                  <a:cubicBezTo>
                    <a:pt x="29" y="14"/>
                    <a:pt x="28" y="14"/>
                    <a:pt x="29" y="15"/>
                  </a:cubicBezTo>
                  <a:cubicBezTo>
                    <a:pt x="29" y="16"/>
                    <a:pt x="29" y="15"/>
                    <a:pt x="29" y="16"/>
                  </a:cubicBezTo>
                  <a:cubicBezTo>
                    <a:pt x="29" y="16"/>
                    <a:pt x="29" y="16"/>
                    <a:pt x="29" y="17"/>
                  </a:cubicBezTo>
                  <a:cubicBezTo>
                    <a:pt x="29" y="18"/>
                    <a:pt x="29" y="18"/>
                    <a:pt x="29" y="18"/>
                  </a:cubicBezTo>
                  <a:cubicBezTo>
                    <a:pt x="29" y="19"/>
                    <a:pt x="30" y="19"/>
                    <a:pt x="30" y="20"/>
                  </a:cubicBezTo>
                  <a:cubicBezTo>
                    <a:pt x="30" y="20"/>
                    <a:pt x="30" y="20"/>
                    <a:pt x="29" y="21"/>
                  </a:cubicBezTo>
                  <a:cubicBezTo>
                    <a:pt x="29" y="21"/>
                    <a:pt x="29" y="21"/>
                    <a:pt x="28" y="21"/>
                  </a:cubicBezTo>
                  <a:cubicBezTo>
                    <a:pt x="28" y="22"/>
                    <a:pt x="28" y="22"/>
                    <a:pt x="28" y="22"/>
                  </a:cubicBezTo>
                  <a:cubicBezTo>
                    <a:pt x="28" y="23"/>
                    <a:pt x="28" y="23"/>
                    <a:pt x="27" y="24"/>
                  </a:cubicBezTo>
                  <a:cubicBezTo>
                    <a:pt x="27" y="24"/>
                    <a:pt x="26" y="26"/>
                    <a:pt x="27" y="26"/>
                  </a:cubicBezTo>
                  <a:cubicBezTo>
                    <a:pt x="27" y="26"/>
                    <a:pt x="28" y="26"/>
                    <a:pt x="29" y="26"/>
                  </a:cubicBezTo>
                  <a:cubicBezTo>
                    <a:pt x="29" y="26"/>
                    <a:pt x="30" y="26"/>
                    <a:pt x="29" y="27"/>
                  </a:cubicBezTo>
                  <a:cubicBezTo>
                    <a:pt x="29" y="27"/>
                    <a:pt x="29" y="28"/>
                    <a:pt x="29" y="28"/>
                  </a:cubicBezTo>
                  <a:cubicBezTo>
                    <a:pt x="29" y="29"/>
                    <a:pt x="29" y="29"/>
                    <a:pt x="30" y="29"/>
                  </a:cubicBezTo>
                  <a:cubicBezTo>
                    <a:pt x="31" y="28"/>
                    <a:pt x="31" y="28"/>
                    <a:pt x="31" y="27"/>
                  </a:cubicBezTo>
                  <a:cubicBezTo>
                    <a:pt x="31" y="26"/>
                    <a:pt x="31" y="26"/>
                    <a:pt x="31" y="25"/>
                  </a:cubicBezTo>
                  <a:cubicBezTo>
                    <a:pt x="32" y="25"/>
                    <a:pt x="32" y="24"/>
                    <a:pt x="32" y="24"/>
                  </a:cubicBezTo>
                  <a:cubicBezTo>
                    <a:pt x="33" y="23"/>
                    <a:pt x="32" y="22"/>
                    <a:pt x="32" y="22"/>
                  </a:cubicBezTo>
                  <a:cubicBezTo>
                    <a:pt x="33" y="21"/>
                    <a:pt x="33" y="21"/>
                    <a:pt x="33" y="22"/>
                  </a:cubicBezTo>
                  <a:cubicBezTo>
                    <a:pt x="34" y="23"/>
                    <a:pt x="33" y="24"/>
                    <a:pt x="34" y="24"/>
                  </a:cubicBezTo>
                  <a:cubicBezTo>
                    <a:pt x="34" y="24"/>
                    <a:pt x="35" y="23"/>
                    <a:pt x="35" y="24"/>
                  </a:cubicBezTo>
                  <a:cubicBezTo>
                    <a:pt x="35" y="24"/>
                    <a:pt x="34" y="25"/>
                    <a:pt x="34" y="25"/>
                  </a:cubicBezTo>
                  <a:cubicBezTo>
                    <a:pt x="34" y="25"/>
                    <a:pt x="34" y="26"/>
                    <a:pt x="34" y="27"/>
                  </a:cubicBezTo>
                  <a:cubicBezTo>
                    <a:pt x="34" y="27"/>
                    <a:pt x="32" y="29"/>
                    <a:pt x="32" y="30"/>
                  </a:cubicBezTo>
                  <a:cubicBezTo>
                    <a:pt x="32" y="31"/>
                    <a:pt x="32" y="31"/>
                    <a:pt x="32" y="32"/>
                  </a:cubicBezTo>
                  <a:cubicBezTo>
                    <a:pt x="32" y="32"/>
                    <a:pt x="32" y="32"/>
                    <a:pt x="32" y="32"/>
                  </a:cubicBezTo>
                  <a:cubicBezTo>
                    <a:pt x="31" y="33"/>
                    <a:pt x="33" y="33"/>
                    <a:pt x="33" y="34"/>
                  </a:cubicBezTo>
                  <a:cubicBezTo>
                    <a:pt x="34" y="34"/>
                    <a:pt x="35" y="35"/>
                    <a:pt x="35" y="36"/>
                  </a:cubicBezTo>
                  <a:cubicBezTo>
                    <a:pt x="36" y="36"/>
                    <a:pt x="36" y="36"/>
                    <a:pt x="36" y="36"/>
                  </a:cubicBezTo>
                  <a:cubicBezTo>
                    <a:pt x="36" y="36"/>
                    <a:pt x="37" y="36"/>
                    <a:pt x="37" y="37"/>
                  </a:cubicBezTo>
                  <a:cubicBezTo>
                    <a:pt x="38" y="37"/>
                    <a:pt x="40" y="37"/>
                    <a:pt x="41" y="36"/>
                  </a:cubicBezTo>
                  <a:cubicBezTo>
                    <a:pt x="42" y="36"/>
                    <a:pt x="42" y="34"/>
                    <a:pt x="43" y="34"/>
                  </a:cubicBezTo>
                  <a:cubicBezTo>
                    <a:pt x="44" y="34"/>
                    <a:pt x="45" y="34"/>
                    <a:pt x="46" y="33"/>
                  </a:cubicBezTo>
                  <a:cubicBezTo>
                    <a:pt x="47" y="33"/>
                    <a:pt x="48" y="32"/>
                    <a:pt x="48" y="33"/>
                  </a:cubicBezTo>
                  <a:cubicBezTo>
                    <a:pt x="49" y="33"/>
                    <a:pt x="50" y="34"/>
                    <a:pt x="49" y="34"/>
                  </a:cubicBezTo>
                  <a:cubicBezTo>
                    <a:pt x="49" y="35"/>
                    <a:pt x="48" y="35"/>
                    <a:pt x="47" y="36"/>
                  </a:cubicBezTo>
                  <a:cubicBezTo>
                    <a:pt x="47" y="37"/>
                    <a:pt x="45" y="39"/>
                    <a:pt x="45" y="40"/>
                  </a:cubicBezTo>
                  <a:cubicBezTo>
                    <a:pt x="44" y="41"/>
                    <a:pt x="43" y="43"/>
                    <a:pt x="42" y="43"/>
                  </a:cubicBezTo>
                  <a:cubicBezTo>
                    <a:pt x="41" y="43"/>
                    <a:pt x="40" y="43"/>
                    <a:pt x="40" y="44"/>
                  </a:cubicBezTo>
                  <a:cubicBezTo>
                    <a:pt x="39" y="44"/>
                    <a:pt x="38" y="46"/>
                    <a:pt x="38" y="46"/>
                  </a:cubicBezTo>
                  <a:cubicBezTo>
                    <a:pt x="37" y="47"/>
                    <a:pt x="38" y="48"/>
                    <a:pt x="37" y="48"/>
                  </a:cubicBezTo>
                  <a:cubicBezTo>
                    <a:pt x="36" y="49"/>
                    <a:pt x="36" y="49"/>
                    <a:pt x="36" y="48"/>
                  </a:cubicBezTo>
                  <a:cubicBezTo>
                    <a:pt x="36" y="47"/>
                    <a:pt x="36" y="47"/>
                    <a:pt x="35" y="47"/>
                  </a:cubicBezTo>
                  <a:cubicBezTo>
                    <a:pt x="35" y="47"/>
                    <a:pt x="32" y="47"/>
                    <a:pt x="31" y="48"/>
                  </a:cubicBezTo>
                  <a:cubicBezTo>
                    <a:pt x="30" y="49"/>
                    <a:pt x="28" y="50"/>
                    <a:pt x="27" y="51"/>
                  </a:cubicBezTo>
                  <a:cubicBezTo>
                    <a:pt x="27" y="52"/>
                    <a:pt x="27" y="53"/>
                    <a:pt x="27" y="53"/>
                  </a:cubicBezTo>
                  <a:cubicBezTo>
                    <a:pt x="28" y="53"/>
                    <a:pt x="28" y="53"/>
                    <a:pt x="28" y="53"/>
                  </a:cubicBezTo>
                  <a:cubicBezTo>
                    <a:pt x="27" y="54"/>
                    <a:pt x="26" y="55"/>
                    <a:pt x="25" y="56"/>
                  </a:cubicBezTo>
                  <a:cubicBezTo>
                    <a:pt x="24" y="56"/>
                    <a:pt x="23" y="58"/>
                    <a:pt x="22" y="58"/>
                  </a:cubicBezTo>
                  <a:cubicBezTo>
                    <a:pt x="22" y="59"/>
                    <a:pt x="21" y="59"/>
                    <a:pt x="20" y="60"/>
                  </a:cubicBezTo>
                  <a:cubicBezTo>
                    <a:pt x="19" y="61"/>
                    <a:pt x="19" y="61"/>
                    <a:pt x="17" y="62"/>
                  </a:cubicBezTo>
                  <a:cubicBezTo>
                    <a:pt x="16" y="63"/>
                    <a:pt x="15" y="64"/>
                    <a:pt x="13" y="65"/>
                  </a:cubicBezTo>
                  <a:cubicBezTo>
                    <a:pt x="12" y="66"/>
                    <a:pt x="11" y="67"/>
                    <a:pt x="10" y="68"/>
                  </a:cubicBezTo>
                  <a:cubicBezTo>
                    <a:pt x="9" y="69"/>
                    <a:pt x="8" y="69"/>
                    <a:pt x="7" y="69"/>
                  </a:cubicBezTo>
                  <a:cubicBezTo>
                    <a:pt x="6" y="70"/>
                    <a:pt x="4" y="71"/>
                    <a:pt x="3" y="71"/>
                  </a:cubicBezTo>
                  <a:cubicBezTo>
                    <a:pt x="2" y="71"/>
                    <a:pt x="2" y="71"/>
                    <a:pt x="3" y="70"/>
                  </a:cubicBezTo>
                  <a:cubicBezTo>
                    <a:pt x="3" y="69"/>
                    <a:pt x="3" y="69"/>
                    <a:pt x="2" y="69"/>
                  </a:cubicBezTo>
                  <a:cubicBezTo>
                    <a:pt x="1" y="70"/>
                    <a:pt x="0" y="69"/>
                    <a:pt x="1" y="6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65" name="Freeform 1047">
              <a:extLst>
                <a:ext uri="{FF2B5EF4-FFF2-40B4-BE49-F238E27FC236}">
                  <a16:creationId xmlns:a16="http://schemas.microsoft.com/office/drawing/2014/main" id="{1E465C43-3DB6-4E59-904E-8DE4D19729AA}"/>
                </a:ext>
              </a:extLst>
            </p:cNvPr>
            <p:cNvSpPr>
              <a:spLocks/>
            </p:cNvSpPr>
            <p:nvPr/>
          </p:nvSpPr>
          <p:spPr bwMode="gray">
            <a:xfrm>
              <a:off x="11166974" y="5224463"/>
              <a:ext cx="2706" cy="2706"/>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0" y="1"/>
                  </a:cubicBezTo>
                  <a:cubicBezTo>
                    <a:pt x="0" y="1"/>
                    <a:pt x="1" y="1"/>
                    <a:pt x="1" y="0"/>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66" name="Freeform 1048">
              <a:extLst>
                <a:ext uri="{FF2B5EF4-FFF2-40B4-BE49-F238E27FC236}">
                  <a16:creationId xmlns:a16="http://schemas.microsoft.com/office/drawing/2014/main" id="{81CB31C5-0379-4F62-9C7B-7385BBD2049B}"/>
                </a:ext>
              </a:extLst>
            </p:cNvPr>
            <p:cNvSpPr>
              <a:spLocks/>
            </p:cNvSpPr>
            <p:nvPr/>
          </p:nvSpPr>
          <p:spPr bwMode="gray">
            <a:xfrm>
              <a:off x="11179150" y="5206875"/>
              <a:ext cx="5412" cy="10824"/>
            </a:xfrm>
            <a:custGeom>
              <a:avLst/>
              <a:gdLst>
                <a:gd name="T0" fmla="*/ 1 w 2"/>
                <a:gd name="T1" fmla="*/ 0 h 4"/>
                <a:gd name="T2" fmla="*/ 0 w 2"/>
                <a:gd name="T3" fmla="*/ 2 h 4"/>
                <a:gd name="T4" fmla="*/ 1 w 2"/>
                <a:gd name="T5" fmla="*/ 3 h 4"/>
                <a:gd name="T6" fmla="*/ 1 w 2"/>
                <a:gd name="T7" fmla="*/ 0 h 4"/>
              </a:gdLst>
              <a:ahLst/>
              <a:cxnLst>
                <a:cxn ang="0">
                  <a:pos x="T0" y="T1"/>
                </a:cxn>
                <a:cxn ang="0">
                  <a:pos x="T2" y="T3"/>
                </a:cxn>
                <a:cxn ang="0">
                  <a:pos x="T4" y="T5"/>
                </a:cxn>
                <a:cxn ang="0">
                  <a:pos x="T6" y="T7"/>
                </a:cxn>
              </a:cxnLst>
              <a:rect l="0" t="0" r="r" b="b"/>
              <a:pathLst>
                <a:path w="2" h="4">
                  <a:moveTo>
                    <a:pt x="1" y="0"/>
                  </a:moveTo>
                  <a:cubicBezTo>
                    <a:pt x="0" y="1"/>
                    <a:pt x="0" y="1"/>
                    <a:pt x="0" y="2"/>
                  </a:cubicBezTo>
                  <a:cubicBezTo>
                    <a:pt x="0" y="3"/>
                    <a:pt x="1" y="4"/>
                    <a:pt x="1" y="3"/>
                  </a:cubicBezTo>
                  <a:cubicBezTo>
                    <a:pt x="1" y="2"/>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67" name="Freeform 1049">
              <a:extLst>
                <a:ext uri="{FF2B5EF4-FFF2-40B4-BE49-F238E27FC236}">
                  <a16:creationId xmlns:a16="http://schemas.microsoft.com/office/drawing/2014/main" id="{B75CA693-11C5-4413-B192-9765E85D5BFE}"/>
                </a:ext>
              </a:extLst>
            </p:cNvPr>
            <p:cNvSpPr>
              <a:spLocks/>
            </p:cNvSpPr>
            <p:nvPr/>
          </p:nvSpPr>
          <p:spPr bwMode="gray">
            <a:xfrm>
              <a:off x="9960116" y="4347732"/>
              <a:ext cx="189417" cy="82532"/>
            </a:xfrm>
            <a:custGeom>
              <a:avLst/>
              <a:gdLst>
                <a:gd name="T0" fmla="*/ 10 w 73"/>
                <a:gd name="T1" fmla="*/ 13 h 32"/>
                <a:gd name="T2" fmla="*/ 8 w 73"/>
                <a:gd name="T3" fmla="*/ 12 h 32"/>
                <a:gd name="T4" fmla="*/ 5 w 73"/>
                <a:gd name="T5" fmla="*/ 10 h 32"/>
                <a:gd name="T6" fmla="*/ 1 w 73"/>
                <a:gd name="T7" fmla="*/ 10 h 32"/>
                <a:gd name="T8" fmla="*/ 1 w 73"/>
                <a:gd name="T9" fmla="*/ 9 h 32"/>
                <a:gd name="T10" fmla="*/ 3 w 73"/>
                <a:gd name="T11" fmla="*/ 7 h 32"/>
                <a:gd name="T12" fmla="*/ 5 w 73"/>
                <a:gd name="T13" fmla="*/ 6 h 32"/>
                <a:gd name="T14" fmla="*/ 6 w 73"/>
                <a:gd name="T15" fmla="*/ 2 h 32"/>
                <a:gd name="T16" fmla="*/ 8 w 73"/>
                <a:gd name="T17" fmla="*/ 2 h 32"/>
                <a:gd name="T18" fmla="*/ 12 w 73"/>
                <a:gd name="T19" fmla="*/ 2 h 32"/>
                <a:gd name="T20" fmla="*/ 14 w 73"/>
                <a:gd name="T21" fmla="*/ 2 h 32"/>
                <a:gd name="T22" fmla="*/ 16 w 73"/>
                <a:gd name="T23" fmla="*/ 2 h 32"/>
                <a:gd name="T24" fmla="*/ 20 w 73"/>
                <a:gd name="T25" fmla="*/ 5 h 32"/>
                <a:gd name="T26" fmla="*/ 23 w 73"/>
                <a:gd name="T27" fmla="*/ 6 h 32"/>
                <a:gd name="T28" fmla="*/ 26 w 73"/>
                <a:gd name="T29" fmla="*/ 8 h 32"/>
                <a:gd name="T30" fmla="*/ 29 w 73"/>
                <a:gd name="T31" fmla="*/ 11 h 32"/>
                <a:gd name="T32" fmla="*/ 33 w 73"/>
                <a:gd name="T33" fmla="*/ 11 h 32"/>
                <a:gd name="T34" fmla="*/ 37 w 73"/>
                <a:gd name="T35" fmla="*/ 12 h 32"/>
                <a:gd name="T36" fmla="*/ 41 w 73"/>
                <a:gd name="T37" fmla="*/ 12 h 32"/>
                <a:gd name="T38" fmla="*/ 45 w 73"/>
                <a:gd name="T39" fmla="*/ 7 h 32"/>
                <a:gd name="T40" fmla="*/ 49 w 73"/>
                <a:gd name="T41" fmla="*/ 9 h 32"/>
                <a:gd name="T42" fmla="*/ 53 w 73"/>
                <a:gd name="T43" fmla="*/ 11 h 32"/>
                <a:gd name="T44" fmla="*/ 55 w 73"/>
                <a:gd name="T45" fmla="*/ 12 h 32"/>
                <a:gd name="T46" fmla="*/ 58 w 73"/>
                <a:gd name="T47" fmla="*/ 14 h 32"/>
                <a:gd name="T48" fmla="*/ 60 w 73"/>
                <a:gd name="T49" fmla="*/ 12 h 32"/>
                <a:gd name="T50" fmla="*/ 69 w 73"/>
                <a:gd name="T51" fmla="*/ 12 h 32"/>
                <a:gd name="T52" fmla="*/ 67 w 73"/>
                <a:gd name="T53" fmla="*/ 15 h 32"/>
                <a:gd name="T54" fmla="*/ 64 w 73"/>
                <a:gd name="T55" fmla="*/ 16 h 32"/>
                <a:gd name="T56" fmla="*/ 61 w 73"/>
                <a:gd name="T57" fmla="*/ 15 h 32"/>
                <a:gd name="T58" fmla="*/ 59 w 73"/>
                <a:gd name="T59" fmla="*/ 15 h 32"/>
                <a:gd name="T60" fmla="*/ 59 w 73"/>
                <a:gd name="T61" fmla="*/ 19 h 32"/>
                <a:gd name="T62" fmla="*/ 64 w 73"/>
                <a:gd name="T63" fmla="*/ 21 h 32"/>
                <a:gd name="T64" fmla="*/ 68 w 73"/>
                <a:gd name="T65" fmla="*/ 20 h 32"/>
                <a:gd name="T66" fmla="*/ 72 w 73"/>
                <a:gd name="T67" fmla="*/ 22 h 32"/>
                <a:gd name="T68" fmla="*/ 71 w 73"/>
                <a:gd name="T69" fmla="*/ 28 h 32"/>
                <a:gd name="T70" fmla="*/ 72 w 73"/>
                <a:gd name="T71" fmla="*/ 32 h 32"/>
                <a:gd name="T72" fmla="*/ 70 w 73"/>
                <a:gd name="T73" fmla="*/ 30 h 32"/>
                <a:gd name="T74" fmla="*/ 65 w 73"/>
                <a:gd name="T75" fmla="*/ 28 h 32"/>
                <a:gd name="T76" fmla="*/ 62 w 73"/>
                <a:gd name="T77" fmla="*/ 26 h 32"/>
                <a:gd name="T78" fmla="*/ 57 w 73"/>
                <a:gd name="T79" fmla="*/ 28 h 32"/>
                <a:gd name="T80" fmla="*/ 51 w 73"/>
                <a:gd name="T81" fmla="*/ 27 h 32"/>
                <a:gd name="T82" fmla="*/ 49 w 73"/>
                <a:gd name="T83" fmla="*/ 27 h 32"/>
                <a:gd name="T84" fmla="*/ 43 w 73"/>
                <a:gd name="T85" fmla="*/ 25 h 32"/>
                <a:gd name="T86" fmla="*/ 35 w 73"/>
                <a:gd name="T87" fmla="*/ 21 h 32"/>
                <a:gd name="T88" fmla="*/ 30 w 73"/>
                <a:gd name="T89" fmla="*/ 20 h 32"/>
                <a:gd name="T90" fmla="*/ 26 w 73"/>
                <a:gd name="T91" fmla="*/ 19 h 32"/>
                <a:gd name="T92" fmla="*/ 20 w 73"/>
                <a:gd name="T93" fmla="*/ 19 h 32"/>
                <a:gd name="T94" fmla="*/ 12 w 73"/>
                <a:gd name="T9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 h="32">
                  <a:moveTo>
                    <a:pt x="9" y="15"/>
                  </a:moveTo>
                  <a:cubicBezTo>
                    <a:pt x="9" y="14"/>
                    <a:pt x="9" y="14"/>
                    <a:pt x="10" y="13"/>
                  </a:cubicBezTo>
                  <a:cubicBezTo>
                    <a:pt x="10" y="12"/>
                    <a:pt x="11" y="12"/>
                    <a:pt x="10" y="12"/>
                  </a:cubicBezTo>
                  <a:cubicBezTo>
                    <a:pt x="9" y="12"/>
                    <a:pt x="8" y="12"/>
                    <a:pt x="8" y="12"/>
                  </a:cubicBezTo>
                  <a:cubicBezTo>
                    <a:pt x="8" y="11"/>
                    <a:pt x="7" y="11"/>
                    <a:pt x="7" y="10"/>
                  </a:cubicBezTo>
                  <a:cubicBezTo>
                    <a:pt x="6" y="10"/>
                    <a:pt x="6" y="10"/>
                    <a:pt x="5" y="10"/>
                  </a:cubicBezTo>
                  <a:cubicBezTo>
                    <a:pt x="4" y="11"/>
                    <a:pt x="3" y="10"/>
                    <a:pt x="2" y="10"/>
                  </a:cubicBezTo>
                  <a:cubicBezTo>
                    <a:pt x="2" y="10"/>
                    <a:pt x="1" y="11"/>
                    <a:pt x="1" y="10"/>
                  </a:cubicBezTo>
                  <a:cubicBezTo>
                    <a:pt x="0" y="9"/>
                    <a:pt x="0" y="9"/>
                    <a:pt x="0" y="9"/>
                  </a:cubicBezTo>
                  <a:cubicBezTo>
                    <a:pt x="1" y="9"/>
                    <a:pt x="1" y="8"/>
                    <a:pt x="1" y="9"/>
                  </a:cubicBezTo>
                  <a:cubicBezTo>
                    <a:pt x="2" y="9"/>
                    <a:pt x="2" y="10"/>
                    <a:pt x="2" y="9"/>
                  </a:cubicBezTo>
                  <a:cubicBezTo>
                    <a:pt x="3" y="8"/>
                    <a:pt x="3" y="8"/>
                    <a:pt x="3" y="7"/>
                  </a:cubicBezTo>
                  <a:cubicBezTo>
                    <a:pt x="3" y="7"/>
                    <a:pt x="3" y="6"/>
                    <a:pt x="4" y="6"/>
                  </a:cubicBezTo>
                  <a:cubicBezTo>
                    <a:pt x="4" y="7"/>
                    <a:pt x="4" y="7"/>
                    <a:pt x="5" y="6"/>
                  </a:cubicBezTo>
                  <a:cubicBezTo>
                    <a:pt x="5" y="6"/>
                    <a:pt x="5" y="5"/>
                    <a:pt x="5" y="4"/>
                  </a:cubicBezTo>
                  <a:cubicBezTo>
                    <a:pt x="5" y="3"/>
                    <a:pt x="5" y="3"/>
                    <a:pt x="6" y="2"/>
                  </a:cubicBezTo>
                  <a:cubicBezTo>
                    <a:pt x="6" y="1"/>
                    <a:pt x="7" y="0"/>
                    <a:pt x="7" y="1"/>
                  </a:cubicBezTo>
                  <a:cubicBezTo>
                    <a:pt x="7" y="2"/>
                    <a:pt x="8" y="2"/>
                    <a:pt x="8" y="2"/>
                  </a:cubicBezTo>
                  <a:cubicBezTo>
                    <a:pt x="9" y="1"/>
                    <a:pt x="9" y="2"/>
                    <a:pt x="10" y="2"/>
                  </a:cubicBezTo>
                  <a:cubicBezTo>
                    <a:pt x="10" y="2"/>
                    <a:pt x="11" y="2"/>
                    <a:pt x="12" y="2"/>
                  </a:cubicBezTo>
                  <a:cubicBezTo>
                    <a:pt x="12" y="3"/>
                    <a:pt x="13" y="4"/>
                    <a:pt x="14" y="3"/>
                  </a:cubicBezTo>
                  <a:cubicBezTo>
                    <a:pt x="14" y="2"/>
                    <a:pt x="14" y="2"/>
                    <a:pt x="14" y="2"/>
                  </a:cubicBezTo>
                  <a:cubicBezTo>
                    <a:pt x="14" y="1"/>
                    <a:pt x="14" y="1"/>
                    <a:pt x="15" y="1"/>
                  </a:cubicBezTo>
                  <a:cubicBezTo>
                    <a:pt x="15" y="2"/>
                    <a:pt x="16" y="2"/>
                    <a:pt x="16" y="2"/>
                  </a:cubicBezTo>
                  <a:cubicBezTo>
                    <a:pt x="17" y="1"/>
                    <a:pt x="17" y="2"/>
                    <a:pt x="17" y="3"/>
                  </a:cubicBezTo>
                  <a:cubicBezTo>
                    <a:pt x="18" y="3"/>
                    <a:pt x="19" y="5"/>
                    <a:pt x="20" y="5"/>
                  </a:cubicBezTo>
                  <a:cubicBezTo>
                    <a:pt x="20" y="5"/>
                    <a:pt x="20" y="4"/>
                    <a:pt x="21" y="5"/>
                  </a:cubicBezTo>
                  <a:cubicBezTo>
                    <a:pt x="22" y="5"/>
                    <a:pt x="23" y="6"/>
                    <a:pt x="23" y="6"/>
                  </a:cubicBezTo>
                  <a:cubicBezTo>
                    <a:pt x="24" y="5"/>
                    <a:pt x="23" y="5"/>
                    <a:pt x="24" y="5"/>
                  </a:cubicBezTo>
                  <a:cubicBezTo>
                    <a:pt x="25" y="5"/>
                    <a:pt x="26" y="7"/>
                    <a:pt x="26" y="8"/>
                  </a:cubicBezTo>
                  <a:cubicBezTo>
                    <a:pt x="26" y="8"/>
                    <a:pt x="26" y="10"/>
                    <a:pt x="27" y="10"/>
                  </a:cubicBezTo>
                  <a:cubicBezTo>
                    <a:pt x="27" y="11"/>
                    <a:pt x="29" y="11"/>
                    <a:pt x="29" y="11"/>
                  </a:cubicBezTo>
                  <a:cubicBezTo>
                    <a:pt x="30" y="10"/>
                    <a:pt x="29" y="10"/>
                    <a:pt x="30" y="11"/>
                  </a:cubicBezTo>
                  <a:cubicBezTo>
                    <a:pt x="32" y="11"/>
                    <a:pt x="32" y="11"/>
                    <a:pt x="33" y="11"/>
                  </a:cubicBezTo>
                  <a:cubicBezTo>
                    <a:pt x="34" y="11"/>
                    <a:pt x="34" y="11"/>
                    <a:pt x="35" y="11"/>
                  </a:cubicBezTo>
                  <a:cubicBezTo>
                    <a:pt x="36" y="12"/>
                    <a:pt x="37" y="12"/>
                    <a:pt x="37" y="12"/>
                  </a:cubicBezTo>
                  <a:cubicBezTo>
                    <a:pt x="38" y="11"/>
                    <a:pt x="39" y="10"/>
                    <a:pt x="39" y="11"/>
                  </a:cubicBezTo>
                  <a:cubicBezTo>
                    <a:pt x="39" y="12"/>
                    <a:pt x="40" y="13"/>
                    <a:pt x="41" y="12"/>
                  </a:cubicBezTo>
                  <a:cubicBezTo>
                    <a:pt x="42" y="11"/>
                    <a:pt x="42" y="9"/>
                    <a:pt x="43" y="8"/>
                  </a:cubicBezTo>
                  <a:cubicBezTo>
                    <a:pt x="43" y="7"/>
                    <a:pt x="45" y="7"/>
                    <a:pt x="45" y="7"/>
                  </a:cubicBezTo>
                  <a:cubicBezTo>
                    <a:pt x="46" y="7"/>
                    <a:pt x="46" y="10"/>
                    <a:pt x="47" y="10"/>
                  </a:cubicBezTo>
                  <a:cubicBezTo>
                    <a:pt x="48" y="10"/>
                    <a:pt x="48" y="10"/>
                    <a:pt x="49" y="9"/>
                  </a:cubicBezTo>
                  <a:cubicBezTo>
                    <a:pt x="50" y="9"/>
                    <a:pt x="50" y="10"/>
                    <a:pt x="51" y="11"/>
                  </a:cubicBezTo>
                  <a:cubicBezTo>
                    <a:pt x="52" y="11"/>
                    <a:pt x="53" y="11"/>
                    <a:pt x="53" y="11"/>
                  </a:cubicBezTo>
                  <a:cubicBezTo>
                    <a:pt x="53" y="11"/>
                    <a:pt x="53" y="11"/>
                    <a:pt x="53" y="12"/>
                  </a:cubicBezTo>
                  <a:cubicBezTo>
                    <a:pt x="54" y="12"/>
                    <a:pt x="54" y="12"/>
                    <a:pt x="55" y="12"/>
                  </a:cubicBezTo>
                  <a:cubicBezTo>
                    <a:pt x="56" y="12"/>
                    <a:pt x="58" y="11"/>
                    <a:pt x="58" y="12"/>
                  </a:cubicBezTo>
                  <a:cubicBezTo>
                    <a:pt x="57" y="13"/>
                    <a:pt x="57" y="13"/>
                    <a:pt x="58" y="14"/>
                  </a:cubicBezTo>
                  <a:cubicBezTo>
                    <a:pt x="58" y="15"/>
                    <a:pt x="58" y="14"/>
                    <a:pt x="59" y="14"/>
                  </a:cubicBezTo>
                  <a:cubicBezTo>
                    <a:pt x="59" y="13"/>
                    <a:pt x="59" y="13"/>
                    <a:pt x="60" y="12"/>
                  </a:cubicBezTo>
                  <a:cubicBezTo>
                    <a:pt x="61" y="12"/>
                    <a:pt x="63" y="12"/>
                    <a:pt x="64" y="12"/>
                  </a:cubicBezTo>
                  <a:cubicBezTo>
                    <a:pt x="66" y="12"/>
                    <a:pt x="68" y="12"/>
                    <a:pt x="69" y="12"/>
                  </a:cubicBezTo>
                  <a:cubicBezTo>
                    <a:pt x="69" y="13"/>
                    <a:pt x="69" y="14"/>
                    <a:pt x="68" y="14"/>
                  </a:cubicBezTo>
                  <a:cubicBezTo>
                    <a:pt x="68" y="14"/>
                    <a:pt x="67" y="14"/>
                    <a:pt x="67" y="15"/>
                  </a:cubicBezTo>
                  <a:cubicBezTo>
                    <a:pt x="67" y="15"/>
                    <a:pt x="66" y="15"/>
                    <a:pt x="66" y="15"/>
                  </a:cubicBezTo>
                  <a:cubicBezTo>
                    <a:pt x="66" y="15"/>
                    <a:pt x="65" y="15"/>
                    <a:pt x="64" y="16"/>
                  </a:cubicBezTo>
                  <a:cubicBezTo>
                    <a:pt x="64" y="16"/>
                    <a:pt x="63" y="16"/>
                    <a:pt x="62" y="15"/>
                  </a:cubicBezTo>
                  <a:cubicBezTo>
                    <a:pt x="62" y="15"/>
                    <a:pt x="61" y="14"/>
                    <a:pt x="61" y="15"/>
                  </a:cubicBezTo>
                  <a:cubicBezTo>
                    <a:pt x="61" y="16"/>
                    <a:pt x="62" y="16"/>
                    <a:pt x="61" y="16"/>
                  </a:cubicBezTo>
                  <a:cubicBezTo>
                    <a:pt x="60" y="16"/>
                    <a:pt x="60" y="15"/>
                    <a:pt x="59" y="15"/>
                  </a:cubicBezTo>
                  <a:cubicBezTo>
                    <a:pt x="58" y="15"/>
                    <a:pt x="59" y="16"/>
                    <a:pt x="59" y="17"/>
                  </a:cubicBezTo>
                  <a:cubicBezTo>
                    <a:pt x="59" y="18"/>
                    <a:pt x="58" y="19"/>
                    <a:pt x="59" y="19"/>
                  </a:cubicBezTo>
                  <a:cubicBezTo>
                    <a:pt x="59" y="20"/>
                    <a:pt x="60" y="19"/>
                    <a:pt x="61" y="20"/>
                  </a:cubicBezTo>
                  <a:cubicBezTo>
                    <a:pt x="62" y="21"/>
                    <a:pt x="63" y="21"/>
                    <a:pt x="64" y="21"/>
                  </a:cubicBezTo>
                  <a:cubicBezTo>
                    <a:pt x="65" y="21"/>
                    <a:pt x="65" y="20"/>
                    <a:pt x="66" y="20"/>
                  </a:cubicBezTo>
                  <a:cubicBezTo>
                    <a:pt x="67" y="21"/>
                    <a:pt x="68" y="21"/>
                    <a:pt x="68" y="20"/>
                  </a:cubicBezTo>
                  <a:cubicBezTo>
                    <a:pt x="69" y="20"/>
                    <a:pt x="69" y="20"/>
                    <a:pt x="69" y="21"/>
                  </a:cubicBezTo>
                  <a:cubicBezTo>
                    <a:pt x="70" y="21"/>
                    <a:pt x="72" y="21"/>
                    <a:pt x="72" y="22"/>
                  </a:cubicBezTo>
                  <a:cubicBezTo>
                    <a:pt x="72" y="23"/>
                    <a:pt x="72" y="23"/>
                    <a:pt x="71" y="24"/>
                  </a:cubicBezTo>
                  <a:cubicBezTo>
                    <a:pt x="71" y="25"/>
                    <a:pt x="70" y="26"/>
                    <a:pt x="71" y="28"/>
                  </a:cubicBezTo>
                  <a:cubicBezTo>
                    <a:pt x="71" y="29"/>
                    <a:pt x="71" y="30"/>
                    <a:pt x="72" y="30"/>
                  </a:cubicBezTo>
                  <a:cubicBezTo>
                    <a:pt x="73" y="31"/>
                    <a:pt x="73" y="31"/>
                    <a:pt x="72" y="32"/>
                  </a:cubicBezTo>
                  <a:cubicBezTo>
                    <a:pt x="71" y="32"/>
                    <a:pt x="70" y="32"/>
                    <a:pt x="70" y="31"/>
                  </a:cubicBezTo>
                  <a:cubicBezTo>
                    <a:pt x="70" y="30"/>
                    <a:pt x="71" y="30"/>
                    <a:pt x="70" y="30"/>
                  </a:cubicBezTo>
                  <a:cubicBezTo>
                    <a:pt x="69" y="30"/>
                    <a:pt x="68" y="31"/>
                    <a:pt x="67" y="30"/>
                  </a:cubicBezTo>
                  <a:cubicBezTo>
                    <a:pt x="67" y="29"/>
                    <a:pt x="65" y="29"/>
                    <a:pt x="65" y="28"/>
                  </a:cubicBezTo>
                  <a:cubicBezTo>
                    <a:pt x="64" y="28"/>
                    <a:pt x="64" y="28"/>
                    <a:pt x="63" y="27"/>
                  </a:cubicBezTo>
                  <a:cubicBezTo>
                    <a:pt x="62" y="27"/>
                    <a:pt x="63" y="26"/>
                    <a:pt x="62" y="26"/>
                  </a:cubicBezTo>
                  <a:cubicBezTo>
                    <a:pt x="62" y="26"/>
                    <a:pt x="61" y="26"/>
                    <a:pt x="60" y="27"/>
                  </a:cubicBezTo>
                  <a:cubicBezTo>
                    <a:pt x="59" y="28"/>
                    <a:pt x="58" y="28"/>
                    <a:pt x="57" y="28"/>
                  </a:cubicBezTo>
                  <a:cubicBezTo>
                    <a:pt x="57" y="28"/>
                    <a:pt x="55" y="27"/>
                    <a:pt x="54" y="26"/>
                  </a:cubicBezTo>
                  <a:cubicBezTo>
                    <a:pt x="53" y="26"/>
                    <a:pt x="52" y="27"/>
                    <a:pt x="51" y="27"/>
                  </a:cubicBezTo>
                  <a:cubicBezTo>
                    <a:pt x="51" y="27"/>
                    <a:pt x="51" y="26"/>
                    <a:pt x="50" y="26"/>
                  </a:cubicBezTo>
                  <a:cubicBezTo>
                    <a:pt x="49" y="27"/>
                    <a:pt x="49" y="27"/>
                    <a:pt x="49" y="27"/>
                  </a:cubicBezTo>
                  <a:cubicBezTo>
                    <a:pt x="48" y="26"/>
                    <a:pt x="47" y="26"/>
                    <a:pt x="46" y="26"/>
                  </a:cubicBezTo>
                  <a:cubicBezTo>
                    <a:pt x="45" y="26"/>
                    <a:pt x="44" y="25"/>
                    <a:pt x="43" y="25"/>
                  </a:cubicBezTo>
                  <a:cubicBezTo>
                    <a:pt x="42" y="25"/>
                    <a:pt x="41" y="25"/>
                    <a:pt x="40" y="24"/>
                  </a:cubicBezTo>
                  <a:cubicBezTo>
                    <a:pt x="39" y="23"/>
                    <a:pt x="37" y="21"/>
                    <a:pt x="35" y="21"/>
                  </a:cubicBezTo>
                  <a:cubicBezTo>
                    <a:pt x="34" y="21"/>
                    <a:pt x="33" y="20"/>
                    <a:pt x="32" y="20"/>
                  </a:cubicBezTo>
                  <a:cubicBezTo>
                    <a:pt x="31" y="20"/>
                    <a:pt x="30" y="20"/>
                    <a:pt x="30" y="20"/>
                  </a:cubicBezTo>
                  <a:cubicBezTo>
                    <a:pt x="29" y="20"/>
                    <a:pt x="29" y="20"/>
                    <a:pt x="28" y="20"/>
                  </a:cubicBezTo>
                  <a:cubicBezTo>
                    <a:pt x="27" y="19"/>
                    <a:pt x="28" y="19"/>
                    <a:pt x="26" y="19"/>
                  </a:cubicBezTo>
                  <a:cubicBezTo>
                    <a:pt x="25" y="20"/>
                    <a:pt x="26" y="20"/>
                    <a:pt x="24" y="20"/>
                  </a:cubicBezTo>
                  <a:cubicBezTo>
                    <a:pt x="23" y="20"/>
                    <a:pt x="21" y="20"/>
                    <a:pt x="20" y="19"/>
                  </a:cubicBezTo>
                  <a:cubicBezTo>
                    <a:pt x="19" y="18"/>
                    <a:pt x="18" y="17"/>
                    <a:pt x="17" y="17"/>
                  </a:cubicBezTo>
                  <a:cubicBezTo>
                    <a:pt x="15" y="17"/>
                    <a:pt x="14" y="16"/>
                    <a:pt x="12" y="16"/>
                  </a:cubicBezTo>
                  <a:cubicBezTo>
                    <a:pt x="11" y="17"/>
                    <a:pt x="9" y="16"/>
                    <a:pt x="9" y="15"/>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68" name="Freeform 1050">
              <a:extLst>
                <a:ext uri="{FF2B5EF4-FFF2-40B4-BE49-F238E27FC236}">
                  <a16:creationId xmlns:a16="http://schemas.microsoft.com/office/drawing/2014/main" id="{D2F26243-8E10-4828-B9AB-70155AB9BCD1}"/>
                </a:ext>
              </a:extLst>
            </p:cNvPr>
            <p:cNvSpPr>
              <a:spLocks/>
            </p:cNvSpPr>
            <p:nvPr/>
          </p:nvSpPr>
          <p:spPr bwMode="gray">
            <a:xfrm>
              <a:off x="10144121" y="4409969"/>
              <a:ext cx="25707" cy="23001"/>
            </a:xfrm>
            <a:custGeom>
              <a:avLst/>
              <a:gdLst>
                <a:gd name="T0" fmla="*/ 0 w 10"/>
                <a:gd name="T1" fmla="*/ 1 h 9"/>
                <a:gd name="T2" fmla="*/ 2 w 10"/>
                <a:gd name="T3" fmla="*/ 1 h 9"/>
                <a:gd name="T4" fmla="*/ 5 w 10"/>
                <a:gd name="T5" fmla="*/ 2 h 9"/>
                <a:gd name="T6" fmla="*/ 7 w 10"/>
                <a:gd name="T7" fmla="*/ 1 h 9"/>
                <a:gd name="T8" fmla="*/ 9 w 10"/>
                <a:gd name="T9" fmla="*/ 3 h 9"/>
                <a:gd name="T10" fmla="*/ 10 w 10"/>
                <a:gd name="T11" fmla="*/ 4 h 9"/>
                <a:gd name="T12" fmla="*/ 8 w 10"/>
                <a:gd name="T13" fmla="*/ 6 h 9"/>
                <a:gd name="T14" fmla="*/ 6 w 10"/>
                <a:gd name="T15" fmla="*/ 7 h 9"/>
                <a:gd name="T16" fmla="*/ 5 w 10"/>
                <a:gd name="T17" fmla="*/ 9 h 9"/>
                <a:gd name="T18" fmla="*/ 5 w 10"/>
                <a:gd name="T19" fmla="*/ 7 h 9"/>
                <a:gd name="T20" fmla="*/ 4 w 10"/>
                <a:gd name="T21" fmla="*/ 5 h 9"/>
                <a:gd name="T22" fmla="*/ 2 w 10"/>
                <a:gd name="T23" fmla="*/ 4 h 9"/>
                <a:gd name="T24" fmla="*/ 0 w 10"/>
                <a:gd name="T25"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0" y="1"/>
                  </a:moveTo>
                  <a:cubicBezTo>
                    <a:pt x="1" y="1"/>
                    <a:pt x="1" y="1"/>
                    <a:pt x="2" y="1"/>
                  </a:cubicBezTo>
                  <a:cubicBezTo>
                    <a:pt x="3" y="2"/>
                    <a:pt x="4" y="2"/>
                    <a:pt x="5" y="2"/>
                  </a:cubicBezTo>
                  <a:cubicBezTo>
                    <a:pt x="6" y="1"/>
                    <a:pt x="6" y="0"/>
                    <a:pt x="7" y="1"/>
                  </a:cubicBezTo>
                  <a:cubicBezTo>
                    <a:pt x="8" y="1"/>
                    <a:pt x="8" y="2"/>
                    <a:pt x="9" y="3"/>
                  </a:cubicBezTo>
                  <a:cubicBezTo>
                    <a:pt x="10" y="3"/>
                    <a:pt x="10" y="4"/>
                    <a:pt x="10" y="4"/>
                  </a:cubicBezTo>
                  <a:cubicBezTo>
                    <a:pt x="9" y="5"/>
                    <a:pt x="9" y="5"/>
                    <a:pt x="8" y="6"/>
                  </a:cubicBezTo>
                  <a:cubicBezTo>
                    <a:pt x="7" y="7"/>
                    <a:pt x="6" y="6"/>
                    <a:pt x="6" y="7"/>
                  </a:cubicBezTo>
                  <a:cubicBezTo>
                    <a:pt x="6" y="8"/>
                    <a:pt x="6" y="8"/>
                    <a:pt x="5" y="9"/>
                  </a:cubicBezTo>
                  <a:cubicBezTo>
                    <a:pt x="5" y="9"/>
                    <a:pt x="5" y="8"/>
                    <a:pt x="5" y="7"/>
                  </a:cubicBezTo>
                  <a:cubicBezTo>
                    <a:pt x="6" y="6"/>
                    <a:pt x="5" y="6"/>
                    <a:pt x="4" y="5"/>
                  </a:cubicBezTo>
                  <a:cubicBezTo>
                    <a:pt x="4" y="5"/>
                    <a:pt x="3" y="4"/>
                    <a:pt x="2" y="4"/>
                  </a:cubicBezTo>
                  <a:cubicBezTo>
                    <a:pt x="1" y="3"/>
                    <a:pt x="0" y="2"/>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69" name="Freeform 1051">
              <a:extLst>
                <a:ext uri="{FF2B5EF4-FFF2-40B4-BE49-F238E27FC236}">
                  <a16:creationId xmlns:a16="http://schemas.microsoft.com/office/drawing/2014/main" id="{A5F27399-61CC-425B-8382-35DD0EEE039B}"/>
                </a:ext>
              </a:extLst>
            </p:cNvPr>
            <p:cNvSpPr>
              <a:spLocks/>
            </p:cNvSpPr>
            <p:nvPr/>
          </p:nvSpPr>
          <p:spPr bwMode="gray">
            <a:xfrm>
              <a:off x="10172533" y="4414028"/>
              <a:ext cx="17589" cy="21648"/>
            </a:xfrm>
            <a:custGeom>
              <a:avLst/>
              <a:gdLst>
                <a:gd name="T0" fmla="*/ 2 w 7"/>
                <a:gd name="T1" fmla="*/ 4 h 8"/>
                <a:gd name="T2" fmla="*/ 2 w 7"/>
                <a:gd name="T3" fmla="*/ 6 h 8"/>
                <a:gd name="T4" fmla="*/ 0 w 7"/>
                <a:gd name="T5" fmla="*/ 6 h 8"/>
                <a:gd name="T6" fmla="*/ 2 w 7"/>
                <a:gd name="T7" fmla="*/ 7 h 8"/>
                <a:gd name="T8" fmla="*/ 4 w 7"/>
                <a:gd name="T9" fmla="*/ 8 h 8"/>
                <a:gd name="T10" fmla="*/ 5 w 7"/>
                <a:gd name="T11" fmla="*/ 8 h 8"/>
                <a:gd name="T12" fmla="*/ 5 w 7"/>
                <a:gd name="T13" fmla="*/ 6 h 8"/>
                <a:gd name="T14" fmla="*/ 7 w 7"/>
                <a:gd name="T15" fmla="*/ 3 h 8"/>
                <a:gd name="T16" fmla="*/ 6 w 7"/>
                <a:gd name="T17" fmla="*/ 1 h 8"/>
                <a:gd name="T18" fmla="*/ 4 w 7"/>
                <a:gd name="T19" fmla="*/ 1 h 8"/>
                <a:gd name="T20" fmla="*/ 2 w 7"/>
                <a:gd name="T21" fmla="*/ 3 h 8"/>
                <a:gd name="T22" fmla="*/ 2 w 7"/>
                <a:gd name="T2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
                  <a:moveTo>
                    <a:pt x="2" y="4"/>
                  </a:moveTo>
                  <a:cubicBezTo>
                    <a:pt x="2" y="5"/>
                    <a:pt x="2" y="6"/>
                    <a:pt x="2" y="6"/>
                  </a:cubicBezTo>
                  <a:cubicBezTo>
                    <a:pt x="1" y="6"/>
                    <a:pt x="0" y="5"/>
                    <a:pt x="0" y="6"/>
                  </a:cubicBezTo>
                  <a:cubicBezTo>
                    <a:pt x="0" y="7"/>
                    <a:pt x="1" y="7"/>
                    <a:pt x="2" y="7"/>
                  </a:cubicBezTo>
                  <a:cubicBezTo>
                    <a:pt x="3" y="8"/>
                    <a:pt x="4" y="8"/>
                    <a:pt x="4" y="8"/>
                  </a:cubicBezTo>
                  <a:cubicBezTo>
                    <a:pt x="5" y="7"/>
                    <a:pt x="5" y="7"/>
                    <a:pt x="5" y="8"/>
                  </a:cubicBezTo>
                  <a:cubicBezTo>
                    <a:pt x="5" y="8"/>
                    <a:pt x="5" y="7"/>
                    <a:pt x="5" y="6"/>
                  </a:cubicBezTo>
                  <a:cubicBezTo>
                    <a:pt x="6" y="5"/>
                    <a:pt x="6" y="4"/>
                    <a:pt x="7" y="3"/>
                  </a:cubicBezTo>
                  <a:cubicBezTo>
                    <a:pt x="7" y="2"/>
                    <a:pt x="7" y="2"/>
                    <a:pt x="6" y="1"/>
                  </a:cubicBezTo>
                  <a:cubicBezTo>
                    <a:pt x="5" y="1"/>
                    <a:pt x="5" y="0"/>
                    <a:pt x="4" y="1"/>
                  </a:cubicBezTo>
                  <a:cubicBezTo>
                    <a:pt x="3" y="1"/>
                    <a:pt x="2" y="2"/>
                    <a:pt x="2" y="3"/>
                  </a:cubicBezTo>
                  <a:cubicBezTo>
                    <a:pt x="1" y="3"/>
                    <a:pt x="2" y="3"/>
                    <a:pt x="2"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70" name="Freeform 1052">
              <a:extLst>
                <a:ext uri="{FF2B5EF4-FFF2-40B4-BE49-F238E27FC236}">
                  <a16:creationId xmlns:a16="http://schemas.microsoft.com/office/drawing/2014/main" id="{D25A2572-8AA3-41F1-BDE9-390C1E8D8534}"/>
                </a:ext>
              </a:extLst>
            </p:cNvPr>
            <p:cNvSpPr>
              <a:spLocks/>
            </p:cNvSpPr>
            <p:nvPr/>
          </p:nvSpPr>
          <p:spPr bwMode="gray">
            <a:xfrm>
              <a:off x="10190122" y="4411322"/>
              <a:ext cx="52767" cy="29766"/>
            </a:xfrm>
            <a:custGeom>
              <a:avLst/>
              <a:gdLst>
                <a:gd name="T0" fmla="*/ 0 w 20"/>
                <a:gd name="T1" fmla="*/ 7 h 11"/>
                <a:gd name="T2" fmla="*/ 1 w 20"/>
                <a:gd name="T3" fmla="*/ 5 h 11"/>
                <a:gd name="T4" fmla="*/ 2 w 20"/>
                <a:gd name="T5" fmla="*/ 5 h 11"/>
                <a:gd name="T6" fmla="*/ 3 w 20"/>
                <a:gd name="T7" fmla="*/ 3 h 11"/>
                <a:gd name="T8" fmla="*/ 5 w 20"/>
                <a:gd name="T9" fmla="*/ 4 h 11"/>
                <a:gd name="T10" fmla="*/ 6 w 20"/>
                <a:gd name="T11" fmla="*/ 4 h 11"/>
                <a:gd name="T12" fmla="*/ 6 w 20"/>
                <a:gd name="T13" fmla="*/ 2 h 11"/>
                <a:gd name="T14" fmla="*/ 7 w 20"/>
                <a:gd name="T15" fmla="*/ 1 h 11"/>
                <a:gd name="T16" fmla="*/ 7 w 20"/>
                <a:gd name="T17" fmla="*/ 2 h 11"/>
                <a:gd name="T18" fmla="*/ 6 w 20"/>
                <a:gd name="T19" fmla="*/ 4 h 11"/>
                <a:gd name="T20" fmla="*/ 8 w 20"/>
                <a:gd name="T21" fmla="*/ 6 h 11"/>
                <a:gd name="T22" fmla="*/ 9 w 20"/>
                <a:gd name="T23" fmla="*/ 7 h 11"/>
                <a:gd name="T24" fmla="*/ 10 w 20"/>
                <a:gd name="T25" fmla="*/ 7 h 11"/>
                <a:gd name="T26" fmla="*/ 12 w 20"/>
                <a:gd name="T27" fmla="*/ 6 h 11"/>
                <a:gd name="T28" fmla="*/ 10 w 20"/>
                <a:gd name="T29" fmla="*/ 5 h 11"/>
                <a:gd name="T30" fmla="*/ 9 w 20"/>
                <a:gd name="T31" fmla="*/ 4 h 11"/>
                <a:gd name="T32" fmla="*/ 8 w 20"/>
                <a:gd name="T33" fmla="*/ 2 h 11"/>
                <a:gd name="T34" fmla="*/ 10 w 20"/>
                <a:gd name="T35" fmla="*/ 1 h 11"/>
                <a:gd name="T36" fmla="*/ 11 w 20"/>
                <a:gd name="T37" fmla="*/ 1 h 11"/>
                <a:gd name="T38" fmla="*/ 12 w 20"/>
                <a:gd name="T39" fmla="*/ 4 h 11"/>
                <a:gd name="T40" fmla="*/ 14 w 20"/>
                <a:gd name="T41" fmla="*/ 2 h 11"/>
                <a:gd name="T42" fmla="*/ 15 w 20"/>
                <a:gd name="T43" fmla="*/ 4 h 11"/>
                <a:gd name="T44" fmla="*/ 16 w 20"/>
                <a:gd name="T45" fmla="*/ 5 h 11"/>
                <a:gd name="T46" fmla="*/ 17 w 20"/>
                <a:gd name="T47" fmla="*/ 3 h 11"/>
                <a:gd name="T48" fmla="*/ 18 w 20"/>
                <a:gd name="T49" fmla="*/ 5 h 11"/>
                <a:gd name="T50" fmla="*/ 19 w 20"/>
                <a:gd name="T51" fmla="*/ 6 h 11"/>
                <a:gd name="T52" fmla="*/ 19 w 20"/>
                <a:gd name="T53" fmla="*/ 7 h 11"/>
                <a:gd name="T54" fmla="*/ 18 w 20"/>
                <a:gd name="T55" fmla="*/ 8 h 11"/>
                <a:gd name="T56" fmla="*/ 16 w 20"/>
                <a:gd name="T57" fmla="*/ 7 h 11"/>
                <a:gd name="T58" fmla="*/ 16 w 20"/>
                <a:gd name="T59" fmla="*/ 8 h 11"/>
                <a:gd name="T60" fmla="*/ 17 w 20"/>
                <a:gd name="T61" fmla="*/ 9 h 11"/>
                <a:gd name="T62" fmla="*/ 15 w 20"/>
                <a:gd name="T63" fmla="*/ 8 h 11"/>
                <a:gd name="T64" fmla="*/ 13 w 20"/>
                <a:gd name="T65" fmla="*/ 9 h 11"/>
                <a:gd name="T66" fmla="*/ 13 w 20"/>
                <a:gd name="T67" fmla="*/ 7 h 11"/>
                <a:gd name="T68" fmla="*/ 13 w 20"/>
                <a:gd name="T69" fmla="*/ 6 h 11"/>
                <a:gd name="T70" fmla="*/ 12 w 20"/>
                <a:gd name="T71" fmla="*/ 8 h 11"/>
                <a:gd name="T72" fmla="*/ 10 w 20"/>
                <a:gd name="T73" fmla="*/ 9 h 11"/>
                <a:gd name="T74" fmla="*/ 9 w 20"/>
                <a:gd name="T75" fmla="*/ 9 h 11"/>
                <a:gd name="T76" fmla="*/ 7 w 20"/>
                <a:gd name="T77" fmla="*/ 9 h 11"/>
                <a:gd name="T78" fmla="*/ 5 w 20"/>
                <a:gd name="T79" fmla="*/ 10 h 11"/>
                <a:gd name="T80" fmla="*/ 3 w 20"/>
                <a:gd name="T81" fmla="*/ 10 h 11"/>
                <a:gd name="T82" fmla="*/ 1 w 20"/>
                <a:gd name="T83" fmla="*/ 10 h 11"/>
                <a:gd name="T84" fmla="*/ 0 w 20"/>
                <a:gd name="T85" fmla="*/ 10 h 11"/>
                <a:gd name="T86" fmla="*/ 0 w 20"/>
                <a:gd name="T8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 h="11">
                  <a:moveTo>
                    <a:pt x="0" y="7"/>
                  </a:moveTo>
                  <a:cubicBezTo>
                    <a:pt x="0" y="6"/>
                    <a:pt x="0" y="6"/>
                    <a:pt x="1" y="5"/>
                  </a:cubicBezTo>
                  <a:cubicBezTo>
                    <a:pt x="1" y="5"/>
                    <a:pt x="1" y="5"/>
                    <a:pt x="2" y="5"/>
                  </a:cubicBezTo>
                  <a:cubicBezTo>
                    <a:pt x="2" y="4"/>
                    <a:pt x="3" y="4"/>
                    <a:pt x="3" y="3"/>
                  </a:cubicBezTo>
                  <a:cubicBezTo>
                    <a:pt x="4" y="3"/>
                    <a:pt x="4" y="3"/>
                    <a:pt x="5" y="4"/>
                  </a:cubicBezTo>
                  <a:cubicBezTo>
                    <a:pt x="5" y="4"/>
                    <a:pt x="6" y="4"/>
                    <a:pt x="6" y="4"/>
                  </a:cubicBezTo>
                  <a:cubicBezTo>
                    <a:pt x="6" y="3"/>
                    <a:pt x="6" y="3"/>
                    <a:pt x="6" y="2"/>
                  </a:cubicBezTo>
                  <a:cubicBezTo>
                    <a:pt x="6" y="1"/>
                    <a:pt x="7" y="1"/>
                    <a:pt x="7" y="1"/>
                  </a:cubicBezTo>
                  <a:cubicBezTo>
                    <a:pt x="7" y="1"/>
                    <a:pt x="7" y="1"/>
                    <a:pt x="7" y="2"/>
                  </a:cubicBezTo>
                  <a:cubicBezTo>
                    <a:pt x="7" y="2"/>
                    <a:pt x="6" y="3"/>
                    <a:pt x="6" y="4"/>
                  </a:cubicBezTo>
                  <a:cubicBezTo>
                    <a:pt x="7" y="4"/>
                    <a:pt x="7" y="5"/>
                    <a:pt x="8" y="6"/>
                  </a:cubicBezTo>
                  <a:cubicBezTo>
                    <a:pt x="8" y="7"/>
                    <a:pt x="8" y="7"/>
                    <a:pt x="9" y="7"/>
                  </a:cubicBezTo>
                  <a:cubicBezTo>
                    <a:pt x="9" y="7"/>
                    <a:pt x="10" y="7"/>
                    <a:pt x="10" y="7"/>
                  </a:cubicBezTo>
                  <a:cubicBezTo>
                    <a:pt x="11" y="6"/>
                    <a:pt x="12" y="7"/>
                    <a:pt x="12" y="6"/>
                  </a:cubicBezTo>
                  <a:cubicBezTo>
                    <a:pt x="12" y="5"/>
                    <a:pt x="11" y="5"/>
                    <a:pt x="10" y="5"/>
                  </a:cubicBezTo>
                  <a:cubicBezTo>
                    <a:pt x="10" y="5"/>
                    <a:pt x="9" y="4"/>
                    <a:pt x="9" y="4"/>
                  </a:cubicBezTo>
                  <a:cubicBezTo>
                    <a:pt x="9" y="4"/>
                    <a:pt x="8" y="3"/>
                    <a:pt x="8" y="2"/>
                  </a:cubicBezTo>
                  <a:cubicBezTo>
                    <a:pt x="8" y="1"/>
                    <a:pt x="9" y="1"/>
                    <a:pt x="10" y="1"/>
                  </a:cubicBezTo>
                  <a:cubicBezTo>
                    <a:pt x="10" y="0"/>
                    <a:pt x="11" y="1"/>
                    <a:pt x="11" y="1"/>
                  </a:cubicBezTo>
                  <a:cubicBezTo>
                    <a:pt x="12" y="2"/>
                    <a:pt x="12" y="4"/>
                    <a:pt x="12" y="4"/>
                  </a:cubicBezTo>
                  <a:cubicBezTo>
                    <a:pt x="13" y="3"/>
                    <a:pt x="13" y="2"/>
                    <a:pt x="14" y="2"/>
                  </a:cubicBezTo>
                  <a:cubicBezTo>
                    <a:pt x="15" y="3"/>
                    <a:pt x="15" y="3"/>
                    <a:pt x="15" y="4"/>
                  </a:cubicBezTo>
                  <a:cubicBezTo>
                    <a:pt x="15" y="4"/>
                    <a:pt x="15" y="6"/>
                    <a:pt x="16" y="5"/>
                  </a:cubicBezTo>
                  <a:cubicBezTo>
                    <a:pt x="16" y="4"/>
                    <a:pt x="16" y="3"/>
                    <a:pt x="17" y="3"/>
                  </a:cubicBezTo>
                  <a:cubicBezTo>
                    <a:pt x="17" y="3"/>
                    <a:pt x="18" y="4"/>
                    <a:pt x="18" y="5"/>
                  </a:cubicBezTo>
                  <a:cubicBezTo>
                    <a:pt x="18" y="5"/>
                    <a:pt x="18" y="7"/>
                    <a:pt x="19" y="6"/>
                  </a:cubicBezTo>
                  <a:cubicBezTo>
                    <a:pt x="19" y="6"/>
                    <a:pt x="20" y="6"/>
                    <a:pt x="19" y="7"/>
                  </a:cubicBezTo>
                  <a:cubicBezTo>
                    <a:pt x="19" y="7"/>
                    <a:pt x="19" y="8"/>
                    <a:pt x="18" y="8"/>
                  </a:cubicBezTo>
                  <a:cubicBezTo>
                    <a:pt x="17" y="8"/>
                    <a:pt x="17" y="7"/>
                    <a:pt x="16" y="7"/>
                  </a:cubicBezTo>
                  <a:cubicBezTo>
                    <a:pt x="16" y="7"/>
                    <a:pt x="15" y="8"/>
                    <a:pt x="16" y="8"/>
                  </a:cubicBezTo>
                  <a:cubicBezTo>
                    <a:pt x="16" y="8"/>
                    <a:pt x="17" y="8"/>
                    <a:pt x="17" y="9"/>
                  </a:cubicBezTo>
                  <a:cubicBezTo>
                    <a:pt x="17" y="9"/>
                    <a:pt x="16" y="8"/>
                    <a:pt x="15" y="8"/>
                  </a:cubicBezTo>
                  <a:cubicBezTo>
                    <a:pt x="15" y="8"/>
                    <a:pt x="14" y="9"/>
                    <a:pt x="13" y="9"/>
                  </a:cubicBezTo>
                  <a:cubicBezTo>
                    <a:pt x="13" y="9"/>
                    <a:pt x="12" y="8"/>
                    <a:pt x="13" y="7"/>
                  </a:cubicBezTo>
                  <a:cubicBezTo>
                    <a:pt x="13" y="7"/>
                    <a:pt x="13" y="6"/>
                    <a:pt x="13" y="6"/>
                  </a:cubicBezTo>
                  <a:cubicBezTo>
                    <a:pt x="13" y="7"/>
                    <a:pt x="12" y="7"/>
                    <a:pt x="12" y="8"/>
                  </a:cubicBezTo>
                  <a:cubicBezTo>
                    <a:pt x="11" y="9"/>
                    <a:pt x="10" y="9"/>
                    <a:pt x="10" y="9"/>
                  </a:cubicBezTo>
                  <a:cubicBezTo>
                    <a:pt x="10" y="9"/>
                    <a:pt x="10" y="9"/>
                    <a:pt x="9" y="9"/>
                  </a:cubicBezTo>
                  <a:cubicBezTo>
                    <a:pt x="9" y="9"/>
                    <a:pt x="8" y="9"/>
                    <a:pt x="7" y="9"/>
                  </a:cubicBezTo>
                  <a:cubicBezTo>
                    <a:pt x="6" y="10"/>
                    <a:pt x="6" y="10"/>
                    <a:pt x="5" y="10"/>
                  </a:cubicBezTo>
                  <a:cubicBezTo>
                    <a:pt x="4" y="10"/>
                    <a:pt x="4" y="9"/>
                    <a:pt x="3" y="10"/>
                  </a:cubicBezTo>
                  <a:cubicBezTo>
                    <a:pt x="3" y="11"/>
                    <a:pt x="2" y="11"/>
                    <a:pt x="1" y="10"/>
                  </a:cubicBezTo>
                  <a:cubicBezTo>
                    <a:pt x="0" y="10"/>
                    <a:pt x="0" y="10"/>
                    <a:pt x="0" y="10"/>
                  </a:cubicBezTo>
                  <a:cubicBezTo>
                    <a:pt x="0" y="9"/>
                    <a:pt x="1" y="8"/>
                    <a:pt x="0" y="7"/>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71" name="Freeform 1053">
              <a:extLst>
                <a:ext uri="{FF2B5EF4-FFF2-40B4-BE49-F238E27FC236}">
                  <a16:creationId xmlns:a16="http://schemas.microsoft.com/office/drawing/2014/main" id="{E0EC7C64-F19E-42B7-A140-D0893D0B882E}"/>
                </a:ext>
              </a:extLst>
            </p:cNvPr>
            <p:cNvSpPr>
              <a:spLocks/>
            </p:cNvSpPr>
            <p:nvPr/>
          </p:nvSpPr>
          <p:spPr bwMode="gray">
            <a:xfrm>
              <a:off x="10237476" y="4414028"/>
              <a:ext cx="2706" cy="2706"/>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1" y="1"/>
                    <a:pt x="1" y="1"/>
                    <a:pt x="1" y="1"/>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72" name="Freeform 1054">
              <a:extLst>
                <a:ext uri="{FF2B5EF4-FFF2-40B4-BE49-F238E27FC236}">
                  <a16:creationId xmlns:a16="http://schemas.microsoft.com/office/drawing/2014/main" id="{C1D33F2B-8946-4169-92A9-A42B7A535B64}"/>
                </a:ext>
              </a:extLst>
            </p:cNvPr>
            <p:cNvSpPr>
              <a:spLocks/>
            </p:cNvSpPr>
            <p:nvPr/>
          </p:nvSpPr>
          <p:spPr bwMode="gray">
            <a:xfrm>
              <a:off x="10244241" y="4422146"/>
              <a:ext cx="5412" cy="8118"/>
            </a:xfrm>
            <a:custGeom>
              <a:avLst/>
              <a:gdLst>
                <a:gd name="T0" fmla="*/ 1 w 2"/>
                <a:gd name="T1" fmla="*/ 0 h 3"/>
                <a:gd name="T2" fmla="*/ 0 w 2"/>
                <a:gd name="T3" fmla="*/ 2 h 3"/>
                <a:gd name="T4" fmla="*/ 0 w 2"/>
                <a:gd name="T5" fmla="*/ 3 h 3"/>
                <a:gd name="T6" fmla="*/ 1 w 2"/>
                <a:gd name="T7" fmla="*/ 2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0"/>
                    <a:pt x="0" y="1"/>
                    <a:pt x="0" y="2"/>
                  </a:cubicBezTo>
                  <a:cubicBezTo>
                    <a:pt x="0" y="2"/>
                    <a:pt x="0" y="3"/>
                    <a:pt x="0" y="3"/>
                  </a:cubicBezTo>
                  <a:cubicBezTo>
                    <a:pt x="1" y="3"/>
                    <a:pt x="1" y="2"/>
                    <a:pt x="1" y="2"/>
                  </a:cubicBezTo>
                  <a:cubicBezTo>
                    <a:pt x="2"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73" name="Freeform 1055">
              <a:extLst>
                <a:ext uri="{FF2B5EF4-FFF2-40B4-BE49-F238E27FC236}">
                  <a16:creationId xmlns:a16="http://schemas.microsoft.com/office/drawing/2014/main" id="{BD194B96-DB5E-40B0-B3E0-8F4FB64B68E0}"/>
                </a:ext>
              </a:extLst>
            </p:cNvPr>
            <p:cNvSpPr>
              <a:spLocks/>
            </p:cNvSpPr>
            <p:nvPr/>
          </p:nvSpPr>
          <p:spPr bwMode="gray">
            <a:xfrm>
              <a:off x="10246947" y="4427558"/>
              <a:ext cx="5412" cy="5412"/>
            </a:xfrm>
            <a:custGeom>
              <a:avLst/>
              <a:gdLst>
                <a:gd name="T0" fmla="*/ 1 w 2"/>
                <a:gd name="T1" fmla="*/ 0 h 2"/>
                <a:gd name="T2" fmla="*/ 0 w 2"/>
                <a:gd name="T3" fmla="*/ 2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1" y="1"/>
                    <a:pt x="0" y="2"/>
                  </a:cubicBezTo>
                  <a:cubicBezTo>
                    <a:pt x="0" y="2"/>
                    <a:pt x="1" y="2"/>
                    <a:pt x="1" y="2"/>
                  </a:cubicBezTo>
                  <a:cubicBezTo>
                    <a:pt x="1" y="2"/>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74" name="Freeform 1056">
              <a:extLst>
                <a:ext uri="{FF2B5EF4-FFF2-40B4-BE49-F238E27FC236}">
                  <a16:creationId xmlns:a16="http://schemas.microsoft.com/office/drawing/2014/main" id="{9F230407-BDF4-42E9-82E5-2EF78E29A6E4}"/>
                </a:ext>
              </a:extLst>
            </p:cNvPr>
            <p:cNvSpPr>
              <a:spLocks/>
            </p:cNvSpPr>
            <p:nvPr/>
          </p:nvSpPr>
          <p:spPr bwMode="gray">
            <a:xfrm>
              <a:off x="10232064" y="4445147"/>
              <a:ext cx="39237" cy="28413"/>
            </a:xfrm>
            <a:custGeom>
              <a:avLst/>
              <a:gdLst>
                <a:gd name="T0" fmla="*/ 5 w 15"/>
                <a:gd name="T1" fmla="*/ 1 h 11"/>
                <a:gd name="T2" fmla="*/ 3 w 15"/>
                <a:gd name="T3" fmla="*/ 1 h 11"/>
                <a:gd name="T4" fmla="*/ 1 w 15"/>
                <a:gd name="T5" fmla="*/ 2 h 11"/>
                <a:gd name="T6" fmla="*/ 1 w 15"/>
                <a:gd name="T7" fmla="*/ 4 h 11"/>
                <a:gd name="T8" fmla="*/ 3 w 15"/>
                <a:gd name="T9" fmla="*/ 5 h 11"/>
                <a:gd name="T10" fmla="*/ 6 w 15"/>
                <a:gd name="T11" fmla="*/ 5 h 11"/>
                <a:gd name="T12" fmla="*/ 7 w 15"/>
                <a:gd name="T13" fmla="*/ 7 h 11"/>
                <a:gd name="T14" fmla="*/ 9 w 15"/>
                <a:gd name="T15" fmla="*/ 8 h 11"/>
                <a:gd name="T16" fmla="*/ 11 w 15"/>
                <a:gd name="T17" fmla="*/ 10 h 11"/>
                <a:gd name="T18" fmla="*/ 12 w 15"/>
                <a:gd name="T19" fmla="*/ 11 h 11"/>
                <a:gd name="T20" fmla="*/ 14 w 15"/>
                <a:gd name="T21" fmla="*/ 10 h 11"/>
                <a:gd name="T22" fmla="*/ 15 w 15"/>
                <a:gd name="T23" fmla="*/ 8 h 11"/>
                <a:gd name="T24" fmla="*/ 14 w 15"/>
                <a:gd name="T25" fmla="*/ 7 h 11"/>
                <a:gd name="T26" fmla="*/ 14 w 15"/>
                <a:gd name="T27" fmla="*/ 6 h 11"/>
                <a:gd name="T28" fmla="*/ 12 w 15"/>
                <a:gd name="T29" fmla="*/ 4 h 11"/>
                <a:gd name="T30" fmla="*/ 11 w 15"/>
                <a:gd name="T31" fmla="*/ 3 h 11"/>
                <a:gd name="T32" fmla="*/ 10 w 15"/>
                <a:gd name="T33" fmla="*/ 2 h 11"/>
                <a:gd name="T34" fmla="*/ 9 w 15"/>
                <a:gd name="T35" fmla="*/ 1 h 11"/>
                <a:gd name="T36" fmla="*/ 8 w 15"/>
                <a:gd name="T37" fmla="*/ 1 h 11"/>
                <a:gd name="T38" fmla="*/ 6 w 15"/>
                <a:gd name="T39" fmla="*/ 1 h 11"/>
                <a:gd name="T40" fmla="*/ 5 w 15"/>
                <a:gd name="T41"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1">
                  <a:moveTo>
                    <a:pt x="5" y="1"/>
                  </a:moveTo>
                  <a:cubicBezTo>
                    <a:pt x="4" y="1"/>
                    <a:pt x="4" y="1"/>
                    <a:pt x="3" y="1"/>
                  </a:cubicBezTo>
                  <a:cubicBezTo>
                    <a:pt x="2" y="1"/>
                    <a:pt x="1" y="1"/>
                    <a:pt x="1" y="2"/>
                  </a:cubicBezTo>
                  <a:cubicBezTo>
                    <a:pt x="1" y="3"/>
                    <a:pt x="0" y="4"/>
                    <a:pt x="1" y="4"/>
                  </a:cubicBezTo>
                  <a:cubicBezTo>
                    <a:pt x="2" y="5"/>
                    <a:pt x="2" y="5"/>
                    <a:pt x="3" y="5"/>
                  </a:cubicBezTo>
                  <a:cubicBezTo>
                    <a:pt x="5" y="5"/>
                    <a:pt x="5" y="5"/>
                    <a:pt x="6" y="5"/>
                  </a:cubicBezTo>
                  <a:cubicBezTo>
                    <a:pt x="6" y="6"/>
                    <a:pt x="6" y="7"/>
                    <a:pt x="7" y="7"/>
                  </a:cubicBezTo>
                  <a:cubicBezTo>
                    <a:pt x="8" y="7"/>
                    <a:pt x="8" y="8"/>
                    <a:pt x="9" y="8"/>
                  </a:cubicBezTo>
                  <a:cubicBezTo>
                    <a:pt x="9" y="9"/>
                    <a:pt x="10" y="10"/>
                    <a:pt x="11" y="10"/>
                  </a:cubicBezTo>
                  <a:cubicBezTo>
                    <a:pt x="11" y="11"/>
                    <a:pt x="12" y="11"/>
                    <a:pt x="12" y="11"/>
                  </a:cubicBezTo>
                  <a:cubicBezTo>
                    <a:pt x="12" y="10"/>
                    <a:pt x="13" y="10"/>
                    <a:pt x="14" y="10"/>
                  </a:cubicBezTo>
                  <a:cubicBezTo>
                    <a:pt x="15" y="10"/>
                    <a:pt x="15" y="9"/>
                    <a:pt x="15" y="8"/>
                  </a:cubicBezTo>
                  <a:cubicBezTo>
                    <a:pt x="15" y="8"/>
                    <a:pt x="14" y="7"/>
                    <a:pt x="14" y="7"/>
                  </a:cubicBezTo>
                  <a:cubicBezTo>
                    <a:pt x="14" y="7"/>
                    <a:pt x="14" y="6"/>
                    <a:pt x="14" y="6"/>
                  </a:cubicBezTo>
                  <a:cubicBezTo>
                    <a:pt x="13" y="5"/>
                    <a:pt x="12" y="4"/>
                    <a:pt x="12" y="4"/>
                  </a:cubicBezTo>
                  <a:cubicBezTo>
                    <a:pt x="11" y="4"/>
                    <a:pt x="11" y="4"/>
                    <a:pt x="11" y="3"/>
                  </a:cubicBezTo>
                  <a:cubicBezTo>
                    <a:pt x="11" y="3"/>
                    <a:pt x="10" y="2"/>
                    <a:pt x="10" y="2"/>
                  </a:cubicBezTo>
                  <a:cubicBezTo>
                    <a:pt x="9" y="2"/>
                    <a:pt x="9" y="1"/>
                    <a:pt x="9" y="1"/>
                  </a:cubicBezTo>
                  <a:cubicBezTo>
                    <a:pt x="9" y="0"/>
                    <a:pt x="8" y="1"/>
                    <a:pt x="8" y="1"/>
                  </a:cubicBezTo>
                  <a:cubicBezTo>
                    <a:pt x="7" y="1"/>
                    <a:pt x="7" y="1"/>
                    <a:pt x="6" y="1"/>
                  </a:cubicBezTo>
                  <a:cubicBezTo>
                    <a:pt x="6" y="1"/>
                    <a:pt x="6" y="1"/>
                    <a:pt x="5"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75" name="Freeform 1057">
              <a:extLst>
                <a:ext uri="{FF2B5EF4-FFF2-40B4-BE49-F238E27FC236}">
                  <a16:creationId xmlns:a16="http://schemas.microsoft.com/office/drawing/2014/main" id="{1E64A54A-545D-41CE-9DD2-7098979CA5C2}"/>
                </a:ext>
              </a:extLst>
            </p:cNvPr>
            <p:cNvSpPr>
              <a:spLocks/>
            </p:cNvSpPr>
            <p:nvPr/>
          </p:nvSpPr>
          <p:spPr bwMode="gray">
            <a:xfrm>
              <a:off x="10252359" y="4414028"/>
              <a:ext cx="73061" cy="24354"/>
            </a:xfrm>
            <a:custGeom>
              <a:avLst/>
              <a:gdLst>
                <a:gd name="T0" fmla="*/ 3 w 28"/>
                <a:gd name="T1" fmla="*/ 7 h 9"/>
                <a:gd name="T2" fmla="*/ 1 w 28"/>
                <a:gd name="T3" fmla="*/ 8 h 9"/>
                <a:gd name="T4" fmla="*/ 0 w 28"/>
                <a:gd name="T5" fmla="*/ 6 h 9"/>
                <a:gd name="T6" fmla="*/ 0 w 28"/>
                <a:gd name="T7" fmla="*/ 4 h 9"/>
                <a:gd name="T8" fmla="*/ 2 w 28"/>
                <a:gd name="T9" fmla="*/ 3 h 9"/>
                <a:gd name="T10" fmla="*/ 5 w 28"/>
                <a:gd name="T11" fmla="*/ 2 h 9"/>
                <a:gd name="T12" fmla="*/ 7 w 28"/>
                <a:gd name="T13" fmla="*/ 2 h 9"/>
                <a:gd name="T14" fmla="*/ 10 w 28"/>
                <a:gd name="T15" fmla="*/ 3 h 9"/>
                <a:gd name="T16" fmla="*/ 12 w 28"/>
                <a:gd name="T17" fmla="*/ 4 h 9"/>
                <a:gd name="T18" fmla="*/ 13 w 28"/>
                <a:gd name="T19" fmla="*/ 5 h 9"/>
                <a:gd name="T20" fmla="*/ 15 w 28"/>
                <a:gd name="T21" fmla="*/ 5 h 9"/>
                <a:gd name="T22" fmla="*/ 17 w 28"/>
                <a:gd name="T23" fmla="*/ 4 h 9"/>
                <a:gd name="T24" fmla="*/ 18 w 28"/>
                <a:gd name="T25" fmla="*/ 5 h 9"/>
                <a:gd name="T26" fmla="*/ 21 w 28"/>
                <a:gd name="T27" fmla="*/ 6 h 9"/>
                <a:gd name="T28" fmla="*/ 22 w 28"/>
                <a:gd name="T29" fmla="*/ 4 h 9"/>
                <a:gd name="T30" fmla="*/ 24 w 28"/>
                <a:gd name="T31" fmla="*/ 3 h 9"/>
                <a:gd name="T32" fmla="*/ 24 w 28"/>
                <a:gd name="T33" fmla="*/ 2 h 9"/>
                <a:gd name="T34" fmla="*/ 24 w 28"/>
                <a:gd name="T35" fmla="*/ 1 h 9"/>
                <a:gd name="T36" fmla="*/ 25 w 28"/>
                <a:gd name="T37" fmla="*/ 1 h 9"/>
                <a:gd name="T38" fmla="*/ 26 w 28"/>
                <a:gd name="T39" fmla="*/ 3 h 9"/>
                <a:gd name="T40" fmla="*/ 28 w 28"/>
                <a:gd name="T41" fmla="*/ 3 h 9"/>
                <a:gd name="T42" fmla="*/ 27 w 28"/>
                <a:gd name="T43" fmla="*/ 4 h 9"/>
                <a:gd name="T44" fmla="*/ 26 w 28"/>
                <a:gd name="T45" fmla="*/ 5 h 9"/>
                <a:gd name="T46" fmla="*/ 25 w 28"/>
                <a:gd name="T47" fmla="*/ 6 h 9"/>
                <a:gd name="T48" fmla="*/ 24 w 28"/>
                <a:gd name="T49" fmla="*/ 5 h 9"/>
                <a:gd name="T50" fmla="*/ 25 w 28"/>
                <a:gd name="T51" fmla="*/ 4 h 9"/>
                <a:gd name="T52" fmla="*/ 24 w 28"/>
                <a:gd name="T53" fmla="*/ 5 h 9"/>
                <a:gd name="T54" fmla="*/ 23 w 28"/>
                <a:gd name="T55" fmla="*/ 6 h 9"/>
                <a:gd name="T56" fmla="*/ 21 w 28"/>
                <a:gd name="T57" fmla="*/ 7 h 9"/>
                <a:gd name="T58" fmla="*/ 19 w 28"/>
                <a:gd name="T59" fmla="*/ 8 h 9"/>
                <a:gd name="T60" fmla="*/ 17 w 28"/>
                <a:gd name="T61" fmla="*/ 8 h 9"/>
                <a:gd name="T62" fmla="*/ 15 w 28"/>
                <a:gd name="T63" fmla="*/ 9 h 9"/>
                <a:gd name="T64" fmla="*/ 13 w 28"/>
                <a:gd name="T65" fmla="*/ 8 h 9"/>
                <a:gd name="T66" fmla="*/ 12 w 28"/>
                <a:gd name="T67" fmla="*/ 9 h 9"/>
                <a:gd name="T68" fmla="*/ 10 w 28"/>
                <a:gd name="T69" fmla="*/ 9 h 9"/>
                <a:gd name="T70" fmla="*/ 9 w 28"/>
                <a:gd name="T71" fmla="*/ 9 h 9"/>
                <a:gd name="T72" fmla="*/ 8 w 28"/>
                <a:gd name="T73" fmla="*/ 8 h 9"/>
                <a:gd name="T74" fmla="*/ 7 w 28"/>
                <a:gd name="T75" fmla="*/ 8 h 9"/>
                <a:gd name="T76" fmla="*/ 6 w 28"/>
                <a:gd name="T77" fmla="*/ 8 h 9"/>
                <a:gd name="T78" fmla="*/ 4 w 28"/>
                <a:gd name="T79" fmla="*/ 8 h 9"/>
                <a:gd name="T80" fmla="*/ 3 w 28"/>
                <a:gd name="T81"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9">
                  <a:moveTo>
                    <a:pt x="3" y="7"/>
                  </a:moveTo>
                  <a:cubicBezTo>
                    <a:pt x="2" y="7"/>
                    <a:pt x="2" y="8"/>
                    <a:pt x="1" y="8"/>
                  </a:cubicBezTo>
                  <a:cubicBezTo>
                    <a:pt x="0" y="8"/>
                    <a:pt x="0" y="7"/>
                    <a:pt x="0" y="6"/>
                  </a:cubicBezTo>
                  <a:cubicBezTo>
                    <a:pt x="0" y="5"/>
                    <a:pt x="0" y="4"/>
                    <a:pt x="0" y="4"/>
                  </a:cubicBezTo>
                  <a:cubicBezTo>
                    <a:pt x="1" y="4"/>
                    <a:pt x="1" y="4"/>
                    <a:pt x="2" y="3"/>
                  </a:cubicBezTo>
                  <a:cubicBezTo>
                    <a:pt x="3" y="3"/>
                    <a:pt x="3" y="2"/>
                    <a:pt x="5" y="2"/>
                  </a:cubicBezTo>
                  <a:cubicBezTo>
                    <a:pt x="6" y="2"/>
                    <a:pt x="6" y="2"/>
                    <a:pt x="7" y="2"/>
                  </a:cubicBezTo>
                  <a:cubicBezTo>
                    <a:pt x="8" y="3"/>
                    <a:pt x="9" y="3"/>
                    <a:pt x="10" y="3"/>
                  </a:cubicBezTo>
                  <a:cubicBezTo>
                    <a:pt x="10" y="4"/>
                    <a:pt x="11" y="4"/>
                    <a:pt x="12" y="4"/>
                  </a:cubicBezTo>
                  <a:cubicBezTo>
                    <a:pt x="12" y="5"/>
                    <a:pt x="12" y="6"/>
                    <a:pt x="13" y="5"/>
                  </a:cubicBezTo>
                  <a:cubicBezTo>
                    <a:pt x="14" y="5"/>
                    <a:pt x="14" y="5"/>
                    <a:pt x="15" y="5"/>
                  </a:cubicBezTo>
                  <a:cubicBezTo>
                    <a:pt x="15" y="5"/>
                    <a:pt x="16" y="4"/>
                    <a:pt x="17" y="4"/>
                  </a:cubicBezTo>
                  <a:cubicBezTo>
                    <a:pt x="18" y="4"/>
                    <a:pt x="18" y="4"/>
                    <a:pt x="18" y="5"/>
                  </a:cubicBezTo>
                  <a:cubicBezTo>
                    <a:pt x="19" y="7"/>
                    <a:pt x="20" y="6"/>
                    <a:pt x="21" y="6"/>
                  </a:cubicBezTo>
                  <a:cubicBezTo>
                    <a:pt x="21" y="5"/>
                    <a:pt x="21" y="4"/>
                    <a:pt x="22" y="4"/>
                  </a:cubicBezTo>
                  <a:cubicBezTo>
                    <a:pt x="23" y="4"/>
                    <a:pt x="24" y="3"/>
                    <a:pt x="24" y="3"/>
                  </a:cubicBezTo>
                  <a:cubicBezTo>
                    <a:pt x="24" y="2"/>
                    <a:pt x="24" y="2"/>
                    <a:pt x="24" y="2"/>
                  </a:cubicBezTo>
                  <a:cubicBezTo>
                    <a:pt x="23" y="2"/>
                    <a:pt x="23" y="1"/>
                    <a:pt x="24" y="1"/>
                  </a:cubicBezTo>
                  <a:cubicBezTo>
                    <a:pt x="24" y="0"/>
                    <a:pt x="25" y="1"/>
                    <a:pt x="25" y="1"/>
                  </a:cubicBezTo>
                  <a:cubicBezTo>
                    <a:pt x="25" y="2"/>
                    <a:pt x="25" y="3"/>
                    <a:pt x="26" y="3"/>
                  </a:cubicBezTo>
                  <a:cubicBezTo>
                    <a:pt x="26" y="3"/>
                    <a:pt x="27" y="2"/>
                    <a:pt x="28" y="3"/>
                  </a:cubicBezTo>
                  <a:cubicBezTo>
                    <a:pt x="28" y="3"/>
                    <a:pt x="27" y="4"/>
                    <a:pt x="27" y="4"/>
                  </a:cubicBezTo>
                  <a:cubicBezTo>
                    <a:pt x="26" y="4"/>
                    <a:pt x="26" y="4"/>
                    <a:pt x="26" y="5"/>
                  </a:cubicBezTo>
                  <a:cubicBezTo>
                    <a:pt x="25" y="5"/>
                    <a:pt x="25" y="6"/>
                    <a:pt x="25" y="6"/>
                  </a:cubicBezTo>
                  <a:cubicBezTo>
                    <a:pt x="24" y="6"/>
                    <a:pt x="24" y="6"/>
                    <a:pt x="24" y="5"/>
                  </a:cubicBezTo>
                  <a:cubicBezTo>
                    <a:pt x="25" y="5"/>
                    <a:pt x="26" y="4"/>
                    <a:pt x="25" y="4"/>
                  </a:cubicBezTo>
                  <a:cubicBezTo>
                    <a:pt x="24" y="3"/>
                    <a:pt x="24" y="4"/>
                    <a:pt x="24" y="5"/>
                  </a:cubicBezTo>
                  <a:cubicBezTo>
                    <a:pt x="23" y="5"/>
                    <a:pt x="24" y="6"/>
                    <a:pt x="23" y="6"/>
                  </a:cubicBezTo>
                  <a:cubicBezTo>
                    <a:pt x="23" y="7"/>
                    <a:pt x="22" y="7"/>
                    <a:pt x="21" y="7"/>
                  </a:cubicBezTo>
                  <a:cubicBezTo>
                    <a:pt x="21" y="8"/>
                    <a:pt x="20" y="8"/>
                    <a:pt x="19" y="8"/>
                  </a:cubicBezTo>
                  <a:cubicBezTo>
                    <a:pt x="18" y="7"/>
                    <a:pt x="18" y="7"/>
                    <a:pt x="17" y="8"/>
                  </a:cubicBezTo>
                  <a:cubicBezTo>
                    <a:pt x="16" y="9"/>
                    <a:pt x="15" y="9"/>
                    <a:pt x="15" y="9"/>
                  </a:cubicBezTo>
                  <a:cubicBezTo>
                    <a:pt x="14" y="9"/>
                    <a:pt x="14" y="8"/>
                    <a:pt x="13" y="8"/>
                  </a:cubicBezTo>
                  <a:cubicBezTo>
                    <a:pt x="12" y="8"/>
                    <a:pt x="12" y="8"/>
                    <a:pt x="12" y="9"/>
                  </a:cubicBezTo>
                  <a:cubicBezTo>
                    <a:pt x="12" y="9"/>
                    <a:pt x="11" y="9"/>
                    <a:pt x="10" y="9"/>
                  </a:cubicBezTo>
                  <a:cubicBezTo>
                    <a:pt x="10" y="9"/>
                    <a:pt x="10" y="9"/>
                    <a:pt x="9" y="9"/>
                  </a:cubicBezTo>
                  <a:cubicBezTo>
                    <a:pt x="8" y="9"/>
                    <a:pt x="8" y="8"/>
                    <a:pt x="8" y="8"/>
                  </a:cubicBezTo>
                  <a:cubicBezTo>
                    <a:pt x="7" y="8"/>
                    <a:pt x="7" y="9"/>
                    <a:pt x="7" y="8"/>
                  </a:cubicBezTo>
                  <a:cubicBezTo>
                    <a:pt x="6" y="8"/>
                    <a:pt x="6" y="7"/>
                    <a:pt x="6" y="8"/>
                  </a:cubicBezTo>
                  <a:cubicBezTo>
                    <a:pt x="5" y="8"/>
                    <a:pt x="5" y="8"/>
                    <a:pt x="4" y="8"/>
                  </a:cubicBezTo>
                  <a:cubicBezTo>
                    <a:pt x="3" y="8"/>
                    <a:pt x="3" y="7"/>
                    <a:pt x="3" y="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76" name="Freeform 1058">
              <a:extLst>
                <a:ext uri="{FF2B5EF4-FFF2-40B4-BE49-F238E27FC236}">
                  <a16:creationId xmlns:a16="http://schemas.microsoft.com/office/drawing/2014/main" id="{1FCC8770-F9A6-4FDB-9CE7-5CD4EDA6B4AE}"/>
                </a:ext>
              </a:extLst>
            </p:cNvPr>
            <p:cNvSpPr>
              <a:spLocks/>
            </p:cNvSpPr>
            <p:nvPr/>
          </p:nvSpPr>
          <p:spPr bwMode="gray">
            <a:xfrm>
              <a:off x="10286183" y="4476266"/>
              <a:ext cx="8118" cy="8118"/>
            </a:xfrm>
            <a:custGeom>
              <a:avLst/>
              <a:gdLst>
                <a:gd name="T0" fmla="*/ 2 w 3"/>
                <a:gd name="T1" fmla="*/ 1 h 3"/>
                <a:gd name="T2" fmla="*/ 1 w 3"/>
                <a:gd name="T3" fmla="*/ 2 h 3"/>
                <a:gd name="T4" fmla="*/ 1 w 3"/>
                <a:gd name="T5" fmla="*/ 2 h 3"/>
                <a:gd name="T6" fmla="*/ 2 w 3"/>
                <a:gd name="T7" fmla="*/ 1 h 3"/>
              </a:gdLst>
              <a:ahLst/>
              <a:cxnLst>
                <a:cxn ang="0">
                  <a:pos x="T0" y="T1"/>
                </a:cxn>
                <a:cxn ang="0">
                  <a:pos x="T2" y="T3"/>
                </a:cxn>
                <a:cxn ang="0">
                  <a:pos x="T4" y="T5"/>
                </a:cxn>
                <a:cxn ang="0">
                  <a:pos x="T6" y="T7"/>
                </a:cxn>
              </a:cxnLst>
              <a:rect l="0" t="0" r="r" b="b"/>
              <a:pathLst>
                <a:path w="3" h="3">
                  <a:moveTo>
                    <a:pt x="2" y="1"/>
                  </a:moveTo>
                  <a:cubicBezTo>
                    <a:pt x="2" y="0"/>
                    <a:pt x="1" y="1"/>
                    <a:pt x="1" y="2"/>
                  </a:cubicBezTo>
                  <a:cubicBezTo>
                    <a:pt x="0" y="2"/>
                    <a:pt x="0" y="3"/>
                    <a:pt x="1" y="2"/>
                  </a:cubicBezTo>
                  <a:cubicBezTo>
                    <a:pt x="2" y="2"/>
                    <a:pt x="3"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77" name="Freeform 1059">
              <a:extLst>
                <a:ext uri="{FF2B5EF4-FFF2-40B4-BE49-F238E27FC236}">
                  <a16:creationId xmlns:a16="http://schemas.microsoft.com/office/drawing/2014/main" id="{ADD522BA-73BC-412E-9DB6-C85806475F0B}"/>
                </a:ext>
              </a:extLst>
            </p:cNvPr>
            <p:cNvSpPr>
              <a:spLocks/>
            </p:cNvSpPr>
            <p:nvPr/>
          </p:nvSpPr>
          <p:spPr bwMode="gray">
            <a:xfrm>
              <a:off x="10322714" y="4419440"/>
              <a:ext cx="14883" cy="10824"/>
            </a:xfrm>
            <a:custGeom>
              <a:avLst/>
              <a:gdLst>
                <a:gd name="T0" fmla="*/ 2 w 6"/>
                <a:gd name="T1" fmla="*/ 1 h 4"/>
                <a:gd name="T2" fmla="*/ 2 w 6"/>
                <a:gd name="T3" fmla="*/ 1 h 4"/>
                <a:gd name="T4" fmla="*/ 1 w 6"/>
                <a:gd name="T5" fmla="*/ 2 h 4"/>
                <a:gd name="T6" fmla="*/ 0 w 6"/>
                <a:gd name="T7" fmla="*/ 3 h 4"/>
                <a:gd name="T8" fmla="*/ 1 w 6"/>
                <a:gd name="T9" fmla="*/ 4 h 4"/>
                <a:gd name="T10" fmla="*/ 2 w 6"/>
                <a:gd name="T11" fmla="*/ 4 h 4"/>
                <a:gd name="T12" fmla="*/ 3 w 6"/>
                <a:gd name="T13" fmla="*/ 3 h 4"/>
                <a:gd name="T14" fmla="*/ 5 w 6"/>
                <a:gd name="T15" fmla="*/ 1 h 4"/>
                <a:gd name="T16" fmla="*/ 5 w 6"/>
                <a:gd name="T17" fmla="*/ 0 h 4"/>
                <a:gd name="T18" fmla="*/ 3 w 6"/>
                <a:gd name="T19" fmla="*/ 0 h 4"/>
                <a:gd name="T20" fmla="*/ 2 w 6"/>
                <a:gd name="T2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
                  <a:moveTo>
                    <a:pt x="2" y="1"/>
                  </a:moveTo>
                  <a:cubicBezTo>
                    <a:pt x="2" y="1"/>
                    <a:pt x="2" y="1"/>
                    <a:pt x="2" y="1"/>
                  </a:cubicBezTo>
                  <a:cubicBezTo>
                    <a:pt x="1" y="1"/>
                    <a:pt x="1" y="1"/>
                    <a:pt x="1" y="2"/>
                  </a:cubicBezTo>
                  <a:cubicBezTo>
                    <a:pt x="1" y="2"/>
                    <a:pt x="1" y="2"/>
                    <a:pt x="0" y="3"/>
                  </a:cubicBezTo>
                  <a:cubicBezTo>
                    <a:pt x="0" y="4"/>
                    <a:pt x="0" y="4"/>
                    <a:pt x="1" y="4"/>
                  </a:cubicBezTo>
                  <a:cubicBezTo>
                    <a:pt x="2" y="4"/>
                    <a:pt x="2" y="3"/>
                    <a:pt x="2" y="4"/>
                  </a:cubicBezTo>
                  <a:cubicBezTo>
                    <a:pt x="2" y="4"/>
                    <a:pt x="2" y="4"/>
                    <a:pt x="3" y="3"/>
                  </a:cubicBezTo>
                  <a:cubicBezTo>
                    <a:pt x="3" y="2"/>
                    <a:pt x="4" y="2"/>
                    <a:pt x="5" y="1"/>
                  </a:cubicBezTo>
                  <a:cubicBezTo>
                    <a:pt x="6" y="1"/>
                    <a:pt x="6" y="0"/>
                    <a:pt x="5" y="0"/>
                  </a:cubicBezTo>
                  <a:cubicBezTo>
                    <a:pt x="4" y="0"/>
                    <a:pt x="3" y="0"/>
                    <a:pt x="3" y="0"/>
                  </a:cubicBezTo>
                  <a:cubicBezTo>
                    <a:pt x="3" y="1"/>
                    <a:pt x="3"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78" name="Freeform 1060">
              <a:extLst>
                <a:ext uri="{FF2B5EF4-FFF2-40B4-BE49-F238E27FC236}">
                  <a16:creationId xmlns:a16="http://schemas.microsoft.com/office/drawing/2014/main" id="{05D877FA-4CBE-4B14-8980-39D3A1019879}"/>
                </a:ext>
              </a:extLst>
            </p:cNvPr>
            <p:cNvSpPr>
              <a:spLocks/>
            </p:cNvSpPr>
            <p:nvPr/>
          </p:nvSpPr>
          <p:spPr bwMode="gray">
            <a:xfrm>
              <a:off x="10334891" y="4419440"/>
              <a:ext cx="8118" cy="13530"/>
            </a:xfrm>
            <a:custGeom>
              <a:avLst/>
              <a:gdLst>
                <a:gd name="T0" fmla="*/ 3 w 3"/>
                <a:gd name="T1" fmla="*/ 0 h 5"/>
                <a:gd name="T2" fmla="*/ 2 w 3"/>
                <a:gd name="T3" fmla="*/ 1 h 5"/>
                <a:gd name="T4" fmla="*/ 0 w 3"/>
                <a:gd name="T5" fmla="*/ 2 h 5"/>
                <a:gd name="T6" fmla="*/ 1 w 3"/>
                <a:gd name="T7" fmla="*/ 3 h 5"/>
                <a:gd name="T8" fmla="*/ 2 w 3"/>
                <a:gd name="T9" fmla="*/ 4 h 5"/>
                <a:gd name="T10" fmla="*/ 3 w 3"/>
                <a:gd name="T11" fmla="*/ 2 h 5"/>
                <a:gd name="T12" fmla="*/ 3 w 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3" y="0"/>
                  </a:moveTo>
                  <a:cubicBezTo>
                    <a:pt x="3" y="0"/>
                    <a:pt x="3" y="1"/>
                    <a:pt x="2" y="1"/>
                  </a:cubicBezTo>
                  <a:cubicBezTo>
                    <a:pt x="1" y="1"/>
                    <a:pt x="1" y="2"/>
                    <a:pt x="0" y="2"/>
                  </a:cubicBezTo>
                  <a:cubicBezTo>
                    <a:pt x="0" y="3"/>
                    <a:pt x="1" y="3"/>
                    <a:pt x="1" y="3"/>
                  </a:cubicBezTo>
                  <a:cubicBezTo>
                    <a:pt x="2" y="4"/>
                    <a:pt x="2" y="5"/>
                    <a:pt x="2" y="4"/>
                  </a:cubicBezTo>
                  <a:cubicBezTo>
                    <a:pt x="3" y="3"/>
                    <a:pt x="3" y="2"/>
                    <a:pt x="3" y="2"/>
                  </a:cubicBezTo>
                  <a:cubicBezTo>
                    <a:pt x="3" y="1"/>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79" name="Freeform 1061">
              <a:extLst>
                <a:ext uri="{FF2B5EF4-FFF2-40B4-BE49-F238E27FC236}">
                  <a16:creationId xmlns:a16="http://schemas.microsoft.com/office/drawing/2014/main" id="{AF0790EA-767B-40DC-A920-610609BE85D0}"/>
                </a:ext>
              </a:extLst>
            </p:cNvPr>
            <p:cNvSpPr>
              <a:spLocks/>
            </p:cNvSpPr>
            <p:nvPr/>
          </p:nvSpPr>
          <p:spPr bwMode="gray">
            <a:xfrm>
              <a:off x="10343009" y="4419440"/>
              <a:ext cx="18942" cy="8118"/>
            </a:xfrm>
            <a:custGeom>
              <a:avLst/>
              <a:gdLst>
                <a:gd name="T0" fmla="*/ 2 w 7"/>
                <a:gd name="T1" fmla="*/ 0 h 3"/>
                <a:gd name="T2" fmla="*/ 1 w 7"/>
                <a:gd name="T3" fmla="*/ 1 h 3"/>
                <a:gd name="T4" fmla="*/ 2 w 7"/>
                <a:gd name="T5" fmla="*/ 1 h 3"/>
                <a:gd name="T6" fmla="*/ 1 w 7"/>
                <a:gd name="T7" fmla="*/ 3 h 3"/>
                <a:gd name="T8" fmla="*/ 3 w 7"/>
                <a:gd name="T9" fmla="*/ 3 h 3"/>
                <a:gd name="T10" fmla="*/ 6 w 7"/>
                <a:gd name="T11" fmla="*/ 2 h 3"/>
                <a:gd name="T12" fmla="*/ 6 w 7"/>
                <a:gd name="T13" fmla="*/ 0 h 3"/>
                <a:gd name="T14" fmla="*/ 4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1" y="0"/>
                    <a:pt x="1" y="1"/>
                  </a:cubicBezTo>
                  <a:cubicBezTo>
                    <a:pt x="2" y="1"/>
                    <a:pt x="3" y="1"/>
                    <a:pt x="2" y="1"/>
                  </a:cubicBezTo>
                  <a:cubicBezTo>
                    <a:pt x="1" y="2"/>
                    <a:pt x="0" y="2"/>
                    <a:pt x="1" y="3"/>
                  </a:cubicBezTo>
                  <a:cubicBezTo>
                    <a:pt x="2" y="3"/>
                    <a:pt x="2" y="3"/>
                    <a:pt x="3" y="3"/>
                  </a:cubicBezTo>
                  <a:cubicBezTo>
                    <a:pt x="4" y="3"/>
                    <a:pt x="6" y="3"/>
                    <a:pt x="6" y="2"/>
                  </a:cubicBezTo>
                  <a:cubicBezTo>
                    <a:pt x="7" y="1"/>
                    <a:pt x="7" y="0"/>
                    <a:pt x="6" y="0"/>
                  </a:cubicBezTo>
                  <a:cubicBezTo>
                    <a:pt x="6" y="0"/>
                    <a:pt x="5" y="0"/>
                    <a:pt x="4" y="0"/>
                  </a:cubicBezTo>
                  <a:cubicBezTo>
                    <a:pt x="3" y="0"/>
                    <a:pt x="4"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80" name="Freeform 1062">
              <a:extLst>
                <a:ext uri="{FF2B5EF4-FFF2-40B4-BE49-F238E27FC236}">
                  <a16:creationId xmlns:a16="http://schemas.microsoft.com/office/drawing/2014/main" id="{E7556527-A8B5-4DF9-9A97-868B2D0AAE1C}"/>
                </a:ext>
              </a:extLst>
            </p:cNvPr>
            <p:cNvSpPr>
              <a:spLocks/>
            </p:cNvSpPr>
            <p:nvPr/>
          </p:nvSpPr>
          <p:spPr bwMode="gray">
            <a:xfrm>
              <a:off x="10309185" y="4478971"/>
              <a:ext cx="13530" cy="13530"/>
            </a:xfrm>
            <a:custGeom>
              <a:avLst/>
              <a:gdLst>
                <a:gd name="T0" fmla="*/ 4 w 5"/>
                <a:gd name="T1" fmla="*/ 1 h 5"/>
                <a:gd name="T2" fmla="*/ 2 w 5"/>
                <a:gd name="T3" fmla="*/ 2 h 5"/>
                <a:gd name="T4" fmla="*/ 1 w 5"/>
                <a:gd name="T5" fmla="*/ 3 h 5"/>
                <a:gd name="T6" fmla="*/ 0 w 5"/>
                <a:gd name="T7" fmla="*/ 5 h 5"/>
                <a:gd name="T8" fmla="*/ 2 w 5"/>
                <a:gd name="T9" fmla="*/ 4 h 5"/>
                <a:gd name="T10" fmla="*/ 4 w 5"/>
                <a:gd name="T11" fmla="*/ 3 h 5"/>
                <a:gd name="T12" fmla="*/ 4 w 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4" y="1"/>
                  </a:moveTo>
                  <a:cubicBezTo>
                    <a:pt x="3" y="1"/>
                    <a:pt x="3" y="2"/>
                    <a:pt x="2" y="2"/>
                  </a:cubicBezTo>
                  <a:cubicBezTo>
                    <a:pt x="2" y="3"/>
                    <a:pt x="1" y="3"/>
                    <a:pt x="1" y="3"/>
                  </a:cubicBezTo>
                  <a:cubicBezTo>
                    <a:pt x="0" y="4"/>
                    <a:pt x="0" y="4"/>
                    <a:pt x="0" y="5"/>
                  </a:cubicBezTo>
                  <a:cubicBezTo>
                    <a:pt x="0" y="5"/>
                    <a:pt x="1" y="5"/>
                    <a:pt x="2" y="4"/>
                  </a:cubicBezTo>
                  <a:cubicBezTo>
                    <a:pt x="3" y="4"/>
                    <a:pt x="4" y="4"/>
                    <a:pt x="4" y="3"/>
                  </a:cubicBezTo>
                  <a:cubicBezTo>
                    <a:pt x="5" y="2"/>
                    <a:pt x="4" y="0"/>
                    <a:pt x="4"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81" name="Freeform 1063">
              <a:extLst>
                <a:ext uri="{FF2B5EF4-FFF2-40B4-BE49-F238E27FC236}">
                  <a16:creationId xmlns:a16="http://schemas.microsoft.com/office/drawing/2014/main" id="{0A210DE1-5B98-45AF-B97F-71FC1B9CC49F}"/>
                </a:ext>
              </a:extLst>
            </p:cNvPr>
            <p:cNvSpPr>
              <a:spLocks/>
            </p:cNvSpPr>
            <p:nvPr/>
          </p:nvSpPr>
          <p:spPr bwMode="gray">
            <a:xfrm>
              <a:off x="10322714" y="4441088"/>
              <a:ext cx="39237" cy="37883"/>
            </a:xfrm>
            <a:custGeom>
              <a:avLst/>
              <a:gdLst>
                <a:gd name="T0" fmla="*/ 3 w 15"/>
                <a:gd name="T1" fmla="*/ 12 h 15"/>
                <a:gd name="T2" fmla="*/ 2 w 15"/>
                <a:gd name="T3" fmla="*/ 11 h 15"/>
                <a:gd name="T4" fmla="*/ 2 w 15"/>
                <a:gd name="T5" fmla="*/ 10 h 15"/>
                <a:gd name="T6" fmla="*/ 3 w 15"/>
                <a:gd name="T7" fmla="*/ 8 h 15"/>
                <a:gd name="T8" fmla="*/ 3 w 15"/>
                <a:gd name="T9" fmla="*/ 6 h 15"/>
                <a:gd name="T10" fmla="*/ 5 w 15"/>
                <a:gd name="T11" fmla="*/ 5 h 15"/>
                <a:gd name="T12" fmla="*/ 6 w 15"/>
                <a:gd name="T13" fmla="*/ 5 h 15"/>
                <a:gd name="T14" fmla="*/ 8 w 15"/>
                <a:gd name="T15" fmla="*/ 5 h 15"/>
                <a:gd name="T16" fmla="*/ 8 w 15"/>
                <a:gd name="T17" fmla="*/ 6 h 15"/>
                <a:gd name="T18" fmla="*/ 9 w 15"/>
                <a:gd name="T19" fmla="*/ 4 h 15"/>
                <a:gd name="T20" fmla="*/ 9 w 15"/>
                <a:gd name="T21" fmla="*/ 3 h 15"/>
                <a:gd name="T22" fmla="*/ 11 w 15"/>
                <a:gd name="T23" fmla="*/ 2 h 15"/>
                <a:gd name="T24" fmla="*/ 13 w 15"/>
                <a:gd name="T25" fmla="*/ 0 h 15"/>
                <a:gd name="T26" fmla="*/ 14 w 15"/>
                <a:gd name="T27" fmla="*/ 0 h 15"/>
                <a:gd name="T28" fmla="*/ 15 w 15"/>
                <a:gd name="T29" fmla="*/ 2 h 15"/>
                <a:gd name="T30" fmla="*/ 14 w 15"/>
                <a:gd name="T31" fmla="*/ 4 h 15"/>
                <a:gd name="T32" fmla="*/ 14 w 15"/>
                <a:gd name="T33" fmla="*/ 6 h 15"/>
                <a:gd name="T34" fmla="*/ 13 w 15"/>
                <a:gd name="T35" fmla="*/ 7 h 15"/>
                <a:gd name="T36" fmla="*/ 12 w 15"/>
                <a:gd name="T37" fmla="*/ 8 h 15"/>
                <a:gd name="T38" fmla="*/ 9 w 15"/>
                <a:gd name="T39" fmla="*/ 12 h 15"/>
                <a:gd name="T40" fmla="*/ 7 w 15"/>
                <a:gd name="T41" fmla="*/ 13 h 15"/>
                <a:gd name="T42" fmla="*/ 5 w 15"/>
                <a:gd name="T43" fmla="*/ 13 h 15"/>
                <a:gd name="T44" fmla="*/ 2 w 15"/>
                <a:gd name="T45" fmla="*/ 15 h 15"/>
                <a:gd name="T46" fmla="*/ 1 w 15"/>
                <a:gd name="T47" fmla="*/ 14 h 15"/>
                <a:gd name="T48" fmla="*/ 2 w 15"/>
                <a:gd name="T49" fmla="*/ 12 h 15"/>
                <a:gd name="T50" fmla="*/ 3 w 15"/>
                <a:gd name="T51"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 h="15">
                  <a:moveTo>
                    <a:pt x="3" y="12"/>
                  </a:moveTo>
                  <a:cubicBezTo>
                    <a:pt x="3" y="12"/>
                    <a:pt x="3" y="11"/>
                    <a:pt x="2" y="11"/>
                  </a:cubicBezTo>
                  <a:cubicBezTo>
                    <a:pt x="1" y="11"/>
                    <a:pt x="2" y="10"/>
                    <a:pt x="2" y="10"/>
                  </a:cubicBezTo>
                  <a:cubicBezTo>
                    <a:pt x="2" y="9"/>
                    <a:pt x="3" y="8"/>
                    <a:pt x="3" y="8"/>
                  </a:cubicBezTo>
                  <a:cubicBezTo>
                    <a:pt x="2" y="7"/>
                    <a:pt x="2" y="7"/>
                    <a:pt x="3" y="6"/>
                  </a:cubicBezTo>
                  <a:cubicBezTo>
                    <a:pt x="4" y="6"/>
                    <a:pt x="5" y="5"/>
                    <a:pt x="5" y="5"/>
                  </a:cubicBezTo>
                  <a:cubicBezTo>
                    <a:pt x="5" y="5"/>
                    <a:pt x="5" y="5"/>
                    <a:pt x="6" y="5"/>
                  </a:cubicBezTo>
                  <a:cubicBezTo>
                    <a:pt x="7" y="5"/>
                    <a:pt x="7" y="5"/>
                    <a:pt x="8" y="5"/>
                  </a:cubicBezTo>
                  <a:cubicBezTo>
                    <a:pt x="8" y="5"/>
                    <a:pt x="8" y="6"/>
                    <a:pt x="8" y="6"/>
                  </a:cubicBezTo>
                  <a:cubicBezTo>
                    <a:pt x="8" y="5"/>
                    <a:pt x="9" y="5"/>
                    <a:pt x="9" y="4"/>
                  </a:cubicBezTo>
                  <a:cubicBezTo>
                    <a:pt x="9" y="4"/>
                    <a:pt x="9" y="3"/>
                    <a:pt x="9" y="3"/>
                  </a:cubicBezTo>
                  <a:cubicBezTo>
                    <a:pt x="9" y="2"/>
                    <a:pt x="11" y="2"/>
                    <a:pt x="11" y="2"/>
                  </a:cubicBezTo>
                  <a:cubicBezTo>
                    <a:pt x="11" y="1"/>
                    <a:pt x="12" y="1"/>
                    <a:pt x="13" y="0"/>
                  </a:cubicBezTo>
                  <a:cubicBezTo>
                    <a:pt x="13" y="0"/>
                    <a:pt x="14" y="0"/>
                    <a:pt x="14" y="0"/>
                  </a:cubicBezTo>
                  <a:cubicBezTo>
                    <a:pt x="15" y="1"/>
                    <a:pt x="15" y="2"/>
                    <a:pt x="15" y="2"/>
                  </a:cubicBezTo>
                  <a:cubicBezTo>
                    <a:pt x="14" y="3"/>
                    <a:pt x="14" y="4"/>
                    <a:pt x="14" y="4"/>
                  </a:cubicBezTo>
                  <a:cubicBezTo>
                    <a:pt x="14" y="5"/>
                    <a:pt x="14" y="6"/>
                    <a:pt x="14" y="6"/>
                  </a:cubicBezTo>
                  <a:cubicBezTo>
                    <a:pt x="14" y="6"/>
                    <a:pt x="13" y="6"/>
                    <a:pt x="13" y="7"/>
                  </a:cubicBezTo>
                  <a:cubicBezTo>
                    <a:pt x="13" y="7"/>
                    <a:pt x="13" y="8"/>
                    <a:pt x="12" y="8"/>
                  </a:cubicBezTo>
                  <a:cubicBezTo>
                    <a:pt x="11" y="9"/>
                    <a:pt x="10" y="10"/>
                    <a:pt x="9" y="12"/>
                  </a:cubicBezTo>
                  <a:cubicBezTo>
                    <a:pt x="8" y="13"/>
                    <a:pt x="8" y="13"/>
                    <a:pt x="7" y="13"/>
                  </a:cubicBezTo>
                  <a:cubicBezTo>
                    <a:pt x="7" y="13"/>
                    <a:pt x="6" y="12"/>
                    <a:pt x="5" y="13"/>
                  </a:cubicBezTo>
                  <a:cubicBezTo>
                    <a:pt x="5" y="14"/>
                    <a:pt x="3" y="15"/>
                    <a:pt x="2" y="15"/>
                  </a:cubicBezTo>
                  <a:cubicBezTo>
                    <a:pt x="1" y="15"/>
                    <a:pt x="0" y="14"/>
                    <a:pt x="1" y="14"/>
                  </a:cubicBezTo>
                  <a:cubicBezTo>
                    <a:pt x="1" y="13"/>
                    <a:pt x="1" y="13"/>
                    <a:pt x="2" y="12"/>
                  </a:cubicBezTo>
                  <a:cubicBezTo>
                    <a:pt x="2" y="12"/>
                    <a:pt x="2" y="13"/>
                    <a:pt x="3" y="1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82" name="Freeform 1064">
              <a:extLst>
                <a:ext uri="{FF2B5EF4-FFF2-40B4-BE49-F238E27FC236}">
                  <a16:creationId xmlns:a16="http://schemas.microsoft.com/office/drawing/2014/main" id="{A49F1E47-73DC-4FB1-8ACF-808DB8F439B9}"/>
                </a:ext>
              </a:extLst>
            </p:cNvPr>
            <p:cNvSpPr>
              <a:spLocks/>
            </p:cNvSpPr>
            <p:nvPr/>
          </p:nvSpPr>
          <p:spPr bwMode="gray">
            <a:xfrm>
              <a:off x="10334891" y="4445147"/>
              <a:ext cx="13530" cy="10824"/>
            </a:xfrm>
            <a:custGeom>
              <a:avLst/>
              <a:gdLst>
                <a:gd name="T0" fmla="*/ 0 w 5"/>
                <a:gd name="T1" fmla="*/ 3 h 4"/>
                <a:gd name="T2" fmla="*/ 1 w 5"/>
                <a:gd name="T3" fmla="*/ 2 h 4"/>
                <a:gd name="T4" fmla="*/ 4 w 5"/>
                <a:gd name="T5" fmla="*/ 1 h 4"/>
                <a:gd name="T6" fmla="*/ 5 w 5"/>
                <a:gd name="T7" fmla="*/ 0 h 4"/>
                <a:gd name="T8" fmla="*/ 4 w 5"/>
                <a:gd name="T9" fmla="*/ 1 h 4"/>
                <a:gd name="T10" fmla="*/ 4 w 5"/>
                <a:gd name="T11" fmla="*/ 2 h 4"/>
                <a:gd name="T12" fmla="*/ 3 w 5"/>
                <a:gd name="T13" fmla="*/ 4 h 4"/>
                <a:gd name="T14" fmla="*/ 3 w 5"/>
                <a:gd name="T15" fmla="*/ 3 h 4"/>
                <a:gd name="T16" fmla="*/ 1 w 5"/>
                <a:gd name="T17" fmla="*/ 3 h 4"/>
                <a:gd name="T18" fmla="*/ 0 w 5"/>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
                  <a:moveTo>
                    <a:pt x="0" y="3"/>
                  </a:moveTo>
                  <a:cubicBezTo>
                    <a:pt x="0" y="3"/>
                    <a:pt x="0" y="2"/>
                    <a:pt x="1" y="2"/>
                  </a:cubicBezTo>
                  <a:cubicBezTo>
                    <a:pt x="2" y="1"/>
                    <a:pt x="3" y="1"/>
                    <a:pt x="4" y="1"/>
                  </a:cubicBezTo>
                  <a:cubicBezTo>
                    <a:pt x="4" y="1"/>
                    <a:pt x="5" y="0"/>
                    <a:pt x="5" y="0"/>
                  </a:cubicBezTo>
                  <a:cubicBezTo>
                    <a:pt x="4" y="1"/>
                    <a:pt x="4" y="1"/>
                    <a:pt x="4" y="1"/>
                  </a:cubicBezTo>
                  <a:cubicBezTo>
                    <a:pt x="4" y="1"/>
                    <a:pt x="4" y="2"/>
                    <a:pt x="4" y="2"/>
                  </a:cubicBezTo>
                  <a:cubicBezTo>
                    <a:pt x="4" y="3"/>
                    <a:pt x="3" y="3"/>
                    <a:pt x="3" y="4"/>
                  </a:cubicBezTo>
                  <a:cubicBezTo>
                    <a:pt x="3" y="4"/>
                    <a:pt x="3" y="3"/>
                    <a:pt x="3" y="3"/>
                  </a:cubicBezTo>
                  <a:cubicBezTo>
                    <a:pt x="2" y="3"/>
                    <a:pt x="2" y="3"/>
                    <a:pt x="1" y="3"/>
                  </a:cubicBezTo>
                  <a:cubicBezTo>
                    <a:pt x="0" y="3"/>
                    <a:pt x="0" y="3"/>
                    <a:pt x="0"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83" name="Freeform 1065">
              <a:extLst>
                <a:ext uri="{FF2B5EF4-FFF2-40B4-BE49-F238E27FC236}">
                  <a16:creationId xmlns:a16="http://schemas.microsoft.com/office/drawing/2014/main" id="{EC22FCD4-B601-4D0B-9BD2-6D77DAAD0B38}"/>
                </a:ext>
              </a:extLst>
            </p:cNvPr>
            <p:cNvSpPr>
              <a:spLocks/>
            </p:cNvSpPr>
            <p:nvPr/>
          </p:nvSpPr>
          <p:spPr bwMode="gray">
            <a:xfrm>
              <a:off x="10356538" y="4424852"/>
              <a:ext cx="48707" cy="31119"/>
            </a:xfrm>
            <a:custGeom>
              <a:avLst/>
              <a:gdLst>
                <a:gd name="T0" fmla="*/ 0 w 19"/>
                <a:gd name="T1" fmla="*/ 6 h 12"/>
                <a:gd name="T2" fmla="*/ 1 w 19"/>
                <a:gd name="T3" fmla="*/ 5 h 12"/>
                <a:gd name="T4" fmla="*/ 1 w 19"/>
                <a:gd name="T5" fmla="*/ 4 h 12"/>
                <a:gd name="T6" fmla="*/ 2 w 19"/>
                <a:gd name="T7" fmla="*/ 3 h 12"/>
                <a:gd name="T8" fmla="*/ 4 w 19"/>
                <a:gd name="T9" fmla="*/ 2 h 12"/>
                <a:gd name="T10" fmla="*/ 7 w 19"/>
                <a:gd name="T11" fmla="*/ 2 h 12"/>
                <a:gd name="T12" fmla="*/ 8 w 19"/>
                <a:gd name="T13" fmla="*/ 2 h 12"/>
                <a:gd name="T14" fmla="*/ 10 w 19"/>
                <a:gd name="T15" fmla="*/ 2 h 12"/>
                <a:gd name="T16" fmla="*/ 12 w 19"/>
                <a:gd name="T17" fmla="*/ 2 h 12"/>
                <a:gd name="T18" fmla="*/ 14 w 19"/>
                <a:gd name="T19" fmla="*/ 1 h 12"/>
                <a:gd name="T20" fmla="*/ 16 w 19"/>
                <a:gd name="T21" fmla="*/ 0 h 12"/>
                <a:gd name="T22" fmla="*/ 17 w 19"/>
                <a:gd name="T23" fmla="*/ 1 h 12"/>
                <a:gd name="T24" fmla="*/ 18 w 19"/>
                <a:gd name="T25" fmla="*/ 1 h 12"/>
                <a:gd name="T26" fmla="*/ 18 w 19"/>
                <a:gd name="T27" fmla="*/ 2 h 12"/>
                <a:gd name="T28" fmla="*/ 16 w 19"/>
                <a:gd name="T29" fmla="*/ 4 h 12"/>
                <a:gd name="T30" fmla="*/ 14 w 19"/>
                <a:gd name="T31" fmla="*/ 5 h 12"/>
                <a:gd name="T32" fmla="*/ 12 w 19"/>
                <a:gd name="T33" fmla="*/ 7 h 12"/>
                <a:gd name="T34" fmla="*/ 10 w 19"/>
                <a:gd name="T35" fmla="*/ 7 h 12"/>
                <a:gd name="T36" fmla="*/ 8 w 19"/>
                <a:gd name="T37" fmla="*/ 8 h 12"/>
                <a:gd name="T38" fmla="*/ 6 w 19"/>
                <a:gd name="T39" fmla="*/ 9 h 12"/>
                <a:gd name="T40" fmla="*/ 3 w 19"/>
                <a:gd name="T41" fmla="*/ 10 h 12"/>
                <a:gd name="T42" fmla="*/ 1 w 19"/>
                <a:gd name="T43" fmla="*/ 12 h 12"/>
                <a:gd name="T44" fmla="*/ 1 w 19"/>
                <a:gd name="T45" fmla="*/ 10 h 12"/>
                <a:gd name="T46" fmla="*/ 2 w 19"/>
                <a:gd name="T47" fmla="*/ 8 h 12"/>
                <a:gd name="T48" fmla="*/ 1 w 19"/>
                <a:gd name="T49" fmla="*/ 6 h 12"/>
                <a:gd name="T50" fmla="*/ 0 w 19"/>
                <a:gd name="T5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12">
                  <a:moveTo>
                    <a:pt x="0" y="6"/>
                  </a:moveTo>
                  <a:cubicBezTo>
                    <a:pt x="0" y="6"/>
                    <a:pt x="0" y="5"/>
                    <a:pt x="1" y="5"/>
                  </a:cubicBezTo>
                  <a:cubicBezTo>
                    <a:pt x="1" y="4"/>
                    <a:pt x="1" y="4"/>
                    <a:pt x="1" y="4"/>
                  </a:cubicBezTo>
                  <a:cubicBezTo>
                    <a:pt x="1" y="4"/>
                    <a:pt x="2" y="3"/>
                    <a:pt x="2" y="3"/>
                  </a:cubicBezTo>
                  <a:cubicBezTo>
                    <a:pt x="3" y="3"/>
                    <a:pt x="3" y="3"/>
                    <a:pt x="4" y="2"/>
                  </a:cubicBezTo>
                  <a:cubicBezTo>
                    <a:pt x="4" y="2"/>
                    <a:pt x="6" y="2"/>
                    <a:pt x="7" y="2"/>
                  </a:cubicBezTo>
                  <a:cubicBezTo>
                    <a:pt x="7" y="2"/>
                    <a:pt x="8" y="2"/>
                    <a:pt x="8" y="2"/>
                  </a:cubicBezTo>
                  <a:cubicBezTo>
                    <a:pt x="9" y="2"/>
                    <a:pt x="10" y="2"/>
                    <a:pt x="10" y="2"/>
                  </a:cubicBezTo>
                  <a:cubicBezTo>
                    <a:pt x="11" y="2"/>
                    <a:pt x="12" y="1"/>
                    <a:pt x="12" y="2"/>
                  </a:cubicBezTo>
                  <a:cubicBezTo>
                    <a:pt x="12" y="2"/>
                    <a:pt x="13" y="2"/>
                    <a:pt x="14" y="1"/>
                  </a:cubicBezTo>
                  <a:cubicBezTo>
                    <a:pt x="14" y="1"/>
                    <a:pt x="15" y="1"/>
                    <a:pt x="16" y="0"/>
                  </a:cubicBezTo>
                  <a:cubicBezTo>
                    <a:pt x="16" y="0"/>
                    <a:pt x="17" y="1"/>
                    <a:pt x="17" y="1"/>
                  </a:cubicBezTo>
                  <a:cubicBezTo>
                    <a:pt x="18" y="1"/>
                    <a:pt x="18" y="0"/>
                    <a:pt x="18" y="1"/>
                  </a:cubicBezTo>
                  <a:cubicBezTo>
                    <a:pt x="19" y="1"/>
                    <a:pt x="19" y="2"/>
                    <a:pt x="18" y="2"/>
                  </a:cubicBezTo>
                  <a:cubicBezTo>
                    <a:pt x="18" y="3"/>
                    <a:pt x="16" y="4"/>
                    <a:pt x="16" y="4"/>
                  </a:cubicBezTo>
                  <a:cubicBezTo>
                    <a:pt x="15" y="5"/>
                    <a:pt x="14" y="5"/>
                    <a:pt x="14" y="5"/>
                  </a:cubicBezTo>
                  <a:cubicBezTo>
                    <a:pt x="13" y="5"/>
                    <a:pt x="12" y="6"/>
                    <a:pt x="12" y="7"/>
                  </a:cubicBezTo>
                  <a:cubicBezTo>
                    <a:pt x="11" y="7"/>
                    <a:pt x="10" y="7"/>
                    <a:pt x="10" y="7"/>
                  </a:cubicBezTo>
                  <a:cubicBezTo>
                    <a:pt x="9" y="7"/>
                    <a:pt x="8" y="8"/>
                    <a:pt x="8" y="8"/>
                  </a:cubicBezTo>
                  <a:cubicBezTo>
                    <a:pt x="7" y="8"/>
                    <a:pt x="7" y="8"/>
                    <a:pt x="6" y="9"/>
                  </a:cubicBezTo>
                  <a:cubicBezTo>
                    <a:pt x="5" y="9"/>
                    <a:pt x="4" y="9"/>
                    <a:pt x="3" y="10"/>
                  </a:cubicBezTo>
                  <a:cubicBezTo>
                    <a:pt x="3" y="10"/>
                    <a:pt x="1" y="12"/>
                    <a:pt x="1" y="12"/>
                  </a:cubicBezTo>
                  <a:cubicBezTo>
                    <a:pt x="1" y="12"/>
                    <a:pt x="1" y="11"/>
                    <a:pt x="1" y="10"/>
                  </a:cubicBezTo>
                  <a:cubicBezTo>
                    <a:pt x="1" y="10"/>
                    <a:pt x="1" y="9"/>
                    <a:pt x="2" y="8"/>
                  </a:cubicBezTo>
                  <a:cubicBezTo>
                    <a:pt x="2" y="8"/>
                    <a:pt x="2" y="7"/>
                    <a:pt x="1" y="6"/>
                  </a:cubicBezTo>
                  <a:cubicBezTo>
                    <a:pt x="1" y="6"/>
                    <a:pt x="0" y="6"/>
                    <a:pt x="0" y="6"/>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84" name="Freeform 1066">
              <a:extLst>
                <a:ext uri="{FF2B5EF4-FFF2-40B4-BE49-F238E27FC236}">
                  <a16:creationId xmlns:a16="http://schemas.microsoft.com/office/drawing/2014/main" id="{BECB4FA2-86FE-449A-BB7B-C2F68577000B}"/>
                </a:ext>
              </a:extLst>
            </p:cNvPr>
            <p:cNvSpPr>
              <a:spLocks/>
            </p:cNvSpPr>
            <p:nvPr/>
          </p:nvSpPr>
          <p:spPr bwMode="gray">
            <a:xfrm>
              <a:off x="10374128" y="4404557"/>
              <a:ext cx="20295" cy="12177"/>
            </a:xfrm>
            <a:custGeom>
              <a:avLst/>
              <a:gdLst>
                <a:gd name="T0" fmla="*/ 0 w 8"/>
                <a:gd name="T1" fmla="*/ 5 h 5"/>
                <a:gd name="T2" fmla="*/ 0 w 8"/>
                <a:gd name="T3" fmla="*/ 3 h 5"/>
                <a:gd name="T4" fmla="*/ 2 w 8"/>
                <a:gd name="T5" fmla="*/ 1 h 5"/>
                <a:gd name="T6" fmla="*/ 2 w 8"/>
                <a:gd name="T7" fmla="*/ 1 h 5"/>
                <a:gd name="T8" fmla="*/ 3 w 8"/>
                <a:gd name="T9" fmla="*/ 1 h 5"/>
                <a:gd name="T10" fmla="*/ 5 w 8"/>
                <a:gd name="T11" fmla="*/ 1 h 5"/>
                <a:gd name="T12" fmla="*/ 6 w 8"/>
                <a:gd name="T13" fmla="*/ 0 h 5"/>
                <a:gd name="T14" fmla="*/ 8 w 8"/>
                <a:gd name="T15" fmla="*/ 1 h 5"/>
                <a:gd name="T16" fmla="*/ 7 w 8"/>
                <a:gd name="T17" fmla="*/ 3 h 5"/>
                <a:gd name="T18" fmla="*/ 6 w 8"/>
                <a:gd name="T19" fmla="*/ 4 h 5"/>
                <a:gd name="T20" fmla="*/ 4 w 8"/>
                <a:gd name="T21" fmla="*/ 4 h 5"/>
                <a:gd name="T22" fmla="*/ 2 w 8"/>
                <a:gd name="T23" fmla="*/ 4 h 5"/>
                <a:gd name="T24" fmla="*/ 0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0" y="5"/>
                  </a:moveTo>
                  <a:cubicBezTo>
                    <a:pt x="0" y="5"/>
                    <a:pt x="0" y="4"/>
                    <a:pt x="0" y="3"/>
                  </a:cubicBezTo>
                  <a:cubicBezTo>
                    <a:pt x="1" y="3"/>
                    <a:pt x="1" y="2"/>
                    <a:pt x="2" y="1"/>
                  </a:cubicBezTo>
                  <a:cubicBezTo>
                    <a:pt x="2" y="1"/>
                    <a:pt x="2" y="1"/>
                    <a:pt x="2" y="1"/>
                  </a:cubicBezTo>
                  <a:cubicBezTo>
                    <a:pt x="2" y="2"/>
                    <a:pt x="3" y="2"/>
                    <a:pt x="3" y="1"/>
                  </a:cubicBezTo>
                  <a:cubicBezTo>
                    <a:pt x="4" y="1"/>
                    <a:pt x="4" y="1"/>
                    <a:pt x="5" y="1"/>
                  </a:cubicBezTo>
                  <a:cubicBezTo>
                    <a:pt x="5" y="1"/>
                    <a:pt x="6" y="0"/>
                    <a:pt x="6" y="0"/>
                  </a:cubicBezTo>
                  <a:cubicBezTo>
                    <a:pt x="7" y="0"/>
                    <a:pt x="7" y="1"/>
                    <a:pt x="8" y="1"/>
                  </a:cubicBezTo>
                  <a:cubicBezTo>
                    <a:pt x="8" y="2"/>
                    <a:pt x="8" y="3"/>
                    <a:pt x="7" y="3"/>
                  </a:cubicBezTo>
                  <a:cubicBezTo>
                    <a:pt x="7" y="2"/>
                    <a:pt x="6" y="3"/>
                    <a:pt x="6" y="4"/>
                  </a:cubicBezTo>
                  <a:cubicBezTo>
                    <a:pt x="5" y="5"/>
                    <a:pt x="4" y="4"/>
                    <a:pt x="4" y="4"/>
                  </a:cubicBezTo>
                  <a:cubicBezTo>
                    <a:pt x="3" y="4"/>
                    <a:pt x="2" y="3"/>
                    <a:pt x="2" y="4"/>
                  </a:cubicBezTo>
                  <a:cubicBezTo>
                    <a:pt x="1" y="5"/>
                    <a:pt x="1" y="5"/>
                    <a:pt x="0"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85" name="Freeform 1067">
              <a:extLst>
                <a:ext uri="{FF2B5EF4-FFF2-40B4-BE49-F238E27FC236}">
                  <a16:creationId xmlns:a16="http://schemas.microsoft.com/office/drawing/2014/main" id="{968E1132-D39E-44A2-B2B3-6AD77791BA90}"/>
                </a:ext>
              </a:extLst>
            </p:cNvPr>
            <p:cNvSpPr>
              <a:spLocks/>
            </p:cNvSpPr>
            <p:nvPr/>
          </p:nvSpPr>
          <p:spPr bwMode="gray">
            <a:xfrm>
              <a:off x="10472895" y="4422146"/>
              <a:ext cx="10824" cy="8118"/>
            </a:xfrm>
            <a:custGeom>
              <a:avLst/>
              <a:gdLst>
                <a:gd name="T0" fmla="*/ 3 w 4"/>
                <a:gd name="T1" fmla="*/ 0 h 3"/>
                <a:gd name="T2" fmla="*/ 2 w 4"/>
                <a:gd name="T3" fmla="*/ 1 h 3"/>
                <a:gd name="T4" fmla="*/ 1 w 4"/>
                <a:gd name="T5" fmla="*/ 3 h 3"/>
                <a:gd name="T6" fmla="*/ 3 w 4"/>
                <a:gd name="T7" fmla="*/ 1 h 3"/>
                <a:gd name="T8" fmla="*/ 3 w 4"/>
                <a:gd name="T9" fmla="*/ 0 h 3"/>
              </a:gdLst>
              <a:ahLst/>
              <a:cxnLst>
                <a:cxn ang="0">
                  <a:pos x="T0" y="T1"/>
                </a:cxn>
                <a:cxn ang="0">
                  <a:pos x="T2" y="T3"/>
                </a:cxn>
                <a:cxn ang="0">
                  <a:pos x="T4" y="T5"/>
                </a:cxn>
                <a:cxn ang="0">
                  <a:pos x="T6" y="T7"/>
                </a:cxn>
                <a:cxn ang="0">
                  <a:pos x="T8" y="T9"/>
                </a:cxn>
              </a:cxnLst>
              <a:rect l="0" t="0" r="r" b="b"/>
              <a:pathLst>
                <a:path w="4" h="3">
                  <a:moveTo>
                    <a:pt x="3" y="0"/>
                  </a:moveTo>
                  <a:cubicBezTo>
                    <a:pt x="2" y="0"/>
                    <a:pt x="2" y="0"/>
                    <a:pt x="2" y="1"/>
                  </a:cubicBezTo>
                  <a:cubicBezTo>
                    <a:pt x="1" y="2"/>
                    <a:pt x="0" y="3"/>
                    <a:pt x="1" y="3"/>
                  </a:cubicBezTo>
                  <a:cubicBezTo>
                    <a:pt x="1" y="3"/>
                    <a:pt x="3" y="1"/>
                    <a:pt x="3" y="1"/>
                  </a:cubicBezTo>
                  <a:cubicBezTo>
                    <a:pt x="4" y="0"/>
                    <a:pt x="4"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86" name="Freeform 1068">
              <a:extLst>
                <a:ext uri="{FF2B5EF4-FFF2-40B4-BE49-F238E27FC236}">
                  <a16:creationId xmlns:a16="http://schemas.microsoft.com/office/drawing/2014/main" id="{8F9F2D5A-F8E2-4896-B317-4B0DAE92ADEC}"/>
                </a:ext>
              </a:extLst>
            </p:cNvPr>
            <p:cNvSpPr>
              <a:spLocks/>
            </p:cNvSpPr>
            <p:nvPr/>
          </p:nvSpPr>
          <p:spPr bwMode="gray">
            <a:xfrm>
              <a:off x="10481013" y="4401851"/>
              <a:ext cx="4059" cy="5412"/>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0" y="1"/>
                    <a:pt x="0" y="2"/>
                    <a:pt x="1" y="2"/>
                  </a:cubicBezTo>
                  <a:cubicBezTo>
                    <a:pt x="1" y="2"/>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87" name="Freeform 1069">
              <a:extLst>
                <a:ext uri="{FF2B5EF4-FFF2-40B4-BE49-F238E27FC236}">
                  <a16:creationId xmlns:a16="http://schemas.microsoft.com/office/drawing/2014/main" id="{D9FC1701-0E99-42C8-AE7E-D1B0FF947655}"/>
                </a:ext>
              </a:extLst>
            </p:cNvPr>
            <p:cNvSpPr>
              <a:spLocks/>
            </p:cNvSpPr>
            <p:nvPr/>
          </p:nvSpPr>
          <p:spPr bwMode="gray">
            <a:xfrm>
              <a:off x="10478307" y="4404557"/>
              <a:ext cx="2706" cy="5412"/>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0" y="1"/>
                    <a:pt x="0" y="2"/>
                    <a:pt x="1" y="1"/>
                  </a:cubicBezTo>
                  <a:cubicBezTo>
                    <a:pt x="1"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88" name="Freeform 1070">
              <a:extLst>
                <a:ext uri="{FF2B5EF4-FFF2-40B4-BE49-F238E27FC236}">
                  <a16:creationId xmlns:a16="http://schemas.microsoft.com/office/drawing/2014/main" id="{BBE99F3F-6849-4E20-ABBE-61BC4478072D}"/>
                </a:ext>
              </a:extLst>
            </p:cNvPr>
            <p:cNvSpPr>
              <a:spLocks/>
            </p:cNvSpPr>
            <p:nvPr/>
          </p:nvSpPr>
          <p:spPr bwMode="gray">
            <a:xfrm>
              <a:off x="10481013" y="4396439"/>
              <a:ext cx="14883" cy="25707"/>
            </a:xfrm>
            <a:custGeom>
              <a:avLst/>
              <a:gdLst>
                <a:gd name="T0" fmla="*/ 1 w 6"/>
                <a:gd name="T1" fmla="*/ 7 h 10"/>
                <a:gd name="T2" fmla="*/ 1 w 6"/>
                <a:gd name="T3" fmla="*/ 6 h 10"/>
                <a:gd name="T4" fmla="*/ 2 w 6"/>
                <a:gd name="T5" fmla="*/ 5 h 10"/>
                <a:gd name="T6" fmla="*/ 3 w 6"/>
                <a:gd name="T7" fmla="*/ 3 h 10"/>
                <a:gd name="T8" fmla="*/ 4 w 6"/>
                <a:gd name="T9" fmla="*/ 1 h 10"/>
                <a:gd name="T10" fmla="*/ 6 w 6"/>
                <a:gd name="T11" fmla="*/ 0 h 10"/>
                <a:gd name="T12" fmla="*/ 6 w 6"/>
                <a:gd name="T13" fmla="*/ 1 h 10"/>
                <a:gd name="T14" fmla="*/ 6 w 6"/>
                <a:gd name="T15" fmla="*/ 3 h 10"/>
                <a:gd name="T16" fmla="*/ 5 w 6"/>
                <a:gd name="T17" fmla="*/ 5 h 10"/>
                <a:gd name="T18" fmla="*/ 4 w 6"/>
                <a:gd name="T19" fmla="*/ 6 h 10"/>
                <a:gd name="T20" fmla="*/ 3 w 6"/>
                <a:gd name="T21" fmla="*/ 7 h 10"/>
                <a:gd name="T22" fmla="*/ 2 w 6"/>
                <a:gd name="T23" fmla="*/ 9 h 10"/>
                <a:gd name="T24" fmla="*/ 1 w 6"/>
                <a:gd name="T25" fmla="*/ 9 h 10"/>
                <a:gd name="T26" fmla="*/ 1 w 6"/>
                <a:gd name="T2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0">
                  <a:moveTo>
                    <a:pt x="1" y="7"/>
                  </a:moveTo>
                  <a:cubicBezTo>
                    <a:pt x="1" y="6"/>
                    <a:pt x="1" y="6"/>
                    <a:pt x="1" y="6"/>
                  </a:cubicBezTo>
                  <a:cubicBezTo>
                    <a:pt x="2" y="6"/>
                    <a:pt x="2" y="5"/>
                    <a:pt x="2" y="5"/>
                  </a:cubicBezTo>
                  <a:cubicBezTo>
                    <a:pt x="2" y="4"/>
                    <a:pt x="3" y="4"/>
                    <a:pt x="3" y="3"/>
                  </a:cubicBezTo>
                  <a:cubicBezTo>
                    <a:pt x="4" y="2"/>
                    <a:pt x="4" y="2"/>
                    <a:pt x="4" y="1"/>
                  </a:cubicBezTo>
                  <a:cubicBezTo>
                    <a:pt x="5" y="0"/>
                    <a:pt x="5" y="0"/>
                    <a:pt x="6" y="0"/>
                  </a:cubicBezTo>
                  <a:cubicBezTo>
                    <a:pt x="6" y="0"/>
                    <a:pt x="6" y="1"/>
                    <a:pt x="6" y="1"/>
                  </a:cubicBezTo>
                  <a:cubicBezTo>
                    <a:pt x="5" y="2"/>
                    <a:pt x="6" y="2"/>
                    <a:pt x="6" y="3"/>
                  </a:cubicBezTo>
                  <a:cubicBezTo>
                    <a:pt x="6" y="3"/>
                    <a:pt x="6" y="4"/>
                    <a:pt x="5" y="5"/>
                  </a:cubicBezTo>
                  <a:cubicBezTo>
                    <a:pt x="5" y="5"/>
                    <a:pt x="4" y="6"/>
                    <a:pt x="4" y="6"/>
                  </a:cubicBezTo>
                  <a:cubicBezTo>
                    <a:pt x="4" y="6"/>
                    <a:pt x="4" y="6"/>
                    <a:pt x="3" y="7"/>
                  </a:cubicBezTo>
                  <a:cubicBezTo>
                    <a:pt x="3" y="8"/>
                    <a:pt x="3" y="9"/>
                    <a:pt x="2" y="9"/>
                  </a:cubicBezTo>
                  <a:cubicBezTo>
                    <a:pt x="2" y="10"/>
                    <a:pt x="1" y="9"/>
                    <a:pt x="1" y="9"/>
                  </a:cubicBezTo>
                  <a:cubicBezTo>
                    <a:pt x="1" y="8"/>
                    <a:pt x="0" y="8"/>
                    <a:pt x="1" y="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89" name="Freeform 1071">
              <a:extLst>
                <a:ext uri="{FF2B5EF4-FFF2-40B4-BE49-F238E27FC236}">
                  <a16:creationId xmlns:a16="http://schemas.microsoft.com/office/drawing/2014/main" id="{98414101-9FDE-4541-BF80-6BFF6BE70E80}"/>
                </a:ext>
              </a:extLst>
            </p:cNvPr>
            <p:cNvSpPr>
              <a:spLocks/>
            </p:cNvSpPr>
            <p:nvPr/>
          </p:nvSpPr>
          <p:spPr bwMode="gray">
            <a:xfrm>
              <a:off x="10498602" y="4393733"/>
              <a:ext cx="5412" cy="5412"/>
            </a:xfrm>
            <a:custGeom>
              <a:avLst/>
              <a:gdLst>
                <a:gd name="T0" fmla="*/ 0 w 2"/>
                <a:gd name="T1" fmla="*/ 1 h 2"/>
                <a:gd name="T2" fmla="*/ 1 w 2"/>
                <a:gd name="T3" fmla="*/ 1 h 2"/>
                <a:gd name="T4" fmla="*/ 1 w 2"/>
                <a:gd name="T5" fmla="*/ 2 h 2"/>
                <a:gd name="T6" fmla="*/ 0 w 2"/>
                <a:gd name="T7" fmla="*/ 1 h 2"/>
              </a:gdLst>
              <a:ahLst/>
              <a:cxnLst>
                <a:cxn ang="0">
                  <a:pos x="T0" y="T1"/>
                </a:cxn>
                <a:cxn ang="0">
                  <a:pos x="T2" y="T3"/>
                </a:cxn>
                <a:cxn ang="0">
                  <a:pos x="T4" y="T5"/>
                </a:cxn>
                <a:cxn ang="0">
                  <a:pos x="T6" y="T7"/>
                </a:cxn>
              </a:cxnLst>
              <a:rect l="0" t="0" r="r" b="b"/>
              <a:pathLst>
                <a:path w="2" h="2">
                  <a:moveTo>
                    <a:pt x="0" y="1"/>
                  </a:moveTo>
                  <a:cubicBezTo>
                    <a:pt x="0" y="0"/>
                    <a:pt x="0" y="1"/>
                    <a:pt x="1" y="1"/>
                  </a:cubicBezTo>
                  <a:cubicBezTo>
                    <a:pt x="1" y="1"/>
                    <a:pt x="2" y="2"/>
                    <a:pt x="1" y="2"/>
                  </a:cubicBezTo>
                  <a:cubicBezTo>
                    <a:pt x="1" y="2"/>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90" name="Freeform 1072">
              <a:extLst>
                <a:ext uri="{FF2B5EF4-FFF2-40B4-BE49-F238E27FC236}">
                  <a16:creationId xmlns:a16="http://schemas.microsoft.com/office/drawing/2014/main" id="{4CCB5CE8-4F58-4391-9EFD-0BA54820B19C}"/>
                </a:ext>
              </a:extLst>
            </p:cNvPr>
            <p:cNvSpPr>
              <a:spLocks/>
            </p:cNvSpPr>
            <p:nvPr/>
          </p:nvSpPr>
          <p:spPr bwMode="gray">
            <a:xfrm>
              <a:off x="10543250" y="4370733"/>
              <a:ext cx="9471" cy="20295"/>
            </a:xfrm>
            <a:custGeom>
              <a:avLst/>
              <a:gdLst>
                <a:gd name="T0" fmla="*/ 1 w 4"/>
                <a:gd name="T1" fmla="*/ 5 h 8"/>
                <a:gd name="T2" fmla="*/ 1 w 4"/>
                <a:gd name="T3" fmla="*/ 4 h 8"/>
                <a:gd name="T4" fmla="*/ 2 w 4"/>
                <a:gd name="T5" fmla="*/ 4 h 8"/>
                <a:gd name="T6" fmla="*/ 1 w 4"/>
                <a:gd name="T7" fmla="*/ 2 h 8"/>
                <a:gd name="T8" fmla="*/ 2 w 4"/>
                <a:gd name="T9" fmla="*/ 1 h 8"/>
                <a:gd name="T10" fmla="*/ 4 w 4"/>
                <a:gd name="T11" fmla="*/ 3 h 8"/>
                <a:gd name="T12" fmla="*/ 4 w 4"/>
                <a:gd name="T13" fmla="*/ 6 h 8"/>
                <a:gd name="T14" fmla="*/ 2 w 4"/>
                <a:gd name="T15" fmla="*/ 8 h 8"/>
                <a:gd name="T16" fmla="*/ 1 w 4"/>
                <a:gd name="T17" fmla="*/ 7 h 8"/>
                <a:gd name="T18" fmla="*/ 1 w 4"/>
                <a:gd name="T1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8">
                  <a:moveTo>
                    <a:pt x="1" y="5"/>
                  </a:moveTo>
                  <a:cubicBezTo>
                    <a:pt x="1" y="4"/>
                    <a:pt x="1" y="4"/>
                    <a:pt x="1" y="4"/>
                  </a:cubicBezTo>
                  <a:cubicBezTo>
                    <a:pt x="2" y="4"/>
                    <a:pt x="2" y="4"/>
                    <a:pt x="2" y="4"/>
                  </a:cubicBezTo>
                  <a:cubicBezTo>
                    <a:pt x="1" y="3"/>
                    <a:pt x="1" y="3"/>
                    <a:pt x="1" y="2"/>
                  </a:cubicBezTo>
                  <a:cubicBezTo>
                    <a:pt x="1" y="1"/>
                    <a:pt x="1" y="0"/>
                    <a:pt x="2" y="1"/>
                  </a:cubicBezTo>
                  <a:cubicBezTo>
                    <a:pt x="2" y="1"/>
                    <a:pt x="3" y="3"/>
                    <a:pt x="4" y="3"/>
                  </a:cubicBezTo>
                  <a:cubicBezTo>
                    <a:pt x="4" y="4"/>
                    <a:pt x="4" y="5"/>
                    <a:pt x="4" y="6"/>
                  </a:cubicBezTo>
                  <a:cubicBezTo>
                    <a:pt x="3" y="7"/>
                    <a:pt x="2" y="8"/>
                    <a:pt x="2" y="8"/>
                  </a:cubicBezTo>
                  <a:cubicBezTo>
                    <a:pt x="2" y="8"/>
                    <a:pt x="1" y="7"/>
                    <a:pt x="1" y="7"/>
                  </a:cubicBezTo>
                  <a:cubicBezTo>
                    <a:pt x="0" y="6"/>
                    <a:pt x="1" y="6"/>
                    <a:pt x="1"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91" name="Freeform 1073">
              <a:extLst>
                <a:ext uri="{FF2B5EF4-FFF2-40B4-BE49-F238E27FC236}">
                  <a16:creationId xmlns:a16="http://schemas.microsoft.com/office/drawing/2014/main" id="{5AF4144E-D8C3-4973-8B37-384AE855BBF7}"/>
                </a:ext>
              </a:extLst>
            </p:cNvPr>
            <p:cNvSpPr>
              <a:spLocks/>
            </p:cNvSpPr>
            <p:nvPr/>
          </p:nvSpPr>
          <p:spPr bwMode="gray">
            <a:xfrm>
              <a:off x="10544603" y="4365321"/>
              <a:ext cx="5412" cy="10824"/>
            </a:xfrm>
            <a:custGeom>
              <a:avLst/>
              <a:gdLst>
                <a:gd name="T0" fmla="*/ 2 w 2"/>
                <a:gd name="T1" fmla="*/ 3 h 4"/>
                <a:gd name="T2" fmla="*/ 0 w 2"/>
                <a:gd name="T3" fmla="*/ 1 h 4"/>
                <a:gd name="T4" fmla="*/ 1 w 2"/>
                <a:gd name="T5" fmla="*/ 1 h 4"/>
                <a:gd name="T6" fmla="*/ 2 w 2"/>
                <a:gd name="T7" fmla="*/ 3 h 4"/>
              </a:gdLst>
              <a:ahLst/>
              <a:cxnLst>
                <a:cxn ang="0">
                  <a:pos x="T0" y="T1"/>
                </a:cxn>
                <a:cxn ang="0">
                  <a:pos x="T2" y="T3"/>
                </a:cxn>
                <a:cxn ang="0">
                  <a:pos x="T4" y="T5"/>
                </a:cxn>
                <a:cxn ang="0">
                  <a:pos x="T6" y="T7"/>
                </a:cxn>
              </a:cxnLst>
              <a:rect l="0" t="0" r="r" b="b"/>
              <a:pathLst>
                <a:path w="2" h="4">
                  <a:moveTo>
                    <a:pt x="2" y="3"/>
                  </a:moveTo>
                  <a:cubicBezTo>
                    <a:pt x="1" y="3"/>
                    <a:pt x="0" y="2"/>
                    <a:pt x="0" y="1"/>
                  </a:cubicBezTo>
                  <a:cubicBezTo>
                    <a:pt x="0" y="1"/>
                    <a:pt x="1" y="0"/>
                    <a:pt x="1" y="1"/>
                  </a:cubicBezTo>
                  <a:cubicBezTo>
                    <a:pt x="1" y="1"/>
                    <a:pt x="2" y="4"/>
                    <a:pt x="2"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92" name="Freeform 1074">
              <a:extLst>
                <a:ext uri="{FF2B5EF4-FFF2-40B4-BE49-F238E27FC236}">
                  <a16:creationId xmlns:a16="http://schemas.microsoft.com/office/drawing/2014/main" id="{9A4D1517-4CD1-4A6F-8C6F-7BB28EC533E3}"/>
                </a:ext>
              </a:extLst>
            </p:cNvPr>
            <p:cNvSpPr>
              <a:spLocks/>
            </p:cNvSpPr>
            <p:nvPr/>
          </p:nvSpPr>
          <p:spPr bwMode="gray">
            <a:xfrm>
              <a:off x="10547309" y="4373439"/>
              <a:ext cx="8118" cy="6765"/>
            </a:xfrm>
            <a:custGeom>
              <a:avLst/>
              <a:gdLst>
                <a:gd name="T0" fmla="*/ 2 w 3"/>
                <a:gd name="T1" fmla="*/ 1 h 3"/>
                <a:gd name="T2" fmla="*/ 1 w 3"/>
                <a:gd name="T3" fmla="*/ 2 h 3"/>
                <a:gd name="T4" fmla="*/ 3 w 3"/>
                <a:gd name="T5" fmla="*/ 3 h 3"/>
                <a:gd name="T6" fmla="*/ 2 w 3"/>
                <a:gd name="T7" fmla="*/ 1 h 3"/>
              </a:gdLst>
              <a:ahLst/>
              <a:cxnLst>
                <a:cxn ang="0">
                  <a:pos x="T0" y="T1"/>
                </a:cxn>
                <a:cxn ang="0">
                  <a:pos x="T2" y="T3"/>
                </a:cxn>
                <a:cxn ang="0">
                  <a:pos x="T4" y="T5"/>
                </a:cxn>
                <a:cxn ang="0">
                  <a:pos x="T6" y="T7"/>
                </a:cxn>
              </a:cxnLst>
              <a:rect l="0" t="0" r="r" b="b"/>
              <a:pathLst>
                <a:path w="3" h="3">
                  <a:moveTo>
                    <a:pt x="2" y="1"/>
                  </a:moveTo>
                  <a:cubicBezTo>
                    <a:pt x="2" y="0"/>
                    <a:pt x="0" y="1"/>
                    <a:pt x="1" y="2"/>
                  </a:cubicBezTo>
                  <a:cubicBezTo>
                    <a:pt x="2" y="3"/>
                    <a:pt x="2" y="3"/>
                    <a:pt x="3" y="3"/>
                  </a:cubicBezTo>
                  <a:cubicBezTo>
                    <a:pt x="3" y="2"/>
                    <a:pt x="3"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93" name="Freeform 1075">
              <a:extLst>
                <a:ext uri="{FF2B5EF4-FFF2-40B4-BE49-F238E27FC236}">
                  <a16:creationId xmlns:a16="http://schemas.microsoft.com/office/drawing/2014/main" id="{18A46F98-CFEB-4A1A-A68D-FFD100F1D9CD}"/>
                </a:ext>
              </a:extLst>
            </p:cNvPr>
            <p:cNvSpPr>
              <a:spLocks/>
            </p:cNvSpPr>
            <p:nvPr/>
          </p:nvSpPr>
          <p:spPr bwMode="gray">
            <a:xfrm>
              <a:off x="10547309" y="4351791"/>
              <a:ext cx="13530" cy="27060"/>
            </a:xfrm>
            <a:custGeom>
              <a:avLst/>
              <a:gdLst>
                <a:gd name="T0" fmla="*/ 1 w 5"/>
                <a:gd name="T1" fmla="*/ 7 h 10"/>
                <a:gd name="T2" fmla="*/ 1 w 5"/>
                <a:gd name="T3" fmla="*/ 6 h 10"/>
                <a:gd name="T4" fmla="*/ 1 w 5"/>
                <a:gd name="T5" fmla="*/ 4 h 10"/>
                <a:gd name="T6" fmla="*/ 1 w 5"/>
                <a:gd name="T7" fmla="*/ 3 h 10"/>
                <a:gd name="T8" fmla="*/ 1 w 5"/>
                <a:gd name="T9" fmla="*/ 2 h 10"/>
                <a:gd name="T10" fmla="*/ 2 w 5"/>
                <a:gd name="T11" fmla="*/ 1 h 10"/>
                <a:gd name="T12" fmla="*/ 3 w 5"/>
                <a:gd name="T13" fmla="*/ 0 h 10"/>
                <a:gd name="T14" fmla="*/ 4 w 5"/>
                <a:gd name="T15" fmla="*/ 1 h 10"/>
                <a:gd name="T16" fmla="*/ 4 w 5"/>
                <a:gd name="T17" fmla="*/ 2 h 10"/>
                <a:gd name="T18" fmla="*/ 4 w 5"/>
                <a:gd name="T19" fmla="*/ 4 h 10"/>
                <a:gd name="T20" fmla="*/ 5 w 5"/>
                <a:gd name="T21" fmla="*/ 7 h 10"/>
                <a:gd name="T22" fmla="*/ 4 w 5"/>
                <a:gd name="T23" fmla="*/ 9 h 10"/>
                <a:gd name="T24" fmla="*/ 1 w 5"/>
                <a:gd name="T25"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0">
                  <a:moveTo>
                    <a:pt x="1" y="7"/>
                  </a:moveTo>
                  <a:cubicBezTo>
                    <a:pt x="1" y="7"/>
                    <a:pt x="1" y="7"/>
                    <a:pt x="1" y="6"/>
                  </a:cubicBezTo>
                  <a:cubicBezTo>
                    <a:pt x="2" y="6"/>
                    <a:pt x="1" y="5"/>
                    <a:pt x="1" y="4"/>
                  </a:cubicBezTo>
                  <a:cubicBezTo>
                    <a:pt x="1" y="3"/>
                    <a:pt x="1" y="3"/>
                    <a:pt x="1" y="3"/>
                  </a:cubicBezTo>
                  <a:cubicBezTo>
                    <a:pt x="0" y="2"/>
                    <a:pt x="1" y="2"/>
                    <a:pt x="1" y="2"/>
                  </a:cubicBezTo>
                  <a:cubicBezTo>
                    <a:pt x="2" y="2"/>
                    <a:pt x="2" y="1"/>
                    <a:pt x="2" y="1"/>
                  </a:cubicBezTo>
                  <a:cubicBezTo>
                    <a:pt x="3" y="0"/>
                    <a:pt x="3" y="0"/>
                    <a:pt x="3" y="0"/>
                  </a:cubicBezTo>
                  <a:cubicBezTo>
                    <a:pt x="4" y="0"/>
                    <a:pt x="4" y="1"/>
                    <a:pt x="4" y="1"/>
                  </a:cubicBezTo>
                  <a:cubicBezTo>
                    <a:pt x="4" y="2"/>
                    <a:pt x="5" y="2"/>
                    <a:pt x="4" y="2"/>
                  </a:cubicBezTo>
                  <a:cubicBezTo>
                    <a:pt x="4" y="3"/>
                    <a:pt x="4" y="3"/>
                    <a:pt x="4" y="4"/>
                  </a:cubicBezTo>
                  <a:cubicBezTo>
                    <a:pt x="4" y="6"/>
                    <a:pt x="4" y="6"/>
                    <a:pt x="5" y="7"/>
                  </a:cubicBezTo>
                  <a:cubicBezTo>
                    <a:pt x="5" y="8"/>
                    <a:pt x="4" y="9"/>
                    <a:pt x="4" y="9"/>
                  </a:cubicBezTo>
                  <a:cubicBezTo>
                    <a:pt x="3" y="10"/>
                    <a:pt x="3" y="9"/>
                    <a:pt x="1" y="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94" name="Freeform 1076">
              <a:extLst>
                <a:ext uri="{FF2B5EF4-FFF2-40B4-BE49-F238E27FC236}">
                  <a16:creationId xmlns:a16="http://schemas.microsoft.com/office/drawing/2014/main" id="{6A70DC1D-212D-41DA-9832-218AB05C71AE}"/>
                </a:ext>
              </a:extLst>
            </p:cNvPr>
            <p:cNvSpPr>
              <a:spLocks/>
            </p:cNvSpPr>
            <p:nvPr/>
          </p:nvSpPr>
          <p:spPr bwMode="gray">
            <a:xfrm>
              <a:off x="10558133" y="4373439"/>
              <a:ext cx="5412" cy="6765"/>
            </a:xfrm>
            <a:custGeom>
              <a:avLst/>
              <a:gdLst>
                <a:gd name="T0" fmla="*/ 1 w 2"/>
                <a:gd name="T1" fmla="*/ 0 h 3"/>
                <a:gd name="T2" fmla="*/ 0 w 2"/>
                <a:gd name="T3" fmla="*/ 3 h 3"/>
                <a:gd name="T4" fmla="*/ 1 w 2"/>
                <a:gd name="T5" fmla="*/ 0 h 3"/>
              </a:gdLst>
              <a:ahLst/>
              <a:cxnLst>
                <a:cxn ang="0">
                  <a:pos x="T0" y="T1"/>
                </a:cxn>
                <a:cxn ang="0">
                  <a:pos x="T2" y="T3"/>
                </a:cxn>
                <a:cxn ang="0">
                  <a:pos x="T4" y="T5"/>
                </a:cxn>
              </a:cxnLst>
              <a:rect l="0" t="0" r="r" b="b"/>
              <a:pathLst>
                <a:path w="2" h="3">
                  <a:moveTo>
                    <a:pt x="1" y="0"/>
                  </a:moveTo>
                  <a:cubicBezTo>
                    <a:pt x="1" y="1"/>
                    <a:pt x="0" y="2"/>
                    <a:pt x="0" y="3"/>
                  </a:cubicBezTo>
                  <a:cubicBezTo>
                    <a:pt x="1" y="3"/>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95" name="Freeform 1077">
              <a:extLst>
                <a:ext uri="{FF2B5EF4-FFF2-40B4-BE49-F238E27FC236}">
                  <a16:creationId xmlns:a16="http://schemas.microsoft.com/office/drawing/2014/main" id="{9A80770D-9C85-4E1A-9846-E80DCAF1E6A8}"/>
                </a:ext>
              </a:extLst>
            </p:cNvPr>
            <p:cNvSpPr>
              <a:spLocks/>
            </p:cNvSpPr>
            <p:nvPr/>
          </p:nvSpPr>
          <p:spPr bwMode="gray">
            <a:xfrm>
              <a:off x="10552721" y="4380204"/>
              <a:ext cx="5412" cy="8118"/>
            </a:xfrm>
            <a:custGeom>
              <a:avLst/>
              <a:gdLst>
                <a:gd name="T0" fmla="*/ 2 w 2"/>
                <a:gd name="T1" fmla="*/ 1 h 3"/>
                <a:gd name="T2" fmla="*/ 1 w 2"/>
                <a:gd name="T3" fmla="*/ 2 h 3"/>
                <a:gd name="T4" fmla="*/ 2 w 2"/>
                <a:gd name="T5" fmla="*/ 1 h 3"/>
              </a:gdLst>
              <a:ahLst/>
              <a:cxnLst>
                <a:cxn ang="0">
                  <a:pos x="T0" y="T1"/>
                </a:cxn>
                <a:cxn ang="0">
                  <a:pos x="T2" y="T3"/>
                </a:cxn>
                <a:cxn ang="0">
                  <a:pos x="T4" y="T5"/>
                </a:cxn>
              </a:cxnLst>
              <a:rect l="0" t="0" r="r" b="b"/>
              <a:pathLst>
                <a:path w="2" h="3">
                  <a:moveTo>
                    <a:pt x="2" y="1"/>
                  </a:moveTo>
                  <a:cubicBezTo>
                    <a:pt x="1" y="1"/>
                    <a:pt x="0" y="2"/>
                    <a:pt x="1" y="2"/>
                  </a:cubicBezTo>
                  <a:cubicBezTo>
                    <a:pt x="2" y="3"/>
                    <a:pt x="2"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96" name="Freeform 1078">
              <a:extLst>
                <a:ext uri="{FF2B5EF4-FFF2-40B4-BE49-F238E27FC236}">
                  <a16:creationId xmlns:a16="http://schemas.microsoft.com/office/drawing/2014/main" id="{6F88726E-AE5F-4634-9A89-37E5ABC119A3}"/>
                </a:ext>
              </a:extLst>
            </p:cNvPr>
            <p:cNvSpPr>
              <a:spLocks/>
            </p:cNvSpPr>
            <p:nvPr/>
          </p:nvSpPr>
          <p:spPr bwMode="gray">
            <a:xfrm>
              <a:off x="10518896" y="4347732"/>
              <a:ext cx="8118" cy="20295"/>
            </a:xfrm>
            <a:custGeom>
              <a:avLst/>
              <a:gdLst>
                <a:gd name="T0" fmla="*/ 1 w 3"/>
                <a:gd name="T1" fmla="*/ 7 h 8"/>
                <a:gd name="T2" fmla="*/ 2 w 3"/>
                <a:gd name="T3" fmla="*/ 4 h 8"/>
                <a:gd name="T4" fmla="*/ 3 w 3"/>
                <a:gd name="T5" fmla="*/ 1 h 8"/>
                <a:gd name="T6" fmla="*/ 3 w 3"/>
                <a:gd name="T7" fmla="*/ 0 h 8"/>
                <a:gd name="T8" fmla="*/ 2 w 3"/>
                <a:gd name="T9" fmla="*/ 2 h 8"/>
                <a:gd name="T10" fmla="*/ 1 w 3"/>
                <a:gd name="T11" fmla="*/ 4 h 8"/>
                <a:gd name="T12" fmla="*/ 1 w 3"/>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1" y="7"/>
                  </a:moveTo>
                  <a:cubicBezTo>
                    <a:pt x="1" y="6"/>
                    <a:pt x="1" y="6"/>
                    <a:pt x="2" y="4"/>
                  </a:cubicBezTo>
                  <a:cubicBezTo>
                    <a:pt x="3" y="3"/>
                    <a:pt x="3" y="3"/>
                    <a:pt x="3" y="1"/>
                  </a:cubicBezTo>
                  <a:cubicBezTo>
                    <a:pt x="3" y="0"/>
                    <a:pt x="3" y="0"/>
                    <a:pt x="3" y="0"/>
                  </a:cubicBezTo>
                  <a:cubicBezTo>
                    <a:pt x="2" y="1"/>
                    <a:pt x="2" y="0"/>
                    <a:pt x="2" y="2"/>
                  </a:cubicBezTo>
                  <a:cubicBezTo>
                    <a:pt x="2" y="4"/>
                    <a:pt x="2" y="4"/>
                    <a:pt x="1" y="4"/>
                  </a:cubicBezTo>
                  <a:cubicBezTo>
                    <a:pt x="1" y="5"/>
                    <a:pt x="0" y="8"/>
                    <a:pt x="1" y="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97" name="Freeform 1079">
              <a:extLst>
                <a:ext uri="{FF2B5EF4-FFF2-40B4-BE49-F238E27FC236}">
                  <a16:creationId xmlns:a16="http://schemas.microsoft.com/office/drawing/2014/main" id="{2B6989E6-B1F6-4562-99C8-B9FC539B556F}"/>
                </a:ext>
              </a:extLst>
            </p:cNvPr>
            <p:cNvSpPr>
              <a:spLocks/>
            </p:cNvSpPr>
            <p:nvPr/>
          </p:nvSpPr>
          <p:spPr bwMode="gray">
            <a:xfrm>
              <a:off x="10516190" y="4351791"/>
              <a:ext cx="5412" cy="13530"/>
            </a:xfrm>
            <a:custGeom>
              <a:avLst/>
              <a:gdLst>
                <a:gd name="T0" fmla="*/ 1 w 2"/>
                <a:gd name="T1" fmla="*/ 3 h 5"/>
                <a:gd name="T2" fmla="*/ 1 w 2"/>
                <a:gd name="T3" fmla="*/ 1 h 5"/>
                <a:gd name="T4" fmla="*/ 1 w 2"/>
                <a:gd name="T5" fmla="*/ 1 h 5"/>
                <a:gd name="T6" fmla="*/ 0 w 2"/>
                <a:gd name="T7" fmla="*/ 3 h 5"/>
                <a:gd name="T8" fmla="*/ 0 w 2"/>
                <a:gd name="T9" fmla="*/ 5 h 5"/>
                <a:gd name="T10" fmla="*/ 1 w 2"/>
                <a:gd name="T11" fmla="*/ 3 h 5"/>
              </a:gdLst>
              <a:ahLst/>
              <a:cxnLst>
                <a:cxn ang="0">
                  <a:pos x="T0" y="T1"/>
                </a:cxn>
                <a:cxn ang="0">
                  <a:pos x="T2" y="T3"/>
                </a:cxn>
                <a:cxn ang="0">
                  <a:pos x="T4" y="T5"/>
                </a:cxn>
                <a:cxn ang="0">
                  <a:pos x="T6" y="T7"/>
                </a:cxn>
                <a:cxn ang="0">
                  <a:pos x="T8" y="T9"/>
                </a:cxn>
                <a:cxn ang="0">
                  <a:pos x="T10" y="T11"/>
                </a:cxn>
              </a:cxnLst>
              <a:rect l="0" t="0" r="r" b="b"/>
              <a:pathLst>
                <a:path w="2" h="5">
                  <a:moveTo>
                    <a:pt x="1" y="3"/>
                  </a:moveTo>
                  <a:cubicBezTo>
                    <a:pt x="1" y="2"/>
                    <a:pt x="2" y="2"/>
                    <a:pt x="1" y="1"/>
                  </a:cubicBezTo>
                  <a:cubicBezTo>
                    <a:pt x="1" y="0"/>
                    <a:pt x="1" y="1"/>
                    <a:pt x="1" y="1"/>
                  </a:cubicBezTo>
                  <a:cubicBezTo>
                    <a:pt x="0" y="2"/>
                    <a:pt x="0" y="2"/>
                    <a:pt x="0" y="3"/>
                  </a:cubicBezTo>
                  <a:cubicBezTo>
                    <a:pt x="0" y="4"/>
                    <a:pt x="0" y="5"/>
                    <a:pt x="0" y="5"/>
                  </a:cubicBezTo>
                  <a:cubicBezTo>
                    <a:pt x="1" y="4"/>
                    <a:pt x="2" y="4"/>
                    <a:pt x="1"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98" name="Freeform 1080">
              <a:extLst>
                <a:ext uri="{FF2B5EF4-FFF2-40B4-BE49-F238E27FC236}">
                  <a16:creationId xmlns:a16="http://schemas.microsoft.com/office/drawing/2014/main" id="{C04467AB-4D55-4B51-8232-91A350662A06}"/>
                </a:ext>
              </a:extLst>
            </p:cNvPr>
            <p:cNvSpPr>
              <a:spLocks/>
            </p:cNvSpPr>
            <p:nvPr/>
          </p:nvSpPr>
          <p:spPr bwMode="gray">
            <a:xfrm>
              <a:off x="10421481" y="4277377"/>
              <a:ext cx="62237" cy="31119"/>
            </a:xfrm>
            <a:custGeom>
              <a:avLst/>
              <a:gdLst>
                <a:gd name="T0" fmla="*/ 3 w 24"/>
                <a:gd name="T1" fmla="*/ 3 h 12"/>
                <a:gd name="T2" fmla="*/ 2 w 24"/>
                <a:gd name="T3" fmla="*/ 5 h 12"/>
                <a:gd name="T4" fmla="*/ 1 w 24"/>
                <a:gd name="T5" fmla="*/ 7 h 12"/>
                <a:gd name="T6" fmla="*/ 1 w 24"/>
                <a:gd name="T7" fmla="*/ 6 h 12"/>
                <a:gd name="T8" fmla="*/ 1 w 24"/>
                <a:gd name="T9" fmla="*/ 4 h 12"/>
                <a:gd name="T10" fmla="*/ 2 w 24"/>
                <a:gd name="T11" fmla="*/ 3 h 12"/>
                <a:gd name="T12" fmla="*/ 3 w 24"/>
                <a:gd name="T13" fmla="*/ 1 h 12"/>
                <a:gd name="T14" fmla="*/ 4 w 24"/>
                <a:gd name="T15" fmla="*/ 0 h 12"/>
                <a:gd name="T16" fmla="*/ 8 w 24"/>
                <a:gd name="T17" fmla="*/ 0 h 12"/>
                <a:gd name="T18" fmla="*/ 10 w 24"/>
                <a:gd name="T19" fmla="*/ 0 h 12"/>
                <a:gd name="T20" fmla="*/ 12 w 24"/>
                <a:gd name="T21" fmla="*/ 1 h 12"/>
                <a:gd name="T22" fmla="*/ 14 w 24"/>
                <a:gd name="T23" fmla="*/ 0 h 12"/>
                <a:gd name="T24" fmla="*/ 17 w 24"/>
                <a:gd name="T25" fmla="*/ 1 h 12"/>
                <a:gd name="T26" fmla="*/ 20 w 24"/>
                <a:gd name="T27" fmla="*/ 2 h 12"/>
                <a:gd name="T28" fmla="*/ 22 w 24"/>
                <a:gd name="T29" fmla="*/ 4 h 12"/>
                <a:gd name="T30" fmla="*/ 23 w 24"/>
                <a:gd name="T31" fmla="*/ 6 h 12"/>
                <a:gd name="T32" fmla="*/ 24 w 24"/>
                <a:gd name="T33" fmla="*/ 8 h 12"/>
                <a:gd name="T34" fmla="*/ 24 w 24"/>
                <a:gd name="T35" fmla="*/ 10 h 12"/>
                <a:gd name="T36" fmla="*/ 22 w 24"/>
                <a:gd name="T37" fmla="*/ 11 h 12"/>
                <a:gd name="T38" fmla="*/ 19 w 24"/>
                <a:gd name="T39" fmla="*/ 8 h 12"/>
                <a:gd name="T40" fmla="*/ 17 w 24"/>
                <a:gd name="T41" fmla="*/ 7 h 12"/>
                <a:gd name="T42" fmla="*/ 15 w 24"/>
                <a:gd name="T43" fmla="*/ 5 h 12"/>
                <a:gd name="T44" fmla="*/ 14 w 24"/>
                <a:gd name="T45" fmla="*/ 5 h 12"/>
                <a:gd name="T46" fmla="*/ 12 w 24"/>
                <a:gd name="T47" fmla="*/ 7 h 12"/>
                <a:gd name="T48" fmla="*/ 10 w 24"/>
                <a:gd name="T49" fmla="*/ 6 h 12"/>
                <a:gd name="T50" fmla="*/ 9 w 24"/>
                <a:gd name="T51" fmla="*/ 5 h 12"/>
                <a:gd name="T52" fmla="*/ 8 w 24"/>
                <a:gd name="T53" fmla="*/ 4 h 12"/>
                <a:gd name="T54" fmla="*/ 6 w 24"/>
                <a:gd name="T55" fmla="*/ 6 h 12"/>
                <a:gd name="T56" fmla="*/ 4 w 24"/>
                <a:gd name="T57" fmla="*/ 5 h 12"/>
                <a:gd name="T58" fmla="*/ 3 w 24"/>
                <a:gd name="T59" fmla="*/ 4 h 12"/>
                <a:gd name="T60" fmla="*/ 3 w 24"/>
                <a:gd name="T6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 h="12">
                  <a:moveTo>
                    <a:pt x="3" y="3"/>
                  </a:moveTo>
                  <a:cubicBezTo>
                    <a:pt x="2" y="3"/>
                    <a:pt x="2" y="4"/>
                    <a:pt x="2" y="5"/>
                  </a:cubicBezTo>
                  <a:cubicBezTo>
                    <a:pt x="2" y="6"/>
                    <a:pt x="2" y="6"/>
                    <a:pt x="1" y="7"/>
                  </a:cubicBezTo>
                  <a:cubicBezTo>
                    <a:pt x="1" y="8"/>
                    <a:pt x="1" y="6"/>
                    <a:pt x="1" y="6"/>
                  </a:cubicBezTo>
                  <a:cubicBezTo>
                    <a:pt x="1" y="5"/>
                    <a:pt x="0" y="4"/>
                    <a:pt x="1" y="4"/>
                  </a:cubicBezTo>
                  <a:cubicBezTo>
                    <a:pt x="1" y="3"/>
                    <a:pt x="1" y="4"/>
                    <a:pt x="2" y="3"/>
                  </a:cubicBezTo>
                  <a:cubicBezTo>
                    <a:pt x="2" y="2"/>
                    <a:pt x="2" y="2"/>
                    <a:pt x="3" y="1"/>
                  </a:cubicBezTo>
                  <a:cubicBezTo>
                    <a:pt x="3" y="0"/>
                    <a:pt x="3" y="0"/>
                    <a:pt x="4" y="0"/>
                  </a:cubicBezTo>
                  <a:cubicBezTo>
                    <a:pt x="5" y="0"/>
                    <a:pt x="7" y="0"/>
                    <a:pt x="8" y="0"/>
                  </a:cubicBezTo>
                  <a:cubicBezTo>
                    <a:pt x="9" y="0"/>
                    <a:pt x="10" y="0"/>
                    <a:pt x="10" y="0"/>
                  </a:cubicBezTo>
                  <a:cubicBezTo>
                    <a:pt x="10" y="1"/>
                    <a:pt x="12" y="2"/>
                    <a:pt x="12" y="1"/>
                  </a:cubicBezTo>
                  <a:cubicBezTo>
                    <a:pt x="13" y="0"/>
                    <a:pt x="13" y="0"/>
                    <a:pt x="14" y="0"/>
                  </a:cubicBezTo>
                  <a:cubicBezTo>
                    <a:pt x="15" y="0"/>
                    <a:pt x="16" y="1"/>
                    <a:pt x="17" y="1"/>
                  </a:cubicBezTo>
                  <a:cubicBezTo>
                    <a:pt x="18" y="2"/>
                    <a:pt x="19" y="3"/>
                    <a:pt x="20" y="2"/>
                  </a:cubicBezTo>
                  <a:cubicBezTo>
                    <a:pt x="21" y="2"/>
                    <a:pt x="22" y="3"/>
                    <a:pt x="22" y="4"/>
                  </a:cubicBezTo>
                  <a:cubicBezTo>
                    <a:pt x="23" y="5"/>
                    <a:pt x="22" y="6"/>
                    <a:pt x="23" y="6"/>
                  </a:cubicBezTo>
                  <a:cubicBezTo>
                    <a:pt x="23" y="7"/>
                    <a:pt x="24" y="6"/>
                    <a:pt x="24" y="8"/>
                  </a:cubicBezTo>
                  <a:cubicBezTo>
                    <a:pt x="24" y="9"/>
                    <a:pt x="24" y="10"/>
                    <a:pt x="24" y="10"/>
                  </a:cubicBezTo>
                  <a:cubicBezTo>
                    <a:pt x="24" y="11"/>
                    <a:pt x="23" y="12"/>
                    <a:pt x="22" y="11"/>
                  </a:cubicBezTo>
                  <a:cubicBezTo>
                    <a:pt x="21" y="10"/>
                    <a:pt x="20" y="9"/>
                    <a:pt x="19" y="8"/>
                  </a:cubicBezTo>
                  <a:cubicBezTo>
                    <a:pt x="18" y="8"/>
                    <a:pt x="17" y="8"/>
                    <a:pt x="17" y="7"/>
                  </a:cubicBezTo>
                  <a:cubicBezTo>
                    <a:pt x="16" y="6"/>
                    <a:pt x="16" y="5"/>
                    <a:pt x="15" y="5"/>
                  </a:cubicBezTo>
                  <a:cubicBezTo>
                    <a:pt x="15" y="5"/>
                    <a:pt x="14" y="4"/>
                    <a:pt x="14" y="5"/>
                  </a:cubicBezTo>
                  <a:cubicBezTo>
                    <a:pt x="13" y="6"/>
                    <a:pt x="13" y="7"/>
                    <a:pt x="12" y="7"/>
                  </a:cubicBezTo>
                  <a:cubicBezTo>
                    <a:pt x="11" y="6"/>
                    <a:pt x="11" y="6"/>
                    <a:pt x="10" y="6"/>
                  </a:cubicBezTo>
                  <a:cubicBezTo>
                    <a:pt x="9" y="6"/>
                    <a:pt x="9" y="5"/>
                    <a:pt x="9" y="5"/>
                  </a:cubicBezTo>
                  <a:cubicBezTo>
                    <a:pt x="9" y="4"/>
                    <a:pt x="8" y="4"/>
                    <a:pt x="8" y="4"/>
                  </a:cubicBezTo>
                  <a:cubicBezTo>
                    <a:pt x="7" y="5"/>
                    <a:pt x="7" y="6"/>
                    <a:pt x="6" y="6"/>
                  </a:cubicBezTo>
                  <a:cubicBezTo>
                    <a:pt x="5" y="6"/>
                    <a:pt x="5" y="6"/>
                    <a:pt x="4" y="5"/>
                  </a:cubicBezTo>
                  <a:cubicBezTo>
                    <a:pt x="4" y="4"/>
                    <a:pt x="3" y="5"/>
                    <a:pt x="3" y="4"/>
                  </a:cubicBezTo>
                  <a:cubicBezTo>
                    <a:pt x="3" y="3"/>
                    <a:pt x="3" y="3"/>
                    <a:pt x="3"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199" name="Freeform 1081">
              <a:extLst>
                <a:ext uri="{FF2B5EF4-FFF2-40B4-BE49-F238E27FC236}">
                  <a16:creationId xmlns:a16="http://schemas.microsoft.com/office/drawing/2014/main" id="{78FCBF3D-8FC3-4AD6-8E41-0FC05EB282F0}"/>
                </a:ext>
              </a:extLst>
            </p:cNvPr>
            <p:cNvSpPr>
              <a:spLocks/>
            </p:cNvSpPr>
            <p:nvPr/>
          </p:nvSpPr>
          <p:spPr bwMode="gray">
            <a:xfrm>
              <a:off x="10424187" y="4294966"/>
              <a:ext cx="9471" cy="8118"/>
            </a:xfrm>
            <a:custGeom>
              <a:avLst/>
              <a:gdLst>
                <a:gd name="T0" fmla="*/ 3 w 4"/>
                <a:gd name="T1" fmla="*/ 0 h 3"/>
                <a:gd name="T2" fmla="*/ 1 w 4"/>
                <a:gd name="T3" fmla="*/ 1 h 3"/>
                <a:gd name="T4" fmla="*/ 0 w 4"/>
                <a:gd name="T5" fmla="*/ 2 h 3"/>
                <a:gd name="T6" fmla="*/ 1 w 4"/>
                <a:gd name="T7" fmla="*/ 3 h 3"/>
                <a:gd name="T8" fmla="*/ 2 w 4"/>
                <a:gd name="T9" fmla="*/ 2 h 3"/>
                <a:gd name="T10" fmla="*/ 2 w 4"/>
                <a:gd name="T11" fmla="*/ 2 h 3"/>
                <a:gd name="T12" fmla="*/ 3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3" y="0"/>
                  </a:moveTo>
                  <a:cubicBezTo>
                    <a:pt x="2" y="1"/>
                    <a:pt x="2" y="1"/>
                    <a:pt x="1" y="1"/>
                  </a:cubicBezTo>
                  <a:cubicBezTo>
                    <a:pt x="1" y="1"/>
                    <a:pt x="0" y="1"/>
                    <a:pt x="0" y="2"/>
                  </a:cubicBezTo>
                  <a:cubicBezTo>
                    <a:pt x="0" y="3"/>
                    <a:pt x="0" y="3"/>
                    <a:pt x="1" y="3"/>
                  </a:cubicBezTo>
                  <a:cubicBezTo>
                    <a:pt x="1" y="2"/>
                    <a:pt x="2" y="1"/>
                    <a:pt x="2" y="2"/>
                  </a:cubicBezTo>
                  <a:cubicBezTo>
                    <a:pt x="2" y="2"/>
                    <a:pt x="2" y="3"/>
                    <a:pt x="2" y="2"/>
                  </a:cubicBezTo>
                  <a:cubicBezTo>
                    <a:pt x="3" y="2"/>
                    <a:pt x="4"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00" name="Freeform 1082">
              <a:extLst>
                <a:ext uri="{FF2B5EF4-FFF2-40B4-BE49-F238E27FC236}">
                  <a16:creationId xmlns:a16="http://schemas.microsoft.com/office/drawing/2014/main" id="{8524DE0F-4930-4FE4-9CA0-5AA8497AE1AA}"/>
                </a:ext>
              </a:extLst>
            </p:cNvPr>
            <p:cNvSpPr>
              <a:spLocks/>
            </p:cNvSpPr>
            <p:nvPr/>
          </p:nvSpPr>
          <p:spPr bwMode="gray">
            <a:xfrm>
              <a:off x="10433659" y="4294966"/>
              <a:ext cx="2706"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01" name="Freeform 1083">
              <a:extLst>
                <a:ext uri="{FF2B5EF4-FFF2-40B4-BE49-F238E27FC236}">
                  <a16:creationId xmlns:a16="http://schemas.microsoft.com/office/drawing/2014/main" id="{60BD0211-5BBF-4F8D-9B80-A214454204E8}"/>
                </a:ext>
              </a:extLst>
            </p:cNvPr>
            <p:cNvSpPr>
              <a:spLocks/>
            </p:cNvSpPr>
            <p:nvPr/>
          </p:nvSpPr>
          <p:spPr bwMode="gray">
            <a:xfrm>
              <a:off x="10433659" y="4294966"/>
              <a:ext cx="8118" cy="5412"/>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02" name="Freeform 1084">
              <a:extLst>
                <a:ext uri="{FF2B5EF4-FFF2-40B4-BE49-F238E27FC236}">
                  <a16:creationId xmlns:a16="http://schemas.microsoft.com/office/drawing/2014/main" id="{DF5BE748-9048-4936-951D-DA2FEC4E1468}"/>
                </a:ext>
              </a:extLst>
            </p:cNvPr>
            <p:cNvSpPr>
              <a:spLocks/>
            </p:cNvSpPr>
            <p:nvPr/>
          </p:nvSpPr>
          <p:spPr bwMode="gray">
            <a:xfrm>
              <a:off x="10459365" y="4243553"/>
              <a:ext cx="18942" cy="13530"/>
            </a:xfrm>
            <a:custGeom>
              <a:avLst/>
              <a:gdLst>
                <a:gd name="T0" fmla="*/ 6 w 7"/>
                <a:gd name="T1" fmla="*/ 1 h 5"/>
                <a:gd name="T2" fmla="*/ 4 w 7"/>
                <a:gd name="T3" fmla="*/ 1 h 5"/>
                <a:gd name="T4" fmla="*/ 2 w 7"/>
                <a:gd name="T5" fmla="*/ 2 h 5"/>
                <a:gd name="T6" fmla="*/ 1 w 7"/>
                <a:gd name="T7" fmla="*/ 3 h 5"/>
                <a:gd name="T8" fmla="*/ 3 w 7"/>
                <a:gd name="T9" fmla="*/ 5 h 5"/>
                <a:gd name="T10" fmla="*/ 6 w 7"/>
                <a:gd name="T11" fmla="*/ 5 h 5"/>
                <a:gd name="T12" fmla="*/ 6 w 7"/>
                <a:gd name="T13" fmla="*/ 3 h 5"/>
                <a:gd name="T14" fmla="*/ 6 w 7"/>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6" y="1"/>
                  </a:moveTo>
                  <a:cubicBezTo>
                    <a:pt x="5" y="0"/>
                    <a:pt x="5" y="1"/>
                    <a:pt x="4" y="1"/>
                  </a:cubicBezTo>
                  <a:cubicBezTo>
                    <a:pt x="3" y="1"/>
                    <a:pt x="3" y="1"/>
                    <a:pt x="2" y="2"/>
                  </a:cubicBezTo>
                  <a:cubicBezTo>
                    <a:pt x="1" y="2"/>
                    <a:pt x="0" y="2"/>
                    <a:pt x="1" y="3"/>
                  </a:cubicBezTo>
                  <a:cubicBezTo>
                    <a:pt x="2" y="4"/>
                    <a:pt x="2" y="4"/>
                    <a:pt x="3" y="5"/>
                  </a:cubicBezTo>
                  <a:cubicBezTo>
                    <a:pt x="4" y="5"/>
                    <a:pt x="5" y="5"/>
                    <a:pt x="6" y="5"/>
                  </a:cubicBezTo>
                  <a:cubicBezTo>
                    <a:pt x="6" y="4"/>
                    <a:pt x="5" y="4"/>
                    <a:pt x="6" y="3"/>
                  </a:cubicBezTo>
                  <a:cubicBezTo>
                    <a:pt x="7" y="2"/>
                    <a:pt x="6" y="2"/>
                    <a:pt x="6"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03" name="Freeform 1085">
              <a:extLst>
                <a:ext uri="{FF2B5EF4-FFF2-40B4-BE49-F238E27FC236}">
                  <a16:creationId xmlns:a16="http://schemas.microsoft.com/office/drawing/2014/main" id="{F2E1DD3C-0EB4-48F4-8026-AD68E19387C9}"/>
                </a:ext>
              </a:extLst>
            </p:cNvPr>
            <p:cNvSpPr>
              <a:spLocks/>
            </p:cNvSpPr>
            <p:nvPr/>
          </p:nvSpPr>
          <p:spPr bwMode="gray">
            <a:xfrm>
              <a:off x="10421481" y="4277377"/>
              <a:ext cx="4059" cy="5412"/>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1" y="1"/>
                    <a:pt x="0" y="2"/>
                    <a:pt x="1" y="2"/>
                  </a:cubicBezTo>
                  <a:cubicBezTo>
                    <a:pt x="1" y="2"/>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04" name="Freeform 1086">
              <a:extLst>
                <a:ext uri="{FF2B5EF4-FFF2-40B4-BE49-F238E27FC236}">
                  <a16:creationId xmlns:a16="http://schemas.microsoft.com/office/drawing/2014/main" id="{DA1123FD-19BE-4CBA-A39A-82ECD7766495}"/>
                </a:ext>
              </a:extLst>
            </p:cNvPr>
            <p:cNvSpPr>
              <a:spLocks/>
            </p:cNvSpPr>
            <p:nvPr/>
          </p:nvSpPr>
          <p:spPr bwMode="gray">
            <a:xfrm>
              <a:off x="10418775" y="4285495"/>
              <a:ext cx="2706"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05" name="Freeform 1087">
              <a:extLst>
                <a:ext uri="{FF2B5EF4-FFF2-40B4-BE49-F238E27FC236}">
                  <a16:creationId xmlns:a16="http://schemas.microsoft.com/office/drawing/2014/main" id="{500E8520-FB05-4075-AEAF-4B4514F79778}"/>
                </a:ext>
              </a:extLst>
            </p:cNvPr>
            <p:cNvSpPr>
              <a:spLocks/>
            </p:cNvSpPr>
            <p:nvPr/>
          </p:nvSpPr>
          <p:spPr bwMode="gray">
            <a:xfrm>
              <a:off x="10413364" y="4288201"/>
              <a:ext cx="5412" cy="1353"/>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06" name="Freeform 1088">
              <a:extLst>
                <a:ext uri="{FF2B5EF4-FFF2-40B4-BE49-F238E27FC236}">
                  <a16:creationId xmlns:a16="http://schemas.microsoft.com/office/drawing/2014/main" id="{4022066A-2F82-4851-980C-4B109D13A373}"/>
                </a:ext>
              </a:extLst>
            </p:cNvPr>
            <p:cNvSpPr>
              <a:spLocks/>
            </p:cNvSpPr>
            <p:nvPr/>
          </p:nvSpPr>
          <p:spPr bwMode="gray">
            <a:xfrm>
              <a:off x="10384951" y="4282789"/>
              <a:ext cx="25707" cy="20295"/>
            </a:xfrm>
            <a:custGeom>
              <a:avLst/>
              <a:gdLst>
                <a:gd name="T0" fmla="*/ 1 w 10"/>
                <a:gd name="T1" fmla="*/ 5 h 8"/>
                <a:gd name="T2" fmla="*/ 0 w 10"/>
                <a:gd name="T3" fmla="*/ 2 h 8"/>
                <a:gd name="T4" fmla="*/ 1 w 10"/>
                <a:gd name="T5" fmla="*/ 1 h 8"/>
                <a:gd name="T6" fmla="*/ 4 w 10"/>
                <a:gd name="T7" fmla="*/ 0 h 8"/>
                <a:gd name="T8" fmla="*/ 6 w 10"/>
                <a:gd name="T9" fmla="*/ 0 h 8"/>
                <a:gd name="T10" fmla="*/ 8 w 10"/>
                <a:gd name="T11" fmla="*/ 2 h 8"/>
                <a:gd name="T12" fmla="*/ 8 w 10"/>
                <a:gd name="T13" fmla="*/ 3 h 8"/>
                <a:gd name="T14" fmla="*/ 10 w 10"/>
                <a:gd name="T15" fmla="*/ 4 h 8"/>
                <a:gd name="T16" fmla="*/ 9 w 10"/>
                <a:gd name="T17" fmla="*/ 7 h 8"/>
                <a:gd name="T18" fmla="*/ 6 w 10"/>
                <a:gd name="T19" fmla="*/ 8 h 8"/>
                <a:gd name="T20" fmla="*/ 3 w 10"/>
                <a:gd name="T21" fmla="*/ 7 h 8"/>
                <a:gd name="T22" fmla="*/ 1 w 10"/>
                <a:gd name="T23"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1" y="5"/>
                  </a:moveTo>
                  <a:cubicBezTo>
                    <a:pt x="1" y="5"/>
                    <a:pt x="0" y="3"/>
                    <a:pt x="0" y="2"/>
                  </a:cubicBezTo>
                  <a:cubicBezTo>
                    <a:pt x="0" y="1"/>
                    <a:pt x="0" y="1"/>
                    <a:pt x="1" y="1"/>
                  </a:cubicBezTo>
                  <a:cubicBezTo>
                    <a:pt x="2" y="1"/>
                    <a:pt x="3" y="0"/>
                    <a:pt x="4" y="0"/>
                  </a:cubicBezTo>
                  <a:cubicBezTo>
                    <a:pt x="4" y="0"/>
                    <a:pt x="5" y="0"/>
                    <a:pt x="6" y="0"/>
                  </a:cubicBezTo>
                  <a:cubicBezTo>
                    <a:pt x="7" y="1"/>
                    <a:pt x="8" y="1"/>
                    <a:pt x="8" y="2"/>
                  </a:cubicBezTo>
                  <a:cubicBezTo>
                    <a:pt x="9" y="3"/>
                    <a:pt x="8" y="3"/>
                    <a:pt x="8" y="3"/>
                  </a:cubicBezTo>
                  <a:cubicBezTo>
                    <a:pt x="9" y="3"/>
                    <a:pt x="10" y="4"/>
                    <a:pt x="10" y="4"/>
                  </a:cubicBezTo>
                  <a:cubicBezTo>
                    <a:pt x="10" y="5"/>
                    <a:pt x="9" y="6"/>
                    <a:pt x="9" y="7"/>
                  </a:cubicBezTo>
                  <a:cubicBezTo>
                    <a:pt x="8" y="7"/>
                    <a:pt x="6" y="8"/>
                    <a:pt x="6" y="8"/>
                  </a:cubicBezTo>
                  <a:cubicBezTo>
                    <a:pt x="5" y="8"/>
                    <a:pt x="4" y="8"/>
                    <a:pt x="3" y="7"/>
                  </a:cubicBezTo>
                  <a:cubicBezTo>
                    <a:pt x="3" y="7"/>
                    <a:pt x="2" y="6"/>
                    <a:pt x="1"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07" name="Freeform 1089">
              <a:extLst>
                <a:ext uri="{FF2B5EF4-FFF2-40B4-BE49-F238E27FC236}">
                  <a16:creationId xmlns:a16="http://schemas.microsoft.com/office/drawing/2014/main" id="{32BD21E1-4A9A-44DD-901B-C3BBA0031C9D}"/>
                </a:ext>
              </a:extLst>
            </p:cNvPr>
            <p:cNvSpPr>
              <a:spLocks/>
            </p:cNvSpPr>
            <p:nvPr/>
          </p:nvSpPr>
          <p:spPr bwMode="gray">
            <a:xfrm>
              <a:off x="10410658" y="4235435"/>
              <a:ext cx="20295" cy="10824"/>
            </a:xfrm>
            <a:custGeom>
              <a:avLst/>
              <a:gdLst>
                <a:gd name="T0" fmla="*/ 3 w 8"/>
                <a:gd name="T1" fmla="*/ 0 h 4"/>
                <a:gd name="T2" fmla="*/ 2 w 8"/>
                <a:gd name="T3" fmla="*/ 2 h 4"/>
                <a:gd name="T4" fmla="*/ 1 w 8"/>
                <a:gd name="T5" fmla="*/ 4 h 4"/>
                <a:gd name="T6" fmla="*/ 4 w 8"/>
                <a:gd name="T7" fmla="*/ 4 h 4"/>
                <a:gd name="T8" fmla="*/ 7 w 8"/>
                <a:gd name="T9" fmla="*/ 4 h 4"/>
                <a:gd name="T10" fmla="*/ 7 w 8"/>
                <a:gd name="T11" fmla="*/ 2 h 4"/>
                <a:gd name="T12" fmla="*/ 4 w 8"/>
                <a:gd name="T13" fmla="*/ 0 h 4"/>
                <a:gd name="T14" fmla="*/ 3 w 8"/>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3" y="0"/>
                  </a:moveTo>
                  <a:cubicBezTo>
                    <a:pt x="3" y="0"/>
                    <a:pt x="2" y="1"/>
                    <a:pt x="2" y="2"/>
                  </a:cubicBezTo>
                  <a:cubicBezTo>
                    <a:pt x="1" y="3"/>
                    <a:pt x="0" y="3"/>
                    <a:pt x="1" y="4"/>
                  </a:cubicBezTo>
                  <a:cubicBezTo>
                    <a:pt x="2" y="4"/>
                    <a:pt x="3" y="4"/>
                    <a:pt x="4" y="4"/>
                  </a:cubicBezTo>
                  <a:cubicBezTo>
                    <a:pt x="5" y="4"/>
                    <a:pt x="6" y="4"/>
                    <a:pt x="7" y="4"/>
                  </a:cubicBezTo>
                  <a:cubicBezTo>
                    <a:pt x="8" y="4"/>
                    <a:pt x="7" y="3"/>
                    <a:pt x="7" y="2"/>
                  </a:cubicBezTo>
                  <a:cubicBezTo>
                    <a:pt x="6" y="2"/>
                    <a:pt x="5" y="1"/>
                    <a:pt x="4" y="0"/>
                  </a:cubicBezTo>
                  <a:cubicBezTo>
                    <a:pt x="3" y="0"/>
                    <a:pt x="4"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08" name="Freeform 1090">
              <a:extLst>
                <a:ext uri="{FF2B5EF4-FFF2-40B4-BE49-F238E27FC236}">
                  <a16:creationId xmlns:a16="http://schemas.microsoft.com/office/drawing/2014/main" id="{EC8B0F8E-B4A1-410E-BEE7-693750AA5B9B}"/>
                </a:ext>
              </a:extLst>
            </p:cNvPr>
            <p:cNvSpPr>
              <a:spLocks/>
            </p:cNvSpPr>
            <p:nvPr/>
          </p:nvSpPr>
          <p:spPr bwMode="gray">
            <a:xfrm>
              <a:off x="10382245" y="4254377"/>
              <a:ext cx="5412" cy="12177"/>
            </a:xfrm>
            <a:custGeom>
              <a:avLst/>
              <a:gdLst>
                <a:gd name="T0" fmla="*/ 1 w 2"/>
                <a:gd name="T1" fmla="*/ 0 h 5"/>
                <a:gd name="T2" fmla="*/ 0 w 2"/>
                <a:gd name="T3" fmla="*/ 1 h 5"/>
                <a:gd name="T4" fmla="*/ 1 w 2"/>
                <a:gd name="T5" fmla="*/ 5 h 5"/>
                <a:gd name="T6" fmla="*/ 2 w 2"/>
                <a:gd name="T7" fmla="*/ 4 h 5"/>
                <a:gd name="T8" fmla="*/ 1 w 2"/>
                <a:gd name="T9" fmla="*/ 1 h 5"/>
                <a:gd name="T10" fmla="*/ 1 w 2"/>
                <a:gd name="T11" fmla="*/ 0 h 5"/>
              </a:gdLst>
              <a:ahLst/>
              <a:cxnLst>
                <a:cxn ang="0">
                  <a:pos x="T0" y="T1"/>
                </a:cxn>
                <a:cxn ang="0">
                  <a:pos x="T2" y="T3"/>
                </a:cxn>
                <a:cxn ang="0">
                  <a:pos x="T4" y="T5"/>
                </a:cxn>
                <a:cxn ang="0">
                  <a:pos x="T6" y="T7"/>
                </a:cxn>
                <a:cxn ang="0">
                  <a:pos x="T8" y="T9"/>
                </a:cxn>
                <a:cxn ang="0">
                  <a:pos x="T10" y="T11"/>
                </a:cxn>
              </a:cxnLst>
              <a:rect l="0" t="0" r="r" b="b"/>
              <a:pathLst>
                <a:path w="2" h="5">
                  <a:moveTo>
                    <a:pt x="1" y="0"/>
                  </a:moveTo>
                  <a:cubicBezTo>
                    <a:pt x="0" y="0"/>
                    <a:pt x="0" y="0"/>
                    <a:pt x="0" y="1"/>
                  </a:cubicBezTo>
                  <a:cubicBezTo>
                    <a:pt x="1" y="3"/>
                    <a:pt x="1" y="4"/>
                    <a:pt x="1" y="5"/>
                  </a:cubicBezTo>
                  <a:cubicBezTo>
                    <a:pt x="2" y="5"/>
                    <a:pt x="2" y="5"/>
                    <a:pt x="2" y="4"/>
                  </a:cubicBezTo>
                  <a:cubicBezTo>
                    <a:pt x="2" y="3"/>
                    <a:pt x="1" y="2"/>
                    <a:pt x="1" y="1"/>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09" name="Freeform 1091">
              <a:extLst>
                <a:ext uri="{FF2B5EF4-FFF2-40B4-BE49-F238E27FC236}">
                  <a16:creationId xmlns:a16="http://schemas.microsoft.com/office/drawing/2014/main" id="{76AA6277-3B48-4C08-9ADC-DD81E45E24CE}"/>
                </a:ext>
              </a:extLst>
            </p:cNvPr>
            <p:cNvSpPr>
              <a:spLocks/>
            </p:cNvSpPr>
            <p:nvPr/>
          </p:nvSpPr>
          <p:spPr bwMode="gray">
            <a:xfrm>
              <a:off x="10351126" y="4243553"/>
              <a:ext cx="20295" cy="10824"/>
            </a:xfrm>
            <a:custGeom>
              <a:avLst/>
              <a:gdLst>
                <a:gd name="T0" fmla="*/ 4 w 8"/>
                <a:gd name="T1" fmla="*/ 3 h 4"/>
                <a:gd name="T2" fmla="*/ 2 w 8"/>
                <a:gd name="T3" fmla="*/ 4 h 4"/>
                <a:gd name="T4" fmla="*/ 1 w 8"/>
                <a:gd name="T5" fmla="*/ 3 h 4"/>
                <a:gd name="T6" fmla="*/ 0 w 8"/>
                <a:gd name="T7" fmla="*/ 1 h 4"/>
                <a:gd name="T8" fmla="*/ 2 w 8"/>
                <a:gd name="T9" fmla="*/ 0 h 4"/>
                <a:gd name="T10" fmla="*/ 5 w 8"/>
                <a:gd name="T11" fmla="*/ 0 h 4"/>
                <a:gd name="T12" fmla="*/ 7 w 8"/>
                <a:gd name="T13" fmla="*/ 1 h 4"/>
                <a:gd name="T14" fmla="*/ 7 w 8"/>
                <a:gd name="T15" fmla="*/ 1 h 4"/>
                <a:gd name="T16" fmla="*/ 8 w 8"/>
                <a:gd name="T17" fmla="*/ 2 h 4"/>
                <a:gd name="T18" fmla="*/ 7 w 8"/>
                <a:gd name="T19" fmla="*/ 3 h 4"/>
                <a:gd name="T20" fmla="*/ 5 w 8"/>
                <a:gd name="T21" fmla="*/ 3 h 4"/>
                <a:gd name="T22" fmla="*/ 4 w 8"/>
                <a:gd name="T2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4">
                  <a:moveTo>
                    <a:pt x="4" y="3"/>
                  </a:moveTo>
                  <a:cubicBezTo>
                    <a:pt x="3" y="4"/>
                    <a:pt x="3" y="4"/>
                    <a:pt x="2" y="4"/>
                  </a:cubicBezTo>
                  <a:cubicBezTo>
                    <a:pt x="2" y="4"/>
                    <a:pt x="1" y="4"/>
                    <a:pt x="1" y="3"/>
                  </a:cubicBezTo>
                  <a:cubicBezTo>
                    <a:pt x="0" y="2"/>
                    <a:pt x="0" y="1"/>
                    <a:pt x="0" y="1"/>
                  </a:cubicBezTo>
                  <a:cubicBezTo>
                    <a:pt x="1" y="0"/>
                    <a:pt x="1" y="0"/>
                    <a:pt x="2" y="0"/>
                  </a:cubicBezTo>
                  <a:cubicBezTo>
                    <a:pt x="3" y="0"/>
                    <a:pt x="4" y="0"/>
                    <a:pt x="5" y="0"/>
                  </a:cubicBezTo>
                  <a:cubicBezTo>
                    <a:pt x="6" y="1"/>
                    <a:pt x="6" y="1"/>
                    <a:pt x="7" y="1"/>
                  </a:cubicBezTo>
                  <a:cubicBezTo>
                    <a:pt x="7" y="1"/>
                    <a:pt x="7" y="0"/>
                    <a:pt x="7" y="1"/>
                  </a:cubicBezTo>
                  <a:cubicBezTo>
                    <a:pt x="7" y="2"/>
                    <a:pt x="8" y="1"/>
                    <a:pt x="8" y="2"/>
                  </a:cubicBezTo>
                  <a:cubicBezTo>
                    <a:pt x="8" y="3"/>
                    <a:pt x="8" y="3"/>
                    <a:pt x="7" y="3"/>
                  </a:cubicBezTo>
                  <a:cubicBezTo>
                    <a:pt x="6" y="3"/>
                    <a:pt x="6" y="3"/>
                    <a:pt x="5" y="3"/>
                  </a:cubicBezTo>
                  <a:cubicBezTo>
                    <a:pt x="4" y="3"/>
                    <a:pt x="5" y="2"/>
                    <a:pt x="4"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10" name="Freeform 1092">
              <a:extLst>
                <a:ext uri="{FF2B5EF4-FFF2-40B4-BE49-F238E27FC236}">
                  <a16:creationId xmlns:a16="http://schemas.microsoft.com/office/drawing/2014/main" id="{19174D5C-D4E6-48EA-BCB2-D46A42E467FD}"/>
                </a:ext>
              </a:extLst>
            </p:cNvPr>
            <p:cNvSpPr>
              <a:spLocks/>
            </p:cNvSpPr>
            <p:nvPr/>
          </p:nvSpPr>
          <p:spPr bwMode="gray">
            <a:xfrm>
              <a:off x="10374128" y="4246259"/>
              <a:ext cx="18942" cy="5412"/>
            </a:xfrm>
            <a:custGeom>
              <a:avLst/>
              <a:gdLst>
                <a:gd name="T0" fmla="*/ 0 w 7"/>
                <a:gd name="T1" fmla="*/ 1 h 2"/>
                <a:gd name="T2" fmla="*/ 0 w 7"/>
                <a:gd name="T3" fmla="*/ 2 h 2"/>
                <a:gd name="T4" fmla="*/ 2 w 7"/>
                <a:gd name="T5" fmla="*/ 2 h 2"/>
                <a:gd name="T6" fmla="*/ 5 w 7"/>
                <a:gd name="T7" fmla="*/ 2 h 2"/>
                <a:gd name="T8" fmla="*/ 7 w 7"/>
                <a:gd name="T9" fmla="*/ 1 h 2"/>
                <a:gd name="T10" fmla="*/ 4 w 7"/>
                <a:gd name="T11" fmla="*/ 1 h 2"/>
                <a:gd name="T12" fmla="*/ 2 w 7"/>
                <a:gd name="T13" fmla="*/ 1 h 2"/>
                <a:gd name="T14" fmla="*/ 0 w 7"/>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
                  <a:moveTo>
                    <a:pt x="0" y="1"/>
                  </a:moveTo>
                  <a:cubicBezTo>
                    <a:pt x="0" y="0"/>
                    <a:pt x="0" y="1"/>
                    <a:pt x="0" y="2"/>
                  </a:cubicBezTo>
                  <a:cubicBezTo>
                    <a:pt x="0" y="2"/>
                    <a:pt x="1" y="2"/>
                    <a:pt x="2" y="2"/>
                  </a:cubicBezTo>
                  <a:cubicBezTo>
                    <a:pt x="3" y="2"/>
                    <a:pt x="4" y="2"/>
                    <a:pt x="5" y="2"/>
                  </a:cubicBezTo>
                  <a:cubicBezTo>
                    <a:pt x="6" y="2"/>
                    <a:pt x="7" y="1"/>
                    <a:pt x="7" y="1"/>
                  </a:cubicBezTo>
                  <a:cubicBezTo>
                    <a:pt x="6" y="1"/>
                    <a:pt x="6" y="1"/>
                    <a:pt x="4" y="1"/>
                  </a:cubicBezTo>
                  <a:cubicBezTo>
                    <a:pt x="3" y="1"/>
                    <a:pt x="2" y="1"/>
                    <a:pt x="2" y="1"/>
                  </a:cubicBezTo>
                  <a:lnTo>
                    <a:pt x="0"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11" name="Freeform 1093">
              <a:extLst>
                <a:ext uri="{FF2B5EF4-FFF2-40B4-BE49-F238E27FC236}">
                  <a16:creationId xmlns:a16="http://schemas.microsoft.com/office/drawing/2014/main" id="{52BCF6AF-29BC-4211-A5B6-420D538AF5EA}"/>
                </a:ext>
              </a:extLst>
            </p:cNvPr>
            <p:cNvSpPr>
              <a:spLocks/>
            </p:cNvSpPr>
            <p:nvPr/>
          </p:nvSpPr>
          <p:spPr bwMode="gray">
            <a:xfrm>
              <a:off x="10413364" y="4230023"/>
              <a:ext cx="8118" cy="5412"/>
            </a:xfrm>
            <a:custGeom>
              <a:avLst/>
              <a:gdLst>
                <a:gd name="T0" fmla="*/ 1 w 3"/>
                <a:gd name="T1" fmla="*/ 0 h 2"/>
                <a:gd name="T2" fmla="*/ 1 w 3"/>
                <a:gd name="T3" fmla="*/ 1 h 2"/>
                <a:gd name="T4" fmla="*/ 3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1" y="1"/>
                    <a:pt x="0" y="1"/>
                    <a:pt x="1" y="1"/>
                  </a:cubicBezTo>
                  <a:cubicBezTo>
                    <a:pt x="2" y="2"/>
                    <a:pt x="3" y="1"/>
                    <a:pt x="3" y="1"/>
                  </a:cubicBezTo>
                  <a:cubicBezTo>
                    <a:pt x="2"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12" name="Freeform 1094">
              <a:extLst>
                <a:ext uri="{FF2B5EF4-FFF2-40B4-BE49-F238E27FC236}">
                  <a16:creationId xmlns:a16="http://schemas.microsoft.com/office/drawing/2014/main" id="{4B1D11B6-0B08-4DFF-8562-E6231EA8AC52}"/>
                </a:ext>
              </a:extLst>
            </p:cNvPr>
            <p:cNvSpPr>
              <a:spLocks/>
            </p:cNvSpPr>
            <p:nvPr/>
          </p:nvSpPr>
          <p:spPr bwMode="gray">
            <a:xfrm>
              <a:off x="10413364" y="4139373"/>
              <a:ext cx="31119" cy="86591"/>
            </a:xfrm>
            <a:custGeom>
              <a:avLst/>
              <a:gdLst>
                <a:gd name="T0" fmla="*/ 2 w 12"/>
                <a:gd name="T1" fmla="*/ 14 h 33"/>
                <a:gd name="T2" fmla="*/ 1 w 12"/>
                <a:gd name="T3" fmla="*/ 13 h 33"/>
                <a:gd name="T4" fmla="*/ 1 w 12"/>
                <a:gd name="T5" fmla="*/ 11 h 33"/>
                <a:gd name="T6" fmla="*/ 1 w 12"/>
                <a:gd name="T7" fmla="*/ 10 h 33"/>
                <a:gd name="T8" fmla="*/ 1 w 12"/>
                <a:gd name="T9" fmla="*/ 8 h 33"/>
                <a:gd name="T10" fmla="*/ 2 w 12"/>
                <a:gd name="T11" fmla="*/ 4 h 33"/>
                <a:gd name="T12" fmla="*/ 3 w 12"/>
                <a:gd name="T13" fmla="*/ 2 h 33"/>
                <a:gd name="T14" fmla="*/ 5 w 12"/>
                <a:gd name="T15" fmla="*/ 0 h 33"/>
                <a:gd name="T16" fmla="*/ 5 w 12"/>
                <a:gd name="T17" fmla="*/ 1 h 33"/>
                <a:gd name="T18" fmla="*/ 4 w 12"/>
                <a:gd name="T19" fmla="*/ 4 h 33"/>
                <a:gd name="T20" fmla="*/ 5 w 12"/>
                <a:gd name="T21" fmla="*/ 5 h 33"/>
                <a:gd name="T22" fmla="*/ 5 w 12"/>
                <a:gd name="T23" fmla="*/ 7 h 33"/>
                <a:gd name="T24" fmla="*/ 5 w 12"/>
                <a:gd name="T25" fmla="*/ 9 h 33"/>
                <a:gd name="T26" fmla="*/ 3 w 12"/>
                <a:gd name="T27" fmla="*/ 12 h 33"/>
                <a:gd name="T28" fmla="*/ 3 w 12"/>
                <a:gd name="T29" fmla="*/ 13 h 33"/>
                <a:gd name="T30" fmla="*/ 4 w 12"/>
                <a:gd name="T31" fmla="*/ 15 h 33"/>
                <a:gd name="T32" fmla="*/ 5 w 12"/>
                <a:gd name="T33" fmla="*/ 13 h 33"/>
                <a:gd name="T34" fmla="*/ 6 w 12"/>
                <a:gd name="T35" fmla="*/ 11 h 33"/>
                <a:gd name="T36" fmla="*/ 7 w 12"/>
                <a:gd name="T37" fmla="*/ 10 h 33"/>
                <a:gd name="T38" fmla="*/ 6 w 12"/>
                <a:gd name="T39" fmla="*/ 10 h 33"/>
                <a:gd name="T40" fmla="*/ 7 w 12"/>
                <a:gd name="T41" fmla="*/ 8 h 33"/>
                <a:gd name="T42" fmla="*/ 9 w 12"/>
                <a:gd name="T43" fmla="*/ 7 h 33"/>
                <a:gd name="T44" fmla="*/ 10 w 12"/>
                <a:gd name="T45" fmla="*/ 6 h 33"/>
                <a:gd name="T46" fmla="*/ 11 w 12"/>
                <a:gd name="T47" fmla="*/ 8 h 33"/>
                <a:gd name="T48" fmla="*/ 10 w 12"/>
                <a:gd name="T49" fmla="*/ 11 h 33"/>
                <a:gd name="T50" fmla="*/ 9 w 12"/>
                <a:gd name="T51" fmla="*/ 13 h 33"/>
                <a:gd name="T52" fmla="*/ 7 w 12"/>
                <a:gd name="T53" fmla="*/ 14 h 33"/>
                <a:gd name="T54" fmla="*/ 7 w 12"/>
                <a:gd name="T55" fmla="*/ 16 h 33"/>
                <a:gd name="T56" fmla="*/ 9 w 12"/>
                <a:gd name="T57" fmla="*/ 17 h 33"/>
                <a:gd name="T58" fmla="*/ 11 w 12"/>
                <a:gd name="T59" fmla="*/ 18 h 33"/>
                <a:gd name="T60" fmla="*/ 12 w 12"/>
                <a:gd name="T61" fmla="*/ 20 h 33"/>
                <a:gd name="T62" fmla="*/ 11 w 12"/>
                <a:gd name="T63" fmla="*/ 20 h 33"/>
                <a:gd name="T64" fmla="*/ 9 w 12"/>
                <a:gd name="T65" fmla="*/ 19 h 33"/>
                <a:gd name="T66" fmla="*/ 7 w 12"/>
                <a:gd name="T67" fmla="*/ 19 h 33"/>
                <a:gd name="T68" fmla="*/ 5 w 12"/>
                <a:gd name="T69" fmla="*/ 18 h 33"/>
                <a:gd name="T70" fmla="*/ 4 w 12"/>
                <a:gd name="T71" fmla="*/ 20 h 33"/>
                <a:gd name="T72" fmla="*/ 5 w 12"/>
                <a:gd name="T73" fmla="*/ 25 h 33"/>
                <a:gd name="T74" fmla="*/ 7 w 12"/>
                <a:gd name="T75" fmla="*/ 30 h 33"/>
                <a:gd name="T76" fmla="*/ 8 w 12"/>
                <a:gd name="T77" fmla="*/ 32 h 33"/>
                <a:gd name="T78" fmla="*/ 7 w 12"/>
                <a:gd name="T79" fmla="*/ 32 h 33"/>
                <a:gd name="T80" fmla="*/ 6 w 12"/>
                <a:gd name="T81" fmla="*/ 31 h 33"/>
                <a:gd name="T82" fmla="*/ 5 w 12"/>
                <a:gd name="T83" fmla="*/ 29 h 33"/>
                <a:gd name="T84" fmla="*/ 3 w 12"/>
                <a:gd name="T85" fmla="*/ 26 h 33"/>
                <a:gd name="T86" fmla="*/ 3 w 12"/>
                <a:gd name="T87" fmla="*/ 24 h 33"/>
                <a:gd name="T88" fmla="*/ 3 w 12"/>
                <a:gd name="T89" fmla="*/ 20 h 33"/>
                <a:gd name="T90" fmla="*/ 2 w 12"/>
                <a:gd name="T91" fmla="*/ 19 h 33"/>
                <a:gd name="T92" fmla="*/ 2 w 12"/>
                <a:gd name="T93"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33">
                  <a:moveTo>
                    <a:pt x="2" y="14"/>
                  </a:moveTo>
                  <a:cubicBezTo>
                    <a:pt x="2" y="14"/>
                    <a:pt x="1" y="14"/>
                    <a:pt x="1" y="13"/>
                  </a:cubicBezTo>
                  <a:cubicBezTo>
                    <a:pt x="1" y="13"/>
                    <a:pt x="1" y="12"/>
                    <a:pt x="1" y="11"/>
                  </a:cubicBezTo>
                  <a:cubicBezTo>
                    <a:pt x="1" y="11"/>
                    <a:pt x="0" y="11"/>
                    <a:pt x="1" y="10"/>
                  </a:cubicBezTo>
                  <a:cubicBezTo>
                    <a:pt x="1" y="9"/>
                    <a:pt x="1" y="9"/>
                    <a:pt x="1" y="8"/>
                  </a:cubicBezTo>
                  <a:cubicBezTo>
                    <a:pt x="2" y="6"/>
                    <a:pt x="2" y="6"/>
                    <a:pt x="2" y="4"/>
                  </a:cubicBezTo>
                  <a:cubicBezTo>
                    <a:pt x="2" y="3"/>
                    <a:pt x="3" y="3"/>
                    <a:pt x="3" y="2"/>
                  </a:cubicBezTo>
                  <a:cubicBezTo>
                    <a:pt x="4" y="1"/>
                    <a:pt x="5" y="0"/>
                    <a:pt x="5" y="0"/>
                  </a:cubicBezTo>
                  <a:cubicBezTo>
                    <a:pt x="5" y="0"/>
                    <a:pt x="6" y="0"/>
                    <a:pt x="5" y="1"/>
                  </a:cubicBezTo>
                  <a:cubicBezTo>
                    <a:pt x="4" y="2"/>
                    <a:pt x="4" y="3"/>
                    <a:pt x="4" y="4"/>
                  </a:cubicBezTo>
                  <a:cubicBezTo>
                    <a:pt x="5" y="4"/>
                    <a:pt x="5" y="5"/>
                    <a:pt x="5" y="5"/>
                  </a:cubicBezTo>
                  <a:cubicBezTo>
                    <a:pt x="5" y="6"/>
                    <a:pt x="5" y="6"/>
                    <a:pt x="5" y="7"/>
                  </a:cubicBezTo>
                  <a:cubicBezTo>
                    <a:pt x="6" y="8"/>
                    <a:pt x="6" y="8"/>
                    <a:pt x="5" y="9"/>
                  </a:cubicBezTo>
                  <a:cubicBezTo>
                    <a:pt x="5" y="10"/>
                    <a:pt x="4" y="11"/>
                    <a:pt x="3" y="12"/>
                  </a:cubicBezTo>
                  <a:cubicBezTo>
                    <a:pt x="2" y="12"/>
                    <a:pt x="2" y="13"/>
                    <a:pt x="3" y="13"/>
                  </a:cubicBezTo>
                  <a:cubicBezTo>
                    <a:pt x="3" y="14"/>
                    <a:pt x="3" y="15"/>
                    <a:pt x="4" y="15"/>
                  </a:cubicBezTo>
                  <a:cubicBezTo>
                    <a:pt x="4" y="14"/>
                    <a:pt x="5" y="14"/>
                    <a:pt x="5" y="13"/>
                  </a:cubicBezTo>
                  <a:cubicBezTo>
                    <a:pt x="5" y="12"/>
                    <a:pt x="5" y="12"/>
                    <a:pt x="6" y="11"/>
                  </a:cubicBezTo>
                  <a:cubicBezTo>
                    <a:pt x="7" y="11"/>
                    <a:pt x="7" y="11"/>
                    <a:pt x="7" y="10"/>
                  </a:cubicBezTo>
                  <a:cubicBezTo>
                    <a:pt x="7" y="10"/>
                    <a:pt x="6" y="11"/>
                    <a:pt x="6" y="10"/>
                  </a:cubicBezTo>
                  <a:cubicBezTo>
                    <a:pt x="6" y="9"/>
                    <a:pt x="6" y="8"/>
                    <a:pt x="7" y="8"/>
                  </a:cubicBezTo>
                  <a:cubicBezTo>
                    <a:pt x="8" y="8"/>
                    <a:pt x="8" y="8"/>
                    <a:pt x="9" y="7"/>
                  </a:cubicBezTo>
                  <a:cubicBezTo>
                    <a:pt x="9" y="6"/>
                    <a:pt x="10" y="6"/>
                    <a:pt x="10" y="6"/>
                  </a:cubicBezTo>
                  <a:cubicBezTo>
                    <a:pt x="11" y="6"/>
                    <a:pt x="10" y="8"/>
                    <a:pt x="11" y="8"/>
                  </a:cubicBezTo>
                  <a:cubicBezTo>
                    <a:pt x="11" y="9"/>
                    <a:pt x="11" y="9"/>
                    <a:pt x="10" y="11"/>
                  </a:cubicBezTo>
                  <a:cubicBezTo>
                    <a:pt x="10" y="12"/>
                    <a:pt x="10" y="13"/>
                    <a:pt x="9" y="13"/>
                  </a:cubicBezTo>
                  <a:cubicBezTo>
                    <a:pt x="8" y="13"/>
                    <a:pt x="8" y="14"/>
                    <a:pt x="7" y="14"/>
                  </a:cubicBezTo>
                  <a:cubicBezTo>
                    <a:pt x="7" y="15"/>
                    <a:pt x="7" y="15"/>
                    <a:pt x="7" y="16"/>
                  </a:cubicBezTo>
                  <a:cubicBezTo>
                    <a:pt x="8" y="16"/>
                    <a:pt x="8" y="16"/>
                    <a:pt x="9" y="17"/>
                  </a:cubicBezTo>
                  <a:cubicBezTo>
                    <a:pt x="10" y="17"/>
                    <a:pt x="10" y="17"/>
                    <a:pt x="11" y="18"/>
                  </a:cubicBezTo>
                  <a:cubicBezTo>
                    <a:pt x="11" y="19"/>
                    <a:pt x="11" y="20"/>
                    <a:pt x="12" y="20"/>
                  </a:cubicBezTo>
                  <a:cubicBezTo>
                    <a:pt x="12" y="20"/>
                    <a:pt x="12" y="21"/>
                    <a:pt x="11" y="20"/>
                  </a:cubicBezTo>
                  <a:cubicBezTo>
                    <a:pt x="10" y="20"/>
                    <a:pt x="9" y="19"/>
                    <a:pt x="9" y="19"/>
                  </a:cubicBezTo>
                  <a:cubicBezTo>
                    <a:pt x="8" y="19"/>
                    <a:pt x="7" y="19"/>
                    <a:pt x="7" y="19"/>
                  </a:cubicBezTo>
                  <a:cubicBezTo>
                    <a:pt x="6" y="18"/>
                    <a:pt x="6" y="18"/>
                    <a:pt x="5" y="18"/>
                  </a:cubicBezTo>
                  <a:cubicBezTo>
                    <a:pt x="4" y="19"/>
                    <a:pt x="4" y="19"/>
                    <a:pt x="4" y="20"/>
                  </a:cubicBezTo>
                  <a:cubicBezTo>
                    <a:pt x="5" y="22"/>
                    <a:pt x="4" y="24"/>
                    <a:pt x="5" y="25"/>
                  </a:cubicBezTo>
                  <a:cubicBezTo>
                    <a:pt x="5" y="26"/>
                    <a:pt x="6" y="29"/>
                    <a:pt x="7" y="30"/>
                  </a:cubicBezTo>
                  <a:cubicBezTo>
                    <a:pt x="7" y="31"/>
                    <a:pt x="8" y="31"/>
                    <a:pt x="8" y="32"/>
                  </a:cubicBezTo>
                  <a:cubicBezTo>
                    <a:pt x="8" y="32"/>
                    <a:pt x="7" y="33"/>
                    <a:pt x="7" y="32"/>
                  </a:cubicBezTo>
                  <a:cubicBezTo>
                    <a:pt x="7" y="31"/>
                    <a:pt x="6" y="31"/>
                    <a:pt x="6" y="31"/>
                  </a:cubicBezTo>
                  <a:cubicBezTo>
                    <a:pt x="5" y="31"/>
                    <a:pt x="5" y="30"/>
                    <a:pt x="5" y="29"/>
                  </a:cubicBezTo>
                  <a:cubicBezTo>
                    <a:pt x="5" y="28"/>
                    <a:pt x="4" y="27"/>
                    <a:pt x="3" y="26"/>
                  </a:cubicBezTo>
                  <a:cubicBezTo>
                    <a:pt x="3" y="26"/>
                    <a:pt x="3" y="25"/>
                    <a:pt x="3" y="24"/>
                  </a:cubicBezTo>
                  <a:cubicBezTo>
                    <a:pt x="3" y="23"/>
                    <a:pt x="3" y="22"/>
                    <a:pt x="3" y="20"/>
                  </a:cubicBezTo>
                  <a:cubicBezTo>
                    <a:pt x="3" y="19"/>
                    <a:pt x="3" y="20"/>
                    <a:pt x="2" y="19"/>
                  </a:cubicBezTo>
                  <a:cubicBezTo>
                    <a:pt x="1" y="18"/>
                    <a:pt x="2" y="16"/>
                    <a:pt x="2" y="1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13" name="Freeform 1095">
              <a:extLst>
                <a:ext uri="{FF2B5EF4-FFF2-40B4-BE49-F238E27FC236}">
                  <a16:creationId xmlns:a16="http://schemas.microsoft.com/office/drawing/2014/main" id="{AC0DBFB5-375E-431B-B034-F184175BD5AE}"/>
                </a:ext>
              </a:extLst>
            </p:cNvPr>
            <p:cNvSpPr>
              <a:spLocks/>
            </p:cNvSpPr>
            <p:nvPr/>
          </p:nvSpPr>
          <p:spPr bwMode="gray">
            <a:xfrm>
              <a:off x="10428247" y="4127197"/>
              <a:ext cx="13530" cy="17589"/>
            </a:xfrm>
            <a:custGeom>
              <a:avLst/>
              <a:gdLst>
                <a:gd name="T0" fmla="*/ 1 w 5"/>
                <a:gd name="T1" fmla="*/ 5 h 7"/>
                <a:gd name="T2" fmla="*/ 0 w 5"/>
                <a:gd name="T3" fmla="*/ 3 h 7"/>
                <a:gd name="T4" fmla="*/ 1 w 5"/>
                <a:gd name="T5" fmla="*/ 3 h 7"/>
                <a:gd name="T6" fmla="*/ 1 w 5"/>
                <a:gd name="T7" fmla="*/ 2 h 7"/>
                <a:gd name="T8" fmla="*/ 3 w 5"/>
                <a:gd name="T9" fmla="*/ 1 h 7"/>
                <a:gd name="T10" fmla="*/ 4 w 5"/>
                <a:gd name="T11" fmla="*/ 0 h 7"/>
                <a:gd name="T12" fmla="*/ 4 w 5"/>
                <a:gd name="T13" fmla="*/ 3 h 7"/>
                <a:gd name="T14" fmla="*/ 3 w 5"/>
                <a:gd name="T15" fmla="*/ 6 h 7"/>
                <a:gd name="T16" fmla="*/ 1 w 5"/>
                <a:gd name="T17" fmla="*/ 7 h 7"/>
                <a:gd name="T18" fmla="*/ 1 w 5"/>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1" y="5"/>
                  </a:moveTo>
                  <a:cubicBezTo>
                    <a:pt x="0" y="4"/>
                    <a:pt x="0" y="4"/>
                    <a:pt x="0" y="3"/>
                  </a:cubicBezTo>
                  <a:cubicBezTo>
                    <a:pt x="0" y="2"/>
                    <a:pt x="0" y="3"/>
                    <a:pt x="1" y="3"/>
                  </a:cubicBezTo>
                  <a:cubicBezTo>
                    <a:pt x="1" y="3"/>
                    <a:pt x="1" y="3"/>
                    <a:pt x="1" y="2"/>
                  </a:cubicBezTo>
                  <a:cubicBezTo>
                    <a:pt x="2" y="1"/>
                    <a:pt x="2" y="1"/>
                    <a:pt x="3" y="1"/>
                  </a:cubicBezTo>
                  <a:cubicBezTo>
                    <a:pt x="3" y="0"/>
                    <a:pt x="3" y="0"/>
                    <a:pt x="4" y="0"/>
                  </a:cubicBezTo>
                  <a:cubicBezTo>
                    <a:pt x="4" y="1"/>
                    <a:pt x="5" y="2"/>
                    <a:pt x="4" y="3"/>
                  </a:cubicBezTo>
                  <a:cubicBezTo>
                    <a:pt x="4" y="4"/>
                    <a:pt x="4" y="5"/>
                    <a:pt x="3" y="6"/>
                  </a:cubicBezTo>
                  <a:cubicBezTo>
                    <a:pt x="3" y="6"/>
                    <a:pt x="2" y="7"/>
                    <a:pt x="1" y="7"/>
                  </a:cubicBezTo>
                  <a:cubicBezTo>
                    <a:pt x="1" y="6"/>
                    <a:pt x="1" y="6"/>
                    <a:pt x="1"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14" name="Freeform 1096">
              <a:extLst>
                <a:ext uri="{FF2B5EF4-FFF2-40B4-BE49-F238E27FC236}">
                  <a16:creationId xmlns:a16="http://schemas.microsoft.com/office/drawing/2014/main" id="{C394A4C6-7F82-4B07-9347-45FF27E4C1E6}"/>
                </a:ext>
              </a:extLst>
            </p:cNvPr>
            <p:cNvSpPr>
              <a:spLocks/>
            </p:cNvSpPr>
            <p:nvPr/>
          </p:nvSpPr>
          <p:spPr bwMode="gray">
            <a:xfrm>
              <a:off x="10407952" y="4204316"/>
              <a:ext cx="5412" cy="10824"/>
            </a:xfrm>
            <a:custGeom>
              <a:avLst/>
              <a:gdLst>
                <a:gd name="T0" fmla="*/ 0 w 2"/>
                <a:gd name="T1" fmla="*/ 3 h 4"/>
                <a:gd name="T2" fmla="*/ 0 w 2"/>
                <a:gd name="T3" fmla="*/ 1 h 4"/>
                <a:gd name="T4" fmla="*/ 1 w 2"/>
                <a:gd name="T5" fmla="*/ 1 h 4"/>
                <a:gd name="T6" fmla="*/ 1 w 2"/>
                <a:gd name="T7" fmla="*/ 3 h 4"/>
                <a:gd name="T8" fmla="*/ 0 w 2"/>
                <a:gd name="T9" fmla="*/ 3 h 4"/>
              </a:gdLst>
              <a:ahLst/>
              <a:cxnLst>
                <a:cxn ang="0">
                  <a:pos x="T0" y="T1"/>
                </a:cxn>
                <a:cxn ang="0">
                  <a:pos x="T2" y="T3"/>
                </a:cxn>
                <a:cxn ang="0">
                  <a:pos x="T4" y="T5"/>
                </a:cxn>
                <a:cxn ang="0">
                  <a:pos x="T6" y="T7"/>
                </a:cxn>
                <a:cxn ang="0">
                  <a:pos x="T8" y="T9"/>
                </a:cxn>
              </a:cxnLst>
              <a:rect l="0" t="0" r="r" b="b"/>
              <a:pathLst>
                <a:path w="2" h="4">
                  <a:moveTo>
                    <a:pt x="0" y="3"/>
                  </a:moveTo>
                  <a:cubicBezTo>
                    <a:pt x="0" y="3"/>
                    <a:pt x="0" y="2"/>
                    <a:pt x="0" y="1"/>
                  </a:cubicBezTo>
                  <a:cubicBezTo>
                    <a:pt x="0" y="0"/>
                    <a:pt x="1" y="0"/>
                    <a:pt x="1" y="1"/>
                  </a:cubicBezTo>
                  <a:cubicBezTo>
                    <a:pt x="2" y="1"/>
                    <a:pt x="1" y="2"/>
                    <a:pt x="1" y="3"/>
                  </a:cubicBezTo>
                  <a:cubicBezTo>
                    <a:pt x="1" y="3"/>
                    <a:pt x="1" y="4"/>
                    <a:pt x="0"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15" name="Freeform 1097">
              <a:extLst>
                <a:ext uri="{FF2B5EF4-FFF2-40B4-BE49-F238E27FC236}">
                  <a16:creationId xmlns:a16="http://schemas.microsoft.com/office/drawing/2014/main" id="{73C2FB3E-6FB0-45E3-B387-0EAD7C6CD121}"/>
                </a:ext>
              </a:extLst>
            </p:cNvPr>
            <p:cNvSpPr>
              <a:spLocks/>
            </p:cNvSpPr>
            <p:nvPr/>
          </p:nvSpPr>
          <p:spPr bwMode="gray">
            <a:xfrm>
              <a:off x="10410658" y="4215140"/>
              <a:ext cx="2706" cy="8118"/>
            </a:xfrm>
            <a:custGeom>
              <a:avLst/>
              <a:gdLst>
                <a:gd name="T0" fmla="*/ 0 w 1"/>
                <a:gd name="T1" fmla="*/ 1 h 3"/>
                <a:gd name="T2" fmla="*/ 0 w 1"/>
                <a:gd name="T3" fmla="*/ 2 h 3"/>
                <a:gd name="T4" fmla="*/ 1 w 1"/>
                <a:gd name="T5" fmla="*/ 2 h 3"/>
                <a:gd name="T6" fmla="*/ 0 w 1"/>
                <a:gd name="T7" fmla="*/ 1 h 3"/>
              </a:gdLst>
              <a:ahLst/>
              <a:cxnLst>
                <a:cxn ang="0">
                  <a:pos x="T0" y="T1"/>
                </a:cxn>
                <a:cxn ang="0">
                  <a:pos x="T2" y="T3"/>
                </a:cxn>
                <a:cxn ang="0">
                  <a:pos x="T4" y="T5"/>
                </a:cxn>
                <a:cxn ang="0">
                  <a:pos x="T6" y="T7"/>
                </a:cxn>
              </a:cxnLst>
              <a:rect l="0" t="0" r="r" b="b"/>
              <a:pathLst>
                <a:path w="1" h="3">
                  <a:moveTo>
                    <a:pt x="0" y="1"/>
                  </a:moveTo>
                  <a:cubicBezTo>
                    <a:pt x="0" y="0"/>
                    <a:pt x="0" y="1"/>
                    <a:pt x="0" y="2"/>
                  </a:cubicBezTo>
                  <a:cubicBezTo>
                    <a:pt x="0" y="3"/>
                    <a:pt x="1" y="3"/>
                    <a:pt x="1" y="2"/>
                  </a:cubicBezTo>
                  <a:cubicBezTo>
                    <a:pt x="1" y="2"/>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16" name="Freeform 1098">
              <a:extLst>
                <a:ext uri="{FF2B5EF4-FFF2-40B4-BE49-F238E27FC236}">
                  <a16:creationId xmlns:a16="http://schemas.microsoft.com/office/drawing/2014/main" id="{96DFB702-8FC7-4F72-A783-316559F82070}"/>
                </a:ext>
              </a:extLst>
            </p:cNvPr>
            <p:cNvSpPr>
              <a:spLocks/>
            </p:cNvSpPr>
            <p:nvPr/>
          </p:nvSpPr>
          <p:spPr bwMode="gray">
            <a:xfrm>
              <a:off x="10413364" y="4207022"/>
              <a:ext cx="10824" cy="18942"/>
            </a:xfrm>
            <a:custGeom>
              <a:avLst/>
              <a:gdLst>
                <a:gd name="T0" fmla="*/ 0 w 4"/>
                <a:gd name="T1" fmla="*/ 1 h 7"/>
                <a:gd name="T2" fmla="*/ 0 w 4"/>
                <a:gd name="T3" fmla="*/ 2 h 7"/>
                <a:gd name="T4" fmla="*/ 0 w 4"/>
                <a:gd name="T5" fmla="*/ 4 h 7"/>
                <a:gd name="T6" fmla="*/ 1 w 4"/>
                <a:gd name="T7" fmla="*/ 5 h 7"/>
                <a:gd name="T8" fmla="*/ 2 w 4"/>
                <a:gd name="T9" fmla="*/ 5 h 7"/>
                <a:gd name="T10" fmla="*/ 3 w 4"/>
                <a:gd name="T11" fmla="*/ 6 h 7"/>
                <a:gd name="T12" fmla="*/ 4 w 4"/>
                <a:gd name="T13" fmla="*/ 6 h 7"/>
                <a:gd name="T14" fmla="*/ 3 w 4"/>
                <a:gd name="T15" fmla="*/ 4 h 7"/>
                <a:gd name="T16" fmla="*/ 2 w 4"/>
                <a:gd name="T17" fmla="*/ 3 h 7"/>
                <a:gd name="T18" fmla="*/ 3 w 4"/>
                <a:gd name="T19" fmla="*/ 2 h 7"/>
                <a:gd name="T20" fmla="*/ 2 w 4"/>
                <a:gd name="T21" fmla="*/ 0 h 7"/>
                <a:gd name="T22" fmla="*/ 1 w 4"/>
                <a:gd name="T23" fmla="*/ 1 h 7"/>
                <a:gd name="T24" fmla="*/ 0 w 4"/>
                <a:gd name="T25"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7">
                  <a:moveTo>
                    <a:pt x="0" y="1"/>
                  </a:moveTo>
                  <a:cubicBezTo>
                    <a:pt x="0" y="0"/>
                    <a:pt x="0" y="1"/>
                    <a:pt x="0" y="2"/>
                  </a:cubicBezTo>
                  <a:cubicBezTo>
                    <a:pt x="0" y="3"/>
                    <a:pt x="0" y="3"/>
                    <a:pt x="0" y="4"/>
                  </a:cubicBezTo>
                  <a:cubicBezTo>
                    <a:pt x="1" y="4"/>
                    <a:pt x="1" y="4"/>
                    <a:pt x="1" y="5"/>
                  </a:cubicBezTo>
                  <a:cubicBezTo>
                    <a:pt x="1" y="6"/>
                    <a:pt x="1" y="6"/>
                    <a:pt x="2" y="5"/>
                  </a:cubicBezTo>
                  <a:cubicBezTo>
                    <a:pt x="2" y="5"/>
                    <a:pt x="2" y="5"/>
                    <a:pt x="3" y="6"/>
                  </a:cubicBezTo>
                  <a:cubicBezTo>
                    <a:pt x="3" y="6"/>
                    <a:pt x="3" y="7"/>
                    <a:pt x="4" y="6"/>
                  </a:cubicBezTo>
                  <a:cubicBezTo>
                    <a:pt x="4" y="5"/>
                    <a:pt x="4" y="5"/>
                    <a:pt x="3" y="4"/>
                  </a:cubicBezTo>
                  <a:cubicBezTo>
                    <a:pt x="3" y="4"/>
                    <a:pt x="2" y="4"/>
                    <a:pt x="2" y="3"/>
                  </a:cubicBezTo>
                  <a:cubicBezTo>
                    <a:pt x="3" y="2"/>
                    <a:pt x="3" y="2"/>
                    <a:pt x="3" y="2"/>
                  </a:cubicBezTo>
                  <a:cubicBezTo>
                    <a:pt x="2" y="1"/>
                    <a:pt x="2" y="0"/>
                    <a:pt x="2" y="0"/>
                  </a:cubicBezTo>
                  <a:cubicBezTo>
                    <a:pt x="1" y="1"/>
                    <a:pt x="1" y="1"/>
                    <a:pt x="1" y="1"/>
                  </a:cubicBezTo>
                  <a:cubicBezTo>
                    <a:pt x="1" y="2"/>
                    <a:pt x="1"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17" name="Freeform 1099">
              <a:extLst>
                <a:ext uri="{FF2B5EF4-FFF2-40B4-BE49-F238E27FC236}">
                  <a16:creationId xmlns:a16="http://schemas.microsoft.com/office/drawing/2014/main" id="{1169D97F-825F-4EDD-B348-A14C300F7E50}"/>
                </a:ext>
              </a:extLst>
            </p:cNvPr>
            <p:cNvSpPr>
              <a:spLocks/>
            </p:cNvSpPr>
            <p:nvPr/>
          </p:nvSpPr>
          <p:spPr bwMode="gray">
            <a:xfrm>
              <a:off x="10475601" y="4220552"/>
              <a:ext cx="12177" cy="17589"/>
            </a:xfrm>
            <a:custGeom>
              <a:avLst/>
              <a:gdLst>
                <a:gd name="T0" fmla="*/ 3 w 5"/>
                <a:gd name="T1" fmla="*/ 2 h 7"/>
                <a:gd name="T2" fmla="*/ 2 w 5"/>
                <a:gd name="T3" fmla="*/ 3 h 7"/>
                <a:gd name="T4" fmla="*/ 2 w 5"/>
                <a:gd name="T5" fmla="*/ 4 h 7"/>
                <a:gd name="T6" fmla="*/ 3 w 5"/>
                <a:gd name="T7" fmla="*/ 6 h 7"/>
                <a:gd name="T8" fmla="*/ 5 w 5"/>
                <a:gd name="T9" fmla="*/ 6 h 7"/>
                <a:gd name="T10" fmla="*/ 5 w 5"/>
                <a:gd name="T11" fmla="*/ 3 h 7"/>
                <a:gd name="T12" fmla="*/ 4 w 5"/>
                <a:gd name="T13" fmla="*/ 1 h 7"/>
                <a:gd name="T14" fmla="*/ 3 w 5"/>
                <a:gd name="T15" fmla="*/ 1 h 7"/>
                <a:gd name="T16" fmla="*/ 2 w 5"/>
                <a:gd name="T17" fmla="*/ 1 h 7"/>
                <a:gd name="T18" fmla="*/ 1 w 5"/>
                <a:gd name="T19" fmla="*/ 1 h 7"/>
                <a:gd name="T20" fmla="*/ 1 w 5"/>
                <a:gd name="T21" fmla="*/ 2 h 7"/>
                <a:gd name="T22" fmla="*/ 3 w 5"/>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7">
                  <a:moveTo>
                    <a:pt x="3" y="2"/>
                  </a:moveTo>
                  <a:cubicBezTo>
                    <a:pt x="3" y="2"/>
                    <a:pt x="2" y="2"/>
                    <a:pt x="2" y="3"/>
                  </a:cubicBezTo>
                  <a:cubicBezTo>
                    <a:pt x="2" y="3"/>
                    <a:pt x="2" y="3"/>
                    <a:pt x="2" y="4"/>
                  </a:cubicBezTo>
                  <a:cubicBezTo>
                    <a:pt x="3" y="5"/>
                    <a:pt x="3" y="5"/>
                    <a:pt x="3" y="6"/>
                  </a:cubicBezTo>
                  <a:cubicBezTo>
                    <a:pt x="4" y="7"/>
                    <a:pt x="4" y="7"/>
                    <a:pt x="5" y="6"/>
                  </a:cubicBezTo>
                  <a:cubicBezTo>
                    <a:pt x="5" y="5"/>
                    <a:pt x="5" y="5"/>
                    <a:pt x="5" y="3"/>
                  </a:cubicBezTo>
                  <a:cubicBezTo>
                    <a:pt x="5" y="2"/>
                    <a:pt x="5" y="2"/>
                    <a:pt x="4" y="1"/>
                  </a:cubicBezTo>
                  <a:cubicBezTo>
                    <a:pt x="4" y="1"/>
                    <a:pt x="3" y="1"/>
                    <a:pt x="3" y="1"/>
                  </a:cubicBezTo>
                  <a:cubicBezTo>
                    <a:pt x="4" y="0"/>
                    <a:pt x="3" y="1"/>
                    <a:pt x="2" y="1"/>
                  </a:cubicBezTo>
                  <a:cubicBezTo>
                    <a:pt x="2" y="1"/>
                    <a:pt x="1" y="1"/>
                    <a:pt x="1" y="1"/>
                  </a:cubicBezTo>
                  <a:cubicBezTo>
                    <a:pt x="0" y="1"/>
                    <a:pt x="1" y="2"/>
                    <a:pt x="1" y="2"/>
                  </a:cubicBezTo>
                  <a:cubicBezTo>
                    <a:pt x="2" y="2"/>
                    <a:pt x="3" y="1"/>
                    <a:pt x="3"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18" name="Freeform 1100">
              <a:extLst>
                <a:ext uri="{FF2B5EF4-FFF2-40B4-BE49-F238E27FC236}">
                  <a16:creationId xmlns:a16="http://schemas.microsoft.com/office/drawing/2014/main" id="{0FCEF677-A7F1-46A6-BD83-47C085DB4D26}"/>
                </a:ext>
              </a:extLst>
            </p:cNvPr>
            <p:cNvSpPr>
              <a:spLocks/>
            </p:cNvSpPr>
            <p:nvPr/>
          </p:nvSpPr>
          <p:spPr bwMode="gray">
            <a:xfrm>
              <a:off x="10478307" y="4212434"/>
              <a:ext cx="5412" cy="2706"/>
            </a:xfrm>
            <a:custGeom>
              <a:avLst/>
              <a:gdLst>
                <a:gd name="T0" fmla="*/ 1 w 2"/>
                <a:gd name="T1" fmla="*/ 0 h 1"/>
                <a:gd name="T2" fmla="*/ 0 w 2"/>
                <a:gd name="T3" fmla="*/ 1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1"/>
                  </a:cubicBezTo>
                  <a:cubicBezTo>
                    <a:pt x="0" y="1"/>
                    <a:pt x="1" y="1"/>
                    <a:pt x="1" y="1"/>
                  </a:cubicBezTo>
                  <a:cubicBezTo>
                    <a:pt x="1"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19" name="Freeform 1101">
              <a:extLst>
                <a:ext uri="{FF2B5EF4-FFF2-40B4-BE49-F238E27FC236}">
                  <a16:creationId xmlns:a16="http://schemas.microsoft.com/office/drawing/2014/main" id="{9086EE21-D9B4-405B-9F7B-15BA1E3A85D5}"/>
                </a:ext>
              </a:extLst>
            </p:cNvPr>
            <p:cNvSpPr>
              <a:spLocks/>
            </p:cNvSpPr>
            <p:nvPr/>
          </p:nvSpPr>
          <p:spPr bwMode="gray">
            <a:xfrm>
              <a:off x="10472895" y="4200258"/>
              <a:ext cx="23001" cy="12177"/>
            </a:xfrm>
            <a:custGeom>
              <a:avLst/>
              <a:gdLst>
                <a:gd name="T0" fmla="*/ 3 w 9"/>
                <a:gd name="T1" fmla="*/ 4 h 5"/>
                <a:gd name="T2" fmla="*/ 2 w 9"/>
                <a:gd name="T3" fmla="*/ 4 h 5"/>
                <a:gd name="T4" fmla="*/ 2 w 9"/>
                <a:gd name="T5" fmla="*/ 3 h 5"/>
                <a:gd name="T6" fmla="*/ 0 w 9"/>
                <a:gd name="T7" fmla="*/ 3 h 5"/>
                <a:gd name="T8" fmla="*/ 1 w 9"/>
                <a:gd name="T9" fmla="*/ 1 h 5"/>
                <a:gd name="T10" fmla="*/ 2 w 9"/>
                <a:gd name="T11" fmla="*/ 1 h 5"/>
                <a:gd name="T12" fmla="*/ 4 w 9"/>
                <a:gd name="T13" fmla="*/ 1 h 5"/>
                <a:gd name="T14" fmla="*/ 6 w 9"/>
                <a:gd name="T15" fmla="*/ 1 h 5"/>
                <a:gd name="T16" fmla="*/ 8 w 9"/>
                <a:gd name="T17" fmla="*/ 2 h 5"/>
                <a:gd name="T18" fmla="*/ 8 w 9"/>
                <a:gd name="T19" fmla="*/ 4 h 5"/>
                <a:gd name="T20" fmla="*/ 6 w 9"/>
                <a:gd name="T21" fmla="*/ 4 h 5"/>
                <a:gd name="T22" fmla="*/ 4 w 9"/>
                <a:gd name="T23" fmla="*/ 2 h 5"/>
                <a:gd name="T24" fmla="*/ 3 w 9"/>
                <a:gd name="T25" fmla="*/ 2 h 5"/>
                <a:gd name="T26" fmla="*/ 4 w 9"/>
                <a:gd name="T27" fmla="*/ 3 h 5"/>
                <a:gd name="T28" fmla="*/ 5 w 9"/>
                <a:gd name="T29" fmla="*/ 5 h 5"/>
                <a:gd name="T30" fmla="*/ 3 w 9"/>
                <a:gd name="T3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5">
                  <a:moveTo>
                    <a:pt x="3" y="4"/>
                  </a:moveTo>
                  <a:cubicBezTo>
                    <a:pt x="2" y="4"/>
                    <a:pt x="3" y="5"/>
                    <a:pt x="2" y="4"/>
                  </a:cubicBezTo>
                  <a:cubicBezTo>
                    <a:pt x="2" y="4"/>
                    <a:pt x="2" y="3"/>
                    <a:pt x="2" y="3"/>
                  </a:cubicBezTo>
                  <a:cubicBezTo>
                    <a:pt x="1" y="3"/>
                    <a:pt x="1" y="3"/>
                    <a:pt x="0" y="3"/>
                  </a:cubicBezTo>
                  <a:cubicBezTo>
                    <a:pt x="0" y="2"/>
                    <a:pt x="0" y="2"/>
                    <a:pt x="1" y="1"/>
                  </a:cubicBezTo>
                  <a:cubicBezTo>
                    <a:pt x="1" y="1"/>
                    <a:pt x="1" y="1"/>
                    <a:pt x="2" y="1"/>
                  </a:cubicBezTo>
                  <a:cubicBezTo>
                    <a:pt x="3" y="1"/>
                    <a:pt x="3" y="1"/>
                    <a:pt x="4" y="1"/>
                  </a:cubicBezTo>
                  <a:cubicBezTo>
                    <a:pt x="5" y="0"/>
                    <a:pt x="5" y="0"/>
                    <a:pt x="6" y="1"/>
                  </a:cubicBezTo>
                  <a:cubicBezTo>
                    <a:pt x="7" y="1"/>
                    <a:pt x="8" y="1"/>
                    <a:pt x="8" y="2"/>
                  </a:cubicBezTo>
                  <a:cubicBezTo>
                    <a:pt x="9" y="2"/>
                    <a:pt x="8" y="4"/>
                    <a:pt x="8" y="4"/>
                  </a:cubicBezTo>
                  <a:cubicBezTo>
                    <a:pt x="7" y="4"/>
                    <a:pt x="6" y="3"/>
                    <a:pt x="6" y="4"/>
                  </a:cubicBezTo>
                  <a:cubicBezTo>
                    <a:pt x="5" y="4"/>
                    <a:pt x="4" y="2"/>
                    <a:pt x="4" y="2"/>
                  </a:cubicBezTo>
                  <a:cubicBezTo>
                    <a:pt x="4" y="2"/>
                    <a:pt x="4" y="1"/>
                    <a:pt x="3" y="2"/>
                  </a:cubicBezTo>
                  <a:cubicBezTo>
                    <a:pt x="3" y="2"/>
                    <a:pt x="3" y="3"/>
                    <a:pt x="4" y="3"/>
                  </a:cubicBezTo>
                  <a:cubicBezTo>
                    <a:pt x="4" y="4"/>
                    <a:pt x="5" y="4"/>
                    <a:pt x="5" y="5"/>
                  </a:cubicBezTo>
                  <a:cubicBezTo>
                    <a:pt x="5" y="5"/>
                    <a:pt x="4" y="5"/>
                    <a:pt x="3"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20" name="Freeform 1102">
              <a:extLst>
                <a:ext uri="{FF2B5EF4-FFF2-40B4-BE49-F238E27FC236}">
                  <a16:creationId xmlns:a16="http://schemas.microsoft.com/office/drawing/2014/main" id="{5A2427B6-D5F9-4882-9CDC-E5911FCA2E74}"/>
                </a:ext>
              </a:extLst>
            </p:cNvPr>
            <p:cNvSpPr>
              <a:spLocks/>
            </p:cNvSpPr>
            <p:nvPr/>
          </p:nvSpPr>
          <p:spPr bwMode="gray">
            <a:xfrm>
              <a:off x="10237476" y="4150197"/>
              <a:ext cx="133945" cy="201594"/>
            </a:xfrm>
            <a:custGeom>
              <a:avLst/>
              <a:gdLst>
                <a:gd name="T0" fmla="*/ 8 w 52"/>
                <a:gd name="T1" fmla="*/ 26 h 78"/>
                <a:gd name="T2" fmla="*/ 9 w 52"/>
                <a:gd name="T3" fmla="*/ 23 h 78"/>
                <a:gd name="T4" fmla="*/ 8 w 52"/>
                <a:gd name="T5" fmla="*/ 18 h 78"/>
                <a:gd name="T6" fmla="*/ 9 w 52"/>
                <a:gd name="T7" fmla="*/ 15 h 78"/>
                <a:gd name="T8" fmla="*/ 11 w 52"/>
                <a:gd name="T9" fmla="*/ 11 h 78"/>
                <a:gd name="T10" fmla="*/ 14 w 52"/>
                <a:gd name="T11" fmla="*/ 10 h 78"/>
                <a:gd name="T12" fmla="*/ 17 w 52"/>
                <a:gd name="T13" fmla="*/ 5 h 78"/>
                <a:gd name="T14" fmla="*/ 22 w 52"/>
                <a:gd name="T15" fmla="*/ 7 h 78"/>
                <a:gd name="T16" fmla="*/ 29 w 52"/>
                <a:gd name="T17" fmla="*/ 8 h 78"/>
                <a:gd name="T18" fmla="*/ 38 w 52"/>
                <a:gd name="T19" fmla="*/ 9 h 78"/>
                <a:gd name="T20" fmla="*/ 45 w 52"/>
                <a:gd name="T21" fmla="*/ 7 h 78"/>
                <a:gd name="T22" fmla="*/ 48 w 52"/>
                <a:gd name="T23" fmla="*/ 3 h 78"/>
                <a:gd name="T24" fmla="*/ 51 w 52"/>
                <a:gd name="T25" fmla="*/ 1 h 78"/>
                <a:gd name="T26" fmla="*/ 50 w 52"/>
                <a:gd name="T27" fmla="*/ 5 h 78"/>
                <a:gd name="T28" fmla="*/ 46 w 52"/>
                <a:gd name="T29" fmla="*/ 13 h 78"/>
                <a:gd name="T30" fmla="*/ 36 w 52"/>
                <a:gd name="T31" fmla="*/ 15 h 78"/>
                <a:gd name="T32" fmla="*/ 30 w 52"/>
                <a:gd name="T33" fmla="*/ 14 h 78"/>
                <a:gd name="T34" fmla="*/ 24 w 52"/>
                <a:gd name="T35" fmla="*/ 13 h 78"/>
                <a:gd name="T36" fmla="*/ 19 w 52"/>
                <a:gd name="T37" fmla="*/ 14 h 78"/>
                <a:gd name="T38" fmla="*/ 13 w 52"/>
                <a:gd name="T39" fmla="*/ 14 h 78"/>
                <a:gd name="T40" fmla="*/ 13 w 52"/>
                <a:gd name="T41" fmla="*/ 28 h 78"/>
                <a:gd name="T42" fmla="*/ 17 w 52"/>
                <a:gd name="T43" fmla="*/ 33 h 78"/>
                <a:gd name="T44" fmla="*/ 22 w 52"/>
                <a:gd name="T45" fmla="*/ 28 h 78"/>
                <a:gd name="T46" fmla="*/ 27 w 52"/>
                <a:gd name="T47" fmla="*/ 28 h 78"/>
                <a:gd name="T48" fmla="*/ 33 w 52"/>
                <a:gd name="T49" fmla="*/ 26 h 78"/>
                <a:gd name="T50" fmla="*/ 37 w 52"/>
                <a:gd name="T51" fmla="*/ 25 h 78"/>
                <a:gd name="T52" fmla="*/ 35 w 52"/>
                <a:gd name="T53" fmla="*/ 28 h 78"/>
                <a:gd name="T54" fmla="*/ 28 w 52"/>
                <a:gd name="T55" fmla="*/ 35 h 78"/>
                <a:gd name="T56" fmla="*/ 22 w 52"/>
                <a:gd name="T57" fmla="*/ 38 h 78"/>
                <a:gd name="T58" fmla="*/ 22 w 52"/>
                <a:gd name="T59" fmla="*/ 40 h 78"/>
                <a:gd name="T60" fmla="*/ 26 w 52"/>
                <a:gd name="T61" fmla="*/ 46 h 78"/>
                <a:gd name="T62" fmla="*/ 29 w 52"/>
                <a:gd name="T63" fmla="*/ 51 h 78"/>
                <a:gd name="T64" fmla="*/ 29 w 52"/>
                <a:gd name="T65" fmla="*/ 55 h 78"/>
                <a:gd name="T66" fmla="*/ 28 w 52"/>
                <a:gd name="T67" fmla="*/ 57 h 78"/>
                <a:gd name="T68" fmla="*/ 30 w 52"/>
                <a:gd name="T69" fmla="*/ 60 h 78"/>
                <a:gd name="T70" fmla="*/ 33 w 52"/>
                <a:gd name="T71" fmla="*/ 62 h 78"/>
                <a:gd name="T72" fmla="*/ 31 w 52"/>
                <a:gd name="T73" fmla="*/ 65 h 78"/>
                <a:gd name="T74" fmla="*/ 28 w 52"/>
                <a:gd name="T75" fmla="*/ 65 h 78"/>
                <a:gd name="T76" fmla="*/ 25 w 52"/>
                <a:gd name="T77" fmla="*/ 69 h 78"/>
                <a:gd name="T78" fmla="*/ 21 w 52"/>
                <a:gd name="T79" fmla="*/ 66 h 78"/>
                <a:gd name="T80" fmla="*/ 21 w 52"/>
                <a:gd name="T81" fmla="*/ 60 h 78"/>
                <a:gd name="T82" fmla="*/ 18 w 52"/>
                <a:gd name="T83" fmla="*/ 52 h 78"/>
                <a:gd name="T84" fmla="*/ 18 w 52"/>
                <a:gd name="T85" fmla="*/ 47 h 78"/>
                <a:gd name="T86" fmla="*/ 12 w 52"/>
                <a:gd name="T87" fmla="*/ 51 h 78"/>
                <a:gd name="T88" fmla="*/ 13 w 52"/>
                <a:gd name="T89" fmla="*/ 59 h 78"/>
                <a:gd name="T90" fmla="*/ 12 w 52"/>
                <a:gd name="T91" fmla="*/ 70 h 78"/>
                <a:gd name="T92" fmla="*/ 12 w 52"/>
                <a:gd name="T93" fmla="*/ 76 h 78"/>
                <a:gd name="T94" fmla="*/ 6 w 52"/>
                <a:gd name="T95" fmla="*/ 76 h 78"/>
                <a:gd name="T96" fmla="*/ 6 w 52"/>
                <a:gd name="T97" fmla="*/ 69 h 78"/>
                <a:gd name="T98" fmla="*/ 6 w 52"/>
                <a:gd name="T99" fmla="*/ 57 h 78"/>
                <a:gd name="T100" fmla="*/ 3 w 52"/>
                <a:gd name="T101" fmla="*/ 55 h 78"/>
                <a:gd name="T102" fmla="*/ 1 w 52"/>
                <a:gd name="T103" fmla="*/ 48 h 78"/>
                <a:gd name="T104" fmla="*/ 3 w 52"/>
                <a:gd name="T105" fmla="*/ 44 h 78"/>
                <a:gd name="T106" fmla="*/ 5 w 52"/>
                <a:gd name="T107" fmla="*/ 36 h 78"/>
                <a:gd name="T108" fmla="*/ 7 w 52"/>
                <a:gd name="T109" fmla="*/ 2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 h="78">
                  <a:moveTo>
                    <a:pt x="7" y="28"/>
                  </a:moveTo>
                  <a:cubicBezTo>
                    <a:pt x="7" y="27"/>
                    <a:pt x="7" y="27"/>
                    <a:pt x="8" y="26"/>
                  </a:cubicBezTo>
                  <a:cubicBezTo>
                    <a:pt x="8" y="26"/>
                    <a:pt x="8" y="25"/>
                    <a:pt x="8" y="26"/>
                  </a:cubicBezTo>
                  <a:cubicBezTo>
                    <a:pt x="9" y="27"/>
                    <a:pt x="9" y="28"/>
                    <a:pt x="9" y="27"/>
                  </a:cubicBezTo>
                  <a:cubicBezTo>
                    <a:pt x="9" y="27"/>
                    <a:pt x="10" y="27"/>
                    <a:pt x="9" y="26"/>
                  </a:cubicBezTo>
                  <a:cubicBezTo>
                    <a:pt x="9" y="25"/>
                    <a:pt x="9" y="24"/>
                    <a:pt x="9" y="23"/>
                  </a:cubicBezTo>
                  <a:cubicBezTo>
                    <a:pt x="9" y="22"/>
                    <a:pt x="9" y="22"/>
                    <a:pt x="9" y="21"/>
                  </a:cubicBezTo>
                  <a:cubicBezTo>
                    <a:pt x="9" y="21"/>
                    <a:pt x="9" y="21"/>
                    <a:pt x="8" y="20"/>
                  </a:cubicBezTo>
                  <a:cubicBezTo>
                    <a:pt x="8" y="19"/>
                    <a:pt x="8" y="18"/>
                    <a:pt x="8" y="18"/>
                  </a:cubicBezTo>
                  <a:cubicBezTo>
                    <a:pt x="9" y="19"/>
                    <a:pt x="9" y="20"/>
                    <a:pt x="9" y="19"/>
                  </a:cubicBezTo>
                  <a:cubicBezTo>
                    <a:pt x="9" y="18"/>
                    <a:pt x="10" y="18"/>
                    <a:pt x="9" y="17"/>
                  </a:cubicBezTo>
                  <a:cubicBezTo>
                    <a:pt x="9" y="17"/>
                    <a:pt x="9" y="16"/>
                    <a:pt x="9" y="15"/>
                  </a:cubicBezTo>
                  <a:cubicBezTo>
                    <a:pt x="10" y="14"/>
                    <a:pt x="10" y="14"/>
                    <a:pt x="10" y="14"/>
                  </a:cubicBezTo>
                  <a:cubicBezTo>
                    <a:pt x="11" y="13"/>
                    <a:pt x="11" y="14"/>
                    <a:pt x="11" y="12"/>
                  </a:cubicBezTo>
                  <a:cubicBezTo>
                    <a:pt x="11" y="11"/>
                    <a:pt x="11" y="11"/>
                    <a:pt x="11" y="11"/>
                  </a:cubicBezTo>
                  <a:cubicBezTo>
                    <a:pt x="12" y="11"/>
                    <a:pt x="12" y="10"/>
                    <a:pt x="12" y="9"/>
                  </a:cubicBezTo>
                  <a:cubicBezTo>
                    <a:pt x="12" y="9"/>
                    <a:pt x="12" y="8"/>
                    <a:pt x="13" y="9"/>
                  </a:cubicBezTo>
                  <a:cubicBezTo>
                    <a:pt x="13" y="9"/>
                    <a:pt x="14" y="10"/>
                    <a:pt x="14" y="10"/>
                  </a:cubicBezTo>
                  <a:cubicBezTo>
                    <a:pt x="15" y="10"/>
                    <a:pt x="15" y="10"/>
                    <a:pt x="16" y="9"/>
                  </a:cubicBezTo>
                  <a:cubicBezTo>
                    <a:pt x="16" y="8"/>
                    <a:pt x="17" y="8"/>
                    <a:pt x="17" y="7"/>
                  </a:cubicBezTo>
                  <a:cubicBezTo>
                    <a:pt x="17" y="6"/>
                    <a:pt x="16" y="5"/>
                    <a:pt x="17" y="5"/>
                  </a:cubicBezTo>
                  <a:cubicBezTo>
                    <a:pt x="18" y="5"/>
                    <a:pt x="19" y="5"/>
                    <a:pt x="19" y="5"/>
                  </a:cubicBezTo>
                  <a:cubicBezTo>
                    <a:pt x="20" y="5"/>
                    <a:pt x="20" y="6"/>
                    <a:pt x="21" y="6"/>
                  </a:cubicBezTo>
                  <a:cubicBezTo>
                    <a:pt x="22" y="5"/>
                    <a:pt x="22" y="6"/>
                    <a:pt x="22" y="7"/>
                  </a:cubicBezTo>
                  <a:cubicBezTo>
                    <a:pt x="22" y="7"/>
                    <a:pt x="23" y="8"/>
                    <a:pt x="25" y="8"/>
                  </a:cubicBezTo>
                  <a:cubicBezTo>
                    <a:pt x="26" y="8"/>
                    <a:pt x="26" y="7"/>
                    <a:pt x="26" y="8"/>
                  </a:cubicBezTo>
                  <a:cubicBezTo>
                    <a:pt x="27" y="8"/>
                    <a:pt x="28" y="8"/>
                    <a:pt x="29" y="8"/>
                  </a:cubicBezTo>
                  <a:cubicBezTo>
                    <a:pt x="30" y="9"/>
                    <a:pt x="31" y="9"/>
                    <a:pt x="32" y="9"/>
                  </a:cubicBezTo>
                  <a:cubicBezTo>
                    <a:pt x="33" y="10"/>
                    <a:pt x="33" y="9"/>
                    <a:pt x="34" y="9"/>
                  </a:cubicBezTo>
                  <a:cubicBezTo>
                    <a:pt x="35" y="9"/>
                    <a:pt x="36" y="9"/>
                    <a:pt x="38" y="9"/>
                  </a:cubicBezTo>
                  <a:cubicBezTo>
                    <a:pt x="39" y="10"/>
                    <a:pt x="40" y="11"/>
                    <a:pt x="41" y="10"/>
                  </a:cubicBezTo>
                  <a:cubicBezTo>
                    <a:pt x="42" y="10"/>
                    <a:pt x="42" y="9"/>
                    <a:pt x="43" y="8"/>
                  </a:cubicBezTo>
                  <a:cubicBezTo>
                    <a:pt x="44" y="8"/>
                    <a:pt x="44" y="7"/>
                    <a:pt x="45" y="7"/>
                  </a:cubicBezTo>
                  <a:cubicBezTo>
                    <a:pt x="45" y="6"/>
                    <a:pt x="46" y="6"/>
                    <a:pt x="46" y="6"/>
                  </a:cubicBezTo>
                  <a:cubicBezTo>
                    <a:pt x="46" y="5"/>
                    <a:pt x="46" y="5"/>
                    <a:pt x="46" y="4"/>
                  </a:cubicBezTo>
                  <a:cubicBezTo>
                    <a:pt x="47" y="4"/>
                    <a:pt x="47" y="4"/>
                    <a:pt x="48" y="3"/>
                  </a:cubicBezTo>
                  <a:cubicBezTo>
                    <a:pt x="48" y="3"/>
                    <a:pt x="48" y="2"/>
                    <a:pt x="49" y="1"/>
                  </a:cubicBezTo>
                  <a:cubicBezTo>
                    <a:pt x="49" y="0"/>
                    <a:pt x="49" y="1"/>
                    <a:pt x="50" y="1"/>
                  </a:cubicBezTo>
                  <a:cubicBezTo>
                    <a:pt x="51" y="1"/>
                    <a:pt x="51" y="1"/>
                    <a:pt x="51" y="1"/>
                  </a:cubicBezTo>
                  <a:cubicBezTo>
                    <a:pt x="51" y="2"/>
                    <a:pt x="51" y="3"/>
                    <a:pt x="51" y="3"/>
                  </a:cubicBezTo>
                  <a:cubicBezTo>
                    <a:pt x="52" y="3"/>
                    <a:pt x="52" y="4"/>
                    <a:pt x="51" y="4"/>
                  </a:cubicBezTo>
                  <a:cubicBezTo>
                    <a:pt x="51" y="4"/>
                    <a:pt x="50" y="4"/>
                    <a:pt x="50" y="5"/>
                  </a:cubicBezTo>
                  <a:cubicBezTo>
                    <a:pt x="50" y="7"/>
                    <a:pt x="50" y="7"/>
                    <a:pt x="49" y="8"/>
                  </a:cubicBezTo>
                  <a:cubicBezTo>
                    <a:pt x="48" y="8"/>
                    <a:pt x="48" y="9"/>
                    <a:pt x="47" y="10"/>
                  </a:cubicBezTo>
                  <a:cubicBezTo>
                    <a:pt x="47" y="12"/>
                    <a:pt x="47" y="12"/>
                    <a:pt x="46" y="13"/>
                  </a:cubicBezTo>
                  <a:cubicBezTo>
                    <a:pt x="46" y="13"/>
                    <a:pt x="46" y="14"/>
                    <a:pt x="44" y="15"/>
                  </a:cubicBezTo>
                  <a:cubicBezTo>
                    <a:pt x="42" y="15"/>
                    <a:pt x="39" y="16"/>
                    <a:pt x="38" y="16"/>
                  </a:cubicBezTo>
                  <a:cubicBezTo>
                    <a:pt x="38" y="16"/>
                    <a:pt x="36" y="16"/>
                    <a:pt x="36" y="15"/>
                  </a:cubicBezTo>
                  <a:cubicBezTo>
                    <a:pt x="36" y="15"/>
                    <a:pt x="36" y="14"/>
                    <a:pt x="34" y="14"/>
                  </a:cubicBezTo>
                  <a:cubicBezTo>
                    <a:pt x="33" y="14"/>
                    <a:pt x="32" y="14"/>
                    <a:pt x="32" y="13"/>
                  </a:cubicBezTo>
                  <a:cubicBezTo>
                    <a:pt x="32" y="13"/>
                    <a:pt x="30" y="14"/>
                    <a:pt x="30" y="14"/>
                  </a:cubicBezTo>
                  <a:cubicBezTo>
                    <a:pt x="29" y="14"/>
                    <a:pt x="28" y="14"/>
                    <a:pt x="27" y="14"/>
                  </a:cubicBezTo>
                  <a:cubicBezTo>
                    <a:pt x="26" y="13"/>
                    <a:pt x="26" y="14"/>
                    <a:pt x="25" y="14"/>
                  </a:cubicBezTo>
                  <a:cubicBezTo>
                    <a:pt x="24" y="14"/>
                    <a:pt x="24" y="13"/>
                    <a:pt x="24" y="13"/>
                  </a:cubicBezTo>
                  <a:cubicBezTo>
                    <a:pt x="23" y="13"/>
                    <a:pt x="23" y="13"/>
                    <a:pt x="22" y="13"/>
                  </a:cubicBezTo>
                  <a:cubicBezTo>
                    <a:pt x="21" y="14"/>
                    <a:pt x="21" y="13"/>
                    <a:pt x="20" y="14"/>
                  </a:cubicBezTo>
                  <a:cubicBezTo>
                    <a:pt x="20" y="14"/>
                    <a:pt x="19" y="14"/>
                    <a:pt x="19" y="14"/>
                  </a:cubicBezTo>
                  <a:cubicBezTo>
                    <a:pt x="19" y="14"/>
                    <a:pt x="18" y="14"/>
                    <a:pt x="17" y="14"/>
                  </a:cubicBezTo>
                  <a:cubicBezTo>
                    <a:pt x="17" y="15"/>
                    <a:pt x="17" y="14"/>
                    <a:pt x="16" y="13"/>
                  </a:cubicBezTo>
                  <a:cubicBezTo>
                    <a:pt x="15" y="13"/>
                    <a:pt x="14" y="13"/>
                    <a:pt x="13" y="14"/>
                  </a:cubicBezTo>
                  <a:cubicBezTo>
                    <a:pt x="12" y="15"/>
                    <a:pt x="11" y="17"/>
                    <a:pt x="11" y="18"/>
                  </a:cubicBezTo>
                  <a:cubicBezTo>
                    <a:pt x="11" y="19"/>
                    <a:pt x="10" y="22"/>
                    <a:pt x="11" y="23"/>
                  </a:cubicBezTo>
                  <a:cubicBezTo>
                    <a:pt x="11" y="25"/>
                    <a:pt x="12" y="27"/>
                    <a:pt x="13" y="28"/>
                  </a:cubicBezTo>
                  <a:cubicBezTo>
                    <a:pt x="13" y="29"/>
                    <a:pt x="13" y="28"/>
                    <a:pt x="14" y="28"/>
                  </a:cubicBezTo>
                  <a:cubicBezTo>
                    <a:pt x="15" y="29"/>
                    <a:pt x="15" y="30"/>
                    <a:pt x="15" y="31"/>
                  </a:cubicBezTo>
                  <a:cubicBezTo>
                    <a:pt x="15" y="32"/>
                    <a:pt x="16" y="33"/>
                    <a:pt x="17" y="33"/>
                  </a:cubicBezTo>
                  <a:cubicBezTo>
                    <a:pt x="18" y="33"/>
                    <a:pt x="19" y="34"/>
                    <a:pt x="19" y="33"/>
                  </a:cubicBezTo>
                  <a:cubicBezTo>
                    <a:pt x="20" y="33"/>
                    <a:pt x="20" y="31"/>
                    <a:pt x="20" y="30"/>
                  </a:cubicBezTo>
                  <a:cubicBezTo>
                    <a:pt x="21" y="29"/>
                    <a:pt x="22" y="29"/>
                    <a:pt x="22" y="28"/>
                  </a:cubicBezTo>
                  <a:cubicBezTo>
                    <a:pt x="23" y="27"/>
                    <a:pt x="24" y="26"/>
                    <a:pt x="23" y="27"/>
                  </a:cubicBezTo>
                  <a:cubicBezTo>
                    <a:pt x="23" y="28"/>
                    <a:pt x="23" y="28"/>
                    <a:pt x="24" y="29"/>
                  </a:cubicBezTo>
                  <a:cubicBezTo>
                    <a:pt x="26" y="29"/>
                    <a:pt x="27" y="29"/>
                    <a:pt x="27" y="28"/>
                  </a:cubicBezTo>
                  <a:cubicBezTo>
                    <a:pt x="27" y="27"/>
                    <a:pt x="27" y="27"/>
                    <a:pt x="28" y="27"/>
                  </a:cubicBezTo>
                  <a:cubicBezTo>
                    <a:pt x="29" y="26"/>
                    <a:pt x="31" y="26"/>
                    <a:pt x="31" y="27"/>
                  </a:cubicBezTo>
                  <a:cubicBezTo>
                    <a:pt x="32" y="27"/>
                    <a:pt x="34" y="27"/>
                    <a:pt x="33" y="26"/>
                  </a:cubicBezTo>
                  <a:cubicBezTo>
                    <a:pt x="32" y="26"/>
                    <a:pt x="32" y="25"/>
                    <a:pt x="33" y="25"/>
                  </a:cubicBezTo>
                  <a:cubicBezTo>
                    <a:pt x="33" y="25"/>
                    <a:pt x="34" y="25"/>
                    <a:pt x="35" y="25"/>
                  </a:cubicBezTo>
                  <a:cubicBezTo>
                    <a:pt x="35" y="24"/>
                    <a:pt x="36" y="25"/>
                    <a:pt x="37" y="25"/>
                  </a:cubicBezTo>
                  <a:cubicBezTo>
                    <a:pt x="37" y="26"/>
                    <a:pt x="38" y="26"/>
                    <a:pt x="37" y="27"/>
                  </a:cubicBezTo>
                  <a:cubicBezTo>
                    <a:pt x="37" y="28"/>
                    <a:pt x="37" y="29"/>
                    <a:pt x="37" y="30"/>
                  </a:cubicBezTo>
                  <a:cubicBezTo>
                    <a:pt x="36" y="30"/>
                    <a:pt x="36" y="29"/>
                    <a:pt x="35" y="28"/>
                  </a:cubicBezTo>
                  <a:cubicBezTo>
                    <a:pt x="35" y="28"/>
                    <a:pt x="34" y="28"/>
                    <a:pt x="33" y="28"/>
                  </a:cubicBezTo>
                  <a:cubicBezTo>
                    <a:pt x="32" y="29"/>
                    <a:pt x="31" y="31"/>
                    <a:pt x="31" y="32"/>
                  </a:cubicBezTo>
                  <a:cubicBezTo>
                    <a:pt x="30" y="33"/>
                    <a:pt x="29" y="35"/>
                    <a:pt x="28" y="35"/>
                  </a:cubicBezTo>
                  <a:cubicBezTo>
                    <a:pt x="26" y="35"/>
                    <a:pt x="26" y="35"/>
                    <a:pt x="25" y="36"/>
                  </a:cubicBezTo>
                  <a:cubicBezTo>
                    <a:pt x="25" y="37"/>
                    <a:pt x="25" y="37"/>
                    <a:pt x="24" y="38"/>
                  </a:cubicBezTo>
                  <a:cubicBezTo>
                    <a:pt x="23" y="39"/>
                    <a:pt x="22" y="39"/>
                    <a:pt x="22" y="38"/>
                  </a:cubicBezTo>
                  <a:cubicBezTo>
                    <a:pt x="21" y="38"/>
                    <a:pt x="21" y="37"/>
                    <a:pt x="21" y="37"/>
                  </a:cubicBezTo>
                  <a:cubicBezTo>
                    <a:pt x="21" y="38"/>
                    <a:pt x="20" y="39"/>
                    <a:pt x="21" y="39"/>
                  </a:cubicBezTo>
                  <a:cubicBezTo>
                    <a:pt x="22" y="39"/>
                    <a:pt x="22" y="39"/>
                    <a:pt x="22" y="40"/>
                  </a:cubicBezTo>
                  <a:cubicBezTo>
                    <a:pt x="22" y="41"/>
                    <a:pt x="23" y="41"/>
                    <a:pt x="23" y="41"/>
                  </a:cubicBezTo>
                  <a:cubicBezTo>
                    <a:pt x="24" y="42"/>
                    <a:pt x="25" y="42"/>
                    <a:pt x="25" y="43"/>
                  </a:cubicBezTo>
                  <a:cubicBezTo>
                    <a:pt x="25" y="44"/>
                    <a:pt x="26" y="44"/>
                    <a:pt x="26" y="46"/>
                  </a:cubicBezTo>
                  <a:cubicBezTo>
                    <a:pt x="26" y="47"/>
                    <a:pt x="26" y="47"/>
                    <a:pt x="27" y="48"/>
                  </a:cubicBezTo>
                  <a:cubicBezTo>
                    <a:pt x="28" y="48"/>
                    <a:pt x="28" y="48"/>
                    <a:pt x="28" y="49"/>
                  </a:cubicBezTo>
                  <a:cubicBezTo>
                    <a:pt x="28" y="51"/>
                    <a:pt x="28" y="51"/>
                    <a:pt x="29" y="51"/>
                  </a:cubicBezTo>
                  <a:cubicBezTo>
                    <a:pt x="29" y="52"/>
                    <a:pt x="30" y="52"/>
                    <a:pt x="29" y="52"/>
                  </a:cubicBezTo>
                  <a:cubicBezTo>
                    <a:pt x="28" y="53"/>
                    <a:pt x="28" y="53"/>
                    <a:pt x="28" y="54"/>
                  </a:cubicBezTo>
                  <a:cubicBezTo>
                    <a:pt x="29" y="54"/>
                    <a:pt x="29" y="54"/>
                    <a:pt x="29" y="55"/>
                  </a:cubicBezTo>
                  <a:cubicBezTo>
                    <a:pt x="29" y="55"/>
                    <a:pt x="28" y="54"/>
                    <a:pt x="28" y="54"/>
                  </a:cubicBezTo>
                  <a:cubicBezTo>
                    <a:pt x="27" y="55"/>
                    <a:pt x="28" y="55"/>
                    <a:pt x="28" y="56"/>
                  </a:cubicBezTo>
                  <a:cubicBezTo>
                    <a:pt x="27" y="56"/>
                    <a:pt x="27" y="57"/>
                    <a:pt x="28" y="57"/>
                  </a:cubicBezTo>
                  <a:cubicBezTo>
                    <a:pt x="29" y="58"/>
                    <a:pt x="29" y="59"/>
                    <a:pt x="30" y="59"/>
                  </a:cubicBezTo>
                  <a:cubicBezTo>
                    <a:pt x="30" y="59"/>
                    <a:pt x="31" y="59"/>
                    <a:pt x="30" y="60"/>
                  </a:cubicBezTo>
                  <a:cubicBezTo>
                    <a:pt x="30" y="60"/>
                    <a:pt x="30" y="60"/>
                    <a:pt x="30" y="60"/>
                  </a:cubicBezTo>
                  <a:cubicBezTo>
                    <a:pt x="30" y="60"/>
                    <a:pt x="30" y="60"/>
                    <a:pt x="31" y="61"/>
                  </a:cubicBezTo>
                  <a:cubicBezTo>
                    <a:pt x="31" y="62"/>
                    <a:pt x="31" y="62"/>
                    <a:pt x="32" y="61"/>
                  </a:cubicBezTo>
                  <a:cubicBezTo>
                    <a:pt x="32" y="60"/>
                    <a:pt x="33" y="61"/>
                    <a:pt x="33" y="62"/>
                  </a:cubicBezTo>
                  <a:cubicBezTo>
                    <a:pt x="33" y="63"/>
                    <a:pt x="32" y="64"/>
                    <a:pt x="32" y="65"/>
                  </a:cubicBezTo>
                  <a:cubicBezTo>
                    <a:pt x="32" y="65"/>
                    <a:pt x="32" y="64"/>
                    <a:pt x="31" y="64"/>
                  </a:cubicBezTo>
                  <a:cubicBezTo>
                    <a:pt x="31" y="64"/>
                    <a:pt x="31" y="64"/>
                    <a:pt x="31" y="65"/>
                  </a:cubicBezTo>
                  <a:cubicBezTo>
                    <a:pt x="31" y="66"/>
                    <a:pt x="31" y="66"/>
                    <a:pt x="30" y="65"/>
                  </a:cubicBezTo>
                  <a:cubicBezTo>
                    <a:pt x="30" y="64"/>
                    <a:pt x="30" y="64"/>
                    <a:pt x="30" y="65"/>
                  </a:cubicBezTo>
                  <a:cubicBezTo>
                    <a:pt x="29" y="65"/>
                    <a:pt x="29" y="65"/>
                    <a:pt x="28" y="65"/>
                  </a:cubicBezTo>
                  <a:cubicBezTo>
                    <a:pt x="27" y="65"/>
                    <a:pt x="26" y="65"/>
                    <a:pt x="26" y="66"/>
                  </a:cubicBezTo>
                  <a:cubicBezTo>
                    <a:pt x="25" y="66"/>
                    <a:pt x="25" y="67"/>
                    <a:pt x="26" y="68"/>
                  </a:cubicBezTo>
                  <a:cubicBezTo>
                    <a:pt x="26" y="69"/>
                    <a:pt x="26" y="69"/>
                    <a:pt x="25" y="69"/>
                  </a:cubicBezTo>
                  <a:cubicBezTo>
                    <a:pt x="24" y="69"/>
                    <a:pt x="24" y="69"/>
                    <a:pt x="23" y="69"/>
                  </a:cubicBezTo>
                  <a:cubicBezTo>
                    <a:pt x="23" y="69"/>
                    <a:pt x="23" y="69"/>
                    <a:pt x="22" y="68"/>
                  </a:cubicBezTo>
                  <a:cubicBezTo>
                    <a:pt x="22" y="67"/>
                    <a:pt x="21" y="67"/>
                    <a:pt x="21" y="66"/>
                  </a:cubicBezTo>
                  <a:cubicBezTo>
                    <a:pt x="22" y="65"/>
                    <a:pt x="22" y="64"/>
                    <a:pt x="22" y="63"/>
                  </a:cubicBezTo>
                  <a:cubicBezTo>
                    <a:pt x="22" y="62"/>
                    <a:pt x="23" y="62"/>
                    <a:pt x="23" y="61"/>
                  </a:cubicBezTo>
                  <a:cubicBezTo>
                    <a:pt x="22" y="61"/>
                    <a:pt x="21" y="60"/>
                    <a:pt x="21" y="60"/>
                  </a:cubicBezTo>
                  <a:cubicBezTo>
                    <a:pt x="20" y="59"/>
                    <a:pt x="19" y="58"/>
                    <a:pt x="18" y="57"/>
                  </a:cubicBezTo>
                  <a:cubicBezTo>
                    <a:pt x="17" y="56"/>
                    <a:pt x="17" y="56"/>
                    <a:pt x="17" y="55"/>
                  </a:cubicBezTo>
                  <a:cubicBezTo>
                    <a:pt x="17" y="54"/>
                    <a:pt x="17" y="53"/>
                    <a:pt x="18" y="52"/>
                  </a:cubicBezTo>
                  <a:cubicBezTo>
                    <a:pt x="18" y="51"/>
                    <a:pt x="18" y="50"/>
                    <a:pt x="18" y="50"/>
                  </a:cubicBezTo>
                  <a:cubicBezTo>
                    <a:pt x="18" y="49"/>
                    <a:pt x="18" y="48"/>
                    <a:pt x="18" y="48"/>
                  </a:cubicBezTo>
                  <a:cubicBezTo>
                    <a:pt x="18" y="47"/>
                    <a:pt x="19" y="47"/>
                    <a:pt x="18" y="47"/>
                  </a:cubicBezTo>
                  <a:cubicBezTo>
                    <a:pt x="17" y="46"/>
                    <a:pt x="15" y="46"/>
                    <a:pt x="15" y="47"/>
                  </a:cubicBezTo>
                  <a:cubicBezTo>
                    <a:pt x="14" y="47"/>
                    <a:pt x="13" y="48"/>
                    <a:pt x="12" y="49"/>
                  </a:cubicBezTo>
                  <a:cubicBezTo>
                    <a:pt x="12" y="49"/>
                    <a:pt x="12" y="50"/>
                    <a:pt x="12" y="51"/>
                  </a:cubicBezTo>
                  <a:cubicBezTo>
                    <a:pt x="13" y="52"/>
                    <a:pt x="13" y="52"/>
                    <a:pt x="13" y="53"/>
                  </a:cubicBezTo>
                  <a:cubicBezTo>
                    <a:pt x="13" y="54"/>
                    <a:pt x="13" y="56"/>
                    <a:pt x="14" y="57"/>
                  </a:cubicBezTo>
                  <a:cubicBezTo>
                    <a:pt x="14" y="58"/>
                    <a:pt x="13" y="58"/>
                    <a:pt x="13" y="59"/>
                  </a:cubicBezTo>
                  <a:cubicBezTo>
                    <a:pt x="12" y="61"/>
                    <a:pt x="13" y="63"/>
                    <a:pt x="13" y="64"/>
                  </a:cubicBezTo>
                  <a:cubicBezTo>
                    <a:pt x="13" y="65"/>
                    <a:pt x="13" y="66"/>
                    <a:pt x="13" y="67"/>
                  </a:cubicBezTo>
                  <a:cubicBezTo>
                    <a:pt x="12" y="68"/>
                    <a:pt x="12" y="68"/>
                    <a:pt x="12" y="70"/>
                  </a:cubicBezTo>
                  <a:cubicBezTo>
                    <a:pt x="12" y="71"/>
                    <a:pt x="11" y="72"/>
                    <a:pt x="12" y="73"/>
                  </a:cubicBezTo>
                  <a:cubicBezTo>
                    <a:pt x="12" y="74"/>
                    <a:pt x="12" y="74"/>
                    <a:pt x="12" y="75"/>
                  </a:cubicBezTo>
                  <a:cubicBezTo>
                    <a:pt x="12" y="76"/>
                    <a:pt x="12" y="76"/>
                    <a:pt x="12" y="76"/>
                  </a:cubicBezTo>
                  <a:cubicBezTo>
                    <a:pt x="11" y="76"/>
                    <a:pt x="11" y="76"/>
                    <a:pt x="10" y="76"/>
                  </a:cubicBezTo>
                  <a:cubicBezTo>
                    <a:pt x="9" y="77"/>
                    <a:pt x="8" y="77"/>
                    <a:pt x="7" y="77"/>
                  </a:cubicBezTo>
                  <a:cubicBezTo>
                    <a:pt x="6" y="78"/>
                    <a:pt x="6" y="77"/>
                    <a:pt x="6" y="76"/>
                  </a:cubicBezTo>
                  <a:cubicBezTo>
                    <a:pt x="5" y="76"/>
                    <a:pt x="5" y="76"/>
                    <a:pt x="5" y="75"/>
                  </a:cubicBezTo>
                  <a:cubicBezTo>
                    <a:pt x="4" y="74"/>
                    <a:pt x="4" y="72"/>
                    <a:pt x="5" y="72"/>
                  </a:cubicBezTo>
                  <a:cubicBezTo>
                    <a:pt x="5" y="71"/>
                    <a:pt x="5" y="70"/>
                    <a:pt x="6" y="69"/>
                  </a:cubicBezTo>
                  <a:cubicBezTo>
                    <a:pt x="6" y="67"/>
                    <a:pt x="6" y="66"/>
                    <a:pt x="6" y="65"/>
                  </a:cubicBezTo>
                  <a:cubicBezTo>
                    <a:pt x="7" y="63"/>
                    <a:pt x="7" y="62"/>
                    <a:pt x="7" y="60"/>
                  </a:cubicBezTo>
                  <a:cubicBezTo>
                    <a:pt x="6" y="59"/>
                    <a:pt x="6" y="58"/>
                    <a:pt x="6" y="57"/>
                  </a:cubicBezTo>
                  <a:cubicBezTo>
                    <a:pt x="5" y="56"/>
                    <a:pt x="6" y="57"/>
                    <a:pt x="6" y="56"/>
                  </a:cubicBezTo>
                  <a:cubicBezTo>
                    <a:pt x="6" y="54"/>
                    <a:pt x="5" y="54"/>
                    <a:pt x="4" y="54"/>
                  </a:cubicBezTo>
                  <a:cubicBezTo>
                    <a:pt x="4" y="54"/>
                    <a:pt x="4" y="54"/>
                    <a:pt x="3" y="55"/>
                  </a:cubicBezTo>
                  <a:cubicBezTo>
                    <a:pt x="2" y="55"/>
                    <a:pt x="1" y="57"/>
                    <a:pt x="1" y="56"/>
                  </a:cubicBezTo>
                  <a:cubicBezTo>
                    <a:pt x="1" y="54"/>
                    <a:pt x="1" y="52"/>
                    <a:pt x="1" y="51"/>
                  </a:cubicBezTo>
                  <a:cubicBezTo>
                    <a:pt x="0" y="49"/>
                    <a:pt x="2" y="49"/>
                    <a:pt x="1" y="48"/>
                  </a:cubicBezTo>
                  <a:cubicBezTo>
                    <a:pt x="0" y="48"/>
                    <a:pt x="0" y="47"/>
                    <a:pt x="1" y="46"/>
                  </a:cubicBezTo>
                  <a:cubicBezTo>
                    <a:pt x="1" y="45"/>
                    <a:pt x="2" y="46"/>
                    <a:pt x="2" y="45"/>
                  </a:cubicBezTo>
                  <a:cubicBezTo>
                    <a:pt x="3" y="45"/>
                    <a:pt x="3" y="45"/>
                    <a:pt x="3" y="44"/>
                  </a:cubicBezTo>
                  <a:cubicBezTo>
                    <a:pt x="3" y="43"/>
                    <a:pt x="3" y="41"/>
                    <a:pt x="4" y="41"/>
                  </a:cubicBezTo>
                  <a:cubicBezTo>
                    <a:pt x="4" y="40"/>
                    <a:pt x="4" y="40"/>
                    <a:pt x="5" y="39"/>
                  </a:cubicBezTo>
                  <a:cubicBezTo>
                    <a:pt x="5" y="37"/>
                    <a:pt x="5" y="38"/>
                    <a:pt x="5" y="36"/>
                  </a:cubicBezTo>
                  <a:cubicBezTo>
                    <a:pt x="5" y="34"/>
                    <a:pt x="5" y="34"/>
                    <a:pt x="5" y="33"/>
                  </a:cubicBezTo>
                  <a:cubicBezTo>
                    <a:pt x="5" y="32"/>
                    <a:pt x="5" y="31"/>
                    <a:pt x="5" y="31"/>
                  </a:cubicBezTo>
                  <a:cubicBezTo>
                    <a:pt x="6" y="30"/>
                    <a:pt x="6" y="30"/>
                    <a:pt x="7" y="28"/>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21" name="Freeform 1103">
              <a:extLst>
                <a:ext uri="{FF2B5EF4-FFF2-40B4-BE49-F238E27FC236}">
                  <a16:creationId xmlns:a16="http://schemas.microsoft.com/office/drawing/2014/main" id="{2DD15B84-C488-4CA3-A6FF-5C111D74EE1F}"/>
                </a:ext>
              </a:extLst>
            </p:cNvPr>
            <p:cNvSpPr>
              <a:spLocks/>
            </p:cNvSpPr>
            <p:nvPr/>
          </p:nvSpPr>
          <p:spPr bwMode="gray">
            <a:xfrm>
              <a:off x="10299713" y="4204316"/>
              <a:ext cx="4059" cy="8118"/>
            </a:xfrm>
            <a:custGeom>
              <a:avLst/>
              <a:gdLst>
                <a:gd name="T0" fmla="*/ 0 w 2"/>
                <a:gd name="T1" fmla="*/ 2 h 3"/>
                <a:gd name="T2" fmla="*/ 1 w 2"/>
                <a:gd name="T3" fmla="*/ 3 h 3"/>
                <a:gd name="T4" fmla="*/ 2 w 2"/>
                <a:gd name="T5" fmla="*/ 2 h 3"/>
                <a:gd name="T6" fmla="*/ 2 w 2"/>
                <a:gd name="T7" fmla="*/ 1 h 3"/>
                <a:gd name="T8" fmla="*/ 1 w 2"/>
                <a:gd name="T9" fmla="*/ 1 h 3"/>
                <a:gd name="T10" fmla="*/ 0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0" y="2"/>
                  </a:moveTo>
                  <a:cubicBezTo>
                    <a:pt x="0" y="2"/>
                    <a:pt x="0" y="3"/>
                    <a:pt x="1" y="3"/>
                  </a:cubicBezTo>
                  <a:cubicBezTo>
                    <a:pt x="2" y="3"/>
                    <a:pt x="1" y="2"/>
                    <a:pt x="2" y="2"/>
                  </a:cubicBezTo>
                  <a:cubicBezTo>
                    <a:pt x="2" y="2"/>
                    <a:pt x="2" y="1"/>
                    <a:pt x="2" y="1"/>
                  </a:cubicBezTo>
                  <a:cubicBezTo>
                    <a:pt x="2" y="0"/>
                    <a:pt x="2" y="0"/>
                    <a:pt x="1" y="1"/>
                  </a:cubicBezTo>
                  <a:cubicBezTo>
                    <a:pt x="1" y="2"/>
                    <a:pt x="1" y="2"/>
                    <a:pt x="0"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22" name="Freeform 1104">
              <a:extLst>
                <a:ext uri="{FF2B5EF4-FFF2-40B4-BE49-F238E27FC236}">
                  <a16:creationId xmlns:a16="http://schemas.microsoft.com/office/drawing/2014/main" id="{BB74E0F9-74EB-4643-859F-BC4F8F5EF934}"/>
                </a:ext>
              </a:extLst>
            </p:cNvPr>
            <p:cNvSpPr>
              <a:spLocks/>
            </p:cNvSpPr>
            <p:nvPr/>
          </p:nvSpPr>
          <p:spPr bwMode="gray">
            <a:xfrm>
              <a:off x="10309185" y="4201610"/>
              <a:ext cx="5412" cy="5412"/>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0" y="1"/>
                    <a:pt x="0" y="2"/>
                    <a:pt x="1" y="2"/>
                  </a:cubicBezTo>
                  <a:cubicBezTo>
                    <a:pt x="2" y="2"/>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23" name="Freeform 1105">
              <a:extLst>
                <a:ext uri="{FF2B5EF4-FFF2-40B4-BE49-F238E27FC236}">
                  <a16:creationId xmlns:a16="http://schemas.microsoft.com/office/drawing/2014/main" id="{990102DF-7D98-42BF-9921-6B5878D97D27}"/>
                </a:ext>
              </a:extLst>
            </p:cNvPr>
            <p:cNvSpPr>
              <a:spLocks/>
            </p:cNvSpPr>
            <p:nvPr/>
          </p:nvSpPr>
          <p:spPr bwMode="gray">
            <a:xfrm>
              <a:off x="10320008" y="4230023"/>
              <a:ext cx="17589" cy="16236"/>
            </a:xfrm>
            <a:custGeom>
              <a:avLst/>
              <a:gdLst>
                <a:gd name="T0" fmla="*/ 3 w 7"/>
                <a:gd name="T1" fmla="*/ 2 h 6"/>
                <a:gd name="T2" fmla="*/ 3 w 7"/>
                <a:gd name="T3" fmla="*/ 0 h 6"/>
                <a:gd name="T4" fmla="*/ 1 w 7"/>
                <a:gd name="T5" fmla="*/ 0 h 6"/>
                <a:gd name="T6" fmla="*/ 0 w 7"/>
                <a:gd name="T7" fmla="*/ 3 h 6"/>
                <a:gd name="T8" fmla="*/ 1 w 7"/>
                <a:gd name="T9" fmla="*/ 4 h 6"/>
                <a:gd name="T10" fmla="*/ 3 w 7"/>
                <a:gd name="T11" fmla="*/ 2 h 6"/>
                <a:gd name="T12" fmla="*/ 4 w 7"/>
                <a:gd name="T13" fmla="*/ 5 h 6"/>
                <a:gd name="T14" fmla="*/ 4 w 7"/>
                <a:gd name="T15" fmla="*/ 3 h 6"/>
                <a:gd name="T16" fmla="*/ 6 w 7"/>
                <a:gd name="T17" fmla="*/ 3 h 6"/>
                <a:gd name="T18" fmla="*/ 5 w 7"/>
                <a:gd name="T19" fmla="*/ 0 h 6"/>
                <a:gd name="T20" fmla="*/ 4 w 7"/>
                <a:gd name="T21" fmla="*/ 2 h 6"/>
                <a:gd name="T22" fmla="*/ 3 w 7"/>
                <a:gd name="T2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6">
                  <a:moveTo>
                    <a:pt x="3" y="2"/>
                  </a:moveTo>
                  <a:cubicBezTo>
                    <a:pt x="4" y="1"/>
                    <a:pt x="4" y="0"/>
                    <a:pt x="3" y="0"/>
                  </a:cubicBezTo>
                  <a:cubicBezTo>
                    <a:pt x="3" y="0"/>
                    <a:pt x="2" y="0"/>
                    <a:pt x="1" y="0"/>
                  </a:cubicBezTo>
                  <a:cubicBezTo>
                    <a:pt x="1" y="1"/>
                    <a:pt x="1" y="2"/>
                    <a:pt x="0" y="3"/>
                  </a:cubicBezTo>
                  <a:cubicBezTo>
                    <a:pt x="0" y="4"/>
                    <a:pt x="1" y="4"/>
                    <a:pt x="1" y="4"/>
                  </a:cubicBezTo>
                  <a:cubicBezTo>
                    <a:pt x="2" y="4"/>
                    <a:pt x="3" y="2"/>
                    <a:pt x="3" y="2"/>
                  </a:cubicBezTo>
                  <a:cubicBezTo>
                    <a:pt x="3" y="3"/>
                    <a:pt x="3" y="6"/>
                    <a:pt x="4" y="5"/>
                  </a:cubicBezTo>
                  <a:cubicBezTo>
                    <a:pt x="4" y="5"/>
                    <a:pt x="3" y="3"/>
                    <a:pt x="4" y="3"/>
                  </a:cubicBezTo>
                  <a:cubicBezTo>
                    <a:pt x="5" y="4"/>
                    <a:pt x="6" y="4"/>
                    <a:pt x="6" y="3"/>
                  </a:cubicBezTo>
                  <a:cubicBezTo>
                    <a:pt x="7" y="2"/>
                    <a:pt x="6" y="0"/>
                    <a:pt x="5" y="0"/>
                  </a:cubicBezTo>
                  <a:cubicBezTo>
                    <a:pt x="5" y="1"/>
                    <a:pt x="5" y="2"/>
                    <a:pt x="4" y="2"/>
                  </a:cubicBezTo>
                  <a:cubicBezTo>
                    <a:pt x="4" y="3"/>
                    <a:pt x="3" y="3"/>
                    <a:pt x="3"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24" name="Freeform 1106">
              <a:extLst>
                <a:ext uri="{FF2B5EF4-FFF2-40B4-BE49-F238E27FC236}">
                  <a16:creationId xmlns:a16="http://schemas.microsoft.com/office/drawing/2014/main" id="{46001665-AC15-4AE2-A2CD-EEFB03A2DCF0}"/>
                </a:ext>
              </a:extLst>
            </p:cNvPr>
            <p:cNvSpPr>
              <a:spLocks/>
            </p:cNvSpPr>
            <p:nvPr/>
          </p:nvSpPr>
          <p:spPr bwMode="gray">
            <a:xfrm>
              <a:off x="10330832" y="4243553"/>
              <a:ext cx="2706" cy="541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0"/>
                    <a:pt x="0" y="2"/>
                    <a:pt x="0"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25" name="Freeform 1107">
              <a:extLst>
                <a:ext uri="{FF2B5EF4-FFF2-40B4-BE49-F238E27FC236}">
                  <a16:creationId xmlns:a16="http://schemas.microsoft.com/office/drawing/2014/main" id="{E08F2818-80BA-49C1-B528-03F94A2030B8}"/>
                </a:ext>
              </a:extLst>
            </p:cNvPr>
            <p:cNvSpPr>
              <a:spLocks/>
            </p:cNvSpPr>
            <p:nvPr/>
          </p:nvSpPr>
          <p:spPr bwMode="gray">
            <a:xfrm>
              <a:off x="10268595" y="4351791"/>
              <a:ext cx="2706" cy="21648"/>
            </a:xfrm>
            <a:custGeom>
              <a:avLst/>
              <a:gdLst>
                <a:gd name="T0" fmla="*/ 1 w 1"/>
                <a:gd name="T1" fmla="*/ 4 h 8"/>
                <a:gd name="T2" fmla="*/ 1 w 1"/>
                <a:gd name="T3" fmla="*/ 1 h 8"/>
                <a:gd name="T4" fmla="*/ 0 w 1"/>
                <a:gd name="T5" fmla="*/ 4 h 8"/>
                <a:gd name="T6" fmla="*/ 0 w 1"/>
                <a:gd name="T7" fmla="*/ 7 h 8"/>
                <a:gd name="T8" fmla="*/ 1 w 1"/>
                <a:gd name="T9" fmla="*/ 4 h 8"/>
              </a:gdLst>
              <a:ahLst/>
              <a:cxnLst>
                <a:cxn ang="0">
                  <a:pos x="T0" y="T1"/>
                </a:cxn>
                <a:cxn ang="0">
                  <a:pos x="T2" y="T3"/>
                </a:cxn>
                <a:cxn ang="0">
                  <a:pos x="T4" y="T5"/>
                </a:cxn>
                <a:cxn ang="0">
                  <a:pos x="T6" y="T7"/>
                </a:cxn>
                <a:cxn ang="0">
                  <a:pos x="T8" y="T9"/>
                </a:cxn>
              </a:cxnLst>
              <a:rect l="0" t="0" r="r" b="b"/>
              <a:pathLst>
                <a:path w="1" h="8">
                  <a:moveTo>
                    <a:pt x="1" y="4"/>
                  </a:moveTo>
                  <a:cubicBezTo>
                    <a:pt x="1" y="2"/>
                    <a:pt x="1" y="1"/>
                    <a:pt x="1" y="1"/>
                  </a:cubicBezTo>
                  <a:cubicBezTo>
                    <a:pt x="1" y="0"/>
                    <a:pt x="0" y="2"/>
                    <a:pt x="0" y="4"/>
                  </a:cubicBezTo>
                  <a:cubicBezTo>
                    <a:pt x="0" y="5"/>
                    <a:pt x="0" y="7"/>
                    <a:pt x="0" y="7"/>
                  </a:cubicBezTo>
                  <a:cubicBezTo>
                    <a:pt x="1" y="8"/>
                    <a:pt x="1" y="5"/>
                    <a:pt x="1"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26" name="Freeform 1108">
              <a:extLst>
                <a:ext uri="{FF2B5EF4-FFF2-40B4-BE49-F238E27FC236}">
                  <a16:creationId xmlns:a16="http://schemas.microsoft.com/office/drawing/2014/main" id="{9FD09748-7D27-45FB-A706-C9467D59BDE4}"/>
                </a:ext>
              </a:extLst>
            </p:cNvPr>
            <p:cNvSpPr>
              <a:spLocks/>
            </p:cNvSpPr>
            <p:nvPr/>
          </p:nvSpPr>
          <p:spPr bwMode="gray">
            <a:xfrm>
              <a:off x="10297007" y="4334202"/>
              <a:ext cx="6765" cy="13530"/>
            </a:xfrm>
            <a:custGeom>
              <a:avLst/>
              <a:gdLst>
                <a:gd name="T0" fmla="*/ 2 w 3"/>
                <a:gd name="T1" fmla="*/ 0 h 5"/>
                <a:gd name="T2" fmla="*/ 0 w 3"/>
                <a:gd name="T3" fmla="*/ 2 h 5"/>
                <a:gd name="T4" fmla="*/ 2 w 3"/>
                <a:gd name="T5" fmla="*/ 4 h 5"/>
                <a:gd name="T6" fmla="*/ 2 w 3"/>
                <a:gd name="T7" fmla="*/ 0 h 5"/>
              </a:gdLst>
              <a:ahLst/>
              <a:cxnLst>
                <a:cxn ang="0">
                  <a:pos x="T0" y="T1"/>
                </a:cxn>
                <a:cxn ang="0">
                  <a:pos x="T2" y="T3"/>
                </a:cxn>
                <a:cxn ang="0">
                  <a:pos x="T4" y="T5"/>
                </a:cxn>
                <a:cxn ang="0">
                  <a:pos x="T6" y="T7"/>
                </a:cxn>
              </a:cxnLst>
              <a:rect l="0" t="0" r="r" b="b"/>
              <a:pathLst>
                <a:path w="3" h="5">
                  <a:moveTo>
                    <a:pt x="2" y="0"/>
                  </a:moveTo>
                  <a:cubicBezTo>
                    <a:pt x="1" y="1"/>
                    <a:pt x="0" y="1"/>
                    <a:pt x="0" y="2"/>
                  </a:cubicBezTo>
                  <a:cubicBezTo>
                    <a:pt x="1" y="4"/>
                    <a:pt x="1" y="5"/>
                    <a:pt x="2" y="4"/>
                  </a:cubicBezTo>
                  <a:cubicBezTo>
                    <a:pt x="2" y="4"/>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27" name="Freeform 1109">
              <a:extLst>
                <a:ext uri="{FF2B5EF4-FFF2-40B4-BE49-F238E27FC236}">
                  <a16:creationId xmlns:a16="http://schemas.microsoft.com/office/drawing/2014/main" id="{D1F36581-C061-451E-B3C2-EC6ACD38A4D0}"/>
                </a:ext>
              </a:extLst>
            </p:cNvPr>
            <p:cNvSpPr>
              <a:spLocks/>
            </p:cNvSpPr>
            <p:nvPr/>
          </p:nvSpPr>
          <p:spPr bwMode="gray">
            <a:xfrm>
              <a:off x="10306479" y="4323378"/>
              <a:ext cx="10824" cy="21648"/>
            </a:xfrm>
            <a:custGeom>
              <a:avLst/>
              <a:gdLst>
                <a:gd name="T0" fmla="*/ 1 w 4"/>
                <a:gd name="T1" fmla="*/ 2 h 8"/>
                <a:gd name="T2" fmla="*/ 1 w 4"/>
                <a:gd name="T3" fmla="*/ 4 h 8"/>
                <a:gd name="T4" fmla="*/ 1 w 4"/>
                <a:gd name="T5" fmla="*/ 6 h 8"/>
                <a:gd name="T6" fmla="*/ 1 w 4"/>
                <a:gd name="T7" fmla="*/ 8 h 8"/>
                <a:gd name="T8" fmla="*/ 2 w 4"/>
                <a:gd name="T9" fmla="*/ 8 h 8"/>
                <a:gd name="T10" fmla="*/ 3 w 4"/>
                <a:gd name="T11" fmla="*/ 7 h 8"/>
                <a:gd name="T12" fmla="*/ 3 w 4"/>
                <a:gd name="T13" fmla="*/ 4 h 8"/>
                <a:gd name="T14" fmla="*/ 4 w 4"/>
                <a:gd name="T15" fmla="*/ 1 h 8"/>
                <a:gd name="T16" fmla="*/ 4 w 4"/>
                <a:gd name="T17" fmla="*/ 0 h 8"/>
                <a:gd name="T18" fmla="*/ 2 w 4"/>
                <a:gd name="T19" fmla="*/ 1 h 8"/>
                <a:gd name="T20" fmla="*/ 1 w 4"/>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8">
                  <a:moveTo>
                    <a:pt x="1" y="2"/>
                  </a:moveTo>
                  <a:cubicBezTo>
                    <a:pt x="1" y="2"/>
                    <a:pt x="1" y="3"/>
                    <a:pt x="1" y="4"/>
                  </a:cubicBezTo>
                  <a:cubicBezTo>
                    <a:pt x="1" y="5"/>
                    <a:pt x="1" y="5"/>
                    <a:pt x="1" y="6"/>
                  </a:cubicBezTo>
                  <a:cubicBezTo>
                    <a:pt x="0" y="7"/>
                    <a:pt x="1" y="8"/>
                    <a:pt x="1" y="8"/>
                  </a:cubicBezTo>
                  <a:cubicBezTo>
                    <a:pt x="2" y="7"/>
                    <a:pt x="2" y="7"/>
                    <a:pt x="2" y="8"/>
                  </a:cubicBezTo>
                  <a:cubicBezTo>
                    <a:pt x="2" y="8"/>
                    <a:pt x="3" y="8"/>
                    <a:pt x="3" y="7"/>
                  </a:cubicBezTo>
                  <a:cubicBezTo>
                    <a:pt x="3" y="6"/>
                    <a:pt x="3" y="5"/>
                    <a:pt x="3" y="4"/>
                  </a:cubicBezTo>
                  <a:cubicBezTo>
                    <a:pt x="4" y="3"/>
                    <a:pt x="4" y="2"/>
                    <a:pt x="4" y="1"/>
                  </a:cubicBezTo>
                  <a:cubicBezTo>
                    <a:pt x="4" y="1"/>
                    <a:pt x="4" y="0"/>
                    <a:pt x="4" y="0"/>
                  </a:cubicBezTo>
                  <a:cubicBezTo>
                    <a:pt x="3" y="0"/>
                    <a:pt x="3" y="0"/>
                    <a:pt x="2" y="1"/>
                  </a:cubicBezTo>
                  <a:cubicBezTo>
                    <a:pt x="1" y="2"/>
                    <a:pt x="2" y="1"/>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28" name="Freeform 1110">
              <a:extLst>
                <a:ext uri="{FF2B5EF4-FFF2-40B4-BE49-F238E27FC236}">
                  <a16:creationId xmlns:a16="http://schemas.microsoft.com/office/drawing/2014/main" id="{9F7C37CA-3596-461C-8119-C16464AA4E6A}"/>
                </a:ext>
              </a:extLst>
            </p:cNvPr>
            <p:cNvSpPr>
              <a:spLocks/>
            </p:cNvSpPr>
            <p:nvPr/>
          </p:nvSpPr>
          <p:spPr bwMode="gray">
            <a:xfrm>
              <a:off x="10314596" y="4316614"/>
              <a:ext cx="13530" cy="37883"/>
            </a:xfrm>
            <a:custGeom>
              <a:avLst/>
              <a:gdLst>
                <a:gd name="T0" fmla="*/ 3 w 5"/>
                <a:gd name="T1" fmla="*/ 1 h 15"/>
                <a:gd name="T2" fmla="*/ 2 w 5"/>
                <a:gd name="T3" fmla="*/ 3 h 15"/>
                <a:gd name="T4" fmla="*/ 2 w 5"/>
                <a:gd name="T5" fmla="*/ 6 h 15"/>
                <a:gd name="T6" fmla="*/ 1 w 5"/>
                <a:gd name="T7" fmla="*/ 9 h 15"/>
                <a:gd name="T8" fmla="*/ 0 w 5"/>
                <a:gd name="T9" fmla="*/ 13 h 15"/>
                <a:gd name="T10" fmla="*/ 1 w 5"/>
                <a:gd name="T11" fmla="*/ 14 h 15"/>
                <a:gd name="T12" fmla="*/ 2 w 5"/>
                <a:gd name="T13" fmla="*/ 12 h 15"/>
                <a:gd name="T14" fmla="*/ 4 w 5"/>
                <a:gd name="T15" fmla="*/ 11 h 15"/>
                <a:gd name="T16" fmla="*/ 3 w 5"/>
                <a:gd name="T17" fmla="*/ 8 h 15"/>
                <a:gd name="T18" fmla="*/ 2 w 5"/>
                <a:gd name="T19" fmla="*/ 8 h 15"/>
                <a:gd name="T20" fmla="*/ 4 w 5"/>
                <a:gd name="T21" fmla="*/ 4 h 15"/>
                <a:gd name="T22" fmla="*/ 5 w 5"/>
                <a:gd name="T23" fmla="*/ 3 h 15"/>
                <a:gd name="T24" fmla="*/ 4 w 5"/>
                <a:gd name="T25" fmla="*/ 1 h 15"/>
                <a:gd name="T26" fmla="*/ 3 w 5"/>
                <a:gd name="T2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5">
                  <a:moveTo>
                    <a:pt x="3" y="1"/>
                  </a:moveTo>
                  <a:cubicBezTo>
                    <a:pt x="2" y="1"/>
                    <a:pt x="2" y="2"/>
                    <a:pt x="2" y="3"/>
                  </a:cubicBezTo>
                  <a:cubicBezTo>
                    <a:pt x="2" y="4"/>
                    <a:pt x="2" y="5"/>
                    <a:pt x="2" y="6"/>
                  </a:cubicBezTo>
                  <a:cubicBezTo>
                    <a:pt x="1" y="7"/>
                    <a:pt x="0" y="8"/>
                    <a:pt x="1" y="9"/>
                  </a:cubicBezTo>
                  <a:cubicBezTo>
                    <a:pt x="1" y="10"/>
                    <a:pt x="0" y="12"/>
                    <a:pt x="0" y="13"/>
                  </a:cubicBezTo>
                  <a:cubicBezTo>
                    <a:pt x="0" y="14"/>
                    <a:pt x="1" y="14"/>
                    <a:pt x="1" y="14"/>
                  </a:cubicBezTo>
                  <a:cubicBezTo>
                    <a:pt x="1" y="15"/>
                    <a:pt x="2" y="13"/>
                    <a:pt x="2" y="12"/>
                  </a:cubicBezTo>
                  <a:cubicBezTo>
                    <a:pt x="3" y="11"/>
                    <a:pt x="3" y="12"/>
                    <a:pt x="4" y="11"/>
                  </a:cubicBezTo>
                  <a:cubicBezTo>
                    <a:pt x="4" y="10"/>
                    <a:pt x="4" y="8"/>
                    <a:pt x="3" y="8"/>
                  </a:cubicBezTo>
                  <a:cubicBezTo>
                    <a:pt x="3" y="9"/>
                    <a:pt x="2" y="9"/>
                    <a:pt x="2" y="8"/>
                  </a:cubicBezTo>
                  <a:cubicBezTo>
                    <a:pt x="3" y="7"/>
                    <a:pt x="3" y="4"/>
                    <a:pt x="4" y="4"/>
                  </a:cubicBezTo>
                  <a:cubicBezTo>
                    <a:pt x="4" y="4"/>
                    <a:pt x="5" y="5"/>
                    <a:pt x="5" y="3"/>
                  </a:cubicBezTo>
                  <a:cubicBezTo>
                    <a:pt x="5" y="2"/>
                    <a:pt x="4" y="2"/>
                    <a:pt x="4" y="1"/>
                  </a:cubicBezTo>
                  <a:cubicBezTo>
                    <a:pt x="4" y="0"/>
                    <a:pt x="4" y="0"/>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29" name="Freeform 1111">
              <a:extLst>
                <a:ext uri="{FF2B5EF4-FFF2-40B4-BE49-F238E27FC236}">
                  <a16:creationId xmlns:a16="http://schemas.microsoft.com/office/drawing/2014/main" id="{C4BA739F-D693-474F-9CDE-11D251081A74}"/>
                </a:ext>
              </a:extLst>
            </p:cNvPr>
            <p:cNvSpPr>
              <a:spLocks/>
            </p:cNvSpPr>
            <p:nvPr/>
          </p:nvSpPr>
          <p:spPr bwMode="gray">
            <a:xfrm>
              <a:off x="10320008" y="4305790"/>
              <a:ext cx="8118" cy="8118"/>
            </a:xfrm>
            <a:custGeom>
              <a:avLst/>
              <a:gdLst>
                <a:gd name="T0" fmla="*/ 2 w 3"/>
                <a:gd name="T1" fmla="*/ 0 h 3"/>
                <a:gd name="T2" fmla="*/ 1 w 3"/>
                <a:gd name="T3" fmla="*/ 2 h 3"/>
                <a:gd name="T4" fmla="*/ 3 w 3"/>
                <a:gd name="T5" fmla="*/ 1 h 3"/>
                <a:gd name="T6" fmla="*/ 2 w 3"/>
                <a:gd name="T7" fmla="*/ 0 h 3"/>
              </a:gdLst>
              <a:ahLst/>
              <a:cxnLst>
                <a:cxn ang="0">
                  <a:pos x="T0" y="T1"/>
                </a:cxn>
                <a:cxn ang="0">
                  <a:pos x="T2" y="T3"/>
                </a:cxn>
                <a:cxn ang="0">
                  <a:pos x="T4" y="T5"/>
                </a:cxn>
                <a:cxn ang="0">
                  <a:pos x="T6" y="T7"/>
                </a:cxn>
              </a:cxnLst>
              <a:rect l="0" t="0" r="r" b="b"/>
              <a:pathLst>
                <a:path w="3" h="3">
                  <a:moveTo>
                    <a:pt x="2" y="0"/>
                  </a:moveTo>
                  <a:cubicBezTo>
                    <a:pt x="1" y="0"/>
                    <a:pt x="0" y="1"/>
                    <a:pt x="1" y="2"/>
                  </a:cubicBezTo>
                  <a:cubicBezTo>
                    <a:pt x="3" y="3"/>
                    <a:pt x="3" y="3"/>
                    <a:pt x="3" y="1"/>
                  </a:cubicBezTo>
                  <a:cubicBezTo>
                    <a:pt x="3" y="0"/>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30" name="Freeform 1112">
              <a:extLst>
                <a:ext uri="{FF2B5EF4-FFF2-40B4-BE49-F238E27FC236}">
                  <a16:creationId xmlns:a16="http://schemas.microsoft.com/office/drawing/2014/main" id="{C1137B84-113F-4755-80DC-2BBED988D41E}"/>
                </a:ext>
              </a:extLst>
            </p:cNvPr>
            <p:cNvSpPr>
              <a:spLocks/>
            </p:cNvSpPr>
            <p:nvPr/>
          </p:nvSpPr>
          <p:spPr bwMode="gray">
            <a:xfrm>
              <a:off x="9999352" y="3665830"/>
              <a:ext cx="48707" cy="52767"/>
            </a:xfrm>
            <a:custGeom>
              <a:avLst/>
              <a:gdLst>
                <a:gd name="T0" fmla="*/ 1 w 19"/>
                <a:gd name="T1" fmla="*/ 10 h 20"/>
                <a:gd name="T2" fmla="*/ 1 w 19"/>
                <a:gd name="T3" fmla="*/ 9 h 20"/>
                <a:gd name="T4" fmla="*/ 3 w 19"/>
                <a:gd name="T5" fmla="*/ 7 h 20"/>
                <a:gd name="T6" fmla="*/ 4 w 19"/>
                <a:gd name="T7" fmla="*/ 5 h 20"/>
                <a:gd name="T8" fmla="*/ 5 w 19"/>
                <a:gd name="T9" fmla="*/ 4 h 20"/>
                <a:gd name="T10" fmla="*/ 4 w 19"/>
                <a:gd name="T11" fmla="*/ 3 h 20"/>
                <a:gd name="T12" fmla="*/ 5 w 19"/>
                <a:gd name="T13" fmla="*/ 3 h 20"/>
                <a:gd name="T14" fmla="*/ 7 w 19"/>
                <a:gd name="T15" fmla="*/ 3 h 20"/>
                <a:gd name="T16" fmla="*/ 7 w 19"/>
                <a:gd name="T17" fmla="*/ 2 h 20"/>
                <a:gd name="T18" fmla="*/ 8 w 19"/>
                <a:gd name="T19" fmla="*/ 2 h 20"/>
                <a:gd name="T20" fmla="*/ 10 w 19"/>
                <a:gd name="T21" fmla="*/ 2 h 20"/>
                <a:gd name="T22" fmla="*/ 10 w 19"/>
                <a:gd name="T23" fmla="*/ 2 h 20"/>
                <a:gd name="T24" fmla="*/ 12 w 19"/>
                <a:gd name="T25" fmla="*/ 1 h 20"/>
                <a:gd name="T26" fmla="*/ 13 w 19"/>
                <a:gd name="T27" fmla="*/ 2 h 20"/>
                <a:gd name="T28" fmla="*/ 14 w 19"/>
                <a:gd name="T29" fmla="*/ 1 h 20"/>
                <a:gd name="T30" fmla="*/ 15 w 19"/>
                <a:gd name="T31" fmla="*/ 2 h 20"/>
                <a:gd name="T32" fmla="*/ 15 w 19"/>
                <a:gd name="T33" fmla="*/ 0 h 20"/>
                <a:gd name="T34" fmla="*/ 16 w 19"/>
                <a:gd name="T35" fmla="*/ 0 h 20"/>
                <a:gd name="T36" fmla="*/ 17 w 19"/>
                <a:gd name="T37" fmla="*/ 1 h 20"/>
                <a:gd name="T38" fmla="*/ 18 w 19"/>
                <a:gd name="T39" fmla="*/ 2 h 20"/>
                <a:gd name="T40" fmla="*/ 18 w 19"/>
                <a:gd name="T41" fmla="*/ 5 h 20"/>
                <a:gd name="T42" fmla="*/ 17 w 19"/>
                <a:gd name="T43" fmla="*/ 5 h 20"/>
                <a:gd name="T44" fmla="*/ 17 w 19"/>
                <a:gd name="T45" fmla="*/ 7 h 20"/>
                <a:gd name="T46" fmla="*/ 16 w 19"/>
                <a:gd name="T47" fmla="*/ 7 h 20"/>
                <a:gd name="T48" fmla="*/ 16 w 19"/>
                <a:gd name="T49" fmla="*/ 9 h 20"/>
                <a:gd name="T50" fmla="*/ 15 w 19"/>
                <a:gd name="T51" fmla="*/ 10 h 20"/>
                <a:gd name="T52" fmla="*/ 16 w 19"/>
                <a:gd name="T53" fmla="*/ 10 h 20"/>
                <a:gd name="T54" fmla="*/ 15 w 19"/>
                <a:gd name="T55" fmla="*/ 12 h 20"/>
                <a:gd name="T56" fmla="*/ 15 w 19"/>
                <a:gd name="T57" fmla="*/ 14 h 20"/>
                <a:gd name="T58" fmla="*/ 14 w 19"/>
                <a:gd name="T59" fmla="*/ 15 h 20"/>
                <a:gd name="T60" fmla="*/ 13 w 19"/>
                <a:gd name="T61" fmla="*/ 17 h 20"/>
                <a:gd name="T62" fmla="*/ 12 w 19"/>
                <a:gd name="T63" fmla="*/ 18 h 20"/>
                <a:gd name="T64" fmla="*/ 11 w 19"/>
                <a:gd name="T65" fmla="*/ 18 h 20"/>
                <a:gd name="T66" fmla="*/ 10 w 19"/>
                <a:gd name="T67" fmla="*/ 19 h 20"/>
                <a:gd name="T68" fmla="*/ 10 w 19"/>
                <a:gd name="T69" fmla="*/ 20 h 20"/>
                <a:gd name="T70" fmla="*/ 8 w 19"/>
                <a:gd name="T71" fmla="*/ 19 h 20"/>
                <a:gd name="T72" fmla="*/ 6 w 19"/>
                <a:gd name="T73" fmla="*/ 19 h 20"/>
                <a:gd name="T74" fmla="*/ 5 w 19"/>
                <a:gd name="T75" fmla="*/ 18 h 20"/>
                <a:gd name="T76" fmla="*/ 4 w 19"/>
                <a:gd name="T77" fmla="*/ 18 h 20"/>
                <a:gd name="T78" fmla="*/ 3 w 19"/>
                <a:gd name="T79" fmla="*/ 17 h 20"/>
                <a:gd name="T80" fmla="*/ 2 w 19"/>
                <a:gd name="T81" fmla="*/ 16 h 20"/>
                <a:gd name="T82" fmla="*/ 1 w 19"/>
                <a:gd name="T83" fmla="*/ 14 h 20"/>
                <a:gd name="T84" fmla="*/ 1 w 19"/>
                <a:gd name="T85" fmla="*/ 13 h 20"/>
                <a:gd name="T86" fmla="*/ 1 w 19"/>
                <a:gd name="T87" fmla="*/ 11 h 20"/>
                <a:gd name="T88" fmla="*/ 1 w 19"/>
                <a:gd name="T89"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20">
                  <a:moveTo>
                    <a:pt x="1" y="10"/>
                  </a:moveTo>
                  <a:cubicBezTo>
                    <a:pt x="0" y="9"/>
                    <a:pt x="0" y="9"/>
                    <a:pt x="1" y="9"/>
                  </a:cubicBezTo>
                  <a:cubicBezTo>
                    <a:pt x="1" y="8"/>
                    <a:pt x="2" y="7"/>
                    <a:pt x="3" y="7"/>
                  </a:cubicBezTo>
                  <a:cubicBezTo>
                    <a:pt x="3" y="6"/>
                    <a:pt x="4" y="5"/>
                    <a:pt x="4" y="5"/>
                  </a:cubicBezTo>
                  <a:cubicBezTo>
                    <a:pt x="5" y="5"/>
                    <a:pt x="5" y="5"/>
                    <a:pt x="5" y="4"/>
                  </a:cubicBezTo>
                  <a:cubicBezTo>
                    <a:pt x="4" y="4"/>
                    <a:pt x="4" y="4"/>
                    <a:pt x="4" y="3"/>
                  </a:cubicBezTo>
                  <a:cubicBezTo>
                    <a:pt x="5" y="2"/>
                    <a:pt x="5" y="2"/>
                    <a:pt x="5" y="3"/>
                  </a:cubicBezTo>
                  <a:cubicBezTo>
                    <a:pt x="6" y="3"/>
                    <a:pt x="6" y="3"/>
                    <a:pt x="7" y="3"/>
                  </a:cubicBezTo>
                  <a:cubicBezTo>
                    <a:pt x="7" y="3"/>
                    <a:pt x="7" y="3"/>
                    <a:pt x="7" y="2"/>
                  </a:cubicBezTo>
                  <a:cubicBezTo>
                    <a:pt x="7" y="2"/>
                    <a:pt x="7" y="2"/>
                    <a:pt x="8" y="2"/>
                  </a:cubicBezTo>
                  <a:cubicBezTo>
                    <a:pt x="9" y="1"/>
                    <a:pt x="9" y="1"/>
                    <a:pt x="10" y="2"/>
                  </a:cubicBezTo>
                  <a:cubicBezTo>
                    <a:pt x="10" y="2"/>
                    <a:pt x="10" y="2"/>
                    <a:pt x="10" y="2"/>
                  </a:cubicBezTo>
                  <a:cubicBezTo>
                    <a:pt x="11" y="1"/>
                    <a:pt x="12" y="1"/>
                    <a:pt x="12" y="1"/>
                  </a:cubicBezTo>
                  <a:cubicBezTo>
                    <a:pt x="13" y="1"/>
                    <a:pt x="13" y="2"/>
                    <a:pt x="13" y="2"/>
                  </a:cubicBezTo>
                  <a:cubicBezTo>
                    <a:pt x="14" y="1"/>
                    <a:pt x="14" y="1"/>
                    <a:pt x="14" y="1"/>
                  </a:cubicBezTo>
                  <a:cubicBezTo>
                    <a:pt x="14" y="1"/>
                    <a:pt x="15" y="2"/>
                    <a:pt x="15" y="2"/>
                  </a:cubicBezTo>
                  <a:cubicBezTo>
                    <a:pt x="15" y="1"/>
                    <a:pt x="14" y="0"/>
                    <a:pt x="15" y="0"/>
                  </a:cubicBezTo>
                  <a:cubicBezTo>
                    <a:pt x="15" y="0"/>
                    <a:pt x="15" y="0"/>
                    <a:pt x="16" y="0"/>
                  </a:cubicBezTo>
                  <a:cubicBezTo>
                    <a:pt x="16" y="1"/>
                    <a:pt x="16" y="1"/>
                    <a:pt x="17" y="1"/>
                  </a:cubicBezTo>
                  <a:cubicBezTo>
                    <a:pt x="17" y="1"/>
                    <a:pt x="17" y="1"/>
                    <a:pt x="18" y="2"/>
                  </a:cubicBezTo>
                  <a:cubicBezTo>
                    <a:pt x="18" y="3"/>
                    <a:pt x="19" y="4"/>
                    <a:pt x="18" y="5"/>
                  </a:cubicBezTo>
                  <a:cubicBezTo>
                    <a:pt x="18" y="5"/>
                    <a:pt x="18" y="5"/>
                    <a:pt x="17" y="5"/>
                  </a:cubicBezTo>
                  <a:cubicBezTo>
                    <a:pt x="17" y="5"/>
                    <a:pt x="17" y="6"/>
                    <a:pt x="17" y="7"/>
                  </a:cubicBezTo>
                  <a:cubicBezTo>
                    <a:pt x="17" y="7"/>
                    <a:pt x="16" y="7"/>
                    <a:pt x="16" y="7"/>
                  </a:cubicBezTo>
                  <a:cubicBezTo>
                    <a:pt x="16" y="8"/>
                    <a:pt x="16" y="8"/>
                    <a:pt x="16" y="9"/>
                  </a:cubicBezTo>
                  <a:cubicBezTo>
                    <a:pt x="15" y="10"/>
                    <a:pt x="15" y="10"/>
                    <a:pt x="15" y="10"/>
                  </a:cubicBezTo>
                  <a:cubicBezTo>
                    <a:pt x="15" y="10"/>
                    <a:pt x="16" y="10"/>
                    <a:pt x="16" y="10"/>
                  </a:cubicBezTo>
                  <a:cubicBezTo>
                    <a:pt x="16" y="11"/>
                    <a:pt x="15" y="11"/>
                    <a:pt x="15" y="12"/>
                  </a:cubicBezTo>
                  <a:cubicBezTo>
                    <a:pt x="15" y="13"/>
                    <a:pt x="16" y="14"/>
                    <a:pt x="15" y="14"/>
                  </a:cubicBezTo>
                  <a:cubicBezTo>
                    <a:pt x="15" y="14"/>
                    <a:pt x="15" y="15"/>
                    <a:pt x="14" y="15"/>
                  </a:cubicBezTo>
                  <a:cubicBezTo>
                    <a:pt x="14" y="15"/>
                    <a:pt x="13" y="16"/>
                    <a:pt x="13" y="17"/>
                  </a:cubicBezTo>
                  <a:cubicBezTo>
                    <a:pt x="13" y="18"/>
                    <a:pt x="13" y="18"/>
                    <a:pt x="12" y="18"/>
                  </a:cubicBezTo>
                  <a:cubicBezTo>
                    <a:pt x="12" y="18"/>
                    <a:pt x="12" y="17"/>
                    <a:pt x="11" y="18"/>
                  </a:cubicBezTo>
                  <a:cubicBezTo>
                    <a:pt x="10" y="18"/>
                    <a:pt x="10" y="18"/>
                    <a:pt x="10" y="19"/>
                  </a:cubicBezTo>
                  <a:cubicBezTo>
                    <a:pt x="10" y="20"/>
                    <a:pt x="10" y="20"/>
                    <a:pt x="10" y="20"/>
                  </a:cubicBezTo>
                  <a:cubicBezTo>
                    <a:pt x="9" y="20"/>
                    <a:pt x="8" y="19"/>
                    <a:pt x="8" y="19"/>
                  </a:cubicBezTo>
                  <a:cubicBezTo>
                    <a:pt x="7" y="19"/>
                    <a:pt x="6" y="19"/>
                    <a:pt x="6" y="19"/>
                  </a:cubicBezTo>
                  <a:cubicBezTo>
                    <a:pt x="6" y="18"/>
                    <a:pt x="6" y="18"/>
                    <a:pt x="5" y="18"/>
                  </a:cubicBezTo>
                  <a:cubicBezTo>
                    <a:pt x="4" y="19"/>
                    <a:pt x="4" y="18"/>
                    <a:pt x="4" y="18"/>
                  </a:cubicBezTo>
                  <a:cubicBezTo>
                    <a:pt x="3" y="17"/>
                    <a:pt x="3" y="17"/>
                    <a:pt x="3" y="17"/>
                  </a:cubicBezTo>
                  <a:cubicBezTo>
                    <a:pt x="2" y="17"/>
                    <a:pt x="2" y="17"/>
                    <a:pt x="2" y="16"/>
                  </a:cubicBezTo>
                  <a:cubicBezTo>
                    <a:pt x="2" y="15"/>
                    <a:pt x="2" y="14"/>
                    <a:pt x="1" y="14"/>
                  </a:cubicBezTo>
                  <a:cubicBezTo>
                    <a:pt x="1" y="14"/>
                    <a:pt x="1" y="14"/>
                    <a:pt x="1" y="13"/>
                  </a:cubicBezTo>
                  <a:cubicBezTo>
                    <a:pt x="1" y="12"/>
                    <a:pt x="0" y="12"/>
                    <a:pt x="1" y="11"/>
                  </a:cubicBezTo>
                  <a:cubicBezTo>
                    <a:pt x="1" y="10"/>
                    <a:pt x="1" y="10"/>
                    <a:pt x="1" y="1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31" name="Freeform 1113">
              <a:extLst>
                <a:ext uri="{FF2B5EF4-FFF2-40B4-BE49-F238E27FC236}">
                  <a16:creationId xmlns:a16="http://schemas.microsoft.com/office/drawing/2014/main" id="{B31175A2-EF47-4C78-B3D7-6E71BCF60EBD}"/>
                </a:ext>
              </a:extLst>
            </p:cNvPr>
            <p:cNvSpPr>
              <a:spLocks/>
            </p:cNvSpPr>
            <p:nvPr/>
          </p:nvSpPr>
          <p:spPr bwMode="gray">
            <a:xfrm>
              <a:off x="9960116" y="3650948"/>
              <a:ext cx="5412" cy="5412"/>
            </a:xfrm>
            <a:custGeom>
              <a:avLst/>
              <a:gdLst>
                <a:gd name="T0" fmla="*/ 2 w 2"/>
                <a:gd name="T1" fmla="*/ 1 h 2"/>
                <a:gd name="T2" fmla="*/ 1 w 2"/>
                <a:gd name="T3" fmla="*/ 0 h 2"/>
                <a:gd name="T4" fmla="*/ 0 w 2"/>
                <a:gd name="T5" fmla="*/ 1 h 2"/>
                <a:gd name="T6" fmla="*/ 2 w 2"/>
                <a:gd name="T7" fmla="*/ 2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1" y="0"/>
                    <a:pt x="1" y="0"/>
                    <a:pt x="1" y="0"/>
                  </a:cubicBezTo>
                  <a:cubicBezTo>
                    <a:pt x="0" y="0"/>
                    <a:pt x="0" y="0"/>
                    <a:pt x="0" y="1"/>
                  </a:cubicBezTo>
                  <a:cubicBezTo>
                    <a:pt x="1" y="2"/>
                    <a:pt x="1" y="2"/>
                    <a:pt x="2" y="2"/>
                  </a:cubicBezTo>
                  <a:cubicBezTo>
                    <a:pt x="2" y="2"/>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32" name="Freeform 1114">
              <a:extLst>
                <a:ext uri="{FF2B5EF4-FFF2-40B4-BE49-F238E27FC236}">
                  <a16:creationId xmlns:a16="http://schemas.microsoft.com/office/drawing/2014/main" id="{17A3259B-3C75-41AF-84BB-8D70E2CD8DA7}"/>
                </a:ext>
              </a:extLst>
            </p:cNvPr>
            <p:cNvSpPr>
              <a:spLocks/>
            </p:cNvSpPr>
            <p:nvPr/>
          </p:nvSpPr>
          <p:spPr bwMode="gray">
            <a:xfrm>
              <a:off x="9972292" y="3642830"/>
              <a:ext cx="2706" cy="2706"/>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0" y="1"/>
                    <a:pt x="0" y="1"/>
                    <a:pt x="1" y="1"/>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33" name="Freeform 1115">
              <a:extLst>
                <a:ext uri="{FF2B5EF4-FFF2-40B4-BE49-F238E27FC236}">
                  <a16:creationId xmlns:a16="http://schemas.microsoft.com/office/drawing/2014/main" id="{C0A7E832-594E-4460-8F16-D57589813B23}"/>
                </a:ext>
              </a:extLst>
            </p:cNvPr>
            <p:cNvSpPr>
              <a:spLocks/>
            </p:cNvSpPr>
            <p:nvPr/>
          </p:nvSpPr>
          <p:spPr bwMode="gray">
            <a:xfrm>
              <a:off x="9970940" y="3645536"/>
              <a:ext cx="1353" cy="5412"/>
            </a:xfrm>
            <a:custGeom>
              <a:avLst/>
              <a:gdLst>
                <a:gd name="T0" fmla="*/ 1 w 1"/>
                <a:gd name="T1" fmla="*/ 0 h 2"/>
                <a:gd name="T2" fmla="*/ 0 w 1"/>
                <a:gd name="T3" fmla="*/ 1 h 2"/>
                <a:gd name="T4" fmla="*/ 0 w 1"/>
                <a:gd name="T5" fmla="*/ 1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1"/>
                    <a:pt x="0" y="1"/>
                    <a:pt x="0" y="1"/>
                  </a:cubicBezTo>
                  <a:cubicBezTo>
                    <a:pt x="1" y="1"/>
                    <a:pt x="0" y="2"/>
                    <a:pt x="1" y="2"/>
                  </a:cubicBezTo>
                  <a:cubicBezTo>
                    <a:pt x="1"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34" name="Freeform 1116">
              <a:extLst>
                <a:ext uri="{FF2B5EF4-FFF2-40B4-BE49-F238E27FC236}">
                  <a16:creationId xmlns:a16="http://schemas.microsoft.com/office/drawing/2014/main" id="{B33DB588-FDD6-4C47-90C5-99CCF30B6FDB}"/>
                </a:ext>
              </a:extLst>
            </p:cNvPr>
            <p:cNvSpPr>
              <a:spLocks/>
            </p:cNvSpPr>
            <p:nvPr/>
          </p:nvSpPr>
          <p:spPr bwMode="gray">
            <a:xfrm>
              <a:off x="9970940" y="3640124"/>
              <a:ext cx="1353" cy="5412"/>
            </a:xfrm>
            <a:custGeom>
              <a:avLst/>
              <a:gdLst>
                <a:gd name="T0" fmla="*/ 0 w 1"/>
                <a:gd name="T1" fmla="*/ 0 h 2"/>
                <a:gd name="T2" fmla="*/ 0 w 1"/>
                <a:gd name="T3" fmla="*/ 1 h 2"/>
                <a:gd name="T4" fmla="*/ 0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1"/>
                  </a:cubicBezTo>
                  <a:cubicBezTo>
                    <a:pt x="0" y="2"/>
                    <a:pt x="0" y="2"/>
                    <a:pt x="0"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35" name="Freeform 1117">
              <a:extLst>
                <a:ext uri="{FF2B5EF4-FFF2-40B4-BE49-F238E27FC236}">
                  <a16:creationId xmlns:a16="http://schemas.microsoft.com/office/drawing/2014/main" id="{5992BBF8-B8DB-4375-B064-1C917506ABC0}"/>
                </a:ext>
              </a:extLst>
            </p:cNvPr>
            <p:cNvSpPr>
              <a:spLocks/>
            </p:cNvSpPr>
            <p:nvPr/>
          </p:nvSpPr>
          <p:spPr bwMode="gray">
            <a:xfrm>
              <a:off x="9974998" y="3634712"/>
              <a:ext cx="5412" cy="270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36" name="Freeform 1118">
              <a:extLst>
                <a:ext uri="{FF2B5EF4-FFF2-40B4-BE49-F238E27FC236}">
                  <a16:creationId xmlns:a16="http://schemas.microsoft.com/office/drawing/2014/main" id="{9B2479F2-BF00-4C00-86D6-21DF79DA625E}"/>
                </a:ext>
              </a:extLst>
            </p:cNvPr>
            <p:cNvSpPr>
              <a:spLocks/>
            </p:cNvSpPr>
            <p:nvPr/>
          </p:nvSpPr>
          <p:spPr bwMode="gray">
            <a:xfrm>
              <a:off x="10027765" y="3640124"/>
              <a:ext cx="5412" cy="5412"/>
            </a:xfrm>
            <a:custGeom>
              <a:avLst/>
              <a:gdLst>
                <a:gd name="T0" fmla="*/ 1 w 2"/>
                <a:gd name="T1" fmla="*/ 0 h 2"/>
                <a:gd name="T2" fmla="*/ 0 w 2"/>
                <a:gd name="T3" fmla="*/ 1 h 2"/>
                <a:gd name="T4" fmla="*/ 1 w 2"/>
                <a:gd name="T5" fmla="*/ 2 h 2"/>
                <a:gd name="T6" fmla="*/ 2 w 2"/>
                <a:gd name="T7" fmla="*/ 2 h 2"/>
                <a:gd name="T8" fmla="*/ 2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0" y="0"/>
                    <a:pt x="0" y="0"/>
                    <a:pt x="0" y="1"/>
                  </a:cubicBezTo>
                  <a:cubicBezTo>
                    <a:pt x="0" y="2"/>
                    <a:pt x="0" y="2"/>
                    <a:pt x="1" y="2"/>
                  </a:cubicBezTo>
                  <a:cubicBezTo>
                    <a:pt x="1" y="1"/>
                    <a:pt x="1" y="2"/>
                    <a:pt x="2" y="2"/>
                  </a:cubicBezTo>
                  <a:cubicBezTo>
                    <a:pt x="2" y="2"/>
                    <a:pt x="2" y="1"/>
                    <a:pt x="2" y="1"/>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37" name="Freeform 1119">
              <a:extLst>
                <a:ext uri="{FF2B5EF4-FFF2-40B4-BE49-F238E27FC236}">
                  <a16:creationId xmlns:a16="http://schemas.microsoft.com/office/drawing/2014/main" id="{214D1D5E-B4F8-410A-9F08-1166C9228BA4}"/>
                </a:ext>
              </a:extLst>
            </p:cNvPr>
            <p:cNvSpPr>
              <a:spLocks/>
            </p:cNvSpPr>
            <p:nvPr/>
          </p:nvSpPr>
          <p:spPr bwMode="gray">
            <a:xfrm>
              <a:off x="10056177" y="3625241"/>
              <a:ext cx="2706" cy="2706"/>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1"/>
                    <a:pt x="0" y="1"/>
                    <a:pt x="0"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38" name="Freeform 1120">
              <a:extLst>
                <a:ext uri="{FF2B5EF4-FFF2-40B4-BE49-F238E27FC236}">
                  <a16:creationId xmlns:a16="http://schemas.microsoft.com/office/drawing/2014/main" id="{048E8C9F-3C84-49E8-A49A-8342FC8C67A6}"/>
                </a:ext>
              </a:extLst>
            </p:cNvPr>
            <p:cNvSpPr>
              <a:spLocks/>
            </p:cNvSpPr>
            <p:nvPr/>
          </p:nvSpPr>
          <p:spPr bwMode="gray">
            <a:xfrm>
              <a:off x="10068354" y="3622535"/>
              <a:ext cx="2706" cy="2706"/>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1"/>
                  </a:cubicBezTo>
                  <a:cubicBezTo>
                    <a:pt x="0" y="1"/>
                    <a:pt x="0"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39" name="Freeform 1121">
              <a:extLst>
                <a:ext uri="{FF2B5EF4-FFF2-40B4-BE49-F238E27FC236}">
                  <a16:creationId xmlns:a16="http://schemas.microsoft.com/office/drawing/2014/main" id="{C7338F76-4AA8-4621-B1D4-2D140C4ABF88}"/>
                </a:ext>
              </a:extLst>
            </p:cNvPr>
            <p:cNvSpPr>
              <a:spLocks/>
            </p:cNvSpPr>
            <p:nvPr/>
          </p:nvSpPr>
          <p:spPr bwMode="gray">
            <a:xfrm>
              <a:off x="10073766" y="3619829"/>
              <a:ext cx="2706" cy="8118"/>
            </a:xfrm>
            <a:custGeom>
              <a:avLst/>
              <a:gdLst>
                <a:gd name="T0" fmla="*/ 0 w 1"/>
                <a:gd name="T1" fmla="*/ 0 h 3"/>
                <a:gd name="T2" fmla="*/ 0 w 1"/>
                <a:gd name="T3" fmla="*/ 1 h 3"/>
                <a:gd name="T4" fmla="*/ 1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0"/>
                    <a:pt x="0" y="0"/>
                    <a:pt x="0" y="1"/>
                  </a:cubicBezTo>
                  <a:cubicBezTo>
                    <a:pt x="0" y="2"/>
                    <a:pt x="0" y="3"/>
                    <a:pt x="1" y="2"/>
                  </a:cubicBezTo>
                  <a:cubicBezTo>
                    <a:pt x="1" y="2"/>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40" name="Freeform 1122">
              <a:extLst>
                <a:ext uri="{FF2B5EF4-FFF2-40B4-BE49-F238E27FC236}">
                  <a16:creationId xmlns:a16="http://schemas.microsoft.com/office/drawing/2014/main" id="{DD9F8BB2-04FE-482D-99C3-68178B3F5920}"/>
                </a:ext>
              </a:extLst>
            </p:cNvPr>
            <p:cNvSpPr>
              <a:spLocks/>
            </p:cNvSpPr>
            <p:nvPr/>
          </p:nvSpPr>
          <p:spPr bwMode="gray">
            <a:xfrm>
              <a:off x="10084590" y="3611711"/>
              <a:ext cx="2706" cy="2706"/>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0" y="1"/>
                    <a:pt x="0" y="1"/>
                    <a:pt x="1" y="0"/>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41" name="Freeform 1123">
              <a:extLst>
                <a:ext uri="{FF2B5EF4-FFF2-40B4-BE49-F238E27FC236}">
                  <a16:creationId xmlns:a16="http://schemas.microsoft.com/office/drawing/2014/main" id="{8B4CB0B9-6C7B-4EE6-85E8-13716332028E}"/>
                </a:ext>
              </a:extLst>
            </p:cNvPr>
            <p:cNvSpPr>
              <a:spLocks/>
            </p:cNvSpPr>
            <p:nvPr/>
          </p:nvSpPr>
          <p:spPr bwMode="gray">
            <a:xfrm>
              <a:off x="10094060" y="3603593"/>
              <a:ext cx="2706" cy="2706"/>
            </a:xfrm>
            <a:custGeom>
              <a:avLst/>
              <a:gdLst>
                <a:gd name="T0" fmla="*/ 0 w 1"/>
                <a:gd name="T1" fmla="*/ 0 h 1"/>
                <a:gd name="T2" fmla="*/ 0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0" y="1"/>
                    <a:pt x="0" y="1"/>
                    <a:pt x="0"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42" name="Freeform 1124">
              <a:extLst>
                <a:ext uri="{FF2B5EF4-FFF2-40B4-BE49-F238E27FC236}">
                  <a16:creationId xmlns:a16="http://schemas.microsoft.com/office/drawing/2014/main" id="{F4F426EC-71E6-4131-A429-E682111D6627}"/>
                </a:ext>
              </a:extLst>
            </p:cNvPr>
            <p:cNvSpPr>
              <a:spLocks/>
            </p:cNvSpPr>
            <p:nvPr/>
          </p:nvSpPr>
          <p:spPr bwMode="gray">
            <a:xfrm>
              <a:off x="10198240" y="3891778"/>
              <a:ext cx="54119" cy="82532"/>
            </a:xfrm>
            <a:custGeom>
              <a:avLst/>
              <a:gdLst>
                <a:gd name="T0" fmla="*/ 1 w 21"/>
                <a:gd name="T1" fmla="*/ 32 h 32"/>
                <a:gd name="T2" fmla="*/ 1 w 21"/>
                <a:gd name="T3" fmla="*/ 30 h 32"/>
                <a:gd name="T4" fmla="*/ 2 w 21"/>
                <a:gd name="T5" fmla="*/ 28 h 32"/>
                <a:gd name="T6" fmla="*/ 3 w 21"/>
                <a:gd name="T7" fmla="*/ 26 h 32"/>
                <a:gd name="T8" fmla="*/ 4 w 21"/>
                <a:gd name="T9" fmla="*/ 24 h 32"/>
                <a:gd name="T10" fmla="*/ 5 w 21"/>
                <a:gd name="T11" fmla="*/ 23 h 32"/>
                <a:gd name="T12" fmla="*/ 6 w 21"/>
                <a:gd name="T13" fmla="*/ 22 h 32"/>
                <a:gd name="T14" fmla="*/ 7 w 21"/>
                <a:gd name="T15" fmla="*/ 21 h 32"/>
                <a:gd name="T16" fmla="*/ 8 w 21"/>
                <a:gd name="T17" fmla="*/ 19 h 32"/>
                <a:gd name="T18" fmla="*/ 10 w 21"/>
                <a:gd name="T19" fmla="*/ 16 h 32"/>
                <a:gd name="T20" fmla="*/ 11 w 21"/>
                <a:gd name="T21" fmla="*/ 14 h 32"/>
                <a:gd name="T22" fmla="*/ 12 w 21"/>
                <a:gd name="T23" fmla="*/ 14 h 32"/>
                <a:gd name="T24" fmla="*/ 12 w 21"/>
                <a:gd name="T25" fmla="*/ 14 h 32"/>
                <a:gd name="T26" fmla="*/ 12 w 21"/>
                <a:gd name="T27" fmla="*/ 13 h 32"/>
                <a:gd name="T28" fmla="*/ 13 w 21"/>
                <a:gd name="T29" fmla="*/ 12 h 32"/>
                <a:gd name="T30" fmla="*/ 13 w 21"/>
                <a:gd name="T31" fmla="*/ 11 h 32"/>
                <a:gd name="T32" fmla="*/ 14 w 21"/>
                <a:gd name="T33" fmla="*/ 10 h 32"/>
                <a:gd name="T34" fmla="*/ 14 w 21"/>
                <a:gd name="T35" fmla="*/ 9 h 32"/>
                <a:gd name="T36" fmla="*/ 15 w 21"/>
                <a:gd name="T37" fmla="*/ 9 h 32"/>
                <a:gd name="T38" fmla="*/ 16 w 21"/>
                <a:gd name="T39" fmla="*/ 7 h 32"/>
                <a:gd name="T40" fmla="*/ 15 w 21"/>
                <a:gd name="T41" fmla="*/ 5 h 32"/>
                <a:gd name="T42" fmla="*/ 15 w 21"/>
                <a:gd name="T43" fmla="*/ 5 h 32"/>
                <a:gd name="T44" fmla="*/ 16 w 21"/>
                <a:gd name="T45" fmla="*/ 6 h 32"/>
                <a:gd name="T46" fmla="*/ 16 w 21"/>
                <a:gd name="T47" fmla="*/ 5 h 32"/>
                <a:gd name="T48" fmla="*/ 16 w 21"/>
                <a:gd name="T49" fmla="*/ 4 h 32"/>
                <a:gd name="T50" fmla="*/ 16 w 21"/>
                <a:gd name="T51" fmla="*/ 3 h 32"/>
                <a:gd name="T52" fmla="*/ 16 w 21"/>
                <a:gd name="T53" fmla="*/ 3 h 32"/>
                <a:gd name="T54" fmla="*/ 16 w 21"/>
                <a:gd name="T55" fmla="*/ 1 h 32"/>
                <a:gd name="T56" fmla="*/ 17 w 21"/>
                <a:gd name="T57" fmla="*/ 0 h 32"/>
                <a:gd name="T58" fmla="*/ 17 w 21"/>
                <a:gd name="T59" fmla="*/ 2 h 32"/>
                <a:gd name="T60" fmla="*/ 17 w 21"/>
                <a:gd name="T61" fmla="*/ 3 h 32"/>
                <a:gd name="T62" fmla="*/ 17 w 21"/>
                <a:gd name="T63" fmla="*/ 4 h 32"/>
                <a:gd name="T64" fmla="*/ 17 w 21"/>
                <a:gd name="T65" fmla="*/ 5 h 32"/>
                <a:gd name="T66" fmla="*/ 17 w 21"/>
                <a:gd name="T67" fmla="*/ 6 h 32"/>
                <a:gd name="T68" fmla="*/ 18 w 21"/>
                <a:gd name="T69" fmla="*/ 7 h 32"/>
                <a:gd name="T70" fmla="*/ 19 w 21"/>
                <a:gd name="T71" fmla="*/ 8 h 32"/>
                <a:gd name="T72" fmla="*/ 19 w 21"/>
                <a:gd name="T73" fmla="*/ 9 h 32"/>
                <a:gd name="T74" fmla="*/ 19 w 21"/>
                <a:gd name="T75" fmla="*/ 8 h 32"/>
                <a:gd name="T76" fmla="*/ 20 w 21"/>
                <a:gd name="T77" fmla="*/ 8 h 32"/>
                <a:gd name="T78" fmla="*/ 21 w 21"/>
                <a:gd name="T79" fmla="*/ 8 h 32"/>
                <a:gd name="T80" fmla="*/ 21 w 21"/>
                <a:gd name="T81" fmla="*/ 9 h 32"/>
                <a:gd name="T82" fmla="*/ 20 w 21"/>
                <a:gd name="T83" fmla="*/ 9 h 32"/>
                <a:gd name="T84" fmla="*/ 19 w 21"/>
                <a:gd name="T85" fmla="*/ 10 h 32"/>
                <a:gd name="T86" fmla="*/ 19 w 21"/>
                <a:gd name="T87" fmla="*/ 9 h 32"/>
                <a:gd name="T88" fmla="*/ 18 w 21"/>
                <a:gd name="T89" fmla="*/ 10 h 32"/>
                <a:gd name="T90" fmla="*/ 17 w 21"/>
                <a:gd name="T91" fmla="*/ 11 h 32"/>
                <a:gd name="T92" fmla="*/ 16 w 21"/>
                <a:gd name="T93" fmla="*/ 11 h 32"/>
                <a:gd name="T94" fmla="*/ 15 w 21"/>
                <a:gd name="T95" fmla="*/ 13 h 32"/>
                <a:gd name="T96" fmla="*/ 15 w 21"/>
                <a:gd name="T97" fmla="*/ 14 h 32"/>
                <a:gd name="T98" fmla="*/ 13 w 21"/>
                <a:gd name="T99" fmla="*/ 15 h 32"/>
                <a:gd name="T100" fmla="*/ 12 w 21"/>
                <a:gd name="T101" fmla="*/ 15 h 32"/>
                <a:gd name="T102" fmla="*/ 12 w 21"/>
                <a:gd name="T103" fmla="*/ 17 h 32"/>
                <a:gd name="T104" fmla="*/ 12 w 21"/>
                <a:gd name="T105" fmla="*/ 17 h 32"/>
                <a:gd name="T106" fmla="*/ 12 w 21"/>
                <a:gd name="T107" fmla="*/ 18 h 32"/>
                <a:gd name="T108" fmla="*/ 11 w 21"/>
                <a:gd name="T109" fmla="*/ 21 h 32"/>
                <a:gd name="T110" fmla="*/ 9 w 21"/>
                <a:gd name="T111" fmla="*/ 23 h 32"/>
                <a:gd name="T112" fmla="*/ 8 w 21"/>
                <a:gd name="T113" fmla="*/ 23 h 32"/>
                <a:gd name="T114" fmla="*/ 7 w 21"/>
                <a:gd name="T115" fmla="*/ 25 h 32"/>
                <a:gd name="T116" fmla="*/ 7 w 21"/>
                <a:gd name="T117" fmla="*/ 26 h 32"/>
                <a:gd name="T118" fmla="*/ 5 w 21"/>
                <a:gd name="T119" fmla="*/ 28 h 32"/>
                <a:gd name="T120" fmla="*/ 4 w 21"/>
                <a:gd name="T121" fmla="*/ 29 h 32"/>
                <a:gd name="T122" fmla="*/ 3 w 21"/>
                <a:gd name="T123" fmla="*/ 30 h 32"/>
                <a:gd name="T124" fmla="*/ 1 w 21"/>
                <a:gd name="T1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 h="32">
                  <a:moveTo>
                    <a:pt x="1" y="32"/>
                  </a:moveTo>
                  <a:cubicBezTo>
                    <a:pt x="1" y="31"/>
                    <a:pt x="0" y="30"/>
                    <a:pt x="1" y="30"/>
                  </a:cubicBezTo>
                  <a:cubicBezTo>
                    <a:pt x="1" y="29"/>
                    <a:pt x="2" y="28"/>
                    <a:pt x="2" y="28"/>
                  </a:cubicBezTo>
                  <a:cubicBezTo>
                    <a:pt x="3" y="27"/>
                    <a:pt x="3" y="27"/>
                    <a:pt x="3" y="26"/>
                  </a:cubicBezTo>
                  <a:cubicBezTo>
                    <a:pt x="3" y="25"/>
                    <a:pt x="4" y="24"/>
                    <a:pt x="4" y="24"/>
                  </a:cubicBezTo>
                  <a:cubicBezTo>
                    <a:pt x="5" y="24"/>
                    <a:pt x="5" y="24"/>
                    <a:pt x="5" y="23"/>
                  </a:cubicBezTo>
                  <a:cubicBezTo>
                    <a:pt x="5" y="23"/>
                    <a:pt x="6" y="23"/>
                    <a:pt x="6" y="22"/>
                  </a:cubicBezTo>
                  <a:cubicBezTo>
                    <a:pt x="7" y="22"/>
                    <a:pt x="7" y="22"/>
                    <a:pt x="7" y="21"/>
                  </a:cubicBezTo>
                  <a:cubicBezTo>
                    <a:pt x="8" y="21"/>
                    <a:pt x="8" y="20"/>
                    <a:pt x="8" y="19"/>
                  </a:cubicBezTo>
                  <a:cubicBezTo>
                    <a:pt x="9" y="19"/>
                    <a:pt x="10" y="17"/>
                    <a:pt x="10" y="16"/>
                  </a:cubicBezTo>
                  <a:cubicBezTo>
                    <a:pt x="11" y="16"/>
                    <a:pt x="11" y="15"/>
                    <a:pt x="11" y="14"/>
                  </a:cubicBezTo>
                  <a:cubicBezTo>
                    <a:pt x="11" y="14"/>
                    <a:pt x="11" y="13"/>
                    <a:pt x="12" y="14"/>
                  </a:cubicBezTo>
                  <a:cubicBezTo>
                    <a:pt x="12" y="14"/>
                    <a:pt x="12" y="14"/>
                    <a:pt x="12" y="14"/>
                  </a:cubicBezTo>
                  <a:cubicBezTo>
                    <a:pt x="12" y="14"/>
                    <a:pt x="12" y="13"/>
                    <a:pt x="12" y="13"/>
                  </a:cubicBezTo>
                  <a:cubicBezTo>
                    <a:pt x="12" y="13"/>
                    <a:pt x="12" y="12"/>
                    <a:pt x="13" y="12"/>
                  </a:cubicBezTo>
                  <a:cubicBezTo>
                    <a:pt x="13" y="12"/>
                    <a:pt x="13" y="12"/>
                    <a:pt x="13" y="11"/>
                  </a:cubicBezTo>
                  <a:cubicBezTo>
                    <a:pt x="13" y="10"/>
                    <a:pt x="13" y="10"/>
                    <a:pt x="14" y="10"/>
                  </a:cubicBezTo>
                  <a:cubicBezTo>
                    <a:pt x="14" y="10"/>
                    <a:pt x="14" y="9"/>
                    <a:pt x="14" y="9"/>
                  </a:cubicBezTo>
                  <a:cubicBezTo>
                    <a:pt x="15" y="10"/>
                    <a:pt x="15" y="10"/>
                    <a:pt x="15" y="9"/>
                  </a:cubicBezTo>
                  <a:cubicBezTo>
                    <a:pt x="16" y="9"/>
                    <a:pt x="16" y="8"/>
                    <a:pt x="16" y="7"/>
                  </a:cubicBezTo>
                  <a:cubicBezTo>
                    <a:pt x="16" y="7"/>
                    <a:pt x="15" y="6"/>
                    <a:pt x="15" y="5"/>
                  </a:cubicBezTo>
                  <a:cubicBezTo>
                    <a:pt x="15" y="4"/>
                    <a:pt x="15" y="4"/>
                    <a:pt x="15" y="5"/>
                  </a:cubicBezTo>
                  <a:cubicBezTo>
                    <a:pt x="15" y="5"/>
                    <a:pt x="16" y="6"/>
                    <a:pt x="16" y="6"/>
                  </a:cubicBezTo>
                  <a:cubicBezTo>
                    <a:pt x="16" y="5"/>
                    <a:pt x="16" y="5"/>
                    <a:pt x="16" y="5"/>
                  </a:cubicBezTo>
                  <a:cubicBezTo>
                    <a:pt x="16" y="5"/>
                    <a:pt x="16" y="4"/>
                    <a:pt x="16" y="4"/>
                  </a:cubicBezTo>
                  <a:cubicBezTo>
                    <a:pt x="16" y="3"/>
                    <a:pt x="15" y="2"/>
                    <a:pt x="16" y="3"/>
                  </a:cubicBezTo>
                  <a:cubicBezTo>
                    <a:pt x="16" y="3"/>
                    <a:pt x="16" y="3"/>
                    <a:pt x="16" y="3"/>
                  </a:cubicBezTo>
                  <a:cubicBezTo>
                    <a:pt x="16" y="2"/>
                    <a:pt x="16" y="2"/>
                    <a:pt x="16" y="1"/>
                  </a:cubicBezTo>
                  <a:cubicBezTo>
                    <a:pt x="16" y="1"/>
                    <a:pt x="16" y="0"/>
                    <a:pt x="17" y="0"/>
                  </a:cubicBezTo>
                  <a:cubicBezTo>
                    <a:pt x="17" y="0"/>
                    <a:pt x="17" y="1"/>
                    <a:pt x="17" y="2"/>
                  </a:cubicBezTo>
                  <a:cubicBezTo>
                    <a:pt x="17" y="2"/>
                    <a:pt x="17" y="2"/>
                    <a:pt x="17" y="3"/>
                  </a:cubicBezTo>
                  <a:cubicBezTo>
                    <a:pt x="17" y="4"/>
                    <a:pt x="17" y="4"/>
                    <a:pt x="17" y="4"/>
                  </a:cubicBezTo>
                  <a:cubicBezTo>
                    <a:pt x="17" y="4"/>
                    <a:pt x="17" y="4"/>
                    <a:pt x="17" y="5"/>
                  </a:cubicBezTo>
                  <a:cubicBezTo>
                    <a:pt x="17" y="5"/>
                    <a:pt x="17" y="6"/>
                    <a:pt x="17" y="6"/>
                  </a:cubicBezTo>
                  <a:cubicBezTo>
                    <a:pt x="18" y="6"/>
                    <a:pt x="18" y="6"/>
                    <a:pt x="18" y="7"/>
                  </a:cubicBezTo>
                  <a:cubicBezTo>
                    <a:pt x="18" y="8"/>
                    <a:pt x="18" y="8"/>
                    <a:pt x="19" y="8"/>
                  </a:cubicBezTo>
                  <a:cubicBezTo>
                    <a:pt x="19" y="9"/>
                    <a:pt x="19" y="9"/>
                    <a:pt x="19" y="9"/>
                  </a:cubicBezTo>
                  <a:cubicBezTo>
                    <a:pt x="19" y="8"/>
                    <a:pt x="19" y="8"/>
                    <a:pt x="19" y="8"/>
                  </a:cubicBezTo>
                  <a:cubicBezTo>
                    <a:pt x="20" y="8"/>
                    <a:pt x="20" y="8"/>
                    <a:pt x="20" y="8"/>
                  </a:cubicBezTo>
                  <a:cubicBezTo>
                    <a:pt x="20" y="8"/>
                    <a:pt x="21" y="7"/>
                    <a:pt x="21" y="8"/>
                  </a:cubicBezTo>
                  <a:cubicBezTo>
                    <a:pt x="21" y="8"/>
                    <a:pt x="21" y="9"/>
                    <a:pt x="21" y="9"/>
                  </a:cubicBezTo>
                  <a:cubicBezTo>
                    <a:pt x="20" y="9"/>
                    <a:pt x="20" y="9"/>
                    <a:pt x="20" y="9"/>
                  </a:cubicBezTo>
                  <a:cubicBezTo>
                    <a:pt x="19" y="10"/>
                    <a:pt x="19" y="10"/>
                    <a:pt x="19" y="10"/>
                  </a:cubicBezTo>
                  <a:cubicBezTo>
                    <a:pt x="19" y="10"/>
                    <a:pt x="20" y="9"/>
                    <a:pt x="19" y="9"/>
                  </a:cubicBezTo>
                  <a:cubicBezTo>
                    <a:pt x="19" y="9"/>
                    <a:pt x="18" y="10"/>
                    <a:pt x="18" y="10"/>
                  </a:cubicBezTo>
                  <a:cubicBezTo>
                    <a:pt x="18" y="10"/>
                    <a:pt x="18" y="11"/>
                    <a:pt x="17" y="11"/>
                  </a:cubicBezTo>
                  <a:cubicBezTo>
                    <a:pt x="16" y="11"/>
                    <a:pt x="16" y="11"/>
                    <a:pt x="16" y="11"/>
                  </a:cubicBezTo>
                  <a:cubicBezTo>
                    <a:pt x="16" y="12"/>
                    <a:pt x="15" y="12"/>
                    <a:pt x="15" y="13"/>
                  </a:cubicBezTo>
                  <a:cubicBezTo>
                    <a:pt x="15" y="14"/>
                    <a:pt x="15" y="14"/>
                    <a:pt x="15" y="14"/>
                  </a:cubicBezTo>
                  <a:cubicBezTo>
                    <a:pt x="14" y="15"/>
                    <a:pt x="13" y="14"/>
                    <a:pt x="13" y="15"/>
                  </a:cubicBezTo>
                  <a:cubicBezTo>
                    <a:pt x="12" y="15"/>
                    <a:pt x="12" y="15"/>
                    <a:pt x="12" y="15"/>
                  </a:cubicBezTo>
                  <a:cubicBezTo>
                    <a:pt x="12" y="16"/>
                    <a:pt x="12" y="16"/>
                    <a:pt x="12" y="17"/>
                  </a:cubicBezTo>
                  <a:cubicBezTo>
                    <a:pt x="12" y="17"/>
                    <a:pt x="12" y="17"/>
                    <a:pt x="12" y="17"/>
                  </a:cubicBezTo>
                  <a:cubicBezTo>
                    <a:pt x="12" y="18"/>
                    <a:pt x="12" y="17"/>
                    <a:pt x="12" y="18"/>
                  </a:cubicBezTo>
                  <a:cubicBezTo>
                    <a:pt x="11" y="19"/>
                    <a:pt x="11" y="20"/>
                    <a:pt x="11" y="21"/>
                  </a:cubicBezTo>
                  <a:cubicBezTo>
                    <a:pt x="10" y="21"/>
                    <a:pt x="10" y="22"/>
                    <a:pt x="9" y="23"/>
                  </a:cubicBezTo>
                  <a:cubicBezTo>
                    <a:pt x="9" y="23"/>
                    <a:pt x="8" y="23"/>
                    <a:pt x="8" y="23"/>
                  </a:cubicBezTo>
                  <a:cubicBezTo>
                    <a:pt x="7" y="24"/>
                    <a:pt x="7" y="24"/>
                    <a:pt x="7" y="25"/>
                  </a:cubicBezTo>
                  <a:cubicBezTo>
                    <a:pt x="7" y="26"/>
                    <a:pt x="7" y="26"/>
                    <a:pt x="7" y="26"/>
                  </a:cubicBezTo>
                  <a:cubicBezTo>
                    <a:pt x="6" y="27"/>
                    <a:pt x="5" y="28"/>
                    <a:pt x="5" y="28"/>
                  </a:cubicBezTo>
                  <a:cubicBezTo>
                    <a:pt x="5" y="29"/>
                    <a:pt x="4" y="28"/>
                    <a:pt x="4" y="29"/>
                  </a:cubicBezTo>
                  <a:cubicBezTo>
                    <a:pt x="3" y="29"/>
                    <a:pt x="3" y="30"/>
                    <a:pt x="3" y="30"/>
                  </a:cubicBezTo>
                  <a:cubicBezTo>
                    <a:pt x="3" y="30"/>
                    <a:pt x="2" y="31"/>
                    <a:pt x="1" y="3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43" name="Freeform 1125">
              <a:extLst>
                <a:ext uri="{FF2B5EF4-FFF2-40B4-BE49-F238E27FC236}">
                  <a16:creationId xmlns:a16="http://schemas.microsoft.com/office/drawing/2014/main" id="{4C7C1C02-38B1-4087-97D1-B073B61AE711}"/>
                </a:ext>
              </a:extLst>
            </p:cNvPr>
            <p:cNvSpPr>
              <a:spLocks/>
            </p:cNvSpPr>
            <p:nvPr/>
          </p:nvSpPr>
          <p:spPr bwMode="gray">
            <a:xfrm>
              <a:off x="10200946" y="3977016"/>
              <a:ext cx="2706" cy="2706"/>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0" y="1"/>
                    <a:pt x="1" y="1"/>
                    <a:pt x="1" y="1"/>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44" name="Freeform 1126">
              <a:extLst>
                <a:ext uri="{FF2B5EF4-FFF2-40B4-BE49-F238E27FC236}">
                  <a16:creationId xmlns:a16="http://schemas.microsoft.com/office/drawing/2014/main" id="{BF0747DA-F3F3-44DB-A6A6-0E7C1ADED05A}"/>
                </a:ext>
              </a:extLst>
            </p:cNvPr>
            <p:cNvSpPr>
              <a:spLocks/>
            </p:cNvSpPr>
            <p:nvPr/>
          </p:nvSpPr>
          <p:spPr bwMode="gray">
            <a:xfrm>
              <a:off x="10195534" y="3982427"/>
              <a:ext cx="2706" cy="6765"/>
            </a:xfrm>
            <a:custGeom>
              <a:avLst/>
              <a:gdLst>
                <a:gd name="T0" fmla="*/ 1 w 1"/>
                <a:gd name="T1" fmla="*/ 0 h 3"/>
                <a:gd name="T2" fmla="*/ 0 w 1"/>
                <a:gd name="T3" fmla="*/ 1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cubicBezTo>
                    <a:pt x="0" y="0"/>
                    <a:pt x="0" y="0"/>
                    <a:pt x="0" y="1"/>
                  </a:cubicBezTo>
                  <a:cubicBezTo>
                    <a:pt x="0" y="2"/>
                    <a:pt x="0" y="3"/>
                    <a:pt x="1" y="2"/>
                  </a:cubicBezTo>
                  <a:cubicBezTo>
                    <a:pt x="1"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45" name="Freeform 1127">
              <a:extLst>
                <a:ext uri="{FF2B5EF4-FFF2-40B4-BE49-F238E27FC236}">
                  <a16:creationId xmlns:a16="http://schemas.microsoft.com/office/drawing/2014/main" id="{DEF1DC35-E286-4CE0-AB5F-2EBB1EFFD69F}"/>
                </a:ext>
              </a:extLst>
            </p:cNvPr>
            <p:cNvSpPr>
              <a:spLocks/>
            </p:cNvSpPr>
            <p:nvPr/>
          </p:nvSpPr>
          <p:spPr bwMode="gray">
            <a:xfrm>
              <a:off x="10200946" y="3994605"/>
              <a:ext cx="2706"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46" name="Freeform 1128">
              <a:extLst>
                <a:ext uri="{FF2B5EF4-FFF2-40B4-BE49-F238E27FC236}">
                  <a16:creationId xmlns:a16="http://schemas.microsoft.com/office/drawing/2014/main" id="{CD9C0793-CF02-4DAE-B2C3-900CE92FEA17}"/>
                </a:ext>
              </a:extLst>
            </p:cNvPr>
            <p:cNvSpPr>
              <a:spLocks/>
            </p:cNvSpPr>
            <p:nvPr/>
          </p:nvSpPr>
          <p:spPr bwMode="gray">
            <a:xfrm>
              <a:off x="10211770" y="4008135"/>
              <a:ext cx="6765" cy="8118"/>
            </a:xfrm>
            <a:custGeom>
              <a:avLst/>
              <a:gdLst>
                <a:gd name="T0" fmla="*/ 2 w 3"/>
                <a:gd name="T1" fmla="*/ 1 h 3"/>
                <a:gd name="T2" fmla="*/ 1 w 3"/>
                <a:gd name="T3" fmla="*/ 1 h 3"/>
                <a:gd name="T4" fmla="*/ 1 w 3"/>
                <a:gd name="T5" fmla="*/ 2 h 3"/>
                <a:gd name="T6" fmla="*/ 2 w 3"/>
                <a:gd name="T7" fmla="*/ 3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1" y="0"/>
                    <a:pt x="1" y="0"/>
                    <a:pt x="1" y="1"/>
                  </a:cubicBezTo>
                  <a:cubicBezTo>
                    <a:pt x="0" y="1"/>
                    <a:pt x="0" y="1"/>
                    <a:pt x="1" y="2"/>
                  </a:cubicBezTo>
                  <a:cubicBezTo>
                    <a:pt x="1" y="3"/>
                    <a:pt x="2" y="3"/>
                    <a:pt x="2" y="3"/>
                  </a:cubicBezTo>
                  <a:cubicBezTo>
                    <a:pt x="3" y="3"/>
                    <a:pt x="3"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47" name="Freeform 1129">
              <a:extLst>
                <a:ext uri="{FF2B5EF4-FFF2-40B4-BE49-F238E27FC236}">
                  <a16:creationId xmlns:a16="http://schemas.microsoft.com/office/drawing/2014/main" id="{A635780C-A2C7-4257-B19E-C98EBB423D73}"/>
                </a:ext>
              </a:extLst>
            </p:cNvPr>
            <p:cNvSpPr>
              <a:spLocks/>
            </p:cNvSpPr>
            <p:nvPr/>
          </p:nvSpPr>
          <p:spPr bwMode="gray">
            <a:xfrm>
              <a:off x="10226652" y="4008135"/>
              <a:ext cx="2706" cy="5412"/>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0"/>
                    <a:pt x="0" y="0"/>
                    <a:pt x="0" y="1"/>
                  </a:cubicBezTo>
                  <a:cubicBezTo>
                    <a:pt x="1" y="2"/>
                    <a:pt x="1"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48" name="Freeform 1130">
              <a:extLst>
                <a:ext uri="{FF2B5EF4-FFF2-40B4-BE49-F238E27FC236}">
                  <a16:creationId xmlns:a16="http://schemas.microsoft.com/office/drawing/2014/main" id="{B1F2BED5-8E97-4741-BFE5-4F3E5DAA84B8}"/>
                </a:ext>
              </a:extLst>
            </p:cNvPr>
            <p:cNvSpPr>
              <a:spLocks/>
            </p:cNvSpPr>
            <p:nvPr/>
          </p:nvSpPr>
          <p:spPr bwMode="gray">
            <a:xfrm>
              <a:off x="10198240" y="4000017"/>
              <a:ext cx="5412" cy="8118"/>
            </a:xfrm>
            <a:custGeom>
              <a:avLst/>
              <a:gdLst>
                <a:gd name="T0" fmla="*/ 1 w 2"/>
                <a:gd name="T1" fmla="*/ 0 h 3"/>
                <a:gd name="T2" fmla="*/ 1 w 2"/>
                <a:gd name="T3" fmla="*/ 1 h 3"/>
                <a:gd name="T4" fmla="*/ 0 w 2"/>
                <a:gd name="T5" fmla="*/ 2 h 3"/>
                <a:gd name="T6" fmla="*/ 2 w 2"/>
                <a:gd name="T7" fmla="*/ 2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1" y="0"/>
                    <a:pt x="1" y="0"/>
                    <a:pt x="1" y="1"/>
                  </a:cubicBezTo>
                  <a:cubicBezTo>
                    <a:pt x="0" y="1"/>
                    <a:pt x="0" y="2"/>
                    <a:pt x="0" y="2"/>
                  </a:cubicBezTo>
                  <a:cubicBezTo>
                    <a:pt x="1" y="3"/>
                    <a:pt x="1" y="2"/>
                    <a:pt x="2" y="2"/>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49" name="Freeform 1131">
              <a:extLst>
                <a:ext uri="{FF2B5EF4-FFF2-40B4-BE49-F238E27FC236}">
                  <a16:creationId xmlns:a16="http://schemas.microsoft.com/office/drawing/2014/main" id="{4214AF58-007A-40D1-8333-94D3ED8A43EF}"/>
                </a:ext>
              </a:extLst>
            </p:cNvPr>
            <p:cNvSpPr>
              <a:spLocks/>
            </p:cNvSpPr>
            <p:nvPr/>
          </p:nvSpPr>
          <p:spPr bwMode="gray">
            <a:xfrm>
              <a:off x="10192828" y="4002723"/>
              <a:ext cx="5412" cy="2706"/>
            </a:xfrm>
            <a:custGeom>
              <a:avLst/>
              <a:gdLst>
                <a:gd name="T0" fmla="*/ 1 w 2"/>
                <a:gd name="T1" fmla="*/ 0 h 1"/>
                <a:gd name="T2" fmla="*/ 1 w 2"/>
                <a:gd name="T3" fmla="*/ 0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1" y="0"/>
                  </a:cubicBezTo>
                  <a:cubicBezTo>
                    <a:pt x="0" y="0"/>
                    <a:pt x="0" y="1"/>
                    <a:pt x="1" y="1"/>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50" name="Freeform 1132">
              <a:extLst>
                <a:ext uri="{FF2B5EF4-FFF2-40B4-BE49-F238E27FC236}">
                  <a16:creationId xmlns:a16="http://schemas.microsoft.com/office/drawing/2014/main" id="{5E61D9F3-E774-4901-9EA6-FC60520E9139}"/>
                </a:ext>
              </a:extLst>
            </p:cNvPr>
            <p:cNvSpPr>
              <a:spLocks/>
            </p:cNvSpPr>
            <p:nvPr/>
          </p:nvSpPr>
          <p:spPr bwMode="gray">
            <a:xfrm>
              <a:off x="10141415" y="407578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51" name="Freeform 1133">
              <a:extLst>
                <a:ext uri="{FF2B5EF4-FFF2-40B4-BE49-F238E27FC236}">
                  <a16:creationId xmlns:a16="http://schemas.microsoft.com/office/drawing/2014/main" id="{7086DA76-888E-4C8F-B75D-EEFA36166C8F}"/>
                </a:ext>
              </a:extLst>
            </p:cNvPr>
            <p:cNvSpPr>
              <a:spLocks/>
            </p:cNvSpPr>
            <p:nvPr/>
          </p:nvSpPr>
          <p:spPr bwMode="gray">
            <a:xfrm>
              <a:off x="10141415" y="4062254"/>
              <a:ext cx="25707" cy="28413"/>
            </a:xfrm>
            <a:custGeom>
              <a:avLst/>
              <a:gdLst>
                <a:gd name="T0" fmla="*/ 0 w 10"/>
                <a:gd name="T1" fmla="*/ 5 h 11"/>
                <a:gd name="T2" fmla="*/ 2 w 10"/>
                <a:gd name="T3" fmla="*/ 5 h 11"/>
                <a:gd name="T4" fmla="*/ 4 w 10"/>
                <a:gd name="T5" fmla="*/ 3 h 11"/>
                <a:gd name="T6" fmla="*/ 6 w 10"/>
                <a:gd name="T7" fmla="*/ 1 h 11"/>
                <a:gd name="T8" fmla="*/ 7 w 10"/>
                <a:gd name="T9" fmla="*/ 0 h 11"/>
                <a:gd name="T10" fmla="*/ 8 w 10"/>
                <a:gd name="T11" fmla="*/ 2 h 11"/>
                <a:gd name="T12" fmla="*/ 9 w 10"/>
                <a:gd name="T13" fmla="*/ 1 h 11"/>
                <a:gd name="T14" fmla="*/ 9 w 10"/>
                <a:gd name="T15" fmla="*/ 2 h 11"/>
                <a:gd name="T16" fmla="*/ 9 w 10"/>
                <a:gd name="T17" fmla="*/ 4 h 11"/>
                <a:gd name="T18" fmla="*/ 10 w 10"/>
                <a:gd name="T19" fmla="*/ 7 h 11"/>
                <a:gd name="T20" fmla="*/ 8 w 10"/>
                <a:gd name="T21" fmla="*/ 6 h 11"/>
                <a:gd name="T22" fmla="*/ 7 w 10"/>
                <a:gd name="T23" fmla="*/ 3 h 11"/>
                <a:gd name="T24" fmla="*/ 6 w 10"/>
                <a:gd name="T25" fmla="*/ 3 h 11"/>
                <a:gd name="T26" fmla="*/ 6 w 10"/>
                <a:gd name="T27" fmla="*/ 6 h 11"/>
                <a:gd name="T28" fmla="*/ 5 w 10"/>
                <a:gd name="T29" fmla="*/ 10 h 11"/>
                <a:gd name="T30" fmla="*/ 4 w 10"/>
                <a:gd name="T31" fmla="*/ 10 h 11"/>
                <a:gd name="T32" fmla="*/ 3 w 10"/>
                <a:gd name="T33" fmla="*/ 9 h 11"/>
                <a:gd name="T34" fmla="*/ 1 w 10"/>
                <a:gd name="T35" fmla="*/ 6 h 11"/>
                <a:gd name="T36" fmla="*/ 0 w 10"/>
                <a:gd name="T37"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0" y="5"/>
                  </a:moveTo>
                  <a:cubicBezTo>
                    <a:pt x="0" y="5"/>
                    <a:pt x="1" y="5"/>
                    <a:pt x="2" y="5"/>
                  </a:cubicBezTo>
                  <a:cubicBezTo>
                    <a:pt x="3" y="5"/>
                    <a:pt x="4" y="4"/>
                    <a:pt x="4" y="3"/>
                  </a:cubicBezTo>
                  <a:cubicBezTo>
                    <a:pt x="5" y="2"/>
                    <a:pt x="5" y="1"/>
                    <a:pt x="6" y="1"/>
                  </a:cubicBezTo>
                  <a:cubicBezTo>
                    <a:pt x="7" y="0"/>
                    <a:pt x="7" y="0"/>
                    <a:pt x="7" y="0"/>
                  </a:cubicBezTo>
                  <a:cubicBezTo>
                    <a:pt x="7" y="1"/>
                    <a:pt x="7" y="2"/>
                    <a:pt x="8" y="2"/>
                  </a:cubicBezTo>
                  <a:cubicBezTo>
                    <a:pt x="8" y="1"/>
                    <a:pt x="9" y="1"/>
                    <a:pt x="9" y="1"/>
                  </a:cubicBezTo>
                  <a:cubicBezTo>
                    <a:pt x="9" y="2"/>
                    <a:pt x="9" y="2"/>
                    <a:pt x="9" y="2"/>
                  </a:cubicBezTo>
                  <a:cubicBezTo>
                    <a:pt x="9" y="2"/>
                    <a:pt x="9" y="3"/>
                    <a:pt x="9" y="4"/>
                  </a:cubicBezTo>
                  <a:cubicBezTo>
                    <a:pt x="9" y="5"/>
                    <a:pt x="10" y="7"/>
                    <a:pt x="10" y="7"/>
                  </a:cubicBezTo>
                  <a:cubicBezTo>
                    <a:pt x="10" y="8"/>
                    <a:pt x="9" y="7"/>
                    <a:pt x="8" y="6"/>
                  </a:cubicBezTo>
                  <a:cubicBezTo>
                    <a:pt x="8" y="5"/>
                    <a:pt x="7" y="3"/>
                    <a:pt x="7" y="3"/>
                  </a:cubicBezTo>
                  <a:cubicBezTo>
                    <a:pt x="7" y="2"/>
                    <a:pt x="6" y="2"/>
                    <a:pt x="6" y="3"/>
                  </a:cubicBezTo>
                  <a:cubicBezTo>
                    <a:pt x="6" y="3"/>
                    <a:pt x="6" y="5"/>
                    <a:pt x="6" y="6"/>
                  </a:cubicBezTo>
                  <a:cubicBezTo>
                    <a:pt x="6" y="7"/>
                    <a:pt x="6" y="8"/>
                    <a:pt x="5" y="10"/>
                  </a:cubicBezTo>
                  <a:cubicBezTo>
                    <a:pt x="5" y="11"/>
                    <a:pt x="5" y="11"/>
                    <a:pt x="4" y="10"/>
                  </a:cubicBezTo>
                  <a:cubicBezTo>
                    <a:pt x="4" y="10"/>
                    <a:pt x="4" y="9"/>
                    <a:pt x="3" y="9"/>
                  </a:cubicBezTo>
                  <a:cubicBezTo>
                    <a:pt x="2" y="8"/>
                    <a:pt x="2" y="7"/>
                    <a:pt x="1" y="6"/>
                  </a:cubicBezTo>
                  <a:cubicBezTo>
                    <a:pt x="1" y="5"/>
                    <a:pt x="1" y="5"/>
                    <a:pt x="0"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52" name="Freeform 1134">
              <a:extLst>
                <a:ext uri="{FF2B5EF4-FFF2-40B4-BE49-F238E27FC236}">
                  <a16:creationId xmlns:a16="http://schemas.microsoft.com/office/drawing/2014/main" id="{A8C1866C-4ABF-409E-BA4A-32F07AD89136}"/>
                </a:ext>
              </a:extLst>
            </p:cNvPr>
            <p:cNvSpPr>
              <a:spLocks/>
            </p:cNvSpPr>
            <p:nvPr/>
          </p:nvSpPr>
          <p:spPr bwMode="gray">
            <a:xfrm>
              <a:off x="10257771" y="4054136"/>
              <a:ext cx="8118" cy="8118"/>
            </a:xfrm>
            <a:custGeom>
              <a:avLst/>
              <a:gdLst>
                <a:gd name="T0" fmla="*/ 1 w 3"/>
                <a:gd name="T1" fmla="*/ 2 h 3"/>
                <a:gd name="T2" fmla="*/ 0 w 3"/>
                <a:gd name="T3" fmla="*/ 3 h 3"/>
                <a:gd name="T4" fmla="*/ 0 w 3"/>
                <a:gd name="T5" fmla="*/ 1 h 3"/>
                <a:gd name="T6" fmla="*/ 2 w 3"/>
                <a:gd name="T7" fmla="*/ 1 h 3"/>
                <a:gd name="T8" fmla="*/ 3 w 3"/>
                <a:gd name="T9" fmla="*/ 0 h 3"/>
                <a:gd name="T10" fmla="*/ 3 w 3"/>
                <a:gd name="T11" fmla="*/ 2 h 3"/>
                <a:gd name="T12" fmla="*/ 1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2"/>
                  </a:moveTo>
                  <a:cubicBezTo>
                    <a:pt x="1" y="2"/>
                    <a:pt x="1" y="3"/>
                    <a:pt x="0" y="3"/>
                  </a:cubicBezTo>
                  <a:cubicBezTo>
                    <a:pt x="0" y="3"/>
                    <a:pt x="0" y="2"/>
                    <a:pt x="0" y="1"/>
                  </a:cubicBezTo>
                  <a:cubicBezTo>
                    <a:pt x="1" y="1"/>
                    <a:pt x="1" y="1"/>
                    <a:pt x="2" y="1"/>
                  </a:cubicBezTo>
                  <a:cubicBezTo>
                    <a:pt x="2" y="0"/>
                    <a:pt x="3" y="0"/>
                    <a:pt x="3" y="0"/>
                  </a:cubicBezTo>
                  <a:cubicBezTo>
                    <a:pt x="3" y="0"/>
                    <a:pt x="3" y="1"/>
                    <a:pt x="3" y="2"/>
                  </a:cubicBezTo>
                  <a:cubicBezTo>
                    <a:pt x="3" y="2"/>
                    <a:pt x="2" y="1"/>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53" name="Freeform 1135">
              <a:extLst>
                <a:ext uri="{FF2B5EF4-FFF2-40B4-BE49-F238E27FC236}">
                  <a16:creationId xmlns:a16="http://schemas.microsoft.com/office/drawing/2014/main" id="{00EF0A63-E44B-403C-9222-3FE80AFA86B7}"/>
                </a:ext>
              </a:extLst>
            </p:cNvPr>
            <p:cNvSpPr>
              <a:spLocks/>
            </p:cNvSpPr>
            <p:nvPr/>
          </p:nvSpPr>
          <p:spPr bwMode="gray">
            <a:xfrm>
              <a:off x="10268595" y="4056842"/>
              <a:ext cx="2706" cy="541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1" y="0"/>
                    <a:pt x="0" y="1"/>
                    <a:pt x="0" y="1"/>
                  </a:cubicBezTo>
                  <a:cubicBezTo>
                    <a:pt x="1"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54" name="Freeform 1136">
              <a:extLst>
                <a:ext uri="{FF2B5EF4-FFF2-40B4-BE49-F238E27FC236}">
                  <a16:creationId xmlns:a16="http://schemas.microsoft.com/office/drawing/2014/main" id="{3D38266F-8314-46F3-BEDD-59C024D5D808}"/>
                </a:ext>
              </a:extLst>
            </p:cNvPr>
            <p:cNvSpPr>
              <a:spLocks/>
            </p:cNvSpPr>
            <p:nvPr/>
          </p:nvSpPr>
          <p:spPr bwMode="gray">
            <a:xfrm>
              <a:off x="10265889" y="4056842"/>
              <a:ext cx="2706" cy="541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2"/>
                    <a:pt x="0" y="2"/>
                    <a:pt x="0" y="2"/>
                  </a:cubicBezTo>
                  <a:cubicBezTo>
                    <a:pt x="0" y="2"/>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55" name="Freeform 1137">
              <a:extLst>
                <a:ext uri="{FF2B5EF4-FFF2-40B4-BE49-F238E27FC236}">
                  <a16:creationId xmlns:a16="http://schemas.microsoft.com/office/drawing/2014/main" id="{AB8A6557-9C89-4CC6-9F50-6A6034AA5D30}"/>
                </a:ext>
              </a:extLst>
            </p:cNvPr>
            <p:cNvSpPr>
              <a:spLocks/>
            </p:cNvSpPr>
            <p:nvPr/>
          </p:nvSpPr>
          <p:spPr bwMode="gray">
            <a:xfrm>
              <a:off x="10263183" y="4062254"/>
              <a:ext cx="2706" cy="2706"/>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1" y="1"/>
                    <a:pt x="1" y="1"/>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56" name="Freeform 1138">
              <a:extLst>
                <a:ext uri="{FF2B5EF4-FFF2-40B4-BE49-F238E27FC236}">
                  <a16:creationId xmlns:a16="http://schemas.microsoft.com/office/drawing/2014/main" id="{D51B644D-5DBF-4D09-9D5F-99B33E919C07}"/>
                </a:ext>
              </a:extLst>
            </p:cNvPr>
            <p:cNvSpPr>
              <a:spLocks/>
            </p:cNvSpPr>
            <p:nvPr/>
          </p:nvSpPr>
          <p:spPr bwMode="gray">
            <a:xfrm>
              <a:off x="10257771" y="4062254"/>
              <a:ext cx="5412" cy="5412"/>
            </a:xfrm>
            <a:custGeom>
              <a:avLst/>
              <a:gdLst>
                <a:gd name="T0" fmla="*/ 1 w 2"/>
                <a:gd name="T1" fmla="*/ 0 h 2"/>
                <a:gd name="T2" fmla="*/ 1 w 2"/>
                <a:gd name="T3" fmla="*/ 1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1" y="0"/>
                    <a:pt x="1" y="1"/>
                  </a:cubicBezTo>
                  <a:cubicBezTo>
                    <a:pt x="0" y="2"/>
                    <a:pt x="0" y="2"/>
                    <a:pt x="1" y="2"/>
                  </a:cubicBezTo>
                  <a:cubicBezTo>
                    <a:pt x="1" y="2"/>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57" name="Freeform 1139">
              <a:extLst>
                <a:ext uri="{FF2B5EF4-FFF2-40B4-BE49-F238E27FC236}">
                  <a16:creationId xmlns:a16="http://schemas.microsoft.com/office/drawing/2014/main" id="{0698EA8E-4B72-49B0-BA80-E4FDDD44225E}"/>
                </a:ext>
              </a:extLst>
            </p:cNvPr>
            <p:cNvSpPr>
              <a:spLocks/>
            </p:cNvSpPr>
            <p:nvPr/>
          </p:nvSpPr>
          <p:spPr bwMode="gray">
            <a:xfrm>
              <a:off x="10246947" y="4064960"/>
              <a:ext cx="5412" cy="10824"/>
            </a:xfrm>
            <a:custGeom>
              <a:avLst/>
              <a:gdLst>
                <a:gd name="T0" fmla="*/ 1 w 2"/>
                <a:gd name="T1" fmla="*/ 1 h 4"/>
                <a:gd name="T2" fmla="*/ 1 w 2"/>
                <a:gd name="T3" fmla="*/ 1 h 4"/>
                <a:gd name="T4" fmla="*/ 0 w 2"/>
                <a:gd name="T5" fmla="*/ 0 h 4"/>
                <a:gd name="T6" fmla="*/ 0 w 2"/>
                <a:gd name="T7" fmla="*/ 1 h 4"/>
                <a:gd name="T8" fmla="*/ 1 w 2"/>
                <a:gd name="T9" fmla="*/ 1 h 4"/>
                <a:gd name="T10" fmla="*/ 1 w 2"/>
                <a:gd name="T11" fmla="*/ 3 h 4"/>
                <a:gd name="T12" fmla="*/ 0 w 2"/>
                <a:gd name="T13" fmla="*/ 3 h 4"/>
                <a:gd name="T14" fmla="*/ 0 w 2"/>
                <a:gd name="T15" fmla="*/ 2 h 4"/>
                <a:gd name="T16" fmla="*/ 0 w 2"/>
                <a:gd name="T17" fmla="*/ 3 h 4"/>
                <a:gd name="T18" fmla="*/ 0 w 2"/>
                <a:gd name="T19" fmla="*/ 4 h 4"/>
                <a:gd name="T20" fmla="*/ 1 w 2"/>
                <a:gd name="T21" fmla="*/ 4 h 4"/>
                <a:gd name="T22" fmla="*/ 1 w 2"/>
                <a:gd name="T23" fmla="*/ 4 h 4"/>
                <a:gd name="T24" fmla="*/ 2 w 2"/>
                <a:gd name="T25" fmla="*/ 3 h 4"/>
                <a:gd name="T26" fmla="*/ 1 w 2"/>
                <a:gd name="T2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4">
                  <a:moveTo>
                    <a:pt x="1" y="1"/>
                  </a:moveTo>
                  <a:cubicBezTo>
                    <a:pt x="1" y="0"/>
                    <a:pt x="1" y="1"/>
                    <a:pt x="1" y="1"/>
                  </a:cubicBezTo>
                  <a:cubicBezTo>
                    <a:pt x="1" y="0"/>
                    <a:pt x="0" y="0"/>
                    <a:pt x="0" y="0"/>
                  </a:cubicBezTo>
                  <a:cubicBezTo>
                    <a:pt x="0" y="1"/>
                    <a:pt x="0" y="1"/>
                    <a:pt x="0" y="1"/>
                  </a:cubicBezTo>
                  <a:cubicBezTo>
                    <a:pt x="1" y="1"/>
                    <a:pt x="1" y="1"/>
                    <a:pt x="1" y="1"/>
                  </a:cubicBezTo>
                  <a:cubicBezTo>
                    <a:pt x="1" y="2"/>
                    <a:pt x="1" y="2"/>
                    <a:pt x="1" y="3"/>
                  </a:cubicBezTo>
                  <a:cubicBezTo>
                    <a:pt x="1" y="3"/>
                    <a:pt x="0" y="4"/>
                    <a:pt x="0" y="3"/>
                  </a:cubicBezTo>
                  <a:cubicBezTo>
                    <a:pt x="0" y="3"/>
                    <a:pt x="0" y="2"/>
                    <a:pt x="0" y="2"/>
                  </a:cubicBezTo>
                  <a:cubicBezTo>
                    <a:pt x="0" y="2"/>
                    <a:pt x="0" y="3"/>
                    <a:pt x="0" y="3"/>
                  </a:cubicBezTo>
                  <a:cubicBezTo>
                    <a:pt x="0" y="4"/>
                    <a:pt x="0" y="4"/>
                    <a:pt x="0" y="4"/>
                  </a:cubicBezTo>
                  <a:cubicBezTo>
                    <a:pt x="1" y="4"/>
                    <a:pt x="1" y="4"/>
                    <a:pt x="1" y="4"/>
                  </a:cubicBezTo>
                  <a:cubicBezTo>
                    <a:pt x="1" y="4"/>
                    <a:pt x="1" y="4"/>
                    <a:pt x="1" y="4"/>
                  </a:cubicBezTo>
                  <a:cubicBezTo>
                    <a:pt x="2" y="4"/>
                    <a:pt x="2" y="4"/>
                    <a:pt x="2" y="3"/>
                  </a:cubicBezTo>
                  <a:cubicBezTo>
                    <a:pt x="2" y="2"/>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58" name="Freeform 1140">
              <a:extLst>
                <a:ext uri="{FF2B5EF4-FFF2-40B4-BE49-F238E27FC236}">
                  <a16:creationId xmlns:a16="http://schemas.microsoft.com/office/drawing/2014/main" id="{9864D95C-895F-4667-9220-A40BF337F9B2}"/>
                </a:ext>
              </a:extLst>
            </p:cNvPr>
            <p:cNvSpPr>
              <a:spLocks/>
            </p:cNvSpPr>
            <p:nvPr/>
          </p:nvSpPr>
          <p:spPr bwMode="gray">
            <a:xfrm>
              <a:off x="10240182" y="4067666"/>
              <a:ext cx="2706"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59" name="Freeform 1141">
              <a:extLst>
                <a:ext uri="{FF2B5EF4-FFF2-40B4-BE49-F238E27FC236}">
                  <a16:creationId xmlns:a16="http://schemas.microsoft.com/office/drawing/2014/main" id="{9F6A5F5D-793F-4862-99B4-129D88713AAF}"/>
                </a:ext>
              </a:extLst>
            </p:cNvPr>
            <p:cNvSpPr>
              <a:spLocks/>
            </p:cNvSpPr>
            <p:nvPr/>
          </p:nvSpPr>
          <p:spPr bwMode="gray">
            <a:xfrm>
              <a:off x="10242888" y="4070372"/>
              <a:ext cx="1353" cy="5412"/>
            </a:xfrm>
            <a:custGeom>
              <a:avLst/>
              <a:gdLst>
                <a:gd name="T0" fmla="*/ 0 w 1"/>
                <a:gd name="T1" fmla="*/ 1 h 2"/>
                <a:gd name="T2" fmla="*/ 0 w 1"/>
                <a:gd name="T3" fmla="*/ 2 h 2"/>
                <a:gd name="T4" fmla="*/ 0 w 1"/>
                <a:gd name="T5" fmla="*/ 2 h 2"/>
                <a:gd name="T6" fmla="*/ 0 w 1"/>
                <a:gd name="T7" fmla="*/ 1 h 2"/>
              </a:gdLst>
              <a:ahLst/>
              <a:cxnLst>
                <a:cxn ang="0">
                  <a:pos x="T0" y="T1"/>
                </a:cxn>
                <a:cxn ang="0">
                  <a:pos x="T2" y="T3"/>
                </a:cxn>
                <a:cxn ang="0">
                  <a:pos x="T4" y="T5"/>
                </a:cxn>
                <a:cxn ang="0">
                  <a:pos x="T6" y="T7"/>
                </a:cxn>
              </a:cxnLst>
              <a:rect l="0" t="0" r="r" b="b"/>
              <a:pathLst>
                <a:path w="1" h="2">
                  <a:moveTo>
                    <a:pt x="0" y="1"/>
                  </a:moveTo>
                  <a:cubicBezTo>
                    <a:pt x="0" y="1"/>
                    <a:pt x="0" y="1"/>
                    <a:pt x="0" y="2"/>
                  </a:cubicBezTo>
                  <a:cubicBezTo>
                    <a:pt x="0" y="2"/>
                    <a:pt x="0" y="2"/>
                    <a:pt x="0" y="2"/>
                  </a:cubicBezTo>
                  <a:cubicBezTo>
                    <a:pt x="1" y="1"/>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60" name="Freeform 1142">
              <a:extLst>
                <a:ext uri="{FF2B5EF4-FFF2-40B4-BE49-F238E27FC236}">
                  <a16:creationId xmlns:a16="http://schemas.microsoft.com/office/drawing/2014/main" id="{775E5B43-21F2-47AF-93D2-BEB4FCF3B6D8}"/>
                </a:ext>
              </a:extLst>
            </p:cNvPr>
            <p:cNvSpPr>
              <a:spLocks/>
            </p:cNvSpPr>
            <p:nvPr/>
          </p:nvSpPr>
          <p:spPr bwMode="gray">
            <a:xfrm>
              <a:off x="10213123" y="4082548"/>
              <a:ext cx="5412" cy="8118"/>
            </a:xfrm>
            <a:custGeom>
              <a:avLst/>
              <a:gdLst>
                <a:gd name="T0" fmla="*/ 1 w 2"/>
                <a:gd name="T1" fmla="*/ 0 h 3"/>
                <a:gd name="T2" fmla="*/ 1 w 2"/>
                <a:gd name="T3" fmla="*/ 1 h 3"/>
                <a:gd name="T4" fmla="*/ 2 w 2"/>
                <a:gd name="T5" fmla="*/ 3 h 3"/>
                <a:gd name="T6" fmla="*/ 2 w 2"/>
                <a:gd name="T7" fmla="*/ 2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0"/>
                    <a:pt x="1" y="1"/>
                    <a:pt x="1" y="1"/>
                  </a:cubicBezTo>
                  <a:cubicBezTo>
                    <a:pt x="1" y="2"/>
                    <a:pt x="1" y="3"/>
                    <a:pt x="2" y="3"/>
                  </a:cubicBezTo>
                  <a:cubicBezTo>
                    <a:pt x="2" y="3"/>
                    <a:pt x="2" y="2"/>
                    <a:pt x="2" y="2"/>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61" name="Freeform 1143">
              <a:extLst>
                <a:ext uri="{FF2B5EF4-FFF2-40B4-BE49-F238E27FC236}">
                  <a16:creationId xmlns:a16="http://schemas.microsoft.com/office/drawing/2014/main" id="{C51D7978-6860-42A6-BCFC-A43D9EC13229}"/>
                </a:ext>
              </a:extLst>
            </p:cNvPr>
            <p:cNvSpPr>
              <a:spLocks/>
            </p:cNvSpPr>
            <p:nvPr/>
          </p:nvSpPr>
          <p:spPr bwMode="gray">
            <a:xfrm>
              <a:off x="10213123" y="4085254"/>
              <a:ext cx="2706" cy="5412"/>
            </a:xfrm>
            <a:custGeom>
              <a:avLst/>
              <a:gdLst>
                <a:gd name="T0" fmla="*/ 0 w 1"/>
                <a:gd name="T1" fmla="*/ 0 h 2"/>
                <a:gd name="T2" fmla="*/ 0 w 1"/>
                <a:gd name="T3" fmla="*/ 2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2"/>
                  </a:cubicBezTo>
                  <a:cubicBezTo>
                    <a:pt x="0" y="2"/>
                    <a:pt x="1" y="2"/>
                    <a:pt x="1" y="2"/>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62" name="Freeform 1144">
              <a:extLst>
                <a:ext uri="{FF2B5EF4-FFF2-40B4-BE49-F238E27FC236}">
                  <a16:creationId xmlns:a16="http://schemas.microsoft.com/office/drawing/2014/main" id="{FB4E5164-2095-4D58-A4AD-E448FDA62CC5}"/>
                </a:ext>
              </a:extLst>
            </p:cNvPr>
            <p:cNvSpPr>
              <a:spLocks/>
            </p:cNvSpPr>
            <p:nvPr/>
          </p:nvSpPr>
          <p:spPr bwMode="gray">
            <a:xfrm>
              <a:off x="10213123" y="4106902"/>
              <a:ext cx="2706" cy="4059"/>
            </a:xfrm>
            <a:custGeom>
              <a:avLst/>
              <a:gdLst>
                <a:gd name="T0" fmla="*/ 0 w 1"/>
                <a:gd name="T1" fmla="*/ 0 h 2"/>
                <a:gd name="T2" fmla="*/ 0 w 1"/>
                <a:gd name="T3" fmla="*/ 0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0" y="1"/>
                    <a:pt x="0" y="2"/>
                    <a:pt x="1" y="2"/>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63" name="Freeform 1145">
              <a:extLst>
                <a:ext uri="{FF2B5EF4-FFF2-40B4-BE49-F238E27FC236}">
                  <a16:creationId xmlns:a16="http://schemas.microsoft.com/office/drawing/2014/main" id="{60CC0CAD-362F-4C5B-8536-182CB5EAE7F6}"/>
                </a:ext>
              </a:extLst>
            </p:cNvPr>
            <p:cNvSpPr>
              <a:spLocks/>
            </p:cNvSpPr>
            <p:nvPr/>
          </p:nvSpPr>
          <p:spPr bwMode="gray">
            <a:xfrm>
              <a:off x="10215828" y="4101490"/>
              <a:ext cx="5412" cy="5412"/>
            </a:xfrm>
            <a:custGeom>
              <a:avLst/>
              <a:gdLst>
                <a:gd name="T0" fmla="*/ 1 w 2"/>
                <a:gd name="T1" fmla="*/ 0 h 2"/>
                <a:gd name="T2" fmla="*/ 1 w 2"/>
                <a:gd name="T3" fmla="*/ 1 h 2"/>
                <a:gd name="T4" fmla="*/ 1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1" y="1"/>
                  </a:cubicBezTo>
                  <a:cubicBezTo>
                    <a:pt x="1" y="2"/>
                    <a:pt x="1" y="2"/>
                    <a:pt x="1" y="1"/>
                  </a:cubicBezTo>
                  <a:cubicBezTo>
                    <a:pt x="2"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64" name="Freeform 1146">
              <a:extLst>
                <a:ext uri="{FF2B5EF4-FFF2-40B4-BE49-F238E27FC236}">
                  <a16:creationId xmlns:a16="http://schemas.microsoft.com/office/drawing/2014/main" id="{CD635094-4154-4377-95BF-4AD8C5C9FA5E}"/>
                </a:ext>
              </a:extLst>
            </p:cNvPr>
            <p:cNvSpPr>
              <a:spLocks/>
            </p:cNvSpPr>
            <p:nvPr/>
          </p:nvSpPr>
          <p:spPr bwMode="gray">
            <a:xfrm>
              <a:off x="10206358" y="4101490"/>
              <a:ext cx="6765" cy="2706"/>
            </a:xfrm>
            <a:custGeom>
              <a:avLst/>
              <a:gdLst>
                <a:gd name="T0" fmla="*/ 1 w 3"/>
                <a:gd name="T1" fmla="*/ 0 h 1"/>
                <a:gd name="T2" fmla="*/ 2 w 3"/>
                <a:gd name="T3" fmla="*/ 1 h 1"/>
                <a:gd name="T4" fmla="*/ 2 w 3"/>
                <a:gd name="T5" fmla="*/ 1 h 1"/>
                <a:gd name="T6" fmla="*/ 1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2" y="0"/>
                    <a:pt x="2" y="1"/>
                  </a:cubicBezTo>
                  <a:cubicBezTo>
                    <a:pt x="3" y="1"/>
                    <a:pt x="3" y="1"/>
                    <a:pt x="2" y="1"/>
                  </a:cubicBezTo>
                  <a:cubicBezTo>
                    <a:pt x="2" y="1"/>
                    <a:pt x="1" y="1"/>
                    <a:pt x="1" y="1"/>
                  </a:cubicBezTo>
                  <a:cubicBezTo>
                    <a:pt x="1" y="0"/>
                    <a:pt x="0"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65" name="Freeform 1147">
              <a:extLst>
                <a:ext uri="{FF2B5EF4-FFF2-40B4-BE49-F238E27FC236}">
                  <a16:creationId xmlns:a16="http://schemas.microsoft.com/office/drawing/2014/main" id="{CB64AA04-943D-443E-8D2F-0BA34EDDFDC8}"/>
                </a:ext>
              </a:extLst>
            </p:cNvPr>
            <p:cNvSpPr>
              <a:spLocks/>
            </p:cNvSpPr>
            <p:nvPr/>
          </p:nvSpPr>
          <p:spPr bwMode="gray">
            <a:xfrm>
              <a:off x="10364656" y="4062254"/>
              <a:ext cx="4059" cy="5412"/>
            </a:xfrm>
            <a:custGeom>
              <a:avLst/>
              <a:gdLst>
                <a:gd name="T0" fmla="*/ 1 w 2"/>
                <a:gd name="T1" fmla="*/ 0 h 2"/>
                <a:gd name="T2" fmla="*/ 1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1"/>
                    <a:pt x="1" y="1"/>
                  </a:cubicBezTo>
                  <a:cubicBezTo>
                    <a:pt x="2" y="2"/>
                    <a:pt x="2" y="2"/>
                    <a:pt x="2" y="1"/>
                  </a:cubicBezTo>
                  <a:cubicBezTo>
                    <a:pt x="2"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66" name="Freeform 1148">
              <a:extLst>
                <a:ext uri="{FF2B5EF4-FFF2-40B4-BE49-F238E27FC236}">
                  <a16:creationId xmlns:a16="http://schemas.microsoft.com/office/drawing/2014/main" id="{DF44B670-4026-493C-AE76-7EA8B7AE09B2}"/>
                </a:ext>
              </a:extLst>
            </p:cNvPr>
            <p:cNvSpPr>
              <a:spLocks/>
            </p:cNvSpPr>
            <p:nvPr/>
          </p:nvSpPr>
          <p:spPr bwMode="gray">
            <a:xfrm>
              <a:off x="10366010" y="4067666"/>
              <a:ext cx="2706" cy="8118"/>
            </a:xfrm>
            <a:custGeom>
              <a:avLst/>
              <a:gdLst>
                <a:gd name="T0" fmla="*/ 0 w 1"/>
                <a:gd name="T1" fmla="*/ 1 h 3"/>
                <a:gd name="T2" fmla="*/ 0 w 1"/>
                <a:gd name="T3" fmla="*/ 2 h 3"/>
                <a:gd name="T4" fmla="*/ 1 w 1"/>
                <a:gd name="T5" fmla="*/ 2 h 3"/>
                <a:gd name="T6" fmla="*/ 0 w 1"/>
                <a:gd name="T7" fmla="*/ 1 h 3"/>
              </a:gdLst>
              <a:ahLst/>
              <a:cxnLst>
                <a:cxn ang="0">
                  <a:pos x="T0" y="T1"/>
                </a:cxn>
                <a:cxn ang="0">
                  <a:pos x="T2" y="T3"/>
                </a:cxn>
                <a:cxn ang="0">
                  <a:pos x="T4" y="T5"/>
                </a:cxn>
                <a:cxn ang="0">
                  <a:pos x="T6" y="T7"/>
                </a:cxn>
              </a:cxnLst>
              <a:rect l="0" t="0" r="r" b="b"/>
              <a:pathLst>
                <a:path w="1" h="3">
                  <a:moveTo>
                    <a:pt x="0" y="1"/>
                  </a:moveTo>
                  <a:cubicBezTo>
                    <a:pt x="0" y="1"/>
                    <a:pt x="0" y="2"/>
                    <a:pt x="0" y="2"/>
                  </a:cubicBezTo>
                  <a:cubicBezTo>
                    <a:pt x="0" y="3"/>
                    <a:pt x="1" y="3"/>
                    <a:pt x="1" y="2"/>
                  </a:cubicBezTo>
                  <a:cubicBezTo>
                    <a:pt x="1" y="2"/>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67" name="Freeform 1149">
              <a:extLst>
                <a:ext uri="{FF2B5EF4-FFF2-40B4-BE49-F238E27FC236}">
                  <a16:creationId xmlns:a16="http://schemas.microsoft.com/office/drawing/2014/main" id="{4EECDA3D-DEAE-4A5B-8116-6E37412A4C59}"/>
                </a:ext>
              </a:extLst>
            </p:cNvPr>
            <p:cNvSpPr>
              <a:spLocks/>
            </p:cNvSpPr>
            <p:nvPr/>
          </p:nvSpPr>
          <p:spPr bwMode="gray">
            <a:xfrm>
              <a:off x="10397128" y="4073078"/>
              <a:ext cx="5412" cy="17589"/>
            </a:xfrm>
            <a:custGeom>
              <a:avLst/>
              <a:gdLst>
                <a:gd name="T0" fmla="*/ 1 w 2"/>
                <a:gd name="T1" fmla="*/ 1 h 7"/>
                <a:gd name="T2" fmla="*/ 0 w 2"/>
                <a:gd name="T3" fmla="*/ 2 h 7"/>
                <a:gd name="T4" fmla="*/ 1 w 2"/>
                <a:gd name="T5" fmla="*/ 4 h 7"/>
                <a:gd name="T6" fmla="*/ 1 w 2"/>
                <a:gd name="T7" fmla="*/ 5 h 7"/>
                <a:gd name="T8" fmla="*/ 1 w 2"/>
                <a:gd name="T9" fmla="*/ 6 h 7"/>
                <a:gd name="T10" fmla="*/ 2 w 2"/>
                <a:gd name="T11" fmla="*/ 5 h 7"/>
                <a:gd name="T12" fmla="*/ 2 w 2"/>
                <a:gd name="T13" fmla="*/ 4 h 7"/>
                <a:gd name="T14" fmla="*/ 1 w 2"/>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7">
                  <a:moveTo>
                    <a:pt x="1" y="1"/>
                  </a:moveTo>
                  <a:cubicBezTo>
                    <a:pt x="1" y="0"/>
                    <a:pt x="0" y="0"/>
                    <a:pt x="0" y="2"/>
                  </a:cubicBezTo>
                  <a:cubicBezTo>
                    <a:pt x="0" y="3"/>
                    <a:pt x="0" y="4"/>
                    <a:pt x="1" y="4"/>
                  </a:cubicBezTo>
                  <a:cubicBezTo>
                    <a:pt x="1" y="5"/>
                    <a:pt x="1" y="5"/>
                    <a:pt x="1" y="5"/>
                  </a:cubicBezTo>
                  <a:cubicBezTo>
                    <a:pt x="0" y="6"/>
                    <a:pt x="0" y="6"/>
                    <a:pt x="1" y="6"/>
                  </a:cubicBezTo>
                  <a:cubicBezTo>
                    <a:pt x="1" y="7"/>
                    <a:pt x="1" y="6"/>
                    <a:pt x="2" y="5"/>
                  </a:cubicBezTo>
                  <a:cubicBezTo>
                    <a:pt x="2" y="4"/>
                    <a:pt x="2" y="5"/>
                    <a:pt x="2" y="4"/>
                  </a:cubicBezTo>
                  <a:cubicBezTo>
                    <a:pt x="2" y="3"/>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68" name="Freeform 1150">
              <a:extLst>
                <a:ext uri="{FF2B5EF4-FFF2-40B4-BE49-F238E27FC236}">
                  <a16:creationId xmlns:a16="http://schemas.microsoft.com/office/drawing/2014/main" id="{28131B35-FE54-4801-8685-30A52740AF44}"/>
                </a:ext>
              </a:extLst>
            </p:cNvPr>
            <p:cNvSpPr>
              <a:spLocks/>
            </p:cNvSpPr>
            <p:nvPr/>
          </p:nvSpPr>
          <p:spPr bwMode="gray">
            <a:xfrm>
              <a:off x="10397128" y="4090666"/>
              <a:ext cx="2706" cy="5412"/>
            </a:xfrm>
            <a:custGeom>
              <a:avLst/>
              <a:gdLst>
                <a:gd name="T0" fmla="*/ 0 w 1"/>
                <a:gd name="T1" fmla="*/ 0 h 2"/>
                <a:gd name="T2" fmla="*/ 0 w 1"/>
                <a:gd name="T3" fmla="*/ 1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1"/>
                  </a:cubicBezTo>
                  <a:cubicBezTo>
                    <a:pt x="0" y="2"/>
                    <a:pt x="0" y="2"/>
                    <a:pt x="0" y="2"/>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69" name="Freeform 1151">
              <a:extLst>
                <a:ext uri="{FF2B5EF4-FFF2-40B4-BE49-F238E27FC236}">
                  <a16:creationId xmlns:a16="http://schemas.microsoft.com/office/drawing/2014/main" id="{2B8AD5C0-E320-4342-A80D-5522938107B7}"/>
                </a:ext>
              </a:extLst>
            </p:cNvPr>
            <p:cNvSpPr>
              <a:spLocks/>
            </p:cNvSpPr>
            <p:nvPr/>
          </p:nvSpPr>
          <p:spPr bwMode="gray">
            <a:xfrm>
              <a:off x="10399834" y="4093372"/>
              <a:ext cx="2706" cy="541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1"/>
                    <a:pt x="0" y="2"/>
                  </a:cubicBezTo>
                  <a:cubicBezTo>
                    <a:pt x="0" y="2"/>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70" name="Freeform 1152">
              <a:extLst>
                <a:ext uri="{FF2B5EF4-FFF2-40B4-BE49-F238E27FC236}">
                  <a16:creationId xmlns:a16="http://schemas.microsoft.com/office/drawing/2014/main" id="{EB63ED58-EC17-4581-B1B4-7A8B8D340EDD}"/>
                </a:ext>
              </a:extLst>
            </p:cNvPr>
            <p:cNvSpPr>
              <a:spLocks/>
            </p:cNvSpPr>
            <p:nvPr/>
          </p:nvSpPr>
          <p:spPr bwMode="gray">
            <a:xfrm>
              <a:off x="10575721" y="4217846"/>
              <a:ext cx="8118" cy="8118"/>
            </a:xfrm>
            <a:custGeom>
              <a:avLst/>
              <a:gdLst>
                <a:gd name="T0" fmla="*/ 1 w 3"/>
                <a:gd name="T1" fmla="*/ 1 h 3"/>
                <a:gd name="T2" fmla="*/ 0 w 3"/>
                <a:gd name="T3" fmla="*/ 1 h 3"/>
                <a:gd name="T4" fmla="*/ 2 w 3"/>
                <a:gd name="T5" fmla="*/ 3 h 3"/>
                <a:gd name="T6" fmla="*/ 3 w 3"/>
                <a:gd name="T7" fmla="*/ 1 h 3"/>
                <a:gd name="T8" fmla="*/ 1 w 3"/>
                <a:gd name="T9" fmla="*/ 1 h 3"/>
              </a:gdLst>
              <a:ahLst/>
              <a:cxnLst>
                <a:cxn ang="0">
                  <a:pos x="T0" y="T1"/>
                </a:cxn>
                <a:cxn ang="0">
                  <a:pos x="T2" y="T3"/>
                </a:cxn>
                <a:cxn ang="0">
                  <a:pos x="T4" y="T5"/>
                </a:cxn>
                <a:cxn ang="0">
                  <a:pos x="T6" y="T7"/>
                </a:cxn>
                <a:cxn ang="0">
                  <a:pos x="T8" y="T9"/>
                </a:cxn>
              </a:cxnLst>
              <a:rect l="0" t="0" r="r" b="b"/>
              <a:pathLst>
                <a:path w="3" h="3">
                  <a:moveTo>
                    <a:pt x="1" y="1"/>
                  </a:moveTo>
                  <a:cubicBezTo>
                    <a:pt x="1" y="0"/>
                    <a:pt x="0" y="0"/>
                    <a:pt x="0" y="1"/>
                  </a:cubicBezTo>
                  <a:cubicBezTo>
                    <a:pt x="0" y="2"/>
                    <a:pt x="1" y="3"/>
                    <a:pt x="2" y="3"/>
                  </a:cubicBezTo>
                  <a:cubicBezTo>
                    <a:pt x="3" y="3"/>
                    <a:pt x="3" y="2"/>
                    <a:pt x="3" y="1"/>
                  </a:cubicBezTo>
                  <a:cubicBezTo>
                    <a:pt x="3" y="1"/>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71" name="Freeform 1153">
              <a:extLst>
                <a:ext uri="{FF2B5EF4-FFF2-40B4-BE49-F238E27FC236}">
                  <a16:creationId xmlns:a16="http://schemas.microsoft.com/office/drawing/2014/main" id="{E35169BF-9F02-46D1-81F2-57F9B6784EC4}"/>
                </a:ext>
              </a:extLst>
            </p:cNvPr>
            <p:cNvSpPr>
              <a:spLocks/>
            </p:cNvSpPr>
            <p:nvPr/>
          </p:nvSpPr>
          <p:spPr bwMode="gray">
            <a:xfrm>
              <a:off x="10563545" y="4225964"/>
              <a:ext cx="5412" cy="6765"/>
            </a:xfrm>
            <a:custGeom>
              <a:avLst/>
              <a:gdLst>
                <a:gd name="T0" fmla="*/ 1 w 2"/>
                <a:gd name="T1" fmla="*/ 1 h 3"/>
                <a:gd name="T2" fmla="*/ 1 w 2"/>
                <a:gd name="T3" fmla="*/ 2 h 3"/>
                <a:gd name="T4" fmla="*/ 2 w 2"/>
                <a:gd name="T5" fmla="*/ 2 h 3"/>
                <a:gd name="T6" fmla="*/ 1 w 2"/>
                <a:gd name="T7" fmla="*/ 1 h 3"/>
              </a:gdLst>
              <a:ahLst/>
              <a:cxnLst>
                <a:cxn ang="0">
                  <a:pos x="T0" y="T1"/>
                </a:cxn>
                <a:cxn ang="0">
                  <a:pos x="T2" y="T3"/>
                </a:cxn>
                <a:cxn ang="0">
                  <a:pos x="T4" y="T5"/>
                </a:cxn>
                <a:cxn ang="0">
                  <a:pos x="T6" y="T7"/>
                </a:cxn>
              </a:cxnLst>
              <a:rect l="0" t="0" r="r" b="b"/>
              <a:pathLst>
                <a:path w="2" h="3">
                  <a:moveTo>
                    <a:pt x="1" y="1"/>
                  </a:moveTo>
                  <a:cubicBezTo>
                    <a:pt x="1" y="0"/>
                    <a:pt x="0" y="1"/>
                    <a:pt x="1" y="2"/>
                  </a:cubicBezTo>
                  <a:cubicBezTo>
                    <a:pt x="1" y="3"/>
                    <a:pt x="1" y="3"/>
                    <a:pt x="2" y="2"/>
                  </a:cubicBezTo>
                  <a:cubicBezTo>
                    <a:pt x="2" y="2"/>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72" name="Freeform 1154">
              <a:extLst>
                <a:ext uri="{FF2B5EF4-FFF2-40B4-BE49-F238E27FC236}">
                  <a16:creationId xmlns:a16="http://schemas.microsoft.com/office/drawing/2014/main" id="{EE8FA7BC-A955-420B-A937-5BFDF877433D}"/>
                </a:ext>
              </a:extLst>
            </p:cNvPr>
            <p:cNvSpPr>
              <a:spLocks/>
            </p:cNvSpPr>
            <p:nvPr/>
          </p:nvSpPr>
          <p:spPr bwMode="gray">
            <a:xfrm>
              <a:off x="10578427" y="4243553"/>
              <a:ext cx="28413" cy="10824"/>
            </a:xfrm>
            <a:custGeom>
              <a:avLst/>
              <a:gdLst>
                <a:gd name="T0" fmla="*/ 5 w 11"/>
                <a:gd name="T1" fmla="*/ 1 h 4"/>
                <a:gd name="T2" fmla="*/ 2 w 11"/>
                <a:gd name="T3" fmla="*/ 1 h 4"/>
                <a:gd name="T4" fmla="*/ 0 w 11"/>
                <a:gd name="T5" fmla="*/ 1 h 4"/>
                <a:gd name="T6" fmla="*/ 1 w 11"/>
                <a:gd name="T7" fmla="*/ 2 h 4"/>
                <a:gd name="T8" fmla="*/ 4 w 11"/>
                <a:gd name="T9" fmla="*/ 3 h 4"/>
                <a:gd name="T10" fmla="*/ 7 w 11"/>
                <a:gd name="T11" fmla="*/ 4 h 4"/>
                <a:gd name="T12" fmla="*/ 8 w 11"/>
                <a:gd name="T13" fmla="*/ 4 h 4"/>
                <a:gd name="T14" fmla="*/ 10 w 11"/>
                <a:gd name="T15" fmla="*/ 3 h 4"/>
                <a:gd name="T16" fmla="*/ 10 w 11"/>
                <a:gd name="T17" fmla="*/ 2 h 4"/>
                <a:gd name="T18" fmla="*/ 7 w 11"/>
                <a:gd name="T19" fmla="*/ 2 h 4"/>
                <a:gd name="T20" fmla="*/ 5 w 11"/>
                <a:gd name="T2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4">
                  <a:moveTo>
                    <a:pt x="5" y="1"/>
                  </a:moveTo>
                  <a:cubicBezTo>
                    <a:pt x="3" y="1"/>
                    <a:pt x="3" y="1"/>
                    <a:pt x="2" y="1"/>
                  </a:cubicBezTo>
                  <a:cubicBezTo>
                    <a:pt x="1" y="1"/>
                    <a:pt x="0" y="0"/>
                    <a:pt x="0" y="1"/>
                  </a:cubicBezTo>
                  <a:cubicBezTo>
                    <a:pt x="0" y="2"/>
                    <a:pt x="0" y="2"/>
                    <a:pt x="1" y="2"/>
                  </a:cubicBezTo>
                  <a:cubicBezTo>
                    <a:pt x="2" y="2"/>
                    <a:pt x="3" y="2"/>
                    <a:pt x="4" y="3"/>
                  </a:cubicBezTo>
                  <a:cubicBezTo>
                    <a:pt x="5" y="4"/>
                    <a:pt x="6" y="4"/>
                    <a:pt x="7" y="4"/>
                  </a:cubicBezTo>
                  <a:cubicBezTo>
                    <a:pt x="7" y="3"/>
                    <a:pt x="7" y="4"/>
                    <a:pt x="8" y="4"/>
                  </a:cubicBezTo>
                  <a:cubicBezTo>
                    <a:pt x="9" y="4"/>
                    <a:pt x="9" y="3"/>
                    <a:pt x="10" y="3"/>
                  </a:cubicBezTo>
                  <a:cubicBezTo>
                    <a:pt x="11" y="3"/>
                    <a:pt x="11" y="2"/>
                    <a:pt x="10" y="2"/>
                  </a:cubicBezTo>
                  <a:cubicBezTo>
                    <a:pt x="9" y="2"/>
                    <a:pt x="8" y="2"/>
                    <a:pt x="7" y="2"/>
                  </a:cubicBezTo>
                  <a:cubicBezTo>
                    <a:pt x="6" y="2"/>
                    <a:pt x="6" y="1"/>
                    <a:pt x="5"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73" name="Freeform 1155">
              <a:extLst>
                <a:ext uri="{FF2B5EF4-FFF2-40B4-BE49-F238E27FC236}">
                  <a16:creationId xmlns:a16="http://schemas.microsoft.com/office/drawing/2014/main" id="{A272DE17-5CD5-4C9F-860F-13CEE1713B0F}"/>
                </a:ext>
              </a:extLst>
            </p:cNvPr>
            <p:cNvSpPr>
              <a:spLocks/>
            </p:cNvSpPr>
            <p:nvPr/>
          </p:nvSpPr>
          <p:spPr bwMode="gray">
            <a:xfrm>
              <a:off x="10612252" y="4407263"/>
              <a:ext cx="31119" cy="31119"/>
            </a:xfrm>
            <a:custGeom>
              <a:avLst/>
              <a:gdLst>
                <a:gd name="T0" fmla="*/ 11 w 12"/>
                <a:gd name="T1" fmla="*/ 1 h 12"/>
                <a:gd name="T2" fmla="*/ 10 w 12"/>
                <a:gd name="T3" fmla="*/ 0 h 12"/>
                <a:gd name="T4" fmla="*/ 8 w 12"/>
                <a:gd name="T5" fmla="*/ 0 h 12"/>
                <a:gd name="T6" fmla="*/ 5 w 12"/>
                <a:gd name="T7" fmla="*/ 1 h 12"/>
                <a:gd name="T8" fmla="*/ 3 w 12"/>
                <a:gd name="T9" fmla="*/ 5 h 12"/>
                <a:gd name="T10" fmla="*/ 1 w 12"/>
                <a:gd name="T11" fmla="*/ 8 h 12"/>
                <a:gd name="T12" fmla="*/ 1 w 12"/>
                <a:gd name="T13" fmla="*/ 11 h 12"/>
                <a:gd name="T14" fmla="*/ 3 w 12"/>
                <a:gd name="T15" fmla="*/ 11 h 12"/>
                <a:gd name="T16" fmla="*/ 5 w 12"/>
                <a:gd name="T17" fmla="*/ 11 h 12"/>
                <a:gd name="T18" fmla="*/ 6 w 12"/>
                <a:gd name="T19" fmla="*/ 11 h 12"/>
                <a:gd name="T20" fmla="*/ 8 w 12"/>
                <a:gd name="T21" fmla="*/ 9 h 12"/>
                <a:gd name="T22" fmla="*/ 10 w 12"/>
                <a:gd name="T23" fmla="*/ 8 h 12"/>
                <a:gd name="T24" fmla="*/ 11 w 12"/>
                <a:gd name="T25" fmla="*/ 5 h 12"/>
                <a:gd name="T26" fmla="*/ 12 w 12"/>
                <a:gd name="T27" fmla="*/ 3 h 12"/>
                <a:gd name="T28" fmla="*/ 12 w 12"/>
                <a:gd name="T29" fmla="*/ 2 h 12"/>
                <a:gd name="T30" fmla="*/ 11 w 12"/>
                <a:gd name="T3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2">
                  <a:moveTo>
                    <a:pt x="11" y="1"/>
                  </a:moveTo>
                  <a:cubicBezTo>
                    <a:pt x="11" y="1"/>
                    <a:pt x="11" y="0"/>
                    <a:pt x="10" y="0"/>
                  </a:cubicBezTo>
                  <a:cubicBezTo>
                    <a:pt x="9" y="0"/>
                    <a:pt x="8" y="0"/>
                    <a:pt x="8" y="0"/>
                  </a:cubicBezTo>
                  <a:cubicBezTo>
                    <a:pt x="7" y="0"/>
                    <a:pt x="6" y="0"/>
                    <a:pt x="5" y="1"/>
                  </a:cubicBezTo>
                  <a:cubicBezTo>
                    <a:pt x="4" y="2"/>
                    <a:pt x="3" y="4"/>
                    <a:pt x="3" y="5"/>
                  </a:cubicBezTo>
                  <a:cubicBezTo>
                    <a:pt x="3" y="5"/>
                    <a:pt x="2" y="7"/>
                    <a:pt x="1" y="8"/>
                  </a:cubicBezTo>
                  <a:cubicBezTo>
                    <a:pt x="1" y="9"/>
                    <a:pt x="0" y="11"/>
                    <a:pt x="1" y="11"/>
                  </a:cubicBezTo>
                  <a:cubicBezTo>
                    <a:pt x="1" y="11"/>
                    <a:pt x="2" y="11"/>
                    <a:pt x="3" y="11"/>
                  </a:cubicBezTo>
                  <a:cubicBezTo>
                    <a:pt x="4" y="11"/>
                    <a:pt x="5" y="10"/>
                    <a:pt x="5" y="11"/>
                  </a:cubicBezTo>
                  <a:cubicBezTo>
                    <a:pt x="6" y="12"/>
                    <a:pt x="6" y="12"/>
                    <a:pt x="6" y="11"/>
                  </a:cubicBezTo>
                  <a:cubicBezTo>
                    <a:pt x="7" y="10"/>
                    <a:pt x="7" y="10"/>
                    <a:pt x="8" y="9"/>
                  </a:cubicBezTo>
                  <a:cubicBezTo>
                    <a:pt x="9" y="9"/>
                    <a:pt x="9" y="9"/>
                    <a:pt x="10" y="8"/>
                  </a:cubicBezTo>
                  <a:cubicBezTo>
                    <a:pt x="11" y="6"/>
                    <a:pt x="10" y="6"/>
                    <a:pt x="11" y="5"/>
                  </a:cubicBezTo>
                  <a:cubicBezTo>
                    <a:pt x="11" y="5"/>
                    <a:pt x="11" y="4"/>
                    <a:pt x="12" y="3"/>
                  </a:cubicBezTo>
                  <a:cubicBezTo>
                    <a:pt x="12" y="3"/>
                    <a:pt x="12" y="3"/>
                    <a:pt x="12" y="2"/>
                  </a:cubicBezTo>
                  <a:cubicBezTo>
                    <a:pt x="11" y="2"/>
                    <a:pt x="11" y="2"/>
                    <a:pt x="1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74" name="Freeform 1156">
              <a:extLst>
                <a:ext uri="{FF2B5EF4-FFF2-40B4-BE49-F238E27FC236}">
                  <a16:creationId xmlns:a16="http://schemas.microsoft.com/office/drawing/2014/main" id="{39156D5C-969C-472E-9510-1FB160BC25AD}"/>
                </a:ext>
              </a:extLst>
            </p:cNvPr>
            <p:cNvSpPr>
              <a:spLocks/>
            </p:cNvSpPr>
            <p:nvPr/>
          </p:nvSpPr>
          <p:spPr bwMode="gray">
            <a:xfrm>
              <a:off x="10633900" y="4430264"/>
              <a:ext cx="6765" cy="5412"/>
            </a:xfrm>
            <a:custGeom>
              <a:avLst/>
              <a:gdLst>
                <a:gd name="T0" fmla="*/ 2 w 3"/>
                <a:gd name="T1" fmla="*/ 0 h 2"/>
                <a:gd name="T2" fmla="*/ 0 w 3"/>
                <a:gd name="T3" fmla="*/ 1 h 2"/>
                <a:gd name="T4" fmla="*/ 0 w 3"/>
                <a:gd name="T5" fmla="*/ 2 h 2"/>
                <a:gd name="T6" fmla="*/ 2 w 3"/>
                <a:gd name="T7" fmla="*/ 2 h 2"/>
                <a:gd name="T8" fmla="*/ 2 w 3"/>
                <a:gd name="T9" fmla="*/ 1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cubicBezTo>
                    <a:pt x="1" y="0"/>
                    <a:pt x="1" y="0"/>
                    <a:pt x="0" y="1"/>
                  </a:cubicBezTo>
                  <a:cubicBezTo>
                    <a:pt x="0" y="1"/>
                    <a:pt x="0" y="1"/>
                    <a:pt x="0" y="2"/>
                  </a:cubicBezTo>
                  <a:cubicBezTo>
                    <a:pt x="1" y="2"/>
                    <a:pt x="2" y="2"/>
                    <a:pt x="2" y="2"/>
                  </a:cubicBezTo>
                  <a:cubicBezTo>
                    <a:pt x="3" y="2"/>
                    <a:pt x="3" y="2"/>
                    <a:pt x="2" y="1"/>
                  </a:cubicBezTo>
                  <a:cubicBezTo>
                    <a:pt x="2"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75" name="Freeform 1157">
              <a:extLst>
                <a:ext uri="{FF2B5EF4-FFF2-40B4-BE49-F238E27FC236}">
                  <a16:creationId xmlns:a16="http://schemas.microsoft.com/office/drawing/2014/main" id="{D14F523B-878E-45CF-AAC8-38989BFE197D}"/>
                </a:ext>
              </a:extLst>
            </p:cNvPr>
            <p:cNvSpPr>
              <a:spLocks/>
            </p:cNvSpPr>
            <p:nvPr/>
          </p:nvSpPr>
          <p:spPr bwMode="gray">
            <a:xfrm>
              <a:off x="9439218" y="3945897"/>
              <a:ext cx="47355" cy="98768"/>
            </a:xfrm>
            <a:custGeom>
              <a:avLst/>
              <a:gdLst>
                <a:gd name="T0" fmla="*/ 15 w 18"/>
                <a:gd name="T1" fmla="*/ 34 h 38"/>
                <a:gd name="T2" fmla="*/ 13 w 18"/>
                <a:gd name="T3" fmla="*/ 36 h 38"/>
                <a:gd name="T4" fmla="*/ 10 w 18"/>
                <a:gd name="T5" fmla="*/ 37 h 38"/>
                <a:gd name="T6" fmla="*/ 8 w 18"/>
                <a:gd name="T7" fmla="*/ 38 h 38"/>
                <a:gd name="T8" fmla="*/ 5 w 18"/>
                <a:gd name="T9" fmla="*/ 36 h 38"/>
                <a:gd name="T10" fmla="*/ 3 w 18"/>
                <a:gd name="T11" fmla="*/ 31 h 38"/>
                <a:gd name="T12" fmla="*/ 2 w 18"/>
                <a:gd name="T13" fmla="*/ 26 h 38"/>
                <a:gd name="T14" fmla="*/ 1 w 18"/>
                <a:gd name="T15" fmla="*/ 20 h 38"/>
                <a:gd name="T16" fmla="*/ 1 w 18"/>
                <a:gd name="T17" fmla="*/ 17 h 38"/>
                <a:gd name="T18" fmla="*/ 1 w 18"/>
                <a:gd name="T19" fmla="*/ 16 h 38"/>
                <a:gd name="T20" fmla="*/ 2 w 18"/>
                <a:gd name="T21" fmla="*/ 18 h 38"/>
                <a:gd name="T22" fmla="*/ 2 w 18"/>
                <a:gd name="T23" fmla="*/ 14 h 38"/>
                <a:gd name="T24" fmla="*/ 2 w 18"/>
                <a:gd name="T25" fmla="*/ 11 h 38"/>
                <a:gd name="T26" fmla="*/ 2 w 18"/>
                <a:gd name="T27" fmla="*/ 9 h 38"/>
                <a:gd name="T28" fmla="*/ 0 w 18"/>
                <a:gd name="T29" fmla="*/ 8 h 38"/>
                <a:gd name="T30" fmla="*/ 1 w 18"/>
                <a:gd name="T31" fmla="*/ 8 h 38"/>
                <a:gd name="T32" fmla="*/ 3 w 18"/>
                <a:gd name="T33" fmla="*/ 8 h 38"/>
                <a:gd name="T34" fmla="*/ 3 w 18"/>
                <a:gd name="T35" fmla="*/ 5 h 38"/>
                <a:gd name="T36" fmla="*/ 4 w 18"/>
                <a:gd name="T37" fmla="*/ 3 h 38"/>
                <a:gd name="T38" fmla="*/ 5 w 18"/>
                <a:gd name="T39" fmla="*/ 4 h 38"/>
                <a:gd name="T40" fmla="*/ 6 w 18"/>
                <a:gd name="T41" fmla="*/ 4 h 38"/>
                <a:gd name="T42" fmla="*/ 5 w 18"/>
                <a:gd name="T43" fmla="*/ 3 h 38"/>
                <a:gd name="T44" fmla="*/ 3 w 18"/>
                <a:gd name="T45" fmla="*/ 2 h 38"/>
                <a:gd name="T46" fmla="*/ 2 w 18"/>
                <a:gd name="T47" fmla="*/ 3 h 38"/>
                <a:gd name="T48" fmla="*/ 2 w 18"/>
                <a:gd name="T49" fmla="*/ 2 h 38"/>
                <a:gd name="T50" fmla="*/ 2 w 18"/>
                <a:gd name="T51" fmla="*/ 2 h 38"/>
                <a:gd name="T52" fmla="*/ 2 w 18"/>
                <a:gd name="T53" fmla="*/ 1 h 38"/>
                <a:gd name="T54" fmla="*/ 3 w 18"/>
                <a:gd name="T55" fmla="*/ 1 h 38"/>
                <a:gd name="T56" fmla="*/ 5 w 18"/>
                <a:gd name="T57" fmla="*/ 1 h 38"/>
                <a:gd name="T58" fmla="*/ 6 w 18"/>
                <a:gd name="T59" fmla="*/ 3 h 38"/>
                <a:gd name="T60" fmla="*/ 9 w 18"/>
                <a:gd name="T61" fmla="*/ 6 h 38"/>
                <a:gd name="T62" fmla="*/ 10 w 18"/>
                <a:gd name="T63" fmla="*/ 9 h 38"/>
                <a:gd name="T64" fmla="*/ 11 w 18"/>
                <a:gd name="T65" fmla="*/ 9 h 38"/>
                <a:gd name="T66" fmla="*/ 12 w 18"/>
                <a:gd name="T67" fmla="*/ 12 h 38"/>
                <a:gd name="T68" fmla="*/ 12 w 18"/>
                <a:gd name="T69" fmla="*/ 13 h 38"/>
                <a:gd name="T70" fmla="*/ 13 w 18"/>
                <a:gd name="T71" fmla="*/ 13 h 38"/>
                <a:gd name="T72" fmla="*/ 14 w 18"/>
                <a:gd name="T73" fmla="*/ 15 h 38"/>
                <a:gd name="T74" fmla="*/ 16 w 18"/>
                <a:gd name="T75" fmla="*/ 19 h 38"/>
                <a:gd name="T76" fmla="*/ 18 w 18"/>
                <a:gd name="T77" fmla="*/ 23 h 38"/>
                <a:gd name="T78" fmla="*/ 18 w 18"/>
                <a:gd name="T79" fmla="*/ 29 h 38"/>
                <a:gd name="T80" fmla="*/ 17 w 18"/>
                <a:gd name="T81" fmla="*/ 32 h 38"/>
                <a:gd name="T82" fmla="*/ 15 w 18"/>
                <a:gd name="T8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38">
                  <a:moveTo>
                    <a:pt x="15" y="34"/>
                  </a:moveTo>
                  <a:cubicBezTo>
                    <a:pt x="15" y="35"/>
                    <a:pt x="14" y="35"/>
                    <a:pt x="13" y="36"/>
                  </a:cubicBezTo>
                  <a:cubicBezTo>
                    <a:pt x="12" y="36"/>
                    <a:pt x="10" y="37"/>
                    <a:pt x="10" y="37"/>
                  </a:cubicBezTo>
                  <a:cubicBezTo>
                    <a:pt x="9" y="38"/>
                    <a:pt x="8" y="38"/>
                    <a:pt x="8" y="38"/>
                  </a:cubicBezTo>
                  <a:cubicBezTo>
                    <a:pt x="7" y="38"/>
                    <a:pt x="5" y="37"/>
                    <a:pt x="5" y="36"/>
                  </a:cubicBezTo>
                  <a:cubicBezTo>
                    <a:pt x="4" y="35"/>
                    <a:pt x="3" y="32"/>
                    <a:pt x="3" y="31"/>
                  </a:cubicBezTo>
                  <a:cubicBezTo>
                    <a:pt x="2" y="30"/>
                    <a:pt x="2" y="27"/>
                    <a:pt x="2" y="26"/>
                  </a:cubicBezTo>
                  <a:cubicBezTo>
                    <a:pt x="2" y="24"/>
                    <a:pt x="2" y="22"/>
                    <a:pt x="1" y="20"/>
                  </a:cubicBezTo>
                  <a:cubicBezTo>
                    <a:pt x="1" y="19"/>
                    <a:pt x="1" y="18"/>
                    <a:pt x="1" y="17"/>
                  </a:cubicBezTo>
                  <a:cubicBezTo>
                    <a:pt x="1" y="16"/>
                    <a:pt x="1" y="16"/>
                    <a:pt x="1" y="16"/>
                  </a:cubicBezTo>
                  <a:cubicBezTo>
                    <a:pt x="1" y="16"/>
                    <a:pt x="1" y="19"/>
                    <a:pt x="2" y="18"/>
                  </a:cubicBezTo>
                  <a:cubicBezTo>
                    <a:pt x="2" y="18"/>
                    <a:pt x="1" y="15"/>
                    <a:pt x="2" y="14"/>
                  </a:cubicBezTo>
                  <a:cubicBezTo>
                    <a:pt x="2" y="13"/>
                    <a:pt x="2" y="12"/>
                    <a:pt x="2" y="11"/>
                  </a:cubicBezTo>
                  <a:cubicBezTo>
                    <a:pt x="2" y="10"/>
                    <a:pt x="2" y="9"/>
                    <a:pt x="2" y="9"/>
                  </a:cubicBezTo>
                  <a:cubicBezTo>
                    <a:pt x="1" y="9"/>
                    <a:pt x="0" y="8"/>
                    <a:pt x="0" y="8"/>
                  </a:cubicBezTo>
                  <a:cubicBezTo>
                    <a:pt x="0" y="7"/>
                    <a:pt x="1" y="8"/>
                    <a:pt x="1" y="8"/>
                  </a:cubicBezTo>
                  <a:cubicBezTo>
                    <a:pt x="2" y="8"/>
                    <a:pt x="3" y="10"/>
                    <a:pt x="3" y="8"/>
                  </a:cubicBezTo>
                  <a:cubicBezTo>
                    <a:pt x="4" y="6"/>
                    <a:pt x="3" y="6"/>
                    <a:pt x="3" y="5"/>
                  </a:cubicBezTo>
                  <a:cubicBezTo>
                    <a:pt x="3" y="5"/>
                    <a:pt x="4" y="4"/>
                    <a:pt x="4" y="3"/>
                  </a:cubicBezTo>
                  <a:cubicBezTo>
                    <a:pt x="4" y="3"/>
                    <a:pt x="4" y="3"/>
                    <a:pt x="5" y="4"/>
                  </a:cubicBezTo>
                  <a:cubicBezTo>
                    <a:pt x="5" y="4"/>
                    <a:pt x="6" y="4"/>
                    <a:pt x="6" y="4"/>
                  </a:cubicBezTo>
                  <a:cubicBezTo>
                    <a:pt x="6" y="3"/>
                    <a:pt x="5" y="3"/>
                    <a:pt x="5" y="3"/>
                  </a:cubicBezTo>
                  <a:cubicBezTo>
                    <a:pt x="4" y="2"/>
                    <a:pt x="3" y="2"/>
                    <a:pt x="3" y="2"/>
                  </a:cubicBezTo>
                  <a:cubicBezTo>
                    <a:pt x="2" y="2"/>
                    <a:pt x="2" y="3"/>
                    <a:pt x="2" y="3"/>
                  </a:cubicBezTo>
                  <a:cubicBezTo>
                    <a:pt x="1" y="3"/>
                    <a:pt x="1" y="2"/>
                    <a:pt x="2" y="2"/>
                  </a:cubicBezTo>
                  <a:cubicBezTo>
                    <a:pt x="2" y="2"/>
                    <a:pt x="2" y="2"/>
                    <a:pt x="2" y="2"/>
                  </a:cubicBezTo>
                  <a:cubicBezTo>
                    <a:pt x="2" y="2"/>
                    <a:pt x="2" y="1"/>
                    <a:pt x="2" y="1"/>
                  </a:cubicBezTo>
                  <a:cubicBezTo>
                    <a:pt x="3" y="0"/>
                    <a:pt x="3" y="1"/>
                    <a:pt x="3" y="1"/>
                  </a:cubicBezTo>
                  <a:cubicBezTo>
                    <a:pt x="4" y="1"/>
                    <a:pt x="4" y="0"/>
                    <a:pt x="5" y="1"/>
                  </a:cubicBezTo>
                  <a:cubicBezTo>
                    <a:pt x="5" y="1"/>
                    <a:pt x="5" y="2"/>
                    <a:pt x="6" y="3"/>
                  </a:cubicBezTo>
                  <a:cubicBezTo>
                    <a:pt x="7" y="3"/>
                    <a:pt x="8" y="5"/>
                    <a:pt x="9" y="6"/>
                  </a:cubicBezTo>
                  <a:cubicBezTo>
                    <a:pt x="9" y="7"/>
                    <a:pt x="10" y="8"/>
                    <a:pt x="10" y="9"/>
                  </a:cubicBezTo>
                  <a:cubicBezTo>
                    <a:pt x="10" y="9"/>
                    <a:pt x="10" y="9"/>
                    <a:pt x="11" y="9"/>
                  </a:cubicBezTo>
                  <a:cubicBezTo>
                    <a:pt x="11" y="10"/>
                    <a:pt x="12" y="11"/>
                    <a:pt x="12" y="12"/>
                  </a:cubicBezTo>
                  <a:cubicBezTo>
                    <a:pt x="13" y="12"/>
                    <a:pt x="11" y="13"/>
                    <a:pt x="12" y="13"/>
                  </a:cubicBezTo>
                  <a:cubicBezTo>
                    <a:pt x="13" y="14"/>
                    <a:pt x="13" y="13"/>
                    <a:pt x="13" y="13"/>
                  </a:cubicBezTo>
                  <a:cubicBezTo>
                    <a:pt x="14" y="13"/>
                    <a:pt x="14" y="14"/>
                    <a:pt x="14" y="15"/>
                  </a:cubicBezTo>
                  <a:cubicBezTo>
                    <a:pt x="14" y="16"/>
                    <a:pt x="15" y="18"/>
                    <a:pt x="16" y="19"/>
                  </a:cubicBezTo>
                  <a:cubicBezTo>
                    <a:pt x="17" y="20"/>
                    <a:pt x="17" y="21"/>
                    <a:pt x="18" y="23"/>
                  </a:cubicBezTo>
                  <a:cubicBezTo>
                    <a:pt x="18" y="25"/>
                    <a:pt x="18" y="27"/>
                    <a:pt x="18" y="29"/>
                  </a:cubicBezTo>
                  <a:cubicBezTo>
                    <a:pt x="18" y="30"/>
                    <a:pt x="18" y="31"/>
                    <a:pt x="17" y="32"/>
                  </a:cubicBezTo>
                  <a:cubicBezTo>
                    <a:pt x="17" y="33"/>
                    <a:pt x="16" y="33"/>
                    <a:pt x="15" y="3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76" name="Freeform 1158">
              <a:extLst>
                <a:ext uri="{FF2B5EF4-FFF2-40B4-BE49-F238E27FC236}">
                  <a16:creationId xmlns:a16="http://schemas.microsoft.com/office/drawing/2014/main" id="{09951105-5165-4036-8ECC-F5E201E62413}"/>
                </a:ext>
              </a:extLst>
            </p:cNvPr>
            <p:cNvSpPr>
              <a:spLocks/>
            </p:cNvSpPr>
            <p:nvPr/>
          </p:nvSpPr>
          <p:spPr bwMode="gray">
            <a:xfrm>
              <a:off x="10452600" y="4507384"/>
              <a:ext cx="12177" cy="16236"/>
            </a:xfrm>
            <a:custGeom>
              <a:avLst/>
              <a:gdLst>
                <a:gd name="T0" fmla="*/ 2 w 5"/>
                <a:gd name="T1" fmla="*/ 5 h 6"/>
                <a:gd name="T2" fmla="*/ 1 w 5"/>
                <a:gd name="T3" fmla="*/ 6 h 6"/>
                <a:gd name="T4" fmla="*/ 1 w 5"/>
                <a:gd name="T5" fmla="*/ 4 h 6"/>
                <a:gd name="T6" fmla="*/ 2 w 5"/>
                <a:gd name="T7" fmla="*/ 2 h 6"/>
                <a:gd name="T8" fmla="*/ 3 w 5"/>
                <a:gd name="T9" fmla="*/ 1 h 6"/>
                <a:gd name="T10" fmla="*/ 3 w 5"/>
                <a:gd name="T11" fmla="*/ 1 h 6"/>
                <a:gd name="T12" fmla="*/ 3 w 5"/>
                <a:gd name="T13" fmla="*/ 3 h 6"/>
                <a:gd name="T14" fmla="*/ 4 w 5"/>
                <a:gd name="T15" fmla="*/ 4 h 6"/>
                <a:gd name="T16" fmla="*/ 5 w 5"/>
                <a:gd name="T17" fmla="*/ 5 h 6"/>
                <a:gd name="T18" fmla="*/ 3 w 5"/>
                <a:gd name="T19" fmla="*/ 6 h 6"/>
                <a:gd name="T20" fmla="*/ 2 w 5"/>
                <a:gd name="T2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2" y="5"/>
                  </a:moveTo>
                  <a:cubicBezTo>
                    <a:pt x="1" y="6"/>
                    <a:pt x="1" y="6"/>
                    <a:pt x="1" y="6"/>
                  </a:cubicBezTo>
                  <a:cubicBezTo>
                    <a:pt x="0" y="5"/>
                    <a:pt x="0" y="5"/>
                    <a:pt x="1" y="4"/>
                  </a:cubicBezTo>
                  <a:cubicBezTo>
                    <a:pt x="2" y="4"/>
                    <a:pt x="2" y="3"/>
                    <a:pt x="2" y="2"/>
                  </a:cubicBezTo>
                  <a:cubicBezTo>
                    <a:pt x="1" y="2"/>
                    <a:pt x="2" y="1"/>
                    <a:pt x="3" y="1"/>
                  </a:cubicBezTo>
                  <a:cubicBezTo>
                    <a:pt x="3" y="0"/>
                    <a:pt x="3" y="0"/>
                    <a:pt x="3" y="1"/>
                  </a:cubicBezTo>
                  <a:cubicBezTo>
                    <a:pt x="3" y="1"/>
                    <a:pt x="3" y="2"/>
                    <a:pt x="3" y="3"/>
                  </a:cubicBezTo>
                  <a:cubicBezTo>
                    <a:pt x="4" y="3"/>
                    <a:pt x="4" y="4"/>
                    <a:pt x="4" y="4"/>
                  </a:cubicBezTo>
                  <a:cubicBezTo>
                    <a:pt x="5" y="5"/>
                    <a:pt x="5" y="5"/>
                    <a:pt x="5" y="5"/>
                  </a:cubicBezTo>
                  <a:cubicBezTo>
                    <a:pt x="5" y="6"/>
                    <a:pt x="4" y="6"/>
                    <a:pt x="3" y="6"/>
                  </a:cubicBezTo>
                  <a:cubicBezTo>
                    <a:pt x="3" y="6"/>
                    <a:pt x="3" y="5"/>
                    <a:pt x="2"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77" name="Freeform 1159">
              <a:extLst>
                <a:ext uri="{FF2B5EF4-FFF2-40B4-BE49-F238E27FC236}">
                  <a16:creationId xmlns:a16="http://schemas.microsoft.com/office/drawing/2014/main" id="{987AE3A4-1B78-490A-8915-AF11450ADC63}"/>
                </a:ext>
              </a:extLst>
            </p:cNvPr>
            <p:cNvSpPr>
              <a:spLocks/>
            </p:cNvSpPr>
            <p:nvPr/>
          </p:nvSpPr>
          <p:spPr bwMode="gray">
            <a:xfrm>
              <a:off x="10459365" y="4504678"/>
              <a:ext cx="25707" cy="21648"/>
            </a:xfrm>
            <a:custGeom>
              <a:avLst/>
              <a:gdLst>
                <a:gd name="T0" fmla="*/ 0 w 10"/>
                <a:gd name="T1" fmla="*/ 1 h 8"/>
                <a:gd name="T2" fmla="*/ 1 w 10"/>
                <a:gd name="T3" fmla="*/ 0 h 8"/>
                <a:gd name="T4" fmla="*/ 3 w 10"/>
                <a:gd name="T5" fmla="*/ 2 h 8"/>
                <a:gd name="T6" fmla="*/ 4 w 10"/>
                <a:gd name="T7" fmla="*/ 2 h 8"/>
                <a:gd name="T8" fmla="*/ 5 w 10"/>
                <a:gd name="T9" fmla="*/ 2 h 8"/>
                <a:gd name="T10" fmla="*/ 5 w 10"/>
                <a:gd name="T11" fmla="*/ 2 h 8"/>
                <a:gd name="T12" fmla="*/ 6 w 10"/>
                <a:gd name="T13" fmla="*/ 2 h 8"/>
                <a:gd name="T14" fmla="*/ 7 w 10"/>
                <a:gd name="T15" fmla="*/ 2 h 8"/>
                <a:gd name="T16" fmla="*/ 7 w 10"/>
                <a:gd name="T17" fmla="*/ 2 h 8"/>
                <a:gd name="T18" fmla="*/ 7 w 10"/>
                <a:gd name="T19" fmla="*/ 0 h 8"/>
                <a:gd name="T20" fmla="*/ 9 w 10"/>
                <a:gd name="T21" fmla="*/ 2 h 8"/>
                <a:gd name="T22" fmla="*/ 9 w 10"/>
                <a:gd name="T23" fmla="*/ 3 h 8"/>
                <a:gd name="T24" fmla="*/ 9 w 10"/>
                <a:gd name="T25" fmla="*/ 4 h 8"/>
                <a:gd name="T26" fmla="*/ 8 w 10"/>
                <a:gd name="T27" fmla="*/ 5 h 8"/>
                <a:gd name="T28" fmla="*/ 7 w 10"/>
                <a:gd name="T29" fmla="*/ 6 h 8"/>
                <a:gd name="T30" fmla="*/ 6 w 10"/>
                <a:gd name="T31" fmla="*/ 7 h 8"/>
                <a:gd name="T32" fmla="*/ 5 w 10"/>
                <a:gd name="T33" fmla="*/ 8 h 8"/>
                <a:gd name="T34" fmla="*/ 3 w 10"/>
                <a:gd name="T35" fmla="*/ 8 h 8"/>
                <a:gd name="T36" fmla="*/ 2 w 10"/>
                <a:gd name="T37" fmla="*/ 6 h 8"/>
                <a:gd name="T38" fmla="*/ 2 w 10"/>
                <a:gd name="T39" fmla="*/ 6 h 8"/>
                <a:gd name="T40" fmla="*/ 1 w 10"/>
                <a:gd name="T41" fmla="*/ 5 h 8"/>
                <a:gd name="T42" fmla="*/ 0 w 10"/>
                <a:gd name="T43" fmla="*/ 4 h 8"/>
                <a:gd name="T44" fmla="*/ 0 w 10"/>
                <a:gd name="T45" fmla="*/ 2 h 8"/>
                <a:gd name="T46" fmla="*/ 0 w 10"/>
                <a:gd name="T47" fmla="*/ 2 h 8"/>
                <a:gd name="T48" fmla="*/ 0 w 10"/>
                <a:gd name="T4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8">
                  <a:moveTo>
                    <a:pt x="0" y="1"/>
                  </a:moveTo>
                  <a:cubicBezTo>
                    <a:pt x="1" y="1"/>
                    <a:pt x="1" y="0"/>
                    <a:pt x="1" y="0"/>
                  </a:cubicBezTo>
                  <a:cubicBezTo>
                    <a:pt x="2" y="0"/>
                    <a:pt x="2" y="2"/>
                    <a:pt x="3" y="2"/>
                  </a:cubicBezTo>
                  <a:cubicBezTo>
                    <a:pt x="3" y="2"/>
                    <a:pt x="3" y="2"/>
                    <a:pt x="4" y="2"/>
                  </a:cubicBezTo>
                  <a:cubicBezTo>
                    <a:pt x="5" y="2"/>
                    <a:pt x="5" y="2"/>
                    <a:pt x="5" y="2"/>
                  </a:cubicBezTo>
                  <a:cubicBezTo>
                    <a:pt x="5" y="2"/>
                    <a:pt x="5" y="2"/>
                    <a:pt x="5" y="2"/>
                  </a:cubicBezTo>
                  <a:cubicBezTo>
                    <a:pt x="6" y="2"/>
                    <a:pt x="6" y="2"/>
                    <a:pt x="6" y="2"/>
                  </a:cubicBezTo>
                  <a:cubicBezTo>
                    <a:pt x="6" y="2"/>
                    <a:pt x="7" y="1"/>
                    <a:pt x="7" y="2"/>
                  </a:cubicBezTo>
                  <a:cubicBezTo>
                    <a:pt x="7" y="2"/>
                    <a:pt x="7" y="2"/>
                    <a:pt x="7" y="2"/>
                  </a:cubicBezTo>
                  <a:cubicBezTo>
                    <a:pt x="7" y="0"/>
                    <a:pt x="7" y="0"/>
                    <a:pt x="7" y="0"/>
                  </a:cubicBezTo>
                  <a:cubicBezTo>
                    <a:pt x="7" y="0"/>
                    <a:pt x="8" y="1"/>
                    <a:pt x="9" y="2"/>
                  </a:cubicBezTo>
                  <a:cubicBezTo>
                    <a:pt x="9" y="3"/>
                    <a:pt x="9" y="3"/>
                    <a:pt x="9" y="3"/>
                  </a:cubicBezTo>
                  <a:cubicBezTo>
                    <a:pt x="10" y="3"/>
                    <a:pt x="9" y="4"/>
                    <a:pt x="9" y="4"/>
                  </a:cubicBezTo>
                  <a:cubicBezTo>
                    <a:pt x="9" y="4"/>
                    <a:pt x="9" y="4"/>
                    <a:pt x="8" y="5"/>
                  </a:cubicBezTo>
                  <a:cubicBezTo>
                    <a:pt x="8" y="5"/>
                    <a:pt x="8" y="5"/>
                    <a:pt x="7" y="6"/>
                  </a:cubicBezTo>
                  <a:cubicBezTo>
                    <a:pt x="7" y="6"/>
                    <a:pt x="7" y="6"/>
                    <a:pt x="6" y="7"/>
                  </a:cubicBezTo>
                  <a:cubicBezTo>
                    <a:pt x="5" y="7"/>
                    <a:pt x="5" y="8"/>
                    <a:pt x="5" y="8"/>
                  </a:cubicBezTo>
                  <a:cubicBezTo>
                    <a:pt x="4" y="8"/>
                    <a:pt x="4" y="8"/>
                    <a:pt x="3" y="8"/>
                  </a:cubicBezTo>
                  <a:cubicBezTo>
                    <a:pt x="3" y="7"/>
                    <a:pt x="2" y="6"/>
                    <a:pt x="2" y="6"/>
                  </a:cubicBezTo>
                  <a:cubicBezTo>
                    <a:pt x="2" y="6"/>
                    <a:pt x="2" y="6"/>
                    <a:pt x="2" y="6"/>
                  </a:cubicBezTo>
                  <a:cubicBezTo>
                    <a:pt x="1" y="5"/>
                    <a:pt x="1" y="5"/>
                    <a:pt x="1" y="5"/>
                  </a:cubicBezTo>
                  <a:cubicBezTo>
                    <a:pt x="1" y="5"/>
                    <a:pt x="1" y="4"/>
                    <a:pt x="0" y="4"/>
                  </a:cubicBezTo>
                  <a:cubicBezTo>
                    <a:pt x="0" y="3"/>
                    <a:pt x="0" y="2"/>
                    <a:pt x="0" y="2"/>
                  </a:cubicBezTo>
                  <a:cubicBezTo>
                    <a:pt x="0" y="2"/>
                    <a:pt x="0" y="2"/>
                    <a:pt x="0" y="2"/>
                  </a:cubicBezTo>
                  <a:lnTo>
                    <a:pt x="0"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78" name="Freeform 1160">
              <a:extLst>
                <a:ext uri="{FF2B5EF4-FFF2-40B4-BE49-F238E27FC236}">
                  <a16:creationId xmlns:a16="http://schemas.microsoft.com/office/drawing/2014/main" id="{EB9064FD-C537-4A8E-B732-1AAD41380BF8}"/>
                </a:ext>
              </a:extLst>
            </p:cNvPr>
            <p:cNvSpPr>
              <a:spLocks/>
            </p:cNvSpPr>
            <p:nvPr/>
          </p:nvSpPr>
          <p:spPr bwMode="gray">
            <a:xfrm>
              <a:off x="10575721" y="4518207"/>
              <a:ext cx="5412" cy="5412"/>
            </a:xfrm>
            <a:custGeom>
              <a:avLst/>
              <a:gdLst>
                <a:gd name="T0" fmla="*/ 2 w 2"/>
                <a:gd name="T1" fmla="*/ 0 h 2"/>
                <a:gd name="T2" fmla="*/ 2 w 2"/>
                <a:gd name="T3" fmla="*/ 1 h 2"/>
                <a:gd name="T4" fmla="*/ 0 w 2"/>
                <a:gd name="T5" fmla="*/ 2 h 2"/>
                <a:gd name="T6" fmla="*/ 1 w 2"/>
                <a:gd name="T7" fmla="*/ 2 h 2"/>
                <a:gd name="T8" fmla="*/ 2 w 2"/>
                <a:gd name="T9" fmla="*/ 1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cubicBezTo>
                    <a:pt x="2" y="0"/>
                    <a:pt x="2" y="1"/>
                    <a:pt x="2" y="1"/>
                  </a:cubicBezTo>
                  <a:cubicBezTo>
                    <a:pt x="1" y="1"/>
                    <a:pt x="1" y="1"/>
                    <a:pt x="0" y="2"/>
                  </a:cubicBezTo>
                  <a:cubicBezTo>
                    <a:pt x="0" y="2"/>
                    <a:pt x="0" y="2"/>
                    <a:pt x="1" y="2"/>
                  </a:cubicBezTo>
                  <a:cubicBezTo>
                    <a:pt x="1" y="2"/>
                    <a:pt x="2" y="1"/>
                    <a:pt x="2" y="1"/>
                  </a:cubicBezTo>
                  <a:cubicBezTo>
                    <a:pt x="2"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79" name="Freeform 1161">
              <a:extLst>
                <a:ext uri="{FF2B5EF4-FFF2-40B4-BE49-F238E27FC236}">
                  <a16:creationId xmlns:a16="http://schemas.microsoft.com/office/drawing/2014/main" id="{344A2367-FB57-4B0F-B3FC-82C217D2910F}"/>
                </a:ext>
              </a:extLst>
            </p:cNvPr>
            <p:cNvSpPr>
              <a:spLocks/>
            </p:cNvSpPr>
            <p:nvPr/>
          </p:nvSpPr>
          <p:spPr bwMode="gray">
            <a:xfrm>
              <a:off x="10583839" y="4504678"/>
              <a:ext cx="8118" cy="13530"/>
            </a:xfrm>
            <a:custGeom>
              <a:avLst/>
              <a:gdLst>
                <a:gd name="T0" fmla="*/ 1 w 3"/>
                <a:gd name="T1" fmla="*/ 2 h 5"/>
                <a:gd name="T2" fmla="*/ 0 w 3"/>
                <a:gd name="T3" fmla="*/ 4 h 5"/>
                <a:gd name="T4" fmla="*/ 0 w 3"/>
                <a:gd name="T5" fmla="*/ 5 h 5"/>
                <a:gd name="T6" fmla="*/ 1 w 3"/>
                <a:gd name="T7" fmla="*/ 4 h 5"/>
                <a:gd name="T8" fmla="*/ 2 w 3"/>
                <a:gd name="T9" fmla="*/ 1 h 5"/>
                <a:gd name="T10" fmla="*/ 2 w 3"/>
                <a:gd name="T11" fmla="*/ 0 h 5"/>
                <a:gd name="T12" fmla="*/ 1 w 3"/>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1" y="2"/>
                  </a:moveTo>
                  <a:cubicBezTo>
                    <a:pt x="1" y="3"/>
                    <a:pt x="0" y="4"/>
                    <a:pt x="0" y="4"/>
                  </a:cubicBezTo>
                  <a:cubicBezTo>
                    <a:pt x="0" y="5"/>
                    <a:pt x="0" y="5"/>
                    <a:pt x="0" y="5"/>
                  </a:cubicBezTo>
                  <a:cubicBezTo>
                    <a:pt x="1" y="5"/>
                    <a:pt x="1" y="4"/>
                    <a:pt x="1" y="4"/>
                  </a:cubicBezTo>
                  <a:cubicBezTo>
                    <a:pt x="2" y="3"/>
                    <a:pt x="2" y="2"/>
                    <a:pt x="2" y="1"/>
                  </a:cubicBezTo>
                  <a:cubicBezTo>
                    <a:pt x="3" y="1"/>
                    <a:pt x="2" y="0"/>
                    <a:pt x="2" y="0"/>
                  </a:cubicBezTo>
                  <a:cubicBezTo>
                    <a:pt x="2" y="1"/>
                    <a:pt x="1" y="2"/>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80" name="Freeform 1162">
              <a:extLst>
                <a:ext uri="{FF2B5EF4-FFF2-40B4-BE49-F238E27FC236}">
                  <a16:creationId xmlns:a16="http://schemas.microsoft.com/office/drawing/2014/main" id="{7688D718-97A0-408D-807B-A34E4C91AF0E}"/>
                </a:ext>
              </a:extLst>
            </p:cNvPr>
            <p:cNvSpPr>
              <a:spLocks/>
            </p:cNvSpPr>
            <p:nvPr/>
          </p:nvSpPr>
          <p:spPr bwMode="gray">
            <a:xfrm>
              <a:off x="10581133" y="4526325"/>
              <a:ext cx="5412" cy="270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81" name="Freeform 1163">
              <a:extLst>
                <a:ext uri="{FF2B5EF4-FFF2-40B4-BE49-F238E27FC236}">
                  <a16:creationId xmlns:a16="http://schemas.microsoft.com/office/drawing/2014/main" id="{E46CB014-5AE7-47C3-A5F3-59A6B2807CCC}"/>
                </a:ext>
              </a:extLst>
            </p:cNvPr>
            <p:cNvSpPr>
              <a:spLocks/>
            </p:cNvSpPr>
            <p:nvPr/>
          </p:nvSpPr>
          <p:spPr bwMode="gray">
            <a:xfrm>
              <a:off x="10571663" y="4569621"/>
              <a:ext cx="0" cy="541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0"/>
                    <a:pt x="0" y="1"/>
                    <a:pt x="0" y="1"/>
                  </a:cubicBezTo>
                  <a:cubicBezTo>
                    <a:pt x="0" y="2"/>
                    <a:pt x="0" y="2"/>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82" name="Freeform 1164">
              <a:extLst>
                <a:ext uri="{FF2B5EF4-FFF2-40B4-BE49-F238E27FC236}">
                  <a16:creationId xmlns:a16="http://schemas.microsoft.com/office/drawing/2014/main" id="{C736207D-E3A4-4CBD-AAE2-86B74F276A2F}"/>
                </a:ext>
              </a:extLst>
            </p:cNvPr>
            <p:cNvSpPr>
              <a:spLocks/>
            </p:cNvSpPr>
            <p:nvPr/>
          </p:nvSpPr>
          <p:spPr bwMode="gray">
            <a:xfrm>
              <a:off x="10571663" y="4577739"/>
              <a:ext cx="2706" cy="5412"/>
            </a:xfrm>
            <a:custGeom>
              <a:avLst/>
              <a:gdLst>
                <a:gd name="T0" fmla="*/ 0 w 1"/>
                <a:gd name="T1" fmla="*/ 0 h 2"/>
                <a:gd name="T2" fmla="*/ 0 w 1"/>
                <a:gd name="T3" fmla="*/ 1 h 2"/>
                <a:gd name="T4" fmla="*/ 0 w 1"/>
                <a:gd name="T5" fmla="*/ 2 h 2"/>
                <a:gd name="T6" fmla="*/ 1 w 1"/>
                <a:gd name="T7" fmla="*/ 1 h 2"/>
                <a:gd name="T8" fmla="*/ 1 w 1"/>
                <a:gd name="T9" fmla="*/ 0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0"/>
                    <a:pt x="0" y="0"/>
                    <a:pt x="0" y="1"/>
                  </a:cubicBezTo>
                  <a:cubicBezTo>
                    <a:pt x="0" y="1"/>
                    <a:pt x="0" y="2"/>
                    <a:pt x="0" y="2"/>
                  </a:cubicBezTo>
                  <a:cubicBezTo>
                    <a:pt x="1" y="1"/>
                    <a:pt x="1" y="1"/>
                    <a:pt x="1" y="1"/>
                  </a:cubicBezTo>
                  <a:cubicBezTo>
                    <a:pt x="1" y="0"/>
                    <a:pt x="1" y="0"/>
                    <a:pt x="1" y="0"/>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83" name="Freeform 1165">
              <a:extLst>
                <a:ext uri="{FF2B5EF4-FFF2-40B4-BE49-F238E27FC236}">
                  <a16:creationId xmlns:a16="http://schemas.microsoft.com/office/drawing/2014/main" id="{49FF6E84-8E71-4DF1-B73B-DC8D1116ADA4}"/>
                </a:ext>
              </a:extLst>
            </p:cNvPr>
            <p:cNvSpPr>
              <a:spLocks/>
            </p:cNvSpPr>
            <p:nvPr/>
          </p:nvSpPr>
          <p:spPr bwMode="gray">
            <a:xfrm>
              <a:off x="10574369" y="4577739"/>
              <a:ext cx="12177" cy="17589"/>
            </a:xfrm>
            <a:custGeom>
              <a:avLst/>
              <a:gdLst>
                <a:gd name="T0" fmla="*/ 3 w 5"/>
                <a:gd name="T1" fmla="*/ 0 h 7"/>
                <a:gd name="T2" fmla="*/ 3 w 5"/>
                <a:gd name="T3" fmla="*/ 1 h 7"/>
                <a:gd name="T4" fmla="*/ 2 w 5"/>
                <a:gd name="T5" fmla="*/ 1 h 7"/>
                <a:gd name="T6" fmla="*/ 1 w 5"/>
                <a:gd name="T7" fmla="*/ 2 h 7"/>
                <a:gd name="T8" fmla="*/ 0 w 5"/>
                <a:gd name="T9" fmla="*/ 4 h 7"/>
                <a:gd name="T10" fmla="*/ 0 w 5"/>
                <a:gd name="T11" fmla="*/ 5 h 7"/>
                <a:gd name="T12" fmla="*/ 0 w 5"/>
                <a:gd name="T13" fmla="*/ 6 h 7"/>
                <a:gd name="T14" fmla="*/ 2 w 5"/>
                <a:gd name="T15" fmla="*/ 6 h 7"/>
                <a:gd name="T16" fmla="*/ 3 w 5"/>
                <a:gd name="T17" fmla="*/ 7 h 7"/>
                <a:gd name="T18" fmla="*/ 5 w 5"/>
                <a:gd name="T19" fmla="*/ 6 h 7"/>
                <a:gd name="T20" fmla="*/ 5 w 5"/>
                <a:gd name="T21" fmla="*/ 5 h 7"/>
                <a:gd name="T22" fmla="*/ 4 w 5"/>
                <a:gd name="T23" fmla="*/ 6 h 7"/>
                <a:gd name="T24" fmla="*/ 3 w 5"/>
                <a:gd name="T25" fmla="*/ 4 h 7"/>
                <a:gd name="T26" fmla="*/ 4 w 5"/>
                <a:gd name="T27" fmla="*/ 4 h 7"/>
                <a:gd name="T28" fmla="*/ 4 w 5"/>
                <a:gd name="T29" fmla="*/ 3 h 7"/>
                <a:gd name="T30" fmla="*/ 5 w 5"/>
                <a:gd name="T31" fmla="*/ 2 h 7"/>
                <a:gd name="T32" fmla="*/ 4 w 5"/>
                <a:gd name="T33" fmla="*/ 2 h 7"/>
                <a:gd name="T34" fmla="*/ 3 w 5"/>
                <a:gd name="T35" fmla="*/ 1 h 7"/>
                <a:gd name="T36" fmla="*/ 4 w 5"/>
                <a:gd name="T37" fmla="*/ 0 h 7"/>
                <a:gd name="T38" fmla="*/ 3 w 5"/>
                <a:gd name="T3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7">
                  <a:moveTo>
                    <a:pt x="3" y="0"/>
                  </a:moveTo>
                  <a:cubicBezTo>
                    <a:pt x="3" y="1"/>
                    <a:pt x="3" y="1"/>
                    <a:pt x="3" y="1"/>
                  </a:cubicBezTo>
                  <a:cubicBezTo>
                    <a:pt x="2" y="1"/>
                    <a:pt x="2" y="1"/>
                    <a:pt x="2" y="1"/>
                  </a:cubicBezTo>
                  <a:cubicBezTo>
                    <a:pt x="1" y="1"/>
                    <a:pt x="1" y="2"/>
                    <a:pt x="1" y="2"/>
                  </a:cubicBezTo>
                  <a:cubicBezTo>
                    <a:pt x="1" y="3"/>
                    <a:pt x="0" y="3"/>
                    <a:pt x="0" y="4"/>
                  </a:cubicBezTo>
                  <a:cubicBezTo>
                    <a:pt x="0" y="4"/>
                    <a:pt x="1" y="5"/>
                    <a:pt x="0" y="5"/>
                  </a:cubicBezTo>
                  <a:cubicBezTo>
                    <a:pt x="0" y="6"/>
                    <a:pt x="0" y="5"/>
                    <a:pt x="0" y="6"/>
                  </a:cubicBezTo>
                  <a:cubicBezTo>
                    <a:pt x="0" y="6"/>
                    <a:pt x="1" y="6"/>
                    <a:pt x="2" y="6"/>
                  </a:cubicBezTo>
                  <a:cubicBezTo>
                    <a:pt x="2" y="6"/>
                    <a:pt x="3" y="7"/>
                    <a:pt x="3" y="7"/>
                  </a:cubicBezTo>
                  <a:cubicBezTo>
                    <a:pt x="4" y="7"/>
                    <a:pt x="4" y="6"/>
                    <a:pt x="5" y="6"/>
                  </a:cubicBezTo>
                  <a:cubicBezTo>
                    <a:pt x="5" y="5"/>
                    <a:pt x="5" y="5"/>
                    <a:pt x="5" y="5"/>
                  </a:cubicBezTo>
                  <a:cubicBezTo>
                    <a:pt x="4" y="5"/>
                    <a:pt x="4" y="6"/>
                    <a:pt x="4" y="6"/>
                  </a:cubicBezTo>
                  <a:cubicBezTo>
                    <a:pt x="3" y="6"/>
                    <a:pt x="3" y="5"/>
                    <a:pt x="3" y="4"/>
                  </a:cubicBezTo>
                  <a:cubicBezTo>
                    <a:pt x="3" y="4"/>
                    <a:pt x="4" y="4"/>
                    <a:pt x="4" y="4"/>
                  </a:cubicBezTo>
                  <a:cubicBezTo>
                    <a:pt x="4" y="3"/>
                    <a:pt x="3" y="3"/>
                    <a:pt x="4" y="3"/>
                  </a:cubicBezTo>
                  <a:cubicBezTo>
                    <a:pt x="4" y="3"/>
                    <a:pt x="5" y="2"/>
                    <a:pt x="5" y="2"/>
                  </a:cubicBezTo>
                  <a:cubicBezTo>
                    <a:pt x="5" y="1"/>
                    <a:pt x="4" y="1"/>
                    <a:pt x="4" y="2"/>
                  </a:cubicBezTo>
                  <a:cubicBezTo>
                    <a:pt x="3" y="2"/>
                    <a:pt x="3" y="2"/>
                    <a:pt x="3" y="1"/>
                  </a:cubicBezTo>
                  <a:cubicBezTo>
                    <a:pt x="4" y="0"/>
                    <a:pt x="4" y="0"/>
                    <a:pt x="4" y="0"/>
                  </a:cubicBezTo>
                  <a:lnTo>
                    <a:pt x="3"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84" name="Freeform 1166">
              <a:extLst>
                <a:ext uri="{FF2B5EF4-FFF2-40B4-BE49-F238E27FC236}">
                  <a16:creationId xmlns:a16="http://schemas.microsoft.com/office/drawing/2014/main" id="{BA26091D-0088-412C-A5FA-038926F40B7C}"/>
                </a:ext>
              </a:extLst>
            </p:cNvPr>
            <p:cNvSpPr>
              <a:spLocks/>
            </p:cNvSpPr>
            <p:nvPr/>
          </p:nvSpPr>
          <p:spPr bwMode="gray">
            <a:xfrm>
              <a:off x="10571663" y="462915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85" name="Freeform 1167">
              <a:extLst>
                <a:ext uri="{FF2B5EF4-FFF2-40B4-BE49-F238E27FC236}">
                  <a16:creationId xmlns:a16="http://schemas.microsoft.com/office/drawing/2014/main" id="{DF99E712-7B70-4473-B5AE-4D3297D4223F}"/>
                </a:ext>
              </a:extLst>
            </p:cNvPr>
            <p:cNvSpPr>
              <a:spLocks/>
            </p:cNvSpPr>
            <p:nvPr/>
          </p:nvSpPr>
          <p:spPr bwMode="gray">
            <a:xfrm>
              <a:off x="10575721" y="4631858"/>
              <a:ext cx="0" cy="2706"/>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86" name="Freeform 1168">
              <a:extLst>
                <a:ext uri="{FF2B5EF4-FFF2-40B4-BE49-F238E27FC236}">
                  <a16:creationId xmlns:a16="http://schemas.microsoft.com/office/drawing/2014/main" id="{03CA4D37-3964-4D6C-AEE9-AF9E80A5A0B9}"/>
                </a:ext>
              </a:extLst>
            </p:cNvPr>
            <p:cNvSpPr>
              <a:spLocks/>
            </p:cNvSpPr>
            <p:nvPr/>
          </p:nvSpPr>
          <p:spPr bwMode="gray">
            <a:xfrm>
              <a:off x="10578427" y="4626446"/>
              <a:ext cx="0" cy="5412"/>
            </a:xfrm>
            <a:custGeom>
              <a:avLst/>
              <a:gdLst>
                <a:gd name="T0" fmla="*/ 1 h 2"/>
                <a:gd name="T1" fmla="*/ 2 h 2"/>
                <a:gd name="T2" fmla="*/ 1 h 2"/>
              </a:gdLst>
              <a:ahLst/>
              <a:cxnLst>
                <a:cxn ang="0">
                  <a:pos x="0" y="T0"/>
                </a:cxn>
                <a:cxn ang="0">
                  <a:pos x="0" y="T1"/>
                </a:cxn>
                <a:cxn ang="0">
                  <a:pos x="0" y="T2"/>
                </a:cxn>
              </a:cxnLst>
              <a:rect l="0" t="0" r="r" b="b"/>
              <a:pathLst>
                <a:path h="2">
                  <a:moveTo>
                    <a:pt x="0" y="1"/>
                  </a:moveTo>
                  <a:cubicBezTo>
                    <a:pt x="0" y="2"/>
                    <a:pt x="0" y="2"/>
                    <a:pt x="0" y="2"/>
                  </a:cubicBezTo>
                  <a:cubicBezTo>
                    <a:pt x="0" y="2"/>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87" name="Freeform 1169">
              <a:extLst>
                <a:ext uri="{FF2B5EF4-FFF2-40B4-BE49-F238E27FC236}">
                  <a16:creationId xmlns:a16="http://schemas.microsoft.com/office/drawing/2014/main" id="{882F51D9-443F-4B1E-AD2D-18C88ED39BBD}"/>
                </a:ext>
              </a:extLst>
            </p:cNvPr>
            <p:cNvSpPr>
              <a:spLocks/>
            </p:cNvSpPr>
            <p:nvPr/>
          </p:nvSpPr>
          <p:spPr bwMode="gray">
            <a:xfrm>
              <a:off x="10581133" y="4629152"/>
              <a:ext cx="2706" cy="8118"/>
            </a:xfrm>
            <a:custGeom>
              <a:avLst/>
              <a:gdLst>
                <a:gd name="T0" fmla="*/ 0 w 1"/>
                <a:gd name="T1" fmla="*/ 1 h 3"/>
                <a:gd name="T2" fmla="*/ 0 w 1"/>
                <a:gd name="T3" fmla="*/ 1 h 3"/>
                <a:gd name="T4" fmla="*/ 0 w 1"/>
                <a:gd name="T5" fmla="*/ 3 h 3"/>
                <a:gd name="T6" fmla="*/ 0 w 1"/>
                <a:gd name="T7" fmla="*/ 1 h 3"/>
                <a:gd name="T8" fmla="*/ 0 w 1"/>
                <a:gd name="T9" fmla="*/ 1 h 3"/>
              </a:gdLst>
              <a:ahLst/>
              <a:cxnLst>
                <a:cxn ang="0">
                  <a:pos x="T0" y="T1"/>
                </a:cxn>
                <a:cxn ang="0">
                  <a:pos x="T2" y="T3"/>
                </a:cxn>
                <a:cxn ang="0">
                  <a:pos x="T4" y="T5"/>
                </a:cxn>
                <a:cxn ang="0">
                  <a:pos x="T6" y="T7"/>
                </a:cxn>
                <a:cxn ang="0">
                  <a:pos x="T8" y="T9"/>
                </a:cxn>
              </a:cxnLst>
              <a:rect l="0" t="0" r="r" b="b"/>
              <a:pathLst>
                <a:path w="1" h="3">
                  <a:moveTo>
                    <a:pt x="0" y="1"/>
                  </a:moveTo>
                  <a:cubicBezTo>
                    <a:pt x="0" y="1"/>
                    <a:pt x="0" y="1"/>
                    <a:pt x="0" y="1"/>
                  </a:cubicBezTo>
                  <a:cubicBezTo>
                    <a:pt x="0" y="2"/>
                    <a:pt x="0" y="3"/>
                    <a:pt x="0" y="3"/>
                  </a:cubicBezTo>
                  <a:cubicBezTo>
                    <a:pt x="1" y="2"/>
                    <a:pt x="0" y="1"/>
                    <a:pt x="0" y="1"/>
                  </a:cubicBezTo>
                  <a:cubicBezTo>
                    <a:pt x="1" y="0"/>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88" name="Freeform 1170">
              <a:extLst>
                <a:ext uri="{FF2B5EF4-FFF2-40B4-BE49-F238E27FC236}">
                  <a16:creationId xmlns:a16="http://schemas.microsoft.com/office/drawing/2014/main" id="{03F3D930-0CFC-47D5-A600-53304639A877}"/>
                </a:ext>
              </a:extLst>
            </p:cNvPr>
            <p:cNvSpPr>
              <a:spLocks/>
            </p:cNvSpPr>
            <p:nvPr/>
          </p:nvSpPr>
          <p:spPr bwMode="gray">
            <a:xfrm>
              <a:off x="10620370" y="4654859"/>
              <a:ext cx="10824" cy="8118"/>
            </a:xfrm>
            <a:custGeom>
              <a:avLst/>
              <a:gdLst>
                <a:gd name="T0" fmla="*/ 3 w 4"/>
                <a:gd name="T1" fmla="*/ 0 h 3"/>
                <a:gd name="T2" fmla="*/ 2 w 4"/>
                <a:gd name="T3" fmla="*/ 0 h 3"/>
                <a:gd name="T4" fmla="*/ 0 w 4"/>
                <a:gd name="T5" fmla="*/ 2 h 3"/>
                <a:gd name="T6" fmla="*/ 0 w 4"/>
                <a:gd name="T7" fmla="*/ 3 h 3"/>
                <a:gd name="T8" fmla="*/ 1 w 4"/>
                <a:gd name="T9" fmla="*/ 3 h 3"/>
                <a:gd name="T10" fmla="*/ 3 w 4"/>
                <a:gd name="T11" fmla="*/ 2 h 3"/>
                <a:gd name="T12" fmla="*/ 3 w 4"/>
                <a:gd name="T13" fmla="*/ 1 h 3"/>
                <a:gd name="T14" fmla="*/ 4 w 4"/>
                <a:gd name="T15" fmla="*/ 1 h 3"/>
                <a:gd name="T16" fmla="*/ 4 w 4"/>
                <a:gd name="T17" fmla="*/ 0 h 3"/>
                <a:gd name="T18" fmla="*/ 3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3" y="0"/>
                  </a:moveTo>
                  <a:cubicBezTo>
                    <a:pt x="2" y="0"/>
                    <a:pt x="2" y="0"/>
                    <a:pt x="2" y="0"/>
                  </a:cubicBezTo>
                  <a:cubicBezTo>
                    <a:pt x="1" y="1"/>
                    <a:pt x="1" y="1"/>
                    <a:pt x="0" y="2"/>
                  </a:cubicBezTo>
                  <a:cubicBezTo>
                    <a:pt x="0" y="2"/>
                    <a:pt x="0" y="3"/>
                    <a:pt x="0" y="3"/>
                  </a:cubicBezTo>
                  <a:cubicBezTo>
                    <a:pt x="0" y="3"/>
                    <a:pt x="1" y="3"/>
                    <a:pt x="1" y="3"/>
                  </a:cubicBezTo>
                  <a:cubicBezTo>
                    <a:pt x="2" y="3"/>
                    <a:pt x="2" y="3"/>
                    <a:pt x="3" y="2"/>
                  </a:cubicBezTo>
                  <a:cubicBezTo>
                    <a:pt x="3" y="1"/>
                    <a:pt x="3" y="1"/>
                    <a:pt x="3" y="1"/>
                  </a:cubicBezTo>
                  <a:cubicBezTo>
                    <a:pt x="4" y="1"/>
                    <a:pt x="4" y="1"/>
                    <a:pt x="4" y="1"/>
                  </a:cubicBezTo>
                  <a:cubicBezTo>
                    <a:pt x="4" y="0"/>
                    <a:pt x="4" y="0"/>
                    <a:pt x="4" y="0"/>
                  </a:cubicBezTo>
                  <a:cubicBezTo>
                    <a:pt x="4" y="0"/>
                    <a:pt x="4"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89" name="Freeform 1171">
              <a:extLst>
                <a:ext uri="{FF2B5EF4-FFF2-40B4-BE49-F238E27FC236}">
                  <a16:creationId xmlns:a16="http://schemas.microsoft.com/office/drawing/2014/main" id="{084A9D44-45C9-4F18-9214-DA65256B5BA2}"/>
                </a:ext>
              </a:extLst>
            </p:cNvPr>
            <p:cNvSpPr>
              <a:spLocks/>
            </p:cNvSpPr>
            <p:nvPr/>
          </p:nvSpPr>
          <p:spPr bwMode="gray">
            <a:xfrm>
              <a:off x="11099325" y="4773921"/>
              <a:ext cx="51413" cy="67649"/>
            </a:xfrm>
            <a:custGeom>
              <a:avLst/>
              <a:gdLst>
                <a:gd name="T0" fmla="*/ 7 w 20"/>
                <a:gd name="T1" fmla="*/ 7 h 26"/>
                <a:gd name="T2" fmla="*/ 5 w 20"/>
                <a:gd name="T3" fmla="*/ 5 h 26"/>
                <a:gd name="T4" fmla="*/ 4 w 20"/>
                <a:gd name="T5" fmla="*/ 3 h 26"/>
                <a:gd name="T6" fmla="*/ 2 w 20"/>
                <a:gd name="T7" fmla="*/ 3 h 26"/>
                <a:gd name="T8" fmla="*/ 1 w 20"/>
                <a:gd name="T9" fmla="*/ 1 h 26"/>
                <a:gd name="T10" fmla="*/ 1 w 20"/>
                <a:gd name="T11" fmla="*/ 1 h 26"/>
                <a:gd name="T12" fmla="*/ 1 w 20"/>
                <a:gd name="T13" fmla="*/ 3 h 26"/>
                <a:gd name="T14" fmla="*/ 2 w 20"/>
                <a:gd name="T15" fmla="*/ 4 h 26"/>
                <a:gd name="T16" fmla="*/ 2 w 20"/>
                <a:gd name="T17" fmla="*/ 4 h 26"/>
                <a:gd name="T18" fmla="*/ 2 w 20"/>
                <a:gd name="T19" fmla="*/ 6 h 26"/>
                <a:gd name="T20" fmla="*/ 2 w 20"/>
                <a:gd name="T21" fmla="*/ 7 h 26"/>
                <a:gd name="T22" fmla="*/ 3 w 20"/>
                <a:gd name="T23" fmla="*/ 8 h 26"/>
                <a:gd name="T24" fmla="*/ 4 w 20"/>
                <a:gd name="T25" fmla="*/ 9 h 26"/>
                <a:gd name="T26" fmla="*/ 4 w 20"/>
                <a:gd name="T27" fmla="*/ 10 h 26"/>
                <a:gd name="T28" fmla="*/ 5 w 20"/>
                <a:gd name="T29" fmla="*/ 11 h 26"/>
                <a:gd name="T30" fmla="*/ 5 w 20"/>
                <a:gd name="T31" fmla="*/ 13 h 26"/>
                <a:gd name="T32" fmla="*/ 6 w 20"/>
                <a:gd name="T33" fmla="*/ 14 h 26"/>
                <a:gd name="T34" fmla="*/ 7 w 20"/>
                <a:gd name="T35" fmla="*/ 15 h 26"/>
                <a:gd name="T36" fmla="*/ 7 w 20"/>
                <a:gd name="T37" fmla="*/ 16 h 26"/>
                <a:gd name="T38" fmla="*/ 9 w 20"/>
                <a:gd name="T39" fmla="*/ 18 h 26"/>
                <a:gd name="T40" fmla="*/ 10 w 20"/>
                <a:gd name="T41" fmla="*/ 18 h 26"/>
                <a:gd name="T42" fmla="*/ 11 w 20"/>
                <a:gd name="T43" fmla="*/ 19 h 26"/>
                <a:gd name="T44" fmla="*/ 11 w 20"/>
                <a:gd name="T45" fmla="*/ 20 h 26"/>
                <a:gd name="T46" fmla="*/ 13 w 20"/>
                <a:gd name="T47" fmla="*/ 21 h 26"/>
                <a:gd name="T48" fmla="*/ 13 w 20"/>
                <a:gd name="T49" fmla="*/ 22 h 26"/>
                <a:gd name="T50" fmla="*/ 15 w 20"/>
                <a:gd name="T51" fmla="*/ 24 h 26"/>
                <a:gd name="T52" fmla="*/ 16 w 20"/>
                <a:gd name="T53" fmla="*/ 24 h 26"/>
                <a:gd name="T54" fmla="*/ 17 w 20"/>
                <a:gd name="T55" fmla="*/ 25 h 26"/>
                <a:gd name="T56" fmla="*/ 18 w 20"/>
                <a:gd name="T57" fmla="*/ 26 h 26"/>
                <a:gd name="T58" fmla="*/ 19 w 20"/>
                <a:gd name="T59" fmla="*/ 24 h 26"/>
                <a:gd name="T60" fmla="*/ 19 w 20"/>
                <a:gd name="T61" fmla="*/ 22 h 26"/>
                <a:gd name="T62" fmla="*/ 17 w 20"/>
                <a:gd name="T63" fmla="*/ 20 h 26"/>
                <a:gd name="T64" fmla="*/ 15 w 20"/>
                <a:gd name="T65" fmla="*/ 17 h 26"/>
                <a:gd name="T66" fmla="*/ 13 w 20"/>
                <a:gd name="T67" fmla="*/ 15 h 26"/>
                <a:gd name="T68" fmla="*/ 12 w 20"/>
                <a:gd name="T69" fmla="*/ 14 h 26"/>
                <a:gd name="T70" fmla="*/ 10 w 20"/>
                <a:gd name="T71" fmla="*/ 12 h 26"/>
                <a:gd name="T72" fmla="*/ 10 w 20"/>
                <a:gd name="T73" fmla="*/ 11 h 26"/>
                <a:gd name="T74" fmla="*/ 10 w 20"/>
                <a:gd name="T75" fmla="*/ 10 h 26"/>
                <a:gd name="T76" fmla="*/ 9 w 20"/>
                <a:gd name="T77" fmla="*/ 8 h 26"/>
                <a:gd name="T78" fmla="*/ 7 w 20"/>
                <a:gd name="T79"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 h="26">
                  <a:moveTo>
                    <a:pt x="7" y="7"/>
                  </a:moveTo>
                  <a:cubicBezTo>
                    <a:pt x="6" y="6"/>
                    <a:pt x="6" y="5"/>
                    <a:pt x="5" y="5"/>
                  </a:cubicBezTo>
                  <a:cubicBezTo>
                    <a:pt x="5" y="4"/>
                    <a:pt x="5" y="3"/>
                    <a:pt x="4" y="3"/>
                  </a:cubicBezTo>
                  <a:cubicBezTo>
                    <a:pt x="3" y="3"/>
                    <a:pt x="3" y="3"/>
                    <a:pt x="2" y="3"/>
                  </a:cubicBezTo>
                  <a:cubicBezTo>
                    <a:pt x="2" y="2"/>
                    <a:pt x="2" y="1"/>
                    <a:pt x="1" y="1"/>
                  </a:cubicBezTo>
                  <a:cubicBezTo>
                    <a:pt x="1" y="0"/>
                    <a:pt x="0" y="1"/>
                    <a:pt x="1" y="1"/>
                  </a:cubicBezTo>
                  <a:cubicBezTo>
                    <a:pt x="1" y="2"/>
                    <a:pt x="1" y="2"/>
                    <a:pt x="1" y="3"/>
                  </a:cubicBezTo>
                  <a:cubicBezTo>
                    <a:pt x="1" y="3"/>
                    <a:pt x="2" y="3"/>
                    <a:pt x="2" y="4"/>
                  </a:cubicBezTo>
                  <a:cubicBezTo>
                    <a:pt x="2" y="4"/>
                    <a:pt x="2" y="4"/>
                    <a:pt x="2" y="4"/>
                  </a:cubicBezTo>
                  <a:cubicBezTo>
                    <a:pt x="1" y="5"/>
                    <a:pt x="1" y="6"/>
                    <a:pt x="2" y="6"/>
                  </a:cubicBezTo>
                  <a:cubicBezTo>
                    <a:pt x="2" y="6"/>
                    <a:pt x="2" y="6"/>
                    <a:pt x="2" y="7"/>
                  </a:cubicBezTo>
                  <a:cubicBezTo>
                    <a:pt x="2" y="7"/>
                    <a:pt x="3" y="7"/>
                    <a:pt x="3" y="8"/>
                  </a:cubicBezTo>
                  <a:cubicBezTo>
                    <a:pt x="3" y="8"/>
                    <a:pt x="3" y="9"/>
                    <a:pt x="4" y="9"/>
                  </a:cubicBezTo>
                  <a:cubicBezTo>
                    <a:pt x="4" y="9"/>
                    <a:pt x="4" y="10"/>
                    <a:pt x="4" y="10"/>
                  </a:cubicBezTo>
                  <a:cubicBezTo>
                    <a:pt x="4" y="11"/>
                    <a:pt x="4" y="11"/>
                    <a:pt x="5" y="11"/>
                  </a:cubicBezTo>
                  <a:cubicBezTo>
                    <a:pt x="5" y="12"/>
                    <a:pt x="5" y="12"/>
                    <a:pt x="5" y="13"/>
                  </a:cubicBezTo>
                  <a:cubicBezTo>
                    <a:pt x="5" y="13"/>
                    <a:pt x="5" y="14"/>
                    <a:pt x="6" y="14"/>
                  </a:cubicBezTo>
                  <a:cubicBezTo>
                    <a:pt x="6" y="15"/>
                    <a:pt x="7" y="15"/>
                    <a:pt x="7" y="15"/>
                  </a:cubicBezTo>
                  <a:cubicBezTo>
                    <a:pt x="7" y="16"/>
                    <a:pt x="7" y="16"/>
                    <a:pt x="7" y="16"/>
                  </a:cubicBezTo>
                  <a:cubicBezTo>
                    <a:pt x="8" y="17"/>
                    <a:pt x="8" y="18"/>
                    <a:pt x="9" y="18"/>
                  </a:cubicBezTo>
                  <a:cubicBezTo>
                    <a:pt x="9" y="17"/>
                    <a:pt x="9" y="18"/>
                    <a:pt x="10" y="18"/>
                  </a:cubicBezTo>
                  <a:cubicBezTo>
                    <a:pt x="10" y="19"/>
                    <a:pt x="11" y="19"/>
                    <a:pt x="11" y="19"/>
                  </a:cubicBezTo>
                  <a:cubicBezTo>
                    <a:pt x="11" y="19"/>
                    <a:pt x="11" y="20"/>
                    <a:pt x="11" y="20"/>
                  </a:cubicBezTo>
                  <a:cubicBezTo>
                    <a:pt x="12" y="21"/>
                    <a:pt x="13" y="21"/>
                    <a:pt x="13" y="21"/>
                  </a:cubicBezTo>
                  <a:cubicBezTo>
                    <a:pt x="14" y="21"/>
                    <a:pt x="13" y="22"/>
                    <a:pt x="13" y="22"/>
                  </a:cubicBezTo>
                  <a:cubicBezTo>
                    <a:pt x="13" y="23"/>
                    <a:pt x="14" y="24"/>
                    <a:pt x="15" y="24"/>
                  </a:cubicBezTo>
                  <a:cubicBezTo>
                    <a:pt x="15" y="24"/>
                    <a:pt x="15" y="24"/>
                    <a:pt x="16" y="24"/>
                  </a:cubicBezTo>
                  <a:cubicBezTo>
                    <a:pt x="16" y="24"/>
                    <a:pt x="17" y="25"/>
                    <a:pt x="17" y="25"/>
                  </a:cubicBezTo>
                  <a:cubicBezTo>
                    <a:pt x="17" y="26"/>
                    <a:pt x="17" y="26"/>
                    <a:pt x="18" y="26"/>
                  </a:cubicBezTo>
                  <a:cubicBezTo>
                    <a:pt x="19" y="25"/>
                    <a:pt x="19" y="25"/>
                    <a:pt x="19" y="24"/>
                  </a:cubicBezTo>
                  <a:cubicBezTo>
                    <a:pt x="19" y="24"/>
                    <a:pt x="20" y="23"/>
                    <a:pt x="19" y="22"/>
                  </a:cubicBezTo>
                  <a:cubicBezTo>
                    <a:pt x="19" y="22"/>
                    <a:pt x="18" y="22"/>
                    <a:pt x="17" y="20"/>
                  </a:cubicBezTo>
                  <a:cubicBezTo>
                    <a:pt x="17" y="19"/>
                    <a:pt x="15" y="17"/>
                    <a:pt x="15" y="17"/>
                  </a:cubicBezTo>
                  <a:cubicBezTo>
                    <a:pt x="14" y="16"/>
                    <a:pt x="13" y="15"/>
                    <a:pt x="13" y="15"/>
                  </a:cubicBezTo>
                  <a:cubicBezTo>
                    <a:pt x="12" y="15"/>
                    <a:pt x="12" y="14"/>
                    <a:pt x="12" y="14"/>
                  </a:cubicBezTo>
                  <a:cubicBezTo>
                    <a:pt x="11" y="14"/>
                    <a:pt x="11" y="13"/>
                    <a:pt x="10" y="12"/>
                  </a:cubicBezTo>
                  <a:cubicBezTo>
                    <a:pt x="10" y="12"/>
                    <a:pt x="10" y="12"/>
                    <a:pt x="10" y="11"/>
                  </a:cubicBezTo>
                  <a:cubicBezTo>
                    <a:pt x="10" y="11"/>
                    <a:pt x="10" y="10"/>
                    <a:pt x="10" y="10"/>
                  </a:cubicBezTo>
                  <a:cubicBezTo>
                    <a:pt x="9" y="10"/>
                    <a:pt x="9" y="9"/>
                    <a:pt x="9" y="8"/>
                  </a:cubicBezTo>
                  <a:cubicBezTo>
                    <a:pt x="9" y="8"/>
                    <a:pt x="7" y="8"/>
                    <a:pt x="7" y="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90" name="Freeform 1172">
              <a:extLst>
                <a:ext uri="{FF2B5EF4-FFF2-40B4-BE49-F238E27FC236}">
                  <a16:creationId xmlns:a16="http://schemas.microsoft.com/office/drawing/2014/main" id="{513D89E9-EDB6-45A4-ADF1-C3B87F180ACF}"/>
                </a:ext>
              </a:extLst>
            </p:cNvPr>
            <p:cNvSpPr>
              <a:spLocks/>
            </p:cNvSpPr>
            <p:nvPr/>
          </p:nvSpPr>
          <p:spPr bwMode="gray">
            <a:xfrm>
              <a:off x="11153444" y="4844276"/>
              <a:ext cx="5412" cy="8118"/>
            </a:xfrm>
            <a:custGeom>
              <a:avLst/>
              <a:gdLst>
                <a:gd name="T0" fmla="*/ 1 w 2"/>
                <a:gd name="T1" fmla="*/ 0 h 3"/>
                <a:gd name="T2" fmla="*/ 1 w 2"/>
                <a:gd name="T3" fmla="*/ 1 h 3"/>
                <a:gd name="T4" fmla="*/ 1 w 2"/>
                <a:gd name="T5" fmla="*/ 2 h 3"/>
                <a:gd name="T6" fmla="*/ 1 w 2"/>
                <a:gd name="T7" fmla="*/ 2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1" y="0"/>
                    <a:pt x="1" y="0"/>
                    <a:pt x="1" y="1"/>
                  </a:cubicBezTo>
                  <a:cubicBezTo>
                    <a:pt x="0" y="2"/>
                    <a:pt x="1" y="2"/>
                    <a:pt x="1" y="2"/>
                  </a:cubicBezTo>
                  <a:cubicBezTo>
                    <a:pt x="1" y="3"/>
                    <a:pt x="1" y="3"/>
                    <a:pt x="1" y="2"/>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91" name="Freeform 1173">
              <a:extLst>
                <a:ext uri="{FF2B5EF4-FFF2-40B4-BE49-F238E27FC236}">
                  <a16:creationId xmlns:a16="http://schemas.microsoft.com/office/drawing/2014/main" id="{AB86C564-2506-4F53-A0F9-50922330735A}"/>
                </a:ext>
              </a:extLst>
            </p:cNvPr>
            <p:cNvSpPr>
              <a:spLocks/>
            </p:cNvSpPr>
            <p:nvPr/>
          </p:nvSpPr>
          <p:spPr bwMode="gray">
            <a:xfrm>
              <a:off x="10065648" y="4838864"/>
              <a:ext cx="2706" cy="5412"/>
            </a:xfrm>
            <a:custGeom>
              <a:avLst/>
              <a:gdLst>
                <a:gd name="T0" fmla="*/ 1 w 1"/>
                <a:gd name="T1" fmla="*/ 0 h 2"/>
                <a:gd name="T2" fmla="*/ 1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1" y="1"/>
                    <a:pt x="1" y="2"/>
                  </a:cubicBezTo>
                  <a:cubicBezTo>
                    <a:pt x="0" y="2"/>
                    <a:pt x="1" y="2"/>
                    <a:pt x="1" y="2"/>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92" name="Freeform 1174">
              <a:extLst>
                <a:ext uri="{FF2B5EF4-FFF2-40B4-BE49-F238E27FC236}">
                  <a16:creationId xmlns:a16="http://schemas.microsoft.com/office/drawing/2014/main" id="{5321857E-9858-401D-A18F-57B571A343F8}"/>
                </a:ext>
              </a:extLst>
            </p:cNvPr>
            <p:cNvSpPr>
              <a:spLocks/>
            </p:cNvSpPr>
            <p:nvPr/>
          </p:nvSpPr>
          <p:spPr bwMode="gray">
            <a:xfrm>
              <a:off x="10065648" y="4844276"/>
              <a:ext cx="2706" cy="8118"/>
            </a:xfrm>
            <a:custGeom>
              <a:avLst/>
              <a:gdLst>
                <a:gd name="T0" fmla="*/ 0 w 1"/>
                <a:gd name="T1" fmla="*/ 0 h 3"/>
                <a:gd name="T2" fmla="*/ 0 w 1"/>
                <a:gd name="T3" fmla="*/ 2 h 3"/>
                <a:gd name="T4" fmla="*/ 0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1"/>
                    <a:pt x="0" y="1"/>
                    <a:pt x="0" y="2"/>
                  </a:cubicBezTo>
                  <a:cubicBezTo>
                    <a:pt x="0" y="3"/>
                    <a:pt x="0" y="3"/>
                    <a:pt x="0" y="2"/>
                  </a:cubicBezTo>
                  <a:cubicBezTo>
                    <a:pt x="0" y="2"/>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93" name="Freeform 1175">
              <a:extLst>
                <a:ext uri="{FF2B5EF4-FFF2-40B4-BE49-F238E27FC236}">
                  <a16:creationId xmlns:a16="http://schemas.microsoft.com/office/drawing/2014/main" id="{4D2EA207-5904-487A-8E63-74682850D739}"/>
                </a:ext>
              </a:extLst>
            </p:cNvPr>
            <p:cNvSpPr>
              <a:spLocks/>
            </p:cNvSpPr>
            <p:nvPr/>
          </p:nvSpPr>
          <p:spPr bwMode="gray">
            <a:xfrm>
              <a:off x="10206358" y="4719802"/>
              <a:ext cx="5412" cy="5412"/>
            </a:xfrm>
            <a:custGeom>
              <a:avLst/>
              <a:gdLst>
                <a:gd name="T0" fmla="*/ 1 w 2"/>
                <a:gd name="T1" fmla="*/ 1 h 2"/>
                <a:gd name="T2" fmla="*/ 0 w 2"/>
                <a:gd name="T3" fmla="*/ 2 h 2"/>
                <a:gd name="T4" fmla="*/ 2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1" y="1"/>
                    <a:pt x="0" y="2"/>
                    <a:pt x="0" y="2"/>
                  </a:cubicBezTo>
                  <a:cubicBezTo>
                    <a:pt x="1" y="1"/>
                    <a:pt x="1" y="1"/>
                    <a:pt x="2" y="1"/>
                  </a:cubicBezTo>
                  <a:cubicBezTo>
                    <a:pt x="2"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94" name="Freeform 1176">
              <a:extLst>
                <a:ext uri="{FF2B5EF4-FFF2-40B4-BE49-F238E27FC236}">
                  <a16:creationId xmlns:a16="http://schemas.microsoft.com/office/drawing/2014/main" id="{B8F9DB9D-25B7-475D-9235-72E973ACA075}"/>
                </a:ext>
              </a:extLst>
            </p:cNvPr>
            <p:cNvSpPr>
              <a:spLocks/>
            </p:cNvSpPr>
            <p:nvPr/>
          </p:nvSpPr>
          <p:spPr bwMode="gray">
            <a:xfrm>
              <a:off x="10211770" y="4722508"/>
              <a:ext cx="1353" cy="2706"/>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1" y="1"/>
                    <a:pt x="1" y="1"/>
                    <a:pt x="1" y="1"/>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95" name="Freeform 1177">
              <a:extLst>
                <a:ext uri="{FF2B5EF4-FFF2-40B4-BE49-F238E27FC236}">
                  <a16:creationId xmlns:a16="http://schemas.microsoft.com/office/drawing/2014/main" id="{7491D821-8330-4FAC-9E85-766FB2DA70B9}"/>
                </a:ext>
              </a:extLst>
            </p:cNvPr>
            <p:cNvSpPr>
              <a:spLocks/>
            </p:cNvSpPr>
            <p:nvPr/>
          </p:nvSpPr>
          <p:spPr bwMode="gray">
            <a:xfrm>
              <a:off x="10330832" y="4608858"/>
              <a:ext cx="2706" cy="5412"/>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2"/>
                    <a:pt x="0" y="2"/>
                    <a:pt x="1" y="2"/>
                  </a:cubicBezTo>
                  <a:cubicBezTo>
                    <a:pt x="1" y="1"/>
                    <a:pt x="1" y="1"/>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96" name="Freeform 1178">
              <a:extLst>
                <a:ext uri="{FF2B5EF4-FFF2-40B4-BE49-F238E27FC236}">
                  <a16:creationId xmlns:a16="http://schemas.microsoft.com/office/drawing/2014/main" id="{A1AF1A99-72A6-47E4-BF28-F0A3ADFBDD2F}"/>
                </a:ext>
              </a:extLst>
            </p:cNvPr>
            <p:cNvSpPr>
              <a:spLocks/>
            </p:cNvSpPr>
            <p:nvPr/>
          </p:nvSpPr>
          <p:spPr bwMode="gray">
            <a:xfrm>
              <a:off x="10345715" y="4588562"/>
              <a:ext cx="2706" cy="4059"/>
            </a:xfrm>
            <a:custGeom>
              <a:avLst/>
              <a:gdLst>
                <a:gd name="T0" fmla="*/ 1 w 1"/>
                <a:gd name="T1" fmla="*/ 0 h 2"/>
                <a:gd name="T2" fmla="*/ 0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1"/>
                    <a:pt x="0" y="1"/>
                  </a:cubicBezTo>
                  <a:cubicBezTo>
                    <a:pt x="0" y="2"/>
                    <a:pt x="0" y="2"/>
                    <a:pt x="0" y="2"/>
                  </a:cubicBezTo>
                  <a:cubicBezTo>
                    <a:pt x="0" y="2"/>
                    <a:pt x="0" y="2"/>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97" name="Freeform 1179">
              <a:extLst>
                <a:ext uri="{FF2B5EF4-FFF2-40B4-BE49-F238E27FC236}">
                  <a16:creationId xmlns:a16="http://schemas.microsoft.com/office/drawing/2014/main" id="{10C503CF-2899-495B-BB93-830EEF3B065B}"/>
                </a:ext>
              </a:extLst>
            </p:cNvPr>
            <p:cNvSpPr>
              <a:spLocks/>
            </p:cNvSpPr>
            <p:nvPr/>
          </p:nvSpPr>
          <p:spPr bwMode="gray">
            <a:xfrm>
              <a:off x="10356538" y="4583150"/>
              <a:ext cx="2706" cy="8118"/>
            </a:xfrm>
            <a:custGeom>
              <a:avLst/>
              <a:gdLst>
                <a:gd name="T0" fmla="*/ 0 w 1"/>
                <a:gd name="T1" fmla="*/ 0 h 3"/>
                <a:gd name="T2" fmla="*/ 0 w 1"/>
                <a:gd name="T3" fmla="*/ 1 h 3"/>
                <a:gd name="T4" fmla="*/ 0 w 1"/>
                <a:gd name="T5" fmla="*/ 3 h 3"/>
                <a:gd name="T6" fmla="*/ 0 w 1"/>
                <a:gd name="T7" fmla="*/ 2 h 3"/>
                <a:gd name="T8" fmla="*/ 1 w 1"/>
                <a:gd name="T9" fmla="*/ 1 h 3"/>
                <a:gd name="T10" fmla="*/ 0 w 1"/>
                <a:gd name="T11" fmla="*/ 0 h 3"/>
              </a:gdLst>
              <a:ahLst/>
              <a:cxnLst>
                <a:cxn ang="0">
                  <a:pos x="T0" y="T1"/>
                </a:cxn>
                <a:cxn ang="0">
                  <a:pos x="T2" y="T3"/>
                </a:cxn>
                <a:cxn ang="0">
                  <a:pos x="T4" y="T5"/>
                </a:cxn>
                <a:cxn ang="0">
                  <a:pos x="T6" y="T7"/>
                </a:cxn>
                <a:cxn ang="0">
                  <a:pos x="T8" y="T9"/>
                </a:cxn>
                <a:cxn ang="0">
                  <a:pos x="T10" y="T11"/>
                </a:cxn>
              </a:cxnLst>
              <a:rect l="0" t="0" r="r" b="b"/>
              <a:pathLst>
                <a:path w="1" h="3">
                  <a:moveTo>
                    <a:pt x="0" y="0"/>
                  </a:moveTo>
                  <a:cubicBezTo>
                    <a:pt x="0" y="0"/>
                    <a:pt x="0" y="0"/>
                    <a:pt x="0" y="1"/>
                  </a:cubicBezTo>
                  <a:cubicBezTo>
                    <a:pt x="0" y="2"/>
                    <a:pt x="0" y="2"/>
                    <a:pt x="0" y="3"/>
                  </a:cubicBezTo>
                  <a:cubicBezTo>
                    <a:pt x="0" y="3"/>
                    <a:pt x="0" y="3"/>
                    <a:pt x="0" y="2"/>
                  </a:cubicBezTo>
                  <a:cubicBezTo>
                    <a:pt x="1" y="2"/>
                    <a:pt x="1" y="2"/>
                    <a:pt x="1" y="1"/>
                  </a:cubicBezTo>
                  <a:cubicBezTo>
                    <a:pt x="1"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98" name="Freeform 1180">
              <a:extLst>
                <a:ext uri="{FF2B5EF4-FFF2-40B4-BE49-F238E27FC236}">
                  <a16:creationId xmlns:a16="http://schemas.microsoft.com/office/drawing/2014/main" id="{B2C2CFA9-D44D-42CF-BDB4-FBBAA83E238B}"/>
                </a:ext>
              </a:extLst>
            </p:cNvPr>
            <p:cNvSpPr>
              <a:spLocks/>
            </p:cNvSpPr>
            <p:nvPr/>
          </p:nvSpPr>
          <p:spPr bwMode="gray">
            <a:xfrm>
              <a:off x="10359244" y="4569621"/>
              <a:ext cx="5412" cy="8118"/>
            </a:xfrm>
            <a:custGeom>
              <a:avLst/>
              <a:gdLst>
                <a:gd name="T0" fmla="*/ 1 w 2"/>
                <a:gd name="T1" fmla="*/ 1 h 3"/>
                <a:gd name="T2" fmla="*/ 0 w 2"/>
                <a:gd name="T3" fmla="*/ 2 h 3"/>
                <a:gd name="T4" fmla="*/ 1 w 2"/>
                <a:gd name="T5" fmla="*/ 3 h 3"/>
                <a:gd name="T6" fmla="*/ 1 w 2"/>
                <a:gd name="T7" fmla="*/ 1 h 3"/>
              </a:gdLst>
              <a:ahLst/>
              <a:cxnLst>
                <a:cxn ang="0">
                  <a:pos x="T0" y="T1"/>
                </a:cxn>
                <a:cxn ang="0">
                  <a:pos x="T2" y="T3"/>
                </a:cxn>
                <a:cxn ang="0">
                  <a:pos x="T4" y="T5"/>
                </a:cxn>
                <a:cxn ang="0">
                  <a:pos x="T6" y="T7"/>
                </a:cxn>
              </a:cxnLst>
              <a:rect l="0" t="0" r="r" b="b"/>
              <a:pathLst>
                <a:path w="2" h="3">
                  <a:moveTo>
                    <a:pt x="1" y="1"/>
                  </a:moveTo>
                  <a:cubicBezTo>
                    <a:pt x="1" y="1"/>
                    <a:pt x="1" y="2"/>
                    <a:pt x="0" y="2"/>
                  </a:cubicBezTo>
                  <a:cubicBezTo>
                    <a:pt x="0" y="3"/>
                    <a:pt x="1" y="3"/>
                    <a:pt x="1" y="3"/>
                  </a:cubicBezTo>
                  <a:cubicBezTo>
                    <a:pt x="2" y="3"/>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299" name="Freeform 1181">
              <a:extLst>
                <a:ext uri="{FF2B5EF4-FFF2-40B4-BE49-F238E27FC236}">
                  <a16:creationId xmlns:a16="http://schemas.microsoft.com/office/drawing/2014/main" id="{BA8FB494-6F72-4F58-8CA2-1C5F6815AC2E}"/>
                </a:ext>
              </a:extLst>
            </p:cNvPr>
            <p:cNvSpPr>
              <a:spLocks/>
            </p:cNvSpPr>
            <p:nvPr/>
          </p:nvSpPr>
          <p:spPr bwMode="gray">
            <a:xfrm>
              <a:off x="10366010" y="4564209"/>
              <a:ext cx="2706"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00" name="Freeform 1182">
              <a:extLst>
                <a:ext uri="{FF2B5EF4-FFF2-40B4-BE49-F238E27FC236}">
                  <a16:creationId xmlns:a16="http://schemas.microsoft.com/office/drawing/2014/main" id="{90439F65-D61F-4691-B7FD-E467A7F7B24B}"/>
                </a:ext>
              </a:extLst>
            </p:cNvPr>
            <p:cNvSpPr>
              <a:spLocks/>
            </p:cNvSpPr>
            <p:nvPr/>
          </p:nvSpPr>
          <p:spPr bwMode="gray">
            <a:xfrm>
              <a:off x="10183357" y="4282789"/>
              <a:ext cx="4059" cy="23001"/>
            </a:xfrm>
            <a:custGeom>
              <a:avLst/>
              <a:gdLst>
                <a:gd name="T0" fmla="*/ 1 w 2"/>
                <a:gd name="T1" fmla="*/ 1 h 9"/>
                <a:gd name="T2" fmla="*/ 0 w 2"/>
                <a:gd name="T3" fmla="*/ 2 h 9"/>
                <a:gd name="T4" fmla="*/ 0 w 2"/>
                <a:gd name="T5" fmla="*/ 5 h 9"/>
                <a:gd name="T6" fmla="*/ 0 w 2"/>
                <a:gd name="T7" fmla="*/ 7 h 9"/>
                <a:gd name="T8" fmla="*/ 1 w 2"/>
                <a:gd name="T9" fmla="*/ 9 h 9"/>
                <a:gd name="T10" fmla="*/ 2 w 2"/>
                <a:gd name="T11" fmla="*/ 7 h 9"/>
                <a:gd name="T12" fmla="*/ 2 w 2"/>
                <a:gd name="T13" fmla="*/ 4 h 9"/>
                <a:gd name="T14" fmla="*/ 2 w 2"/>
                <a:gd name="T15" fmla="*/ 3 h 9"/>
                <a:gd name="T16" fmla="*/ 1 w 2"/>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9">
                  <a:moveTo>
                    <a:pt x="1" y="1"/>
                  </a:moveTo>
                  <a:cubicBezTo>
                    <a:pt x="1" y="1"/>
                    <a:pt x="1" y="1"/>
                    <a:pt x="0" y="2"/>
                  </a:cubicBezTo>
                  <a:cubicBezTo>
                    <a:pt x="0" y="3"/>
                    <a:pt x="0" y="4"/>
                    <a:pt x="0" y="5"/>
                  </a:cubicBezTo>
                  <a:cubicBezTo>
                    <a:pt x="0" y="5"/>
                    <a:pt x="0" y="6"/>
                    <a:pt x="0" y="7"/>
                  </a:cubicBezTo>
                  <a:cubicBezTo>
                    <a:pt x="0" y="8"/>
                    <a:pt x="0" y="9"/>
                    <a:pt x="1" y="9"/>
                  </a:cubicBezTo>
                  <a:cubicBezTo>
                    <a:pt x="1" y="8"/>
                    <a:pt x="2" y="8"/>
                    <a:pt x="2" y="7"/>
                  </a:cubicBezTo>
                  <a:cubicBezTo>
                    <a:pt x="2" y="7"/>
                    <a:pt x="2" y="5"/>
                    <a:pt x="2" y="4"/>
                  </a:cubicBezTo>
                  <a:cubicBezTo>
                    <a:pt x="2" y="4"/>
                    <a:pt x="2" y="4"/>
                    <a:pt x="2" y="3"/>
                  </a:cubicBezTo>
                  <a:cubicBezTo>
                    <a:pt x="2" y="2"/>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01" name="Freeform 1183">
              <a:extLst>
                <a:ext uri="{FF2B5EF4-FFF2-40B4-BE49-F238E27FC236}">
                  <a16:creationId xmlns:a16="http://schemas.microsoft.com/office/drawing/2014/main" id="{AD2431EA-B4C0-4BE1-977E-7C3C91D9ADE1}"/>
                </a:ext>
              </a:extLst>
            </p:cNvPr>
            <p:cNvSpPr>
              <a:spLocks/>
            </p:cNvSpPr>
            <p:nvPr/>
          </p:nvSpPr>
          <p:spPr bwMode="gray">
            <a:xfrm>
              <a:off x="10271301" y="4385615"/>
              <a:ext cx="2706" cy="5412"/>
            </a:xfrm>
            <a:custGeom>
              <a:avLst/>
              <a:gdLst>
                <a:gd name="T0" fmla="*/ 1 w 1"/>
                <a:gd name="T1" fmla="*/ 0 h 2"/>
                <a:gd name="T2" fmla="*/ 0 w 1"/>
                <a:gd name="T3" fmla="*/ 1 h 2"/>
                <a:gd name="T4" fmla="*/ 1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0"/>
                    <a:pt x="0" y="0"/>
                    <a:pt x="0" y="1"/>
                  </a:cubicBezTo>
                  <a:cubicBezTo>
                    <a:pt x="0" y="2"/>
                    <a:pt x="0" y="2"/>
                    <a:pt x="1" y="2"/>
                  </a:cubicBezTo>
                  <a:cubicBezTo>
                    <a:pt x="1" y="1"/>
                    <a:pt x="1" y="1"/>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02" name="Freeform 1184">
              <a:extLst>
                <a:ext uri="{FF2B5EF4-FFF2-40B4-BE49-F238E27FC236}">
                  <a16:creationId xmlns:a16="http://schemas.microsoft.com/office/drawing/2014/main" id="{0C7C211A-A197-45B7-BBD5-8F5A674A988B}"/>
                </a:ext>
              </a:extLst>
            </p:cNvPr>
            <p:cNvSpPr>
              <a:spLocks/>
            </p:cNvSpPr>
            <p:nvPr/>
          </p:nvSpPr>
          <p:spPr bwMode="gray">
            <a:xfrm>
              <a:off x="10275360" y="4393733"/>
              <a:ext cx="2706" cy="2706"/>
            </a:xfrm>
            <a:custGeom>
              <a:avLst/>
              <a:gdLst>
                <a:gd name="T0" fmla="*/ 0 w 1"/>
                <a:gd name="T1" fmla="*/ 0 h 1"/>
                <a:gd name="T2" fmla="*/ 0 w 1"/>
                <a:gd name="T3" fmla="*/ 0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1" y="1"/>
                  </a:cubicBezTo>
                  <a:cubicBezTo>
                    <a:pt x="1" y="0"/>
                    <a:pt x="1" y="0"/>
                    <a:pt x="1" y="0"/>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03" name="Freeform 1185">
              <a:extLst>
                <a:ext uri="{FF2B5EF4-FFF2-40B4-BE49-F238E27FC236}">
                  <a16:creationId xmlns:a16="http://schemas.microsoft.com/office/drawing/2014/main" id="{9CD649CD-7F37-49C2-873D-EBFE78942AA7}"/>
                </a:ext>
              </a:extLst>
            </p:cNvPr>
            <p:cNvSpPr>
              <a:spLocks/>
            </p:cNvSpPr>
            <p:nvPr/>
          </p:nvSpPr>
          <p:spPr bwMode="gray">
            <a:xfrm>
              <a:off x="9889761" y="3880954"/>
              <a:ext cx="5412" cy="5412"/>
            </a:xfrm>
            <a:custGeom>
              <a:avLst/>
              <a:gdLst>
                <a:gd name="T0" fmla="*/ 1 w 2"/>
                <a:gd name="T1" fmla="*/ 0 h 2"/>
                <a:gd name="T2" fmla="*/ 1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1" y="1"/>
                    <a:pt x="1" y="1"/>
                  </a:cubicBezTo>
                  <a:cubicBezTo>
                    <a:pt x="1" y="2"/>
                    <a:pt x="2" y="2"/>
                    <a:pt x="2" y="1"/>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04" name="Freeform 1186">
              <a:extLst>
                <a:ext uri="{FF2B5EF4-FFF2-40B4-BE49-F238E27FC236}">
                  <a16:creationId xmlns:a16="http://schemas.microsoft.com/office/drawing/2014/main" id="{56D5B8B8-B5B1-4B66-B8DF-1132FBF21DB7}"/>
                </a:ext>
              </a:extLst>
            </p:cNvPr>
            <p:cNvSpPr>
              <a:spLocks/>
            </p:cNvSpPr>
            <p:nvPr/>
          </p:nvSpPr>
          <p:spPr bwMode="gray">
            <a:xfrm>
              <a:off x="9897879" y="3889072"/>
              <a:ext cx="2706" cy="8118"/>
            </a:xfrm>
            <a:custGeom>
              <a:avLst/>
              <a:gdLst>
                <a:gd name="T0" fmla="*/ 0 w 1"/>
                <a:gd name="T1" fmla="*/ 1 h 3"/>
                <a:gd name="T2" fmla="*/ 0 w 1"/>
                <a:gd name="T3" fmla="*/ 2 h 3"/>
                <a:gd name="T4" fmla="*/ 1 w 1"/>
                <a:gd name="T5" fmla="*/ 2 h 3"/>
                <a:gd name="T6" fmla="*/ 0 w 1"/>
                <a:gd name="T7" fmla="*/ 1 h 3"/>
              </a:gdLst>
              <a:ahLst/>
              <a:cxnLst>
                <a:cxn ang="0">
                  <a:pos x="T0" y="T1"/>
                </a:cxn>
                <a:cxn ang="0">
                  <a:pos x="T2" y="T3"/>
                </a:cxn>
                <a:cxn ang="0">
                  <a:pos x="T4" y="T5"/>
                </a:cxn>
                <a:cxn ang="0">
                  <a:pos x="T6" y="T7"/>
                </a:cxn>
              </a:cxnLst>
              <a:rect l="0" t="0" r="r" b="b"/>
              <a:pathLst>
                <a:path w="1" h="3">
                  <a:moveTo>
                    <a:pt x="0" y="1"/>
                  </a:moveTo>
                  <a:cubicBezTo>
                    <a:pt x="0" y="1"/>
                    <a:pt x="0" y="1"/>
                    <a:pt x="0" y="2"/>
                  </a:cubicBezTo>
                  <a:cubicBezTo>
                    <a:pt x="0" y="3"/>
                    <a:pt x="1" y="3"/>
                    <a:pt x="1" y="2"/>
                  </a:cubicBezTo>
                  <a:cubicBezTo>
                    <a:pt x="1" y="2"/>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05" name="Freeform 1187">
              <a:extLst>
                <a:ext uri="{FF2B5EF4-FFF2-40B4-BE49-F238E27FC236}">
                  <a16:creationId xmlns:a16="http://schemas.microsoft.com/office/drawing/2014/main" id="{DABD2203-1366-433E-A4D9-9112542E88DE}"/>
                </a:ext>
              </a:extLst>
            </p:cNvPr>
            <p:cNvSpPr>
              <a:spLocks/>
            </p:cNvSpPr>
            <p:nvPr/>
          </p:nvSpPr>
          <p:spPr bwMode="gray">
            <a:xfrm>
              <a:off x="9911408" y="3914779"/>
              <a:ext cx="4059" cy="5412"/>
            </a:xfrm>
            <a:custGeom>
              <a:avLst/>
              <a:gdLst>
                <a:gd name="T0" fmla="*/ 1 w 2"/>
                <a:gd name="T1" fmla="*/ 1 h 2"/>
                <a:gd name="T2" fmla="*/ 1 w 2"/>
                <a:gd name="T3" fmla="*/ 1 h 2"/>
                <a:gd name="T4" fmla="*/ 2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1" y="0"/>
                    <a:pt x="0" y="0"/>
                    <a:pt x="1" y="1"/>
                  </a:cubicBezTo>
                  <a:cubicBezTo>
                    <a:pt x="1" y="2"/>
                    <a:pt x="2" y="2"/>
                    <a:pt x="2" y="1"/>
                  </a:cubicBezTo>
                  <a:cubicBezTo>
                    <a:pt x="2"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06" name="Freeform 1188">
              <a:extLst>
                <a:ext uri="{FF2B5EF4-FFF2-40B4-BE49-F238E27FC236}">
                  <a16:creationId xmlns:a16="http://schemas.microsoft.com/office/drawing/2014/main" id="{6EBC0883-10D3-4ED8-8F49-26C4B6D0667D}"/>
                </a:ext>
              </a:extLst>
            </p:cNvPr>
            <p:cNvSpPr>
              <a:spLocks/>
            </p:cNvSpPr>
            <p:nvPr/>
          </p:nvSpPr>
          <p:spPr bwMode="gray">
            <a:xfrm>
              <a:off x="9926291" y="3922896"/>
              <a:ext cx="5412" cy="12177"/>
            </a:xfrm>
            <a:custGeom>
              <a:avLst/>
              <a:gdLst>
                <a:gd name="T0" fmla="*/ 1 w 2"/>
                <a:gd name="T1" fmla="*/ 1 h 5"/>
                <a:gd name="T2" fmla="*/ 1 w 2"/>
                <a:gd name="T3" fmla="*/ 1 h 5"/>
                <a:gd name="T4" fmla="*/ 1 w 2"/>
                <a:gd name="T5" fmla="*/ 3 h 5"/>
                <a:gd name="T6" fmla="*/ 2 w 2"/>
                <a:gd name="T7" fmla="*/ 5 h 5"/>
                <a:gd name="T8" fmla="*/ 2 w 2"/>
                <a:gd name="T9" fmla="*/ 3 h 5"/>
                <a:gd name="T10" fmla="*/ 2 w 2"/>
                <a:gd name="T11" fmla="*/ 2 h 5"/>
                <a:gd name="T12" fmla="*/ 1 w 2"/>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2" h="5">
                  <a:moveTo>
                    <a:pt x="1" y="1"/>
                  </a:moveTo>
                  <a:cubicBezTo>
                    <a:pt x="1" y="1"/>
                    <a:pt x="1" y="1"/>
                    <a:pt x="1" y="1"/>
                  </a:cubicBezTo>
                  <a:cubicBezTo>
                    <a:pt x="0" y="2"/>
                    <a:pt x="1" y="2"/>
                    <a:pt x="1" y="3"/>
                  </a:cubicBezTo>
                  <a:cubicBezTo>
                    <a:pt x="1" y="4"/>
                    <a:pt x="2" y="4"/>
                    <a:pt x="2" y="5"/>
                  </a:cubicBezTo>
                  <a:cubicBezTo>
                    <a:pt x="2" y="5"/>
                    <a:pt x="2" y="4"/>
                    <a:pt x="2" y="3"/>
                  </a:cubicBezTo>
                  <a:cubicBezTo>
                    <a:pt x="2" y="2"/>
                    <a:pt x="2" y="3"/>
                    <a:pt x="2" y="2"/>
                  </a:cubicBezTo>
                  <a:cubicBezTo>
                    <a:pt x="2"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07" name="Freeform 1189">
              <a:extLst>
                <a:ext uri="{FF2B5EF4-FFF2-40B4-BE49-F238E27FC236}">
                  <a16:creationId xmlns:a16="http://schemas.microsoft.com/office/drawing/2014/main" id="{8AF03CBE-E12E-4145-9160-331695C3F398}"/>
                </a:ext>
              </a:extLst>
            </p:cNvPr>
            <p:cNvSpPr>
              <a:spLocks/>
            </p:cNvSpPr>
            <p:nvPr/>
          </p:nvSpPr>
          <p:spPr bwMode="gray">
            <a:xfrm>
              <a:off x="9849171" y="3948603"/>
              <a:ext cx="2706" cy="5412"/>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0"/>
                    <a:pt x="0" y="2"/>
                    <a:pt x="1" y="2"/>
                  </a:cubicBezTo>
                  <a:cubicBezTo>
                    <a:pt x="1"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08" name="Freeform 1190">
              <a:extLst>
                <a:ext uri="{FF2B5EF4-FFF2-40B4-BE49-F238E27FC236}">
                  <a16:creationId xmlns:a16="http://schemas.microsoft.com/office/drawing/2014/main" id="{8A6EE250-887B-40A8-BF5F-208EE8C551BD}"/>
                </a:ext>
              </a:extLst>
            </p:cNvPr>
            <p:cNvSpPr>
              <a:spLocks/>
            </p:cNvSpPr>
            <p:nvPr/>
          </p:nvSpPr>
          <p:spPr bwMode="gray">
            <a:xfrm>
              <a:off x="9849171" y="3943192"/>
              <a:ext cx="2706" cy="2706"/>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1" y="1"/>
                    <a:pt x="1" y="1"/>
                    <a:pt x="1" y="1"/>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09" name="Freeform 1191">
              <a:extLst>
                <a:ext uri="{FF2B5EF4-FFF2-40B4-BE49-F238E27FC236}">
                  <a16:creationId xmlns:a16="http://schemas.microsoft.com/office/drawing/2014/main" id="{C355E3CF-B784-4E53-9600-C562D4D02C22}"/>
                </a:ext>
              </a:extLst>
            </p:cNvPr>
            <p:cNvSpPr>
              <a:spLocks/>
            </p:cNvSpPr>
            <p:nvPr/>
          </p:nvSpPr>
          <p:spPr bwMode="gray">
            <a:xfrm>
              <a:off x="9809935" y="3932368"/>
              <a:ext cx="5412" cy="10824"/>
            </a:xfrm>
            <a:custGeom>
              <a:avLst/>
              <a:gdLst>
                <a:gd name="T0" fmla="*/ 1 w 2"/>
                <a:gd name="T1" fmla="*/ 1 h 4"/>
                <a:gd name="T2" fmla="*/ 1 w 2"/>
                <a:gd name="T3" fmla="*/ 1 h 4"/>
                <a:gd name="T4" fmla="*/ 1 w 2"/>
                <a:gd name="T5" fmla="*/ 3 h 4"/>
                <a:gd name="T6" fmla="*/ 2 w 2"/>
                <a:gd name="T7" fmla="*/ 2 h 4"/>
                <a:gd name="T8" fmla="*/ 1 w 2"/>
                <a:gd name="T9" fmla="*/ 1 h 4"/>
              </a:gdLst>
              <a:ahLst/>
              <a:cxnLst>
                <a:cxn ang="0">
                  <a:pos x="T0" y="T1"/>
                </a:cxn>
                <a:cxn ang="0">
                  <a:pos x="T2" y="T3"/>
                </a:cxn>
                <a:cxn ang="0">
                  <a:pos x="T4" y="T5"/>
                </a:cxn>
                <a:cxn ang="0">
                  <a:pos x="T6" y="T7"/>
                </a:cxn>
                <a:cxn ang="0">
                  <a:pos x="T8" y="T9"/>
                </a:cxn>
              </a:cxnLst>
              <a:rect l="0" t="0" r="r" b="b"/>
              <a:pathLst>
                <a:path w="2" h="4">
                  <a:moveTo>
                    <a:pt x="1" y="1"/>
                  </a:moveTo>
                  <a:cubicBezTo>
                    <a:pt x="1" y="0"/>
                    <a:pt x="1" y="0"/>
                    <a:pt x="1" y="1"/>
                  </a:cubicBezTo>
                  <a:cubicBezTo>
                    <a:pt x="1" y="2"/>
                    <a:pt x="0" y="4"/>
                    <a:pt x="1" y="3"/>
                  </a:cubicBezTo>
                  <a:cubicBezTo>
                    <a:pt x="2" y="2"/>
                    <a:pt x="2" y="2"/>
                    <a:pt x="2" y="2"/>
                  </a:cubicBezTo>
                  <a:cubicBezTo>
                    <a:pt x="2" y="1"/>
                    <a:pt x="2" y="2"/>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10" name="Freeform 1192">
              <a:extLst>
                <a:ext uri="{FF2B5EF4-FFF2-40B4-BE49-F238E27FC236}">
                  <a16:creationId xmlns:a16="http://schemas.microsoft.com/office/drawing/2014/main" id="{749ACAAB-B583-4AD5-AEAA-6E6777C1886F}"/>
                </a:ext>
              </a:extLst>
            </p:cNvPr>
            <p:cNvSpPr>
              <a:spLocks/>
            </p:cNvSpPr>
            <p:nvPr/>
          </p:nvSpPr>
          <p:spPr bwMode="gray">
            <a:xfrm>
              <a:off x="9807229" y="3912073"/>
              <a:ext cx="8118" cy="8118"/>
            </a:xfrm>
            <a:custGeom>
              <a:avLst/>
              <a:gdLst>
                <a:gd name="T0" fmla="*/ 1 w 3"/>
                <a:gd name="T1" fmla="*/ 0 h 3"/>
                <a:gd name="T2" fmla="*/ 1 w 3"/>
                <a:gd name="T3" fmla="*/ 1 h 3"/>
                <a:gd name="T4" fmla="*/ 2 w 3"/>
                <a:gd name="T5" fmla="*/ 2 h 3"/>
                <a:gd name="T6" fmla="*/ 3 w 3"/>
                <a:gd name="T7" fmla="*/ 2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0"/>
                    <a:pt x="0" y="1"/>
                    <a:pt x="1" y="1"/>
                  </a:cubicBezTo>
                  <a:cubicBezTo>
                    <a:pt x="1" y="2"/>
                    <a:pt x="2" y="1"/>
                    <a:pt x="2" y="2"/>
                  </a:cubicBezTo>
                  <a:cubicBezTo>
                    <a:pt x="2" y="3"/>
                    <a:pt x="3" y="3"/>
                    <a:pt x="3" y="2"/>
                  </a:cubicBezTo>
                  <a:cubicBezTo>
                    <a:pt x="3"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11" name="Freeform 1193">
              <a:extLst>
                <a:ext uri="{FF2B5EF4-FFF2-40B4-BE49-F238E27FC236}">
                  <a16:creationId xmlns:a16="http://schemas.microsoft.com/office/drawing/2014/main" id="{7FFC1DA9-7B14-4A88-992A-816B22374483}"/>
                </a:ext>
              </a:extLst>
            </p:cNvPr>
            <p:cNvSpPr>
              <a:spLocks/>
            </p:cNvSpPr>
            <p:nvPr/>
          </p:nvSpPr>
          <p:spPr bwMode="gray">
            <a:xfrm>
              <a:off x="9809935" y="3889072"/>
              <a:ext cx="2706" cy="12177"/>
            </a:xfrm>
            <a:custGeom>
              <a:avLst/>
              <a:gdLst>
                <a:gd name="T0" fmla="*/ 1 w 1"/>
                <a:gd name="T1" fmla="*/ 1 h 5"/>
                <a:gd name="T2" fmla="*/ 0 w 1"/>
                <a:gd name="T3" fmla="*/ 3 h 5"/>
                <a:gd name="T4" fmla="*/ 0 w 1"/>
                <a:gd name="T5" fmla="*/ 5 h 5"/>
                <a:gd name="T6" fmla="*/ 1 w 1"/>
                <a:gd name="T7" fmla="*/ 3 h 5"/>
                <a:gd name="T8" fmla="*/ 1 w 1"/>
                <a:gd name="T9" fmla="*/ 1 h 5"/>
              </a:gdLst>
              <a:ahLst/>
              <a:cxnLst>
                <a:cxn ang="0">
                  <a:pos x="T0" y="T1"/>
                </a:cxn>
                <a:cxn ang="0">
                  <a:pos x="T2" y="T3"/>
                </a:cxn>
                <a:cxn ang="0">
                  <a:pos x="T4" y="T5"/>
                </a:cxn>
                <a:cxn ang="0">
                  <a:pos x="T6" y="T7"/>
                </a:cxn>
                <a:cxn ang="0">
                  <a:pos x="T8" y="T9"/>
                </a:cxn>
              </a:cxnLst>
              <a:rect l="0" t="0" r="r" b="b"/>
              <a:pathLst>
                <a:path w="1" h="5">
                  <a:moveTo>
                    <a:pt x="1" y="1"/>
                  </a:moveTo>
                  <a:cubicBezTo>
                    <a:pt x="0" y="2"/>
                    <a:pt x="1" y="2"/>
                    <a:pt x="0" y="3"/>
                  </a:cubicBezTo>
                  <a:cubicBezTo>
                    <a:pt x="0" y="3"/>
                    <a:pt x="0" y="5"/>
                    <a:pt x="0" y="5"/>
                  </a:cubicBezTo>
                  <a:cubicBezTo>
                    <a:pt x="1" y="5"/>
                    <a:pt x="1" y="4"/>
                    <a:pt x="1" y="3"/>
                  </a:cubicBezTo>
                  <a:cubicBezTo>
                    <a:pt x="1" y="3"/>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12" name="Freeform 1194">
              <a:extLst>
                <a:ext uri="{FF2B5EF4-FFF2-40B4-BE49-F238E27FC236}">
                  <a16:creationId xmlns:a16="http://schemas.microsoft.com/office/drawing/2014/main" id="{F4B7D427-F03B-49DA-8EA9-3B606182BEF9}"/>
                </a:ext>
              </a:extLst>
            </p:cNvPr>
            <p:cNvSpPr>
              <a:spLocks/>
            </p:cNvSpPr>
            <p:nvPr/>
          </p:nvSpPr>
          <p:spPr bwMode="gray">
            <a:xfrm>
              <a:off x="9812640" y="3889072"/>
              <a:ext cx="5412" cy="9471"/>
            </a:xfrm>
            <a:custGeom>
              <a:avLst/>
              <a:gdLst>
                <a:gd name="T0" fmla="*/ 1 w 2"/>
                <a:gd name="T1" fmla="*/ 1 h 4"/>
                <a:gd name="T2" fmla="*/ 1 w 2"/>
                <a:gd name="T3" fmla="*/ 3 h 4"/>
                <a:gd name="T4" fmla="*/ 2 w 2"/>
                <a:gd name="T5" fmla="*/ 3 h 4"/>
                <a:gd name="T6" fmla="*/ 1 w 2"/>
                <a:gd name="T7" fmla="*/ 1 h 4"/>
              </a:gdLst>
              <a:ahLst/>
              <a:cxnLst>
                <a:cxn ang="0">
                  <a:pos x="T0" y="T1"/>
                </a:cxn>
                <a:cxn ang="0">
                  <a:pos x="T2" y="T3"/>
                </a:cxn>
                <a:cxn ang="0">
                  <a:pos x="T4" y="T5"/>
                </a:cxn>
                <a:cxn ang="0">
                  <a:pos x="T6" y="T7"/>
                </a:cxn>
              </a:cxnLst>
              <a:rect l="0" t="0" r="r" b="b"/>
              <a:pathLst>
                <a:path w="2" h="4">
                  <a:moveTo>
                    <a:pt x="1" y="1"/>
                  </a:moveTo>
                  <a:cubicBezTo>
                    <a:pt x="0" y="1"/>
                    <a:pt x="0" y="2"/>
                    <a:pt x="1" y="3"/>
                  </a:cubicBezTo>
                  <a:cubicBezTo>
                    <a:pt x="1" y="4"/>
                    <a:pt x="2" y="4"/>
                    <a:pt x="2" y="3"/>
                  </a:cubicBezTo>
                  <a:cubicBezTo>
                    <a:pt x="2" y="2"/>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13" name="Freeform 1195">
              <a:extLst>
                <a:ext uri="{FF2B5EF4-FFF2-40B4-BE49-F238E27FC236}">
                  <a16:creationId xmlns:a16="http://schemas.microsoft.com/office/drawing/2014/main" id="{AA84F1E1-7A39-46AC-AD28-5362B0F90C7C}"/>
                </a:ext>
              </a:extLst>
            </p:cNvPr>
            <p:cNvSpPr>
              <a:spLocks/>
            </p:cNvSpPr>
            <p:nvPr/>
          </p:nvSpPr>
          <p:spPr bwMode="gray">
            <a:xfrm>
              <a:off x="9804523" y="3889072"/>
              <a:ext cx="2706" cy="8118"/>
            </a:xfrm>
            <a:custGeom>
              <a:avLst/>
              <a:gdLst>
                <a:gd name="T0" fmla="*/ 1 w 1"/>
                <a:gd name="T1" fmla="*/ 1 h 3"/>
                <a:gd name="T2" fmla="*/ 1 w 1"/>
                <a:gd name="T3" fmla="*/ 2 h 3"/>
                <a:gd name="T4" fmla="*/ 1 w 1"/>
                <a:gd name="T5" fmla="*/ 2 h 3"/>
                <a:gd name="T6" fmla="*/ 1 w 1"/>
                <a:gd name="T7" fmla="*/ 1 h 3"/>
              </a:gdLst>
              <a:ahLst/>
              <a:cxnLst>
                <a:cxn ang="0">
                  <a:pos x="T0" y="T1"/>
                </a:cxn>
                <a:cxn ang="0">
                  <a:pos x="T2" y="T3"/>
                </a:cxn>
                <a:cxn ang="0">
                  <a:pos x="T4" y="T5"/>
                </a:cxn>
                <a:cxn ang="0">
                  <a:pos x="T6" y="T7"/>
                </a:cxn>
              </a:cxnLst>
              <a:rect l="0" t="0" r="r" b="b"/>
              <a:pathLst>
                <a:path w="1" h="3">
                  <a:moveTo>
                    <a:pt x="1" y="1"/>
                  </a:moveTo>
                  <a:cubicBezTo>
                    <a:pt x="0" y="1"/>
                    <a:pt x="0" y="1"/>
                    <a:pt x="1" y="2"/>
                  </a:cubicBezTo>
                  <a:cubicBezTo>
                    <a:pt x="1" y="3"/>
                    <a:pt x="1" y="3"/>
                    <a:pt x="1" y="2"/>
                  </a:cubicBezTo>
                  <a:cubicBezTo>
                    <a:pt x="1" y="2"/>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14" name="Freeform 1196">
              <a:extLst>
                <a:ext uri="{FF2B5EF4-FFF2-40B4-BE49-F238E27FC236}">
                  <a16:creationId xmlns:a16="http://schemas.microsoft.com/office/drawing/2014/main" id="{7D328C3E-4609-41A1-B5FC-28A9DDA29D81}"/>
                </a:ext>
              </a:extLst>
            </p:cNvPr>
            <p:cNvSpPr>
              <a:spLocks/>
            </p:cNvSpPr>
            <p:nvPr/>
          </p:nvSpPr>
          <p:spPr bwMode="gray">
            <a:xfrm>
              <a:off x="9812640" y="3883660"/>
              <a:ext cx="8118" cy="5412"/>
            </a:xfrm>
            <a:custGeom>
              <a:avLst/>
              <a:gdLst>
                <a:gd name="T0" fmla="*/ 1 w 3"/>
                <a:gd name="T1" fmla="*/ 0 h 2"/>
                <a:gd name="T2" fmla="*/ 1 w 3"/>
                <a:gd name="T3" fmla="*/ 1 h 2"/>
                <a:gd name="T4" fmla="*/ 2 w 3"/>
                <a:gd name="T5" fmla="*/ 2 h 2"/>
                <a:gd name="T6" fmla="*/ 2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1" y="0"/>
                    <a:pt x="1" y="1"/>
                  </a:cubicBezTo>
                  <a:cubicBezTo>
                    <a:pt x="1" y="2"/>
                    <a:pt x="1" y="2"/>
                    <a:pt x="2" y="2"/>
                  </a:cubicBezTo>
                  <a:cubicBezTo>
                    <a:pt x="3" y="2"/>
                    <a:pt x="3" y="2"/>
                    <a:pt x="2" y="1"/>
                  </a:cubicBezTo>
                  <a:cubicBezTo>
                    <a:pt x="2"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15" name="Freeform 1197">
              <a:extLst>
                <a:ext uri="{FF2B5EF4-FFF2-40B4-BE49-F238E27FC236}">
                  <a16:creationId xmlns:a16="http://schemas.microsoft.com/office/drawing/2014/main" id="{E7D95602-8E1E-4A40-980B-8955655B3CE6}"/>
                </a:ext>
              </a:extLst>
            </p:cNvPr>
            <p:cNvSpPr>
              <a:spLocks/>
            </p:cNvSpPr>
            <p:nvPr/>
          </p:nvSpPr>
          <p:spPr bwMode="gray">
            <a:xfrm>
              <a:off x="9801817" y="3875543"/>
              <a:ext cx="2706"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16" name="Freeform 1198">
              <a:extLst>
                <a:ext uri="{FF2B5EF4-FFF2-40B4-BE49-F238E27FC236}">
                  <a16:creationId xmlns:a16="http://schemas.microsoft.com/office/drawing/2014/main" id="{7B4A6494-6596-4818-B737-905DDD2732AB}"/>
                </a:ext>
              </a:extLst>
            </p:cNvPr>
            <p:cNvSpPr>
              <a:spLocks/>
            </p:cNvSpPr>
            <p:nvPr/>
          </p:nvSpPr>
          <p:spPr bwMode="gray">
            <a:xfrm>
              <a:off x="9804523" y="3878248"/>
              <a:ext cx="5412" cy="5412"/>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0" y="0"/>
                    <a:pt x="0" y="1"/>
                    <a:pt x="1" y="2"/>
                  </a:cubicBezTo>
                  <a:cubicBezTo>
                    <a:pt x="1" y="2"/>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17" name="Freeform 1199">
              <a:extLst>
                <a:ext uri="{FF2B5EF4-FFF2-40B4-BE49-F238E27FC236}">
                  <a16:creationId xmlns:a16="http://schemas.microsoft.com/office/drawing/2014/main" id="{C403D45C-B86A-4917-827B-257CC816711C}"/>
                </a:ext>
              </a:extLst>
            </p:cNvPr>
            <p:cNvSpPr>
              <a:spLocks/>
            </p:cNvSpPr>
            <p:nvPr/>
          </p:nvSpPr>
          <p:spPr bwMode="gray">
            <a:xfrm>
              <a:off x="9809935" y="3868777"/>
              <a:ext cx="5412" cy="9471"/>
            </a:xfrm>
            <a:custGeom>
              <a:avLst/>
              <a:gdLst>
                <a:gd name="T0" fmla="*/ 1 w 2"/>
                <a:gd name="T1" fmla="*/ 1 h 4"/>
                <a:gd name="T2" fmla="*/ 0 w 2"/>
                <a:gd name="T3" fmla="*/ 1 h 4"/>
                <a:gd name="T4" fmla="*/ 1 w 2"/>
                <a:gd name="T5" fmla="*/ 4 h 4"/>
                <a:gd name="T6" fmla="*/ 2 w 2"/>
                <a:gd name="T7" fmla="*/ 3 h 4"/>
                <a:gd name="T8" fmla="*/ 2 w 2"/>
                <a:gd name="T9" fmla="*/ 2 h 4"/>
                <a:gd name="T10" fmla="*/ 1 w 2"/>
                <a:gd name="T11" fmla="*/ 1 h 4"/>
              </a:gdLst>
              <a:ahLst/>
              <a:cxnLst>
                <a:cxn ang="0">
                  <a:pos x="T0" y="T1"/>
                </a:cxn>
                <a:cxn ang="0">
                  <a:pos x="T2" y="T3"/>
                </a:cxn>
                <a:cxn ang="0">
                  <a:pos x="T4" y="T5"/>
                </a:cxn>
                <a:cxn ang="0">
                  <a:pos x="T6" y="T7"/>
                </a:cxn>
                <a:cxn ang="0">
                  <a:pos x="T8" y="T9"/>
                </a:cxn>
                <a:cxn ang="0">
                  <a:pos x="T10" y="T11"/>
                </a:cxn>
              </a:cxnLst>
              <a:rect l="0" t="0" r="r" b="b"/>
              <a:pathLst>
                <a:path w="2" h="4">
                  <a:moveTo>
                    <a:pt x="1" y="1"/>
                  </a:moveTo>
                  <a:cubicBezTo>
                    <a:pt x="1" y="0"/>
                    <a:pt x="0" y="0"/>
                    <a:pt x="0" y="1"/>
                  </a:cubicBezTo>
                  <a:cubicBezTo>
                    <a:pt x="0" y="2"/>
                    <a:pt x="0" y="3"/>
                    <a:pt x="1" y="4"/>
                  </a:cubicBezTo>
                  <a:cubicBezTo>
                    <a:pt x="1" y="4"/>
                    <a:pt x="1" y="3"/>
                    <a:pt x="2" y="3"/>
                  </a:cubicBezTo>
                  <a:cubicBezTo>
                    <a:pt x="2" y="3"/>
                    <a:pt x="2" y="2"/>
                    <a:pt x="2" y="2"/>
                  </a:cubicBezTo>
                  <a:cubicBezTo>
                    <a:pt x="1" y="1"/>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18" name="Freeform 1200">
              <a:extLst>
                <a:ext uri="{FF2B5EF4-FFF2-40B4-BE49-F238E27FC236}">
                  <a16:creationId xmlns:a16="http://schemas.microsoft.com/office/drawing/2014/main" id="{9D280269-9F75-44C5-A9B6-5B764415923F}"/>
                </a:ext>
              </a:extLst>
            </p:cNvPr>
            <p:cNvSpPr>
              <a:spLocks/>
            </p:cNvSpPr>
            <p:nvPr/>
          </p:nvSpPr>
          <p:spPr bwMode="gray">
            <a:xfrm>
              <a:off x="9807229" y="3855247"/>
              <a:ext cx="5412" cy="8118"/>
            </a:xfrm>
            <a:custGeom>
              <a:avLst/>
              <a:gdLst>
                <a:gd name="T0" fmla="*/ 1 w 2"/>
                <a:gd name="T1" fmla="*/ 1 h 3"/>
                <a:gd name="T2" fmla="*/ 1 w 2"/>
                <a:gd name="T3" fmla="*/ 2 h 3"/>
                <a:gd name="T4" fmla="*/ 1 w 2"/>
                <a:gd name="T5" fmla="*/ 2 h 3"/>
                <a:gd name="T6" fmla="*/ 1 w 2"/>
                <a:gd name="T7" fmla="*/ 1 h 3"/>
              </a:gdLst>
              <a:ahLst/>
              <a:cxnLst>
                <a:cxn ang="0">
                  <a:pos x="T0" y="T1"/>
                </a:cxn>
                <a:cxn ang="0">
                  <a:pos x="T2" y="T3"/>
                </a:cxn>
                <a:cxn ang="0">
                  <a:pos x="T4" y="T5"/>
                </a:cxn>
                <a:cxn ang="0">
                  <a:pos x="T6" y="T7"/>
                </a:cxn>
              </a:cxnLst>
              <a:rect l="0" t="0" r="r" b="b"/>
              <a:pathLst>
                <a:path w="2" h="3">
                  <a:moveTo>
                    <a:pt x="1" y="1"/>
                  </a:moveTo>
                  <a:cubicBezTo>
                    <a:pt x="0" y="1"/>
                    <a:pt x="0" y="1"/>
                    <a:pt x="1" y="2"/>
                  </a:cubicBezTo>
                  <a:cubicBezTo>
                    <a:pt x="1" y="3"/>
                    <a:pt x="1" y="2"/>
                    <a:pt x="1" y="2"/>
                  </a:cubicBezTo>
                  <a:cubicBezTo>
                    <a:pt x="2"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19" name="Freeform 1201">
              <a:extLst>
                <a:ext uri="{FF2B5EF4-FFF2-40B4-BE49-F238E27FC236}">
                  <a16:creationId xmlns:a16="http://schemas.microsoft.com/office/drawing/2014/main" id="{2471BC2E-1C2A-434A-BC46-B1DB767C309E}"/>
                </a:ext>
              </a:extLst>
            </p:cNvPr>
            <p:cNvSpPr>
              <a:spLocks/>
            </p:cNvSpPr>
            <p:nvPr/>
          </p:nvSpPr>
          <p:spPr bwMode="gray">
            <a:xfrm>
              <a:off x="9631341" y="3640124"/>
              <a:ext cx="0" cy="2706"/>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20" name="Freeform 1202">
              <a:extLst>
                <a:ext uri="{FF2B5EF4-FFF2-40B4-BE49-F238E27FC236}">
                  <a16:creationId xmlns:a16="http://schemas.microsoft.com/office/drawing/2014/main" id="{89555719-6F65-462D-8628-F508412D9A54}"/>
                </a:ext>
              </a:extLst>
            </p:cNvPr>
            <p:cNvSpPr>
              <a:spLocks/>
            </p:cNvSpPr>
            <p:nvPr/>
          </p:nvSpPr>
          <p:spPr bwMode="gray">
            <a:xfrm>
              <a:off x="9628635" y="3634712"/>
              <a:ext cx="2706"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1" y="1"/>
                  </a:cubicBezTo>
                  <a:cubicBezTo>
                    <a:pt x="1"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21" name="Freeform 1203">
              <a:extLst>
                <a:ext uri="{FF2B5EF4-FFF2-40B4-BE49-F238E27FC236}">
                  <a16:creationId xmlns:a16="http://schemas.microsoft.com/office/drawing/2014/main" id="{3BE2F2C1-76E6-4515-A30A-469D943A3A50}"/>
                </a:ext>
              </a:extLst>
            </p:cNvPr>
            <p:cNvSpPr>
              <a:spLocks/>
            </p:cNvSpPr>
            <p:nvPr/>
          </p:nvSpPr>
          <p:spPr bwMode="gray">
            <a:xfrm>
              <a:off x="9639459" y="3625241"/>
              <a:ext cx="4059" cy="12177"/>
            </a:xfrm>
            <a:custGeom>
              <a:avLst/>
              <a:gdLst>
                <a:gd name="T0" fmla="*/ 1 w 2"/>
                <a:gd name="T1" fmla="*/ 0 h 5"/>
                <a:gd name="T2" fmla="*/ 1 w 2"/>
                <a:gd name="T3" fmla="*/ 1 h 5"/>
                <a:gd name="T4" fmla="*/ 1 w 2"/>
                <a:gd name="T5" fmla="*/ 3 h 5"/>
                <a:gd name="T6" fmla="*/ 1 w 2"/>
                <a:gd name="T7" fmla="*/ 4 h 5"/>
                <a:gd name="T8" fmla="*/ 2 w 2"/>
                <a:gd name="T9" fmla="*/ 3 h 5"/>
                <a:gd name="T10" fmla="*/ 1 w 2"/>
                <a:gd name="T11" fmla="*/ 0 h 5"/>
              </a:gdLst>
              <a:ahLst/>
              <a:cxnLst>
                <a:cxn ang="0">
                  <a:pos x="T0" y="T1"/>
                </a:cxn>
                <a:cxn ang="0">
                  <a:pos x="T2" y="T3"/>
                </a:cxn>
                <a:cxn ang="0">
                  <a:pos x="T4" y="T5"/>
                </a:cxn>
                <a:cxn ang="0">
                  <a:pos x="T6" y="T7"/>
                </a:cxn>
                <a:cxn ang="0">
                  <a:pos x="T8" y="T9"/>
                </a:cxn>
                <a:cxn ang="0">
                  <a:pos x="T10" y="T11"/>
                </a:cxn>
              </a:cxnLst>
              <a:rect l="0" t="0" r="r" b="b"/>
              <a:pathLst>
                <a:path w="2" h="5">
                  <a:moveTo>
                    <a:pt x="1" y="0"/>
                  </a:moveTo>
                  <a:cubicBezTo>
                    <a:pt x="0" y="0"/>
                    <a:pt x="0" y="1"/>
                    <a:pt x="1" y="1"/>
                  </a:cubicBezTo>
                  <a:cubicBezTo>
                    <a:pt x="1" y="2"/>
                    <a:pt x="1" y="3"/>
                    <a:pt x="1" y="3"/>
                  </a:cubicBezTo>
                  <a:cubicBezTo>
                    <a:pt x="1" y="4"/>
                    <a:pt x="0" y="5"/>
                    <a:pt x="1" y="4"/>
                  </a:cubicBezTo>
                  <a:cubicBezTo>
                    <a:pt x="1" y="4"/>
                    <a:pt x="2" y="4"/>
                    <a:pt x="2" y="3"/>
                  </a:cubicBezTo>
                  <a:cubicBezTo>
                    <a:pt x="2"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22" name="Freeform 1204">
              <a:extLst>
                <a:ext uri="{FF2B5EF4-FFF2-40B4-BE49-F238E27FC236}">
                  <a16:creationId xmlns:a16="http://schemas.microsoft.com/office/drawing/2014/main" id="{1356F30F-8942-4BAD-8749-4BD5297B0CA7}"/>
                </a:ext>
              </a:extLst>
            </p:cNvPr>
            <p:cNvSpPr>
              <a:spLocks/>
            </p:cNvSpPr>
            <p:nvPr/>
          </p:nvSpPr>
          <p:spPr bwMode="gray">
            <a:xfrm>
              <a:off x="9639459" y="3629300"/>
              <a:ext cx="0" cy="2706"/>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23" name="Rectangle 1205">
              <a:extLst>
                <a:ext uri="{FF2B5EF4-FFF2-40B4-BE49-F238E27FC236}">
                  <a16:creationId xmlns:a16="http://schemas.microsoft.com/office/drawing/2014/main" id="{A09DDCF7-E1DD-41C9-BD39-3E9ECC5B7F65}"/>
                </a:ext>
              </a:extLst>
            </p:cNvPr>
            <p:cNvSpPr>
              <a:spLocks noChangeArrowheads="1"/>
            </p:cNvSpPr>
            <p:nvPr/>
          </p:nvSpPr>
          <p:spPr bwMode="gray">
            <a:xfrm>
              <a:off x="9639459" y="3632006"/>
              <a:ext cx="1353" cy="2706"/>
            </a:xfrm>
            <a:prstGeom prst="rect">
              <a:avLst/>
            </a:prstGeom>
            <a:solidFill>
              <a:srgbClr val="D2D2D2"/>
            </a:solidFill>
            <a:ln w="3175">
              <a:solidFill>
                <a:schemeClr val="bg1"/>
              </a:solidFill>
              <a:miter lim="800000"/>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24" name="Freeform 1206">
              <a:extLst>
                <a:ext uri="{FF2B5EF4-FFF2-40B4-BE49-F238E27FC236}">
                  <a16:creationId xmlns:a16="http://schemas.microsoft.com/office/drawing/2014/main" id="{380DB184-85D0-4655-9D54-8CD24F635BC9}"/>
                </a:ext>
              </a:extLst>
            </p:cNvPr>
            <p:cNvSpPr>
              <a:spLocks/>
            </p:cNvSpPr>
            <p:nvPr/>
          </p:nvSpPr>
          <p:spPr bwMode="gray">
            <a:xfrm>
              <a:off x="9646224" y="3622535"/>
              <a:ext cx="2706" cy="6765"/>
            </a:xfrm>
            <a:custGeom>
              <a:avLst/>
              <a:gdLst>
                <a:gd name="T0" fmla="*/ 0 w 1"/>
                <a:gd name="T1" fmla="*/ 0 h 3"/>
                <a:gd name="T2" fmla="*/ 0 w 1"/>
                <a:gd name="T3" fmla="*/ 1 h 3"/>
                <a:gd name="T4" fmla="*/ 1 w 1"/>
                <a:gd name="T5" fmla="*/ 2 h 3"/>
                <a:gd name="T6" fmla="*/ 1 w 1"/>
                <a:gd name="T7" fmla="*/ 2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0" y="0"/>
                    <a:pt x="0" y="0"/>
                    <a:pt x="0" y="1"/>
                  </a:cubicBezTo>
                  <a:cubicBezTo>
                    <a:pt x="0" y="2"/>
                    <a:pt x="0" y="2"/>
                    <a:pt x="1" y="2"/>
                  </a:cubicBezTo>
                  <a:cubicBezTo>
                    <a:pt x="1" y="3"/>
                    <a:pt x="1" y="3"/>
                    <a:pt x="1" y="2"/>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25" name="Freeform 1207">
              <a:extLst>
                <a:ext uri="{FF2B5EF4-FFF2-40B4-BE49-F238E27FC236}">
                  <a16:creationId xmlns:a16="http://schemas.microsoft.com/office/drawing/2014/main" id="{61879983-BFBF-411C-A863-A09273A0AD0A}"/>
                </a:ext>
              </a:extLst>
            </p:cNvPr>
            <p:cNvSpPr>
              <a:spLocks/>
            </p:cNvSpPr>
            <p:nvPr/>
          </p:nvSpPr>
          <p:spPr bwMode="gray">
            <a:xfrm>
              <a:off x="9659754" y="3645536"/>
              <a:ext cx="2706" cy="5412"/>
            </a:xfrm>
            <a:custGeom>
              <a:avLst/>
              <a:gdLst>
                <a:gd name="T0" fmla="*/ 0 w 1"/>
                <a:gd name="T1" fmla="*/ 0 h 2"/>
                <a:gd name="T2" fmla="*/ 0 w 1"/>
                <a:gd name="T3" fmla="*/ 1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1"/>
                  </a:cubicBezTo>
                  <a:cubicBezTo>
                    <a:pt x="0" y="2"/>
                    <a:pt x="0" y="2"/>
                    <a:pt x="0" y="2"/>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26" name="Freeform 1208">
              <a:extLst>
                <a:ext uri="{FF2B5EF4-FFF2-40B4-BE49-F238E27FC236}">
                  <a16:creationId xmlns:a16="http://schemas.microsoft.com/office/drawing/2014/main" id="{2F9BE79A-4C92-405F-935B-204E244F503A}"/>
                </a:ext>
              </a:extLst>
            </p:cNvPr>
            <p:cNvSpPr>
              <a:spLocks/>
            </p:cNvSpPr>
            <p:nvPr/>
          </p:nvSpPr>
          <p:spPr bwMode="gray">
            <a:xfrm>
              <a:off x="9602929" y="3648242"/>
              <a:ext cx="2706" cy="2706"/>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1"/>
                    <a:pt x="1"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27" name="Freeform 1209">
              <a:extLst>
                <a:ext uri="{FF2B5EF4-FFF2-40B4-BE49-F238E27FC236}">
                  <a16:creationId xmlns:a16="http://schemas.microsoft.com/office/drawing/2014/main" id="{38F7487C-F308-44AC-B976-57DABE49561A}"/>
                </a:ext>
              </a:extLst>
            </p:cNvPr>
            <p:cNvSpPr>
              <a:spLocks/>
            </p:cNvSpPr>
            <p:nvPr/>
          </p:nvSpPr>
          <p:spPr bwMode="gray">
            <a:xfrm>
              <a:off x="9698990" y="3713185"/>
              <a:ext cx="4059" cy="6765"/>
            </a:xfrm>
            <a:custGeom>
              <a:avLst/>
              <a:gdLst>
                <a:gd name="T0" fmla="*/ 2 w 2"/>
                <a:gd name="T1" fmla="*/ 1 h 3"/>
                <a:gd name="T2" fmla="*/ 1 w 2"/>
                <a:gd name="T3" fmla="*/ 1 h 3"/>
                <a:gd name="T4" fmla="*/ 1 w 2"/>
                <a:gd name="T5" fmla="*/ 2 h 3"/>
                <a:gd name="T6" fmla="*/ 2 w 2"/>
                <a:gd name="T7" fmla="*/ 3 h 3"/>
                <a:gd name="T8" fmla="*/ 2 w 2"/>
                <a:gd name="T9" fmla="*/ 2 h 3"/>
                <a:gd name="T10" fmla="*/ 2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2" y="1"/>
                  </a:moveTo>
                  <a:cubicBezTo>
                    <a:pt x="1" y="0"/>
                    <a:pt x="1" y="1"/>
                    <a:pt x="1" y="1"/>
                  </a:cubicBezTo>
                  <a:cubicBezTo>
                    <a:pt x="0" y="1"/>
                    <a:pt x="0" y="1"/>
                    <a:pt x="1" y="2"/>
                  </a:cubicBezTo>
                  <a:cubicBezTo>
                    <a:pt x="1" y="2"/>
                    <a:pt x="1" y="3"/>
                    <a:pt x="2" y="3"/>
                  </a:cubicBezTo>
                  <a:cubicBezTo>
                    <a:pt x="2" y="3"/>
                    <a:pt x="2" y="2"/>
                    <a:pt x="2" y="2"/>
                  </a:cubicBezTo>
                  <a:cubicBezTo>
                    <a:pt x="2" y="1"/>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28" name="Freeform 1210">
              <a:extLst>
                <a:ext uri="{FF2B5EF4-FFF2-40B4-BE49-F238E27FC236}">
                  <a16:creationId xmlns:a16="http://schemas.microsoft.com/office/drawing/2014/main" id="{6FCC1830-D3BB-4754-B6DC-AD2B82CF5813}"/>
                </a:ext>
              </a:extLst>
            </p:cNvPr>
            <p:cNvSpPr>
              <a:spLocks/>
            </p:cNvSpPr>
            <p:nvPr/>
          </p:nvSpPr>
          <p:spPr bwMode="gray">
            <a:xfrm>
              <a:off x="9784228" y="3772716"/>
              <a:ext cx="5412" cy="5412"/>
            </a:xfrm>
            <a:custGeom>
              <a:avLst/>
              <a:gdLst>
                <a:gd name="T0" fmla="*/ 1 w 2"/>
                <a:gd name="T1" fmla="*/ 0 h 2"/>
                <a:gd name="T2" fmla="*/ 0 w 2"/>
                <a:gd name="T3" fmla="*/ 1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0"/>
                    <a:pt x="0" y="1"/>
                  </a:cubicBezTo>
                  <a:cubicBezTo>
                    <a:pt x="0" y="1"/>
                    <a:pt x="0" y="2"/>
                    <a:pt x="1" y="2"/>
                  </a:cubicBezTo>
                  <a:cubicBezTo>
                    <a:pt x="2" y="2"/>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29" name="Freeform 1211">
              <a:extLst>
                <a:ext uri="{FF2B5EF4-FFF2-40B4-BE49-F238E27FC236}">
                  <a16:creationId xmlns:a16="http://schemas.microsoft.com/office/drawing/2014/main" id="{EA5ADAAA-A385-486B-963A-1B19D6105AD5}"/>
                </a:ext>
              </a:extLst>
            </p:cNvPr>
            <p:cNvSpPr>
              <a:spLocks/>
            </p:cNvSpPr>
            <p:nvPr/>
          </p:nvSpPr>
          <p:spPr bwMode="gray">
            <a:xfrm>
              <a:off x="9698990" y="3847130"/>
              <a:ext cx="6765" cy="18942"/>
            </a:xfrm>
            <a:custGeom>
              <a:avLst/>
              <a:gdLst>
                <a:gd name="T0" fmla="*/ 0 w 3"/>
                <a:gd name="T1" fmla="*/ 7 h 7"/>
                <a:gd name="T2" fmla="*/ 0 w 3"/>
                <a:gd name="T3" fmla="*/ 6 h 7"/>
                <a:gd name="T4" fmla="*/ 0 w 3"/>
                <a:gd name="T5" fmla="*/ 5 h 7"/>
                <a:gd name="T6" fmla="*/ 0 w 3"/>
                <a:gd name="T7" fmla="*/ 3 h 7"/>
                <a:gd name="T8" fmla="*/ 1 w 3"/>
                <a:gd name="T9" fmla="*/ 2 h 7"/>
                <a:gd name="T10" fmla="*/ 2 w 3"/>
                <a:gd name="T11" fmla="*/ 1 h 7"/>
                <a:gd name="T12" fmla="*/ 2 w 3"/>
                <a:gd name="T13" fmla="*/ 3 h 7"/>
                <a:gd name="T14" fmla="*/ 2 w 3"/>
                <a:gd name="T15" fmla="*/ 3 h 7"/>
                <a:gd name="T16" fmla="*/ 2 w 3"/>
                <a:gd name="T17" fmla="*/ 4 h 7"/>
                <a:gd name="T18" fmla="*/ 2 w 3"/>
                <a:gd name="T19" fmla="*/ 6 h 7"/>
                <a:gd name="T20" fmla="*/ 2 w 3"/>
                <a:gd name="T21" fmla="*/ 6 h 7"/>
                <a:gd name="T22" fmla="*/ 1 w 3"/>
                <a:gd name="T23" fmla="*/ 7 h 7"/>
                <a:gd name="T24" fmla="*/ 0 w 3"/>
                <a:gd name="T2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7">
                  <a:moveTo>
                    <a:pt x="0" y="7"/>
                  </a:moveTo>
                  <a:cubicBezTo>
                    <a:pt x="0" y="7"/>
                    <a:pt x="1" y="7"/>
                    <a:pt x="0" y="6"/>
                  </a:cubicBezTo>
                  <a:cubicBezTo>
                    <a:pt x="0" y="6"/>
                    <a:pt x="0" y="6"/>
                    <a:pt x="0" y="5"/>
                  </a:cubicBezTo>
                  <a:cubicBezTo>
                    <a:pt x="1" y="4"/>
                    <a:pt x="0" y="4"/>
                    <a:pt x="0" y="3"/>
                  </a:cubicBezTo>
                  <a:cubicBezTo>
                    <a:pt x="1" y="2"/>
                    <a:pt x="0" y="3"/>
                    <a:pt x="1" y="2"/>
                  </a:cubicBezTo>
                  <a:cubicBezTo>
                    <a:pt x="1" y="1"/>
                    <a:pt x="2" y="0"/>
                    <a:pt x="2" y="1"/>
                  </a:cubicBezTo>
                  <a:cubicBezTo>
                    <a:pt x="2" y="1"/>
                    <a:pt x="2" y="2"/>
                    <a:pt x="2" y="3"/>
                  </a:cubicBezTo>
                  <a:cubicBezTo>
                    <a:pt x="2" y="3"/>
                    <a:pt x="1" y="3"/>
                    <a:pt x="2" y="3"/>
                  </a:cubicBezTo>
                  <a:cubicBezTo>
                    <a:pt x="2" y="4"/>
                    <a:pt x="2" y="3"/>
                    <a:pt x="2" y="4"/>
                  </a:cubicBezTo>
                  <a:cubicBezTo>
                    <a:pt x="2" y="5"/>
                    <a:pt x="3" y="5"/>
                    <a:pt x="2" y="6"/>
                  </a:cubicBezTo>
                  <a:cubicBezTo>
                    <a:pt x="2" y="6"/>
                    <a:pt x="2" y="5"/>
                    <a:pt x="2" y="6"/>
                  </a:cubicBezTo>
                  <a:cubicBezTo>
                    <a:pt x="2" y="7"/>
                    <a:pt x="2" y="7"/>
                    <a:pt x="1" y="7"/>
                  </a:cubicBezTo>
                  <a:lnTo>
                    <a:pt x="0" y="7"/>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30" name="Freeform 1213">
              <a:extLst>
                <a:ext uri="{FF2B5EF4-FFF2-40B4-BE49-F238E27FC236}">
                  <a16:creationId xmlns:a16="http://schemas.microsoft.com/office/drawing/2014/main" id="{760259C9-14FC-4C4D-A07B-22D03E08BA93}"/>
                </a:ext>
              </a:extLst>
            </p:cNvPr>
            <p:cNvSpPr>
              <a:spLocks/>
            </p:cNvSpPr>
            <p:nvPr/>
          </p:nvSpPr>
          <p:spPr bwMode="gray">
            <a:xfrm>
              <a:off x="9698990" y="3866071"/>
              <a:ext cx="4059" cy="14883"/>
            </a:xfrm>
            <a:custGeom>
              <a:avLst/>
              <a:gdLst>
                <a:gd name="T0" fmla="*/ 0 w 2"/>
                <a:gd name="T1" fmla="*/ 0 h 6"/>
                <a:gd name="T2" fmla="*/ 0 w 2"/>
                <a:gd name="T3" fmla="*/ 1 h 6"/>
                <a:gd name="T4" fmla="*/ 0 w 2"/>
                <a:gd name="T5" fmla="*/ 3 h 6"/>
                <a:gd name="T6" fmla="*/ 0 w 2"/>
                <a:gd name="T7" fmla="*/ 4 h 6"/>
                <a:gd name="T8" fmla="*/ 0 w 2"/>
                <a:gd name="T9" fmla="*/ 6 h 6"/>
                <a:gd name="T10" fmla="*/ 1 w 2"/>
                <a:gd name="T11" fmla="*/ 6 h 6"/>
                <a:gd name="T12" fmla="*/ 1 w 2"/>
                <a:gd name="T13" fmla="*/ 5 h 6"/>
                <a:gd name="T14" fmla="*/ 2 w 2"/>
                <a:gd name="T15" fmla="*/ 5 h 6"/>
                <a:gd name="T16" fmla="*/ 2 w 2"/>
                <a:gd name="T17" fmla="*/ 3 h 6"/>
                <a:gd name="T18" fmla="*/ 2 w 2"/>
                <a:gd name="T19" fmla="*/ 2 h 6"/>
                <a:gd name="T20" fmla="*/ 1 w 2"/>
                <a:gd name="T21" fmla="*/ 1 h 6"/>
                <a:gd name="T22" fmla="*/ 0 w 2"/>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6">
                  <a:moveTo>
                    <a:pt x="0" y="0"/>
                  </a:moveTo>
                  <a:cubicBezTo>
                    <a:pt x="0" y="0"/>
                    <a:pt x="0" y="1"/>
                    <a:pt x="0" y="1"/>
                  </a:cubicBezTo>
                  <a:cubicBezTo>
                    <a:pt x="0" y="2"/>
                    <a:pt x="0" y="2"/>
                    <a:pt x="0" y="3"/>
                  </a:cubicBezTo>
                  <a:cubicBezTo>
                    <a:pt x="0" y="3"/>
                    <a:pt x="0" y="3"/>
                    <a:pt x="0" y="4"/>
                  </a:cubicBezTo>
                  <a:cubicBezTo>
                    <a:pt x="0" y="4"/>
                    <a:pt x="0" y="5"/>
                    <a:pt x="0" y="6"/>
                  </a:cubicBezTo>
                  <a:cubicBezTo>
                    <a:pt x="0" y="6"/>
                    <a:pt x="1" y="6"/>
                    <a:pt x="1" y="6"/>
                  </a:cubicBezTo>
                  <a:cubicBezTo>
                    <a:pt x="1" y="6"/>
                    <a:pt x="1" y="6"/>
                    <a:pt x="1" y="5"/>
                  </a:cubicBezTo>
                  <a:cubicBezTo>
                    <a:pt x="1" y="5"/>
                    <a:pt x="1" y="5"/>
                    <a:pt x="2" y="5"/>
                  </a:cubicBezTo>
                  <a:cubicBezTo>
                    <a:pt x="2" y="4"/>
                    <a:pt x="2" y="4"/>
                    <a:pt x="2" y="3"/>
                  </a:cubicBezTo>
                  <a:cubicBezTo>
                    <a:pt x="2" y="3"/>
                    <a:pt x="2" y="2"/>
                    <a:pt x="2" y="2"/>
                  </a:cubicBezTo>
                  <a:cubicBezTo>
                    <a:pt x="2" y="1"/>
                    <a:pt x="2" y="1"/>
                    <a:pt x="1" y="1"/>
                  </a:cubicBezTo>
                  <a:cubicBezTo>
                    <a:pt x="1"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31" name="Freeform 1214">
              <a:extLst>
                <a:ext uri="{FF2B5EF4-FFF2-40B4-BE49-F238E27FC236}">
                  <a16:creationId xmlns:a16="http://schemas.microsoft.com/office/drawing/2014/main" id="{B641A7B1-F168-443D-96CF-0D5CF2B1B292}"/>
                </a:ext>
              </a:extLst>
            </p:cNvPr>
            <p:cNvSpPr>
              <a:spLocks/>
            </p:cNvSpPr>
            <p:nvPr/>
          </p:nvSpPr>
          <p:spPr bwMode="gray">
            <a:xfrm>
              <a:off x="9698990" y="3880954"/>
              <a:ext cx="4059" cy="5412"/>
            </a:xfrm>
            <a:custGeom>
              <a:avLst/>
              <a:gdLst>
                <a:gd name="T0" fmla="*/ 1 w 2"/>
                <a:gd name="T1" fmla="*/ 0 h 2"/>
                <a:gd name="T2" fmla="*/ 1 w 2"/>
                <a:gd name="T3" fmla="*/ 1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1" y="1"/>
                  </a:cubicBezTo>
                  <a:cubicBezTo>
                    <a:pt x="1" y="1"/>
                    <a:pt x="0" y="2"/>
                    <a:pt x="1" y="2"/>
                  </a:cubicBezTo>
                  <a:cubicBezTo>
                    <a:pt x="1" y="2"/>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32" name="Freeform 1215">
              <a:extLst>
                <a:ext uri="{FF2B5EF4-FFF2-40B4-BE49-F238E27FC236}">
                  <a16:creationId xmlns:a16="http://schemas.microsoft.com/office/drawing/2014/main" id="{A8D6A6FE-AA6A-4F7A-AD4F-914C9649F665}"/>
                </a:ext>
              </a:extLst>
            </p:cNvPr>
            <p:cNvSpPr>
              <a:spLocks/>
            </p:cNvSpPr>
            <p:nvPr/>
          </p:nvSpPr>
          <p:spPr bwMode="gray">
            <a:xfrm>
              <a:off x="9696284" y="3883660"/>
              <a:ext cx="5412" cy="17589"/>
            </a:xfrm>
            <a:custGeom>
              <a:avLst/>
              <a:gdLst>
                <a:gd name="T0" fmla="*/ 2 w 2"/>
                <a:gd name="T1" fmla="*/ 0 h 7"/>
                <a:gd name="T2" fmla="*/ 1 w 2"/>
                <a:gd name="T3" fmla="*/ 1 h 7"/>
                <a:gd name="T4" fmla="*/ 0 w 2"/>
                <a:gd name="T5" fmla="*/ 2 h 7"/>
                <a:gd name="T6" fmla="*/ 0 w 2"/>
                <a:gd name="T7" fmla="*/ 4 h 7"/>
                <a:gd name="T8" fmla="*/ 1 w 2"/>
                <a:gd name="T9" fmla="*/ 6 h 7"/>
                <a:gd name="T10" fmla="*/ 2 w 2"/>
                <a:gd name="T11" fmla="*/ 7 h 7"/>
                <a:gd name="T12" fmla="*/ 2 w 2"/>
                <a:gd name="T13" fmla="*/ 6 h 7"/>
                <a:gd name="T14" fmla="*/ 2 w 2"/>
                <a:gd name="T15" fmla="*/ 5 h 7"/>
                <a:gd name="T16" fmla="*/ 2 w 2"/>
                <a:gd name="T17" fmla="*/ 3 h 7"/>
                <a:gd name="T18" fmla="*/ 2 w 2"/>
                <a:gd name="T19" fmla="*/ 2 h 7"/>
                <a:gd name="T20" fmla="*/ 2 w 2"/>
                <a:gd name="T21" fmla="*/ 1 h 7"/>
                <a:gd name="T22" fmla="*/ 2 w 2"/>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7">
                  <a:moveTo>
                    <a:pt x="2" y="0"/>
                  </a:moveTo>
                  <a:cubicBezTo>
                    <a:pt x="2" y="0"/>
                    <a:pt x="1" y="0"/>
                    <a:pt x="1" y="1"/>
                  </a:cubicBezTo>
                  <a:cubicBezTo>
                    <a:pt x="1" y="2"/>
                    <a:pt x="1" y="2"/>
                    <a:pt x="0" y="2"/>
                  </a:cubicBezTo>
                  <a:cubicBezTo>
                    <a:pt x="0" y="3"/>
                    <a:pt x="0" y="3"/>
                    <a:pt x="0" y="4"/>
                  </a:cubicBezTo>
                  <a:cubicBezTo>
                    <a:pt x="0" y="5"/>
                    <a:pt x="1" y="5"/>
                    <a:pt x="1" y="6"/>
                  </a:cubicBezTo>
                  <a:cubicBezTo>
                    <a:pt x="1" y="6"/>
                    <a:pt x="1" y="7"/>
                    <a:pt x="2" y="7"/>
                  </a:cubicBezTo>
                  <a:cubicBezTo>
                    <a:pt x="2" y="6"/>
                    <a:pt x="1" y="6"/>
                    <a:pt x="2" y="6"/>
                  </a:cubicBezTo>
                  <a:cubicBezTo>
                    <a:pt x="2" y="5"/>
                    <a:pt x="2" y="5"/>
                    <a:pt x="2" y="5"/>
                  </a:cubicBezTo>
                  <a:cubicBezTo>
                    <a:pt x="2" y="4"/>
                    <a:pt x="2" y="4"/>
                    <a:pt x="2" y="3"/>
                  </a:cubicBezTo>
                  <a:cubicBezTo>
                    <a:pt x="2" y="3"/>
                    <a:pt x="1" y="2"/>
                    <a:pt x="2" y="2"/>
                  </a:cubicBezTo>
                  <a:cubicBezTo>
                    <a:pt x="2" y="1"/>
                    <a:pt x="2" y="1"/>
                    <a:pt x="2" y="1"/>
                  </a:cubicBezTo>
                  <a:cubicBezTo>
                    <a:pt x="2" y="1"/>
                    <a:pt x="1"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33" name="Freeform 1216">
              <a:extLst>
                <a:ext uri="{FF2B5EF4-FFF2-40B4-BE49-F238E27FC236}">
                  <a16:creationId xmlns:a16="http://schemas.microsoft.com/office/drawing/2014/main" id="{8DEEF30A-C969-4736-A3B2-8E32980449BA}"/>
                </a:ext>
              </a:extLst>
            </p:cNvPr>
            <p:cNvSpPr>
              <a:spLocks/>
            </p:cNvSpPr>
            <p:nvPr/>
          </p:nvSpPr>
          <p:spPr bwMode="gray">
            <a:xfrm>
              <a:off x="9703050" y="3889071"/>
              <a:ext cx="2706" cy="2706"/>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0" y="1"/>
                    <a:pt x="1" y="1"/>
                    <a:pt x="1" y="1"/>
                  </a:cubicBezTo>
                  <a:cubicBezTo>
                    <a:pt x="1"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34" name="Freeform 1217">
              <a:extLst>
                <a:ext uri="{FF2B5EF4-FFF2-40B4-BE49-F238E27FC236}">
                  <a16:creationId xmlns:a16="http://schemas.microsoft.com/office/drawing/2014/main" id="{ABF3066D-1F9E-4FED-BC9B-6ECB3078E682}"/>
                </a:ext>
              </a:extLst>
            </p:cNvPr>
            <p:cNvSpPr>
              <a:spLocks/>
            </p:cNvSpPr>
            <p:nvPr/>
          </p:nvSpPr>
          <p:spPr bwMode="gray">
            <a:xfrm>
              <a:off x="9705755" y="3883660"/>
              <a:ext cx="2706"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35" name="Freeform 1218">
              <a:extLst>
                <a:ext uri="{FF2B5EF4-FFF2-40B4-BE49-F238E27FC236}">
                  <a16:creationId xmlns:a16="http://schemas.microsoft.com/office/drawing/2014/main" id="{8FE100B1-8AF8-404A-9FAC-D6F4163C3CC4}"/>
                </a:ext>
              </a:extLst>
            </p:cNvPr>
            <p:cNvSpPr>
              <a:spLocks/>
            </p:cNvSpPr>
            <p:nvPr/>
          </p:nvSpPr>
          <p:spPr bwMode="gray">
            <a:xfrm>
              <a:off x="9696284" y="3863365"/>
              <a:ext cx="2706" cy="541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1"/>
                    <a:pt x="0" y="2"/>
                  </a:cubicBezTo>
                  <a:cubicBezTo>
                    <a:pt x="1" y="1"/>
                    <a:pt x="1" y="1"/>
                    <a:pt x="1" y="1"/>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36" name="Freeform 1219">
              <a:extLst>
                <a:ext uri="{FF2B5EF4-FFF2-40B4-BE49-F238E27FC236}">
                  <a16:creationId xmlns:a16="http://schemas.microsoft.com/office/drawing/2014/main" id="{4806437F-3AFD-4891-9B6E-CE76CAB258D4}"/>
                </a:ext>
              </a:extLst>
            </p:cNvPr>
            <p:cNvSpPr>
              <a:spLocks/>
            </p:cNvSpPr>
            <p:nvPr/>
          </p:nvSpPr>
          <p:spPr bwMode="gray">
            <a:xfrm>
              <a:off x="9698990" y="3903955"/>
              <a:ext cx="0" cy="2706"/>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37" name="Freeform 1220">
              <a:extLst>
                <a:ext uri="{FF2B5EF4-FFF2-40B4-BE49-F238E27FC236}">
                  <a16:creationId xmlns:a16="http://schemas.microsoft.com/office/drawing/2014/main" id="{DD6C7FFA-5EB8-4D7C-AB28-8CEAB76E1AB3}"/>
                </a:ext>
              </a:extLst>
            </p:cNvPr>
            <p:cNvSpPr>
              <a:spLocks/>
            </p:cNvSpPr>
            <p:nvPr/>
          </p:nvSpPr>
          <p:spPr bwMode="gray">
            <a:xfrm>
              <a:off x="9693578" y="3914779"/>
              <a:ext cx="5412" cy="13530"/>
            </a:xfrm>
            <a:custGeom>
              <a:avLst/>
              <a:gdLst>
                <a:gd name="T0" fmla="*/ 1 w 2"/>
                <a:gd name="T1" fmla="*/ 1 h 5"/>
                <a:gd name="T2" fmla="*/ 0 w 2"/>
                <a:gd name="T3" fmla="*/ 2 h 5"/>
                <a:gd name="T4" fmla="*/ 1 w 2"/>
                <a:gd name="T5" fmla="*/ 4 h 5"/>
                <a:gd name="T6" fmla="*/ 1 w 2"/>
                <a:gd name="T7" fmla="*/ 5 h 5"/>
                <a:gd name="T8" fmla="*/ 2 w 2"/>
                <a:gd name="T9" fmla="*/ 3 h 5"/>
                <a:gd name="T10" fmla="*/ 1 w 2"/>
                <a:gd name="T11" fmla="*/ 1 h 5"/>
              </a:gdLst>
              <a:ahLst/>
              <a:cxnLst>
                <a:cxn ang="0">
                  <a:pos x="T0" y="T1"/>
                </a:cxn>
                <a:cxn ang="0">
                  <a:pos x="T2" y="T3"/>
                </a:cxn>
                <a:cxn ang="0">
                  <a:pos x="T4" y="T5"/>
                </a:cxn>
                <a:cxn ang="0">
                  <a:pos x="T6" y="T7"/>
                </a:cxn>
                <a:cxn ang="0">
                  <a:pos x="T8" y="T9"/>
                </a:cxn>
                <a:cxn ang="0">
                  <a:pos x="T10" y="T11"/>
                </a:cxn>
              </a:cxnLst>
              <a:rect l="0" t="0" r="r" b="b"/>
              <a:pathLst>
                <a:path w="2" h="5">
                  <a:moveTo>
                    <a:pt x="1" y="1"/>
                  </a:moveTo>
                  <a:cubicBezTo>
                    <a:pt x="1" y="1"/>
                    <a:pt x="1" y="2"/>
                    <a:pt x="0" y="2"/>
                  </a:cubicBezTo>
                  <a:cubicBezTo>
                    <a:pt x="0" y="3"/>
                    <a:pt x="0" y="4"/>
                    <a:pt x="1" y="4"/>
                  </a:cubicBezTo>
                  <a:cubicBezTo>
                    <a:pt x="1" y="5"/>
                    <a:pt x="1" y="5"/>
                    <a:pt x="1" y="5"/>
                  </a:cubicBezTo>
                  <a:cubicBezTo>
                    <a:pt x="2" y="4"/>
                    <a:pt x="2" y="3"/>
                    <a:pt x="2" y="3"/>
                  </a:cubicBezTo>
                  <a:cubicBezTo>
                    <a:pt x="2" y="2"/>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38" name="Freeform 1221">
              <a:extLst>
                <a:ext uri="{FF2B5EF4-FFF2-40B4-BE49-F238E27FC236}">
                  <a16:creationId xmlns:a16="http://schemas.microsoft.com/office/drawing/2014/main" id="{6E594E60-5028-4ED4-B293-057142F22420}"/>
                </a:ext>
              </a:extLst>
            </p:cNvPr>
            <p:cNvSpPr>
              <a:spLocks/>
            </p:cNvSpPr>
            <p:nvPr/>
          </p:nvSpPr>
          <p:spPr bwMode="gray">
            <a:xfrm>
              <a:off x="9711167" y="3982427"/>
              <a:ext cx="2706"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39" name="Freeform 1222">
              <a:extLst>
                <a:ext uri="{FF2B5EF4-FFF2-40B4-BE49-F238E27FC236}">
                  <a16:creationId xmlns:a16="http://schemas.microsoft.com/office/drawing/2014/main" id="{D0173B90-316E-4F30-992B-95B8BD5EA830}"/>
                </a:ext>
              </a:extLst>
            </p:cNvPr>
            <p:cNvSpPr>
              <a:spLocks/>
            </p:cNvSpPr>
            <p:nvPr/>
          </p:nvSpPr>
          <p:spPr bwMode="gray">
            <a:xfrm>
              <a:off x="9719285" y="3982427"/>
              <a:ext cx="2706" cy="9471"/>
            </a:xfrm>
            <a:custGeom>
              <a:avLst/>
              <a:gdLst>
                <a:gd name="T0" fmla="*/ 1 w 1"/>
                <a:gd name="T1" fmla="*/ 1 h 4"/>
                <a:gd name="T2" fmla="*/ 0 w 1"/>
                <a:gd name="T3" fmla="*/ 2 h 4"/>
                <a:gd name="T4" fmla="*/ 1 w 1"/>
                <a:gd name="T5" fmla="*/ 3 h 4"/>
                <a:gd name="T6" fmla="*/ 1 w 1"/>
                <a:gd name="T7" fmla="*/ 1 h 4"/>
              </a:gdLst>
              <a:ahLst/>
              <a:cxnLst>
                <a:cxn ang="0">
                  <a:pos x="T0" y="T1"/>
                </a:cxn>
                <a:cxn ang="0">
                  <a:pos x="T2" y="T3"/>
                </a:cxn>
                <a:cxn ang="0">
                  <a:pos x="T4" y="T5"/>
                </a:cxn>
                <a:cxn ang="0">
                  <a:pos x="T6" y="T7"/>
                </a:cxn>
              </a:cxnLst>
              <a:rect l="0" t="0" r="r" b="b"/>
              <a:pathLst>
                <a:path w="1" h="4">
                  <a:moveTo>
                    <a:pt x="1" y="1"/>
                  </a:moveTo>
                  <a:cubicBezTo>
                    <a:pt x="0" y="1"/>
                    <a:pt x="0" y="2"/>
                    <a:pt x="0" y="2"/>
                  </a:cubicBezTo>
                  <a:cubicBezTo>
                    <a:pt x="0" y="3"/>
                    <a:pt x="1" y="4"/>
                    <a:pt x="1" y="3"/>
                  </a:cubicBezTo>
                  <a:cubicBezTo>
                    <a:pt x="1" y="2"/>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40" name="Freeform 1223">
              <a:extLst>
                <a:ext uri="{FF2B5EF4-FFF2-40B4-BE49-F238E27FC236}">
                  <a16:creationId xmlns:a16="http://schemas.microsoft.com/office/drawing/2014/main" id="{3541598C-CA7E-40E6-B95C-8BF98C25E5DC}"/>
                </a:ext>
              </a:extLst>
            </p:cNvPr>
            <p:cNvSpPr>
              <a:spLocks/>
            </p:cNvSpPr>
            <p:nvPr/>
          </p:nvSpPr>
          <p:spPr bwMode="gray">
            <a:xfrm>
              <a:off x="9716579" y="3987839"/>
              <a:ext cx="5412" cy="6765"/>
            </a:xfrm>
            <a:custGeom>
              <a:avLst/>
              <a:gdLst>
                <a:gd name="T0" fmla="*/ 0 w 2"/>
                <a:gd name="T1" fmla="*/ 1 h 3"/>
                <a:gd name="T2" fmla="*/ 0 w 2"/>
                <a:gd name="T3" fmla="*/ 2 h 3"/>
                <a:gd name="T4" fmla="*/ 1 w 2"/>
                <a:gd name="T5" fmla="*/ 2 h 3"/>
                <a:gd name="T6" fmla="*/ 0 w 2"/>
                <a:gd name="T7" fmla="*/ 1 h 3"/>
              </a:gdLst>
              <a:ahLst/>
              <a:cxnLst>
                <a:cxn ang="0">
                  <a:pos x="T0" y="T1"/>
                </a:cxn>
                <a:cxn ang="0">
                  <a:pos x="T2" y="T3"/>
                </a:cxn>
                <a:cxn ang="0">
                  <a:pos x="T4" y="T5"/>
                </a:cxn>
                <a:cxn ang="0">
                  <a:pos x="T6" y="T7"/>
                </a:cxn>
              </a:cxnLst>
              <a:rect l="0" t="0" r="r" b="b"/>
              <a:pathLst>
                <a:path w="2" h="3">
                  <a:moveTo>
                    <a:pt x="0" y="1"/>
                  </a:moveTo>
                  <a:cubicBezTo>
                    <a:pt x="0" y="2"/>
                    <a:pt x="0" y="2"/>
                    <a:pt x="0" y="2"/>
                  </a:cubicBezTo>
                  <a:cubicBezTo>
                    <a:pt x="1" y="3"/>
                    <a:pt x="1" y="3"/>
                    <a:pt x="1" y="2"/>
                  </a:cubicBezTo>
                  <a:cubicBezTo>
                    <a:pt x="2" y="1"/>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41" name="Freeform 1224">
              <a:extLst>
                <a:ext uri="{FF2B5EF4-FFF2-40B4-BE49-F238E27FC236}">
                  <a16:creationId xmlns:a16="http://schemas.microsoft.com/office/drawing/2014/main" id="{14D5B0D7-2057-42A4-8AAD-D0D577397D2B}"/>
                </a:ext>
              </a:extLst>
            </p:cNvPr>
            <p:cNvSpPr>
              <a:spLocks/>
            </p:cNvSpPr>
            <p:nvPr/>
          </p:nvSpPr>
          <p:spPr bwMode="gray">
            <a:xfrm>
              <a:off x="9721991" y="4005428"/>
              <a:ext cx="5412" cy="5412"/>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1" y="1"/>
                    <a:pt x="0" y="2"/>
                    <a:pt x="1" y="2"/>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42" name="Freeform 1225">
              <a:extLst>
                <a:ext uri="{FF2B5EF4-FFF2-40B4-BE49-F238E27FC236}">
                  <a16:creationId xmlns:a16="http://schemas.microsoft.com/office/drawing/2014/main" id="{E4278B65-BD8B-48D8-9044-E8B1580226C2}"/>
                </a:ext>
              </a:extLst>
            </p:cNvPr>
            <p:cNvSpPr>
              <a:spLocks/>
            </p:cNvSpPr>
            <p:nvPr/>
          </p:nvSpPr>
          <p:spPr bwMode="gray">
            <a:xfrm>
              <a:off x="9724697" y="4010840"/>
              <a:ext cx="6765" cy="9471"/>
            </a:xfrm>
            <a:custGeom>
              <a:avLst/>
              <a:gdLst>
                <a:gd name="T0" fmla="*/ 1 w 3"/>
                <a:gd name="T1" fmla="*/ 0 h 4"/>
                <a:gd name="T2" fmla="*/ 0 w 3"/>
                <a:gd name="T3" fmla="*/ 1 h 4"/>
                <a:gd name="T4" fmla="*/ 2 w 3"/>
                <a:gd name="T5" fmla="*/ 4 h 4"/>
                <a:gd name="T6" fmla="*/ 2 w 3"/>
                <a:gd name="T7" fmla="*/ 3 h 4"/>
                <a:gd name="T8" fmla="*/ 3 w 3"/>
                <a:gd name="T9" fmla="*/ 2 h 4"/>
                <a:gd name="T10" fmla="*/ 2 w 3"/>
                <a:gd name="T11" fmla="*/ 0 h 4"/>
                <a:gd name="T12" fmla="*/ 1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0"/>
                  </a:moveTo>
                  <a:cubicBezTo>
                    <a:pt x="1" y="0"/>
                    <a:pt x="0" y="0"/>
                    <a:pt x="0" y="1"/>
                  </a:cubicBezTo>
                  <a:cubicBezTo>
                    <a:pt x="0" y="3"/>
                    <a:pt x="1" y="3"/>
                    <a:pt x="2" y="4"/>
                  </a:cubicBezTo>
                  <a:cubicBezTo>
                    <a:pt x="2" y="4"/>
                    <a:pt x="2" y="4"/>
                    <a:pt x="2" y="3"/>
                  </a:cubicBezTo>
                  <a:cubicBezTo>
                    <a:pt x="3" y="3"/>
                    <a:pt x="3" y="2"/>
                    <a:pt x="3" y="2"/>
                  </a:cubicBezTo>
                  <a:cubicBezTo>
                    <a:pt x="2" y="1"/>
                    <a:pt x="2" y="1"/>
                    <a:pt x="2" y="0"/>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43" name="Freeform 1226">
              <a:extLst>
                <a:ext uri="{FF2B5EF4-FFF2-40B4-BE49-F238E27FC236}">
                  <a16:creationId xmlns:a16="http://schemas.microsoft.com/office/drawing/2014/main" id="{455F4D84-86CD-494E-B4C3-CE0D58974DCB}"/>
                </a:ext>
              </a:extLst>
            </p:cNvPr>
            <p:cNvSpPr>
              <a:spLocks/>
            </p:cNvSpPr>
            <p:nvPr/>
          </p:nvSpPr>
          <p:spPr bwMode="gray">
            <a:xfrm>
              <a:off x="9753109" y="4047371"/>
              <a:ext cx="2706" cy="1353"/>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0" y="0"/>
                    <a:pt x="0" y="1"/>
                  </a:cubicBezTo>
                  <a:cubicBezTo>
                    <a:pt x="1" y="1"/>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44" name="Freeform 1227">
              <a:extLst>
                <a:ext uri="{FF2B5EF4-FFF2-40B4-BE49-F238E27FC236}">
                  <a16:creationId xmlns:a16="http://schemas.microsoft.com/office/drawing/2014/main" id="{8FD4B437-4499-4FC9-BD53-327F96C45FCB}"/>
                </a:ext>
              </a:extLst>
            </p:cNvPr>
            <p:cNvSpPr>
              <a:spLocks/>
            </p:cNvSpPr>
            <p:nvPr/>
          </p:nvSpPr>
          <p:spPr bwMode="gray">
            <a:xfrm>
              <a:off x="9758521" y="4044665"/>
              <a:ext cx="2706" cy="2706"/>
            </a:xfrm>
            <a:custGeom>
              <a:avLst/>
              <a:gdLst>
                <a:gd name="T0" fmla="*/ 1 w 1"/>
                <a:gd name="T1" fmla="*/ 0 h 1"/>
                <a:gd name="T2" fmla="*/ 0 w 1"/>
                <a:gd name="T3" fmla="*/ 0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1"/>
                    <a:pt x="0" y="1"/>
                    <a:pt x="1" y="1"/>
                  </a:cubicBezTo>
                  <a:cubicBezTo>
                    <a:pt x="1" y="1"/>
                    <a:pt x="1" y="1"/>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45" name="Freeform 1228">
              <a:extLst>
                <a:ext uri="{FF2B5EF4-FFF2-40B4-BE49-F238E27FC236}">
                  <a16:creationId xmlns:a16="http://schemas.microsoft.com/office/drawing/2014/main" id="{E3309D21-FA9E-45BF-91D1-03B7B1A26DB2}"/>
                </a:ext>
              </a:extLst>
            </p:cNvPr>
            <p:cNvSpPr>
              <a:spLocks/>
            </p:cNvSpPr>
            <p:nvPr/>
          </p:nvSpPr>
          <p:spPr bwMode="gray">
            <a:xfrm>
              <a:off x="9818052" y="3985133"/>
              <a:ext cx="2706" cy="9471"/>
            </a:xfrm>
            <a:custGeom>
              <a:avLst/>
              <a:gdLst>
                <a:gd name="T0" fmla="*/ 0 w 1"/>
                <a:gd name="T1" fmla="*/ 0 h 4"/>
                <a:gd name="T2" fmla="*/ 0 w 1"/>
                <a:gd name="T3" fmla="*/ 2 h 4"/>
                <a:gd name="T4" fmla="*/ 0 w 1"/>
                <a:gd name="T5" fmla="*/ 3 h 4"/>
                <a:gd name="T6" fmla="*/ 1 w 1"/>
                <a:gd name="T7" fmla="*/ 4 h 4"/>
                <a:gd name="T8" fmla="*/ 1 w 1"/>
                <a:gd name="T9" fmla="*/ 2 h 4"/>
                <a:gd name="T10" fmla="*/ 1 w 1"/>
                <a:gd name="T11" fmla="*/ 1 h 4"/>
                <a:gd name="T12" fmla="*/ 0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0" y="0"/>
                  </a:moveTo>
                  <a:cubicBezTo>
                    <a:pt x="0" y="0"/>
                    <a:pt x="0" y="1"/>
                    <a:pt x="0" y="2"/>
                  </a:cubicBezTo>
                  <a:cubicBezTo>
                    <a:pt x="0" y="2"/>
                    <a:pt x="0" y="3"/>
                    <a:pt x="0" y="3"/>
                  </a:cubicBezTo>
                  <a:cubicBezTo>
                    <a:pt x="0" y="4"/>
                    <a:pt x="0" y="4"/>
                    <a:pt x="1" y="4"/>
                  </a:cubicBezTo>
                  <a:cubicBezTo>
                    <a:pt x="1" y="3"/>
                    <a:pt x="1" y="3"/>
                    <a:pt x="1" y="2"/>
                  </a:cubicBezTo>
                  <a:cubicBezTo>
                    <a:pt x="1" y="2"/>
                    <a:pt x="1" y="1"/>
                    <a:pt x="1" y="1"/>
                  </a:cubicBezTo>
                  <a:cubicBezTo>
                    <a:pt x="0"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46" name="Freeform 1229">
              <a:extLst>
                <a:ext uri="{FF2B5EF4-FFF2-40B4-BE49-F238E27FC236}">
                  <a16:creationId xmlns:a16="http://schemas.microsoft.com/office/drawing/2014/main" id="{018E76C4-D44E-4862-877D-38A6CA97BEB8}"/>
                </a:ext>
              </a:extLst>
            </p:cNvPr>
            <p:cNvSpPr>
              <a:spLocks/>
            </p:cNvSpPr>
            <p:nvPr/>
          </p:nvSpPr>
          <p:spPr bwMode="gray">
            <a:xfrm>
              <a:off x="9822112" y="3985133"/>
              <a:ext cx="2706" cy="4059"/>
            </a:xfrm>
            <a:custGeom>
              <a:avLst/>
              <a:gdLst>
                <a:gd name="T0" fmla="*/ 0 w 1"/>
                <a:gd name="T1" fmla="*/ 0 h 2"/>
                <a:gd name="T2" fmla="*/ 0 w 1"/>
                <a:gd name="T3" fmla="*/ 1 h 2"/>
                <a:gd name="T4" fmla="*/ 0 w 1"/>
                <a:gd name="T5" fmla="*/ 2 h 2"/>
                <a:gd name="T6" fmla="*/ 1 w 1"/>
                <a:gd name="T7" fmla="*/ 2 h 2"/>
                <a:gd name="T8" fmla="*/ 1 w 1"/>
                <a:gd name="T9" fmla="*/ 1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0"/>
                    <a:pt x="0" y="1"/>
                    <a:pt x="0" y="1"/>
                  </a:cubicBezTo>
                  <a:cubicBezTo>
                    <a:pt x="0" y="1"/>
                    <a:pt x="0" y="2"/>
                    <a:pt x="0" y="2"/>
                  </a:cubicBezTo>
                  <a:cubicBezTo>
                    <a:pt x="1" y="2"/>
                    <a:pt x="1" y="2"/>
                    <a:pt x="1" y="2"/>
                  </a:cubicBezTo>
                  <a:cubicBezTo>
                    <a:pt x="1" y="1"/>
                    <a:pt x="1" y="1"/>
                    <a:pt x="1" y="1"/>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47" name="Freeform 1230">
              <a:extLst>
                <a:ext uri="{FF2B5EF4-FFF2-40B4-BE49-F238E27FC236}">
                  <a16:creationId xmlns:a16="http://schemas.microsoft.com/office/drawing/2014/main" id="{D2A03C6A-36A4-4115-A29A-8C41A2CA91BF}"/>
                </a:ext>
              </a:extLst>
            </p:cNvPr>
            <p:cNvSpPr>
              <a:spLocks/>
            </p:cNvSpPr>
            <p:nvPr/>
          </p:nvSpPr>
          <p:spPr bwMode="gray">
            <a:xfrm>
              <a:off x="9832936" y="3997310"/>
              <a:ext cx="2706" cy="8118"/>
            </a:xfrm>
            <a:custGeom>
              <a:avLst/>
              <a:gdLst>
                <a:gd name="T0" fmla="*/ 0 w 1"/>
                <a:gd name="T1" fmla="*/ 0 h 3"/>
                <a:gd name="T2" fmla="*/ 0 w 1"/>
                <a:gd name="T3" fmla="*/ 1 h 3"/>
                <a:gd name="T4" fmla="*/ 1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0"/>
                    <a:pt x="0" y="1"/>
                    <a:pt x="0" y="1"/>
                  </a:cubicBezTo>
                  <a:cubicBezTo>
                    <a:pt x="0" y="2"/>
                    <a:pt x="1" y="3"/>
                    <a:pt x="1" y="2"/>
                  </a:cubicBezTo>
                  <a:cubicBezTo>
                    <a:pt x="1" y="2"/>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48" name="Freeform 1231">
              <a:extLst>
                <a:ext uri="{FF2B5EF4-FFF2-40B4-BE49-F238E27FC236}">
                  <a16:creationId xmlns:a16="http://schemas.microsoft.com/office/drawing/2014/main" id="{023DC337-101D-4252-8840-DADD7D6135F7}"/>
                </a:ext>
              </a:extLst>
            </p:cNvPr>
            <p:cNvSpPr>
              <a:spLocks/>
            </p:cNvSpPr>
            <p:nvPr/>
          </p:nvSpPr>
          <p:spPr bwMode="gray">
            <a:xfrm>
              <a:off x="10048059" y="4223258"/>
              <a:ext cx="8118" cy="6765"/>
            </a:xfrm>
            <a:custGeom>
              <a:avLst/>
              <a:gdLst>
                <a:gd name="T0" fmla="*/ 2 w 3"/>
                <a:gd name="T1" fmla="*/ 0 h 3"/>
                <a:gd name="T2" fmla="*/ 1 w 3"/>
                <a:gd name="T3" fmla="*/ 1 h 3"/>
                <a:gd name="T4" fmla="*/ 1 w 3"/>
                <a:gd name="T5" fmla="*/ 3 h 3"/>
                <a:gd name="T6" fmla="*/ 2 w 3"/>
                <a:gd name="T7" fmla="*/ 2 h 3"/>
                <a:gd name="T8" fmla="*/ 3 w 3"/>
                <a:gd name="T9" fmla="*/ 1 h 3"/>
                <a:gd name="T10" fmla="*/ 2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2" y="0"/>
                  </a:moveTo>
                  <a:cubicBezTo>
                    <a:pt x="1" y="0"/>
                    <a:pt x="1" y="0"/>
                    <a:pt x="1" y="1"/>
                  </a:cubicBezTo>
                  <a:cubicBezTo>
                    <a:pt x="0" y="1"/>
                    <a:pt x="1" y="2"/>
                    <a:pt x="1" y="3"/>
                  </a:cubicBezTo>
                  <a:cubicBezTo>
                    <a:pt x="1" y="3"/>
                    <a:pt x="1" y="3"/>
                    <a:pt x="2" y="2"/>
                  </a:cubicBezTo>
                  <a:cubicBezTo>
                    <a:pt x="2" y="2"/>
                    <a:pt x="3" y="2"/>
                    <a:pt x="3" y="1"/>
                  </a:cubicBezTo>
                  <a:cubicBezTo>
                    <a:pt x="3"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49" name="Freeform 1232">
              <a:extLst>
                <a:ext uri="{FF2B5EF4-FFF2-40B4-BE49-F238E27FC236}">
                  <a16:creationId xmlns:a16="http://schemas.microsoft.com/office/drawing/2014/main" id="{A87229FC-10D4-4BAE-A967-31364C6383A8}"/>
                </a:ext>
              </a:extLst>
            </p:cNvPr>
            <p:cNvSpPr>
              <a:spLocks/>
            </p:cNvSpPr>
            <p:nvPr/>
          </p:nvSpPr>
          <p:spPr bwMode="gray">
            <a:xfrm>
              <a:off x="10016941" y="4085254"/>
              <a:ext cx="10824" cy="16236"/>
            </a:xfrm>
            <a:custGeom>
              <a:avLst/>
              <a:gdLst>
                <a:gd name="T0" fmla="*/ 2 w 4"/>
                <a:gd name="T1" fmla="*/ 1 h 6"/>
                <a:gd name="T2" fmla="*/ 1 w 4"/>
                <a:gd name="T3" fmla="*/ 1 h 6"/>
                <a:gd name="T4" fmla="*/ 1 w 4"/>
                <a:gd name="T5" fmla="*/ 3 h 6"/>
                <a:gd name="T6" fmla="*/ 2 w 4"/>
                <a:gd name="T7" fmla="*/ 4 h 6"/>
                <a:gd name="T8" fmla="*/ 3 w 4"/>
                <a:gd name="T9" fmla="*/ 5 h 6"/>
                <a:gd name="T10" fmla="*/ 2 w 4"/>
                <a:gd name="T11" fmla="*/ 6 h 6"/>
                <a:gd name="T12" fmla="*/ 3 w 4"/>
                <a:gd name="T13" fmla="*/ 5 h 6"/>
                <a:gd name="T14" fmla="*/ 4 w 4"/>
                <a:gd name="T15" fmla="*/ 3 h 6"/>
                <a:gd name="T16" fmla="*/ 3 w 4"/>
                <a:gd name="T17" fmla="*/ 1 h 6"/>
                <a:gd name="T18" fmla="*/ 2 w 4"/>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2" y="1"/>
                  </a:moveTo>
                  <a:cubicBezTo>
                    <a:pt x="1" y="1"/>
                    <a:pt x="2" y="1"/>
                    <a:pt x="1" y="1"/>
                  </a:cubicBezTo>
                  <a:cubicBezTo>
                    <a:pt x="0" y="2"/>
                    <a:pt x="0" y="2"/>
                    <a:pt x="1" y="3"/>
                  </a:cubicBezTo>
                  <a:cubicBezTo>
                    <a:pt x="1" y="3"/>
                    <a:pt x="2" y="4"/>
                    <a:pt x="2" y="4"/>
                  </a:cubicBezTo>
                  <a:cubicBezTo>
                    <a:pt x="3" y="4"/>
                    <a:pt x="3" y="5"/>
                    <a:pt x="3" y="5"/>
                  </a:cubicBezTo>
                  <a:cubicBezTo>
                    <a:pt x="2" y="5"/>
                    <a:pt x="2" y="5"/>
                    <a:pt x="2" y="6"/>
                  </a:cubicBezTo>
                  <a:cubicBezTo>
                    <a:pt x="2" y="6"/>
                    <a:pt x="3" y="6"/>
                    <a:pt x="3" y="5"/>
                  </a:cubicBezTo>
                  <a:cubicBezTo>
                    <a:pt x="4" y="5"/>
                    <a:pt x="4" y="3"/>
                    <a:pt x="4" y="3"/>
                  </a:cubicBezTo>
                  <a:cubicBezTo>
                    <a:pt x="4" y="2"/>
                    <a:pt x="3" y="2"/>
                    <a:pt x="3" y="1"/>
                  </a:cubicBezTo>
                  <a:cubicBezTo>
                    <a:pt x="3" y="1"/>
                    <a:pt x="2" y="0"/>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50" name="Freeform 1233">
              <a:extLst>
                <a:ext uri="{FF2B5EF4-FFF2-40B4-BE49-F238E27FC236}">
                  <a16:creationId xmlns:a16="http://schemas.microsoft.com/office/drawing/2014/main" id="{0D12D47D-FC16-42ED-8D4F-69205347EFF9}"/>
                </a:ext>
              </a:extLst>
            </p:cNvPr>
            <p:cNvSpPr>
              <a:spLocks/>
            </p:cNvSpPr>
            <p:nvPr/>
          </p:nvSpPr>
          <p:spPr bwMode="gray">
            <a:xfrm>
              <a:off x="10790845" y="4277377"/>
              <a:ext cx="2706" cy="5412"/>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0" y="2"/>
                  </a:cubicBezTo>
                  <a:cubicBezTo>
                    <a:pt x="0" y="2"/>
                    <a:pt x="1" y="2"/>
                    <a:pt x="1"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51" name="Freeform 1234">
              <a:extLst>
                <a:ext uri="{FF2B5EF4-FFF2-40B4-BE49-F238E27FC236}">
                  <a16:creationId xmlns:a16="http://schemas.microsoft.com/office/drawing/2014/main" id="{69AC778F-FE2C-44C9-A1D6-973D34562467}"/>
                </a:ext>
              </a:extLst>
            </p:cNvPr>
            <p:cNvSpPr>
              <a:spLocks/>
            </p:cNvSpPr>
            <p:nvPr/>
          </p:nvSpPr>
          <p:spPr bwMode="gray">
            <a:xfrm>
              <a:off x="10807081" y="4277377"/>
              <a:ext cx="2706" cy="541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1"/>
                    <a:pt x="0" y="2"/>
                  </a:cubicBezTo>
                  <a:cubicBezTo>
                    <a:pt x="0" y="2"/>
                    <a:pt x="1" y="2"/>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52" name="Freeform 1235">
              <a:extLst>
                <a:ext uri="{FF2B5EF4-FFF2-40B4-BE49-F238E27FC236}">
                  <a16:creationId xmlns:a16="http://schemas.microsoft.com/office/drawing/2014/main" id="{52576D98-64E0-4874-B68B-F29301693F87}"/>
                </a:ext>
              </a:extLst>
            </p:cNvPr>
            <p:cNvSpPr>
              <a:spLocks/>
            </p:cNvSpPr>
            <p:nvPr/>
          </p:nvSpPr>
          <p:spPr bwMode="gray">
            <a:xfrm>
              <a:off x="10812493" y="4269259"/>
              <a:ext cx="2706" cy="5412"/>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0"/>
                    <a:pt x="0" y="1"/>
                    <a:pt x="0" y="1"/>
                  </a:cubicBezTo>
                  <a:cubicBezTo>
                    <a:pt x="1" y="2"/>
                    <a:pt x="1" y="2"/>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53" name="Freeform 1236">
              <a:extLst>
                <a:ext uri="{FF2B5EF4-FFF2-40B4-BE49-F238E27FC236}">
                  <a16:creationId xmlns:a16="http://schemas.microsoft.com/office/drawing/2014/main" id="{ED84B1E4-4157-4958-BDC8-3DE494A1DECC}"/>
                </a:ext>
              </a:extLst>
            </p:cNvPr>
            <p:cNvSpPr>
              <a:spLocks/>
            </p:cNvSpPr>
            <p:nvPr/>
          </p:nvSpPr>
          <p:spPr bwMode="gray">
            <a:xfrm>
              <a:off x="10793551" y="4261141"/>
              <a:ext cx="5412" cy="8118"/>
            </a:xfrm>
            <a:custGeom>
              <a:avLst/>
              <a:gdLst>
                <a:gd name="T0" fmla="*/ 2 w 2"/>
                <a:gd name="T1" fmla="*/ 1 h 3"/>
                <a:gd name="T2" fmla="*/ 2 w 2"/>
                <a:gd name="T3" fmla="*/ 0 h 3"/>
                <a:gd name="T4" fmla="*/ 1 w 2"/>
                <a:gd name="T5" fmla="*/ 0 h 3"/>
                <a:gd name="T6" fmla="*/ 1 w 2"/>
                <a:gd name="T7" fmla="*/ 1 h 3"/>
                <a:gd name="T8" fmla="*/ 1 w 2"/>
                <a:gd name="T9" fmla="*/ 3 h 3"/>
                <a:gd name="T10" fmla="*/ 2 w 2"/>
                <a:gd name="T11" fmla="*/ 2 h 3"/>
                <a:gd name="T12" fmla="*/ 1 w 2"/>
                <a:gd name="T13" fmla="*/ 1 h 3"/>
                <a:gd name="T14" fmla="*/ 2 w 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1"/>
                  </a:moveTo>
                  <a:cubicBezTo>
                    <a:pt x="2" y="1"/>
                    <a:pt x="2" y="1"/>
                    <a:pt x="2" y="0"/>
                  </a:cubicBezTo>
                  <a:cubicBezTo>
                    <a:pt x="1" y="0"/>
                    <a:pt x="1" y="0"/>
                    <a:pt x="1" y="0"/>
                  </a:cubicBezTo>
                  <a:cubicBezTo>
                    <a:pt x="0" y="0"/>
                    <a:pt x="0" y="0"/>
                    <a:pt x="1" y="1"/>
                  </a:cubicBezTo>
                  <a:cubicBezTo>
                    <a:pt x="1" y="2"/>
                    <a:pt x="1" y="2"/>
                    <a:pt x="1" y="3"/>
                  </a:cubicBezTo>
                  <a:cubicBezTo>
                    <a:pt x="2" y="3"/>
                    <a:pt x="2" y="2"/>
                    <a:pt x="2" y="2"/>
                  </a:cubicBezTo>
                  <a:cubicBezTo>
                    <a:pt x="1" y="2"/>
                    <a:pt x="1" y="1"/>
                    <a:pt x="1" y="1"/>
                  </a:cubicBezTo>
                  <a:lnTo>
                    <a:pt x="2"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54" name="Freeform 1237">
              <a:extLst>
                <a:ext uri="{FF2B5EF4-FFF2-40B4-BE49-F238E27FC236}">
                  <a16:creationId xmlns:a16="http://schemas.microsoft.com/office/drawing/2014/main" id="{7B995DB0-E202-47FB-8B05-BB528A0197F7}"/>
                </a:ext>
              </a:extLst>
            </p:cNvPr>
            <p:cNvSpPr>
              <a:spLocks/>
            </p:cNvSpPr>
            <p:nvPr/>
          </p:nvSpPr>
          <p:spPr bwMode="gray">
            <a:xfrm>
              <a:off x="10812493" y="4285495"/>
              <a:ext cx="2706" cy="2706"/>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55" name="Freeform 1238">
              <a:extLst>
                <a:ext uri="{FF2B5EF4-FFF2-40B4-BE49-F238E27FC236}">
                  <a16:creationId xmlns:a16="http://schemas.microsoft.com/office/drawing/2014/main" id="{A1E210E7-F505-4979-94CA-E41A4ECE7B9E}"/>
                </a:ext>
              </a:extLst>
            </p:cNvPr>
            <p:cNvSpPr>
              <a:spLocks/>
            </p:cNvSpPr>
            <p:nvPr/>
          </p:nvSpPr>
          <p:spPr bwMode="gray">
            <a:xfrm>
              <a:off x="10816552" y="4280083"/>
              <a:ext cx="2706" cy="2706"/>
            </a:xfrm>
            <a:custGeom>
              <a:avLst/>
              <a:gdLst>
                <a:gd name="T0" fmla="*/ 0 w 2"/>
                <a:gd name="T1" fmla="*/ 0 h 2"/>
                <a:gd name="T2" fmla="*/ 0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56" name="Freeform 1239">
              <a:extLst>
                <a:ext uri="{FF2B5EF4-FFF2-40B4-BE49-F238E27FC236}">
                  <a16:creationId xmlns:a16="http://schemas.microsoft.com/office/drawing/2014/main" id="{9AD54E6B-ACD1-40E8-A1B7-4343A8996617}"/>
                </a:ext>
              </a:extLst>
            </p:cNvPr>
            <p:cNvSpPr>
              <a:spLocks/>
            </p:cNvSpPr>
            <p:nvPr/>
          </p:nvSpPr>
          <p:spPr bwMode="gray">
            <a:xfrm>
              <a:off x="10824669" y="4297671"/>
              <a:ext cx="2706" cy="2706"/>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57" name="Freeform 1240">
              <a:extLst>
                <a:ext uri="{FF2B5EF4-FFF2-40B4-BE49-F238E27FC236}">
                  <a16:creationId xmlns:a16="http://schemas.microsoft.com/office/drawing/2014/main" id="{F1FE4601-5940-4765-B957-4DE2F95D7610}"/>
                </a:ext>
              </a:extLst>
            </p:cNvPr>
            <p:cNvSpPr>
              <a:spLocks/>
            </p:cNvSpPr>
            <p:nvPr/>
          </p:nvSpPr>
          <p:spPr bwMode="gray">
            <a:xfrm>
              <a:off x="10830081" y="4294965"/>
              <a:ext cx="2706" cy="2706"/>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1" y="1"/>
                  </a:cubicBezTo>
                  <a:cubicBezTo>
                    <a:pt x="1" y="1"/>
                    <a:pt x="1" y="1"/>
                    <a:pt x="1" y="1"/>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58" name="Freeform 1241">
              <a:extLst>
                <a:ext uri="{FF2B5EF4-FFF2-40B4-BE49-F238E27FC236}">
                  <a16:creationId xmlns:a16="http://schemas.microsoft.com/office/drawing/2014/main" id="{B40B00B5-C289-45FE-A3ED-FA3208F50126}"/>
                </a:ext>
              </a:extLst>
            </p:cNvPr>
            <p:cNvSpPr>
              <a:spLocks/>
            </p:cNvSpPr>
            <p:nvPr/>
          </p:nvSpPr>
          <p:spPr bwMode="gray">
            <a:xfrm>
              <a:off x="10827375" y="4266553"/>
              <a:ext cx="0" cy="5412"/>
            </a:xfrm>
            <a:custGeom>
              <a:avLst/>
              <a:gdLst>
                <a:gd name="T0" fmla="*/ 0 h 2"/>
                <a:gd name="T1" fmla="*/ 1 h 2"/>
                <a:gd name="T2" fmla="*/ 1 h 2"/>
                <a:gd name="T3" fmla="*/ 0 h 2"/>
              </a:gdLst>
              <a:ahLst/>
              <a:cxnLst>
                <a:cxn ang="0">
                  <a:pos x="0" y="T0"/>
                </a:cxn>
                <a:cxn ang="0">
                  <a:pos x="0" y="T1"/>
                </a:cxn>
                <a:cxn ang="0">
                  <a:pos x="0" y="T2"/>
                </a:cxn>
                <a:cxn ang="0">
                  <a:pos x="0" y="T3"/>
                </a:cxn>
              </a:cxnLst>
              <a:rect l="0" t="0" r="r" b="b"/>
              <a:pathLst>
                <a:path h="2">
                  <a:moveTo>
                    <a:pt x="0" y="0"/>
                  </a:moveTo>
                  <a:cubicBezTo>
                    <a:pt x="0" y="0"/>
                    <a:pt x="0" y="1"/>
                    <a:pt x="0" y="1"/>
                  </a:cubicBezTo>
                  <a:cubicBezTo>
                    <a:pt x="0" y="2"/>
                    <a:pt x="0" y="2"/>
                    <a:pt x="0" y="1"/>
                  </a:cubicBezTo>
                  <a:cubicBezTo>
                    <a:pt x="0"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59" name="Freeform 1242">
              <a:extLst>
                <a:ext uri="{FF2B5EF4-FFF2-40B4-BE49-F238E27FC236}">
                  <a16:creationId xmlns:a16="http://schemas.microsoft.com/office/drawing/2014/main" id="{F28165C9-5B35-4103-BB30-B40B6C427883}"/>
                </a:ext>
              </a:extLst>
            </p:cNvPr>
            <p:cNvSpPr>
              <a:spLocks/>
            </p:cNvSpPr>
            <p:nvPr/>
          </p:nvSpPr>
          <p:spPr bwMode="gray">
            <a:xfrm>
              <a:off x="10830081" y="4266553"/>
              <a:ext cx="0" cy="2706"/>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60" name="Freeform 1243">
              <a:extLst>
                <a:ext uri="{FF2B5EF4-FFF2-40B4-BE49-F238E27FC236}">
                  <a16:creationId xmlns:a16="http://schemas.microsoft.com/office/drawing/2014/main" id="{E8059643-F6D4-4F66-9FB2-84ECDE9AF059}"/>
                </a:ext>
              </a:extLst>
            </p:cNvPr>
            <p:cNvSpPr>
              <a:spLocks/>
            </p:cNvSpPr>
            <p:nvPr/>
          </p:nvSpPr>
          <p:spPr bwMode="gray">
            <a:xfrm>
              <a:off x="10801669" y="4254376"/>
              <a:ext cx="20295" cy="12177"/>
            </a:xfrm>
            <a:custGeom>
              <a:avLst/>
              <a:gdLst>
                <a:gd name="T0" fmla="*/ 7 w 8"/>
                <a:gd name="T1" fmla="*/ 2 h 5"/>
                <a:gd name="T2" fmla="*/ 7 w 8"/>
                <a:gd name="T3" fmla="*/ 3 h 5"/>
                <a:gd name="T4" fmla="*/ 6 w 8"/>
                <a:gd name="T5" fmla="*/ 4 h 5"/>
                <a:gd name="T6" fmla="*/ 5 w 8"/>
                <a:gd name="T7" fmla="*/ 5 h 5"/>
                <a:gd name="T8" fmla="*/ 4 w 8"/>
                <a:gd name="T9" fmla="*/ 5 h 5"/>
                <a:gd name="T10" fmla="*/ 3 w 8"/>
                <a:gd name="T11" fmla="*/ 4 h 5"/>
                <a:gd name="T12" fmla="*/ 2 w 8"/>
                <a:gd name="T13" fmla="*/ 4 h 5"/>
                <a:gd name="T14" fmla="*/ 1 w 8"/>
                <a:gd name="T15" fmla="*/ 4 h 5"/>
                <a:gd name="T16" fmla="*/ 0 w 8"/>
                <a:gd name="T17" fmla="*/ 5 h 5"/>
                <a:gd name="T18" fmla="*/ 0 w 8"/>
                <a:gd name="T19" fmla="*/ 4 h 5"/>
                <a:gd name="T20" fmla="*/ 1 w 8"/>
                <a:gd name="T21" fmla="*/ 2 h 5"/>
                <a:gd name="T22" fmla="*/ 1 w 8"/>
                <a:gd name="T23" fmla="*/ 2 h 5"/>
                <a:gd name="T24" fmla="*/ 1 w 8"/>
                <a:gd name="T25" fmla="*/ 1 h 5"/>
                <a:gd name="T26" fmla="*/ 1 w 8"/>
                <a:gd name="T27" fmla="*/ 1 h 5"/>
                <a:gd name="T28" fmla="*/ 2 w 8"/>
                <a:gd name="T29" fmla="*/ 2 h 5"/>
                <a:gd name="T30" fmla="*/ 3 w 8"/>
                <a:gd name="T31" fmla="*/ 2 h 5"/>
                <a:gd name="T32" fmla="*/ 3 w 8"/>
                <a:gd name="T33" fmla="*/ 1 h 5"/>
                <a:gd name="T34" fmla="*/ 3 w 8"/>
                <a:gd name="T35" fmla="*/ 2 h 5"/>
                <a:gd name="T36" fmla="*/ 4 w 8"/>
                <a:gd name="T37" fmla="*/ 2 h 5"/>
                <a:gd name="T38" fmla="*/ 5 w 8"/>
                <a:gd name="T39" fmla="*/ 1 h 5"/>
                <a:gd name="T40" fmla="*/ 6 w 8"/>
                <a:gd name="T41" fmla="*/ 2 h 5"/>
                <a:gd name="T42" fmla="*/ 6 w 8"/>
                <a:gd name="T43" fmla="*/ 2 h 5"/>
                <a:gd name="T44" fmla="*/ 7 w 8"/>
                <a:gd name="T4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5">
                  <a:moveTo>
                    <a:pt x="7" y="2"/>
                  </a:moveTo>
                  <a:cubicBezTo>
                    <a:pt x="7" y="2"/>
                    <a:pt x="8" y="3"/>
                    <a:pt x="7" y="3"/>
                  </a:cubicBezTo>
                  <a:cubicBezTo>
                    <a:pt x="7" y="3"/>
                    <a:pt x="7" y="3"/>
                    <a:pt x="6" y="4"/>
                  </a:cubicBezTo>
                  <a:cubicBezTo>
                    <a:pt x="6" y="4"/>
                    <a:pt x="6" y="4"/>
                    <a:pt x="5" y="5"/>
                  </a:cubicBezTo>
                  <a:cubicBezTo>
                    <a:pt x="5" y="5"/>
                    <a:pt x="4" y="5"/>
                    <a:pt x="4" y="5"/>
                  </a:cubicBezTo>
                  <a:cubicBezTo>
                    <a:pt x="3" y="5"/>
                    <a:pt x="3" y="5"/>
                    <a:pt x="3" y="4"/>
                  </a:cubicBezTo>
                  <a:cubicBezTo>
                    <a:pt x="2" y="4"/>
                    <a:pt x="2" y="4"/>
                    <a:pt x="2" y="4"/>
                  </a:cubicBezTo>
                  <a:cubicBezTo>
                    <a:pt x="2" y="4"/>
                    <a:pt x="2" y="4"/>
                    <a:pt x="1" y="4"/>
                  </a:cubicBezTo>
                  <a:cubicBezTo>
                    <a:pt x="1" y="5"/>
                    <a:pt x="1" y="5"/>
                    <a:pt x="0" y="5"/>
                  </a:cubicBezTo>
                  <a:cubicBezTo>
                    <a:pt x="0" y="4"/>
                    <a:pt x="0" y="4"/>
                    <a:pt x="0" y="4"/>
                  </a:cubicBezTo>
                  <a:cubicBezTo>
                    <a:pt x="0" y="3"/>
                    <a:pt x="1" y="3"/>
                    <a:pt x="1" y="2"/>
                  </a:cubicBezTo>
                  <a:cubicBezTo>
                    <a:pt x="1" y="2"/>
                    <a:pt x="2" y="2"/>
                    <a:pt x="1" y="2"/>
                  </a:cubicBezTo>
                  <a:cubicBezTo>
                    <a:pt x="1" y="1"/>
                    <a:pt x="1" y="2"/>
                    <a:pt x="1" y="1"/>
                  </a:cubicBezTo>
                  <a:cubicBezTo>
                    <a:pt x="1" y="1"/>
                    <a:pt x="1" y="1"/>
                    <a:pt x="1" y="1"/>
                  </a:cubicBezTo>
                  <a:cubicBezTo>
                    <a:pt x="2" y="2"/>
                    <a:pt x="2" y="2"/>
                    <a:pt x="2" y="2"/>
                  </a:cubicBezTo>
                  <a:cubicBezTo>
                    <a:pt x="2" y="2"/>
                    <a:pt x="2" y="2"/>
                    <a:pt x="3" y="2"/>
                  </a:cubicBezTo>
                  <a:cubicBezTo>
                    <a:pt x="3" y="1"/>
                    <a:pt x="3" y="0"/>
                    <a:pt x="3" y="1"/>
                  </a:cubicBezTo>
                  <a:cubicBezTo>
                    <a:pt x="3" y="2"/>
                    <a:pt x="3" y="2"/>
                    <a:pt x="3" y="2"/>
                  </a:cubicBezTo>
                  <a:cubicBezTo>
                    <a:pt x="3" y="2"/>
                    <a:pt x="3" y="2"/>
                    <a:pt x="4" y="2"/>
                  </a:cubicBezTo>
                  <a:cubicBezTo>
                    <a:pt x="5" y="1"/>
                    <a:pt x="5" y="1"/>
                    <a:pt x="5" y="1"/>
                  </a:cubicBezTo>
                  <a:cubicBezTo>
                    <a:pt x="6" y="2"/>
                    <a:pt x="6" y="2"/>
                    <a:pt x="6" y="2"/>
                  </a:cubicBezTo>
                  <a:cubicBezTo>
                    <a:pt x="6" y="2"/>
                    <a:pt x="6" y="2"/>
                    <a:pt x="6" y="2"/>
                  </a:cubicBezTo>
                  <a:cubicBezTo>
                    <a:pt x="7" y="2"/>
                    <a:pt x="7" y="1"/>
                    <a:pt x="7"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61" name="Freeform 1244">
              <a:extLst>
                <a:ext uri="{FF2B5EF4-FFF2-40B4-BE49-F238E27FC236}">
                  <a16:creationId xmlns:a16="http://schemas.microsoft.com/office/drawing/2014/main" id="{42377FE1-16F1-472C-8AE6-73D6652C163F}"/>
                </a:ext>
              </a:extLst>
            </p:cNvPr>
            <p:cNvSpPr>
              <a:spLocks/>
            </p:cNvSpPr>
            <p:nvPr/>
          </p:nvSpPr>
          <p:spPr bwMode="gray">
            <a:xfrm>
              <a:off x="10863906" y="4240846"/>
              <a:ext cx="5412" cy="10824"/>
            </a:xfrm>
            <a:custGeom>
              <a:avLst/>
              <a:gdLst>
                <a:gd name="T0" fmla="*/ 1 w 2"/>
                <a:gd name="T1" fmla="*/ 1 h 4"/>
                <a:gd name="T2" fmla="*/ 0 w 2"/>
                <a:gd name="T3" fmla="*/ 1 h 4"/>
                <a:gd name="T4" fmla="*/ 0 w 2"/>
                <a:gd name="T5" fmla="*/ 3 h 4"/>
                <a:gd name="T6" fmla="*/ 2 w 2"/>
                <a:gd name="T7" fmla="*/ 3 h 4"/>
                <a:gd name="T8" fmla="*/ 1 w 2"/>
                <a:gd name="T9" fmla="*/ 1 h 4"/>
              </a:gdLst>
              <a:ahLst/>
              <a:cxnLst>
                <a:cxn ang="0">
                  <a:pos x="T0" y="T1"/>
                </a:cxn>
                <a:cxn ang="0">
                  <a:pos x="T2" y="T3"/>
                </a:cxn>
                <a:cxn ang="0">
                  <a:pos x="T4" y="T5"/>
                </a:cxn>
                <a:cxn ang="0">
                  <a:pos x="T6" y="T7"/>
                </a:cxn>
                <a:cxn ang="0">
                  <a:pos x="T8" y="T9"/>
                </a:cxn>
              </a:cxnLst>
              <a:rect l="0" t="0" r="r" b="b"/>
              <a:pathLst>
                <a:path w="2" h="4">
                  <a:moveTo>
                    <a:pt x="1" y="1"/>
                  </a:moveTo>
                  <a:cubicBezTo>
                    <a:pt x="1" y="1"/>
                    <a:pt x="1" y="0"/>
                    <a:pt x="0" y="1"/>
                  </a:cubicBezTo>
                  <a:cubicBezTo>
                    <a:pt x="0" y="1"/>
                    <a:pt x="0" y="2"/>
                    <a:pt x="0" y="3"/>
                  </a:cubicBezTo>
                  <a:cubicBezTo>
                    <a:pt x="1" y="3"/>
                    <a:pt x="2" y="4"/>
                    <a:pt x="2" y="3"/>
                  </a:cubicBezTo>
                  <a:cubicBezTo>
                    <a:pt x="2" y="3"/>
                    <a:pt x="2" y="2"/>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62" name="Freeform 1245">
              <a:extLst>
                <a:ext uri="{FF2B5EF4-FFF2-40B4-BE49-F238E27FC236}">
                  <a16:creationId xmlns:a16="http://schemas.microsoft.com/office/drawing/2014/main" id="{A91F6FCA-1382-4B54-9399-3B3F6AE2C407}"/>
                </a:ext>
              </a:extLst>
            </p:cNvPr>
            <p:cNvSpPr>
              <a:spLocks/>
            </p:cNvSpPr>
            <p:nvPr/>
          </p:nvSpPr>
          <p:spPr bwMode="gray">
            <a:xfrm>
              <a:off x="10863906" y="4248964"/>
              <a:ext cx="2706" cy="5412"/>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2"/>
                    <a:pt x="1" y="2"/>
                  </a:cubicBezTo>
                  <a:cubicBezTo>
                    <a:pt x="1" y="1"/>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63" name="Freeform 1246">
              <a:extLst>
                <a:ext uri="{FF2B5EF4-FFF2-40B4-BE49-F238E27FC236}">
                  <a16:creationId xmlns:a16="http://schemas.microsoft.com/office/drawing/2014/main" id="{A3CF8F04-FDEF-4E0F-98AA-9490A0AC0B4A}"/>
                </a:ext>
              </a:extLst>
            </p:cNvPr>
            <p:cNvSpPr>
              <a:spLocks/>
            </p:cNvSpPr>
            <p:nvPr/>
          </p:nvSpPr>
          <p:spPr bwMode="gray">
            <a:xfrm>
              <a:off x="10878789" y="4243552"/>
              <a:ext cx="5412" cy="5412"/>
            </a:xfrm>
            <a:custGeom>
              <a:avLst/>
              <a:gdLst>
                <a:gd name="T0" fmla="*/ 1 w 2"/>
                <a:gd name="T1" fmla="*/ 0 h 2"/>
                <a:gd name="T2" fmla="*/ 1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1" y="1"/>
                  </a:cubicBezTo>
                  <a:cubicBezTo>
                    <a:pt x="1" y="2"/>
                    <a:pt x="2" y="2"/>
                    <a:pt x="2"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64" name="Freeform 1247">
              <a:extLst>
                <a:ext uri="{FF2B5EF4-FFF2-40B4-BE49-F238E27FC236}">
                  <a16:creationId xmlns:a16="http://schemas.microsoft.com/office/drawing/2014/main" id="{6F9CD2A4-69ED-4B32-88CB-74146EF723E1}"/>
                </a:ext>
              </a:extLst>
            </p:cNvPr>
            <p:cNvSpPr>
              <a:spLocks/>
            </p:cNvSpPr>
            <p:nvPr/>
          </p:nvSpPr>
          <p:spPr bwMode="gray">
            <a:xfrm>
              <a:off x="10863906" y="4277377"/>
              <a:ext cx="5412" cy="2706"/>
            </a:xfrm>
            <a:custGeom>
              <a:avLst/>
              <a:gdLst>
                <a:gd name="T0" fmla="*/ 1 w 2"/>
                <a:gd name="T1" fmla="*/ 0 h 1"/>
                <a:gd name="T2" fmla="*/ 0 w 2"/>
                <a:gd name="T3" fmla="*/ 0 h 1"/>
                <a:gd name="T4" fmla="*/ 0 w 2"/>
                <a:gd name="T5" fmla="*/ 1 h 1"/>
                <a:gd name="T6" fmla="*/ 1 w 2"/>
                <a:gd name="T7" fmla="*/ 0 h 1"/>
                <a:gd name="T8" fmla="*/ 2 w 2"/>
                <a:gd name="T9" fmla="*/ 0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1" y="0"/>
                    <a:pt x="0" y="0"/>
                  </a:cubicBezTo>
                  <a:cubicBezTo>
                    <a:pt x="0" y="1"/>
                    <a:pt x="0" y="1"/>
                    <a:pt x="0" y="1"/>
                  </a:cubicBezTo>
                  <a:cubicBezTo>
                    <a:pt x="1" y="1"/>
                    <a:pt x="1" y="0"/>
                    <a:pt x="1" y="0"/>
                  </a:cubicBezTo>
                  <a:cubicBezTo>
                    <a:pt x="1" y="1"/>
                    <a:pt x="2" y="0"/>
                    <a:pt x="2"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65" name="Freeform 1248">
              <a:extLst>
                <a:ext uri="{FF2B5EF4-FFF2-40B4-BE49-F238E27FC236}">
                  <a16:creationId xmlns:a16="http://schemas.microsoft.com/office/drawing/2014/main" id="{78D3B656-9012-4B1D-B5BB-BED501515CAE}"/>
                </a:ext>
              </a:extLst>
            </p:cNvPr>
            <p:cNvSpPr>
              <a:spLocks/>
            </p:cNvSpPr>
            <p:nvPr/>
          </p:nvSpPr>
          <p:spPr bwMode="gray">
            <a:xfrm>
              <a:off x="10878789" y="4269259"/>
              <a:ext cx="2706" cy="2706"/>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2"/>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66" name="Freeform 1249">
              <a:extLst>
                <a:ext uri="{FF2B5EF4-FFF2-40B4-BE49-F238E27FC236}">
                  <a16:creationId xmlns:a16="http://schemas.microsoft.com/office/drawing/2014/main" id="{EF871A7B-709A-4490-B1C1-70359D471AF3}"/>
                </a:ext>
              </a:extLst>
            </p:cNvPr>
            <p:cNvSpPr>
              <a:spLocks/>
            </p:cNvSpPr>
            <p:nvPr/>
          </p:nvSpPr>
          <p:spPr bwMode="gray">
            <a:xfrm>
              <a:off x="10881495" y="4271965"/>
              <a:ext cx="2706" cy="5412"/>
            </a:xfrm>
            <a:custGeom>
              <a:avLst/>
              <a:gdLst>
                <a:gd name="T0" fmla="*/ 0 w 1"/>
                <a:gd name="T1" fmla="*/ 0 h 2"/>
                <a:gd name="T2" fmla="*/ 0 w 1"/>
                <a:gd name="T3" fmla="*/ 0 h 2"/>
                <a:gd name="T4" fmla="*/ 1 w 1"/>
                <a:gd name="T5" fmla="*/ 1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0" y="1"/>
                    <a:pt x="1" y="1"/>
                  </a:cubicBezTo>
                  <a:cubicBezTo>
                    <a:pt x="1" y="2"/>
                    <a:pt x="1" y="2"/>
                    <a:pt x="1" y="2"/>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67" name="Freeform 1250">
              <a:extLst>
                <a:ext uri="{FF2B5EF4-FFF2-40B4-BE49-F238E27FC236}">
                  <a16:creationId xmlns:a16="http://schemas.microsoft.com/office/drawing/2014/main" id="{0F7548E7-1229-4568-9A37-9F14B2EA0A28}"/>
                </a:ext>
              </a:extLst>
            </p:cNvPr>
            <p:cNvSpPr>
              <a:spLocks/>
            </p:cNvSpPr>
            <p:nvPr/>
          </p:nvSpPr>
          <p:spPr bwMode="gray">
            <a:xfrm>
              <a:off x="10884201" y="4288201"/>
              <a:ext cx="8118" cy="4059"/>
            </a:xfrm>
            <a:custGeom>
              <a:avLst/>
              <a:gdLst>
                <a:gd name="T0" fmla="*/ 2 w 3"/>
                <a:gd name="T1" fmla="*/ 0 h 2"/>
                <a:gd name="T2" fmla="*/ 1 w 3"/>
                <a:gd name="T3" fmla="*/ 0 h 2"/>
                <a:gd name="T4" fmla="*/ 1 w 3"/>
                <a:gd name="T5" fmla="*/ 1 h 2"/>
                <a:gd name="T6" fmla="*/ 2 w 3"/>
                <a:gd name="T7" fmla="*/ 1 h 2"/>
                <a:gd name="T8" fmla="*/ 3 w 3"/>
                <a:gd name="T9" fmla="*/ 1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cubicBezTo>
                    <a:pt x="2" y="0"/>
                    <a:pt x="1" y="0"/>
                    <a:pt x="1" y="0"/>
                  </a:cubicBezTo>
                  <a:cubicBezTo>
                    <a:pt x="1" y="1"/>
                    <a:pt x="0" y="1"/>
                    <a:pt x="1" y="1"/>
                  </a:cubicBezTo>
                  <a:cubicBezTo>
                    <a:pt x="1" y="1"/>
                    <a:pt x="2" y="1"/>
                    <a:pt x="2" y="1"/>
                  </a:cubicBezTo>
                  <a:cubicBezTo>
                    <a:pt x="2" y="1"/>
                    <a:pt x="3" y="2"/>
                    <a:pt x="3" y="1"/>
                  </a:cubicBezTo>
                  <a:cubicBezTo>
                    <a:pt x="3"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68" name="Freeform 1251">
              <a:extLst>
                <a:ext uri="{FF2B5EF4-FFF2-40B4-BE49-F238E27FC236}">
                  <a16:creationId xmlns:a16="http://schemas.microsoft.com/office/drawing/2014/main" id="{1BDF815F-A1D0-46DC-BB8D-911404902029}"/>
                </a:ext>
              </a:extLst>
            </p:cNvPr>
            <p:cNvSpPr>
              <a:spLocks/>
            </p:cNvSpPr>
            <p:nvPr/>
          </p:nvSpPr>
          <p:spPr bwMode="gray">
            <a:xfrm>
              <a:off x="10886907" y="4277377"/>
              <a:ext cx="2706"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1"/>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69" name="Freeform 1252">
              <a:extLst>
                <a:ext uri="{FF2B5EF4-FFF2-40B4-BE49-F238E27FC236}">
                  <a16:creationId xmlns:a16="http://schemas.microsoft.com/office/drawing/2014/main" id="{42A8EC34-6BE7-4437-A352-C0C2DFF555E1}"/>
                </a:ext>
              </a:extLst>
            </p:cNvPr>
            <p:cNvSpPr>
              <a:spLocks/>
            </p:cNvSpPr>
            <p:nvPr/>
          </p:nvSpPr>
          <p:spPr bwMode="gray">
            <a:xfrm>
              <a:off x="10909908" y="4282789"/>
              <a:ext cx="2706" cy="5412"/>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0"/>
                    <a:pt x="0" y="0"/>
                    <a:pt x="0" y="1"/>
                  </a:cubicBezTo>
                  <a:cubicBezTo>
                    <a:pt x="0" y="1"/>
                    <a:pt x="1" y="2"/>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70" name="Freeform 1253">
              <a:extLst>
                <a:ext uri="{FF2B5EF4-FFF2-40B4-BE49-F238E27FC236}">
                  <a16:creationId xmlns:a16="http://schemas.microsoft.com/office/drawing/2014/main" id="{FEB1D466-911F-48CC-9AB7-02E4BFC1FCBB}"/>
                </a:ext>
              </a:extLst>
            </p:cNvPr>
            <p:cNvSpPr>
              <a:spLocks/>
            </p:cNvSpPr>
            <p:nvPr/>
          </p:nvSpPr>
          <p:spPr bwMode="gray">
            <a:xfrm>
              <a:off x="10912614" y="4288201"/>
              <a:ext cx="2706" cy="4059"/>
            </a:xfrm>
            <a:custGeom>
              <a:avLst/>
              <a:gdLst>
                <a:gd name="T0" fmla="*/ 0 w 1"/>
                <a:gd name="T1" fmla="*/ 0 h 2"/>
                <a:gd name="T2" fmla="*/ 0 w 1"/>
                <a:gd name="T3" fmla="*/ 1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1"/>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71" name="Freeform 1254">
              <a:extLst>
                <a:ext uri="{FF2B5EF4-FFF2-40B4-BE49-F238E27FC236}">
                  <a16:creationId xmlns:a16="http://schemas.microsoft.com/office/drawing/2014/main" id="{0AF9ED51-ECB5-4644-91AB-9D2DB675B1C5}"/>
                </a:ext>
              </a:extLst>
            </p:cNvPr>
            <p:cNvSpPr>
              <a:spLocks/>
            </p:cNvSpPr>
            <p:nvPr/>
          </p:nvSpPr>
          <p:spPr bwMode="gray">
            <a:xfrm>
              <a:off x="10923437" y="4289553"/>
              <a:ext cx="2706" cy="8118"/>
            </a:xfrm>
            <a:custGeom>
              <a:avLst/>
              <a:gdLst>
                <a:gd name="T0" fmla="*/ 1 w 1"/>
                <a:gd name="T1" fmla="*/ 0 h 3"/>
                <a:gd name="T2" fmla="*/ 0 w 1"/>
                <a:gd name="T3" fmla="*/ 0 h 3"/>
                <a:gd name="T4" fmla="*/ 0 w 1"/>
                <a:gd name="T5" fmla="*/ 2 h 3"/>
                <a:gd name="T6" fmla="*/ 1 w 1"/>
                <a:gd name="T7" fmla="*/ 2 h 3"/>
                <a:gd name="T8" fmla="*/ 1 w 1"/>
                <a:gd name="T9" fmla="*/ 1 h 3"/>
                <a:gd name="T10" fmla="*/ 1 w 1"/>
                <a:gd name="T11" fmla="*/ 0 h 3"/>
              </a:gdLst>
              <a:ahLst/>
              <a:cxnLst>
                <a:cxn ang="0">
                  <a:pos x="T0" y="T1"/>
                </a:cxn>
                <a:cxn ang="0">
                  <a:pos x="T2" y="T3"/>
                </a:cxn>
                <a:cxn ang="0">
                  <a:pos x="T4" y="T5"/>
                </a:cxn>
                <a:cxn ang="0">
                  <a:pos x="T6" y="T7"/>
                </a:cxn>
                <a:cxn ang="0">
                  <a:pos x="T8" y="T9"/>
                </a:cxn>
                <a:cxn ang="0">
                  <a:pos x="T10" y="T11"/>
                </a:cxn>
              </a:cxnLst>
              <a:rect l="0" t="0" r="r" b="b"/>
              <a:pathLst>
                <a:path w="1" h="3">
                  <a:moveTo>
                    <a:pt x="1" y="0"/>
                  </a:moveTo>
                  <a:cubicBezTo>
                    <a:pt x="1" y="0"/>
                    <a:pt x="1" y="0"/>
                    <a:pt x="0" y="0"/>
                  </a:cubicBezTo>
                  <a:cubicBezTo>
                    <a:pt x="0" y="1"/>
                    <a:pt x="0" y="1"/>
                    <a:pt x="0" y="2"/>
                  </a:cubicBezTo>
                  <a:cubicBezTo>
                    <a:pt x="0" y="2"/>
                    <a:pt x="1" y="3"/>
                    <a:pt x="1" y="2"/>
                  </a:cubicBezTo>
                  <a:cubicBezTo>
                    <a:pt x="1" y="2"/>
                    <a:pt x="1" y="2"/>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72" name="Freeform 1255">
              <a:extLst>
                <a:ext uri="{FF2B5EF4-FFF2-40B4-BE49-F238E27FC236}">
                  <a16:creationId xmlns:a16="http://schemas.microsoft.com/office/drawing/2014/main" id="{9684CD00-E23D-4B13-828C-C899D0021A35}"/>
                </a:ext>
              </a:extLst>
            </p:cNvPr>
            <p:cNvSpPr>
              <a:spLocks/>
            </p:cNvSpPr>
            <p:nvPr/>
          </p:nvSpPr>
          <p:spPr bwMode="gray">
            <a:xfrm>
              <a:off x="10936967" y="4303083"/>
              <a:ext cx="1353" cy="2706"/>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73" name="Freeform 1256">
              <a:extLst>
                <a:ext uri="{FF2B5EF4-FFF2-40B4-BE49-F238E27FC236}">
                  <a16:creationId xmlns:a16="http://schemas.microsoft.com/office/drawing/2014/main" id="{A4C5F881-F89D-41B5-A1E1-B8A66703FFCC}"/>
                </a:ext>
              </a:extLst>
            </p:cNvPr>
            <p:cNvSpPr>
              <a:spLocks/>
            </p:cNvSpPr>
            <p:nvPr/>
          </p:nvSpPr>
          <p:spPr bwMode="gray">
            <a:xfrm>
              <a:off x="10943732" y="4319319"/>
              <a:ext cx="2706" cy="4059"/>
            </a:xfrm>
            <a:custGeom>
              <a:avLst/>
              <a:gdLst>
                <a:gd name="T0" fmla="*/ 0 w 1"/>
                <a:gd name="T1" fmla="*/ 0 h 2"/>
                <a:gd name="T2" fmla="*/ 0 w 1"/>
                <a:gd name="T3" fmla="*/ 1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1"/>
                  </a:cubicBezTo>
                  <a:cubicBezTo>
                    <a:pt x="0" y="2"/>
                    <a:pt x="0" y="2"/>
                    <a:pt x="0" y="2"/>
                  </a:cubicBezTo>
                  <a:cubicBezTo>
                    <a:pt x="0"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74" name="Freeform 1257">
              <a:extLst>
                <a:ext uri="{FF2B5EF4-FFF2-40B4-BE49-F238E27FC236}">
                  <a16:creationId xmlns:a16="http://schemas.microsoft.com/office/drawing/2014/main" id="{BE50F649-0B3C-4DD3-8C82-9E50414BB9B3}"/>
                </a:ext>
              </a:extLst>
            </p:cNvPr>
            <p:cNvSpPr>
              <a:spLocks/>
            </p:cNvSpPr>
            <p:nvPr/>
          </p:nvSpPr>
          <p:spPr bwMode="gray">
            <a:xfrm>
              <a:off x="10959967" y="4292259"/>
              <a:ext cx="5412" cy="5412"/>
            </a:xfrm>
            <a:custGeom>
              <a:avLst/>
              <a:gdLst>
                <a:gd name="T0" fmla="*/ 1 w 2"/>
                <a:gd name="T1" fmla="*/ 0 h 2"/>
                <a:gd name="T2" fmla="*/ 1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1"/>
                    <a:pt x="1" y="2"/>
                  </a:cubicBezTo>
                  <a:cubicBezTo>
                    <a:pt x="1" y="2"/>
                    <a:pt x="2" y="2"/>
                    <a:pt x="2"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75" name="Freeform 1258">
              <a:extLst>
                <a:ext uri="{FF2B5EF4-FFF2-40B4-BE49-F238E27FC236}">
                  <a16:creationId xmlns:a16="http://schemas.microsoft.com/office/drawing/2014/main" id="{F9C1D892-E047-4ADA-BB91-B8EAFFB897A6}"/>
                </a:ext>
              </a:extLst>
            </p:cNvPr>
            <p:cNvSpPr>
              <a:spLocks/>
            </p:cNvSpPr>
            <p:nvPr/>
          </p:nvSpPr>
          <p:spPr bwMode="gray">
            <a:xfrm>
              <a:off x="10959967" y="4300377"/>
              <a:ext cx="5412" cy="5412"/>
            </a:xfrm>
            <a:custGeom>
              <a:avLst/>
              <a:gdLst>
                <a:gd name="T0" fmla="*/ 1 w 2"/>
                <a:gd name="T1" fmla="*/ 0 h 2"/>
                <a:gd name="T2" fmla="*/ 0 w 2"/>
                <a:gd name="T3" fmla="*/ 2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1"/>
                    <a:pt x="0" y="1"/>
                    <a:pt x="0" y="2"/>
                  </a:cubicBezTo>
                  <a:cubicBezTo>
                    <a:pt x="0" y="2"/>
                    <a:pt x="1" y="2"/>
                    <a:pt x="1" y="2"/>
                  </a:cubicBezTo>
                  <a:cubicBezTo>
                    <a:pt x="2"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76" name="Freeform 1259">
              <a:extLst>
                <a:ext uri="{FF2B5EF4-FFF2-40B4-BE49-F238E27FC236}">
                  <a16:creationId xmlns:a16="http://schemas.microsoft.com/office/drawing/2014/main" id="{AF4A7DA6-56B9-49AF-ADF8-F4F963AB3F31}"/>
                </a:ext>
              </a:extLst>
            </p:cNvPr>
            <p:cNvSpPr>
              <a:spLocks/>
            </p:cNvSpPr>
            <p:nvPr/>
          </p:nvSpPr>
          <p:spPr bwMode="gray">
            <a:xfrm>
              <a:off x="10966733" y="4303083"/>
              <a:ext cx="2706"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77" name="Freeform 1260">
              <a:extLst>
                <a:ext uri="{FF2B5EF4-FFF2-40B4-BE49-F238E27FC236}">
                  <a16:creationId xmlns:a16="http://schemas.microsoft.com/office/drawing/2014/main" id="{E23F323A-7797-4A9D-9D0E-A0FA569BFF36}"/>
                </a:ext>
              </a:extLst>
            </p:cNvPr>
            <p:cNvSpPr>
              <a:spLocks/>
            </p:cNvSpPr>
            <p:nvPr/>
          </p:nvSpPr>
          <p:spPr bwMode="gray">
            <a:xfrm>
              <a:off x="10954556" y="4328790"/>
              <a:ext cx="0" cy="2706"/>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78" name="Freeform 1261">
              <a:extLst>
                <a:ext uri="{FF2B5EF4-FFF2-40B4-BE49-F238E27FC236}">
                  <a16:creationId xmlns:a16="http://schemas.microsoft.com/office/drawing/2014/main" id="{452561DF-61D9-4855-972D-7B39177621B9}"/>
                </a:ext>
              </a:extLst>
            </p:cNvPr>
            <p:cNvSpPr>
              <a:spLocks/>
            </p:cNvSpPr>
            <p:nvPr/>
          </p:nvSpPr>
          <p:spPr bwMode="gray">
            <a:xfrm>
              <a:off x="10954556" y="4331496"/>
              <a:ext cx="2706" cy="5412"/>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0" y="2"/>
                  </a:cubicBezTo>
                  <a:cubicBezTo>
                    <a:pt x="0" y="2"/>
                    <a:pt x="1" y="1"/>
                    <a:pt x="1" y="1"/>
                  </a:cubicBezTo>
                  <a:cubicBezTo>
                    <a:pt x="1"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79" name="Freeform 1262">
              <a:extLst>
                <a:ext uri="{FF2B5EF4-FFF2-40B4-BE49-F238E27FC236}">
                  <a16:creationId xmlns:a16="http://schemas.microsoft.com/office/drawing/2014/main" id="{0E55D4C0-135F-4216-8F3B-E13BE9E03423}"/>
                </a:ext>
              </a:extLst>
            </p:cNvPr>
            <p:cNvSpPr>
              <a:spLocks/>
            </p:cNvSpPr>
            <p:nvPr/>
          </p:nvSpPr>
          <p:spPr bwMode="gray">
            <a:xfrm>
              <a:off x="10969439" y="4334202"/>
              <a:ext cx="5412" cy="5412"/>
            </a:xfrm>
            <a:custGeom>
              <a:avLst/>
              <a:gdLst>
                <a:gd name="T0" fmla="*/ 1 w 2"/>
                <a:gd name="T1" fmla="*/ 0 h 2"/>
                <a:gd name="T2" fmla="*/ 1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0"/>
                    <a:pt x="1" y="1"/>
                  </a:cubicBezTo>
                  <a:cubicBezTo>
                    <a:pt x="1" y="2"/>
                    <a:pt x="1" y="2"/>
                    <a:pt x="2"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80" name="Freeform 1263">
              <a:extLst>
                <a:ext uri="{FF2B5EF4-FFF2-40B4-BE49-F238E27FC236}">
                  <a16:creationId xmlns:a16="http://schemas.microsoft.com/office/drawing/2014/main" id="{D268E7CA-39F4-4334-A8FA-09F5076D42A7}"/>
                </a:ext>
              </a:extLst>
            </p:cNvPr>
            <p:cNvSpPr>
              <a:spLocks/>
            </p:cNvSpPr>
            <p:nvPr/>
          </p:nvSpPr>
          <p:spPr bwMode="gray">
            <a:xfrm>
              <a:off x="10977557" y="4336908"/>
              <a:ext cx="2706" cy="2706"/>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1" y="1"/>
                    <a:pt x="1"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81" name="Freeform 1264">
              <a:extLst>
                <a:ext uri="{FF2B5EF4-FFF2-40B4-BE49-F238E27FC236}">
                  <a16:creationId xmlns:a16="http://schemas.microsoft.com/office/drawing/2014/main" id="{E90EB10E-15B2-4BE5-AF93-F614E0E490B4}"/>
                </a:ext>
              </a:extLst>
            </p:cNvPr>
            <p:cNvSpPr>
              <a:spLocks/>
            </p:cNvSpPr>
            <p:nvPr/>
          </p:nvSpPr>
          <p:spPr bwMode="gray">
            <a:xfrm>
              <a:off x="10974851" y="4339614"/>
              <a:ext cx="2706" cy="2706"/>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1" y="1"/>
                  </a:cubicBezTo>
                  <a:cubicBezTo>
                    <a:pt x="1" y="1"/>
                    <a:pt x="1" y="1"/>
                    <a:pt x="1" y="1"/>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82" name="Freeform 1265">
              <a:extLst>
                <a:ext uri="{FF2B5EF4-FFF2-40B4-BE49-F238E27FC236}">
                  <a16:creationId xmlns:a16="http://schemas.microsoft.com/office/drawing/2014/main" id="{392A969F-4783-4D4B-8867-3F04101FD613}"/>
                </a:ext>
              </a:extLst>
            </p:cNvPr>
            <p:cNvSpPr>
              <a:spLocks/>
            </p:cNvSpPr>
            <p:nvPr/>
          </p:nvSpPr>
          <p:spPr bwMode="gray">
            <a:xfrm>
              <a:off x="10977557" y="4339614"/>
              <a:ext cx="5412" cy="5412"/>
            </a:xfrm>
            <a:custGeom>
              <a:avLst/>
              <a:gdLst>
                <a:gd name="T0" fmla="*/ 1 w 2"/>
                <a:gd name="T1" fmla="*/ 0 h 2"/>
                <a:gd name="T2" fmla="*/ 1 w 2"/>
                <a:gd name="T3" fmla="*/ 1 h 2"/>
                <a:gd name="T4" fmla="*/ 0 w 2"/>
                <a:gd name="T5" fmla="*/ 2 h 2"/>
                <a:gd name="T6" fmla="*/ 1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1"/>
                    <a:pt x="1" y="1"/>
                    <a:pt x="1" y="1"/>
                  </a:cubicBezTo>
                  <a:cubicBezTo>
                    <a:pt x="1" y="1"/>
                    <a:pt x="0" y="1"/>
                    <a:pt x="0" y="2"/>
                  </a:cubicBezTo>
                  <a:cubicBezTo>
                    <a:pt x="0" y="2"/>
                    <a:pt x="1" y="2"/>
                    <a:pt x="1" y="2"/>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83" name="Freeform 1266">
              <a:extLst>
                <a:ext uri="{FF2B5EF4-FFF2-40B4-BE49-F238E27FC236}">
                  <a16:creationId xmlns:a16="http://schemas.microsoft.com/office/drawing/2014/main" id="{2E1EE694-634F-4173-830E-6C21358E92E4}"/>
                </a:ext>
              </a:extLst>
            </p:cNvPr>
            <p:cNvSpPr>
              <a:spLocks/>
            </p:cNvSpPr>
            <p:nvPr/>
          </p:nvSpPr>
          <p:spPr bwMode="gray">
            <a:xfrm>
              <a:off x="11005969" y="4334202"/>
              <a:ext cx="5412" cy="5412"/>
            </a:xfrm>
            <a:custGeom>
              <a:avLst/>
              <a:gdLst>
                <a:gd name="T0" fmla="*/ 1 w 2"/>
                <a:gd name="T1" fmla="*/ 1 h 2"/>
                <a:gd name="T2" fmla="*/ 0 w 2"/>
                <a:gd name="T3" fmla="*/ 2 h 2"/>
                <a:gd name="T4" fmla="*/ 1 w 2"/>
                <a:gd name="T5" fmla="*/ 2 h 2"/>
                <a:gd name="T6" fmla="*/ 1 w 2"/>
                <a:gd name="T7" fmla="*/ 1 h 2"/>
              </a:gdLst>
              <a:ahLst/>
              <a:cxnLst>
                <a:cxn ang="0">
                  <a:pos x="T0" y="T1"/>
                </a:cxn>
                <a:cxn ang="0">
                  <a:pos x="T2" y="T3"/>
                </a:cxn>
                <a:cxn ang="0">
                  <a:pos x="T4" y="T5"/>
                </a:cxn>
                <a:cxn ang="0">
                  <a:pos x="T6" y="T7"/>
                </a:cxn>
              </a:cxnLst>
              <a:rect l="0" t="0" r="r" b="b"/>
              <a:pathLst>
                <a:path w="2" h="2">
                  <a:moveTo>
                    <a:pt x="1" y="1"/>
                  </a:moveTo>
                  <a:cubicBezTo>
                    <a:pt x="0" y="1"/>
                    <a:pt x="0" y="1"/>
                    <a:pt x="0" y="2"/>
                  </a:cubicBezTo>
                  <a:cubicBezTo>
                    <a:pt x="0" y="2"/>
                    <a:pt x="1" y="2"/>
                    <a:pt x="1" y="2"/>
                  </a:cubicBezTo>
                  <a:cubicBezTo>
                    <a:pt x="2"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84" name="Freeform 1267">
              <a:extLst>
                <a:ext uri="{FF2B5EF4-FFF2-40B4-BE49-F238E27FC236}">
                  <a16:creationId xmlns:a16="http://schemas.microsoft.com/office/drawing/2014/main" id="{E4C9E4AE-44CB-4A99-9D21-6B0681C7B6B2}"/>
                </a:ext>
              </a:extLst>
            </p:cNvPr>
            <p:cNvSpPr>
              <a:spLocks/>
            </p:cNvSpPr>
            <p:nvPr/>
          </p:nvSpPr>
          <p:spPr bwMode="gray">
            <a:xfrm>
              <a:off x="11011381" y="4339614"/>
              <a:ext cx="2706" cy="5412"/>
            </a:xfrm>
            <a:custGeom>
              <a:avLst/>
              <a:gdLst>
                <a:gd name="T0" fmla="*/ 0 w 1"/>
                <a:gd name="T1" fmla="*/ 0 h 2"/>
                <a:gd name="T2" fmla="*/ 0 w 1"/>
                <a:gd name="T3" fmla="*/ 1 h 2"/>
                <a:gd name="T4" fmla="*/ 1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1"/>
                    <a:pt x="0" y="1"/>
                  </a:cubicBezTo>
                  <a:cubicBezTo>
                    <a:pt x="0" y="2"/>
                    <a:pt x="0" y="2"/>
                    <a:pt x="1" y="2"/>
                  </a:cubicBezTo>
                  <a:cubicBezTo>
                    <a:pt x="1" y="2"/>
                    <a:pt x="1" y="2"/>
                    <a:pt x="1"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85" name="Freeform 1268">
              <a:extLst>
                <a:ext uri="{FF2B5EF4-FFF2-40B4-BE49-F238E27FC236}">
                  <a16:creationId xmlns:a16="http://schemas.microsoft.com/office/drawing/2014/main" id="{4DF84373-8EC8-4A48-B915-3957BCA12F0B}"/>
                </a:ext>
              </a:extLst>
            </p:cNvPr>
            <p:cNvSpPr>
              <a:spLocks/>
            </p:cNvSpPr>
            <p:nvPr/>
          </p:nvSpPr>
          <p:spPr bwMode="gray">
            <a:xfrm>
              <a:off x="10980263" y="4404557"/>
              <a:ext cx="5412" cy="5412"/>
            </a:xfrm>
            <a:custGeom>
              <a:avLst/>
              <a:gdLst>
                <a:gd name="T0" fmla="*/ 1 w 2"/>
                <a:gd name="T1" fmla="*/ 0 h 2"/>
                <a:gd name="T2" fmla="*/ 0 w 2"/>
                <a:gd name="T3" fmla="*/ 1 h 2"/>
                <a:gd name="T4" fmla="*/ 1 w 2"/>
                <a:gd name="T5" fmla="*/ 2 h 2"/>
                <a:gd name="T6" fmla="*/ 2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1"/>
                    <a:pt x="0" y="1"/>
                    <a:pt x="0" y="1"/>
                  </a:cubicBezTo>
                  <a:cubicBezTo>
                    <a:pt x="0" y="2"/>
                    <a:pt x="1" y="2"/>
                    <a:pt x="1" y="2"/>
                  </a:cubicBezTo>
                  <a:cubicBezTo>
                    <a:pt x="2" y="2"/>
                    <a:pt x="2" y="2"/>
                    <a:pt x="2" y="1"/>
                  </a:cubicBezTo>
                  <a:cubicBezTo>
                    <a:pt x="2"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86" name="Freeform 1269">
              <a:extLst>
                <a:ext uri="{FF2B5EF4-FFF2-40B4-BE49-F238E27FC236}">
                  <a16:creationId xmlns:a16="http://schemas.microsoft.com/office/drawing/2014/main" id="{090D27EE-0AD6-44D8-9493-CC5C1026D234}"/>
                </a:ext>
              </a:extLst>
            </p:cNvPr>
            <p:cNvSpPr>
              <a:spLocks/>
            </p:cNvSpPr>
            <p:nvPr/>
          </p:nvSpPr>
          <p:spPr bwMode="gray">
            <a:xfrm>
              <a:off x="10988380" y="4399145"/>
              <a:ext cx="2706" cy="8118"/>
            </a:xfrm>
            <a:custGeom>
              <a:avLst/>
              <a:gdLst>
                <a:gd name="T0" fmla="*/ 1 w 1"/>
                <a:gd name="T1" fmla="*/ 0 h 3"/>
                <a:gd name="T2" fmla="*/ 1 w 1"/>
                <a:gd name="T3" fmla="*/ 1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cubicBezTo>
                    <a:pt x="0" y="1"/>
                    <a:pt x="0" y="1"/>
                    <a:pt x="1" y="1"/>
                  </a:cubicBezTo>
                  <a:cubicBezTo>
                    <a:pt x="1" y="2"/>
                    <a:pt x="1" y="3"/>
                    <a:pt x="1" y="2"/>
                  </a:cubicBezTo>
                  <a:cubicBezTo>
                    <a:pt x="1" y="2"/>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87" name="Freeform 1270">
              <a:extLst>
                <a:ext uri="{FF2B5EF4-FFF2-40B4-BE49-F238E27FC236}">
                  <a16:creationId xmlns:a16="http://schemas.microsoft.com/office/drawing/2014/main" id="{6B066A2A-33DD-4579-BBCF-3F618A984ED8}"/>
                </a:ext>
              </a:extLst>
            </p:cNvPr>
            <p:cNvSpPr>
              <a:spLocks/>
            </p:cNvSpPr>
            <p:nvPr/>
          </p:nvSpPr>
          <p:spPr bwMode="gray">
            <a:xfrm>
              <a:off x="10991086" y="4393733"/>
              <a:ext cx="0" cy="2706"/>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88" name="Freeform 1271">
              <a:extLst>
                <a:ext uri="{FF2B5EF4-FFF2-40B4-BE49-F238E27FC236}">
                  <a16:creationId xmlns:a16="http://schemas.microsoft.com/office/drawing/2014/main" id="{920359C4-0C8A-4C8E-BE3F-8347C09DE9D2}"/>
                </a:ext>
              </a:extLst>
            </p:cNvPr>
            <p:cNvSpPr>
              <a:spLocks/>
            </p:cNvSpPr>
            <p:nvPr/>
          </p:nvSpPr>
          <p:spPr bwMode="gray">
            <a:xfrm>
              <a:off x="10985674" y="4382909"/>
              <a:ext cx="5412" cy="8118"/>
            </a:xfrm>
            <a:custGeom>
              <a:avLst/>
              <a:gdLst>
                <a:gd name="T0" fmla="*/ 0 w 2"/>
                <a:gd name="T1" fmla="*/ 1 h 3"/>
                <a:gd name="T2" fmla="*/ 0 w 2"/>
                <a:gd name="T3" fmla="*/ 1 h 3"/>
                <a:gd name="T4" fmla="*/ 1 w 2"/>
                <a:gd name="T5" fmla="*/ 2 h 3"/>
                <a:gd name="T6" fmla="*/ 1 w 2"/>
                <a:gd name="T7" fmla="*/ 2 h 3"/>
                <a:gd name="T8" fmla="*/ 0 w 2"/>
                <a:gd name="T9" fmla="*/ 1 h 3"/>
              </a:gdLst>
              <a:ahLst/>
              <a:cxnLst>
                <a:cxn ang="0">
                  <a:pos x="T0" y="T1"/>
                </a:cxn>
                <a:cxn ang="0">
                  <a:pos x="T2" y="T3"/>
                </a:cxn>
                <a:cxn ang="0">
                  <a:pos x="T4" y="T5"/>
                </a:cxn>
                <a:cxn ang="0">
                  <a:pos x="T6" y="T7"/>
                </a:cxn>
                <a:cxn ang="0">
                  <a:pos x="T8" y="T9"/>
                </a:cxn>
              </a:cxnLst>
              <a:rect l="0" t="0" r="r" b="b"/>
              <a:pathLst>
                <a:path w="2" h="3">
                  <a:moveTo>
                    <a:pt x="0" y="1"/>
                  </a:moveTo>
                  <a:cubicBezTo>
                    <a:pt x="0" y="0"/>
                    <a:pt x="0" y="0"/>
                    <a:pt x="0" y="1"/>
                  </a:cubicBezTo>
                  <a:cubicBezTo>
                    <a:pt x="0" y="1"/>
                    <a:pt x="0" y="2"/>
                    <a:pt x="1" y="2"/>
                  </a:cubicBezTo>
                  <a:cubicBezTo>
                    <a:pt x="1" y="2"/>
                    <a:pt x="1" y="3"/>
                    <a:pt x="1" y="2"/>
                  </a:cubicBezTo>
                  <a:cubicBezTo>
                    <a:pt x="2" y="2"/>
                    <a:pt x="1"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89" name="Freeform 1272">
              <a:extLst>
                <a:ext uri="{FF2B5EF4-FFF2-40B4-BE49-F238E27FC236}">
                  <a16:creationId xmlns:a16="http://schemas.microsoft.com/office/drawing/2014/main" id="{1E52301E-A03F-463C-9848-CD5B07DBBC57}"/>
                </a:ext>
              </a:extLst>
            </p:cNvPr>
            <p:cNvSpPr>
              <a:spLocks/>
            </p:cNvSpPr>
            <p:nvPr/>
          </p:nvSpPr>
          <p:spPr bwMode="gray">
            <a:xfrm>
              <a:off x="10969439" y="4401851"/>
              <a:ext cx="0" cy="2706"/>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90" name="Freeform 1273">
              <a:extLst>
                <a:ext uri="{FF2B5EF4-FFF2-40B4-BE49-F238E27FC236}">
                  <a16:creationId xmlns:a16="http://schemas.microsoft.com/office/drawing/2014/main" id="{E530C955-590F-46BE-ABD7-E6E923721C2D}"/>
                </a:ext>
              </a:extLst>
            </p:cNvPr>
            <p:cNvSpPr>
              <a:spLocks/>
            </p:cNvSpPr>
            <p:nvPr/>
          </p:nvSpPr>
          <p:spPr bwMode="gray">
            <a:xfrm>
              <a:off x="10965379" y="4385615"/>
              <a:ext cx="0" cy="5412"/>
            </a:xfrm>
            <a:custGeom>
              <a:avLst/>
              <a:gdLst>
                <a:gd name="T0" fmla="*/ 1 h 2"/>
                <a:gd name="T1" fmla="*/ 2 h 2"/>
                <a:gd name="T2" fmla="*/ 1 h 2"/>
                <a:gd name="T3" fmla="*/ 1 h 2"/>
              </a:gdLst>
              <a:ahLst/>
              <a:cxnLst>
                <a:cxn ang="0">
                  <a:pos x="0" y="T0"/>
                </a:cxn>
                <a:cxn ang="0">
                  <a:pos x="0" y="T1"/>
                </a:cxn>
                <a:cxn ang="0">
                  <a:pos x="0" y="T2"/>
                </a:cxn>
                <a:cxn ang="0">
                  <a:pos x="0" y="T3"/>
                </a:cxn>
              </a:cxnLst>
              <a:rect l="0" t="0" r="r" b="b"/>
              <a:pathLst>
                <a:path h="2">
                  <a:moveTo>
                    <a:pt x="0" y="1"/>
                  </a:moveTo>
                  <a:cubicBezTo>
                    <a:pt x="0" y="1"/>
                    <a:pt x="0" y="2"/>
                    <a:pt x="0" y="2"/>
                  </a:cubicBezTo>
                  <a:cubicBezTo>
                    <a:pt x="0" y="2"/>
                    <a:pt x="0" y="1"/>
                    <a:pt x="0" y="1"/>
                  </a:cubicBezTo>
                  <a:cubicBezTo>
                    <a:pt x="0"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91" name="Freeform 1274">
              <a:extLst>
                <a:ext uri="{FF2B5EF4-FFF2-40B4-BE49-F238E27FC236}">
                  <a16:creationId xmlns:a16="http://schemas.microsoft.com/office/drawing/2014/main" id="{E2058FE2-AD5E-4262-8C82-60948CAF4422}"/>
                </a:ext>
              </a:extLst>
            </p:cNvPr>
            <p:cNvSpPr>
              <a:spLocks/>
            </p:cNvSpPr>
            <p:nvPr/>
          </p:nvSpPr>
          <p:spPr bwMode="gray">
            <a:xfrm>
              <a:off x="10997851" y="4411322"/>
              <a:ext cx="2706" cy="5412"/>
            </a:xfrm>
            <a:custGeom>
              <a:avLst/>
              <a:gdLst>
                <a:gd name="T0" fmla="*/ 1 w 1"/>
                <a:gd name="T1" fmla="*/ 1 h 2"/>
                <a:gd name="T2" fmla="*/ 0 w 1"/>
                <a:gd name="T3" fmla="*/ 1 h 2"/>
                <a:gd name="T4" fmla="*/ 1 w 1"/>
                <a:gd name="T5" fmla="*/ 2 h 2"/>
                <a:gd name="T6" fmla="*/ 1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1"/>
                    <a:pt x="0" y="0"/>
                    <a:pt x="0" y="1"/>
                  </a:cubicBezTo>
                  <a:cubicBezTo>
                    <a:pt x="0" y="1"/>
                    <a:pt x="0" y="1"/>
                    <a:pt x="1" y="2"/>
                  </a:cubicBezTo>
                  <a:cubicBezTo>
                    <a:pt x="1" y="2"/>
                    <a:pt x="1" y="2"/>
                    <a:pt x="1" y="2"/>
                  </a:cubicBezTo>
                  <a:lnTo>
                    <a:pt x="1"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92" name="Freeform 1275">
              <a:extLst>
                <a:ext uri="{FF2B5EF4-FFF2-40B4-BE49-F238E27FC236}">
                  <a16:creationId xmlns:a16="http://schemas.microsoft.com/office/drawing/2014/main" id="{9142D61B-4354-411D-82BE-D3E218463081}"/>
                </a:ext>
              </a:extLst>
            </p:cNvPr>
            <p:cNvSpPr>
              <a:spLocks/>
            </p:cNvSpPr>
            <p:nvPr/>
          </p:nvSpPr>
          <p:spPr bwMode="gray">
            <a:xfrm>
              <a:off x="11003263" y="4416734"/>
              <a:ext cx="2706" cy="2706"/>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0" y="1"/>
                    <a:pt x="1" y="1"/>
                    <a:pt x="1" y="1"/>
                  </a:cubicBezTo>
                  <a:cubicBezTo>
                    <a:pt x="1"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93" name="Freeform 1276">
              <a:extLst>
                <a:ext uri="{FF2B5EF4-FFF2-40B4-BE49-F238E27FC236}">
                  <a16:creationId xmlns:a16="http://schemas.microsoft.com/office/drawing/2014/main" id="{AC85EB19-A273-4CCA-B3D1-BBC36D829445}"/>
                </a:ext>
              </a:extLst>
            </p:cNvPr>
            <p:cNvSpPr>
              <a:spLocks/>
            </p:cNvSpPr>
            <p:nvPr/>
          </p:nvSpPr>
          <p:spPr bwMode="gray">
            <a:xfrm>
              <a:off x="11022205" y="4414028"/>
              <a:ext cx="2706" cy="5412"/>
            </a:xfrm>
            <a:custGeom>
              <a:avLst/>
              <a:gdLst>
                <a:gd name="T0" fmla="*/ 0 w 1"/>
                <a:gd name="T1" fmla="*/ 1 h 2"/>
                <a:gd name="T2" fmla="*/ 0 w 1"/>
                <a:gd name="T3" fmla="*/ 1 h 2"/>
                <a:gd name="T4" fmla="*/ 0 w 1"/>
                <a:gd name="T5" fmla="*/ 2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0"/>
                    <a:pt x="0" y="0"/>
                    <a:pt x="0" y="1"/>
                  </a:cubicBezTo>
                  <a:cubicBezTo>
                    <a:pt x="0" y="2"/>
                    <a:pt x="0" y="2"/>
                    <a:pt x="0" y="2"/>
                  </a:cubicBezTo>
                  <a:cubicBezTo>
                    <a:pt x="1" y="2"/>
                    <a:pt x="1" y="2"/>
                    <a:pt x="1" y="1"/>
                  </a:cubicBezTo>
                  <a:cubicBezTo>
                    <a:pt x="1" y="1"/>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94" name="Freeform 1277">
              <a:extLst>
                <a:ext uri="{FF2B5EF4-FFF2-40B4-BE49-F238E27FC236}">
                  <a16:creationId xmlns:a16="http://schemas.microsoft.com/office/drawing/2014/main" id="{1A4AA346-7477-498B-BF71-0AFDF46BA5D3}"/>
                </a:ext>
              </a:extLst>
            </p:cNvPr>
            <p:cNvSpPr>
              <a:spLocks/>
            </p:cNvSpPr>
            <p:nvPr/>
          </p:nvSpPr>
          <p:spPr bwMode="gray">
            <a:xfrm>
              <a:off x="11027616" y="4414028"/>
              <a:ext cx="4059" cy="270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1" y="1"/>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95" name="Freeform 1278">
              <a:extLst>
                <a:ext uri="{FF2B5EF4-FFF2-40B4-BE49-F238E27FC236}">
                  <a16:creationId xmlns:a16="http://schemas.microsoft.com/office/drawing/2014/main" id="{AEA8099D-9222-405A-85AE-D8FFB9FB7BD4}"/>
                </a:ext>
              </a:extLst>
            </p:cNvPr>
            <p:cNvSpPr>
              <a:spLocks/>
            </p:cNvSpPr>
            <p:nvPr/>
          </p:nvSpPr>
          <p:spPr bwMode="gray">
            <a:xfrm>
              <a:off x="11042500" y="4419440"/>
              <a:ext cx="2706" cy="5412"/>
            </a:xfrm>
            <a:custGeom>
              <a:avLst/>
              <a:gdLst>
                <a:gd name="T0" fmla="*/ 0 w 1"/>
                <a:gd name="T1" fmla="*/ 0 h 2"/>
                <a:gd name="T2" fmla="*/ 1 w 1"/>
                <a:gd name="T3" fmla="*/ 1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1" y="1"/>
                  </a:cubicBezTo>
                  <a:cubicBezTo>
                    <a:pt x="1" y="2"/>
                    <a:pt x="1" y="2"/>
                    <a:pt x="1"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96" name="Freeform 1279">
              <a:extLst>
                <a:ext uri="{FF2B5EF4-FFF2-40B4-BE49-F238E27FC236}">
                  <a16:creationId xmlns:a16="http://schemas.microsoft.com/office/drawing/2014/main" id="{FDADFF22-C16D-48BF-90DD-77BB14E27FD5}"/>
                </a:ext>
              </a:extLst>
            </p:cNvPr>
            <p:cNvSpPr>
              <a:spLocks/>
            </p:cNvSpPr>
            <p:nvPr/>
          </p:nvSpPr>
          <p:spPr bwMode="gray">
            <a:xfrm>
              <a:off x="11060088" y="4427557"/>
              <a:ext cx="2706"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97" name="Freeform 1280">
              <a:extLst>
                <a:ext uri="{FF2B5EF4-FFF2-40B4-BE49-F238E27FC236}">
                  <a16:creationId xmlns:a16="http://schemas.microsoft.com/office/drawing/2014/main" id="{B8A8752E-8835-45AE-9D11-F649AFFB2AFB}"/>
                </a:ext>
              </a:extLst>
            </p:cNvPr>
            <p:cNvSpPr>
              <a:spLocks/>
            </p:cNvSpPr>
            <p:nvPr/>
          </p:nvSpPr>
          <p:spPr bwMode="gray">
            <a:xfrm>
              <a:off x="10996498" y="4432969"/>
              <a:ext cx="1353" cy="8118"/>
            </a:xfrm>
            <a:custGeom>
              <a:avLst/>
              <a:gdLst>
                <a:gd name="T0" fmla="*/ 1 w 1"/>
                <a:gd name="T1" fmla="*/ 0 h 3"/>
                <a:gd name="T2" fmla="*/ 0 w 1"/>
                <a:gd name="T3" fmla="*/ 1 h 3"/>
                <a:gd name="T4" fmla="*/ 1 w 1"/>
                <a:gd name="T5" fmla="*/ 3 h 3"/>
                <a:gd name="T6" fmla="*/ 1 w 1"/>
                <a:gd name="T7" fmla="*/ 1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0" y="0"/>
                    <a:pt x="0" y="0"/>
                    <a:pt x="0" y="1"/>
                  </a:cubicBezTo>
                  <a:cubicBezTo>
                    <a:pt x="0" y="2"/>
                    <a:pt x="0" y="3"/>
                    <a:pt x="1" y="3"/>
                  </a:cubicBezTo>
                  <a:cubicBezTo>
                    <a:pt x="1" y="3"/>
                    <a:pt x="1" y="2"/>
                    <a:pt x="1" y="1"/>
                  </a:cubicBezTo>
                  <a:cubicBezTo>
                    <a:pt x="1"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98" name="Freeform 1281">
              <a:extLst>
                <a:ext uri="{FF2B5EF4-FFF2-40B4-BE49-F238E27FC236}">
                  <a16:creationId xmlns:a16="http://schemas.microsoft.com/office/drawing/2014/main" id="{2B609379-DADE-4200-85ED-EC9730DF2F35}"/>
                </a:ext>
              </a:extLst>
            </p:cNvPr>
            <p:cNvSpPr>
              <a:spLocks/>
            </p:cNvSpPr>
            <p:nvPr/>
          </p:nvSpPr>
          <p:spPr bwMode="gray">
            <a:xfrm>
              <a:off x="11000557" y="4435675"/>
              <a:ext cx="2706" cy="5412"/>
            </a:xfrm>
            <a:custGeom>
              <a:avLst/>
              <a:gdLst>
                <a:gd name="T0" fmla="*/ 0 w 1"/>
                <a:gd name="T1" fmla="*/ 0 h 2"/>
                <a:gd name="T2" fmla="*/ 0 w 1"/>
                <a:gd name="T3" fmla="*/ 1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1" y="2"/>
                    <a:pt x="1" y="2"/>
                    <a:pt x="1" y="1"/>
                  </a:cubicBezTo>
                  <a:cubicBezTo>
                    <a:pt x="1"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399" name="Freeform 1282">
              <a:extLst>
                <a:ext uri="{FF2B5EF4-FFF2-40B4-BE49-F238E27FC236}">
                  <a16:creationId xmlns:a16="http://schemas.microsoft.com/office/drawing/2014/main" id="{F15CA6D7-2AAA-4DCA-8CF1-9DA4B3ED8B9D}"/>
                </a:ext>
              </a:extLst>
            </p:cNvPr>
            <p:cNvSpPr>
              <a:spLocks/>
            </p:cNvSpPr>
            <p:nvPr/>
          </p:nvSpPr>
          <p:spPr bwMode="gray">
            <a:xfrm>
              <a:off x="11008675" y="4445147"/>
              <a:ext cx="5412" cy="10824"/>
            </a:xfrm>
            <a:custGeom>
              <a:avLst/>
              <a:gdLst>
                <a:gd name="T0" fmla="*/ 1 w 2"/>
                <a:gd name="T1" fmla="*/ 0 h 4"/>
                <a:gd name="T2" fmla="*/ 0 w 2"/>
                <a:gd name="T3" fmla="*/ 1 h 4"/>
                <a:gd name="T4" fmla="*/ 0 w 2"/>
                <a:gd name="T5" fmla="*/ 2 h 4"/>
                <a:gd name="T6" fmla="*/ 1 w 2"/>
                <a:gd name="T7" fmla="*/ 4 h 4"/>
                <a:gd name="T8" fmla="*/ 1 w 2"/>
                <a:gd name="T9" fmla="*/ 3 h 4"/>
                <a:gd name="T10" fmla="*/ 2 w 2"/>
                <a:gd name="T11" fmla="*/ 2 h 4"/>
                <a:gd name="T12" fmla="*/ 1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0"/>
                  </a:moveTo>
                  <a:cubicBezTo>
                    <a:pt x="1" y="1"/>
                    <a:pt x="0" y="1"/>
                    <a:pt x="0" y="1"/>
                  </a:cubicBezTo>
                  <a:cubicBezTo>
                    <a:pt x="0" y="2"/>
                    <a:pt x="0" y="2"/>
                    <a:pt x="0" y="2"/>
                  </a:cubicBezTo>
                  <a:cubicBezTo>
                    <a:pt x="1" y="3"/>
                    <a:pt x="1" y="4"/>
                    <a:pt x="1" y="4"/>
                  </a:cubicBezTo>
                  <a:cubicBezTo>
                    <a:pt x="1" y="4"/>
                    <a:pt x="1" y="3"/>
                    <a:pt x="1" y="3"/>
                  </a:cubicBezTo>
                  <a:cubicBezTo>
                    <a:pt x="1" y="2"/>
                    <a:pt x="2" y="2"/>
                    <a:pt x="2" y="2"/>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00" name="Freeform 1283">
              <a:extLst>
                <a:ext uri="{FF2B5EF4-FFF2-40B4-BE49-F238E27FC236}">
                  <a16:creationId xmlns:a16="http://schemas.microsoft.com/office/drawing/2014/main" id="{148F5B8F-C125-4EC9-909F-A5BAAE1CD153}"/>
                </a:ext>
              </a:extLst>
            </p:cNvPr>
            <p:cNvSpPr>
              <a:spLocks/>
            </p:cNvSpPr>
            <p:nvPr/>
          </p:nvSpPr>
          <p:spPr bwMode="gray">
            <a:xfrm>
              <a:off x="11014087" y="4453264"/>
              <a:ext cx="5412" cy="5412"/>
            </a:xfrm>
            <a:custGeom>
              <a:avLst/>
              <a:gdLst>
                <a:gd name="T0" fmla="*/ 1 w 2"/>
                <a:gd name="T1" fmla="*/ 1 h 2"/>
                <a:gd name="T2" fmla="*/ 0 w 2"/>
                <a:gd name="T3" fmla="*/ 1 h 2"/>
                <a:gd name="T4" fmla="*/ 1 w 2"/>
                <a:gd name="T5" fmla="*/ 2 h 2"/>
                <a:gd name="T6" fmla="*/ 1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0" y="1"/>
                    <a:pt x="0" y="0"/>
                    <a:pt x="0" y="1"/>
                  </a:cubicBezTo>
                  <a:cubicBezTo>
                    <a:pt x="0" y="2"/>
                    <a:pt x="1" y="2"/>
                    <a:pt x="1" y="2"/>
                  </a:cubicBezTo>
                  <a:cubicBezTo>
                    <a:pt x="1" y="2"/>
                    <a:pt x="1" y="2"/>
                    <a:pt x="1" y="1"/>
                  </a:cubicBezTo>
                  <a:cubicBezTo>
                    <a:pt x="2"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01" name="Freeform 1284">
              <a:extLst>
                <a:ext uri="{FF2B5EF4-FFF2-40B4-BE49-F238E27FC236}">
                  <a16:creationId xmlns:a16="http://schemas.microsoft.com/office/drawing/2014/main" id="{5E2E81A8-90FD-4CFB-ADEE-1B7F48248549}"/>
                </a:ext>
              </a:extLst>
            </p:cNvPr>
            <p:cNvSpPr>
              <a:spLocks/>
            </p:cNvSpPr>
            <p:nvPr/>
          </p:nvSpPr>
          <p:spPr bwMode="gray">
            <a:xfrm>
              <a:off x="11027616" y="4455970"/>
              <a:ext cx="1353" cy="2706"/>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0" y="1"/>
                  </a:cubicBezTo>
                  <a:cubicBezTo>
                    <a:pt x="1" y="1"/>
                    <a:pt x="1" y="1"/>
                    <a:pt x="1" y="1"/>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02" name="Freeform 1285">
              <a:extLst>
                <a:ext uri="{FF2B5EF4-FFF2-40B4-BE49-F238E27FC236}">
                  <a16:creationId xmlns:a16="http://schemas.microsoft.com/office/drawing/2014/main" id="{2924BFB8-71B2-4070-856C-2C07A85CA439}"/>
                </a:ext>
              </a:extLst>
            </p:cNvPr>
            <p:cNvSpPr>
              <a:spLocks/>
            </p:cNvSpPr>
            <p:nvPr/>
          </p:nvSpPr>
          <p:spPr bwMode="gray">
            <a:xfrm>
              <a:off x="11024910" y="4445147"/>
              <a:ext cx="2706" cy="2706"/>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03" name="Freeform 1286">
              <a:extLst>
                <a:ext uri="{FF2B5EF4-FFF2-40B4-BE49-F238E27FC236}">
                  <a16:creationId xmlns:a16="http://schemas.microsoft.com/office/drawing/2014/main" id="{9058E49D-8DD3-4374-9582-541B809B3029}"/>
                </a:ext>
              </a:extLst>
            </p:cNvPr>
            <p:cNvSpPr>
              <a:spLocks/>
            </p:cNvSpPr>
            <p:nvPr/>
          </p:nvSpPr>
          <p:spPr bwMode="gray">
            <a:xfrm>
              <a:off x="11019499" y="4455970"/>
              <a:ext cx="2706" cy="2706"/>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04" name="Freeform 1287">
              <a:extLst>
                <a:ext uri="{FF2B5EF4-FFF2-40B4-BE49-F238E27FC236}">
                  <a16:creationId xmlns:a16="http://schemas.microsoft.com/office/drawing/2014/main" id="{2FEC6604-6336-4644-BDD3-7A5061756F72}"/>
                </a:ext>
              </a:extLst>
            </p:cNvPr>
            <p:cNvSpPr>
              <a:spLocks/>
            </p:cNvSpPr>
            <p:nvPr/>
          </p:nvSpPr>
          <p:spPr bwMode="gray">
            <a:xfrm>
              <a:off x="11045206" y="4461382"/>
              <a:ext cx="5412" cy="8118"/>
            </a:xfrm>
            <a:custGeom>
              <a:avLst/>
              <a:gdLst>
                <a:gd name="T0" fmla="*/ 1 w 2"/>
                <a:gd name="T1" fmla="*/ 1 h 3"/>
                <a:gd name="T2" fmla="*/ 0 w 2"/>
                <a:gd name="T3" fmla="*/ 1 h 3"/>
                <a:gd name="T4" fmla="*/ 1 w 2"/>
                <a:gd name="T5" fmla="*/ 2 h 3"/>
                <a:gd name="T6" fmla="*/ 1 w 2"/>
                <a:gd name="T7" fmla="*/ 1 h 3"/>
                <a:gd name="T8" fmla="*/ 2 w 2"/>
                <a:gd name="T9" fmla="*/ 1 h 3"/>
                <a:gd name="T10" fmla="*/ 1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1" y="1"/>
                  </a:moveTo>
                  <a:cubicBezTo>
                    <a:pt x="1" y="1"/>
                    <a:pt x="1" y="1"/>
                    <a:pt x="0" y="1"/>
                  </a:cubicBezTo>
                  <a:cubicBezTo>
                    <a:pt x="0" y="2"/>
                    <a:pt x="1" y="3"/>
                    <a:pt x="1" y="2"/>
                  </a:cubicBezTo>
                  <a:cubicBezTo>
                    <a:pt x="1" y="2"/>
                    <a:pt x="1" y="1"/>
                    <a:pt x="1" y="1"/>
                  </a:cubicBezTo>
                  <a:cubicBezTo>
                    <a:pt x="2" y="1"/>
                    <a:pt x="2" y="1"/>
                    <a:pt x="2" y="1"/>
                  </a:cubicBezTo>
                  <a:cubicBezTo>
                    <a:pt x="2" y="0"/>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05" name="Freeform 1288">
              <a:extLst>
                <a:ext uri="{FF2B5EF4-FFF2-40B4-BE49-F238E27FC236}">
                  <a16:creationId xmlns:a16="http://schemas.microsoft.com/office/drawing/2014/main" id="{78FF64E1-D9B9-4107-BF19-9EE29D416826}"/>
                </a:ext>
              </a:extLst>
            </p:cNvPr>
            <p:cNvSpPr>
              <a:spLocks/>
            </p:cNvSpPr>
            <p:nvPr/>
          </p:nvSpPr>
          <p:spPr bwMode="gray">
            <a:xfrm>
              <a:off x="11068206" y="4464088"/>
              <a:ext cx="5412" cy="5412"/>
            </a:xfrm>
            <a:custGeom>
              <a:avLst/>
              <a:gdLst>
                <a:gd name="T0" fmla="*/ 0 w 2"/>
                <a:gd name="T1" fmla="*/ 0 h 2"/>
                <a:gd name="T2" fmla="*/ 0 w 2"/>
                <a:gd name="T3" fmla="*/ 1 h 2"/>
                <a:gd name="T4" fmla="*/ 1 w 2"/>
                <a:gd name="T5" fmla="*/ 2 h 2"/>
                <a:gd name="T6" fmla="*/ 1 w 2"/>
                <a:gd name="T7" fmla="*/ 2 h 2"/>
                <a:gd name="T8" fmla="*/ 2 w 2"/>
                <a:gd name="T9" fmla="*/ 1 h 2"/>
                <a:gd name="T10" fmla="*/ 1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0" y="0"/>
                    <a:pt x="0" y="1"/>
                    <a:pt x="0" y="1"/>
                  </a:cubicBezTo>
                  <a:cubicBezTo>
                    <a:pt x="0" y="2"/>
                    <a:pt x="1" y="2"/>
                    <a:pt x="1" y="2"/>
                  </a:cubicBezTo>
                  <a:cubicBezTo>
                    <a:pt x="1" y="2"/>
                    <a:pt x="1" y="2"/>
                    <a:pt x="1" y="2"/>
                  </a:cubicBezTo>
                  <a:cubicBezTo>
                    <a:pt x="2" y="2"/>
                    <a:pt x="2" y="1"/>
                    <a:pt x="2" y="1"/>
                  </a:cubicBezTo>
                  <a:cubicBezTo>
                    <a:pt x="1" y="1"/>
                    <a:pt x="1" y="1"/>
                    <a:pt x="1" y="0"/>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06" name="Freeform 1289">
              <a:extLst>
                <a:ext uri="{FF2B5EF4-FFF2-40B4-BE49-F238E27FC236}">
                  <a16:creationId xmlns:a16="http://schemas.microsoft.com/office/drawing/2014/main" id="{96991C35-81D6-435B-A69D-21F6939D29C1}"/>
                </a:ext>
              </a:extLst>
            </p:cNvPr>
            <p:cNvSpPr>
              <a:spLocks/>
            </p:cNvSpPr>
            <p:nvPr/>
          </p:nvSpPr>
          <p:spPr bwMode="gray">
            <a:xfrm>
              <a:off x="11079030" y="4458676"/>
              <a:ext cx="0" cy="5412"/>
            </a:xfrm>
            <a:custGeom>
              <a:avLst/>
              <a:gdLst>
                <a:gd name="T0" fmla="*/ 1 h 2"/>
                <a:gd name="T1" fmla="*/ 2 h 2"/>
                <a:gd name="T2" fmla="*/ 1 h 2"/>
              </a:gdLst>
              <a:ahLst/>
              <a:cxnLst>
                <a:cxn ang="0">
                  <a:pos x="0" y="T0"/>
                </a:cxn>
                <a:cxn ang="0">
                  <a:pos x="0" y="T1"/>
                </a:cxn>
                <a:cxn ang="0">
                  <a:pos x="0" y="T2"/>
                </a:cxn>
              </a:cxnLst>
              <a:rect l="0" t="0" r="r" b="b"/>
              <a:pathLst>
                <a:path h="2">
                  <a:moveTo>
                    <a:pt x="0" y="1"/>
                  </a:moveTo>
                  <a:cubicBezTo>
                    <a:pt x="0" y="2"/>
                    <a:pt x="0" y="2"/>
                    <a:pt x="0" y="2"/>
                  </a:cubicBezTo>
                  <a:cubicBezTo>
                    <a:pt x="0"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07" name="Freeform 1290">
              <a:extLst>
                <a:ext uri="{FF2B5EF4-FFF2-40B4-BE49-F238E27FC236}">
                  <a16:creationId xmlns:a16="http://schemas.microsoft.com/office/drawing/2014/main" id="{1FD44B0F-93C3-4E09-8BD0-5B7F1C948BBA}"/>
                </a:ext>
              </a:extLst>
            </p:cNvPr>
            <p:cNvSpPr>
              <a:spLocks/>
            </p:cNvSpPr>
            <p:nvPr/>
          </p:nvSpPr>
          <p:spPr bwMode="gray">
            <a:xfrm>
              <a:off x="11070912" y="4470853"/>
              <a:ext cx="0" cy="2706"/>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08" name="Freeform 1291">
              <a:extLst>
                <a:ext uri="{FF2B5EF4-FFF2-40B4-BE49-F238E27FC236}">
                  <a16:creationId xmlns:a16="http://schemas.microsoft.com/office/drawing/2014/main" id="{3D39F8F9-C92A-4469-AA65-2273549B327F}"/>
                </a:ext>
              </a:extLst>
            </p:cNvPr>
            <p:cNvSpPr>
              <a:spLocks/>
            </p:cNvSpPr>
            <p:nvPr/>
          </p:nvSpPr>
          <p:spPr bwMode="gray">
            <a:xfrm>
              <a:off x="11102031" y="4487088"/>
              <a:ext cx="2706" cy="2706"/>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09" name="Freeform 1292">
              <a:extLst>
                <a:ext uri="{FF2B5EF4-FFF2-40B4-BE49-F238E27FC236}">
                  <a16:creationId xmlns:a16="http://schemas.microsoft.com/office/drawing/2014/main" id="{C4C343C0-0834-45A7-8276-A97A7D274B1C}"/>
                </a:ext>
              </a:extLst>
            </p:cNvPr>
            <p:cNvSpPr>
              <a:spLocks/>
            </p:cNvSpPr>
            <p:nvPr/>
          </p:nvSpPr>
          <p:spPr bwMode="gray">
            <a:xfrm>
              <a:off x="8999500" y="3684772"/>
              <a:ext cx="8118" cy="12177"/>
            </a:xfrm>
            <a:custGeom>
              <a:avLst/>
              <a:gdLst>
                <a:gd name="T0" fmla="*/ 2 w 3"/>
                <a:gd name="T1" fmla="*/ 1 h 5"/>
                <a:gd name="T2" fmla="*/ 2 w 3"/>
                <a:gd name="T3" fmla="*/ 0 h 5"/>
                <a:gd name="T4" fmla="*/ 1 w 3"/>
                <a:gd name="T5" fmla="*/ 2 h 5"/>
                <a:gd name="T6" fmla="*/ 0 w 3"/>
                <a:gd name="T7" fmla="*/ 4 h 5"/>
                <a:gd name="T8" fmla="*/ 2 w 3"/>
                <a:gd name="T9" fmla="*/ 4 h 5"/>
                <a:gd name="T10" fmla="*/ 2 w 3"/>
                <a:gd name="T11" fmla="*/ 2 h 5"/>
                <a:gd name="T12" fmla="*/ 2 w 3"/>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2" y="1"/>
                  </a:moveTo>
                  <a:cubicBezTo>
                    <a:pt x="2" y="0"/>
                    <a:pt x="2" y="0"/>
                    <a:pt x="2" y="0"/>
                  </a:cubicBezTo>
                  <a:cubicBezTo>
                    <a:pt x="1" y="1"/>
                    <a:pt x="1" y="1"/>
                    <a:pt x="1" y="2"/>
                  </a:cubicBezTo>
                  <a:cubicBezTo>
                    <a:pt x="0" y="3"/>
                    <a:pt x="0" y="4"/>
                    <a:pt x="0" y="4"/>
                  </a:cubicBezTo>
                  <a:cubicBezTo>
                    <a:pt x="0" y="5"/>
                    <a:pt x="1" y="5"/>
                    <a:pt x="2" y="4"/>
                  </a:cubicBezTo>
                  <a:cubicBezTo>
                    <a:pt x="2" y="3"/>
                    <a:pt x="2" y="3"/>
                    <a:pt x="2" y="2"/>
                  </a:cubicBezTo>
                  <a:cubicBezTo>
                    <a:pt x="3" y="2"/>
                    <a:pt x="3"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10" name="Freeform 1293">
              <a:extLst>
                <a:ext uri="{FF2B5EF4-FFF2-40B4-BE49-F238E27FC236}">
                  <a16:creationId xmlns:a16="http://schemas.microsoft.com/office/drawing/2014/main" id="{D6DE2DB8-9DEF-4C6B-B22B-397CAD1F9B7B}"/>
                </a:ext>
              </a:extLst>
            </p:cNvPr>
            <p:cNvSpPr>
              <a:spLocks/>
            </p:cNvSpPr>
            <p:nvPr/>
          </p:nvSpPr>
          <p:spPr bwMode="gray">
            <a:xfrm>
              <a:off x="8921027" y="3529179"/>
              <a:ext cx="21648" cy="12177"/>
            </a:xfrm>
            <a:custGeom>
              <a:avLst/>
              <a:gdLst>
                <a:gd name="T0" fmla="*/ 6 w 8"/>
                <a:gd name="T1" fmla="*/ 0 h 5"/>
                <a:gd name="T2" fmla="*/ 5 w 8"/>
                <a:gd name="T3" fmla="*/ 1 h 5"/>
                <a:gd name="T4" fmla="*/ 3 w 8"/>
                <a:gd name="T5" fmla="*/ 1 h 5"/>
                <a:gd name="T6" fmla="*/ 2 w 8"/>
                <a:gd name="T7" fmla="*/ 3 h 5"/>
                <a:gd name="T8" fmla="*/ 0 w 8"/>
                <a:gd name="T9" fmla="*/ 4 h 5"/>
                <a:gd name="T10" fmla="*/ 1 w 8"/>
                <a:gd name="T11" fmla="*/ 4 h 5"/>
                <a:gd name="T12" fmla="*/ 4 w 8"/>
                <a:gd name="T13" fmla="*/ 3 h 5"/>
                <a:gd name="T14" fmla="*/ 6 w 8"/>
                <a:gd name="T15" fmla="*/ 2 h 5"/>
                <a:gd name="T16" fmla="*/ 7 w 8"/>
                <a:gd name="T17" fmla="*/ 1 h 5"/>
                <a:gd name="T18" fmla="*/ 6 w 8"/>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5">
                  <a:moveTo>
                    <a:pt x="6" y="0"/>
                  </a:moveTo>
                  <a:cubicBezTo>
                    <a:pt x="5" y="0"/>
                    <a:pt x="5" y="1"/>
                    <a:pt x="5" y="1"/>
                  </a:cubicBezTo>
                  <a:cubicBezTo>
                    <a:pt x="4" y="1"/>
                    <a:pt x="4" y="1"/>
                    <a:pt x="3" y="1"/>
                  </a:cubicBezTo>
                  <a:cubicBezTo>
                    <a:pt x="3" y="2"/>
                    <a:pt x="3" y="2"/>
                    <a:pt x="2" y="3"/>
                  </a:cubicBezTo>
                  <a:cubicBezTo>
                    <a:pt x="1" y="3"/>
                    <a:pt x="0" y="3"/>
                    <a:pt x="0" y="4"/>
                  </a:cubicBezTo>
                  <a:cubicBezTo>
                    <a:pt x="0" y="5"/>
                    <a:pt x="1" y="5"/>
                    <a:pt x="1" y="4"/>
                  </a:cubicBezTo>
                  <a:cubicBezTo>
                    <a:pt x="2" y="4"/>
                    <a:pt x="2" y="3"/>
                    <a:pt x="4" y="3"/>
                  </a:cubicBezTo>
                  <a:cubicBezTo>
                    <a:pt x="5" y="3"/>
                    <a:pt x="5" y="3"/>
                    <a:pt x="6" y="2"/>
                  </a:cubicBezTo>
                  <a:cubicBezTo>
                    <a:pt x="7" y="2"/>
                    <a:pt x="6" y="1"/>
                    <a:pt x="7" y="1"/>
                  </a:cubicBezTo>
                  <a:cubicBezTo>
                    <a:pt x="8" y="1"/>
                    <a:pt x="7" y="0"/>
                    <a:pt x="6"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11" name="Freeform 1294">
              <a:extLst>
                <a:ext uri="{FF2B5EF4-FFF2-40B4-BE49-F238E27FC236}">
                  <a16:creationId xmlns:a16="http://schemas.microsoft.com/office/drawing/2014/main" id="{2FAF9F9A-6160-4375-850C-789CEC26A25D}"/>
                </a:ext>
              </a:extLst>
            </p:cNvPr>
            <p:cNvSpPr>
              <a:spLocks/>
            </p:cNvSpPr>
            <p:nvPr/>
          </p:nvSpPr>
          <p:spPr bwMode="gray">
            <a:xfrm>
              <a:off x="8895320" y="3538650"/>
              <a:ext cx="2706"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12" name="Freeform 1295">
              <a:extLst>
                <a:ext uri="{FF2B5EF4-FFF2-40B4-BE49-F238E27FC236}">
                  <a16:creationId xmlns:a16="http://schemas.microsoft.com/office/drawing/2014/main" id="{50AB2E2B-22E9-45D2-8024-AD2E8E6C85D4}"/>
                </a:ext>
              </a:extLst>
            </p:cNvPr>
            <p:cNvSpPr>
              <a:spLocks/>
            </p:cNvSpPr>
            <p:nvPr/>
          </p:nvSpPr>
          <p:spPr bwMode="gray">
            <a:xfrm>
              <a:off x="8880438" y="3531885"/>
              <a:ext cx="2706" cy="5412"/>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0" y="2"/>
                  </a:cubicBezTo>
                  <a:cubicBezTo>
                    <a:pt x="1" y="2"/>
                    <a:pt x="1" y="2"/>
                    <a:pt x="1"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13" name="Freeform 1296">
              <a:extLst>
                <a:ext uri="{FF2B5EF4-FFF2-40B4-BE49-F238E27FC236}">
                  <a16:creationId xmlns:a16="http://schemas.microsoft.com/office/drawing/2014/main" id="{43AB08CB-506D-4E4D-BD89-B92150C0BD18}"/>
                </a:ext>
              </a:extLst>
            </p:cNvPr>
            <p:cNvSpPr>
              <a:spLocks/>
            </p:cNvSpPr>
            <p:nvPr/>
          </p:nvSpPr>
          <p:spPr bwMode="gray">
            <a:xfrm>
              <a:off x="8854731" y="3580592"/>
              <a:ext cx="2706"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14" name="Freeform 1297">
              <a:extLst>
                <a:ext uri="{FF2B5EF4-FFF2-40B4-BE49-F238E27FC236}">
                  <a16:creationId xmlns:a16="http://schemas.microsoft.com/office/drawing/2014/main" id="{24D42C79-094B-442B-B1E9-5D0638203C45}"/>
                </a:ext>
              </a:extLst>
            </p:cNvPr>
            <p:cNvSpPr>
              <a:spLocks/>
            </p:cNvSpPr>
            <p:nvPr/>
          </p:nvSpPr>
          <p:spPr bwMode="gray">
            <a:xfrm>
              <a:off x="8858790" y="3580592"/>
              <a:ext cx="2706" cy="2706"/>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1"/>
                    <a:pt x="0" y="1"/>
                    <a:pt x="0" y="1"/>
                  </a:cubicBezTo>
                  <a:cubicBezTo>
                    <a:pt x="1"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15" name="Freeform 1298">
              <a:extLst>
                <a:ext uri="{FF2B5EF4-FFF2-40B4-BE49-F238E27FC236}">
                  <a16:creationId xmlns:a16="http://schemas.microsoft.com/office/drawing/2014/main" id="{F178451B-E117-4D3B-928F-A9150E90191A}"/>
                </a:ext>
              </a:extLst>
            </p:cNvPr>
            <p:cNvSpPr>
              <a:spLocks/>
            </p:cNvSpPr>
            <p:nvPr/>
          </p:nvSpPr>
          <p:spPr bwMode="gray">
            <a:xfrm>
              <a:off x="8872320" y="3594122"/>
              <a:ext cx="2706" cy="2706"/>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16" name="Freeform 1299">
              <a:extLst>
                <a:ext uri="{FF2B5EF4-FFF2-40B4-BE49-F238E27FC236}">
                  <a16:creationId xmlns:a16="http://schemas.microsoft.com/office/drawing/2014/main" id="{713307F3-7F0E-4B01-AB19-31DC928970A4}"/>
                </a:ext>
              </a:extLst>
            </p:cNvPr>
            <p:cNvSpPr>
              <a:spLocks/>
            </p:cNvSpPr>
            <p:nvPr/>
          </p:nvSpPr>
          <p:spPr bwMode="gray">
            <a:xfrm>
              <a:off x="8852025" y="3577886"/>
              <a:ext cx="5412" cy="270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1"/>
                    <a:pt x="2" y="1"/>
                    <a:pt x="1" y="1"/>
                  </a:cubicBezTo>
                  <a:cubicBezTo>
                    <a:pt x="0" y="1"/>
                    <a:pt x="0"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17" name="Freeform 1300">
              <a:extLst>
                <a:ext uri="{FF2B5EF4-FFF2-40B4-BE49-F238E27FC236}">
                  <a16:creationId xmlns:a16="http://schemas.microsoft.com/office/drawing/2014/main" id="{5DA6447C-2055-4422-B206-5DFF6CF934A0}"/>
                </a:ext>
              </a:extLst>
            </p:cNvPr>
            <p:cNvSpPr>
              <a:spLocks/>
            </p:cNvSpPr>
            <p:nvPr/>
          </p:nvSpPr>
          <p:spPr bwMode="gray">
            <a:xfrm>
              <a:off x="8827671" y="3546768"/>
              <a:ext cx="2706" cy="13530"/>
            </a:xfrm>
            <a:custGeom>
              <a:avLst/>
              <a:gdLst>
                <a:gd name="T0" fmla="*/ 0 w 1"/>
                <a:gd name="T1" fmla="*/ 0 h 5"/>
                <a:gd name="T2" fmla="*/ 0 w 1"/>
                <a:gd name="T3" fmla="*/ 2 h 5"/>
                <a:gd name="T4" fmla="*/ 0 w 1"/>
                <a:gd name="T5" fmla="*/ 4 h 5"/>
                <a:gd name="T6" fmla="*/ 1 w 1"/>
                <a:gd name="T7" fmla="*/ 4 h 5"/>
                <a:gd name="T8" fmla="*/ 1 w 1"/>
                <a:gd name="T9" fmla="*/ 2 h 5"/>
                <a:gd name="T10" fmla="*/ 0 w 1"/>
                <a:gd name="T11" fmla="*/ 0 h 5"/>
              </a:gdLst>
              <a:ahLst/>
              <a:cxnLst>
                <a:cxn ang="0">
                  <a:pos x="T0" y="T1"/>
                </a:cxn>
                <a:cxn ang="0">
                  <a:pos x="T2" y="T3"/>
                </a:cxn>
                <a:cxn ang="0">
                  <a:pos x="T4" y="T5"/>
                </a:cxn>
                <a:cxn ang="0">
                  <a:pos x="T6" y="T7"/>
                </a:cxn>
                <a:cxn ang="0">
                  <a:pos x="T8" y="T9"/>
                </a:cxn>
                <a:cxn ang="0">
                  <a:pos x="T10" y="T11"/>
                </a:cxn>
              </a:cxnLst>
              <a:rect l="0" t="0" r="r" b="b"/>
              <a:pathLst>
                <a:path w="1" h="5">
                  <a:moveTo>
                    <a:pt x="0" y="0"/>
                  </a:moveTo>
                  <a:cubicBezTo>
                    <a:pt x="0" y="1"/>
                    <a:pt x="0" y="1"/>
                    <a:pt x="0" y="2"/>
                  </a:cubicBezTo>
                  <a:cubicBezTo>
                    <a:pt x="0" y="3"/>
                    <a:pt x="0" y="3"/>
                    <a:pt x="0" y="4"/>
                  </a:cubicBezTo>
                  <a:cubicBezTo>
                    <a:pt x="1" y="4"/>
                    <a:pt x="1" y="5"/>
                    <a:pt x="1" y="4"/>
                  </a:cubicBezTo>
                  <a:cubicBezTo>
                    <a:pt x="1" y="3"/>
                    <a:pt x="1" y="2"/>
                    <a:pt x="1" y="2"/>
                  </a:cubicBezTo>
                  <a:cubicBezTo>
                    <a:pt x="1"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18" name="Freeform 1301">
              <a:extLst>
                <a:ext uri="{FF2B5EF4-FFF2-40B4-BE49-F238E27FC236}">
                  <a16:creationId xmlns:a16="http://schemas.microsoft.com/office/drawing/2014/main" id="{F35A4172-AB5F-435D-9480-9817AA1774EC}"/>
                </a:ext>
              </a:extLst>
            </p:cNvPr>
            <p:cNvSpPr>
              <a:spLocks/>
            </p:cNvSpPr>
            <p:nvPr/>
          </p:nvSpPr>
          <p:spPr bwMode="gray">
            <a:xfrm>
              <a:off x="8835789" y="3546768"/>
              <a:ext cx="2706" cy="2706"/>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19" name="Freeform 1302">
              <a:extLst>
                <a:ext uri="{FF2B5EF4-FFF2-40B4-BE49-F238E27FC236}">
                  <a16:creationId xmlns:a16="http://schemas.microsoft.com/office/drawing/2014/main" id="{6256EABE-6032-43CD-AFC7-C39561BDEA59}"/>
                </a:ext>
              </a:extLst>
            </p:cNvPr>
            <p:cNvSpPr>
              <a:spLocks/>
            </p:cNvSpPr>
            <p:nvPr/>
          </p:nvSpPr>
          <p:spPr bwMode="gray">
            <a:xfrm>
              <a:off x="8833083" y="3554886"/>
              <a:ext cx="0" cy="2706"/>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20" name="Freeform 1303">
              <a:extLst>
                <a:ext uri="{FF2B5EF4-FFF2-40B4-BE49-F238E27FC236}">
                  <a16:creationId xmlns:a16="http://schemas.microsoft.com/office/drawing/2014/main" id="{466F7503-1066-4F66-B9D5-7EF134119740}"/>
                </a:ext>
              </a:extLst>
            </p:cNvPr>
            <p:cNvSpPr>
              <a:spLocks/>
            </p:cNvSpPr>
            <p:nvPr/>
          </p:nvSpPr>
          <p:spPr bwMode="gray">
            <a:xfrm>
              <a:off x="8804671" y="3518355"/>
              <a:ext cx="5412" cy="2706"/>
            </a:xfrm>
            <a:custGeom>
              <a:avLst/>
              <a:gdLst>
                <a:gd name="T0" fmla="*/ 1 w 2"/>
                <a:gd name="T1" fmla="*/ 0 h 1"/>
                <a:gd name="T2" fmla="*/ 1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0" y="1"/>
                    <a:pt x="0" y="1"/>
                    <a:pt x="1" y="1"/>
                  </a:cubicBezTo>
                  <a:cubicBezTo>
                    <a:pt x="1" y="1"/>
                    <a:pt x="2" y="1"/>
                    <a:pt x="2" y="1"/>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21" name="Freeform 1304">
              <a:extLst>
                <a:ext uri="{FF2B5EF4-FFF2-40B4-BE49-F238E27FC236}">
                  <a16:creationId xmlns:a16="http://schemas.microsoft.com/office/drawing/2014/main" id="{54C87614-BD1A-4638-B460-6F6437683B9E}"/>
                </a:ext>
              </a:extLst>
            </p:cNvPr>
            <p:cNvSpPr>
              <a:spLocks/>
            </p:cNvSpPr>
            <p:nvPr/>
          </p:nvSpPr>
          <p:spPr bwMode="gray">
            <a:xfrm>
              <a:off x="8773552" y="3450706"/>
              <a:ext cx="5412" cy="10824"/>
            </a:xfrm>
            <a:custGeom>
              <a:avLst/>
              <a:gdLst>
                <a:gd name="T0" fmla="*/ 0 w 2"/>
                <a:gd name="T1" fmla="*/ 2 h 4"/>
                <a:gd name="T2" fmla="*/ 0 w 2"/>
                <a:gd name="T3" fmla="*/ 1 h 4"/>
                <a:gd name="T4" fmla="*/ 1 w 2"/>
                <a:gd name="T5" fmla="*/ 2 h 4"/>
                <a:gd name="T6" fmla="*/ 2 w 2"/>
                <a:gd name="T7" fmla="*/ 4 h 4"/>
                <a:gd name="T8" fmla="*/ 0 w 2"/>
                <a:gd name="T9" fmla="*/ 4 h 4"/>
                <a:gd name="T10" fmla="*/ 0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0" y="2"/>
                  </a:moveTo>
                  <a:cubicBezTo>
                    <a:pt x="0" y="2"/>
                    <a:pt x="0" y="1"/>
                    <a:pt x="0" y="1"/>
                  </a:cubicBezTo>
                  <a:cubicBezTo>
                    <a:pt x="1" y="0"/>
                    <a:pt x="1" y="1"/>
                    <a:pt x="1" y="2"/>
                  </a:cubicBezTo>
                  <a:cubicBezTo>
                    <a:pt x="2" y="2"/>
                    <a:pt x="2" y="3"/>
                    <a:pt x="2" y="4"/>
                  </a:cubicBezTo>
                  <a:cubicBezTo>
                    <a:pt x="2" y="4"/>
                    <a:pt x="1" y="4"/>
                    <a:pt x="0" y="4"/>
                  </a:cubicBezTo>
                  <a:cubicBezTo>
                    <a:pt x="0" y="3"/>
                    <a:pt x="0" y="2"/>
                    <a:pt x="0"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22" name="Freeform 1305">
              <a:extLst>
                <a:ext uri="{FF2B5EF4-FFF2-40B4-BE49-F238E27FC236}">
                  <a16:creationId xmlns:a16="http://schemas.microsoft.com/office/drawing/2014/main" id="{798D9CFC-6FE4-4FBD-B3D4-B481F874B417}"/>
                </a:ext>
              </a:extLst>
            </p:cNvPr>
            <p:cNvSpPr>
              <a:spLocks/>
            </p:cNvSpPr>
            <p:nvPr/>
          </p:nvSpPr>
          <p:spPr bwMode="gray">
            <a:xfrm>
              <a:off x="8776258" y="3464236"/>
              <a:ext cx="5412" cy="5412"/>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1" y="1"/>
                    <a:pt x="0" y="1"/>
                    <a:pt x="1" y="1"/>
                  </a:cubicBezTo>
                  <a:cubicBezTo>
                    <a:pt x="1" y="2"/>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23" name="Freeform 1306">
              <a:extLst>
                <a:ext uri="{FF2B5EF4-FFF2-40B4-BE49-F238E27FC236}">
                  <a16:creationId xmlns:a16="http://schemas.microsoft.com/office/drawing/2014/main" id="{00E43A05-1166-4B02-A1FA-FA784DF34495}"/>
                </a:ext>
              </a:extLst>
            </p:cNvPr>
            <p:cNvSpPr>
              <a:spLocks/>
            </p:cNvSpPr>
            <p:nvPr/>
          </p:nvSpPr>
          <p:spPr bwMode="gray">
            <a:xfrm>
              <a:off x="8781670" y="3450706"/>
              <a:ext cx="5412" cy="5412"/>
            </a:xfrm>
            <a:custGeom>
              <a:avLst/>
              <a:gdLst>
                <a:gd name="T0" fmla="*/ 1 w 2"/>
                <a:gd name="T1" fmla="*/ 1 h 2"/>
                <a:gd name="T2" fmla="*/ 1 w 2"/>
                <a:gd name="T3" fmla="*/ 1 h 2"/>
                <a:gd name="T4" fmla="*/ 2 w 2"/>
                <a:gd name="T5" fmla="*/ 2 h 2"/>
                <a:gd name="T6" fmla="*/ 1 w 2"/>
                <a:gd name="T7" fmla="*/ 1 h 2"/>
              </a:gdLst>
              <a:ahLst/>
              <a:cxnLst>
                <a:cxn ang="0">
                  <a:pos x="T0" y="T1"/>
                </a:cxn>
                <a:cxn ang="0">
                  <a:pos x="T2" y="T3"/>
                </a:cxn>
                <a:cxn ang="0">
                  <a:pos x="T4" y="T5"/>
                </a:cxn>
                <a:cxn ang="0">
                  <a:pos x="T6" y="T7"/>
                </a:cxn>
              </a:cxnLst>
              <a:rect l="0" t="0" r="r" b="b"/>
              <a:pathLst>
                <a:path w="2" h="2">
                  <a:moveTo>
                    <a:pt x="1" y="1"/>
                  </a:moveTo>
                  <a:cubicBezTo>
                    <a:pt x="1" y="0"/>
                    <a:pt x="0" y="1"/>
                    <a:pt x="1" y="1"/>
                  </a:cubicBezTo>
                  <a:cubicBezTo>
                    <a:pt x="2" y="2"/>
                    <a:pt x="2" y="2"/>
                    <a:pt x="2" y="2"/>
                  </a:cubicBezTo>
                  <a:cubicBezTo>
                    <a:pt x="2"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24" name="Freeform 1307">
              <a:extLst>
                <a:ext uri="{FF2B5EF4-FFF2-40B4-BE49-F238E27FC236}">
                  <a16:creationId xmlns:a16="http://schemas.microsoft.com/office/drawing/2014/main" id="{92D3CB8B-557E-4103-B8EE-FEF2CE33856F}"/>
                </a:ext>
              </a:extLst>
            </p:cNvPr>
            <p:cNvSpPr>
              <a:spLocks/>
            </p:cNvSpPr>
            <p:nvPr/>
          </p:nvSpPr>
          <p:spPr bwMode="gray">
            <a:xfrm>
              <a:off x="8818201" y="3466942"/>
              <a:ext cx="2706" cy="541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2"/>
                    <a:pt x="0" y="2"/>
                    <a:pt x="0" y="2"/>
                  </a:cubicBezTo>
                  <a:cubicBezTo>
                    <a:pt x="1" y="2"/>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25" name="Freeform 1308">
              <a:extLst>
                <a:ext uri="{FF2B5EF4-FFF2-40B4-BE49-F238E27FC236}">
                  <a16:creationId xmlns:a16="http://schemas.microsoft.com/office/drawing/2014/main" id="{4D6B3D0C-7256-4679-BCDF-E36DA669B142}"/>
                </a:ext>
              </a:extLst>
            </p:cNvPr>
            <p:cNvSpPr>
              <a:spLocks/>
            </p:cNvSpPr>
            <p:nvPr/>
          </p:nvSpPr>
          <p:spPr bwMode="gray">
            <a:xfrm>
              <a:off x="10728608" y="4435675"/>
              <a:ext cx="5412" cy="5412"/>
            </a:xfrm>
            <a:custGeom>
              <a:avLst/>
              <a:gdLst>
                <a:gd name="T0" fmla="*/ 2 w 2"/>
                <a:gd name="T1" fmla="*/ 1 h 2"/>
                <a:gd name="T2" fmla="*/ 0 w 2"/>
                <a:gd name="T3" fmla="*/ 1 h 2"/>
                <a:gd name="T4" fmla="*/ 2 w 2"/>
                <a:gd name="T5" fmla="*/ 2 h 2"/>
                <a:gd name="T6" fmla="*/ 2 w 2"/>
                <a:gd name="T7" fmla="*/ 1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1" y="0"/>
                    <a:pt x="0" y="1"/>
                    <a:pt x="0" y="1"/>
                  </a:cubicBezTo>
                  <a:cubicBezTo>
                    <a:pt x="1" y="2"/>
                    <a:pt x="1" y="2"/>
                    <a:pt x="2" y="2"/>
                  </a:cubicBezTo>
                  <a:cubicBezTo>
                    <a:pt x="2" y="2"/>
                    <a:pt x="2" y="2"/>
                    <a:pt x="2" y="1"/>
                  </a:cubicBezTo>
                  <a:cubicBezTo>
                    <a:pt x="2" y="1"/>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26" name="Freeform 1309">
              <a:extLst>
                <a:ext uri="{FF2B5EF4-FFF2-40B4-BE49-F238E27FC236}">
                  <a16:creationId xmlns:a16="http://schemas.microsoft.com/office/drawing/2014/main" id="{474196B7-F473-443D-9746-27527C2FDC1D}"/>
                </a:ext>
              </a:extLst>
            </p:cNvPr>
            <p:cNvSpPr>
              <a:spLocks/>
            </p:cNvSpPr>
            <p:nvPr/>
          </p:nvSpPr>
          <p:spPr bwMode="gray">
            <a:xfrm>
              <a:off x="10725902" y="4438381"/>
              <a:ext cx="8118" cy="9471"/>
            </a:xfrm>
            <a:custGeom>
              <a:avLst/>
              <a:gdLst>
                <a:gd name="T0" fmla="*/ 1 w 3"/>
                <a:gd name="T1" fmla="*/ 1 h 4"/>
                <a:gd name="T2" fmla="*/ 0 w 3"/>
                <a:gd name="T3" fmla="*/ 1 h 4"/>
                <a:gd name="T4" fmla="*/ 1 w 3"/>
                <a:gd name="T5" fmla="*/ 2 h 4"/>
                <a:gd name="T6" fmla="*/ 3 w 3"/>
                <a:gd name="T7" fmla="*/ 3 h 4"/>
                <a:gd name="T8" fmla="*/ 3 w 3"/>
                <a:gd name="T9" fmla="*/ 3 h 4"/>
                <a:gd name="T10" fmla="*/ 1 w 3"/>
                <a:gd name="T11" fmla="*/ 1 h 4"/>
              </a:gdLst>
              <a:ahLst/>
              <a:cxnLst>
                <a:cxn ang="0">
                  <a:pos x="T0" y="T1"/>
                </a:cxn>
                <a:cxn ang="0">
                  <a:pos x="T2" y="T3"/>
                </a:cxn>
                <a:cxn ang="0">
                  <a:pos x="T4" y="T5"/>
                </a:cxn>
                <a:cxn ang="0">
                  <a:pos x="T6" y="T7"/>
                </a:cxn>
                <a:cxn ang="0">
                  <a:pos x="T8" y="T9"/>
                </a:cxn>
                <a:cxn ang="0">
                  <a:pos x="T10" y="T11"/>
                </a:cxn>
              </a:cxnLst>
              <a:rect l="0" t="0" r="r" b="b"/>
              <a:pathLst>
                <a:path w="3" h="4">
                  <a:moveTo>
                    <a:pt x="1" y="1"/>
                  </a:moveTo>
                  <a:cubicBezTo>
                    <a:pt x="0" y="1"/>
                    <a:pt x="0" y="0"/>
                    <a:pt x="0" y="1"/>
                  </a:cubicBezTo>
                  <a:cubicBezTo>
                    <a:pt x="0" y="1"/>
                    <a:pt x="1" y="2"/>
                    <a:pt x="1" y="2"/>
                  </a:cubicBezTo>
                  <a:cubicBezTo>
                    <a:pt x="2" y="3"/>
                    <a:pt x="2" y="3"/>
                    <a:pt x="3" y="3"/>
                  </a:cubicBezTo>
                  <a:cubicBezTo>
                    <a:pt x="3" y="4"/>
                    <a:pt x="3" y="3"/>
                    <a:pt x="3" y="3"/>
                  </a:cubicBezTo>
                  <a:cubicBezTo>
                    <a:pt x="3" y="2"/>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27" name="Freeform 1310">
              <a:extLst>
                <a:ext uri="{FF2B5EF4-FFF2-40B4-BE49-F238E27FC236}">
                  <a16:creationId xmlns:a16="http://schemas.microsoft.com/office/drawing/2014/main" id="{029BB76A-C822-4865-B7BC-979F991F5A0F}"/>
                </a:ext>
              </a:extLst>
            </p:cNvPr>
            <p:cNvSpPr>
              <a:spLocks/>
            </p:cNvSpPr>
            <p:nvPr/>
          </p:nvSpPr>
          <p:spPr bwMode="gray">
            <a:xfrm>
              <a:off x="10755668" y="4469500"/>
              <a:ext cx="1353" cy="6765"/>
            </a:xfrm>
            <a:custGeom>
              <a:avLst/>
              <a:gdLst>
                <a:gd name="T0" fmla="*/ 1 w 1"/>
                <a:gd name="T1" fmla="*/ 0 h 3"/>
                <a:gd name="T2" fmla="*/ 0 w 1"/>
                <a:gd name="T3" fmla="*/ 1 h 3"/>
                <a:gd name="T4" fmla="*/ 0 w 1"/>
                <a:gd name="T5" fmla="*/ 2 h 3"/>
                <a:gd name="T6" fmla="*/ 0 w 1"/>
                <a:gd name="T7" fmla="*/ 2 h 3"/>
                <a:gd name="T8" fmla="*/ 1 w 1"/>
                <a:gd name="T9" fmla="*/ 2 h 3"/>
                <a:gd name="T10" fmla="*/ 1 w 1"/>
                <a:gd name="T11" fmla="*/ 3 h 3"/>
                <a:gd name="T12" fmla="*/ 1 w 1"/>
                <a:gd name="T13" fmla="*/ 3 h 3"/>
                <a:gd name="T14" fmla="*/ 1 w 1"/>
                <a:gd name="T15" fmla="*/ 3 h 3"/>
                <a:gd name="T16" fmla="*/ 0 w 1"/>
                <a:gd name="T17" fmla="*/ 2 h 3"/>
                <a:gd name="T18" fmla="*/ 0 w 1"/>
                <a:gd name="T19" fmla="*/ 1 h 3"/>
                <a:gd name="T20" fmla="*/ 0 w 1"/>
                <a:gd name="T21" fmla="*/ 1 h 3"/>
                <a:gd name="T22" fmla="*/ 1 w 1"/>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3">
                  <a:moveTo>
                    <a:pt x="1" y="0"/>
                  </a:moveTo>
                  <a:cubicBezTo>
                    <a:pt x="0" y="1"/>
                    <a:pt x="0" y="1"/>
                    <a:pt x="0" y="1"/>
                  </a:cubicBezTo>
                  <a:cubicBezTo>
                    <a:pt x="0" y="2"/>
                    <a:pt x="0" y="2"/>
                    <a:pt x="0" y="2"/>
                  </a:cubicBezTo>
                  <a:cubicBezTo>
                    <a:pt x="0" y="2"/>
                    <a:pt x="0" y="2"/>
                    <a:pt x="0" y="2"/>
                  </a:cubicBezTo>
                  <a:cubicBezTo>
                    <a:pt x="1" y="2"/>
                    <a:pt x="1" y="2"/>
                    <a:pt x="1" y="2"/>
                  </a:cubicBezTo>
                  <a:cubicBezTo>
                    <a:pt x="1" y="3"/>
                    <a:pt x="1" y="3"/>
                    <a:pt x="1" y="3"/>
                  </a:cubicBezTo>
                  <a:cubicBezTo>
                    <a:pt x="1" y="3"/>
                    <a:pt x="1" y="3"/>
                    <a:pt x="1" y="3"/>
                  </a:cubicBezTo>
                  <a:cubicBezTo>
                    <a:pt x="1" y="3"/>
                    <a:pt x="1" y="3"/>
                    <a:pt x="1" y="3"/>
                  </a:cubicBezTo>
                  <a:cubicBezTo>
                    <a:pt x="0" y="2"/>
                    <a:pt x="0" y="2"/>
                    <a:pt x="0" y="2"/>
                  </a:cubicBezTo>
                  <a:cubicBezTo>
                    <a:pt x="0" y="1"/>
                    <a:pt x="0" y="1"/>
                    <a:pt x="0" y="1"/>
                  </a:cubicBezTo>
                  <a:cubicBezTo>
                    <a:pt x="0" y="1"/>
                    <a:pt x="0" y="1"/>
                    <a:pt x="0"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28" name="Freeform 1311">
              <a:extLst>
                <a:ext uri="{FF2B5EF4-FFF2-40B4-BE49-F238E27FC236}">
                  <a16:creationId xmlns:a16="http://schemas.microsoft.com/office/drawing/2014/main" id="{D57FFD4E-6CAC-41D1-8BA3-05B6F5CBF1C3}"/>
                </a:ext>
              </a:extLst>
            </p:cNvPr>
            <p:cNvSpPr>
              <a:spLocks/>
            </p:cNvSpPr>
            <p:nvPr/>
          </p:nvSpPr>
          <p:spPr bwMode="gray">
            <a:xfrm>
              <a:off x="10721843" y="4461382"/>
              <a:ext cx="4059" cy="8118"/>
            </a:xfrm>
            <a:custGeom>
              <a:avLst/>
              <a:gdLst>
                <a:gd name="T0" fmla="*/ 1 w 2"/>
                <a:gd name="T1" fmla="*/ 2 h 3"/>
                <a:gd name="T2" fmla="*/ 1 w 2"/>
                <a:gd name="T3" fmla="*/ 2 h 3"/>
                <a:gd name="T4" fmla="*/ 1 w 2"/>
                <a:gd name="T5" fmla="*/ 1 h 3"/>
                <a:gd name="T6" fmla="*/ 1 w 2"/>
                <a:gd name="T7" fmla="*/ 0 h 3"/>
                <a:gd name="T8" fmla="*/ 1 w 2"/>
                <a:gd name="T9" fmla="*/ 1 h 3"/>
                <a:gd name="T10" fmla="*/ 0 w 2"/>
                <a:gd name="T11" fmla="*/ 1 h 3"/>
                <a:gd name="T12" fmla="*/ 0 w 2"/>
                <a:gd name="T13" fmla="*/ 1 h 3"/>
                <a:gd name="T14" fmla="*/ 0 w 2"/>
                <a:gd name="T15" fmla="*/ 2 h 3"/>
                <a:gd name="T16" fmla="*/ 0 w 2"/>
                <a:gd name="T17" fmla="*/ 2 h 3"/>
                <a:gd name="T18" fmla="*/ 0 w 2"/>
                <a:gd name="T19" fmla="*/ 3 h 3"/>
                <a:gd name="T20" fmla="*/ 0 w 2"/>
                <a:gd name="T21" fmla="*/ 3 h 3"/>
                <a:gd name="T22" fmla="*/ 0 w 2"/>
                <a:gd name="T23" fmla="*/ 2 h 3"/>
                <a:gd name="T24" fmla="*/ 0 w 2"/>
                <a:gd name="T25" fmla="*/ 2 h 3"/>
                <a:gd name="T26" fmla="*/ 0 w 2"/>
                <a:gd name="T27" fmla="*/ 1 h 3"/>
                <a:gd name="T28" fmla="*/ 0 w 2"/>
                <a:gd name="T29" fmla="*/ 1 h 3"/>
                <a:gd name="T30" fmla="*/ 1 w 2"/>
                <a:gd name="T31" fmla="*/ 0 h 3"/>
                <a:gd name="T32" fmla="*/ 1 w 2"/>
                <a:gd name="T33" fmla="*/ 0 h 3"/>
                <a:gd name="T34" fmla="*/ 1 w 2"/>
                <a:gd name="T35" fmla="*/ 1 h 3"/>
                <a:gd name="T36" fmla="*/ 1 w 2"/>
                <a:gd name="T37" fmla="*/ 2 h 3"/>
                <a:gd name="T38" fmla="*/ 1 w 2"/>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1" y="2"/>
                  </a:moveTo>
                  <a:cubicBezTo>
                    <a:pt x="1" y="2"/>
                    <a:pt x="1" y="2"/>
                    <a:pt x="1" y="2"/>
                  </a:cubicBezTo>
                  <a:cubicBezTo>
                    <a:pt x="1" y="1"/>
                    <a:pt x="1" y="1"/>
                    <a:pt x="1" y="1"/>
                  </a:cubicBezTo>
                  <a:cubicBezTo>
                    <a:pt x="1" y="0"/>
                    <a:pt x="1" y="0"/>
                    <a:pt x="1" y="0"/>
                  </a:cubicBezTo>
                  <a:cubicBezTo>
                    <a:pt x="1" y="1"/>
                    <a:pt x="1" y="1"/>
                    <a:pt x="1" y="1"/>
                  </a:cubicBezTo>
                  <a:cubicBezTo>
                    <a:pt x="0" y="1"/>
                    <a:pt x="0" y="1"/>
                    <a:pt x="0" y="1"/>
                  </a:cubicBezTo>
                  <a:cubicBezTo>
                    <a:pt x="0" y="1"/>
                    <a:pt x="0" y="1"/>
                    <a:pt x="0" y="1"/>
                  </a:cubicBezTo>
                  <a:cubicBezTo>
                    <a:pt x="0" y="2"/>
                    <a:pt x="0" y="2"/>
                    <a:pt x="0" y="2"/>
                  </a:cubicBezTo>
                  <a:cubicBezTo>
                    <a:pt x="0" y="2"/>
                    <a:pt x="0" y="2"/>
                    <a:pt x="0" y="2"/>
                  </a:cubicBezTo>
                  <a:cubicBezTo>
                    <a:pt x="0" y="3"/>
                    <a:pt x="0" y="3"/>
                    <a:pt x="0" y="3"/>
                  </a:cubicBezTo>
                  <a:cubicBezTo>
                    <a:pt x="0" y="3"/>
                    <a:pt x="0" y="3"/>
                    <a:pt x="0" y="3"/>
                  </a:cubicBezTo>
                  <a:cubicBezTo>
                    <a:pt x="0" y="3"/>
                    <a:pt x="0" y="3"/>
                    <a:pt x="0" y="2"/>
                  </a:cubicBezTo>
                  <a:cubicBezTo>
                    <a:pt x="0" y="2"/>
                    <a:pt x="0" y="2"/>
                    <a:pt x="0" y="2"/>
                  </a:cubicBezTo>
                  <a:cubicBezTo>
                    <a:pt x="0" y="1"/>
                    <a:pt x="0" y="1"/>
                    <a:pt x="0" y="1"/>
                  </a:cubicBezTo>
                  <a:cubicBezTo>
                    <a:pt x="0" y="1"/>
                    <a:pt x="0" y="1"/>
                    <a:pt x="0" y="1"/>
                  </a:cubicBezTo>
                  <a:cubicBezTo>
                    <a:pt x="1" y="0"/>
                    <a:pt x="1" y="0"/>
                    <a:pt x="1" y="0"/>
                  </a:cubicBezTo>
                  <a:cubicBezTo>
                    <a:pt x="1" y="0"/>
                    <a:pt x="1" y="0"/>
                    <a:pt x="1" y="0"/>
                  </a:cubicBezTo>
                  <a:cubicBezTo>
                    <a:pt x="1" y="1"/>
                    <a:pt x="1" y="1"/>
                    <a:pt x="1" y="1"/>
                  </a:cubicBezTo>
                  <a:cubicBezTo>
                    <a:pt x="2" y="1"/>
                    <a:pt x="1" y="1"/>
                    <a:pt x="1" y="2"/>
                  </a:cubicBezTo>
                  <a:cubicBezTo>
                    <a:pt x="1" y="2"/>
                    <a:pt x="1" y="2"/>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29" name="Freeform 1312">
              <a:extLst>
                <a:ext uri="{FF2B5EF4-FFF2-40B4-BE49-F238E27FC236}">
                  <a16:creationId xmlns:a16="http://schemas.microsoft.com/office/drawing/2014/main" id="{BEF661F6-87F2-4716-A369-14CD47CF3C55}"/>
                </a:ext>
              </a:extLst>
            </p:cNvPr>
            <p:cNvSpPr>
              <a:spLocks/>
            </p:cNvSpPr>
            <p:nvPr/>
          </p:nvSpPr>
          <p:spPr bwMode="gray">
            <a:xfrm>
              <a:off x="10719137" y="4470853"/>
              <a:ext cx="2706" cy="5412"/>
            </a:xfrm>
            <a:custGeom>
              <a:avLst/>
              <a:gdLst>
                <a:gd name="T0" fmla="*/ 1 w 1"/>
                <a:gd name="T1" fmla="*/ 0 h 2"/>
                <a:gd name="T2" fmla="*/ 1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1" y="1"/>
                    <a:pt x="1" y="2"/>
                    <a:pt x="1" y="2"/>
                  </a:cubicBezTo>
                  <a:cubicBezTo>
                    <a:pt x="0" y="1"/>
                    <a:pt x="0" y="2"/>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30" name="Freeform 1313">
              <a:extLst>
                <a:ext uri="{FF2B5EF4-FFF2-40B4-BE49-F238E27FC236}">
                  <a16:creationId xmlns:a16="http://schemas.microsoft.com/office/drawing/2014/main" id="{DEE2E324-164E-4481-A43C-B1CA1B631000}"/>
                </a:ext>
              </a:extLst>
            </p:cNvPr>
            <p:cNvSpPr>
              <a:spLocks/>
            </p:cNvSpPr>
            <p:nvPr/>
          </p:nvSpPr>
          <p:spPr bwMode="gray">
            <a:xfrm>
              <a:off x="10700195" y="4476265"/>
              <a:ext cx="8118" cy="5412"/>
            </a:xfrm>
            <a:custGeom>
              <a:avLst/>
              <a:gdLst>
                <a:gd name="T0" fmla="*/ 3 w 3"/>
                <a:gd name="T1" fmla="*/ 0 h 2"/>
                <a:gd name="T2" fmla="*/ 3 w 3"/>
                <a:gd name="T3" fmla="*/ 0 h 2"/>
                <a:gd name="T4" fmla="*/ 2 w 3"/>
                <a:gd name="T5" fmla="*/ 1 h 2"/>
                <a:gd name="T6" fmla="*/ 2 w 3"/>
                <a:gd name="T7" fmla="*/ 1 h 2"/>
                <a:gd name="T8" fmla="*/ 1 w 3"/>
                <a:gd name="T9" fmla="*/ 2 h 2"/>
                <a:gd name="T10" fmla="*/ 1 w 3"/>
                <a:gd name="T11" fmla="*/ 2 h 2"/>
                <a:gd name="T12" fmla="*/ 1 w 3"/>
                <a:gd name="T13" fmla="*/ 2 h 2"/>
                <a:gd name="T14" fmla="*/ 1 w 3"/>
                <a:gd name="T15" fmla="*/ 2 h 2"/>
                <a:gd name="T16" fmla="*/ 0 w 3"/>
                <a:gd name="T17" fmla="*/ 2 h 2"/>
                <a:gd name="T18" fmla="*/ 1 w 3"/>
                <a:gd name="T19" fmla="*/ 2 h 2"/>
                <a:gd name="T20" fmla="*/ 1 w 3"/>
                <a:gd name="T21" fmla="*/ 2 h 2"/>
                <a:gd name="T22" fmla="*/ 1 w 3"/>
                <a:gd name="T23" fmla="*/ 2 h 2"/>
                <a:gd name="T24" fmla="*/ 1 w 3"/>
                <a:gd name="T25" fmla="*/ 2 h 2"/>
                <a:gd name="T26" fmla="*/ 1 w 3"/>
                <a:gd name="T27" fmla="*/ 2 h 2"/>
                <a:gd name="T28" fmla="*/ 1 w 3"/>
                <a:gd name="T29" fmla="*/ 1 h 2"/>
                <a:gd name="T30" fmla="*/ 2 w 3"/>
                <a:gd name="T31" fmla="*/ 1 h 2"/>
                <a:gd name="T32" fmla="*/ 2 w 3"/>
                <a:gd name="T33" fmla="*/ 0 h 2"/>
                <a:gd name="T34" fmla="*/ 3 w 3"/>
                <a:gd name="T3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 h="2">
                  <a:moveTo>
                    <a:pt x="3" y="0"/>
                  </a:moveTo>
                  <a:cubicBezTo>
                    <a:pt x="3" y="0"/>
                    <a:pt x="3" y="0"/>
                    <a:pt x="3" y="0"/>
                  </a:cubicBezTo>
                  <a:cubicBezTo>
                    <a:pt x="2" y="1"/>
                    <a:pt x="2" y="1"/>
                    <a:pt x="2" y="1"/>
                  </a:cubicBezTo>
                  <a:cubicBezTo>
                    <a:pt x="2" y="1"/>
                    <a:pt x="2" y="1"/>
                    <a:pt x="2" y="1"/>
                  </a:cubicBezTo>
                  <a:cubicBezTo>
                    <a:pt x="1" y="2"/>
                    <a:pt x="1" y="2"/>
                    <a:pt x="1" y="2"/>
                  </a:cubicBezTo>
                  <a:cubicBezTo>
                    <a:pt x="1" y="2"/>
                    <a:pt x="1" y="2"/>
                    <a:pt x="1" y="2"/>
                  </a:cubicBezTo>
                  <a:cubicBezTo>
                    <a:pt x="1" y="2"/>
                    <a:pt x="1" y="2"/>
                    <a:pt x="1" y="2"/>
                  </a:cubicBezTo>
                  <a:cubicBezTo>
                    <a:pt x="1" y="2"/>
                    <a:pt x="1" y="2"/>
                    <a:pt x="1" y="2"/>
                  </a:cubicBezTo>
                  <a:cubicBezTo>
                    <a:pt x="0" y="2"/>
                    <a:pt x="0" y="2"/>
                    <a:pt x="0"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1"/>
                    <a:pt x="1" y="1"/>
                    <a:pt x="1" y="1"/>
                  </a:cubicBezTo>
                  <a:cubicBezTo>
                    <a:pt x="2" y="1"/>
                    <a:pt x="2" y="1"/>
                    <a:pt x="2" y="1"/>
                  </a:cubicBezTo>
                  <a:cubicBezTo>
                    <a:pt x="2" y="0"/>
                    <a:pt x="2" y="0"/>
                    <a:pt x="2" y="0"/>
                  </a:cubicBezTo>
                  <a:cubicBezTo>
                    <a:pt x="3" y="0"/>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31" name="Freeform 1314">
              <a:extLst>
                <a:ext uri="{FF2B5EF4-FFF2-40B4-BE49-F238E27FC236}">
                  <a16:creationId xmlns:a16="http://schemas.microsoft.com/office/drawing/2014/main" id="{C964F0DE-C091-42E6-AA0A-CD66B049FF1B}"/>
                </a:ext>
              </a:extLst>
            </p:cNvPr>
            <p:cNvSpPr>
              <a:spLocks/>
            </p:cNvSpPr>
            <p:nvPr/>
          </p:nvSpPr>
          <p:spPr bwMode="gray">
            <a:xfrm>
              <a:off x="10702901" y="4466794"/>
              <a:ext cx="2706" cy="4059"/>
            </a:xfrm>
            <a:custGeom>
              <a:avLst/>
              <a:gdLst>
                <a:gd name="T0" fmla="*/ 1 w 1"/>
                <a:gd name="T1" fmla="*/ 1 h 2"/>
                <a:gd name="T2" fmla="*/ 1 w 1"/>
                <a:gd name="T3" fmla="*/ 1 h 2"/>
                <a:gd name="T4" fmla="*/ 1 w 1"/>
                <a:gd name="T5" fmla="*/ 1 h 2"/>
              </a:gdLst>
              <a:ahLst/>
              <a:cxnLst>
                <a:cxn ang="0">
                  <a:pos x="T0" y="T1"/>
                </a:cxn>
                <a:cxn ang="0">
                  <a:pos x="T2" y="T3"/>
                </a:cxn>
                <a:cxn ang="0">
                  <a:pos x="T4" y="T5"/>
                </a:cxn>
              </a:cxnLst>
              <a:rect l="0" t="0" r="r" b="b"/>
              <a:pathLst>
                <a:path w="1" h="2">
                  <a:moveTo>
                    <a:pt x="1" y="1"/>
                  </a:moveTo>
                  <a:cubicBezTo>
                    <a:pt x="0" y="1"/>
                    <a:pt x="1" y="2"/>
                    <a:pt x="1" y="1"/>
                  </a:cubicBezTo>
                  <a:cubicBezTo>
                    <a:pt x="1"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32" name="Freeform 1315">
              <a:extLst>
                <a:ext uri="{FF2B5EF4-FFF2-40B4-BE49-F238E27FC236}">
                  <a16:creationId xmlns:a16="http://schemas.microsoft.com/office/drawing/2014/main" id="{FDF29063-4020-42DA-9133-D3C7EDF4B99D}"/>
                </a:ext>
              </a:extLst>
            </p:cNvPr>
            <p:cNvSpPr>
              <a:spLocks/>
            </p:cNvSpPr>
            <p:nvPr/>
          </p:nvSpPr>
          <p:spPr bwMode="gray">
            <a:xfrm>
              <a:off x="10736726" y="4476265"/>
              <a:ext cx="8118" cy="25707"/>
            </a:xfrm>
            <a:custGeom>
              <a:avLst/>
              <a:gdLst>
                <a:gd name="T0" fmla="*/ 3 w 3"/>
                <a:gd name="T1" fmla="*/ 0 h 10"/>
                <a:gd name="T2" fmla="*/ 3 w 3"/>
                <a:gd name="T3" fmla="*/ 1 h 10"/>
                <a:gd name="T4" fmla="*/ 2 w 3"/>
                <a:gd name="T5" fmla="*/ 2 h 10"/>
                <a:gd name="T6" fmla="*/ 2 w 3"/>
                <a:gd name="T7" fmla="*/ 2 h 10"/>
                <a:gd name="T8" fmla="*/ 1 w 3"/>
                <a:gd name="T9" fmla="*/ 4 h 10"/>
                <a:gd name="T10" fmla="*/ 1 w 3"/>
                <a:gd name="T11" fmla="*/ 4 h 10"/>
                <a:gd name="T12" fmla="*/ 0 w 3"/>
                <a:gd name="T13" fmla="*/ 8 h 10"/>
                <a:gd name="T14" fmla="*/ 0 w 3"/>
                <a:gd name="T15" fmla="*/ 9 h 10"/>
                <a:gd name="T16" fmla="*/ 0 w 3"/>
                <a:gd name="T17" fmla="*/ 10 h 10"/>
                <a:gd name="T18" fmla="*/ 0 w 3"/>
                <a:gd name="T19" fmla="*/ 10 h 10"/>
                <a:gd name="T20" fmla="*/ 0 w 3"/>
                <a:gd name="T21" fmla="*/ 9 h 10"/>
                <a:gd name="T22" fmla="*/ 0 w 3"/>
                <a:gd name="T23" fmla="*/ 8 h 10"/>
                <a:gd name="T24" fmla="*/ 1 w 3"/>
                <a:gd name="T25" fmla="*/ 4 h 10"/>
                <a:gd name="T26" fmla="*/ 1 w 3"/>
                <a:gd name="T27" fmla="*/ 4 h 10"/>
                <a:gd name="T28" fmla="*/ 2 w 3"/>
                <a:gd name="T29" fmla="*/ 2 h 10"/>
                <a:gd name="T30" fmla="*/ 2 w 3"/>
                <a:gd name="T31" fmla="*/ 1 h 10"/>
                <a:gd name="T32" fmla="*/ 3 w 3"/>
                <a:gd name="T33" fmla="*/ 0 h 10"/>
                <a:gd name="T34" fmla="*/ 3 w 3"/>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 h="10">
                  <a:moveTo>
                    <a:pt x="3" y="0"/>
                  </a:moveTo>
                  <a:cubicBezTo>
                    <a:pt x="3" y="1"/>
                    <a:pt x="3" y="1"/>
                    <a:pt x="3" y="1"/>
                  </a:cubicBezTo>
                  <a:cubicBezTo>
                    <a:pt x="3" y="1"/>
                    <a:pt x="3" y="1"/>
                    <a:pt x="2" y="2"/>
                  </a:cubicBezTo>
                  <a:cubicBezTo>
                    <a:pt x="2" y="2"/>
                    <a:pt x="2" y="2"/>
                    <a:pt x="2" y="2"/>
                  </a:cubicBezTo>
                  <a:cubicBezTo>
                    <a:pt x="2" y="2"/>
                    <a:pt x="1" y="2"/>
                    <a:pt x="1" y="4"/>
                  </a:cubicBezTo>
                  <a:cubicBezTo>
                    <a:pt x="1" y="4"/>
                    <a:pt x="1" y="4"/>
                    <a:pt x="1" y="4"/>
                  </a:cubicBezTo>
                  <a:cubicBezTo>
                    <a:pt x="0" y="6"/>
                    <a:pt x="0" y="7"/>
                    <a:pt x="0" y="8"/>
                  </a:cubicBezTo>
                  <a:cubicBezTo>
                    <a:pt x="0" y="9"/>
                    <a:pt x="0" y="9"/>
                    <a:pt x="0" y="9"/>
                  </a:cubicBezTo>
                  <a:cubicBezTo>
                    <a:pt x="0" y="9"/>
                    <a:pt x="0" y="9"/>
                    <a:pt x="0" y="10"/>
                  </a:cubicBezTo>
                  <a:cubicBezTo>
                    <a:pt x="0" y="10"/>
                    <a:pt x="0" y="10"/>
                    <a:pt x="0" y="10"/>
                  </a:cubicBezTo>
                  <a:cubicBezTo>
                    <a:pt x="0" y="9"/>
                    <a:pt x="0" y="9"/>
                    <a:pt x="0" y="9"/>
                  </a:cubicBezTo>
                  <a:cubicBezTo>
                    <a:pt x="0" y="8"/>
                    <a:pt x="0" y="8"/>
                    <a:pt x="0" y="8"/>
                  </a:cubicBezTo>
                  <a:cubicBezTo>
                    <a:pt x="0" y="7"/>
                    <a:pt x="0" y="6"/>
                    <a:pt x="1" y="4"/>
                  </a:cubicBezTo>
                  <a:cubicBezTo>
                    <a:pt x="1" y="4"/>
                    <a:pt x="1" y="4"/>
                    <a:pt x="1" y="4"/>
                  </a:cubicBezTo>
                  <a:cubicBezTo>
                    <a:pt x="1" y="2"/>
                    <a:pt x="1" y="2"/>
                    <a:pt x="2" y="2"/>
                  </a:cubicBezTo>
                  <a:cubicBezTo>
                    <a:pt x="2" y="1"/>
                    <a:pt x="2" y="1"/>
                    <a:pt x="2" y="1"/>
                  </a:cubicBezTo>
                  <a:cubicBezTo>
                    <a:pt x="2" y="1"/>
                    <a:pt x="2" y="1"/>
                    <a:pt x="3" y="0"/>
                  </a:cubicBezTo>
                  <a:cubicBezTo>
                    <a:pt x="3" y="0"/>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33" name="Freeform 1316">
              <a:extLst>
                <a:ext uri="{FF2B5EF4-FFF2-40B4-BE49-F238E27FC236}">
                  <a16:creationId xmlns:a16="http://schemas.microsoft.com/office/drawing/2014/main" id="{AD0A7FDC-02E8-45DC-9A21-5BA7AD55CAF6}"/>
                </a:ext>
              </a:extLst>
            </p:cNvPr>
            <p:cNvSpPr>
              <a:spLocks/>
            </p:cNvSpPr>
            <p:nvPr/>
          </p:nvSpPr>
          <p:spPr bwMode="gray">
            <a:xfrm>
              <a:off x="10736726" y="4504678"/>
              <a:ext cx="2706" cy="16236"/>
            </a:xfrm>
            <a:custGeom>
              <a:avLst/>
              <a:gdLst>
                <a:gd name="T0" fmla="*/ 0 w 1"/>
                <a:gd name="T1" fmla="*/ 0 h 6"/>
                <a:gd name="T2" fmla="*/ 0 w 1"/>
                <a:gd name="T3" fmla="*/ 1 h 6"/>
                <a:gd name="T4" fmla="*/ 0 w 1"/>
                <a:gd name="T5" fmla="*/ 2 h 6"/>
                <a:gd name="T6" fmla="*/ 0 w 1"/>
                <a:gd name="T7" fmla="*/ 2 h 6"/>
                <a:gd name="T8" fmla="*/ 0 w 1"/>
                <a:gd name="T9" fmla="*/ 3 h 6"/>
                <a:gd name="T10" fmla="*/ 0 w 1"/>
                <a:gd name="T11" fmla="*/ 3 h 6"/>
                <a:gd name="T12" fmla="*/ 1 w 1"/>
                <a:gd name="T13" fmla="*/ 4 h 6"/>
                <a:gd name="T14" fmla="*/ 0 w 1"/>
                <a:gd name="T15" fmla="*/ 5 h 6"/>
                <a:gd name="T16" fmla="*/ 0 w 1"/>
                <a:gd name="T17" fmla="*/ 6 h 6"/>
                <a:gd name="T18" fmla="*/ 0 w 1"/>
                <a:gd name="T19" fmla="*/ 5 h 6"/>
                <a:gd name="T20" fmla="*/ 0 w 1"/>
                <a:gd name="T21" fmla="*/ 5 h 6"/>
                <a:gd name="T22" fmla="*/ 0 w 1"/>
                <a:gd name="T23" fmla="*/ 4 h 6"/>
                <a:gd name="T24" fmla="*/ 0 w 1"/>
                <a:gd name="T25" fmla="*/ 3 h 6"/>
                <a:gd name="T26" fmla="*/ 0 w 1"/>
                <a:gd name="T27" fmla="*/ 3 h 6"/>
                <a:gd name="T28" fmla="*/ 0 w 1"/>
                <a:gd name="T29" fmla="*/ 2 h 6"/>
                <a:gd name="T30" fmla="*/ 0 w 1"/>
                <a:gd name="T31" fmla="*/ 2 h 6"/>
                <a:gd name="T32" fmla="*/ 0 w 1"/>
                <a:gd name="T33" fmla="*/ 1 h 6"/>
                <a:gd name="T34" fmla="*/ 0 w 1"/>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 h="6">
                  <a:moveTo>
                    <a:pt x="0" y="0"/>
                  </a:moveTo>
                  <a:cubicBezTo>
                    <a:pt x="0" y="0"/>
                    <a:pt x="0" y="1"/>
                    <a:pt x="0" y="1"/>
                  </a:cubicBezTo>
                  <a:cubicBezTo>
                    <a:pt x="0" y="1"/>
                    <a:pt x="0" y="1"/>
                    <a:pt x="0" y="2"/>
                  </a:cubicBezTo>
                  <a:cubicBezTo>
                    <a:pt x="0" y="2"/>
                    <a:pt x="0" y="2"/>
                    <a:pt x="0" y="2"/>
                  </a:cubicBezTo>
                  <a:cubicBezTo>
                    <a:pt x="0" y="3"/>
                    <a:pt x="0" y="3"/>
                    <a:pt x="0" y="3"/>
                  </a:cubicBezTo>
                  <a:cubicBezTo>
                    <a:pt x="0" y="3"/>
                    <a:pt x="0" y="3"/>
                    <a:pt x="0" y="3"/>
                  </a:cubicBezTo>
                  <a:cubicBezTo>
                    <a:pt x="1" y="4"/>
                    <a:pt x="1" y="4"/>
                    <a:pt x="1" y="4"/>
                  </a:cubicBezTo>
                  <a:cubicBezTo>
                    <a:pt x="0" y="5"/>
                    <a:pt x="0" y="5"/>
                    <a:pt x="0" y="5"/>
                  </a:cubicBezTo>
                  <a:cubicBezTo>
                    <a:pt x="0" y="6"/>
                    <a:pt x="0" y="6"/>
                    <a:pt x="0" y="6"/>
                  </a:cubicBezTo>
                  <a:cubicBezTo>
                    <a:pt x="0" y="5"/>
                    <a:pt x="0" y="5"/>
                    <a:pt x="0" y="5"/>
                  </a:cubicBezTo>
                  <a:cubicBezTo>
                    <a:pt x="0" y="5"/>
                    <a:pt x="0" y="5"/>
                    <a:pt x="0" y="5"/>
                  </a:cubicBezTo>
                  <a:cubicBezTo>
                    <a:pt x="0" y="5"/>
                    <a:pt x="0" y="5"/>
                    <a:pt x="0" y="4"/>
                  </a:cubicBezTo>
                  <a:cubicBezTo>
                    <a:pt x="1" y="4"/>
                    <a:pt x="1" y="4"/>
                    <a:pt x="0" y="3"/>
                  </a:cubicBezTo>
                  <a:cubicBezTo>
                    <a:pt x="0" y="3"/>
                    <a:pt x="0" y="3"/>
                    <a:pt x="0" y="3"/>
                  </a:cubicBezTo>
                  <a:cubicBezTo>
                    <a:pt x="0" y="3"/>
                    <a:pt x="0" y="3"/>
                    <a:pt x="0" y="2"/>
                  </a:cubicBezTo>
                  <a:cubicBezTo>
                    <a:pt x="0" y="2"/>
                    <a:pt x="0" y="2"/>
                    <a:pt x="0" y="2"/>
                  </a:cubicBezTo>
                  <a:cubicBezTo>
                    <a:pt x="0" y="1"/>
                    <a:pt x="0" y="1"/>
                    <a:pt x="0" y="1"/>
                  </a:cubicBezTo>
                  <a:cubicBezTo>
                    <a:pt x="0" y="1"/>
                    <a:pt x="0" y="1"/>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34" name="Freeform 1317">
              <a:extLst>
                <a:ext uri="{FF2B5EF4-FFF2-40B4-BE49-F238E27FC236}">
                  <a16:creationId xmlns:a16="http://schemas.microsoft.com/office/drawing/2014/main" id="{812AB10A-3A27-4E81-983C-73CBCFA47143}"/>
                </a:ext>
              </a:extLst>
            </p:cNvPr>
            <p:cNvSpPr>
              <a:spLocks/>
            </p:cNvSpPr>
            <p:nvPr/>
          </p:nvSpPr>
          <p:spPr bwMode="gray">
            <a:xfrm>
              <a:off x="10734020" y="4520913"/>
              <a:ext cx="0" cy="2706"/>
            </a:xfrm>
            <a:custGeom>
              <a:avLst/>
              <a:gdLst>
                <a:gd name="T0" fmla="*/ 0 h 2"/>
                <a:gd name="T1" fmla="*/ 2 h 2"/>
                <a:gd name="T2" fmla="*/ 2 h 2"/>
                <a:gd name="T3" fmla="*/ 2 h 2"/>
                <a:gd name="T4" fmla="*/ 2 h 2"/>
                <a:gd name="T5" fmla="*/ 0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2"/>
                  </a:lnTo>
                  <a:lnTo>
                    <a:pt x="0" y="2"/>
                  </a:lnTo>
                  <a:lnTo>
                    <a:pt x="0" y="2"/>
                  </a:lnTo>
                  <a:lnTo>
                    <a:pt x="0" y="2"/>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35" name="Freeform 1318">
              <a:extLst>
                <a:ext uri="{FF2B5EF4-FFF2-40B4-BE49-F238E27FC236}">
                  <a16:creationId xmlns:a16="http://schemas.microsoft.com/office/drawing/2014/main" id="{2D890B14-DF42-4BC3-921C-0F8FFF85DFB7}"/>
                </a:ext>
              </a:extLst>
            </p:cNvPr>
            <p:cNvSpPr>
              <a:spLocks/>
            </p:cNvSpPr>
            <p:nvPr/>
          </p:nvSpPr>
          <p:spPr bwMode="gray">
            <a:xfrm>
              <a:off x="10747550" y="4484383"/>
              <a:ext cx="2706" cy="10824"/>
            </a:xfrm>
            <a:custGeom>
              <a:avLst/>
              <a:gdLst>
                <a:gd name="T0" fmla="*/ 1 w 1"/>
                <a:gd name="T1" fmla="*/ 0 h 4"/>
                <a:gd name="T2" fmla="*/ 0 w 1"/>
                <a:gd name="T3" fmla="*/ 2 h 4"/>
                <a:gd name="T4" fmla="*/ 0 w 1"/>
                <a:gd name="T5" fmla="*/ 2 h 4"/>
                <a:gd name="T6" fmla="*/ 0 w 1"/>
                <a:gd name="T7" fmla="*/ 3 h 4"/>
                <a:gd name="T8" fmla="*/ 0 w 1"/>
                <a:gd name="T9" fmla="*/ 4 h 4"/>
                <a:gd name="T10" fmla="*/ 0 w 1"/>
                <a:gd name="T11" fmla="*/ 4 h 4"/>
                <a:gd name="T12" fmla="*/ 0 w 1"/>
                <a:gd name="T13" fmla="*/ 3 h 4"/>
                <a:gd name="T14" fmla="*/ 0 w 1"/>
                <a:gd name="T15" fmla="*/ 2 h 4"/>
                <a:gd name="T16" fmla="*/ 0 w 1"/>
                <a:gd name="T17" fmla="*/ 2 h 4"/>
                <a:gd name="T18" fmla="*/ 1 w 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0"/>
                  </a:moveTo>
                  <a:cubicBezTo>
                    <a:pt x="1" y="1"/>
                    <a:pt x="1" y="1"/>
                    <a:pt x="0" y="2"/>
                  </a:cubicBezTo>
                  <a:cubicBezTo>
                    <a:pt x="0" y="2"/>
                    <a:pt x="0" y="2"/>
                    <a:pt x="0" y="2"/>
                  </a:cubicBezTo>
                  <a:cubicBezTo>
                    <a:pt x="0" y="3"/>
                    <a:pt x="0" y="3"/>
                    <a:pt x="0" y="3"/>
                  </a:cubicBezTo>
                  <a:cubicBezTo>
                    <a:pt x="0" y="4"/>
                    <a:pt x="0" y="4"/>
                    <a:pt x="0" y="4"/>
                  </a:cubicBezTo>
                  <a:cubicBezTo>
                    <a:pt x="0" y="4"/>
                    <a:pt x="0" y="4"/>
                    <a:pt x="0" y="4"/>
                  </a:cubicBezTo>
                  <a:cubicBezTo>
                    <a:pt x="0" y="3"/>
                    <a:pt x="0" y="3"/>
                    <a:pt x="0" y="3"/>
                  </a:cubicBezTo>
                  <a:cubicBezTo>
                    <a:pt x="0" y="2"/>
                    <a:pt x="0" y="2"/>
                    <a:pt x="0" y="2"/>
                  </a:cubicBezTo>
                  <a:cubicBezTo>
                    <a:pt x="0" y="2"/>
                    <a:pt x="0" y="2"/>
                    <a:pt x="0" y="2"/>
                  </a:cubicBezTo>
                  <a:cubicBezTo>
                    <a:pt x="0"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36" name="Freeform 1319">
              <a:extLst>
                <a:ext uri="{FF2B5EF4-FFF2-40B4-BE49-F238E27FC236}">
                  <a16:creationId xmlns:a16="http://schemas.microsoft.com/office/drawing/2014/main" id="{4B1EE19F-B466-4D29-8768-72D36D6F4EB0}"/>
                </a:ext>
              </a:extLst>
            </p:cNvPr>
            <p:cNvSpPr>
              <a:spLocks/>
            </p:cNvSpPr>
            <p:nvPr/>
          </p:nvSpPr>
          <p:spPr bwMode="gray">
            <a:xfrm>
              <a:off x="10752962" y="4481677"/>
              <a:ext cx="0" cy="2706"/>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37" name="Freeform 1320">
              <a:extLst>
                <a:ext uri="{FF2B5EF4-FFF2-40B4-BE49-F238E27FC236}">
                  <a16:creationId xmlns:a16="http://schemas.microsoft.com/office/drawing/2014/main" id="{FAAA64FF-92E1-4E8C-91B0-1927EC0F38C5}"/>
                </a:ext>
              </a:extLst>
            </p:cNvPr>
            <p:cNvSpPr>
              <a:spLocks/>
            </p:cNvSpPr>
            <p:nvPr/>
          </p:nvSpPr>
          <p:spPr bwMode="gray">
            <a:xfrm>
              <a:off x="10697489" y="4497912"/>
              <a:ext cx="5412" cy="4059"/>
            </a:xfrm>
            <a:custGeom>
              <a:avLst/>
              <a:gdLst>
                <a:gd name="T0" fmla="*/ 1 w 2"/>
                <a:gd name="T1" fmla="*/ 1 h 2"/>
                <a:gd name="T2" fmla="*/ 0 w 2"/>
                <a:gd name="T3" fmla="*/ 2 h 2"/>
                <a:gd name="T4" fmla="*/ 2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0" y="1"/>
                    <a:pt x="0" y="1"/>
                    <a:pt x="0" y="2"/>
                  </a:cubicBezTo>
                  <a:cubicBezTo>
                    <a:pt x="1" y="2"/>
                    <a:pt x="1" y="2"/>
                    <a:pt x="2" y="1"/>
                  </a:cubicBezTo>
                  <a:cubicBezTo>
                    <a:pt x="2"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38" name="Freeform 1321">
              <a:extLst>
                <a:ext uri="{FF2B5EF4-FFF2-40B4-BE49-F238E27FC236}">
                  <a16:creationId xmlns:a16="http://schemas.microsoft.com/office/drawing/2014/main" id="{2075A1F1-6684-4DA0-8772-3253422D4952}"/>
                </a:ext>
              </a:extLst>
            </p:cNvPr>
            <p:cNvSpPr>
              <a:spLocks/>
            </p:cNvSpPr>
            <p:nvPr/>
          </p:nvSpPr>
          <p:spPr bwMode="gray">
            <a:xfrm>
              <a:off x="10721843" y="4520913"/>
              <a:ext cx="2706" cy="5412"/>
            </a:xfrm>
            <a:custGeom>
              <a:avLst/>
              <a:gdLst>
                <a:gd name="T0" fmla="*/ 0 w 1"/>
                <a:gd name="T1" fmla="*/ 0 h 2"/>
                <a:gd name="T2" fmla="*/ 0 w 1"/>
                <a:gd name="T3" fmla="*/ 0 h 2"/>
                <a:gd name="T4" fmla="*/ 1 w 1"/>
                <a:gd name="T5" fmla="*/ 1 h 2"/>
                <a:gd name="T6" fmla="*/ 0 w 1"/>
                <a:gd name="T7" fmla="*/ 2 h 2"/>
                <a:gd name="T8" fmla="*/ 0 w 1"/>
                <a:gd name="T9" fmla="*/ 2 h 2"/>
                <a:gd name="T10" fmla="*/ 0 w 1"/>
                <a:gd name="T11" fmla="*/ 1 h 2"/>
                <a:gd name="T12" fmla="*/ 0 w 1"/>
                <a:gd name="T13" fmla="*/ 0 h 2"/>
                <a:gd name="T14" fmla="*/ 0 w 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0"/>
                  </a:moveTo>
                  <a:cubicBezTo>
                    <a:pt x="0" y="0"/>
                    <a:pt x="0" y="0"/>
                    <a:pt x="0" y="0"/>
                  </a:cubicBezTo>
                  <a:cubicBezTo>
                    <a:pt x="0" y="0"/>
                    <a:pt x="0" y="0"/>
                    <a:pt x="1" y="1"/>
                  </a:cubicBezTo>
                  <a:cubicBezTo>
                    <a:pt x="1" y="2"/>
                    <a:pt x="0" y="2"/>
                    <a:pt x="0" y="2"/>
                  </a:cubicBezTo>
                  <a:cubicBezTo>
                    <a:pt x="0" y="2"/>
                    <a:pt x="0" y="2"/>
                    <a:pt x="0" y="2"/>
                  </a:cubicBezTo>
                  <a:cubicBezTo>
                    <a:pt x="0" y="2"/>
                    <a:pt x="0" y="2"/>
                    <a:pt x="0" y="1"/>
                  </a:cubicBezTo>
                  <a:cubicBezTo>
                    <a:pt x="0" y="1"/>
                    <a:pt x="0" y="0"/>
                    <a:pt x="0" y="0"/>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39" name="Freeform 1322">
              <a:extLst>
                <a:ext uri="{FF2B5EF4-FFF2-40B4-BE49-F238E27FC236}">
                  <a16:creationId xmlns:a16="http://schemas.microsoft.com/office/drawing/2014/main" id="{6A0821F6-396E-49F1-9145-38C0952BC247}"/>
                </a:ext>
              </a:extLst>
            </p:cNvPr>
            <p:cNvSpPr>
              <a:spLocks/>
            </p:cNvSpPr>
            <p:nvPr/>
          </p:nvSpPr>
          <p:spPr bwMode="gray">
            <a:xfrm>
              <a:off x="10719137" y="4530384"/>
              <a:ext cx="5412" cy="5412"/>
            </a:xfrm>
            <a:custGeom>
              <a:avLst/>
              <a:gdLst>
                <a:gd name="T0" fmla="*/ 1 w 2"/>
                <a:gd name="T1" fmla="*/ 0 h 2"/>
                <a:gd name="T2" fmla="*/ 0 w 2"/>
                <a:gd name="T3" fmla="*/ 0 h 2"/>
                <a:gd name="T4" fmla="*/ 1 w 2"/>
                <a:gd name="T5" fmla="*/ 1 h 2"/>
                <a:gd name="T6" fmla="*/ 2 w 2"/>
                <a:gd name="T7" fmla="*/ 1 h 2"/>
                <a:gd name="T8" fmla="*/ 2 w 2"/>
                <a:gd name="T9" fmla="*/ 1 h 2"/>
                <a:gd name="T10" fmla="*/ 1 w 2"/>
                <a:gd name="T11" fmla="*/ 1 h 2"/>
                <a:gd name="T12" fmla="*/ 0 w 2"/>
                <a:gd name="T13" fmla="*/ 0 h 2"/>
                <a:gd name="T14" fmla="*/ 0 w 2"/>
                <a:gd name="T15" fmla="*/ 0 h 2"/>
                <a:gd name="T16" fmla="*/ 1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0"/>
                  </a:moveTo>
                  <a:cubicBezTo>
                    <a:pt x="0" y="0"/>
                    <a:pt x="0" y="0"/>
                    <a:pt x="0" y="0"/>
                  </a:cubicBezTo>
                  <a:cubicBezTo>
                    <a:pt x="1" y="1"/>
                    <a:pt x="1" y="1"/>
                    <a:pt x="1" y="1"/>
                  </a:cubicBezTo>
                  <a:cubicBezTo>
                    <a:pt x="2" y="1"/>
                    <a:pt x="2" y="1"/>
                    <a:pt x="2" y="1"/>
                  </a:cubicBezTo>
                  <a:cubicBezTo>
                    <a:pt x="2" y="1"/>
                    <a:pt x="2" y="1"/>
                    <a:pt x="2" y="1"/>
                  </a:cubicBezTo>
                  <a:cubicBezTo>
                    <a:pt x="2" y="1"/>
                    <a:pt x="2" y="1"/>
                    <a:pt x="1" y="1"/>
                  </a:cubicBezTo>
                  <a:cubicBezTo>
                    <a:pt x="1" y="2"/>
                    <a:pt x="0" y="1"/>
                    <a:pt x="0" y="0"/>
                  </a:cubicBezTo>
                  <a:cubicBezTo>
                    <a:pt x="0" y="0"/>
                    <a:pt x="0" y="0"/>
                    <a:pt x="0"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40" name="Freeform 1323">
              <a:extLst>
                <a:ext uri="{FF2B5EF4-FFF2-40B4-BE49-F238E27FC236}">
                  <a16:creationId xmlns:a16="http://schemas.microsoft.com/office/drawing/2014/main" id="{0BBC6DBB-6F70-4F01-978B-8FC2BA240382}"/>
                </a:ext>
              </a:extLst>
            </p:cNvPr>
            <p:cNvSpPr>
              <a:spLocks/>
            </p:cNvSpPr>
            <p:nvPr/>
          </p:nvSpPr>
          <p:spPr bwMode="gray">
            <a:xfrm>
              <a:off x="10731314" y="4530384"/>
              <a:ext cx="0" cy="5412"/>
            </a:xfrm>
            <a:custGeom>
              <a:avLst/>
              <a:gdLst>
                <a:gd name="T0" fmla="*/ 0 h 2"/>
                <a:gd name="T1" fmla="*/ 0 h 2"/>
                <a:gd name="T2" fmla="*/ 1 h 2"/>
                <a:gd name="T3" fmla="*/ 1 h 2"/>
                <a:gd name="T4" fmla="*/ 2 h 2"/>
                <a:gd name="T5" fmla="*/ 2 h 2"/>
                <a:gd name="T6" fmla="*/ 1 h 2"/>
                <a:gd name="T7" fmla="*/ 1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cubicBezTo>
                    <a:pt x="0" y="0"/>
                    <a:pt x="0" y="0"/>
                    <a:pt x="0" y="0"/>
                  </a:cubicBezTo>
                  <a:cubicBezTo>
                    <a:pt x="0" y="0"/>
                    <a:pt x="0" y="1"/>
                    <a:pt x="0" y="1"/>
                  </a:cubicBezTo>
                  <a:cubicBezTo>
                    <a:pt x="0" y="1"/>
                    <a:pt x="0" y="1"/>
                    <a:pt x="0" y="1"/>
                  </a:cubicBezTo>
                  <a:cubicBezTo>
                    <a:pt x="0" y="2"/>
                    <a:pt x="0" y="2"/>
                    <a:pt x="0" y="2"/>
                  </a:cubicBezTo>
                  <a:cubicBezTo>
                    <a:pt x="0" y="2"/>
                    <a:pt x="0" y="2"/>
                    <a:pt x="0" y="2"/>
                  </a:cubicBezTo>
                  <a:cubicBezTo>
                    <a:pt x="0" y="2"/>
                    <a:pt x="0" y="2"/>
                    <a:pt x="0" y="1"/>
                  </a:cubicBezTo>
                  <a:cubicBezTo>
                    <a:pt x="0" y="1"/>
                    <a:pt x="0" y="1"/>
                    <a:pt x="0" y="1"/>
                  </a:cubicBezTo>
                  <a:cubicBezTo>
                    <a:pt x="0" y="1"/>
                    <a:pt x="0" y="0"/>
                    <a:pt x="0" y="0"/>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41" name="Freeform 1324">
              <a:extLst>
                <a:ext uri="{FF2B5EF4-FFF2-40B4-BE49-F238E27FC236}">
                  <a16:creationId xmlns:a16="http://schemas.microsoft.com/office/drawing/2014/main" id="{5FC4115B-CB4A-4289-8B68-BDFCF5989855}"/>
                </a:ext>
              </a:extLst>
            </p:cNvPr>
            <p:cNvSpPr>
              <a:spLocks/>
            </p:cNvSpPr>
            <p:nvPr/>
          </p:nvSpPr>
          <p:spPr bwMode="gray">
            <a:xfrm>
              <a:off x="10734020" y="4523619"/>
              <a:ext cx="2706" cy="9471"/>
            </a:xfrm>
            <a:custGeom>
              <a:avLst/>
              <a:gdLst>
                <a:gd name="T0" fmla="*/ 0 w 1"/>
                <a:gd name="T1" fmla="*/ 4 h 4"/>
                <a:gd name="T2" fmla="*/ 1 w 1"/>
                <a:gd name="T3" fmla="*/ 3 h 4"/>
                <a:gd name="T4" fmla="*/ 1 w 1"/>
                <a:gd name="T5" fmla="*/ 3 h 4"/>
                <a:gd name="T6" fmla="*/ 0 w 1"/>
                <a:gd name="T7" fmla="*/ 2 h 4"/>
                <a:gd name="T8" fmla="*/ 1 w 1"/>
                <a:gd name="T9" fmla="*/ 1 h 4"/>
                <a:gd name="T10" fmla="*/ 1 w 1"/>
                <a:gd name="T11" fmla="*/ 1 h 4"/>
                <a:gd name="T12" fmla="*/ 1 w 1"/>
                <a:gd name="T13" fmla="*/ 0 h 4"/>
                <a:gd name="T14" fmla="*/ 1 w 1"/>
                <a:gd name="T15" fmla="*/ 0 h 4"/>
                <a:gd name="T16" fmla="*/ 1 w 1"/>
                <a:gd name="T17" fmla="*/ 1 h 4"/>
                <a:gd name="T18" fmla="*/ 1 w 1"/>
                <a:gd name="T19" fmla="*/ 1 h 4"/>
                <a:gd name="T20" fmla="*/ 1 w 1"/>
                <a:gd name="T21" fmla="*/ 2 h 4"/>
                <a:gd name="T22" fmla="*/ 1 w 1"/>
                <a:gd name="T23" fmla="*/ 2 h 4"/>
                <a:gd name="T24" fmla="*/ 1 w 1"/>
                <a:gd name="T25" fmla="*/ 3 h 4"/>
                <a:gd name="T26" fmla="*/ 0 w 1"/>
                <a:gd name="T2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4">
                  <a:moveTo>
                    <a:pt x="0" y="4"/>
                  </a:moveTo>
                  <a:cubicBezTo>
                    <a:pt x="1" y="3"/>
                    <a:pt x="1" y="3"/>
                    <a:pt x="1" y="3"/>
                  </a:cubicBezTo>
                  <a:cubicBezTo>
                    <a:pt x="1" y="3"/>
                    <a:pt x="1" y="3"/>
                    <a:pt x="1" y="3"/>
                  </a:cubicBezTo>
                  <a:cubicBezTo>
                    <a:pt x="0" y="2"/>
                    <a:pt x="0" y="2"/>
                    <a:pt x="0" y="2"/>
                  </a:cubicBezTo>
                  <a:cubicBezTo>
                    <a:pt x="0" y="2"/>
                    <a:pt x="0" y="2"/>
                    <a:pt x="1" y="1"/>
                  </a:cubicBezTo>
                  <a:cubicBezTo>
                    <a:pt x="1" y="1"/>
                    <a:pt x="1" y="1"/>
                    <a:pt x="1" y="1"/>
                  </a:cubicBezTo>
                  <a:cubicBezTo>
                    <a:pt x="1" y="0"/>
                    <a:pt x="1" y="0"/>
                    <a:pt x="1" y="0"/>
                  </a:cubicBezTo>
                  <a:cubicBezTo>
                    <a:pt x="1" y="0"/>
                    <a:pt x="1" y="0"/>
                    <a:pt x="1" y="0"/>
                  </a:cubicBezTo>
                  <a:cubicBezTo>
                    <a:pt x="1" y="1"/>
                    <a:pt x="1" y="1"/>
                    <a:pt x="1" y="1"/>
                  </a:cubicBezTo>
                  <a:cubicBezTo>
                    <a:pt x="1" y="1"/>
                    <a:pt x="1" y="1"/>
                    <a:pt x="1" y="1"/>
                  </a:cubicBezTo>
                  <a:cubicBezTo>
                    <a:pt x="1" y="2"/>
                    <a:pt x="1" y="2"/>
                    <a:pt x="1" y="2"/>
                  </a:cubicBezTo>
                  <a:cubicBezTo>
                    <a:pt x="1" y="2"/>
                    <a:pt x="1" y="2"/>
                    <a:pt x="1" y="2"/>
                  </a:cubicBezTo>
                  <a:cubicBezTo>
                    <a:pt x="1" y="3"/>
                    <a:pt x="1" y="3"/>
                    <a:pt x="1" y="3"/>
                  </a:cubicBezTo>
                  <a:cubicBezTo>
                    <a:pt x="0" y="4"/>
                    <a:pt x="0" y="4"/>
                    <a:pt x="0"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42" name="Freeform 1325">
              <a:extLst>
                <a:ext uri="{FF2B5EF4-FFF2-40B4-BE49-F238E27FC236}">
                  <a16:creationId xmlns:a16="http://schemas.microsoft.com/office/drawing/2014/main" id="{40219BC2-7D98-4863-B994-CBC780C29D37}"/>
                </a:ext>
              </a:extLst>
            </p:cNvPr>
            <p:cNvSpPr>
              <a:spLocks/>
            </p:cNvSpPr>
            <p:nvPr/>
          </p:nvSpPr>
          <p:spPr bwMode="gray">
            <a:xfrm>
              <a:off x="10734020" y="4523619"/>
              <a:ext cx="2706" cy="2706"/>
            </a:xfrm>
            <a:custGeom>
              <a:avLst/>
              <a:gdLst>
                <a:gd name="T0" fmla="*/ 0 w 2"/>
                <a:gd name="T1" fmla="*/ 2 h 2"/>
                <a:gd name="T2" fmla="*/ 0 w 2"/>
                <a:gd name="T3" fmla="*/ 2 h 2"/>
                <a:gd name="T4" fmla="*/ 2 w 2"/>
                <a:gd name="T5" fmla="*/ 0 h 2"/>
                <a:gd name="T6" fmla="*/ 2 w 2"/>
                <a:gd name="T7" fmla="*/ 2 h 2"/>
                <a:gd name="T8" fmla="*/ 0 w 2"/>
                <a:gd name="T9" fmla="*/ 2 h 2"/>
                <a:gd name="T10" fmla="*/ 0 w 2"/>
                <a:gd name="T11" fmla="*/ 2 h 2"/>
                <a:gd name="T12" fmla="*/ 0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2"/>
                  </a:moveTo>
                  <a:lnTo>
                    <a:pt x="0" y="2"/>
                  </a:lnTo>
                  <a:lnTo>
                    <a:pt x="2" y="0"/>
                  </a:lnTo>
                  <a:lnTo>
                    <a:pt x="2" y="2"/>
                  </a:lnTo>
                  <a:lnTo>
                    <a:pt x="0" y="2"/>
                  </a:lnTo>
                  <a:lnTo>
                    <a:pt x="0" y="2"/>
                  </a:lnTo>
                  <a:lnTo>
                    <a:pt x="0"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43" name="Freeform 1326">
              <a:extLst>
                <a:ext uri="{FF2B5EF4-FFF2-40B4-BE49-F238E27FC236}">
                  <a16:creationId xmlns:a16="http://schemas.microsoft.com/office/drawing/2014/main" id="{8AF39C08-79C1-4E00-A88C-B2BA12D8C507}"/>
                </a:ext>
              </a:extLst>
            </p:cNvPr>
            <p:cNvSpPr>
              <a:spLocks/>
            </p:cNvSpPr>
            <p:nvPr/>
          </p:nvSpPr>
          <p:spPr bwMode="gray">
            <a:xfrm>
              <a:off x="10725902" y="4538502"/>
              <a:ext cx="8118" cy="39237"/>
            </a:xfrm>
            <a:custGeom>
              <a:avLst/>
              <a:gdLst>
                <a:gd name="T0" fmla="*/ 2 w 3"/>
                <a:gd name="T1" fmla="*/ 1 h 15"/>
                <a:gd name="T2" fmla="*/ 2 w 3"/>
                <a:gd name="T3" fmla="*/ 0 h 15"/>
                <a:gd name="T4" fmla="*/ 2 w 3"/>
                <a:gd name="T5" fmla="*/ 0 h 15"/>
                <a:gd name="T6" fmla="*/ 2 w 3"/>
                <a:gd name="T7" fmla="*/ 0 h 15"/>
                <a:gd name="T8" fmla="*/ 2 w 3"/>
                <a:gd name="T9" fmla="*/ 0 h 15"/>
                <a:gd name="T10" fmla="*/ 1 w 3"/>
                <a:gd name="T11" fmla="*/ 1 h 15"/>
                <a:gd name="T12" fmla="*/ 1 w 3"/>
                <a:gd name="T13" fmla="*/ 1 h 15"/>
                <a:gd name="T14" fmla="*/ 1 w 3"/>
                <a:gd name="T15" fmla="*/ 2 h 15"/>
                <a:gd name="T16" fmla="*/ 1 w 3"/>
                <a:gd name="T17" fmla="*/ 2 h 15"/>
                <a:gd name="T18" fmla="*/ 2 w 3"/>
                <a:gd name="T19" fmla="*/ 2 h 15"/>
                <a:gd name="T20" fmla="*/ 2 w 3"/>
                <a:gd name="T21" fmla="*/ 3 h 15"/>
                <a:gd name="T22" fmla="*/ 1 w 3"/>
                <a:gd name="T23" fmla="*/ 3 h 15"/>
                <a:gd name="T24" fmla="*/ 1 w 3"/>
                <a:gd name="T25" fmla="*/ 4 h 15"/>
                <a:gd name="T26" fmla="*/ 0 w 3"/>
                <a:gd name="T27" fmla="*/ 4 h 15"/>
                <a:gd name="T28" fmla="*/ 0 w 3"/>
                <a:gd name="T29" fmla="*/ 5 h 15"/>
                <a:gd name="T30" fmla="*/ 1 w 3"/>
                <a:gd name="T31" fmla="*/ 5 h 15"/>
                <a:gd name="T32" fmla="*/ 1 w 3"/>
                <a:gd name="T33" fmla="*/ 7 h 15"/>
                <a:gd name="T34" fmla="*/ 1 w 3"/>
                <a:gd name="T35" fmla="*/ 7 h 15"/>
                <a:gd name="T36" fmla="*/ 1 w 3"/>
                <a:gd name="T37" fmla="*/ 9 h 15"/>
                <a:gd name="T38" fmla="*/ 1 w 3"/>
                <a:gd name="T39" fmla="*/ 9 h 15"/>
                <a:gd name="T40" fmla="*/ 1 w 3"/>
                <a:gd name="T41" fmla="*/ 11 h 15"/>
                <a:gd name="T42" fmla="*/ 1 w 3"/>
                <a:gd name="T43" fmla="*/ 11 h 15"/>
                <a:gd name="T44" fmla="*/ 1 w 3"/>
                <a:gd name="T45" fmla="*/ 12 h 15"/>
                <a:gd name="T46" fmla="*/ 1 w 3"/>
                <a:gd name="T47" fmla="*/ 12 h 15"/>
                <a:gd name="T48" fmla="*/ 1 w 3"/>
                <a:gd name="T49" fmla="*/ 11 h 15"/>
                <a:gd name="T50" fmla="*/ 2 w 3"/>
                <a:gd name="T51" fmla="*/ 11 h 15"/>
                <a:gd name="T52" fmla="*/ 2 w 3"/>
                <a:gd name="T53" fmla="*/ 12 h 15"/>
                <a:gd name="T54" fmla="*/ 2 w 3"/>
                <a:gd name="T55" fmla="*/ 12 h 15"/>
                <a:gd name="T56" fmla="*/ 1 w 3"/>
                <a:gd name="T57" fmla="*/ 13 h 15"/>
                <a:gd name="T58" fmla="*/ 1 w 3"/>
                <a:gd name="T59" fmla="*/ 14 h 15"/>
                <a:gd name="T60" fmla="*/ 1 w 3"/>
                <a:gd name="T61" fmla="*/ 15 h 15"/>
                <a:gd name="T62" fmla="*/ 1 w 3"/>
                <a:gd name="T63" fmla="*/ 15 h 15"/>
                <a:gd name="T64" fmla="*/ 1 w 3"/>
                <a:gd name="T65" fmla="*/ 14 h 15"/>
                <a:gd name="T66" fmla="*/ 1 w 3"/>
                <a:gd name="T67" fmla="*/ 13 h 15"/>
                <a:gd name="T68" fmla="*/ 1 w 3"/>
                <a:gd name="T69" fmla="*/ 12 h 15"/>
                <a:gd name="T70" fmla="*/ 1 w 3"/>
                <a:gd name="T71" fmla="*/ 12 h 15"/>
                <a:gd name="T72" fmla="*/ 1 w 3"/>
                <a:gd name="T73" fmla="*/ 12 h 15"/>
                <a:gd name="T74" fmla="*/ 1 w 3"/>
                <a:gd name="T75" fmla="*/ 12 h 15"/>
                <a:gd name="T76" fmla="*/ 1 w 3"/>
                <a:gd name="T77" fmla="*/ 11 h 15"/>
                <a:gd name="T78" fmla="*/ 1 w 3"/>
                <a:gd name="T79" fmla="*/ 10 h 15"/>
                <a:gd name="T80" fmla="*/ 1 w 3"/>
                <a:gd name="T81" fmla="*/ 10 h 15"/>
                <a:gd name="T82" fmla="*/ 1 w 3"/>
                <a:gd name="T83" fmla="*/ 9 h 15"/>
                <a:gd name="T84" fmla="*/ 1 w 3"/>
                <a:gd name="T85" fmla="*/ 7 h 15"/>
                <a:gd name="T86" fmla="*/ 1 w 3"/>
                <a:gd name="T87" fmla="*/ 7 h 15"/>
                <a:gd name="T88" fmla="*/ 1 w 3"/>
                <a:gd name="T89" fmla="*/ 6 h 15"/>
                <a:gd name="T90" fmla="*/ 0 w 3"/>
                <a:gd name="T91" fmla="*/ 5 h 15"/>
                <a:gd name="T92" fmla="*/ 0 w 3"/>
                <a:gd name="T93" fmla="*/ 4 h 15"/>
                <a:gd name="T94" fmla="*/ 1 w 3"/>
                <a:gd name="T95" fmla="*/ 4 h 15"/>
                <a:gd name="T96" fmla="*/ 1 w 3"/>
                <a:gd name="T97" fmla="*/ 3 h 15"/>
                <a:gd name="T98" fmla="*/ 2 w 3"/>
                <a:gd name="T99" fmla="*/ 3 h 15"/>
                <a:gd name="T100" fmla="*/ 2 w 3"/>
                <a:gd name="T101" fmla="*/ 2 h 15"/>
                <a:gd name="T102" fmla="*/ 1 w 3"/>
                <a:gd name="T103" fmla="*/ 2 h 15"/>
                <a:gd name="T104" fmla="*/ 1 w 3"/>
                <a:gd name="T105" fmla="*/ 2 h 15"/>
                <a:gd name="T106" fmla="*/ 1 w 3"/>
                <a:gd name="T107" fmla="*/ 1 h 15"/>
                <a:gd name="T108" fmla="*/ 1 w 3"/>
                <a:gd name="T109" fmla="*/ 1 h 15"/>
                <a:gd name="T110" fmla="*/ 2 w 3"/>
                <a:gd name="T111" fmla="*/ 0 h 15"/>
                <a:gd name="T112" fmla="*/ 2 w 3"/>
                <a:gd name="T113" fmla="*/ 0 h 15"/>
                <a:gd name="T114" fmla="*/ 2 w 3"/>
                <a:gd name="T115" fmla="*/ 0 h 15"/>
                <a:gd name="T116" fmla="*/ 2 w 3"/>
                <a:gd name="T117" fmla="*/ 0 h 15"/>
                <a:gd name="T118" fmla="*/ 3 w 3"/>
                <a:gd name="T119" fmla="*/ 1 h 15"/>
                <a:gd name="T120" fmla="*/ 2 w 3"/>
                <a:gd name="T12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 h="15">
                  <a:moveTo>
                    <a:pt x="2" y="1"/>
                  </a:moveTo>
                  <a:cubicBezTo>
                    <a:pt x="2" y="0"/>
                    <a:pt x="2" y="0"/>
                    <a:pt x="2" y="0"/>
                  </a:cubicBezTo>
                  <a:cubicBezTo>
                    <a:pt x="2" y="0"/>
                    <a:pt x="2" y="0"/>
                    <a:pt x="2" y="0"/>
                  </a:cubicBezTo>
                  <a:cubicBezTo>
                    <a:pt x="2" y="0"/>
                    <a:pt x="2" y="0"/>
                    <a:pt x="2" y="0"/>
                  </a:cubicBezTo>
                  <a:cubicBezTo>
                    <a:pt x="2" y="0"/>
                    <a:pt x="2" y="0"/>
                    <a:pt x="2" y="0"/>
                  </a:cubicBezTo>
                  <a:cubicBezTo>
                    <a:pt x="1" y="0"/>
                    <a:pt x="1" y="1"/>
                    <a:pt x="1" y="1"/>
                  </a:cubicBezTo>
                  <a:cubicBezTo>
                    <a:pt x="1" y="1"/>
                    <a:pt x="1" y="1"/>
                    <a:pt x="1" y="1"/>
                  </a:cubicBezTo>
                  <a:cubicBezTo>
                    <a:pt x="1" y="2"/>
                    <a:pt x="1" y="2"/>
                    <a:pt x="1" y="2"/>
                  </a:cubicBezTo>
                  <a:cubicBezTo>
                    <a:pt x="1" y="2"/>
                    <a:pt x="1" y="2"/>
                    <a:pt x="1" y="2"/>
                  </a:cubicBezTo>
                  <a:cubicBezTo>
                    <a:pt x="2" y="2"/>
                    <a:pt x="2" y="2"/>
                    <a:pt x="2" y="2"/>
                  </a:cubicBezTo>
                  <a:cubicBezTo>
                    <a:pt x="2" y="3"/>
                    <a:pt x="2" y="3"/>
                    <a:pt x="2" y="3"/>
                  </a:cubicBezTo>
                  <a:cubicBezTo>
                    <a:pt x="1" y="3"/>
                    <a:pt x="1" y="3"/>
                    <a:pt x="1" y="3"/>
                  </a:cubicBezTo>
                  <a:cubicBezTo>
                    <a:pt x="1" y="3"/>
                    <a:pt x="1" y="4"/>
                    <a:pt x="1" y="4"/>
                  </a:cubicBezTo>
                  <a:cubicBezTo>
                    <a:pt x="0" y="4"/>
                    <a:pt x="0" y="4"/>
                    <a:pt x="0" y="4"/>
                  </a:cubicBezTo>
                  <a:cubicBezTo>
                    <a:pt x="0" y="4"/>
                    <a:pt x="0" y="4"/>
                    <a:pt x="0" y="5"/>
                  </a:cubicBezTo>
                  <a:cubicBezTo>
                    <a:pt x="1" y="5"/>
                    <a:pt x="1" y="5"/>
                    <a:pt x="1" y="5"/>
                  </a:cubicBezTo>
                  <a:cubicBezTo>
                    <a:pt x="1" y="6"/>
                    <a:pt x="1" y="6"/>
                    <a:pt x="1" y="7"/>
                  </a:cubicBezTo>
                  <a:cubicBezTo>
                    <a:pt x="1" y="7"/>
                    <a:pt x="1" y="7"/>
                    <a:pt x="1" y="7"/>
                  </a:cubicBezTo>
                  <a:cubicBezTo>
                    <a:pt x="1" y="8"/>
                    <a:pt x="1" y="8"/>
                    <a:pt x="1" y="9"/>
                  </a:cubicBezTo>
                  <a:cubicBezTo>
                    <a:pt x="1" y="9"/>
                    <a:pt x="1" y="9"/>
                    <a:pt x="1" y="9"/>
                  </a:cubicBezTo>
                  <a:cubicBezTo>
                    <a:pt x="1" y="10"/>
                    <a:pt x="1" y="10"/>
                    <a:pt x="1" y="11"/>
                  </a:cubicBezTo>
                  <a:cubicBezTo>
                    <a:pt x="1" y="11"/>
                    <a:pt x="1" y="11"/>
                    <a:pt x="1" y="11"/>
                  </a:cubicBezTo>
                  <a:cubicBezTo>
                    <a:pt x="1" y="11"/>
                    <a:pt x="1" y="11"/>
                    <a:pt x="1" y="12"/>
                  </a:cubicBezTo>
                  <a:cubicBezTo>
                    <a:pt x="1" y="12"/>
                    <a:pt x="1" y="12"/>
                    <a:pt x="1" y="12"/>
                  </a:cubicBezTo>
                  <a:cubicBezTo>
                    <a:pt x="1" y="11"/>
                    <a:pt x="1" y="11"/>
                    <a:pt x="1" y="11"/>
                  </a:cubicBezTo>
                  <a:cubicBezTo>
                    <a:pt x="2" y="11"/>
                    <a:pt x="2" y="11"/>
                    <a:pt x="2" y="11"/>
                  </a:cubicBezTo>
                  <a:cubicBezTo>
                    <a:pt x="2" y="12"/>
                    <a:pt x="2" y="12"/>
                    <a:pt x="2" y="12"/>
                  </a:cubicBezTo>
                  <a:cubicBezTo>
                    <a:pt x="2" y="12"/>
                    <a:pt x="2" y="12"/>
                    <a:pt x="2" y="12"/>
                  </a:cubicBezTo>
                  <a:cubicBezTo>
                    <a:pt x="1" y="13"/>
                    <a:pt x="1" y="13"/>
                    <a:pt x="1" y="13"/>
                  </a:cubicBezTo>
                  <a:cubicBezTo>
                    <a:pt x="1" y="13"/>
                    <a:pt x="1" y="14"/>
                    <a:pt x="1" y="14"/>
                  </a:cubicBezTo>
                  <a:cubicBezTo>
                    <a:pt x="1" y="15"/>
                    <a:pt x="1" y="15"/>
                    <a:pt x="1" y="15"/>
                  </a:cubicBezTo>
                  <a:cubicBezTo>
                    <a:pt x="1" y="15"/>
                    <a:pt x="1" y="15"/>
                    <a:pt x="1" y="15"/>
                  </a:cubicBezTo>
                  <a:cubicBezTo>
                    <a:pt x="1" y="15"/>
                    <a:pt x="1" y="15"/>
                    <a:pt x="1" y="14"/>
                  </a:cubicBezTo>
                  <a:cubicBezTo>
                    <a:pt x="1" y="13"/>
                    <a:pt x="1" y="13"/>
                    <a:pt x="1" y="13"/>
                  </a:cubicBezTo>
                  <a:cubicBezTo>
                    <a:pt x="1" y="12"/>
                    <a:pt x="1" y="12"/>
                    <a:pt x="1" y="12"/>
                  </a:cubicBezTo>
                  <a:cubicBezTo>
                    <a:pt x="1" y="12"/>
                    <a:pt x="1" y="12"/>
                    <a:pt x="1" y="12"/>
                  </a:cubicBezTo>
                  <a:cubicBezTo>
                    <a:pt x="1" y="12"/>
                    <a:pt x="1" y="12"/>
                    <a:pt x="1" y="12"/>
                  </a:cubicBezTo>
                  <a:cubicBezTo>
                    <a:pt x="1" y="12"/>
                    <a:pt x="1" y="12"/>
                    <a:pt x="1" y="12"/>
                  </a:cubicBezTo>
                  <a:cubicBezTo>
                    <a:pt x="1" y="11"/>
                    <a:pt x="1" y="11"/>
                    <a:pt x="1" y="11"/>
                  </a:cubicBezTo>
                  <a:cubicBezTo>
                    <a:pt x="1" y="10"/>
                    <a:pt x="1" y="10"/>
                    <a:pt x="1" y="10"/>
                  </a:cubicBezTo>
                  <a:cubicBezTo>
                    <a:pt x="1" y="10"/>
                    <a:pt x="1" y="10"/>
                    <a:pt x="1" y="10"/>
                  </a:cubicBezTo>
                  <a:cubicBezTo>
                    <a:pt x="1" y="9"/>
                    <a:pt x="1" y="9"/>
                    <a:pt x="1" y="9"/>
                  </a:cubicBezTo>
                  <a:cubicBezTo>
                    <a:pt x="0" y="8"/>
                    <a:pt x="0" y="8"/>
                    <a:pt x="1" y="7"/>
                  </a:cubicBezTo>
                  <a:cubicBezTo>
                    <a:pt x="1" y="7"/>
                    <a:pt x="1" y="7"/>
                    <a:pt x="1" y="7"/>
                  </a:cubicBezTo>
                  <a:cubicBezTo>
                    <a:pt x="1" y="6"/>
                    <a:pt x="1" y="6"/>
                    <a:pt x="1" y="6"/>
                  </a:cubicBezTo>
                  <a:cubicBezTo>
                    <a:pt x="0" y="5"/>
                    <a:pt x="0" y="5"/>
                    <a:pt x="0" y="5"/>
                  </a:cubicBezTo>
                  <a:cubicBezTo>
                    <a:pt x="0" y="4"/>
                    <a:pt x="0" y="4"/>
                    <a:pt x="0" y="4"/>
                  </a:cubicBezTo>
                  <a:cubicBezTo>
                    <a:pt x="1" y="4"/>
                    <a:pt x="1" y="4"/>
                    <a:pt x="1" y="4"/>
                  </a:cubicBezTo>
                  <a:cubicBezTo>
                    <a:pt x="1" y="3"/>
                    <a:pt x="1" y="3"/>
                    <a:pt x="1" y="3"/>
                  </a:cubicBezTo>
                  <a:cubicBezTo>
                    <a:pt x="2" y="3"/>
                    <a:pt x="2" y="3"/>
                    <a:pt x="2" y="3"/>
                  </a:cubicBezTo>
                  <a:cubicBezTo>
                    <a:pt x="2" y="2"/>
                    <a:pt x="2" y="2"/>
                    <a:pt x="2" y="2"/>
                  </a:cubicBezTo>
                  <a:cubicBezTo>
                    <a:pt x="1" y="2"/>
                    <a:pt x="1" y="2"/>
                    <a:pt x="1" y="2"/>
                  </a:cubicBezTo>
                  <a:cubicBezTo>
                    <a:pt x="1" y="2"/>
                    <a:pt x="1" y="2"/>
                    <a:pt x="1" y="2"/>
                  </a:cubicBezTo>
                  <a:cubicBezTo>
                    <a:pt x="1" y="1"/>
                    <a:pt x="1" y="1"/>
                    <a:pt x="1" y="1"/>
                  </a:cubicBezTo>
                  <a:cubicBezTo>
                    <a:pt x="1" y="1"/>
                    <a:pt x="1" y="1"/>
                    <a:pt x="1" y="1"/>
                  </a:cubicBezTo>
                  <a:cubicBezTo>
                    <a:pt x="1" y="1"/>
                    <a:pt x="1" y="0"/>
                    <a:pt x="2" y="0"/>
                  </a:cubicBezTo>
                  <a:cubicBezTo>
                    <a:pt x="2" y="0"/>
                    <a:pt x="2" y="0"/>
                    <a:pt x="2" y="0"/>
                  </a:cubicBezTo>
                  <a:cubicBezTo>
                    <a:pt x="2" y="0"/>
                    <a:pt x="2" y="0"/>
                    <a:pt x="2" y="0"/>
                  </a:cubicBezTo>
                  <a:cubicBezTo>
                    <a:pt x="2" y="0"/>
                    <a:pt x="2" y="0"/>
                    <a:pt x="2" y="0"/>
                  </a:cubicBezTo>
                  <a:cubicBezTo>
                    <a:pt x="3" y="1"/>
                    <a:pt x="3" y="1"/>
                    <a:pt x="3" y="1"/>
                  </a:cubicBezTo>
                  <a:lnTo>
                    <a:pt x="2"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44" name="Freeform 1327">
              <a:extLst>
                <a:ext uri="{FF2B5EF4-FFF2-40B4-BE49-F238E27FC236}">
                  <a16:creationId xmlns:a16="http://schemas.microsoft.com/office/drawing/2014/main" id="{E0E801CE-C70F-480A-AED1-46EBB5836A78}"/>
                </a:ext>
              </a:extLst>
            </p:cNvPr>
            <p:cNvSpPr>
              <a:spLocks/>
            </p:cNvSpPr>
            <p:nvPr/>
          </p:nvSpPr>
          <p:spPr bwMode="gray">
            <a:xfrm>
              <a:off x="10728608" y="456962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45" name="Freeform 1328">
              <a:extLst>
                <a:ext uri="{FF2B5EF4-FFF2-40B4-BE49-F238E27FC236}">
                  <a16:creationId xmlns:a16="http://schemas.microsoft.com/office/drawing/2014/main" id="{0B96B297-9264-41DA-9138-3D7250E45F19}"/>
                </a:ext>
              </a:extLst>
            </p:cNvPr>
            <p:cNvSpPr>
              <a:spLocks/>
            </p:cNvSpPr>
            <p:nvPr/>
          </p:nvSpPr>
          <p:spPr bwMode="gray">
            <a:xfrm>
              <a:off x="10728608" y="4580445"/>
              <a:ext cx="5412" cy="5412"/>
            </a:xfrm>
            <a:custGeom>
              <a:avLst/>
              <a:gdLst>
                <a:gd name="T0" fmla="*/ 1 w 2"/>
                <a:gd name="T1" fmla="*/ 0 h 2"/>
                <a:gd name="T2" fmla="*/ 1 w 2"/>
                <a:gd name="T3" fmla="*/ 0 h 2"/>
                <a:gd name="T4" fmla="*/ 1 w 2"/>
                <a:gd name="T5" fmla="*/ 1 h 2"/>
                <a:gd name="T6" fmla="*/ 1 w 2"/>
                <a:gd name="T7" fmla="*/ 2 h 2"/>
                <a:gd name="T8" fmla="*/ 2 w 2"/>
                <a:gd name="T9" fmla="*/ 2 h 2"/>
                <a:gd name="T10" fmla="*/ 2 w 2"/>
                <a:gd name="T11" fmla="*/ 2 h 2"/>
                <a:gd name="T12" fmla="*/ 1 w 2"/>
                <a:gd name="T13" fmla="*/ 2 h 2"/>
                <a:gd name="T14" fmla="*/ 1 w 2"/>
                <a:gd name="T15" fmla="*/ 2 h 2"/>
                <a:gd name="T16" fmla="*/ 0 w 2"/>
                <a:gd name="T17" fmla="*/ 0 h 2"/>
                <a:gd name="T18" fmla="*/ 0 w 2"/>
                <a:gd name="T19" fmla="*/ 0 h 2"/>
                <a:gd name="T20" fmla="*/ 1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0"/>
                  </a:moveTo>
                  <a:cubicBezTo>
                    <a:pt x="1" y="0"/>
                    <a:pt x="1" y="0"/>
                    <a:pt x="1" y="0"/>
                  </a:cubicBezTo>
                  <a:cubicBezTo>
                    <a:pt x="1" y="1"/>
                    <a:pt x="1" y="1"/>
                    <a:pt x="1" y="1"/>
                  </a:cubicBezTo>
                  <a:cubicBezTo>
                    <a:pt x="1" y="2"/>
                    <a:pt x="1" y="2"/>
                    <a:pt x="1" y="2"/>
                  </a:cubicBezTo>
                  <a:cubicBezTo>
                    <a:pt x="2" y="2"/>
                    <a:pt x="2" y="2"/>
                    <a:pt x="2" y="2"/>
                  </a:cubicBezTo>
                  <a:cubicBezTo>
                    <a:pt x="2" y="2"/>
                    <a:pt x="2" y="2"/>
                    <a:pt x="2" y="2"/>
                  </a:cubicBezTo>
                  <a:cubicBezTo>
                    <a:pt x="1" y="2"/>
                    <a:pt x="1" y="2"/>
                    <a:pt x="1" y="2"/>
                  </a:cubicBezTo>
                  <a:cubicBezTo>
                    <a:pt x="1" y="2"/>
                    <a:pt x="1" y="2"/>
                    <a:pt x="1" y="2"/>
                  </a:cubicBezTo>
                  <a:cubicBezTo>
                    <a:pt x="1" y="1"/>
                    <a:pt x="1" y="1"/>
                    <a:pt x="0" y="0"/>
                  </a:cubicBezTo>
                  <a:cubicBezTo>
                    <a:pt x="0" y="0"/>
                    <a:pt x="0" y="0"/>
                    <a:pt x="0"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46" name="Freeform 1329">
              <a:extLst>
                <a:ext uri="{FF2B5EF4-FFF2-40B4-BE49-F238E27FC236}">
                  <a16:creationId xmlns:a16="http://schemas.microsoft.com/office/drawing/2014/main" id="{C50EC2B1-5538-478F-A33F-DBDDE65FA387}"/>
                </a:ext>
              </a:extLst>
            </p:cNvPr>
            <p:cNvSpPr>
              <a:spLocks/>
            </p:cNvSpPr>
            <p:nvPr/>
          </p:nvSpPr>
          <p:spPr bwMode="gray">
            <a:xfrm>
              <a:off x="10734020" y="4588562"/>
              <a:ext cx="2706" cy="2706"/>
            </a:xfrm>
            <a:custGeom>
              <a:avLst/>
              <a:gdLst>
                <a:gd name="T0" fmla="*/ 0 w 1"/>
                <a:gd name="T1" fmla="*/ 0 h 1"/>
                <a:gd name="T2" fmla="*/ 1 w 1"/>
                <a:gd name="T3" fmla="*/ 1 h 1"/>
                <a:gd name="T4" fmla="*/ 1 w 1"/>
                <a:gd name="T5" fmla="*/ 1 h 1"/>
                <a:gd name="T6" fmla="*/ 0 w 1"/>
                <a:gd name="T7" fmla="*/ 1 h 1"/>
                <a:gd name="T8" fmla="*/ 0 w 1"/>
                <a:gd name="T9" fmla="*/ 1 h 1"/>
                <a:gd name="T10" fmla="*/ 0 w 1"/>
                <a:gd name="T11" fmla="*/ 1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1"/>
                    <a:pt x="0" y="1"/>
                    <a:pt x="1" y="1"/>
                  </a:cubicBezTo>
                  <a:cubicBezTo>
                    <a:pt x="1" y="1"/>
                    <a:pt x="1" y="1"/>
                    <a:pt x="1" y="1"/>
                  </a:cubicBezTo>
                  <a:cubicBezTo>
                    <a:pt x="0" y="1"/>
                    <a:pt x="0" y="1"/>
                    <a:pt x="0" y="1"/>
                  </a:cubicBezTo>
                  <a:cubicBezTo>
                    <a:pt x="0" y="1"/>
                    <a:pt x="0" y="1"/>
                    <a:pt x="0" y="1"/>
                  </a:cubicBezTo>
                  <a:cubicBezTo>
                    <a:pt x="0" y="1"/>
                    <a:pt x="0" y="1"/>
                    <a:pt x="0" y="1"/>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47" name="Freeform 1330">
              <a:extLst>
                <a:ext uri="{FF2B5EF4-FFF2-40B4-BE49-F238E27FC236}">
                  <a16:creationId xmlns:a16="http://schemas.microsoft.com/office/drawing/2014/main" id="{389DEA54-3446-4D2D-98FA-D0AD8B6F031C}"/>
                </a:ext>
              </a:extLst>
            </p:cNvPr>
            <p:cNvSpPr>
              <a:spLocks/>
            </p:cNvSpPr>
            <p:nvPr/>
          </p:nvSpPr>
          <p:spPr bwMode="gray">
            <a:xfrm>
              <a:off x="10736726" y="4591268"/>
              <a:ext cx="8118" cy="6765"/>
            </a:xfrm>
            <a:custGeom>
              <a:avLst/>
              <a:gdLst>
                <a:gd name="T0" fmla="*/ 0 w 3"/>
                <a:gd name="T1" fmla="*/ 0 h 3"/>
                <a:gd name="T2" fmla="*/ 1 w 3"/>
                <a:gd name="T3" fmla="*/ 1 h 3"/>
                <a:gd name="T4" fmla="*/ 2 w 3"/>
                <a:gd name="T5" fmla="*/ 1 h 3"/>
                <a:gd name="T6" fmla="*/ 2 w 3"/>
                <a:gd name="T7" fmla="*/ 1 h 3"/>
                <a:gd name="T8" fmla="*/ 3 w 3"/>
                <a:gd name="T9" fmla="*/ 2 h 3"/>
                <a:gd name="T10" fmla="*/ 3 w 3"/>
                <a:gd name="T11" fmla="*/ 3 h 3"/>
                <a:gd name="T12" fmla="*/ 3 w 3"/>
                <a:gd name="T13" fmla="*/ 3 h 3"/>
                <a:gd name="T14" fmla="*/ 3 w 3"/>
                <a:gd name="T15" fmla="*/ 3 h 3"/>
                <a:gd name="T16" fmla="*/ 3 w 3"/>
                <a:gd name="T17" fmla="*/ 3 h 3"/>
                <a:gd name="T18" fmla="*/ 3 w 3"/>
                <a:gd name="T19" fmla="*/ 2 h 3"/>
                <a:gd name="T20" fmla="*/ 2 w 3"/>
                <a:gd name="T21" fmla="*/ 1 h 3"/>
                <a:gd name="T22" fmla="*/ 2 w 3"/>
                <a:gd name="T23" fmla="*/ 1 h 3"/>
                <a:gd name="T24" fmla="*/ 1 w 3"/>
                <a:gd name="T25" fmla="*/ 1 h 3"/>
                <a:gd name="T26" fmla="*/ 0 w 3"/>
                <a:gd name="T27" fmla="*/ 1 h 3"/>
                <a:gd name="T28" fmla="*/ 0 w 3"/>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0"/>
                  </a:moveTo>
                  <a:cubicBezTo>
                    <a:pt x="1" y="1"/>
                    <a:pt x="1" y="1"/>
                    <a:pt x="1" y="1"/>
                  </a:cubicBezTo>
                  <a:cubicBezTo>
                    <a:pt x="1" y="1"/>
                    <a:pt x="2" y="1"/>
                    <a:pt x="2" y="1"/>
                  </a:cubicBezTo>
                  <a:cubicBezTo>
                    <a:pt x="2" y="1"/>
                    <a:pt x="2" y="1"/>
                    <a:pt x="2" y="1"/>
                  </a:cubicBezTo>
                  <a:cubicBezTo>
                    <a:pt x="3" y="1"/>
                    <a:pt x="3" y="1"/>
                    <a:pt x="3" y="2"/>
                  </a:cubicBezTo>
                  <a:cubicBezTo>
                    <a:pt x="3" y="3"/>
                    <a:pt x="3" y="3"/>
                    <a:pt x="3" y="3"/>
                  </a:cubicBezTo>
                  <a:cubicBezTo>
                    <a:pt x="3" y="3"/>
                    <a:pt x="3" y="3"/>
                    <a:pt x="3" y="3"/>
                  </a:cubicBezTo>
                  <a:cubicBezTo>
                    <a:pt x="3" y="3"/>
                    <a:pt x="3" y="3"/>
                    <a:pt x="3" y="3"/>
                  </a:cubicBezTo>
                  <a:cubicBezTo>
                    <a:pt x="3" y="3"/>
                    <a:pt x="3" y="3"/>
                    <a:pt x="3" y="3"/>
                  </a:cubicBezTo>
                  <a:cubicBezTo>
                    <a:pt x="3" y="2"/>
                    <a:pt x="3" y="2"/>
                    <a:pt x="3" y="2"/>
                  </a:cubicBezTo>
                  <a:cubicBezTo>
                    <a:pt x="3" y="2"/>
                    <a:pt x="2" y="2"/>
                    <a:pt x="2" y="1"/>
                  </a:cubicBezTo>
                  <a:cubicBezTo>
                    <a:pt x="2" y="1"/>
                    <a:pt x="2" y="1"/>
                    <a:pt x="2" y="1"/>
                  </a:cubicBezTo>
                  <a:cubicBezTo>
                    <a:pt x="1" y="1"/>
                    <a:pt x="1" y="1"/>
                    <a:pt x="1" y="1"/>
                  </a:cubicBezTo>
                  <a:cubicBezTo>
                    <a:pt x="0" y="1"/>
                    <a:pt x="0" y="1"/>
                    <a:pt x="0" y="1"/>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48" name="Freeform 1331">
              <a:extLst>
                <a:ext uri="{FF2B5EF4-FFF2-40B4-BE49-F238E27FC236}">
                  <a16:creationId xmlns:a16="http://schemas.microsoft.com/office/drawing/2014/main" id="{2423ACAB-874A-4DD2-9D5A-E183699A7C40}"/>
                </a:ext>
              </a:extLst>
            </p:cNvPr>
            <p:cNvSpPr>
              <a:spLocks/>
            </p:cNvSpPr>
            <p:nvPr/>
          </p:nvSpPr>
          <p:spPr bwMode="gray">
            <a:xfrm>
              <a:off x="10739432" y="4600739"/>
              <a:ext cx="5412" cy="2706"/>
            </a:xfrm>
            <a:custGeom>
              <a:avLst/>
              <a:gdLst>
                <a:gd name="T0" fmla="*/ 2 w 2"/>
                <a:gd name="T1" fmla="*/ 0 h 1"/>
                <a:gd name="T2" fmla="*/ 2 w 2"/>
                <a:gd name="T3" fmla="*/ 0 h 1"/>
                <a:gd name="T4" fmla="*/ 1 w 2"/>
                <a:gd name="T5" fmla="*/ 1 h 1"/>
                <a:gd name="T6" fmla="*/ 1 w 2"/>
                <a:gd name="T7" fmla="*/ 1 h 1"/>
                <a:gd name="T8" fmla="*/ 1 w 2"/>
                <a:gd name="T9" fmla="*/ 1 h 1"/>
                <a:gd name="T10" fmla="*/ 0 w 2"/>
                <a:gd name="T11" fmla="*/ 0 h 1"/>
                <a:gd name="T12" fmla="*/ 1 w 2"/>
                <a:gd name="T13" fmla="*/ 0 h 1"/>
                <a:gd name="T14" fmla="*/ 1 w 2"/>
                <a:gd name="T15" fmla="*/ 0 h 1"/>
                <a:gd name="T16" fmla="*/ 1 w 2"/>
                <a:gd name="T17" fmla="*/ 0 h 1"/>
                <a:gd name="T18" fmla="*/ 1 w 2"/>
                <a:gd name="T19" fmla="*/ 0 h 1"/>
                <a:gd name="T20" fmla="*/ 1 w 2"/>
                <a:gd name="T21" fmla="*/ 0 h 1"/>
                <a:gd name="T22" fmla="*/ 2 w 2"/>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1">
                  <a:moveTo>
                    <a:pt x="2" y="0"/>
                  </a:moveTo>
                  <a:cubicBezTo>
                    <a:pt x="2" y="0"/>
                    <a:pt x="2" y="0"/>
                    <a:pt x="2" y="0"/>
                  </a:cubicBezTo>
                  <a:cubicBezTo>
                    <a:pt x="1" y="1"/>
                    <a:pt x="1" y="1"/>
                    <a:pt x="1" y="1"/>
                  </a:cubicBezTo>
                  <a:cubicBezTo>
                    <a:pt x="1" y="1"/>
                    <a:pt x="1" y="1"/>
                    <a:pt x="1" y="1"/>
                  </a:cubicBezTo>
                  <a:cubicBezTo>
                    <a:pt x="1" y="1"/>
                    <a:pt x="1" y="1"/>
                    <a:pt x="1" y="1"/>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2"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49" name="Freeform 1332">
              <a:extLst>
                <a:ext uri="{FF2B5EF4-FFF2-40B4-BE49-F238E27FC236}">
                  <a16:creationId xmlns:a16="http://schemas.microsoft.com/office/drawing/2014/main" id="{8DFDC44A-77F0-4A12-8DB2-8A58CEA626E1}"/>
                </a:ext>
              </a:extLst>
            </p:cNvPr>
            <p:cNvSpPr>
              <a:spLocks/>
            </p:cNvSpPr>
            <p:nvPr/>
          </p:nvSpPr>
          <p:spPr bwMode="gray">
            <a:xfrm>
              <a:off x="10747550" y="4603445"/>
              <a:ext cx="5412" cy="8118"/>
            </a:xfrm>
            <a:custGeom>
              <a:avLst/>
              <a:gdLst>
                <a:gd name="T0" fmla="*/ 1 w 2"/>
                <a:gd name="T1" fmla="*/ 1 h 3"/>
                <a:gd name="T2" fmla="*/ 1 w 2"/>
                <a:gd name="T3" fmla="*/ 2 h 3"/>
                <a:gd name="T4" fmla="*/ 2 w 2"/>
                <a:gd name="T5" fmla="*/ 2 h 3"/>
                <a:gd name="T6" fmla="*/ 1 w 2"/>
                <a:gd name="T7" fmla="*/ 1 h 3"/>
              </a:gdLst>
              <a:ahLst/>
              <a:cxnLst>
                <a:cxn ang="0">
                  <a:pos x="T0" y="T1"/>
                </a:cxn>
                <a:cxn ang="0">
                  <a:pos x="T2" y="T3"/>
                </a:cxn>
                <a:cxn ang="0">
                  <a:pos x="T4" y="T5"/>
                </a:cxn>
                <a:cxn ang="0">
                  <a:pos x="T6" y="T7"/>
                </a:cxn>
              </a:cxnLst>
              <a:rect l="0" t="0" r="r" b="b"/>
              <a:pathLst>
                <a:path w="2" h="3">
                  <a:moveTo>
                    <a:pt x="1" y="1"/>
                  </a:moveTo>
                  <a:cubicBezTo>
                    <a:pt x="0" y="1"/>
                    <a:pt x="1" y="2"/>
                    <a:pt x="1" y="2"/>
                  </a:cubicBezTo>
                  <a:cubicBezTo>
                    <a:pt x="1" y="2"/>
                    <a:pt x="2" y="3"/>
                    <a:pt x="2" y="2"/>
                  </a:cubicBezTo>
                  <a:cubicBezTo>
                    <a:pt x="2"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50" name="Rectangle 1333">
              <a:extLst>
                <a:ext uri="{FF2B5EF4-FFF2-40B4-BE49-F238E27FC236}">
                  <a16:creationId xmlns:a16="http://schemas.microsoft.com/office/drawing/2014/main" id="{3FAA5B21-76DE-4268-86A0-9DC1D5FD203C}"/>
                </a:ext>
              </a:extLst>
            </p:cNvPr>
            <p:cNvSpPr>
              <a:spLocks noChangeArrowheads="1"/>
            </p:cNvSpPr>
            <p:nvPr/>
          </p:nvSpPr>
          <p:spPr bwMode="gray">
            <a:xfrm>
              <a:off x="10747550" y="4600739"/>
              <a:ext cx="1353" cy="1353"/>
            </a:xfrm>
            <a:prstGeom prst="rect">
              <a:avLst/>
            </a:prstGeom>
            <a:solidFill>
              <a:srgbClr val="D2D2D2"/>
            </a:solidFill>
            <a:ln w="3175">
              <a:solidFill>
                <a:schemeClr val="bg1"/>
              </a:solidFill>
              <a:miter lim="800000"/>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51" name="Rectangle 1334">
              <a:extLst>
                <a:ext uri="{FF2B5EF4-FFF2-40B4-BE49-F238E27FC236}">
                  <a16:creationId xmlns:a16="http://schemas.microsoft.com/office/drawing/2014/main" id="{5FD5A3B3-84C5-4CAC-A7C0-3AA08E24F98E}"/>
                </a:ext>
              </a:extLst>
            </p:cNvPr>
            <p:cNvSpPr>
              <a:spLocks noChangeArrowheads="1"/>
            </p:cNvSpPr>
            <p:nvPr/>
          </p:nvSpPr>
          <p:spPr bwMode="gray">
            <a:xfrm>
              <a:off x="10747550" y="4600739"/>
              <a:ext cx="1353" cy="1353"/>
            </a:xfrm>
            <a:prstGeom prst="rect">
              <a:avLst/>
            </a:prstGeom>
            <a:solidFill>
              <a:srgbClr val="D2D2D2"/>
            </a:solidFill>
            <a:ln w="3175">
              <a:solidFill>
                <a:schemeClr val="bg1"/>
              </a:solidFill>
              <a:miter lim="800000"/>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52" name="Freeform 1335">
              <a:extLst>
                <a:ext uri="{FF2B5EF4-FFF2-40B4-BE49-F238E27FC236}">
                  <a16:creationId xmlns:a16="http://schemas.microsoft.com/office/drawing/2014/main" id="{A424B0A9-0F57-4120-86F5-4FDC41896119}"/>
                </a:ext>
              </a:extLst>
            </p:cNvPr>
            <p:cNvSpPr>
              <a:spLocks/>
            </p:cNvSpPr>
            <p:nvPr/>
          </p:nvSpPr>
          <p:spPr bwMode="gray">
            <a:xfrm>
              <a:off x="10747550" y="460073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53" name="Freeform 1336">
              <a:extLst>
                <a:ext uri="{FF2B5EF4-FFF2-40B4-BE49-F238E27FC236}">
                  <a16:creationId xmlns:a16="http://schemas.microsoft.com/office/drawing/2014/main" id="{D5282BC9-B026-41A8-ADD0-50421D166B06}"/>
                </a:ext>
              </a:extLst>
            </p:cNvPr>
            <p:cNvSpPr>
              <a:spLocks/>
            </p:cNvSpPr>
            <p:nvPr/>
          </p:nvSpPr>
          <p:spPr bwMode="gray">
            <a:xfrm>
              <a:off x="10747550" y="4600739"/>
              <a:ext cx="2706" cy="2706"/>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1 w 1"/>
                <a:gd name="T13" fmla="*/ 0 h 1"/>
                <a:gd name="T14" fmla="*/ 1 w 1"/>
                <a:gd name="T15" fmla="*/ 0 h 1"/>
                <a:gd name="T16" fmla="*/ 1 w 1"/>
                <a:gd name="T17" fmla="*/ 1 h 1"/>
                <a:gd name="T18" fmla="*/ 1 w 1"/>
                <a:gd name="T19" fmla="*/ 0 h 1"/>
                <a:gd name="T20" fmla="*/ 0 w 1"/>
                <a:gd name="T21" fmla="*/ 0 h 1"/>
                <a:gd name="T22" fmla="*/ 0 w 1"/>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1"/>
                    <a:pt x="1" y="1"/>
                    <a:pt x="1" y="1"/>
                  </a:cubicBezTo>
                  <a:cubicBezTo>
                    <a:pt x="1" y="1"/>
                    <a:pt x="1" y="1"/>
                    <a:pt x="1" y="0"/>
                  </a:cubicBezTo>
                  <a:cubicBezTo>
                    <a:pt x="0" y="0"/>
                    <a:pt x="0" y="0"/>
                    <a:pt x="0" y="0"/>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54" name="Rectangle 1337">
              <a:extLst>
                <a:ext uri="{FF2B5EF4-FFF2-40B4-BE49-F238E27FC236}">
                  <a16:creationId xmlns:a16="http://schemas.microsoft.com/office/drawing/2014/main" id="{D2F46364-9EA3-411F-ADA8-3878E28B9E48}"/>
                </a:ext>
              </a:extLst>
            </p:cNvPr>
            <p:cNvSpPr>
              <a:spLocks noChangeArrowheads="1"/>
            </p:cNvSpPr>
            <p:nvPr/>
          </p:nvSpPr>
          <p:spPr bwMode="gray">
            <a:xfrm>
              <a:off x="10747550" y="4600739"/>
              <a:ext cx="1353" cy="1353"/>
            </a:xfrm>
            <a:prstGeom prst="rect">
              <a:avLst/>
            </a:prstGeom>
            <a:solidFill>
              <a:srgbClr val="D2D2D2"/>
            </a:solidFill>
            <a:ln w="3175">
              <a:solidFill>
                <a:schemeClr val="bg1"/>
              </a:solidFill>
              <a:miter lim="800000"/>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55" name="Freeform 1338">
              <a:extLst>
                <a:ext uri="{FF2B5EF4-FFF2-40B4-BE49-F238E27FC236}">
                  <a16:creationId xmlns:a16="http://schemas.microsoft.com/office/drawing/2014/main" id="{168D127E-A262-47B6-BFBF-616084D563D7}"/>
                </a:ext>
              </a:extLst>
            </p:cNvPr>
            <p:cNvSpPr>
              <a:spLocks/>
            </p:cNvSpPr>
            <p:nvPr/>
          </p:nvSpPr>
          <p:spPr bwMode="gray">
            <a:xfrm>
              <a:off x="10752962" y="4603445"/>
              <a:ext cx="2706" cy="2706"/>
            </a:xfrm>
            <a:custGeom>
              <a:avLst/>
              <a:gdLst>
                <a:gd name="T0" fmla="*/ 0 w 2"/>
                <a:gd name="T1" fmla="*/ 0 h 2"/>
                <a:gd name="T2" fmla="*/ 0 w 2"/>
                <a:gd name="T3" fmla="*/ 0 h 2"/>
                <a:gd name="T4" fmla="*/ 2 w 2"/>
                <a:gd name="T5" fmla="*/ 2 h 2"/>
                <a:gd name="T6" fmla="*/ 2 w 2"/>
                <a:gd name="T7" fmla="*/ 2 h 2"/>
                <a:gd name="T8" fmla="*/ 0 w 2"/>
                <a:gd name="T9" fmla="*/ 0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0"/>
                  </a:lnTo>
                  <a:lnTo>
                    <a:pt x="2" y="2"/>
                  </a:lnTo>
                  <a:lnTo>
                    <a:pt x="2" y="2"/>
                  </a:lnTo>
                  <a:lnTo>
                    <a:pt x="0" y="0"/>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56" name="Freeform 1339">
              <a:extLst>
                <a:ext uri="{FF2B5EF4-FFF2-40B4-BE49-F238E27FC236}">
                  <a16:creationId xmlns:a16="http://schemas.microsoft.com/office/drawing/2014/main" id="{297535F0-075C-4C40-BCE1-638A2717424A}"/>
                </a:ext>
              </a:extLst>
            </p:cNvPr>
            <p:cNvSpPr>
              <a:spLocks/>
            </p:cNvSpPr>
            <p:nvPr/>
          </p:nvSpPr>
          <p:spPr bwMode="gray">
            <a:xfrm>
              <a:off x="10755668" y="4606151"/>
              <a:ext cx="1353" cy="2706"/>
            </a:xfrm>
            <a:custGeom>
              <a:avLst/>
              <a:gdLst>
                <a:gd name="T0" fmla="*/ 0 w 1"/>
                <a:gd name="T1" fmla="*/ 0 h 2"/>
                <a:gd name="T2" fmla="*/ 1 w 1"/>
                <a:gd name="T3" fmla="*/ 2 h 2"/>
                <a:gd name="T4" fmla="*/ 1 w 1"/>
                <a:gd name="T5" fmla="*/ 2 h 2"/>
                <a:gd name="T6" fmla="*/ 1 w 1"/>
                <a:gd name="T7" fmla="*/ 2 h 2"/>
                <a:gd name="T8" fmla="*/ 1 w 1"/>
                <a:gd name="T9" fmla="*/ 2 h 2"/>
                <a:gd name="T10" fmla="*/ 0 w 1"/>
                <a:gd name="T11" fmla="*/ 0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lnTo>
                    <a:pt x="1" y="2"/>
                  </a:lnTo>
                  <a:lnTo>
                    <a:pt x="1" y="2"/>
                  </a:lnTo>
                  <a:lnTo>
                    <a:pt x="1" y="2"/>
                  </a:lnTo>
                  <a:lnTo>
                    <a:pt x="1" y="2"/>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57" name="Freeform 1340">
              <a:extLst>
                <a:ext uri="{FF2B5EF4-FFF2-40B4-BE49-F238E27FC236}">
                  <a16:creationId xmlns:a16="http://schemas.microsoft.com/office/drawing/2014/main" id="{F9E1A929-7BF6-4C69-B00C-F765B594AAE0}"/>
                </a:ext>
              </a:extLst>
            </p:cNvPr>
            <p:cNvSpPr>
              <a:spLocks/>
            </p:cNvSpPr>
            <p:nvPr/>
          </p:nvSpPr>
          <p:spPr bwMode="gray">
            <a:xfrm>
              <a:off x="10757020" y="4611563"/>
              <a:ext cx="2706" cy="8118"/>
            </a:xfrm>
            <a:custGeom>
              <a:avLst/>
              <a:gdLst>
                <a:gd name="T0" fmla="*/ 1 w 1"/>
                <a:gd name="T1" fmla="*/ 0 h 3"/>
                <a:gd name="T2" fmla="*/ 1 w 1"/>
                <a:gd name="T3" fmla="*/ 1 h 3"/>
                <a:gd name="T4" fmla="*/ 1 w 1"/>
                <a:gd name="T5" fmla="*/ 2 h 3"/>
                <a:gd name="T6" fmla="*/ 1 w 1"/>
                <a:gd name="T7" fmla="*/ 3 h 3"/>
                <a:gd name="T8" fmla="*/ 1 w 1"/>
                <a:gd name="T9" fmla="*/ 3 h 3"/>
                <a:gd name="T10" fmla="*/ 1 w 1"/>
                <a:gd name="T11" fmla="*/ 3 h 3"/>
                <a:gd name="T12" fmla="*/ 1 w 1"/>
                <a:gd name="T13" fmla="*/ 3 h 3"/>
                <a:gd name="T14" fmla="*/ 1 w 1"/>
                <a:gd name="T15" fmla="*/ 2 h 3"/>
                <a:gd name="T16" fmla="*/ 1 w 1"/>
                <a:gd name="T17" fmla="*/ 1 h 3"/>
                <a:gd name="T18" fmla="*/ 0 w 1"/>
                <a:gd name="T19" fmla="*/ 0 h 3"/>
                <a:gd name="T20" fmla="*/ 1 w 1"/>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3">
                  <a:moveTo>
                    <a:pt x="1" y="0"/>
                  </a:moveTo>
                  <a:cubicBezTo>
                    <a:pt x="1" y="1"/>
                    <a:pt x="1" y="1"/>
                    <a:pt x="1" y="1"/>
                  </a:cubicBezTo>
                  <a:cubicBezTo>
                    <a:pt x="1" y="2"/>
                    <a:pt x="1" y="2"/>
                    <a:pt x="1" y="2"/>
                  </a:cubicBezTo>
                  <a:cubicBezTo>
                    <a:pt x="1" y="3"/>
                    <a:pt x="1" y="3"/>
                    <a:pt x="1" y="3"/>
                  </a:cubicBezTo>
                  <a:cubicBezTo>
                    <a:pt x="1" y="3"/>
                    <a:pt x="1" y="3"/>
                    <a:pt x="1" y="3"/>
                  </a:cubicBezTo>
                  <a:cubicBezTo>
                    <a:pt x="1" y="3"/>
                    <a:pt x="1" y="3"/>
                    <a:pt x="1" y="3"/>
                  </a:cubicBezTo>
                  <a:cubicBezTo>
                    <a:pt x="1" y="3"/>
                    <a:pt x="1" y="3"/>
                    <a:pt x="1" y="3"/>
                  </a:cubicBezTo>
                  <a:cubicBezTo>
                    <a:pt x="1" y="2"/>
                    <a:pt x="1" y="2"/>
                    <a:pt x="1" y="2"/>
                  </a:cubicBezTo>
                  <a:cubicBezTo>
                    <a:pt x="1" y="1"/>
                    <a:pt x="1" y="1"/>
                    <a:pt x="1" y="1"/>
                  </a:cubicBezTo>
                  <a:cubicBezTo>
                    <a:pt x="1" y="0"/>
                    <a:pt x="0" y="0"/>
                    <a:pt x="0"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58" name="Freeform 1341">
              <a:extLst>
                <a:ext uri="{FF2B5EF4-FFF2-40B4-BE49-F238E27FC236}">
                  <a16:creationId xmlns:a16="http://schemas.microsoft.com/office/drawing/2014/main" id="{8D762DEF-27FE-4E11-B31F-639660B08BD3}"/>
                </a:ext>
              </a:extLst>
            </p:cNvPr>
            <p:cNvSpPr>
              <a:spLocks/>
            </p:cNvSpPr>
            <p:nvPr/>
          </p:nvSpPr>
          <p:spPr bwMode="gray">
            <a:xfrm>
              <a:off x="10724549" y="4575033"/>
              <a:ext cx="1353" cy="5412"/>
            </a:xfrm>
            <a:custGeom>
              <a:avLst/>
              <a:gdLst>
                <a:gd name="T0" fmla="*/ 1 w 1"/>
                <a:gd name="T1" fmla="*/ 0 h 2"/>
                <a:gd name="T2" fmla="*/ 0 w 1"/>
                <a:gd name="T3" fmla="*/ 1 h 2"/>
                <a:gd name="T4" fmla="*/ 0 w 1"/>
                <a:gd name="T5" fmla="*/ 2 h 2"/>
                <a:gd name="T6" fmla="*/ 0 w 1"/>
                <a:gd name="T7" fmla="*/ 2 h 2"/>
                <a:gd name="T8" fmla="*/ 0 w 1"/>
                <a:gd name="T9" fmla="*/ 2 h 2"/>
                <a:gd name="T10" fmla="*/ 1 w 1"/>
                <a:gd name="T11" fmla="*/ 2 h 2"/>
                <a:gd name="T12" fmla="*/ 0 w 1"/>
                <a:gd name="T13" fmla="*/ 2 h 2"/>
                <a:gd name="T14" fmla="*/ 0 w 1"/>
                <a:gd name="T15" fmla="*/ 2 h 2"/>
                <a:gd name="T16" fmla="*/ 0 w 1"/>
                <a:gd name="T17" fmla="*/ 1 h 2"/>
                <a:gd name="T18" fmla="*/ 0 w 1"/>
                <a:gd name="T19" fmla="*/ 0 h 2"/>
                <a:gd name="T20" fmla="*/ 1 w 1"/>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2">
                  <a:moveTo>
                    <a:pt x="1" y="0"/>
                  </a:moveTo>
                  <a:cubicBezTo>
                    <a:pt x="0" y="1"/>
                    <a:pt x="0" y="1"/>
                    <a:pt x="0" y="1"/>
                  </a:cubicBezTo>
                  <a:cubicBezTo>
                    <a:pt x="0" y="2"/>
                    <a:pt x="0" y="2"/>
                    <a:pt x="0" y="2"/>
                  </a:cubicBezTo>
                  <a:cubicBezTo>
                    <a:pt x="0" y="2"/>
                    <a:pt x="0" y="2"/>
                    <a:pt x="0" y="2"/>
                  </a:cubicBezTo>
                  <a:cubicBezTo>
                    <a:pt x="0" y="2"/>
                    <a:pt x="0" y="2"/>
                    <a:pt x="0" y="2"/>
                  </a:cubicBezTo>
                  <a:cubicBezTo>
                    <a:pt x="1" y="2"/>
                    <a:pt x="1" y="2"/>
                    <a:pt x="1" y="2"/>
                  </a:cubicBezTo>
                  <a:cubicBezTo>
                    <a:pt x="0" y="2"/>
                    <a:pt x="0" y="2"/>
                    <a:pt x="0" y="2"/>
                  </a:cubicBezTo>
                  <a:cubicBezTo>
                    <a:pt x="0" y="2"/>
                    <a:pt x="0" y="2"/>
                    <a:pt x="0" y="2"/>
                  </a:cubicBezTo>
                  <a:cubicBezTo>
                    <a:pt x="0" y="1"/>
                    <a:pt x="0" y="1"/>
                    <a:pt x="0" y="1"/>
                  </a:cubicBezTo>
                  <a:cubicBezTo>
                    <a:pt x="0" y="0"/>
                    <a:pt x="0" y="0"/>
                    <a:pt x="0"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59" name="Freeform 1342">
              <a:extLst>
                <a:ext uri="{FF2B5EF4-FFF2-40B4-BE49-F238E27FC236}">
                  <a16:creationId xmlns:a16="http://schemas.microsoft.com/office/drawing/2014/main" id="{AF3ABA27-7677-4F72-AF4B-4D1A4FF1072D}"/>
                </a:ext>
              </a:extLst>
            </p:cNvPr>
            <p:cNvSpPr>
              <a:spLocks/>
            </p:cNvSpPr>
            <p:nvPr/>
          </p:nvSpPr>
          <p:spPr bwMode="gray">
            <a:xfrm>
              <a:off x="10724549" y="4585856"/>
              <a:ext cx="1353" cy="2706"/>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60" name="Freeform 1343">
              <a:extLst>
                <a:ext uri="{FF2B5EF4-FFF2-40B4-BE49-F238E27FC236}">
                  <a16:creationId xmlns:a16="http://schemas.microsoft.com/office/drawing/2014/main" id="{6900FC84-6311-4513-A558-4CF5FFBDE2D3}"/>
                </a:ext>
              </a:extLst>
            </p:cNvPr>
            <p:cNvSpPr>
              <a:spLocks/>
            </p:cNvSpPr>
            <p:nvPr/>
          </p:nvSpPr>
          <p:spPr bwMode="gray">
            <a:xfrm>
              <a:off x="10731314" y="4591268"/>
              <a:ext cx="0" cy="135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1"/>
                    <a:pt x="0" y="1"/>
                    <a:pt x="0" y="0"/>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61" name="Freeform 1344">
              <a:extLst>
                <a:ext uri="{FF2B5EF4-FFF2-40B4-BE49-F238E27FC236}">
                  <a16:creationId xmlns:a16="http://schemas.microsoft.com/office/drawing/2014/main" id="{4F47E4B6-38ED-4EDB-B688-C672F7CBE49C}"/>
                </a:ext>
              </a:extLst>
            </p:cNvPr>
            <p:cNvSpPr>
              <a:spLocks/>
            </p:cNvSpPr>
            <p:nvPr/>
          </p:nvSpPr>
          <p:spPr bwMode="gray">
            <a:xfrm>
              <a:off x="10728608" y="4591268"/>
              <a:ext cx="5412" cy="4059"/>
            </a:xfrm>
            <a:custGeom>
              <a:avLst/>
              <a:gdLst>
                <a:gd name="T0" fmla="*/ 2 w 2"/>
                <a:gd name="T1" fmla="*/ 0 h 2"/>
                <a:gd name="T2" fmla="*/ 1 w 2"/>
                <a:gd name="T3" fmla="*/ 1 h 2"/>
                <a:gd name="T4" fmla="*/ 0 w 2"/>
                <a:gd name="T5" fmla="*/ 1 h 2"/>
                <a:gd name="T6" fmla="*/ 0 w 2"/>
                <a:gd name="T7" fmla="*/ 2 h 2"/>
                <a:gd name="T8" fmla="*/ 0 w 2"/>
                <a:gd name="T9" fmla="*/ 2 h 2"/>
                <a:gd name="T10" fmla="*/ 0 w 2"/>
                <a:gd name="T11" fmla="*/ 1 h 2"/>
                <a:gd name="T12" fmla="*/ 0 w 2"/>
                <a:gd name="T13" fmla="*/ 1 h 2"/>
                <a:gd name="T14" fmla="*/ 0 w 2"/>
                <a:gd name="T15" fmla="*/ 1 h 2"/>
                <a:gd name="T16" fmla="*/ 1 w 2"/>
                <a:gd name="T17" fmla="*/ 1 h 2"/>
                <a:gd name="T18" fmla="*/ 1 w 2"/>
                <a:gd name="T19" fmla="*/ 0 h 2"/>
                <a:gd name="T20" fmla="*/ 2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2" y="0"/>
                  </a:moveTo>
                  <a:cubicBezTo>
                    <a:pt x="2" y="1"/>
                    <a:pt x="1" y="1"/>
                    <a:pt x="1" y="1"/>
                  </a:cubicBezTo>
                  <a:cubicBezTo>
                    <a:pt x="0" y="1"/>
                    <a:pt x="0" y="1"/>
                    <a:pt x="0" y="1"/>
                  </a:cubicBezTo>
                  <a:cubicBezTo>
                    <a:pt x="0" y="2"/>
                    <a:pt x="0" y="2"/>
                    <a:pt x="0" y="2"/>
                  </a:cubicBezTo>
                  <a:cubicBezTo>
                    <a:pt x="0" y="2"/>
                    <a:pt x="0" y="2"/>
                    <a:pt x="0" y="2"/>
                  </a:cubicBezTo>
                  <a:cubicBezTo>
                    <a:pt x="0" y="1"/>
                    <a:pt x="0" y="1"/>
                    <a:pt x="0" y="1"/>
                  </a:cubicBezTo>
                  <a:cubicBezTo>
                    <a:pt x="0" y="1"/>
                    <a:pt x="0" y="1"/>
                    <a:pt x="0" y="1"/>
                  </a:cubicBezTo>
                  <a:cubicBezTo>
                    <a:pt x="0" y="1"/>
                    <a:pt x="0" y="1"/>
                    <a:pt x="0" y="1"/>
                  </a:cubicBezTo>
                  <a:cubicBezTo>
                    <a:pt x="1" y="1"/>
                    <a:pt x="1" y="1"/>
                    <a:pt x="1" y="1"/>
                  </a:cubicBezTo>
                  <a:cubicBezTo>
                    <a:pt x="1" y="0"/>
                    <a:pt x="1" y="0"/>
                    <a:pt x="1" y="0"/>
                  </a:cubicBez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62" name="Freeform 1345">
              <a:extLst>
                <a:ext uri="{FF2B5EF4-FFF2-40B4-BE49-F238E27FC236}">
                  <a16:creationId xmlns:a16="http://schemas.microsoft.com/office/drawing/2014/main" id="{B782443D-D51A-4940-915E-28878DAAF756}"/>
                </a:ext>
              </a:extLst>
            </p:cNvPr>
            <p:cNvSpPr>
              <a:spLocks/>
            </p:cNvSpPr>
            <p:nvPr/>
          </p:nvSpPr>
          <p:spPr bwMode="gray">
            <a:xfrm>
              <a:off x="10724549" y="4566915"/>
              <a:ext cx="1353" cy="2706"/>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63" name="Freeform 1346">
              <a:extLst>
                <a:ext uri="{FF2B5EF4-FFF2-40B4-BE49-F238E27FC236}">
                  <a16:creationId xmlns:a16="http://schemas.microsoft.com/office/drawing/2014/main" id="{3141EA3F-EB88-4E82-BD33-BEA29CCB7FAC}"/>
                </a:ext>
              </a:extLst>
            </p:cNvPr>
            <p:cNvSpPr>
              <a:spLocks/>
            </p:cNvSpPr>
            <p:nvPr/>
          </p:nvSpPr>
          <p:spPr bwMode="gray">
            <a:xfrm>
              <a:off x="10721843" y="4557443"/>
              <a:ext cx="2706" cy="6765"/>
            </a:xfrm>
            <a:custGeom>
              <a:avLst/>
              <a:gdLst>
                <a:gd name="T0" fmla="*/ 1 w 1"/>
                <a:gd name="T1" fmla="*/ 0 h 3"/>
                <a:gd name="T2" fmla="*/ 1 w 1"/>
                <a:gd name="T3" fmla="*/ 1 h 3"/>
                <a:gd name="T4" fmla="*/ 1 w 1"/>
                <a:gd name="T5" fmla="*/ 1 h 3"/>
                <a:gd name="T6" fmla="*/ 1 w 1"/>
                <a:gd name="T7" fmla="*/ 1 h 3"/>
                <a:gd name="T8" fmla="*/ 1 w 1"/>
                <a:gd name="T9" fmla="*/ 2 h 3"/>
                <a:gd name="T10" fmla="*/ 1 w 1"/>
                <a:gd name="T11" fmla="*/ 2 h 3"/>
                <a:gd name="T12" fmla="*/ 1 w 1"/>
                <a:gd name="T13" fmla="*/ 2 h 3"/>
                <a:gd name="T14" fmla="*/ 1 w 1"/>
                <a:gd name="T15" fmla="*/ 3 h 3"/>
                <a:gd name="T16" fmla="*/ 1 w 1"/>
                <a:gd name="T17" fmla="*/ 1 h 3"/>
                <a:gd name="T18" fmla="*/ 1 w 1"/>
                <a:gd name="T19" fmla="*/ 1 h 3"/>
                <a:gd name="T20" fmla="*/ 1 w 1"/>
                <a:gd name="T21" fmla="*/ 1 h 3"/>
                <a:gd name="T22" fmla="*/ 1 w 1"/>
                <a:gd name="T23" fmla="*/ 1 h 3"/>
                <a:gd name="T24" fmla="*/ 1 w 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3">
                  <a:moveTo>
                    <a:pt x="1" y="0"/>
                  </a:moveTo>
                  <a:cubicBezTo>
                    <a:pt x="1" y="1"/>
                    <a:pt x="1" y="1"/>
                    <a:pt x="1" y="1"/>
                  </a:cubicBezTo>
                  <a:cubicBezTo>
                    <a:pt x="1" y="1"/>
                    <a:pt x="1" y="1"/>
                    <a:pt x="1" y="1"/>
                  </a:cubicBezTo>
                  <a:cubicBezTo>
                    <a:pt x="1" y="1"/>
                    <a:pt x="1" y="1"/>
                    <a:pt x="1" y="1"/>
                  </a:cubicBezTo>
                  <a:cubicBezTo>
                    <a:pt x="1" y="2"/>
                    <a:pt x="1" y="2"/>
                    <a:pt x="1" y="2"/>
                  </a:cubicBezTo>
                  <a:cubicBezTo>
                    <a:pt x="1" y="2"/>
                    <a:pt x="1" y="2"/>
                    <a:pt x="1" y="2"/>
                  </a:cubicBezTo>
                  <a:cubicBezTo>
                    <a:pt x="1" y="2"/>
                    <a:pt x="1" y="2"/>
                    <a:pt x="1" y="2"/>
                  </a:cubicBezTo>
                  <a:cubicBezTo>
                    <a:pt x="1" y="3"/>
                    <a:pt x="1" y="3"/>
                    <a:pt x="1" y="3"/>
                  </a:cubicBezTo>
                  <a:cubicBezTo>
                    <a:pt x="0" y="2"/>
                    <a:pt x="1" y="2"/>
                    <a:pt x="1" y="1"/>
                  </a:cubicBezTo>
                  <a:cubicBezTo>
                    <a:pt x="1" y="1"/>
                    <a:pt x="1" y="1"/>
                    <a:pt x="1" y="1"/>
                  </a:cubicBezTo>
                  <a:cubicBezTo>
                    <a:pt x="1" y="1"/>
                    <a:pt x="1" y="1"/>
                    <a:pt x="1" y="1"/>
                  </a:cubicBezTo>
                  <a:cubicBezTo>
                    <a:pt x="1" y="1"/>
                    <a:pt x="1" y="1"/>
                    <a:pt x="1" y="1"/>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64" name="Freeform 1347">
              <a:extLst>
                <a:ext uri="{FF2B5EF4-FFF2-40B4-BE49-F238E27FC236}">
                  <a16:creationId xmlns:a16="http://schemas.microsoft.com/office/drawing/2014/main" id="{9F2ABB20-5738-4F6F-814F-36FCFF937B28}"/>
                </a:ext>
              </a:extLst>
            </p:cNvPr>
            <p:cNvSpPr>
              <a:spLocks/>
            </p:cNvSpPr>
            <p:nvPr/>
          </p:nvSpPr>
          <p:spPr bwMode="gray">
            <a:xfrm>
              <a:off x="10719137" y="4538502"/>
              <a:ext cx="2706" cy="5412"/>
            </a:xfrm>
            <a:custGeom>
              <a:avLst/>
              <a:gdLst>
                <a:gd name="T0" fmla="*/ 1 w 1"/>
                <a:gd name="T1" fmla="*/ 0 h 2"/>
                <a:gd name="T2" fmla="*/ 0 w 1"/>
                <a:gd name="T3" fmla="*/ 1 h 2"/>
                <a:gd name="T4" fmla="*/ 0 w 1"/>
                <a:gd name="T5" fmla="*/ 1 h 2"/>
                <a:gd name="T6" fmla="*/ 1 w 1"/>
                <a:gd name="T7" fmla="*/ 2 h 2"/>
                <a:gd name="T8" fmla="*/ 1 w 1"/>
                <a:gd name="T9" fmla="*/ 2 h 2"/>
                <a:gd name="T10" fmla="*/ 0 w 1"/>
                <a:gd name="T11" fmla="*/ 1 h 2"/>
                <a:gd name="T12" fmla="*/ 0 w 1"/>
                <a:gd name="T13" fmla="*/ 0 h 2"/>
                <a:gd name="T14" fmla="*/ 0 w 1"/>
                <a:gd name="T15" fmla="*/ 0 h 2"/>
                <a:gd name="T16" fmla="*/ 1 w 1"/>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1" y="0"/>
                  </a:moveTo>
                  <a:cubicBezTo>
                    <a:pt x="0" y="1"/>
                    <a:pt x="0" y="1"/>
                    <a:pt x="0" y="1"/>
                  </a:cubicBezTo>
                  <a:cubicBezTo>
                    <a:pt x="0" y="1"/>
                    <a:pt x="0" y="1"/>
                    <a:pt x="0" y="1"/>
                  </a:cubicBezTo>
                  <a:cubicBezTo>
                    <a:pt x="1" y="2"/>
                    <a:pt x="1" y="2"/>
                    <a:pt x="1" y="2"/>
                  </a:cubicBezTo>
                  <a:cubicBezTo>
                    <a:pt x="1" y="2"/>
                    <a:pt x="1" y="2"/>
                    <a:pt x="1" y="2"/>
                  </a:cubicBezTo>
                  <a:cubicBezTo>
                    <a:pt x="1" y="2"/>
                    <a:pt x="0" y="2"/>
                    <a:pt x="0" y="1"/>
                  </a:cubicBezTo>
                  <a:cubicBezTo>
                    <a:pt x="0" y="1"/>
                    <a:pt x="0" y="1"/>
                    <a:pt x="0" y="0"/>
                  </a:cubicBezTo>
                  <a:cubicBezTo>
                    <a:pt x="0" y="0"/>
                    <a:pt x="0" y="0"/>
                    <a:pt x="0"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65" name="Freeform 1348">
              <a:extLst>
                <a:ext uri="{FF2B5EF4-FFF2-40B4-BE49-F238E27FC236}">
                  <a16:creationId xmlns:a16="http://schemas.microsoft.com/office/drawing/2014/main" id="{231779DA-15D3-40BC-B728-1F8DB62F2AEA}"/>
                </a:ext>
              </a:extLst>
            </p:cNvPr>
            <p:cNvSpPr>
              <a:spLocks/>
            </p:cNvSpPr>
            <p:nvPr/>
          </p:nvSpPr>
          <p:spPr bwMode="gray">
            <a:xfrm>
              <a:off x="10719137" y="4546620"/>
              <a:ext cx="2706" cy="2706"/>
            </a:xfrm>
            <a:custGeom>
              <a:avLst/>
              <a:gdLst>
                <a:gd name="T0" fmla="*/ 0 w 2"/>
                <a:gd name="T1" fmla="*/ 0 h 2"/>
                <a:gd name="T2" fmla="*/ 0 w 2"/>
                <a:gd name="T3" fmla="*/ 0 h 2"/>
                <a:gd name="T4" fmla="*/ 2 w 2"/>
                <a:gd name="T5" fmla="*/ 0 h 2"/>
                <a:gd name="T6" fmla="*/ 2 w 2"/>
                <a:gd name="T7" fmla="*/ 2 h 2"/>
                <a:gd name="T8" fmla="*/ 0 w 2"/>
                <a:gd name="T9" fmla="*/ 0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0"/>
                  </a:lnTo>
                  <a:lnTo>
                    <a:pt x="2" y="0"/>
                  </a:lnTo>
                  <a:lnTo>
                    <a:pt x="2" y="2"/>
                  </a:lnTo>
                  <a:lnTo>
                    <a:pt x="0" y="0"/>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66" name="Freeform 1349">
              <a:extLst>
                <a:ext uri="{FF2B5EF4-FFF2-40B4-BE49-F238E27FC236}">
                  <a16:creationId xmlns:a16="http://schemas.microsoft.com/office/drawing/2014/main" id="{8EF32BC6-4861-4DAD-AC88-2D0BA2FB971E}"/>
                </a:ext>
              </a:extLst>
            </p:cNvPr>
            <p:cNvSpPr>
              <a:spLocks/>
            </p:cNvSpPr>
            <p:nvPr/>
          </p:nvSpPr>
          <p:spPr bwMode="gray">
            <a:xfrm>
              <a:off x="10721843" y="4552032"/>
              <a:ext cx="2706" cy="2706"/>
            </a:xfrm>
            <a:custGeom>
              <a:avLst/>
              <a:gdLst>
                <a:gd name="T0" fmla="*/ 0 w 1"/>
                <a:gd name="T1" fmla="*/ 0 h 1"/>
                <a:gd name="T2" fmla="*/ 0 w 1"/>
                <a:gd name="T3" fmla="*/ 0 h 1"/>
                <a:gd name="T4" fmla="*/ 1 w 1"/>
                <a:gd name="T5" fmla="*/ 0 h 1"/>
                <a:gd name="T6" fmla="*/ 1 w 1"/>
                <a:gd name="T7" fmla="*/ 0 h 1"/>
                <a:gd name="T8" fmla="*/ 1 w 1"/>
                <a:gd name="T9" fmla="*/ 0 h 1"/>
                <a:gd name="T10" fmla="*/ 1 w 1"/>
                <a:gd name="T11" fmla="*/ 1 h 1"/>
                <a:gd name="T12" fmla="*/ 0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cubicBezTo>
                    <a:pt x="0" y="0"/>
                    <a:pt x="0" y="0"/>
                    <a:pt x="0" y="0"/>
                  </a:cubicBezTo>
                  <a:cubicBezTo>
                    <a:pt x="1" y="0"/>
                    <a:pt x="1" y="0"/>
                    <a:pt x="1" y="0"/>
                  </a:cubicBezTo>
                  <a:cubicBezTo>
                    <a:pt x="1" y="0"/>
                    <a:pt x="1" y="0"/>
                    <a:pt x="1" y="0"/>
                  </a:cubicBezTo>
                  <a:cubicBezTo>
                    <a:pt x="1" y="0"/>
                    <a:pt x="1" y="0"/>
                    <a:pt x="1" y="0"/>
                  </a:cubicBezTo>
                  <a:cubicBezTo>
                    <a:pt x="1" y="0"/>
                    <a:pt x="1" y="1"/>
                    <a:pt x="1" y="1"/>
                  </a:cubicBezTo>
                  <a:cubicBezTo>
                    <a:pt x="0" y="0"/>
                    <a:pt x="0" y="0"/>
                    <a:pt x="0" y="0"/>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67" name="Freeform 1350">
              <a:extLst>
                <a:ext uri="{FF2B5EF4-FFF2-40B4-BE49-F238E27FC236}">
                  <a16:creationId xmlns:a16="http://schemas.microsoft.com/office/drawing/2014/main" id="{F9A378C2-E7C5-4328-B5A7-6609290870BA}"/>
                </a:ext>
              </a:extLst>
            </p:cNvPr>
            <p:cNvSpPr>
              <a:spLocks/>
            </p:cNvSpPr>
            <p:nvPr/>
          </p:nvSpPr>
          <p:spPr bwMode="gray">
            <a:xfrm>
              <a:off x="10736726" y="4466794"/>
              <a:ext cx="2706" cy="4059"/>
            </a:xfrm>
            <a:custGeom>
              <a:avLst/>
              <a:gdLst>
                <a:gd name="T0" fmla="*/ 0 w 1"/>
                <a:gd name="T1" fmla="*/ 0 h 2"/>
                <a:gd name="T2" fmla="*/ 0 w 1"/>
                <a:gd name="T3" fmla="*/ 2 h 2"/>
                <a:gd name="T4" fmla="*/ 0 w 1"/>
                <a:gd name="T5" fmla="*/ 2 h 2"/>
                <a:gd name="T6" fmla="*/ 0 w 1"/>
                <a:gd name="T7" fmla="*/ 2 h 2"/>
                <a:gd name="T8" fmla="*/ 0 w 1"/>
                <a:gd name="T9" fmla="*/ 2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1"/>
                    <a:pt x="1" y="1"/>
                    <a:pt x="0" y="2"/>
                  </a:cubicBezTo>
                  <a:cubicBezTo>
                    <a:pt x="0" y="2"/>
                    <a:pt x="0" y="2"/>
                    <a:pt x="0" y="2"/>
                  </a:cubicBezTo>
                  <a:cubicBezTo>
                    <a:pt x="0" y="2"/>
                    <a:pt x="0" y="2"/>
                    <a:pt x="0" y="2"/>
                  </a:cubicBezTo>
                  <a:cubicBezTo>
                    <a:pt x="0" y="2"/>
                    <a:pt x="0" y="2"/>
                    <a:pt x="0" y="2"/>
                  </a:cubicBezTo>
                  <a:cubicBezTo>
                    <a:pt x="0" y="1"/>
                    <a:pt x="0" y="1"/>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68" name="Freeform 1351">
              <a:extLst>
                <a:ext uri="{FF2B5EF4-FFF2-40B4-BE49-F238E27FC236}">
                  <a16:creationId xmlns:a16="http://schemas.microsoft.com/office/drawing/2014/main" id="{AE30FAB4-56A7-4AE6-89B6-39BC7C086974}"/>
                </a:ext>
              </a:extLst>
            </p:cNvPr>
            <p:cNvSpPr>
              <a:spLocks/>
            </p:cNvSpPr>
            <p:nvPr/>
          </p:nvSpPr>
          <p:spPr bwMode="gray">
            <a:xfrm>
              <a:off x="10739432" y="4476265"/>
              <a:ext cx="0" cy="2706"/>
            </a:xfrm>
            <a:custGeom>
              <a:avLst/>
              <a:gdLst>
                <a:gd name="T0" fmla="*/ 0 h 2"/>
                <a:gd name="T1" fmla="*/ 2 h 2"/>
                <a:gd name="T2" fmla="*/ 2 h 2"/>
                <a:gd name="T3" fmla="*/ 2 h 2"/>
                <a:gd name="T4" fmla="*/ 2 h 2"/>
                <a:gd name="T5" fmla="*/ 0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2"/>
                  </a:lnTo>
                  <a:lnTo>
                    <a:pt x="0" y="2"/>
                  </a:lnTo>
                  <a:lnTo>
                    <a:pt x="0" y="2"/>
                  </a:lnTo>
                  <a:lnTo>
                    <a:pt x="0" y="2"/>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69" name="Freeform 1352">
              <a:extLst>
                <a:ext uri="{FF2B5EF4-FFF2-40B4-BE49-F238E27FC236}">
                  <a16:creationId xmlns:a16="http://schemas.microsoft.com/office/drawing/2014/main" id="{1AF2E4EB-ED97-4003-BC37-0C18B7A56796}"/>
                </a:ext>
              </a:extLst>
            </p:cNvPr>
            <p:cNvSpPr>
              <a:spLocks/>
            </p:cNvSpPr>
            <p:nvPr/>
          </p:nvSpPr>
          <p:spPr bwMode="gray">
            <a:xfrm>
              <a:off x="10742138" y="4470853"/>
              <a:ext cx="0" cy="2706"/>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1"/>
                    <a:pt x="0" y="1"/>
                    <a:pt x="0" y="1"/>
                  </a:cubicBezTo>
                  <a:cubicBezTo>
                    <a:pt x="0" y="1"/>
                    <a:pt x="0" y="1"/>
                    <a:pt x="0" y="1"/>
                  </a:cubicBezTo>
                  <a:cubicBezTo>
                    <a:pt x="0" y="1"/>
                    <a:pt x="0" y="0"/>
                    <a:pt x="0" y="0"/>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70" name="Freeform 1353">
              <a:extLst>
                <a:ext uri="{FF2B5EF4-FFF2-40B4-BE49-F238E27FC236}">
                  <a16:creationId xmlns:a16="http://schemas.microsoft.com/office/drawing/2014/main" id="{1BF527FE-F3D3-43DF-B4E1-41327C1A3D7C}"/>
                </a:ext>
              </a:extLst>
            </p:cNvPr>
            <p:cNvSpPr>
              <a:spLocks/>
            </p:cNvSpPr>
            <p:nvPr/>
          </p:nvSpPr>
          <p:spPr bwMode="gray">
            <a:xfrm>
              <a:off x="10728608" y="4455970"/>
              <a:ext cx="2706" cy="5412"/>
            </a:xfrm>
            <a:custGeom>
              <a:avLst/>
              <a:gdLst>
                <a:gd name="T0" fmla="*/ 2 w 2"/>
                <a:gd name="T1" fmla="*/ 0 h 4"/>
                <a:gd name="T2" fmla="*/ 2 w 2"/>
                <a:gd name="T3" fmla="*/ 2 h 4"/>
                <a:gd name="T4" fmla="*/ 2 w 2"/>
                <a:gd name="T5" fmla="*/ 4 h 4"/>
                <a:gd name="T6" fmla="*/ 0 w 2"/>
                <a:gd name="T7" fmla="*/ 4 h 4"/>
                <a:gd name="T8" fmla="*/ 0 w 2"/>
                <a:gd name="T9" fmla="*/ 2 h 4"/>
                <a:gd name="T10" fmla="*/ 2 w 2"/>
                <a:gd name="T11" fmla="*/ 0 h 4"/>
                <a:gd name="T12" fmla="*/ 2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0"/>
                  </a:moveTo>
                  <a:lnTo>
                    <a:pt x="2" y="2"/>
                  </a:lnTo>
                  <a:lnTo>
                    <a:pt x="2" y="4"/>
                  </a:lnTo>
                  <a:lnTo>
                    <a:pt x="0" y="4"/>
                  </a:lnTo>
                  <a:lnTo>
                    <a:pt x="0" y="2"/>
                  </a:lnTo>
                  <a:lnTo>
                    <a:pt x="2" y="0"/>
                  </a:ln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71" name="Freeform 1354">
              <a:extLst>
                <a:ext uri="{FF2B5EF4-FFF2-40B4-BE49-F238E27FC236}">
                  <a16:creationId xmlns:a16="http://schemas.microsoft.com/office/drawing/2014/main" id="{DFBBAD79-82D2-4911-8A0C-087866543CEB}"/>
                </a:ext>
              </a:extLst>
            </p:cNvPr>
            <p:cNvSpPr>
              <a:spLocks/>
            </p:cNvSpPr>
            <p:nvPr/>
          </p:nvSpPr>
          <p:spPr bwMode="gray">
            <a:xfrm>
              <a:off x="10728608" y="4476265"/>
              <a:ext cx="8118" cy="10824"/>
            </a:xfrm>
            <a:custGeom>
              <a:avLst/>
              <a:gdLst>
                <a:gd name="T0" fmla="*/ 3 w 3"/>
                <a:gd name="T1" fmla="*/ 0 h 4"/>
                <a:gd name="T2" fmla="*/ 3 w 3"/>
                <a:gd name="T3" fmla="*/ 0 h 4"/>
                <a:gd name="T4" fmla="*/ 3 w 3"/>
                <a:gd name="T5" fmla="*/ 2 h 4"/>
                <a:gd name="T6" fmla="*/ 2 w 3"/>
                <a:gd name="T7" fmla="*/ 2 h 4"/>
                <a:gd name="T8" fmla="*/ 2 w 3"/>
                <a:gd name="T9" fmla="*/ 2 h 4"/>
                <a:gd name="T10" fmla="*/ 2 w 3"/>
                <a:gd name="T11" fmla="*/ 2 h 4"/>
                <a:gd name="T12" fmla="*/ 2 w 3"/>
                <a:gd name="T13" fmla="*/ 2 h 4"/>
                <a:gd name="T14" fmla="*/ 3 w 3"/>
                <a:gd name="T15" fmla="*/ 2 h 4"/>
                <a:gd name="T16" fmla="*/ 3 w 3"/>
                <a:gd name="T17" fmla="*/ 2 h 4"/>
                <a:gd name="T18" fmla="*/ 2 w 3"/>
                <a:gd name="T19" fmla="*/ 3 h 4"/>
                <a:gd name="T20" fmla="*/ 1 w 3"/>
                <a:gd name="T21" fmla="*/ 3 h 4"/>
                <a:gd name="T22" fmla="*/ 1 w 3"/>
                <a:gd name="T23" fmla="*/ 4 h 4"/>
                <a:gd name="T24" fmla="*/ 1 w 3"/>
                <a:gd name="T25" fmla="*/ 4 h 4"/>
                <a:gd name="T26" fmla="*/ 0 w 3"/>
                <a:gd name="T27" fmla="*/ 4 h 4"/>
                <a:gd name="T28" fmla="*/ 0 w 3"/>
                <a:gd name="T29" fmla="*/ 4 h 4"/>
                <a:gd name="T30" fmla="*/ 0 w 3"/>
                <a:gd name="T31" fmla="*/ 3 h 4"/>
                <a:gd name="T32" fmla="*/ 0 w 3"/>
                <a:gd name="T33" fmla="*/ 3 h 4"/>
                <a:gd name="T34" fmla="*/ 0 w 3"/>
                <a:gd name="T35" fmla="*/ 3 h 4"/>
                <a:gd name="T36" fmla="*/ 0 w 3"/>
                <a:gd name="T37" fmla="*/ 3 h 4"/>
                <a:gd name="T38" fmla="*/ 0 w 3"/>
                <a:gd name="T39" fmla="*/ 4 h 4"/>
                <a:gd name="T40" fmla="*/ 0 w 3"/>
                <a:gd name="T41" fmla="*/ 4 h 4"/>
                <a:gd name="T42" fmla="*/ 1 w 3"/>
                <a:gd name="T43" fmla="*/ 4 h 4"/>
                <a:gd name="T44" fmla="*/ 1 w 3"/>
                <a:gd name="T45" fmla="*/ 4 h 4"/>
                <a:gd name="T46" fmla="*/ 1 w 3"/>
                <a:gd name="T47" fmla="*/ 3 h 4"/>
                <a:gd name="T48" fmla="*/ 2 w 3"/>
                <a:gd name="T49" fmla="*/ 3 h 4"/>
                <a:gd name="T50" fmla="*/ 2 w 3"/>
                <a:gd name="T51" fmla="*/ 2 h 4"/>
                <a:gd name="T52" fmla="*/ 2 w 3"/>
                <a:gd name="T53" fmla="*/ 2 h 4"/>
                <a:gd name="T54" fmla="*/ 1 w 3"/>
                <a:gd name="T55" fmla="*/ 2 h 4"/>
                <a:gd name="T56" fmla="*/ 1 w 3"/>
                <a:gd name="T57" fmla="*/ 2 h 4"/>
                <a:gd name="T58" fmla="*/ 2 w 3"/>
                <a:gd name="T59" fmla="*/ 2 h 4"/>
                <a:gd name="T60" fmla="*/ 3 w 3"/>
                <a:gd name="T61" fmla="*/ 1 h 4"/>
                <a:gd name="T62" fmla="*/ 3 w 3"/>
                <a:gd name="T63" fmla="*/ 0 h 4"/>
                <a:gd name="T64" fmla="*/ 3 w 3"/>
                <a:gd name="T6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 h="4">
                  <a:moveTo>
                    <a:pt x="3" y="0"/>
                  </a:moveTo>
                  <a:cubicBezTo>
                    <a:pt x="3" y="0"/>
                    <a:pt x="3" y="0"/>
                    <a:pt x="3" y="0"/>
                  </a:cubicBezTo>
                  <a:cubicBezTo>
                    <a:pt x="3" y="1"/>
                    <a:pt x="3" y="1"/>
                    <a:pt x="3" y="2"/>
                  </a:cubicBezTo>
                  <a:cubicBezTo>
                    <a:pt x="2" y="2"/>
                    <a:pt x="2" y="2"/>
                    <a:pt x="2" y="2"/>
                  </a:cubicBezTo>
                  <a:cubicBezTo>
                    <a:pt x="2" y="2"/>
                    <a:pt x="2" y="2"/>
                    <a:pt x="2" y="2"/>
                  </a:cubicBezTo>
                  <a:cubicBezTo>
                    <a:pt x="2" y="2"/>
                    <a:pt x="2" y="2"/>
                    <a:pt x="2" y="2"/>
                  </a:cubicBezTo>
                  <a:cubicBezTo>
                    <a:pt x="2" y="2"/>
                    <a:pt x="2" y="2"/>
                    <a:pt x="2" y="2"/>
                  </a:cubicBezTo>
                  <a:cubicBezTo>
                    <a:pt x="3" y="2"/>
                    <a:pt x="3" y="2"/>
                    <a:pt x="3" y="2"/>
                  </a:cubicBezTo>
                  <a:cubicBezTo>
                    <a:pt x="3" y="2"/>
                    <a:pt x="3" y="2"/>
                    <a:pt x="3" y="2"/>
                  </a:cubicBezTo>
                  <a:cubicBezTo>
                    <a:pt x="2" y="3"/>
                    <a:pt x="2" y="3"/>
                    <a:pt x="2" y="3"/>
                  </a:cubicBezTo>
                  <a:cubicBezTo>
                    <a:pt x="1" y="3"/>
                    <a:pt x="1" y="3"/>
                    <a:pt x="1" y="3"/>
                  </a:cubicBezTo>
                  <a:cubicBezTo>
                    <a:pt x="1" y="4"/>
                    <a:pt x="1" y="4"/>
                    <a:pt x="1" y="4"/>
                  </a:cubicBezTo>
                  <a:cubicBezTo>
                    <a:pt x="1" y="4"/>
                    <a:pt x="1" y="4"/>
                    <a:pt x="1" y="4"/>
                  </a:cubicBezTo>
                  <a:cubicBezTo>
                    <a:pt x="0" y="4"/>
                    <a:pt x="0" y="4"/>
                    <a:pt x="0" y="4"/>
                  </a:cubicBezTo>
                  <a:cubicBezTo>
                    <a:pt x="0" y="4"/>
                    <a:pt x="0" y="4"/>
                    <a:pt x="0" y="4"/>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1" y="4"/>
                    <a:pt x="1" y="4"/>
                    <a:pt x="1" y="4"/>
                  </a:cubicBezTo>
                  <a:cubicBezTo>
                    <a:pt x="1" y="4"/>
                    <a:pt x="1" y="4"/>
                    <a:pt x="1" y="4"/>
                  </a:cubicBezTo>
                  <a:cubicBezTo>
                    <a:pt x="1" y="3"/>
                    <a:pt x="1" y="3"/>
                    <a:pt x="1" y="3"/>
                  </a:cubicBezTo>
                  <a:cubicBezTo>
                    <a:pt x="2" y="3"/>
                    <a:pt x="2" y="3"/>
                    <a:pt x="2" y="3"/>
                  </a:cubicBezTo>
                  <a:cubicBezTo>
                    <a:pt x="2" y="2"/>
                    <a:pt x="2" y="2"/>
                    <a:pt x="2" y="2"/>
                  </a:cubicBezTo>
                  <a:cubicBezTo>
                    <a:pt x="2" y="2"/>
                    <a:pt x="2" y="2"/>
                    <a:pt x="2" y="2"/>
                  </a:cubicBezTo>
                  <a:cubicBezTo>
                    <a:pt x="1" y="2"/>
                    <a:pt x="1" y="2"/>
                    <a:pt x="1" y="2"/>
                  </a:cubicBezTo>
                  <a:cubicBezTo>
                    <a:pt x="1" y="2"/>
                    <a:pt x="1" y="2"/>
                    <a:pt x="1" y="2"/>
                  </a:cubicBezTo>
                  <a:cubicBezTo>
                    <a:pt x="1" y="2"/>
                    <a:pt x="1" y="2"/>
                    <a:pt x="2" y="2"/>
                  </a:cubicBezTo>
                  <a:cubicBezTo>
                    <a:pt x="3" y="1"/>
                    <a:pt x="3" y="1"/>
                    <a:pt x="3" y="1"/>
                  </a:cubicBezTo>
                  <a:cubicBezTo>
                    <a:pt x="3" y="1"/>
                    <a:pt x="3" y="1"/>
                    <a:pt x="3" y="0"/>
                  </a:cubicBezTo>
                  <a:cubicBezTo>
                    <a:pt x="3" y="0"/>
                    <a:pt x="3" y="0"/>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72" name="Freeform 1355">
              <a:extLst>
                <a:ext uri="{FF2B5EF4-FFF2-40B4-BE49-F238E27FC236}">
                  <a16:creationId xmlns:a16="http://schemas.microsoft.com/office/drawing/2014/main" id="{3833E18C-D37B-47D2-A866-8E93950F92F8}"/>
                </a:ext>
              </a:extLst>
            </p:cNvPr>
            <p:cNvSpPr>
              <a:spLocks/>
            </p:cNvSpPr>
            <p:nvPr/>
          </p:nvSpPr>
          <p:spPr bwMode="gray">
            <a:xfrm>
              <a:off x="10731314" y="44816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73" name="Rectangle 1356">
              <a:extLst>
                <a:ext uri="{FF2B5EF4-FFF2-40B4-BE49-F238E27FC236}">
                  <a16:creationId xmlns:a16="http://schemas.microsoft.com/office/drawing/2014/main" id="{8CD255C6-DE64-41BC-A2A0-D8B5FC024D5E}"/>
                </a:ext>
              </a:extLst>
            </p:cNvPr>
            <p:cNvSpPr>
              <a:spLocks noChangeArrowheads="1"/>
            </p:cNvSpPr>
            <p:nvPr/>
          </p:nvSpPr>
          <p:spPr bwMode="gray">
            <a:xfrm>
              <a:off x="10736726" y="4481677"/>
              <a:ext cx="1353" cy="1353"/>
            </a:xfrm>
            <a:prstGeom prst="rect">
              <a:avLst/>
            </a:prstGeom>
            <a:solidFill>
              <a:srgbClr val="D2D2D2"/>
            </a:solidFill>
            <a:ln w="3175">
              <a:solidFill>
                <a:schemeClr val="bg1"/>
              </a:solidFill>
              <a:miter lim="800000"/>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74" name="Freeform 1357">
              <a:extLst>
                <a:ext uri="{FF2B5EF4-FFF2-40B4-BE49-F238E27FC236}">
                  <a16:creationId xmlns:a16="http://schemas.microsoft.com/office/drawing/2014/main" id="{A7871AE0-A621-443C-A26A-7451EF78523E}"/>
                </a:ext>
              </a:extLst>
            </p:cNvPr>
            <p:cNvSpPr>
              <a:spLocks/>
            </p:cNvSpPr>
            <p:nvPr/>
          </p:nvSpPr>
          <p:spPr bwMode="gray">
            <a:xfrm>
              <a:off x="10725902" y="4481677"/>
              <a:ext cx="2706" cy="2706"/>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1"/>
                    <a:pt x="0" y="0"/>
                  </a:cubicBezTo>
                  <a:cubicBezTo>
                    <a:pt x="1"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75" name="Freeform 1358">
              <a:extLst>
                <a:ext uri="{FF2B5EF4-FFF2-40B4-BE49-F238E27FC236}">
                  <a16:creationId xmlns:a16="http://schemas.microsoft.com/office/drawing/2014/main" id="{24558C5F-275A-4EB2-A786-20A4A98385AC}"/>
                </a:ext>
              </a:extLst>
            </p:cNvPr>
            <p:cNvSpPr>
              <a:spLocks/>
            </p:cNvSpPr>
            <p:nvPr/>
          </p:nvSpPr>
          <p:spPr bwMode="gray">
            <a:xfrm>
              <a:off x="10700195" y="4481677"/>
              <a:ext cx="2706" cy="5412"/>
            </a:xfrm>
            <a:custGeom>
              <a:avLst/>
              <a:gdLst>
                <a:gd name="T0" fmla="*/ 0 w 1"/>
                <a:gd name="T1" fmla="*/ 1 h 2"/>
                <a:gd name="T2" fmla="*/ 0 w 1"/>
                <a:gd name="T3" fmla="*/ 2 h 2"/>
                <a:gd name="T4" fmla="*/ 1 w 1"/>
                <a:gd name="T5" fmla="*/ 1 h 2"/>
                <a:gd name="T6" fmla="*/ 0 w 1"/>
                <a:gd name="T7" fmla="*/ 1 h 2"/>
              </a:gdLst>
              <a:ahLst/>
              <a:cxnLst>
                <a:cxn ang="0">
                  <a:pos x="T0" y="T1"/>
                </a:cxn>
                <a:cxn ang="0">
                  <a:pos x="T2" y="T3"/>
                </a:cxn>
                <a:cxn ang="0">
                  <a:pos x="T4" y="T5"/>
                </a:cxn>
                <a:cxn ang="0">
                  <a:pos x="T6" y="T7"/>
                </a:cxn>
              </a:cxnLst>
              <a:rect l="0" t="0" r="r" b="b"/>
              <a:pathLst>
                <a:path w="1" h="2">
                  <a:moveTo>
                    <a:pt x="0" y="1"/>
                  </a:moveTo>
                  <a:cubicBezTo>
                    <a:pt x="0" y="1"/>
                    <a:pt x="0" y="2"/>
                    <a:pt x="0" y="2"/>
                  </a:cubicBezTo>
                  <a:cubicBezTo>
                    <a:pt x="1" y="2"/>
                    <a:pt x="1" y="2"/>
                    <a:pt x="1" y="1"/>
                  </a:cubicBezTo>
                  <a:cubicBezTo>
                    <a:pt x="1" y="0"/>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76" name="Freeform 1359">
              <a:extLst>
                <a:ext uri="{FF2B5EF4-FFF2-40B4-BE49-F238E27FC236}">
                  <a16:creationId xmlns:a16="http://schemas.microsoft.com/office/drawing/2014/main" id="{3393D43F-E254-4B35-B920-BC3EBF7E0D9D}"/>
                </a:ext>
              </a:extLst>
            </p:cNvPr>
            <p:cNvSpPr>
              <a:spLocks/>
            </p:cNvSpPr>
            <p:nvPr/>
          </p:nvSpPr>
          <p:spPr bwMode="gray">
            <a:xfrm>
              <a:off x="10700195" y="4484383"/>
              <a:ext cx="5412" cy="8118"/>
            </a:xfrm>
            <a:custGeom>
              <a:avLst/>
              <a:gdLst>
                <a:gd name="T0" fmla="*/ 2 w 2"/>
                <a:gd name="T1" fmla="*/ 0 h 3"/>
                <a:gd name="T2" fmla="*/ 1 w 2"/>
                <a:gd name="T3" fmla="*/ 1 h 3"/>
                <a:gd name="T4" fmla="*/ 1 w 2"/>
                <a:gd name="T5" fmla="*/ 2 h 3"/>
                <a:gd name="T6" fmla="*/ 0 w 2"/>
                <a:gd name="T7" fmla="*/ 2 h 3"/>
                <a:gd name="T8" fmla="*/ 1 w 2"/>
                <a:gd name="T9" fmla="*/ 2 h 3"/>
                <a:gd name="T10" fmla="*/ 2 w 2"/>
                <a:gd name="T11" fmla="*/ 1 h 3"/>
                <a:gd name="T12" fmla="*/ 2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2" y="0"/>
                  </a:moveTo>
                  <a:cubicBezTo>
                    <a:pt x="1" y="1"/>
                    <a:pt x="1" y="0"/>
                    <a:pt x="1" y="1"/>
                  </a:cubicBezTo>
                  <a:cubicBezTo>
                    <a:pt x="1" y="1"/>
                    <a:pt x="1" y="1"/>
                    <a:pt x="1" y="2"/>
                  </a:cubicBezTo>
                  <a:cubicBezTo>
                    <a:pt x="1" y="2"/>
                    <a:pt x="0" y="2"/>
                    <a:pt x="0" y="2"/>
                  </a:cubicBezTo>
                  <a:cubicBezTo>
                    <a:pt x="1" y="3"/>
                    <a:pt x="1" y="3"/>
                    <a:pt x="1" y="2"/>
                  </a:cubicBezTo>
                  <a:cubicBezTo>
                    <a:pt x="1" y="1"/>
                    <a:pt x="2" y="2"/>
                    <a:pt x="2" y="1"/>
                  </a:cubicBezTo>
                  <a:cubicBezTo>
                    <a:pt x="2"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77" name="Freeform 1360">
              <a:extLst>
                <a:ext uri="{FF2B5EF4-FFF2-40B4-BE49-F238E27FC236}">
                  <a16:creationId xmlns:a16="http://schemas.microsoft.com/office/drawing/2014/main" id="{2D14BC65-9459-4704-A138-70C637EAEC3D}"/>
                </a:ext>
              </a:extLst>
            </p:cNvPr>
            <p:cNvSpPr>
              <a:spLocks/>
            </p:cNvSpPr>
            <p:nvPr/>
          </p:nvSpPr>
          <p:spPr bwMode="gray">
            <a:xfrm>
              <a:off x="10697489" y="4492500"/>
              <a:ext cx="5412" cy="2706"/>
            </a:xfrm>
            <a:custGeom>
              <a:avLst/>
              <a:gdLst>
                <a:gd name="T0" fmla="*/ 1 w 2"/>
                <a:gd name="T1" fmla="*/ 0 h 1"/>
                <a:gd name="T2" fmla="*/ 1 w 2"/>
                <a:gd name="T3" fmla="*/ 1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1"/>
                    <a:pt x="0" y="1"/>
                    <a:pt x="1" y="1"/>
                  </a:cubicBezTo>
                  <a:cubicBezTo>
                    <a:pt x="1" y="1"/>
                    <a:pt x="1" y="1"/>
                    <a:pt x="1" y="1"/>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78" name="Freeform 1361">
              <a:extLst>
                <a:ext uri="{FF2B5EF4-FFF2-40B4-BE49-F238E27FC236}">
                  <a16:creationId xmlns:a16="http://schemas.microsoft.com/office/drawing/2014/main" id="{DA475A1E-08B8-4FB8-8CE9-329F45371070}"/>
                </a:ext>
              </a:extLst>
            </p:cNvPr>
            <p:cNvSpPr>
              <a:spLocks/>
            </p:cNvSpPr>
            <p:nvPr/>
          </p:nvSpPr>
          <p:spPr bwMode="gray">
            <a:xfrm>
              <a:off x="10750256" y="4639976"/>
              <a:ext cx="5412" cy="2706"/>
            </a:xfrm>
            <a:custGeom>
              <a:avLst/>
              <a:gdLst>
                <a:gd name="T0" fmla="*/ 1 w 2"/>
                <a:gd name="T1" fmla="*/ 0 h 1"/>
                <a:gd name="T2" fmla="*/ 1 w 2"/>
                <a:gd name="T3" fmla="*/ 1 h 1"/>
                <a:gd name="T4" fmla="*/ 1 w 2"/>
                <a:gd name="T5" fmla="*/ 1 h 1"/>
                <a:gd name="T6" fmla="*/ 1 w 2"/>
                <a:gd name="T7" fmla="*/ 1 h 1"/>
                <a:gd name="T8" fmla="*/ 1 w 2"/>
                <a:gd name="T9" fmla="*/ 1 h 1"/>
                <a:gd name="T10" fmla="*/ 2 w 2"/>
                <a:gd name="T11" fmla="*/ 1 h 1"/>
                <a:gd name="T12" fmla="*/ 1 w 2"/>
                <a:gd name="T13" fmla="*/ 1 h 1"/>
                <a:gd name="T14" fmla="*/ 1 w 2"/>
                <a:gd name="T15" fmla="*/ 1 h 1"/>
                <a:gd name="T16" fmla="*/ 0 w 2"/>
                <a:gd name="T17" fmla="*/ 1 h 1"/>
                <a:gd name="T18" fmla="*/ 0 w 2"/>
                <a:gd name="T19" fmla="*/ 1 h 1"/>
                <a:gd name="T20" fmla="*/ 1 w 2"/>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
                  <a:moveTo>
                    <a:pt x="1" y="0"/>
                  </a:moveTo>
                  <a:cubicBezTo>
                    <a:pt x="1" y="1"/>
                    <a:pt x="1" y="1"/>
                    <a:pt x="1" y="1"/>
                  </a:cubicBezTo>
                  <a:cubicBezTo>
                    <a:pt x="1" y="1"/>
                    <a:pt x="1" y="1"/>
                    <a:pt x="1" y="1"/>
                  </a:cubicBezTo>
                  <a:cubicBezTo>
                    <a:pt x="1" y="1"/>
                    <a:pt x="1" y="1"/>
                    <a:pt x="1" y="1"/>
                  </a:cubicBezTo>
                  <a:cubicBezTo>
                    <a:pt x="1" y="1"/>
                    <a:pt x="1" y="1"/>
                    <a:pt x="1" y="1"/>
                  </a:cubicBezTo>
                  <a:cubicBezTo>
                    <a:pt x="2" y="1"/>
                    <a:pt x="2" y="1"/>
                    <a:pt x="2" y="1"/>
                  </a:cubicBezTo>
                  <a:cubicBezTo>
                    <a:pt x="2" y="1"/>
                    <a:pt x="2" y="1"/>
                    <a:pt x="1" y="1"/>
                  </a:cubicBezTo>
                  <a:cubicBezTo>
                    <a:pt x="1" y="1"/>
                    <a:pt x="1" y="1"/>
                    <a:pt x="1" y="1"/>
                  </a:cubicBezTo>
                  <a:cubicBezTo>
                    <a:pt x="0" y="1"/>
                    <a:pt x="0" y="1"/>
                    <a:pt x="0" y="1"/>
                  </a:cubicBezTo>
                  <a:cubicBezTo>
                    <a:pt x="0" y="1"/>
                    <a:pt x="0" y="1"/>
                    <a:pt x="0" y="1"/>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79" name="Freeform 1362">
              <a:extLst>
                <a:ext uri="{FF2B5EF4-FFF2-40B4-BE49-F238E27FC236}">
                  <a16:creationId xmlns:a16="http://schemas.microsoft.com/office/drawing/2014/main" id="{334DB528-5C62-4245-896C-EABE52BDBD2C}"/>
                </a:ext>
              </a:extLst>
            </p:cNvPr>
            <p:cNvSpPr>
              <a:spLocks/>
            </p:cNvSpPr>
            <p:nvPr/>
          </p:nvSpPr>
          <p:spPr bwMode="gray">
            <a:xfrm>
              <a:off x="10755668" y="4657564"/>
              <a:ext cx="1353" cy="2706"/>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1" y="1"/>
                  </a:cubicBezTo>
                  <a:cubicBezTo>
                    <a:pt x="1" y="1"/>
                    <a:pt x="1" y="1"/>
                    <a:pt x="1" y="0"/>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80" name="Freeform 1363">
              <a:extLst>
                <a:ext uri="{FF2B5EF4-FFF2-40B4-BE49-F238E27FC236}">
                  <a16:creationId xmlns:a16="http://schemas.microsoft.com/office/drawing/2014/main" id="{84361B64-7F56-455F-98BD-9F11F6F93421}"/>
                </a:ext>
              </a:extLst>
            </p:cNvPr>
            <p:cNvSpPr>
              <a:spLocks/>
            </p:cNvSpPr>
            <p:nvPr/>
          </p:nvSpPr>
          <p:spPr bwMode="gray">
            <a:xfrm>
              <a:off x="10755668" y="4660270"/>
              <a:ext cx="0" cy="2706"/>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81" name="Freeform 1364">
              <a:extLst>
                <a:ext uri="{FF2B5EF4-FFF2-40B4-BE49-F238E27FC236}">
                  <a16:creationId xmlns:a16="http://schemas.microsoft.com/office/drawing/2014/main" id="{37A6A68F-C1BB-4125-A931-4BD501FDB624}"/>
                </a:ext>
              </a:extLst>
            </p:cNvPr>
            <p:cNvSpPr>
              <a:spLocks/>
            </p:cNvSpPr>
            <p:nvPr/>
          </p:nvSpPr>
          <p:spPr bwMode="gray">
            <a:xfrm>
              <a:off x="10757020" y="4665682"/>
              <a:ext cx="5412" cy="5412"/>
            </a:xfrm>
            <a:custGeom>
              <a:avLst/>
              <a:gdLst>
                <a:gd name="T0" fmla="*/ 1 w 2"/>
                <a:gd name="T1" fmla="*/ 0 h 2"/>
                <a:gd name="T2" fmla="*/ 0 w 2"/>
                <a:gd name="T3" fmla="*/ 1 h 2"/>
                <a:gd name="T4" fmla="*/ 0 w 2"/>
                <a:gd name="T5" fmla="*/ 2 h 2"/>
                <a:gd name="T6" fmla="*/ 1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1"/>
                    <a:pt x="1" y="2"/>
                    <a:pt x="0" y="1"/>
                  </a:cubicBezTo>
                  <a:cubicBezTo>
                    <a:pt x="0" y="1"/>
                    <a:pt x="0" y="2"/>
                    <a:pt x="0" y="2"/>
                  </a:cubicBezTo>
                  <a:cubicBezTo>
                    <a:pt x="1" y="2"/>
                    <a:pt x="1" y="1"/>
                    <a:pt x="1" y="1"/>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82" name="Freeform 1365">
              <a:extLst>
                <a:ext uri="{FF2B5EF4-FFF2-40B4-BE49-F238E27FC236}">
                  <a16:creationId xmlns:a16="http://schemas.microsoft.com/office/drawing/2014/main" id="{D1BB5204-5D74-45DB-8E7E-49342AA689A0}"/>
                </a:ext>
              </a:extLst>
            </p:cNvPr>
            <p:cNvSpPr>
              <a:spLocks/>
            </p:cNvSpPr>
            <p:nvPr/>
          </p:nvSpPr>
          <p:spPr bwMode="gray">
            <a:xfrm>
              <a:off x="10759726" y="4676506"/>
              <a:ext cx="2706" cy="5412"/>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1" y="1"/>
                    <a:pt x="0" y="2"/>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83" name="Freeform 1366">
              <a:extLst>
                <a:ext uri="{FF2B5EF4-FFF2-40B4-BE49-F238E27FC236}">
                  <a16:creationId xmlns:a16="http://schemas.microsoft.com/office/drawing/2014/main" id="{FD81FD8B-8DC2-4E49-8DB7-7D145436C4B0}"/>
                </a:ext>
              </a:extLst>
            </p:cNvPr>
            <p:cNvSpPr>
              <a:spLocks/>
            </p:cNvSpPr>
            <p:nvPr/>
          </p:nvSpPr>
          <p:spPr bwMode="gray">
            <a:xfrm>
              <a:off x="10752962" y="4710331"/>
              <a:ext cx="4059" cy="6765"/>
            </a:xfrm>
            <a:custGeom>
              <a:avLst/>
              <a:gdLst>
                <a:gd name="T0" fmla="*/ 1 w 2"/>
                <a:gd name="T1" fmla="*/ 1 h 3"/>
                <a:gd name="T2" fmla="*/ 1 w 2"/>
                <a:gd name="T3" fmla="*/ 0 h 3"/>
                <a:gd name="T4" fmla="*/ 2 w 2"/>
                <a:gd name="T5" fmla="*/ 3 h 3"/>
                <a:gd name="T6" fmla="*/ 1 w 2"/>
                <a:gd name="T7" fmla="*/ 2 h 3"/>
                <a:gd name="T8" fmla="*/ 1 w 2"/>
                <a:gd name="T9" fmla="*/ 1 h 3"/>
              </a:gdLst>
              <a:ahLst/>
              <a:cxnLst>
                <a:cxn ang="0">
                  <a:pos x="T0" y="T1"/>
                </a:cxn>
                <a:cxn ang="0">
                  <a:pos x="T2" y="T3"/>
                </a:cxn>
                <a:cxn ang="0">
                  <a:pos x="T4" y="T5"/>
                </a:cxn>
                <a:cxn ang="0">
                  <a:pos x="T6" y="T7"/>
                </a:cxn>
                <a:cxn ang="0">
                  <a:pos x="T8" y="T9"/>
                </a:cxn>
              </a:cxnLst>
              <a:rect l="0" t="0" r="r" b="b"/>
              <a:pathLst>
                <a:path w="2" h="3">
                  <a:moveTo>
                    <a:pt x="1" y="1"/>
                  </a:moveTo>
                  <a:cubicBezTo>
                    <a:pt x="1" y="1"/>
                    <a:pt x="1" y="0"/>
                    <a:pt x="1" y="0"/>
                  </a:cubicBezTo>
                  <a:cubicBezTo>
                    <a:pt x="2" y="1"/>
                    <a:pt x="2" y="2"/>
                    <a:pt x="2" y="3"/>
                  </a:cubicBezTo>
                  <a:cubicBezTo>
                    <a:pt x="2" y="3"/>
                    <a:pt x="1" y="3"/>
                    <a:pt x="1" y="2"/>
                  </a:cubicBezTo>
                  <a:cubicBezTo>
                    <a:pt x="1" y="1"/>
                    <a:pt x="0"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84" name="Freeform 1367">
              <a:extLst>
                <a:ext uri="{FF2B5EF4-FFF2-40B4-BE49-F238E27FC236}">
                  <a16:creationId xmlns:a16="http://schemas.microsoft.com/office/drawing/2014/main" id="{D87822ED-7CEE-44F3-8A3F-8F434416E824}"/>
                </a:ext>
              </a:extLst>
            </p:cNvPr>
            <p:cNvSpPr>
              <a:spLocks/>
            </p:cNvSpPr>
            <p:nvPr/>
          </p:nvSpPr>
          <p:spPr bwMode="gray">
            <a:xfrm>
              <a:off x="10759726" y="4722507"/>
              <a:ext cx="5412" cy="2706"/>
            </a:xfrm>
            <a:custGeom>
              <a:avLst/>
              <a:gdLst>
                <a:gd name="T0" fmla="*/ 0 w 2"/>
                <a:gd name="T1" fmla="*/ 0 h 1"/>
                <a:gd name="T2" fmla="*/ 0 w 2"/>
                <a:gd name="T3" fmla="*/ 1 h 1"/>
                <a:gd name="T4" fmla="*/ 1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1"/>
                    <a:pt x="0" y="1"/>
                  </a:cubicBezTo>
                  <a:cubicBezTo>
                    <a:pt x="1" y="1"/>
                    <a:pt x="2" y="1"/>
                    <a:pt x="1" y="1"/>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85" name="Freeform 1368">
              <a:extLst>
                <a:ext uri="{FF2B5EF4-FFF2-40B4-BE49-F238E27FC236}">
                  <a16:creationId xmlns:a16="http://schemas.microsoft.com/office/drawing/2014/main" id="{548E74C0-06A7-40F6-9815-217F57ACAEA2}"/>
                </a:ext>
              </a:extLst>
            </p:cNvPr>
            <p:cNvSpPr>
              <a:spLocks/>
            </p:cNvSpPr>
            <p:nvPr/>
          </p:nvSpPr>
          <p:spPr bwMode="gray">
            <a:xfrm>
              <a:off x="10759726" y="4691389"/>
              <a:ext cx="5412" cy="8118"/>
            </a:xfrm>
            <a:custGeom>
              <a:avLst/>
              <a:gdLst>
                <a:gd name="T0" fmla="*/ 2 w 2"/>
                <a:gd name="T1" fmla="*/ 0 h 3"/>
                <a:gd name="T2" fmla="*/ 2 w 2"/>
                <a:gd name="T3" fmla="*/ 0 h 3"/>
                <a:gd name="T4" fmla="*/ 1 w 2"/>
                <a:gd name="T5" fmla="*/ 2 h 3"/>
                <a:gd name="T6" fmla="*/ 1 w 2"/>
                <a:gd name="T7" fmla="*/ 2 h 3"/>
                <a:gd name="T8" fmla="*/ 1 w 2"/>
                <a:gd name="T9" fmla="*/ 3 h 3"/>
                <a:gd name="T10" fmla="*/ 0 w 2"/>
                <a:gd name="T11" fmla="*/ 2 h 3"/>
                <a:gd name="T12" fmla="*/ 1 w 2"/>
                <a:gd name="T13" fmla="*/ 2 h 3"/>
                <a:gd name="T14" fmla="*/ 1 w 2"/>
                <a:gd name="T15" fmla="*/ 1 h 3"/>
                <a:gd name="T16" fmla="*/ 1 w 2"/>
                <a:gd name="T17" fmla="*/ 0 h 3"/>
                <a:gd name="T18" fmla="*/ 1 w 2"/>
                <a:gd name="T19" fmla="*/ 0 h 3"/>
                <a:gd name="T20" fmla="*/ 2 w 2"/>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2" y="0"/>
                  </a:moveTo>
                  <a:cubicBezTo>
                    <a:pt x="2" y="0"/>
                    <a:pt x="2" y="0"/>
                    <a:pt x="2" y="0"/>
                  </a:cubicBezTo>
                  <a:cubicBezTo>
                    <a:pt x="2" y="1"/>
                    <a:pt x="2" y="1"/>
                    <a:pt x="1" y="2"/>
                  </a:cubicBezTo>
                  <a:cubicBezTo>
                    <a:pt x="1" y="2"/>
                    <a:pt x="1" y="2"/>
                    <a:pt x="1" y="2"/>
                  </a:cubicBezTo>
                  <a:cubicBezTo>
                    <a:pt x="1" y="3"/>
                    <a:pt x="1" y="3"/>
                    <a:pt x="1" y="3"/>
                  </a:cubicBezTo>
                  <a:cubicBezTo>
                    <a:pt x="0" y="2"/>
                    <a:pt x="0" y="2"/>
                    <a:pt x="0" y="2"/>
                  </a:cubicBezTo>
                  <a:cubicBezTo>
                    <a:pt x="1" y="2"/>
                    <a:pt x="1" y="2"/>
                    <a:pt x="1" y="2"/>
                  </a:cubicBezTo>
                  <a:cubicBezTo>
                    <a:pt x="1" y="1"/>
                    <a:pt x="1" y="1"/>
                    <a:pt x="1" y="1"/>
                  </a:cubicBezTo>
                  <a:cubicBezTo>
                    <a:pt x="1" y="1"/>
                    <a:pt x="1" y="1"/>
                    <a:pt x="1" y="0"/>
                  </a:cubicBezTo>
                  <a:cubicBezTo>
                    <a:pt x="1" y="0"/>
                    <a:pt x="1" y="0"/>
                    <a:pt x="1" y="0"/>
                  </a:cubicBez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86" name="Freeform 1369">
              <a:extLst>
                <a:ext uri="{FF2B5EF4-FFF2-40B4-BE49-F238E27FC236}">
                  <a16:creationId xmlns:a16="http://schemas.microsoft.com/office/drawing/2014/main" id="{CF3D6C8C-2588-4101-AD91-412EB30992C3}"/>
                </a:ext>
              </a:extLst>
            </p:cNvPr>
            <p:cNvSpPr>
              <a:spLocks/>
            </p:cNvSpPr>
            <p:nvPr/>
          </p:nvSpPr>
          <p:spPr bwMode="gray">
            <a:xfrm>
              <a:off x="10762432" y="4696801"/>
              <a:ext cx="2706" cy="2706"/>
            </a:xfrm>
            <a:custGeom>
              <a:avLst/>
              <a:gdLst>
                <a:gd name="T0" fmla="*/ 2 w 2"/>
                <a:gd name="T1" fmla="*/ 2 h 2"/>
                <a:gd name="T2" fmla="*/ 0 w 2"/>
                <a:gd name="T3" fmla="*/ 2 h 2"/>
                <a:gd name="T4" fmla="*/ 0 w 2"/>
                <a:gd name="T5" fmla="*/ 2 h 2"/>
                <a:gd name="T6" fmla="*/ 2 w 2"/>
                <a:gd name="T7" fmla="*/ 0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2"/>
                  </a:lnTo>
                  <a:lnTo>
                    <a:pt x="0" y="2"/>
                  </a:lnTo>
                  <a:lnTo>
                    <a:pt x="2" y="0"/>
                  </a:lnTo>
                  <a:lnTo>
                    <a:pt x="2"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87" name="Freeform 1370">
              <a:extLst>
                <a:ext uri="{FF2B5EF4-FFF2-40B4-BE49-F238E27FC236}">
                  <a16:creationId xmlns:a16="http://schemas.microsoft.com/office/drawing/2014/main" id="{A053B348-43F5-40A6-8C26-E0745BF31FA3}"/>
                </a:ext>
              </a:extLst>
            </p:cNvPr>
            <p:cNvSpPr>
              <a:spLocks/>
            </p:cNvSpPr>
            <p:nvPr/>
          </p:nvSpPr>
          <p:spPr bwMode="gray">
            <a:xfrm>
              <a:off x="10765138" y="4699507"/>
              <a:ext cx="2706" cy="2706"/>
            </a:xfrm>
            <a:custGeom>
              <a:avLst/>
              <a:gdLst>
                <a:gd name="T0" fmla="*/ 1 w 1"/>
                <a:gd name="T1" fmla="*/ 0 h 1"/>
                <a:gd name="T2" fmla="*/ 1 w 1"/>
                <a:gd name="T3" fmla="*/ 1 h 1"/>
                <a:gd name="T4" fmla="*/ 0 w 1"/>
                <a:gd name="T5" fmla="*/ 1 h 1"/>
                <a:gd name="T6" fmla="*/ 0 w 1"/>
                <a:gd name="T7" fmla="*/ 1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1"/>
                    <a:pt x="1" y="1"/>
                    <a:pt x="1" y="1"/>
                  </a:cubicBezTo>
                  <a:cubicBezTo>
                    <a:pt x="0" y="1"/>
                    <a:pt x="0" y="1"/>
                    <a:pt x="0" y="1"/>
                  </a:cubicBezTo>
                  <a:cubicBezTo>
                    <a:pt x="0" y="1"/>
                    <a:pt x="0" y="1"/>
                    <a:pt x="0" y="1"/>
                  </a:cubicBezTo>
                  <a:cubicBezTo>
                    <a:pt x="0" y="0"/>
                    <a:pt x="0" y="0"/>
                    <a:pt x="1" y="0"/>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88" name="Freeform 1371">
              <a:extLst>
                <a:ext uri="{FF2B5EF4-FFF2-40B4-BE49-F238E27FC236}">
                  <a16:creationId xmlns:a16="http://schemas.microsoft.com/office/drawing/2014/main" id="{844F3A42-6C8F-4EEE-8C51-C2FE12F9E986}"/>
                </a:ext>
              </a:extLst>
            </p:cNvPr>
            <p:cNvSpPr>
              <a:spLocks/>
            </p:cNvSpPr>
            <p:nvPr/>
          </p:nvSpPr>
          <p:spPr bwMode="gray">
            <a:xfrm>
              <a:off x="10788139" y="4736037"/>
              <a:ext cx="8118" cy="2706"/>
            </a:xfrm>
            <a:custGeom>
              <a:avLst/>
              <a:gdLst>
                <a:gd name="T0" fmla="*/ 6 w 6"/>
                <a:gd name="T1" fmla="*/ 0 h 2"/>
                <a:gd name="T2" fmla="*/ 6 w 6"/>
                <a:gd name="T3" fmla="*/ 2 h 2"/>
                <a:gd name="T4" fmla="*/ 4 w 6"/>
                <a:gd name="T5" fmla="*/ 2 h 2"/>
                <a:gd name="T6" fmla="*/ 4 w 6"/>
                <a:gd name="T7" fmla="*/ 2 h 2"/>
                <a:gd name="T8" fmla="*/ 2 w 6"/>
                <a:gd name="T9" fmla="*/ 2 h 2"/>
                <a:gd name="T10" fmla="*/ 2 w 6"/>
                <a:gd name="T11" fmla="*/ 2 h 2"/>
                <a:gd name="T12" fmla="*/ 2 w 6"/>
                <a:gd name="T13" fmla="*/ 2 h 2"/>
                <a:gd name="T14" fmla="*/ 0 w 6"/>
                <a:gd name="T15" fmla="*/ 2 h 2"/>
                <a:gd name="T16" fmla="*/ 0 w 6"/>
                <a:gd name="T17" fmla="*/ 2 h 2"/>
                <a:gd name="T18" fmla="*/ 0 w 6"/>
                <a:gd name="T19" fmla="*/ 2 h 2"/>
                <a:gd name="T20" fmla="*/ 0 w 6"/>
                <a:gd name="T21" fmla="*/ 2 h 2"/>
                <a:gd name="T22" fmla="*/ 0 w 6"/>
                <a:gd name="T23" fmla="*/ 2 h 2"/>
                <a:gd name="T24" fmla="*/ 2 w 6"/>
                <a:gd name="T25" fmla="*/ 2 h 2"/>
                <a:gd name="T26" fmla="*/ 2 w 6"/>
                <a:gd name="T27" fmla="*/ 2 h 2"/>
                <a:gd name="T28" fmla="*/ 2 w 6"/>
                <a:gd name="T29" fmla="*/ 2 h 2"/>
                <a:gd name="T30" fmla="*/ 4 w 6"/>
                <a:gd name="T31" fmla="*/ 0 h 2"/>
                <a:gd name="T32" fmla="*/ 4 w 6"/>
                <a:gd name="T33" fmla="*/ 2 h 2"/>
                <a:gd name="T34" fmla="*/ 6 w 6"/>
                <a:gd name="T35" fmla="*/ 2 h 2"/>
                <a:gd name="T36" fmla="*/ 6 w 6"/>
                <a:gd name="T37" fmla="*/ 0 h 2"/>
                <a:gd name="T38" fmla="*/ 6 w 6"/>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2">
                  <a:moveTo>
                    <a:pt x="6" y="0"/>
                  </a:moveTo>
                  <a:lnTo>
                    <a:pt x="6" y="2"/>
                  </a:lnTo>
                  <a:lnTo>
                    <a:pt x="4" y="2"/>
                  </a:lnTo>
                  <a:lnTo>
                    <a:pt x="4" y="2"/>
                  </a:lnTo>
                  <a:lnTo>
                    <a:pt x="2" y="2"/>
                  </a:lnTo>
                  <a:lnTo>
                    <a:pt x="2" y="2"/>
                  </a:lnTo>
                  <a:lnTo>
                    <a:pt x="2" y="2"/>
                  </a:lnTo>
                  <a:lnTo>
                    <a:pt x="0" y="2"/>
                  </a:lnTo>
                  <a:lnTo>
                    <a:pt x="0" y="2"/>
                  </a:lnTo>
                  <a:lnTo>
                    <a:pt x="0" y="2"/>
                  </a:lnTo>
                  <a:lnTo>
                    <a:pt x="0" y="2"/>
                  </a:lnTo>
                  <a:lnTo>
                    <a:pt x="0" y="2"/>
                  </a:lnTo>
                  <a:lnTo>
                    <a:pt x="2" y="2"/>
                  </a:lnTo>
                  <a:lnTo>
                    <a:pt x="2" y="2"/>
                  </a:lnTo>
                  <a:lnTo>
                    <a:pt x="2" y="2"/>
                  </a:lnTo>
                  <a:lnTo>
                    <a:pt x="4" y="0"/>
                  </a:lnTo>
                  <a:lnTo>
                    <a:pt x="4" y="2"/>
                  </a:lnTo>
                  <a:lnTo>
                    <a:pt x="6" y="2"/>
                  </a:lnTo>
                  <a:lnTo>
                    <a:pt x="6" y="0"/>
                  </a:lnTo>
                  <a:lnTo>
                    <a:pt x="6"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89" name="Freeform 1372">
              <a:extLst>
                <a:ext uri="{FF2B5EF4-FFF2-40B4-BE49-F238E27FC236}">
                  <a16:creationId xmlns:a16="http://schemas.microsoft.com/office/drawing/2014/main" id="{4319264C-5493-4389-8DCA-6A4CB696B315}"/>
                </a:ext>
              </a:extLst>
            </p:cNvPr>
            <p:cNvSpPr>
              <a:spLocks/>
            </p:cNvSpPr>
            <p:nvPr/>
          </p:nvSpPr>
          <p:spPr bwMode="gray">
            <a:xfrm>
              <a:off x="10786786" y="4741449"/>
              <a:ext cx="1353" cy="1353"/>
            </a:xfrm>
            <a:custGeom>
              <a:avLst/>
              <a:gdLst>
                <a:gd name="T0" fmla="*/ 1 w 1"/>
                <a:gd name="T1" fmla="*/ 0 h 1"/>
                <a:gd name="T2" fmla="*/ 1 w 1"/>
                <a:gd name="T3" fmla="*/ 1 h 1"/>
                <a:gd name="T4" fmla="*/ 1 w 1"/>
                <a:gd name="T5" fmla="*/ 1 h 1"/>
                <a:gd name="T6" fmla="*/ 1 w 1"/>
                <a:gd name="T7" fmla="*/ 1 h 1"/>
                <a:gd name="T8" fmla="*/ 1 w 1"/>
                <a:gd name="T9" fmla="*/ 1 h 1"/>
                <a:gd name="T10" fmla="*/ 0 w 1"/>
                <a:gd name="T11" fmla="*/ 0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lnTo>
                    <a:pt x="1" y="1"/>
                  </a:lnTo>
                  <a:lnTo>
                    <a:pt x="1" y="1"/>
                  </a:lnTo>
                  <a:lnTo>
                    <a:pt x="1" y="1"/>
                  </a:lnTo>
                  <a:lnTo>
                    <a:pt x="1" y="1"/>
                  </a:lnTo>
                  <a:lnTo>
                    <a:pt x="0" y="0"/>
                  </a:ln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90" name="Freeform 1373">
              <a:extLst>
                <a:ext uri="{FF2B5EF4-FFF2-40B4-BE49-F238E27FC236}">
                  <a16:creationId xmlns:a16="http://schemas.microsoft.com/office/drawing/2014/main" id="{8C762B6C-C8A8-4DFB-A20A-747F3C8E0D8C}"/>
                </a:ext>
              </a:extLst>
            </p:cNvPr>
            <p:cNvSpPr>
              <a:spLocks/>
            </p:cNvSpPr>
            <p:nvPr/>
          </p:nvSpPr>
          <p:spPr bwMode="gray">
            <a:xfrm>
              <a:off x="10798963" y="4742802"/>
              <a:ext cx="2706" cy="2706"/>
            </a:xfrm>
            <a:custGeom>
              <a:avLst/>
              <a:gdLst>
                <a:gd name="T0" fmla="*/ 2 w 2"/>
                <a:gd name="T1" fmla="*/ 0 h 2"/>
                <a:gd name="T2" fmla="*/ 0 w 2"/>
                <a:gd name="T3" fmla="*/ 0 h 2"/>
                <a:gd name="T4" fmla="*/ 0 w 2"/>
                <a:gd name="T5" fmla="*/ 2 h 2"/>
                <a:gd name="T6" fmla="*/ 0 w 2"/>
                <a:gd name="T7" fmla="*/ 2 h 2"/>
                <a:gd name="T8" fmla="*/ 0 w 2"/>
                <a:gd name="T9" fmla="*/ 0 h 2"/>
                <a:gd name="T10" fmla="*/ 0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0" y="0"/>
                  </a:lnTo>
                  <a:lnTo>
                    <a:pt x="0" y="2"/>
                  </a:lnTo>
                  <a:lnTo>
                    <a:pt x="0" y="2"/>
                  </a:lnTo>
                  <a:lnTo>
                    <a:pt x="0" y="0"/>
                  </a:lnTo>
                  <a:lnTo>
                    <a:pt x="0" y="0"/>
                  </a:ln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91" name="Freeform 1374">
              <a:extLst>
                <a:ext uri="{FF2B5EF4-FFF2-40B4-BE49-F238E27FC236}">
                  <a16:creationId xmlns:a16="http://schemas.microsoft.com/office/drawing/2014/main" id="{4D115ADF-F1A9-4FD3-84C6-CEF4FF1AD16F}"/>
                </a:ext>
              </a:extLst>
            </p:cNvPr>
            <p:cNvSpPr>
              <a:spLocks/>
            </p:cNvSpPr>
            <p:nvPr/>
          </p:nvSpPr>
          <p:spPr bwMode="gray">
            <a:xfrm>
              <a:off x="10804375" y="4742802"/>
              <a:ext cx="0" cy="2706"/>
            </a:xfrm>
            <a:custGeom>
              <a:avLst/>
              <a:gdLst>
                <a:gd name="T0" fmla="*/ 0 h 2"/>
                <a:gd name="T1" fmla="*/ 0 h 2"/>
                <a:gd name="T2" fmla="*/ 2 h 2"/>
                <a:gd name="T3" fmla="*/ 2 h 2"/>
                <a:gd name="T4" fmla="*/ 0 h 2"/>
                <a:gd name="T5" fmla="*/ 0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0"/>
                  </a:lnTo>
                  <a:lnTo>
                    <a:pt x="0" y="2"/>
                  </a:lnTo>
                  <a:lnTo>
                    <a:pt x="0" y="2"/>
                  </a:lnTo>
                  <a:lnTo>
                    <a:pt x="0" y="0"/>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92" name="Freeform 1375">
              <a:extLst>
                <a:ext uri="{FF2B5EF4-FFF2-40B4-BE49-F238E27FC236}">
                  <a16:creationId xmlns:a16="http://schemas.microsoft.com/office/drawing/2014/main" id="{C05E1182-B1B6-41D8-9DCA-75BA022EEB31}"/>
                </a:ext>
              </a:extLst>
            </p:cNvPr>
            <p:cNvSpPr>
              <a:spLocks/>
            </p:cNvSpPr>
            <p:nvPr/>
          </p:nvSpPr>
          <p:spPr bwMode="gray">
            <a:xfrm>
              <a:off x="10807081" y="4750920"/>
              <a:ext cx="2706" cy="5412"/>
            </a:xfrm>
            <a:custGeom>
              <a:avLst/>
              <a:gdLst>
                <a:gd name="T0" fmla="*/ 1 w 1"/>
                <a:gd name="T1" fmla="*/ 0 h 2"/>
                <a:gd name="T2" fmla="*/ 1 w 1"/>
                <a:gd name="T3" fmla="*/ 1 h 2"/>
                <a:gd name="T4" fmla="*/ 1 w 1"/>
                <a:gd name="T5" fmla="*/ 2 h 2"/>
                <a:gd name="T6" fmla="*/ 0 w 1"/>
                <a:gd name="T7" fmla="*/ 2 h 2"/>
                <a:gd name="T8" fmla="*/ 0 w 1"/>
                <a:gd name="T9" fmla="*/ 2 h 2"/>
                <a:gd name="T10" fmla="*/ 0 w 1"/>
                <a:gd name="T11" fmla="*/ 2 h 2"/>
                <a:gd name="T12" fmla="*/ 0 w 1"/>
                <a:gd name="T13" fmla="*/ 2 h 2"/>
                <a:gd name="T14" fmla="*/ 0 w 1"/>
                <a:gd name="T15" fmla="*/ 2 h 2"/>
                <a:gd name="T16" fmla="*/ 0 w 1"/>
                <a:gd name="T17" fmla="*/ 2 h 2"/>
                <a:gd name="T18" fmla="*/ 0 w 1"/>
                <a:gd name="T19" fmla="*/ 2 h 2"/>
                <a:gd name="T20" fmla="*/ 0 w 1"/>
                <a:gd name="T21" fmla="*/ 1 h 2"/>
                <a:gd name="T22" fmla="*/ 1 w 1"/>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2">
                  <a:moveTo>
                    <a:pt x="1" y="0"/>
                  </a:moveTo>
                  <a:cubicBezTo>
                    <a:pt x="1" y="1"/>
                    <a:pt x="1" y="1"/>
                    <a:pt x="1" y="1"/>
                  </a:cubicBezTo>
                  <a:cubicBezTo>
                    <a:pt x="1" y="2"/>
                    <a:pt x="1" y="2"/>
                    <a:pt x="1"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1"/>
                    <a:pt x="0" y="1"/>
                    <a:pt x="0"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93" name="Freeform 1376">
              <a:extLst>
                <a:ext uri="{FF2B5EF4-FFF2-40B4-BE49-F238E27FC236}">
                  <a16:creationId xmlns:a16="http://schemas.microsoft.com/office/drawing/2014/main" id="{E3BA5B5A-C798-4725-B6CA-DD284401A1FF}"/>
                </a:ext>
              </a:extLst>
            </p:cNvPr>
            <p:cNvSpPr>
              <a:spLocks/>
            </p:cNvSpPr>
            <p:nvPr/>
          </p:nvSpPr>
          <p:spPr bwMode="gray">
            <a:xfrm>
              <a:off x="10812493" y="4750920"/>
              <a:ext cx="6765" cy="5412"/>
            </a:xfrm>
            <a:custGeom>
              <a:avLst/>
              <a:gdLst>
                <a:gd name="T0" fmla="*/ 0 w 3"/>
                <a:gd name="T1" fmla="*/ 1 h 2"/>
                <a:gd name="T2" fmla="*/ 0 w 3"/>
                <a:gd name="T3" fmla="*/ 2 h 2"/>
                <a:gd name="T4" fmla="*/ 0 w 3"/>
                <a:gd name="T5" fmla="*/ 2 h 2"/>
                <a:gd name="T6" fmla="*/ 1 w 3"/>
                <a:gd name="T7" fmla="*/ 2 h 2"/>
                <a:gd name="T8" fmla="*/ 1 w 3"/>
                <a:gd name="T9" fmla="*/ 2 h 2"/>
                <a:gd name="T10" fmla="*/ 1 w 3"/>
                <a:gd name="T11" fmla="*/ 1 h 2"/>
                <a:gd name="T12" fmla="*/ 1 w 3"/>
                <a:gd name="T13" fmla="*/ 1 h 2"/>
                <a:gd name="T14" fmla="*/ 2 w 3"/>
                <a:gd name="T15" fmla="*/ 2 h 2"/>
                <a:gd name="T16" fmla="*/ 2 w 3"/>
                <a:gd name="T17" fmla="*/ 2 h 2"/>
                <a:gd name="T18" fmla="*/ 2 w 3"/>
                <a:gd name="T19" fmla="*/ 2 h 2"/>
                <a:gd name="T20" fmla="*/ 2 w 3"/>
                <a:gd name="T21" fmla="*/ 1 h 2"/>
                <a:gd name="T22" fmla="*/ 2 w 3"/>
                <a:gd name="T23" fmla="*/ 0 h 2"/>
                <a:gd name="T24" fmla="*/ 2 w 3"/>
                <a:gd name="T25" fmla="*/ 0 h 2"/>
                <a:gd name="T26" fmla="*/ 2 w 3"/>
                <a:gd name="T27" fmla="*/ 0 h 2"/>
                <a:gd name="T28" fmla="*/ 3 w 3"/>
                <a:gd name="T29" fmla="*/ 0 h 2"/>
                <a:gd name="T30" fmla="*/ 2 w 3"/>
                <a:gd name="T31" fmla="*/ 2 h 2"/>
                <a:gd name="T32" fmla="*/ 2 w 3"/>
                <a:gd name="T33" fmla="*/ 2 h 2"/>
                <a:gd name="T34" fmla="*/ 2 w 3"/>
                <a:gd name="T35" fmla="*/ 2 h 2"/>
                <a:gd name="T36" fmla="*/ 2 w 3"/>
                <a:gd name="T37" fmla="*/ 2 h 2"/>
                <a:gd name="T38" fmla="*/ 1 w 3"/>
                <a:gd name="T39" fmla="*/ 2 h 2"/>
                <a:gd name="T40" fmla="*/ 1 w 3"/>
                <a:gd name="T41" fmla="*/ 2 h 2"/>
                <a:gd name="T42" fmla="*/ 1 w 3"/>
                <a:gd name="T43" fmla="*/ 2 h 2"/>
                <a:gd name="T44" fmla="*/ 1 w 3"/>
                <a:gd name="T45" fmla="*/ 2 h 2"/>
                <a:gd name="T46" fmla="*/ 0 w 3"/>
                <a:gd name="T47" fmla="*/ 2 h 2"/>
                <a:gd name="T48" fmla="*/ 0 w 3"/>
                <a:gd name="T49" fmla="*/ 2 h 2"/>
                <a:gd name="T50" fmla="*/ 0 w 3"/>
                <a:gd name="T5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 h="2">
                  <a:moveTo>
                    <a:pt x="0" y="1"/>
                  </a:moveTo>
                  <a:cubicBezTo>
                    <a:pt x="0" y="2"/>
                    <a:pt x="0" y="2"/>
                    <a:pt x="0" y="2"/>
                  </a:cubicBezTo>
                  <a:cubicBezTo>
                    <a:pt x="0" y="2"/>
                    <a:pt x="0" y="2"/>
                    <a:pt x="0" y="2"/>
                  </a:cubicBezTo>
                  <a:cubicBezTo>
                    <a:pt x="1" y="2"/>
                    <a:pt x="1" y="2"/>
                    <a:pt x="1" y="2"/>
                  </a:cubicBezTo>
                  <a:cubicBezTo>
                    <a:pt x="1" y="2"/>
                    <a:pt x="1" y="2"/>
                    <a:pt x="1" y="2"/>
                  </a:cubicBezTo>
                  <a:cubicBezTo>
                    <a:pt x="1" y="1"/>
                    <a:pt x="1" y="1"/>
                    <a:pt x="1" y="1"/>
                  </a:cubicBezTo>
                  <a:cubicBezTo>
                    <a:pt x="1" y="1"/>
                    <a:pt x="1" y="1"/>
                    <a:pt x="1" y="1"/>
                  </a:cubicBezTo>
                  <a:cubicBezTo>
                    <a:pt x="2" y="2"/>
                    <a:pt x="2" y="2"/>
                    <a:pt x="2" y="2"/>
                  </a:cubicBezTo>
                  <a:cubicBezTo>
                    <a:pt x="2" y="2"/>
                    <a:pt x="2" y="2"/>
                    <a:pt x="2" y="2"/>
                  </a:cubicBezTo>
                  <a:cubicBezTo>
                    <a:pt x="2" y="2"/>
                    <a:pt x="2" y="2"/>
                    <a:pt x="2" y="2"/>
                  </a:cubicBezTo>
                  <a:cubicBezTo>
                    <a:pt x="2" y="1"/>
                    <a:pt x="2" y="1"/>
                    <a:pt x="2" y="1"/>
                  </a:cubicBezTo>
                  <a:cubicBezTo>
                    <a:pt x="2" y="1"/>
                    <a:pt x="2" y="1"/>
                    <a:pt x="2" y="0"/>
                  </a:cubicBezTo>
                  <a:cubicBezTo>
                    <a:pt x="2" y="0"/>
                    <a:pt x="2" y="0"/>
                    <a:pt x="2" y="0"/>
                  </a:cubicBezTo>
                  <a:cubicBezTo>
                    <a:pt x="2" y="0"/>
                    <a:pt x="2" y="0"/>
                    <a:pt x="2" y="0"/>
                  </a:cubicBezTo>
                  <a:cubicBezTo>
                    <a:pt x="3" y="0"/>
                    <a:pt x="3" y="0"/>
                    <a:pt x="3" y="0"/>
                  </a:cubicBezTo>
                  <a:cubicBezTo>
                    <a:pt x="3" y="1"/>
                    <a:pt x="3" y="1"/>
                    <a:pt x="2" y="2"/>
                  </a:cubicBezTo>
                  <a:cubicBezTo>
                    <a:pt x="2" y="2"/>
                    <a:pt x="2" y="2"/>
                    <a:pt x="2" y="2"/>
                  </a:cubicBezTo>
                  <a:cubicBezTo>
                    <a:pt x="2" y="2"/>
                    <a:pt x="2" y="2"/>
                    <a:pt x="2" y="2"/>
                  </a:cubicBezTo>
                  <a:cubicBezTo>
                    <a:pt x="2" y="2"/>
                    <a:pt x="2" y="2"/>
                    <a:pt x="2" y="2"/>
                  </a:cubicBezTo>
                  <a:cubicBezTo>
                    <a:pt x="1" y="2"/>
                    <a:pt x="1" y="2"/>
                    <a:pt x="1" y="2"/>
                  </a:cubicBezTo>
                  <a:cubicBezTo>
                    <a:pt x="1" y="2"/>
                    <a:pt x="1" y="2"/>
                    <a:pt x="1" y="2"/>
                  </a:cubicBezTo>
                  <a:cubicBezTo>
                    <a:pt x="1" y="2"/>
                    <a:pt x="1" y="2"/>
                    <a:pt x="1" y="2"/>
                  </a:cubicBezTo>
                  <a:cubicBezTo>
                    <a:pt x="1" y="2"/>
                    <a:pt x="1" y="2"/>
                    <a:pt x="1" y="2"/>
                  </a:cubicBezTo>
                  <a:cubicBezTo>
                    <a:pt x="0" y="2"/>
                    <a:pt x="0" y="2"/>
                    <a:pt x="0" y="2"/>
                  </a:cubicBezTo>
                  <a:cubicBezTo>
                    <a:pt x="0" y="2"/>
                    <a:pt x="0" y="2"/>
                    <a:pt x="0" y="2"/>
                  </a:cubicBezTo>
                  <a:cubicBezTo>
                    <a:pt x="0" y="1"/>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94" name="Freeform 1377">
              <a:extLst>
                <a:ext uri="{FF2B5EF4-FFF2-40B4-BE49-F238E27FC236}">
                  <a16:creationId xmlns:a16="http://schemas.microsoft.com/office/drawing/2014/main" id="{454D987A-AEE6-47F2-BCC5-2D841D2994CE}"/>
                </a:ext>
              </a:extLst>
            </p:cNvPr>
            <p:cNvSpPr>
              <a:spLocks/>
            </p:cNvSpPr>
            <p:nvPr/>
          </p:nvSpPr>
          <p:spPr bwMode="gray">
            <a:xfrm>
              <a:off x="10786786" y="4727919"/>
              <a:ext cx="1353" cy="2706"/>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95" name="Freeform 1378">
              <a:extLst>
                <a:ext uri="{FF2B5EF4-FFF2-40B4-BE49-F238E27FC236}">
                  <a16:creationId xmlns:a16="http://schemas.microsoft.com/office/drawing/2014/main" id="{17DE94E9-3E82-45A0-9452-E4CE37814103}"/>
                </a:ext>
              </a:extLst>
            </p:cNvPr>
            <p:cNvSpPr>
              <a:spLocks/>
            </p:cNvSpPr>
            <p:nvPr/>
          </p:nvSpPr>
          <p:spPr bwMode="gray">
            <a:xfrm>
              <a:off x="10784080" y="4719801"/>
              <a:ext cx="2706" cy="541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2"/>
                    <a:pt x="0" y="2"/>
                    <a:pt x="0" y="2"/>
                  </a:cubicBezTo>
                  <a:cubicBezTo>
                    <a:pt x="1"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96" name="Freeform 1379">
              <a:extLst>
                <a:ext uri="{FF2B5EF4-FFF2-40B4-BE49-F238E27FC236}">
                  <a16:creationId xmlns:a16="http://schemas.microsoft.com/office/drawing/2014/main" id="{4ACF2AAF-2296-4CCD-8B0E-E0C71C0BDD14}"/>
                </a:ext>
              </a:extLst>
            </p:cNvPr>
            <p:cNvSpPr>
              <a:spLocks/>
            </p:cNvSpPr>
            <p:nvPr/>
          </p:nvSpPr>
          <p:spPr bwMode="gray">
            <a:xfrm>
              <a:off x="10775962" y="4719801"/>
              <a:ext cx="2706" cy="270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97" name="Freeform 1380">
              <a:extLst>
                <a:ext uri="{FF2B5EF4-FFF2-40B4-BE49-F238E27FC236}">
                  <a16:creationId xmlns:a16="http://schemas.microsoft.com/office/drawing/2014/main" id="{F210EACE-0BD8-4EEF-9B00-5E9FB8F08F37}"/>
                </a:ext>
              </a:extLst>
            </p:cNvPr>
            <p:cNvSpPr>
              <a:spLocks/>
            </p:cNvSpPr>
            <p:nvPr/>
          </p:nvSpPr>
          <p:spPr bwMode="gray">
            <a:xfrm>
              <a:off x="10770550" y="4714389"/>
              <a:ext cx="0" cy="2706"/>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98" name="Freeform 1381">
              <a:extLst>
                <a:ext uri="{FF2B5EF4-FFF2-40B4-BE49-F238E27FC236}">
                  <a16:creationId xmlns:a16="http://schemas.microsoft.com/office/drawing/2014/main" id="{BB029C4E-A560-4EFA-9758-D4D7DD64F211}"/>
                </a:ext>
              </a:extLst>
            </p:cNvPr>
            <p:cNvSpPr>
              <a:spLocks/>
            </p:cNvSpPr>
            <p:nvPr/>
          </p:nvSpPr>
          <p:spPr bwMode="gray">
            <a:xfrm>
              <a:off x="10765138" y="4711683"/>
              <a:ext cx="5412" cy="2706"/>
            </a:xfrm>
            <a:custGeom>
              <a:avLst/>
              <a:gdLst>
                <a:gd name="T0" fmla="*/ 4 w 4"/>
                <a:gd name="T1" fmla="*/ 0 h 2"/>
                <a:gd name="T2" fmla="*/ 2 w 4"/>
                <a:gd name="T3" fmla="*/ 2 h 2"/>
                <a:gd name="T4" fmla="*/ 2 w 4"/>
                <a:gd name="T5" fmla="*/ 2 h 2"/>
                <a:gd name="T6" fmla="*/ 2 w 4"/>
                <a:gd name="T7" fmla="*/ 2 h 2"/>
                <a:gd name="T8" fmla="*/ 0 w 4"/>
                <a:gd name="T9" fmla="*/ 2 h 2"/>
                <a:gd name="T10" fmla="*/ 2 w 4"/>
                <a:gd name="T11" fmla="*/ 2 h 2"/>
                <a:gd name="T12" fmla="*/ 0 w 4"/>
                <a:gd name="T13" fmla="*/ 2 h 2"/>
                <a:gd name="T14" fmla="*/ 0 w 4"/>
                <a:gd name="T15" fmla="*/ 2 h 2"/>
                <a:gd name="T16" fmla="*/ 0 w 4"/>
                <a:gd name="T17" fmla="*/ 2 h 2"/>
                <a:gd name="T18" fmla="*/ 0 w 4"/>
                <a:gd name="T19" fmla="*/ 2 h 2"/>
                <a:gd name="T20" fmla="*/ 0 w 4"/>
                <a:gd name="T21" fmla="*/ 2 h 2"/>
                <a:gd name="T22" fmla="*/ 0 w 4"/>
                <a:gd name="T23" fmla="*/ 2 h 2"/>
                <a:gd name="T24" fmla="*/ 0 w 4"/>
                <a:gd name="T25" fmla="*/ 2 h 2"/>
                <a:gd name="T26" fmla="*/ 0 w 4"/>
                <a:gd name="T27" fmla="*/ 2 h 2"/>
                <a:gd name="T28" fmla="*/ 2 w 4"/>
                <a:gd name="T29" fmla="*/ 0 h 2"/>
                <a:gd name="T30" fmla="*/ 2 w 4"/>
                <a:gd name="T31" fmla="*/ 0 h 2"/>
                <a:gd name="T32" fmla="*/ 4 w 4"/>
                <a:gd name="T3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2">
                  <a:moveTo>
                    <a:pt x="4" y="0"/>
                  </a:moveTo>
                  <a:lnTo>
                    <a:pt x="2" y="2"/>
                  </a:lnTo>
                  <a:lnTo>
                    <a:pt x="2" y="2"/>
                  </a:lnTo>
                  <a:lnTo>
                    <a:pt x="2" y="2"/>
                  </a:lnTo>
                  <a:lnTo>
                    <a:pt x="0" y="2"/>
                  </a:lnTo>
                  <a:lnTo>
                    <a:pt x="2" y="2"/>
                  </a:lnTo>
                  <a:lnTo>
                    <a:pt x="0" y="2"/>
                  </a:lnTo>
                  <a:lnTo>
                    <a:pt x="0" y="2"/>
                  </a:lnTo>
                  <a:lnTo>
                    <a:pt x="0" y="2"/>
                  </a:lnTo>
                  <a:lnTo>
                    <a:pt x="0" y="2"/>
                  </a:lnTo>
                  <a:lnTo>
                    <a:pt x="0" y="2"/>
                  </a:lnTo>
                  <a:lnTo>
                    <a:pt x="0" y="2"/>
                  </a:lnTo>
                  <a:lnTo>
                    <a:pt x="0" y="2"/>
                  </a:lnTo>
                  <a:lnTo>
                    <a:pt x="0" y="2"/>
                  </a:lnTo>
                  <a:lnTo>
                    <a:pt x="2" y="0"/>
                  </a:lnTo>
                  <a:lnTo>
                    <a:pt x="2" y="0"/>
                  </a:lnTo>
                  <a:lnTo>
                    <a:pt x="4"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499" name="Freeform 1382">
              <a:extLst>
                <a:ext uri="{FF2B5EF4-FFF2-40B4-BE49-F238E27FC236}">
                  <a16:creationId xmlns:a16="http://schemas.microsoft.com/office/drawing/2014/main" id="{0BF22250-6189-4CAB-94CB-162382C1C286}"/>
                </a:ext>
              </a:extLst>
            </p:cNvPr>
            <p:cNvSpPr>
              <a:spLocks/>
            </p:cNvSpPr>
            <p:nvPr/>
          </p:nvSpPr>
          <p:spPr bwMode="gray">
            <a:xfrm>
              <a:off x="10765138" y="4710331"/>
              <a:ext cx="0" cy="135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00" name="Freeform 1383">
              <a:extLst>
                <a:ext uri="{FF2B5EF4-FFF2-40B4-BE49-F238E27FC236}">
                  <a16:creationId xmlns:a16="http://schemas.microsoft.com/office/drawing/2014/main" id="{1F7D7EB1-F00C-46B1-AB63-7D222AE58FC8}"/>
                </a:ext>
              </a:extLst>
            </p:cNvPr>
            <p:cNvSpPr>
              <a:spLocks/>
            </p:cNvSpPr>
            <p:nvPr/>
          </p:nvSpPr>
          <p:spPr bwMode="gray">
            <a:xfrm>
              <a:off x="10798963" y="4764450"/>
              <a:ext cx="5412" cy="6765"/>
            </a:xfrm>
            <a:custGeom>
              <a:avLst/>
              <a:gdLst>
                <a:gd name="T0" fmla="*/ 1 w 2"/>
                <a:gd name="T1" fmla="*/ 0 h 3"/>
                <a:gd name="T2" fmla="*/ 1 w 2"/>
                <a:gd name="T3" fmla="*/ 1 h 3"/>
                <a:gd name="T4" fmla="*/ 1 w 2"/>
                <a:gd name="T5" fmla="*/ 2 h 3"/>
                <a:gd name="T6" fmla="*/ 1 w 2"/>
                <a:gd name="T7" fmla="*/ 2 h 3"/>
                <a:gd name="T8" fmla="*/ 1 w 2"/>
                <a:gd name="T9" fmla="*/ 1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0" y="0"/>
                    <a:pt x="0" y="1"/>
                    <a:pt x="1" y="1"/>
                  </a:cubicBezTo>
                  <a:cubicBezTo>
                    <a:pt x="1" y="1"/>
                    <a:pt x="1" y="1"/>
                    <a:pt x="1" y="2"/>
                  </a:cubicBezTo>
                  <a:cubicBezTo>
                    <a:pt x="1" y="2"/>
                    <a:pt x="1" y="3"/>
                    <a:pt x="1" y="2"/>
                  </a:cubicBezTo>
                  <a:cubicBezTo>
                    <a:pt x="1" y="2"/>
                    <a:pt x="2" y="2"/>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01" name="Freeform 1384">
              <a:extLst>
                <a:ext uri="{FF2B5EF4-FFF2-40B4-BE49-F238E27FC236}">
                  <a16:creationId xmlns:a16="http://schemas.microsoft.com/office/drawing/2014/main" id="{1D0F127E-57CF-450E-82FB-B827E79474FD}"/>
                </a:ext>
              </a:extLst>
            </p:cNvPr>
            <p:cNvSpPr>
              <a:spLocks/>
            </p:cNvSpPr>
            <p:nvPr/>
          </p:nvSpPr>
          <p:spPr bwMode="gray">
            <a:xfrm>
              <a:off x="10801669" y="4771214"/>
              <a:ext cx="2706" cy="5412"/>
            </a:xfrm>
            <a:custGeom>
              <a:avLst/>
              <a:gdLst>
                <a:gd name="T0" fmla="*/ 0 w 1"/>
                <a:gd name="T1" fmla="*/ 1 h 2"/>
                <a:gd name="T2" fmla="*/ 0 w 1"/>
                <a:gd name="T3" fmla="*/ 1 h 2"/>
                <a:gd name="T4" fmla="*/ 0 w 1"/>
                <a:gd name="T5" fmla="*/ 1 h 2"/>
              </a:gdLst>
              <a:ahLst/>
              <a:cxnLst>
                <a:cxn ang="0">
                  <a:pos x="T0" y="T1"/>
                </a:cxn>
                <a:cxn ang="0">
                  <a:pos x="T2" y="T3"/>
                </a:cxn>
                <a:cxn ang="0">
                  <a:pos x="T4" y="T5"/>
                </a:cxn>
              </a:cxnLst>
              <a:rect l="0" t="0" r="r" b="b"/>
              <a:pathLst>
                <a:path w="1" h="2">
                  <a:moveTo>
                    <a:pt x="0" y="1"/>
                  </a:moveTo>
                  <a:cubicBezTo>
                    <a:pt x="0" y="1"/>
                    <a:pt x="0" y="2"/>
                    <a:pt x="0" y="1"/>
                  </a:cubicBezTo>
                  <a:cubicBezTo>
                    <a:pt x="1" y="1"/>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02" name="Freeform 1385">
              <a:extLst>
                <a:ext uri="{FF2B5EF4-FFF2-40B4-BE49-F238E27FC236}">
                  <a16:creationId xmlns:a16="http://schemas.microsoft.com/office/drawing/2014/main" id="{9553B8FC-1B86-4FC1-867B-9F486FF3C863}"/>
                </a:ext>
              </a:extLst>
            </p:cNvPr>
            <p:cNvSpPr>
              <a:spLocks/>
            </p:cNvSpPr>
            <p:nvPr/>
          </p:nvSpPr>
          <p:spPr bwMode="gray">
            <a:xfrm>
              <a:off x="10835493" y="4767156"/>
              <a:ext cx="2706" cy="2706"/>
            </a:xfrm>
            <a:custGeom>
              <a:avLst/>
              <a:gdLst>
                <a:gd name="T0" fmla="*/ 0 w 2"/>
                <a:gd name="T1" fmla="*/ 0 h 2"/>
                <a:gd name="T2" fmla="*/ 0 w 2"/>
                <a:gd name="T3" fmla="*/ 2 h 2"/>
                <a:gd name="T4" fmla="*/ 2 w 2"/>
                <a:gd name="T5" fmla="*/ 2 h 2"/>
                <a:gd name="T6" fmla="*/ 2 w 2"/>
                <a:gd name="T7" fmla="*/ 2 h 2"/>
                <a:gd name="T8" fmla="*/ 0 w 2"/>
                <a:gd name="T9" fmla="*/ 2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2"/>
                  </a:lnTo>
                  <a:lnTo>
                    <a:pt x="2" y="2"/>
                  </a:lnTo>
                  <a:lnTo>
                    <a:pt x="2" y="2"/>
                  </a:lnTo>
                  <a:lnTo>
                    <a:pt x="0" y="2"/>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03" name="Freeform 1386">
              <a:extLst>
                <a:ext uri="{FF2B5EF4-FFF2-40B4-BE49-F238E27FC236}">
                  <a16:creationId xmlns:a16="http://schemas.microsoft.com/office/drawing/2014/main" id="{72191E54-445A-4FDF-A3D1-DDFCE8C0D8CD}"/>
                </a:ext>
              </a:extLst>
            </p:cNvPr>
            <p:cNvSpPr>
              <a:spLocks/>
            </p:cNvSpPr>
            <p:nvPr/>
          </p:nvSpPr>
          <p:spPr bwMode="gray">
            <a:xfrm>
              <a:off x="10824669" y="4769862"/>
              <a:ext cx="2706" cy="1353"/>
            </a:xfrm>
            <a:custGeom>
              <a:avLst/>
              <a:gdLst>
                <a:gd name="T0" fmla="*/ 2 w 2"/>
                <a:gd name="T1" fmla="*/ 0 h 1"/>
                <a:gd name="T2" fmla="*/ 0 w 2"/>
                <a:gd name="T3" fmla="*/ 0 h 1"/>
                <a:gd name="T4" fmla="*/ 0 w 2"/>
                <a:gd name="T5" fmla="*/ 1 h 1"/>
                <a:gd name="T6" fmla="*/ 0 w 2"/>
                <a:gd name="T7" fmla="*/ 1 h 1"/>
                <a:gd name="T8" fmla="*/ 0 w 2"/>
                <a:gd name="T9" fmla="*/ 0 h 1"/>
                <a:gd name="T10" fmla="*/ 0 w 2"/>
                <a:gd name="T11" fmla="*/ 0 h 1"/>
                <a:gd name="T12" fmla="*/ 2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0"/>
                  </a:moveTo>
                  <a:lnTo>
                    <a:pt x="0" y="0"/>
                  </a:lnTo>
                  <a:lnTo>
                    <a:pt x="0" y="1"/>
                  </a:lnTo>
                  <a:lnTo>
                    <a:pt x="0" y="1"/>
                  </a:lnTo>
                  <a:lnTo>
                    <a:pt x="0" y="0"/>
                  </a:lnTo>
                  <a:lnTo>
                    <a:pt x="0" y="0"/>
                  </a:ln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04" name="Freeform 1387">
              <a:extLst>
                <a:ext uri="{FF2B5EF4-FFF2-40B4-BE49-F238E27FC236}">
                  <a16:creationId xmlns:a16="http://schemas.microsoft.com/office/drawing/2014/main" id="{E0078396-2425-45A4-BA05-BFDCC91ABA51}"/>
                </a:ext>
              </a:extLst>
            </p:cNvPr>
            <p:cNvSpPr>
              <a:spLocks/>
            </p:cNvSpPr>
            <p:nvPr/>
          </p:nvSpPr>
          <p:spPr bwMode="gray">
            <a:xfrm>
              <a:off x="10824669" y="4771214"/>
              <a:ext cx="2706" cy="2706"/>
            </a:xfrm>
            <a:custGeom>
              <a:avLst/>
              <a:gdLst>
                <a:gd name="T0" fmla="*/ 2 w 2"/>
                <a:gd name="T1" fmla="*/ 0 h 2"/>
                <a:gd name="T2" fmla="*/ 2 w 2"/>
                <a:gd name="T3" fmla="*/ 0 h 2"/>
                <a:gd name="T4" fmla="*/ 0 w 2"/>
                <a:gd name="T5" fmla="*/ 2 h 2"/>
                <a:gd name="T6" fmla="*/ 0 w 2"/>
                <a:gd name="T7" fmla="*/ 0 h 2"/>
                <a:gd name="T8" fmla="*/ 2 w 2"/>
                <a:gd name="T9" fmla="*/ 0 h 2"/>
                <a:gd name="T10" fmla="*/ 2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2" y="0"/>
                  </a:lnTo>
                  <a:lnTo>
                    <a:pt x="0" y="2"/>
                  </a:lnTo>
                  <a:lnTo>
                    <a:pt x="0" y="0"/>
                  </a:lnTo>
                  <a:lnTo>
                    <a:pt x="2" y="0"/>
                  </a:lnTo>
                  <a:lnTo>
                    <a:pt x="2" y="0"/>
                  </a:ln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05" name="Freeform 1388">
              <a:extLst>
                <a:ext uri="{FF2B5EF4-FFF2-40B4-BE49-F238E27FC236}">
                  <a16:creationId xmlns:a16="http://schemas.microsoft.com/office/drawing/2014/main" id="{BE3C7D51-4787-4CB7-AEE7-9DAA02E5D54B}"/>
                </a:ext>
              </a:extLst>
            </p:cNvPr>
            <p:cNvSpPr>
              <a:spLocks/>
            </p:cNvSpPr>
            <p:nvPr/>
          </p:nvSpPr>
          <p:spPr bwMode="gray">
            <a:xfrm>
              <a:off x="10832787" y="4776626"/>
              <a:ext cx="0" cy="2706"/>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06" name="Freeform 1389">
              <a:extLst>
                <a:ext uri="{FF2B5EF4-FFF2-40B4-BE49-F238E27FC236}">
                  <a16:creationId xmlns:a16="http://schemas.microsoft.com/office/drawing/2014/main" id="{7F99B8DF-50FD-460E-BB4C-9A641568A7A8}"/>
                </a:ext>
              </a:extLst>
            </p:cNvPr>
            <p:cNvSpPr>
              <a:spLocks/>
            </p:cNvSpPr>
            <p:nvPr/>
          </p:nvSpPr>
          <p:spPr bwMode="gray">
            <a:xfrm>
              <a:off x="10821963" y="4776626"/>
              <a:ext cx="2706"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0" y="0"/>
                    <a:pt x="0"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07" name="Freeform 1390">
              <a:extLst>
                <a:ext uri="{FF2B5EF4-FFF2-40B4-BE49-F238E27FC236}">
                  <a16:creationId xmlns:a16="http://schemas.microsoft.com/office/drawing/2014/main" id="{2FB18369-20B4-4573-AB7D-584B1B607FA5}"/>
                </a:ext>
              </a:extLst>
            </p:cNvPr>
            <p:cNvSpPr>
              <a:spLocks/>
            </p:cNvSpPr>
            <p:nvPr/>
          </p:nvSpPr>
          <p:spPr bwMode="gray">
            <a:xfrm>
              <a:off x="10827375" y="4782038"/>
              <a:ext cx="2706" cy="2706"/>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08" name="Freeform 1391">
              <a:extLst>
                <a:ext uri="{FF2B5EF4-FFF2-40B4-BE49-F238E27FC236}">
                  <a16:creationId xmlns:a16="http://schemas.microsoft.com/office/drawing/2014/main" id="{526918B8-B85E-4910-B205-FCCDF26203B0}"/>
                </a:ext>
              </a:extLst>
            </p:cNvPr>
            <p:cNvSpPr>
              <a:spLocks/>
            </p:cNvSpPr>
            <p:nvPr/>
          </p:nvSpPr>
          <p:spPr bwMode="gray">
            <a:xfrm>
              <a:off x="10824669" y="4790156"/>
              <a:ext cx="2706" cy="2706"/>
            </a:xfrm>
            <a:custGeom>
              <a:avLst/>
              <a:gdLst>
                <a:gd name="T0" fmla="*/ 1 w 1"/>
                <a:gd name="T1" fmla="*/ 0 h 1"/>
                <a:gd name="T2" fmla="*/ 1 w 1"/>
                <a:gd name="T3" fmla="*/ 0 h 1"/>
                <a:gd name="T4" fmla="*/ 1 w 1"/>
                <a:gd name="T5" fmla="*/ 1 h 1"/>
                <a:gd name="T6" fmla="*/ 1 w 1"/>
                <a:gd name="T7" fmla="*/ 1 h 1"/>
                <a:gd name="T8" fmla="*/ 0 w 1"/>
                <a:gd name="T9" fmla="*/ 0 h 1"/>
                <a:gd name="T10" fmla="*/ 0 w 1"/>
                <a:gd name="T11" fmla="*/ 0 h 1"/>
                <a:gd name="T12" fmla="*/ 0 w 1"/>
                <a:gd name="T13" fmla="*/ 0 h 1"/>
                <a:gd name="T14" fmla="*/ 1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0"/>
                  </a:moveTo>
                  <a:cubicBezTo>
                    <a:pt x="1" y="0"/>
                    <a:pt x="1" y="0"/>
                    <a:pt x="1" y="0"/>
                  </a:cubicBezTo>
                  <a:cubicBezTo>
                    <a:pt x="1" y="1"/>
                    <a:pt x="1" y="1"/>
                    <a:pt x="1" y="1"/>
                  </a:cubicBezTo>
                  <a:cubicBezTo>
                    <a:pt x="1" y="1"/>
                    <a:pt x="1" y="1"/>
                    <a:pt x="1" y="1"/>
                  </a:cubicBezTo>
                  <a:cubicBezTo>
                    <a:pt x="1" y="1"/>
                    <a:pt x="1" y="1"/>
                    <a:pt x="0" y="0"/>
                  </a:cubicBezTo>
                  <a:cubicBezTo>
                    <a:pt x="0" y="0"/>
                    <a:pt x="0" y="0"/>
                    <a:pt x="0" y="0"/>
                  </a:cubicBezTo>
                  <a:cubicBezTo>
                    <a:pt x="0" y="0"/>
                    <a:pt x="0" y="0"/>
                    <a:pt x="0"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09" name="Freeform 1392">
              <a:extLst>
                <a:ext uri="{FF2B5EF4-FFF2-40B4-BE49-F238E27FC236}">
                  <a16:creationId xmlns:a16="http://schemas.microsoft.com/office/drawing/2014/main" id="{E19F0F07-F861-4947-9A04-59FA0EB31884}"/>
                </a:ext>
              </a:extLst>
            </p:cNvPr>
            <p:cNvSpPr>
              <a:spLocks/>
            </p:cNvSpPr>
            <p:nvPr/>
          </p:nvSpPr>
          <p:spPr bwMode="gray">
            <a:xfrm>
              <a:off x="10846317" y="4798274"/>
              <a:ext cx="6765" cy="4059"/>
            </a:xfrm>
            <a:custGeom>
              <a:avLst/>
              <a:gdLst>
                <a:gd name="T0" fmla="*/ 3 w 3"/>
                <a:gd name="T1" fmla="*/ 1 h 2"/>
                <a:gd name="T2" fmla="*/ 2 w 3"/>
                <a:gd name="T3" fmla="*/ 0 h 2"/>
                <a:gd name="T4" fmla="*/ 2 w 3"/>
                <a:gd name="T5" fmla="*/ 0 h 2"/>
                <a:gd name="T6" fmla="*/ 1 w 3"/>
                <a:gd name="T7" fmla="*/ 0 h 2"/>
                <a:gd name="T8" fmla="*/ 1 w 3"/>
                <a:gd name="T9" fmla="*/ 1 h 2"/>
                <a:gd name="T10" fmla="*/ 0 w 3"/>
                <a:gd name="T11" fmla="*/ 2 h 2"/>
                <a:gd name="T12" fmla="*/ 0 w 3"/>
                <a:gd name="T13" fmla="*/ 2 h 2"/>
                <a:gd name="T14" fmla="*/ 0 w 3"/>
                <a:gd name="T15" fmla="*/ 2 h 2"/>
                <a:gd name="T16" fmla="*/ 0 w 3"/>
                <a:gd name="T17" fmla="*/ 1 h 2"/>
                <a:gd name="T18" fmla="*/ 1 w 3"/>
                <a:gd name="T19" fmla="*/ 1 h 2"/>
                <a:gd name="T20" fmla="*/ 1 w 3"/>
                <a:gd name="T21" fmla="*/ 0 h 2"/>
                <a:gd name="T22" fmla="*/ 2 w 3"/>
                <a:gd name="T23" fmla="*/ 0 h 2"/>
                <a:gd name="T24" fmla="*/ 3 w 3"/>
                <a:gd name="T25" fmla="*/ 0 h 2"/>
                <a:gd name="T26" fmla="*/ 3 w 3"/>
                <a:gd name="T2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2">
                  <a:moveTo>
                    <a:pt x="3" y="1"/>
                  </a:moveTo>
                  <a:cubicBezTo>
                    <a:pt x="2" y="0"/>
                    <a:pt x="2" y="0"/>
                    <a:pt x="2" y="0"/>
                  </a:cubicBezTo>
                  <a:cubicBezTo>
                    <a:pt x="2" y="0"/>
                    <a:pt x="2" y="0"/>
                    <a:pt x="2" y="0"/>
                  </a:cubicBezTo>
                  <a:cubicBezTo>
                    <a:pt x="1" y="0"/>
                    <a:pt x="1" y="0"/>
                    <a:pt x="1" y="0"/>
                  </a:cubicBezTo>
                  <a:cubicBezTo>
                    <a:pt x="1" y="1"/>
                    <a:pt x="1" y="1"/>
                    <a:pt x="1" y="1"/>
                  </a:cubicBezTo>
                  <a:cubicBezTo>
                    <a:pt x="0" y="2"/>
                    <a:pt x="0" y="2"/>
                    <a:pt x="0" y="2"/>
                  </a:cubicBezTo>
                  <a:cubicBezTo>
                    <a:pt x="0" y="2"/>
                    <a:pt x="0" y="2"/>
                    <a:pt x="0" y="2"/>
                  </a:cubicBezTo>
                  <a:cubicBezTo>
                    <a:pt x="0" y="2"/>
                    <a:pt x="0" y="2"/>
                    <a:pt x="0" y="2"/>
                  </a:cubicBezTo>
                  <a:cubicBezTo>
                    <a:pt x="0" y="2"/>
                    <a:pt x="0" y="2"/>
                    <a:pt x="0" y="1"/>
                  </a:cubicBezTo>
                  <a:cubicBezTo>
                    <a:pt x="1" y="1"/>
                    <a:pt x="1" y="1"/>
                    <a:pt x="1" y="1"/>
                  </a:cubicBezTo>
                  <a:cubicBezTo>
                    <a:pt x="1" y="0"/>
                    <a:pt x="1" y="0"/>
                    <a:pt x="1" y="0"/>
                  </a:cubicBezTo>
                  <a:cubicBezTo>
                    <a:pt x="2" y="0"/>
                    <a:pt x="2" y="0"/>
                    <a:pt x="2" y="0"/>
                  </a:cubicBezTo>
                  <a:cubicBezTo>
                    <a:pt x="2" y="0"/>
                    <a:pt x="2" y="0"/>
                    <a:pt x="3" y="0"/>
                  </a:cubicBezTo>
                  <a:cubicBezTo>
                    <a:pt x="3" y="1"/>
                    <a:pt x="3" y="1"/>
                    <a:pt x="3"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10" name="Freeform 1393">
              <a:extLst>
                <a:ext uri="{FF2B5EF4-FFF2-40B4-BE49-F238E27FC236}">
                  <a16:creationId xmlns:a16="http://schemas.microsoft.com/office/drawing/2014/main" id="{3AF7C0D9-EF05-47CA-9F24-E54C1F9ED6B9}"/>
                </a:ext>
              </a:extLst>
            </p:cNvPr>
            <p:cNvSpPr>
              <a:spLocks/>
            </p:cNvSpPr>
            <p:nvPr/>
          </p:nvSpPr>
          <p:spPr bwMode="gray">
            <a:xfrm>
              <a:off x="10850377" y="4802333"/>
              <a:ext cx="5412" cy="5412"/>
            </a:xfrm>
            <a:custGeom>
              <a:avLst/>
              <a:gdLst>
                <a:gd name="T0" fmla="*/ 1 w 2"/>
                <a:gd name="T1" fmla="*/ 0 h 2"/>
                <a:gd name="T2" fmla="*/ 1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2"/>
                    <a:pt x="1" y="1"/>
                  </a:cubicBezTo>
                  <a:cubicBezTo>
                    <a:pt x="2" y="1"/>
                    <a:pt x="2" y="1"/>
                    <a:pt x="2" y="1"/>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11" name="Freeform 1394">
              <a:extLst>
                <a:ext uri="{FF2B5EF4-FFF2-40B4-BE49-F238E27FC236}">
                  <a16:creationId xmlns:a16="http://schemas.microsoft.com/office/drawing/2014/main" id="{FB4EAD04-4756-448F-92B8-F14C13FEEAB9}"/>
                </a:ext>
              </a:extLst>
            </p:cNvPr>
            <p:cNvSpPr>
              <a:spLocks/>
            </p:cNvSpPr>
            <p:nvPr/>
          </p:nvSpPr>
          <p:spPr bwMode="gray">
            <a:xfrm>
              <a:off x="10855788" y="4800980"/>
              <a:ext cx="2706" cy="1353"/>
            </a:xfrm>
            <a:custGeom>
              <a:avLst/>
              <a:gdLst>
                <a:gd name="T0" fmla="*/ 0 w 2"/>
                <a:gd name="T1" fmla="*/ 0 h 1"/>
                <a:gd name="T2" fmla="*/ 2 w 2"/>
                <a:gd name="T3" fmla="*/ 0 h 1"/>
                <a:gd name="T4" fmla="*/ 2 w 2"/>
                <a:gd name="T5" fmla="*/ 0 h 1"/>
                <a:gd name="T6" fmla="*/ 2 w 2"/>
                <a:gd name="T7" fmla="*/ 0 h 1"/>
                <a:gd name="T8" fmla="*/ 2 w 2"/>
                <a:gd name="T9" fmla="*/ 0 h 1"/>
                <a:gd name="T10" fmla="*/ 0 w 2"/>
                <a:gd name="T11" fmla="*/ 1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lnTo>
                    <a:pt x="2" y="0"/>
                  </a:lnTo>
                  <a:lnTo>
                    <a:pt x="2" y="0"/>
                  </a:lnTo>
                  <a:lnTo>
                    <a:pt x="2" y="0"/>
                  </a:lnTo>
                  <a:lnTo>
                    <a:pt x="2" y="0"/>
                  </a:lnTo>
                  <a:lnTo>
                    <a:pt x="0" y="1"/>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12" name="Freeform 1395">
              <a:extLst>
                <a:ext uri="{FF2B5EF4-FFF2-40B4-BE49-F238E27FC236}">
                  <a16:creationId xmlns:a16="http://schemas.microsoft.com/office/drawing/2014/main" id="{3B54E1D2-772A-42EA-B92E-EB0C1531CAFB}"/>
                </a:ext>
              </a:extLst>
            </p:cNvPr>
            <p:cNvSpPr>
              <a:spLocks/>
            </p:cNvSpPr>
            <p:nvPr/>
          </p:nvSpPr>
          <p:spPr bwMode="gray">
            <a:xfrm>
              <a:off x="10861200" y="4798274"/>
              <a:ext cx="2706" cy="2706"/>
            </a:xfrm>
            <a:custGeom>
              <a:avLst/>
              <a:gdLst>
                <a:gd name="T0" fmla="*/ 0 w 2"/>
                <a:gd name="T1" fmla="*/ 2 h 2"/>
                <a:gd name="T2" fmla="*/ 2 w 2"/>
                <a:gd name="T3" fmla="*/ 0 h 2"/>
                <a:gd name="T4" fmla="*/ 2 w 2"/>
                <a:gd name="T5" fmla="*/ 0 h 2"/>
                <a:gd name="T6" fmla="*/ 2 w 2"/>
                <a:gd name="T7" fmla="*/ 0 h 2"/>
                <a:gd name="T8" fmla="*/ 2 w 2"/>
                <a:gd name="T9" fmla="*/ 0 h 2"/>
                <a:gd name="T10" fmla="*/ 0 w 2"/>
                <a:gd name="T11" fmla="*/ 2 h 2"/>
                <a:gd name="T12" fmla="*/ 0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2"/>
                  </a:moveTo>
                  <a:lnTo>
                    <a:pt x="2" y="0"/>
                  </a:lnTo>
                  <a:lnTo>
                    <a:pt x="2" y="0"/>
                  </a:lnTo>
                  <a:lnTo>
                    <a:pt x="2" y="0"/>
                  </a:lnTo>
                  <a:lnTo>
                    <a:pt x="2" y="0"/>
                  </a:lnTo>
                  <a:lnTo>
                    <a:pt x="0" y="2"/>
                  </a:lnTo>
                  <a:lnTo>
                    <a:pt x="0"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13" name="Freeform 1396">
              <a:extLst>
                <a:ext uri="{FF2B5EF4-FFF2-40B4-BE49-F238E27FC236}">
                  <a16:creationId xmlns:a16="http://schemas.microsoft.com/office/drawing/2014/main" id="{3FE9DC1A-4A19-45EC-A3F3-2A1576F1AFD1}"/>
                </a:ext>
              </a:extLst>
            </p:cNvPr>
            <p:cNvSpPr>
              <a:spLocks/>
            </p:cNvSpPr>
            <p:nvPr/>
          </p:nvSpPr>
          <p:spPr bwMode="gray">
            <a:xfrm>
              <a:off x="10861200" y="4790156"/>
              <a:ext cx="2706" cy="2706"/>
            </a:xfrm>
            <a:custGeom>
              <a:avLst/>
              <a:gdLst>
                <a:gd name="T0" fmla="*/ 1 w 1"/>
                <a:gd name="T1" fmla="*/ 1 h 1"/>
                <a:gd name="T2" fmla="*/ 0 w 1"/>
                <a:gd name="T3" fmla="*/ 0 h 1"/>
                <a:gd name="T4" fmla="*/ 0 w 1"/>
                <a:gd name="T5" fmla="*/ 0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0" y="0"/>
                    <a:pt x="0" y="0"/>
                  </a:cubicBezTo>
                  <a:cubicBezTo>
                    <a:pt x="0" y="0"/>
                    <a:pt x="0" y="0"/>
                    <a:pt x="0" y="0"/>
                  </a:cubicBezTo>
                  <a:cubicBezTo>
                    <a:pt x="0" y="0"/>
                    <a:pt x="1" y="0"/>
                    <a:pt x="1" y="0"/>
                  </a:cubicBezTo>
                  <a:lnTo>
                    <a:pt x="1"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14" name="Freeform 1397">
              <a:extLst>
                <a:ext uri="{FF2B5EF4-FFF2-40B4-BE49-F238E27FC236}">
                  <a16:creationId xmlns:a16="http://schemas.microsoft.com/office/drawing/2014/main" id="{0866CB50-BD37-4934-8ACB-9D8D2CC22771}"/>
                </a:ext>
              </a:extLst>
            </p:cNvPr>
            <p:cNvSpPr>
              <a:spLocks/>
            </p:cNvSpPr>
            <p:nvPr/>
          </p:nvSpPr>
          <p:spPr bwMode="gray">
            <a:xfrm>
              <a:off x="10858494" y="4784744"/>
              <a:ext cx="2706" cy="2706"/>
            </a:xfrm>
            <a:custGeom>
              <a:avLst/>
              <a:gdLst>
                <a:gd name="T0" fmla="*/ 0 w 1"/>
                <a:gd name="T1" fmla="*/ 1 h 1"/>
                <a:gd name="T2" fmla="*/ 0 w 1"/>
                <a:gd name="T3" fmla="*/ 1 h 1"/>
                <a:gd name="T4" fmla="*/ 0 w 1"/>
                <a:gd name="T5" fmla="*/ 0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0" y="0"/>
                    <a:pt x="0" y="0"/>
                    <a:pt x="0" y="0"/>
                  </a:cubicBezTo>
                  <a:cubicBezTo>
                    <a:pt x="0" y="0"/>
                    <a:pt x="0" y="1"/>
                    <a:pt x="1" y="1"/>
                  </a:cubicBezTo>
                  <a:lnTo>
                    <a:pt x="0"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15" name="Freeform 1398">
              <a:extLst>
                <a:ext uri="{FF2B5EF4-FFF2-40B4-BE49-F238E27FC236}">
                  <a16:creationId xmlns:a16="http://schemas.microsoft.com/office/drawing/2014/main" id="{2BD7FD87-4049-440C-A65B-086261D02A23}"/>
                </a:ext>
              </a:extLst>
            </p:cNvPr>
            <p:cNvSpPr>
              <a:spLocks/>
            </p:cNvSpPr>
            <p:nvPr/>
          </p:nvSpPr>
          <p:spPr bwMode="gray">
            <a:xfrm>
              <a:off x="10869318" y="4792862"/>
              <a:ext cx="0" cy="5412"/>
            </a:xfrm>
            <a:custGeom>
              <a:avLst/>
              <a:gdLst>
                <a:gd name="T0" fmla="*/ 0 h 2"/>
                <a:gd name="T1" fmla="*/ 1 h 2"/>
                <a:gd name="T2" fmla="*/ 2 h 2"/>
                <a:gd name="T3" fmla="*/ 1 h 2"/>
                <a:gd name="T4" fmla="*/ 1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cubicBezTo>
                    <a:pt x="0" y="1"/>
                    <a:pt x="0" y="1"/>
                    <a:pt x="0" y="1"/>
                  </a:cubicBezTo>
                  <a:cubicBezTo>
                    <a:pt x="0" y="1"/>
                    <a:pt x="0" y="1"/>
                    <a:pt x="0" y="2"/>
                  </a:cubicBezTo>
                  <a:cubicBezTo>
                    <a:pt x="0" y="1"/>
                    <a:pt x="0" y="1"/>
                    <a:pt x="0" y="1"/>
                  </a:cubicBezTo>
                  <a:cubicBezTo>
                    <a:pt x="0" y="1"/>
                    <a:pt x="0" y="1"/>
                    <a:pt x="0" y="1"/>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16" name="Freeform 1399">
              <a:extLst>
                <a:ext uri="{FF2B5EF4-FFF2-40B4-BE49-F238E27FC236}">
                  <a16:creationId xmlns:a16="http://schemas.microsoft.com/office/drawing/2014/main" id="{6E5CA1B8-6F3B-40B8-93A6-C74314943ABF}"/>
                </a:ext>
              </a:extLst>
            </p:cNvPr>
            <p:cNvSpPr>
              <a:spLocks/>
            </p:cNvSpPr>
            <p:nvPr/>
          </p:nvSpPr>
          <p:spPr bwMode="gray">
            <a:xfrm>
              <a:off x="10869318" y="4795568"/>
              <a:ext cx="2706" cy="2706"/>
            </a:xfrm>
            <a:custGeom>
              <a:avLst/>
              <a:gdLst>
                <a:gd name="T0" fmla="*/ 2 w 2"/>
                <a:gd name="T1" fmla="*/ 0 h 2"/>
                <a:gd name="T2" fmla="*/ 2 w 2"/>
                <a:gd name="T3" fmla="*/ 2 h 2"/>
                <a:gd name="T4" fmla="*/ 0 w 2"/>
                <a:gd name="T5" fmla="*/ 2 h 2"/>
                <a:gd name="T6" fmla="*/ 0 w 2"/>
                <a:gd name="T7" fmla="*/ 2 h 2"/>
                <a:gd name="T8" fmla="*/ 0 w 2"/>
                <a:gd name="T9" fmla="*/ 2 h 2"/>
                <a:gd name="T10" fmla="*/ 2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2" y="2"/>
                  </a:lnTo>
                  <a:lnTo>
                    <a:pt x="0" y="2"/>
                  </a:lnTo>
                  <a:lnTo>
                    <a:pt x="0" y="2"/>
                  </a:lnTo>
                  <a:lnTo>
                    <a:pt x="0" y="2"/>
                  </a:lnTo>
                  <a:lnTo>
                    <a:pt x="2" y="0"/>
                  </a:ln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17" name="Freeform 1400">
              <a:extLst>
                <a:ext uri="{FF2B5EF4-FFF2-40B4-BE49-F238E27FC236}">
                  <a16:creationId xmlns:a16="http://schemas.microsoft.com/office/drawing/2014/main" id="{4EB19E73-7B74-46DD-B3B8-147CBC8D89A8}"/>
                </a:ext>
              </a:extLst>
            </p:cNvPr>
            <p:cNvSpPr>
              <a:spLocks/>
            </p:cNvSpPr>
            <p:nvPr/>
          </p:nvSpPr>
          <p:spPr bwMode="gray">
            <a:xfrm>
              <a:off x="10869318" y="4800980"/>
              <a:ext cx="2706" cy="1353"/>
            </a:xfrm>
            <a:custGeom>
              <a:avLst/>
              <a:gdLst>
                <a:gd name="T0" fmla="*/ 2 w 2"/>
                <a:gd name="T1" fmla="*/ 0 h 1"/>
                <a:gd name="T2" fmla="*/ 2 w 2"/>
                <a:gd name="T3" fmla="*/ 0 h 1"/>
                <a:gd name="T4" fmla="*/ 0 w 2"/>
                <a:gd name="T5" fmla="*/ 1 h 1"/>
                <a:gd name="T6" fmla="*/ 0 w 2"/>
                <a:gd name="T7" fmla="*/ 1 h 1"/>
                <a:gd name="T8" fmla="*/ 0 w 2"/>
                <a:gd name="T9" fmla="*/ 0 h 1"/>
                <a:gd name="T10" fmla="*/ 0 w 2"/>
                <a:gd name="T11" fmla="*/ 0 h 1"/>
                <a:gd name="T12" fmla="*/ 2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0"/>
                  </a:moveTo>
                  <a:lnTo>
                    <a:pt x="2" y="0"/>
                  </a:lnTo>
                  <a:lnTo>
                    <a:pt x="0" y="1"/>
                  </a:lnTo>
                  <a:lnTo>
                    <a:pt x="0" y="1"/>
                  </a:lnTo>
                  <a:lnTo>
                    <a:pt x="0" y="0"/>
                  </a:lnTo>
                  <a:lnTo>
                    <a:pt x="0" y="0"/>
                  </a:ln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18" name="Freeform 1401">
              <a:extLst>
                <a:ext uri="{FF2B5EF4-FFF2-40B4-BE49-F238E27FC236}">
                  <a16:creationId xmlns:a16="http://schemas.microsoft.com/office/drawing/2014/main" id="{34ADEBA2-F993-48DB-8F37-D81AED1467C0}"/>
                </a:ext>
              </a:extLst>
            </p:cNvPr>
            <p:cNvSpPr>
              <a:spLocks/>
            </p:cNvSpPr>
            <p:nvPr/>
          </p:nvSpPr>
          <p:spPr bwMode="gray">
            <a:xfrm>
              <a:off x="10853082" y="48131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19" name="Freeform 1402">
              <a:extLst>
                <a:ext uri="{FF2B5EF4-FFF2-40B4-BE49-F238E27FC236}">
                  <a16:creationId xmlns:a16="http://schemas.microsoft.com/office/drawing/2014/main" id="{7DD9A7DB-00E7-4B48-82C4-CABBE31F2B2A}"/>
                </a:ext>
              </a:extLst>
            </p:cNvPr>
            <p:cNvSpPr>
              <a:spLocks/>
            </p:cNvSpPr>
            <p:nvPr/>
          </p:nvSpPr>
          <p:spPr bwMode="gray">
            <a:xfrm>
              <a:off x="10855788" y="4815863"/>
              <a:ext cx="0" cy="2706"/>
            </a:xfrm>
            <a:custGeom>
              <a:avLst/>
              <a:gdLst>
                <a:gd name="T0" fmla="*/ 0 h 2"/>
                <a:gd name="T1" fmla="*/ 0 h 2"/>
                <a:gd name="T2" fmla="*/ 0 h 2"/>
                <a:gd name="T3" fmla="*/ 2 h 2"/>
                <a:gd name="T4" fmla="*/ 2 h 2"/>
                <a:gd name="T5" fmla="*/ 2 h 2"/>
                <a:gd name="T6" fmla="*/ 2 h 2"/>
                <a:gd name="T7" fmla="*/ 2 h 2"/>
                <a:gd name="T8" fmla="*/ 0 h 2"/>
                <a:gd name="T9" fmla="*/ 0 h 2"/>
                <a:gd name="T10"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2">
                  <a:moveTo>
                    <a:pt x="0" y="0"/>
                  </a:moveTo>
                  <a:lnTo>
                    <a:pt x="0" y="0"/>
                  </a:lnTo>
                  <a:lnTo>
                    <a:pt x="0" y="0"/>
                  </a:lnTo>
                  <a:lnTo>
                    <a:pt x="0" y="2"/>
                  </a:lnTo>
                  <a:lnTo>
                    <a:pt x="0" y="2"/>
                  </a:lnTo>
                  <a:lnTo>
                    <a:pt x="0" y="2"/>
                  </a:lnTo>
                  <a:lnTo>
                    <a:pt x="0" y="2"/>
                  </a:lnTo>
                  <a:lnTo>
                    <a:pt x="0" y="2"/>
                  </a:lnTo>
                  <a:lnTo>
                    <a:pt x="0" y="0"/>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20" name="Freeform 1403">
              <a:extLst>
                <a:ext uri="{FF2B5EF4-FFF2-40B4-BE49-F238E27FC236}">
                  <a16:creationId xmlns:a16="http://schemas.microsoft.com/office/drawing/2014/main" id="{0CFF6361-9D1B-4545-815D-031D4E41D80B}"/>
                </a:ext>
              </a:extLst>
            </p:cNvPr>
            <p:cNvSpPr>
              <a:spLocks/>
            </p:cNvSpPr>
            <p:nvPr/>
          </p:nvSpPr>
          <p:spPr bwMode="gray">
            <a:xfrm>
              <a:off x="10858494" y="4823981"/>
              <a:ext cx="2706" cy="2706"/>
            </a:xfrm>
            <a:custGeom>
              <a:avLst/>
              <a:gdLst>
                <a:gd name="T0" fmla="*/ 2 w 2"/>
                <a:gd name="T1" fmla="*/ 0 h 2"/>
                <a:gd name="T2" fmla="*/ 2 w 2"/>
                <a:gd name="T3" fmla="*/ 2 h 2"/>
                <a:gd name="T4" fmla="*/ 2 w 2"/>
                <a:gd name="T5" fmla="*/ 2 h 2"/>
                <a:gd name="T6" fmla="*/ 2 w 2"/>
                <a:gd name="T7" fmla="*/ 2 h 2"/>
                <a:gd name="T8" fmla="*/ 2 w 2"/>
                <a:gd name="T9" fmla="*/ 2 h 2"/>
                <a:gd name="T10" fmla="*/ 0 w 2"/>
                <a:gd name="T11" fmla="*/ 2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2" y="2"/>
                  </a:lnTo>
                  <a:lnTo>
                    <a:pt x="2" y="2"/>
                  </a:lnTo>
                  <a:lnTo>
                    <a:pt x="2" y="2"/>
                  </a:lnTo>
                  <a:lnTo>
                    <a:pt x="2" y="2"/>
                  </a:lnTo>
                  <a:lnTo>
                    <a:pt x="0" y="2"/>
                  </a:ln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21" name="Freeform 1404">
              <a:extLst>
                <a:ext uri="{FF2B5EF4-FFF2-40B4-BE49-F238E27FC236}">
                  <a16:creationId xmlns:a16="http://schemas.microsoft.com/office/drawing/2014/main" id="{5DB005C0-5E4B-498C-B286-9AD5694D4A16}"/>
                </a:ext>
              </a:extLst>
            </p:cNvPr>
            <p:cNvSpPr>
              <a:spLocks/>
            </p:cNvSpPr>
            <p:nvPr/>
          </p:nvSpPr>
          <p:spPr bwMode="gray">
            <a:xfrm>
              <a:off x="10861200" y="4823981"/>
              <a:ext cx="5412" cy="8118"/>
            </a:xfrm>
            <a:custGeom>
              <a:avLst/>
              <a:gdLst>
                <a:gd name="T0" fmla="*/ 2 w 2"/>
                <a:gd name="T1" fmla="*/ 0 h 3"/>
                <a:gd name="T2" fmla="*/ 2 w 2"/>
                <a:gd name="T3" fmla="*/ 0 h 3"/>
                <a:gd name="T4" fmla="*/ 1 w 2"/>
                <a:gd name="T5" fmla="*/ 2 h 3"/>
                <a:gd name="T6" fmla="*/ 1 w 2"/>
                <a:gd name="T7" fmla="*/ 2 h 3"/>
                <a:gd name="T8" fmla="*/ 1 w 2"/>
                <a:gd name="T9" fmla="*/ 3 h 3"/>
                <a:gd name="T10" fmla="*/ 0 w 2"/>
                <a:gd name="T11" fmla="*/ 3 h 3"/>
                <a:gd name="T12" fmla="*/ 1 w 2"/>
                <a:gd name="T13" fmla="*/ 2 h 3"/>
                <a:gd name="T14" fmla="*/ 1 w 2"/>
                <a:gd name="T15" fmla="*/ 2 h 3"/>
                <a:gd name="T16" fmla="*/ 2 w 2"/>
                <a:gd name="T17" fmla="*/ 0 h 3"/>
                <a:gd name="T18" fmla="*/ 2 w 2"/>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2" y="0"/>
                  </a:moveTo>
                  <a:cubicBezTo>
                    <a:pt x="2" y="0"/>
                    <a:pt x="2" y="0"/>
                    <a:pt x="2" y="0"/>
                  </a:cubicBezTo>
                  <a:cubicBezTo>
                    <a:pt x="2" y="1"/>
                    <a:pt x="2" y="1"/>
                    <a:pt x="1" y="2"/>
                  </a:cubicBezTo>
                  <a:cubicBezTo>
                    <a:pt x="1" y="2"/>
                    <a:pt x="1" y="2"/>
                    <a:pt x="1" y="2"/>
                  </a:cubicBezTo>
                  <a:cubicBezTo>
                    <a:pt x="1" y="2"/>
                    <a:pt x="1" y="3"/>
                    <a:pt x="1" y="3"/>
                  </a:cubicBezTo>
                  <a:cubicBezTo>
                    <a:pt x="0" y="3"/>
                    <a:pt x="0" y="3"/>
                    <a:pt x="0" y="3"/>
                  </a:cubicBezTo>
                  <a:cubicBezTo>
                    <a:pt x="0" y="2"/>
                    <a:pt x="1" y="2"/>
                    <a:pt x="1" y="2"/>
                  </a:cubicBezTo>
                  <a:cubicBezTo>
                    <a:pt x="1" y="2"/>
                    <a:pt x="1" y="2"/>
                    <a:pt x="1" y="2"/>
                  </a:cubicBezTo>
                  <a:cubicBezTo>
                    <a:pt x="2" y="1"/>
                    <a:pt x="2" y="1"/>
                    <a:pt x="2" y="0"/>
                  </a:cubicBezTo>
                  <a:cubicBezTo>
                    <a:pt x="2"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22" name="Freeform 1405">
              <a:extLst>
                <a:ext uri="{FF2B5EF4-FFF2-40B4-BE49-F238E27FC236}">
                  <a16:creationId xmlns:a16="http://schemas.microsoft.com/office/drawing/2014/main" id="{93D594CD-EFCA-4ECE-8EDE-DB6BEF143FB9}"/>
                </a:ext>
              </a:extLst>
            </p:cNvPr>
            <p:cNvSpPr>
              <a:spLocks/>
            </p:cNvSpPr>
            <p:nvPr/>
          </p:nvSpPr>
          <p:spPr bwMode="gray">
            <a:xfrm>
              <a:off x="10866612" y="4805039"/>
              <a:ext cx="2706" cy="13530"/>
            </a:xfrm>
            <a:custGeom>
              <a:avLst/>
              <a:gdLst>
                <a:gd name="T0" fmla="*/ 1 w 1"/>
                <a:gd name="T1" fmla="*/ 0 h 5"/>
                <a:gd name="T2" fmla="*/ 1 w 1"/>
                <a:gd name="T3" fmla="*/ 1 h 5"/>
                <a:gd name="T4" fmla="*/ 1 w 1"/>
                <a:gd name="T5" fmla="*/ 2 h 5"/>
                <a:gd name="T6" fmla="*/ 0 w 1"/>
                <a:gd name="T7" fmla="*/ 3 h 5"/>
                <a:gd name="T8" fmla="*/ 0 w 1"/>
                <a:gd name="T9" fmla="*/ 4 h 5"/>
                <a:gd name="T10" fmla="*/ 1 w 1"/>
                <a:gd name="T11" fmla="*/ 4 h 5"/>
                <a:gd name="T12" fmla="*/ 1 w 1"/>
                <a:gd name="T13" fmla="*/ 5 h 5"/>
                <a:gd name="T14" fmla="*/ 1 w 1"/>
                <a:gd name="T15" fmla="*/ 5 h 5"/>
                <a:gd name="T16" fmla="*/ 1 w 1"/>
                <a:gd name="T17" fmla="*/ 5 h 5"/>
                <a:gd name="T18" fmla="*/ 0 w 1"/>
                <a:gd name="T19" fmla="*/ 4 h 5"/>
                <a:gd name="T20" fmla="*/ 0 w 1"/>
                <a:gd name="T21" fmla="*/ 3 h 5"/>
                <a:gd name="T22" fmla="*/ 0 w 1"/>
                <a:gd name="T23" fmla="*/ 2 h 5"/>
                <a:gd name="T24" fmla="*/ 0 w 1"/>
                <a:gd name="T25" fmla="*/ 1 h 5"/>
                <a:gd name="T26" fmla="*/ 0 w 1"/>
                <a:gd name="T27" fmla="*/ 0 h 5"/>
                <a:gd name="T28" fmla="*/ 1 w 1"/>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 h="5">
                  <a:moveTo>
                    <a:pt x="1" y="0"/>
                  </a:moveTo>
                  <a:cubicBezTo>
                    <a:pt x="1" y="1"/>
                    <a:pt x="1" y="1"/>
                    <a:pt x="1" y="1"/>
                  </a:cubicBezTo>
                  <a:cubicBezTo>
                    <a:pt x="0" y="1"/>
                    <a:pt x="0" y="1"/>
                    <a:pt x="1" y="2"/>
                  </a:cubicBezTo>
                  <a:cubicBezTo>
                    <a:pt x="1" y="3"/>
                    <a:pt x="1" y="3"/>
                    <a:pt x="0" y="3"/>
                  </a:cubicBezTo>
                  <a:cubicBezTo>
                    <a:pt x="0" y="4"/>
                    <a:pt x="0" y="4"/>
                    <a:pt x="0" y="4"/>
                  </a:cubicBezTo>
                  <a:cubicBezTo>
                    <a:pt x="1" y="4"/>
                    <a:pt x="1" y="4"/>
                    <a:pt x="1" y="4"/>
                  </a:cubicBezTo>
                  <a:cubicBezTo>
                    <a:pt x="1" y="5"/>
                    <a:pt x="1" y="5"/>
                    <a:pt x="1" y="5"/>
                  </a:cubicBezTo>
                  <a:cubicBezTo>
                    <a:pt x="1" y="5"/>
                    <a:pt x="1" y="5"/>
                    <a:pt x="1" y="5"/>
                  </a:cubicBezTo>
                  <a:cubicBezTo>
                    <a:pt x="1" y="5"/>
                    <a:pt x="1" y="5"/>
                    <a:pt x="1" y="5"/>
                  </a:cubicBezTo>
                  <a:cubicBezTo>
                    <a:pt x="0" y="4"/>
                    <a:pt x="0" y="4"/>
                    <a:pt x="0" y="4"/>
                  </a:cubicBezTo>
                  <a:cubicBezTo>
                    <a:pt x="0" y="3"/>
                    <a:pt x="0" y="3"/>
                    <a:pt x="0" y="3"/>
                  </a:cubicBezTo>
                  <a:cubicBezTo>
                    <a:pt x="0" y="3"/>
                    <a:pt x="0" y="3"/>
                    <a:pt x="0" y="2"/>
                  </a:cubicBezTo>
                  <a:cubicBezTo>
                    <a:pt x="0" y="1"/>
                    <a:pt x="0" y="1"/>
                    <a:pt x="0" y="1"/>
                  </a:cubicBezTo>
                  <a:cubicBezTo>
                    <a:pt x="0" y="0"/>
                    <a:pt x="0" y="0"/>
                    <a:pt x="0"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23" name="Freeform 1406">
              <a:extLst>
                <a:ext uri="{FF2B5EF4-FFF2-40B4-BE49-F238E27FC236}">
                  <a16:creationId xmlns:a16="http://schemas.microsoft.com/office/drawing/2014/main" id="{632249C7-7F06-4CF5-8FDC-EC41CAE79784}"/>
                </a:ext>
              </a:extLst>
            </p:cNvPr>
            <p:cNvSpPr>
              <a:spLocks/>
            </p:cNvSpPr>
            <p:nvPr/>
          </p:nvSpPr>
          <p:spPr bwMode="gray">
            <a:xfrm>
              <a:off x="10847671" y="4867276"/>
              <a:ext cx="2706" cy="8118"/>
            </a:xfrm>
            <a:custGeom>
              <a:avLst/>
              <a:gdLst>
                <a:gd name="T0" fmla="*/ 1 w 1"/>
                <a:gd name="T1" fmla="*/ 0 h 3"/>
                <a:gd name="T2" fmla="*/ 0 w 1"/>
                <a:gd name="T3" fmla="*/ 1 h 3"/>
                <a:gd name="T4" fmla="*/ 1 w 1"/>
                <a:gd name="T5" fmla="*/ 2 h 3"/>
                <a:gd name="T6" fmla="*/ 1 w 1"/>
                <a:gd name="T7" fmla="*/ 1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0" y="1"/>
                    <a:pt x="1" y="0"/>
                    <a:pt x="0" y="1"/>
                  </a:cubicBezTo>
                  <a:cubicBezTo>
                    <a:pt x="0" y="2"/>
                    <a:pt x="0" y="3"/>
                    <a:pt x="1" y="2"/>
                  </a:cubicBezTo>
                  <a:cubicBezTo>
                    <a:pt x="1" y="2"/>
                    <a:pt x="1" y="2"/>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24" name="Freeform 1407">
              <a:extLst>
                <a:ext uri="{FF2B5EF4-FFF2-40B4-BE49-F238E27FC236}">
                  <a16:creationId xmlns:a16="http://schemas.microsoft.com/office/drawing/2014/main" id="{0CA19433-3394-4A7D-B49F-E2946B8B6158}"/>
                </a:ext>
              </a:extLst>
            </p:cNvPr>
            <p:cNvSpPr>
              <a:spLocks/>
            </p:cNvSpPr>
            <p:nvPr/>
          </p:nvSpPr>
          <p:spPr bwMode="gray">
            <a:xfrm>
              <a:off x="10824669" y="4855099"/>
              <a:ext cx="5412" cy="9471"/>
            </a:xfrm>
            <a:custGeom>
              <a:avLst/>
              <a:gdLst>
                <a:gd name="T0" fmla="*/ 0 w 2"/>
                <a:gd name="T1" fmla="*/ 2 h 4"/>
                <a:gd name="T2" fmla="*/ 1 w 2"/>
                <a:gd name="T3" fmla="*/ 1 h 4"/>
                <a:gd name="T4" fmla="*/ 2 w 2"/>
                <a:gd name="T5" fmla="*/ 2 h 4"/>
                <a:gd name="T6" fmla="*/ 2 w 2"/>
                <a:gd name="T7" fmla="*/ 4 h 4"/>
                <a:gd name="T8" fmla="*/ 1 w 2"/>
                <a:gd name="T9" fmla="*/ 3 h 4"/>
                <a:gd name="T10" fmla="*/ 0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0" y="2"/>
                  </a:moveTo>
                  <a:cubicBezTo>
                    <a:pt x="0" y="1"/>
                    <a:pt x="0" y="0"/>
                    <a:pt x="1" y="1"/>
                  </a:cubicBezTo>
                  <a:cubicBezTo>
                    <a:pt x="1" y="1"/>
                    <a:pt x="1" y="1"/>
                    <a:pt x="2" y="2"/>
                  </a:cubicBezTo>
                  <a:cubicBezTo>
                    <a:pt x="2" y="3"/>
                    <a:pt x="2" y="4"/>
                    <a:pt x="2" y="4"/>
                  </a:cubicBezTo>
                  <a:cubicBezTo>
                    <a:pt x="1" y="4"/>
                    <a:pt x="1" y="3"/>
                    <a:pt x="1" y="3"/>
                  </a:cubicBezTo>
                  <a:cubicBezTo>
                    <a:pt x="1" y="2"/>
                    <a:pt x="0" y="2"/>
                    <a:pt x="0"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25" name="Freeform 1408">
              <a:extLst>
                <a:ext uri="{FF2B5EF4-FFF2-40B4-BE49-F238E27FC236}">
                  <a16:creationId xmlns:a16="http://schemas.microsoft.com/office/drawing/2014/main" id="{86C563FC-3D88-45FD-8129-187812CA98E8}"/>
                </a:ext>
              </a:extLst>
            </p:cNvPr>
            <p:cNvSpPr>
              <a:spLocks/>
            </p:cNvSpPr>
            <p:nvPr/>
          </p:nvSpPr>
          <p:spPr bwMode="gray">
            <a:xfrm>
              <a:off x="10840905" y="4852393"/>
              <a:ext cx="2706" cy="2706"/>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26" name="Freeform 1409">
              <a:extLst>
                <a:ext uri="{FF2B5EF4-FFF2-40B4-BE49-F238E27FC236}">
                  <a16:creationId xmlns:a16="http://schemas.microsoft.com/office/drawing/2014/main" id="{84F472DD-357E-4129-ADDE-88D208EBFCB6}"/>
                </a:ext>
              </a:extLst>
            </p:cNvPr>
            <p:cNvSpPr>
              <a:spLocks/>
            </p:cNvSpPr>
            <p:nvPr/>
          </p:nvSpPr>
          <p:spPr bwMode="gray">
            <a:xfrm>
              <a:off x="10846317" y="4861864"/>
              <a:ext cx="1353" cy="2706"/>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27" name="Freeform 1410">
              <a:extLst>
                <a:ext uri="{FF2B5EF4-FFF2-40B4-BE49-F238E27FC236}">
                  <a16:creationId xmlns:a16="http://schemas.microsoft.com/office/drawing/2014/main" id="{A687523E-107D-4517-9E1B-7FFB6B044CC0}"/>
                </a:ext>
              </a:extLst>
            </p:cNvPr>
            <p:cNvSpPr>
              <a:spLocks/>
            </p:cNvSpPr>
            <p:nvPr/>
          </p:nvSpPr>
          <p:spPr bwMode="gray">
            <a:xfrm>
              <a:off x="10855788" y="4872688"/>
              <a:ext cx="0" cy="2706"/>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28" name="Freeform 1411">
              <a:extLst>
                <a:ext uri="{FF2B5EF4-FFF2-40B4-BE49-F238E27FC236}">
                  <a16:creationId xmlns:a16="http://schemas.microsoft.com/office/drawing/2014/main" id="{D0795BE0-B6C2-4F99-B8EF-CC627933068E}"/>
                </a:ext>
              </a:extLst>
            </p:cNvPr>
            <p:cNvSpPr>
              <a:spLocks/>
            </p:cNvSpPr>
            <p:nvPr/>
          </p:nvSpPr>
          <p:spPr bwMode="gray">
            <a:xfrm>
              <a:off x="10951850" y="4510090"/>
              <a:ext cx="2706" cy="5412"/>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1"/>
                    <a:pt x="0" y="1"/>
                  </a:cubicBezTo>
                  <a:cubicBezTo>
                    <a:pt x="1" y="2"/>
                    <a:pt x="1" y="2"/>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29" name="Freeform 1412">
              <a:extLst>
                <a:ext uri="{FF2B5EF4-FFF2-40B4-BE49-F238E27FC236}">
                  <a16:creationId xmlns:a16="http://schemas.microsoft.com/office/drawing/2014/main" id="{E3AF3791-04A0-4640-9920-8B59A609A400}"/>
                </a:ext>
              </a:extLst>
            </p:cNvPr>
            <p:cNvSpPr>
              <a:spLocks/>
            </p:cNvSpPr>
            <p:nvPr/>
          </p:nvSpPr>
          <p:spPr bwMode="gray">
            <a:xfrm>
              <a:off x="10909908" y="4504678"/>
              <a:ext cx="5412" cy="2706"/>
            </a:xfrm>
            <a:custGeom>
              <a:avLst/>
              <a:gdLst>
                <a:gd name="T0" fmla="*/ 0 w 2"/>
                <a:gd name="T1" fmla="*/ 0 h 1"/>
                <a:gd name="T2" fmla="*/ 0 w 2"/>
                <a:gd name="T3" fmla="*/ 1 h 1"/>
                <a:gd name="T4" fmla="*/ 2 w 2"/>
                <a:gd name="T5" fmla="*/ 1 h 1"/>
                <a:gd name="T6" fmla="*/ 1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1"/>
                    <a:pt x="0" y="1"/>
                  </a:cubicBezTo>
                  <a:cubicBezTo>
                    <a:pt x="1" y="1"/>
                    <a:pt x="1" y="1"/>
                    <a:pt x="2" y="1"/>
                  </a:cubicBezTo>
                  <a:cubicBezTo>
                    <a:pt x="2" y="0"/>
                    <a:pt x="1" y="1"/>
                    <a:pt x="1" y="1"/>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30" name="Freeform 1414">
              <a:extLst>
                <a:ext uri="{FF2B5EF4-FFF2-40B4-BE49-F238E27FC236}">
                  <a16:creationId xmlns:a16="http://schemas.microsoft.com/office/drawing/2014/main" id="{4DECB5C7-1E65-4488-9E77-350B46A58ACD}"/>
                </a:ext>
              </a:extLst>
            </p:cNvPr>
            <p:cNvSpPr>
              <a:spLocks/>
            </p:cNvSpPr>
            <p:nvPr/>
          </p:nvSpPr>
          <p:spPr bwMode="gray">
            <a:xfrm>
              <a:off x="10905848" y="4504678"/>
              <a:ext cx="1353" cy="2706"/>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31" name="Freeform 1415">
              <a:extLst>
                <a:ext uri="{FF2B5EF4-FFF2-40B4-BE49-F238E27FC236}">
                  <a16:creationId xmlns:a16="http://schemas.microsoft.com/office/drawing/2014/main" id="{D085DEA4-FBE1-410B-8077-F14DECD2AF3A}"/>
                </a:ext>
              </a:extLst>
            </p:cNvPr>
            <p:cNvSpPr>
              <a:spLocks/>
            </p:cNvSpPr>
            <p:nvPr/>
          </p:nvSpPr>
          <p:spPr bwMode="gray">
            <a:xfrm>
              <a:off x="10886907" y="4501972"/>
              <a:ext cx="2706" cy="5412"/>
            </a:xfrm>
            <a:custGeom>
              <a:avLst/>
              <a:gdLst>
                <a:gd name="T0" fmla="*/ 0 w 1"/>
                <a:gd name="T1" fmla="*/ 0 h 2"/>
                <a:gd name="T2" fmla="*/ 0 w 1"/>
                <a:gd name="T3" fmla="*/ 1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2"/>
                    <a:pt x="1" y="2"/>
                    <a:pt x="1" y="1"/>
                  </a:cubicBezTo>
                  <a:cubicBezTo>
                    <a:pt x="1" y="0"/>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32" name="Freeform 1416">
              <a:extLst>
                <a:ext uri="{FF2B5EF4-FFF2-40B4-BE49-F238E27FC236}">
                  <a16:creationId xmlns:a16="http://schemas.microsoft.com/office/drawing/2014/main" id="{ABC64D55-1E7B-464D-BEBA-48A2BFFA60E4}"/>
                </a:ext>
              </a:extLst>
            </p:cNvPr>
            <p:cNvSpPr>
              <a:spLocks/>
            </p:cNvSpPr>
            <p:nvPr/>
          </p:nvSpPr>
          <p:spPr bwMode="gray">
            <a:xfrm>
              <a:off x="10874729" y="4500619"/>
              <a:ext cx="4059" cy="4059"/>
            </a:xfrm>
            <a:custGeom>
              <a:avLst/>
              <a:gdLst>
                <a:gd name="T0" fmla="*/ 1 w 2"/>
                <a:gd name="T1" fmla="*/ 1 h 2"/>
                <a:gd name="T2" fmla="*/ 0 w 2"/>
                <a:gd name="T3" fmla="*/ 2 h 2"/>
                <a:gd name="T4" fmla="*/ 1 w 2"/>
                <a:gd name="T5" fmla="*/ 2 h 2"/>
                <a:gd name="T6" fmla="*/ 2 w 2"/>
                <a:gd name="T7" fmla="*/ 1 h 2"/>
                <a:gd name="T8" fmla="*/ 1 w 2"/>
                <a:gd name="T9" fmla="*/ 2 h 2"/>
                <a:gd name="T10" fmla="*/ 1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1" y="1"/>
                  </a:moveTo>
                  <a:cubicBezTo>
                    <a:pt x="0" y="1"/>
                    <a:pt x="0" y="1"/>
                    <a:pt x="0" y="2"/>
                  </a:cubicBezTo>
                  <a:cubicBezTo>
                    <a:pt x="1" y="2"/>
                    <a:pt x="1" y="2"/>
                    <a:pt x="1" y="2"/>
                  </a:cubicBezTo>
                  <a:cubicBezTo>
                    <a:pt x="2" y="2"/>
                    <a:pt x="2" y="1"/>
                    <a:pt x="2" y="1"/>
                  </a:cubicBezTo>
                  <a:cubicBezTo>
                    <a:pt x="2" y="1"/>
                    <a:pt x="1" y="2"/>
                    <a:pt x="1" y="2"/>
                  </a:cubicBezTo>
                  <a:cubicBezTo>
                    <a:pt x="1"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33" name="Freeform 1417">
              <a:extLst>
                <a:ext uri="{FF2B5EF4-FFF2-40B4-BE49-F238E27FC236}">
                  <a16:creationId xmlns:a16="http://schemas.microsoft.com/office/drawing/2014/main" id="{342A9EE1-0EFB-4751-A51F-0927180CA477}"/>
                </a:ext>
              </a:extLst>
            </p:cNvPr>
            <p:cNvSpPr>
              <a:spLocks/>
            </p:cNvSpPr>
            <p:nvPr/>
          </p:nvSpPr>
          <p:spPr bwMode="gray">
            <a:xfrm>
              <a:off x="10881495" y="4500619"/>
              <a:ext cx="0" cy="135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34" name="Freeform 1418">
              <a:extLst>
                <a:ext uri="{FF2B5EF4-FFF2-40B4-BE49-F238E27FC236}">
                  <a16:creationId xmlns:a16="http://schemas.microsoft.com/office/drawing/2014/main" id="{BC50F979-81CF-4CDB-AE4F-9EC8A12BAF99}"/>
                </a:ext>
              </a:extLst>
            </p:cNvPr>
            <p:cNvSpPr>
              <a:spLocks/>
            </p:cNvSpPr>
            <p:nvPr/>
          </p:nvSpPr>
          <p:spPr bwMode="gray">
            <a:xfrm>
              <a:off x="10884201" y="4500619"/>
              <a:ext cx="0" cy="135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35" name="Freeform 1419">
              <a:extLst>
                <a:ext uri="{FF2B5EF4-FFF2-40B4-BE49-F238E27FC236}">
                  <a16:creationId xmlns:a16="http://schemas.microsoft.com/office/drawing/2014/main" id="{B75A5A3C-6C9C-4EE4-838E-A066904E364E}"/>
                </a:ext>
              </a:extLst>
            </p:cNvPr>
            <p:cNvSpPr>
              <a:spLocks/>
            </p:cNvSpPr>
            <p:nvPr/>
          </p:nvSpPr>
          <p:spPr bwMode="gray">
            <a:xfrm>
              <a:off x="10881495" y="4489795"/>
              <a:ext cx="5412" cy="10824"/>
            </a:xfrm>
            <a:custGeom>
              <a:avLst/>
              <a:gdLst>
                <a:gd name="T0" fmla="*/ 1 w 2"/>
                <a:gd name="T1" fmla="*/ 4 h 4"/>
                <a:gd name="T2" fmla="*/ 0 w 2"/>
                <a:gd name="T3" fmla="*/ 3 h 4"/>
                <a:gd name="T4" fmla="*/ 0 w 2"/>
                <a:gd name="T5" fmla="*/ 2 h 4"/>
                <a:gd name="T6" fmla="*/ 0 w 2"/>
                <a:gd name="T7" fmla="*/ 2 h 4"/>
                <a:gd name="T8" fmla="*/ 1 w 2"/>
                <a:gd name="T9" fmla="*/ 1 h 4"/>
                <a:gd name="T10" fmla="*/ 1 w 2"/>
                <a:gd name="T11" fmla="*/ 1 h 4"/>
                <a:gd name="T12" fmla="*/ 1 w 2"/>
                <a:gd name="T13" fmla="*/ 0 h 4"/>
                <a:gd name="T14" fmla="*/ 2 w 2"/>
                <a:gd name="T15" fmla="*/ 0 h 4"/>
                <a:gd name="T16" fmla="*/ 1 w 2"/>
                <a:gd name="T17" fmla="*/ 1 h 4"/>
                <a:gd name="T18" fmla="*/ 1 w 2"/>
                <a:gd name="T19" fmla="*/ 2 h 4"/>
                <a:gd name="T20" fmla="*/ 0 w 2"/>
                <a:gd name="T21" fmla="*/ 2 h 4"/>
                <a:gd name="T22" fmla="*/ 0 w 2"/>
                <a:gd name="T23" fmla="*/ 2 h 4"/>
                <a:gd name="T24" fmla="*/ 0 w 2"/>
                <a:gd name="T25" fmla="*/ 2 h 4"/>
                <a:gd name="T26" fmla="*/ 1 w 2"/>
                <a:gd name="T27" fmla="*/ 3 h 4"/>
                <a:gd name="T28" fmla="*/ 1 w 2"/>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4">
                  <a:moveTo>
                    <a:pt x="1" y="4"/>
                  </a:moveTo>
                  <a:cubicBezTo>
                    <a:pt x="0" y="3"/>
                    <a:pt x="0" y="3"/>
                    <a:pt x="0" y="3"/>
                  </a:cubicBezTo>
                  <a:cubicBezTo>
                    <a:pt x="0" y="2"/>
                    <a:pt x="0" y="2"/>
                    <a:pt x="0" y="2"/>
                  </a:cubicBezTo>
                  <a:cubicBezTo>
                    <a:pt x="0" y="2"/>
                    <a:pt x="0" y="2"/>
                    <a:pt x="0" y="2"/>
                  </a:cubicBezTo>
                  <a:cubicBezTo>
                    <a:pt x="1" y="1"/>
                    <a:pt x="1" y="1"/>
                    <a:pt x="1" y="1"/>
                  </a:cubicBezTo>
                  <a:cubicBezTo>
                    <a:pt x="1" y="1"/>
                    <a:pt x="1" y="1"/>
                    <a:pt x="1" y="1"/>
                  </a:cubicBezTo>
                  <a:cubicBezTo>
                    <a:pt x="1" y="1"/>
                    <a:pt x="2" y="0"/>
                    <a:pt x="1" y="0"/>
                  </a:cubicBezTo>
                  <a:cubicBezTo>
                    <a:pt x="2" y="0"/>
                    <a:pt x="2" y="0"/>
                    <a:pt x="2" y="0"/>
                  </a:cubicBezTo>
                  <a:cubicBezTo>
                    <a:pt x="2" y="0"/>
                    <a:pt x="2" y="1"/>
                    <a:pt x="1" y="1"/>
                  </a:cubicBezTo>
                  <a:cubicBezTo>
                    <a:pt x="1" y="2"/>
                    <a:pt x="1" y="2"/>
                    <a:pt x="1" y="2"/>
                  </a:cubicBezTo>
                  <a:cubicBezTo>
                    <a:pt x="1" y="2"/>
                    <a:pt x="1" y="2"/>
                    <a:pt x="0" y="2"/>
                  </a:cubicBezTo>
                  <a:cubicBezTo>
                    <a:pt x="0" y="2"/>
                    <a:pt x="0" y="2"/>
                    <a:pt x="0" y="2"/>
                  </a:cubicBezTo>
                  <a:cubicBezTo>
                    <a:pt x="0" y="2"/>
                    <a:pt x="0" y="2"/>
                    <a:pt x="0" y="2"/>
                  </a:cubicBezTo>
                  <a:cubicBezTo>
                    <a:pt x="1" y="3"/>
                    <a:pt x="1" y="3"/>
                    <a:pt x="1" y="3"/>
                  </a:cubicBezTo>
                  <a:lnTo>
                    <a:pt x="1" y="4"/>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36" name="Freeform 1420">
              <a:extLst>
                <a:ext uri="{FF2B5EF4-FFF2-40B4-BE49-F238E27FC236}">
                  <a16:creationId xmlns:a16="http://schemas.microsoft.com/office/drawing/2014/main" id="{39863D84-4CEE-49B3-B8A0-9B6FE25CEDDE}"/>
                </a:ext>
              </a:extLst>
            </p:cNvPr>
            <p:cNvSpPr>
              <a:spLocks/>
            </p:cNvSpPr>
            <p:nvPr/>
          </p:nvSpPr>
          <p:spPr bwMode="gray">
            <a:xfrm>
              <a:off x="10878789" y="4518207"/>
              <a:ext cx="5412" cy="2706"/>
            </a:xfrm>
            <a:custGeom>
              <a:avLst/>
              <a:gdLst>
                <a:gd name="T0" fmla="*/ 2 w 4"/>
                <a:gd name="T1" fmla="*/ 2 h 2"/>
                <a:gd name="T2" fmla="*/ 2 w 4"/>
                <a:gd name="T3" fmla="*/ 2 h 2"/>
                <a:gd name="T4" fmla="*/ 0 w 4"/>
                <a:gd name="T5" fmla="*/ 0 h 2"/>
                <a:gd name="T6" fmla="*/ 0 w 4"/>
                <a:gd name="T7" fmla="*/ 0 h 2"/>
                <a:gd name="T8" fmla="*/ 2 w 4"/>
                <a:gd name="T9" fmla="*/ 2 h 2"/>
                <a:gd name="T10" fmla="*/ 4 w 4"/>
                <a:gd name="T11" fmla="*/ 2 h 2"/>
                <a:gd name="T12" fmla="*/ 2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2" y="2"/>
                  </a:moveTo>
                  <a:lnTo>
                    <a:pt x="2" y="2"/>
                  </a:lnTo>
                  <a:lnTo>
                    <a:pt x="0" y="0"/>
                  </a:lnTo>
                  <a:lnTo>
                    <a:pt x="0" y="0"/>
                  </a:lnTo>
                  <a:lnTo>
                    <a:pt x="2" y="2"/>
                  </a:lnTo>
                  <a:lnTo>
                    <a:pt x="4" y="2"/>
                  </a:lnTo>
                  <a:lnTo>
                    <a:pt x="2"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37" name="Freeform 1421">
              <a:extLst>
                <a:ext uri="{FF2B5EF4-FFF2-40B4-BE49-F238E27FC236}">
                  <a16:creationId xmlns:a16="http://schemas.microsoft.com/office/drawing/2014/main" id="{69967B90-069F-4FC0-9694-32302BE90898}"/>
                </a:ext>
              </a:extLst>
            </p:cNvPr>
            <p:cNvSpPr>
              <a:spLocks/>
            </p:cNvSpPr>
            <p:nvPr/>
          </p:nvSpPr>
          <p:spPr bwMode="gray">
            <a:xfrm>
              <a:off x="10876083" y="4510090"/>
              <a:ext cx="2706" cy="5412"/>
            </a:xfrm>
            <a:custGeom>
              <a:avLst/>
              <a:gdLst>
                <a:gd name="T0" fmla="*/ 0 w 1"/>
                <a:gd name="T1" fmla="*/ 2 h 2"/>
                <a:gd name="T2" fmla="*/ 0 w 1"/>
                <a:gd name="T3" fmla="*/ 0 h 2"/>
                <a:gd name="T4" fmla="*/ 1 w 1"/>
                <a:gd name="T5" fmla="*/ 0 h 2"/>
                <a:gd name="T6" fmla="*/ 1 w 1"/>
                <a:gd name="T7" fmla="*/ 2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cubicBezTo>
                    <a:pt x="0" y="1"/>
                    <a:pt x="0" y="0"/>
                    <a:pt x="0" y="0"/>
                  </a:cubicBezTo>
                  <a:cubicBezTo>
                    <a:pt x="1" y="0"/>
                    <a:pt x="1" y="0"/>
                    <a:pt x="1" y="0"/>
                  </a:cubicBezTo>
                  <a:cubicBezTo>
                    <a:pt x="1" y="0"/>
                    <a:pt x="1" y="1"/>
                    <a:pt x="1" y="2"/>
                  </a:cubicBezTo>
                  <a:lnTo>
                    <a:pt x="0"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38" name="Freeform 1422">
              <a:extLst>
                <a:ext uri="{FF2B5EF4-FFF2-40B4-BE49-F238E27FC236}">
                  <a16:creationId xmlns:a16="http://schemas.microsoft.com/office/drawing/2014/main" id="{126422C5-33AE-4795-9E20-9C04972CEE16}"/>
                </a:ext>
              </a:extLst>
            </p:cNvPr>
            <p:cNvSpPr>
              <a:spLocks/>
            </p:cNvSpPr>
            <p:nvPr/>
          </p:nvSpPr>
          <p:spPr bwMode="gray">
            <a:xfrm>
              <a:off x="10905848" y="4507384"/>
              <a:ext cx="0" cy="5412"/>
            </a:xfrm>
            <a:custGeom>
              <a:avLst/>
              <a:gdLst>
                <a:gd name="T0" fmla="*/ 1 h 2"/>
                <a:gd name="T1" fmla="*/ 1 h 2"/>
                <a:gd name="T2" fmla="*/ 1 h 2"/>
                <a:gd name="T3" fmla="*/ 1 h 2"/>
                <a:gd name="T4" fmla="*/ 2 h 2"/>
                <a:gd name="T5" fmla="*/ 1 h 2"/>
                <a:gd name="T6" fmla="*/ 0 h 2"/>
                <a:gd name="T7" fmla="*/ 0 h 2"/>
                <a:gd name="T8" fmla="*/ 1 h 2"/>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2">
                  <a:moveTo>
                    <a:pt x="0" y="1"/>
                  </a:moveTo>
                  <a:cubicBezTo>
                    <a:pt x="0" y="1"/>
                    <a:pt x="0" y="1"/>
                    <a:pt x="0" y="1"/>
                  </a:cubicBezTo>
                  <a:cubicBezTo>
                    <a:pt x="0" y="1"/>
                    <a:pt x="0" y="1"/>
                    <a:pt x="0" y="1"/>
                  </a:cubicBezTo>
                  <a:cubicBezTo>
                    <a:pt x="0" y="1"/>
                    <a:pt x="0" y="1"/>
                    <a:pt x="0" y="1"/>
                  </a:cubicBezTo>
                  <a:cubicBezTo>
                    <a:pt x="0" y="2"/>
                    <a:pt x="0" y="2"/>
                    <a:pt x="0" y="2"/>
                  </a:cubicBezTo>
                  <a:cubicBezTo>
                    <a:pt x="0" y="1"/>
                    <a:pt x="0" y="1"/>
                    <a:pt x="0" y="1"/>
                  </a:cubicBezTo>
                  <a:cubicBezTo>
                    <a:pt x="0" y="0"/>
                    <a:pt x="0" y="0"/>
                    <a:pt x="0" y="0"/>
                  </a:cubicBezTo>
                  <a:cubicBezTo>
                    <a:pt x="0" y="0"/>
                    <a:pt x="0" y="0"/>
                    <a:pt x="0" y="0"/>
                  </a:cubicBezTo>
                  <a:lnTo>
                    <a:pt x="0"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39" name="Freeform 1423">
              <a:extLst>
                <a:ext uri="{FF2B5EF4-FFF2-40B4-BE49-F238E27FC236}">
                  <a16:creationId xmlns:a16="http://schemas.microsoft.com/office/drawing/2014/main" id="{65A80D56-9F09-4068-B4A6-28DE6C52C4A4}"/>
                </a:ext>
              </a:extLst>
            </p:cNvPr>
            <p:cNvSpPr>
              <a:spLocks/>
            </p:cNvSpPr>
            <p:nvPr/>
          </p:nvSpPr>
          <p:spPr bwMode="gray">
            <a:xfrm>
              <a:off x="10907201" y="4507384"/>
              <a:ext cx="2706" cy="5412"/>
            </a:xfrm>
            <a:custGeom>
              <a:avLst/>
              <a:gdLst>
                <a:gd name="T0" fmla="*/ 0 w 2"/>
                <a:gd name="T1" fmla="*/ 0 h 4"/>
                <a:gd name="T2" fmla="*/ 2 w 2"/>
                <a:gd name="T3" fmla="*/ 2 h 4"/>
                <a:gd name="T4" fmla="*/ 2 w 2"/>
                <a:gd name="T5" fmla="*/ 4 h 4"/>
                <a:gd name="T6" fmla="*/ 2 w 2"/>
                <a:gd name="T7" fmla="*/ 4 h 4"/>
                <a:gd name="T8" fmla="*/ 2 w 2"/>
                <a:gd name="T9" fmla="*/ 4 h 4"/>
                <a:gd name="T10" fmla="*/ 0 w 2"/>
                <a:gd name="T11" fmla="*/ 4 h 4"/>
                <a:gd name="T12" fmla="*/ 0 w 2"/>
                <a:gd name="T13" fmla="*/ 4 h 4"/>
                <a:gd name="T14" fmla="*/ 0 w 2"/>
                <a:gd name="T15" fmla="*/ 4 h 4"/>
                <a:gd name="T16" fmla="*/ 0 w 2"/>
                <a:gd name="T17" fmla="*/ 4 h 4"/>
                <a:gd name="T18" fmla="*/ 0 w 2"/>
                <a:gd name="T19" fmla="*/ 4 h 4"/>
                <a:gd name="T20" fmla="*/ 0 w 2"/>
                <a:gd name="T21" fmla="*/ 4 h 4"/>
                <a:gd name="T22" fmla="*/ 2 w 2"/>
                <a:gd name="T23" fmla="*/ 4 h 4"/>
                <a:gd name="T24" fmla="*/ 2 w 2"/>
                <a:gd name="T25" fmla="*/ 4 h 4"/>
                <a:gd name="T26" fmla="*/ 2 w 2"/>
                <a:gd name="T27" fmla="*/ 2 h 4"/>
                <a:gd name="T28" fmla="*/ 0 w 2"/>
                <a:gd name="T29" fmla="*/ 2 h 4"/>
                <a:gd name="T30" fmla="*/ 0 w 2"/>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4">
                  <a:moveTo>
                    <a:pt x="0" y="0"/>
                  </a:moveTo>
                  <a:lnTo>
                    <a:pt x="2" y="2"/>
                  </a:lnTo>
                  <a:lnTo>
                    <a:pt x="2" y="4"/>
                  </a:lnTo>
                  <a:lnTo>
                    <a:pt x="2" y="4"/>
                  </a:lnTo>
                  <a:lnTo>
                    <a:pt x="2" y="4"/>
                  </a:lnTo>
                  <a:lnTo>
                    <a:pt x="0" y="4"/>
                  </a:lnTo>
                  <a:lnTo>
                    <a:pt x="0" y="4"/>
                  </a:lnTo>
                  <a:lnTo>
                    <a:pt x="0" y="4"/>
                  </a:lnTo>
                  <a:lnTo>
                    <a:pt x="0" y="4"/>
                  </a:lnTo>
                  <a:lnTo>
                    <a:pt x="0" y="4"/>
                  </a:lnTo>
                  <a:lnTo>
                    <a:pt x="0" y="4"/>
                  </a:lnTo>
                  <a:lnTo>
                    <a:pt x="2" y="4"/>
                  </a:lnTo>
                  <a:lnTo>
                    <a:pt x="2" y="4"/>
                  </a:lnTo>
                  <a:lnTo>
                    <a:pt x="2" y="2"/>
                  </a:lnTo>
                  <a:lnTo>
                    <a:pt x="0" y="2"/>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40" name="Freeform 1424">
              <a:extLst>
                <a:ext uri="{FF2B5EF4-FFF2-40B4-BE49-F238E27FC236}">
                  <a16:creationId xmlns:a16="http://schemas.microsoft.com/office/drawing/2014/main" id="{5DF26B00-1191-402C-B060-80ACCFA28254}"/>
                </a:ext>
              </a:extLst>
            </p:cNvPr>
            <p:cNvSpPr>
              <a:spLocks/>
            </p:cNvSpPr>
            <p:nvPr/>
          </p:nvSpPr>
          <p:spPr bwMode="gray">
            <a:xfrm>
              <a:off x="10909907" y="4515501"/>
              <a:ext cx="2706" cy="0"/>
            </a:xfrm>
            <a:custGeom>
              <a:avLst/>
              <a:gdLst>
                <a:gd name="T0" fmla="*/ 2 w 2"/>
                <a:gd name="T1" fmla="*/ 0 w 2"/>
                <a:gd name="T2" fmla="*/ 0 w 2"/>
                <a:gd name="T3" fmla="*/ 0 w 2"/>
                <a:gd name="T4" fmla="*/ 0 w 2"/>
                <a:gd name="T5" fmla="*/ 0 w 2"/>
                <a:gd name="T6" fmla="*/ 2 w 2"/>
              </a:gdLst>
              <a:ahLst/>
              <a:cxnLst>
                <a:cxn ang="0">
                  <a:pos x="T0" y="0"/>
                </a:cxn>
                <a:cxn ang="0">
                  <a:pos x="T1" y="0"/>
                </a:cxn>
                <a:cxn ang="0">
                  <a:pos x="T2" y="0"/>
                </a:cxn>
                <a:cxn ang="0">
                  <a:pos x="T3" y="0"/>
                </a:cxn>
                <a:cxn ang="0">
                  <a:pos x="T4" y="0"/>
                </a:cxn>
                <a:cxn ang="0">
                  <a:pos x="T5" y="0"/>
                </a:cxn>
                <a:cxn ang="0">
                  <a:pos x="T6" y="0"/>
                </a:cxn>
              </a:cxnLst>
              <a:rect l="0" t="0" r="r" b="b"/>
              <a:pathLst>
                <a:path w="2">
                  <a:moveTo>
                    <a:pt x="2" y="0"/>
                  </a:moveTo>
                  <a:lnTo>
                    <a:pt x="0" y="0"/>
                  </a:lnTo>
                  <a:lnTo>
                    <a:pt x="0" y="0"/>
                  </a:lnTo>
                  <a:lnTo>
                    <a:pt x="0" y="0"/>
                  </a:lnTo>
                  <a:lnTo>
                    <a:pt x="0" y="0"/>
                  </a:lnTo>
                  <a:lnTo>
                    <a:pt x="0" y="0"/>
                  </a:ln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41" name="Freeform 1425">
              <a:extLst>
                <a:ext uri="{FF2B5EF4-FFF2-40B4-BE49-F238E27FC236}">
                  <a16:creationId xmlns:a16="http://schemas.microsoft.com/office/drawing/2014/main" id="{4726131D-8EEF-4F7A-9FAA-185619049CF8}"/>
                </a:ext>
              </a:extLst>
            </p:cNvPr>
            <p:cNvSpPr>
              <a:spLocks/>
            </p:cNvSpPr>
            <p:nvPr/>
          </p:nvSpPr>
          <p:spPr bwMode="gray">
            <a:xfrm>
              <a:off x="10903142" y="4518207"/>
              <a:ext cx="2706" cy="2706"/>
            </a:xfrm>
            <a:custGeom>
              <a:avLst/>
              <a:gdLst>
                <a:gd name="T0" fmla="*/ 1 w 1"/>
                <a:gd name="T1" fmla="*/ 0 h 1"/>
                <a:gd name="T2" fmla="*/ 1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1" y="0"/>
                  </a:cubicBezTo>
                  <a:cubicBezTo>
                    <a:pt x="1" y="0"/>
                    <a:pt x="0" y="0"/>
                    <a:pt x="0" y="1"/>
                  </a:cubicBezTo>
                  <a:cubicBezTo>
                    <a:pt x="0" y="0"/>
                    <a:pt x="0" y="0"/>
                    <a:pt x="0" y="0"/>
                  </a:cubicBezTo>
                  <a:cubicBezTo>
                    <a:pt x="0" y="0"/>
                    <a:pt x="0" y="0"/>
                    <a:pt x="1" y="0"/>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42" name="Freeform 1426">
              <a:extLst>
                <a:ext uri="{FF2B5EF4-FFF2-40B4-BE49-F238E27FC236}">
                  <a16:creationId xmlns:a16="http://schemas.microsoft.com/office/drawing/2014/main" id="{4C7A201D-CAEB-4CFA-8683-539EE63B3993}"/>
                </a:ext>
              </a:extLst>
            </p:cNvPr>
            <p:cNvSpPr>
              <a:spLocks/>
            </p:cNvSpPr>
            <p:nvPr/>
          </p:nvSpPr>
          <p:spPr bwMode="gray">
            <a:xfrm>
              <a:off x="10915319" y="4515501"/>
              <a:ext cx="2706" cy="2706"/>
            </a:xfrm>
            <a:custGeom>
              <a:avLst/>
              <a:gdLst>
                <a:gd name="T0" fmla="*/ 0 w 2"/>
                <a:gd name="T1" fmla="*/ 0 h 2"/>
                <a:gd name="T2" fmla="*/ 0 w 2"/>
                <a:gd name="T3" fmla="*/ 0 h 2"/>
                <a:gd name="T4" fmla="*/ 2 w 2"/>
                <a:gd name="T5" fmla="*/ 2 h 2"/>
                <a:gd name="T6" fmla="*/ 2 w 2"/>
                <a:gd name="T7" fmla="*/ 2 h 2"/>
                <a:gd name="T8" fmla="*/ 0 w 2"/>
                <a:gd name="T9" fmla="*/ 2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0"/>
                  </a:lnTo>
                  <a:lnTo>
                    <a:pt x="2" y="2"/>
                  </a:lnTo>
                  <a:lnTo>
                    <a:pt x="2" y="2"/>
                  </a:lnTo>
                  <a:lnTo>
                    <a:pt x="0" y="2"/>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43" name="Freeform 1427">
              <a:extLst>
                <a:ext uri="{FF2B5EF4-FFF2-40B4-BE49-F238E27FC236}">
                  <a16:creationId xmlns:a16="http://schemas.microsoft.com/office/drawing/2014/main" id="{8D5A2F43-5F39-466F-8EDF-9A64B7ACF35E}"/>
                </a:ext>
              </a:extLst>
            </p:cNvPr>
            <p:cNvSpPr>
              <a:spLocks/>
            </p:cNvSpPr>
            <p:nvPr/>
          </p:nvSpPr>
          <p:spPr bwMode="gray">
            <a:xfrm>
              <a:off x="10920731" y="4518207"/>
              <a:ext cx="2706" cy="2706"/>
            </a:xfrm>
            <a:custGeom>
              <a:avLst/>
              <a:gdLst>
                <a:gd name="T0" fmla="*/ 0 w 2"/>
                <a:gd name="T1" fmla="*/ 0 h 2"/>
                <a:gd name="T2" fmla="*/ 0 w 2"/>
                <a:gd name="T3" fmla="*/ 0 h 2"/>
                <a:gd name="T4" fmla="*/ 2 w 2"/>
                <a:gd name="T5" fmla="*/ 2 h 2"/>
                <a:gd name="T6" fmla="*/ 2 w 2"/>
                <a:gd name="T7" fmla="*/ 2 h 2"/>
                <a:gd name="T8" fmla="*/ 2 w 2"/>
                <a:gd name="T9" fmla="*/ 2 h 2"/>
                <a:gd name="T10" fmla="*/ 2 w 2"/>
                <a:gd name="T11" fmla="*/ 2 h 2"/>
                <a:gd name="T12" fmla="*/ 0 w 2"/>
                <a:gd name="T13" fmla="*/ 2 h 2"/>
                <a:gd name="T14" fmla="*/ 0 w 2"/>
                <a:gd name="T15" fmla="*/ 2 h 2"/>
                <a:gd name="T16" fmla="*/ 0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0"/>
                  </a:moveTo>
                  <a:lnTo>
                    <a:pt x="0" y="0"/>
                  </a:lnTo>
                  <a:lnTo>
                    <a:pt x="2" y="2"/>
                  </a:lnTo>
                  <a:lnTo>
                    <a:pt x="2" y="2"/>
                  </a:lnTo>
                  <a:lnTo>
                    <a:pt x="2" y="2"/>
                  </a:lnTo>
                  <a:lnTo>
                    <a:pt x="2" y="2"/>
                  </a:lnTo>
                  <a:lnTo>
                    <a:pt x="0" y="2"/>
                  </a:lnTo>
                  <a:lnTo>
                    <a:pt x="0" y="2"/>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44" name="Freeform 1428">
              <a:extLst>
                <a:ext uri="{FF2B5EF4-FFF2-40B4-BE49-F238E27FC236}">
                  <a16:creationId xmlns:a16="http://schemas.microsoft.com/office/drawing/2014/main" id="{2C9F85A1-7D19-429B-A120-D848D773C60C}"/>
                </a:ext>
              </a:extLst>
            </p:cNvPr>
            <p:cNvSpPr>
              <a:spLocks/>
            </p:cNvSpPr>
            <p:nvPr/>
          </p:nvSpPr>
          <p:spPr bwMode="gray">
            <a:xfrm>
              <a:off x="10926143" y="4523619"/>
              <a:ext cx="2706" cy="2706"/>
            </a:xfrm>
            <a:custGeom>
              <a:avLst/>
              <a:gdLst>
                <a:gd name="T0" fmla="*/ 0 w 2"/>
                <a:gd name="T1" fmla="*/ 0 h 2"/>
                <a:gd name="T2" fmla="*/ 2 w 2"/>
                <a:gd name="T3" fmla="*/ 0 h 2"/>
                <a:gd name="T4" fmla="*/ 2 w 2"/>
                <a:gd name="T5" fmla="*/ 2 h 2"/>
                <a:gd name="T6" fmla="*/ 2 w 2"/>
                <a:gd name="T7" fmla="*/ 2 h 2"/>
                <a:gd name="T8" fmla="*/ 0 w 2"/>
                <a:gd name="T9" fmla="*/ 2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2" y="0"/>
                  </a:lnTo>
                  <a:lnTo>
                    <a:pt x="2" y="2"/>
                  </a:lnTo>
                  <a:lnTo>
                    <a:pt x="2" y="2"/>
                  </a:lnTo>
                  <a:lnTo>
                    <a:pt x="0" y="2"/>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45" name="Freeform 1429">
              <a:extLst>
                <a:ext uri="{FF2B5EF4-FFF2-40B4-BE49-F238E27FC236}">
                  <a16:creationId xmlns:a16="http://schemas.microsoft.com/office/drawing/2014/main" id="{2AA48336-7526-4ED4-AE4D-1FF16561F08F}"/>
                </a:ext>
              </a:extLst>
            </p:cNvPr>
            <p:cNvSpPr>
              <a:spLocks/>
            </p:cNvSpPr>
            <p:nvPr/>
          </p:nvSpPr>
          <p:spPr bwMode="gray">
            <a:xfrm>
              <a:off x="10931554" y="4529031"/>
              <a:ext cx="5412" cy="1353"/>
            </a:xfrm>
            <a:custGeom>
              <a:avLst/>
              <a:gdLst>
                <a:gd name="T0" fmla="*/ 0 w 2"/>
                <a:gd name="T1" fmla="*/ 0 h 1"/>
                <a:gd name="T2" fmla="*/ 1 w 2"/>
                <a:gd name="T3" fmla="*/ 0 h 1"/>
                <a:gd name="T4" fmla="*/ 2 w 2"/>
                <a:gd name="T5" fmla="*/ 1 h 1"/>
                <a:gd name="T6" fmla="*/ 1 w 2"/>
                <a:gd name="T7" fmla="*/ 1 h 1"/>
                <a:gd name="T8" fmla="*/ 1 w 2"/>
                <a:gd name="T9" fmla="*/ 1 h 1"/>
                <a:gd name="T10" fmla="*/ 0 w 2"/>
                <a:gd name="T11" fmla="*/ 1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1" y="0"/>
                    <a:pt x="1" y="0"/>
                  </a:cubicBezTo>
                  <a:cubicBezTo>
                    <a:pt x="2" y="1"/>
                    <a:pt x="2" y="1"/>
                    <a:pt x="2" y="1"/>
                  </a:cubicBezTo>
                  <a:cubicBezTo>
                    <a:pt x="1" y="1"/>
                    <a:pt x="1" y="1"/>
                    <a:pt x="1" y="1"/>
                  </a:cubicBezTo>
                  <a:cubicBezTo>
                    <a:pt x="1" y="1"/>
                    <a:pt x="1" y="1"/>
                    <a:pt x="1" y="1"/>
                  </a:cubicBezTo>
                  <a:cubicBezTo>
                    <a:pt x="0" y="1"/>
                    <a:pt x="0" y="1"/>
                    <a:pt x="0" y="1"/>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46" name="Freeform 1430">
              <a:extLst>
                <a:ext uri="{FF2B5EF4-FFF2-40B4-BE49-F238E27FC236}">
                  <a16:creationId xmlns:a16="http://schemas.microsoft.com/office/drawing/2014/main" id="{2B98BAED-48FA-456C-B403-8D7554945147}"/>
                </a:ext>
              </a:extLst>
            </p:cNvPr>
            <p:cNvSpPr>
              <a:spLocks/>
            </p:cNvSpPr>
            <p:nvPr/>
          </p:nvSpPr>
          <p:spPr bwMode="gray">
            <a:xfrm>
              <a:off x="10934260" y="4533091"/>
              <a:ext cx="2706" cy="5412"/>
            </a:xfrm>
            <a:custGeom>
              <a:avLst/>
              <a:gdLst>
                <a:gd name="T0" fmla="*/ 1 w 1"/>
                <a:gd name="T1" fmla="*/ 0 h 2"/>
                <a:gd name="T2" fmla="*/ 1 w 1"/>
                <a:gd name="T3" fmla="*/ 2 h 2"/>
                <a:gd name="T4" fmla="*/ 0 w 1"/>
                <a:gd name="T5" fmla="*/ 2 h 2"/>
                <a:gd name="T6" fmla="*/ 0 w 1"/>
                <a:gd name="T7" fmla="*/ 2 h 2"/>
                <a:gd name="T8" fmla="*/ 0 w 1"/>
                <a:gd name="T9" fmla="*/ 1 h 2"/>
                <a:gd name="T10" fmla="*/ 1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1" y="0"/>
                  </a:moveTo>
                  <a:cubicBezTo>
                    <a:pt x="1" y="1"/>
                    <a:pt x="1" y="1"/>
                    <a:pt x="1" y="2"/>
                  </a:cubicBezTo>
                  <a:cubicBezTo>
                    <a:pt x="0" y="2"/>
                    <a:pt x="0" y="2"/>
                    <a:pt x="0" y="2"/>
                  </a:cubicBezTo>
                  <a:cubicBezTo>
                    <a:pt x="0" y="2"/>
                    <a:pt x="0" y="2"/>
                    <a:pt x="0" y="2"/>
                  </a:cubicBezTo>
                  <a:cubicBezTo>
                    <a:pt x="0" y="1"/>
                    <a:pt x="0" y="1"/>
                    <a:pt x="0" y="1"/>
                  </a:cubicBezTo>
                  <a:cubicBezTo>
                    <a:pt x="1" y="1"/>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47" name="Freeform 1431">
              <a:extLst>
                <a:ext uri="{FF2B5EF4-FFF2-40B4-BE49-F238E27FC236}">
                  <a16:creationId xmlns:a16="http://schemas.microsoft.com/office/drawing/2014/main" id="{1895C866-05BA-419E-8D89-2D032F1D4DEB}"/>
                </a:ext>
              </a:extLst>
            </p:cNvPr>
            <p:cNvSpPr>
              <a:spLocks/>
            </p:cNvSpPr>
            <p:nvPr/>
          </p:nvSpPr>
          <p:spPr bwMode="gray">
            <a:xfrm>
              <a:off x="10926143" y="4535797"/>
              <a:ext cx="8118" cy="2706"/>
            </a:xfrm>
            <a:custGeom>
              <a:avLst/>
              <a:gdLst>
                <a:gd name="T0" fmla="*/ 3 w 3"/>
                <a:gd name="T1" fmla="*/ 1 h 1"/>
                <a:gd name="T2" fmla="*/ 1 w 3"/>
                <a:gd name="T3" fmla="*/ 0 h 1"/>
                <a:gd name="T4" fmla="*/ 0 w 3"/>
                <a:gd name="T5" fmla="*/ 0 h 1"/>
                <a:gd name="T6" fmla="*/ 1 w 3"/>
                <a:gd name="T7" fmla="*/ 0 h 1"/>
                <a:gd name="T8" fmla="*/ 1 w 3"/>
                <a:gd name="T9" fmla="*/ 0 h 1"/>
                <a:gd name="T10" fmla="*/ 2 w 3"/>
                <a:gd name="T11" fmla="*/ 1 h 1"/>
                <a:gd name="T12" fmla="*/ 3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3" y="1"/>
                  </a:moveTo>
                  <a:cubicBezTo>
                    <a:pt x="2" y="1"/>
                    <a:pt x="2" y="1"/>
                    <a:pt x="1" y="0"/>
                  </a:cubicBezTo>
                  <a:cubicBezTo>
                    <a:pt x="0" y="0"/>
                    <a:pt x="0" y="0"/>
                    <a:pt x="0" y="0"/>
                  </a:cubicBezTo>
                  <a:cubicBezTo>
                    <a:pt x="1" y="0"/>
                    <a:pt x="1" y="0"/>
                    <a:pt x="1" y="0"/>
                  </a:cubicBezTo>
                  <a:cubicBezTo>
                    <a:pt x="1" y="0"/>
                    <a:pt x="1" y="0"/>
                    <a:pt x="1" y="0"/>
                  </a:cubicBezTo>
                  <a:cubicBezTo>
                    <a:pt x="2" y="0"/>
                    <a:pt x="2" y="1"/>
                    <a:pt x="2" y="1"/>
                  </a:cubicBezTo>
                  <a:lnTo>
                    <a:pt x="3"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48" name="Freeform 1432">
              <a:extLst>
                <a:ext uri="{FF2B5EF4-FFF2-40B4-BE49-F238E27FC236}">
                  <a16:creationId xmlns:a16="http://schemas.microsoft.com/office/drawing/2014/main" id="{97CA9325-0B5E-46A8-B36C-0614AC04F647}"/>
                </a:ext>
              </a:extLst>
            </p:cNvPr>
            <p:cNvSpPr>
              <a:spLocks/>
            </p:cNvSpPr>
            <p:nvPr/>
          </p:nvSpPr>
          <p:spPr bwMode="gray">
            <a:xfrm>
              <a:off x="10920731" y="4533091"/>
              <a:ext cx="2706" cy="2706"/>
            </a:xfrm>
            <a:custGeom>
              <a:avLst/>
              <a:gdLst>
                <a:gd name="T0" fmla="*/ 1 w 1"/>
                <a:gd name="T1" fmla="*/ 1 h 1"/>
                <a:gd name="T2" fmla="*/ 0 w 1"/>
                <a:gd name="T3" fmla="*/ 1 h 1"/>
                <a:gd name="T4" fmla="*/ 0 w 1"/>
                <a:gd name="T5" fmla="*/ 1 h 1"/>
                <a:gd name="T6" fmla="*/ 0 w 1"/>
                <a:gd name="T7" fmla="*/ 0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0" y="1"/>
                  </a:cubicBezTo>
                  <a:cubicBezTo>
                    <a:pt x="0" y="1"/>
                    <a:pt x="0" y="1"/>
                    <a:pt x="0" y="1"/>
                  </a:cubicBezTo>
                  <a:cubicBezTo>
                    <a:pt x="0" y="0"/>
                    <a:pt x="0" y="0"/>
                    <a:pt x="0" y="0"/>
                  </a:cubicBezTo>
                  <a:cubicBezTo>
                    <a:pt x="0" y="1"/>
                    <a:pt x="0" y="1"/>
                    <a:pt x="0" y="1"/>
                  </a:cubicBezTo>
                  <a:cubicBezTo>
                    <a:pt x="1" y="1"/>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49" name="Freeform 1433">
              <a:extLst>
                <a:ext uri="{FF2B5EF4-FFF2-40B4-BE49-F238E27FC236}">
                  <a16:creationId xmlns:a16="http://schemas.microsoft.com/office/drawing/2014/main" id="{CBDCAC66-6252-4C94-B6C8-02F29B9042EA}"/>
                </a:ext>
              </a:extLst>
            </p:cNvPr>
            <p:cNvSpPr>
              <a:spLocks/>
            </p:cNvSpPr>
            <p:nvPr/>
          </p:nvSpPr>
          <p:spPr bwMode="gray">
            <a:xfrm>
              <a:off x="10912613" y="4529031"/>
              <a:ext cx="5412" cy="4059"/>
            </a:xfrm>
            <a:custGeom>
              <a:avLst/>
              <a:gdLst>
                <a:gd name="T0" fmla="*/ 1 w 2"/>
                <a:gd name="T1" fmla="*/ 2 h 2"/>
                <a:gd name="T2" fmla="*/ 1 w 2"/>
                <a:gd name="T3" fmla="*/ 1 h 2"/>
                <a:gd name="T4" fmla="*/ 0 w 2"/>
                <a:gd name="T5" fmla="*/ 0 h 2"/>
                <a:gd name="T6" fmla="*/ 0 w 2"/>
                <a:gd name="T7" fmla="*/ 0 h 2"/>
                <a:gd name="T8" fmla="*/ 1 w 2"/>
                <a:gd name="T9" fmla="*/ 1 h 2"/>
                <a:gd name="T10" fmla="*/ 2 w 2"/>
                <a:gd name="T11" fmla="*/ 2 h 2"/>
                <a:gd name="T12" fmla="*/ 1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2"/>
                  </a:moveTo>
                  <a:cubicBezTo>
                    <a:pt x="1" y="1"/>
                    <a:pt x="1" y="1"/>
                    <a:pt x="1" y="1"/>
                  </a:cubicBezTo>
                  <a:cubicBezTo>
                    <a:pt x="0" y="1"/>
                    <a:pt x="0" y="0"/>
                    <a:pt x="0" y="0"/>
                  </a:cubicBezTo>
                  <a:cubicBezTo>
                    <a:pt x="0" y="0"/>
                    <a:pt x="0" y="0"/>
                    <a:pt x="0" y="0"/>
                  </a:cubicBezTo>
                  <a:cubicBezTo>
                    <a:pt x="0" y="0"/>
                    <a:pt x="1" y="1"/>
                    <a:pt x="1" y="1"/>
                  </a:cubicBezTo>
                  <a:cubicBezTo>
                    <a:pt x="2" y="2"/>
                    <a:pt x="2" y="2"/>
                    <a:pt x="2" y="2"/>
                  </a:cubicBezTo>
                  <a:lnTo>
                    <a:pt x="1"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50" name="Freeform 1434">
              <a:extLst>
                <a:ext uri="{FF2B5EF4-FFF2-40B4-BE49-F238E27FC236}">
                  <a16:creationId xmlns:a16="http://schemas.microsoft.com/office/drawing/2014/main" id="{1C46D5F2-4A7A-485B-B6EC-48F543E8DE7B}"/>
                </a:ext>
              </a:extLst>
            </p:cNvPr>
            <p:cNvSpPr>
              <a:spLocks/>
            </p:cNvSpPr>
            <p:nvPr/>
          </p:nvSpPr>
          <p:spPr bwMode="gray">
            <a:xfrm>
              <a:off x="10918025" y="4520913"/>
              <a:ext cx="5412" cy="2706"/>
            </a:xfrm>
            <a:custGeom>
              <a:avLst/>
              <a:gdLst>
                <a:gd name="T0" fmla="*/ 1 w 2"/>
                <a:gd name="T1" fmla="*/ 1 h 1"/>
                <a:gd name="T2" fmla="*/ 1 w 2"/>
                <a:gd name="T3" fmla="*/ 1 h 1"/>
                <a:gd name="T4" fmla="*/ 2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0" y="1"/>
                    <a:pt x="1" y="1"/>
                    <a:pt x="1" y="1"/>
                  </a:cubicBezTo>
                  <a:cubicBezTo>
                    <a:pt x="2" y="1"/>
                    <a:pt x="2" y="1"/>
                    <a:pt x="2" y="1"/>
                  </a:cubicBezTo>
                  <a:cubicBezTo>
                    <a:pt x="1"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51" name="Freeform 1435">
              <a:extLst>
                <a:ext uri="{FF2B5EF4-FFF2-40B4-BE49-F238E27FC236}">
                  <a16:creationId xmlns:a16="http://schemas.microsoft.com/office/drawing/2014/main" id="{A8EF8C2D-0CC6-4E4A-AC19-DE6A7B0497C5}"/>
                </a:ext>
              </a:extLst>
            </p:cNvPr>
            <p:cNvSpPr>
              <a:spLocks/>
            </p:cNvSpPr>
            <p:nvPr/>
          </p:nvSpPr>
          <p:spPr bwMode="gray">
            <a:xfrm>
              <a:off x="10931554" y="4523619"/>
              <a:ext cx="6765" cy="6765"/>
            </a:xfrm>
            <a:custGeom>
              <a:avLst/>
              <a:gdLst>
                <a:gd name="T0" fmla="*/ 1 w 3"/>
                <a:gd name="T1" fmla="*/ 1 h 3"/>
                <a:gd name="T2" fmla="*/ 1 w 3"/>
                <a:gd name="T3" fmla="*/ 1 h 3"/>
                <a:gd name="T4" fmla="*/ 0 w 3"/>
                <a:gd name="T5" fmla="*/ 1 h 3"/>
                <a:gd name="T6" fmla="*/ 0 w 3"/>
                <a:gd name="T7" fmla="*/ 1 h 3"/>
                <a:gd name="T8" fmla="*/ 1 w 3"/>
                <a:gd name="T9" fmla="*/ 1 h 3"/>
                <a:gd name="T10" fmla="*/ 1 w 3"/>
                <a:gd name="T11" fmla="*/ 1 h 3"/>
                <a:gd name="T12" fmla="*/ 2 w 3"/>
                <a:gd name="T13" fmla="*/ 2 h 3"/>
                <a:gd name="T14" fmla="*/ 3 w 3"/>
                <a:gd name="T15" fmla="*/ 2 h 3"/>
                <a:gd name="T16" fmla="*/ 3 w 3"/>
                <a:gd name="T17" fmla="*/ 2 h 3"/>
                <a:gd name="T18" fmla="*/ 3 w 3"/>
                <a:gd name="T19" fmla="*/ 3 h 3"/>
                <a:gd name="T20" fmla="*/ 3 w 3"/>
                <a:gd name="T21" fmla="*/ 3 h 3"/>
                <a:gd name="T22" fmla="*/ 2 w 3"/>
                <a:gd name="T23" fmla="*/ 2 h 3"/>
                <a:gd name="T24" fmla="*/ 1 w 3"/>
                <a:gd name="T25" fmla="*/ 2 h 3"/>
                <a:gd name="T26" fmla="*/ 1 w 3"/>
                <a:gd name="T27" fmla="*/ 2 h 3"/>
                <a:gd name="T28" fmla="*/ 0 w 3"/>
                <a:gd name="T29" fmla="*/ 1 h 3"/>
                <a:gd name="T30" fmla="*/ 0 w 3"/>
                <a:gd name="T31" fmla="*/ 1 h 3"/>
                <a:gd name="T32" fmla="*/ 0 w 3"/>
                <a:gd name="T33" fmla="*/ 1 h 3"/>
                <a:gd name="T34" fmla="*/ 1 w 3"/>
                <a:gd name="T35" fmla="*/ 0 h 3"/>
                <a:gd name="T36" fmla="*/ 1 w 3"/>
                <a:gd name="T3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 h="3">
                  <a:moveTo>
                    <a:pt x="1" y="1"/>
                  </a:moveTo>
                  <a:cubicBezTo>
                    <a:pt x="1" y="1"/>
                    <a:pt x="1" y="1"/>
                    <a:pt x="1" y="1"/>
                  </a:cubicBezTo>
                  <a:cubicBezTo>
                    <a:pt x="0" y="1"/>
                    <a:pt x="0" y="1"/>
                    <a:pt x="0" y="1"/>
                  </a:cubicBezTo>
                  <a:cubicBezTo>
                    <a:pt x="0" y="1"/>
                    <a:pt x="0" y="1"/>
                    <a:pt x="0" y="1"/>
                  </a:cubicBezTo>
                  <a:cubicBezTo>
                    <a:pt x="1" y="1"/>
                    <a:pt x="1" y="1"/>
                    <a:pt x="1" y="1"/>
                  </a:cubicBezTo>
                  <a:cubicBezTo>
                    <a:pt x="1" y="1"/>
                    <a:pt x="1" y="1"/>
                    <a:pt x="1" y="1"/>
                  </a:cubicBezTo>
                  <a:cubicBezTo>
                    <a:pt x="2" y="2"/>
                    <a:pt x="2" y="2"/>
                    <a:pt x="2" y="2"/>
                  </a:cubicBezTo>
                  <a:cubicBezTo>
                    <a:pt x="3" y="2"/>
                    <a:pt x="3" y="2"/>
                    <a:pt x="3" y="2"/>
                  </a:cubicBezTo>
                  <a:cubicBezTo>
                    <a:pt x="3" y="2"/>
                    <a:pt x="3" y="2"/>
                    <a:pt x="3" y="2"/>
                  </a:cubicBezTo>
                  <a:cubicBezTo>
                    <a:pt x="3" y="3"/>
                    <a:pt x="3" y="3"/>
                    <a:pt x="3" y="3"/>
                  </a:cubicBezTo>
                  <a:cubicBezTo>
                    <a:pt x="3" y="3"/>
                    <a:pt x="3" y="3"/>
                    <a:pt x="3" y="3"/>
                  </a:cubicBezTo>
                  <a:cubicBezTo>
                    <a:pt x="3" y="3"/>
                    <a:pt x="2" y="3"/>
                    <a:pt x="2" y="2"/>
                  </a:cubicBezTo>
                  <a:cubicBezTo>
                    <a:pt x="2" y="2"/>
                    <a:pt x="2" y="2"/>
                    <a:pt x="1" y="2"/>
                  </a:cubicBezTo>
                  <a:cubicBezTo>
                    <a:pt x="1" y="2"/>
                    <a:pt x="1" y="2"/>
                    <a:pt x="1" y="2"/>
                  </a:cubicBezTo>
                  <a:cubicBezTo>
                    <a:pt x="0" y="2"/>
                    <a:pt x="0" y="1"/>
                    <a:pt x="0" y="1"/>
                  </a:cubicBezTo>
                  <a:cubicBezTo>
                    <a:pt x="0" y="1"/>
                    <a:pt x="0" y="1"/>
                    <a:pt x="0" y="1"/>
                  </a:cubicBezTo>
                  <a:cubicBezTo>
                    <a:pt x="0" y="1"/>
                    <a:pt x="0" y="1"/>
                    <a:pt x="0" y="1"/>
                  </a:cubicBezTo>
                  <a:cubicBezTo>
                    <a:pt x="1" y="0"/>
                    <a:pt x="1" y="0"/>
                    <a:pt x="1" y="0"/>
                  </a:cubicBezTo>
                  <a:lnTo>
                    <a:pt x="1"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52" name="Freeform 1436">
              <a:extLst>
                <a:ext uri="{FF2B5EF4-FFF2-40B4-BE49-F238E27FC236}">
                  <a16:creationId xmlns:a16="http://schemas.microsoft.com/office/drawing/2014/main" id="{7BE81E9D-F61B-4235-967F-D020B07EFD17}"/>
                </a:ext>
              </a:extLst>
            </p:cNvPr>
            <p:cNvSpPr>
              <a:spLocks/>
            </p:cNvSpPr>
            <p:nvPr/>
          </p:nvSpPr>
          <p:spPr bwMode="gray">
            <a:xfrm>
              <a:off x="10938320" y="4526325"/>
              <a:ext cx="5412" cy="2706"/>
            </a:xfrm>
            <a:custGeom>
              <a:avLst/>
              <a:gdLst>
                <a:gd name="T0" fmla="*/ 2 w 2"/>
                <a:gd name="T1" fmla="*/ 0 h 1"/>
                <a:gd name="T2" fmla="*/ 0 w 2"/>
                <a:gd name="T3" fmla="*/ 1 h 1"/>
                <a:gd name="T4" fmla="*/ 1 w 2"/>
                <a:gd name="T5" fmla="*/ 1 h 1"/>
                <a:gd name="T6" fmla="*/ 2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1" y="0"/>
                    <a:pt x="0" y="1"/>
                  </a:cubicBezTo>
                  <a:cubicBezTo>
                    <a:pt x="0" y="1"/>
                    <a:pt x="1" y="1"/>
                    <a:pt x="1" y="1"/>
                  </a:cubicBezTo>
                  <a:cubicBezTo>
                    <a:pt x="2" y="1"/>
                    <a:pt x="2" y="1"/>
                    <a:pt x="2" y="1"/>
                  </a:cubicBezTo>
                  <a:cubicBezTo>
                    <a:pt x="2"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53" name="Freeform 1437">
              <a:extLst>
                <a:ext uri="{FF2B5EF4-FFF2-40B4-BE49-F238E27FC236}">
                  <a16:creationId xmlns:a16="http://schemas.microsoft.com/office/drawing/2014/main" id="{F01B9F61-75A3-48A0-9BA6-CE374565DA52}"/>
                </a:ext>
              </a:extLst>
            </p:cNvPr>
            <p:cNvSpPr>
              <a:spLocks/>
            </p:cNvSpPr>
            <p:nvPr/>
          </p:nvSpPr>
          <p:spPr bwMode="gray">
            <a:xfrm>
              <a:off x="10936966" y="4523619"/>
              <a:ext cx="1353" cy="2706"/>
            </a:xfrm>
            <a:custGeom>
              <a:avLst/>
              <a:gdLst>
                <a:gd name="T0" fmla="*/ 1 w 1"/>
                <a:gd name="T1" fmla="*/ 2 h 2"/>
                <a:gd name="T2" fmla="*/ 1 w 1"/>
                <a:gd name="T3" fmla="*/ 2 h 2"/>
                <a:gd name="T4" fmla="*/ 0 w 1"/>
                <a:gd name="T5" fmla="*/ 0 h 2"/>
                <a:gd name="T6" fmla="*/ 0 w 1"/>
                <a:gd name="T7" fmla="*/ 0 h 2"/>
                <a:gd name="T8" fmla="*/ 1 w 1"/>
                <a:gd name="T9" fmla="*/ 0 h 2"/>
                <a:gd name="T10" fmla="*/ 1 w 1"/>
                <a:gd name="T11" fmla="*/ 0 h 2"/>
                <a:gd name="T12" fmla="*/ 1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2"/>
                  </a:moveTo>
                  <a:lnTo>
                    <a:pt x="1" y="2"/>
                  </a:lnTo>
                  <a:lnTo>
                    <a:pt x="0" y="0"/>
                  </a:lnTo>
                  <a:lnTo>
                    <a:pt x="0" y="0"/>
                  </a:lnTo>
                  <a:lnTo>
                    <a:pt x="1" y="0"/>
                  </a:lnTo>
                  <a:lnTo>
                    <a:pt x="1" y="0"/>
                  </a:lnTo>
                  <a:lnTo>
                    <a:pt x="1"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54" name="Freeform 1438">
              <a:extLst>
                <a:ext uri="{FF2B5EF4-FFF2-40B4-BE49-F238E27FC236}">
                  <a16:creationId xmlns:a16="http://schemas.microsoft.com/office/drawing/2014/main" id="{BB7E8DF7-BA8B-41AC-BE6D-C15E1D6A0373}"/>
                </a:ext>
              </a:extLst>
            </p:cNvPr>
            <p:cNvSpPr>
              <a:spLocks/>
            </p:cNvSpPr>
            <p:nvPr/>
          </p:nvSpPr>
          <p:spPr bwMode="gray">
            <a:xfrm>
              <a:off x="10972144" y="4512796"/>
              <a:ext cx="5412" cy="2706"/>
            </a:xfrm>
            <a:custGeom>
              <a:avLst/>
              <a:gdLst>
                <a:gd name="T0" fmla="*/ 0 w 2"/>
                <a:gd name="T1" fmla="*/ 1 h 1"/>
                <a:gd name="T2" fmla="*/ 0 w 2"/>
                <a:gd name="T3" fmla="*/ 1 h 1"/>
                <a:gd name="T4" fmla="*/ 1 w 2"/>
                <a:gd name="T5" fmla="*/ 0 h 1"/>
                <a:gd name="T6" fmla="*/ 2 w 2"/>
                <a:gd name="T7" fmla="*/ 0 h 1"/>
                <a:gd name="T8" fmla="*/ 2 w 2"/>
                <a:gd name="T9" fmla="*/ 0 h 1"/>
                <a:gd name="T10" fmla="*/ 1 w 2"/>
                <a:gd name="T11" fmla="*/ 1 h 1"/>
                <a:gd name="T12" fmla="*/ 0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0" y="1"/>
                    <a:pt x="0" y="1"/>
                  </a:cubicBezTo>
                  <a:cubicBezTo>
                    <a:pt x="0" y="1"/>
                    <a:pt x="0" y="1"/>
                    <a:pt x="1" y="0"/>
                  </a:cubicBezTo>
                  <a:cubicBezTo>
                    <a:pt x="2" y="0"/>
                    <a:pt x="2" y="0"/>
                    <a:pt x="2" y="0"/>
                  </a:cubicBezTo>
                  <a:cubicBezTo>
                    <a:pt x="2" y="0"/>
                    <a:pt x="2" y="0"/>
                    <a:pt x="2" y="0"/>
                  </a:cubicBezTo>
                  <a:cubicBezTo>
                    <a:pt x="2" y="0"/>
                    <a:pt x="2" y="0"/>
                    <a:pt x="1" y="1"/>
                  </a:cubicBezTo>
                  <a:cubicBezTo>
                    <a:pt x="1" y="1"/>
                    <a:pt x="0" y="1"/>
                    <a:pt x="0" y="1"/>
                  </a:cubicBezTo>
                  <a:cubicBezTo>
                    <a:pt x="0" y="1"/>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55" name="Freeform 1439">
              <a:extLst>
                <a:ext uri="{FF2B5EF4-FFF2-40B4-BE49-F238E27FC236}">
                  <a16:creationId xmlns:a16="http://schemas.microsoft.com/office/drawing/2014/main" id="{F27E6BBD-DCEB-481D-AAF8-286BE1C1F6C7}"/>
                </a:ext>
              </a:extLst>
            </p:cNvPr>
            <p:cNvSpPr>
              <a:spLocks/>
            </p:cNvSpPr>
            <p:nvPr/>
          </p:nvSpPr>
          <p:spPr bwMode="gray">
            <a:xfrm>
              <a:off x="10903142" y="4470854"/>
              <a:ext cx="2706" cy="2706"/>
            </a:xfrm>
            <a:custGeom>
              <a:avLst/>
              <a:gdLst>
                <a:gd name="T0" fmla="*/ 1 w 1"/>
                <a:gd name="T1" fmla="*/ 0 h 1"/>
                <a:gd name="T2" fmla="*/ 0 w 1"/>
                <a:gd name="T3" fmla="*/ 1 h 1"/>
                <a:gd name="T4" fmla="*/ 0 w 1"/>
                <a:gd name="T5" fmla="*/ 1 h 1"/>
                <a:gd name="T6" fmla="*/ 0 w 1"/>
                <a:gd name="T7" fmla="*/ 1 h 1"/>
                <a:gd name="T8" fmla="*/ 0 w 1"/>
                <a:gd name="T9" fmla="*/ 1 h 1"/>
                <a:gd name="T10" fmla="*/ 0 w 1"/>
                <a:gd name="T11" fmla="*/ 0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cubicBezTo>
                    <a:pt x="1" y="1"/>
                    <a:pt x="1" y="1"/>
                    <a:pt x="0" y="1"/>
                  </a:cubicBezTo>
                  <a:cubicBezTo>
                    <a:pt x="0" y="1"/>
                    <a:pt x="0" y="1"/>
                    <a:pt x="0" y="1"/>
                  </a:cubicBezTo>
                  <a:cubicBezTo>
                    <a:pt x="0" y="1"/>
                    <a:pt x="0" y="1"/>
                    <a:pt x="0" y="1"/>
                  </a:cubicBezTo>
                  <a:cubicBezTo>
                    <a:pt x="0" y="1"/>
                    <a:pt x="0" y="1"/>
                    <a:pt x="0" y="1"/>
                  </a:cubicBezTo>
                  <a:cubicBezTo>
                    <a:pt x="0" y="1"/>
                    <a:pt x="0" y="0"/>
                    <a:pt x="0"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56" name="Rectangle 1440">
              <a:extLst>
                <a:ext uri="{FF2B5EF4-FFF2-40B4-BE49-F238E27FC236}">
                  <a16:creationId xmlns:a16="http://schemas.microsoft.com/office/drawing/2014/main" id="{19A2C478-BD94-461B-A5D3-FBA98B9CD924}"/>
                </a:ext>
              </a:extLst>
            </p:cNvPr>
            <p:cNvSpPr>
              <a:spLocks noChangeArrowheads="1"/>
            </p:cNvSpPr>
            <p:nvPr/>
          </p:nvSpPr>
          <p:spPr bwMode="gray">
            <a:xfrm>
              <a:off x="10903142" y="4469500"/>
              <a:ext cx="1353" cy="1353"/>
            </a:xfrm>
            <a:prstGeom prst="rect">
              <a:avLst/>
            </a:prstGeom>
            <a:solidFill>
              <a:srgbClr val="D2D2D2"/>
            </a:solidFill>
            <a:ln w="3175">
              <a:solidFill>
                <a:schemeClr val="bg1"/>
              </a:solidFill>
              <a:miter lim="800000"/>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57" name="Freeform 1441">
              <a:extLst>
                <a:ext uri="{FF2B5EF4-FFF2-40B4-BE49-F238E27FC236}">
                  <a16:creationId xmlns:a16="http://schemas.microsoft.com/office/drawing/2014/main" id="{A3AC30C6-E294-4598-97C1-B8A6C6EB4E00}"/>
                </a:ext>
              </a:extLst>
            </p:cNvPr>
            <p:cNvSpPr>
              <a:spLocks/>
            </p:cNvSpPr>
            <p:nvPr/>
          </p:nvSpPr>
          <p:spPr bwMode="gray">
            <a:xfrm>
              <a:off x="10884201" y="4461382"/>
              <a:ext cx="0" cy="5412"/>
            </a:xfrm>
            <a:custGeom>
              <a:avLst/>
              <a:gdLst>
                <a:gd name="T0" fmla="*/ 0 h 2"/>
                <a:gd name="T1" fmla="*/ 0 h 2"/>
                <a:gd name="T2" fmla="*/ 2 h 2"/>
                <a:gd name="T3" fmla="*/ 1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cubicBezTo>
                    <a:pt x="0" y="0"/>
                    <a:pt x="0" y="0"/>
                    <a:pt x="0" y="0"/>
                  </a:cubicBezTo>
                  <a:cubicBezTo>
                    <a:pt x="0" y="1"/>
                    <a:pt x="0" y="1"/>
                    <a:pt x="0" y="2"/>
                  </a:cubicBezTo>
                  <a:cubicBezTo>
                    <a:pt x="0" y="1"/>
                    <a:pt x="0" y="1"/>
                    <a:pt x="0" y="1"/>
                  </a:cubicBezTo>
                  <a:cubicBezTo>
                    <a:pt x="0" y="1"/>
                    <a:pt x="0" y="1"/>
                    <a:pt x="0" y="0"/>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58" name="Freeform 1442">
              <a:extLst>
                <a:ext uri="{FF2B5EF4-FFF2-40B4-BE49-F238E27FC236}">
                  <a16:creationId xmlns:a16="http://schemas.microsoft.com/office/drawing/2014/main" id="{92FA4582-7B6D-43FF-8EF4-2D156888E4F9}"/>
                </a:ext>
              </a:extLst>
            </p:cNvPr>
            <p:cNvSpPr>
              <a:spLocks/>
            </p:cNvSpPr>
            <p:nvPr/>
          </p:nvSpPr>
          <p:spPr bwMode="gray">
            <a:xfrm>
              <a:off x="10876083" y="4464088"/>
              <a:ext cx="2706" cy="5412"/>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1"/>
                    <a:pt x="0" y="2"/>
                    <a:pt x="1" y="1"/>
                  </a:cubicBezTo>
                  <a:cubicBezTo>
                    <a:pt x="1" y="1"/>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59" name="Freeform 1443">
              <a:extLst>
                <a:ext uri="{FF2B5EF4-FFF2-40B4-BE49-F238E27FC236}">
                  <a16:creationId xmlns:a16="http://schemas.microsoft.com/office/drawing/2014/main" id="{CAFA8B82-01AF-4D3E-A73A-815A8ABC8E30}"/>
                </a:ext>
              </a:extLst>
            </p:cNvPr>
            <p:cNvSpPr>
              <a:spLocks/>
            </p:cNvSpPr>
            <p:nvPr/>
          </p:nvSpPr>
          <p:spPr bwMode="gray">
            <a:xfrm>
              <a:off x="10869317" y="4464088"/>
              <a:ext cx="2706" cy="0"/>
            </a:xfrm>
            <a:custGeom>
              <a:avLst/>
              <a:gdLst>
                <a:gd name="T0" fmla="*/ 1 w 1"/>
                <a:gd name="T1" fmla="*/ 1 w 1"/>
                <a:gd name="T2" fmla="*/ 0 w 1"/>
                <a:gd name="T3" fmla="*/ 0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0" y="0"/>
                    <a:pt x="0" y="0"/>
                    <a:pt x="0" y="0"/>
                  </a:cubicBezTo>
                  <a:cubicBezTo>
                    <a:pt x="0" y="0"/>
                    <a:pt x="0" y="0"/>
                    <a:pt x="0" y="0"/>
                  </a:cubicBezTo>
                  <a:cubicBezTo>
                    <a:pt x="1" y="0"/>
                    <a:pt x="1" y="0"/>
                    <a:pt x="1" y="0"/>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60" name="Freeform 1444">
              <a:extLst>
                <a:ext uri="{FF2B5EF4-FFF2-40B4-BE49-F238E27FC236}">
                  <a16:creationId xmlns:a16="http://schemas.microsoft.com/office/drawing/2014/main" id="{6698691F-695F-4605-8094-FF30A50755BC}"/>
                </a:ext>
              </a:extLst>
            </p:cNvPr>
            <p:cNvSpPr>
              <a:spLocks/>
            </p:cNvSpPr>
            <p:nvPr/>
          </p:nvSpPr>
          <p:spPr bwMode="gray">
            <a:xfrm>
              <a:off x="10863905" y="4461382"/>
              <a:ext cx="2706" cy="2706"/>
            </a:xfrm>
            <a:custGeom>
              <a:avLst/>
              <a:gdLst>
                <a:gd name="T0" fmla="*/ 1 w 1"/>
                <a:gd name="T1" fmla="*/ 0 h 1"/>
                <a:gd name="T2" fmla="*/ 1 w 1"/>
                <a:gd name="T3" fmla="*/ 0 h 1"/>
                <a:gd name="T4" fmla="*/ 0 w 1"/>
                <a:gd name="T5" fmla="*/ 1 h 1"/>
                <a:gd name="T6" fmla="*/ 0 w 1"/>
                <a:gd name="T7" fmla="*/ 1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1" y="0"/>
                  </a:cubicBezTo>
                  <a:cubicBezTo>
                    <a:pt x="1" y="0"/>
                    <a:pt x="0" y="0"/>
                    <a:pt x="0" y="1"/>
                  </a:cubicBezTo>
                  <a:cubicBezTo>
                    <a:pt x="0" y="1"/>
                    <a:pt x="0" y="1"/>
                    <a:pt x="0" y="1"/>
                  </a:cubicBezTo>
                  <a:cubicBezTo>
                    <a:pt x="0" y="0"/>
                    <a:pt x="0" y="0"/>
                    <a:pt x="1" y="0"/>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61" name="Freeform 1445">
              <a:extLst>
                <a:ext uri="{FF2B5EF4-FFF2-40B4-BE49-F238E27FC236}">
                  <a16:creationId xmlns:a16="http://schemas.microsoft.com/office/drawing/2014/main" id="{1E0D3DA1-9626-46DA-9814-F384ADD191F0}"/>
                </a:ext>
              </a:extLst>
            </p:cNvPr>
            <p:cNvSpPr>
              <a:spLocks/>
            </p:cNvSpPr>
            <p:nvPr/>
          </p:nvSpPr>
          <p:spPr bwMode="gray">
            <a:xfrm>
              <a:off x="10876083" y="4450558"/>
              <a:ext cx="2706" cy="2706"/>
            </a:xfrm>
            <a:custGeom>
              <a:avLst/>
              <a:gdLst>
                <a:gd name="T0" fmla="*/ 1 w 1"/>
                <a:gd name="T1" fmla="*/ 0 h 1"/>
                <a:gd name="T2" fmla="*/ 1 w 1"/>
                <a:gd name="T3" fmla="*/ 0 h 1"/>
                <a:gd name="T4" fmla="*/ 1 w 1"/>
                <a:gd name="T5" fmla="*/ 1 h 1"/>
                <a:gd name="T6" fmla="*/ 0 w 1"/>
                <a:gd name="T7" fmla="*/ 1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1" y="0"/>
                  </a:cubicBezTo>
                  <a:cubicBezTo>
                    <a:pt x="1" y="0"/>
                    <a:pt x="1" y="1"/>
                    <a:pt x="1" y="1"/>
                  </a:cubicBezTo>
                  <a:cubicBezTo>
                    <a:pt x="0" y="1"/>
                    <a:pt x="0" y="1"/>
                    <a:pt x="0" y="1"/>
                  </a:cubicBezTo>
                  <a:cubicBezTo>
                    <a:pt x="0" y="0"/>
                    <a:pt x="1" y="0"/>
                    <a:pt x="1" y="0"/>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62" name="Freeform 1446">
              <a:extLst>
                <a:ext uri="{FF2B5EF4-FFF2-40B4-BE49-F238E27FC236}">
                  <a16:creationId xmlns:a16="http://schemas.microsoft.com/office/drawing/2014/main" id="{D5FA969F-AEF6-4F79-84AF-19CD7B711AA9}"/>
                </a:ext>
              </a:extLst>
            </p:cNvPr>
            <p:cNvSpPr>
              <a:spLocks/>
            </p:cNvSpPr>
            <p:nvPr/>
          </p:nvSpPr>
          <p:spPr bwMode="gray">
            <a:xfrm>
              <a:off x="10872023" y="4455970"/>
              <a:ext cx="4059" cy="2706"/>
            </a:xfrm>
            <a:custGeom>
              <a:avLst/>
              <a:gdLst>
                <a:gd name="T0" fmla="*/ 3 w 3"/>
                <a:gd name="T1" fmla="*/ 2 h 2"/>
                <a:gd name="T2" fmla="*/ 2 w 3"/>
                <a:gd name="T3" fmla="*/ 2 h 2"/>
                <a:gd name="T4" fmla="*/ 0 w 3"/>
                <a:gd name="T5" fmla="*/ 0 h 2"/>
                <a:gd name="T6" fmla="*/ 0 w 3"/>
                <a:gd name="T7" fmla="*/ 0 h 2"/>
                <a:gd name="T8" fmla="*/ 2 w 3"/>
                <a:gd name="T9" fmla="*/ 2 h 2"/>
                <a:gd name="T10" fmla="*/ 3 w 3"/>
                <a:gd name="T11" fmla="*/ 0 h 2"/>
                <a:gd name="T12" fmla="*/ 3 w 3"/>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3" y="2"/>
                  </a:moveTo>
                  <a:lnTo>
                    <a:pt x="2" y="2"/>
                  </a:lnTo>
                  <a:lnTo>
                    <a:pt x="0" y="0"/>
                  </a:lnTo>
                  <a:lnTo>
                    <a:pt x="0" y="0"/>
                  </a:lnTo>
                  <a:lnTo>
                    <a:pt x="2" y="2"/>
                  </a:lnTo>
                  <a:lnTo>
                    <a:pt x="3" y="0"/>
                  </a:lnTo>
                  <a:lnTo>
                    <a:pt x="3"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63" name="Freeform 1447">
              <a:extLst>
                <a:ext uri="{FF2B5EF4-FFF2-40B4-BE49-F238E27FC236}">
                  <a16:creationId xmlns:a16="http://schemas.microsoft.com/office/drawing/2014/main" id="{524D1DFD-E35E-4F33-AB10-0B2E0EDC67C3}"/>
                </a:ext>
              </a:extLst>
            </p:cNvPr>
            <p:cNvSpPr>
              <a:spLocks/>
            </p:cNvSpPr>
            <p:nvPr/>
          </p:nvSpPr>
          <p:spPr bwMode="gray">
            <a:xfrm>
              <a:off x="10884201" y="4453264"/>
              <a:ext cx="0" cy="5412"/>
            </a:xfrm>
            <a:custGeom>
              <a:avLst/>
              <a:gdLst>
                <a:gd name="T0" fmla="*/ 0 h 2"/>
                <a:gd name="T1" fmla="*/ 0 h 2"/>
                <a:gd name="T2" fmla="*/ 1 h 2"/>
                <a:gd name="T3" fmla="*/ 2 h 2"/>
                <a:gd name="T4" fmla="*/ 1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cubicBezTo>
                    <a:pt x="0" y="0"/>
                    <a:pt x="0" y="0"/>
                    <a:pt x="0" y="0"/>
                  </a:cubicBezTo>
                  <a:cubicBezTo>
                    <a:pt x="0" y="1"/>
                    <a:pt x="0" y="1"/>
                    <a:pt x="0" y="1"/>
                  </a:cubicBezTo>
                  <a:cubicBezTo>
                    <a:pt x="0" y="2"/>
                    <a:pt x="0" y="2"/>
                    <a:pt x="0" y="2"/>
                  </a:cubicBezTo>
                  <a:cubicBezTo>
                    <a:pt x="0" y="1"/>
                    <a:pt x="0" y="1"/>
                    <a:pt x="0" y="1"/>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64" name="Freeform 1448">
              <a:extLst>
                <a:ext uri="{FF2B5EF4-FFF2-40B4-BE49-F238E27FC236}">
                  <a16:creationId xmlns:a16="http://schemas.microsoft.com/office/drawing/2014/main" id="{629807DC-75DF-4807-B4CF-978B7F462DE8}"/>
                </a:ext>
              </a:extLst>
            </p:cNvPr>
            <p:cNvSpPr>
              <a:spLocks/>
            </p:cNvSpPr>
            <p:nvPr/>
          </p:nvSpPr>
          <p:spPr bwMode="gray">
            <a:xfrm>
              <a:off x="10912613" y="4455970"/>
              <a:ext cx="0" cy="2706"/>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65" name="Freeform 1449">
              <a:extLst>
                <a:ext uri="{FF2B5EF4-FFF2-40B4-BE49-F238E27FC236}">
                  <a16:creationId xmlns:a16="http://schemas.microsoft.com/office/drawing/2014/main" id="{6A7EA5E6-6D0D-4521-882B-769E4A6C8E82}"/>
                </a:ext>
              </a:extLst>
            </p:cNvPr>
            <p:cNvSpPr>
              <a:spLocks/>
            </p:cNvSpPr>
            <p:nvPr/>
          </p:nvSpPr>
          <p:spPr bwMode="gray">
            <a:xfrm>
              <a:off x="11084442" y="4711684"/>
              <a:ext cx="4059" cy="5412"/>
            </a:xfrm>
            <a:custGeom>
              <a:avLst/>
              <a:gdLst>
                <a:gd name="T0" fmla="*/ 1 w 2"/>
                <a:gd name="T1" fmla="*/ 0 h 2"/>
                <a:gd name="T2" fmla="*/ 0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0"/>
                    <a:pt x="0" y="1"/>
                  </a:cubicBezTo>
                  <a:cubicBezTo>
                    <a:pt x="1" y="2"/>
                    <a:pt x="1" y="2"/>
                    <a:pt x="2" y="1"/>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66" name="Freeform 1450">
              <a:extLst>
                <a:ext uri="{FF2B5EF4-FFF2-40B4-BE49-F238E27FC236}">
                  <a16:creationId xmlns:a16="http://schemas.microsoft.com/office/drawing/2014/main" id="{9AF830E1-5A4E-4739-B6D6-EBFFD27031D0}"/>
                </a:ext>
              </a:extLst>
            </p:cNvPr>
            <p:cNvSpPr>
              <a:spLocks/>
            </p:cNvSpPr>
            <p:nvPr/>
          </p:nvSpPr>
          <p:spPr bwMode="gray">
            <a:xfrm>
              <a:off x="11088500" y="4714390"/>
              <a:ext cx="2706" cy="8118"/>
            </a:xfrm>
            <a:custGeom>
              <a:avLst/>
              <a:gdLst>
                <a:gd name="T0" fmla="*/ 1 w 1"/>
                <a:gd name="T1" fmla="*/ 0 h 3"/>
                <a:gd name="T2" fmla="*/ 1 w 1"/>
                <a:gd name="T3" fmla="*/ 1 h 3"/>
                <a:gd name="T4" fmla="*/ 1 w 1"/>
                <a:gd name="T5" fmla="*/ 2 h 3"/>
                <a:gd name="T6" fmla="*/ 1 w 1"/>
                <a:gd name="T7" fmla="*/ 3 h 3"/>
                <a:gd name="T8" fmla="*/ 1 w 1"/>
                <a:gd name="T9" fmla="*/ 3 h 3"/>
                <a:gd name="T10" fmla="*/ 0 w 1"/>
                <a:gd name="T11" fmla="*/ 3 h 3"/>
                <a:gd name="T12" fmla="*/ 0 w 1"/>
                <a:gd name="T13" fmla="*/ 3 h 3"/>
                <a:gd name="T14" fmla="*/ 0 w 1"/>
                <a:gd name="T15" fmla="*/ 3 h 3"/>
                <a:gd name="T16" fmla="*/ 0 w 1"/>
                <a:gd name="T17" fmla="*/ 3 h 3"/>
                <a:gd name="T18" fmla="*/ 0 w 1"/>
                <a:gd name="T19" fmla="*/ 2 h 3"/>
                <a:gd name="T20" fmla="*/ 0 w 1"/>
                <a:gd name="T21" fmla="*/ 2 h 3"/>
                <a:gd name="T22" fmla="*/ 0 w 1"/>
                <a:gd name="T23" fmla="*/ 2 h 3"/>
                <a:gd name="T24" fmla="*/ 0 w 1"/>
                <a:gd name="T25" fmla="*/ 2 h 3"/>
                <a:gd name="T26" fmla="*/ 0 w 1"/>
                <a:gd name="T27" fmla="*/ 3 h 3"/>
                <a:gd name="T28" fmla="*/ 0 w 1"/>
                <a:gd name="T29" fmla="*/ 3 h 3"/>
                <a:gd name="T30" fmla="*/ 0 w 1"/>
                <a:gd name="T31" fmla="*/ 3 h 3"/>
                <a:gd name="T32" fmla="*/ 1 w 1"/>
                <a:gd name="T33" fmla="*/ 3 h 3"/>
                <a:gd name="T34" fmla="*/ 1 w 1"/>
                <a:gd name="T35" fmla="*/ 3 h 3"/>
                <a:gd name="T36" fmla="*/ 1 w 1"/>
                <a:gd name="T37" fmla="*/ 2 h 3"/>
                <a:gd name="T38" fmla="*/ 1 w 1"/>
                <a:gd name="T39" fmla="*/ 1 h 3"/>
                <a:gd name="T40" fmla="*/ 1 w 1"/>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 h="3">
                  <a:moveTo>
                    <a:pt x="1" y="0"/>
                  </a:moveTo>
                  <a:cubicBezTo>
                    <a:pt x="1" y="0"/>
                    <a:pt x="1" y="0"/>
                    <a:pt x="1" y="1"/>
                  </a:cubicBezTo>
                  <a:cubicBezTo>
                    <a:pt x="1" y="2"/>
                    <a:pt x="1" y="2"/>
                    <a:pt x="1" y="2"/>
                  </a:cubicBezTo>
                  <a:cubicBezTo>
                    <a:pt x="1" y="3"/>
                    <a:pt x="1" y="3"/>
                    <a:pt x="1" y="3"/>
                  </a:cubicBezTo>
                  <a:cubicBezTo>
                    <a:pt x="1" y="3"/>
                    <a:pt x="1" y="3"/>
                    <a:pt x="1" y="3"/>
                  </a:cubicBezTo>
                  <a:cubicBezTo>
                    <a:pt x="0" y="3"/>
                    <a:pt x="0" y="3"/>
                    <a:pt x="0" y="3"/>
                  </a:cubicBezTo>
                  <a:cubicBezTo>
                    <a:pt x="0" y="3"/>
                    <a:pt x="0" y="3"/>
                    <a:pt x="0" y="3"/>
                  </a:cubicBezTo>
                  <a:cubicBezTo>
                    <a:pt x="0" y="3"/>
                    <a:pt x="0" y="3"/>
                    <a:pt x="0" y="3"/>
                  </a:cubicBezTo>
                  <a:cubicBezTo>
                    <a:pt x="0" y="3"/>
                    <a:pt x="0" y="3"/>
                    <a:pt x="0" y="3"/>
                  </a:cubicBezTo>
                  <a:cubicBezTo>
                    <a:pt x="0" y="2"/>
                    <a:pt x="0" y="2"/>
                    <a:pt x="0" y="2"/>
                  </a:cubicBezTo>
                  <a:cubicBezTo>
                    <a:pt x="0" y="2"/>
                    <a:pt x="0" y="2"/>
                    <a:pt x="0" y="2"/>
                  </a:cubicBezTo>
                  <a:cubicBezTo>
                    <a:pt x="0" y="2"/>
                    <a:pt x="0" y="2"/>
                    <a:pt x="0" y="2"/>
                  </a:cubicBezTo>
                  <a:cubicBezTo>
                    <a:pt x="0" y="2"/>
                    <a:pt x="0" y="2"/>
                    <a:pt x="0" y="2"/>
                  </a:cubicBezTo>
                  <a:cubicBezTo>
                    <a:pt x="0" y="3"/>
                    <a:pt x="0" y="3"/>
                    <a:pt x="0" y="3"/>
                  </a:cubicBezTo>
                  <a:cubicBezTo>
                    <a:pt x="0" y="3"/>
                    <a:pt x="0" y="3"/>
                    <a:pt x="0" y="3"/>
                  </a:cubicBezTo>
                  <a:cubicBezTo>
                    <a:pt x="0" y="3"/>
                    <a:pt x="0" y="3"/>
                    <a:pt x="0" y="3"/>
                  </a:cubicBezTo>
                  <a:cubicBezTo>
                    <a:pt x="1" y="3"/>
                    <a:pt x="1" y="3"/>
                    <a:pt x="1" y="3"/>
                  </a:cubicBezTo>
                  <a:cubicBezTo>
                    <a:pt x="1" y="3"/>
                    <a:pt x="1" y="3"/>
                    <a:pt x="1" y="3"/>
                  </a:cubicBezTo>
                  <a:cubicBezTo>
                    <a:pt x="1" y="2"/>
                    <a:pt x="1" y="2"/>
                    <a:pt x="1" y="2"/>
                  </a:cubicBezTo>
                  <a:cubicBezTo>
                    <a:pt x="1" y="1"/>
                    <a:pt x="1" y="1"/>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67" name="Freeform 1451">
              <a:extLst>
                <a:ext uri="{FF2B5EF4-FFF2-40B4-BE49-F238E27FC236}">
                  <a16:creationId xmlns:a16="http://schemas.microsoft.com/office/drawing/2014/main" id="{40198B2F-9BE5-4A6D-A2AE-5F8E86A3A365}"/>
                </a:ext>
              </a:extLst>
            </p:cNvPr>
            <p:cNvSpPr>
              <a:spLocks/>
            </p:cNvSpPr>
            <p:nvPr/>
          </p:nvSpPr>
          <p:spPr bwMode="gray">
            <a:xfrm>
              <a:off x="11088500" y="4717096"/>
              <a:ext cx="10824" cy="18942"/>
            </a:xfrm>
            <a:custGeom>
              <a:avLst/>
              <a:gdLst>
                <a:gd name="T0" fmla="*/ 3 w 4"/>
                <a:gd name="T1" fmla="*/ 0 h 7"/>
                <a:gd name="T2" fmla="*/ 3 w 4"/>
                <a:gd name="T3" fmla="*/ 2 h 7"/>
                <a:gd name="T4" fmla="*/ 4 w 4"/>
                <a:gd name="T5" fmla="*/ 3 h 7"/>
                <a:gd name="T6" fmla="*/ 4 w 4"/>
                <a:gd name="T7" fmla="*/ 3 h 7"/>
                <a:gd name="T8" fmla="*/ 3 w 4"/>
                <a:gd name="T9" fmla="*/ 3 h 7"/>
                <a:gd name="T10" fmla="*/ 2 w 4"/>
                <a:gd name="T11" fmla="*/ 3 h 7"/>
                <a:gd name="T12" fmla="*/ 2 w 4"/>
                <a:gd name="T13" fmla="*/ 3 h 7"/>
                <a:gd name="T14" fmla="*/ 2 w 4"/>
                <a:gd name="T15" fmla="*/ 3 h 7"/>
                <a:gd name="T16" fmla="*/ 2 w 4"/>
                <a:gd name="T17" fmla="*/ 3 h 7"/>
                <a:gd name="T18" fmla="*/ 1 w 4"/>
                <a:gd name="T19" fmla="*/ 3 h 7"/>
                <a:gd name="T20" fmla="*/ 0 w 4"/>
                <a:gd name="T21" fmla="*/ 4 h 7"/>
                <a:gd name="T22" fmla="*/ 0 w 4"/>
                <a:gd name="T23" fmla="*/ 4 h 7"/>
                <a:gd name="T24" fmla="*/ 0 w 4"/>
                <a:gd name="T25" fmla="*/ 5 h 7"/>
                <a:gd name="T26" fmla="*/ 1 w 4"/>
                <a:gd name="T27" fmla="*/ 6 h 7"/>
                <a:gd name="T28" fmla="*/ 2 w 4"/>
                <a:gd name="T29" fmla="*/ 6 h 7"/>
                <a:gd name="T30" fmla="*/ 2 w 4"/>
                <a:gd name="T31" fmla="*/ 6 h 7"/>
                <a:gd name="T32" fmla="*/ 3 w 4"/>
                <a:gd name="T33" fmla="*/ 5 h 7"/>
                <a:gd name="T34" fmla="*/ 4 w 4"/>
                <a:gd name="T35" fmla="*/ 4 h 7"/>
                <a:gd name="T36" fmla="*/ 4 w 4"/>
                <a:gd name="T37" fmla="*/ 4 h 7"/>
                <a:gd name="T38" fmla="*/ 4 w 4"/>
                <a:gd name="T39" fmla="*/ 4 h 7"/>
                <a:gd name="T40" fmla="*/ 4 w 4"/>
                <a:gd name="T41" fmla="*/ 5 h 7"/>
                <a:gd name="T42" fmla="*/ 4 w 4"/>
                <a:gd name="T43" fmla="*/ 5 h 7"/>
                <a:gd name="T44" fmla="*/ 3 w 4"/>
                <a:gd name="T45" fmla="*/ 5 h 7"/>
                <a:gd name="T46" fmla="*/ 2 w 4"/>
                <a:gd name="T47" fmla="*/ 6 h 7"/>
                <a:gd name="T48" fmla="*/ 2 w 4"/>
                <a:gd name="T49" fmla="*/ 6 h 7"/>
                <a:gd name="T50" fmla="*/ 1 w 4"/>
                <a:gd name="T51" fmla="*/ 6 h 7"/>
                <a:gd name="T52" fmla="*/ 0 w 4"/>
                <a:gd name="T53" fmla="*/ 6 h 7"/>
                <a:gd name="T54" fmla="*/ 0 w 4"/>
                <a:gd name="T55" fmla="*/ 4 h 7"/>
                <a:gd name="T56" fmla="*/ 0 w 4"/>
                <a:gd name="T57" fmla="*/ 4 h 7"/>
                <a:gd name="T58" fmla="*/ 1 w 4"/>
                <a:gd name="T59" fmla="*/ 3 h 7"/>
                <a:gd name="T60" fmla="*/ 1 w 4"/>
                <a:gd name="T61" fmla="*/ 3 h 7"/>
                <a:gd name="T62" fmla="*/ 2 w 4"/>
                <a:gd name="T63" fmla="*/ 3 h 7"/>
                <a:gd name="T64" fmla="*/ 2 w 4"/>
                <a:gd name="T65" fmla="*/ 3 h 7"/>
                <a:gd name="T66" fmla="*/ 2 w 4"/>
                <a:gd name="T67" fmla="*/ 3 h 7"/>
                <a:gd name="T68" fmla="*/ 3 w 4"/>
                <a:gd name="T69" fmla="*/ 3 h 7"/>
                <a:gd name="T70" fmla="*/ 3 w 4"/>
                <a:gd name="T71" fmla="*/ 3 h 7"/>
                <a:gd name="T72" fmla="*/ 4 w 4"/>
                <a:gd name="T73" fmla="*/ 3 h 7"/>
                <a:gd name="T74" fmla="*/ 3 w 4"/>
                <a:gd name="T75" fmla="*/ 2 h 7"/>
                <a:gd name="T76" fmla="*/ 3 w 4"/>
                <a:gd name="T7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 h="7">
                  <a:moveTo>
                    <a:pt x="3" y="0"/>
                  </a:moveTo>
                  <a:cubicBezTo>
                    <a:pt x="3" y="1"/>
                    <a:pt x="3" y="1"/>
                    <a:pt x="3" y="2"/>
                  </a:cubicBezTo>
                  <a:cubicBezTo>
                    <a:pt x="4" y="2"/>
                    <a:pt x="4" y="3"/>
                    <a:pt x="4" y="3"/>
                  </a:cubicBezTo>
                  <a:cubicBezTo>
                    <a:pt x="4" y="3"/>
                    <a:pt x="4" y="3"/>
                    <a:pt x="4" y="3"/>
                  </a:cubicBezTo>
                  <a:cubicBezTo>
                    <a:pt x="3" y="4"/>
                    <a:pt x="3" y="3"/>
                    <a:pt x="3" y="3"/>
                  </a:cubicBezTo>
                  <a:cubicBezTo>
                    <a:pt x="2" y="3"/>
                    <a:pt x="2" y="3"/>
                    <a:pt x="2" y="3"/>
                  </a:cubicBezTo>
                  <a:cubicBezTo>
                    <a:pt x="2" y="3"/>
                    <a:pt x="2" y="3"/>
                    <a:pt x="2" y="3"/>
                  </a:cubicBezTo>
                  <a:cubicBezTo>
                    <a:pt x="2" y="3"/>
                    <a:pt x="2" y="3"/>
                    <a:pt x="2" y="3"/>
                  </a:cubicBezTo>
                  <a:cubicBezTo>
                    <a:pt x="2" y="3"/>
                    <a:pt x="2" y="3"/>
                    <a:pt x="2" y="3"/>
                  </a:cubicBezTo>
                  <a:cubicBezTo>
                    <a:pt x="1" y="3"/>
                    <a:pt x="1" y="3"/>
                    <a:pt x="1" y="3"/>
                  </a:cubicBezTo>
                  <a:cubicBezTo>
                    <a:pt x="1" y="3"/>
                    <a:pt x="0" y="3"/>
                    <a:pt x="0" y="4"/>
                  </a:cubicBezTo>
                  <a:cubicBezTo>
                    <a:pt x="0" y="4"/>
                    <a:pt x="0" y="4"/>
                    <a:pt x="0" y="4"/>
                  </a:cubicBezTo>
                  <a:cubicBezTo>
                    <a:pt x="0" y="5"/>
                    <a:pt x="0" y="5"/>
                    <a:pt x="0" y="5"/>
                  </a:cubicBezTo>
                  <a:cubicBezTo>
                    <a:pt x="1" y="6"/>
                    <a:pt x="1" y="6"/>
                    <a:pt x="1" y="6"/>
                  </a:cubicBezTo>
                  <a:cubicBezTo>
                    <a:pt x="2" y="6"/>
                    <a:pt x="2" y="6"/>
                    <a:pt x="2" y="6"/>
                  </a:cubicBezTo>
                  <a:cubicBezTo>
                    <a:pt x="2" y="6"/>
                    <a:pt x="2" y="6"/>
                    <a:pt x="2" y="6"/>
                  </a:cubicBezTo>
                  <a:cubicBezTo>
                    <a:pt x="3" y="5"/>
                    <a:pt x="3" y="5"/>
                    <a:pt x="3" y="5"/>
                  </a:cubicBezTo>
                  <a:cubicBezTo>
                    <a:pt x="3" y="5"/>
                    <a:pt x="4" y="5"/>
                    <a:pt x="4" y="4"/>
                  </a:cubicBezTo>
                  <a:cubicBezTo>
                    <a:pt x="4" y="4"/>
                    <a:pt x="4" y="4"/>
                    <a:pt x="4" y="4"/>
                  </a:cubicBezTo>
                  <a:cubicBezTo>
                    <a:pt x="4" y="4"/>
                    <a:pt x="4" y="4"/>
                    <a:pt x="4" y="4"/>
                  </a:cubicBezTo>
                  <a:cubicBezTo>
                    <a:pt x="4" y="5"/>
                    <a:pt x="4" y="5"/>
                    <a:pt x="4" y="5"/>
                  </a:cubicBezTo>
                  <a:cubicBezTo>
                    <a:pt x="4" y="5"/>
                    <a:pt x="4" y="5"/>
                    <a:pt x="4" y="5"/>
                  </a:cubicBezTo>
                  <a:cubicBezTo>
                    <a:pt x="4" y="5"/>
                    <a:pt x="3" y="5"/>
                    <a:pt x="3" y="5"/>
                  </a:cubicBezTo>
                  <a:cubicBezTo>
                    <a:pt x="2" y="6"/>
                    <a:pt x="2" y="6"/>
                    <a:pt x="2" y="6"/>
                  </a:cubicBezTo>
                  <a:cubicBezTo>
                    <a:pt x="2" y="6"/>
                    <a:pt x="2" y="7"/>
                    <a:pt x="2" y="6"/>
                  </a:cubicBezTo>
                  <a:cubicBezTo>
                    <a:pt x="1" y="6"/>
                    <a:pt x="1" y="6"/>
                    <a:pt x="1" y="6"/>
                  </a:cubicBezTo>
                  <a:cubicBezTo>
                    <a:pt x="0" y="6"/>
                    <a:pt x="0" y="6"/>
                    <a:pt x="0" y="6"/>
                  </a:cubicBezTo>
                  <a:cubicBezTo>
                    <a:pt x="0" y="5"/>
                    <a:pt x="0" y="5"/>
                    <a:pt x="0" y="4"/>
                  </a:cubicBezTo>
                  <a:cubicBezTo>
                    <a:pt x="0" y="4"/>
                    <a:pt x="0" y="4"/>
                    <a:pt x="0" y="4"/>
                  </a:cubicBezTo>
                  <a:cubicBezTo>
                    <a:pt x="0" y="3"/>
                    <a:pt x="0" y="3"/>
                    <a:pt x="1" y="3"/>
                  </a:cubicBezTo>
                  <a:cubicBezTo>
                    <a:pt x="1" y="3"/>
                    <a:pt x="1" y="3"/>
                    <a:pt x="1" y="3"/>
                  </a:cubicBezTo>
                  <a:cubicBezTo>
                    <a:pt x="2" y="3"/>
                    <a:pt x="2" y="3"/>
                    <a:pt x="2" y="3"/>
                  </a:cubicBezTo>
                  <a:cubicBezTo>
                    <a:pt x="2" y="3"/>
                    <a:pt x="2" y="3"/>
                    <a:pt x="2" y="3"/>
                  </a:cubicBezTo>
                  <a:cubicBezTo>
                    <a:pt x="2" y="3"/>
                    <a:pt x="2" y="3"/>
                    <a:pt x="2" y="3"/>
                  </a:cubicBezTo>
                  <a:cubicBezTo>
                    <a:pt x="3" y="3"/>
                    <a:pt x="3" y="3"/>
                    <a:pt x="3" y="3"/>
                  </a:cubicBezTo>
                  <a:cubicBezTo>
                    <a:pt x="3" y="3"/>
                    <a:pt x="3" y="3"/>
                    <a:pt x="3" y="3"/>
                  </a:cubicBezTo>
                  <a:cubicBezTo>
                    <a:pt x="4" y="3"/>
                    <a:pt x="4" y="3"/>
                    <a:pt x="4" y="3"/>
                  </a:cubicBezTo>
                  <a:cubicBezTo>
                    <a:pt x="4" y="3"/>
                    <a:pt x="3" y="2"/>
                    <a:pt x="3" y="2"/>
                  </a:cubicBezTo>
                  <a:cubicBezTo>
                    <a:pt x="3" y="1"/>
                    <a:pt x="3" y="1"/>
                    <a:pt x="3"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68" name="Freeform 1452">
              <a:extLst>
                <a:ext uri="{FF2B5EF4-FFF2-40B4-BE49-F238E27FC236}">
                  <a16:creationId xmlns:a16="http://schemas.microsoft.com/office/drawing/2014/main" id="{DF82D169-36D1-4014-908E-3E116E6D73C0}"/>
                </a:ext>
              </a:extLst>
            </p:cNvPr>
            <p:cNvSpPr>
              <a:spLocks/>
            </p:cNvSpPr>
            <p:nvPr/>
          </p:nvSpPr>
          <p:spPr bwMode="gray">
            <a:xfrm>
              <a:off x="11084442" y="4725214"/>
              <a:ext cx="2706" cy="5412"/>
            </a:xfrm>
            <a:custGeom>
              <a:avLst/>
              <a:gdLst>
                <a:gd name="T0" fmla="*/ 0 w 1"/>
                <a:gd name="T1" fmla="*/ 0 h 2"/>
                <a:gd name="T2" fmla="*/ 0 w 1"/>
                <a:gd name="T3" fmla="*/ 2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0" y="2"/>
                  </a:cubicBezTo>
                  <a:cubicBezTo>
                    <a:pt x="0" y="2"/>
                    <a:pt x="1" y="2"/>
                    <a:pt x="1" y="2"/>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69" name="Freeform 1453">
              <a:extLst>
                <a:ext uri="{FF2B5EF4-FFF2-40B4-BE49-F238E27FC236}">
                  <a16:creationId xmlns:a16="http://schemas.microsoft.com/office/drawing/2014/main" id="{7E49FD2F-6929-4DA2-80F0-8EE67ED6856A}"/>
                </a:ext>
              </a:extLst>
            </p:cNvPr>
            <p:cNvSpPr>
              <a:spLocks/>
            </p:cNvSpPr>
            <p:nvPr/>
          </p:nvSpPr>
          <p:spPr bwMode="gray">
            <a:xfrm>
              <a:off x="11115560" y="4730626"/>
              <a:ext cx="2706" cy="5412"/>
            </a:xfrm>
            <a:custGeom>
              <a:avLst/>
              <a:gdLst>
                <a:gd name="T0" fmla="*/ 0 w 1"/>
                <a:gd name="T1" fmla="*/ 0 h 2"/>
                <a:gd name="T2" fmla="*/ 0 w 1"/>
                <a:gd name="T3" fmla="*/ 1 h 2"/>
                <a:gd name="T4" fmla="*/ 1 w 1"/>
                <a:gd name="T5" fmla="*/ 1 h 2"/>
                <a:gd name="T6" fmla="*/ 1 w 1"/>
                <a:gd name="T7" fmla="*/ 1 h 2"/>
                <a:gd name="T8" fmla="*/ 0 w 1"/>
                <a:gd name="T9" fmla="*/ 2 h 2"/>
                <a:gd name="T10" fmla="*/ 0 w 1"/>
                <a:gd name="T11" fmla="*/ 1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cubicBezTo>
                    <a:pt x="0" y="1"/>
                    <a:pt x="0" y="1"/>
                    <a:pt x="0" y="1"/>
                  </a:cubicBezTo>
                  <a:cubicBezTo>
                    <a:pt x="1" y="1"/>
                    <a:pt x="1" y="1"/>
                    <a:pt x="1" y="1"/>
                  </a:cubicBezTo>
                  <a:cubicBezTo>
                    <a:pt x="1" y="1"/>
                    <a:pt x="1" y="1"/>
                    <a:pt x="1" y="1"/>
                  </a:cubicBezTo>
                  <a:cubicBezTo>
                    <a:pt x="1" y="2"/>
                    <a:pt x="0" y="2"/>
                    <a:pt x="0" y="2"/>
                  </a:cubicBezTo>
                  <a:cubicBezTo>
                    <a:pt x="0" y="1"/>
                    <a:pt x="0" y="1"/>
                    <a:pt x="0" y="1"/>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70" name="Freeform 1454">
              <a:extLst>
                <a:ext uri="{FF2B5EF4-FFF2-40B4-BE49-F238E27FC236}">
                  <a16:creationId xmlns:a16="http://schemas.microsoft.com/office/drawing/2014/main" id="{D0E4240F-5129-4548-82CC-B5321F1742A8}"/>
                </a:ext>
              </a:extLst>
            </p:cNvPr>
            <p:cNvSpPr>
              <a:spLocks/>
            </p:cNvSpPr>
            <p:nvPr/>
          </p:nvSpPr>
          <p:spPr bwMode="gray">
            <a:xfrm>
              <a:off x="11093912" y="4741450"/>
              <a:ext cx="2706" cy="1353"/>
            </a:xfrm>
            <a:custGeom>
              <a:avLst/>
              <a:gdLst>
                <a:gd name="T0" fmla="*/ 0 w 1"/>
                <a:gd name="T1" fmla="*/ 1 h 1"/>
                <a:gd name="T2" fmla="*/ 0 w 1"/>
                <a:gd name="T3" fmla="*/ 1 h 1"/>
                <a:gd name="T4" fmla="*/ 1 w 1"/>
                <a:gd name="T5" fmla="*/ 0 h 1"/>
                <a:gd name="T6" fmla="*/ 1 w 1"/>
                <a:gd name="T7" fmla="*/ 1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1"/>
                    <a:pt x="0" y="1"/>
                  </a:cubicBezTo>
                  <a:cubicBezTo>
                    <a:pt x="0" y="0"/>
                    <a:pt x="0" y="0"/>
                    <a:pt x="1" y="0"/>
                  </a:cubicBezTo>
                  <a:cubicBezTo>
                    <a:pt x="1" y="1"/>
                    <a:pt x="1" y="1"/>
                    <a:pt x="1" y="1"/>
                  </a:cubicBezTo>
                  <a:cubicBezTo>
                    <a:pt x="1" y="0"/>
                    <a:pt x="0" y="1"/>
                    <a:pt x="0" y="1"/>
                  </a:cubicBezTo>
                  <a:cubicBezTo>
                    <a:pt x="0" y="1"/>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71" name="Freeform 1455">
              <a:extLst>
                <a:ext uri="{FF2B5EF4-FFF2-40B4-BE49-F238E27FC236}">
                  <a16:creationId xmlns:a16="http://schemas.microsoft.com/office/drawing/2014/main" id="{115B18DC-88E1-4769-8B81-C8548B333A96}"/>
                </a:ext>
              </a:extLst>
            </p:cNvPr>
            <p:cNvSpPr>
              <a:spLocks/>
            </p:cNvSpPr>
            <p:nvPr/>
          </p:nvSpPr>
          <p:spPr bwMode="gray">
            <a:xfrm>
              <a:off x="11093912" y="4748214"/>
              <a:ext cx="2706" cy="2706"/>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1" y="1"/>
                  </a:cubicBezTo>
                  <a:cubicBezTo>
                    <a:pt x="1" y="1"/>
                    <a:pt x="1" y="1"/>
                    <a:pt x="1" y="1"/>
                  </a:cubicBezTo>
                  <a:cubicBezTo>
                    <a:pt x="0"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72" name="Freeform 1456">
              <a:extLst>
                <a:ext uri="{FF2B5EF4-FFF2-40B4-BE49-F238E27FC236}">
                  <a16:creationId xmlns:a16="http://schemas.microsoft.com/office/drawing/2014/main" id="{9A951889-ECF1-44F8-A726-E03693A4ACFD}"/>
                </a:ext>
              </a:extLst>
            </p:cNvPr>
            <p:cNvSpPr>
              <a:spLocks/>
            </p:cNvSpPr>
            <p:nvPr/>
          </p:nvSpPr>
          <p:spPr bwMode="gray">
            <a:xfrm>
              <a:off x="11099324" y="4741450"/>
              <a:ext cx="5412" cy="17589"/>
            </a:xfrm>
            <a:custGeom>
              <a:avLst/>
              <a:gdLst>
                <a:gd name="T0" fmla="*/ 0 w 2"/>
                <a:gd name="T1" fmla="*/ 0 h 7"/>
                <a:gd name="T2" fmla="*/ 0 w 2"/>
                <a:gd name="T3" fmla="*/ 2 h 7"/>
                <a:gd name="T4" fmla="*/ 1 w 2"/>
                <a:gd name="T5" fmla="*/ 3 h 7"/>
                <a:gd name="T6" fmla="*/ 1 w 2"/>
                <a:gd name="T7" fmla="*/ 4 h 7"/>
                <a:gd name="T8" fmla="*/ 1 w 2"/>
                <a:gd name="T9" fmla="*/ 5 h 7"/>
                <a:gd name="T10" fmla="*/ 2 w 2"/>
                <a:gd name="T11" fmla="*/ 6 h 7"/>
                <a:gd name="T12" fmla="*/ 2 w 2"/>
                <a:gd name="T13" fmla="*/ 7 h 7"/>
                <a:gd name="T14" fmla="*/ 2 w 2"/>
                <a:gd name="T15" fmla="*/ 6 h 7"/>
                <a:gd name="T16" fmla="*/ 1 w 2"/>
                <a:gd name="T17" fmla="*/ 6 h 7"/>
                <a:gd name="T18" fmla="*/ 1 w 2"/>
                <a:gd name="T19" fmla="*/ 5 h 7"/>
                <a:gd name="T20" fmla="*/ 1 w 2"/>
                <a:gd name="T21" fmla="*/ 4 h 7"/>
                <a:gd name="T22" fmla="*/ 1 w 2"/>
                <a:gd name="T23" fmla="*/ 3 h 7"/>
                <a:gd name="T24" fmla="*/ 0 w 2"/>
                <a:gd name="T25" fmla="*/ 2 h 7"/>
                <a:gd name="T26" fmla="*/ 0 w 2"/>
                <a:gd name="T2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7">
                  <a:moveTo>
                    <a:pt x="0" y="0"/>
                  </a:moveTo>
                  <a:cubicBezTo>
                    <a:pt x="0" y="1"/>
                    <a:pt x="0" y="1"/>
                    <a:pt x="0" y="2"/>
                  </a:cubicBezTo>
                  <a:cubicBezTo>
                    <a:pt x="1" y="2"/>
                    <a:pt x="1" y="3"/>
                    <a:pt x="1" y="3"/>
                  </a:cubicBezTo>
                  <a:cubicBezTo>
                    <a:pt x="1" y="4"/>
                    <a:pt x="1" y="4"/>
                    <a:pt x="1" y="4"/>
                  </a:cubicBezTo>
                  <a:cubicBezTo>
                    <a:pt x="1" y="4"/>
                    <a:pt x="1" y="5"/>
                    <a:pt x="1" y="5"/>
                  </a:cubicBezTo>
                  <a:cubicBezTo>
                    <a:pt x="1" y="6"/>
                    <a:pt x="1" y="6"/>
                    <a:pt x="2" y="6"/>
                  </a:cubicBezTo>
                  <a:cubicBezTo>
                    <a:pt x="2" y="6"/>
                    <a:pt x="2" y="6"/>
                    <a:pt x="2" y="7"/>
                  </a:cubicBezTo>
                  <a:cubicBezTo>
                    <a:pt x="2" y="6"/>
                    <a:pt x="2" y="6"/>
                    <a:pt x="2" y="6"/>
                  </a:cubicBezTo>
                  <a:cubicBezTo>
                    <a:pt x="1" y="6"/>
                    <a:pt x="1" y="6"/>
                    <a:pt x="1" y="6"/>
                  </a:cubicBezTo>
                  <a:cubicBezTo>
                    <a:pt x="1" y="6"/>
                    <a:pt x="1" y="6"/>
                    <a:pt x="1" y="5"/>
                  </a:cubicBezTo>
                  <a:cubicBezTo>
                    <a:pt x="1" y="5"/>
                    <a:pt x="1" y="4"/>
                    <a:pt x="1" y="4"/>
                  </a:cubicBezTo>
                  <a:cubicBezTo>
                    <a:pt x="1" y="4"/>
                    <a:pt x="1" y="4"/>
                    <a:pt x="1" y="3"/>
                  </a:cubicBezTo>
                  <a:cubicBezTo>
                    <a:pt x="1" y="3"/>
                    <a:pt x="0" y="2"/>
                    <a:pt x="0" y="2"/>
                  </a:cubicBezTo>
                  <a:cubicBezTo>
                    <a:pt x="0" y="1"/>
                    <a:pt x="0" y="1"/>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73" name="Freeform 1457">
              <a:extLst>
                <a:ext uri="{FF2B5EF4-FFF2-40B4-BE49-F238E27FC236}">
                  <a16:creationId xmlns:a16="http://schemas.microsoft.com/office/drawing/2014/main" id="{F5D995A4-C202-4A97-A6B0-B46A3E77BEFD}"/>
                </a:ext>
              </a:extLst>
            </p:cNvPr>
            <p:cNvSpPr>
              <a:spLocks/>
            </p:cNvSpPr>
            <p:nvPr/>
          </p:nvSpPr>
          <p:spPr bwMode="gray">
            <a:xfrm>
              <a:off x="11088500" y="4748214"/>
              <a:ext cx="8118" cy="25707"/>
            </a:xfrm>
            <a:custGeom>
              <a:avLst/>
              <a:gdLst>
                <a:gd name="T0" fmla="*/ 0 w 3"/>
                <a:gd name="T1" fmla="*/ 0 h 10"/>
                <a:gd name="T2" fmla="*/ 0 w 3"/>
                <a:gd name="T3" fmla="*/ 0 h 10"/>
                <a:gd name="T4" fmla="*/ 0 w 3"/>
                <a:gd name="T5" fmla="*/ 0 h 10"/>
                <a:gd name="T6" fmla="*/ 0 w 3"/>
                <a:gd name="T7" fmla="*/ 0 h 10"/>
                <a:gd name="T8" fmla="*/ 0 w 3"/>
                <a:gd name="T9" fmla="*/ 2 h 10"/>
                <a:gd name="T10" fmla="*/ 0 w 3"/>
                <a:gd name="T11" fmla="*/ 3 h 10"/>
                <a:gd name="T12" fmla="*/ 1 w 3"/>
                <a:gd name="T13" fmla="*/ 4 h 10"/>
                <a:gd name="T14" fmla="*/ 0 w 3"/>
                <a:gd name="T15" fmla="*/ 4 h 10"/>
                <a:gd name="T16" fmla="*/ 1 w 3"/>
                <a:gd name="T17" fmla="*/ 5 h 10"/>
                <a:gd name="T18" fmla="*/ 1 w 3"/>
                <a:gd name="T19" fmla="*/ 7 h 10"/>
                <a:gd name="T20" fmla="*/ 2 w 3"/>
                <a:gd name="T21" fmla="*/ 8 h 10"/>
                <a:gd name="T22" fmla="*/ 3 w 3"/>
                <a:gd name="T23" fmla="*/ 9 h 10"/>
                <a:gd name="T24" fmla="*/ 3 w 3"/>
                <a:gd name="T25" fmla="*/ 10 h 10"/>
                <a:gd name="T26" fmla="*/ 3 w 3"/>
                <a:gd name="T27" fmla="*/ 10 h 10"/>
                <a:gd name="T28" fmla="*/ 2 w 3"/>
                <a:gd name="T29" fmla="*/ 9 h 10"/>
                <a:gd name="T30" fmla="*/ 2 w 3"/>
                <a:gd name="T31" fmla="*/ 8 h 10"/>
                <a:gd name="T32" fmla="*/ 1 w 3"/>
                <a:gd name="T33" fmla="*/ 7 h 10"/>
                <a:gd name="T34" fmla="*/ 0 w 3"/>
                <a:gd name="T35" fmla="*/ 5 h 10"/>
                <a:gd name="T36" fmla="*/ 0 w 3"/>
                <a:gd name="T37" fmla="*/ 4 h 10"/>
                <a:gd name="T38" fmla="*/ 0 w 3"/>
                <a:gd name="T39" fmla="*/ 4 h 10"/>
                <a:gd name="T40" fmla="*/ 0 w 3"/>
                <a:gd name="T41" fmla="*/ 3 h 10"/>
                <a:gd name="T42" fmla="*/ 0 w 3"/>
                <a:gd name="T43" fmla="*/ 3 h 10"/>
                <a:gd name="T44" fmla="*/ 0 w 3"/>
                <a:gd name="T45" fmla="*/ 0 h 10"/>
                <a:gd name="T46" fmla="*/ 0 w 3"/>
                <a:gd name="T4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10">
                  <a:moveTo>
                    <a:pt x="0" y="0"/>
                  </a:moveTo>
                  <a:cubicBezTo>
                    <a:pt x="0" y="0"/>
                    <a:pt x="0" y="0"/>
                    <a:pt x="0" y="0"/>
                  </a:cubicBezTo>
                  <a:cubicBezTo>
                    <a:pt x="0" y="0"/>
                    <a:pt x="0" y="0"/>
                    <a:pt x="0" y="0"/>
                  </a:cubicBezTo>
                  <a:cubicBezTo>
                    <a:pt x="0" y="0"/>
                    <a:pt x="0" y="0"/>
                    <a:pt x="0" y="0"/>
                  </a:cubicBezTo>
                  <a:cubicBezTo>
                    <a:pt x="0" y="0"/>
                    <a:pt x="0" y="2"/>
                    <a:pt x="0" y="2"/>
                  </a:cubicBezTo>
                  <a:cubicBezTo>
                    <a:pt x="0" y="3"/>
                    <a:pt x="0" y="3"/>
                    <a:pt x="0" y="3"/>
                  </a:cubicBezTo>
                  <a:cubicBezTo>
                    <a:pt x="1" y="3"/>
                    <a:pt x="1" y="3"/>
                    <a:pt x="1" y="4"/>
                  </a:cubicBezTo>
                  <a:cubicBezTo>
                    <a:pt x="0" y="4"/>
                    <a:pt x="0" y="4"/>
                    <a:pt x="0" y="4"/>
                  </a:cubicBezTo>
                  <a:cubicBezTo>
                    <a:pt x="0" y="4"/>
                    <a:pt x="0" y="4"/>
                    <a:pt x="1" y="5"/>
                  </a:cubicBezTo>
                  <a:cubicBezTo>
                    <a:pt x="1" y="6"/>
                    <a:pt x="1" y="6"/>
                    <a:pt x="1" y="7"/>
                  </a:cubicBezTo>
                  <a:cubicBezTo>
                    <a:pt x="1" y="7"/>
                    <a:pt x="2" y="8"/>
                    <a:pt x="2" y="8"/>
                  </a:cubicBezTo>
                  <a:cubicBezTo>
                    <a:pt x="3" y="9"/>
                    <a:pt x="3" y="9"/>
                    <a:pt x="3" y="9"/>
                  </a:cubicBezTo>
                  <a:cubicBezTo>
                    <a:pt x="3" y="9"/>
                    <a:pt x="3" y="9"/>
                    <a:pt x="3" y="10"/>
                  </a:cubicBezTo>
                  <a:cubicBezTo>
                    <a:pt x="3" y="10"/>
                    <a:pt x="3" y="10"/>
                    <a:pt x="3" y="10"/>
                  </a:cubicBezTo>
                  <a:cubicBezTo>
                    <a:pt x="2" y="9"/>
                    <a:pt x="2" y="9"/>
                    <a:pt x="2" y="9"/>
                  </a:cubicBezTo>
                  <a:cubicBezTo>
                    <a:pt x="2" y="8"/>
                    <a:pt x="2" y="8"/>
                    <a:pt x="2" y="8"/>
                  </a:cubicBezTo>
                  <a:cubicBezTo>
                    <a:pt x="2" y="8"/>
                    <a:pt x="1" y="7"/>
                    <a:pt x="1" y="7"/>
                  </a:cubicBezTo>
                  <a:cubicBezTo>
                    <a:pt x="1" y="6"/>
                    <a:pt x="1" y="6"/>
                    <a:pt x="0" y="5"/>
                  </a:cubicBezTo>
                  <a:cubicBezTo>
                    <a:pt x="0" y="4"/>
                    <a:pt x="0" y="4"/>
                    <a:pt x="0" y="4"/>
                  </a:cubicBezTo>
                  <a:cubicBezTo>
                    <a:pt x="0" y="4"/>
                    <a:pt x="0" y="4"/>
                    <a:pt x="0" y="4"/>
                  </a:cubicBezTo>
                  <a:cubicBezTo>
                    <a:pt x="0" y="3"/>
                    <a:pt x="0" y="3"/>
                    <a:pt x="0" y="3"/>
                  </a:cubicBezTo>
                  <a:cubicBezTo>
                    <a:pt x="0" y="3"/>
                    <a:pt x="0" y="3"/>
                    <a:pt x="0" y="3"/>
                  </a:cubicBezTo>
                  <a:cubicBezTo>
                    <a:pt x="0" y="2"/>
                    <a:pt x="0" y="0"/>
                    <a:pt x="0" y="0"/>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74" name="Freeform 1458">
              <a:extLst>
                <a:ext uri="{FF2B5EF4-FFF2-40B4-BE49-F238E27FC236}">
                  <a16:creationId xmlns:a16="http://schemas.microsoft.com/office/drawing/2014/main" id="{84F6D640-6E2D-4E46-85A6-5973D6029892}"/>
                </a:ext>
              </a:extLst>
            </p:cNvPr>
            <p:cNvSpPr>
              <a:spLocks/>
            </p:cNvSpPr>
            <p:nvPr/>
          </p:nvSpPr>
          <p:spPr bwMode="gray">
            <a:xfrm>
              <a:off x="11096618" y="4776627"/>
              <a:ext cx="2706" cy="5412"/>
            </a:xfrm>
            <a:custGeom>
              <a:avLst/>
              <a:gdLst>
                <a:gd name="T0" fmla="*/ 0 w 1"/>
                <a:gd name="T1" fmla="*/ 0 h 2"/>
                <a:gd name="T2" fmla="*/ 1 w 1"/>
                <a:gd name="T3" fmla="*/ 1 h 2"/>
                <a:gd name="T4" fmla="*/ 1 w 1"/>
                <a:gd name="T5" fmla="*/ 1 h 2"/>
                <a:gd name="T6" fmla="*/ 1 w 1"/>
                <a:gd name="T7" fmla="*/ 2 h 2"/>
                <a:gd name="T8" fmla="*/ 1 w 1"/>
                <a:gd name="T9" fmla="*/ 1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1" y="1"/>
                    <a:pt x="1" y="1"/>
                    <a:pt x="1" y="1"/>
                  </a:cubicBezTo>
                  <a:cubicBezTo>
                    <a:pt x="1" y="1"/>
                    <a:pt x="1" y="1"/>
                    <a:pt x="1" y="1"/>
                  </a:cubicBezTo>
                  <a:cubicBezTo>
                    <a:pt x="1" y="2"/>
                    <a:pt x="1" y="2"/>
                    <a:pt x="1" y="2"/>
                  </a:cubicBezTo>
                  <a:cubicBezTo>
                    <a:pt x="1" y="1"/>
                    <a:pt x="1" y="1"/>
                    <a:pt x="1" y="1"/>
                  </a:cubicBezTo>
                  <a:cubicBezTo>
                    <a:pt x="1" y="1"/>
                    <a:pt x="1" y="1"/>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75" name="Freeform 1459">
              <a:extLst>
                <a:ext uri="{FF2B5EF4-FFF2-40B4-BE49-F238E27FC236}">
                  <a16:creationId xmlns:a16="http://schemas.microsoft.com/office/drawing/2014/main" id="{AE53CC9F-D7F2-4FA3-89D3-B53540581891}"/>
                </a:ext>
              </a:extLst>
            </p:cNvPr>
            <p:cNvSpPr>
              <a:spLocks/>
            </p:cNvSpPr>
            <p:nvPr/>
          </p:nvSpPr>
          <p:spPr bwMode="gray">
            <a:xfrm>
              <a:off x="11099324" y="4784745"/>
              <a:ext cx="2706" cy="5412"/>
            </a:xfrm>
            <a:custGeom>
              <a:avLst/>
              <a:gdLst>
                <a:gd name="T0" fmla="*/ 0 w 1"/>
                <a:gd name="T1" fmla="*/ 0 h 2"/>
                <a:gd name="T2" fmla="*/ 0 w 1"/>
                <a:gd name="T3" fmla="*/ 0 h 2"/>
                <a:gd name="T4" fmla="*/ 0 w 1"/>
                <a:gd name="T5" fmla="*/ 1 h 2"/>
                <a:gd name="T6" fmla="*/ 1 w 1"/>
                <a:gd name="T7" fmla="*/ 2 h 2"/>
                <a:gd name="T8" fmla="*/ 1 w 1"/>
                <a:gd name="T9" fmla="*/ 2 h 2"/>
                <a:gd name="T10" fmla="*/ 0 w 1"/>
                <a:gd name="T11" fmla="*/ 1 h 2"/>
                <a:gd name="T12" fmla="*/ 0 w 1"/>
                <a:gd name="T13" fmla="*/ 0 h 2"/>
                <a:gd name="T14" fmla="*/ 0 w 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0"/>
                  </a:moveTo>
                  <a:cubicBezTo>
                    <a:pt x="0" y="0"/>
                    <a:pt x="0" y="0"/>
                    <a:pt x="0" y="0"/>
                  </a:cubicBezTo>
                  <a:cubicBezTo>
                    <a:pt x="0" y="0"/>
                    <a:pt x="0" y="1"/>
                    <a:pt x="0" y="1"/>
                  </a:cubicBezTo>
                  <a:cubicBezTo>
                    <a:pt x="1" y="2"/>
                    <a:pt x="1" y="2"/>
                    <a:pt x="1" y="2"/>
                  </a:cubicBezTo>
                  <a:cubicBezTo>
                    <a:pt x="1" y="2"/>
                    <a:pt x="1" y="2"/>
                    <a:pt x="1" y="2"/>
                  </a:cubicBezTo>
                  <a:cubicBezTo>
                    <a:pt x="1" y="2"/>
                    <a:pt x="0" y="2"/>
                    <a:pt x="0" y="1"/>
                  </a:cubicBezTo>
                  <a:cubicBezTo>
                    <a:pt x="0" y="1"/>
                    <a:pt x="0" y="0"/>
                    <a:pt x="0" y="0"/>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76" name="Freeform 1460">
              <a:extLst>
                <a:ext uri="{FF2B5EF4-FFF2-40B4-BE49-F238E27FC236}">
                  <a16:creationId xmlns:a16="http://schemas.microsoft.com/office/drawing/2014/main" id="{DB414D86-06BB-410B-9CD3-2CB637F5E07F}"/>
                </a:ext>
              </a:extLst>
            </p:cNvPr>
            <p:cNvSpPr>
              <a:spLocks/>
            </p:cNvSpPr>
            <p:nvPr/>
          </p:nvSpPr>
          <p:spPr bwMode="gray">
            <a:xfrm>
              <a:off x="11096618" y="4764450"/>
              <a:ext cx="0" cy="541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2"/>
                    <a:pt x="0" y="1"/>
                  </a:cubicBezTo>
                  <a:cubicBezTo>
                    <a:pt x="0"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77" name="Freeform 1461">
              <a:extLst>
                <a:ext uri="{FF2B5EF4-FFF2-40B4-BE49-F238E27FC236}">
                  <a16:creationId xmlns:a16="http://schemas.microsoft.com/office/drawing/2014/main" id="{0253CB11-E7BF-43FF-B2D3-D7C4813770E8}"/>
                </a:ext>
              </a:extLst>
            </p:cNvPr>
            <p:cNvSpPr>
              <a:spLocks/>
            </p:cNvSpPr>
            <p:nvPr/>
          </p:nvSpPr>
          <p:spPr bwMode="gray">
            <a:xfrm>
              <a:off x="11091206" y="4750920"/>
              <a:ext cx="2706"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78" name="Freeform 1462">
              <a:extLst>
                <a:ext uri="{FF2B5EF4-FFF2-40B4-BE49-F238E27FC236}">
                  <a16:creationId xmlns:a16="http://schemas.microsoft.com/office/drawing/2014/main" id="{4F85A50B-79DD-4214-AA99-F86AF6A2062C}"/>
                </a:ext>
              </a:extLst>
            </p:cNvPr>
            <p:cNvSpPr>
              <a:spLocks/>
            </p:cNvSpPr>
            <p:nvPr/>
          </p:nvSpPr>
          <p:spPr bwMode="gray">
            <a:xfrm>
              <a:off x="11133149" y="4767156"/>
              <a:ext cx="2706" cy="4059"/>
            </a:xfrm>
            <a:custGeom>
              <a:avLst/>
              <a:gdLst>
                <a:gd name="T0" fmla="*/ 1 w 1"/>
                <a:gd name="T1" fmla="*/ 1 h 2"/>
                <a:gd name="T2" fmla="*/ 1 w 1"/>
                <a:gd name="T3" fmla="*/ 2 h 2"/>
                <a:gd name="T4" fmla="*/ 1 w 1"/>
                <a:gd name="T5" fmla="*/ 1 h 2"/>
              </a:gdLst>
              <a:ahLst/>
              <a:cxnLst>
                <a:cxn ang="0">
                  <a:pos x="T0" y="T1"/>
                </a:cxn>
                <a:cxn ang="0">
                  <a:pos x="T2" y="T3"/>
                </a:cxn>
                <a:cxn ang="0">
                  <a:pos x="T4" y="T5"/>
                </a:cxn>
              </a:cxnLst>
              <a:rect l="0" t="0" r="r" b="b"/>
              <a:pathLst>
                <a:path w="1" h="2">
                  <a:moveTo>
                    <a:pt x="1" y="1"/>
                  </a:moveTo>
                  <a:cubicBezTo>
                    <a:pt x="0" y="1"/>
                    <a:pt x="1" y="2"/>
                    <a:pt x="1" y="2"/>
                  </a:cubicBezTo>
                  <a:cubicBezTo>
                    <a:pt x="1"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79" name="Freeform 1463">
              <a:extLst>
                <a:ext uri="{FF2B5EF4-FFF2-40B4-BE49-F238E27FC236}">
                  <a16:creationId xmlns:a16="http://schemas.microsoft.com/office/drawing/2014/main" id="{05AD99B9-7492-43B9-99F6-BFF741FE171C}"/>
                </a:ext>
              </a:extLst>
            </p:cNvPr>
            <p:cNvSpPr>
              <a:spLocks/>
            </p:cNvSpPr>
            <p:nvPr/>
          </p:nvSpPr>
          <p:spPr bwMode="gray">
            <a:xfrm>
              <a:off x="11102030" y="4761744"/>
              <a:ext cx="8118" cy="17589"/>
            </a:xfrm>
            <a:custGeom>
              <a:avLst/>
              <a:gdLst>
                <a:gd name="T0" fmla="*/ 1 w 3"/>
                <a:gd name="T1" fmla="*/ 0 h 7"/>
                <a:gd name="T2" fmla="*/ 1 w 3"/>
                <a:gd name="T3" fmla="*/ 1 h 7"/>
                <a:gd name="T4" fmla="*/ 1 w 3"/>
                <a:gd name="T5" fmla="*/ 1 h 7"/>
                <a:gd name="T6" fmla="*/ 1 w 3"/>
                <a:gd name="T7" fmla="*/ 2 h 7"/>
                <a:gd name="T8" fmla="*/ 1 w 3"/>
                <a:gd name="T9" fmla="*/ 2 h 7"/>
                <a:gd name="T10" fmla="*/ 1 w 3"/>
                <a:gd name="T11" fmla="*/ 3 h 7"/>
                <a:gd name="T12" fmla="*/ 2 w 3"/>
                <a:gd name="T13" fmla="*/ 4 h 7"/>
                <a:gd name="T14" fmla="*/ 3 w 3"/>
                <a:gd name="T15" fmla="*/ 6 h 7"/>
                <a:gd name="T16" fmla="*/ 3 w 3"/>
                <a:gd name="T17" fmla="*/ 7 h 7"/>
                <a:gd name="T18" fmla="*/ 3 w 3"/>
                <a:gd name="T19" fmla="*/ 6 h 7"/>
                <a:gd name="T20" fmla="*/ 3 w 3"/>
                <a:gd name="T21" fmla="*/ 6 h 7"/>
                <a:gd name="T22" fmla="*/ 2 w 3"/>
                <a:gd name="T23" fmla="*/ 4 h 7"/>
                <a:gd name="T24" fmla="*/ 1 w 3"/>
                <a:gd name="T25" fmla="*/ 3 h 7"/>
                <a:gd name="T26" fmla="*/ 1 w 3"/>
                <a:gd name="T27" fmla="*/ 2 h 7"/>
                <a:gd name="T28" fmla="*/ 1 w 3"/>
                <a:gd name="T29" fmla="*/ 2 h 7"/>
                <a:gd name="T30" fmla="*/ 0 w 3"/>
                <a:gd name="T31" fmla="*/ 1 h 7"/>
                <a:gd name="T32" fmla="*/ 0 w 3"/>
                <a:gd name="T33" fmla="*/ 1 h 7"/>
                <a:gd name="T34" fmla="*/ 0 w 3"/>
                <a:gd name="T35" fmla="*/ 0 h 7"/>
                <a:gd name="T36" fmla="*/ 1 w 3"/>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 h="7">
                  <a:moveTo>
                    <a:pt x="1" y="0"/>
                  </a:moveTo>
                  <a:cubicBezTo>
                    <a:pt x="1" y="1"/>
                    <a:pt x="1" y="1"/>
                    <a:pt x="1" y="1"/>
                  </a:cubicBezTo>
                  <a:cubicBezTo>
                    <a:pt x="1" y="1"/>
                    <a:pt x="1" y="1"/>
                    <a:pt x="1" y="1"/>
                  </a:cubicBezTo>
                  <a:cubicBezTo>
                    <a:pt x="1" y="2"/>
                    <a:pt x="1" y="2"/>
                    <a:pt x="1" y="2"/>
                  </a:cubicBezTo>
                  <a:cubicBezTo>
                    <a:pt x="1" y="2"/>
                    <a:pt x="1" y="2"/>
                    <a:pt x="1" y="2"/>
                  </a:cubicBezTo>
                  <a:cubicBezTo>
                    <a:pt x="1" y="3"/>
                    <a:pt x="1" y="3"/>
                    <a:pt x="1" y="3"/>
                  </a:cubicBezTo>
                  <a:cubicBezTo>
                    <a:pt x="2" y="3"/>
                    <a:pt x="2" y="3"/>
                    <a:pt x="2" y="4"/>
                  </a:cubicBezTo>
                  <a:cubicBezTo>
                    <a:pt x="3" y="5"/>
                    <a:pt x="3" y="5"/>
                    <a:pt x="3" y="6"/>
                  </a:cubicBezTo>
                  <a:cubicBezTo>
                    <a:pt x="3" y="6"/>
                    <a:pt x="3" y="6"/>
                    <a:pt x="3" y="7"/>
                  </a:cubicBezTo>
                  <a:cubicBezTo>
                    <a:pt x="3" y="6"/>
                    <a:pt x="3" y="6"/>
                    <a:pt x="3" y="6"/>
                  </a:cubicBezTo>
                  <a:cubicBezTo>
                    <a:pt x="3" y="6"/>
                    <a:pt x="3" y="6"/>
                    <a:pt x="3" y="6"/>
                  </a:cubicBezTo>
                  <a:cubicBezTo>
                    <a:pt x="3" y="5"/>
                    <a:pt x="3" y="5"/>
                    <a:pt x="2" y="4"/>
                  </a:cubicBezTo>
                  <a:cubicBezTo>
                    <a:pt x="2" y="3"/>
                    <a:pt x="1" y="3"/>
                    <a:pt x="1" y="3"/>
                  </a:cubicBezTo>
                  <a:cubicBezTo>
                    <a:pt x="1" y="2"/>
                    <a:pt x="1" y="2"/>
                    <a:pt x="1" y="2"/>
                  </a:cubicBezTo>
                  <a:cubicBezTo>
                    <a:pt x="1" y="2"/>
                    <a:pt x="1" y="2"/>
                    <a:pt x="1" y="2"/>
                  </a:cubicBezTo>
                  <a:cubicBezTo>
                    <a:pt x="0" y="1"/>
                    <a:pt x="0" y="1"/>
                    <a:pt x="0" y="1"/>
                  </a:cubicBezTo>
                  <a:cubicBezTo>
                    <a:pt x="0" y="1"/>
                    <a:pt x="0" y="1"/>
                    <a:pt x="0" y="1"/>
                  </a:cubicBezTo>
                  <a:cubicBezTo>
                    <a:pt x="0" y="1"/>
                    <a:pt x="0" y="1"/>
                    <a:pt x="0"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80" name="Freeform 1464">
              <a:extLst>
                <a:ext uri="{FF2B5EF4-FFF2-40B4-BE49-F238E27FC236}">
                  <a16:creationId xmlns:a16="http://schemas.microsoft.com/office/drawing/2014/main" id="{1387E412-AAD5-480F-B4BE-958F691F14BE}"/>
                </a:ext>
              </a:extLst>
            </p:cNvPr>
            <p:cNvSpPr>
              <a:spLocks/>
            </p:cNvSpPr>
            <p:nvPr/>
          </p:nvSpPr>
          <p:spPr bwMode="gray">
            <a:xfrm>
              <a:off x="11104736" y="4773921"/>
              <a:ext cx="2706" cy="5412"/>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0" y="1"/>
                    <a:pt x="0" y="2"/>
                    <a:pt x="1"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81" name="Freeform 1465">
              <a:extLst>
                <a:ext uri="{FF2B5EF4-FFF2-40B4-BE49-F238E27FC236}">
                  <a16:creationId xmlns:a16="http://schemas.microsoft.com/office/drawing/2014/main" id="{856B3658-E934-44F4-B2AD-0F373D111019}"/>
                </a:ext>
              </a:extLst>
            </p:cNvPr>
            <p:cNvSpPr>
              <a:spLocks/>
            </p:cNvSpPr>
            <p:nvPr/>
          </p:nvSpPr>
          <p:spPr bwMode="gray">
            <a:xfrm>
              <a:off x="11102030" y="4792863"/>
              <a:ext cx="5412" cy="2706"/>
            </a:xfrm>
            <a:custGeom>
              <a:avLst/>
              <a:gdLst>
                <a:gd name="T0" fmla="*/ 1 w 2"/>
                <a:gd name="T1" fmla="*/ 0 h 1"/>
                <a:gd name="T2" fmla="*/ 2 w 2"/>
                <a:gd name="T3" fmla="*/ 0 h 1"/>
                <a:gd name="T4" fmla="*/ 2 w 2"/>
                <a:gd name="T5" fmla="*/ 0 h 1"/>
                <a:gd name="T6" fmla="*/ 0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2" y="0"/>
                    <a:pt x="2" y="0"/>
                  </a:cubicBezTo>
                  <a:cubicBezTo>
                    <a:pt x="2" y="0"/>
                    <a:pt x="2" y="0"/>
                    <a:pt x="2" y="0"/>
                  </a:cubicBezTo>
                  <a:cubicBezTo>
                    <a:pt x="2" y="0"/>
                    <a:pt x="1" y="1"/>
                    <a:pt x="0"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82" name="Freeform 1466">
              <a:extLst>
                <a:ext uri="{FF2B5EF4-FFF2-40B4-BE49-F238E27FC236}">
                  <a16:creationId xmlns:a16="http://schemas.microsoft.com/office/drawing/2014/main" id="{C60FE294-7680-4B20-A682-7D12AF648450}"/>
                </a:ext>
              </a:extLst>
            </p:cNvPr>
            <p:cNvSpPr>
              <a:spLocks/>
            </p:cNvSpPr>
            <p:nvPr/>
          </p:nvSpPr>
          <p:spPr bwMode="gray">
            <a:xfrm>
              <a:off x="11104736" y="4795569"/>
              <a:ext cx="13530" cy="20295"/>
            </a:xfrm>
            <a:custGeom>
              <a:avLst/>
              <a:gdLst>
                <a:gd name="T0" fmla="*/ 0 w 5"/>
                <a:gd name="T1" fmla="*/ 0 h 8"/>
                <a:gd name="T2" fmla="*/ 0 w 5"/>
                <a:gd name="T3" fmla="*/ 1 h 8"/>
                <a:gd name="T4" fmla="*/ 1 w 5"/>
                <a:gd name="T5" fmla="*/ 2 h 8"/>
                <a:gd name="T6" fmla="*/ 1 w 5"/>
                <a:gd name="T7" fmla="*/ 2 h 8"/>
                <a:gd name="T8" fmla="*/ 2 w 5"/>
                <a:gd name="T9" fmla="*/ 3 h 8"/>
                <a:gd name="T10" fmla="*/ 2 w 5"/>
                <a:gd name="T11" fmla="*/ 5 h 8"/>
                <a:gd name="T12" fmla="*/ 3 w 5"/>
                <a:gd name="T13" fmla="*/ 7 h 8"/>
                <a:gd name="T14" fmla="*/ 4 w 5"/>
                <a:gd name="T15" fmla="*/ 7 h 8"/>
                <a:gd name="T16" fmla="*/ 5 w 5"/>
                <a:gd name="T17" fmla="*/ 8 h 8"/>
                <a:gd name="T18" fmla="*/ 4 w 5"/>
                <a:gd name="T19" fmla="*/ 8 h 8"/>
                <a:gd name="T20" fmla="*/ 4 w 5"/>
                <a:gd name="T21" fmla="*/ 7 h 8"/>
                <a:gd name="T22" fmla="*/ 3 w 5"/>
                <a:gd name="T23" fmla="*/ 7 h 8"/>
                <a:gd name="T24" fmla="*/ 2 w 5"/>
                <a:gd name="T25" fmla="*/ 5 h 8"/>
                <a:gd name="T26" fmla="*/ 2 w 5"/>
                <a:gd name="T27" fmla="*/ 3 h 8"/>
                <a:gd name="T28" fmla="*/ 1 w 5"/>
                <a:gd name="T29" fmla="*/ 3 h 8"/>
                <a:gd name="T30" fmla="*/ 1 w 5"/>
                <a:gd name="T31" fmla="*/ 2 h 8"/>
                <a:gd name="T32" fmla="*/ 0 w 5"/>
                <a:gd name="T33" fmla="*/ 1 h 8"/>
                <a:gd name="T34" fmla="*/ 0 w 5"/>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8">
                  <a:moveTo>
                    <a:pt x="0" y="0"/>
                  </a:moveTo>
                  <a:cubicBezTo>
                    <a:pt x="0" y="1"/>
                    <a:pt x="0" y="1"/>
                    <a:pt x="0" y="1"/>
                  </a:cubicBezTo>
                  <a:cubicBezTo>
                    <a:pt x="0" y="2"/>
                    <a:pt x="0" y="2"/>
                    <a:pt x="1" y="2"/>
                  </a:cubicBezTo>
                  <a:cubicBezTo>
                    <a:pt x="1" y="2"/>
                    <a:pt x="1" y="2"/>
                    <a:pt x="1" y="2"/>
                  </a:cubicBezTo>
                  <a:cubicBezTo>
                    <a:pt x="2" y="3"/>
                    <a:pt x="2" y="3"/>
                    <a:pt x="2" y="3"/>
                  </a:cubicBezTo>
                  <a:cubicBezTo>
                    <a:pt x="2" y="3"/>
                    <a:pt x="2" y="4"/>
                    <a:pt x="2" y="5"/>
                  </a:cubicBezTo>
                  <a:cubicBezTo>
                    <a:pt x="3" y="6"/>
                    <a:pt x="3" y="7"/>
                    <a:pt x="3" y="7"/>
                  </a:cubicBezTo>
                  <a:cubicBezTo>
                    <a:pt x="4" y="7"/>
                    <a:pt x="4" y="7"/>
                    <a:pt x="4" y="7"/>
                  </a:cubicBezTo>
                  <a:cubicBezTo>
                    <a:pt x="4" y="8"/>
                    <a:pt x="4" y="8"/>
                    <a:pt x="5" y="8"/>
                  </a:cubicBezTo>
                  <a:cubicBezTo>
                    <a:pt x="4" y="8"/>
                    <a:pt x="4" y="8"/>
                    <a:pt x="4" y="8"/>
                  </a:cubicBezTo>
                  <a:cubicBezTo>
                    <a:pt x="4" y="7"/>
                    <a:pt x="4" y="7"/>
                    <a:pt x="4" y="7"/>
                  </a:cubicBezTo>
                  <a:cubicBezTo>
                    <a:pt x="3" y="7"/>
                    <a:pt x="3" y="7"/>
                    <a:pt x="3" y="7"/>
                  </a:cubicBezTo>
                  <a:cubicBezTo>
                    <a:pt x="3" y="7"/>
                    <a:pt x="2" y="6"/>
                    <a:pt x="2" y="5"/>
                  </a:cubicBezTo>
                  <a:cubicBezTo>
                    <a:pt x="2" y="4"/>
                    <a:pt x="2" y="3"/>
                    <a:pt x="2" y="3"/>
                  </a:cubicBezTo>
                  <a:cubicBezTo>
                    <a:pt x="1" y="3"/>
                    <a:pt x="1" y="3"/>
                    <a:pt x="1" y="3"/>
                  </a:cubicBezTo>
                  <a:cubicBezTo>
                    <a:pt x="1" y="2"/>
                    <a:pt x="1" y="2"/>
                    <a:pt x="1" y="2"/>
                  </a:cubicBezTo>
                  <a:cubicBezTo>
                    <a:pt x="0" y="2"/>
                    <a:pt x="0" y="2"/>
                    <a:pt x="0" y="1"/>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83" name="Freeform 1467">
              <a:extLst>
                <a:ext uri="{FF2B5EF4-FFF2-40B4-BE49-F238E27FC236}">
                  <a16:creationId xmlns:a16="http://schemas.microsoft.com/office/drawing/2014/main" id="{CC8030D1-A743-4289-8C8B-39708823F81A}"/>
                </a:ext>
              </a:extLst>
            </p:cNvPr>
            <p:cNvSpPr>
              <a:spLocks/>
            </p:cNvSpPr>
            <p:nvPr/>
          </p:nvSpPr>
          <p:spPr bwMode="gray">
            <a:xfrm>
              <a:off x="11122325" y="4790157"/>
              <a:ext cx="2706" cy="5412"/>
            </a:xfrm>
            <a:custGeom>
              <a:avLst/>
              <a:gdLst>
                <a:gd name="T0" fmla="*/ 0 w 1"/>
                <a:gd name="T1" fmla="*/ 0 h 2"/>
                <a:gd name="T2" fmla="*/ 0 w 1"/>
                <a:gd name="T3" fmla="*/ 0 h 2"/>
                <a:gd name="T4" fmla="*/ 1 w 1"/>
                <a:gd name="T5" fmla="*/ 2 h 2"/>
                <a:gd name="T6" fmla="*/ 0 w 1"/>
                <a:gd name="T7" fmla="*/ 2 h 2"/>
                <a:gd name="T8" fmla="*/ 0 w 1"/>
                <a:gd name="T9" fmla="*/ 0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0"/>
                    <a:pt x="0" y="0"/>
                    <a:pt x="0" y="0"/>
                  </a:cubicBezTo>
                  <a:cubicBezTo>
                    <a:pt x="0" y="1"/>
                    <a:pt x="1" y="1"/>
                    <a:pt x="1" y="2"/>
                  </a:cubicBezTo>
                  <a:cubicBezTo>
                    <a:pt x="0" y="2"/>
                    <a:pt x="0" y="2"/>
                    <a:pt x="0" y="2"/>
                  </a:cubicBezTo>
                  <a:cubicBezTo>
                    <a:pt x="0" y="1"/>
                    <a:pt x="0" y="1"/>
                    <a:pt x="0" y="0"/>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84" name="Freeform 1468">
              <a:extLst>
                <a:ext uri="{FF2B5EF4-FFF2-40B4-BE49-F238E27FC236}">
                  <a16:creationId xmlns:a16="http://schemas.microsoft.com/office/drawing/2014/main" id="{3906F000-2558-40DF-A788-CD67B6F44C1B}"/>
                </a:ext>
              </a:extLst>
            </p:cNvPr>
            <p:cNvSpPr>
              <a:spLocks/>
            </p:cNvSpPr>
            <p:nvPr/>
          </p:nvSpPr>
          <p:spPr bwMode="gray">
            <a:xfrm>
              <a:off x="11112854" y="4779333"/>
              <a:ext cx="5412" cy="10824"/>
            </a:xfrm>
            <a:custGeom>
              <a:avLst/>
              <a:gdLst>
                <a:gd name="T0" fmla="*/ 0 w 2"/>
                <a:gd name="T1" fmla="*/ 0 h 4"/>
                <a:gd name="T2" fmla="*/ 0 w 2"/>
                <a:gd name="T3" fmla="*/ 1 h 4"/>
                <a:gd name="T4" fmla="*/ 1 w 2"/>
                <a:gd name="T5" fmla="*/ 2 h 4"/>
                <a:gd name="T6" fmla="*/ 1 w 2"/>
                <a:gd name="T7" fmla="*/ 3 h 4"/>
                <a:gd name="T8" fmla="*/ 2 w 2"/>
                <a:gd name="T9" fmla="*/ 4 h 4"/>
                <a:gd name="T10" fmla="*/ 1 w 2"/>
                <a:gd name="T11" fmla="*/ 4 h 4"/>
                <a:gd name="T12" fmla="*/ 1 w 2"/>
                <a:gd name="T13" fmla="*/ 3 h 4"/>
                <a:gd name="T14" fmla="*/ 1 w 2"/>
                <a:gd name="T15" fmla="*/ 3 h 4"/>
                <a:gd name="T16" fmla="*/ 0 w 2"/>
                <a:gd name="T17" fmla="*/ 1 h 4"/>
                <a:gd name="T18" fmla="*/ 0 w 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0"/>
                  </a:moveTo>
                  <a:cubicBezTo>
                    <a:pt x="0" y="1"/>
                    <a:pt x="0" y="1"/>
                    <a:pt x="0" y="1"/>
                  </a:cubicBezTo>
                  <a:cubicBezTo>
                    <a:pt x="0" y="2"/>
                    <a:pt x="1" y="2"/>
                    <a:pt x="1" y="2"/>
                  </a:cubicBezTo>
                  <a:cubicBezTo>
                    <a:pt x="1" y="3"/>
                    <a:pt x="1" y="3"/>
                    <a:pt x="1" y="3"/>
                  </a:cubicBezTo>
                  <a:cubicBezTo>
                    <a:pt x="1" y="3"/>
                    <a:pt x="2" y="3"/>
                    <a:pt x="2" y="4"/>
                  </a:cubicBezTo>
                  <a:cubicBezTo>
                    <a:pt x="1" y="4"/>
                    <a:pt x="1" y="4"/>
                    <a:pt x="1" y="4"/>
                  </a:cubicBezTo>
                  <a:cubicBezTo>
                    <a:pt x="1" y="3"/>
                    <a:pt x="1" y="3"/>
                    <a:pt x="1" y="3"/>
                  </a:cubicBezTo>
                  <a:cubicBezTo>
                    <a:pt x="1" y="3"/>
                    <a:pt x="1" y="3"/>
                    <a:pt x="1" y="3"/>
                  </a:cubicBezTo>
                  <a:cubicBezTo>
                    <a:pt x="0" y="2"/>
                    <a:pt x="0" y="2"/>
                    <a:pt x="0" y="1"/>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85" name="Freeform 1469">
              <a:extLst>
                <a:ext uri="{FF2B5EF4-FFF2-40B4-BE49-F238E27FC236}">
                  <a16:creationId xmlns:a16="http://schemas.microsoft.com/office/drawing/2014/main" id="{03820A0D-85FA-4BE8-B4DC-D43FFCEA382C}"/>
                </a:ext>
              </a:extLst>
            </p:cNvPr>
            <p:cNvSpPr>
              <a:spLocks/>
            </p:cNvSpPr>
            <p:nvPr/>
          </p:nvSpPr>
          <p:spPr bwMode="gray">
            <a:xfrm>
              <a:off x="11125031" y="4798275"/>
              <a:ext cx="5412" cy="4059"/>
            </a:xfrm>
            <a:custGeom>
              <a:avLst/>
              <a:gdLst>
                <a:gd name="T0" fmla="*/ 0 w 2"/>
                <a:gd name="T1" fmla="*/ 0 h 2"/>
                <a:gd name="T2" fmla="*/ 1 w 2"/>
                <a:gd name="T3" fmla="*/ 1 h 2"/>
                <a:gd name="T4" fmla="*/ 1 w 2"/>
                <a:gd name="T5" fmla="*/ 1 h 2"/>
                <a:gd name="T6" fmla="*/ 1 w 2"/>
                <a:gd name="T7" fmla="*/ 2 h 2"/>
                <a:gd name="T8" fmla="*/ 2 w 2"/>
                <a:gd name="T9" fmla="*/ 2 h 2"/>
                <a:gd name="T10" fmla="*/ 1 w 2"/>
                <a:gd name="T11" fmla="*/ 2 h 2"/>
                <a:gd name="T12" fmla="*/ 1 w 2"/>
                <a:gd name="T13" fmla="*/ 2 h 2"/>
                <a:gd name="T14" fmla="*/ 1 w 2"/>
                <a:gd name="T15" fmla="*/ 1 h 2"/>
                <a:gd name="T16" fmla="*/ 1 w 2"/>
                <a:gd name="T17" fmla="*/ 1 h 2"/>
                <a:gd name="T18" fmla="*/ 0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0"/>
                  </a:moveTo>
                  <a:cubicBezTo>
                    <a:pt x="1" y="1"/>
                    <a:pt x="1" y="1"/>
                    <a:pt x="1" y="1"/>
                  </a:cubicBezTo>
                  <a:cubicBezTo>
                    <a:pt x="1" y="1"/>
                    <a:pt x="1" y="1"/>
                    <a:pt x="1" y="1"/>
                  </a:cubicBezTo>
                  <a:cubicBezTo>
                    <a:pt x="1" y="2"/>
                    <a:pt x="1" y="2"/>
                    <a:pt x="1" y="2"/>
                  </a:cubicBezTo>
                  <a:cubicBezTo>
                    <a:pt x="2" y="2"/>
                    <a:pt x="2" y="2"/>
                    <a:pt x="2" y="2"/>
                  </a:cubicBezTo>
                  <a:cubicBezTo>
                    <a:pt x="1" y="2"/>
                    <a:pt x="1" y="2"/>
                    <a:pt x="1" y="2"/>
                  </a:cubicBezTo>
                  <a:cubicBezTo>
                    <a:pt x="1" y="2"/>
                    <a:pt x="1" y="2"/>
                    <a:pt x="1" y="2"/>
                  </a:cubicBezTo>
                  <a:cubicBezTo>
                    <a:pt x="1" y="2"/>
                    <a:pt x="1" y="2"/>
                    <a:pt x="1" y="1"/>
                  </a:cubicBezTo>
                  <a:cubicBezTo>
                    <a:pt x="1" y="1"/>
                    <a:pt x="1" y="1"/>
                    <a:pt x="1" y="1"/>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86" name="Freeform 1470">
              <a:extLst>
                <a:ext uri="{FF2B5EF4-FFF2-40B4-BE49-F238E27FC236}">
                  <a16:creationId xmlns:a16="http://schemas.microsoft.com/office/drawing/2014/main" id="{AFCBB8DB-63C9-4C69-BE10-DD813FD5C046}"/>
                </a:ext>
              </a:extLst>
            </p:cNvPr>
            <p:cNvSpPr>
              <a:spLocks/>
            </p:cNvSpPr>
            <p:nvPr/>
          </p:nvSpPr>
          <p:spPr bwMode="gray">
            <a:xfrm>
              <a:off x="11130443" y="4805039"/>
              <a:ext cx="2706" cy="5412"/>
            </a:xfrm>
            <a:custGeom>
              <a:avLst/>
              <a:gdLst>
                <a:gd name="T0" fmla="*/ 0 w 1"/>
                <a:gd name="T1" fmla="*/ 0 h 2"/>
                <a:gd name="T2" fmla="*/ 1 w 1"/>
                <a:gd name="T3" fmla="*/ 1 h 2"/>
                <a:gd name="T4" fmla="*/ 1 w 1"/>
                <a:gd name="T5" fmla="*/ 1 h 2"/>
                <a:gd name="T6" fmla="*/ 1 w 1"/>
                <a:gd name="T7" fmla="*/ 2 h 2"/>
                <a:gd name="T8" fmla="*/ 1 w 1"/>
                <a:gd name="T9" fmla="*/ 1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1" y="1"/>
                    <a:pt x="1" y="1"/>
                    <a:pt x="1" y="1"/>
                  </a:cubicBezTo>
                  <a:cubicBezTo>
                    <a:pt x="1" y="1"/>
                    <a:pt x="1" y="1"/>
                    <a:pt x="1" y="1"/>
                  </a:cubicBezTo>
                  <a:cubicBezTo>
                    <a:pt x="1" y="2"/>
                    <a:pt x="1" y="2"/>
                    <a:pt x="1" y="2"/>
                  </a:cubicBezTo>
                  <a:cubicBezTo>
                    <a:pt x="1" y="1"/>
                    <a:pt x="1" y="1"/>
                    <a:pt x="1" y="1"/>
                  </a:cubicBezTo>
                  <a:cubicBezTo>
                    <a:pt x="1" y="1"/>
                    <a:pt x="1" y="1"/>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87" name="Freeform 1471">
              <a:extLst>
                <a:ext uri="{FF2B5EF4-FFF2-40B4-BE49-F238E27FC236}">
                  <a16:creationId xmlns:a16="http://schemas.microsoft.com/office/drawing/2014/main" id="{FB92DE5B-1F6B-41C4-BF63-07999D5E4882}"/>
                </a:ext>
              </a:extLst>
            </p:cNvPr>
            <p:cNvSpPr>
              <a:spLocks/>
            </p:cNvSpPr>
            <p:nvPr/>
          </p:nvSpPr>
          <p:spPr bwMode="gray">
            <a:xfrm>
              <a:off x="11122325" y="4821275"/>
              <a:ext cx="8118" cy="8118"/>
            </a:xfrm>
            <a:custGeom>
              <a:avLst/>
              <a:gdLst>
                <a:gd name="T0" fmla="*/ 0 w 3"/>
                <a:gd name="T1" fmla="*/ 0 h 3"/>
                <a:gd name="T2" fmla="*/ 0 w 3"/>
                <a:gd name="T3" fmla="*/ 1 h 3"/>
                <a:gd name="T4" fmla="*/ 1 w 3"/>
                <a:gd name="T5" fmla="*/ 2 h 3"/>
                <a:gd name="T6" fmla="*/ 2 w 3"/>
                <a:gd name="T7" fmla="*/ 3 h 3"/>
                <a:gd name="T8" fmla="*/ 3 w 3"/>
                <a:gd name="T9" fmla="*/ 3 h 3"/>
                <a:gd name="T10" fmla="*/ 2 w 3"/>
                <a:gd name="T11" fmla="*/ 3 h 3"/>
                <a:gd name="T12" fmla="*/ 2 w 3"/>
                <a:gd name="T13" fmla="*/ 3 h 3"/>
                <a:gd name="T14" fmla="*/ 1 w 3"/>
                <a:gd name="T15" fmla="*/ 2 h 3"/>
                <a:gd name="T16" fmla="*/ 0 w 3"/>
                <a:gd name="T17" fmla="*/ 1 h 3"/>
                <a:gd name="T18" fmla="*/ 0 w 3"/>
                <a:gd name="T19" fmla="*/ 1 h 3"/>
                <a:gd name="T20" fmla="*/ 0 w 3"/>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0" y="0"/>
                  </a:moveTo>
                  <a:cubicBezTo>
                    <a:pt x="0" y="1"/>
                    <a:pt x="0" y="1"/>
                    <a:pt x="0" y="1"/>
                  </a:cubicBezTo>
                  <a:cubicBezTo>
                    <a:pt x="1" y="1"/>
                    <a:pt x="1" y="2"/>
                    <a:pt x="1" y="2"/>
                  </a:cubicBezTo>
                  <a:cubicBezTo>
                    <a:pt x="2" y="2"/>
                    <a:pt x="2" y="3"/>
                    <a:pt x="2" y="3"/>
                  </a:cubicBezTo>
                  <a:cubicBezTo>
                    <a:pt x="3" y="3"/>
                    <a:pt x="3" y="3"/>
                    <a:pt x="3" y="3"/>
                  </a:cubicBezTo>
                  <a:cubicBezTo>
                    <a:pt x="2" y="3"/>
                    <a:pt x="2" y="3"/>
                    <a:pt x="2" y="3"/>
                  </a:cubicBezTo>
                  <a:cubicBezTo>
                    <a:pt x="2" y="3"/>
                    <a:pt x="2" y="3"/>
                    <a:pt x="2" y="3"/>
                  </a:cubicBezTo>
                  <a:cubicBezTo>
                    <a:pt x="2" y="3"/>
                    <a:pt x="2" y="2"/>
                    <a:pt x="1" y="2"/>
                  </a:cubicBezTo>
                  <a:cubicBezTo>
                    <a:pt x="1" y="2"/>
                    <a:pt x="0" y="2"/>
                    <a:pt x="0" y="1"/>
                  </a:cubicBezTo>
                  <a:cubicBezTo>
                    <a:pt x="0" y="1"/>
                    <a:pt x="0" y="1"/>
                    <a:pt x="0" y="1"/>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88" name="Freeform 1472">
              <a:extLst>
                <a:ext uri="{FF2B5EF4-FFF2-40B4-BE49-F238E27FC236}">
                  <a16:creationId xmlns:a16="http://schemas.microsoft.com/office/drawing/2014/main" id="{6B343D4D-F549-4C22-AC5F-A2212F3F5A05}"/>
                </a:ext>
              </a:extLst>
            </p:cNvPr>
            <p:cNvSpPr>
              <a:spLocks/>
            </p:cNvSpPr>
            <p:nvPr/>
          </p:nvSpPr>
          <p:spPr bwMode="gray">
            <a:xfrm>
              <a:off x="11130443" y="4832099"/>
              <a:ext cx="17589" cy="25707"/>
            </a:xfrm>
            <a:custGeom>
              <a:avLst/>
              <a:gdLst>
                <a:gd name="T0" fmla="*/ 0 w 7"/>
                <a:gd name="T1" fmla="*/ 0 h 10"/>
                <a:gd name="T2" fmla="*/ 1 w 7"/>
                <a:gd name="T3" fmla="*/ 1 h 10"/>
                <a:gd name="T4" fmla="*/ 1 w 7"/>
                <a:gd name="T5" fmla="*/ 3 h 10"/>
                <a:gd name="T6" fmla="*/ 3 w 7"/>
                <a:gd name="T7" fmla="*/ 5 h 10"/>
                <a:gd name="T8" fmla="*/ 3 w 7"/>
                <a:gd name="T9" fmla="*/ 5 h 10"/>
                <a:gd name="T10" fmla="*/ 4 w 7"/>
                <a:gd name="T11" fmla="*/ 7 h 10"/>
                <a:gd name="T12" fmla="*/ 4 w 7"/>
                <a:gd name="T13" fmla="*/ 7 h 10"/>
                <a:gd name="T14" fmla="*/ 5 w 7"/>
                <a:gd name="T15" fmla="*/ 8 h 10"/>
                <a:gd name="T16" fmla="*/ 5 w 7"/>
                <a:gd name="T17" fmla="*/ 10 h 10"/>
                <a:gd name="T18" fmla="*/ 6 w 7"/>
                <a:gd name="T19" fmla="*/ 10 h 10"/>
                <a:gd name="T20" fmla="*/ 6 w 7"/>
                <a:gd name="T21" fmla="*/ 9 h 10"/>
                <a:gd name="T22" fmla="*/ 6 w 7"/>
                <a:gd name="T23" fmla="*/ 9 h 10"/>
                <a:gd name="T24" fmla="*/ 7 w 7"/>
                <a:gd name="T25" fmla="*/ 9 h 10"/>
                <a:gd name="T26" fmla="*/ 6 w 7"/>
                <a:gd name="T27" fmla="*/ 10 h 10"/>
                <a:gd name="T28" fmla="*/ 6 w 7"/>
                <a:gd name="T29" fmla="*/ 10 h 10"/>
                <a:gd name="T30" fmla="*/ 5 w 7"/>
                <a:gd name="T31" fmla="*/ 10 h 10"/>
                <a:gd name="T32" fmla="*/ 4 w 7"/>
                <a:gd name="T33" fmla="*/ 8 h 10"/>
                <a:gd name="T34" fmla="*/ 4 w 7"/>
                <a:gd name="T35" fmla="*/ 8 h 10"/>
                <a:gd name="T36" fmla="*/ 4 w 7"/>
                <a:gd name="T37" fmla="*/ 7 h 10"/>
                <a:gd name="T38" fmla="*/ 3 w 7"/>
                <a:gd name="T39" fmla="*/ 5 h 10"/>
                <a:gd name="T40" fmla="*/ 3 w 7"/>
                <a:gd name="T41" fmla="*/ 5 h 10"/>
                <a:gd name="T42" fmla="*/ 1 w 7"/>
                <a:gd name="T43" fmla="*/ 3 h 10"/>
                <a:gd name="T44" fmla="*/ 0 w 7"/>
                <a:gd name="T45" fmla="*/ 1 h 10"/>
                <a:gd name="T46" fmla="*/ 0 w 7"/>
                <a:gd name="T4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 h="10">
                  <a:moveTo>
                    <a:pt x="0" y="0"/>
                  </a:moveTo>
                  <a:cubicBezTo>
                    <a:pt x="1" y="1"/>
                    <a:pt x="1" y="1"/>
                    <a:pt x="1" y="1"/>
                  </a:cubicBezTo>
                  <a:cubicBezTo>
                    <a:pt x="1" y="1"/>
                    <a:pt x="1" y="2"/>
                    <a:pt x="1" y="3"/>
                  </a:cubicBezTo>
                  <a:cubicBezTo>
                    <a:pt x="2" y="4"/>
                    <a:pt x="2" y="4"/>
                    <a:pt x="3" y="5"/>
                  </a:cubicBezTo>
                  <a:cubicBezTo>
                    <a:pt x="3" y="5"/>
                    <a:pt x="3" y="5"/>
                    <a:pt x="3" y="5"/>
                  </a:cubicBezTo>
                  <a:cubicBezTo>
                    <a:pt x="3" y="6"/>
                    <a:pt x="4" y="6"/>
                    <a:pt x="4" y="7"/>
                  </a:cubicBezTo>
                  <a:cubicBezTo>
                    <a:pt x="4" y="7"/>
                    <a:pt x="4" y="7"/>
                    <a:pt x="4" y="7"/>
                  </a:cubicBezTo>
                  <a:cubicBezTo>
                    <a:pt x="5" y="8"/>
                    <a:pt x="5" y="8"/>
                    <a:pt x="5" y="8"/>
                  </a:cubicBezTo>
                  <a:cubicBezTo>
                    <a:pt x="5" y="9"/>
                    <a:pt x="5" y="9"/>
                    <a:pt x="5" y="10"/>
                  </a:cubicBezTo>
                  <a:cubicBezTo>
                    <a:pt x="6" y="10"/>
                    <a:pt x="6" y="10"/>
                    <a:pt x="6" y="10"/>
                  </a:cubicBezTo>
                  <a:cubicBezTo>
                    <a:pt x="6" y="9"/>
                    <a:pt x="6" y="9"/>
                    <a:pt x="6" y="9"/>
                  </a:cubicBezTo>
                  <a:cubicBezTo>
                    <a:pt x="6" y="9"/>
                    <a:pt x="6" y="9"/>
                    <a:pt x="6" y="9"/>
                  </a:cubicBezTo>
                  <a:cubicBezTo>
                    <a:pt x="7" y="9"/>
                    <a:pt x="7" y="9"/>
                    <a:pt x="7" y="9"/>
                  </a:cubicBezTo>
                  <a:cubicBezTo>
                    <a:pt x="6" y="10"/>
                    <a:pt x="6" y="10"/>
                    <a:pt x="6" y="10"/>
                  </a:cubicBezTo>
                  <a:cubicBezTo>
                    <a:pt x="6" y="10"/>
                    <a:pt x="6" y="10"/>
                    <a:pt x="6" y="10"/>
                  </a:cubicBezTo>
                  <a:cubicBezTo>
                    <a:pt x="5" y="10"/>
                    <a:pt x="5" y="10"/>
                    <a:pt x="5" y="10"/>
                  </a:cubicBezTo>
                  <a:cubicBezTo>
                    <a:pt x="5" y="10"/>
                    <a:pt x="5" y="9"/>
                    <a:pt x="4" y="8"/>
                  </a:cubicBezTo>
                  <a:cubicBezTo>
                    <a:pt x="4" y="8"/>
                    <a:pt x="4" y="8"/>
                    <a:pt x="4" y="8"/>
                  </a:cubicBezTo>
                  <a:cubicBezTo>
                    <a:pt x="4" y="7"/>
                    <a:pt x="4" y="7"/>
                    <a:pt x="4" y="7"/>
                  </a:cubicBezTo>
                  <a:cubicBezTo>
                    <a:pt x="4" y="6"/>
                    <a:pt x="3" y="6"/>
                    <a:pt x="3" y="5"/>
                  </a:cubicBezTo>
                  <a:cubicBezTo>
                    <a:pt x="3" y="5"/>
                    <a:pt x="3" y="5"/>
                    <a:pt x="3" y="5"/>
                  </a:cubicBezTo>
                  <a:cubicBezTo>
                    <a:pt x="2" y="4"/>
                    <a:pt x="2" y="4"/>
                    <a:pt x="1" y="3"/>
                  </a:cubicBezTo>
                  <a:cubicBezTo>
                    <a:pt x="1" y="2"/>
                    <a:pt x="1" y="1"/>
                    <a:pt x="0" y="1"/>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89" name="Freeform 1473">
              <a:extLst>
                <a:ext uri="{FF2B5EF4-FFF2-40B4-BE49-F238E27FC236}">
                  <a16:creationId xmlns:a16="http://schemas.microsoft.com/office/drawing/2014/main" id="{13C8AD8F-8F87-4E98-B7B2-356C9A4C63AC}"/>
                </a:ext>
              </a:extLst>
            </p:cNvPr>
            <p:cNvSpPr>
              <a:spLocks/>
            </p:cNvSpPr>
            <p:nvPr/>
          </p:nvSpPr>
          <p:spPr bwMode="gray">
            <a:xfrm>
              <a:off x="11146679" y="4849688"/>
              <a:ext cx="1353" cy="2706"/>
            </a:xfrm>
            <a:custGeom>
              <a:avLst/>
              <a:gdLst>
                <a:gd name="T0" fmla="*/ 0 w 1"/>
                <a:gd name="T1" fmla="*/ 1 h 1"/>
                <a:gd name="T2" fmla="*/ 0 w 1"/>
                <a:gd name="T3" fmla="*/ 0 h 1"/>
                <a:gd name="T4" fmla="*/ 1 w 1"/>
                <a:gd name="T5" fmla="*/ 0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0"/>
                    <a:pt x="0" y="0"/>
                    <a:pt x="0" y="0"/>
                  </a:cubicBezTo>
                  <a:cubicBezTo>
                    <a:pt x="1" y="0"/>
                    <a:pt x="1" y="0"/>
                    <a:pt x="1" y="0"/>
                  </a:cubicBezTo>
                  <a:cubicBezTo>
                    <a:pt x="1" y="0"/>
                    <a:pt x="1" y="0"/>
                    <a:pt x="1" y="1"/>
                  </a:cubicBezTo>
                  <a:lnTo>
                    <a:pt x="0"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90" name="Rectangle 1474">
              <a:extLst>
                <a:ext uri="{FF2B5EF4-FFF2-40B4-BE49-F238E27FC236}">
                  <a16:creationId xmlns:a16="http://schemas.microsoft.com/office/drawing/2014/main" id="{9FC140CC-ADD7-478E-B1AD-4E1FE2C7407F}"/>
                </a:ext>
              </a:extLst>
            </p:cNvPr>
            <p:cNvSpPr>
              <a:spLocks noChangeArrowheads="1"/>
            </p:cNvSpPr>
            <p:nvPr/>
          </p:nvSpPr>
          <p:spPr bwMode="gray">
            <a:xfrm>
              <a:off x="11146679" y="4844276"/>
              <a:ext cx="1353" cy="2706"/>
            </a:xfrm>
            <a:prstGeom prst="rect">
              <a:avLst/>
            </a:prstGeom>
            <a:solidFill>
              <a:srgbClr val="D2D2D2"/>
            </a:solidFill>
            <a:ln w="3175">
              <a:solidFill>
                <a:schemeClr val="bg1"/>
              </a:solidFill>
              <a:miter lim="800000"/>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91" name="Freeform 1475">
              <a:extLst>
                <a:ext uri="{FF2B5EF4-FFF2-40B4-BE49-F238E27FC236}">
                  <a16:creationId xmlns:a16="http://schemas.microsoft.com/office/drawing/2014/main" id="{27182FC1-EC7B-4C05-8CF7-185E1514CBEB}"/>
                </a:ext>
              </a:extLst>
            </p:cNvPr>
            <p:cNvSpPr>
              <a:spLocks/>
            </p:cNvSpPr>
            <p:nvPr/>
          </p:nvSpPr>
          <p:spPr bwMode="gray">
            <a:xfrm>
              <a:off x="11150737" y="4841570"/>
              <a:ext cx="5412" cy="5412"/>
            </a:xfrm>
            <a:custGeom>
              <a:avLst/>
              <a:gdLst>
                <a:gd name="T0" fmla="*/ 1 w 2"/>
                <a:gd name="T1" fmla="*/ 2 h 2"/>
                <a:gd name="T2" fmla="*/ 1 w 2"/>
                <a:gd name="T3" fmla="*/ 2 h 2"/>
                <a:gd name="T4" fmla="*/ 0 w 2"/>
                <a:gd name="T5" fmla="*/ 0 h 2"/>
                <a:gd name="T6" fmla="*/ 1 w 2"/>
                <a:gd name="T7" fmla="*/ 0 h 2"/>
                <a:gd name="T8" fmla="*/ 2 w 2"/>
                <a:gd name="T9" fmla="*/ 1 h 2"/>
                <a:gd name="T10" fmla="*/ 2 w 2"/>
                <a:gd name="T11" fmla="*/ 1 h 2"/>
                <a:gd name="T12" fmla="*/ 1 w 2"/>
                <a:gd name="T13" fmla="*/ 1 h 2"/>
                <a:gd name="T14" fmla="*/ 1 w 2"/>
                <a:gd name="T15" fmla="*/ 1 h 2"/>
                <a:gd name="T16" fmla="*/ 1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1" y="2"/>
                    <a:pt x="1" y="2"/>
                  </a:cubicBezTo>
                  <a:cubicBezTo>
                    <a:pt x="1" y="1"/>
                    <a:pt x="0" y="1"/>
                    <a:pt x="0" y="0"/>
                  </a:cubicBezTo>
                  <a:cubicBezTo>
                    <a:pt x="1" y="0"/>
                    <a:pt x="1" y="0"/>
                    <a:pt x="1" y="0"/>
                  </a:cubicBezTo>
                  <a:cubicBezTo>
                    <a:pt x="1" y="1"/>
                    <a:pt x="2" y="1"/>
                    <a:pt x="2" y="1"/>
                  </a:cubicBezTo>
                  <a:cubicBezTo>
                    <a:pt x="2" y="1"/>
                    <a:pt x="2" y="1"/>
                    <a:pt x="2" y="1"/>
                  </a:cubicBezTo>
                  <a:cubicBezTo>
                    <a:pt x="1" y="1"/>
                    <a:pt x="1" y="1"/>
                    <a:pt x="1" y="1"/>
                  </a:cubicBezTo>
                  <a:cubicBezTo>
                    <a:pt x="1" y="1"/>
                    <a:pt x="1" y="1"/>
                    <a:pt x="1" y="1"/>
                  </a:cubicBezTo>
                  <a:cubicBezTo>
                    <a:pt x="1" y="1"/>
                    <a:pt x="1" y="1"/>
                    <a:pt x="1" y="2"/>
                  </a:cubicBezTo>
                  <a:cubicBezTo>
                    <a:pt x="1" y="2"/>
                    <a:pt x="1" y="2"/>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92" name="Freeform 1476">
              <a:extLst>
                <a:ext uri="{FF2B5EF4-FFF2-40B4-BE49-F238E27FC236}">
                  <a16:creationId xmlns:a16="http://schemas.microsoft.com/office/drawing/2014/main" id="{12E09E28-D116-4327-9479-19125FE86D24}"/>
                </a:ext>
              </a:extLst>
            </p:cNvPr>
            <p:cNvSpPr>
              <a:spLocks/>
            </p:cNvSpPr>
            <p:nvPr/>
          </p:nvSpPr>
          <p:spPr bwMode="gray">
            <a:xfrm>
              <a:off x="11150737" y="4838864"/>
              <a:ext cx="0" cy="2706"/>
            </a:xfrm>
            <a:custGeom>
              <a:avLst/>
              <a:gdLst>
                <a:gd name="T0" fmla="*/ 1 h 1"/>
                <a:gd name="T1" fmla="*/ 0 h 1"/>
                <a:gd name="T2" fmla="*/ 0 h 1"/>
                <a:gd name="T3" fmla="*/ 0 h 1"/>
                <a:gd name="T4" fmla="*/ 0 h 1"/>
                <a:gd name="T5" fmla="*/ 1 h 1"/>
              </a:gdLst>
              <a:ahLst/>
              <a:cxnLst>
                <a:cxn ang="0">
                  <a:pos x="0" y="T0"/>
                </a:cxn>
                <a:cxn ang="0">
                  <a:pos x="0" y="T1"/>
                </a:cxn>
                <a:cxn ang="0">
                  <a:pos x="0" y="T2"/>
                </a:cxn>
                <a:cxn ang="0">
                  <a:pos x="0" y="T3"/>
                </a:cxn>
                <a:cxn ang="0">
                  <a:pos x="0" y="T4"/>
                </a:cxn>
                <a:cxn ang="0">
                  <a:pos x="0" y="T5"/>
                </a:cxn>
              </a:cxnLst>
              <a:rect l="0" t="0" r="r" b="b"/>
              <a:pathLst>
                <a:path h="1">
                  <a:moveTo>
                    <a:pt x="0" y="1"/>
                  </a:moveTo>
                  <a:cubicBezTo>
                    <a:pt x="0" y="0"/>
                    <a:pt x="0" y="0"/>
                    <a:pt x="0" y="0"/>
                  </a:cubicBezTo>
                  <a:cubicBezTo>
                    <a:pt x="0" y="0"/>
                    <a:pt x="0" y="0"/>
                    <a:pt x="0" y="0"/>
                  </a:cubicBezTo>
                  <a:cubicBezTo>
                    <a:pt x="0" y="0"/>
                    <a:pt x="0" y="0"/>
                    <a:pt x="0" y="0"/>
                  </a:cubicBezTo>
                  <a:cubicBezTo>
                    <a:pt x="0" y="0"/>
                    <a:pt x="0" y="0"/>
                    <a:pt x="0" y="0"/>
                  </a:cubicBezTo>
                  <a:cubicBezTo>
                    <a:pt x="0" y="0"/>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93" name="Freeform 1477">
              <a:extLst>
                <a:ext uri="{FF2B5EF4-FFF2-40B4-BE49-F238E27FC236}">
                  <a16:creationId xmlns:a16="http://schemas.microsoft.com/office/drawing/2014/main" id="{E5C098E6-44B7-474C-94BA-494FFB54B2EA}"/>
                </a:ext>
              </a:extLst>
            </p:cNvPr>
            <p:cNvSpPr>
              <a:spLocks/>
            </p:cNvSpPr>
            <p:nvPr/>
          </p:nvSpPr>
          <p:spPr bwMode="gray">
            <a:xfrm>
              <a:off x="11143973" y="4790157"/>
              <a:ext cx="2706" cy="2706"/>
            </a:xfrm>
            <a:custGeom>
              <a:avLst/>
              <a:gdLst>
                <a:gd name="T0" fmla="*/ 0 w 1"/>
                <a:gd name="T1" fmla="*/ 0 h 1"/>
                <a:gd name="T2" fmla="*/ 0 w 1"/>
                <a:gd name="T3" fmla="*/ 0 h 1"/>
                <a:gd name="T4" fmla="*/ 1 w 1"/>
                <a:gd name="T5" fmla="*/ 1 h 1"/>
                <a:gd name="T6" fmla="*/ 1 w 1"/>
                <a:gd name="T7" fmla="*/ 1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0" y="0"/>
                    <a:pt x="0" y="0"/>
                    <a:pt x="0" y="0"/>
                  </a:cubicBezTo>
                  <a:cubicBezTo>
                    <a:pt x="1" y="0"/>
                    <a:pt x="1" y="1"/>
                    <a:pt x="1" y="1"/>
                  </a:cubicBezTo>
                  <a:cubicBezTo>
                    <a:pt x="1" y="1"/>
                    <a:pt x="1" y="1"/>
                    <a:pt x="1" y="1"/>
                  </a:cubicBezTo>
                  <a:cubicBezTo>
                    <a:pt x="1" y="1"/>
                    <a:pt x="0" y="1"/>
                    <a:pt x="0" y="0"/>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94" name="Freeform 1478">
              <a:extLst>
                <a:ext uri="{FF2B5EF4-FFF2-40B4-BE49-F238E27FC236}">
                  <a16:creationId xmlns:a16="http://schemas.microsoft.com/office/drawing/2014/main" id="{E638BBBE-ABB0-42BA-937B-A00E9B3DECEB}"/>
                </a:ext>
              </a:extLst>
            </p:cNvPr>
            <p:cNvSpPr>
              <a:spLocks/>
            </p:cNvSpPr>
            <p:nvPr/>
          </p:nvSpPr>
          <p:spPr bwMode="gray">
            <a:xfrm>
              <a:off x="11143973" y="4782039"/>
              <a:ext cx="2706" cy="5412"/>
            </a:xfrm>
            <a:custGeom>
              <a:avLst/>
              <a:gdLst>
                <a:gd name="T0" fmla="*/ 0 w 2"/>
                <a:gd name="T1" fmla="*/ 0 h 4"/>
                <a:gd name="T2" fmla="*/ 2 w 2"/>
                <a:gd name="T3" fmla="*/ 0 h 4"/>
                <a:gd name="T4" fmla="*/ 2 w 2"/>
                <a:gd name="T5" fmla="*/ 2 h 4"/>
                <a:gd name="T6" fmla="*/ 0 w 2"/>
                <a:gd name="T7" fmla="*/ 4 h 4"/>
                <a:gd name="T8" fmla="*/ 0 w 2"/>
                <a:gd name="T9" fmla="*/ 4 h 4"/>
                <a:gd name="T10" fmla="*/ 0 w 2"/>
                <a:gd name="T11" fmla="*/ 2 h 4"/>
                <a:gd name="T12" fmla="*/ 0 w 2"/>
                <a:gd name="T13" fmla="*/ 2 h 4"/>
                <a:gd name="T14" fmla="*/ 0 w 2"/>
                <a:gd name="T15" fmla="*/ 2 h 4"/>
                <a:gd name="T16" fmla="*/ 0 w 2"/>
                <a:gd name="T17" fmla="*/ 0 h 4"/>
                <a:gd name="T18" fmla="*/ 0 w 2"/>
                <a:gd name="T19" fmla="*/ 0 h 4"/>
                <a:gd name="T20" fmla="*/ 0 w 2"/>
                <a:gd name="T21" fmla="*/ 0 h 4"/>
                <a:gd name="T22" fmla="*/ 0 w 2"/>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4">
                  <a:moveTo>
                    <a:pt x="0" y="0"/>
                  </a:moveTo>
                  <a:lnTo>
                    <a:pt x="2" y="0"/>
                  </a:lnTo>
                  <a:lnTo>
                    <a:pt x="2" y="2"/>
                  </a:lnTo>
                  <a:lnTo>
                    <a:pt x="0" y="4"/>
                  </a:lnTo>
                  <a:lnTo>
                    <a:pt x="0" y="4"/>
                  </a:lnTo>
                  <a:lnTo>
                    <a:pt x="0" y="2"/>
                  </a:lnTo>
                  <a:lnTo>
                    <a:pt x="0" y="2"/>
                  </a:lnTo>
                  <a:lnTo>
                    <a:pt x="0" y="2"/>
                  </a:lnTo>
                  <a:lnTo>
                    <a:pt x="0" y="0"/>
                  </a:lnTo>
                  <a:lnTo>
                    <a:pt x="0" y="0"/>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95" name="Freeform 1479">
              <a:extLst>
                <a:ext uri="{FF2B5EF4-FFF2-40B4-BE49-F238E27FC236}">
                  <a16:creationId xmlns:a16="http://schemas.microsoft.com/office/drawing/2014/main" id="{B715B7C0-7D3C-4EDB-9102-5705AD7469FD}"/>
                </a:ext>
              </a:extLst>
            </p:cNvPr>
            <p:cNvSpPr>
              <a:spLocks/>
            </p:cNvSpPr>
            <p:nvPr/>
          </p:nvSpPr>
          <p:spPr bwMode="gray">
            <a:xfrm>
              <a:off x="6277304" y="1993547"/>
              <a:ext cx="39237" cy="48707"/>
            </a:xfrm>
            <a:custGeom>
              <a:avLst/>
              <a:gdLst>
                <a:gd name="T0" fmla="*/ 4 w 15"/>
                <a:gd name="T1" fmla="*/ 1 h 19"/>
                <a:gd name="T2" fmla="*/ 1 w 15"/>
                <a:gd name="T3" fmla="*/ 3 h 19"/>
                <a:gd name="T4" fmla="*/ 1 w 15"/>
                <a:gd name="T5" fmla="*/ 5 h 19"/>
                <a:gd name="T6" fmla="*/ 3 w 15"/>
                <a:gd name="T7" fmla="*/ 8 h 19"/>
                <a:gd name="T8" fmla="*/ 4 w 15"/>
                <a:gd name="T9" fmla="*/ 10 h 19"/>
                <a:gd name="T10" fmla="*/ 5 w 15"/>
                <a:gd name="T11" fmla="*/ 12 h 19"/>
                <a:gd name="T12" fmla="*/ 6 w 15"/>
                <a:gd name="T13" fmla="*/ 18 h 19"/>
                <a:gd name="T14" fmla="*/ 9 w 15"/>
                <a:gd name="T15" fmla="*/ 16 h 19"/>
                <a:gd name="T16" fmla="*/ 12 w 15"/>
                <a:gd name="T17" fmla="*/ 12 h 19"/>
                <a:gd name="T18" fmla="*/ 15 w 15"/>
                <a:gd name="T19" fmla="*/ 7 h 19"/>
                <a:gd name="T20" fmla="*/ 13 w 15"/>
                <a:gd name="T21" fmla="*/ 5 h 19"/>
                <a:gd name="T22" fmla="*/ 12 w 15"/>
                <a:gd name="T23" fmla="*/ 1 h 19"/>
                <a:gd name="T24" fmla="*/ 9 w 15"/>
                <a:gd name="T25" fmla="*/ 2 h 19"/>
                <a:gd name="T26" fmla="*/ 6 w 15"/>
                <a:gd name="T27" fmla="*/ 1 h 19"/>
                <a:gd name="T28" fmla="*/ 4 w 15"/>
                <a:gd name="T29"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9">
                  <a:moveTo>
                    <a:pt x="4" y="1"/>
                  </a:moveTo>
                  <a:cubicBezTo>
                    <a:pt x="3" y="2"/>
                    <a:pt x="2" y="3"/>
                    <a:pt x="1" y="3"/>
                  </a:cubicBezTo>
                  <a:cubicBezTo>
                    <a:pt x="0" y="3"/>
                    <a:pt x="0" y="4"/>
                    <a:pt x="1" y="5"/>
                  </a:cubicBezTo>
                  <a:cubicBezTo>
                    <a:pt x="2" y="6"/>
                    <a:pt x="3" y="6"/>
                    <a:pt x="3" y="8"/>
                  </a:cubicBezTo>
                  <a:cubicBezTo>
                    <a:pt x="4" y="9"/>
                    <a:pt x="3" y="10"/>
                    <a:pt x="4" y="10"/>
                  </a:cubicBezTo>
                  <a:cubicBezTo>
                    <a:pt x="4" y="11"/>
                    <a:pt x="4" y="10"/>
                    <a:pt x="5" y="12"/>
                  </a:cubicBezTo>
                  <a:cubicBezTo>
                    <a:pt x="5" y="13"/>
                    <a:pt x="6" y="17"/>
                    <a:pt x="6" y="18"/>
                  </a:cubicBezTo>
                  <a:cubicBezTo>
                    <a:pt x="6" y="19"/>
                    <a:pt x="8" y="17"/>
                    <a:pt x="9" y="16"/>
                  </a:cubicBezTo>
                  <a:cubicBezTo>
                    <a:pt x="10" y="14"/>
                    <a:pt x="11" y="13"/>
                    <a:pt x="12" y="12"/>
                  </a:cubicBezTo>
                  <a:cubicBezTo>
                    <a:pt x="13" y="11"/>
                    <a:pt x="15" y="9"/>
                    <a:pt x="15" y="7"/>
                  </a:cubicBezTo>
                  <a:cubicBezTo>
                    <a:pt x="15" y="6"/>
                    <a:pt x="14" y="5"/>
                    <a:pt x="13" y="5"/>
                  </a:cubicBezTo>
                  <a:cubicBezTo>
                    <a:pt x="13" y="4"/>
                    <a:pt x="13" y="2"/>
                    <a:pt x="12" y="1"/>
                  </a:cubicBezTo>
                  <a:cubicBezTo>
                    <a:pt x="12" y="1"/>
                    <a:pt x="9" y="2"/>
                    <a:pt x="9" y="2"/>
                  </a:cubicBezTo>
                  <a:cubicBezTo>
                    <a:pt x="9" y="2"/>
                    <a:pt x="6" y="2"/>
                    <a:pt x="6" y="1"/>
                  </a:cubicBezTo>
                  <a:cubicBezTo>
                    <a:pt x="5" y="1"/>
                    <a:pt x="4" y="0"/>
                    <a:pt x="4"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96" name="Freeform 1480">
              <a:extLst>
                <a:ext uri="{FF2B5EF4-FFF2-40B4-BE49-F238E27FC236}">
                  <a16:creationId xmlns:a16="http://schemas.microsoft.com/office/drawing/2014/main" id="{5ED32658-8087-4922-BC6A-B8C8D47162EC}"/>
                </a:ext>
              </a:extLst>
            </p:cNvPr>
            <p:cNvSpPr>
              <a:spLocks/>
            </p:cNvSpPr>
            <p:nvPr/>
          </p:nvSpPr>
          <p:spPr bwMode="gray">
            <a:xfrm>
              <a:off x="6450485" y="2195142"/>
              <a:ext cx="2706" cy="541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2"/>
                    <a:pt x="0" y="2"/>
                    <a:pt x="0" y="2"/>
                  </a:cubicBezTo>
                  <a:cubicBezTo>
                    <a:pt x="1" y="2"/>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97" name="Freeform 1481">
              <a:extLst>
                <a:ext uri="{FF2B5EF4-FFF2-40B4-BE49-F238E27FC236}">
                  <a16:creationId xmlns:a16="http://schemas.microsoft.com/office/drawing/2014/main" id="{99E7ED32-E8C8-4A11-8E26-9578C75369A5}"/>
                </a:ext>
              </a:extLst>
            </p:cNvPr>
            <p:cNvSpPr>
              <a:spLocks/>
            </p:cNvSpPr>
            <p:nvPr/>
          </p:nvSpPr>
          <p:spPr bwMode="gray">
            <a:xfrm>
              <a:off x="6453191" y="2195142"/>
              <a:ext cx="2706" cy="8118"/>
            </a:xfrm>
            <a:custGeom>
              <a:avLst/>
              <a:gdLst>
                <a:gd name="T0" fmla="*/ 1 w 1"/>
                <a:gd name="T1" fmla="*/ 1 h 3"/>
                <a:gd name="T2" fmla="*/ 0 w 1"/>
                <a:gd name="T3" fmla="*/ 3 h 3"/>
                <a:gd name="T4" fmla="*/ 1 w 1"/>
                <a:gd name="T5" fmla="*/ 2 h 3"/>
                <a:gd name="T6" fmla="*/ 1 w 1"/>
                <a:gd name="T7" fmla="*/ 1 h 3"/>
              </a:gdLst>
              <a:ahLst/>
              <a:cxnLst>
                <a:cxn ang="0">
                  <a:pos x="T0" y="T1"/>
                </a:cxn>
                <a:cxn ang="0">
                  <a:pos x="T2" y="T3"/>
                </a:cxn>
                <a:cxn ang="0">
                  <a:pos x="T4" y="T5"/>
                </a:cxn>
                <a:cxn ang="0">
                  <a:pos x="T6" y="T7"/>
                </a:cxn>
              </a:cxnLst>
              <a:rect l="0" t="0" r="r" b="b"/>
              <a:pathLst>
                <a:path w="1" h="3">
                  <a:moveTo>
                    <a:pt x="1" y="1"/>
                  </a:moveTo>
                  <a:cubicBezTo>
                    <a:pt x="0" y="1"/>
                    <a:pt x="0" y="3"/>
                    <a:pt x="0" y="3"/>
                  </a:cubicBezTo>
                  <a:cubicBezTo>
                    <a:pt x="1" y="3"/>
                    <a:pt x="1" y="3"/>
                    <a:pt x="1" y="2"/>
                  </a:cubicBezTo>
                  <a:cubicBezTo>
                    <a:pt x="1"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98" name="Freeform 1482">
              <a:extLst>
                <a:ext uri="{FF2B5EF4-FFF2-40B4-BE49-F238E27FC236}">
                  <a16:creationId xmlns:a16="http://schemas.microsoft.com/office/drawing/2014/main" id="{1EDA3D41-0AD0-457A-BB27-D88B717A7E83}"/>
                </a:ext>
              </a:extLst>
            </p:cNvPr>
            <p:cNvSpPr>
              <a:spLocks/>
            </p:cNvSpPr>
            <p:nvPr/>
          </p:nvSpPr>
          <p:spPr bwMode="gray">
            <a:xfrm>
              <a:off x="6461309" y="2218142"/>
              <a:ext cx="5412" cy="8118"/>
            </a:xfrm>
            <a:custGeom>
              <a:avLst/>
              <a:gdLst>
                <a:gd name="T0" fmla="*/ 1 w 2"/>
                <a:gd name="T1" fmla="*/ 1 h 3"/>
                <a:gd name="T2" fmla="*/ 1 w 2"/>
                <a:gd name="T3" fmla="*/ 3 h 3"/>
                <a:gd name="T4" fmla="*/ 1 w 2"/>
                <a:gd name="T5" fmla="*/ 1 h 3"/>
                <a:gd name="T6" fmla="*/ 1 w 2"/>
                <a:gd name="T7" fmla="*/ 1 h 3"/>
              </a:gdLst>
              <a:ahLst/>
              <a:cxnLst>
                <a:cxn ang="0">
                  <a:pos x="T0" y="T1"/>
                </a:cxn>
                <a:cxn ang="0">
                  <a:pos x="T2" y="T3"/>
                </a:cxn>
                <a:cxn ang="0">
                  <a:pos x="T4" y="T5"/>
                </a:cxn>
                <a:cxn ang="0">
                  <a:pos x="T6" y="T7"/>
                </a:cxn>
              </a:cxnLst>
              <a:rect l="0" t="0" r="r" b="b"/>
              <a:pathLst>
                <a:path w="2" h="3">
                  <a:moveTo>
                    <a:pt x="1" y="1"/>
                  </a:moveTo>
                  <a:cubicBezTo>
                    <a:pt x="0" y="1"/>
                    <a:pt x="0" y="3"/>
                    <a:pt x="1" y="3"/>
                  </a:cubicBezTo>
                  <a:cubicBezTo>
                    <a:pt x="1" y="3"/>
                    <a:pt x="2" y="3"/>
                    <a:pt x="1" y="1"/>
                  </a:cubicBezTo>
                  <a:cubicBezTo>
                    <a:pt x="1" y="0"/>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599" name="Freeform 1483">
              <a:extLst>
                <a:ext uri="{FF2B5EF4-FFF2-40B4-BE49-F238E27FC236}">
                  <a16:creationId xmlns:a16="http://schemas.microsoft.com/office/drawing/2014/main" id="{EEBC2D59-A719-4E01-B018-BED03ED7E37F}"/>
                </a:ext>
              </a:extLst>
            </p:cNvPr>
            <p:cNvSpPr>
              <a:spLocks/>
            </p:cNvSpPr>
            <p:nvPr/>
          </p:nvSpPr>
          <p:spPr bwMode="gray">
            <a:xfrm>
              <a:off x="6466721" y="2215436"/>
              <a:ext cx="5412" cy="10824"/>
            </a:xfrm>
            <a:custGeom>
              <a:avLst/>
              <a:gdLst>
                <a:gd name="T0" fmla="*/ 1 w 2"/>
                <a:gd name="T1" fmla="*/ 1 h 4"/>
                <a:gd name="T2" fmla="*/ 0 w 2"/>
                <a:gd name="T3" fmla="*/ 2 h 4"/>
                <a:gd name="T4" fmla="*/ 1 w 2"/>
                <a:gd name="T5" fmla="*/ 3 h 4"/>
                <a:gd name="T6" fmla="*/ 1 w 2"/>
                <a:gd name="T7" fmla="*/ 1 h 4"/>
              </a:gdLst>
              <a:ahLst/>
              <a:cxnLst>
                <a:cxn ang="0">
                  <a:pos x="T0" y="T1"/>
                </a:cxn>
                <a:cxn ang="0">
                  <a:pos x="T2" y="T3"/>
                </a:cxn>
                <a:cxn ang="0">
                  <a:pos x="T4" y="T5"/>
                </a:cxn>
                <a:cxn ang="0">
                  <a:pos x="T6" y="T7"/>
                </a:cxn>
              </a:cxnLst>
              <a:rect l="0" t="0" r="r" b="b"/>
              <a:pathLst>
                <a:path w="2" h="4">
                  <a:moveTo>
                    <a:pt x="1" y="1"/>
                  </a:moveTo>
                  <a:cubicBezTo>
                    <a:pt x="1" y="0"/>
                    <a:pt x="0" y="1"/>
                    <a:pt x="0" y="2"/>
                  </a:cubicBezTo>
                  <a:cubicBezTo>
                    <a:pt x="0" y="3"/>
                    <a:pt x="0" y="4"/>
                    <a:pt x="1" y="3"/>
                  </a:cubicBezTo>
                  <a:cubicBezTo>
                    <a:pt x="1" y="3"/>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00" name="Freeform 1484">
              <a:extLst>
                <a:ext uri="{FF2B5EF4-FFF2-40B4-BE49-F238E27FC236}">
                  <a16:creationId xmlns:a16="http://schemas.microsoft.com/office/drawing/2014/main" id="{281E97DA-6610-40F9-A525-0CE18AE2CD83}"/>
                </a:ext>
              </a:extLst>
            </p:cNvPr>
            <p:cNvSpPr>
              <a:spLocks/>
            </p:cNvSpPr>
            <p:nvPr/>
          </p:nvSpPr>
          <p:spPr bwMode="gray">
            <a:xfrm>
              <a:off x="6466721" y="2226260"/>
              <a:ext cx="2706" cy="541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2"/>
                    <a:pt x="0" y="2"/>
                  </a:cubicBezTo>
                  <a:cubicBezTo>
                    <a:pt x="1" y="2"/>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01" name="Freeform 1485">
              <a:extLst>
                <a:ext uri="{FF2B5EF4-FFF2-40B4-BE49-F238E27FC236}">
                  <a16:creationId xmlns:a16="http://schemas.microsoft.com/office/drawing/2014/main" id="{D33116CE-3234-420D-A865-A6221790F441}"/>
                </a:ext>
              </a:extLst>
            </p:cNvPr>
            <p:cNvSpPr>
              <a:spLocks/>
            </p:cNvSpPr>
            <p:nvPr/>
          </p:nvSpPr>
          <p:spPr bwMode="gray">
            <a:xfrm>
              <a:off x="6523546" y="2197848"/>
              <a:ext cx="10824" cy="10824"/>
            </a:xfrm>
            <a:custGeom>
              <a:avLst/>
              <a:gdLst>
                <a:gd name="T0" fmla="*/ 2 w 4"/>
                <a:gd name="T1" fmla="*/ 1 h 4"/>
                <a:gd name="T2" fmla="*/ 1 w 4"/>
                <a:gd name="T3" fmla="*/ 1 h 4"/>
                <a:gd name="T4" fmla="*/ 0 w 4"/>
                <a:gd name="T5" fmla="*/ 2 h 4"/>
                <a:gd name="T6" fmla="*/ 2 w 4"/>
                <a:gd name="T7" fmla="*/ 3 h 4"/>
                <a:gd name="T8" fmla="*/ 4 w 4"/>
                <a:gd name="T9" fmla="*/ 3 h 4"/>
                <a:gd name="T10" fmla="*/ 2 w 4"/>
                <a:gd name="T11" fmla="*/ 1 h 4"/>
              </a:gdLst>
              <a:ahLst/>
              <a:cxnLst>
                <a:cxn ang="0">
                  <a:pos x="T0" y="T1"/>
                </a:cxn>
                <a:cxn ang="0">
                  <a:pos x="T2" y="T3"/>
                </a:cxn>
                <a:cxn ang="0">
                  <a:pos x="T4" y="T5"/>
                </a:cxn>
                <a:cxn ang="0">
                  <a:pos x="T6" y="T7"/>
                </a:cxn>
                <a:cxn ang="0">
                  <a:pos x="T8" y="T9"/>
                </a:cxn>
                <a:cxn ang="0">
                  <a:pos x="T10" y="T11"/>
                </a:cxn>
              </a:cxnLst>
              <a:rect l="0" t="0" r="r" b="b"/>
              <a:pathLst>
                <a:path w="4" h="4">
                  <a:moveTo>
                    <a:pt x="2" y="1"/>
                  </a:moveTo>
                  <a:cubicBezTo>
                    <a:pt x="1" y="0"/>
                    <a:pt x="1" y="0"/>
                    <a:pt x="1" y="1"/>
                  </a:cubicBezTo>
                  <a:cubicBezTo>
                    <a:pt x="0" y="1"/>
                    <a:pt x="0" y="2"/>
                    <a:pt x="0" y="2"/>
                  </a:cubicBezTo>
                  <a:cubicBezTo>
                    <a:pt x="1" y="3"/>
                    <a:pt x="1" y="3"/>
                    <a:pt x="2" y="3"/>
                  </a:cubicBezTo>
                  <a:cubicBezTo>
                    <a:pt x="2" y="4"/>
                    <a:pt x="4" y="4"/>
                    <a:pt x="4" y="3"/>
                  </a:cubicBezTo>
                  <a:cubicBezTo>
                    <a:pt x="4" y="2"/>
                    <a:pt x="3" y="2"/>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02" name="Freeform 1486">
              <a:extLst>
                <a:ext uri="{FF2B5EF4-FFF2-40B4-BE49-F238E27FC236}">
                  <a16:creationId xmlns:a16="http://schemas.microsoft.com/office/drawing/2014/main" id="{EB3C0C64-1F21-4A6C-9121-EEAF7C969701}"/>
                </a:ext>
              </a:extLst>
            </p:cNvPr>
            <p:cNvSpPr>
              <a:spLocks/>
            </p:cNvSpPr>
            <p:nvPr/>
          </p:nvSpPr>
          <p:spPr bwMode="gray">
            <a:xfrm>
              <a:off x="6541135" y="2242496"/>
              <a:ext cx="2706" cy="1353"/>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03" name="Freeform 1487">
              <a:extLst>
                <a:ext uri="{FF2B5EF4-FFF2-40B4-BE49-F238E27FC236}">
                  <a16:creationId xmlns:a16="http://schemas.microsoft.com/office/drawing/2014/main" id="{4DBE39F2-C12B-4A6B-9DC6-8DB277129A2C}"/>
                </a:ext>
              </a:extLst>
            </p:cNvPr>
            <p:cNvSpPr>
              <a:spLocks/>
            </p:cNvSpPr>
            <p:nvPr/>
          </p:nvSpPr>
          <p:spPr bwMode="gray">
            <a:xfrm>
              <a:off x="6441015" y="1897486"/>
              <a:ext cx="6765" cy="5412"/>
            </a:xfrm>
            <a:custGeom>
              <a:avLst/>
              <a:gdLst>
                <a:gd name="T0" fmla="*/ 1 w 3"/>
                <a:gd name="T1" fmla="*/ 0 h 2"/>
                <a:gd name="T2" fmla="*/ 0 w 3"/>
                <a:gd name="T3" fmla="*/ 1 h 2"/>
                <a:gd name="T4" fmla="*/ 2 w 3"/>
                <a:gd name="T5" fmla="*/ 2 h 2"/>
                <a:gd name="T6" fmla="*/ 3 w 3"/>
                <a:gd name="T7" fmla="*/ 1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0"/>
                    <a:pt x="0" y="1"/>
                  </a:cubicBezTo>
                  <a:cubicBezTo>
                    <a:pt x="1" y="1"/>
                    <a:pt x="1" y="2"/>
                    <a:pt x="2" y="2"/>
                  </a:cubicBezTo>
                  <a:cubicBezTo>
                    <a:pt x="2" y="2"/>
                    <a:pt x="3" y="2"/>
                    <a:pt x="3" y="1"/>
                  </a:cubicBezTo>
                  <a:cubicBezTo>
                    <a:pt x="2"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04" name="Freeform 1488">
              <a:extLst>
                <a:ext uri="{FF2B5EF4-FFF2-40B4-BE49-F238E27FC236}">
                  <a16:creationId xmlns:a16="http://schemas.microsoft.com/office/drawing/2014/main" id="{D13AC812-D070-4C16-B938-59E69FAB8FFF}"/>
                </a:ext>
              </a:extLst>
            </p:cNvPr>
            <p:cNvSpPr>
              <a:spLocks/>
            </p:cNvSpPr>
            <p:nvPr/>
          </p:nvSpPr>
          <p:spPr bwMode="gray">
            <a:xfrm>
              <a:off x="6481604" y="1897486"/>
              <a:ext cx="5412" cy="2706"/>
            </a:xfrm>
            <a:custGeom>
              <a:avLst/>
              <a:gdLst>
                <a:gd name="T0" fmla="*/ 1 w 2"/>
                <a:gd name="T1" fmla="*/ 0 h 1"/>
                <a:gd name="T2" fmla="*/ 0 w 2"/>
                <a:gd name="T3" fmla="*/ 1 h 1"/>
                <a:gd name="T4" fmla="*/ 1 w 2"/>
                <a:gd name="T5" fmla="*/ 0 h 1"/>
              </a:gdLst>
              <a:ahLst/>
              <a:cxnLst>
                <a:cxn ang="0">
                  <a:pos x="T0" y="T1"/>
                </a:cxn>
                <a:cxn ang="0">
                  <a:pos x="T2" y="T3"/>
                </a:cxn>
                <a:cxn ang="0">
                  <a:pos x="T4" y="T5"/>
                </a:cxn>
              </a:cxnLst>
              <a:rect l="0" t="0" r="r" b="b"/>
              <a:pathLst>
                <a:path w="2" h="1">
                  <a:moveTo>
                    <a:pt x="1" y="0"/>
                  </a:moveTo>
                  <a:cubicBezTo>
                    <a:pt x="0" y="1"/>
                    <a:pt x="0" y="1"/>
                    <a:pt x="0" y="1"/>
                  </a:cubicBezTo>
                  <a:cubicBezTo>
                    <a:pt x="1"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05" name="Freeform 1489">
              <a:extLst>
                <a:ext uri="{FF2B5EF4-FFF2-40B4-BE49-F238E27FC236}">
                  <a16:creationId xmlns:a16="http://schemas.microsoft.com/office/drawing/2014/main" id="{9CEFFE64-56BF-4C81-9DF9-95EA4D49E6EC}"/>
                </a:ext>
              </a:extLst>
            </p:cNvPr>
            <p:cNvSpPr>
              <a:spLocks/>
            </p:cNvSpPr>
            <p:nvPr/>
          </p:nvSpPr>
          <p:spPr bwMode="gray">
            <a:xfrm>
              <a:off x="6512722" y="1894780"/>
              <a:ext cx="2706" cy="541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2"/>
                    <a:pt x="0" y="2"/>
                  </a:cubicBezTo>
                  <a:cubicBezTo>
                    <a:pt x="1" y="2"/>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06" name="Freeform 1490">
              <a:extLst>
                <a:ext uri="{FF2B5EF4-FFF2-40B4-BE49-F238E27FC236}">
                  <a16:creationId xmlns:a16="http://schemas.microsoft.com/office/drawing/2014/main" id="{A7FC8844-BF67-4357-BF5D-75D5F9598DE1}"/>
                </a:ext>
              </a:extLst>
            </p:cNvPr>
            <p:cNvSpPr>
              <a:spLocks/>
            </p:cNvSpPr>
            <p:nvPr/>
          </p:nvSpPr>
          <p:spPr bwMode="gray">
            <a:xfrm>
              <a:off x="6806319" y="1879897"/>
              <a:ext cx="35177" cy="12177"/>
            </a:xfrm>
            <a:custGeom>
              <a:avLst/>
              <a:gdLst>
                <a:gd name="T0" fmla="*/ 2 w 14"/>
                <a:gd name="T1" fmla="*/ 0 h 5"/>
                <a:gd name="T2" fmla="*/ 5 w 14"/>
                <a:gd name="T3" fmla="*/ 1 h 5"/>
                <a:gd name="T4" fmla="*/ 10 w 14"/>
                <a:gd name="T5" fmla="*/ 1 h 5"/>
                <a:gd name="T6" fmla="*/ 14 w 14"/>
                <a:gd name="T7" fmla="*/ 2 h 5"/>
                <a:gd name="T8" fmla="*/ 12 w 14"/>
                <a:gd name="T9" fmla="*/ 3 h 5"/>
                <a:gd name="T10" fmla="*/ 12 w 14"/>
                <a:gd name="T11" fmla="*/ 5 h 5"/>
                <a:gd name="T12" fmla="*/ 7 w 14"/>
                <a:gd name="T13" fmla="*/ 4 h 5"/>
                <a:gd name="T14" fmla="*/ 5 w 14"/>
                <a:gd name="T15" fmla="*/ 2 h 5"/>
                <a:gd name="T16" fmla="*/ 2 w 14"/>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
                  <a:moveTo>
                    <a:pt x="2" y="0"/>
                  </a:moveTo>
                  <a:cubicBezTo>
                    <a:pt x="2" y="0"/>
                    <a:pt x="4" y="1"/>
                    <a:pt x="5" y="1"/>
                  </a:cubicBezTo>
                  <a:cubicBezTo>
                    <a:pt x="6" y="1"/>
                    <a:pt x="9" y="1"/>
                    <a:pt x="10" y="1"/>
                  </a:cubicBezTo>
                  <a:cubicBezTo>
                    <a:pt x="11" y="2"/>
                    <a:pt x="13" y="1"/>
                    <a:pt x="14" y="2"/>
                  </a:cubicBezTo>
                  <a:cubicBezTo>
                    <a:pt x="14" y="2"/>
                    <a:pt x="12" y="2"/>
                    <a:pt x="12" y="3"/>
                  </a:cubicBezTo>
                  <a:cubicBezTo>
                    <a:pt x="13" y="5"/>
                    <a:pt x="13" y="5"/>
                    <a:pt x="12" y="5"/>
                  </a:cubicBezTo>
                  <a:cubicBezTo>
                    <a:pt x="11" y="5"/>
                    <a:pt x="8" y="5"/>
                    <a:pt x="7" y="4"/>
                  </a:cubicBezTo>
                  <a:cubicBezTo>
                    <a:pt x="6" y="3"/>
                    <a:pt x="6" y="2"/>
                    <a:pt x="5" y="2"/>
                  </a:cubicBezTo>
                  <a:cubicBezTo>
                    <a:pt x="4" y="1"/>
                    <a:pt x="0" y="1"/>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07" name="Freeform 1491">
              <a:extLst>
                <a:ext uri="{FF2B5EF4-FFF2-40B4-BE49-F238E27FC236}">
                  <a16:creationId xmlns:a16="http://schemas.microsoft.com/office/drawing/2014/main" id="{5D759B2C-5C3F-4BF6-9337-DCBE19487553}"/>
                </a:ext>
              </a:extLst>
            </p:cNvPr>
            <p:cNvSpPr>
              <a:spLocks/>
            </p:cNvSpPr>
            <p:nvPr/>
          </p:nvSpPr>
          <p:spPr bwMode="gray">
            <a:xfrm>
              <a:off x="6829319" y="1897486"/>
              <a:ext cx="5412" cy="8118"/>
            </a:xfrm>
            <a:custGeom>
              <a:avLst/>
              <a:gdLst>
                <a:gd name="T0" fmla="*/ 1 w 2"/>
                <a:gd name="T1" fmla="*/ 1 h 3"/>
                <a:gd name="T2" fmla="*/ 1 w 2"/>
                <a:gd name="T3" fmla="*/ 3 h 3"/>
                <a:gd name="T4" fmla="*/ 2 w 2"/>
                <a:gd name="T5" fmla="*/ 1 h 3"/>
                <a:gd name="T6" fmla="*/ 1 w 2"/>
                <a:gd name="T7" fmla="*/ 1 h 3"/>
              </a:gdLst>
              <a:ahLst/>
              <a:cxnLst>
                <a:cxn ang="0">
                  <a:pos x="T0" y="T1"/>
                </a:cxn>
                <a:cxn ang="0">
                  <a:pos x="T2" y="T3"/>
                </a:cxn>
                <a:cxn ang="0">
                  <a:pos x="T4" y="T5"/>
                </a:cxn>
                <a:cxn ang="0">
                  <a:pos x="T6" y="T7"/>
                </a:cxn>
              </a:cxnLst>
              <a:rect l="0" t="0" r="r" b="b"/>
              <a:pathLst>
                <a:path w="2" h="3">
                  <a:moveTo>
                    <a:pt x="1" y="1"/>
                  </a:moveTo>
                  <a:cubicBezTo>
                    <a:pt x="1" y="1"/>
                    <a:pt x="0" y="2"/>
                    <a:pt x="1" y="3"/>
                  </a:cubicBezTo>
                  <a:cubicBezTo>
                    <a:pt x="2" y="3"/>
                    <a:pt x="2" y="2"/>
                    <a:pt x="2" y="1"/>
                  </a:cubicBezTo>
                  <a:cubicBezTo>
                    <a:pt x="2" y="0"/>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08" name="Freeform 1492">
              <a:extLst>
                <a:ext uri="{FF2B5EF4-FFF2-40B4-BE49-F238E27FC236}">
                  <a16:creationId xmlns:a16="http://schemas.microsoft.com/office/drawing/2014/main" id="{DD131092-EA59-4E4F-AF9B-AEACC44B42F4}"/>
                </a:ext>
              </a:extLst>
            </p:cNvPr>
            <p:cNvSpPr>
              <a:spLocks/>
            </p:cNvSpPr>
            <p:nvPr/>
          </p:nvSpPr>
          <p:spPr bwMode="gray">
            <a:xfrm>
              <a:off x="5749641" y="2044961"/>
              <a:ext cx="46001" cy="47355"/>
            </a:xfrm>
            <a:custGeom>
              <a:avLst/>
              <a:gdLst>
                <a:gd name="T0" fmla="*/ 1 w 18"/>
                <a:gd name="T1" fmla="*/ 12 h 18"/>
                <a:gd name="T2" fmla="*/ 0 w 18"/>
                <a:gd name="T3" fmla="*/ 10 h 18"/>
                <a:gd name="T4" fmla="*/ 1 w 18"/>
                <a:gd name="T5" fmla="*/ 10 h 18"/>
                <a:gd name="T6" fmla="*/ 1 w 18"/>
                <a:gd name="T7" fmla="*/ 7 h 18"/>
                <a:gd name="T8" fmla="*/ 2 w 18"/>
                <a:gd name="T9" fmla="*/ 6 h 18"/>
                <a:gd name="T10" fmla="*/ 4 w 18"/>
                <a:gd name="T11" fmla="*/ 8 h 18"/>
                <a:gd name="T12" fmla="*/ 3 w 18"/>
                <a:gd name="T13" fmla="*/ 7 h 18"/>
                <a:gd name="T14" fmla="*/ 3 w 18"/>
                <a:gd name="T15" fmla="*/ 4 h 18"/>
                <a:gd name="T16" fmla="*/ 4 w 18"/>
                <a:gd name="T17" fmla="*/ 5 h 18"/>
                <a:gd name="T18" fmla="*/ 5 w 18"/>
                <a:gd name="T19" fmla="*/ 4 h 18"/>
                <a:gd name="T20" fmla="*/ 6 w 18"/>
                <a:gd name="T21" fmla="*/ 5 h 18"/>
                <a:gd name="T22" fmla="*/ 7 w 18"/>
                <a:gd name="T23" fmla="*/ 4 h 18"/>
                <a:gd name="T24" fmla="*/ 9 w 18"/>
                <a:gd name="T25" fmla="*/ 3 h 18"/>
                <a:gd name="T26" fmla="*/ 12 w 18"/>
                <a:gd name="T27" fmla="*/ 4 h 18"/>
                <a:gd name="T28" fmla="*/ 13 w 18"/>
                <a:gd name="T29" fmla="*/ 2 h 18"/>
                <a:gd name="T30" fmla="*/ 15 w 18"/>
                <a:gd name="T31" fmla="*/ 0 h 18"/>
                <a:gd name="T32" fmla="*/ 16 w 18"/>
                <a:gd name="T33" fmla="*/ 2 h 18"/>
                <a:gd name="T34" fmla="*/ 17 w 18"/>
                <a:gd name="T35" fmla="*/ 5 h 18"/>
                <a:gd name="T36" fmla="*/ 17 w 18"/>
                <a:gd name="T37" fmla="*/ 3 h 18"/>
                <a:gd name="T38" fmla="*/ 18 w 18"/>
                <a:gd name="T39" fmla="*/ 5 h 18"/>
                <a:gd name="T40" fmla="*/ 15 w 18"/>
                <a:gd name="T41" fmla="*/ 7 h 18"/>
                <a:gd name="T42" fmla="*/ 12 w 18"/>
                <a:gd name="T43" fmla="*/ 10 h 18"/>
                <a:gd name="T44" fmla="*/ 9 w 18"/>
                <a:gd name="T45" fmla="*/ 11 h 18"/>
                <a:gd name="T46" fmla="*/ 8 w 18"/>
                <a:gd name="T47" fmla="*/ 14 h 18"/>
                <a:gd name="T48" fmla="*/ 8 w 18"/>
                <a:gd name="T49" fmla="*/ 16 h 18"/>
                <a:gd name="T50" fmla="*/ 7 w 18"/>
                <a:gd name="T51" fmla="*/ 12 h 18"/>
                <a:gd name="T52" fmla="*/ 6 w 18"/>
                <a:gd name="T53" fmla="*/ 14 h 18"/>
                <a:gd name="T54" fmla="*/ 4 w 18"/>
                <a:gd name="T55" fmla="*/ 11 h 18"/>
                <a:gd name="T56" fmla="*/ 2 w 18"/>
                <a:gd name="T57" fmla="*/ 10 h 18"/>
                <a:gd name="T58" fmla="*/ 1 w 18"/>
                <a:gd name="T59"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 h="18">
                  <a:moveTo>
                    <a:pt x="1" y="12"/>
                  </a:moveTo>
                  <a:cubicBezTo>
                    <a:pt x="1" y="12"/>
                    <a:pt x="0" y="11"/>
                    <a:pt x="0" y="10"/>
                  </a:cubicBezTo>
                  <a:cubicBezTo>
                    <a:pt x="0" y="9"/>
                    <a:pt x="0" y="10"/>
                    <a:pt x="1" y="10"/>
                  </a:cubicBezTo>
                  <a:cubicBezTo>
                    <a:pt x="1" y="10"/>
                    <a:pt x="1" y="9"/>
                    <a:pt x="1" y="7"/>
                  </a:cubicBezTo>
                  <a:cubicBezTo>
                    <a:pt x="1" y="6"/>
                    <a:pt x="1" y="5"/>
                    <a:pt x="2" y="6"/>
                  </a:cubicBezTo>
                  <a:cubicBezTo>
                    <a:pt x="2" y="7"/>
                    <a:pt x="3" y="8"/>
                    <a:pt x="4" y="8"/>
                  </a:cubicBezTo>
                  <a:cubicBezTo>
                    <a:pt x="4" y="8"/>
                    <a:pt x="3" y="8"/>
                    <a:pt x="3" y="7"/>
                  </a:cubicBezTo>
                  <a:cubicBezTo>
                    <a:pt x="2" y="5"/>
                    <a:pt x="2" y="4"/>
                    <a:pt x="3" y="4"/>
                  </a:cubicBezTo>
                  <a:cubicBezTo>
                    <a:pt x="3" y="4"/>
                    <a:pt x="4" y="5"/>
                    <a:pt x="4" y="5"/>
                  </a:cubicBezTo>
                  <a:cubicBezTo>
                    <a:pt x="5" y="6"/>
                    <a:pt x="4" y="3"/>
                    <a:pt x="5" y="4"/>
                  </a:cubicBezTo>
                  <a:cubicBezTo>
                    <a:pt x="6" y="5"/>
                    <a:pt x="6" y="5"/>
                    <a:pt x="6" y="5"/>
                  </a:cubicBezTo>
                  <a:cubicBezTo>
                    <a:pt x="7" y="6"/>
                    <a:pt x="7" y="5"/>
                    <a:pt x="7" y="4"/>
                  </a:cubicBezTo>
                  <a:cubicBezTo>
                    <a:pt x="8" y="2"/>
                    <a:pt x="8" y="3"/>
                    <a:pt x="9" y="3"/>
                  </a:cubicBezTo>
                  <a:cubicBezTo>
                    <a:pt x="10" y="3"/>
                    <a:pt x="11" y="4"/>
                    <a:pt x="12" y="4"/>
                  </a:cubicBezTo>
                  <a:cubicBezTo>
                    <a:pt x="13" y="4"/>
                    <a:pt x="13" y="4"/>
                    <a:pt x="13" y="2"/>
                  </a:cubicBezTo>
                  <a:cubicBezTo>
                    <a:pt x="14" y="1"/>
                    <a:pt x="14" y="0"/>
                    <a:pt x="15" y="0"/>
                  </a:cubicBezTo>
                  <a:cubicBezTo>
                    <a:pt x="16" y="1"/>
                    <a:pt x="16" y="1"/>
                    <a:pt x="16" y="2"/>
                  </a:cubicBezTo>
                  <a:cubicBezTo>
                    <a:pt x="16" y="3"/>
                    <a:pt x="16" y="5"/>
                    <a:pt x="17" y="5"/>
                  </a:cubicBezTo>
                  <a:cubicBezTo>
                    <a:pt x="17" y="4"/>
                    <a:pt x="16" y="2"/>
                    <a:pt x="17" y="3"/>
                  </a:cubicBezTo>
                  <a:cubicBezTo>
                    <a:pt x="18" y="3"/>
                    <a:pt x="18" y="4"/>
                    <a:pt x="18" y="5"/>
                  </a:cubicBezTo>
                  <a:cubicBezTo>
                    <a:pt x="17" y="6"/>
                    <a:pt x="15" y="6"/>
                    <a:pt x="15" y="7"/>
                  </a:cubicBezTo>
                  <a:cubicBezTo>
                    <a:pt x="14" y="8"/>
                    <a:pt x="13" y="9"/>
                    <a:pt x="12" y="10"/>
                  </a:cubicBezTo>
                  <a:cubicBezTo>
                    <a:pt x="11" y="10"/>
                    <a:pt x="9" y="10"/>
                    <a:pt x="9" y="11"/>
                  </a:cubicBezTo>
                  <a:cubicBezTo>
                    <a:pt x="9" y="12"/>
                    <a:pt x="8" y="13"/>
                    <a:pt x="8" y="14"/>
                  </a:cubicBezTo>
                  <a:cubicBezTo>
                    <a:pt x="8" y="16"/>
                    <a:pt x="8" y="18"/>
                    <a:pt x="8" y="16"/>
                  </a:cubicBezTo>
                  <a:cubicBezTo>
                    <a:pt x="7" y="14"/>
                    <a:pt x="7" y="12"/>
                    <a:pt x="7" y="12"/>
                  </a:cubicBezTo>
                  <a:cubicBezTo>
                    <a:pt x="6" y="12"/>
                    <a:pt x="6" y="13"/>
                    <a:pt x="6" y="14"/>
                  </a:cubicBezTo>
                  <a:cubicBezTo>
                    <a:pt x="5" y="14"/>
                    <a:pt x="4" y="12"/>
                    <a:pt x="4" y="11"/>
                  </a:cubicBezTo>
                  <a:cubicBezTo>
                    <a:pt x="3" y="11"/>
                    <a:pt x="2" y="9"/>
                    <a:pt x="2" y="10"/>
                  </a:cubicBezTo>
                  <a:cubicBezTo>
                    <a:pt x="1" y="11"/>
                    <a:pt x="2" y="12"/>
                    <a:pt x="1" y="1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09" name="Freeform 1493">
              <a:extLst>
                <a:ext uri="{FF2B5EF4-FFF2-40B4-BE49-F238E27FC236}">
                  <a16:creationId xmlns:a16="http://schemas.microsoft.com/office/drawing/2014/main" id="{F87D886F-28D6-4E68-A6B6-A1ABF91F8AA0}"/>
                </a:ext>
              </a:extLst>
            </p:cNvPr>
            <p:cNvSpPr>
              <a:spLocks/>
            </p:cNvSpPr>
            <p:nvPr/>
          </p:nvSpPr>
          <p:spPr bwMode="gray">
            <a:xfrm>
              <a:off x="5764525" y="2036843"/>
              <a:ext cx="5412" cy="10824"/>
            </a:xfrm>
            <a:custGeom>
              <a:avLst/>
              <a:gdLst>
                <a:gd name="T0" fmla="*/ 2 w 2"/>
                <a:gd name="T1" fmla="*/ 0 h 4"/>
                <a:gd name="T2" fmla="*/ 0 w 2"/>
                <a:gd name="T3" fmla="*/ 2 h 4"/>
                <a:gd name="T4" fmla="*/ 1 w 2"/>
                <a:gd name="T5" fmla="*/ 4 h 4"/>
                <a:gd name="T6" fmla="*/ 2 w 2"/>
                <a:gd name="T7" fmla="*/ 2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1" y="1"/>
                    <a:pt x="0" y="0"/>
                    <a:pt x="0" y="2"/>
                  </a:cubicBezTo>
                  <a:cubicBezTo>
                    <a:pt x="0" y="3"/>
                    <a:pt x="1" y="4"/>
                    <a:pt x="1" y="4"/>
                  </a:cubicBezTo>
                  <a:cubicBezTo>
                    <a:pt x="2" y="3"/>
                    <a:pt x="2" y="2"/>
                    <a:pt x="2" y="2"/>
                  </a:cubicBezTo>
                  <a:cubicBezTo>
                    <a:pt x="2"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10" name="Freeform 1494">
              <a:extLst>
                <a:ext uri="{FF2B5EF4-FFF2-40B4-BE49-F238E27FC236}">
                  <a16:creationId xmlns:a16="http://schemas.microsoft.com/office/drawing/2014/main" id="{867AA511-BFE3-44A5-9A06-C3E4FBD6299E}"/>
                </a:ext>
              </a:extLst>
            </p:cNvPr>
            <p:cNvSpPr>
              <a:spLocks/>
            </p:cNvSpPr>
            <p:nvPr/>
          </p:nvSpPr>
          <p:spPr bwMode="gray">
            <a:xfrm>
              <a:off x="5062328" y="2172141"/>
              <a:ext cx="24354" cy="23001"/>
            </a:xfrm>
            <a:custGeom>
              <a:avLst/>
              <a:gdLst>
                <a:gd name="T0" fmla="*/ 0 w 9"/>
                <a:gd name="T1" fmla="*/ 5 h 9"/>
                <a:gd name="T2" fmla="*/ 1 w 9"/>
                <a:gd name="T3" fmla="*/ 7 h 9"/>
                <a:gd name="T4" fmla="*/ 3 w 9"/>
                <a:gd name="T5" fmla="*/ 7 h 9"/>
                <a:gd name="T6" fmla="*/ 6 w 9"/>
                <a:gd name="T7" fmla="*/ 5 h 9"/>
                <a:gd name="T8" fmla="*/ 9 w 9"/>
                <a:gd name="T9" fmla="*/ 5 h 9"/>
                <a:gd name="T10" fmla="*/ 8 w 9"/>
                <a:gd name="T11" fmla="*/ 3 h 9"/>
                <a:gd name="T12" fmla="*/ 7 w 9"/>
                <a:gd name="T13" fmla="*/ 3 h 9"/>
                <a:gd name="T14" fmla="*/ 5 w 9"/>
                <a:gd name="T15" fmla="*/ 1 h 9"/>
                <a:gd name="T16" fmla="*/ 3 w 9"/>
                <a:gd name="T17" fmla="*/ 0 h 9"/>
                <a:gd name="T18" fmla="*/ 1 w 9"/>
                <a:gd name="T19" fmla="*/ 3 h 9"/>
                <a:gd name="T20" fmla="*/ 0 w 9"/>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0" y="5"/>
                  </a:moveTo>
                  <a:cubicBezTo>
                    <a:pt x="1" y="5"/>
                    <a:pt x="1" y="6"/>
                    <a:pt x="1" y="7"/>
                  </a:cubicBezTo>
                  <a:cubicBezTo>
                    <a:pt x="1" y="9"/>
                    <a:pt x="2" y="7"/>
                    <a:pt x="3" y="7"/>
                  </a:cubicBezTo>
                  <a:cubicBezTo>
                    <a:pt x="3" y="6"/>
                    <a:pt x="4" y="4"/>
                    <a:pt x="6" y="5"/>
                  </a:cubicBezTo>
                  <a:cubicBezTo>
                    <a:pt x="7" y="6"/>
                    <a:pt x="8" y="6"/>
                    <a:pt x="9" y="5"/>
                  </a:cubicBezTo>
                  <a:cubicBezTo>
                    <a:pt x="9" y="3"/>
                    <a:pt x="9" y="3"/>
                    <a:pt x="8" y="3"/>
                  </a:cubicBezTo>
                  <a:cubicBezTo>
                    <a:pt x="7" y="3"/>
                    <a:pt x="7" y="5"/>
                    <a:pt x="7" y="3"/>
                  </a:cubicBezTo>
                  <a:cubicBezTo>
                    <a:pt x="6" y="1"/>
                    <a:pt x="6" y="1"/>
                    <a:pt x="5" y="1"/>
                  </a:cubicBezTo>
                  <a:cubicBezTo>
                    <a:pt x="4" y="0"/>
                    <a:pt x="4" y="0"/>
                    <a:pt x="3" y="0"/>
                  </a:cubicBezTo>
                  <a:cubicBezTo>
                    <a:pt x="2" y="0"/>
                    <a:pt x="2" y="2"/>
                    <a:pt x="1" y="3"/>
                  </a:cubicBezTo>
                  <a:cubicBezTo>
                    <a:pt x="1" y="3"/>
                    <a:pt x="0" y="3"/>
                    <a:pt x="0"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11" name="Freeform 1502">
              <a:extLst>
                <a:ext uri="{FF2B5EF4-FFF2-40B4-BE49-F238E27FC236}">
                  <a16:creationId xmlns:a16="http://schemas.microsoft.com/office/drawing/2014/main" id="{4C0F91F4-A86E-4C8C-A919-A152ECD7D68F}"/>
                </a:ext>
              </a:extLst>
            </p:cNvPr>
            <p:cNvSpPr>
              <a:spLocks/>
            </p:cNvSpPr>
            <p:nvPr/>
          </p:nvSpPr>
          <p:spPr bwMode="gray">
            <a:xfrm>
              <a:off x="8455601" y="3297820"/>
              <a:ext cx="43295" cy="31119"/>
            </a:xfrm>
            <a:custGeom>
              <a:avLst/>
              <a:gdLst>
                <a:gd name="T0" fmla="*/ 4 w 17"/>
                <a:gd name="T1" fmla="*/ 5 h 12"/>
                <a:gd name="T2" fmla="*/ 2 w 17"/>
                <a:gd name="T3" fmla="*/ 6 h 12"/>
                <a:gd name="T4" fmla="*/ 1 w 17"/>
                <a:gd name="T5" fmla="*/ 6 h 12"/>
                <a:gd name="T6" fmla="*/ 1 w 17"/>
                <a:gd name="T7" fmla="*/ 8 h 12"/>
                <a:gd name="T8" fmla="*/ 2 w 17"/>
                <a:gd name="T9" fmla="*/ 10 h 12"/>
                <a:gd name="T10" fmla="*/ 3 w 17"/>
                <a:gd name="T11" fmla="*/ 10 h 12"/>
                <a:gd name="T12" fmla="*/ 4 w 17"/>
                <a:gd name="T13" fmla="*/ 11 h 12"/>
                <a:gd name="T14" fmla="*/ 6 w 17"/>
                <a:gd name="T15" fmla="*/ 11 h 12"/>
                <a:gd name="T16" fmla="*/ 6 w 17"/>
                <a:gd name="T17" fmla="*/ 11 h 12"/>
                <a:gd name="T18" fmla="*/ 8 w 17"/>
                <a:gd name="T19" fmla="*/ 10 h 12"/>
                <a:gd name="T20" fmla="*/ 10 w 17"/>
                <a:gd name="T21" fmla="*/ 9 h 12"/>
                <a:gd name="T22" fmla="*/ 12 w 17"/>
                <a:gd name="T23" fmla="*/ 7 h 12"/>
                <a:gd name="T24" fmla="*/ 14 w 17"/>
                <a:gd name="T25" fmla="*/ 7 h 12"/>
                <a:gd name="T26" fmla="*/ 13 w 17"/>
                <a:gd name="T27" fmla="*/ 5 h 12"/>
                <a:gd name="T28" fmla="*/ 13 w 17"/>
                <a:gd name="T29" fmla="*/ 4 h 12"/>
                <a:gd name="T30" fmla="*/ 15 w 17"/>
                <a:gd name="T31" fmla="*/ 2 h 12"/>
                <a:gd name="T32" fmla="*/ 17 w 17"/>
                <a:gd name="T33" fmla="*/ 0 h 12"/>
                <a:gd name="T34" fmla="*/ 16 w 17"/>
                <a:gd name="T35" fmla="*/ 1 h 12"/>
                <a:gd name="T36" fmla="*/ 13 w 17"/>
                <a:gd name="T37" fmla="*/ 2 h 12"/>
                <a:gd name="T38" fmla="*/ 11 w 17"/>
                <a:gd name="T39" fmla="*/ 3 h 12"/>
                <a:gd name="T40" fmla="*/ 8 w 17"/>
                <a:gd name="T41" fmla="*/ 4 h 12"/>
                <a:gd name="T42" fmla="*/ 6 w 17"/>
                <a:gd name="T43" fmla="*/ 3 h 12"/>
                <a:gd name="T44" fmla="*/ 5 w 17"/>
                <a:gd name="T45" fmla="*/ 5 h 12"/>
                <a:gd name="T46" fmla="*/ 4 w 17"/>
                <a:gd name="T47"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12">
                  <a:moveTo>
                    <a:pt x="4" y="5"/>
                  </a:moveTo>
                  <a:cubicBezTo>
                    <a:pt x="3" y="5"/>
                    <a:pt x="2" y="5"/>
                    <a:pt x="2" y="6"/>
                  </a:cubicBezTo>
                  <a:cubicBezTo>
                    <a:pt x="2" y="6"/>
                    <a:pt x="1" y="7"/>
                    <a:pt x="1" y="6"/>
                  </a:cubicBezTo>
                  <a:cubicBezTo>
                    <a:pt x="0" y="6"/>
                    <a:pt x="1" y="7"/>
                    <a:pt x="1" y="8"/>
                  </a:cubicBezTo>
                  <a:cubicBezTo>
                    <a:pt x="1" y="8"/>
                    <a:pt x="2" y="9"/>
                    <a:pt x="2" y="10"/>
                  </a:cubicBezTo>
                  <a:cubicBezTo>
                    <a:pt x="2" y="10"/>
                    <a:pt x="2" y="10"/>
                    <a:pt x="3" y="10"/>
                  </a:cubicBezTo>
                  <a:cubicBezTo>
                    <a:pt x="3" y="11"/>
                    <a:pt x="3" y="11"/>
                    <a:pt x="4" y="11"/>
                  </a:cubicBezTo>
                  <a:cubicBezTo>
                    <a:pt x="4" y="11"/>
                    <a:pt x="5" y="11"/>
                    <a:pt x="6" y="11"/>
                  </a:cubicBezTo>
                  <a:cubicBezTo>
                    <a:pt x="6" y="11"/>
                    <a:pt x="6" y="12"/>
                    <a:pt x="6" y="11"/>
                  </a:cubicBezTo>
                  <a:cubicBezTo>
                    <a:pt x="6" y="11"/>
                    <a:pt x="7" y="10"/>
                    <a:pt x="8" y="10"/>
                  </a:cubicBezTo>
                  <a:cubicBezTo>
                    <a:pt x="9" y="10"/>
                    <a:pt x="10" y="10"/>
                    <a:pt x="10" y="9"/>
                  </a:cubicBezTo>
                  <a:cubicBezTo>
                    <a:pt x="11" y="8"/>
                    <a:pt x="11" y="7"/>
                    <a:pt x="12" y="7"/>
                  </a:cubicBezTo>
                  <a:cubicBezTo>
                    <a:pt x="12" y="8"/>
                    <a:pt x="13" y="7"/>
                    <a:pt x="14" y="7"/>
                  </a:cubicBezTo>
                  <a:cubicBezTo>
                    <a:pt x="14" y="7"/>
                    <a:pt x="13" y="6"/>
                    <a:pt x="13" y="5"/>
                  </a:cubicBezTo>
                  <a:cubicBezTo>
                    <a:pt x="12" y="4"/>
                    <a:pt x="13" y="4"/>
                    <a:pt x="13" y="4"/>
                  </a:cubicBezTo>
                  <a:cubicBezTo>
                    <a:pt x="14" y="4"/>
                    <a:pt x="14" y="3"/>
                    <a:pt x="15" y="2"/>
                  </a:cubicBezTo>
                  <a:cubicBezTo>
                    <a:pt x="16" y="2"/>
                    <a:pt x="16" y="1"/>
                    <a:pt x="17" y="0"/>
                  </a:cubicBezTo>
                  <a:cubicBezTo>
                    <a:pt x="17" y="0"/>
                    <a:pt x="17" y="0"/>
                    <a:pt x="16" y="1"/>
                  </a:cubicBezTo>
                  <a:cubicBezTo>
                    <a:pt x="15" y="1"/>
                    <a:pt x="14" y="2"/>
                    <a:pt x="13" y="2"/>
                  </a:cubicBezTo>
                  <a:cubicBezTo>
                    <a:pt x="13" y="3"/>
                    <a:pt x="11" y="3"/>
                    <a:pt x="11" y="3"/>
                  </a:cubicBezTo>
                  <a:cubicBezTo>
                    <a:pt x="10" y="4"/>
                    <a:pt x="8" y="4"/>
                    <a:pt x="8" y="4"/>
                  </a:cubicBezTo>
                  <a:cubicBezTo>
                    <a:pt x="8" y="3"/>
                    <a:pt x="6" y="3"/>
                    <a:pt x="6" y="3"/>
                  </a:cubicBezTo>
                  <a:cubicBezTo>
                    <a:pt x="5" y="3"/>
                    <a:pt x="5" y="4"/>
                    <a:pt x="5" y="5"/>
                  </a:cubicBezTo>
                  <a:cubicBezTo>
                    <a:pt x="5" y="6"/>
                    <a:pt x="4" y="6"/>
                    <a:pt x="4"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12" name="Freeform 1503">
              <a:extLst>
                <a:ext uri="{FF2B5EF4-FFF2-40B4-BE49-F238E27FC236}">
                  <a16:creationId xmlns:a16="http://schemas.microsoft.com/office/drawing/2014/main" id="{04D7C04F-C5ED-431F-8A97-C813A1682C0A}"/>
                </a:ext>
              </a:extLst>
            </p:cNvPr>
            <p:cNvSpPr>
              <a:spLocks/>
            </p:cNvSpPr>
            <p:nvPr/>
          </p:nvSpPr>
          <p:spPr bwMode="gray">
            <a:xfrm>
              <a:off x="7714168" y="2205966"/>
              <a:ext cx="21648" cy="17589"/>
            </a:xfrm>
            <a:custGeom>
              <a:avLst/>
              <a:gdLst>
                <a:gd name="T0" fmla="*/ 2 w 8"/>
                <a:gd name="T1" fmla="*/ 3 h 7"/>
                <a:gd name="T2" fmla="*/ 1 w 8"/>
                <a:gd name="T3" fmla="*/ 5 h 7"/>
                <a:gd name="T4" fmla="*/ 1 w 8"/>
                <a:gd name="T5" fmla="*/ 6 h 7"/>
                <a:gd name="T6" fmla="*/ 3 w 8"/>
                <a:gd name="T7" fmla="*/ 5 h 7"/>
                <a:gd name="T8" fmla="*/ 7 w 8"/>
                <a:gd name="T9" fmla="*/ 4 h 7"/>
                <a:gd name="T10" fmla="*/ 7 w 8"/>
                <a:gd name="T11" fmla="*/ 1 h 7"/>
                <a:gd name="T12" fmla="*/ 4 w 8"/>
                <a:gd name="T13" fmla="*/ 2 h 7"/>
                <a:gd name="T14" fmla="*/ 2 w 8"/>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2" y="3"/>
                  </a:moveTo>
                  <a:cubicBezTo>
                    <a:pt x="2" y="4"/>
                    <a:pt x="1" y="4"/>
                    <a:pt x="1" y="5"/>
                  </a:cubicBezTo>
                  <a:cubicBezTo>
                    <a:pt x="0" y="6"/>
                    <a:pt x="1" y="7"/>
                    <a:pt x="1" y="6"/>
                  </a:cubicBezTo>
                  <a:cubicBezTo>
                    <a:pt x="2" y="6"/>
                    <a:pt x="2" y="4"/>
                    <a:pt x="3" y="5"/>
                  </a:cubicBezTo>
                  <a:cubicBezTo>
                    <a:pt x="4" y="5"/>
                    <a:pt x="6" y="4"/>
                    <a:pt x="7" y="4"/>
                  </a:cubicBezTo>
                  <a:cubicBezTo>
                    <a:pt x="7" y="3"/>
                    <a:pt x="8" y="1"/>
                    <a:pt x="7" y="1"/>
                  </a:cubicBezTo>
                  <a:cubicBezTo>
                    <a:pt x="6" y="0"/>
                    <a:pt x="5" y="1"/>
                    <a:pt x="4" y="2"/>
                  </a:cubicBezTo>
                  <a:cubicBezTo>
                    <a:pt x="4" y="4"/>
                    <a:pt x="3" y="3"/>
                    <a:pt x="2"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13" name="Freeform 1504">
              <a:extLst>
                <a:ext uri="{FF2B5EF4-FFF2-40B4-BE49-F238E27FC236}">
                  <a16:creationId xmlns:a16="http://schemas.microsoft.com/office/drawing/2014/main" id="{12CE9EB1-9234-4B83-B9C1-03CE9FF7C845}"/>
                </a:ext>
              </a:extLst>
            </p:cNvPr>
            <p:cNvSpPr>
              <a:spLocks/>
            </p:cNvSpPr>
            <p:nvPr/>
          </p:nvSpPr>
          <p:spPr bwMode="gray">
            <a:xfrm>
              <a:off x="8248596" y="2441384"/>
              <a:ext cx="6765" cy="8118"/>
            </a:xfrm>
            <a:custGeom>
              <a:avLst/>
              <a:gdLst>
                <a:gd name="T0" fmla="*/ 1 w 3"/>
                <a:gd name="T1" fmla="*/ 0 h 3"/>
                <a:gd name="T2" fmla="*/ 0 w 3"/>
                <a:gd name="T3" fmla="*/ 2 h 3"/>
                <a:gd name="T4" fmla="*/ 2 w 3"/>
                <a:gd name="T5" fmla="*/ 2 h 3"/>
                <a:gd name="T6" fmla="*/ 1 w 3"/>
                <a:gd name="T7" fmla="*/ 0 h 3"/>
              </a:gdLst>
              <a:ahLst/>
              <a:cxnLst>
                <a:cxn ang="0">
                  <a:pos x="T0" y="T1"/>
                </a:cxn>
                <a:cxn ang="0">
                  <a:pos x="T2" y="T3"/>
                </a:cxn>
                <a:cxn ang="0">
                  <a:pos x="T4" y="T5"/>
                </a:cxn>
                <a:cxn ang="0">
                  <a:pos x="T6" y="T7"/>
                </a:cxn>
              </a:cxnLst>
              <a:rect l="0" t="0" r="r" b="b"/>
              <a:pathLst>
                <a:path w="3" h="3">
                  <a:moveTo>
                    <a:pt x="1" y="0"/>
                  </a:moveTo>
                  <a:cubicBezTo>
                    <a:pt x="0" y="0"/>
                    <a:pt x="0" y="0"/>
                    <a:pt x="0" y="2"/>
                  </a:cubicBezTo>
                  <a:cubicBezTo>
                    <a:pt x="1" y="3"/>
                    <a:pt x="1" y="3"/>
                    <a:pt x="2" y="2"/>
                  </a:cubicBezTo>
                  <a:cubicBezTo>
                    <a:pt x="3" y="2"/>
                    <a:pt x="3"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14" name="Freeform 1505">
              <a:extLst>
                <a:ext uri="{FF2B5EF4-FFF2-40B4-BE49-F238E27FC236}">
                  <a16:creationId xmlns:a16="http://schemas.microsoft.com/office/drawing/2014/main" id="{C0FDB9A3-70DE-48BB-9734-0192D7C3EBAB}"/>
                </a:ext>
              </a:extLst>
            </p:cNvPr>
            <p:cNvSpPr>
              <a:spLocks/>
            </p:cNvSpPr>
            <p:nvPr/>
          </p:nvSpPr>
          <p:spPr bwMode="gray">
            <a:xfrm>
              <a:off x="8198535" y="2506327"/>
              <a:ext cx="5412" cy="12177"/>
            </a:xfrm>
            <a:custGeom>
              <a:avLst/>
              <a:gdLst>
                <a:gd name="T0" fmla="*/ 1 w 2"/>
                <a:gd name="T1" fmla="*/ 1 h 5"/>
                <a:gd name="T2" fmla="*/ 0 w 2"/>
                <a:gd name="T3" fmla="*/ 5 h 5"/>
                <a:gd name="T4" fmla="*/ 2 w 2"/>
                <a:gd name="T5" fmla="*/ 4 h 5"/>
                <a:gd name="T6" fmla="*/ 1 w 2"/>
                <a:gd name="T7" fmla="*/ 1 h 5"/>
              </a:gdLst>
              <a:ahLst/>
              <a:cxnLst>
                <a:cxn ang="0">
                  <a:pos x="T0" y="T1"/>
                </a:cxn>
                <a:cxn ang="0">
                  <a:pos x="T2" y="T3"/>
                </a:cxn>
                <a:cxn ang="0">
                  <a:pos x="T4" y="T5"/>
                </a:cxn>
                <a:cxn ang="0">
                  <a:pos x="T6" y="T7"/>
                </a:cxn>
              </a:cxnLst>
              <a:rect l="0" t="0" r="r" b="b"/>
              <a:pathLst>
                <a:path w="2" h="5">
                  <a:moveTo>
                    <a:pt x="1" y="1"/>
                  </a:moveTo>
                  <a:cubicBezTo>
                    <a:pt x="0" y="3"/>
                    <a:pt x="0" y="4"/>
                    <a:pt x="0" y="5"/>
                  </a:cubicBezTo>
                  <a:cubicBezTo>
                    <a:pt x="1" y="5"/>
                    <a:pt x="2" y="5"/>
                    <a:pt x="2" y="4"/>
                  </a:cubicBezTo>
                  <a:cubicBezTo>
                    <a:pt x="2" y="2"/>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15" name="Freeform 1506">
              <a:extLst>
                <a:ext uri="{FF2B5EF4-FFF2-40B4-BE49-F238E27FC236}">
                  <a16:creationId xmlns:a16="http://schemas.microsoft.com/office/drawing/2014/main" id="{A0AA4644-7937-41F2-AAA3-E03AF1755273}"/>
                </a:ext>
              </a:extLst>
            </p:cNvPr>
            <p:cNvSpPr>
              <a:spLocks/>
            </p:cNvSpPr>
            <p:nvPr/>
          </p:nvSpPr>
          <p:spPr bwMode="gray">
            <a:xfrm>
              <a:off x="8180947" y="2619977"/>
              <a:ext cx="13530" cy="14883"/>
            </a:xfrm>
            <a:custGeom>
              <a:avLst/>
              <a:gdLst>
                <a:gd name="T0" fmla="*/ 2 w 5"/>
                <a:gd name="T1" fmla="*/ 2 h 6"/>
                <a:gd name="T2" fmla="*/ 2 w 5"/>
                <a:gd name="T3" fmla="*/ 3 h 6"/>
                <a:gd name="T4" fmla="*/ 1 w 5"/>
                <a:gd name="T5" fmla="*/ 2 h 6"/>
                <a:gd name="T6" fmla="*/ 0 w 5"/>
                <a:gd name="T7" fmla="*/ 3 h 6"/>
                <a:gd name="T8" fmla="*/ 1 w 5"/>
                <a:gd name="T9" fmla="*/ 4 h 6"/>
                <a:gd name="T10" fmla="*/ 2 w 5"/>
                <a:gd name="T11" fmla="*/ 5 h 6"/>
                <a:gd name="T12" fmla="*/ 3 w 5"/>
                <a:gd name="T13" fmla="*/ 5 h 6"/>
                <a:gd name="T14" fmla="*/ 4 w 5"/>
                <a:gd name="T15" fmla="*/ 6 h 6"/>
                <a:gd name="T16" fmla="*/ 5 w 5"/>
                <a:gd name="T17" fmla="*/ 5 h 6"/>
                <a:gd name="T18" fmla="*/ 5 w 5"/>
                <a:gd name="T19" fmla="*/ 4 h 6"/>
                <a:gd name="T20" fmla="*/ 4 w 5"/>
                <a:gd name="T21" fmla="*/ 4 h 6"/>
                <a:gd name="T22" fmla="*/ 4 w 5"/>
                <a:gd name="T23" fmla="*/ 3 h 6"/>
                <a:gd name="T24" fmla="*/ 5 w 5"/>
                <a:gd name="T25" fmla="*/ 3 h 6"/>
                <a:gd name="T26" fmla="*/ 4 w 5"/>
                <a:gd name="T27" fmla="*/ 1 h 6"/>
                <a:gd name="T28" fmla="*/ 3 w 5"/>
                <a:gd name="T29" fmla="*/ 1 h 6"/>
                <a:gd name="T30" fmla="*/ 2 w 5"/>
                <a:gd name="T31" fmla="*/ 0 h 6"/>
                <a:gd name="T32" fmla="*/ 2 w 5"/>
                <a:gd name="T3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6">
                  <a:moveTo>
                    <a:pt x="2" y="2"/>
                  </a:moveTo>
                  <a:cubicBezTo>
                    <a:pt x="2" y="3"/>
                    <a:pt x="2" y="3"/>
                    <a:pt x="2" y="3"/>
                  </a:cubicBezTo>
                  <a:cubicBezTo>
                    <a:pt x="1" y="2"/>
                    <a:pt x="1" y="1"/>
                    <a:pt x="1" y="2"/>
                  </a:cubicBezTo>
                  <a:cubicBezTo>
                    <a:pt x="1" y="2"/>
                    <a:pt x="0" y="3"/>
                    <a:pt x="0" y="3"/>
                  </a:cubicBezTo>
                  <a:cubicBezTo>
                    <a:pt x="0" y="3"/>
                    <a:pt x="1" y="3"/>
                    <a:pt x="1" y="4"/>
                  </a:cubicBezTo>
                  <a:cubicBezTo>
                    <a:pt x="1" y="4"/>
                    <a:pt x="1" y="5"/>
                    <a:pt x="2" y="5"/>
                  </a:cubicBezTo>
                  <a:cubicBezTo>
                    <a:pt x="2" y="5"/>
                    <a:pt x="3" y="5"/>
                    <a:pt x="3" y="5"/>
                  </a:cubicBezTo>
                  <a:cubicBezTo>
                    <a:pt x="3" y="5"/>
                    <a:pt x="3" y="5"/>
                    <a:pt x="4" y="6"/>
                  </a:cubicBezTo>
                  <a:cubicBezTo>
                    <a:pt x="4" y="6"/>
                    <a:pt x="5" y="6"/>
                    <a:pt x="5" y="5"/>
                  </a:cubicBezTo>
                  <a:cubicBezTo>
                    <a:pt x="5" y="5"/>
                    <a:pt x="5" y="4"/>
                    <a:pt x="5" y="4"/>
                  </a:cubicBezTo>
                  <a:cubicBezTo>
                    <a:pt x="4" y="5"/>
                    <a:pt x="4" y="5"/>
                    <a:pt x="4" y="4"/>
                  </a:cubicBezTo>
                  <a:cubicBezTo>
                    <a:pt x="3" y="3"/>
                    <a:pt x="3" y="3"/>
                    <a:pt x="4" y="3"/>
                  </a:cubicBezTo>
                  <a:cubicBezTo>
                    <a:pt x="4" y="4"/>
                    <a:pt x="5" y="4"/>
                    <a:pt x="5" y="3"/>
                  </a:cubicBezTo>
                  <a:cubicBezTo>
                    <a:pt x="5" y="2"/>
                    <a:pt x="4" y="2"/>
                    <a:pt x="4" y="1"/>
                  </a:cubicBezTo>
                  <a:cubicBezTo>
                    <a:pt x="3" y="1"/>
                    <a:pt x="3" y="2"/>
                    <a:pt x="3" y="1"/>
                  </a:cubicBezTo>
                  <a:cubicBezTo>
                    <a:pt x="3" y="0"/>
                    <a:pt x="2" y="0"/>
                    <a:pt x="2" y="0"/>
                  </a:cubicBezTo>
                  <a:cubicBezTo>
                    <a:pt x="1" y="0"/>
                    <a:pt x="1" y="1"/>
                    <a:pt x="2"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16" name="Freeform 1507">
              <a:extLst>
                <a:ext uri="{FF2B5EF4-FFF2-40B4-BE49-F238E27FC236}">
                  <a16:creationId xmlns:a16="http://schemas.microsoft.com/office/drawing/2014/main" id="{74868D8F-597B-474A-B8B2-33D9E5BEA04D}"/>
                </a:ext>
              </a:extLst>
            </p:cNvPr>
            <p:cNvSpPr>
              <a:spLocks/>
            </p:cNvSpPr>
            <p:nvPr/>
          </p:nvSpPr>
          <p:spPr bwMode="gray">
            <a:xfrm>
              <a:off x="8163358" y="2656507"/>
              <a:ext cx="6765" cy="9471"/>
            </a:xfrm>
            <a:custGeom>
              <a:avLst/>
              <a:gdLst>
                <a:gd name="T0" fmla="*/ 0 w 3"/>
                <a:gd name="T1" fmla="*/ 1 h 4"/>
                <a:gd name="T2" fmla="*/ 1 w 3"/>
                <a:gd name="T3" fmla="*/ 1 h 4"/>
                <a:gd name="T4" fmla="*/ 2 w 3"/>
                <a:gd name="T5" fmla="*/ 1 h 4"/>
                <a:gd name="T6" fmla="*/ 2 w 3"/>
                <a:gd name="T7" fmla="*/ 3 h 4"/>
                <a:gd name="T8" fmla="*/ 1 w 3"/>
                <a:gd name="T9" fmla="*/ 3 h 4"/>
                <a:gd name="T10" fmla="*/ 0 w 3"/>
                <a:gd name="T11" fmla="*/ 1 h 4"/>
              </a:gdLst>
              <a:ahLst/>
              <a:cxnLst>
                <a:cxn ang="0">
                  <a:pos x="T0" y="T1"/>
                </a:cxn>
                <a:cxn ang="0">
                  <a:pos x="T2" y="T3"/>
                </a:cxn>
                <a:cxn ang="0">
                  <a:pos x="T4" y="T5"/>
                </a:cxn>
                <a:cxn ang="0">
                  <a:pos x="T6" y="T7"/>
                </a:cxn>
                <a:cxn ang="0">
                  <a:pos x="T8" y="T9"/>
                </a:cxn>
                <a:cxn ang="0">
                  <a:pos x="T10" y="T11"/>
                </a:cxn>
              </a:cxnLst>
              <a:rect l="0" t="0" r="r" b="b"/>
              <a:pathLst>
                <a:path w="3" h="4">
                  <a:moveTo>
                    <a:pt x="0" y="1"/>
                  </a:moveTo>
                  <a:cubicBezTo>
                    <a:pt x="0" y="1"/>
                    <a:pt x="1" y="2"/>
                    <a:pt x="1" y="1"/>
                  </a:cubicBezTo>
                  <a:cubicBezTo>
                    <a:pt x="2" y="1"/>
                    <a:pt x="1" y="0"/>
                    <a:pt x="2" y="1"/>
                  </a:cubicBezTo>
                  <a:cubicBezTo>
                    <a:pt x="2" y="1"/>
                    <a:pt x="3" y="2"/>
                    <a:pt x="2" y="3"/>
                  </a:cubicBezTo>
                  <a:cubicBezTo>
                    <a:pt x="2" y="3"/>
                    <a:pt x="2" y="4"/>
                    <a:pt x="1" y="3"/>
                  </a:cubicBezTo>
                  <a:cubicBezTo>
                    <a:pt x="1" y="3"/>
                    <a:pt x="0" y="2"/>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17" name="Freeform 1508">
              <a:extLst>
                <a:ext uri="{FF2B5EF4-FFF2-40B4-BE49-F238E27FC236}">
                  <a16:creationId xmlns:a16="http://schemas.microsoft.com/office/drawing/2014/main" id="{3DEDFD1B-328F-456D-9491-484D92895500}"/>
                </a:ext>
              </a:extLst>
            </p:cNvPr>
            <p:cNvSpPr>
              <a:spLocks/>
            </p:cNvSpPr>
            <p:nvPr/>
          </p:nvSpPr>
          <p:spPr bwMode="gray">
            <a:xfrm>
              <a:off x="8164711" y="2651095"/>
              <a:ext cx="5412" cy="5412"/>
            </a:xfrm>
            <a:custGeom>
              <a:avLst/>
              <a:gdLst>
                <a:gd name="T0" fmla="*/ 1 w 2"/>
                <a:gd name="T1" fmla="*/ 1 h 2"/>
                <a:gd name="T2" fmla="*/ 1 w 2"/>
                <a:gd name="T3" fmla="*/ 2 h 2"/>
                <a:gd name="T4" fmla="*/ 2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1" y="1"/>
                    <a:pt x="0" y="1"/>
                    <a:pt x="1" y="2"/>
                  </a:cubicBezTo>
                  <a:cubicBezTo>
                    <a:pt x="2" y="2"/>
                    <a:pt x="2" y="1"/>
                    <a:pt x="2" y="1"/>
                  </a:cubicBezTo>
                  <a:cubicBezTo>
                    <a:pt x="2" y="0"/>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18" name="Freeform 1509">
              <a:extLst>
                <a:ext uri="{FF2B5EF4-FFF2-40B4-BE49-F238E27FC236}">
                  <a16:creationId xmlns:a16="http://schemas.microsoft.com/office/drawing/2014/main" id="{6124694F-FE8E-453F-B123-F0DB51323536}"/>
                </a:ext>
              </a:extLst>
            </p:cNvPr>
            <p:cNvSpPr>
              <a:spLocks/>
            </p:cNvSpPr>
            <p:nvPr/>
          </p:nvSpPr>
          <p:spPr bwMode="gray">
            <a:xfrm>
              <a:off x="8136298" y="2725510"/>
              <a:ext cx="10824" cy="36531"/>
            </a:xfrm>
            <a:custGeom>
              <a:avLst/>
              <a:gdLst>
                <a:gd name="T0" fmla="*/ 0 w 4"/>
                <a:gd name="T1" fmla="*/ 11 h 14"/>
                <a:gd name="T2" fmla="*/ 1 w 4"/>
                <a:gd name="T3" fmla="*/ 8 h 14"/>
                <a:gd name="T4" fmla="*/ 2 w 4"/>
                <a:gd name="T5" fmla="*/ 5 h 14"/>
                <a:gd name="T6" fmla="*/ 4 w 4"/>
                <a:gd name="T7" fmla="*/ 1 h 14"/>
                <a:gd name="T8" fmla="*/ 4 w 4"/>
                <a:gd name="T9" fmla="*/ 2 h 14"/>
                <a:gd name="T10" fmla="*/ 3 w 4"/>
                <a:gd name="T11" fmla="*/ 6 h 14"/>
                <a:gd name="T12" fmla="*/ 2 w 4"/>
                <a:gd name="T13" fmla="*/ 9 h 14"/>
                <a:gd name="T14" fmla="*/ 1 w 4"/>
                <a:gd name="T15" fmla="*/ 13 h 14"/>
                <a:gd name="T16" fmla="*/ 0 w 4"/>
                <a:gd name="T17" fmla="*/ 13 h 14"/>
                <a:gd name="T18" fmla="*/ 0 w 4"/>
                <a:gd name="T19"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4">
                  <a:moveTo>
                    <a:pt x="0" y="11"/>
                  </a:moveTo>
                  <a:cubicBezTo>
                    <a:pt x="0" y="10"/>
                    <a:pt x="0" y="8"/>
                    <a:pt x="1" y="8"/>
                  </a:cubicBezTo>
                  <a:cubicBezTo>
                    <a:pt x="2" y="7"/>
                    <a:pt x="2" y="6"/>
                    <a:pt x="2" y="5"/>
                  </a:cubicBezTo>
                  <a:cubicBezTo>
                    <a:pt x="3" y="3"/>
                    <a:pt x="3" y="1"/>
                    <a:pt x="4" y="1"/>
                  </a:cubicBezTo>
                  <a:cubicBezTo>
                    <a:pt x="4" y="0"/>
                    <a:pt x="4" y="1"/>
                    <a:pt x="4" y="2"/>
                  </a:cubicBezTo>
                  <a:cubicBezTo>
                    <a:pt x="4" y="3"/>
                    <a:pt x="3" y="4"/>
                    <a:pt x="3" y="6"/>
                  </a:cubicBezTo>
                  <a:cubicBezTo>
                    <a:pt x="3" y="7"/>
                    <a:pt x="2" y="7"/>
                    <a:pt x="2" y="9"/>
                  </a:cubicBezTo>
                  <a:cubicBezTo>
                    <a:pt x="2" y="10"/>
                    <a:pt x="1" y="12"/>
                    <a:pt x="1" y="13"/>
                  </a:cubicBezTo>
                  <a:cubicBezTo>
                    <a:pt x="1" y="14"/>
                    <a:pt x="0" y="14"/>
                    <a:pt x="0" y="13"/>
                  </a:cubicBezTo>
                  <a:cubicBezTo>
                    <a:pt x="0" y="12"/>
                    <a:pt x="0" y="11"/>
                    <a:pt x="0" y="1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19" name="Freeform 1510">
              <a:extLst>
                <a:ext uri="{FF2B5EF4-FFF2-40B4-BE49-F238E27FC236}">
                  <a16:creationId xmlns:a16="http://schemas.microsoft.com/office/drawing/2014/main" id="{76ED5F75-B863-410B-BCCA-7B37E9BA622D}"/>
                </a:ext>
              </a:extLst>
            </p:cNvPr>
            <p:cNvSpPr>
              <a:spLocks/>
            </p:cNvSpPr>
            <p:nvPr/>
          </p:nvSpPr>
          <p:spPr bwMode="gray">
            <a:xfrm>
              <a:off x="8163358" y="2707921"/>
              <a:ext cx="14883" cy="36531"/>
            </a:xfrm>
            <a:custGeom>
              <a:avLst/>
              <a:gdLst>
                <a:gd name="T0" fmla="*/ 1 w 6"/>
                <a:gd name="T1" fmla="*/ 5 h 14"/>
                <a:gd name="T2" fmla="*/ 1 w 6"/>
                <a:gd name="T3" fmla="*/ 7 h 14"/>
                <a:gd name="T4" fmla="*/ 1 w 6"/>
                <a:gd name="T5" fmla="*/ 9 h 14"/>
                <a:gd name="T6" fmla="*/ 2 w 6"/>
                <a:gd name="T7" fmla="*/ 11 h 14"/>
                <a:gd name="T8" fmla="*/ 2 w 6"/>
                <a:gd name="T9" fmla="*/ 12 h 14"/>
                <a:gd name="T10" fmla="*/ 1 w 6"/>
                <a:gd name="T11" fmla="*/ 13 h 14"/>
                <a:gd name="T12" fmla="*/ 2 w 6"/>
                <a:gd name="T13" fmla="*/ 12 h 14"/>
                <a:gd name="T14" fmla="*/ 3 w 6"/>
                <a:gd name="T15" fmla="*/ 10 h 14"/>
                <a:gd name="T16" fmla="*/ 5 w 6"/>
                <a:gd name="T17" fmla="*/ 8 h 14"/>
                <a:gd name="T18" fmla="*/ 6 w 6"/>
                <a:gd name="T19" fmla="*/ 6 h 14"/>
                <a:gd name="T20" fmla="*/ 5 w 6"/>
                <a:gd name="T21" fmla="*/ 5 h 14"/>
                <a:gd name="T22" fmla="*/ 5 w 6"/>
                <a:gd name="T23" fmla="*/ 3 h 14"/>
                <a:gd name="T24" fmla="*/ 6 w 6"/>
                <a:gd name="T25" fmla="*/ 1 h 14"/>
                <a:gd name="T26" fmla="*/ 5 w 6"/>
                <a:gd name="T27" fmla="*/ 0 h 14"/>
                <a:gd name="T28" fmla="*/ 3 w 6"/>
                <a:gd name="T29" fmla="*/ 1 h 14"/>
                <a:gd name="T30" fmla="*/ 2 w 6"/>
                <a:gd name="T31" fmla="*/ 3 h 14"/>
                <a:gd name="T32" fmla="*/ 1 w 6"/>
                <a:gd name="T33"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4">
                  <a:moveTo>
                    <a:pt x="1" y="5"/>
                  </a:moveTo>
                  <a:cubicBezTo>
                    <a:pt x="0" y="5"/>
                    <a:pt x="0" y="6"/>
                    <a:pt x="1" y="7"/>
                  </a:cubicBezTo>
                  <a:cubicBezTo>
                    <a:pt x="1" y="7"/>
                    <a:pt x="1" y="8"/>
                    <a:pt x="1" y="9"/>
                  </a:cubicBezTo>
                  <a:cubicBezTo>
                    <a:pt x="1" y="10"/>
                    <a:pt x="1" y="11"/>
                    <a:pt x="2" y="11"/>
                  </a:cubicBezTo>
                  <a:cubicBezTo>
                    <a:pt x="2" y="11"/>
                    <a:pt x="2" y="11"/>
                    <a:pt x="2" y="12"/>
                  </a:cubicBezTo>
                  <a:cubicBezTo>
                    <a:pt x="1" y="12"/>
                    <a:pt x="0" y="13"/>
                    <a:pt x="1" y="13"/>
                  </a:cubicBezTo>
                  <a:cubicBezTo>
                    <a:pt x="1" y="14"/>
                    <a:pt x="2" y="13"/>
                    <a:pt x="2" y="12"/>
                  </a:cubicBezTo>
                  <a:cubicBezTo>
                    <a:pt x="2" y="11"/>
                    <a:pt x="2" y="11"/>
                    <a:pt x="3" y="10"/>
                  </a:cubicBezTo>
                  <a:cubicBezTo>
                    <a:pt x="4" y="10"/>
                    <a:pt x="4" y="9"/>
                    <a:pt x="5" y="8"/>
                  </a:cubicBezTo>
                  <a:cubicBezTo>
                    <a:pt x="5" y="7"/>
                    <a:pt x="6" y="7"/>
                    <a:pt x="6" y="6"/>
                  </a:cubicBezTo>
                  <a:cubicBezTo>
                    <a:pt x="5" y="6"/>
                    <a:pt x="4" y="5"/>
                    <a:pt x="5" y="5"/>
                  </a:cubicBezTo>
                  <a:cubicBezTo>
                    <a:pt x="5" y="4"/>
                    <a:pt x="4" y="3"/>
                    <a:pt x="5" y="3"/>
                  </a:cubicBezTo>
                  <a:cubicBezTo>
                    <a:pt x="6" y="3"/>
                    <a:pt x="6" y="1"/>
                    <a:pt x="6" y="1"/>
                  </a:cubicBezTo>
                  <a:cubicBezTo>
                    <a:pt x="6" y="1"/>
                    <a:pt x="6" y="0"/>
                    <a:pt x="5" y="0"/>
                  </a:cubicBezTo>
                  <a:cubicBezTo>
                    <a:pt x="5" y="1"/>
                    <a:pt x="4" y="1"/>
                    <a:pt x="3" y="1"/>
                  </a:cubicBezTo>
                  <a:cubicBezTo>
                    <a:pt x="3" y="1"/>
                    <a:pt x="2" y="2"/>
                    <a:pt x="2" y="3"/>
                  </a:cubicBezTo>
                  <a:cubicBezTo>
                    <a:pt x="1" y="4"/>
                    <a:pt x="1" y="4"/>
                    <a:pt x="1" y="5"/>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20" name="Freeform 1511">
              <a:extLst>
                <a:ext uri="{FF2B5EF4-FFF2-40B4-BE49-F238E27FC236}">
                  <a16:creationId xmlns:a16="http://schemas.microsoft.com/office/drawing/2014/main" id="{83CC6206-DCCC-4440-8FA0-684250A56D8D}"/>
                </a:ext>
              </a:extLst>
            </p:cNvPr>
            <p:cNvSpPr>
              <a:spLocks/>
            </p:cNvSpPr>
            <p:nvPr/>
          </p:nvSpPr>
          <p:spPr bwMode="gray">
            <a:xfrm>
              <a:off x="8178241" y="2690332"/>
              <a:ext cx="2706" cy="4059"/>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1"/>
                    <a:pt x="1" y="2"/>
                    <a:pt x="1" y="2"/>
                  </a:cubicBezTo>
                  <a:cubicBezTo>
                    <a:pt x="1" y="2"/>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21" name="Freeform 1512">
              <a:extLst>
                <a:ext uri="{FF2B5EF4-FFF2-40B4-BE49-F238E27FC236}">
                  <a16:creationId xmlns:a16="http://schemas.microsoft.com/office/drawing/2014/main" id="{1A398CD2-60CA-4849-85CA-C7E98DE90207}"/>
                </a:ext>
              </a:extLst>
            </p:cNvPr>
            <p:cNvSpPr>
              <a:spLocks/>
            </p:cNvSpPr>
            <p:nvPr/>
          </p:nvSpPr>
          <p:spPr bwMode="gray">
            <a:xfrm>
              <a:off x="8107886" y="2790453"/>
              <a:ext cx="8118" cy="10824"/>
            </a:xfrm>
            <a:custGeom>
              <a:avLst/>
              <a:gdLst>
                <a:gd name="T0" fmla="*/ 2 w 3"/>
                <a:gd name="T1" fmla="*/ 1 h 4"/>
                <a:gd name="T2" fmla="*/ 1 w 3"/>
                <a:gd name="T3" fmla="*/ 1 h 4"/>
                <a:gd name="T4" fmla="*/ 1 w 3"/>
                <a:gd name="T5" fmla="*/ 2 h 4"/>
                <a:gd name="T6" fmla="*/ 2 w 3"/>
                <a:gd name="T7" fmla="*/ 3 h 4"/>
                <a:gd name="T8" fmla="*/ 3 w 3"/>
                <a:gd name="T9" fmla="*/ 2 h 4"/>
                <a:gd name="T10" fmla="*/ 2 w 3"/>
                <a:gd name="T11" fmla="*/ 1 h 4"/>
              </a:gdLst>
              <a:ahLst/>
              <a:cxnLst>
                <a:cxn ang="0">
                  <a:pos x="T0" y="T1"/>
                </a:cxn>
                <a:cxn ang="0">
                  <a:pos x="T2" y="T3"/>
                </a:cxn>
                <a:cxn ang="0">
                  <a:pos x="T4" y="T5"/>
                </a:cxn>
                <a:cxn ang="0">
                  <a:pos x="T6" y="T7"/>
                </a:cxn>
                <a:cxn ang="0">
                  <a:pos x="T8" y="T9"/>
                </a:cxn>
                <a:cxn ang="0">
                  <a:pos x="T10" y="T11"/>
                </a:cxn>
              </a:cxnLst>
              <a:rect l="0" t="0" r="r" b="b"/>
              <a:pathLst>
                <a:path w="3" h="4">
                  <a:moveTo>
                    <a:pt x="2" y="1"/>
                  </a:moveTo>
                  <a:cubicBezTo>
                    <a:pt x="1" y="0"/>
                    <a:pt x="1" y="0"/>
                    <a:pt x="1" y="1"/>
                  </a:cubicBezTo>
                  <a:cubicBezTo>
                    <a:pt x="0" y="1"/>
                    <a:pt x="0" y="1"/>
                    <a:pt x="1" y="2"/>
                  </a:cubicBezTo>
                  <a:cubicBezTo>
                    <a:pt x="1" y="3"/>
                    <a:pt x="2" y="3"/>
                    <a:pt x="2" y="3"/>
                  </a:cubicBezTo>
                  <a:cubicBezTo>
                    <a:pt x="3" y="4"/>
                    <a:pt x="3" y="2"/>
                    <a:pt x="3" y="2"/>
                  </a:cubicBezTo>
                  <a:cubicBezTo>
                    <a:pt x="3" y="1"/>
                    <a:pt x="2" y="1"/>
                    <a:pt x="2"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22" name="Freeform 1513">
              <a:extLst>
                <a:ext uri="{FF2B5EF4-FFF2-40B4-BE49-F238E27FC236}">
                  <a16:creationId xmlns:a16="http://schemas.microsoft.com/office/drawing/2014/main" id="{C3F06068-6F2D-45A1-821D-CD4AE2AC6B11}"/>
                </a:ext>
              </a:extLst>
            </p:cNvPr>
            <p:cNvSpPr>
              <a:spLocks/>
            </p:cNvSpPr>
            <p:nvPr/>
          </p:nvSpPr>
          <p:spPr bwMode="gray">
            <a:xfrm>
              <a:off x="8022648" y="2795865"/>
              <a:ext cx="8118" cy="8118"/>
            </a:xfrm>
            <a:custGeom>
              <a:avLst/>
              <a:gdLst>
                <a:gd name="T0" fmla="*/ 1 w 3"/>
                <a:gd name="T1" fmla="*/ 1 h 3"/>
                <a:gd name="T2" fmla="*/ 2 w 3"/>
                <a:gd name="T3" fmla="*/ 1 h 3"/>
                <a:gd name="T4" fmla="*/ 3 w 3"/>
                <a:gd name="T5" fmla="*/ 2 h 3"/>
                <a:gd name="T6" fmla="*/ 2 w 3"/>
                <a:gd name="T7" fmla="*/ 3 h 3"/>
                <a:gd name="T8" fmla="*/ 1 w 3"/>
                <a:gd name="T9" fmla="*/ 1 h 3"/>
              </a:gdLst>
              <a:ahLst/>
              <a:cxnLst>
                <a:cxn ang="0">
                  <a:pos x="T0" y="T1"/>
                </a:cxn>
                <a:cxn ang="0">
                  <a:pos x="T2" y="T3"/>
                </a:cxn>
                <a:cxn ang="0">
                  <a:pos x="T4" y="T5"/>
                </a:cxn>
                <a:cxn ang="0">
                  <a:pos x="T6" y="T7"/>
                </a:cxn>
                <a:cxn ang="0">
                  <a:pos x="T8" y="T9"/>
                </a:cxn>
              </a:cxnLst>
              <a:rect l="0" t="0" r="r" b="b"/>
              <a:pathLst>
                <a:path w="3" h="3">
                  <a:moveTo>
                    <a:pt x="1" y="1"/>
                  </a:moveTo>
                  <a:cubicBezTo>
                    <a:pt x="1" y="0"/>
                    <a:pt x="2" y="1"/>
                    <a:pt x="2" y="1"/>
                  </a:cubicBezTo>
                  <a:cubicBezTo>
                    <a:pt x="3" y="1"/>
                    <a:pt x="3" y="2"/>
                    <a:pt x="3" y="2"/>
                  </a:cubicBezTo>
                  <a:cubicBezTo>
                    <a:pt x="3" y="3"/>
                    <a:pt x="2" y="3"/>
                    <a:pt x="2" y="3"/>
                  </a:cubicBezTo>
                  <a:cubicBezTo>
                    <a:pt x="2" y="2"/>
                    <a:pt x="0"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23" name="Freeform 1514">
              <a:extLst>
                <a:ext uri="{FF2B5EF4-FFF2-40B4-BE49-F238E27FC236}">
                  <a16:creationId xmlns:a16="http://schemas.microsoft.com/office/drawing/2014/main" id="{47591AFD-66BC-4D13-818D-70C8392752A8}"/>
                </a:ext>
              </a:extLst>
            </p:cNvPr>
            <p:cNvSpPr>
              <a:spLocks/>
            </p:cNvSpPr>
            <p:nvPr/>
          </p:nvSpPr>
          <p:spPr bwMode="gray">
            <a:xfrm>
              <a:off x="8038883" y="2770158"/>
              <a:ext cx="2706" cy="8118"/>
            </a:xfrm>
            <a:custGeom>
              <a:avLst/>
              <a:gdLst>
                <a:gd name="T0" fmla="*/ 0 w 1"/>
                <a:gd name="T1" fmla="*/ 1 h 3"/>
                <a:gd name="T2" fmla="*/ 0 w 1"/>
                <a:gd name="T3" fmla="*/ 2 h 3"/>
                <a:gd name="T4" fmla="*/ 1 w 1"/>
                <a:gd name="T5" fmla="*/ 2 h 3"/>
                <a:gd name="T6" fmla="*/ 0 w 1"/>
                <a:gd name="T7" fmla="*/ 1 h 3"/>
              </a:gdLst>
              <a:ahLst/>
              <a:cxnLst>
                <a:cxn ang="0">
                  <a:pos x="T0" y="T1"/>
                </a:cxn>
                <a:cxn ang="0">
                  <a:pos x="T2" y="T3"/>
                </a:cxn>
                <a:cxn ang="0">
                  <a:pos x="T4" y="T5"/>
                </a:cxn>
                <a:cxn ang="0">
                  <a:pos x="T6" y="T7"/>
                </a:cxn>
              </a:cxnLst>
              <a:rect l="0" t="0" r="r" b="b"/>
              <a:pathLst>
                <a:path w="1" h="3">
                  <a:moveTo>
                    <a:pt x="0" y="1"/>
                  </a:moveTo>
                  <a:cubicBezTo>
                    <a:pt x="0" y="1"/>
                    <a:pt x="0" y="2"/>
                    <a:pt x="0" y="2"/>
                  </a:cubicBezTo>
                  <a:cubicBezTo>
                    <a:pt x="0" y="3"/>
                    <a:pt x="1" y="2"/>
                    <a:pt x="1" y="2"/>
                  </a:cubicBezTo>
                  <a:cubicBezTo>
                    <a:pt x="1"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24" name="Freeform 1515">
              <a:extLst>
                <a:ext uri="{FF2B5EF4-FFF2-40B4-BE49-F238E27FC236}">
                  <a16:creationId xmlns:a16="http://schemas.microsoft.com/office/drawing/2014/main" id="{B1BA4D61-16D2-4F7D-AA4E-2D1872C33E97}"/>
                </a:ext>
              </a:extLst>
            </p:cNvPr>
            <p:cNvSpPr>
              <a:spLocks/>
            </p:cNvSpPr>
            <p:nvPr/>
          </p:nvSpPr>
          <p:spPr bwMode="gray">
            <a:xfrm>
              <a:off x="8041589" y="2795865"/>
              <a:ext cx="4059" cy="13530"/>
            </a:xfrm>
            <a:custGeom>
              <a:avLst/>
              <a:gdLst>
                <a:gd name="T0" fmla="*/ 1 w 2"/>
                <a:gd name="T1" fmla="*/ 1 h 5"/>
                <a:gd name="T2" fmla="*/ 0 w 2"/>
                <a:gd name="T3" fmla="*/ 3 h 5"/>
                <a:gd name="T4" fmla="*/ 0 w 2"/>
                <a:gd name="T5" fmla="*/ 4 h 5"/>
                <a:gd name="T6" fmla="*/ 1 w 2"/>
                <a:gd name="T7" fmla="*/ 2 h 5"/>
                <a:gd name="T8" fmla="*/ 1 w 2"/>
                <a:gd name="T9" fmla="*/ 1 h 5"/>
              </a:gdLst>
              <a:ahLst/>
              <a:cxnLst>
                <a:cxn ang="0">
                  <a:pos x="T0" y="T1"/>
                </a:cxn>
                <a:cxn ang="0">
                  <a:pos x="T2" y="T3"/>
                </a:cxn>
                <a:cxn ang="0">
                  <a:pos x="T4" y="T5"/>
                </a:cxn>
                <a:cxn ang="0">
                  <a:pos x="T6" y="T7"/>
                </a:cxn>
                <a:cxn ang="0">
                  <a:pos x="T8" y="T9"/>
                </a:cxn>
              </a:cxnLst>
              <a:rect l="0" t="0" r="r" b="b"/>
              <a:pathLst>
                <a:path w="2" h="5">
                  <a:moveTo>
                    <a:pt x="1" y="1"/>
                  </a:moveTo>
                  <a:cubicBezTo>
                    <a:pt x="0" y="2"/>
                    <a:pt x="0" y="2"/>
                    <a:pt x="0" y="3"/>
                  </a:cubicBezTo>
                  <a:cubicBezTo>
                    <a:pt x="0" y="4"/>
                    <a:pt x="0" y="5"/>
                    <a:pt x="0" y="4"/>
                  </a:cubicBezTo>
                  <a:cubicBezTo>
                    <a:pt x="1" y="3"/>
                    <a:pt x="1" y="3"/>
                    <a:pt x="1" y="2"/>
                  </a:cubicBezTo>
                  <a:cubicBezTo>
                    <a:pt x="2"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25" name="Freeform 1516">
              <a:extLst>
                <a:ext uri="{FF2B5EF4-FFF2-40B4-BE49-F238E27FC236}">
                  <a16:creationId xmlns:a16="http://schemas.microsoft.com/office/drawing/2014/main" id="{6C6FF467-F161-4DF6-9E36-AAC1C9FDF1E3}"/>
                </a:ext>
              </a:extLst>
            </p:cNvPr>
            <p:cNvSpPr>
              <a:spLocks/>
            </p:cNvSpPr>
            <p:nvPr/>
          </p:nvSpPr>
          <p:spPr bwMode="gray">
            <a:xfrm>
              <a:off x="8033471" y="2798571"/>
              <a:ext cx="5412" cy="5412"/>
            </a:xfrm>
            <a:custGeom>
              <a:avLst/>
              <a:gdLst>
                <a:gd name="T0" fmla="*/ 0 w 2"/>
                <a:gd name="T1" fmla="*/ 1 h 2"/>
                <a:gd name="T2" fmla="*/ 0 w 2"/>
                <a:gd name="T3" fmla="*/ 1 h 2"/>
                <a:gd name="T4" fmla="*/ 1 w 2"/>
                <a:gd name="T5" fmla="*/ 2 h 2"/>
                <a:gd name="T6" fmla="*/ 0 w 2"/>
                <a:gd name="T7" fmla="*/ 1 h 2"/>
              </a:gdLst>
              <a:ahLst/>
              <a:cxnLst>
                <a:cxn ang="0">
                  <a:pos x="T0" y="T1"/>
                </a:cxn>
                <a:cxn ang="0">
                  <a:pos x="T2" y="T3"/>
                </a:cxn>
                <a:cxn ang="0">
                  <a:pos x="T4" y="T5"/>
                </a:cxn>
                <a:cxn ang="0">
                  <a:pos x="T6" y="T7"/>
                </a:cxn>
              </a:cxnLst>
              <a:rect l="0" t="0" r="r" b="b"/>
              <a:pathLst>
                <a:path w="2" h="2">
                  <a:moveTo>
                    <a:pt x="0" y="1"/>
                  </a:moveTo>
                  <a:cubicBezTo>
                    <a:pt x="0" y="0"/>
                    <a:pt x="0" y="1"/>
                    <a:pt x="0" y="1"/>
                  </a:cubicBezTo>
                  <a:cubicBezTo>
                    <a:pt x="0" y="2"/>
                    <a:pt x="1" y="2"/>
                    <a:pt x="1" y="2"/>
                  </a:cubicBezTo>
                  <a:cubicBezTo>
                    <a:pt x="2" y="2"/>
                    <a:pt x="1"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26" name="Freeform 1517">
              <a:extLst>
                <a:ext uri="{FF2B5EF4-FFF2-40B4-BE49-F238E27FC236}">
                  <a16:creationId xmlns:a16="http://schemas.microsoft.com/office/drawing/2014/main" id="{A1C82B19-82A1-4F72-BB5E-8E2582BFCC2D}"/>
                </a:ext>
              </a:extLst>
            </p:cNvPr>
            <p:cNvSpPr>
              <a:spLocks/>
            </p:cNvSpPr>
            <p:nvPr/>
          </p:nvSpPr>
          <p:spPr bwMode="gray">
            <a:xfrm>
              <a:off x="8044295" y="2767452"/>
              <a:ext cx="31119" cy="33825"/>
            </a:xfrm>
            <a:custGeom>
              <a:avLst/>
              <a:gdLst>
                <a:gd name="T0" fmla="*/ 2 w 12"/>
                <a:gd name="T1" fmla="*/ 6 h 13"/>
                <a:gd name="T2" fmla="*/ 0 w 12"/>
                <a:gd name="T3" fmla="*/ 5 h 13"/>
                <a:gd name="T4" fmla="*/ 2 w 12"/>
                <a:gd name="T5" fmla="*/ 4 h 13"/>
                <a:gd name="T6" fmla="*/ 3 w 12"/>
                <a:gd name="T7" fmla="*/ 3 h 13"/>
                <a:gd name="T8" fmla="*/ 4 w 12"/>
                <a:gd name="T9" fmla="*/ 3 h 13"/>
                <a:gd name="T10" fmla="*/ 4 w 12"/>
                <a:gd name="T11" fmla="*/ 2 h 13"/>
                <a:gd name="T12" fmla="*/ 6 w 12"/>
                <a:gd name="T13" fmla="*/ 1 h 13"/>
                <a:gd name="T14" fmla="*/ 6 w 12"/>
                <a:gd name="T15" fmla="*/ 2 h 13"/>
                <a:gd name="T16" fmla="*/ 6 w 12"/>
                <a:gd name="T17" fmla="*/ 4 h 13"/>
                <a:gd name="T18" fmla="*/ 7 w 12"/>
                <a:gd name="T19" fmla="*/ 4 h 13"/>
                <a:gd name="T20" fmla="*/ 7 w 12"/>
                <a:gd name="T21" fmla="*/ 3 h 13"/>
                <a:gd name="T22" fmla="*/ 7 w 12"/>
                <a:gd name="T23" fmla="*/ 4 h 13"/>
                <a:gd name="T24" fmla="*/ 8 w 12"/>
                <a:gd name="T25" fmla="*/ 4 h 13"/>
                <a:gd name="T26" fmla="*/ 7 w 12"/>
                <a:gd name="T27" fmla="*/ 2 h 13"/>
                <a:gd name="T28" fmla="*/ 8 w 12"/>
                <a:gd name="T29" fmla="*/ 0 h 13"/>
                <a:gd name="T30" fmla="*/ 9 w 12"/>
                <a:gd name="T31" fmla="*/ 0 h 13"/>
                <a:gd name="T32" fmla="*/ 11 w 12"/>
                <a:gd name="T33" fmla="*/ 0 h 13"/>
                <a:gd name="T34" fmla="*/ 11 w 12"/>
                <a:gd name="T35" fmla="*/ 1 h 13"/>
                <a:gd name="T36" fmla="*/ 11 w 12"/>
                <a:gd name="T37" fmla="*/ 3 h 13"/>
                <a:gd name="T38" fmla="*/ 11 w 12"/>
                <a:gd name="T39" fmla="*/ 5 h 13"/>
                <a:gd name="T40" fmla="*/ 9 w 12"/>
                <a:gd name="T41" fmla="*/ 6 h 13"/>
                <a:gd name="T42" fmla="*/ 9 w 12"/>
                <a:gd name="T43" fmla="*/ 7 h 13"/>
                <a:gd name="T44" fmla="*/ 10 w 12"/>
                <a:gd name="T45" fmla="*/ 9 h 13"/>
                <a:gd name="T46" fmla="*/ 10 w 12"/>
                <a:gd name="T47" fmla="*/ 10 h 13"/>
                <a:gd name="T48" fmla="*/ 9 w 12"/>
                <a:gd name="T49" fmla="*/ 11 h 13"/>
                <a:gd name="T50" fmla="*/ 9 w 12"/>
                <a:gd name="T51" fmla="*/ 12 h 13"/>
                <a:gd name="T52" fmla="*/ 10 w 12"/>
                <a:gd name="T53" fmla="*/ 12 h 13"/>
                <a:gd name="T54" fmla="*/ 11 w 12"/>
                <a:gd name="T55" fmla="*/ 12 h 13"/>
                <a:gd name="T56" fmla="*/ 10 w 12"/>
                <a:gd name="T57" fmla="*/ 13 h 13"/>
                <a:gd name="T58" fmla="*/ 9 w 12"/>
                <a:gd name="T59" fmla="*/ 13 h 13"/>
                <a:gd name="T60" fmla="*/ 7 w 12"/>
                <a:gd name="T61" fmla="*/ 12 h 13"/>
                <a:gd name="T62" fmla="*/ 6 w 12"/>
                <a:gd name="T63" fmla="*/ 11 h 13"/>
                <a:gd name="T64" fmla="*/ 4 w 12"/>
                <a:gd name="T65" fmla="*/ 10 h 13"/>
                <a:gd name="T66" fmla="*/ 3 w 12"/>
                <a:gd name="T67" fmla="*/ 10 h 13"/>
                <a:gd name="T68" fmla="*/ 2 w 12"/>
                <a:gd name="T69" fmla="*/ 8 h 13"/>
                <a:gd name="T70" fmla="*/ 2 w 12"/>
                <a:gd name="T71"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 h="13">
                  <a:moveTo>
                    <a:pt x="2" y="6"/>
                  </a:moveTo>
                  <a:cubicBezTo>
                    <a:pt x="2" y="6"/>
                    <a:pt x="1" y="6"/>
                    <a:pt x="0" y="5"/>
                  </a:cubicBezTo>
                  <a:cubicBezTo>
                    <a:pt x="0" y="4"/>
                    <a:pt x="1" y="4"/>
                    <a:pt x="2" y="4"/>
                  </a:cubicBezTo>
                  <a:cubicBezTo>
                    <a:pt x="2" y="4"/>
                    <a:pt x="3" y="4"/>
                    <a:pt x="3" y="3"/>
                  </a:cubicBezTo>
                  <a:cubicBezTo>
                    <a:pt x="4" y="3"/>
                    <a:pt x="4" y="3"/>
                    <a:pt x="4" y="3"/>
                  </a:cubicBezTo>
                  <a:cubicBezTo>
                    <a:pt x="4" y="2"/>
                    <a:pt x="4" y="2"/>
                    <a:pt x="4" y="2"/>
                  </a:cubicBezTo>
                  <a:cubicBezTo>
                    <a:pt x="4" y="1"/>
                    <a:pt x="5" y="2"/>
                    <a:pt x="6" y="1"/>
                  </a:cubicBezTo>
                  <a:cubicBezTo>
                    <a:pt x="6" y="1"/>
                    <a:pt x="6" y="2"/>
                    <a:pt x="6" y="2"/>
                  </a:cubicBezTo>
                  <a:cubicBezTo>
                    <a:pt x="5" y="3"/>
                    <a:pt x="5" y="4"/>
                    <a:pt x="6" y="4"/>
                  </a:cubicBezTo>
                  <a:cubicBezTo>
                    <a:pt x="6" y="5"/>
                    <a:pt x="6" y="5"/>
                    <a:pt x="7" y="4"/>
                  </a:cubicBezTo>
                  <a:cubicBezTo>
                    <a:pt x="7" y="3"/>
                    <a:pt x="7" y="2"/>
                    <a:pt x="7" y="3"/>
                  </a:cubicBezTo>
                  <a:cubicBezTo>
                    <a:pt x="7" y="3"/>
                    <a:pt x="7" y="4"/>
                    <a:pt x="7" y="4"/>
                  </a:cubicBezTo>
                  <a:cubicBezTo>
                    <a:pt x="8" y="5"/>
                    <a:pt x="8" y="5"/>
                    <a:pt x="8" y="4"/>
                  </a:cubicBezTo>
                  <a:cubicBezTo>
                    <a:pt x="8" y="3"/>
                    <a:pt x="8" y="3"/>
                    <a:pt x="7" y="2"/>
                  </a:cubicBezTo>
                  <a:cubicBezTo>
                    <a:pt x="7" y="0"/>
                    <a:pt x="7" y="0"/>
                    <a:pt x="8" y="0"/>
                  </a:cubicBezTo>
                  <a:cubicBezTo>
                    <a:pt x="8" y="0"/>
                    <a:pt x="8" y="0"/>
                    <a:pt x="9" y="0"/>
                  </a:cubicBezTo>
                  <a:cubicBezTo>
                    <a:pt x="10" y="0"/>
                    <a:pt x="10" y="0"/>
                    <a:pt x="11" y="0"/>
                  </a:cubicBezTo>
                  <a:cubicBezTo>
                    <a:pt x="11" y="1"/>
                    <a:pt x="12" y="0"/>
                    <a:pt x="11" y="1"/>
                  </a:cubicBezTo>
                  <a:cubicBezTo>
                    <a:pt x="11" y="2"/>
                    <a:pt x="11" y="2"/>
                    <a:pt x="11" y="3"/>
                  </a:cubicBezTo>
                  <a:cubicBezTo>
                    <a:pt x="11" y="4"/>
                    <a:pt x="12" y="5"/>
                    <a:pt x="11" y="5"/>
                  </a:cubicBezTo>
                  <a:cubicBezTo>
                    <a:pt x="10" y="5"/>
                    <a:pt x="10" y="5"/>
                    <a:pt x="9" y="6"/>
                  </a:cubicBezTo>
                  <a:cubicBezTo>
                    <a:pt x="9" y="7"/>
                    <a:pt x="8" y="7"/>
                    <a:pt x="9" y="7"/>
                  </a:cubicBezTo>
                  <a:cubicBezTo>
                    <a:pt x="10" y="8"/>
                    <a:pt x="10" y="8"/>
                    <a:pt x="10" y="9"/>
                  </a:cubicBezTo>
                  <a:cubicBezTo>
                    <a:pt x="11" y="9"/>
                    <a:pt x="11" y="9"/>
                    <a:pt x="10" y="10"/>
                  </a:cubicBezTo>
                  <a:cubicBezTo>
                    <a:pt x="9" y="10"/>
                    <a:pt x="9" y="10"/>
                    <a:pt x="9" y="11"/>
                  </a:cubicBezTo>
                  <a:cubicBezTo>
                    <a:pt x="9" y="12"/>
                    <a:pt x="9" y="12"/>
                    <a:pt x="9" y="12"/>
                  </a:cubicBezTo>
                  <a:cubicBezTo>
                    <a:pt x="9" y="12"/>
                    <a:pt x="9" y="12"/>
                    <a:pt x="10" y="12"/>
                  </a:cubicBezTo>
                  <a:cubicBezTo>
                    <a:pt x="10" y="12"/>
                    <a:pt x="11" y="11"/>
                    <a:pt x="11" y="12"/>
                  </a:cubicBezTo>
                  <a:cubicBezTo>
                    <a:pt x="11" y="12"/>
                    <a:pt x="11" y="13"/>
                    <a:pt x="10" y="13"/>
                  </a:cubicBezTo>
                  <a:cubicBezTo>
                    <a:pt x="10" y="13"/>
                    <a:pt x="9" y="12"/>
                    <a:pt x="9" y="13"/>
                  </a:cubicBezTo>
                  <a:cubicBezTo>
                    <a:pt x="8" y="13"/>
                    <a:pt x="8" y="13"/>
                    <a:pt x="7" y="12"/>
                  </a:cubicBezTo>
                  <a:cubicBezTo>
                    <a:pt x="6" y="12"/>
                    <a:pt x="6" y="12"/>
                    <a:pt x="6" y="11"/>
                  </a:cubicBezTo>
                  <a:cubicBezTo>
                    <a:pt x="6" y="10"/>
                    <a:pt x="5" y="10"/>
                    <a:pt x="4" y="10"/>
                  </a:cubicBezTo>
                  <a:cubicBezTo>
                    <a:pt x="4" y="10"/>
                    <a:pt x="3" y="11"/>
                    <a:pt x="3" y="10"/>
                  </a:cubicBezTo>
                  <a:cubicBezTo>
                    <a:pt x="3" y="9"/>
                    <a:pt x="2" y="9"/>
                    <a:pt x="2" y="8"/>
                  </a:cubicBezTo>
                  <a:cubicBezTo>
                    <a:pt x="2" y="7"/>
                    <a:pt x="3" y="7"/>
                    <a:pt x="2" y="6"/>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27" name="Freeform 1518">
              <a:extLst>
                <a:ext uri="{FF2B5EF4-FFF2-40B4-BE49-F238E27FC236}">
                  <a16:creationId xmlns:a16="http://schemas.microsoft.com/office/drawing/2014/main" id="{CD857188-952D-4C1F-A67B-964DADDFB4E2}"/>
                </a:ext>
              </a:extLst>
            </p:cNvPr>
            <p:cNvSpPr>
              <a:spLocks/>
            </p:cNvSpPr>
            <p:nvPr/>
          </p:nvSpPr>
          <p:spPr bwMode="gray">
            <a:xfrm>
              <a:off x="8059178" y="2798571"/>
              <a:ext cx="8118" cy="13530"/>
            </a:xfrm>
            <a:custGeom>
              <a:avLst/>
              <a:gdLst>
                <a:gd name="T0" fmla="*/ 1 w 3"/>
                <a:gd name="T1" fmla="*/ 1 h 5"/>
                <a:gd name="T2" fmla="*/ 0 w 3"/>
                <a:gd name="T3" fmla="*/ 2 h 5"/>
                <a:gd name="T4" fmla="*/ 1 w 3"/>
                <a:gd name="T5" fmla="*/ 3 h 5"/>
                <a:gd name="T6" fmla="*/ 1 w 3"/>
                <a:gd name="T7" fmla="*/ 5 h 5"/>
                <a:gd name="T8" fmla="*/ 2 w 3"/>
                <a:gd name="T9" fmla="*/ 3 h 5"/>
                <a:gd name="T10" fmla="*/ 3 w 3"/>
                <a:gd name="T11" fmla="*/ 2 h 5"/>
                <a:gd name="T12" fmla="*/ 1 w 3"/>
                <a:gd name="T13" fmla="*/ 1 h 5"/>
                <a:gd name="T14" fmla="*/ 1 w 3"/>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1" y="1"/>
                  </a:moveTo>
                  <a:cubicBezTo>
                    <a:pt x="0" y="1"/>
                    <a:pt x="0" y="1"/>
                    <a:pt x="0" y="2"/>
                  </a:cubicBezTo>
                  <a:cubicBezTo>
                    <a:pt x="0" y="2"/>
                    <a:pt x="1" y="2"/>
                    <a:pt x="1" y="3"/>
                  </a:cubicBezTo>
                  <a:cubicBezTo>
                    <a:pt x="1" y="4"/>
                    <a:pt x="1" y="5"/>
                    <a:pt x="1" y="5"/>
                  </a:cubicBezTo>
                  <a:cubicBezTo>
                    <a:pt x="2" y="5"/>
                    <a:pt x="2" y="4"/>
                    <a:pt x="2" y="3"/>
                  </a:cubicBezTo>
                  <a:cubicBezTo>
                    <a:pt x="3" y="2"/>
                    <a:pt x="3" y="2"/>
                    <a:pt x="3" y="2"/>
                  </a:cubicBezTo>
                  <a:cubicBezTo>
                    <a:pt x="2" y="1"/>
                    <a:pt x="1" y="2"/>
                    <a:pt x="1" y="1"/>
                  </a:cubicBezTo>
                  <a:cubicBezTo>
                    <a:pt x="1" y="0"/>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28" name="Freeform 1519">
              <a:extLst>
                <a:ext uri="{FF2B5EF4-FFF2-40B4-BE49-F238E27FC236}">
                  <a16:creationId xmlns:a16="http://schemas.microsoft.com/office/drawing/2014/main" id="{54D158A2-95AA-4981-8B8E-B601DE0B66C7}"/>
                </a:ext>
              </a:extLst>
            </p:cNvPr>
            <p:cNvSpPr>
              <a:spLocks/>
            </p:cNvSpPr>
            <p:nvPr/>
          </p:nvSpPr>
          <p:spPr bwMode="gray">
            <a:xfrm>
              <a:off x="8045649" y="2801277"/>
              <a:ext cx="16236" cy="8118"/>
            </a:xfrm>
            <a:custGeom>
              <a:avLst/>
              <a:gdLst>
                <a:gd name="T0" fmla="*/ 5 w 6"/>
                <a:gd name="T1" fmla="*/ 1 h 3"/>
                <a:gd name="T2" fmla="*/ 3 w 6"/>
                <a:gd name="T3" fmla="*/ 1 h 3"/>
                <a:gd name="T4" fmla="*/ 1 w 6"/>
                <a:gd name="T5" fmla="*/ 0 h 3"/>
                <a:gd name="T6" fmla="*/ 0 w 6"/>
                <a:gd name="T7" fmla="*/ 1 h 3"/>
                <a:gd name="T8" fmla="*/ 0 w 6"/>
                <a:gd name="T9" fmla="*/ 2 h 3"/>
                <a:gd name="T10" fmla="*/ 2 w 6"/>
                <a:gd name="T11" fmla="*/ 3 h 3"/>
                <a:gd name="T12" fmla="*/ 4 w 6"/>
                <a:gd name="T13" fmla="*/ 3 h 3"/>
                <a:gd name="T14" fmla="*/ 6 w 6"/>
                <a:gd name="T15" fmla="*/ 3 h 3"/>
                <a:gd name="T16" fmla="*/ 5 w 6"/>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5" y="1"/>
                  </a:moveTo>
                  <a:cubicBezTo>
                    <a:pt x="4" y="1"/>
                    <a:pt x="3" y="1"/>
                    <a:pt x="3" y="1"/>
                  </a:cubicBezTo>
                  <a:cubicBezTo>
                    <a:pt x="2" y="0"/>
                    <a:pt x="2" y="0"/>
                    <a:pt x="1" y="0"/>
                  </a:cubicBezTo>
                  <a:cubicBezTo>
                    <a:pt x="1" y="0"/>
                    <a:pt x="0" y="0"/>
                    <a:pt x="0" y="1"/>
                  </a:cubicBezTo>
                  <a:cubicBezTo>
                    <a:pt x="0" y="1"/>
                    <a:pt x="0" y="1"/>
                    <a:pt x="0" y="2"/>
                  </a:cubicBezTo>
                  <a:cubicBezTo>
                    <a:pt x="0" y="2"/>
                    <a:pt x="2" y="2"/>
                    <a:pt x="2" y="3"/>
                  </a:cubicBezTo>
                  <a:cubicBezTo>
                    <a:pt x="3" y="3"/>
                    <a:pt x="4" y="3"/>
                    <a:pt x="4" y="3"/>
                  </a:cubicBezTo>
                  <a:cubicBezTo>
                    <a:pt x="5" y="3"/>
                    <a:pt x="6" y="3"/>
                    <a:pt x="6" y="3"/>
                  </a:cubicBezTo>
                  <a:cubicBezTo>
                    <a:pt x="5" y="1"/>
                    <a:pt x="5" y="1"/>
                    <a:pt x="5"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29" name="Freeform 1520">
              <a:extLst>
                <a:ext uri="{FF2B5EF4-FFF2-40B4-BE49-F238E27FC236}">
                  <a16:creationId xmlns:a16="http://schemas.microsoft.com/office/drawing/2014/main" id="{6581785E-80C2-487C-B45B-E35811A9E6A3}"/>
                </a:ext>
              </a:extLst>
            </p:cNvPr>
            <p:cNvSpPr>
              <a:spLocks/>
            </p:cNvSpPr>
            <p:nvPr/>
          </p:nvSpPr>
          <p:spPr bwMode="gray">
            <a:xfrm>
              <a:off x="7999647" y="2798571"/>
              <a:ext cx="5412" cy="8118"/>
            </a:xfrm>
            <a:custGeom>
              <a:avLst/>
              <a:gdLst>
                <a:gd name="T0" fmla="*/ 1 w 2"/>
                <a:gd name="T1" fmla="*/ 1 h 3"/>
                <a:gd name="T2" fmla="*/ 0 w 2"/>
                <a:gd name="T3" fmla="*/ 2 h 3"/>
                <a:gd name="T4" fmla="*/ 1 w 2"/>
                <a:gd name="T5" fmla="*/ 2 h 3"/>
                <a:gd name="T6" fmla="*/ 1 w 2"/>
                <a:gd name="T7" fmla="*/ 2 h 3"/>
                <a:gd name="T8" fmla="*/ 2 w 2"/>
                <a:gd name="T9" fmla="*/ 1 h 3"/>
                <a:gd name="T10" fmla="*/ 1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1" y="1"/>
                  </a:moveTo>
                  <a:cubicBezTo>
                    <a:pt x="0" y="1"/>
                    <a:pt x="0" y="1"/>
                    <a:pt x="0" y="2"/>
                  </a:cubicBezTo>
                  <a:cubicBezTo>
                    <a:pt x="0" y="2"/>
                    <a:pt x="1" y="3"/>
                    <a:pt x="1" y="2"/>
                  </a:cubicBezTo>
                  <a:cubicBezTo>
                    <a:pt x="1" y="2"/>
                    <a:pt x="1" y="2"/>
                    <a:pt x="1" y="2"/>
                  </a:cubicBezTo>
                  <a:cubicBezTo>
                    <a:pt x="2" y="2"/>
                    <a:pt x="2" y="2"/>
                    <a:pt x="2" y="1"/>
                  </a:cubicBezTo>
                  <a:cubicBezTo>
                    <a:pt x="1"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30" name="Freeform 1521">
              <a:extLst>
                <a:ext uri="{FF2B5EF4-FFF2-40B4-BE49-F238E27FC236}">
                  <a16:creationId xmlns:a16="http://schemas.microsoft.com/office/drawing/2014/main" id="{7049E4B2-D710-4A42-9677-537293BED347}"/>
                </a:ext>
              </a:extLst>
            </p:cNvPr>
            <p:cNvSpPr>
              <a:spLocks/>
            </p:cNvSpPr>
            <p:nvPr/>
          </p:nvSpPr>
          <p:spPr bwMode="gray">
            <a:xfrm>
              <a:off x="8002353" y="2803983"/>
              <a:ext cx="2706" cy="5412"/>
            </a:xfrm>
            <a:custGeom>
              <a:avLst/>
              <a:gdLst>
                <a:gd name="T0" fmla="*/ 1 w 1"/>
                <a:gd name="T1" fmla="*/ 1 h 2"/>
                <a:gd name="T2" fmla="*/ 1 w 1"/>
                <a:gd name="T3" fmla="*/ 2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0" y="1"/>
                    <a:pt x="0" y="2"/>
                    <a:pt x="1" y="2"/>
                  </a:cubicBezTo>
                  <a:cubicBezTo>
                    <a:pt x="1" y="2"/>
                    <a:pt x="1" y="2"/>
                    <a:pt x="1" y="1"/>
                  </a:cubicBezTo>
                  <a:cubicBezTo>
                    <a:pt x="1"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31" name="Freeform 1522">
              <a:extLst>
                <a:ext uri="{FF2B5EF4-FFF2-40B4-BE49-F238E27FC236}">
                  <a16:creationId xmlns:a16="http://schemas.microsoft.com/office/drawing/2014/main" id="{FDA3E8B5-0588-41B9-BAE3-021E3C274B6F}"/>
                </a:ext>
              </a:extLst>
            </p:cNvPr>
            <p:cNvSpPr>
              <a:spLocks/>
            </p:cNvSpPr>
            <p:nvPr/>
          </p:nvSpPr>
          <p:spPr bwMode="gray">
            <a:xfrm>
              <a:off x="8002353" y="2806689"/>
              <a:ext cx="0" cy="541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2"/>
                    <a:pt x="0" y="1"/>
                  </a:cubicBezTo>
                  <a:cubicBezTo>
                    <a:pt x="0"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32" name="Freeform 1523">
              <a:extLst>
                <a:ext uri="{FF2B5EF4-FFF2-40B4-BE49-F238E27FC236}">
                  <a16:creationId xmlns:a16="http://schemas.microsoft.com/office/drawing/2014/main" id="{C4566132-83F1-4B6F-9304-94176D7543AF}"/>
                </a:ext>
              </a:extLst>
            </p:cNvPr>
            <p:cNvSpPr>
              <a:spLocks/>
            </p:cNvSpPr>
            <p:nvPr/>
          </p:nvSpPr>
          <p:spPr bwMode="gray">
            <a:xfrm>
              <a:off x="9399981" y="3430412"/>
              <a:ext cx="169123" cy="101474"/>
            </a:xfrm>
            <a:custGeom>
              <a:avLst/>
              <a:gdLst>
                <a:gd name="T0" fmla="*/ 61 w 65"/>
                <a:gd name="T1" fmla="*/ 24 h 39"/>
                <a:gd name="T2" fmla="*/ 55 w 65"/>
                <a:gd name="T3" fmla="*/ 24 h 39"/>
                <a:gd name="T4" fmla="*/ 51 w 65"/>
                <a:gd name="T5" fmla="*/ 22 h 39"/>
                <a:gd name="T6" fmla="*/ 48 w 65"/>
                <a:gd name="T7" fmla="*/ 22 h 39"/>
                <a:gd name="T8" fmla="*/ 46 w 65"/>
                <a:gd name="T9" fmla="*/ 23 h 39"/>
                <a:gd name="T10" fmla="*/ 42 w 65"/>
                <a:gd name="T11" fmla="*/ 21 h 39"/>
                <a:gd name="T12" fmla="*/ 39 w 65"/>
                <a:gd name="T13" fmla="*/ 18 h 39"/>
                <a:gd name="T14" fmla="*/ 35 w 65"/>
                <a:gd name="T15" fmla="*/ 17 h 39"/>
                <a:gd name="T16" fmla="*/ 31 w 65"/>
                <a:gd name="T17" fmla="*/ 13 h 39"/>
                <a:gd name="T18" fmla="*/ 26 w 65"/>
                <a:gd name="T19" fmla="*/ 12 h 39"/>
                <a:gd name="T20" fmla="*/ 21 w 65"/>
                <a:gd name="T21" fmla="*/ 8 h 39"/>
                <a:gd name="T22" fmla="*/ 15 w 65"/>
                <a:gd name="T23" fmla="*/ 4 h 39"/>
                <a:gd name="T24" fmla="*/ 11 w 65"/>
                <a:gd name="T25" fmla="*/ 1 h 39"/>
                <a:gd name="T26" fmla="*/ 8 w 65"/>
                <a:gd name="T27" fmla="*/ 2 h 39"/>
                <a:gd name="T28" fmla="*/ 6 w 65"/>
                <a:gd name="T29" fmla="*/ 4 h 39"/>
                <a:gd name="T30" fmla="*/ 4 w 65"/>
                <a:gd name="T31" fmla="*/ 4 h 39"/>
                <a:gd name="T32" fmla="*/ 1 w 65"/>
                <a:gd name="T33" fmla="*/ 8 h 39"/>
                <a:gd name="T34" fmla="*/ 1 w 65"/>
                <a:gd name="T35" fmla="*/ 12 h 39"/>
                <a:gd name="T36" fmla="*/ 0 w 65"/>
                <a:gd name="T37" fmla="*/ 15 h 39"/>
                <a:gd name="T38" fmla="*/ 2 w 65"/>
                <a:gd name="T39" fmla="*/ 18 h 39"/>
                <a:gd name="T40" fmla="*/ 5 w 65"/>
                <a:gd name="T41" fmla="*/ 19 h 39"/>
                <a:gd name="T42" fmla="*/ 10 w 65"/>
                <a:gd name="T43" fmla="*/ 22 h 39"/>
                <a:gd name="T44" fmla="*/ 12 w 65"/>
                <a:gd name="T45" fmla="*/ 24 h 39"/>
                <a:gd name="T46" fmla="*/ 16 w 65"/>
                <a:gd name="T47" fmla="*/ 26 h 39"/>
                <a:gd name="T48" fmla="*/ 19 w 65"/>
                <a:gd name="T49" fmla="*/ 28 h 39"/>
                <a:gd name="T50" fmla="*/ 23 w 65"/>
                <a:gd name="T51" fmla="*/ 29 h 39"/>
                <a:gd name="T52" fmla="*/ 27 w 65"/>
                <a:gd name="T53" fmla="*/ 31 h 39"/>
                <a:gd name="T54" fmla="*/ 31 w 65"/>
                <a:gd name="T55" fmla="*/ 30 h 39"/>
                <a:gd name="T56" fmla="*/ 33 w 65"/>
                <a:gd name="T57" fmla="*/ 29 h 39"/>
                <a:gd name="T58" fmla="*/ 38 w 65"/>
                <a:gd name="T59" fmla="*/ 32 h 39"/>
                <a:gd name="T60" fmla="*/ 42 w 65"/>
                <a:gd name="T61" fmla="*/ 36 h 39"/>
                <a:gd name="T62" fmla="*/ 46 w 65"/>
                <a:gd name="T63" fmla="*/ 36 h 39"/>
                <a:gd name="T64" fmla="*/ 49 w 65"/>
                <a:gd name="T65" fmla="*/ 37 h 39"/>
                <a:gd name="T66" fmla="*/ 55 w 65"/>
                <a:gd name="T67" fmla="*/ 39 h 39"/>
                <a:gd name="T68" fmla="*/ 58 w 65"/>
                <a:gd name="T69" fmla="*/ 39 h 39"/>
                <a:gd name="T70" fmla="*/ 61 w 65"/>
                <a:gd name="T71" fmla="*/ 39 h 39"/>
                <a:gd name="T72" fmla="*/ 65 w 65"/>
                <a:gd name="T73" fmla="*/ 38 h 39"/>
                <a:gd name="T74" fmla="*/ 63 w 65"/>
                <a:gd name="T75" fmla="*/ 32 h 39"/>
                <a:gd name="T76" fmla="*/ 63 w 65"/>
                <a:gd name="T77"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 h="39">
                  <a:moveTo>
                    <a:pt x="62" y="23"/>
                  </a:moveTo>
                  <a:cubicBezTo>
                    <a:pt x="62" y="23"/>
                    <a:pt x="61" y="23"/>
                    <a:pt x="61" y="24"/>
                  </a:cubicBezTo>
                  <a:cubicBezTo>
                    <a:pt x="61" y="24"/>
                    <a:pt x="58" y="24"/>
                    <a:pt x="57" y="25"/>
                  </a:cubicBezTo>
                  <a:cubicBezTo>
                    <a:pt x="56" y="25"/>
                    <a:pt x="55" y="24"/>
                    <a:pt x="55" y="24"/>
                  </a:cubicBezTo>
                  <a:cubicBezTo>
                    <a:pt x="55" y="24"/>
                    <a:pt x="53" y="23"/>
                    <a:pt x="53" y="23"/>
                  </a:cubicBezTo>
                  <a:cubicBezTo>
                    <a:pt x="52" y="22"/>
                    <a:pt x="51" y="22"/>
                    <a:pt x="51" y="22"/>
                  </a:cubicBezTo>
                  <a:cubicBezTo>
                    <a:pt x="50" y="23"/>
                    <a:pt x="50" y="24"/>
                    <a:pt x="50" y="24"/>
                  </a:cubicBezTo>
                  <a:cubicBezTo>
                    <a:pt x="49" y="23"/>
                    <a:pt x="48" y="23"/>
                    <a:pt x="48" y="22"/>
                  </a:cubicBezTo>
                  <a:cubicBezTo>
                    <a:pt x="47" y="22"/>
                    <a:pt x="47" y="24"/>
                    <a:pt x="47" y="24"/>
                  </a:cubicBezTo>
                  <a:cubicBezTo>
                    <a:pt x="47" y="25"/>
                    <a:pt x="46" y="24"/>
                    <a:pt x="46" y="23"/>
                  </a:cubicBezTo>
                  <a:cubicBezTo>
                    <a:pt x="45" y="22"/>
                    <a:pt x="45" y="21"/>
                    <a:pt x="44" y="21"/>
                  </a:cubicBezTo>
                  <a:cubicBezTo>
                    <a:pt x="43" y="20"/>
                    <a:pt x="43" y="21"/>
                    <a:pt x="42" y="21"/>
                  </a:cubicBezTo>
                  <a:cubicBezTo>
                    <a:pt x="41" y="21"/>
                    <a:pt x="40" y="20"/>
                    <a:pt x="39" y="20"/>
                  </a:cubicBezTo>
                  <a:cubicBezTo>
                    <a:pt x="39" y="19"/>
                    <a:pt x="39" y="19"/>
                    <a:pt x="39" y="18"/>
                  </a:cubicBezTo>
                  <a:cubicBezTo>
                    <a:pt x="39" y="17"/>
                    <a:pt x="37" y="18"/>
                    <a:pt x="37" y="18"/>
                  </a:cubicBezTo>
                  <a:cubicBezTo>
                    <a:pt x="36" y="18"/>
                    <a:pt x="35" y="17"/>
                    <a:pt x="35" y="17"/>
                  </a:cubicBezTo>
                  <a:cubicBezTo>
                    <a:pt x="34" y="16"/>
                    <a:pt x="33" y="16"/>
                    <a:pt x="32" y="15"/>
                  </a:cubicBezTo>
                  <a:cubicBezTo>
                    <a:pt x="32" y="14"/>
                    <a:pt x="31" y="14"/>
                    <a:pt x="31" y="13"/>
                  </a:cubicBezTo>
                  <a:cubicBezTo>
                    <a:pt x="31" y="12"/>
                    <a:pt x="30" y="11"/>
                    <a:pt x="29" y="11"/>
                  </a:cubicBezTo>
                  <a:cubicBezTo>
                    <a:pt x="28" y="11"/>
                    <a:pt x="27" y="13"/>
                    <a:pt x="26" y="12"/>
                  </a:cubicBezTo>
                  <a:cubicBezTo>
                    <a:pt x="26" y="12"/>
                    <a:pt x="24" y="9"/>
                    <a:pt x="23" y="9"/>
                  </a:cubicBezTo>
                  <a:cubicBezTo>
                    <a:pt x="23" y="8"/>
                    <a:pt x="22" y="8"/>
                    <a:pt x="21" y="8"/>
                  </a:cubicBezTo>
                  <a:cubicBezTo>
                    <a:pt x="21" y="7"/>
                    <a:pt x="19" y="7"/>
                    <a:pt x="18" y="6"/>
                  </a:cubicBezTo>
                  <a:cubicBezTo>
                    <a:pt x="17" y="5"/>
                    <a:pt x="16" y="4"/>
                    <a:pt x="15" y="4"/>
                  </a:cubicBezTo>
                  <a:cubicBezTo>
                    <a:pt x="14" y="3"/>
                    <a:pt x="13" y="2"/>
                    <a:pt x="13" y="1"/>
                  </a:cubicBezTo>
                  <a:cubicBezTo>
                    <a:pt x="12" y="1"/>
                    <a:pt x="12" y="1"/>
                    <a:pt x="11" y="1"/>
                  </a:cubicBezTo>
                  <a:cubicBezTo>
                    <a:pt x="10" y="0"/>
                    <a:pt x="10" y="0"/>
                    <a:pt x="9" y="1"/>
                  </a:cubicBezTo>
                  <a:cubicBezTo>
                    <a:pt x="9" y="1"/>
                    <a:pt x="8" y="1"/>
                    <a:pt x="8" y="2"/>
                  </a:cubicBezTo>
                  <a:cubicBezTo>
                    <a:pt x="8" y="2"/>
                    <a:pt x="8" y="4"/>
                    <a:pt x="7" y="4"/>
                  </a:cubicBezTo>
                  <a:cubicBezTo>
                    <a:pt x="7" y="5"/>
                    <a:pt x="6" y="4"/>
                    <a:pt x="6" y="4"/>
                  </a:cubicBezTo>
                  <a:cubicBezTo>
                    <a:pt x="5" y="3"/>
                    <a:pt x="5" y="3"/>
                    <a:pt x="4" y="2"/>
                  </a:cubicBezTo>
                  <a:cubicBezTo>
                    <a:pt x="4" y="2"/>
                    <a:pt x="4" y="4"/>
                    <a:pt x="4" y="4"/>
                  </a:cubicBezTo>
                  <a:cubicBezTo>
                    <a:pt x="3" y="5"/>
                    <a:pt x="2" y="7"/>
                    <a:pt x="2" y="7"/>
                  </a:cubicBezTo>
                  <a:cubicBezTo>
                    <a:pt x="1" y="7"/>
                    <a:pt x="1" y="7"/>
                    <a:pt x="1" y="8"/>
                  </a:cubicBezTo>
                  <a:cubicBezTo>
                    <a:pt x="2" y="9"/>
                    <a:pt x="2" y="9"/>
                    <a:pt x="1" y="9"/>
                  </a:cubicBezTo>
                  <a:cubicBezTo>
                    <a:pt x="1" y="10"/>
                    <a:pt x="1" y="11"/>
                    <a:pt x="1" y="12"/>
                  </a:cubicBezTo>
                  <a:cubicBezTo>
                    <a:pt x="1" y="12"/>
                    <a:pt x="2" y="13"/>
                    <a:pt x="1" y="13"/>
                  </a:cubicBezTo>
                  <a:cubicBezTo>
                    <a:pt x="1" y="14"/>
                    <a:pt x="0" y="14"/>
                    <a:pt x="0" y="15"/>
                  </a:cubicBezTo>
                  <a:cubicBezTo>
                    <a:pt x="0" y="15"/>
                    <a:pt x="0" y="16"/>
                    <a:pt x="0" y="17"/>
                  </a:cubicBezTo>
                  <a:cubicBezTo>
                    <a:pt x="0" y="17"/>
                    <a:pt x="1" y="18"/>
                    <a:pt x="2" y="18"/>
                  </a:cubicBezTo>
                  <a:cubicBezTo>
                    <a:pt x="3" y="19"/>
                    <a:pt x="4" y="20"/>
                    <a:pt x="4" y="19"/>
                  </a:cubicBezTo>
                  <a:cubicBezTo>
                    <a:pt x="4" y="18"/>
                    <a:pt x="4" y="19"/>
                    <a:pt x="5" y="19"/>
                  </a:cubicBezTo>
                  <a:cubicBezTo>
                    <a:pt x="6" y="20"/>
                    <a:pt x="8" y="21"/>
                    <a:pt x="8" y="21"/>
                  </a:cubicBezTo>
                  <a:cubicBezTo>
                    <a:pt x="9" y="21"/>
                    <a:pt x="9" y="21"/>
                    <a:pt x="10" y="22"/>
                  </a:cubicBezTo>
                  <a:cubicBezTo>
                    <a:pt x="10" y="23"/>
                    <a:pt x="10" y="24"/>
                    <a:pt x="11" y="24"/>
                  </a:cubicBezTo>
                  <a:cubicBezTo>
                    <a:pt x="12" y="23"/>
                    <a:pt x="12" y="24"/>
                    <a:pt x="12" y="24"/>
                  </a:cubicBezTo>
                  <a:cubicBezTo>
                    <a:pt x="13" y="24"/>
                    <a:pt x="13" y="25"/>
                    <a:pt x="14" y="26"/>
                  </a:cubicBezTo>
                  <a:cubicBezTo>
                    <a:pt x="15" y="26"/>
                    <a:pt x="15" y="26"/>
                    <a:pt x="16" y="26"/>
                  </a:cubicBezTo>
                  <a:cubicBezTo>
                    <a:pt x="16" y="26"/>
                    <a:pt x="16" y="26"/>
                    <a:pt x="17" y="26"/>
                  </a:cubicBezTo>
                  <a:cubicBezTo>
                    <a:pt x="18" y="27"/>
                    <a:pt x="19" y="27"/>
                    <a:pt x="19" y="28"/>
                  </a:cubicBezTo>
                  <a:cubicBezTo>
                    <a:pt x="20" y="28"/>
                    <a:pt x="21" y="28"/>
                    <a:pt x="21" y="28"/>
                  </a:cubicBezTo>
                  <a:cubicBezTo>
                    <a:pt x="22" y="28"/>
                    <a:pt x="22" y="29"/>
                    <a:pt x="23" y="29"/>
                  </a:cubicBezTo>
                  <a:cubicBezTo>
                    <a:pt x="23" y="30"/>
                    <a:pt x="25" y="30"/>
                    <a:pt x="26" y="30"/>
                  </a:cubicBezTo>
                  <a:cubicBezTo>
                    <a:pt x="26" y="30"/>
                    <a:pt x="27" y="31"/>
                    <a:pt x="27" y="31"/>
                  </a:cubicBezTo>
                  <a:cubicBezTo>
                    <a:pt x="28" y="30"/>
                    <a:pt x="28" y="30"/>
                    <a:pt x="29" y="30"/>
                  </a:cubicBezTo>
                  <a:cubicBezTo>
                    <a:pt x="30" y="30"/>
                    <a:pt x="31" y="31"/>
                    <a:pt x="31" y="30"/>
                  </a:cubicBezTo>
                  <a:cubicBezTo>
                    <a:pt x="32" y="30"/>
                    <a:pt x="31" y="29"/>
                    <a:pt x="32" y="30"/>
                  </a:cubicBezTo>
                  <a:cubicBezTo>
                    <a:pt x="33" y="30"/>
                    <a:pt x="33" y="29"/>
                    <a:pt x="33" y="29"/>
                  </a:cubicBezTo>
                  <a:cubicBezTo>
                    <a:pt x="34" y="30"/>
                    <a:pt x="35" y="30"/>
                    <a:pt x="36" y="30"/>
                  </a:cubicBezTo>
                  <a:cubicBezTo>
                    <a:pt x="37" y="30"/>
                    <a:pt x="38" y="31"/>
                    <a:pt x="38" y="32"/>
                  </a:cubicBezTo>
                  <a:cubicBezTo>
                    <a:pt x="38" y="33"/>
                    <a:pt x="38" y="33"/>
                    <a:pt x="40" y="34"/>
                  </a:cubicBezTo>
                  <a:cubicBezTo>
                    <a:pt x="41" y="35"/>
                    <a:pt x="42" y="36"/>
                    <a:pt x="42" y="36"/>
                  </a:cubicBezTo>
                  <a:cubicBezTo>
                    <a:pt x="43" y="36"/>
                    <a:pt x="44" y="36"/>
                    <a:pt x="45" y="35"/>
                  </a:cubicBezTo>
                  <a:cubicBezTo>
                    <a:pt x="46" y="35"/>
                    <a:pt x="46" y="35"/>
                    <a:pt x="46" y="36"/>
                  </a:cubicBezTo>
                  <a:cubicBezTo>
                    <a:pt x="47" y="37"/>
                    <a:pt x="47" y="38"/>
                    <a:pt x="47" y="37"/>
                  </a:cubicBezTo>
                  <a:cubicBezTo>
                    <a:pt x="48" y="37"/>
                    <a:pt x="49" y="37"/>
                    <a:pt x="49" y="37"/>
                  </a:cubicBezTo>
                  <a:cubicBezTo>
                    <a:pt x="50" y="37"/>
                    <a:pt x="51" y="37"/>
                    <a:pt x="52" y="37"/>
                  </a:cubicBezTo>
                  <a:cubicBezTo>
                    <a:pt x="53" y="38"/>
                    <a:pt x="54" y="39"/>
                    <a:pt x="55" y="39"/>
                  </a:cubicBezTo>
                  <a:cubicBezTo>
                    <a:pt x="55" y="38"/>
                    <a:pt x="57" y="37"/>
                    <a:pt x="57" y="38"/>
                  </a:cubicBezTo>
                  <a:cubicBezTo>
                    <a:pt x="57" y="39"/>
                    <a:pt x="58" y="39"/>
                    <a:pt x="58" y="39"/>
                  </a:cubicBezTo>
                  <a:cubicBezTo>
                    <a:pt x="59" y="39"/>
                    <a:pt x="59" y="39"/>
                    <a:pt x="60" y="39"/>
                  </a:cubicBezTo>
                  <a:cubicBezTo>
                    <a:pt x="60" y="38"/>
                    <a:pt x="61" y="39"/>
                    <a:pt x="61" y="39"/>
                  </a:cubicBezTo>
                  <a:cubicBezTo>
                    <a:pt x="62" y="39"/>
                    <a:pt x="63" y="38"/>
                    <a:pt x="63" y="38"/>
                  </a:cubicBezTo>
                  <a:cubicBezTo>
                    <a:pt x="64" y="39"/>
                    <a:pt x="65" y="38"/>
                    <a:pt x="65" y="38"/>
                  </a:cubicBezTo>
                  <a:cubicBezTo>
                    <a:pt x="65" y="37"/>
                    <a:pt x="65" y="35"/>
                    <a:pt x="65" y="34"/>
                  </a:cubicBezTo>
                  <a:cubicBezTo>
                    <a:pt x="65" y="33"/>
                    <a:pt x="64" y="33"/>
                    <a:pt x="63" y="32"/>
                  </a:cubicBezTo>
                  <a:cubicBezTo>
                    <a:pt x="63" y="31"/>
                    <a:pt x="63" y="29"/>
                    <a:pt x="63" y="28"/>
                  </a:cubicBezTo>
                  <a:cubicBezTo>
                    <a:pt x="63" y="27"/>
                    <a:pt x="63" y="26"/>
                    <a:pt x="63" y="25"/>
                  </a:cubicBezTo>
                  <a:cubicBezTo>
                    <a:pt x="63" y="24"/>
                    <a:pt x="63" y="23"/>
                    <a:pt x="62" y="23"/>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33" name="Freeform 1524">
              <a:extLst>
                <a:ext uri="{FF2B5EF4-FFF2-40B4-BE49-F238E27FC236}">
                  <a16:creationId xmlns:a16="http://schemas.microsoft.com/office/drawing/2014/main" id="{9BBD0052-3BB4-4762-9209-71FABEB73EFE}"/>
                </a:ext>
              </a:extLst>
            </p:cNvPr>
            <p:cNvSpPr>
              <a:spLocks/>
            </p:cNvSpPr>
            <p:nvPr/>
          </p:nvSpPr>
          <p:spPr bwMode="gray">
            <a:xfrm>
              <a:off x="9577222" y="3477766"/>
              <a:ext cx="69002" cy="43295"/>
            </a:xfrm>
            <a:custGeom>
              <a:avLst/>
              <a:gdLst>
                <a:gd name="T0" fmla="*/ 1 w 27"/>
                <a:gd name="T1" fmla="*/ 10 h 17"/>
                <a:gd name="T2" fmla="*/ 2 w 27"/>
                <a:gd name="T3" fmla="*/ 9 h 17"/>
                <a:gd name="T4" fmla="*/ 3 w 27"/>
                <a:gd name="T5" fmla="*/ 7 h 17"/>
                <a:gd name="T6" fmla="*/ 4 w 27"/>
                <a:gd name="T7" fmla="*/ 5 h 17"/>
                <a:gd name="T8" fmla="*/ 5 w 27"/>
                <a:gd name="T9" fmla="*/ 3 h 17"/>
                <a:gd name="T10" fmla="*/ 7 w 27"/>
                <a:gd name="T11" fmla="*/ 1 h 17"/>
                <a:gd name="T12" fmla="*/ 10 w 27"/>
                <a:gd name="T13" fmla="*/ 0 h 17"/>
                <a:gd name="T14" fmla="*/ 11 w 27"/>
                <a:gd name="T15" fmla="*/ 2 h 17"/>
                <a:gd name="T16" fmla="*/ 12 w 27"/>
                <a:gd name="T17" fmla="*/ 2 h 17"/>
                <a:gd name="T18" fmla="*/ 15 w 27"/>
                <a:gd name="T19" fmla="*/ 3 h 17"/>
                <a:gd name="T20" fmla="*/ 17 w 27"/>
                <a:gd name="T21" fmla="*/ 3 h 17"/>
                <a:gd name="T22" fmla="*/ 18 w 27"/>
                <a:gd name="T23" fmla="*/ 2 h 17"/>
                <a:gd name="T24" fmla="*/ 20 w 27"/>
                <a:gd name="T25" fmla="*/ 3 h 17"/>
                <a:gd name="T26" fmla="*/ 21 w 27"/>
                <a:gd name="T27" fmla="*/ 4 h 17"/>
                <a:gd name="T28" fmla="*/ 22 w 27"/>
                <a:gd name="T29" fmla="*/ 5 h 17"/>
                <a:gd name="T30" fmla="*/ 21 w 27"/>
                <a:gd name="T31" fmla="*/ 6 h 17"/>
                <a:gd name="T32" fmla="*/ 23 w 27"/>
                <a:gd name="T33" fmla="*/ 8 h 17"/>
                <a:gd name="T34" fmla="*/ 25 w 27"/>
                <a:gd name="T35" fmla="*/ 9 h 17"/>
                <a:gd name="T36" fmla="*/ 26 w 27"/>
                <a:gd name="T37" fmla="*/ 10 h 17"/>
                <a:gd name="T38" fmla="*/ 26 w 27"/>
                <a:gd name="T39" fmla="*/ 13 h 17"/>
                <a:gd name="T40" fmla="*/ 26 w 27"/>
                <a:gd name="T41" fmla="*/ 14 h 17"/>
                <a:gd name="T42" fmla="*/ 22 w 27"/>
                <a:gd name="T43" fmla="*/ 15 h 17"/>
                <a:gd name="T44" fmla="*/ 18 w 27"/>
                <a:gd name="T45" fmla="*/ 16 h 17"/>
                <a:gd name="T46" fmla="*/ 14 w 27"/>
                <a:gd name="T47" fmla="*/ 15 h 17"/>
                <a:gd name="T48" fmla="*/ 12 w 27"/>
                <a:gd name="T49" fmla="*/ 15 h 17"/>
                <a:gd name="T50" fmla="*/ 10 w 27"/>
                <a:gd name="T51" fmla="*/ 17 h 17"/>
                <a:gd name="T52" fmla="*/ 8 w 27"/>
                <a:gd name="T53" fmla="*/ 16 h 17"/>
                <a:gd name="T54" fmla="*/ 6 w 27"/>
                <a:gd name="T55" fmla="*/ 16 h 17"/>
                <a:gd name="T56" fmla="*/ 5 w 27"/>
                <a:gd name="T57" fmla="*/ 16 h 17"/>
                <a:gd name="T58" fmla="*/ 4 w 27"/>
                <a:gd name="T59" fmla="*/ 15 h 17"/>
                <a:gd name="T60" fmla="*/ 2 w 27"/>
                <a:gd name="T61" fmla="*/ 15 h 17"/>
                <a:gd name="T62" fmla="*/ 1 w 27"/>
                <a:gd name="T63" fmla="*/ 13 h 17"/>
                <a:gd name="T64" fmla="*/ 1 w 27"/>
                <a:gd name="T65" fmla="*/ 11 h 17"/>
                <a:gd name="T66" fmla="*/ 1 w 27"/>
                <a:gd name="T67"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17">
                  <a:moveTo>
                    <a:pt x="1" y="10"/>
                  </a:moveTo>
                  <a:cubicBezTo>
                    <a:pt x="2" y="10"/>
                    <a:pt x="2" y="9"/>
                    <a:pt x="2" y="9"/>
                  </a:cubicBezTo>
                  <a:cubicBezTo>
                    <a:pt x="2" y="8"/>
                    <a:pt x="3" y="7"/>
                    <a:pt x="3" y="7"/>
                  </a:cubicBezTo>
                  <a:cubicBezTo>
                    <a:pt x="3" y="6"/>
                    <a:pt x="4" y="6"/>
                    <a:pt x="4" y="5"/>
                  </a:cubicBezTo>
                  <a:cubicBezTo>
                    <a:pt x="4" y="5"/>
                    <a:pt x="5" y="4"/>
                    <a:pt x="5" y="3"/>
                  </a:cubicBezTo>
                  <a:cubicBezTo>
                    <a:pt x="5" y="2"/>
                    <a:pt x="7" y="1"/>
                    <a:pt x="7" y="1"/>
                  </a:cubicBezTo>
                  <a:cubicBezTo>
                    <a:pt x="8" y="0"/>
                    <a:pt x="9" y="0"/>
                    <a:pt x="10" y="0"/>
                  </a:cubicBezTo>
                  <a:cubicBezTo>
                    <a:pt x="11" y="0"/>
                    <a:pt x="11" y="1"/>
                    <a:pt x="11" y="2"/>
                  </a:cubicBezTo>
                  <a:cubicBezTo>
                    <a:pt x="11" y="2"/>
                    <a:pt x="11" y="3"/>
                    <a:pt x="12" y="2"/>
                  </a:cubicBezTo>
                  <a:cubicBezTo>
                    <a:pt x="14" y="2"/>
                    <a:pt x="14" y="2"/>
                    <a:pt x="15" y="3"/>
                  </a:cubicBezTo>
                  <a:cubicBezTo>
                    <a:pt x="16" y="3"/>
                    <a:pt x="16" y="4"/>
                    <a:pt x="17" y="3"/>
                  </a:cubicBezTo>
                  <a:cubicBezTo>
                    <a:pt x="17" y="3"/>
                    <a:pt x="17" y="2"/>
                    <a:pt x="18" y="2"/>
                  </a:cubicBezTo>
                  <a:cubicBezTo>
                    <a:pt x="19" y="2"/>
                    <a:pt x="20" y="2"/>
                    <a:pt x="20" y="3"/>
                  </a:cubicBezTo>
                  <a:cubicBezTo>
                    <a:pt x="21" y="3"/>
                    <a:pt x="21" y="3"/>
                    <a:pt x="21" y="4"/>
                  </a:cubicBezTo>
                  <a:cubicBezTo>
                    <a:pt x="22" y="5"/>
                    <a:pt x="22" y="5"/>
                    <a:pt x="22" y="5"/>
                  </a:cubicBezTo>
                  <a:cubicBezTo>
                    <a:pt x="22" y="5"/>
                    <a:pt x="21" y="5"/>
                    <a:pt x="21" y="6"/>
                  </a:cubicBezTo>
                  <a:cubicBezTo>
                    <a:pt x="21" y="7"/>
                    <a:pt x="22" y="8"/>
                    <a:pt x="23" y="8"/>
                  </a:cubicBezTo>
                  <a:cubicBezTo>
                    <a:pt x="24" y="9"/>
                    <a:pt x="24" y="8"/>
                    <a:pt x="25" y="9"/>
                  </a:cubicBezTo>
                  <a:cubicBezTo>
                    <a:pt x="26" y="9"/>
                    <a:pt x="26" y="9"/>
                    <a:pt x="26" y="10"/>
                  </a:cubicBezTo>
                  <a:cubicBezTo>
                    <a:pt x="25" y="11"/>
                    <a:pt x="26" y="12"/>
                    <a:pt x="26" y="13"/>
                  </a:cubicBezTo>
                  <a:cubicBezTo>
                    <a:pt x="26" y="14"/>
                    <a:pt x="27" y="14"/>
                    <a:pt x="26" y="14"/>
                  </a:cubicBezTo>
                  <a:cubicBezTo>
                    <a:pt x="25" y="15"/>
                    <a:pt x="23" y="15"/>
                    <a:pt x="22" y="15"/>
                  </a:cubicBezTo>
                  <a:cubicBezTo>
                    <a:pt x="20" y="15"/>
                    <a:pt x="19" y="15"/>
                    <a:pt x="18" y="16"/>
                  </a:cubicBezTo>
                  <a:cubicBezTo>
                    <a:pt x="17" y="16"/>
                    <a:pt x="16" y="16"/>
                    <a:pt x="14" y="15"/>
                  </a:cubicBezTo>
                  <a:cubicBezTo>
                    <a:pt x="13" y="15"/>
                    <a:pt x="13" y="15"/>
                    <a:pt x="12" y="15"/>
                  </a:cubicBezTo>
                  <a:cubicBezTo>
                    <a:pt x="12" y="15"/>
                    <a:pt x="10" y="16"/>
                    <a:pt x="10" y="17"/>
                  </a:cubicBezTo>
                  <a:cubicBezTo>
                    <a:pt x="9" y="17"/>
                    <a:pt x="9" y="16"/>
                    <a:pt x="8" y="16"/>
                  </a:cubicBezTo>
                  <a:cubicBezTo>
                    <a:pt x="8" y="16"/>
                    <a:pt x="7" y="16"/>
                    <a:pt x="6" y="16"/>
                  </a:cubicBezTo>
                  <a:cubicBezTo>
                    <a:pt x="6" y="15"/>
                    <a:pt x="6" y="15"/>
                    <a:pt x="5" y="16"/>
                  </a:cubicBezTo>
                  <a:cubicBezTo>
                    <a:pt x="5" y="16"/>
                    <a:pt x="4" y="16"/>
                    <a:pt x="4" y="15"/>
                  </a:cubicBezTo>
                  <a:cubicBezTo>
                    <a:pt x="3" y="15"/>
                    <a:pt x="2" y="15"/>
                    <a:pt x="2" y="15"/>
                  </a:cubicBezTo>
                  <a:cubicBezTo>
                    <a:pt x="2" y="14"/>
                    <a:pt x="1" y="13"/>
                    <a:pt x="1" y="13"/>
                  </a:cubicBezTo>
                  <a:cubicBezTo>
                    <a:pt x="0" y="12"/>
                    <a:pt x="1" y="12"/>
                    <a:pt x="1" y="11"/>
                  </a:cubicBezTo>
                  <a:cubicBezTo>
                    <a:pt x="2" y="11"/>
                    <a:pt x="1" y="10"/>
                    <a:pt x="1" y="10"/>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34" name="Freeform 1525">
              <a:extLst>
                <a:ext uri="{FF2B5EF4-FFF2-40B4-BE49-F238E27FC236}">
                  <a16:creationId xmlns:a16="http://schemas.microsoft.com/office/drawing/2014/main" id="{1D19CDF3-BF5D-40F6-A904-170235E0AE9A}"/>
                </a:ext>
              </a:extLst>
            </p:cNvPr>
            <p:cNvSpPr>
              <a:spLocks/>
            </p:cNvSpPr>
            <p:nvPr/>
          </p:nvSpPr>
          <p:spPr bwMode="gray">
            <a:xfrm>
              <a:off x="5966118" y="4135315"/>
              <a:ext cx="18942" cy="33825"/>
            </a:xfrm>
            <a:custGeom>
              <a:avLst/>
              <a:gdLst>
                <a:gd name="T0" fmla="*/ 2 w 7"/>
                <a:gd name="T1" fmla="*/ 4 h 13"/>
                <a:gd name="T2" fmla="*/ 1 w 7"/>
                <a:gd name="T3" fmla="*/ 2 h 13"/>
                <a:gd name="T4" fmla="*/ 2 w 7"/>
                <a:gd name="T5" fmla="*/ 1 h 13"/>
                <a:gd name="T6" fmla="*/ 3 w 7"/>
                <a:gd name="T7" fmla="*/ 2 h 13"/>
                <a:gd name="T8" fmla="*/ 3 w 7"/>
                <a:gd name="T9" fmla="*/ 4 h 13"/>
                <a:gd name="T10" fmla="*/ 4 w 7"/>
                <a:gd name="T11" fmla="*/ 5 h 13"/>
                <a:gd name="T12" fmla="*/ 5 w 7"/>
                <a:gd name="T13" fmla="*/ 7 h 13"/>
                <a:gd name="T14" fmla="*/ 6 w 7"/>
                <a:gd name="T15" fmla="*/ 9 h 13"/>
                <a:gd name="T16" fmla="*/ 6 w 7"/>
                <a:gd name="T17" fmla="*/ 11 h 13"/>
                <a:gd name="T18" fmla="*/ 4 w 7"/>
                <a:gd name="T19" fmla="*/ 12 h 13"/>
                <a:gd name="T20" fmla="*/ 2 w 7"/>
                <a:gd name="T21" fmla="*/ 12 h 13"/>
                <a:gd name="T22" fmla="*/ 1 w 7"/>
                <a:gd name="T23" fmla="*/ 10 h 13"/>
                <a:gd name="T24" fmla="*/ 3 w 7"/>
                <a:gd name="T25" fmla="*/ 8 h 13"/>
                <a:gd name="T26" fmla="*/ 3 w 7"/>
                <a:gd name="T27" fmla="*/ 6 h 13"/>
                <a:gd name="T28" fmla="*/ 2 w 7"/>
                <a:gd name="T29"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3">
                  <a:moveTo>
                    <a:pt x="2" y="4"/>
                  </a:moveTo>
                  <a:cubicBezTo>
                    <a:pt x="2" y="3"/>
                    <a:pt x="1" y="2"/>
                    <a:pt x="1" y="2"/>
                  </a:cubicBezTo>
                  <a:cubicBezTo>
                    <a:pt x="0" y="1"/>
                    <a:pt x="1" y="1"/>
                    <a:pt x="2" y="1"/>
                  </a:cubicBezTo>
                  <a:cubicBezTo>
                    <a:pt x="2" y="0"/>
                    <a:pt x="3" y="1"/>
                    <a:pt x="3" y="2"/>
                  </a:cubicBezTo>
                  <a:cubicBezTo>
                    <a:pt x="3" y="2"/>
                    <a:pt x="3" y="3"/>
                    <a:pt x="3" y="4"/>
                  </a:cubicBezTo>
                  <a:cubicBezTo>
                    <a:pt x="4" y="4"/>
                    <a:pt x="4" y="4"/>
                    <a:pt x="4" y="5"/>
                  </a:cubicBezTo>
                  <a:cubicBezTo>
                    <a:pt x="5" y="6"/>
                    <a:pt x="5" y="7"/>
                    <a:pt x="5" y="7"/>
                  </a:cubicBezTo>
                  <a:cubicBezTo>
                    <a:pt x="5" y="8"/>
                    <a:pt x="5" y="8"/>
                    <a:pt x="6" y="9"/>
                  </a:cubicBezTo>
                  <a:cubicBezTo>
                    <a:pt x="7" y="10"/>
                    <a:pt x="6" y="10"/>
                    <a:pt x="6" y="11"/>
                  </a:cubicBezTo>
                  <a:cubicBezTo>
                    <a:pt x="6" y="12"/>
                    <a:pt x="5" y="12"/>
                    <a:pt x="4" y="12"/>
                  </a:cubicBezTo>
                  <a:cubicBezTo>
                    <a:pt x="3" y="13"/>
                    <a:pt x="3" y="13"/>
                    <a:pt x="2" y="12"/>
                  </a:cubicBezTo>
                  <a:cubicBezTo>
                    <a:pt x="0" y="11"/>
                    <a:pt x="0" y="10"/>
                    <a:pt x="1" y="10"/>
                  </a:cubicBezTo>
                  <a:cubicBezTo>
                    <a:pt x="2" y="9"/>
                    <a:pt x="3" y="9"/>
                    <a:pt x="3" y="8"/>
                  </a:cubicBezTo>
                  <a:cubicBezTo>
                    <a:pt x="4" y="8"/>
                    <a:pt x="3" y="7"/>
                    <a:pt x="3" y="6"/>
                  </a:cubicBezTo>
                  <a:cubicBezTo>
                    <a:pt x="2" y="5"/>
                    <a:pt x="1" y="5"/>
                    <a:pt x="2"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35" name="Freeform 1526">
              <a:extLst>
                <a:ext uri="{FF2B5EF4-FFF2-40B4-BE49-F238E27FC236}">
                  <a16:creationId xmlns:a16="http://schemas.microsoft.com/office/drawing/2014/main" id="{76ED1E6D-5D7D-4BFD-917F-1C27D6E41CAB}"/>
                </a:ext>
              </a:extLst>
            </p:cNvPr>
            <p:cNvSpPr>
              <a:spLocks/>
            </p:cNvSpPr>
            <p:nvPr/>
          </p:nvSpPr>
          <p:spPr bwMode="gray">
            <a:xfrm>
              <a:off x="5982354" y="4142079"/>
              <a:ext cx="8118" cy="8118"/>
            </a:xfrm>
            <a:custGeom>
              <a:avLst/>
              <a:gdLst>
                <a:gd name="T0" fmla="*/ 1 w 3"/>
                <a:gd name="T1" fmla="*/ 1 h 3"/>
                <a:gd name="T2" fmla="*/ 0 w 3"/>
                <a:gd name="T3" fmla="*/ 2 h 3"/>
                <a:gd name="T4" fmla="*/ 2 w 3"/>
                <a:gd name="T5" fmla="*/ 3 h 3"/>
                <a:gd name="T6" fmla="*/ 2 w 3"/>
                <a:gd name="T7" fmla="*/ 2 h 3"/>
                <a:gd name="T8" fmla="*/ 1 w 3"/>
                <a:gd name="T9" fmla="*/ 1 h 3"/>
              </a:gdLst>
              <a:ahLst/>
              <a:cxnLst>
                <a:cxn ang="0">
                  <a:pos x="T0" y="T1"/>
                </a:cxn>
                <a:cxn ang="0">
                  <a:pos x="T2" y="T3"/>
                </a:cxn>
                <a:cxn ang="0">
                  <a:pos x="T4" y="T5"/>
                </a:cxn>
                <a:cxn ang="0">
                  <a:pos x="T6" y="T7"/>
                </a:cxn>
                <a:cxn ang="0">
                  <a:pos x="T8" y="T9"/>
                </a:cxn>
              </a:cxnLst>
              <a:rect l="0" t="0" r="r" b="b"/>
              <a:pathLst>
                <a:path w="3" h="3">
                  <a:moveTo>
                    <a:pt x="1" y="1"/>
                  </a:moveTo>
                  <a:cubicBezTo>
                    <a:pt x="0" y="1"/>
                    <a:pt x="0" y="1"/>
                    <a:pt x="0" y="2"/>
                  </a:cubicBezTo>
                  <a:cubicBezTo>
                    <a:pt x="0" y="3"/>
                    <a:pt x="1" y="3"/>
                    <a:pt x="2" y="3"/>
                  </a:cubicBezTo>
                  <a:cubicBezTo>
                    <a:pt x="3" y="3"/>
                    <a:pt x="2" y="3"/>
                    <a:pt x="2" y="2"/>
                  </a:cubicBezTo>
                  <a:cubicBezTo>
                    <a:pt x="2"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36" name="Freeform 1527">
              <a:extLst>
                <a:ext uri="{FF2B5EF4-FFF2-40B4-BE49-F238E27FC236}">
                  <a16:creationId xmlns:a16="http://schemas.microsoft.com/office/drawing/2014/main" id="{F44B2034-686E-44FD-B627-BD6F298CE241}"/>
                </a:ext>
              </a:extLst>
            </p:cNvPr>
            <p:cNvSpPr>
              <a:spLocks/>
            </p:cNvSpPr>
            <p:nvPr/>
          </p:nvSpPr>
          <p:spPr bwMode="gray">
            <a:xfrm>
              <a:off x="5987766" y="4152903"/>
              <a:ext cx="9471" cy="10824"/>
            </a:xfrm>
            <a:custGeom>
              <a:avLst/>
              <a:gdLst>
                <a:gd name="T0" fmla="*/ 2 w 4"/>
                <a:gd name="T1" fmla="*/ 0 h 4"/>
                <a:gd name="T2" fmla="*/ 0 w 4"/>
                <a:gd name="T3" fmla="*/ 1 h 4"/>
                <a:gd name="T4" fmla="*/ 2 w 4"/>
                <a:gd name="T5" fmla="*/ 3 h 4"/>
                <a:gd name="T6" fmla="*/ 4 w 4"/>
                <a:gd name="T7" fmla="*/ 1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0" y="0"/>
                    <a:pt x="0" y="1"/>
                  </a:cubicBezTo>
                  <a:cubicBezTo>
                    <a:pt x="0" y="3"/>
                    <a:pt x="1" y="3"/>
                    <a:pt x="2" y="3"/>
                  </a:cubicBezTo>
                  <a:cubicBezTo>
                    <a:pt x="3" y="4"/>
                    <a:pt x="3" y="2"/>
                    <a:pt x="4" y="1"/>
                  </a:cubicBezTo>
                  <a:cubicBezTo>
                    <a:pt x="4" y="1"/>
                    <a:pt x="3"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37" name="Freeform 1528">
              <a:extLst>
                <a:ext uri="{FF2B5EF4-FFF2-40B4-BE49-F238E27FC236}">
                  <a16:creationId xmlns:a16="http://schemas.microsoft.com/office/drawing/2014/main" id="{1376A625-9E1D-480B-81C3-FD612E75FFF6}"/>
                </a:ext>
              </a:extLst>
            </p:cNvPr>
            <p:cNvSpPr>
              <a:spLocks/>
            </p:cNvSpPr>
            <p:nvPr/>
          </p:nvSpPr>
          <p:spPr bwMode="gray">
            <a:xfrm>
              <a:off x="5987766" y="4170492"/>
              <a:ext cx="5412" cy="5412"/>
            </a:xfrm>
            <a:custGeom>
              <a:avLst/>
              <a:gdLst>
                <a:gd name="T0" fmla="*/ 1 w 2"/>
                <a:gd name="T1" fmla="*/ 0 h 2"/>
                <a:gd name="T2" fmla="*/ 1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1"/>
                    <a:pt x="0" y="1"/>
                    <a:pt x="1" y="2"/>
                  </a:cubicBezTo>
                  <a:cubicBezTo>
                    <a:pt x="1" y="2"/>
                    <a:pt x="2" y="2"/>
                    <a:pt x="2" y="1"/>
                  </a:cubicBezTo>
                  <a:cubicBezTo>
                    <a:pt x="2" y="0"/>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38" name="Freeform 1529">
              <a:extLst>
                <a:ext uri="{FF2B5EF4-FFF2-40B4-BE49-F238E27FC236}">
                  <a16:creationId xmlns:a16="http://schemas.microsoft.com/office/drawing/2014/main" id="{359B5A6B-5498-4EC7-89AF-2C462905201A}"/>
                </a:ext>
              </a:extLst>
            </p:cNvPr>
            <p:cNvSpPr>
              <a:spLocks/>
            </p:cNvSpPr>
            <p:nvPr/>
          </p:nvSpPr>
          <p:spPr bwMode="gray">
            <a:xfrm>
              <a:off x="6008061" y="4158315"/>
              <a:ext cx="5412" cy="8118"/>
            </a:xfrm>
            <a:custGeom>
              <a:avLst/>
              <a:gdLst>
                <a:gd name="T0" fmla="*/ 2 w 2"/>
                <a:gd name="T1" fmla="*/ 0 h 3"/>
                <a:gd name="T2" fmla="*/ 1 w 2"/>
                <a:gd name="T3" fmla="*/ 2 h 3"/>
                <a:gd name="T4" fmla="*/ 0 w 2"/>
                <a:gd name="T5" fmla="*/ 3 h 3"/>
                <a:gd name="T6" fmla="*/ 2 w 2"/>
                <a:gd name="T7" fmla="*/ 2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1" y="1"/>
                    <a:pt x="1" y="1"/>
                    <a:pt x="1" y="2"/>
                  </a:cubicBezTo>
                  <a:cubicBezTo>
                    <a:pt x="0" y="2"/>
                    <a:pt x="0" y="3"/>
                    <a:pt x="0" y="3"/>
                  </a:cubicBezTo>
                  <a:cubicBezTo>
                    <a:pt x="1" y="3"/>
                    <a:pt x="2" y="3"/>
                    <a:pt x="2" y="2"/>
                  </a:cubicBezTo>
                  <a:cubicBezTo>
                    <a:pt x="2" y="1"/>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39" name="Freeform 1530">
              <a:extLst>
                <a:ext uri="{FF2B5EF4-FFF2-40B4-BE49-F238E27FC236}">
                  <a16:creationId xmlns:a16="http://schemas.microsoft.com/office/drawing/2014/main" id="{4A2DBCAB-296B-418A-B34D-C9C1C5FA08D9}"/>
                </a:ext>
              </a:extLst>
            </p:cNvPr>
            <p:cNvSpPr>
              <a:spLocks/>
            </p:cNvSpPr>
            <p:nvPr/>
          </p:nvSpPr>
          <p:spPr bwMode="gray">
            <a:xfrm>
              <a:off x="5987766" y="4132609"/>
              <a:ext cx="2706" cy="2706"/>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1" y="1"/>
                  </a:cubicBezTo>
                  <a:cubicBezTo>
                    <a:pt x="1" y="1"/>
                    <a:pt x="1" y="1"/>
                    <a:pt x="1" y="0"/>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40" name="Freeform 1531">
              <a:extLst>
                <a:ext uri="{FF2B5EF4-FFF2-40B4-BE49-F238E27FC236}">
                  <a16:creationId xmlns:a16="http://schemas.microsoft.com/office/drawing/2014/main" id="{1FE69E53-2975-47DC-AB3F-8382CAFF037D}"/>
                </a:ext>
              </a:extLst>
            </p:cNvPr>
            <p:cNvSpPr>
              <a:spLocks/>
            </p:cNvSpPr>
            <p:nvPr/>
          </p:nvSpPr>
          <p:spPr bwMode="gray">
            <a:xfrm>
              <a:off x="5982354" y="4121785"/>
              <a:ext cx="2706" cy="5412"/>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2"/>
                    <a:pt x="1" y="2"/>
                  </a:cubicBezTo>
                  <a:cubicBezTo>
                    <a:pt x="1" y="1"/>
                    <a:pt x="1"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41" name="Freeform 1532">
              <a:extLst>
                <a:ext uri="{FF2B5EF4-FFF2-40B4-BE49-F238E27FC236}">
                  <a16:creationId xmlns:a16="http://schemas.microsoft.com/office/drawing/2014/main" id="{312E3F08-858B-4A73-A15C-E95E317A0E37}"/>
                </a:ext>
              </a:extLst>
            </p:cNvPr>
            <p:cNvSpPr>
              <a:spLocks/>
            </p:cNvSpPr>
            <p:nvPr/>
          </p:nvSpPr>
          <p:spPr bwMode="gray">
            <a:xfrm>
              <a:off x="6002649" y="4175904"/>
              <a:ext cx="5412" cy="2706"/>
            </a:xfrm>
            <a:custGeom>
              <a:avLst/>
              <a:gdLst>
                <a:gd name="T0" fmla="*/ 1 w 2"/>
                <a:gd name="T1" fmla="*/ 0 h 1"/>
                <a:gd name="T2" fmla="*/ 1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0" y="0"/>
                    <a:pt x="1" y="1"/>
                    <a:pt x="1" y="1"/>
                  </a:cubicBezTo>
                  <a:cubicBezTo>
                    <a:pt x="2" y="1"/>
                    <a:pt x="2" y="0"/>
                    <a:pt x="2"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42" name="Freeform 1533">
              <a:extLst>
                <a:ext uri="{FF2B5EF4-FFF2-40B4-BE49-F238E27FC236}">
                  <a16:creationId xmlns:a16="http://schemas.microsoft.com/office/drawing/2014/main" id="{FADF89F2-0E89-4572-877A-287BEB948EC9}"/>
                </a:ext>
              </a:extLst>
            </p:cNvPr>
            <p:cNvSpPr>
              <a:spLocks/>
            </p:cNvSpPr>
            <p:nvPr/>
          </p:nvSpPr>
          <p:spPr bwMode="gray">
            <a:xfrm>
              <a:off x="6163653" y="3912073"/>
              <a:ext cx="0" cy="5412"/>
            </a:xfrm>
            <a:custGeom>
              <a:avLst/>
              <a:gdLst>
                <a:gd name="T0" fmla="*/ 0 h 2"/>
                <a:gd name="T1" fmla="*/ 1 h 2"/>
                <a:gd name="T2" fmla="*/ 0 h 2"/>
              </a:gdLst>
              <a:ahLst/>
              <a:cxnLst>
                <a:cxn ang="0">
                  <a:pos x="0" y="T0"/>
                </a:cxn>
                <a:cxn ang="0">
                  <a:pos x="0" y="T1"/>
                </a:cxn>
                <a:cxn ang="0">
                  <a:pos x="0" y="T2"/>
                </a:cxn>
              </a:cxnLst>
              <a:rect l="0" t="0" r="r" b="b"/>
              <a:pathLst>
                <a:path h="2">
                  <a:moveTo>
                    <a:pt x="0" y="0"/>
                  </a:moveTo>
                  <a:cubicBezTo>
                    <a:pt x="0" y="1"/>
                    <a:pt x="0" y="2"/>
                    <a:pt x="0" y="1"/>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43" name="Freeform 1534">
              <a:extLst>
                <a:ext uri="{FF2B5EF4-FFF2-40B4-BE49-F238E27FC236}">
                  <a16:creationId xmlns:a16="http://schemas.microsoft.com/office/drawing/2014/main" id="{58FAB97A-9B6A-4CC4-BC49-DAA0AC3A680E}"/>
                </a:ext>
              </a:extLst>
            </p:cNvPr>
            <p:cNvSpPr>
              <a:spLocks/>
            </p:cNvSpPr>
            <p:nvPr/>
          </p:nvSpPr>
          <p:spPr bwMode="gray">
            <a:xfrm>
              <a:off x="6166359" y="3914779"/>
              <a:ext cx="2706"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44" name="Freeform 1535">
              <a:extLst>
                <a:ext uri="{FF2B5EF4-FFF2-40B4-BE49-F238E27FC236}">
                  <a16:creationId xmlns:a16="http://schemas.microsoft.com/office/drawing/2014/main" id="{F3851E05-CE63-46D5-A047-ECCB05E15450}"/>
                </a:ext>
              </a:extLst>
            </p:cNvPr>
            <p:cNvSpPr>
              <a:spLocks/>
            </p:cNvSpPr>
            <p:nvPr/>
          </p:nvSpPr>
          <p:spPr bwMode="gray">
            <a:xfrm>
              <a:off x="6169065" y="3959427"/>
              <a:ext cx="5412" cy="9471"/>
            </a:xfrm>
            <a:custGeom>
              <a:avLst/>
              <a:gdLst>
                <a:gd name="T0" fmla="*/ 1 w 2"/>
                <a:gd name="T1" fmla="*/ 1 h 4"/>
                <a:gd name="T2" fmla="*/ 0 w 2"/>
                <a:gd name="T3" fmla="*/ 2 h 4"/>
                <a:gd name="T4" fmla="*/ 1 w 2"/>
                <a:gd name="T5" fmla="*/ 3 h 4"/>
                <a:gd name="T6" fmla="*/ 2 w 2"/>
                <a:gd name="T7" fmla="*/ 2 h 4"/>
                <a:gd name="T8" fmla="*/ 1 w 2"/>
                <a:gd name="T9" fmla="*/ 1 h 4"/>
              </a:gdLst>
              <a:ahLst/>
              <a:cxnLst>
                <a:cxn ang="0">
                  <a:pos x="T0" y="T1"/>
                </a:cxn>
                <a:cxn ang="0">
                  <a:pos x="T2" y="T3"/>
                </a:cxn>
                <a:cxn ang="0">
                  <a:pos x="T4" y="T5"/>
                </a:cxn>
                <a:cxn ang="0">
                  <a:pos x="T6" y="T7"/>
                </a:cxn>
                <a:cxn ang="0">
                  <a:pos x="T8" y="T9"/>
                </a:cxn>
              </a:cxnLst>
              <a:rect l="0" t="0" r="r" b="b"/>
              <a:pathLst>
                <a:path w="2" h="4">
                  <a:moveTo>
                    <a:pt x="1" y="1"/>
                  </a:moveTo>
                  <a:cubicBezTo>
                    <a:pt x="1" y="1"/>
                    <a:pt x="0" y="1"/>
                    <a:pt x="0" y="2"/>
                  </a:cubicBezTo>
                  <a:cubicBezTo>
                    <a:pt x="0" y="2"/>
                    <a:pt x="0" y="3"/>
                    <a:pt x="1" y="3"/>
                  </a:cubicBezTo>
                  <a:cubicBezTo>
                    <a:pt x="2" y="4"/>
                    <a:pt x="2" y="3"/>
                    <a:pt x="2" y="2"/>
                  </a:cubicBezTo>
                  <a:cubicBezTo>
                    <a:pt x="2" y="1"/>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45" name="Freeform 1536">
              <a:extLst>
                <a:ext uri="{FF2B5EF4-FFF2-40B4-BE49-F238E27FC236}">
                  <a16:creationId xmlns:a16="http://schemas.microsoft.com/office/drawing/2014/main" id="{E0750CEC-2149-475E-85AE-A049109A3B2A}"/>
                </a:ext>
              </a:extLst>
            </p:cNvPr>
            <p:cNvSpPr>
              <a:spLocks/>
            </p:cNvSpPr>
            <p:nvPr/>
          </p:nvSpPr>
          <p:spPr bwMode="gray">
            <a:xfrm>
              <a:off x="6228596" y="3943192"/>
              <a:ext cx="5412" cy="5412"/>
            </a:xfrm>
            <a:custGeom>
              <a:avLst/>
              <a:gdLst>
                <a:gd name="T0" fmla="*/ 1 w 2"/>
                <a:gd name="T1" fmla="*/ 0 h 2"/>
                <a:gd name="T2" fmla="*/ 1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1"/>
                    <a:pt x="0" y="1"/>
                    <a:pt x="1" y="2"/>
                  </a:cubicBezTo>
                  <a:cubicBezTo>
                    <a:pt x="1" y="2"/>
                    <a:pt x="2" y="2"/>
                    <a:pt x="2" y="1"/>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46" name="Freeform 1537">
              <a:extLst>
                <a:ext uri="{FF2B5EF4-FFF2-40B4-BE49-F238E27FC236}">
                  <a16:creationId xmlns:a16="http://schemas.microsoft.com/office/drawing/2014/main" id="{2D0D2048-618E-497B-8BB0-F939CF518802}"/>
                </a:ext>
              </a:extLst>
            </p:cNvPr>
            <p:cNvSpPr>
              <a:spLocks/>
            </p:cNvSpPr>
            <p:nvPr/>
          </p:nvSpPr>
          <p:spPr bwMode="gray">
            <a:xfrm>
              <a:off x="6225890" y="3945897"/>
              <a:ext cx="0" cy="541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2"/>
                    <a:pt x="0" y="1"/>
                  </a:cubicBezTo>
                  <a:cubicBezTo>
                    <a:pt x="0"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47" name="Freeform 1538">
              <a:extLst>
                <a:ext uri="{FF2B5EF4-FFF2-40B4-BE49-F238E27FC236}">
                  <a16:creationId xmlns:a16="http://schemas.microsoft.com/office/drawing/2014/main" id="{DB93759A-7ADD-4532-A11B-B947B592FDAB}"/>
                </a:ext>
              </a:extLst>
            </p:cNvPr>
            <p:cNvSpPr>
              <a:spLocks/>
            </p:cNvSpPr>
            <p:nvPr/>
          </p:nvSpPr>
          <p:spPr bwMode="gray">
            <a:xfrm>
              <a:off x="5523694" y="3184169"/>
              <a:ext cx="2706" cy="2706"/>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48" name="Freeform 1539">
              <a:extLst>
                <a:ext uri="{FF2B5EF4-FFF2-40B4-BE49-F238E27FC236}">
                  <a16:creationId xmlns:a16="http://schemas.microsoft.com/office/drawing/2014/main" id="{44A862CF-EF8A-44BC-BE52-FA0A02C2B6B9}"/>
                </a:ext>
              </a:extLst>
            </p:cNvPr>
            <p:cNvSpPr>
              <a:spLocks/>
            </p:cNvSpPr>
            <p:nvPr/>
          </p:nvSpPr>
          <p:spPr bwMode="gray">
            <a:xfrm>
              <a:off x="5526400" y="3184169"/>
              <a:ext cx="5412" cy="8118"/>
            </a:xfrm>
            <a:custGeom>
              <a:avLst/>
              <a:gdLst>
                <a:gd name="T0" fmla="*/ 1 w 2"/>
                <a:gd name="T1" fmla="*/ 1 h 3"/>
                <a:gd name="T2" fmla="*/ 0 w 2"/>
                <a:gd name="T3" fmla="*/ 1 h 3"/>
                <a:gd name="T4" fmla="*/ 2 w 2"/>
                <a:gd name="T5" fmla="*/ 2 h 3"/>
                <a:gd name="T6" fmla="*/ 1 w 2"/>
                <a:gd name="T7" fmla="*/ 1 h 3"/>
              </a:gdLst>
              <a:ahLst/>
              <a:cxnLst>
                <a:cxn ang="0">
                  <a:pos x="T0" y="T1"/>
                </a:cxn>
                <a:cxn ang="0">
                  <a:pos x="T2" y="T3"/>
                </a:cxn>
                <a:cxn ang="0">
                  <a:pos x="T4" y="T5"/>
                </a:cxn>
                <a:cxn ang="0">
                  <a:pos x="T6" y="T7"/>
                </a:cxn>
              </a:cxnLst>
              <a:rect l="0" t="0" r="r" b="b"/>
              <a:pathLst>
                <a:path w="2" h="3">
                  <a:moveTo>
                    <a:pt x="1" y="1"/>
                  </a:moveTo>
                  <a:cubicBezTo>
                    <a:pt x="1" y="1"/>
                    <a:pt x="0" y="1"/>
                    <a:pt x="0" y="1"/>
                  </a:cubicBezTo>
                  <a:cubicBezTo>
                    <a:pt x="1" y="2"/>
                    <a:pt x="1" y="3"/>
                    <a:pt x="2" y="2"/>
                  </a:cubicBezTo>
                  <a:cubicBezTo>
                    <a:pt x="2" y="2"/>
                    <a:pt x="2"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49" name="Freeform 1540">
              <a:extLst>
                <a:ext uri="{FF2B5EF4-FFF2-40B4-BE49-F238E27FC236}">
                  <a16:creationId xmlns:a16="http://schemas.microsoft.com/office/drawing/2014/main" id="{61F4ECAB-4A81-4AD0-975B-2FC2B5AC1691}"/>
                </a:ext>
              </a:extLst>
            </p:cNvPr>
            <p:cNvSpPr>
              <a:spLocks/>
            </p:cNvSpPr>
            <p:nvPr/>
          </p:nvSpPr>
          <p:spPr bwMode="gray">
            <a:xfrm>
              <a:off x="5534518" y="3186875"/>
              <a:ext cx="8118" cy="5412"/>
            </a:xfrm>
            <a:custGeom>
              <a:avLst/>
              <a:gdLst>
                <a:gd name="T0" fmla="*/ 1 w 3"/>
                <a:gd name="T1" fmla="*/ 0 h 2"/>
                <a:gd name="T2" fmla="*/ 0 w 3"/>
                <a:gd name="T3" fmla="*/ 1 h 2"/>
                <a:gd name="T4" fmla="*/ 2 w 3"/>
                <a:gd name="T5" fmla="*/ 1 h 2"/>
                <a:gd name="T6" fmla="*/ 2 w 3"/>
                <a:gd name="T7" fmla="*/ 0 h 2"/>
                <a:gd name="T8" fmla="*/ 1 w 3"/>
                <a:gd name="T9" fmla="*/ 0 h 2"/>
              </a:gdLst>
              <a:ahLst/>
              <a:cxnLst>
                <a:cxn ang="0">
                  <a:pos x="T0" y="T1"/>
                </a:cxn>
                <a:cxn ang="0">
                  <a:pos x="T2" y="T3"/>
                </a:cxn>
                <a:cxn ang="0">
                  <a:pos x="T4" y="T5"/>
                </a:cxn>
                <a:cxn ang="0">
                  <a:pos x="T6" y="T7"/>
                </a:cxn>
                <a:cxn ang="0">
                  <a:pos x="T8" y="T9"/>
                </a:cxn>
              </a:cxnLst>
              <a:rect l="0" t="0" r="r" b="b"/>
              <a:pathLst>
                <a:path w="3" h="2">
                  <a:moveTo>
                    <a:pt x="1" y="0"/>
                  </a:moveTo>
                  <a:cubicBezTo>
                    <a:pt x="0" y="0"/>
                    <a:pt x="0" y="1"/>
                    <a:pt x="0" y="1"/>
                  </a:cubicBezTo>
                  <a:cubicBezTo>
                    <a:pt x="0" y="2"/>
                    <a:pt x="2" y="1"/>
                    <a:pt x="2" y="1"/>
                  </a:cubicBezTo>
                  <a:cubicBezTo>
                    <a:pt x="2" y="1"/>
                    <a:pt x="3" y="0"/>
                    <a:pt x="2" y="0"/>
                  </a:cubicBezTo>
                  <a:cubicBezTo>
                    <a:pt x="2"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50" name="Freeform 1541">
              <a:extLst>
                <a:ext uri="{FF2B5EF4-FFF2-40B4-BE49-F238E27FC236}">
                  <a16:creationId xmlns:a16="http://schemas.microsoft.com/office/drawing/2014/main" id="{DF4E8842-C48B-4D71-83F2-C1E283228F4E}"/>
                </a:ext>
              </a:extLst>
            </p:cNvPr>
            <p:cNvSpPr>
              <a:spLocks/>
            </p:cNvSpPr>
            <p:nvPr/>
          </p:nvSpPr>
          <p:spPr bwMode="gray">
            <a:xfrm>
              <a:off x="5552106" y="3203111"/>
              <a:ext cx="5412" cy="9471"/>
            </a:xfrm>
            <a:custGeom>
              <a:avLst/>
              <a:gdLst>
                <a:gd name="T0" fmla="*/ 1 w 2"/>
                <a:gd name="T1" fmla="*/ 1 h 4"/>
                <a:gd name="T2" fmla="*/ 1 w 2"/>
                <a:gd name="T3" fmla="*/ 2 h 4"/>
                <a:gd name="T4" fmla="*/ 2 w 2"/>
                <a:gd name="T5" fmla="*/ 4 h 4"/>
                <a:gd name="T6" fmla="*/ 2 w 2"/>
                <a:gd name="T7" fmla="*/ 3 h 4"/>
                <a:gd name="T8" fmla="*/ 1 w 2"/>
                <a:gd name="T9" fmla="*/ 1 h 4"/>
              </a:gdLst>
              <a:ahLst/>
              <a:cxnLst>
                <a:cxn ang="0">
                  <a:pos x="T0" y="T1"/>
                </a:cxn>
                <a:cxn ang="0">
                  <a:pos x="T2" y="T3"/>
                </a:cxn>
                <a:cxn ang="0">
                  <a:pos x="T4" y="T5"/>
                </a:cxn>
                <a:cxn ang="0">
                  <a:pos x="T6" y="T7"/>
                </a:cxn>
                <a:cxn ang="0">
                  <a:pos x="T8" y="T9"/>
                </a:cxn>
              </a:cxnLst>
              <a:rect l="0" t="0" r="r" b="b"/>
              <a:pathLst>
                <a:path w="2" h="4">
                  <a:moveTo>
                    <a:pt x="1" y="1"/>
                  </a:moveTo>
                  <a:cubicBezTo>
                    <a:pt x="0" y="0"/>
                    <a:pt x="0" y="1"/>
                    <a:pt x="1" y="2"/>
                  </a:cubicBezTo>
                  <a:cubicBezTo>
                    <a:pt x="1" y="2"/>
                    <a:pt x="1" y="3"/>
                    <a:pt x="2" y="4"/>
                  </a:cubicBezTo>
                  <a:cubicBezTo>
                    <a:pt x="2" y="4"/>
                    <a:pt x="2" y="3"/>
                    <a:pt x="2" y="3"/>
                  </a:cubicBezTo>
                  <a:cubicBezTo>
                    <a:pt x="2" y="2"/>
                    <a:pt x="2"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51" name="Freeform 1542">
              <a:extLst>
                <a:ext uri="{FF2B5EF4-FFF2-40B4-BE49-F238E27FC236}">
                  <a16:creationId xmlns:a16="http://schemas.microsoft.com/office/drawing/2014/main" id="{807D702E-6598-47F4-B17D-A3AD9100FBC6}"/>
                </a:ext>
              </a:extLst>
            </p:cNvPr>
            <p:cNvSpPr>
              <a:spLocks/>
            </p:cNvSpPr>
            <p:nvPr/>
          </p:nvSpPr>
          <p:spPr bwMode="gray">
            <a:xfrm>
              <a:off x="5549400" y="3220700"/>
              <a:ext cx="2706" cy="5412"/>
            </a:xfrm>
            <a:custGeom>
              <a:avLst/>
              <a:gdLst>
                <a:gd name="T0" fmla="*/ 0 w 1"/>
                <a:gd name="T1" fmla="*/ 0 h 2"/>
                <a:gd name="T2" fmla="*/ 0 w 1"/>
                <a:gd name="T3" fmla="*/ 1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1"/>
                  </a:cubicBezTo>
                  <a:cubicBezTo>
                    <a:pt x="0" y="2"/>
                    <a:pt x="1" y="2"/>
                    <a:pt x="1"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52" name="Freeform 1543">
              <a:extLst>
                <a:ext uri="{FF2B5EF4-FFF2-40B4-BE49-F238E27FC236}">
                  <a16:creationId xmlns:a16="http://schemas.microsoft.com/office/drawing/2014/main" id="{1B0BE7FE-9243-4F95-B504-3AE6B47DC223}"/>
                </a:ext>
              </a:extLst>
            </p:cNvPr>
            <p:cNvSpPr>
              <a:spLocks/>
            </p:cNvSpPr>
            <p:nvPr/>
          </p:nvSpPr>
          <p:spPr bwMode="gray">
            <a:xfrm>
              <a:off x="9302567" y="4013546"/>
              <a:ext cx="2706" cy="6765"/>
            </a:xfrm>
            <a:custGeom>
              <a:avLst/>
              <a:gdLst>
                <a:gd name="T0" fmla="*/ 1 w 1"/>
                <a:gd name="T1" fmla="*/ 2 h 3"/>
                <a:gd name="T2" fmla="*/ 0 w 1"/>
                <a:gd name="T3" fmla="*/ 0 h 3"/>
                <a:gd name="T4" fmla="*/ 0 w 1"/>
                <a:gd name="T5" fmla="*/ 1 h 3"/>
                <a:gd name="T6" fmla="*/ 1 w 1"/>
                <a:gd name="T7" fmla="*/ 2 h 3"/>
                <a:gd name="T8" fmla="*/ 1 w 1"/>
                <a:gd name="T9" fmla="*/ 2 h 3"/>
              </a:gdLst>
              <a:ahLst/>
              <a:cxnLst>
                <a:cxn ang="0">
                  <a:pos x="T0" y="T1"/>
                </a:cxn>
                <a:cxn ang="0">
                  <a:pos x="T2" y="T3"/>
                </a:cxn>
                <a:cxn ang="0">
                  <a:pos x="T4" y="T5"/>
                </a:cxn>
                <a:cxn ang="0">
                  <a:pos x="T6" y="T7"/>
                </a:cxn>
                <a:cxn ang="0">
                  <a:pos x="T8" y="T9"/>
                </a:cxn>
              </a:cxnLst>
              <a:rect l="0" t="0" r="r" b="b"/>
              <a:pathLst>
                <a:path w="1" h="3">
                  <a:moveTo>
                    <a:pt x="1" y="2"/>
                  </a:moveTo>
                  <a:cubicBezTo>
                    <a:pt x="0" y="1"/>
                    <a:pt x="0" y="0"/>
                    <a:pt x="0" y="0"/>
                  </a:cubicBezTo>
                  <a:cubicBezTo>
                    <a:pt x="0" y="0"/>
                    <a:pt x="0" y="1"/>
                    <a:pt x="0" y="1"/>
                  </a:cubicBezTo>
                  <a:cubicBezTo>
                    <a:pt x="0" y="2"/>
                    <a:pt x="1" y="3"/>
                    <a:pt x="1" y="2"/>
                  </a:cubicBezTo>
                  <a:cubicBezTo>
                    <a:pt x="1" y="2"/>
                    <a:pt x="1" y="2"/>
                    <a:pt x="1"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53" name="Freeform 1544">
              <a:extLst>
                <a:ext uri="{FF2B5EF4-FFF2-40B4-BE49-F238E27FC236}">
                  <a16:creationId xmlns:a16="http://schemas.microsoft.com/office/drawing/2014/main" id="{C1AA002B-C062-4F4B-9E67-D87444BA3736}"/>
                </a:ext>
              </a:extLst>
            </p:cNvPr>
            <p:cNvSpPr>
              <a:spLocks/>
            </p:cNvSpPr>
            <p:nvPr/>
          </p:nvSpPr>
          <p:spPr bwMode="gray">
            <a:xfrm>
              <a:off x="9305273" y="4018958"/>
              <a:ext cx="4059" cy="4059"/>
            </a:xfrm>
            <a:custGeom>
              <a:avLst/>
              <a:gdLst>
                <a:gd name="T0" fmla="*/ 2 w 2"/>
                <a:gd name="T1" fmla="*/ 0 h 2"/>
                <a:gd name="T2" fmla="*/ 1 w 2"/>
                <a:gd name="T3" fmla="*/ 1 h 2"/>
                <a:gd name="T4" fmla="*/ 0 w 2"/>
                <a:gd name="T5" fmla="*/ 2 h 2"/>
                <a:gd name="T6" fmla="*/ 2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2" y="1"/>
                    <a:pt x="1" y="1"/>
                  </a:cubicBezTo>
                  <a:cubicBezTo>
                    <a:pt x="1" y="1"/>
                    <a:pt x="0" y="2"/>
                    <a:pt x="0" y="2"/>
                  </a:cubicBezTo>
                  <a:cubicBezTo>
                    <a:pt x="1" y="1"/>
                    <a:pt x="2" y="1"/>
                    <a:pt x="2" y="1"/>
                  </a:cubicBezTo>
                  <a:cubicBezTo>
                    <a:pt x="2"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54" name="Freeform 1545">
              <a:extLst>
                <a:ext uri="{FF2B5EF4-FFF2-40B4-BE49-F238E27FC236}">
                  <a16:creationId xmlns:a16="http://schemas.microsoft.com/office/drawing/2014/main" id="{C8FB5AD1-F9AF-414A-99E5-B444DA4EDDA9}"/>
                </a:ext>
              </a:extLst>
            </p:cNvPr>
            <p:cNvSpPr>
              <a:spLocks/>
            </p:cNvSpPr>
            <p:nvPr/>
          </p:nvSpPr>
          <p:spPr bwMode="gray">
            <a:xfrm>
              <a:off x="9305273" y="4023017"/>
              <a:ext cx="0" cy="5412"/>
            </a:xfrm>
            <a:custGeom>
              <a:avLst/>
              <a:gdLst>
                <a:gd name="T0" fmla="*/ 2 h 4"/>
                <a:gd name="T1" fmla="*/ 2 h 4"/>
                <a:gd name="T2" fmla="*/ 2 h 4"/>
                <a:gd name="T3" fmla="*/ 4 h 4"/>
                <a:gd name="T4" fmla="*/ 4 h 4"/>
                <a:gd name="T5" fmla="*/ 4 h 4"/>
                <a:gd name="T6" fmla="*/ 4 h 4"/>
                <a:gd name="T7" fmla="*/ 4 h 4"/>
                <a:gd name="T8" fmla="*/ 2 h 4"/>
                <a:gd name="T9" fmla="*/ 0 h 4"/>
                <a:gd name="T10" fmla="*/ 2 h 4"/>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4">
                  <a:moveTo>
                    <a:pt x="0" y="2"/>
                  </a:moveTo>
                  <a:lnTo>
                    <a:pt x="0" y="2"/>
                  </a:lnTo>
                  <a:lnTo>
                    <a:pt x="0" y="2"/>
                  </a:lnTo>
                  <a:lnTo>
                    <a:pt x="0" y="4"/>
                  </a:lnTo>
                  <a:lnTo>
                    <a:pt x="0" y="4"/>
                  </a:lnTo>
                  <a:lnTo>
                    <a:pt x="0" y="4"/>
                  </a:lnTo>
                  <a:lnTo>
                    <a:pt x="0" y="4"/>
                  </a:lnTo>
                  <a:lnTo>
                    <a:pt x="0" y="4"/>
                  </a:lnTo>
                  <a:lnTo>
                    <a:pt x="0" y="2"/>
                  </a:lnTo>
                  <a:lnTo>
                    <a:pt x="0" y="0"/>
                  </a:lnTo>
                  <a:lnTo>
                    <a:pt x="0"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55" name="Freeform 1546">
              <a:extLst>
                <a:ext uri="{FF2B5EF4-FFF2-40B4-BE49-F238E27FC236}">
                  <a16:creationId xmlns:a16="http://schemas.microsoft.com/office/drawing/2014/main" id="{1497DE3E-FC26-4F45-9A7F-C69BB4415F5C}"/>
                </a:ext>
              </a:extLst>
            </p:cNvPr>
            <p:cNvSpPr>
              <a:spLocks/>
            </p:cNvSpPr>
            <p:nvPr/>
          </p:nvSpPr>
          <p:spPr bwMode="gray">
            <a:xfrm>
              <a:off x="9305273" y="403113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56" name="Freeform 1547">
              <a:extLst>
                <a:ext uri="{FF2B5EF4-FFF2-40B4-BE49-F238E27FC236}">
                  <a16:creationId xmlns:a16="http://schemas.microsoft.com/office/drawing/2014/main" id="{294E3716-E84B-463E-9B99-095E92A8CADD}"/>
                </a:ext>
              </a:extLst>
            </p:cNvPr>
            <p:cNvSpPr>
              <a:spLocks/>
            </p:cNvSpPr>
            <p:nvPr/>
          </p:nvSpPr>
          <p:spPr bwMode="gray">
            <a:xfrm>
              <a:off x="9299861" y="4031135"/>
              <a:ext cx="0" cy="5412"/>
            </a:xfrm>
            <a:custGeom>
              <a:avLst/>
              <a:gdLst>
                <a:gd name="T0" fmla="*/ 0 h 2"/>
                <a:gd name="T1" fmla="*/ 1 h 2"/>
                <a:gd name="T2" fmla="*/ 1 h 2"/>
                <a:gd name="T3" fmla="*/ 0 h 2"/>
              </a:gdLst>
              <a:ahLst/>
              <a:cxnLst>
                <a:cxn ang="0">
                  <a:pos x="0" y="T0"/>
                </a:cxn>
                <a:cxn ang="0">
                  <a:pos x="0" y="T1"/>
                </a:cxn>
                <a:cxn ang="0">
                  <a:pos x="0" y="T2"/>
                </a:cxn>
                <a:cxn ang="0">
                  <a:pos x="0" y="T3"/>
                </a:cxn>
              </a:cxnLst>
              <a:rect l="0" t="0" r="r" b="b"/>
              <a:pathLst>
                <a:path h="2">
                  <a:moveTo>
                    <a:pt x="0" y="0"/>
                  </a:moveTo>
                  <a:cubicBezTo>
                    <a:pt x="0" y="1"/>
                    <a:pt x="0" y="1"/>
                    <a:pt x="0" y="1"/>
                  </a:cubicBezTo>
                  <a:cubicBezTo>
                    <a:pt x="0" y="2"/>
                    <a:pt x="0" y="1"/>
                    <a:pt x="0" y="1"/>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57" name="Freeform 1548">
              <a:extLst>
                <a:ext uri="{FF2B5EF4-FFF2-40B4-BE49-F238E27FC236}">
                  <a16:creationId xmlns:a16="http://schemas.microsoft.com/office/drawing/2014/main" id="{3049396E-0459-47CF-B66A-8FB24C9C910C}"/>
                </a:ext>
              </a:extLst>
            </p:cNvPr>
            <p:cNvSpPr>
              <a:spLocks/>
            </p:cNvSpPr>
            <p:nvPr/>
          </p:nvSpPr>
          <p:spPr bwMode="gray">
            <a:xfrm>
              <a:off x="9307979" y="4033841"/>
              <a:ext cx="0" cy="2706"/>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58" name="Freeform 1549">
              <a:extLst>
                <a:ext uri="{FF2B5EF4-FFF2-40B4-BE49-F238E27FC236}">
                  <a16:creationId xmlns:a16="http://schemas.microsoft.com/office/drawing/2014/main" id="{B9DB6396-3868-43A1-8E7F-F43431519867}"/>
                </a:ext>
              </a:extLst>
            </p:cNvPr>
            <p:cNvSpPr>
              <a:spLocks/>
            </p:cNvSpPr>
            <p:nvPr/>
          </p:nvSpPr>
          <p:spPr bwMode="gray">
            <a:xfrm>
              <a:off x="9305273" y="4036547"/>
              <a:ext cx="4059" cy="8118"/>
            </a:xfrm>
            <a:custGeom>
              <a:avLst/>
              <a:gdLst>
                <a:gd name="T0" fmla="*/ 1 w 2"/>
                <a:gd name="T1" fmla="*/ 0 h 3"/>
                <a:gd name="T2" fmla="*/ 1 w 2"/>
                <a:gd name="T3" fmla="*/ 1 h 3"/>
                <a:gd name="T4" fmla="*/ 1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0" y="0"/>
                    <a:pt x="1" y="1"/>
                  </a:cubicBezTo>
                  <a:cubicBezTo>
                    <a:pt x="1" y="1"/>
                    <a:pt x="1" y="3"/>
                    <a:pt x="1" y="2"/>
                  </a:cubicBezTo>
                  <a:cubicBezTo>
                    <a:pt x="2" y="2"/>
                    <a:pt x="1" y="1"/>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59" name="Freeform 1550">
              <a:extLst>
                <a:ext uri="{FF2B5EF4-FFF2-40B4-BE49-F238E27FC236}">
                  <a16:creationId xmlns:a16="http://schemas.microsoft.com/office/drawing/2014/main" id="{7F9ECF92-6031-4984-95F8-C34F737A9A46}"/>
                </a:ext>
              </a:extLst>
            </p:cNvPr>
            <p:cNvSpPr>
              <a:spLocks/>
            </p:cNvSpPr>
            <p:nvPr/>
          </p:nvSpPr>
          <p:spPr bwMode="gray">
            <a:xfrm>
              <a:off x="9307979" y="4044665"/>
              <a:ext cx="1353" cy="4059"/>
            </a:xfrm>
            <a:custGeom>
              <a:avLst/>
              <a:gdLst>
                <a:gd name="T0" fmla="*/ 1 w 1"/>
                <a:gd name="T1" fmla="*/ 0 h 2"/>
                <a:gd name="T2" fmla="*/ 1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0" y="0"/>
                    <a:pt x="1" y="1"/>
                  </a:cubicBezTo>
                  <a:cubicBezTo>
                    <a:pt x="1" y="1"/>
                    <a:pt x="1" y="2"/>
                    <a:pt x="1"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60" name="Freeform 1551">
              <a:extLst>
                <a:ext uri="{FF2B5EF4-FFF2-40B4-BE49-F238E27FC236}">
                  <a16:creationId xmlns:a16="http://schemas.microsoft.com/office/drawing/2014/main" id="{CDAB5D24-6D33-4B49-9EF1-1310105D4F4E}"/>
                </a:ext>
              </a:extLst>
            </p:cNvPr>
            <p:cNvSpPr>
              <a:spLocks/>
            </p:cNvSpPr>
            <p:nvPr/>
          </p:nvSpPr>
          <p:spPr bwMode="gray">
            <a:xfrm>
              <a:off x="9312038" y="4048724"/>
              <a:ext cx="2706" cy="2706"/>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1"/>
                  </a:cubicBezTo>
                  <a:cubicBezTo>
                    <a:pt x="1" y="1"/>
                    <a:pt x="1" y="0"/>
                    <a:pt x="1" y="0"/>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61" name="Freeform 1552">
              <a:extLst>
                <a:ext uri="{FF2B5EF4-FFF2-40B4-BE49-F238E27FC236}">
                  <a16:creationId xmlns:a16="http://schemas.microsoft.com/office/drawing/2014/main" id="{804F0886-DFCA-4957-82B8-CAC638B59BAC}"/>
                </a:ext>
              </a:extLst>
            </p:cNvPr>
            <p:cNvSpPr>
              <a:spLocks/>
            </p:cNvSpPr>
            <p:nvPr/>
          </p:nvSpPr>
          <p:spPr bwMode="gray">
            <a:xfrm>
              <a:off x="9305273" y="4044665"/>
              <a:ext cx="0" cy="2706"/>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62" name="Freeform 1553">
              <a:extLst>
                <a:ext uri="{FF2B5EF4-FFF2-40B4-BE49-F238E27FC236}">
                  <a16:creationId xmlns:a16="http://schemas.microsoft.com/office/drawing/2014/main" id="{682AD35B-776D-4CB5-BE4C-7A00F3EE1B3F}"/>
                </a:ext>
              </a:extLst>
            </p:cNvPr>
            <p:cNvSpPr>
              <a:spLocks/>
            </p:cNvSpPr>
            <p:nvPr/>
          </p:nvSpPr>
          <p:spPr bwMode="gray">
            <a:xfrm>
              <a:off x="9305273" y="4047371"/>
              <a:ext cx="0" cy="135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1"/>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63" name="Freeform 1554">
              <a:extLst>
                <a:ext uri="{FF2B5EF4-FFF2-40B4-BE49-F238E27FC236}">
                  <a16:creationId xmlns:a16="http://schemas.microsoft.com/office/drawing/2014/main" id="{8F3057B8-3FCC-43F0-BF7D-26E0CF94AD48}"/>
                </a:ext>
              </a:extLst>
            </p:cNvPr>
            <p:cNvSpPr>
              <a:spLocks/>
            </p:cNvSpPr>
            <p:nvPr/>
          </p:nvSpPr>
          <p:spPr bwMode="gray">
            <a:xfrm>
              <a:off x="9302567" y="4051430"/>
              <a:ext cx="2706" cy="8118"/>
            </a:xfrm>
            <a:custGeom>
              <a:avLst/>
              <a:gdLst>
                <a:gd name="T0" fmla="*/ 1 w 1"/>
                <a:gd name="T1" fmla="*/ 0 h 3"/>
                <a:gd name="T2" fmla="*/ 0 w 1"/>
                <a:gd name="T3" fmla="*/ 0 h 3"/>
                <a:gd name="T4" fmla="*/ 1 w 1"/>
                <a:gd name="T5" fmla="*/ 1 h 3"/>
                <a:gd name="T6" fmla="*/ 1 w 1"/>
                <a:gd name="T7" fmla="*/ 2 h 3"/>
                <a:gd name="T8" fmla="*/ 1 w 1"/>
                <a:gd name="T9" fmla="*/ 2 h 3"/>
                <a:gd name="T10" fmla="*/ 1 w 1"/>
                <a:gd name="T11" fmla="*/ 0 h 3"/>
                <a:gd name="T12" fmla="*/ 1 w 1"/>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0"/>
                  </a:moveTo>
                  <a:cubicBezTo>
                    <a:pt x="1" y="0"/>
                    <a:pt x="0" y="0"/>
                    <a:pt x="0" y="0"/>
                  </a:cubicBezTo>
                  <a:cubicBezTo>
                    <a:pt x="0" y="1"/>
                    <a:pt x="0" y="1"/>
                    <a:pt x="1" y="1"/>
                  </a:cubicBezTo>
                  <a:cubicBezTo>
                    <a:pt x="1" y="2"/>
                    <a:pt x="1" y="2"/>
                    <a:pt x="1" y="2"/>
                  </a:cubicBezTo>
                  <a:cubicBezTo>
                    <a:pt x="1" y="3"/>
                    <a:pt x="1" y="2"/>
                    <a:pt x="1" y="2"/>
                  </a:cubicBezTo>
                  <a:cubicBezTo>
                    <a:pt x="1" y="1"/>
                    <a:pt x="0" y="1"/>
                    <a:pt x="1" y="0"/>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64" name="Freeform 1555">
              <a:extLst>
                <a:ext uri="{FF2B5EF4-FFF2-40B4-BE49-F238E27FC236}">
                  <a16:creationId xmlns:a16="http://schemas.microsoft.com/office/drawing/2014/main" id="{58F4738F-4BA0-4067-AB40-A6BD9957FC69}"/>
                </a:ext>
              </a:extLst>
            </p:cNvPr>
            <p:cNvSpPr>
              <a:spLocks/>
            </p:cNvSpPr>
            <p:nvPr/>
          </p:nvSpPr>
          <p:spPr bwMode="gray">
            <a:xfrm>
              <a:off x="9307979" y="4048724"/>
              <a:ext cx="1353" cy="5412"/>
            </a:xfrm>
            <a:custGeom>
              <a:avLst/>
              <a:gdLst>
                <a:gd name="T0" fmla="*/ 0 w 1"/>
                <a:gd name="T1" fmla="*/ 1 h 2"/>
                <a:gd name="T2" fmla="*/ 0 w 1"/>
                <a:gd name="T3" fmla="*/ 1 h 2"/>
                <a:gd name="T4" fmla="*/ 0 w 1"/>
                <a:gd name="T5" fmla="*/ 2 h 2"/>
                <a:gd name="T6" fmla="*/ 1 w 1"/>
                <a:gd name="T7" fmla="*/ 2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1"/>
                    <a:pt x="0" y="1"/>
                    <a:pt x="0" y="1"/>
                  </a:cubicBezTo>
                  <a:cubicBezTo>
                    <a:pt x="0" y="2"/>
                    <a:pt x="0" y="2"/>
                    <a:pt x="0" y="2"/>
                  </a:cubicBezTo>
                  <a:cubicBezTo>
                    <a:pt x="0" y="2"/>
                    <a:pt x="1" y="2"/>
                    <a:pt x="1" y="2"/>
                  </a:cubicBezTo>
                  <a:cubicBezTo>
                    <a:pt x="1"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65" name="Freeform 1556">
              <a:extLst>
                <a:ext uri="{FF2B5EF4-FFF2-40B4-BE49-F238E27FC236}">
                  <a16:creationId xmlns:a16="http://schemas.microsoft.com/office/drawing/2014/main" id="{89D74E5A-121D-463D-BC1C-4CC401E531C8}"/>
                </a:ext>
              </a:extLst>
            </p:cNvPr>
            <p:cNvSpPr>
              <a:spLocks/>
            </p:cNvSpPr>
            <p:nvPr/>
          </p:nvSpPr>
          <p:spPr bwMode="gray">
            <a:xfrm>
              <a:off x="9314744" y="4051430"/>
              <a:ext cx="8118" cy="8118"/>
            </a:xfrm>
            <a:custGeom>
              <a:avLst/>
              <a:gdLst>
                <a:gd name="T0" fmla="*/ 0 w 3"/>
                <a:gd name="T1" fmla="*/ 1 h 3"/>
                <a:gd name="T2" fmla="*/ 0 w 3"/>
                <a:gd name="T3" fmla="*/ 2 h 3"/>
                <a:gd name="T4" fmla="*/ 1 w 3"/>
                <a:gd name="T5" fmla="*/ 2 h 3"/>
                <a:gd name="T6" fmla="*/ 0 w 3"/>
                <a:gd name="T7" fmla="*/ 1 h 3"/>
                <a:gd name="T8" fmla="*/ 1 w 3"/>
                <a:gd name="T9" fmla="*/ 1 h 3"/>
                <a:gd name="T10" fmla="*/ 2 w 3"/>
                <a:gd name="T11" fmla="*/ 2 h 3"/>
                <a:gd name="T12" fmla="*/ 1 w 3"/>
                <a:gd name="T13" fmla="*/ 3 h 3"/>
                <a:gd name="T14" fmla="*/ 2 w 3"/>
                <a:gd name="T15" fmla="*/ 3 h 3"/>
                <a:gd name="T16" fmla="*/ 2 w 3"/>
                <a:gd name="T17" fmla="*/ 2 h 3"/>
                <a:gd name="T18" fmla="*/ 1 w 3"/>
                <a:gd name="T19" fmla="*/ 1 h 3"/>
                <a:gd name="T20" fmla="*/ 0 w 3"/>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0" y="1"/>
                  </a:moveTo>
                  <a:cubicBezTo>
                    <a:pt x="0" y="1"/>
                    <a:pt x="0" y="2"/>
                    <a:pt x="0" y="2"/>
                  </a:cubicBezTo>
                  <a:cubicBezTo>
                    <a:pt x="1" y="2"/>
                    <a:pt x="1" y="2"/>
                    <a:pt x="1" y="2"/>
                  </a:cubicBezTo>
                  <a:cubicBezTo>
                    <a:pt x="0" y="2"/>
                    <a:pt x="0" y="2"/>
                    <a:pt x="0" y="1"/>
                  </a:cubicBezTo>
                  <a:cubicBezTo>
                    <a:pt x="1" y="1"/>
                    <a:pt x="1" y="1"/>
                    <a:pt x="1" y="1"/>
                  </a:cubicBezTo>
                  <a:cubicBezTo>
                    <a:pt x="2" y="2"/>
                    <a:pt x="2" y="2"/>
                    <a:pt x="2" y="2"/>
                  </a:cubicBezTo>
                  <a:cubicBezTo>
                    <a:pt x="1" y="3"/>
                    <a:pt x="1" y="3"/>
                    <a:pt x="1" y="3"/>
                  </a:cubicBezTo>
                  <a:cubicBezTo>
                    <a:pt x="2" y="3"/>
                    <a:pt x="2" y="3"/>
                    <a:pt x="2" y="3"/>
                  </a:cubicBezTo>
                  <a:cubicBezTo>
                    <a:pt x="2" y="3"/>
                    <a:pt x="3" y="2"/>
                    <a:pt x="2" y="2"/>
                  </a:cubicBezTo>
                  <a:cubicBezTo>
                    <a:pt x="2" y="2"/>
                    <a:pt x="1" y="1"/>
                    <a:pt x="1" y="1"/>
                  </a:cubicBezTo>
                  <a:cubicBezTo>
                    <a:pt x="1"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66" name="Freeform 1557">
              <a:extLst>
                <a:ext uri="{FF2B5EF4-FFF2-40B4-BE49-F238E27FC236}">
                  <a16:creationId xmlns:a16="http://schemas.microsoft.com/office/drawing/2014/main" id="{118119D3-5B11-4E78-8A03-584B5C427553}"/>
                </a:ext>
              </a:extLst>
            </p:cNvPr>
            <p:cNvSpPr>
              <a:spLocks/>
            </p:cNvSpPr>
            <p:nvPr/>
          </p:nvSpPr>
          <p:spPr bwMode="gray">
            <a:xfrm>
              <a:off x="9305273" y="4056842"/>
              <a:ext cx="4059" cy="2706"/>
            </a:xfrm>
            <a:custGeom>
              <a:avLst/>
              <a:gdLst>
                <a:gd name="T0" fmla="*/ 1 w 2"/>
                <a:gd name="T1" fmla="*/ 0 h 1"/>
                <a:gd name="T2" fmla="*/ 1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1" y="0"/>
                  </a:cubicBezTo>
                  <a:cubicBezTo>
                    <a:pt x="1" y="0"/>
                    <a:pt x="1" y="1"/>
                    <a:pt x="1" y="1"/>
                  </a:cubicBezTo>
                  <a:cubicBezTo>
                    <a:pt x="2" y="0"/>
                    <a:pt x="2" y="0"/>
                    <a:pt x="2"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67" name="Freeform 1558">
              <a:extLst>
                <a:ext uri="{FF2B5EF4-FFF2-40B4-BE49-F238E27FC236}">
                  <a16:creationId xmlns:a16="http://schemas.microsoft.com/office/drawing/2014/main" id="{CA6EB905-F3A6-47AD-8B7F-88C9B878A7EC}"/>
                </a:ext>
              </a:extLst>
            </p:cNvPr>
            <p:cNvSpPr>
              <a:spLocks/>
            </p:cNvSpPr>
            <p:nvPr/>
          </p:nvSpPr>
          <p:spPr bwMode="gray">
            <a:xfrm>
              <a:off x="9305273" y="4059548"/>
              <a:ext cx="2706" cy="2706"/>
            </a:xfrm>
            <a:custGeom>
              <a:avLst/>
              <a:gdLst>
                <a:gd name="T0" fmla="*/ 2 w 2"/>
                <a:gd name="T1" fmla="*/ 0 h 2"/>
                <a:gd name="T2" fmla="*/ 0 w 2"/>
                <a:gd name="T3" fmla="*/ 0 h 2"/>
                <a:gd name="T4" fmla="*/ 0 w 2"/>
                <a:gd name="T5" fmla="*/ 0 h 2"/>
                <a:gd name="T6" fmla="*/ 0 w 2"/>
                <a:gd name="T7" fmla="*/ 2 h 2"/>
                <a:gd name="T8" fmla="*/ 0 w 2"/>
                <a:gd name="T9" fmla="*/ 2 h 2"/>
                <a:gd name="T10" fmla="*/ 0 w 2"/>
                <a:gd name="T11" fmla="*/ 2 h 2"/>
                <a:gd name="T12" fmla="*/ 0 w 2"/>
                <a:gd name="T13" fmla="*/ 2 h 2"/>
                <a:gd name="T14" fmla="*/ 0 w 2"/>
                <a:gd name="T15" fmla="*/ 0 h 2"/>
                <a:gd name="T16" fmla="*/ 0 w 2"/>
                <a:gd name="T17" fmla="*/ 0 h 2"/>
                <a:gd name="T18" fmla="*/ 2 w 2"/>
                <a:gd name="T19" fmla="*/ 0 h 2"/>
                <a:gd name="T20" fmla="*/ 2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2" y="0"/>
                  </a:moveTo>
                  <a:lnTo>
                    <a:pt x="0" y="0"/>
                  </a:lnTo>
                  <a:lnTo>
                    <a:pt x="0" y="0"/>
                  </a:lnTo>
                  <a:lnTo>
                    <a:pt x="0" y="2"/>
                  </a:lnTo>
                  <a:lnTo>
                    <a:pt x="0" y="2"/>
                  </a:lnTo>
                  <a:lnTo>
                    <a:pt x="0" y="2"/>
                  </a:lnTo>
                  <a:lnTo>
                    <a:pt x="0" y="2"/>
                  </a:lnTo>
                  <a:lnTo>
                    <a:pt x="0" y="0"/>
                  </a:lnTo>
                  <a:lnTo>
                    <a:pt x="0" y="0"/>
                  </a:lnTo>
                  <a:lnTo>
                    <a:pt x="2" y="0"/>
                  </a:ln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68" name="Freeform 1559">
              <a:extLst>
                <a:ext uri="{FF2B5EF4-FFF2-40B4-BE49-F238E27FC236}">
                  <a16:creationId xmlns:a16="http://schemas.microsoft.com/office/drawing/2014/main" id="{E8CA1A7B-93F4-446B-B414-D4CB16D11C2D}"/>
                </a:ext>
              </a:extLst>
            </p:cNvPr>
            <p:cNvSpPr>
              <a:spLocks/>
            </p:cNvSpPr>
            <p:nvPr/>
          </p:nvSpPr>
          <p:spPr bwMode="gray">
            <a:xfrm>
              <a:off x="9302567" y="4062254"/>
              <a:ext cx="6765" cy="5412"/>
            </a:xfrm>
            <a:custGeom>
              <a:avLst/>
              <a:gdLst>
                <a:gd name="T0" fmla="*/ 1 w 3"/>
                <a:gd name="T1" fmla="*/ 1 h 2"/>
                <a:gd name="T2" fmla="*/ 1 w 3"/>
                <a:gd name="T3" fmla="*/ 2 h 2"/>
                <a:gd name="T4" fmla="*/ 2 w 3"/>
                <a:gd name="T5" fmla="*/ 1 h 2"/>
                <a:gd name="T6" fmla="*/ 3 w 3"/>
                <a:gd name="T7" fmla="*/ 1 h 2"/>
                <a:gd name="T8" fmla="*/ 2 w 3"/>
                <a:gd name="T9" fmla="*/ 1 h 2"/>
                <a:gd name="T10" fmla="*/ 1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1" y="1"/>
                  </a:moveTo>
                  <a:cubicBezTo>
                    <a:pt x="1" y="1"/>
                    <a:pt x="0" y="2"/>
                    <a:pt x="1" y="2"/>
                  </a:cubicBezTo>
                  <a:cubicBezTo>
                    <a:pt x="1" y="2"/>
                    <a:pt x="2" y="2"/>
                    <a:pt x="2" y="1"/>
                  </a:cubicBezTo>
                  <a:cubicBezTo>
                    <a:pt x="2" y="1"/>
                    <a:pt x="3" y="1"/>
                    <a:pt x="3" y="1"/>
                  </a:cubicBezTo>
                  <a:cubicBezTo>
                    <a:pt x="3" y="0"/>
                    <a:pt x="3" y="1"/>
                    <a:pt x="2" y="1"/>
                  </a:cubicBezTo>
                  <a:cubicBezTo>
                    <a:pt x="1" y="1"/>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69" name="Freeform 1560">
              <a:extLst>
                <a:ext uri="{FF2B5EF4-FFF2-40B4-BE49-F238E27FC236}">
                  <a16:creationId xmlns:a16="http://schemas.microsoft.com/office/drawing/2014/main" id="{8C6A798A-17AE-4559-B4B7-D7258150A301}"/>
                </a:ext>
              </a:extLst>
            </p:cNvPr>
            <p:cNvSpPr>
              <a:spLocks/>
            </p:cNvSpPr>
            <p:nvPr/>
          </p:nvSpPr>
          <p:spPr bwMode="gray">
            <a:xfrm>
              <a:off x="9307979" y="4059548"/>
              <a:ext cx="4059" cy="2706"/>
            </a:xfrm>
            <a:custGeom>
              <a:avLst/>
              <a:gdLst>
                <a:gd name="T0" fmla="*/ 0 w 2"/>
                <a:gd name="T1" fmla="*/ 1 h 1"/>
                <a:gd name="T2" fmla="*/ 1 w 2"/>
                <a:gd name="T3" fmla="*/ 1 h 1"/>
                <a:gd name="T4" fmla="*/ 1 w 2"/>
                <a:gd name="T5" fmla="*/ 1 h 1"/>
                <a:gd name="T6" fmla="*/ 1 w 2"/>
                <a:gd name="T7" fmla="*/ 0 h 1"/>
                <a:gd name="T8" fmla="*/ 1 w 2"/>
                <a:gd name="T9" fmla="*/ 0 h 1"/>
                <a:gd name="T10" fmla="*/ 2 w 2"/>
                <a:gd name="T11" fmla="*/ 0 h 1"/>
                <a:gd name="T12" fmla="*/ 2 w 2"/>
                <a:gd name="T13" fmla="*/ 1 h 1"/>
                <a:gd name="T14" fmla="*/ 1 w 2"/>
                <a:gd name="T15" fmla="*/ 1 h 1"/>
                <a:gd name="T16" fmla="*/ 1 w 2"/>
                <a:gd name="T17" fmla="*/ 1 h 1"/>
                <a:gd name="T18" fmla="*/ 0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0" y="1"/>
                  </a:moveTo>
                  <a:cubicBezTo>
                    <a:pt x="0" y="1"/>
                    <a:pt x="0" y="1"/>
                    <a:pt x="1" y="1"/>
                  </a:cubicBezTo>
                  <a:cubicBezTo>
                    <a:pt x="1" y="1"/>
                    <a:pt x="1" y="1"/>
                    <a:pt x="1" y="1"/>
                  </a:cubicBezTo>
                  <a:cubicBezTo>
                    <a:pt x="1" y="0"/>
                    <a:pt x="1" y="0"/>
                    <a:pt x="1" y="0"/>
                  </a:cubicBezTo>
                  <a:cubicBezTo>
                    <a:pt x="1" y="0"/>
                    <a:pt x="1" y="0"/>
                    <a:pt x="1" y="0"/>
                  </a:cubicBezTo>
                  <a:cubicBezTo>
                    <a:pt x="2" y="0"/>
                    <a:pt x="2" y="0"/>
                    <a:pt x="2" y="0"/>
                  </a:cubicBezTo>
                  <a:cubicBezTo>
                    <a:pt x="2" y="1"/>
                    <a:pt x="2" y="1"/>
                    <a:pt x="2" y="1"/>
                  </a:cubicBezTo>
                  <a:cubicBezTo>
                    <a:pt x="1" y="1"/>
                    <a:pt x="1" y="1"/>
                    <a:pt x="1" y="1"/>
                  </a:cubicBezTo>
                  <a:cubicBezTo>
                    <a:pt x="1" y="1"/>
                    <a:pt x="1" y="1"/>
                    <a:pt x="1" y="1"/>
                  </a:cubicBezTo>
                  <a:cubicBezTo>
                    <a:pt x="0" y="1"/>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70" name="Freeform 1561">
              <a:extLst>
                <a:ext uri="{FF2B5EF4-FFF2-40B4-BE49-F238E27FC236}">
                  <a16:creationId xmlns:a16="http://schemas.microsoft.com/office/drawing/2014/main" id="{C90B3F52-7BDF-4812-AA08-B2EC66589411}"/>
                </a:ext>
              </a:extLst>
            </p:cNvPr>
            <p:cNvSpPr>
              <a:spLocks/>
            </p:cNvSpPr>
            <p:nvPr/>
          </p:nvSpPr>
          <p:spPr bwMode="gray">
            <a:xfrm>
              <a:off x="9305273" y="4067666"/>
              <a:ext cx="2706" cy="2706"/>
            </a:xfrm>
            <a:custGeom>
              <a:avLst/>
              <a:gdLst>
                <a:gd name="T0" fmla="*/ 1 w 1"/>
                <a:gd name="T1" fmla="*/ 1 h 1"/>
                <a:gd name="T2" fmla="*/ 0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0" y="1"/>
                    <a:pt x="0" y="1"/>
                  </a:cubicBezTo>
                  <a:cubicBezTo>
                    <a:pt x="0" y="1"/>
                    <a:pt x="1" y="1"/>
                    <a:pt x="1" y="1"/>
                  </a:cubicBezTo>
                  <a:cubicBezTo>
                    <a:pt x="1" y="0"/>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71" name="Freeform 1562">
              <a:extLst>
                <a:ext uri="{FF2B5EF4-FFF2-40B4-BE49-F238E27FC236}">
                  <a16:creationId xmlns:a16="http://schemas.microsoft.com/office/drawing/2014/main" id="{69D45AFC-E563-43B5-AF97-9861FA7DC39B}"/>
                </a:ext>
              </a:extLst>
            </p:cNvPr>
            <p:cNvSpPr>
              <a:spLocks/>
            </p:cNvSpPr>
            <p:nvPr/>
          </p:nvSpPr>
          <p:spPr bwMode="gray">
            <a:xfrm>
              <a:off x="9305273" y="4082548"/>
              <a:ext cx="4059" cy="2706"/>
            </a:xfrm>
            <a:custGeom>
              <a:avLst/>
              <a:gdLst>
                <a:gd name="T0" fmla="*/ 1 w 2"/>
                <a:gd name="T1" fmla="*/ 0 h 1"/>
                <a:gd name="T2" fmla="*/ 1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1"/>
                    <a:pt x="1" y="1"/>
                  </a:cubicBezTo>
                  <a:cubicBezTo>
                    <a:pt x="1" y="1"/>
                    <a:pt x="2" y="1"/>
                    <a:pt x="2"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72" name="Freeform 1563">
              <a:extLst>
                <a:ext uri="{FF2B5EF4-FFF2-40B4-BE49-F238E27FC236}">
                  <a16:creationId xmlns:a16="http://schemas.microsoft.com/office/drawing/2014/main" id="{42A864C0-96F6-47BB-A162-037E57554D42}"/>
                </a:ext>
              </a:extLst>
            </p:cNvPr>
            <p:cNvSpPr>
              <a:spLocks/>
            </p:cNvSpPr>
            <p:nvPr/>
          </p:nvSpPr>
          <p:spPr bwMode="gray">
            <a:xfrm>
              <a:off x="9307979" y="4085254"/>
              <a:ext cx="0" cy="5412"/>
            </a:xfrm>
            <a:custGeom>
              <a:avLst/>
              <a:gdLst>
                <a:gd name="T0" fmla="*/ 1 h 2"/>
                <a:gd name="T1" fmla="*/ 1 h 2"/>
                <a:gd name="T2" fmla="*/ 2 h 2"/>
                <a:gd name="T3" fmla="*/ 1 h 2"/>
              </a:gdLst>
              <a:ahLst/>
              <a:cxnLst>
                <a:cxn ang="0">
                  <a:pos x="0" y="T0"/>
                </a:cxn>
                <a:cxn ang="0">
                  <a:pos x="0" y="T1"/>
                </a:cxn>
                <a:cxn ang="0">
                  <a:pos x="0" y="T2"/>
                </a:cxn>
                <a:cxn ang="0">
                  <a:pos x="0" y="T3"/>
                </a:cxn>
              </a:cxnLst>
              <a:rect l="0" t="0" r="r" b="b"/>
              <a:pathLst>
                <a:path h="2">
                  <a:moveTo>
                    <a:pt x="0" y="1"/>
                  </a:moveTo>
                  <a:cubicBezTo>
                    <a:pt x="0" y="1"/>
                    <a:pt x="0" y="1"/>
                    <a:pt x="0" y="1"/>
                  </a:cubicBezTo>
                  <a:cubicBezTo>
                    <a:pt x="0" y="2"/>
                    <a:pt x="0" y="2"/>
                    <a:pt x="0" y="2"/>
                  </a:cubicBezTo>
                  <a:cubicBezTo>
                    <a:pt x="0"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73" name="Freeform 1564">
              <a:extLst>
                <a:ext uri="{FF2B5EF4-FFF2-40B4-BE49-F238E27FC236}">
                  <a16:creationId xmlns:a16="http://schemas.microsoft.com/office/drawing/2014/main" id="{84D52578-3D51-419B-B126-E7CB0F3F278F}"/>
                </a:ext>
              </a:extLst>
            </p:cNvPr>
            <p:cNvSpPr>
              <a:spLocks/>
            </p:cNvSpPr>
            <p:nvPr/>
          </p:nvSpPr>
          <p:spPr bwMode="gray">
            <a:xfrm>
              <a:off x="9302567" y="4085254"/>
              <a:ext cx="2706" cy="0"/>
            </a:xfrm>
            <a:custGeom>
              <a:avLst/>
              <a:gdLst>
                <a:gd name="T0" fmla="*/ 2 w 2"/>
                <a:gd name="T1" fmla="*/ 2 w 2"/>
                <a:gd name="T2" fmla="*/ 2 w 2"/>
                <a:gd name="T3" fmla="*/ 0 w 2"/>
                <a:gd name="T4" fmla="*/ 0 w 2"/>
                <a:gd name="T5" fmla="*/ 0 w 2"/>
                <a:gd name="T6" fmla="*/ 0 w 2"/>
                <a:gd name="T7" fmla="*/ 0 w 2"/>
                <a:gd name="T8" fmla="*/ 0 w 2"/>
                <a:gd name="T9" fmla="*/ 0 w 2"/>
                <a:gd name="T10" fmla="*/ 2 w 2"/>
                <a:gd name="T11" fmla="*/ 2 w 2"/>
                <a:gd name="T12"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2">
                  <a:moveTo>
                    <a:pt x="2" y="0"/>
                  </a:moveTo>
                  <a:lnTo>
                    <a:pt x="2" y="0"/>
                  </a:lnTo>
                  <a:lnTo>
                    <a:pt x="2" y="0"/>
                  </a:lnTo>
                  <a:lnTo>
                    <a:pt x="0" y="0"/>
                  </a:lnTo>
                  <a:lnTo>
                    <a:pt x="0" y="0"/>
                  </a:lnTo>
                  <a:lnTo>
                    <a:pt x="0" y="0"/>
                  </a:lnTo>
                  <a:lnTo>
                    <a:pt x="0" y="0"/>
                  </a:lnTo>
                  <a:lnTo>
                    <a:pt x="0" y="0"/>
                  </a:lnTo>
                  <a:lnTo>
                    <a:pt x="0" y="0"/>
                  </a:lnTo>
                  <a:lnTo>
                    <a:pt x="0" y="0"/>
                  </a:lnTo>
                  <a:lnTo>
                    <a:pt x="2" y="0"/>
                  </a:lnTo>
                  <a:lnTo>
                    <a:pt x="2" y="0"/>
                  </a:lnTo>
                  <a:lnTo>
                    <a:pt x="2"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74" name="Freeform 1565">
              <a:extLst>
                <a:ext uri="{FF2B5EF4-FFF2-40B4-BE49-F238E27FC236}">
                  <a16:creationId xmlns:a16="http://schemas.microsoft.com/office/drawing/2014/main" id="{870D385C-E1EB-4B1C-8D59-85B135F00AF0}"/>
                </a:ext>
              </a:extLst>
            </p:cNvPr>
            <p:cNvSpPr>
              <a:spLocks/>
            </p:cNvSpPr>
            <p:nvPr/>
          </p:nvSpPr>
          <p:spPr bwMode="gray">
            <a:xfrm>
              <a:off x="9302567" y="4087960"/>
              <a:ext cx="2706" cy="5412"/>
            </a:xfrm>
            <a:custGeom>
              <a:avLst/>
              <a:gdLst>
                <a:gd name="T0" fmla="*/ 1 w 1"/>
                <a:gd name="T1" fmla="*/ 0 h 2"/>
                <a:gd name="T2" fmla="*/ 0 w 1"/>
                <a:gd name="T3" fmla="*/ 0 h 2"/>
                <a:gd name="T4" fmla="*/ 0 w 1"/>
                <a:gd name="T5" fmla="*/ 1 h 2"/>
                <a:gd name="T6" fmla="*/ 0 w 1"/>
                <a:gd name="T7" fmla="*/ 1 h 2"/>
                <a:gd name="T8" fmla="*/ 0 w 1"/>
                <a:gd name="T9" fmla="*/ 1 h 2"/>
                <a:gd name="T10" fmla="*/ 0 w 1"/>
                <a:gd name="T11" fmla="*/ 2 h 2"/>
                <a:gd name="T12" fmla="*/ 0 w 1"/>
                <a:gd name="T13" fmla="*/ 2 h 2"/>
                <a:gd name="T14" fmla="*/ 0 w 1"/>
                <a:gd name="T15" fmla="*/ 2 h 2"/>
                <a:gd name="T16" fmla="*/ 0 w 1"/>
                <a:gd name="T17" fmla="*/ 2 h 2"/>
                <a:gd name="T18" fmla="*/ 0 w 1"/>
                <a:gd name="T19" fmla="*/ 1 h 2"/>
                <a:gd name="T20" fmla="*/ 0 w 1"/>
                <a:gd name="T21" fmla="*/ 1 h 2"/>
                <a:gd name="T22" fmla="*/ 0 w 1"/>
                <a:gd name="T23" fmla="*/ 1 h 2"/>
                <a:gd name="T24" fmla="*/ 0 w 1"/>
                <a:gd name="T25" fmla="*/ 0 h 2"/>
                <a:gd name="T26" fmla="*/ 0 w 1"/>
                <a:gd name="T27" fmla="*/ 0 h 2"/>
                <a:gd name="T28" fmla="*/ 1 w 1"/>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 h="2">
                  <a:moveTo>
                    <a:pt x="1" y="0"/>
                  </a:moveTo>
                  <a:cubicBezTo>
                    <a:pt x="0" y="0"/>
                    <a:pt x="0" y="0"/>
                    <a:pt x="0" y="0"/>
                  </a:cubicBezTo>
                  <a:cubicBezTo>
                    <a:pt x="0" y="1"/>
                    <a:pt x="0" y="1"/>
                    <a:pt x="0" y="1"/>
                  </a:cubicBezTo>
                  <a:cubicBezTo>
                    <a:pt x="0" y="1"/>
                    <a:pt x="0" y="1"/>
                    <a:pt x="0" y="1"/>
                  </a:cubicBezTo>
                  <a:cubicBezTo>
                    <a:pt x="0" y="1"/>
                    <a:pt x="0" y="1"/>
                    <a:pt x="0" y="1"/>
                  </a:cubicBezTo>
                  <a:cubicBezTo>
                    <a:pt x="0" y="2"/>
                    <a:pt x="0" y="2"/>
                    <a:pt x="0" y="2"/>
                  </a:cubicBezTo>
                  <a:cubicBezTo>
                    <a:pt x="0" y="2"/>
                    <a:pt x="0" y="2"/>
                    <a:pt x="0" y="2"/>
                  </a:cubicBezTo>
                  <a:cubicBezTo>
                    <a:pt x="0" y="2"/>
                    <a:pt x="0" y="2"/>
                    <a:pt x="0" y="2"/>
                  </a:cubicBezTo>
                  <a:cubicBezTo>
                    <a:pt x="0" y="2"/>
                    <a:pt x="0" y="2"/>
                    <a:pt x="0" y="2"/>
                  </a:cubicBezTo>
                  <a:cubicBezTo>
                    <a:pt x="0" y="1"/>
                    <a:pt x="0" y="1"/>
                    <a:pt x="0" y="1"/>
                  </a:cubicBezTo>
                  <a:cubicBezTo>
                    <a:pt x="0" y="1"/>
                    <a:pt x="0" y="1"/>
                    <a:pt x="0" y="1"/>
                  </a:cubicBezTo>
                  <a:cubicBezTo>
                    <a:pt x="0" y="1"/>
                    <a:pt x="0" y="1"/>
                    <a:pt x="0" y="1"/>
                  </a:cubicBezTo>
                  <a:cubicBezTo>
                    <a:pt x="0" y="0"/>
                    <a:pt x="0" y="0"/>
                    <a:pt x="0" y="0"/>
                  </a:cubicBezTo>
                  <a:cubicBezTo>
                    <a:pt x="0" y="0"/>
                    <a:pt x="0" y="0"/>
                    <a:pt x="0"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75" name="Freeform 1566">
              <a:extLst>
                <a:ext uri="{FF2B5EF4-FFF2-40B4-BE49-F238E27FC236}">
                  <a16:creationId xmlns:a16="http://schemas.microsoft.com/office/drawing/2014/main" id="{DCE61AB4-D7FF-4A9A-ADB4-8B93F5DED751}"/>
                </a:ext>
              </a:extLst>
            </p:cNvPr>
            <p:cNvSpPr>
              <a:spLocks/>
            </p:cNvSpPr>
            <p:nvPr/>
          </p:nvSpPr>
          <p:spPr bwMode="gray">
            <a:xfrm>
              <a:off x="9302567" y="4093372"/>
              <a:ext cx="2706" cy="5412"/>
            </a:xfrm>
            <a:custGeom>
              <a:avLst/>
              <a:gdLst>
                <a:gd name="T0" fmla="*/ 0 w 2"/>
                <a:gd name="T1" fmla="*/ 0 h 4"/>
                <a:gd name="T2" fmla="*/ 0 w 2"/>
                <a:gd name="T3" fmla="*/ 0 h 4"/>
                <a:gd name="T4" fmla="*/ 0 w 2"/>
                <a:gd name="T5" fmla="*/ 2 h 4"/>
                <a:gd name="T6" fmla="*/ 0 w 2"/>
                <a:gd name="T7" fmla="*/ 2 h 4"/>
                <a:gd name="T8" fmla="*/ 0 w 2"/>
                <a:gd name="T9" fmla="*/ 2 h 4"/>
                <a:gd name="T10" fmla="*/ 2 w 2"/>
                <a:gd name="T11" fmla="*/ 2 h 4"/>
                <a:gd name="T12" fmla="*/ 2 w 2"/>
                <a:gd name="T13" fmla="*/ 4 h 4"/>
                <a:gd name="T14" fmla="*/ 0 w 2"/>
                <a:gd name="T15" fmla="*/ 4 h 4"/>
                <a:gd name="T16" fmla="*/ 0 w 2"/>
                <a:gd name="T17" fmla="*/ 4 h 4"/>
                <a:gd name="T18" fmla="*/ 0 w 2"/>
                <a:gd name="T19" fmla="*/ 4 h 4"/>
                <a:gd name="T20" fmla="*/ 0 w 2"/>
                <a:gd name="T21" fmla="*/ 4 h 4"/>
                <a:gd name="T22" fmla="*/ 2 w 2"/>
                <a:gd name="T23" fmla="*/ 4 h 4"/>
                <a:gd name="T24" fmla="*/ 2 w 2"/>
                <a:gd name="T25" fmla="*/ 2 h 4"/>
                <a:gd name="T26" fmla="*/ 0 w 2"/>
                <a:gd name="T27" fmla="*/ 2 h 4"/>
                <a:gd name="T28" fmla="*/ 0 w 2"/>
                <a:gd name="T29" fmla="*/ 2 h 4"/>
                <a:gd name="T30" fmla="*/ 0 w 2"/>
                <a:gd name="T31" fmla="*/ 0 h 4"/>
                <a:gd name="T32" fmla="*/ 0 w 2"/>
                <a:gd name="T33" fmla="*/ 0 h 4"/>
                <a:gd name="T34" fmla="*/ 0 w 2"/>
                <a:gd name="T35" fmla="*/ 0 h 4"/>
                <a:gd name="T36" fmla="*/ 0 w 2"/>
                <a:gd name="T3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 h="4">
                  <a:moveTo>
                    <a:pt x="0" y="0"/>
                  </a:moveTo>
                  <a:lnTo>
                    <a:pt x="0" y="0"/>
                  </a:lnTo>
                  <a:lnTo>
                    <a:pt x="0" y="2"/>
                  </a:lnTo>
                  <a:lnTo>
                    <a:pt x="0" y="2"/>
                  </a:lnTo>
                  <a:lnTo>
                    <a:pt x="0" y="2"/>
                  </a:lnTo>
                  <a:lnTo>
                    <a:pt x="2" y="2"/>
                  </a:lnTo>
                  <a:lnTo>
                    <a:pt x="2" y="4"/>
                  </a:lnTo>
                  <a:lnTo>
                    <a:pt x="0" y="4"/>
                  </a:lnTo>
                  <a:lnTo>
                    <a:pt x="0" y="4"/>
                  </a:lnTo>
                  <a:lnTo>
                    <a:pt x="0" y="4"/>
                  </a:lnTo>
                  <a:lnTo>
                    <a:pt x="0" y="4"/>
                  </a:lnTo>
                  <a:lnTo>
                    <a:pt x="2" y="4"/>
                  </a:lnTo>
                  <a:lnTo>
                    <a:pt x="2" y="2"/>
                  </a:lnTo>
                  <a:lnTo>
                    <a:pt x="0" y="2"/>
                  </a:lnTo>
                  <a:lnTo>
                    <a:pt x="0" y="2"/>
                  </a:lnTo>
                  <a:lnTo>
                    <a:pt x="0" y="0"/>
                  </a:lnTo>
                  <a:lnTo>
                    <a:pt x="0" y="0"/>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76" name="Freeform 1567">
              <a:extLst>
                <a:ext uri="{FF2B5EF4-FFF2-40B4-BE49-F238E27FC236}">
                  <a16:creationId xmlns:a16="http://schemas.microsoft.com/office/drawing/2014/main" id="{02BCD577-3101-444B-958C-3F523DB80F02}"/>
                </a:ext>
              </a:extLst>
            </p:cNvPr>
            <p:cNvSpPr>
              <a:spLocks/>
            </p:cNvSpPr>
            <p:nvPr/>
          </p:nvSpPr>
          <p:spPr bwMode="gray">
            <a:xfrm>
              <a:off x="9302567" y="4101490"/>
              <a:ext cx="5412" cy="2706"/>
            </a:xfrm>
            <a:custGeom>
              <a:avLst/>
              <a:gdLst>
                <a:gd name="T0" fmla="*/ 0 w 4"/>
                <a:gd name="T1" fmla="*/ 0 h 2"/>
                <a:gd name="T2" fmla="*/ 0 w 4"/>
                <a:gd name="T3" fmla="*/ 0 h 2"/>
                <a:gd name="T4" fmla="*/ 2 w 4"/>
                <a:gd name="T5" fmla="*/ 2 h 2"/>
                <a:gd name="T6" fmla="*/ 2 w 4"/>
                <a:gd name="T7" fmla="*/ 2 h 2"/>
                <a:gd name="T8" fmla="*/ 2 w 4"/>
                <a:gd name="T9" fmla="*/ 2 h 2"/>
                <a:gd name="T10" fmla="*/ 4 w 4"/>
                <a:gd name="T11" fmla="*/ 2 h 2"/>
                <a:gd name="T12" fmla="*/ 4 w 4"/>
                <a:gd name="T13" fmla="*/ 2 h 2"/>
                <a:gd name="T14" fmla="*/ 4 w 4"/>
                <a:gd name="T15" fmla="*/ 2 h 2"/>
                <a:gd name="T16" fmla="*/ 4 w 4"/>
                <a:gd name="T17" fmla="*/ 2 h 2"/>
                <a:gd name="T18" fmla="*/ 2 w 4"/>
                <a:gd name="T19" fmla="*/ 2 h 2"/>
                <a:gd name="T20" fmla="*/ 2 w 4"/>
                <a:gd name="T21" fmla="*/ 2 h 2"/>
                <a:gd name="T22" fmla="*/ 2 w 4"/>
                <a:gd name="T23" fmla="*/ 2 h 2"/>
                <a:gd name="T24" fmla="*/ 0 w 4"/>
                <a:gd name="T25" fmla="*/ 0 h 2"/>
                <a:gd name="T26" fmla="*/ 0 w 4"/>
                <a:gd name="T27" fmla="*/ 0 h 2"/>
                <a:gd name="T28" fmla="*/ 0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0" y="0"/>
                  </a:moveTo>
                  <a:lnTo>
                    <a:pt x="0" y="0"/>
                  </a:lnTo>
                  <a:lnTo>
                    <a:pt x="2" y="2"/>
                  </a:lnTo>
                  <a:lnTo>
                    <a:pt x="2" y="2"/>
                  </a:lnTo>
                  <a:lnTo>
                    <a:pt x="2" y="2"/>
                  </a:lnTo>
                  <a:lnTo>
                    <a:pt x="4" y="2"/>
                  </a:lnTo>
                  <a:lnTo>
                    <a:pt x="4" y="2"/>
                  </a:lnTo>
                  <a:lnTo>
                    <a:pt x="4" y="2"/>
                  </a:lnTo>
                  <a:lnTo>
                    <a:pt x="4" y="2"/>
                  </a:lnTo>
                  <a:lnTo>
                    <a:pt x="2" y="2"/>
                  </a:lnTo>
                  <a:lnTo>
                    <a:pt x="2" y="2"/>
                  </a:lnTo>
                  <a:lnTo>
                    <a:pt x="2" y="2"/>
                  </a:lnTo>
                  <a:lnTo>
                    <a:pt x="0" y="0"/>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77" name="Freeform 1568">
              <a:extLst>
                <a:ext uri="{FF2B5EF4-FFF2-40B4-BE49-F238E27FC236}">
                  <a16:creationId xmlns:a16="http://schemas.microsoft.com/office/drawing/2014/main" id="{FC222191-AF98-4D98-B7F3-FB8BBF053FD1}"/>
                </a:ext>
              </a:extLst>
            </p:cNvPr>
            <p:cNvSpPr>
              <a:spLocks/>
            </p:cNvSpPr>
            <p:nvPr/>
          </p:nvSpPr>
          <p:spPr bwMode="gray">
            <a:xfrm>
              <a:off x="9307979" y="4098784"/>
              <a:ext cx="1353" cy="2706"/>
            </a:xfrm>
            <a:custGeom>
              <a:avLst/>
              <a:gdLst>
                <a:gd name="T0" fmla="*/ 0 w 1"/>
                <a:gd name="T1" fmla="*/ 2 h 2"/>
                <a:gd name="T2" fmla="*/ 0 w 1"/>
                <a:gd name="T3" fmla="*/ 0 h 2"/>
                <a:gd name="T4" fmla="*/ 0 w 1"/>
                <a:gd name="T5" fmla="*/ 0 h 2"/>
                <a:gd name="T6" fmla="*/ 1 w 1"/>
                <a:gd name="T7" fmla="*/ 0 h 2"/>
                <a:gd name="T8" fmla="*/ 0 w 1"/>
                <a:gd name="T9" fmla="*/ 0 h 2"/>
                <a:gd name="T10" fmla="*/ 0 w 1"/>
                <a:gd name="T11" fmla="*/ 2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lnTo>
                    <a:pt x="0" y="0"/>
                  </a:lnTo>
                  <a:lnTo>
                    <a:pt x="0" y="0"/>
                  </a:lnTo>
                  <a:lnTo>
                    <a:pt x="1" y="0"/>
                  </a:lnTo>
                  <a:lnTo>
                    <a:pt x="0" y="0"/>
                  </a:lnTo>
                  <a:lnTo>
                    <a:pt x="0" y="2"/>
                  </a:lnTo>
                  <a:lnTo>
                    <a:pt x="0"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78" name="Freeform 1569">
              <a:extLst>
                <a:ext uri="{FF2B5EF4-FFF2-40B4-BE49-F238E27FC236}">
                  <a16:creationId xmlns:a16="http://schemas.microsoft.com/office/drawing/2014/main" id="{983DDFD0-5D6E-400F-8A51-F2A5B75DB533}"/>
                </a:ext>
              </a:extLst>
            </p:cNvPr>
            <p:cNvSpPr>
              <a:spLocks/>
            </p:cNvSpPr>
            <p:nvPr/>
          </p:nvSpPr>
          <p:spPr bwMode="gray">
            <a:xfrm>
              <a:off x="9307979" y="4090666"/>
              <a:ext cx="0" cy="5412"/>
            </a:xfrm>
            <a:custGeom>
              <a:avLst/>
              <a:gdLst>
                <a:gd name="T0" fmla="*/ 4 h 4"/>
                <a:gd name="T1" fmla="*/ 2 h 4"/>
                <a:gd name="T2" fmla="*/ 2 h 4"/>
                <a:gd name="T3" fmla="*/ 2 h 4"/>
                <a:gd name="T4" fmla="*/ 0 h 4"/>
                <a:gd name="T5" fmla="*/ 0 h 4"/>
                <a:gd name="T6" fmla="*/ 2 h 4"/>
                <a:gd name="T7" fmla="*/ 2 h 4"/>
                <a:gd name="T8" fmla="*/ 2 h 4"/>
                <a:gd name="T9" fmla="*/ 4 h 4"/>
                <a:gd name="T10" fmla="*/ 4 h 4"/>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4">
                  <a:moveTo>
                    <a:pt x="0" y="4"/>
                  </a:moveTo>
                  <a:lnTo>
                    <a:pt x="0" y="2"/>
                  </a:lnTo>
                  <a:lnTo>
                    <a:pt x="0" y="2"/>
                  </a:lnTo>
                  <a:lnTo>
                    <a:pt x="0" y="2"/>
                  </a:lnTo>
                  <a:lnTo>
                    <a:pt x="0" y="0"/>
                  </a:lnTo>
                  <a:lnTo>
                    <a:pt x="0" y="0"/>
                  </a:lnTo>
                  <a:lnTo>
                    <a:pt x="0" y="2"/>
                  </a:lnTo>
                  <a:lnTo>
                    <a:pt x="0" y="2"/>
                  </a:lnTo>
                  <a:lnTo>
                    <a:pt x="0" y="2"/>
                  </a:lnTo>
                  <a:lnTo>
                    <a:pt x="0" y="4"/>
                  </a:lnTo>
                  <a:lnTo>
                    <a:pt x="0" y="4"/>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79" name="Freeform 1570">
              <a:extLst>
                <a:ext uri="{FF2B5EF4-FFF2-40B4-BE49-F238E27FC236}">
                  <a16:creationId xmlns:a16="http://schemas.microsoft.com/office/drawing/2014/main" id="{7F3920E8-13AE-478E-AC18-A8FABD3719AE}"/>
                </a:ext>
              </a:extLst>
            </p:cNvPr>
            <p:cNvSpPr>
              <a:spLocks/>
            </p:cNvSpPr>
            <p:nvPr/>
          </p:nvSpPr>
          <p:spPr bwMode="gray">
            <a:xfrm>
              <a:off x="9314744" y="4073078"/>
              <a:ext cx="8118" cy="14883"/>
            </a:xfrm>
            <a:custGeom>
              <a:avLst/>
              <a:gdLst>
                <a:gd name="T0" fmla="*/ 0 w 3"/>
                <a:gd name="T1" fmla="*/ 3 h 6"/>
                <a:gd name="T2" fmla="*/ 0 w 3"/>
                <a:gd name="T3" fmla="*/ 2 h 6"/>
                <a:gd name="T4" fmla="*/ 0 w 3"/>
                <a:gd name="T5" fmla="*/ 1 h 6"/>
                <a:gd name="T6" fmla="*/ 1 w 3"/>
                <a:gd name="T7" fmla="*/ 0 h 6"/>
                <a:gd name="T8" fmla="*/ 1 w 3"/>
                <a:gd name="T9" fmla="*/ 0 h 6"/>
                <a:gd name="T10" fmla="*/ 1 w 3"/>
                <a:gd name="T11" fmla="*/ 0 h 6"/>
                <a:gd name="T12" fmla="*/ 1 w 3"/>
                <a:gd name="T13" fmla="*/ 0 h 6"/>
                <a:gd name="T14" fmla="*/ 1 w 3"/>
                <a:gd name="T15" fmla="*/ 0 h 6"/>
                <a:gd name="T16" fmla="*/ 1 w 3"/>
                <a:gd name="T17" fmla="*/ 1 h 6"/>
                <a:gd name="T18" fmla="*/ 3 w 3"/>
                <a:gd name="T19" fmla="*/ 2 h 6"/>
                <a:gd name="T20" fmla="*/ 3 w 3"/>
                <a:gd name="T21" fmla="*/ 3 h 6"/>
                <a:gd name="T22" fmla="*/ 3 w 3"/>
                <a:gd name="T23" fmla="*/ 3 h 6"/>
                <a:gd name="T24" fmla="*/ 3 w 3"/>
                <a:gd name="T25" fmla="*/ 4 h 6"/>
                <a:gd name="T26" fmla="*/ 2 w 3"/>
                <a:gd name="T27" fmla="*/ 4 h 6"/>
                <a:gd name="T28" fmla="*/ 2 w 3"/>
                <a:gd name="T29" fmla="*/ 5 h 6"/>
                <a:gd name="T30" fmla="*/ 1 w 3"/>
                <a:gd name="T31" fmla="*/ 5 h 6"/>
                <a:gd name="T32" fmla="*/ 1 w 3"/>
                <a:gd name="T33" fmla="*/ 5 h 6"/>
                <a:gd name="T34" fmla="*/ 0 w 3"/>
                <a:gd name="T35" fmla="*/ 5 h 6"/>
                <a:gd name="T36" fmla="*/ 0 w 3"/>
                <a:gd name="T37" fmla="*/ 5 h 6"/>
                <a:gd name="T38" fmla="*/ 0 w 3"/>
                <a:gd name="T39" fmla="*/ 4 h 6"/>
                <a:gd name="T40" fmla="*/ 0 w 3"/>
                <a:gd name="T41" fmla="*/ 3 h 6"/>
                <a:gd name="T42" fmla="*/ 0 w 3"/>
                <a:gd name="T43" fmla="*/ 3 h 6"/>
                <a:gd name="T44" fmla="*/ 0 w 3"/>
                <a:gd name="T45" fmla="*/ 4 h 6"/>
                <a:gd name="T46" fmla="*/ 0 w 3"/>
                <a:gd name="T47" fmla="*/ 5 h 6"/>
                <a:gd name="T48" fmla="*/ 1 w 3"/>
                <a:gd name="T49" fmla="*/ 5 h 6"/>
                <a:gd name="T50" fmla="*/ 1 w 3"/>
                <a:gd name="T51" fmla="*/ 5 h 6"/>
                <a:gd name="T52" fmla="*/ 1 w 3"/>
                <a:gd name="T53" fmla="*/ 5 h 6"/>
                <a:gd name="T54" fmla="*/ 1 w 3"/>
                <a:gd name="T55" fmla="*/ 5 h 6"/>
                <a:gd name="T56" fmla="*/ 2 w 3"/>
                <a:gd name="T57" fmla="*/ 4 h 6"/>
                <a:gd name="T58" fmla="*/ 3 w 3"/>
                <a:gd name="T59" fmla="*/ 4 h 6"/>
                <a:gd name="T60" fmla="*/ 3 w 3"/>
                <a:gd name="T61" fmla="*/ 3 h 6"/>
                <a:gd name="T62" fmla="*/ 3 w 3"/>
                <a:gd name="T63" fmla="*/ 3 h 6"/>
                <a:gd name="T64" fmla="*/ 3 w 3"/>
                <a:gd name="T65" fmla="*/ 3 h 6"/>
                <a:gd name="T66" fmla="*/ 1 w 3"/>
                <a:gd name="T67" fmla="*/ 1 h 6"/>
                <a:gd name="T68" fmla="*/ 1 w 3"/>
                <a:gd name="T69" fmla="*/ 0 h 6"/>
                <a:gd name="T70" fmla="*/ 1 w 3"/>
                <a:gd name="T71" fmla="*/ 1 h 6"/>
                <a:gd name="T72" fmla="*/ 0 w 3"/>
                <a:gd name="T73" fmla="*/ 2 h 6"/>
                <a:gd name="T74" fmla="*/ 0 w 3"/>
                <a:gd name="T75"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 h="6">
                  <a:moveTo>
                    <a:pt x="0" y="3"/>
                  </a:moveTo>
                  <a:cubicBezTo>
                    <a:pt x="0" y="2"/>
                    <a:pt x="0" y="2"/>
                    <a:pt x="0" y="2"/>
                  </a:cubicBezTo>
                  <a:cubicBezTo>
                    <a:pt x="0" y="2"/>
                    <a:pt x="0" y="2"/>
                    <a:pt x="0" y="1"/>
                  </a:cubicBezTo>
                  <a:cubicBezTo>
                    <a:pt x="1" y="1"/>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1"/>
                  </a:cubicBezTo>
                  <a:cubicBezTo>
                    <a:pt x="2" y="1"/>
                    <a:pt x="2" y="2"/>
                    <a:pt x="3" y="2"/>
                  </a:cubicBezTo>
                  <a:cubicBezTo>
                    <a:pt x="3" y="3"/>
                    <a:pt x="3" y="3"/>
                    <a:pt x="3" y="3"/>
                  </a:cubicBezTo>
                  <a:cubicBezTo>
                    <a:pt x="3" y="3"/>
                    <a:pt x="3" y="3"/>
                    <a:pt x="3" y="3"/>
                  </a:cubicBezTo>
                  <a:cubicBezTo>
                    <a:pt x="3" y="4"/>
                    <a:pt x="3" y="4"/>
                    <a:pt x="3" y="4"/>
                  </a:cubicBezTo>
                  <a:cubicBezTo>
                    <a:pt x="2" y="4"/>
                    <a:pt x="2" y="4"/>
                    <a:pt x="2" y="4"/>
                  </a:cubicBezTo>
                  <a:cubicBezTo>
                    <a:pt x="2" y="5"/>
                    <a:pt x="2" y="5"/>
                    <a:pt x="2" y="5"/>
                  </a:cubicBezTo>
                  <a:cubicBezTo>
                    <a:pt x="1" y="5"/>
                    <a:pt x="1" y="5"/>
                    <a:pt x="1" y="5"/>
                  </a:cubicBezTo>
                  <a:cubicBezTo>
                    <a:pt x="1" y="5"/>
                    <a:pt x="1" y="5"/>
                    <a:pt x="1" y="5"/>
                  </a:cubicBezTo>
                  <a:cubicBezTo>
                    <a:pt x="1" y="6"/>
                    <a:pt x="1" y="6"/>
                    <a:pt x="0" y="5"/>
                  </a:cubicBezTo>
                  <a:cubicBezTo>
                    <a:pt x="0" y="5"/>
                    <a:pt x="0" y="5"/>
                    <a:pt x="0" y="5"/>
                  </a:cubicBezTo>
                  <a:cubicBezTo>
                    <a:pt x="0" y="5"/>
                    <a:pt x="0" y="4"/>
                    <a:pt x="0" y="4"/>
                  </a:cubicBezTo>
                  <a:cubicBezTo>
                    <a:pt x="0" y="3"/>
                    <a:pt x="0" y="3"/>
                    <a:pt x="0" y="3"/>
                  </a:cubicBezTo>
                  <a:cubicBezTo>
                    <a:pt x="0" y="3"/>
                    <a:pt x="0" y="3"/>
                    <a:pt x="0" y="3"/>
                  </a:cubicBezTo>
                  <a:cubicBezTo>
                    <a:pt x="0" y="3"/>
                    <a:pt x="0" y="3"/>
                    <a:pt x="0" y="4"/>
                  </a:cubicBezTo>
                  <a:cubicBezTo>
                    <a:pt x="0" y="4"/>
                    <a:pt x="0" y="4"/>
                    <a:pt x="0" y="5"/>
                  </a:cubicBezTo>
                  <a:cubicBezTo>
                    <a:pt x="1" y="5"/>
                    <a:pt x="1" y="5"/>
                    <a:pt x="1" y="5"/>
                  </a:cubicBezTo>
                  <a:cubicBezTo>
                    <a:pt x="1" y="5"/>
                    <a:pt x="1" y="5"/>
                    <a:pt x="1" y="5"/>
                  </a:cubicBezTo>
                  <a:cubicBezTo>
                    <a:pt x="1" y="5"/>
                    <a:pt x="1" y="5"/>
                    <a:pt x="1" y="5"/>
                  </a:cubicBezTo>
                  <a:cubicBezTo>
                    <a:pt x="1" y="5"/>
                    <a:pt x="1" y="5"/>
                    <a:pt x="1" y="5"/>
                  </a:cubicBezTo>
                  <a:cubicBezTo>
                    <a:pt x="2" y="4"/>
                    <a:pt x="2" y="4"/>
                    <a:pt x="2" y="4"/>
                  </a:cubicBezTo>
                  <a:cubicBezTo>
                    <a:pt x="3" y="4"/>
                    <a:pt x="3" y="4"/>
                    <a:pt x="3" y="4"/>
                  </a:cubicBezTo>
                  <a:cubicBezTo>
                    <a:pt x="3" y="3"/>
                    <a:pt x="3" y="3"/>
                    <a:pt x="3" y="3"/>
                  </a:cubicBezTo>
                  <a:cubicBezTo>
                    <a:pt x="3" y="3"/>
                    <a:pt x="3" y="3"/>
                    <a:pt x="3" y="3"/>
                  </a:cubicBezTo>
                  <a:cubicBezTo>
                    <a:pt x="3" y="3"/>
                    <a:pt x="3" y="3"/>
                    <a:pt x="3" y="3"/>
                  </a:cubicBezTo>
                  <a:cubicBezTo>
                    <a:pt x="2" y="2"/>
                    <a:pt x="1" y="1"/>
                    <a:pt x="1" y="1"/>
                  </a:cubicBezTo>
                  <a:cubicBezTo>
                    <a:pt x="1" y="0"/>
                    <a:pt x="1" y="0"/>
                    <a:pt x="1" y="0"/>
                  </a:cubicBezTo>
                  <a:cubicBezTo>
                    <a:pt x="1" y="0"/>
                    <a:pt x="1" y="1"/>
                    <a:pt x="1" y="1"/>
                  </a:cubicBezTo>
                  <a:cubicBezTo>
                    <a:pt x="0" y="2"/>
                    <a:pt x="0" y="2"/>
                    <a:pt x="0" y="2"/>
                  </a:cubicBezTo>
                  <a:cubicBezTo>
                    <a:pt x="0" y="3"/>
                    <a:pt x="0" y="3"/>
                    <a:pt x="0" y="3"/>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80" name="Freeform 1571">
              <a:extLst>
                <a:ext uri="{FF2B5EF4-FFF2-40B4-BE49-F238E27FC236}">
                  <a16:creationId xmlns:a16="http://schemas.microsoft.com/office/drawing/2014/main" id="{C41EDCEA-2CFA-4B14-95DC-38B2F94613CC}"/>
                </a:ext>
              </a:extLst>
            </p:cNvPr>
            <p:cNvSpPr>
              <a:spLocks/>
            </p:cNvSpPr>
            <p:nvPr/>
          </p:nvSpPr>
          <p:spPr bwMode="gray">
            <a:xfrm>
              <a:off x="9314744" y="4087960"/>
              <a:ext cx="5412" cy="8118"/>
            </a:xfrm>
            <a:custGeom>
              <a:avLst/>
              <a:gdLst>
                <a:gd name="T0" fmla="*/ 0 w 2"/>
                <a:gd name="T1" fmla="*/ 1 h 3"/>
                <a:gd name="T2" fmla="*/ 0 w 2"/>
                <a:gd name="T3" fmla="*/ 2 h 3"/>
                <a:gd name="T4" fmla="*/ 0 w 2"/>
                <a:gd name="T5" fmla="*/ 2 h 3"/>
                <a:gd name="T6" fmla="*/ 0 w 2"/>
                <a:gd name="T7" fmla="*/ 3 h 3"/>
                <a:gd name="T8" fmla="*/ 0 w 2"/>
                <a:gd name="T9" fmla="*/ 3 h 3"/>
                <a:gd name="T10" fmla="*/ 0 w 2"/>
                <a:gd name="T11" fmla="*/ 3 h 3"/>
                <a:gd name="T12" fmla="*/ 0 w 2"/>
                <a:gd name="T13" fmla="*/ 3 h 3"/>
                <a:gd name="T14" fmla="*/ 1 w 2"/>
                <a:gd name="T15" fmla="*/ 3 h 3"/>
                <a:gd name="T16" fmla="*/ 1 w 2"/>
                <a:gd name="T17" fmla="*/ 2 h 3"/>
                <a:gd name="T18" fmla="*/ 1 w 2"/>
                <a:gd name="T19" fmla="*/ 2 h 3"/>
                <a:gd name="T20" fmla="*/ 1 w 2"/>
                <a:gd name="T21" fmla="*/ 1 h 3"/>
                <a:gd name="T22" fmla="*/ 1 w 2"/>
                <a:gd name="T23" fmla="*/ 0 h 3"/>
                <a:gd name="T24" fmla="*/ 2 w 2"/>
                <a:gd name="T25" fmla="*/ 0 h 3"/>
                <a:gd name="T26" fmla="*/ 2 w 2"/>
                <a:gd name="T27" fmla="*/ 1 h 3"/>
                <a:gd name="T28" fmla="*/ 2 w 2"/>
                <a:gd name="T29" fmla="*/ 1 h 3"/>
                <a:gd name="T30" fmla="*/ 2 w 2"/>
                <a:gd name="T31" fmla="*/ 2 h 3"/>
                <a:gd name="T32" fmla="*/ 1 w 2"/>
                <a:gd name="T33" fmla="*/ 3 h 3"/>
                <a:gd name="T34" fmla="*/ 1 w 2"/>
                <a:gd name="T35" fmla="*/ 3 h 3"/>
                <a:gd name="T36" fmla="*/ 0 w 2"/>
                <a:gd name="T37" fmla="*/ 3 h 3"/>
                <a:gd name="T38" fmla="*/ 0 w 2"/>
                <a:gd name="T39" fmla="*/ 3 h 3"/>
                <a:gd name="T40" fmla="*/ 0 w 2"/>
                <a:gd name="T41" fmla="*/ 3 h 3"/>
                <a:gd name="T42" fmla="*/ 0 w 2"/>
                <a:gd name="T43" fmla="*/ 2 h 3"/>
                <a:gd name="T44" fmla="*/ 0 w 2"/>
                <a:gd name="T45" fmla="*/ 2 h 3"/>
                <a:gd name="T46" fmla="*/ 0 w 2"/>
                <a:gd name="T4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 h="3">
                  <a:moveTo>
                    <a:pt x="0" y="1"/>
                  </a:moveTo>
                  <a:cubicBezTo>
                    <a:pt x="0" y="2"/>
                    <a:pt x="0" y="2"/>
                    <a:pt x="0" y="2"/>
                  </a:cubicBezTo>
                  <a:cubicBezTo>
                    <a:pt x="0" y="2"/>
                    <a:pt x="0" y="2"/>
                    <a:pt x="0" y="2"/>
                  </a:cubicBezTo>
                  <a:cubicBezTo>
                    <a:pt x="0" y="3"/>
                    <a:pt x="0" y="3"/>
                    <a:pt x="0" y="3"/>
                  </a:cubicBezTo>
                  <a:cubicBezTo>
                    <a:pt x="0" y="3"/>
                    <a:pt x="0" y="3"/>
                    <a:pt x="0" y="3"/>
                  </a:cubicBezTo>
                  <a:cubicBezTo>
                    <a:pt x="0" y="3"/>
                    <a:pt x="0" y="3"/>
                    <a:pt x="0" y="3"/>
                  </a:cubicBezTo>
                  <a:cubicBezTo>
                    <a:pt x="0" y="3"/>
                    <a:pt x="0" y="3"/>
                    <a:pt x="0" y="3"/>
                  </a:cubicBezTo>
                  <a:cubicBezTo>
                    <a:pt x="1" y="3"/>
                    <a:pt x="1" y="3"/>
                    <a:pt x="1" y="3"/>
                  </a:cubicBezTo>
                  <a:cubicBezTo>
                    <a:pt x="1" y="2"/>
                    <a:pt x="1" y="2"/>
                    <a:pt x="1" y="2"/>
                  </a:cubicBezTo>
                  <a:cubicBezTo>
                    <a:pt x="1" y="2"/>
                    <a:pt x="1" y="2"/>
                    <a:pt x="1" y="2"/>
                  </a:cubicBezTo>
                  <a:cubicBezTo>
                    <a:pt x="1" y="1"/>
                    <a:pt x="1" y="1"/>
                    <a:pt x="1" y="1"/>
                  </a:cubicBezTo>
                  <a:cubicBezTo>
                    <a:pt x="1" y="1"/>
                    <a:pt x="1" y="1"/>
                    <a:pt x="1" y="0"/>
                  </a:cubicBezTo>
                  <a:cubicBezTo>
                    <a:pt x="2" y="0"/>
                    <a:pt x="2" y="0"/>
                    <a:pt x="2" y="0"/>
                  </a:cubicBezTo>
                  <a:cubicBezTo>
                    <a:pt x="1" y="1"/>
                    <a:pt x="2" y="1"/>
                    <a:pt x="2" y="1"/>
                  </a:cubicBezTo>
                  <a:cubicBezTo>
                    <a:pt x="2" y="1"/>
                    <a:pt x="2" y="1"/>
                    <a:pt x="2" y="1"/>
                  </a:cubicBezTo>
                  <a:cubicBezTo>
                    <a:pt x="2" y="2"/>
                    <a:pt x="2" y="2"/>
                    <a:pt x="2" y="2"/>
                  </a:cubicBezTo>
                  <a:cubicBezTo>
                    <a:pt x="2" y="2"/>
                    <a:pt x="1" y="2"/>
                    <a:pt x="1" y="3"/>
                  </a:cubicBezTo>
                  <a:cubicBezTo>
                    <a:pt x="1" y="3"/>
                    <a:pt x="1" y="3"/>
                    <a:pt x="1" y="3"/>
                  </a:cubicBezTo>
                  <a:cubicBezTo>
                    <a:pt x="0" y="3"/>
                    <a:pt x="0" y="3"/>
                    <a:pt x="0" y="3"/>
                  </a:cubicBezTo>
                  <a:cubicBezTo>
                    <a:pt x="0" y="3"/>
                    <a:pt x="0" y="3"/>
                    <a:pt x="0" y="3"/>
                  </a:cubicBezTo>
                  <a:cubicBezTo>
                    <a:pt x="0" y="3"/>
                    <a:pt x="0" y="3"/>
                    <a:pt x="0" y="3"/>
                  </a:cubicBezTo>
                  <a:cubicBezTo>
                    <a:pt x="0" y="2"/>
                    <a:pt x="0" y="2"/>
                    <a:pt x="0" y="2"/>
                  </a:cubicBezTo>
                  <a:cubicBezTo>
                    <a:pt x="0" y="2"/>
                    <a:pt x="0" y="2"/>
                    <a:pt x="0" y="2"/>
                  </a:cubicBezTo>
                  <a:cubicBezTo>
                    <a:pt x="0" y="1"/>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81" name="Freeform 1572">
              <a:extLst>
                <a:ext uri="{FF2B5EF4-FFF2-40B4-BE49-F238E27FC236}">
                  <a16:creationId xmlns:a16="http://schemas.microsoft.com/office/drawing/2014/main" id="{9ADD82E3-EB8D-4AE8-BB40-01754F14BE02}"/>
                </a:ext>
              </a:extLst>
            </p:cNvPr>
            <p:cNvSpPr>
              <a:spLocks/>
            </p:cNvSpPr>
            <p:nvPr/>
          </p:nvSpPr>
          <p:spPr bwMode="gray">
            <a:xfrm>
              <a:off x="9314744" y="4098784"/>
              <a:ext cx="10824" cy="10824"/>
            </a:xfrm>
            <a:custGeom>
              <a:avLst/>
              <a:gdLst>
                <a:gd name="T0" fmla="*/ 1 w 4"/>
                <a:gd name="T1" fmla="*/ 4 h 4"/>
                <a:gd name="T2" fmla="*/ 1 w 4"/>
                <a:gd name="T3" fmla="*/ 3 h 4"/>
                <a:gd name="T4" fmla="*/ 0 w 4"/>
                <a:gd name="T5" fmla="*/ 2 h 4"/>
                <a:gd name="T6" fmla="*/ 0 w 4"/>
                <a:gd name="T7" fmla="*/ 2 h 4"/>
                <a:gd name="T8" fmla="*/ 0 w 4"/>
                <a:gd name="T9" fmla="*/ 1 h 4"/>
                <a:gd name="T10" fmla="*/ 0 w 4"/>
                <a:gd name="T11" fmla="*/ 1 h 4"/>
                <a:gd name="T12" fmla="*/ 0 w 4"/>
                <a:gd name="T13" fmla="*/ 0 h 4"/>
                <a:gd name="T14" fmla="*/ 0 w 4"/>
                <a:gd name="T15" fmla="*/ 0 h 4"/>
                <a:gd name="T16" fmla="*/ 1 w 4"/>
                <a:gd name="T17" fmla="*/ 0 h 4"/>
                <a:gd name="T18" fmla="*/ 1 w 4"/>
                <a:gd name="T19" fmla="*/ 0 h 4"/>
                <a:gd name="T20" fmla="*/ 2 w 4"/>
                <a:gd name="T21" fmla="*/ 1 h 4"/>
                <a:gd name="T22" fmla="*/ 2 w 4"/>
                <a:gd name="T23" fmla="*/ 2 h 4"/>
                <a:gd name="T24" fmla="*/ 2 w 4"/>
                <a:gd name="T25" fmla="*/ 2 h 4"/>
                <a:gd name="T26" fmla="*/ 3 w 4"/>
                <a:gd name="T27" fmla="*/ 2 h 4"/>
                <a:gd name="T28" fmla="*/ 3 w 4"/>
                <a:gd name="T29" fmla="*/ 2 h 4"/>
                <a:gd name="T30" fmla="*/ 3 w 4"/>
                <a:gd name="T31" fmla="*/ 2 h 4"/>
                <a:gd name="T32" fmla="*/ 4 w 4"/>
                <a:gd name="T33" fmla="*/ 2 h 4"/>
                <a:gd name="T34" fmla="*/ 3 w 4"/>
                <a:gd name="T35" fmla="*/ 3 h 4"/>
                <a:gd name="T36" fmla="*/ 3 w 4"/>
                <a:gd name="T37" fmla="*/ 3 h 4"/>
                <a:gd name="T38" fmla="*/ 2 w 4"/>
                <a:gd name="T39" fmla="*/ 3 h 4"/>
                <a:gd name="T40" fmla="*/ 2 w 4"/>
                <a:gd name="T41" fmla="*/ 3 h 4"/>
                <a:gd name="T42" fmla="*/ 2 w 4"/>
                <a:gd name="T43" fmla="*/ 4 h 4"/>
                <a:gd name="T44" fmla="*/ 1 w 4"/>
                <a:gd name="T45" fmla="*/ 4 h 4"/>
                <a:gd name="T46" fmla="*/ 2 w 4"/>
                <a:gd name="T47" fmla="*/ 3 h 4"/>
                <a:gd name="T48" fmla="*/ 2 w 4"/>
                <a:gd name="T49" fmla="*/ 3 h 4"/>
                <a:gd name="T50" fmla="*/ 3 w 4"/>
                <a:gd name="T51" fmla="*/ 3 h 4"/>
                <a:gd name="T52" fmla="*/ 3 w 4"/>
                <a:gd name="T53" fmla="*/ 2 h 4"/>
                <a:gd name="T54" fmla="*/ 3 w 4"/>
                <a:gd name="T55" fmla="*/ 2 h 4"/>
                <a:gd name="T56" fmla="*/ 3 w 4"/>
                <a:gd name="T57" fmla="*/ 2 h 4"/>
                <a:gd name="T58" fmla="*/ 3 w 4"/>
                <a:gd name="T59" fmla="*/ 2 h 4"/>
                <a:gd name="T60" fmla="*/ 3 w 4"/>
                <a:gd name="T61" fmla="*/ 2 h 4"/>
                <a:gd name="T62" fmla="*/ 3 w 4"/>
                <a:gd name="T63" fmla="*/ 2 h 4"/>
                <a:gd name="T64" fmla="*/ 2 w 4"/>
                <a:gd name="T65" fmla="*/ 2 h 4"/>
                <a:gd name="T66" fmla="*/ 1 w 4"/>
                <a:gd name="T67" fmla="*/ 2 h 4"/>
                <a:gd name="T68" fmla="*/ 1 w 4"/>
                <a:gd name="T69" fmla="*/ 1 h 4"/>
                <a:gd name="T70" fmla="*/ 1 w 4"/>
                <a:gd name="T71" fmla="*/ 1 h 4"/>
                <a:gd name="T72" fmla="*/ 1 w 4"/>
                <a:gd name="T73" fmla="*/ 0 h 4"/>
                <a:gd name="T74" fmla="*/ 1 w 4"/>
                <a:gd name="T75" fmla="*/ 0 h 4"/>
                <a:gd name="T76" fmla="*/ 0 w 4"/>
                <a:gd name="T77" fmla="*/ 1 h 4"/>
                <a:gd name="T78" fmla="*/ 0 w 4"/>
                <a:gd name="T79" fmla="*/ 1 h 4"/>
                <a:gd name="T80" fmla="*/ 0 w 4"/>
                <a:gd name="T81" fmla="*/ 1 h 4"/>
                <a:gd name="T82" fmla="*/ 0 w 4"/>
                <a:gd name="T83" fmla="*/ 2 h 4"/>
                <a:gd name="T84" fmla="*/ 0 w 4"/>
                <a:gd name="T85" fmla="*/ 2 h 4"/>
                <a:gd name="T86" fmla="*/ 1 w 4"/>
                <a:gd name="T87" fmla="*/ 3 h 4"/>
                <a:gd name="T88" fmla="*/ 1 w 4"/>
                <a:gd name="T89" fmla="*/ 3 h 4"/>
                <a:gd name="T90" fmla="*/ 1 w 4"/>
                <a:gd name="T9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 h="4">
                  <a:moveTo>
                    <a:pt x="1" y="4"/>
                  </a:moveTo>
                  <a:cubicBezTo>
                    <a:pt x="1" y="3"/>
                    <a:pt x="1" y="3"/>
                    <a:pt x="1" y="3"/>
                  </a:cubicBezTo>
                  <a:cubicBezTo>
                    <a:pt x="0" y="2"/>
                    <a:pt x="0" y="2"/>
                    <a:pt x="0" y="2"/>
                  </a:cubicBezTo>
                  <a:cubicBezTo>
                    <a:pt x="0" y="2"/>
                    <a:pt x="0" y="2"/>
                    <a:pt x="0" y="2"/>
                  </a:cubicBezTo>
                  <a:cubicBezTo>
                    <a:pt x="0" y="1"/>
                    <a:pt x="0" y="1"/>
                    <a:pt x="0" y="1"/>
                  </a:cubicBezTo>
                  <a:cubicBezTo>
                    <a:pt x="0" y="1"/>
                    <a:pt x="0" y="1"/>
                    <a:pt x="0" y="1"/>
                  </a:cubicBezTo>
                  <a:cubicBezTo>
                    <a:pt x="0" y="0"/>
                    <a:pt x="0" y="0"/>
                    <a:pt x="0" y="0"/>
                  </a:cubicBezTo>
                  <a:cubicBezTo>
                    <a:pt x="0" y="0"/>
                    <a:pt x="0" y="0"/>
                    <a:pt x="0" y="0"/>
                  </a:cubicBezTo>
                  <a:cubicBezTo>
                    <a:pt x="1" y="0"/>
                    <a:pt x="1" y="0"/>
                    <a:pt x="1" y="0"/>
                  </a:cubicBezTo>
                  <a:cubicBezTo>
                    <a:pt x="1" y="0"/>
                    <a:pt x="1" y="0"/>
                    <a:pt x="1" y="0"/>
                  </a:cubicBezTo>
                  <a:cubicBezTo>
                    <a:pt x="1" y="1"/>
                    <a:pt x="1" y="1"/>
                    <a:pt x="2" y="1"/>
                  </a:cubicBezTo>
                  <a:cubicBezTo>
                    <a:pt x="2" y="2"/>
                    <a:pt x="2" y="2"/>
                    <a:pt x="2" y="2"/>
                  </a:cubicBezTo>
                  <a:cubicBezTo>
                    <a:pt x="2" y="2"/>
                    <a:pt x="2" y="2"/>
                    <a:pt x="2" y="2"/>
                  </a:cubicBezTo>
                  <a:cubicBezTo>
                    <a:pt x="3" y="2"/>
                    <a:pt x="3" y="2"/>
                    <a:pt x="3" y="2"/>
                  </a:cubicBezTo>
                  <a:cubicBezTo>
                    <a:pt x="3" y="2"/>
                    <a:pt x="3" y="2"/>
                    <a:pt x="3" y="2"/>
                  </a:cubicBezTo>
                  <a:cubicBezTo>
                    <a:pt x="3" y="2"/>
                    <a:pt x="3" y="2"/>
                    <a:pt x="3" y="2"/>
                  </a:cubicBezTo>
                  <a:cubicBezTo>
                    <a:pt x="4" y="2"/>
                    <a:pt x="4" y="2"/>
                    <a:pt x="4" y="2"/>
                  </a:cubicBezTo>
                  <a:cubicBezTo>
                    <a:pt x="3" y="3"/>
                    <a:pt x="3" y="3"/>
                    <a:pt x="3" y="3"/>
                  </a:cubicBezTo>
                  <a:cubicBezTo>
                    <a:pt x="3" y="3"/>
                    <a:pt x="3" y="3"/>
                    <a:pt x="3" y="3"/>
                  </a:cubicBezTo>
                  <a:cubicBezTo>
                    <a:pt x="3" y="3"/>
                    <a:pt x="3" y="3"/>
                    <a:pt x="2" y="3"/>
                  </a:cubicBezTo>
                  <a:cubicBezTo>
                    <a:pt x="2" y="3"/>
                    <a:pt x="2" y="3"/>
                    <a:pt x="2" y="3"/>
                  </a:cubicBezTo>
                  <a:cubicBezTo>
                    <a:pt x="2" y="4"/>
                    <a:pt x="2" y="4"/>
                    <a:pt x="2" y="4"/>
                  </a:cubicBezTo>
                  <a:cubicBezTo>
                    <a:pt x="1" y="4"/>
                    <a:pt x="1" y="4"/>
                    <a:pt x="1" y="4"/>
                  </a:cubicBezTo>
                  <a:cubicBezTo>
                    <a:pt x="1" y="4"/>
                    <a:pt x="2" y="3"/>
                    <a:pt x="2" y="3"/>
                  </a:cubicBezTo>
                  <a:cubicBezTo>
                    <a:pt x="2" y="3"/>
                    <a:pt x="2" y="3"/>
                    <a:pt x="2" y="3"/>
                  </a:cubicBezTo>
                  <a:cubicBezTo>
                    <a:pt x="3" y="3"/>
                    <a:pt x="3" y="3"/>
                    <a:pt x="3" y="3"/>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2" y="2"/>
                    <a:pt x="2" y="2"/>
                    <a:pt x="2" y="2"/>
                  </a:cubicBezTo>
                  <a:cubicBezTo>
                    <a:pt x="1" y="2"/>
                    <a:pt x="1" y="2"/>
                    <a:pt x="1" y="2"/>
                  </a:cubicBezTo>
                  <a:cubicBezTo>
                    <a:pt x="1" y="1"/>
                    <a:pt x="1" y="1"/>
                    <a:pt x="1" y="1"/>
                  </a:cubicBezTo>
                  <a:cubicBezTo>
                    <a:pt x="1" y="1"/>
                    <a:pt x="1" y="1"/>
                    <a:pt x="1" y="1"/>
                  </a:cubicBezTo>
                  <a:cubicBezTo>
                    <a:pt x="1" y="0"/>
                    <a:pt x="1" y="0"/>
                    <a:pt x="1" y="0"/>
                  </a:cubicBezTo>
                  <a:cubicBezTo>
                    <a:pt x="1" y="0"/>
                    <a:pt x="1" y="0"/>
                    <a:pt x="1" y="0"/>
                  </a:cubicBezTo>
                  <a:cubicBezTo>
                    <a:pt x="0" y="1"/>
                    <a:pt x="0" y="1"/>
                    <a:pt x="0" y="1"/>
                  </a:cubicBezTo>
                  <a:cubicBezTo>
                    <a:pt x="0" y="1"/>
                    <a:pt x="0" y="1"/>
                    <a:pt x="0" y="1"/>
                  </a:cubicBezTo>
                  <a:cubicBezTo>
                    <a:pt x="0" y="1"/>
                    <a:pt x="0" y="1"/>
                    <a:pt x="0" y="1"/>
                  </a:cubicBezTo>
                  <a:cubicBezTo>
                    <a:pt x="0" y="2"/>
                    <a:pt x="0" y="2"/>
                    <a:pt x="0" y="2"/>
                  </a:cubicBezTo>
                  <a:cubicBezTo>
                    <a:pt x="0" y="2"/>
                    <a:pt x="0" y="2"/>
                    <a:pt x="0" y="2"/>
                  </a:cubicBezTo>
                  <a:cubicBezTo>
                    <a:pt x="1" y="3"/>
                    <a:pt x="1" y="3"/>
                    <a:pt x="1" y="3"/>
                  </a:cubicBezTo>
                  <a:cubicBezTo>
                    <a:pt x="1" y="3"/>
                    <a:pt x="1" y="3"/>
                    <a:pt x="1" y="3"/>
                  </a:cubicBezTo>
                  <a:lnTo>
                    <a:pt x="1" y="4"/>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82" name="Freeform 1573">
              <a:extLst>
                <a:ext uri="{FF2B5EF4-FFF2-40B4-BE49-F238E27FC236}">
                  <a16:creationId xmlns:a16="http://schemas.microsoft.com/office/drawing/2014/main" id="{1B437C70-DDC0-48E7-AFF4-37B508AD5429}"/>
                </a:ext>
              </a:extLst>
            </p:cNvPr>
            <p:cNvSpPr>
              <a:spLocks/>
            </p:cNvSpPr>
            <p:nvPr/>
          </p:nvSpPr>
          <p:spPr bwMode="gray">
            <a:xfrm>
              <a:off x="9314744" y="4110961"/>
              <a:ext cx="5412" cy="10824"/>
            </a:xfrm>
            <a:custGeom>
              <a:avLst/>
              <a:gdLst>
                <a:gd name="T0" fmla="*/ 1 w 2"/>
                <a:gd name="T1" fmla="*/ 0 h 4"/>
                <a:gd name="T2" fmla="*/ 1 w 2"/>
                <a:gd name="T3" fmla="*/ 1 h 4"/>
                <a:gd name="T4" fmla="*/ 0 w 2"/>
                <a:gd name="T5" fmla="*/ 2 h 4"/>
                <a:gd name="T6" fmla="*/ 0 w 2"/>
                <a:gd name="T7" fmla="*/ 3 h 4"/>
                <a:gd name="T8" fmla="*/ 1 w 2"/>
                <a:gd name="T9" fmla="*/ 3 h 4"/>
                <a:gd name="T10" fmla="*/ 1 w 2"/>
                <a:gd name="T11" fmla="*/ 4 h 4"/>
                <a:gd name="T12" fmla="*/ 1 w 2"/>
                <a:gd name="T13" fmla="*/ 4 h 4"/>
                <a:gd name="T14" fmla="*/ 1 w 2"/>
                <a:gd name="T15" fmla="*/ 4 h 4"/>
                <a:gd name="T16" fmla="*/ 2 w 2"/>
                <a:gd name="T17" fmla="*/ 3 h 4"/>
                <a:gd name="T18" fmla="*/ 2 w 2"/>
                <a:gd name="T19" fmla="*/ 2 h 4"/>
                <a:gd name="T20" fmla="*/ 2 w 2"/>
                <a:gd name="T21" fmla="*/ 1 h 4"/>
                <a:gd name="T22" fmla="*/ 2 w 2"/>
                <a:gd name="T23" fmla="*/ 1 h 4"/>
                <a:gd name="T24" fmla="*/ 1 w 2"/>
                <a:gd name="T25" fmla="*/ 0 h 4"/>
                <a:gd name="T26" fmla="*/ 2 w 2"/>
                <a:gd name="T27" fmla="*/ 0 h 4"/>
                <a:gd name="T28" fmla="*/ 2 w 2"/>
                <a:gd name="T29" fmla="*/ 1 h 4"/>
                <a:gd name="T30" fmla="*/ 2 w 2"/>
                <a:gd name="T31" fmla="*/ 1 h 4"/>
                <a:gd name="T32" fmla="*/ 2 w 2"/>
                <a:gd name="T33" fmla="*/ 2 h 4"/>
                <a:gd name="T34" fmla="*/ 2 w 2"/>
                <a:gd name="T35" fmla="*/ 3 h 4"/>
                <a:gd name="T36" fmla="*/ 1 w 2"/>
                <a:gd name="T37" fmla="*/ 4 h 4"/>
                <a:gd name="T38" fmla="*/ 1 w 2"/>
                <a:gd name="T39" fmla="*/ 4 h 4"/>
                <a:gd name="T40" fmla="*/ 0 w 2"/>
                <a:gd name="T41" fmla="*/ 4 h 4"/>
                <a:gd name="T42" fmla="*/ 0 w 2"/>
                <a:gd name="T43" fmla="*/ 4 h 4"/>
                <a:gd name="T44" fmla="*/ 0 w 2"/>
                <a:gd name="T45" fmla="*/ 3 h 4"/>
                <a:gd name="T46" fmla="*/ 0 w 2"/>
                <a:gd name="T47" fmla="*/ 2 h 4"/>
                <a:gd name="T48" fmla="*/ 0 w 2"/>
                <a:gd name="T49" fmla="*/ 1 h 4"/>
                <a:gd name="T50" fmla="*/ 1 w 2"/>
                <a:gd name="T5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 h="4">
                  <a:moveTo>
                    <a:pt x="1" y="0"/>
                  </a:moveTo>
                  <a:cubicBezTo>
                    <a:pt x="1" y="1"/>
                    <a:pt x="1" y="1"/>
                    <a:pt x="1" y="1"/>
                  </a:cubicBezTo>
                  <a:cubicBezTo>
                    <a:pt x="0" y="2"/>
                    <a:pt x="0" y="2"/>
                    <a:pt x="0" y="2"/>
                  </a:cubicBezTo>
                  <a:cubicBezTo>
                    <a:pt x="0" y="2"/>
                    <a:pt x="0" y="3"/>
                    <a:pt x="0" y="3"/>
                  </a:cubicBezTo>
                  <a:cubicBezTo>
                    <a:pt x="1" y="3"/>
                    <a:pt x="1" y="3"/>
                    <a:pt x="1" y="3"/>
                  </a:cubicBezTo>
                  <a:cubicBezTo>
                    <a:pt x="1" y="4"/>
                    <a:pt x="1" y="4"/>
                    <a:pt x="1" y="4"/>
                  </a:cubicBezTo>
                  <a:cubicBezTo>
                    <a:pt x="1" y="4"/>
                    <a:pt x="1" y="4"/>
                    <a:pt x="1" y="4"/>
                  </a:cubicBezTo>
                  <a:cubicBezTo>
                    <a:pt x="1" y="4"/>
                    <a:pt x="1" y="4"/>
                    <a:pt x="1" y="4"/>
                  </a:cubicBezTo>
                  <a:cubicBezTo>
                    <a:pt x="2" y="3"/>
                    <a:pt x="2" y="3"/>
                    <a:pt x="2" y="3"/>
                  </a:cubicBezTo>
                  <a:cubicBezTo>
                    <a:pt x="2" y="2"/>
                    <a:pt x="2" y="2"/>
                    <a:pt x="2" y="2"/>
                  </a:cubicBezTo>
                  <a:cubicBezTo>
                    <a:pt x="2" y="1"/>
                    <a:pt x="2" y="1"/>
                    <a:pt x="2" y="1"/>
                  </a:cubicBezTo>
                  <a:cubicBezTo>
                    <a:pt x="2" y="1"/>
                    <a:pt x="2" y="1"/>
                    <a:pt x="2" y="1"/>
                  </a:cubicBezTo>
                  <a:cubicBezTo>
                    <a:pt x="1" y="0"/>
                    <a:pt x="1" y="0"/>
                    <a:pt x="1" y="0"/>
                  </a:cubicBezTo>
                  <a:cubicBezTo>
                    <a:pt x="2" y="0"/>
                    <a:pt x="2" y="0"/>
                    <a:pt x="2" y="0"/>
                  </a:cubicBezTo>
                  <a:cubicBezTo>
                    <a:pt x="2" y="1"/>
                    <a:pt x="2" y="1"/>
                    <a:pt x="2" y="1"/>
                  </a:cubicBezTo>
                  <a:cubicBezTo>
                    <a:pt x="2" y="1"/>
                    <a:pt x="2" y="1"/>
                    <a:pt x="2" y="1"/>
                  </a:cubicBezTo>
                  <a:cubicBezTo>
                    <a:pt x="2" y="2"/>
                    <a:pt x="2" y="2"/>
                    <a:pt x="2" y="2"/>
                  </a:cubicBezTo>
                  <a:cubicBezTo>
                    <a:pt x="2" y="3"/>
                    <a:pt x="2" y="3"/>
                    <a:pt x="2" y="3"/>
                  </a:cubicBezTo>
                  <a:cubicBezTo>
                    <a:pt x="1" y="4"/>
                    <a:pt x="1" y="4"/>
                    <a:pt x="1" y="4"/>
                  </a:cubicBezTo>
                  <a:cubicBezTo>
                    <a:pt x="1" y="4"/>
                    <a:pt x="1" y="4"/>
                    <a:pt x="1" y="4"/>
                  </a:cubicBezTo>
                  <a:cubicBezTo>
                    <a:pt x="0" y="4"/>
                    <a:pt x="0" y="4"/>
                    <a:pt x="0" y="4"/>
                  </a:cubicBezTo>
                  <a:cubicBezTo>
                    <a:pt x="0" y="4"/>
                    <a:pt x="0" y="4"/>
                    <a:pt x="0" y="4"/>
                  </a:cubicBezTo>
                  <a:cubicBezTo>
                    <a:pt x="0" y="3"/>
                    <a:pt x="0" y="3"/>
                    <a:pt x="0" y="3"/>
                  </a:cubicBezTo>
                  <a:cubicBezTo>
                    <a:pt x="0" y="3"/>
                    <a:pt x="0" y="2"/>
                    <a:pt x="0" y="2"/>
                  </a:cubicBezTo>
                  <a:cubicBezTo>
                    <a:pt x="0" y="2"/>
                    <a:pt x="0" y="1"/>
                    <a:pt x="0" y="1"/>
                  </a:cubicBezTo>
                  <a:cubicBezTo>
                    <a:pt x="1"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83" name="Freeform 1574">
              <a:extLst>
                <a:ext uri="{FF2B5EF4-FFF2-40B4-BE49-F238E27FC236}">
                  <a16:creationId xmlns:a16="http://schemas.microsoft.com/office/drawing/2014/main" id="{42CFFD7E-CFD3-483D-8EC3-CFC2A3A85D0F}"/>
                </a:ext>
              </a:extLst>
            </p:cNvPr>
            <p:cNvSpPr>
              <a:spLocks/>
            </p:cNvSpPr>
            <p:nvPr/>
          </p:nvSpPr>
          <p:spPr bwMode="gray">
            <a:xfrm>
              <a:off x="9305273" y="4109608"/>
              <a:ext cx="4059" cy="4059"/>
            </a:xfrm>
            <a:custGeom>
              <a:avLst/>
              <a:gdLst>
                <a:gd name="T0" fmla="*/ 0 w 2"/>
                <a:gd name="T1" fmla="*/ 0 h 2"/>
                <a:gd name="T2" fmla="*/ 0 w 2"/>
                <a:gd name="T3" fmla="*/ 0 h 2"/>
                <a:gd name="T4" fmla="*/ 0 w 2"/>
                <a:gd name="T5" fmla="*/ 0 h 2"/>
                <a:gd name="T6" fmla="*/ 0 w 2"/>
                <a:gd name="T7" fmla="*/ 0 h 2"/>
                <a:gd name="T8" fmla="*/ 0 w 2"/>
                <a:gd name="T9" fmla="*/ 1 h 2"/>
                <a:gd name="T10" fmla="*/ 0 w 2"/>
                <a:gd name="T11" fmla="*/ 1 h 2"/>
                <a:gd name="T12" fmla="*/ 1 w 2"/>
                <a:gd name="T13" fmla="*/ 2 h 2"/>
                <a:gd name="T14" fmla="*/ 1 w 2"/>
                <a:gd name="T15" fmla="*/ 2 h 2"/>
                <a:gd name="T16" fmla="*/ 2 w 2"/>
                <a:gd name="T17" fmla="*/ 1 h 2"/>
                <a:gd name="T18" fmla="*/ 2 w 2"/>
                <a:gd name="T19" fmla="*/ 0 h 2"/>
                <a:gd name="T20" fmla="*/ 1 w 2"/>
                <a:gd name="T21" fmla="*/ 0 h 2"/>
                <a:gd name="T22" fmla="*/ 1 w 2"/>
                <a:gd name="T23" fmla="*/ 0 h 2"/>
                <a:gd name="T24" fmla="*/ 0 w 2"/>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
                  <a:moveTo>
                    <a:pt x="0" y="0"/>
                  </a:move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1" y="2"/>
                    <a:pt x="1" y="2"/>
                    <a:pt x="1" y="2"/>
                  </a:cubicBezTo>
                  <a:cubicBezTo>
                    <a:pt x="1" y="2"/>
                    <a:pt x="1" y="2"/>
                    <a:pt x="1" y="2"/>
                  </a:cubicBezTo>
                  <a:cubicBezTo>
                    <a:pt x="1" y="2"/>
                    <a:pt x="2" y="2"/>
                    <a:pt x="2" y="1"/>
                  </a:cubicBezTo>
                  <a:cubicBezTo>
                    <a:pt x="2" y="0"/>
                    <a:pt x="2" y="0"/>
                    <a:pt x="2" y="0"/>
                  </a:cubicBezTo>
                  <a:cubicBezTo>
                    <a:pt x="1" y="0"/>
                    <a:pt x="1" y="0"/>
                    <a:pt x="1" y="0"/>
                  </a:cubicBezTo>
                  <a:cubicBezTo>
                    <a:pt x="1" y="0"/>
                    <a:pt x="1" y="0"/>
                    <a:pt x="1" y="0"/>
                  </a:cubicBez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84" name="Freeform 1575">
              <a:extLst>
                <a:ext uri="{FF2B5EF4-FFF2-40B4-BE49-F238E27FC236}">
                  <a16:creationId xmlns:a16="http://schemas.microsoft.com/office/drawing/2014/main" id="{384E0027-135F-468E-98A4-DFA34B09CF27}"/>
                </a:ext>
              </a:extLst>
            </p:cNvPr>
            <p:cNvSpPr>
              <a:spLocks/>
            </p:cNvSpPr>
            <p:nvPr/>
          </p:nvSpPr>
          <p:spPr bwMode="gray">
            <a:xfrm>
              <a:off x="9305273" y="4106902"/>
              <a:ext cx="4059" cy="6765"/>
            </a:xfrm>
            <a:custGeom>
              <a:avLst/>
              <a:gdLst>
                <a:gd name="T0" fmla="*/ 0 w 2"/>
                <a:gd name="T1" fmla="*/ 1 h 3"/>
                <a:gd name="T2" fmla="*/ 0 w 2"/>
                <a:gd name="T3" fmla="*/ 1 h 3"/>
                <a:gd name="T4" fmla="*/ 0 w 2"/>
                <a:gd name="T5" fmla="*/ 1 h 3"/>
                <a:gd name="T6" fmla="*/ 0 w 2"/>
                <a:gd name="T7" fmla="*/ 1 h 3"/>
                <a:gd name="T8" fmla="*/ 1 w 2"/>
                <a:gd name="T9" fmla="*/ 0 h 3"/>
                <a:gd name="T10" fmla="*/ 2 w 2"/>
                <a:gd name="T11" fmla="*/ 1 h 3"/>
                <a:gd name="T12" fmla="*/ 2 w 2"/>
                <a:gd name="T13" fmla="*/ 1 h 3"/>
                <a:gd name="T14" fmla="*/ 2 w 2"/>
                <a:gd name="T15" fmla="*/ 2 h 3"/>
                <a:gd name="T16" fmla="*/ 1 w 2"/>
                <a:gd name="T17" fmla="*/ 3 h 3"/>
                <a:gd name="T18" fmla="*/ 1 w 2"/>
                <a:gd name="T19" fmla="*/ 3 h 3"/>
                <a:gd name="T20" fmla="*/ 0 w 2"/>
                <a:gd name="T21" fmla="*/ 2 h 3"/>
                <a:gd name="T22" fmla="*/ 0 w 2"/>
                <a:gd name="T23" fmla="*/ 2 h 3"/>
                <a:gd name="T24" fmla="*/ 0 w 2"/>
                <a:gd name="T25" fmla="*/ 1 h 3"/>
                <a:gd name="T26" fmla="*/ 0 w 2"/>
                <a:gd name="T2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
                  <a:moveTo>
                    <a:pt x="0" y="1"/>
                  </a:moveTo>
                  <a:cubicBezTo>
                    <a:pt x="0" y="1"/>
                    <a:pt x="0" y="1"/>
                    <a:pt x="0" y="1"/>
                  </a:cubicBezTo>
                  <a:cubicBezTo>
                    <a:pt x="0" y="1"/>
                    <a:pt x="0" y="1"/>
                    <a:pt x="0" y="1"/>
                  </a:cubicBezTo>
                  <a:cubicBezTo>
                    <a:pt x="0" y="1"/>
                    <a:pt x="0" y="1"/>
                    <a:pt x="0" y="1"/>
                  </a:cubicBezTo>
                  <a:cubicBezTo>
                    <a:pt x="1" y="0"/>
                    <a:pt x="1" y="0"/>
                    <a:pt x="1" y="0"/>
                  </a:cubicBezTo>
                  <a:cubicBezTo>
                    <a:pt x="2" y="1"/>
                    <a:pt x="2" y="1"/>
                    <a:pt x="2" y="1"/>
                  </a:cubicBezTo>
                  <a:cubicBezTo>
                    <a:pt x="2" y="1"/>
                    <a:pt x="2" y="1"/>
                    <a:pt x="2" y="1"/>
                  </a:cubicBezTo>
                  <a:cubicBezTo>
                    <a:pt x="2" y="1"/>
                    <a:pt x="2" y="2"/>
                    <a:pt x="2" y="2"/>
                  </a:cubicBezTo>
                  <a:cubicBezTo>
                    <a:pt x="2" y="3"/>
                    <a:pt x="2" y="3"/>
                    <a:pt x="1" y="3"/>
                  </a:cubicBezTo>
                  <a:cubicBezTo>
                    <a:pt x="1" y="3"/>
                    <a:pt x="1" y="3"/>
                    <a:pt x="1" y="3"/>
                  </a:cubicBezTo>
                  <a:cubicBezTo>
                    <a:pt x="0" y="3"/>
                    <a:pt x="0" y="3"/>
                    <a:pt x="0" y="2"/>
                  </a:cubicBezTo>
                  <a:cubicBezTo>
                    <a:pt x="0" y="2"/>
                    <a:pt x="0" y="2"/>
                    <a:pt x="0" y="2"/>
                  </a:cubicBezTo>
                  <a:cubicBezTo>
                    <a:pt x="0" y="1"/>
                    <a:pt x="0" y="1"/>
                    <a:pt x="0" y="1"/>
                  </a:cubicBezTo>
                  <a:cubicBezTo>
                    <a:pt x="0" y="1"/>
                    <a:pt x="0" y="1"/>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85" name="Freeform 1576">
              <a:extLst>
                <a:ext uri="{FF2B5EF4-FFF2-40B4-BE49-F238E27FC236}">
                  <a16:creationId xmlns:a16="http://schemas.microsoft.com/office/drawing/2014/main" id="{1791EBBB-01EE-4FD2-BCC2-6E4C8A5DB43C}"/>
                </a:ext>
              </a:extLst>
            </p:cNvPr>
            <p:cNvSpPr>
              <a:spLocks/>
            </p:cNvSpPr>
            <p:nvPr/>
          </p:nvSpPr>
          <p:spPr bwMode="gray">
            <a:xfrm>
              <a:off x="9305273" y="4113667"/>
              <a:ext cx="4059" cy="10824"/>
            </a:xfrm>
            <a:custGeom>
              <a:avLst/>
              <a:gdLst>
                <a:gd name="T0" fmla="*/ 1 w 2"/>
                <a:gd name="T1" fmla="*/ 1 h 4"/>
                <a:gd name="T2" fmla="*/ 2 w 2"/>
                <a:gd name="T3" fmla="*/ 0 h 4"/>
                <a:gd name="T4" fmla="*/ 2 w 2"/>
                <a:gd name="T5" fmla="*/ 1 h 4"/>
                <a:gd name="T6" fmla="*/ 2 w 2"/>
                <a:gd name="T7" fmla="*/ 1 h 4"/>
                <a:gd name="T8" fmla="*/ 2 w 2"/>
                <a:gd name="T9" fmla="*/ 1 h 4"/>
                <a:gd name="T10" fmla="*/ 2 w 2"/>
                <a:gd name="T11" fmla="*/ 2 h 4"/>
                <a:gd name="T12" fmla="*/ 2 w 2"/>
                <a:gd name="T13" fmla="*/ 2 h 4"/>
                <a:gd name="T14" fmla="*/ 2 w 2"/>
                <a:gd name="T15" fmla="*/ 3 h 4"/>
                <a:gd name="T16" fmla="*/ 1 w 2"/>
                <a:gd name="T17" fmla="*/ 4 h 4"/>
                <a:gd name="T18" fmla="*/ 1 w 2"/>
                <a:gd name="T19" fmla="*/ 4 h 4"/>
                <a:gd name="T20" fmla="*/ 1 w 2"/>
                <a:gd name="T21" fmla="*/ 4 h 4"/>
                <a:gd name="T22" fmla="*/ 1 w 2"/>
                <a:gd name="T23" fmla="*/ 4 h 4"/>
                <a:gd name="T24" fmla="*/ 1 w 2"/>
                <a:gd name="T25" fmla="*/ 4 h 4"/>
                <a:gd name="T26" fmla="*/ 0 w 2"/>
                <a:gd name="T27" fmla="*/ 4 h 4"/>
                <a:gd name="T28" fmla="*/ 0 w 2"/>
                <a:gd name="T29" fmla="*/ 3 h 4"/>
                <a:gd name="T30" fmla="*/ 0 w 2"/>
                <a:gd name="T31" fmla="*/ 2 h 4"/>
                <a:gd name="T32" fmla="*/ 1 w 2"/>
                <a:gd name="T33" fmla="*/ 2 h 4"/>
                <a:gd name="T34" fmla="*/ 1 w 2"/>
                <a:gd name="T35" fmla="*/ 1 h 4"/>
                <a:gd name="T36" fmla="*/ 1 w 2"/>
                <a:gd name="T37" fmla="*/ 1 h 4"/>
                <a:gd name="T38" fmla="*/ 1 w 2"/>
                <a:gd name="T39" fmla="*/ 2 h 4"/>
                <a:gd name="T40" fmla="*/ 1 w 2"/>
                <a:gd name="T41" fmla="*/ 2 h 4"/>
                <a:gd name="T42" fmla="*/ 1 w 2"/>
                <a:gd name="T43" fmla="*/ 3 h 4"/>
                <a:gd name="T44" fmla="*/ 1 w 2"/>
                <a:gd name="T45" fmla="*/ 4 h 4"/>
                <a:gd name="T46" fmla="*/ 1 w 2"/>
                <a:gd name="T47" fmla="*/ 4 h 4"/>
                <a:gd name="T48" fmla="*/ 1 w 2"/>
                <a:gd name="T49" fmla="*/ 4 h 4"/>
                <a:gd name="T50" fmla="*/ 1 w 2"/>
                <a:gd name="T51" fmla="*/ 4 h 4"/>
                <a:gd name="T52" fmla="*/ 2 w 2"/>
                <a:gd name="T53" fmla="*/ 3 h 4"/>
                <a:gd name="T54" fmla="*/ 2 w 2"/>
                <a:gd name="T55" fmla="*/ 2 h 4"/>
                <a:gd name="T56" fmla="*/ 2 w 2"/>
                <a:gd name="T57" fmla="*/ 2 h 4"/>
                <a:gd name="T58" fmla="*/ 2 w 2"/>
                <a:gd name="T59" fmla="*/ 2 h 4"/>
                <a:gd name="T60" fmla="*/ 2 w 2"/>
                <a:gd name="T61" fmla="*/ 1 h 4"/>
                <a:gd name="T62" fmla="*/ 2 w 2"/>
                <a:gd name="T63" fmla="*/ 1 h 4"/>
                <a:gd name="T64" fmla="*/ 2 w 2"/>
                <a:gd name="T65" fmla="*/ 1 h 4"/>
                <a:gd name="T66" fmla="*/ 2 w 2"/>
                <a:gd name="T67" fmla="*/ 1 h 4"/>
                <a:gd name="T68" fmla="*/ 1 w 2"/>
                <a:gd name="T69" fmla="*/ 1 h 4"/>
                <a:gd name="T70" fmla="*/ 1 w 2"/>
                <a:gd name="T7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 h="4">
                  <a:moveTo>
                    <a:pt x="1" y="1"/>
                  </a:moveTo>
                  <a:cubicBezTo>
                    <a:pt x="1" y="1"/>
                    <a:pt x="1" y="0"/>
                    <a:pt x="2" y="0"/>
                  </a:cubicBezTo>
                  <a:cubicBezTo>
                    <a:pt x="2" y="1"/>
                    <a:pt x="2" y="1"/>
                    <a:pt x="2" y="1"/>
                  </a:cubicBezTo>
                  <a:cubicBezTo>
                    <a:pt x="2" y="1"/>
                    <a:pt x="2" y="1"/>
                    <a:pt x="2" y="1"/>
                  </a:cubicBezTo>
                  <a:cubicBezTo>
                    <a:pt x="2" y="1"/>
                    <a:pt x="2" y="1"/>
                    <a:pt x="2" y="1"/>
                  </a:cubicBezTo>
                  <a:cubicBezTo>
                    <a:pt x="2" y="2"/>
                    <a:pt x="2" y="2"/>
                    <a:pt x="2" y="2"/>
                  </a:cubicBezTo>
                  <a:cubicBezTo>
                    <a:pt x="2" y="2"/>
                    <a:pt x="2" y="2"/>
                    <a:pt x="2" y="2"/>
                  </a:cubicBezTo>
                  <a:cubicBezTo>
                    <a:pt x="2" y="2"/>
                    <a:pt x="2" y="3"/>
                    <a:pt x="2" y="3"/>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0" y="4"/>
                    <a:pt x="0" y="4"/>
                    <a:pt x="0" y="4"/>
                  </a:cubicBezTo>
                  <a:cubicBezTo>
                    <a:pt x="0" y="3"/>
                    <a:pt x="0" y="3"/>
                    <a:pt x="0" y="3"/>
                  </a:cubicBezTo>
                  <a:cubicBezTo>
                    <a:pt x="0" y="3"/>
                    <a:pt x="0" y="3"/>
                    <a:pt x="0" y="2"/>
                  </a:cubicBezTo>
                  <a:cubicBezTo>
                    <a:pt x="1" y="2"/>
                    <a:pt x="1" y="2"/>
                    <a:pt x="1" y="2"/>
                  </a:cubicBezTo>
                  <a:cubicBezTo>
                    <a:pt x="1" y="1"/>
                    <a:pt x="1" y="1"/>
                    <a:pt x="1" y="1"/>
                  </a:cubicBezTo>
                  <a:cubicBezTo>
                    <a:pt x="1" y="1"/>
                    <a:pt x="1" y="1"/>
                    <a:pt x="1" y="1"/>
                  </a:cubicBezTo>
                  <a:cubicBezTo>
                    <a:pt x="1" y="2"/>
                    <a:pt x="1" y="2"/>
                    <a:pt x="1" y="2"/>
                  </a:cubicBezTo>
                  <a:cubicBezTo>
                    <a:pt x="1" y="2"/>
                    <a:pt x="1" y="2"/>
                    <a:pt x="1" y="2"/>
                  </a:cubicBezTo>
                  <a:cubicBezTo>
                    <a:pt x="1" y="3"/>
                    <a:pt x="1" y="3"/>
                    <a:pt x="1" y="3"/>
                  </a:cubicBezTo>
                  <a:cubicBezTo>
                    <a:pt x="1" y="4"/>
                    <a:pt x="1" y="4"/>
                    <a:pt x="1" y="4"/>
                  </a:cubicBezTo>
                  <a:cubicBezTo>
                    <a:pt x="1" y="4"/>
                    <a:pt x="1" y="4"/>
                    <a:pt x="1" y="4"/>
                  </a:cubicBezTo>
                  <a:cubicBezTo>
                    <a:pt x="1" y="4"/>
                    <a:pt x="1" y="4"/>
                    <a:pt x="1" y="4"/>
                  </a:cubicBezTo>
                  <a:cubicBezTo>
                    <a:pt x="1" y="4"/>
                    <a:pt x="1" y="4"/>
                    <a:pt x="1" y="4"/>
                  </a:cubicBezTo>
                  <a:cubicBezTo>
                    <a:pt x="2" y="3"/>
                    <a:pt x="2" y="3"/>
                    <a:pt x="2" y="3"/>
                  </a:cubicBezTo>
                  <a:cubicBezTo>
                    <a:pt x="2" y="3"/>
                    <a:pt x="2" y="2"/>
                    <a:pt x="2" y="2"/>
                  </a:cubicBezTo>
                  <a:cubicBezTo>
                    <a:pt x="2" y="2"/>
                    <a:pt x="2" y="2"/>
                    <a:pt x="2" y="2"/>
                  </a:cubicBezTo>
                  <a:cubicBezTo>
                    <a:pt x="2" y="2"/>
                    <a:pt x="2" y="2"/>
                    <a:pt x="2" y="2"/>
                  </a:cubicBezTo>
                  <a:cubicBezTo>
                    <a:pt x="2" y="1"/>
                    <a:pt x="2" y="1"/>
                    <a:pt x="2" y="1"/>
                  </a:cubicBezTo>
                  <a:cubicBezTo>
                    <a:pt x="2" y="1"/>
                    <a:pt x="2" y="1"/>
                    <a:pt x="2" y="1"/>
                  </a:cubicBezTo>
                  <a:cubicBezTo>
                    <a:pt x="2" y="1"/>
                    <a:pt x="2" y="1"/>
                    <a:pt x="2" y="1"/>
                  </a:cubicBezTo>
                  <a:cubicBezTo>
                    <a:pt x="2" y="1"/>
                    <a:pt x="2" y="1"/>
                    <a:pt x="2" y="1"/>
                  </a:cubicBezTo>
                  <a:cubicBezTo>
                    <a:pt x="1" y="1"/>
                    <a:pt x="1" y="1"/>
                    <a:pt x="1" y="1"/>
                  </a:cubicBezTo>
                  <a:cubicBezTo>
                    <a:pt x="1" y="1"/>
                    <a:pt x="1" y="1"/>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86" name="Freeform 1577">
              <a:extLst>
                <a:ext uri="{FF2B5EF4-FFF2-40B4-BE49-F238E27FC236}">
                  <a16:creationId xmlns:a16="http://schemas.microsoft.com/office/drawing/2014/main" id="{A679E2BA-0DA8-4BE2-BDB3-4D78211D1FAA}"/>
                </a:ext>
              </a:extLst>
            </p:cNvPr>
            <p:cNvSpPr>
              <a:spLocks/>
            </p:cNvSpPr>
            <p:nvPr/>
          </p:nvSpPr>
          <p:spPr bwMode="gray">
            <a:xfrm>
              <a:off x="9307979" y="4127197"/>
              <a:ext cx="9471" cy="10824"/>
            </a:xfrm>
            <a:custGeom>
              <a:avLst/>
              <a:gdLst>
                <a:gd name="T0" fmla="*/ 2 w 4"/>
                <a:gd name="T1" fmla="*/ 0 h 4"/>
                <a:gd name="T2" fmla="*/ 2 w 4"/>
                <a:gd name="T3" fmla="*/ 0 h 4"/>
                <a:gd name="T4" fmla="*/ 1 w 4"/>
                <a:gd name="T5" fmla="*/ 0 h 4"/>
                <a:gd name="T6" fmla="*/ 0 w 4"/>
                <a:gd name="T7" fmla="*/ 0 h 4"/>
                <a:gd name="T8" fmla="*/ 0 w 4"/>
                <a:gd name="T9" fmla="*/ 1 h 4"/>
                <a:gd name="T10" fmla="*/ 0 w 4"/>
                <a:gd name="T11" fmla="*/ 2 h 4"/>
                <a:gd name="T12" fmla="*/ 0 w 4"/>
                <a:gd name="T13" fmla="*/ 3 h 4"/>
                <a:gd name="T14" fmla="*/ 1 w 4"/>
                <a:gd name="T15" fmla="*/ 4 h 4"/>
                <a:gd name="T16" fmla="*/ 2 w 4"/>
                <a:gd name="T17" fmla="*/ 3 h 4"/>
                <a:gd name="T18" fmla="*/ 3 w 4"/>
                <a:gd name="T19" fmla="*/ 3 h 4"/>
                <a:gd name="T20" fmla="*/ 4 w 4"/>
                <a:gd name="T21" fmla="*/ 2 h 4"/>
                <a:gd name="T22" fmla="*/ 4 w 4"/>
                <a:gd name="T23" fmla="*/ 1 h 4"/>
                <a:gd name="T24" fmla="*/ 3 w 4"/>
                <a:gd name="T25" fmla="*/ 1 h 4"/>
                <a:gd name="T26" fmla="*/ 3 w 4"/>
                <a:gd name="T27" fmla="*/ 1 h 4"/>
                <a:gd name="T28" fmla="*/ 3 w 4"/>
                <a:gd name="T29" fmla="*/ 2 h 4"/>
                <a:gd name="T30" fmla="*/ 2 w 4"/>
                <a:gd name="T31" fmla="*/ 3 h 4"/>
                <a:gd name="T32" fmla="*/ 1 w 4"/>
                <a:gd name="T33" fmla="*/ 3 h 4"/>
                <a:gd name="T34" fmla="*/ 0 w 4"/>
                <a:gd name="T35" fmla="*/ 2 h 4"/>
                <a:gd name="T36" fmla="*/ 0 w 4"/>
                <a:gd name="T37" fmla="*/ 1 h 4"/>
                <a:gd name="T38" fmla="*/ 1 w 4"/>
                <a:gd name="T39" fmla="*/ 0 h 4"/>
                <a:gd name="T40" fmla="*/ 2 w 4"/>
                <a:gd name="T41" fmla="*/ 0 h 4"/>
                <a:gd name="T42" fmla="*/ 2 w 4"/>
                <a:gd name="T4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4">
                  <a:moveTo>
                    <a:pt x="2" y="0"/>
                  </a:moveTo>
                  <a:cubicBezTo>
                    <a:pt x="2" y="0"/>
                    <a:pt x="2" y="0"/>
                    <a:pt x="2" y="0"/>
                  </a:cubicBezTo>
                  <a:cubicBezTo>
                    <a:pt x="2" y="0"/>
                    <a:pt x="1" y="0"/>
                    <a:pt x="1" y="0"/>
                  </a:cubicBezTo>
                  <a:cubicBezTo>
                    <a:pt x="1" y="0"/>
                    <a:pt x="1" y="0"/>
                    <a:pt x="0" y="0"/>
                  </a:cubicBezTo>
                  <a:cubicBezTo>
                    <a:pt x="0" y="1"/>
                    <a:pt x="0" y="1"/>
                    <a:pt x="0" y="1"/>
                  </a:cubicBezTo>
                  <a:cubicBezTo>
                    <a:pt x="0" y="2"/>
                    <a:pt x="0" y="2"/>
                    <a:pt x="0" y="2"/>
                  </a:cubicBezTo>
                  <a:cubicBezTo>
                    <a:pt x="0" y="2"/>
                    <a:pt x="0" y="2"/>
                    <a:pt x="0" y="3"/>
                  </a:cubicBezTo>
                  <a:cubicBezTo>
                    <a:pt x="0" y="3"/>
                    <a:pt x="1" y="3"/>
                    <a:pt x="1" y="4"/>
                  </a:cubicBezTo>
                  <a:cubicBezTo>
                    <a:pt x="1" y="4"/>
                    <a:pt x="1" y="4"/>
                    <a:pt x="2" y="3"/>
                  </a:cubicBezTo>
                  <a:cubicBezTo>
                    <a:pt x="2" y="3"/>
                    <a:pt x="2" y="3"/>
                    <a:pt x="3" y="3"/>
                  </a:cubicBezTo>
                  <a:cubicBezTo>
                    <a:pt x="3" y="2"/>
                    <a:pt x="4" y="2"/>
                    <a:pt x="4" y="2"/>
                  </a:cubicBezTo>
                  <a:cubicBezTo>
                    <a:pt x="4" y="1"/>
                    <a:pt x="4" y="1"/>
                    <a:pt x="4" y="1"/>
                  </a:cubicBezTo>
                  <a:cubicBezTo>
                    <a:pt x="3" y="1"/>
                    <a:pt x="3" y="1"/>
                    <a:pt x="3" y="1"/>
                  </a:cubicBezTo>
                  <a:cubicBezTo>
                    <a:pt x="3" y="1"/>
                    <a:pt x="3" y="1"/>
                    <a:pt x="3" y="1"/>
                  </a:cubicBezTo>
                  <a:cubicBezTo>
                    <a:pt x="3" y="2"/>
                    <a:pt x="3" y="2"/>
                    <a:pt x="3" y="2"/>
                  </a:cubicBezTo>
                  <a:cubicBezTo>
                    <a:pt x="3" y="3"/>
                    <a:pt x="2" y="3"/>
                    <a:pt x="2" y="3"/>
                  </a:cubicBezTo>
                  <a:cubicBezTo>
                    <a:pt x="1" y="4"/>
                    <a:pt x="1" y="3"/>
                    <a:pt x="1" y="3"/>
                  </a:cubicBezTo>
                  <a:cubicBezTo>
                    <a:pt x="1" y="3"/>
                    <a:pt x="1" y="2"/>
                    <a:pt x="0" y="2"/>
                  </a:cubicBezTo>
                  <a:cubicBezTo>
                    <a:pt x="0" y="2"/>
                    <a:pt x="0" y="2"/>
                    <a:pt x="0" y="1"/>
                  </a:cubicBezTo>
                  <a:cubicBezTo>
                    <a:pt x="0" y="1"/>
                    <a:pt x="0" y="0"/>
                    <a:pt x="1" y="0"/>
                  </a:cubicBezTo>
                  <a:cubicBezTo>
                    <a:pt x="1" y="0"/>
                    <a:pt x="1" y="0"/>
                    <a:pt x="2" y="0"/>
                  </a:cubicBezTo>
                  <a:cubicBezTo>
                    <a:pt x="2" y="0"/>
                    <a:pt x="2" y="0"/>
                    <a:pt x="2"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87" name="Freeform 1578">
              <a:extLst>
                <a:ext uri="{FF2B5EF4-FFF2-40B4-BE49-F238E27FC236}">
                  <a16:creationId xmlns:a16="http://schemas.microsoft.com/office/drawing/2014/main" id="{AED4D1FF-4C27-4CB7-96F0-B084745F5C0D}"/>
                </a:ext>
              </a:extLst>
            </p:cNvPr>
            <p:cNvSpPr>
              <a:spLocks/>
            </p:cNvSpPr>
            <p:nvPr/>
          </p:nvSpPr>
          <p:spPr bwMode="gray">
            <a:xfrm>
              <a:off x="9314744" y="4138021"/>
              <a:ext cx="5412" cy="6765"/>
            </a:xfrm>
            <a:custGeom>
              <a:avLst/>
              <a:gdLst>
                <a:gd name="T0" fmla="*/ 1 w 2"/>
                <a:gd name="T1" fmla="*/ 0 h 3"/>
                <a:gd name="T2" fmla="*/ 1 w 2"/>
                <a:gd name="T3" fmla="*/ 1 h 3"/>
                <a:gd name="T4" fmla="*/ 1 w 2"/>
                <a:gd name="T5" fmla="*/ 2 h 3"/>
                <a:gd name="T6" fmla="*/ 0 w 2"/>
                <a:gd name="T7" fmla="*/ 2 h 3"/>
                <a:gd name="T8" fmla="*/ 0 w 2"/>
                <a:gd name="T9" fmla="*/ 3 h 3"/>
                <a:gd name="T10" fmla="*/ 0 w 2"/>
                <a:gd name="T11" fmla="*/ 3 h 3"/>
                <a:gd name="T12" fmla="*/ 1 w 2"/>
                <a:gd name="T13" fmla="*/ 3 h 3"/>
                <a:gd name="T14" fmla="*/ 1 w 2"/>
                <a:gd name="T15" fmla="*/ 3 h 3"/>
                <a:gd name="T16" fmla="*/ 1 w 2"/>
                <a:gd name="T17" fmla="*/ 3 h 3"/>
                <a:gd name="T18" fmla="*/ 1 w 2"/>
                <a:gd name="T19" fmla="*/ 3 h 3"/>
                <a:gd name="T20" fmla="*/ 2 w 2"/>
                <a:gd name="T21" fmla="*/ 2 h 3"/>
                <a:gd name="T22" fmla="*/ 2 w 2"/>
                <a:gd name="T23" fmla="*/ 1 h 3"/>
                <a:gd name="T24" fmla="*/ 2 w 2"/>
                <a:gd name="T25" fmla="*/ 1 h 3"/>
                <a:gd name="T26" fmla="*/ 1 w 2"/>
                <a:gd name="T27" fmla="*/ 0 h 3"/>
                <a:gd name="T28" fmla="*/ 1 w 2"/>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3">
                  <a:moveTo>
                    <a:pt x="1" y="0"/>
                  </a:moveTo>
                  <a:cubicBezTo>
                    <a:pt x="1" y="1"/>
                    <a:pt x="1" y="1"/>
                    <a:pt x="1" y="1"/>
                  </a:cubicBezTo>
                  <a:cubicBezTo>
                    <a:pt x="1" y="2"/>
                    <a:pt x="1" y="2"/>
                    <a:pt x="1" y="2"/>
                  </a:cubicBezTo>
                  <a:cubicBezTo>
                    <a:pt x="0" y="2"/>
                    <a:pt x="0" y="2"/>
                    <a:pt x="0" y="2"/>
                  </a:cubicBezTo>
                  <a:cubicBezTo>
                    <a:pt x="0" y="3"/>
                    <a:pt x="0" y="3"/>
                    <a:pt x="0" y="3"/>
                  </a:cubicBezTo>
                  <a:cubicBezTo>
                    <a:pt x="0" y="3"/>
                    <a:pt x="0" y="3"/>
                    <a:pt x="0" y="3"/>
                  </a:cubicBezTo>
                  <a:cubicBezTo>
                    <a:pt x="1" y="3"/>
                    <a:pt x="1" y="3"/>
                    <a:pt x="1" y="3"/>
                  </a:cubicBezTo>
                  <a:cubicBezTo>
                    <a:pt x="1" y="3"/>
                    <a:pt x="1" y="3"/>
                    <a:pt x="1" y="3"/>
                  </a:cubicBezTo>
                  <a:cubicBezTo>
                    <a:pt x="1" y="3"/>
                    <a:pt x="1" y="3"/>
                    <a:pt x="1" y="3"/>
                  </a:cubicBezTo>
                  <a:cubicBezTo>
                    <a:pt x="1" y="3"/>
                    <a:pt x="1" y="3"/>
                    <a:pt x="1" y="3"/>
                  </a:cubicBezTo>
                  <a:cubicBezTo>
                    <a:pt x="2" y="2"/>
                    <a:pt x="2" y="2"/>
                    <a:pt x="2" y="2"/>
                  </a:cubicBezTo>
                  <a:cubicBezTo>
                    <a:pt x="2" y="1"/>
                    <a:pt x="2" y="1"/>
                    <a:pt x="2" y="1"/>
                  </a:cubicBezTo>
                  <a:cubicBezTo>
                    <a:pt x="2" y="1"/>
                    <a:pt x="2" y="1"/>
                    <a:pt x="2" y="1"/>
                  </a:cubicBezTo>
                  <a:cubicBezTo>
                    <a:pt x="1" y="0"/>
                    <a:pt x="1" y="0"/>
                    <a:pt x="1" y="0"/>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88" name="Freeform 1579">
              <a:extLst>
                <a:ext uri="{FF2B5EF4-FFF2-40B4-BE49-F238E27FC236}">
                  <a16:creationId xmlns:a16="http://schemas.microsoft.com/office/drawing/2014/main" id="{0E16389D-8212-43F7-A0D4-324A0CE21C9D}"/>
                </a:ext>
              </a:extLst>
            </p:cNvPr>
            <p:cNvSpPr>
              <a:spLocks/>
            </p:cNvSpPr>
            <p:nvPr/>
          </p:nvSpPr>
          <p:spPr bwMode="gray">
            <a:xfrm>
              <a:off x="9314744" y="4138021"/>
              <a:ext cx="5412" cy="6765"/>
            </a:xfrm>
            <a:custGeom>
              <a:avLst/>
              <a:gdLst>
                <a:gd name="T0" fmla="*/ 1 w 2"/>
                <a:gd name="T1" fmla="*/ 1 h 3"/>
                <a:gd name="T2" fmla="*/ 1 w 2"/>
                <a:gd name="T3" fmla="*/ 0 h 3"/>
                <a:gd name="T4" fmla="*/ 1 w 2"/>
                <a:gd name="T5" fmla="*/ 0 h 3"/>
                <a:gd name="T6" fmla="*/ 1 w 2"/>
                <a:gd name="T7" fmla="*/ 0 h 3"/>
                <a:gd name="T8" fmla="*/ 1 w 2"/>
                <a:gd name="T9" fmla="*/ 0 h 3"/>
                <a:gd name="T10" fmla="*/ 2 w 2"/>
                <a:gd name="T11" fmla="*/ 0 h 3"/>
                <a:gd name="T12" fmla="*/ 2 w 2"/>
                <a:gd name="T13" fmla="*/ 1 h 3"/>
                <a:gd name="T14" fmla="*/ 2 w 2"/>
                <a:gd name="T15" fmla="*/ 2 h 3"/>
                <a:gd name="T16" fmla="*/ 1 w 2"/>
                <a:gd name="T17" fmla="*/ 3 h 3"/>
                <a:gd name="T18" fmla="*/ 1 w 2"/>
                <a:gd name="T19" fmla="*/ 3 h 3"/>
                <a:gd name="T20" fmla="*/ 1 w 2"/>
                <a:gd name="T21" fmla="*/ 3 h 3"/>
                <a:gd name="T22" fmla="*/ 1 w 2"/>
                <a:gd name="T23" fmla="*/ 3 h 3"/>
                <a:gd name="T24" fmla="*/ 1 w 2"/>
                <a:gd name="T25" fmla="*/ 3 h 3"/>
                <a:gd name="T26" fmla="*/ 0 w 2"/>
                <a:gd name="T27" fmla="*/ 3 h 3"/>
                <a:gd name="T28" fmla="*/ 0 w 2"/>
                <a:gd name="T29" fmla="*/ 3 h 3"/>
                <a:gd name="T30" fmla="*/ 0 w 2"/>
                <a:gd name="T31" fmla="*/ 2 h 3"/>
                <a:gd name="T32" fmla="*/ 0 w 2"/>
                <a:gd name="T33" fmla="*/ 1 h 3"/>
                <a:gd name="T34" fmla="*/ 1 w 2"/>
                <a:gd name="T3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 h="3">
                  <a:moveTo>
                    <a:pt x="1" y="1"/>
                  </a:moveTo>
                  <a:cubicBezTo>
                    <a:pt x="1" y="0"/>
                    <a:pt x="1" y="0"/>
                    <a:pt x="1" y="0"/>
                  </a:cubicBezTo>
                  <a:cubicBezTo>
                    <a:pt x="1" y="0"/>
                    <a:pt x="1" y="0"/>
                    <a:pt x="1" y="0"/>
                  </a:cubicBezTo>
                  <a:cubicBezTo>
                    <a:pt x="1" y="0"/>
                    <a:pt x="1" y="0"/>
                    <a:pt x="1" y="0"/>
                  </a:cubicBezTo>
                  <a:cubicBezTo>
                    <a:pt x="1" y="0"/>
                    <a:pt x="1" y="0"/>
                    <a:pt x="1" y="0"/>
                  </a:cubicBezTo>
                  <a:cubicBezTo>
                    <a:pt x="2" y="0"/>
                    <a:pt x="2" y="0"/>
                    <a:pt x="2" y="0"/>
                  </a:cubicBezTo>
                  <a:cubicBezTo>
                    <a:pt x="2" y="1"/>
                    <a:pt x="2" y="1"/>
                    <a:pt x="2" y="1"/>
                  </a:cubicBezTo>
                  <a:cubicBezTo>
                    <a:pt x="2" y="1"/>
                    <a:pt x="2" y="1"/>
                    <a:pt x="2" y="2"/>
                  </a:cubicBezTo>
                  <a:cubicBezTo>
                    <a:pt x="2" y="2"/>
                    <a:pt x="2" y="3"/>
                    <a:pt x="1" y="3"/>
                  </a:cubicBezTo>
                  <a:cubicBezTo>
                    <a:pt x="1" y="3"/>
                    <a:pt x="1" y="3"/>
                    <a:pt x="1" y="3"/>
                  </a:cubicBezTo>
                  <a:cubicBezTo>
                    <a:pt x="1" y="3"/>
                    <a:pt x="1" y="3"/>
                    <a:pt x="1" y="3"/>
                  </a:cubicBezTo>
                  <a:cubicBezTo>
                    <a:pt x="1" y="3"/>
                    <a:pt x="1" y="3"/>
                    <a:pt x="1" y="3"/>
                  </a:cubicBezTo>
                  <a:cubicBezTo>
                    <a:pt x="1" y="3"/>
                    <a:pt x="1" y="3"/>
                    <a:pt x="1" y="3"/>
                  </a:cubicBezTo>
                  <a:cubicBezTo>
                    <a:pt x="0" y="3"/>
                    <a:pt x="0" y="3"/>
                    <a:pt x="0" y="3"/>
                  </a:cubicBezTo>
                  <a:cubicBezTo>
                    <a:pt x="0" y="3"/>
                    <a:pt x="0" y="3"/>
                    <a:pt x="0" y="3"/>
                  </a:cubicBezTo>
                  <a:cubicBezTo>
                    <a:pt x="0" y="2"/>
                    <a:pt x="0" y="2"/>
                    <a:pt x="0" y="2"/>
                  </a:cubicBezTo>
                  <a:cubicBezTo>
                    <a:pt x="0" y="1"/>
                    <a:pt x="0" y="1"/>
                    <a:pt x="0" y="1"/>
                  </a:cubicBezTo>
                  <a:lnTo>
                    <a:pt x="1" y="1"/>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89" name="Freeform 1580">
              <a:extLst>
                <a:ext uri="{FF2B5EF4-FFF2-40B4-BE49-F238E27FC236}">
                  <a16:creationId xmlns:a16="http://schemas.microsoft.com/office/drawing/2014/main" id="{7F744456-E0BD-4EAC-BA24-D24DB0B2106E}"/>
                </a:ext>
              </a:extLst>
            </p:cNvPr>
            <p:cNvSpPr>
              <a:spLocks/>
            </p:cNvSpPr>
            <p:nvPr/>
          </p:nvSpPr>
          <p:spPr bwMode="gray">
            <a:xfrm>
              <a:off x="9314744" y="4181316"/>
              <a:ext cx="0" cy="2706"/>
            </a:xfrm>
            <a:custGeom>
              <a:avLst/>
              <a:gdLst>
                <a:gd name="T0" fmla="*/ 0 h 2"/>
                <a:gd name="T1" fmla="*/ 0 h 2"/>
                <a:gd name="T2" fmla="*/ 0 h 2"/>
                <a:gd name="T3" fmla="*/ 2 h 2"/>
                <a:gd name="T4" fmla="*/ 0 h 2"/>
                <a:gd name="T5" fmla="*/ 0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0"/>
                  </a:lnTo>
                  <a:lnTo>
                    <a:pt x="0" y="0"/>
                  </a:lnTo>
                  <a:lnTo>
                    <a:pt x="0" y="2"/>
                  </a:lnTo>
                  <a:lnTo>
                    <a:pt x="0" y="0"/>
                  </a:lnTo>
                  <a:lnTo>
                    <a:pt x="0" y="0"/>
                  </a:lnTo>
                  <a:lnTo>
                    <a:pt x="0"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90" name="Freeform 1581">
              <a:extLst>
                <a:ext uri="{FF2B5EF4-FFF2-40B4-BE49-F238E27FC236}">
                  <a16:creationId xmlns:a16="http://schemas.microsoft.com/office/drawing/2014/main" id="{11821077-7F59-4D98-9A13-D7CA9834D889}"/>
                </a:ext>
              </a:extLst>
            </p:cNvPr>
            <p:cNvSpPr>
              <a:spLocks/>
            </p:cNvSpPr>
            <p:nvPr/>
          </p:nvSpPr>
          <p:spPr bwMode="gray">
            <a:xfrm>
              <a:off x="9307979" y="4166433"/>
              <a:ext cx="12177" cy="17589"/>
            </a:xfrm>
            <a:custGeom>
              <a:avLst/>
              <a:gdLst>
                <a:gd name="T0" fmla="*/ 3 w 5"/>
                <a:gd name="T1" fmla="*/ 7 h 7"/>
                <a:gd name="T2" fmla="*/ 3 w 5"/>
                <a:gd name="T3" fmla="*/ 7 h 7"/>
                <a:gd name="T4" fmla="*/ 2 w 5"/>
                <a:gd name="T5" fmla="*/ 7 h 7"/>
                <a:gd name="T6" fmla="*/ 2 w 5"/>
                <a:gd name="T7" fmla="*/ 7 h 7"/>
                <a:gd name="T8" fmla="*/ 1 w 5"/>
                <a:gd name="T9" fmla="*/ 7 h 7"/>
                <a:gd name="T10" fmla="*/ 1 w 5"/>
                <a:gd name="T11" fmla="*/ 7 h 7"/>
                <a:gd name="T12" fmla="*/ 0 w 5"/>
                <a:gd name="T13" fmla="*/ 5 h 7"/>
                <a:gd name="T14" fmla="*/ 0 w 5"/>
                <a:gd name="T15" fmla="*/ 5 h 7"/>
                <a:gd name="T16" fmla="*/ 0 w 5"/>
                <a:gd name="T17" fmla="*/ 4 h 7"/>
                <a:gd name="T18" fmla="*/ 1 w 5"/>
                <a:gd name="T19" fmla="*/ 3 h 7"/>
                <a:gd name="T20" fmla="*/ 1 w 5"/>
                <a:gd name="T21" fmla="*/ 3 h 7"/>
                <a:gd name="T22" fmla="*/ 2 w 5"/>
                <a:gd name="T23" fmla="*/ 3 h 7"/>
                <a:gd name="T24" fmla="*/ 2 w 5"/>
                <a:gd name="T25" fmla="*/ 2 h 7"/>
                <a:gd name="T26" fmla="*/ 2 w 5"/>
                <a:gd name="T27" fmla="*/ 2 h 7"/>
                <a:gd name="T28" fmla="*/ 2 w 5"/>
                <a:gd name="T29" fmla="*/ 1 h 7"/>
                <a:gd name="T30" fmla="*/ 2 w 5"/>
                <a:gd name="T31" fmla="*/ 0 h 7"/>
                <a:gd name="T32" fmla="*/ 2 w 5"/>
                <a:gd name="T33" fmla="*/ 0 h 7"/>
                <a:gd name="T34" fmla="*/ 3 w 5"/>
                <a:gd name="T35" fmla="*/ 0 h 7"/>
                <a:gd name="T36" fmla="*/ 3 w 5"/>
                <a:gd name="T37" fmla="*/ 1 h 7"/>
                <a:gd name="T38" fmla="*/ 4 w 5"/>
                <a:gd name="T39" fmla="*/ 1 h 7"/>
                <a:gd name="T40" fmla="*/ 4 w 5"/>
                <a:gd name="T41" fmla="*/ 2 h 7"/>
                <a:gd name="T42" fmla="*/ 4 w 5"/>
                <a:gd name="T43" fmla="*/ 3 h 7"/>
                <a:gd name="T44" fmla="*/ 5 w 5"/>
                <a:gd name="T45" fmla="*/ 4 h 7"/>
                <a:gd name="T46" fmla="*/ 5 w 5"/>
                <a:gd name="T47" fmla="*/ 4 h 7"/>
                <a:gd name="T48" fmla="*/ 5 w 5"/>
                <a:gd name="T49" fmla="*/ 5 h 7"/>
                <a:gd name="T50" fmla="*/ 5 w 5"/>
                <a:gd name="T51" fmla="*/ 6 h 7"/>
                <a:gd name="T52" fmla="*/ 5 w 5"/>
                <a:gd name="T53" fmla="*/ 6 h 7"/>
                <a:gd name="T54" fmla="*/ 4 w 5"/>
                <a:gd name="T55" fmla="*/ 6 h 7"/>
                <a:gd name="T56" fmla="*/ 4 w 5"/>
                <a:gd name="T57" fmla="*/ 6 h 7"/>
                <a:gd name="T58" fmla="*/ 4 w 5"/>
                <a:gd name="T59" fmla="*/ 6 h 7"/>
                <a:gd name="T60" fmla="*/ 5 w 5"/>
                <a:gd name="T61" fmla="*/ 6 h 7"/>
                <a:gd name="T62" fmla="*/ 5 w 5"/>
                <a:gd name="T63" fmla="*/ 5 h 7"/>
                <a:gd name="T64" fmla="*/ 5 w 5"/>
                <a:gd name="T65" fmla="*/ 4 h 7"/>
                <a:gd name="T66" fmla="*/ 4 w 5"/>
                <a:gd name="T67" fmla="*/ 4 h 7"/>
                <a:gd name="T68" fmla="*/ 4 w 5"/>
                <a:gd name="T69" fmla="*/ 3 h 7"/>
                <a:gd name="T70" fmla="*/ 4 w 5"/>
                <a:gd name="T71" fmla="*/ 2 h 7"/>
                <a:gd name="T72" fmla="*/ 3 w 5"/>
                <a:gd name="T73" fmla="*/ 1 h 7"/>
                <a:gd name="T74" fmla="*/ 3 w 5"/>
                <a:gd name="T75" fmla="*/ 1 h 7"/>
                <a:gd name="T76" fmla="*/ 3 w 5"/>
                <a:gd name="T77" fmla="*/ 0 h 7"/>
                <a:gd name="T78" fmla="*/ 3 w 5"/>
                <a:gd name="T79" fmla="*/ 1 h 7"/>
                <a:gd name="T80" fmla="*/ 2 w 5"/>
                <a:gd name="T81" fmla="*/ 1 h 7"/>
                <a:gd name="T82" fmla="*/ 2 w 5"/>
                <a:gd name="T83" fmla="*/ 1 h 7"/>
                <a:gd name="T84" fmla="*/ 2 w 5"/>
                <a:gd name="T85" fmla="*/ 2 h 7"/>
                <a:gd name="T86" fmla="*/ 2 w 5"/>
                <a:gd name="T87" fmla="*/ 2 h 7"/>
                <a:gd name="T88" fmla="*/ 2 w 5"/>
                <a:gd name="T89" fmla="*/ 2 h 7"/>
                <a:gd name="T90" fmla="*/ 2 w 5"/>
                <a:gd name="T91" fmla="*/ 3 h 7"/>
                <a:gd name="T92" fmla="*/ 2 w 5"/>
                <a:gd name="T93" fmla="*/ 3 h 7"/>
                <a:gd name="T94" fmla="*/ 1 w 5"/>
                <a:gd name="T95" fmla="*/ 3 h 7"/>
                <a:gd name="T96" fmla="*/ 0 w 5"/>
                <a:gd name="T97" fmla="*/ 4 h 7"/>
                <a:gd name="T98" fmla="*/ 1 w 5"/>
                <a:gd name="T99" fmla="*/ 5 h 7"/>
                <a:gd name="T100" fmla="*/ 1 w 5"/>
                <a:gd name="T101" fmla="*/ 5 h 7"/>
                <a:gd name="T102" fmla="*/ 1 w 5"/>
                <a:gd name="T103" fmla="*/ 5 h 7"/>
                <a:gd name="T104" fmla="*/ 1 w 5"/>
                <a:gd name="T105" fmla="*/ 5 h 7"/>
                <a:gd name="T106" fmla="*/ 1 w 5"/>
                <a:gd name="T107" fmla="*/ 7 h 7"/>
                <a:gd name="T108" fmla="*/ 2 w 5"/>
                <a:gd name="T109" fmla="*/ 7 h 7"/>
                <a:gd name="T110" fmla="*/ 2 w 5"/>
                <a:gd name="T111" fmla="*/ 7 h 7"/>
                <a:gd name="T112" fmla="*/ 2 w 5"/>
                <a:gd name="T113" fmla="*/ 7 h 7"/>
                <a:gd name="T114" fmla="*/ 2 w 5"/>
                <a:gd name="T115" fmla="*/ 7 h 7"/>
                <a:gd name="T116" fmla="*/ 3 w 5"/>
                <a:gd name="T1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 h="7">
                  <a:moveTo>
                    <a:pt x="3" y="7"/>
                  </a:moveTo>
                  <a:cubicBezTo>
                    <a:pt x="3" y="7"/>
                    <a:pt x="3" y="7"/>
                    <a:pt x="3" y="7"/>
                  </a:cubicBezTo>
                  <a:cubicBezTo>
                    <a:pt x="2" y="7"/>
                    <a:pt x="2" y="7"/>
                    <a:pt x="2" y="7"/>
                  </a:cubicBezTo>
                  <a:cubicBezTo>
                    <a:pt x="2" y="7"/>
                    <a:pt x="2" y="7"/>
                    <a:pt x="2" y="7"/>
                  </a:cubicBezTo>
                  <a:cubicBezTo>
                    <a:pt x="1" y="7"/>
                    <a:pt x="1" y="7"/>
                    <a:pt x="1" y="7"/>
                  </a:cubicBezTo>
                  <a:cubicBezTo>
                    <a:pt x="1" y="7"/>
                    <a:pt x="1" y="7"/>
                    <a:pt x="1" y="7"/>
                  </a:cubicBezTo>
                  <a:cubicBezTo>
                    <a:pt x="1" y="6"/>
                    <a:pt x="1" y="6"/>
                    <a:pt x="0" y="5"/>
                  </a:cubicBezTo>
                  <a:cubicBezTo>
                    <a:pt x="0" y="5"/>
                    <a:pt x="0" y="5"/>
                    <a:pt x="0" y="5"/>
                  </a:cubicBezTo>
                  <a:cubicBezTo>
                    <a:pt x="0" y="5"/>
                    <a:pt x="0" y="4"/>
                    <a:pt x="0" y="4"/>
                  </a:cubicBezTo>
                  <a:cubicBezTo>
                    <a:pt x="0" y="3"/>
                    <a:pt x="1" y="3"/>
                    <a:pt x="1" y="3"/>
                  </a:cubicBezTo>
                  <a:cubicBezTo>
                    <a:pt x="1" y="3"/>
                    <a:pt x="1" y="3"/>
                    <a:pt x="1" y="3"/>
                  </a:cubicBezTo>
                  <a:cubicBezTo>
                    <a:pt x="2" y="3"/>
                    <a:pt x="2" y="3"/>
                    <a:pt x="2" y="3"/>
                  </a:cubicBezTo>
                  <a:cubicBezTo>
                    <a:pt x="2" y="2"/>
                    <a:pt x="2" y="2"/>
                    <a:pt x="2" y="2"/>
                  </a:cubicBezTo>
                  <a:cubicBezTo>
                    <a:pt x="2" y="2"/>
                    <a:pt x="2" y="2"/>
                    <a:pt x="2" y="2"/>
                  </a:cubicBezTo>
                  <a:cubicBezTo>
                    <a:pt x="2" y="1"/>
                    <a:pt x="2" y="1"/>
                    <a:pt x="2" y="1"/>
                  </a:cubicBezTo>
                  <a:cubicBezTo>
                    <a:pt x="2" y="0"/>
                    <a:pt x="2" y="0"/>
                    <a:pt x="2" y="0"/>
                  </a:cubicBezTo>
                  <a:cubicBezTo>
                    <a:pt x="2" y="0"/>
                    <a:pt x="2" y="0"/>
                    <a:pt x="2" y="0"/>
                  </a:cubicBezTo>
                  <a:cubicBezTo>
                    <a:pt x="3" y="0"/>
                    <a:pt x="3" y="0"/>
                    <a:pt x="3" y="0"/>
                  </a:cubicBezTo>
                  <a:cubicBezTo>
                    <a:pt x="3" y="1"/>
                    <a:pt x="3" y="1"/>
                    <a:pt x="3" y="1"/>
                  </a:cubicBezTo>
                  <a:cubicBezTo>
                    <a:pt x="4" y="1"/>
                    <a:pt x="4" y="1"/>
                    <a:pt x="4" y="1"/>
                  </a:cubicBezTo>
                  <a:cubicBezTo>
                    <a:pt x="4" y="1"/>
                    <a:pt x="4" y="2"/>
                    <a:pt x="4" y="2"/>
                  </a:cubicBezTo>
                  <a:cubicBezTo>
                    <a:pt x="4" y="3"/>
                    <a:pt x="4" y="3"/>
                    <a:pt x="4" y="3"/>
                  </a:cubicBezTo>
                  <a:cubicBezTo>
                    <a:pt x="4" y="3"/>
                    <a:pt x="4" y="3"/>
                    <a:pt x="5" y="4"/>
                  </a:cubicBezTo>
                  <a:cubicBezTo>
                    <a:pt x="5" y="4"/>
                    <a:pt x="5" y="4"/>
                    <a:pt x="5" y="4"/>
                  </a:cubicBezTo>
                  <a:cubicBezTo>
                    <a:pt x="5" y="5"/>
                    <a:pt x="5" y="5"/>
                    <a:pt x="5" y="5"/>
                  </a:cubicBezTo>
                  <a:cubicBezTo>
                    <a:pt x="5" y="6"/>
                    <a:pt x="5" y="6"/>
                    <a:pt x="5" y="6"/>
                  </a:cubicBezTo>
                  <a:cubicBezTo>
                    <a:pt x="5" y="6"/>
                    <a:pt x="5" y="6"/>
                    <a:pt x="5" y="6"/>
                  </a:cubicBezTo>
                  <a:cubicBezTo>
                    <a:pt x="4" y="6"/>
                    <a:pt x="4" y="6"/>
                    <a:pt x="4" y="6"/>
                  </a:cubicBezTo>
                  <a:cubicBezTo>
                    <a:pt x="4" y="6"/>
                    <a:pt x="4" y="6"/>
                    <a:pt x="4" y="6"/>
                  </a:cubicBezTo>
                  <a:cubicBezTo>
                    <a:pt x="4" y="6"/>
                    <a:pt x="4" y="6"/>
                    <a:pt x="4" y="6"/>
                  </a:cubicBezTo>
                  <a:cubicBezTo>
                    <a:pt x="5" y="6"/>
                    <a:pt x="5" y="6"/>
                    <a:pt x="5" y="6"/>
                  </a:cubicBezTo>
                  <a:cubicBezTo>
                    <a:pt x="5" y="5"/>
                    <a:pt x="5" y="5"/>
                    <a:pt x="5" y="5"/>
                  </a:cubicBezTo>
                  <a:cubicBezTo>
                    <a:pt x="5" y="4"/>
                    <a:pt x="5" y="4"/>
                    <a:pt x="5" y="4"/>
                  </a:cubicBezTo>
                  <a:cubicBezTo>
                    <a:pt x="4" y="4"/>
                    <a:pt x="4" y="4"/>
                    <a:pt x="4" y="4"/>
                  </a:cubicBezTo>
                  <a:cubicBezTo>
                    <a:pt x="4" y="3"/>
                    <a:pt x="4" y="3"/>
                    <a:pt x="4" y="3"/>
                  </a:cubicBezTo>
                  <a:cubicBezTo>
                    <a:pt x="4" y="2"/>
                    <a:pt x="4" y="2"/>
                    <a:pt x="4" y="2"/>
                  </a:cubicBezTo>
                  <a:cubicBezTo>
                    <a:pt x="4" y="2"/>
                    <a:pt x="4" y="1"/>
                    <a:pt x="3" y="1"/>
                  </a:cubicBezTo>
                  <a:cubicBezTo>
                    <a:pt x="3" y="1"/>
                    <a:pt x="3" y="1"/>
                    <a:pt x="3" y="1"/>
                  </a:cubicBezTo>
                  <a:cubicBezTo>
                    <a:pt x="3" y="0"/>
                    <a:pt x="3" y="0"/>
                    <a:pt x="3" y="0"/>
                  </a:cubicBezTo>
                  <a:cubicBezTo>
                    <a:pt x="3" y="1"/>
                    <a:pt x="3" y="1"/>
                    <a:pt x="3" y="1"/>
                  </a:cubicBezTo>
                  <a:cubicBezTo>
                    <a:pt x="2" y="1"/>
                    <a:pt x="2" y="1"/>
                    <a:pt x="2" y="1"/>
                  </a:cubicBezTo>
                  <a:cubicBezTo>
                    <a:pt x="2" y="1"/>
                    <a:pt x="2" y="1"/>
                    <a:pt x="2" y="1"/>
                  </a:cubicBezTo>
                  <a:cubicBezTo>
                    <a:pt x="2" y="2"/>
                    <a:pt x="2" y="2"/>
                    <a:pt x="2" y="2"/>
                  </a:cubicBezTo>
                  <a:cubicBezTo>
                    <a:pt x="2" y="2"/>
                    <a:pt x="2" y="2"/>
                    <a:pt x="2" y="2"/>
                  </a:cubicBezTo>
                  <a:cubicBezTo>
                    <a:pt x="2" y="2"/>
                    <a:pt x="2" y="2"/>
                    <a:pt x="2" y="2"/>
                  </a:cubicBezTo>
                  <a:cubicBezTo>
                    <a:pt x="2" y="3"/>
                    <a:pt x="2" y="3"/>
                    <a:pt x="2" y="3"/>
                  </a:cubicBezTo>
                  <a:cubicBezTo>
                    <a:pt x="2" y="3"/>
                    <a:pt x="2" y="3"/>
                    <a:pt x="2" y="3"/>
                  </a:cubicBezTo>
                  <a:cubicBezTo>
                    <a:pt x="1" y="3"/>
                    <a:pt x="1" y="3"/>
                    <a:pt x="1" y="3"/>
                  </a:cubicBezTo>
                  <a:cubicBezTo>
                    <a:pt x="0" y="4"/>
                    <a:pt x="0" y="4"/>
                    <a:pt x="0" y="4"/>
                  </a:cubicBezTo>
                  <a:cubicBezTo>
                    <a:pt x="0" y="4"/>
                    <a:pt x="0" y="5"/>
                    <a:pt x="1" y="5"/>
                  </a:cubicBezTo>
                  <a:cubicBezTo>
                    <a:pt x="1" y="5"/>
                    <a:pt x="1" y="5"/>
                    <a:pt x="1" y="5"/>
                  </a:cubicBezTo>
                  <a:cubicBezTo>
                    <a:pt x="1" y="5"/>
                    <a:pt x="1" y="5"/>
                    <a:pt x="1" y="5"/>
                  </a:cubicBezTo>
                  <a:cubicBezTo>
                    <a:pt x="1" y="5"/>
                    <a:pt x="1" y="5"/>
                    <a:pt x="1" y="5"/>
                  </a:cubicBezTo>
                  <a:cubicBezTo>
                    <a:pt x="1" y="6"/>
                    <a:pt x="1" y="6"/>
                    <a:pt x="1" y="7"/>
                  </a:cubicBezTo>
                  <a:cubicBezTo>
                    <a:pt x="2" y="7"/>
                    <a:pt x="2" y="7"/>
                    <a:pt x="2" y="7"/>
                  </a:cubicBezTo>
                  <a:cubicBezTo>
                    <a:pt x="2" y="7"/>
                    <a:pt x="2" y="7"/>
                    <a:pt x="2" y="7"/>
                  </a:cubicBezTo>
                  <a:cubicBezTo>
                    <a:pt x="2" y="7"/>
                    <a:pt x="2" y="7"/>
                    <a:pt x="2" y="7"/>
                  </a:cubicBezTo>
                  <a:cubicBezTo>
                    <a:pt x="2" y="7"/>
                    <a:pt x="2" y="7"/>
                    <a:pt x="2" y="7"/>
                  </a:cubicBezTo>
                  <a:cubicBezTo>
                    <a:pt x="3" y="7"/>
                    <a:pt x="3" y="7"/>
                    <a:pt x="3" y="7"/>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91" name="Freeform 1582">
              <a:extLst>
                <a:ext uri="{FF2B5EF4-FFF2-40B4-BE49-F238E27FC236}">
                  <a16:creationId xmlns:a16="http://schemas.microsoft.com/office/drawing/2014/main" id="{1994337A-FA27-40B3-A545-C9DB2C19D93F}"/>
                </a:ext>
              </a:extLst>
            </p:cNvPr>
            <p:cNvSpPr>
              <a:spLocks/>
            </p:cNvSpPr>
            <p:nvPr/>
          </p:nvSpPr>
          <p:spPr bwMode="gray">
            <a:xfrm>
              <a:off x="9309332" y="4201610"/>
              <a:ext cx="5412" cy="5412"/>
            </a:xfrm>
            <a:custGeom>
              <a:avLst/>
              <a:gdLst>
                <a:gd name="T0" fmla="*/ 1 w 2"/>
                <a:gd name="T1" fmla="*/ 0 h 2"/>
                <a:gd name="T2" fmla="*/ 1 w 2"/>
                <a:gd name="T3" fmla="*/ 1 h 2"/>
                <a:gd name="T4" fmla="*/ 1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0"/>
                    <a:pt x="1" y="1"/>
                  </a:cubicBezTo>
                  <a:cubicBezTo>
                    <a:pt x="1" y="1"/>
                    <a:pt x="1" y="2"/>
                    <a:pt x="1" y="1"/>
                  </a:cubicBezTo>
                  <a:cubicBezTo>
                    <a:pt x="2" y="1"/>
                    <a:pt x="2"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92" name="Freeform 1583">
              <a:extLst>
                <a:ext uri="{FF2B5EF4-FFF2-40B4-BE49-F238E27FC236}">
                  <a16:creationId xmlns:a16="http://schemas.microsoft.com/office/drawing/2014/main" id="{4FED276C-1DF5-4F2C-9281-24F917654F9D}"/>
                </a:ext>
              </a:extLst>
            </p:cNvPr>
            <p:cNvSpPr>
              <a:spLocks/>
            </p:cNvSpPr>
            <p:nvPr/>
          </p:nvSpPr>
          <p:spPr bwMode="gray">
            <a:xfrm>
              <a:off x="9283625" y="4313908"/>
              <a:ext cx="5412" cy="5412"/>
            </a:xfrm>
            <a:custGeom>
              <a:avLst/>
              <a:gdLst>
                <a:gd name="T0" fmla="*/ 1 w 2"/>
                <a:gd name="T1" fmla="*/ 0 h 2"/>
                <a:gd name="T2" fmla="*/ 0 w 2"/>
                <a:gd name="T3" fmla="*/ 1 h 2"/>
                <a:gd name="T4" fmla="*/ 1 w 2"/>
                <a:gd name="T5" fmla="*/ 1 h 2"/>
                <a:gd name="T6" fmla="*/ 2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0" y="0"/>
                    <a:pt x="0" y="1"/>
                  </a:cubicBezTo>
                  <a:cubicBezTo>
                    <a:pt x="1" y="1"/>
                    <a:pt x="1" y="2"/>
                    <a:pt x="1" y="1"/>
                  </a:cubicBezTo>
                  <a:cubicBezTo>
                    <a:pt x="2" y="1"/>
                    <a:pt x="2" y="0"/>
                    <a:pt x="2" y="0"/>
                  </a:cubicBezTo>
                  <a:lnTo>
                    <a:pt x="1" y="0"/>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93" name="Freeform 1584">
              <a:extLst>
                <a:ext uri="{FF2B5EF4-FFF2-40B4-BE49-F238E27FC236}">
                  <a16:creationId xmlns:a16="http://schemas.microsoft.com/office/drawing/2014/main" id="{0A19E643-3B6D-4CC6-8F37-C99B94BC6080}"/>
                </a:ext>
              </a:extLst>
            </p:cNvPr>
            <p:cNvSpPr>
              <a:spLocks/>
            </p:cNvSpPr>
            <p:nvPr/>
          </p:nvSpPr>
          <p:spPr bwMode="gray">
            <a:xfrm>
              <a:off x="9286331" y="4320672"/>
              <a:ext cx="5412" cy="5412"/>
            </a:xfrm>
            <a:custGeom>
              <a:avLst/>
              <a:gdLst>
                <a:gd name="T0" fmla="*/ 1 w 2"/>
                <a:gd name="T1" fmla="*/ 0 h 2"/>
                <a:gd name="T2" fmla="*/ 1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1"/>
                    <a:pt x="1" y="1"/>
                  </a:cubicBezTo>
                  <a:cubicBezTo>
                    <a:pt x="1" y="2"/>
                    <a:pt x="1" y="1"/>
                    <a:pt x="2" y="1"/>
                  </a:cubicBezTo>
                  <a:cubicBezTo>
                    <a:pt x="2"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94" name="Freeform 1585">
              <a:extLst>
                <a:ext uri="{FF2B5EF4-FFF2-40B4-BE49-F238E27FC236}">
                  <a16:creationId xmlns:a16="http://schemas.microsoft.com/office/drawing/2014/main" id="{8177ACB7-3A88-48F0-8C2E-073004E0DC43}"/>
                </a:ext>
              </a:extLst>
            </p:cNvPr>
            <p:cNvSpPr>
              <a:spLocks/>
            </p:cNvSpPr>
            <p:nvPr/>
          </p:nvSpPr>
          <p:spPr bwMode="gray">
            <a:xfrm>
              <a:off x="9291743" y="4316614"/>
              <a:ext cx="0" cy="4059"/>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2"/>
                    <a:pt x="0" y="1"/>
                  </a:cubicBezTo>
                  <a:cubicBezTo>
                    <a:pt x="0"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95" name="Freeform 1586">
              <a:extLst>
                <a:ext uri="{FF2B5EF4-FFF2-40B4-BE49-F238E27FC236}">
                  <a16:creationId xmlns:a16="http://schemas.microsoft.com/office/drawing/2014/main" id="{90E4545D-0E5D-4802-9761-C26CBBB10527}"/>
                </a:ext>
              </a:extLst>
            </p:cNvPr>
            <p:cNvSpPr>
              <a:spLocks/>
            </p:cNvSpPr>
            <p:nvPr/>
          </p:nvSpPr>
          <p:spPr bwMode="gray">
            <a:xfrm>
              <a:off x="9297155" y="4313908"/>
              <a:ext cx="2706" cy="5412"/>
            </a:xfrm>
            <a:custGeom>
              <a:avLst/>
              <a:gdLst>
                <a:gd name="T0" fmla="*/ 0 w 1"/>
                <a:gd name="T1" fmla="*/ 1 h 2"/>
                <a:gd name="T2" fmla="*/ 0 w 1"/>
                <a:gd name="T3" fmla="*/ 1 h 2"/>
                <a:gd name="T4" fmla="*/ 0 w 1"/>
                <a:gd name="T5" fmla="*/ 1 h 2"/>
              </a:gdLst>
              <a:ahLst/>
              <a:cxnLst>
                <a:cxn ang="0">
                  <a:pos x="T0" y="T1"/>
                </a:cxn>
                <a:cxn ang="0">
                  <a:pos x="T2" y="T3"/>
                </a:cxn>
                <a:cxn ang="0">
                  <a:pos x="T4" y="T5"/>
                </a:cxn>
              </a:cxnLst>
              <a:rect l="0" t="0" r="r" b="b"/>
              <a:pathLst>
                <a:path w="1" h="2">
                  <a:moveTo>
                    <a:pt x="0" y="1"/>
                  </a:moveTo>
                  <a:cubicBezTo>
                    <a:pt x="0" y="1"/>
                    <a:pt x="0" y="2"/>
                    <a:pt x="0" y="1"/>
                  </a:cubicBezTo>
                  <a:cubicBezTo>
                    <a:pt x="1" y="1"/>
                    <a:pt x="0" y="0"/>
                    <a:pt x="0"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96" name="Freeform 1587">
              <a:extLst>
                <a:ext uri="{FF2B5EF4-FFF2-40B4-BE49-F238E27FC236}">
                  <a16:creationId xmlns:a16="http://schemas.microsoft.com/office/drawing/2014/main" id="{3FAED8B1-4F91-4B29-BBB7-053214C982F4}"/>
                </a:ext>
              </a:extLst>
            </p:cNvPr>
            <p:cNvSpPr>
              <a:spLocks/>
            </p:cNvSpPr>
            <p:nvPr/>
          </p:nvSpPr>
          <p:spPr bwMode="gray">
            <a:xfrm>
              <a:off x="9276860" y="4308496"/>
              <a:ext cx="6765" cy="10824"/>
            </a:xfrm>
            <a:custGeom>
              <a:avLst/>
              <a:gdLst>
                <a:gd name="T0" fmla="*/ 2 w 3"/>
                <a:gd name="T1" fmla="*/ 2 h 4"/>
                <a:gd name="T2" fmla="*/ 3 w 3"/>
                <a:gd name="T3" fmla="*/ 2 h 4"/>
                <a:gd name="T4" fmla="*/ 2 w 3"/>
                <a:gd name="T5" fmla="*/ 1 h 4"/>
                <a:gd name="T6" fmla="*/ 1 w 3"/>
                <a:gd name="T7" fmla="*/ 1 h 4"/>
                <a:gd name="T8" fmla="*/ 0 w 3"/>
                <a:gd name="T9" fmla="*/ 1 h 4"/>
                <a:gd name="T10" fmla="*/ 0 w 3"/>
                <a:gd name="T11" fmla="*/ 2 h 4"/>
                <a:gd name="T12" fmla="*/ 0 w 3"/>
                <a:gd name="T13" fmla="*/ 3 h 4"/>
                <a:gd name="T14" fmla="*/ 0 w 3"/>
                <a:gd name="T15" fmla="*/ 4 h 4"/>
                <a:gd name="T16" fmla="*/ 1 w 3"/>
                <a:gd name="T17" fmla="*/ 4 h 4"/>
                <a:gd name="T18" fmla="*/ 2 w 3"/>
                <a:gd name="T19" fmla="*/ 3 h 4"/>
                <a:gd name="T20" fmla="*/ 1 w 3"/>
                <a:gd name="T21" fmla="*/ 2 h 4"/>
                <a:gd name="T22" fmla="*/ 2 w 3"/>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4">
                  <a:moveTo>
                    <a:pt x="2" y="2"/>
                  </a:moveTo>
                  <a:cubicBezTo>
                    <a:pt x="2" y="2"/>
                    <a:pt x="3" y="2"/>
                    <a:pt x="3" y="2"/>
                  </a:cubicBezTo>
                  <a:cubicBezTo>
                    <a:pt x="3" y="1"/>
                    <a:pt x="2" y="0"/>
                    <a:pt x="2" y="1"/>
                  </a:cubicBezTo>
                  <a:cubicBezTo>
                    <a:pt x="1" y="1"/>
                    <a:pt x="1" y="1"/>
                    <a:pt x="1" y="1"/>
                  </a:cubicBezTo>
                  <a:cubicBezTo>
                    <a:pt x="1" y="0"/>
                    <a:pt x="0" y="1"/>
                    <a:pt x="0" y="1"/>
                  </a:cubicBezTo>
                  <a:cubicBezTo>
                    <a:pt x="0" y="1"/>
                    <a:pt x="0" y="2"/>
                    <a:pt x="0" y="2"/>
                  </a:cubicBezTo>
                  <a:cubicBezTo>
                    <a:pt x="0" y="3"/>
                    <a:pt x="0" y="3"/>
                    <a:pt x="0" y="3"/>
                  </a:cubicBezTo>
                  <a:cubicBezTo>
                    <a:pt x="0" y="3"/>
                    <a:pt x="0" y="4"/>
                    <a:pt x="0" y="4"/>
                  </a:cubicBezTo>
                  <a:cubicBezTo>
                    <a:pt x="1" y="4"/>
                    <a:pt x="1" y="4"/>
                    <a:pt x="1" y="4"/>
                  </a:cubicBezTo>
                  <a:cubicBezTo>
                    <a:pt x="2" y="4"/>
                    <a:pt x="2" y="3"/>
                    <a:pt x="2" y="3"/>
                  </a:cubicBezTo>
                  <a:cubicBezTo>
                    <a:pt x="2" y="3"/>
                    <a:pt x="1" y="3"/>
                    <a:pt x="1" y="2"/>
                  </a:cubicBezTo>
                  <a:cubicBezTo>
                    <a:pt x="2" y="2"/>
                    <a:pt x="2" y="2"/>
                    <a:pt x="2" y="2"/>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97" name="Freeform 1588">
              <a:extLst>
                <a:ext uri="{FF2B5EF4-FFF2-40B4-BE49-F238E27FC236}">
                  <a16:creationId xmlns:a16="http://schemas.microsoft.com/office/drawing/2014/main" id="{9F7F1B1E-C47B-4090-A47C-537E5B558FB7}"/>
                </a:ext>
              </a:extLst>
            </p:cNvPr>
            <p:cNvSpPr>
              <a:spLocks/>
            </p:cNvSpPr>
            <p:nvPr/>
          </p:nvSpPr>
          <p:spPr bwMode="gray">
            <a:xfrm>
              <a:off x="9271449" y="4331496"/>
              <a:ext cx="2706" cy="5412"/>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0" y="2"/>
                  </a:cubicBezTo>
                  <a:cubicBezTo>
                    <a:pt x="0" y="2"/>
                    <a:pt x="1" y="2"/>
                    <a:pt x="1" y="1"/>
                  </a:cubicBezTo>
                  <a:cubicBezTo>
                    <a:pt x="1" y="1"/>
                    <a:pt x="1"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98" name="Freeform 1589">
              <a:extLst>
                <a:ext uri="{FF2B5EF4-FFF2-40B4-BE49-F238E27FC236}">
                  <a16:creationId xmlns:a16="http://schemas.microsoft.com/office/drawing/2014/main" id="{44E98D8E-AEA3-4E02-A115-31616C10F9C6}"/>
                </a:ext>
              </a:extLst>
            </p:cNvPr>
            <p:cNvSpPr>
              <a:spLocks/>
            </p:cNvSpPr>
            <p:nvPr/>
          </p:nvSpPr>
          <p:spPr bwMode="gray">
            <a:xfrm>
              <a:off x="9266037" y="4334202"/>
              <a:ext cx="2706" cy="2706"/>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1" y="1"/>
                  </a:cubicBezTo>
                  <a:cubicBezTo>
                    <a:pt x="1" y="1"/>
                    <a:pt x="1" y="1"/>
                    <a:pt x="1" y="1"/>
                  </a:cubicBezTo>
                  <a:cubicBezTo>
                    <a:pt x="1" y="0"/>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699" name="Freeform 1590">
              <a:extLst>
                <a:ext uri="{FF2B5EF4-FFF2-40B4-BE49-F238E27FC236}">
                  <a16:creationId xmlns:a16="http://schemas.microsoft.com/office/drawing/2014/main" id="{30704324-A8FC-43F8-93A8-1091BBD1CA63}"/>
                </a:ext>
              </a:extLst>
            </p:cNvPr>
            <p:cNvSpPr>
              <a:spLocks/>
            </p:cNvSpPr>
            <p:nvPr/>
          </p:nvSpPr>
          <p:spPr bwMode="gray">
            <a:xfrm>
              <a:off x="9263331" y="4336908"/>
              <a:ext cx="5412" cy="5412"/>
            </a:xfrm>
            <a:custGeom>
              <a:avLst/>
              <a:gdLst>
                <a:gd name="T0" fmla="*/ 1 w 2"/>
                <a:gd name="T1" fmla="*/ 1 h 2"/>
                <a:gd name="T2" fmla="*/ 1 w 2"/>
                <a:gd name="T3" fmla="*/ 2 h 2"/>
                <a:gd name="T4" fmla="*/ 2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1" y="1"/>
                    <a:pt x="0" y="1"/>
                    <a:pt x="1" y="2"/>
                  </a:cubicBezTo>
                  <a:cubicBezTo>
                    <a:pt x="1" y="2"/>
                    <a:pt x="2" y="2"/>
                    <a:pt x="2" y="1"/>
                  </a:cubicBezTo>
                  <a:cubicBezTo>
                    <a:pt x="2"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00" name="Freeform 1591">
              <a:extLst>
                <a:ext uri="{FF2B5EF4-FFF2-40B4-BE49-F238E27FC236}">
                  <a16:creationId xmlns:a16="http://schemas.microsoft.com/office/drawing/2014/main" id="{6930D98F-776C-47D5-AE8F-E972AA962BA4}"/>
                </a:ext>
              </a:extLst>
            </p:cNvPr>
            <p:cNvSpPr>
              <a:spLocks/>
            </p:cNvSpPr>
            <p:nvPr/>
          </p:nvSpPr>
          <p:spPr bwMode="gray">
            <a:xfrm>
              <a:off x="9266037" y="4345026"/>
              <a:ext cx="5412" cy="5412"/>
            </a:xfrm>
            <a:custGeom>
              <a:avLst/>
              <a:gdLst>
                <a:gd name="T0" fmla="*/ 1 w 2"/>
                <a:gd name="T1" fmla="*/ 0 h 2"/>
                <a:gd name="T2" fmla="*/ 0 w 2"/>
                <a:gd name="T3" fmla="*/ 1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cubicBezTo>
                    <a:pt x="0" y="0"/>
                    <a:pt x="0" y="0"/>
                    <a:pt x="0" y="1"/>
                  </a:cubicBezTo>
                  <a:cubicBezTo>
                    <a:pt x="1" y="2"/>
                    <a:pt x="1" y="2"/>
                    <a:pt x="2" y="1"/>
                  </a:cubicBezTo>
                  <a:cubicBezTo>
                    <a:pt x="2" y="1"/>
                    <a:pt x="1" y="0"/>
                    <a:pt x="1"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01" name="Freeform 1592">
              <a:extLst>
                <a:ext uri="{FF2B5EF4-FFF2-40B4-BE49-F238E27FC236}">
                  <a16:creationId xmlns:a16="http://schemas.microsoft.com/office/drawing/2014/main" id="{30BE4F39-0650-4B07-83C0-7EF56D32CB07}"/>
                </a:ext>
              </a:extLst>
            </p:cNvPr>
            <p:cNvSpPr>
              <a:spLocks/>
            </p:cNvSpPr>
            <p:nvPr/>
          </p:nvSpPr>
          <p:spPr bwMode="gray">
            <a:xfrm>
              <a:off x="9286331" y="4359909"/>
              <a:ext cx="5412" cy="5412"/>
            </a:xfrm>
            <a:custGeom>
              <a:avLst/>
              <a:gdLst>
                <a:gd name="T0" fmla="*/ 1 w 2"/>
                <a:gd name="T1" fmla="*/ 1 h 2"/>
                <a:gd name="T2" fmla="*/ 0 w 2"/>
                <a:gd name="T3" fmla="*/ 2 h 2"/>
                <a:gd name="T4" fmla="*/ 2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0" y="1"/>
                    <a:pt x="0" y="2"/>
                    <a:pt x="0" y="2"/>
                  </a:cubicBezTo>
                  <a:cubicBezTo>
                    <a:pt x="1" y="2"/>
                    <a:pt x="2" y="2"/>
                    <a:pt x="2" y="1"/>
                  </a:cubicBezTo>
                  <a:cubicBezTo>
                    <a:pt x="2" y="1"/>
                    <a:pt x="1" y="0"/>
                    <a:pt x="1" y="1"/>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02" name="Freeform 1593">
              <a:extLst>
                <a:ext uri="{FF2B5EF4-FFF2-40B4-BE49-F238E27FC236}">
                  <a16:creationId xmlns:a16="http://schemas.microsoft.com/office/drawing/2014/main" id="{BDD00669-252D-41C0-86D1-ED9D8839411E}"/>
                </a:ext>
              </a:extLst>
            </p:cNvPr>
            <p:cNvSpPr>
              <a:spLocks/>
            </p:cNvSpPr>
            <p:nvPr/>
          </p:nvSpPr>
          <p:spPr bwMode="gray">
            <a:xfrm>
              <a:off x="9291743" y="4365321"/>
              <a:ext cx="5412" cy="8118"/>
            </a:xfrm>
            <a:custGeom>
              <a:avLst/>
              <a:gdLst>
                <a:gd name="T0" fmla="*/ 0 w 2"/>
                <a:gd name="T1" fmla="*/ 0 h 3"/>
                <a:gd name="T2" fmla="*/ 1 w 2"/>
                <a:gd name="T3" fmla="*/ 1 h 3"/>
                <a:gd name="T4" fmla="*/ 1 w 2"/>
                <a:gd name="T5" fmla="*/ 2 h 3"/>
                <a:gd name="T6" fmla="*/ 2 w 2"/>
                <a:gd name="T7" fmla="*/ 1 h 3"/>
                <a:gd name="T8" fmla="*/ 1 w 2"/>
                <a:gd name="T9" fmla="*/ 0 h 3"/>
                <a:gd name="T10" fmla="*/ 0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0" y="0"/>
                  </a:moveTo>
                  <a:cubicBezTo>
                    <a:pt x="0" y="0"/>
                    <a:pt x="1" y="1"/>
                    <a:pt x="1" y="1"/>
                  </a:cubicBezTo>
                  <a:cubicBezTo>
                    <a:pt x="1" y="2"/>
                    <a:pt x="1" y="2"/>
                    <a:pt x="1" y="2"/>
                  </a:cubicBezTo>
                  <a:cubicBezTo>
                    <a:pt x="1" y="3"/>
                    <a:pt x="1" y="2"/>
                    <a:pt x="2" y="1"/>
                  </a:cubicBezTo>
                  <a:cubicBezTo>
                    <a:pt x="2" y="1"/>
                    <a:pt x="2" y="1"/>
                    <a:pt x="1" y="0"/>
                  </a:cubicBezTo>
                  <a:cubicBezTo>
                    <a:pt x="1" y="0"/>
                    <a:pt x="0" y="0"/>
                    <a:pt x="0" y="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03" name="Freeform 1599">
              <a:extLst>
                <a:ext uri="{FF2B5EF4-FFF2-40B4-BE49-F238E27FC236}">
                  <a16:creationId xmlns:a16="http://schemas.microsoft.com/office/drawing/2014/main" id="{34B25E67-A35B-4756-99AC-FC972621C746}"/>
                </a:ext>
              </a:extLst>
            </p:cNvPr>
            <p:cNvSpPr>
              <a:spLocks/>
            </p:cNvSpPr>
            <p:nvPr/>
          </p:nvSpPr>
          <p:spPr bwMode="gray">
            <a:xfrm>
              <a:off x="8682902" y="3186875"/>
              <a:ext cx="25707" cy="23001"/>
            </a:xfrm>
            <a:custGeom>
              <a:avLst/>
              <a:gdLst>
                <a:gd name="T0" fmla="*/ 10 w 10"/>
                <a:gd name="T1" fmla="*/ 9 h 9"/>
                <a:gd name="T2" fmla="*/ 7 w 10"/>
                <a:gd name="T3" fmla="*/ 8 h 9"/>
                <a:gd name="T4" fmla="*/ 5 w 10"/>
                <a:gd name="T5" fmla="*/ 7 h 9"/>
                <a:gd name="T6" fmla="*/ 3 w 10"/>
                <a:gd name="T7" fmla="*/ 6 h 9"/>
                <a:gd name="T8" fmla="*/ 1 w 10"/>
                <a:gd name="T9" fmla="*/ 3 h 9"/>
                <a:gd name="T10" fmla="*/ 0 w 10"/>
                <a:gd name="T11" fmla="*/ 1 h 9"/>
                <a:gd name="T12" fmla="*/ 1 w 10"/>
                <a:gd name="T13" fmla="*/ 0 h 9"/>
                <a:gd name="T14" fmla="*/ 3 w 10"/>
                <a:gd name="T15" fmla="*/ 1 h 9"/>
                <a:gd name="T16" fmla="*/ 3 w 10"/>
                <a:gd name="T17" fmla="*/ 2 h 9"/>
                <a:gd name="T18" fmla="*/ 5 w 10"/>
                <a:gd name="T19" fmla="*/ 3 h 9"/>
                <a:gd name="T20" fmla="*/ 7 w 10"/>
                <a:gd name="T21" fmla="*/ 2 h 9"/>
                <a:gd name="T22" fmla="*/ 8 w 10"/>
                <a:gd name="T23" fmla="*/ 4 h 9"/>
                <a:gd name="T24" fmla="*/ 9 w 10"/>
                <a:gd name="T25" fmla="*/ 5 h 9"/>
                <a:gd name="T26" fmla="*/ 10 w 10"/>
                <a:gd name="T27" fmla="*/ 8 h 9"/>
                <a:gd name="T28" fmla="*/ 10 w 10"/>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9">
                  <a:moveTo>
                    <a:pt x="10" y="9"/>
                  </a:moveTo>
                  <a:cubicBezTo>
                    <a:pt x="10" y="9"/>
                    <a:pt x="9" y="9"/>
                    <a:pt x="7" y="8"/>
                  </a:cubicBezTo>
                  <a:cubicBezTo>
                    <a:pt x="6" y="8"/>
                    <a:pt x="5" y="8"/>
                    <a:pt x="5" y="7"/>
                  </a:cubicBezTo>
                  <a:cubicBezTo>
                    <a:pt x="5" y="7"/>
                    <a:pt x="4" y="6"/>
                    <a:pt x="3" y="6"/>
                  </a:cubicBezTo>
                  <a:cubicBezTo>
                    <a:pt x="2" y="6"/>
                    <a:pt x="2" y="4"/>
                    <a:pt x="1" y="3"/>
                  </a:cubicBezTo>
                  <a:cubicBezTo>
                    <a:pt x="1" y="3"/>
                    <a:pt x="0" y="2"/>
                    <a:pt x="0" y="1"/>
                  </a:cubicBezTo>
                  <a:cubicBezTo>
                    <a:pt x="0" y="1"/>
                    <a:pt x="0" y="0"/>
                    <a:pt x="1" y="0"/>
                  </a:cubicBezTo>
                  <a:cubicBezTo>
                    <a:pt x="2" y="0"/>
                    <a:pt x="3" y="1"/>
                    <a:pt x="3" y="1"/>
                  </a:cubicBezTo>
                  <a:cubicBezTo>
                    <a:pt x="3" y="2"/>
                    <a:pt x="3" y="2"/>
                    <a:pt x="3" y="2"/>
                  </a:cubicBezTo>
                  <a:cubicBezTo>
                    <a:pt x="4" y="2"/>
                    <a:pt x="4" y="3"/>
                    <a:pt x="5" y="3"/>
                  </a:cubicBezTo>
                  <a:cubicBezTo>
                    <a:pt x="6" y="2"/>
                    <a:pt x="6" y="2"/>
                    <a:pt x="7" y="2"/>
                  </a:cubicBezTo>
                  <a:cubicBezTo>
                    <a:pt x="8" y="2"/>
                    <a:pt x="8" y="3"/>
                    <a:pt x="8" y="4"/>
                  </a:cubicBezTo>
                  <a:cubicBezTo>
                    <a:pt x="8" y="5"/>
                    <a:pt x="9" y="5"/>
                    <a:pt x="9" y="5"/>
                  </a:cubicBezTo>
                  <a:cubicBezTo>
                    <a:pt x="9" y="6"/>
                    <a:pt x="10" y="7"/>
                    <a:pt x="10" y="8"/>
                  </a:cubicBezTo>
                  <a:cubicBezTo>
                    <a:pt x="10" y="9"/>
                    <a:pt x="10" y="9"/>
                    <a:pt x="10" y="9"/>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04" name="Freeform 1600">
              <a:extLst>
                <a:ext uri="{FF2B5EF4-FFF2-40B4-BE49-F238E27FC236}">
                  <a16:creationId xmlns:a16="http://schemas.microsoft.com/office/drawing/2014/main" id="{C51ACF45-244C-46D4-8FC2-A18BAC1E6881}"/>
                </a:ext>
              </a:extLst>
            </p:cNvPr>
            <p:cNvSpPr>
              <a:spLocks/>
            </p:cNvSpPr>
            <p:nvPr/>
          </p:nvSpPr>
          <p:spPr bwMode="gray">
            <a:xfrm>
              <a:off x="8908850" y="3010988"/>
              <a:ext cx="40589" cy="59531"/>
            </a:xfrm>
            <a:custGeom>
              <a:avLst/>
              <a:gdLst>
                <a:gd name="T0" fmla="*/ 9 w 16"/>
                <a:gd name="T1" fmla="*/ 7 h 23"/>
                <a:gd name="T2" fmla="*/ 11 w 16"/>
                <a:gd name="T3" fmla="*/ 8 h 23"/>
                <a:gd name="T4" fmla="*/ 13 w 16"/>
                <a:gd name="T5" fmla="*/ 11 h 23"/>
                <a:gd name="T6" fmla="*/ 14 w 16"/>
                <a:gd name="T7" fmla="*/ 19 h 23"/>
                <a:gd name="T8" fmla="*/ 14 w 16"/>
                <a:gd name="T9" fmla="*/ 23 h 23"/>
                <a:gd name="T10" fmla="*/ 12 w 16"/>
                <a:gd name="T11" fmla="*/ 23 h 23"/>
                <a:gd name="T12" fmla="*/ 9 w 16"/>
                <a:gd name="T13" fmla="*/ 20 h 23"/>
                <a:gd name="T14" fmla="*/ 8 w 16"/>
                <a:gd name="T15" fmla="*/ 15 h 23"/>
                <a:gd name="T16" fmla="*/ 8 w 16"/>
                <a:gd name="T17" fmla="*/ 10 h 23"/>
                <a:gd name="T18" fmla="*/ 6 w 16"/>
                <a:gd name="T19" fmla="*/ 8 h 23"/>
                <a:gd name="T20" fmla="*/ 5 w 16"/>
                <a:gd name="T21" fmla="*/ 5 h 23"/>
                <a:gd name="T22" fmla="*/ 5 w 16"/>
                <a:gd name="T23" fmla="*/ 6 h 23"/>
                <a:gd name="T24" fmla="*/ 4 w 16"/>
                <a:gd name="T25" fmla="*/ 8 h 23"/>
                <a:gd name="T26" fmla="*/ 4 w 16"/>
                <a:gd name="T27" fmla="*/ 12 h 23"/>
                <a:gd name="T28" fmla="*/ 3 w 16"/>
                <a:gd name="T29" fmla="*/ 14 h 23"/>
                <a:gd name="T30" fmla="*/ 4 w 16"/>
                <a:gd name="T31" fmla="*/ 14 h 23"/>
                <a:gd name="T32" fmla="*/ 4 w 16"/>
                <a:gd name="T33" fmla="*/ 16 h 23"/>
                <a:gd name="T34" fmla="*/ 4 w 16"/>
                <a:gd name="T35" fmla="*/ 18 h 23"/>
                <a:gd name="T36" fmla="*/ 1 w 16"/>
                <a:gd name="T37" fmla="*/ 18 h 23"/>
                <a:gd name="T38" fmla="*/ 1 w 16"/>
                <a:gd name="T39" fmla="*/ 13 h 23"/>
                <a:gd name="T40" fmla="*/ 2 w 16"/>
                <a:gd name="T41" fmla="*/ 8 h 23"/>
                <a:gd name="T42" fmla="*/ 4 w 16"/>
                <a:gd name="T43" fmla="*/ 5 h 23"/>
                <a:gd name="T44" fmla="*/ 6 w 16"/>
                <a:gd name="T45" fmla="*/ 4 h 23"/>
                <a:gd name="T46" fmla="*/ 7 w 16"/>
                <a:gd name="T47" fmla="*/ 7 h 23"/>
                <a:gd name="T48" fmla="*/ 8 w 16"/>
                <a:gd name="T49" fmla="*/ 6 h 23"/>
                <a:gd name="T50" fmla="*/ 7 w 16"/>
                <a:gd name="T51" fmla="*/ 2 h 23"/>
                <a:gd name="T52" fmla="*/ 9 w 16"/>
                <a:gd name="T53" fmla="*/ 1 h 23"/>
                <a:gd name="T54" fmla="*/ 11 w 16"/>
                <a:gd name="T55" fmla="*/ 3 h 23"/>
                <a:gd name="T56" fmla="*/ 14 w 16"/>
                <a:gd name="T57" fmla="*/ 3 h 23"/>
                <a:gd name="T58" fmla="*/ 14 w 16"/>
                <a:gd name="T59" fmla="*/ 4 h 23"/>
                <a:gd name="T60" fmla="*/ 12 w 16"/>
                <a:gd name="T61" fmla="*/ 5 h 23"/>
                <a:gd name="T62" fmla="*/ 9 w 16"/>
                <a:gd name="T6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23">
                  <a:moveTo>
                    <a:pt x="9" y="6"/>
                  </a:moveTo>
                  <a:cubicBezTo>
                    <a:pt x="10" y="6"/>
                    <a:pt x="9" y="6"/>
                    <a:pt x="9" y="7"/>
                  </a:cubicBezTo>
                  <a:cubicBezTo>
                    <a:pt x="9" y="7"/>
                    <a:pt x="9" y="8"/>
                    <a:pt x="10" y="8"/>
                  </a:cubicBezTo>
                  <a:cubicBezTo>
                    <a:pt x="10" y="9"/>
                    <a:pt x="11" y="8"/>
                    <a:pt x="11" y="8"/>
                  </a:cubicBezTo>
                  <a:cubicBezTo>
                    <a:pt x="12" y="8"/>
                    <a:pt x="13" y="9"/>
                    <a:pt x="13" y="9"/>
                  </a:cubicBezTo>
                  <a:cubicBezTo>
                    <a:pt x="13" y="10"/>
                    <a:pt x="13" y="10"/>
                    <a:pt x="13" y="11"/>
                  </a:cubicBezTo>
                  <a:cubicBezTo>
                    <a:pt x="13" y="12"/>
                    <a:pt x="13" y="13"/>
                    <a:pt x="14" y="15"/>
                  </a:cubicBezTo>
                  <a:cubicBezTo>
                    <a:pt x="14" y="16"/>
                    <a:pt x="14" y="18"/>
                    <a:pt x="14" y="19"/>
                  </a:cubicBezTo>
                  <a:cubicBezTo>
                    <a:pt x="15" y="20"/>
                    <a:pt x="15" y="21"/>
                    <a:pt x="14" y="21"/>
                  </a:cubicBezTo>
                  <a:cubicBezTo>
                    <a:pt x="14" y="22"/>
                    <a:pt x="14" y="22"/>
                    <a:pt x="14" y="23"/>
                  </a:cubicBezTo>
                  <a:cubicBezTo>
                    <a:pt x="14" y="23"/>
                    <a:pt x="13" y="23"/>
                    <a:pt x="13" y="23"/>
                  </a:cubicBezTo>
                  <a:cubicBezTo>
                    <a:pt x="13" y="22"/>
                    <a:pt x="12" y="23"/>
                    <a:pt x="12" y="23"/>
                  </a:cubicBezTo>
                  <a:cubicBezTo>
                    <a:pt x="11" y="23"/>
                    <a:pt x="10" y="23"/>
                    <a:pt x="10" y="22"/>
                  </a:cubicBezTo>
                  <a:cubicBezTo>
                    <a:pt x="10" y="21"/>
                    <a:pt x="10" y="21"/>
                    <a:pt x="9" y="20"/>
                  </a:cubicBezTo>
                  <a:cubicBezTo>
                    <a:pt x="8" y="20"/>
                    <a:pt x="8" y="18"/>
                    <a:pt x="7" y="17"/>
                  </a:cubicBezTo>
                  <a:cubicBezTo>
                    <a:pt x="7" y="16"/>
                    <a:pt x="7" y="16"/>
                    <a:pt x="8" y="15"/>
                  </a:cubicBezTo>
                  <a:cubicBezTo>
                    <a:pt x="8" y="14"/>
                    <a:pt x="9" y="13"/>
                    <a:pt x="8" y="12"/>
                  </a:cubicBezTo>
                  <a:cubicBezTo>
                    <a:pt x="8" y="10"/>
                    <a:pt x="8" y="11"/>
                    <a:pt x="8" y="10"/>
                  </a:cubicBezTo>
                  <a:cubicBezTo>
                    <a:pt x="7" y="10"/>
                    <a:pt x="8" y="10"/>
                    <a:pt x="7" y="9"/>
                  </a:cubicBezTo>
                  <a:cubicBezTo>
                    <a:pt x="7" y="8"/>
                    <a:pt x="7" y="8"/>
                    <a:pt x="6" y="8"/>
                  </a:cubicBezTo>
                  <a:cubicBezTo>
                    <a:pt x="6" y="7"/>
                    <a:pt x="6" y="7"/>
                    <a:pt x="5" y="7"/>
                  </a:cubicBezTo>
                  <a:cubicBezTo>
                    <a:pt x="5" y="6"/>
                    <a:pt x="5" y="6"/>
                    <a:pt x="5" y="5"/>
                  </a:cubicBezTo>
                  <a:cubicBezTo>
                    <a:pt x="5" y="5"/>
                    <a:pt x="4" y="6"/>
                    <a:pt x="4" y="6"/>
                  </a:cubicBezTo>
                  <a:cubicBezTo>
                    <a:pt x="4" y="6"/>
                    <a:pt x="5" y="6"/>
                    <a:pt x="5" y="6"/>
                  </a:cubicBezTo>
                  <a:cubicBezTo>
                    <a:pt x="5" y="7"/>
                    <a:pt x="4" y="7"/>
                    <a:pt x="4" y="7"/>
                  </a:cubicBezTo>
                  <a:cubicBezTo>
                    <a:pt x="4" y="7"/>
                    <a:pt x="4" y="8"/>
                    <a:pt x="4" y="8"/>
                  </a:cubicBezTo>
                  <a:cubicBezTo>
                    <a:pt x="3" y="9"/>
                    <a:pt x="2" y="9"/>
                    <a:pt x="3" y="10"/>
                  </a:cubicBezTo>
                  <a:cubicBezTo>
                    <a:pt x="3" y="11"/>
                    <a:pt x="3" y="12"/>
                    <a:pt x="4" y="12"/>
                  </a:cubicBezTo>
                  <a:cubicBezTo>
                    <a:pt x="4" y="12"/>
                    <a:pt x="4" y="12"/>
                    <a:pt x="3" y="13"/>
                  </a:cubicBezTo>
                  <a:cubicBezTo>
                    <a:pt x="3" y="13"/>
                    <a:pt x="3" y="14"/>
                    <a:pt x="3" y="14"/>
                  </a:cubicBezTo>
                  <a:cubicBezTo>
                    <a:pt x="4" y="14"/>
                    <a:pt x="4" y="13"/>
                    <a:pt x="4" y="13"/>
                  </a:cubicBezTo>
                  <a:cubicBezTo>
                    <a:pt x="4" y="14"/>
                    <a:pt x="4" y="14"/>
                    <a:pt x="4" y="14"/>
                  </a:cubicBezTo>
                  <a:cubicBezTo>
                    <a:pt x="4" y="15"/>
                    <a:pt x="4" y="15"/>
                    <a:pt x="4" y="16"/>
                  </a:cubicBezTo>
                  <a:cubicBezTo>
                    <a:pt x="5" y="16"/>
                    <a:pt x="4" y="16"/>
                    <a:pt x="4" y="16"/>
                  </a:cubicBezTo>
                  <a:cubicBezTo>
                    <a:pt x="3" y="16"/>
                    <a:pt x="3" y="17"/>
                    <a:pt x="3" y="17"/>
                  </a:cubicBezTo>
                  <a:cubicBezTo>
                    <a:pt x="4" y="17"/>
                    <a:pt x="4" y="17"/>
                    <a:pt x="4" y="18"/>
                  </a:cubicBezTo>
                  <a:cubicBezTo>
                    <a:pt x="4" y="18"/>
                    <a:pt x="3" y="20"/>
                    <a:pt x="2" y="20"/>
                  </a:cubicBezTo>
                  <a:cubicBezTo>
                    <a:pt x="2" y="20"/>
                    <a:pt x="1" y="19"/>
                    <a:pt x="1" y="18"/>
                  </a:cubicBezTo>
                  <a:cubicBezTo>
                    <a:pt x="1" y="17"/>
                    <a:pt x="1" y="17"/>
                    <a:pt x="1" y="16"/>
                  </a:cubicBezTo>
                  <a:cubicBezTo>
                    <a:pt x="0" y="15"/>
                    <a:pt x="0" y="14"/>
                    <a:pt x="1" y="13"/>
                  </a:cubicBezTo>
                  <a:cubicBezTo>
                    <a:pt x="1" y="12"/>
                    <a:pt x="1" y="11"/>
                    <a:pt x="1" y="10"/>
                  </a:cubicBezTo>
                  <a:cubicBezTo>
                    <a:pt x="1" y="9"/>
                    <a:pt x="2" y="10"/>
                    <a:pt x="2" y="8"/>
                  </a:cubicBezTo>
                  <a:cubicBezTo>
                    <a:pt x="2" y="7"/>
                    <a:pt x="1" y="6"/>
                    <a:pt x="2" y="5"/>
                  </a:cubicBezTo>
                  <a:cubicBezTo>
                    <a:pt x="3" y="4"/>
                    <a:pt x="3" y="5"/>
                    <a:pt x="4" y="5"/>
                  </a:cubicBezTo>
                  <a:cubicBezTo>
                    <a:pt x="4" y="4"/>
                    <a:pt x="5" y="4"/>
                    <a:pt x="6" y="4"/>
                  </a:cubicBezTo>
                  <a:cubicBezTo>
                    <a:pt x="6" y="3"/>
                    <a:pt x="6" y="4"/>
                    <a:pt x="6" y="4"/>
                  </a:cubicBezTo>
                  <a:cubicBezTo>
                    <a:pt x="6" y="4"/>
                    <a:pt x="5" y="7"/>
                    <a:pt x="6" y="6"/>
                  </a:cubicBezTo>
                  <a:cubicBezTo>
                    <a:pt x="8" y="6"/>
                    <a:pt x="7" y="7"/>
                    <a:pt x="7" y="7"/>
                  </a:cubicBezTo>
                  <a:cubicBezTo>
                    <a:pt x="8" y="7"/>
                    <a:pt x="8" y="6"/>
                    <a:pt x="8" y="6"/>
                  </a:cubicBezTo>
                  <a:cubicBezTo>
                    <a:pt x="9" y="7"/>
                    <a:pt x="9" y="7"/>
                    <a:pt x="8" y="6"/>
                  </a:cubicBezTo>
                  <a:cubicBezTo>
                    <a:pt x="8" y="5"/>
                    <a:pt x="9" y="4"/>
                    <a:pt x="9" y="4"/>
                  </a:cubicBezTo>
                  <a:cubicBezTo>
                    <a:pt x="8" y="3"/>
                    <a:pt x="8" y="3"/>
                    <a:pt x="7" y="2"/>
                  </a:cubicBezTo>
                  <a:cubicBezTo>
                    <a:pt x="7" y="1"/>
                    <a:pt x="6" y="1"/>
                    <a:pt x="6" y="1"/>
                  </a:cubicBezTo>
                  <a:cubicBezTo>
                    <a:pt x="7" y="0"/>
                    <a:pt x="8" y="1"/>
                    <a:pt x="9" y="1"/>
                  </a:cubicBezTo>
                  <a:cubicBezTo>
                    <a:pt x="9" y="2"/>
                    <a:pt x="9" y="4"/>
                    <a:pt x="9" y="3"/>
                  </a:cubicBezTo>
                  <a:cubicBezTo>
                    <a:pt x="10" y="3"/>
                    <a:pt x="11" y="3"/>
                    <a:pt x="11" y="3"/>
                  </a:cubicBezTo>
                  <a:cubicBezTo>
                    <a:pt x="12" y="3"/>
                    <a:pt x="12" y="2"/>
                    <a:pt x="13" y="3"/>
                  </a:cubicBezTo>
                  <a:cubicBezTo>
                    <a:pt x="13" y="3"/>
                    <a:pt x="13" y="3"/>
                    <a:pt x="14" y="3"/>
                  </a:cubicBezTo>
                  <a:cubicBezTo>
                    <a:pt x="15" y="3"/>
                    <a:pt x="16" y="3"/>
                    <a:pt x="16" y="4"/>
                  </a:cubicBezTo>
                  <a:cubicBezTo>
                    <a:pt x="15" y="4"/>
                    <a:pt x="14" y="4"/>
                    <a:pt x="14" y="4"/>
                  </a:cubicBezTo>
                  <a:cubicBezTo>
                    <a:pt x="14" y="5"/>
                    <a:pt x="14" y="6"/>
                    <a:pt x="13" y="5"/>
                  </a:cubicBezTo>
                  <a:cubicBezTo>
                    <a:pt x="13" y="5"/>
                    <a:pt x="12" y="5"/>
                    <a:pt x="12" y="5"/>
                  </a:cubicBezTo>
                  <a:cubicBezTo>
                    <a:pt x="11" y="5"/>
                    <a:pt x="10" y="6"/>
                    <a:pt x="10" y="5"/>
                  </a:cubicBezTo>
                  <a:cubicBezTo>
                    <a:pt x="10" y="4"/>
                    <a:pt x="9" y="5"/>
                    <a:pt x="9" y="6"/>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05" name="Freeform 1601">
              <a:extLst>
                <a:ext uri="{FF2B5EF4-FFF2-40B4-BE49-F238E27FC236}">
                  <a16:creationId xmlns:a16="http://schemas.microsoft.com/office/drawing/2014/main" id="{48F1859B-F281-4900-98C1-B50A653C0E51}"/>
                </a:ext>
              </a:extLst>
            </p:cNvPr>
            <p:cNvSpPr>
              <a:spLocks/>
            </p:cNvSpPr>
            <p:nvPr/>
          </p:nvSpPr>
          <p:spPr bwMode="gray">
            <a:xfrm>
              <a:off x="9662459" y="2721450"/>
              <a:ext cx="69002" cy="121768"/>
            </a:xfrm>
            <a:custGeom>
              <a:avLst/>
              <a:gdLst>
                <a:gd name="T0" fmla="*/ 27 w 27"/>
                <a:gd name="T1" fmla="*/ 20 h 47"/>
                <a:gd name="T2" fmla="*/ 26 w 27"/>
                <a:gd name="T3" fmla="*/ 22 h 47"/>
                <a:gd name="T4" fmla="*/ 27 w 27"/>
                <a:gd name="T5" fmla="*/ 23 h 47"/>
                <a:gd name="T6" fmla="*/ 25 w 27"/>
                <a:gd name="T7" fmla="*/ 22 h 47"/>
                <a:gd name="T8" fmla="*/ 24 w 27"/>
                <a:gd name="T9" fmla="*/ 21 h 47"/>
                <a:gd name="T10" fmla="*/ 24 w 27"/>
                <a:gd name="T11" fmla="*/ 23 h 47"/>
                <a:gd name="T12" fmla="*/ 23 w 27"/>
                <a:gd name="T13" fmla="*/ 25 h 47"/>
                <a:gd name="T14" fmla="*/ 25 w 27"/>
                <a:gd name="T15" fmla="*/ 24 h 47"/>
                <a:gd name="T16" fmla="*/ 27 w 27"/>
                <a:gd name="T17" fmla="*/ 26 h 47"/>
                <a:gd name="T18" fmla="*/ 25 w 27"/>
                <a:gd name="T19" fmla="*/ 27 h 47"/>
                <a:gd name="T20" fmla="*/ 24 w 27"/>
                <a:gd name="T21" fmla="*/ 28 h 47"/>
                <a:gd name="T22" fmla="*/ 24 w 27"/>
                <a:gd name="T23" fmla="*/ 29 h 47"/>
                <a:gd name="T24" fmla="*/ 24 w 27"/>
                <a:gd name="T25" fmla="*/ 30 h 47"/>
                <a:gd name="T26" fmla="*/ 23 w 27"/>
                <a:gd name="T27" fmla="*/ 32 h 47"/>
                <a:gd name="T28" fmla="*/ 22 w 27"/>
                <a:gd name="T29" fmla="*/ 33 h 47"/>
                <a:gd name="T30" fmla="*/ 20 w 27"/>
                <a:gd name="T31" fmla="*/ 34 h 47"/>
                <a:gd name="T32" fmla="*/ 19 w 27"/>
                <a:gd name="T33" fmla="*/ 35 h 47"/>
                <a:gd name="T34" fmla="*/ 18 w 27"/>
                <a:gd name="T35" fmla="*/ 36 h 47"/>
                <a:gd name="T36" fmla="*/ 17 w 27"/>
                <a:gd name="T37" fmla="*/ 37 h 47"/>
                <a:gd name="T38" fmla="*/ 15 w 27"/>
                <a:gd name="T39" fmla="*/ 37 h 47"/>
                <a:gd name="T40" fmla="*/ 14 w 27"/>
                <a:gd name="T41" fmla="*/ 38 h 47"/>
                <a:gd name="T42" fmla="*/ 15 w 27"/>
                <a:gd name="T43" fmla="*/ 40 h 47"/>
                <a:gd name="T44" fmla="*/ 14 w 27"/>
                <a:gd name="T45" fmla="*/ 43 h 47"/>
                <a:gd name="T46" fmla="*/ 11 w 27"/>
                <a:gd name="T47" fmla="*/ 45 h 47"/>
                <a:gd name="T48" fmla="*/ 9 w 27"/>
                <a:gd name="T49" fmla="*/ 46 h 47"/>
                <a:gd name="T50" fmla="*/ 4 w 27"/>
                <a:gd name="T51" fmla="*/ 46 h 47"/>
                <a:gd name="T52" fmla="*/ 1 w 27"/>
                <a:gd name="T53" fmla="*/ 46 h 47"/>
                <a:gd name="T54" fmla="*/ 1 w 27"/>
                <a:gd name="T55" fmla="*/ 45 h 47"/>
                <a:gd name="T56" fmla="*/ 3 w 27"/>
                <a:gd name="T57" fmla="*/ 44 h 47"/>
                <a:gd name="T58" fmla="*/ 5 w 27"/>
                <a:gd name="T59" fmla="*/ 44 h 47"/>
                <a:gd name="T60" fmla="*/ 7 w 27"/>
                <a:gd name="T61" fmla="*/ 43 h 47"/>
                <a:gd name="T62" fmla="*/ 9 w 27"/>
                <a:gd name="T63" fmla="*/ 42 h 47"/>
                <a:gd name="T64" fmla="*/ 10 w 27"/>
                <a:gd name="T65" fmla="*/ 40 h 47"/>
                <a:gd name="T66" fmla="*/ 11 w 27"/>
                <a:gd name="T67" fmla="*/ 38 h 47"/>
                <a:gd name="T68" fmla="*/ 12 w 27"/>
                <a:gd name="T69" fmla="*/ 36 h 47"/>
                <a:gd name="T70" fmla="*/ 14 w 27"/>
                <a:gd name="T71" fmla="*/ 34 h 47"/>
                <a:gd name="T72" fmla="*/ 15 w 27"/>
                <a:gd name="T73" fmla="*/ 32 h 47"/>
                <a:gd name="T74" fmla="*/ 14 w 27"/>
                <a:gd name="T75" fmla="*/ 31 h 47"/>
                <a:gd name="T76" fmla="*/ 15 w 27"/>
                <a:gd name="T77" fmla="*/ 29 h 47"/>
                <a:gd name="T78" fmla="*/ 17 w 27"/>
                <a:gd name="T79" fmla="*/ 26 h 47"/>
                <a:gd name="T80" fmla="*/ 18 w 27"/>
                <a:gd name="T81" fmla="*/ 23 h 47"/>
                <a:gd name="T82" fmla="*/ 19 w 27"/>
                <a:gd name="T83" fmla="*/ 20 h 47"/>
                <a:gd name="T84" fmla="*/ 19 w 27"/>
                <a:gd name="T85" fmla="*/ 18 h 47"/>
                <a:gd name="T86" fmla="*/ 19 w 27"/>
                <a:gd name="T87" fmla="*/ 16 h 47"/>
                <a:gd name="T88" fmla="*/ 19 w 27"/>
                <a:gd name="T89" fmla="*/ 14 h 47"/>
                <a:gd name="T90" fmla="*/ 19 w 27"/>
                <a:gd name="T91" fmla="*/ 12 h 47"/>
                <a:gd name="T92" fmla="*/ 20 w 27"/>
                <a:gd name="T93" fmla="*/ 8 h 47"/>
                <a:gd name="T94" fmla="*/ 19 w 27"/>
                <a:gd name="T95" fmla="*/ 5 h 47"/>
                <a:gd name="T96" fmla="*/ 18 w 27"/>
                <a:gd name="T97" fmla="*/ 3 h 47"/>
                <a:gd name="T98" fmla="*/ 20 w 27"/>
                <a:gd name="T99" fmla="*/ 1 h 47"/>
                <a:gd name="T100" fmla="*/ 22 w 27"/>
                <a:gd name="T101" fmla="*/ 2 h 47"/>
                <a:gd name="T102" fmla="*/ 23 w 27"/>
                <a:gd name="T103" fmla="*/ 5 h 47"/>
                <a:gd name="T104" fmla="*/ 23 w 27"/>
                <a:gd name="T105" fmla="*/ 8 h 47"/>
                <a:gd name="T106" fmla="*/ 24 w 27"/>
                <a:gd name="T107" fmla="*/ 9 h 47"/>
                <a:gd name="T108" fmla="*/ 25 w 27"/>
                <a:gd name="T109" fmla="*/ 12 h 47"/>
                <a:gd name="T110" fmla="*/ 25 w 27"/>
                <a:gd name="T111" fmla="*/ 15 h 47"/>
                <a:gd name="T112" fmla="*/ 26 w 27"/>
                <a:gd name="T113" fmla="*/ 17 h 47"/>
                <a:gd name="T114" fmla="*/ 27 w 27"/>
                <a:gd name="T115"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 h="47">
                  <a:moveTo>
                    <a:pt x="27" y="20"/>
                  </a:moveTo>
                  <a:cubicBezTo>
                    <a:pt x="26" y="21"/>
                    <a:pt x="26" y="21"/>
                    <a:pt x="26" y="22"/>
                  </a:cubicBezTo>
                  <a:cubicBezTo>
                    <a:pt x="27" y="22"/>
                    <a:pt x="27" y="23"/>
                    <a:pt x="27" y="23"/>
                  </a:cubicBezTo>
                  <a:cubicBezTo>
                    <a:pt x="26" y="24"/>
                    <a:pt x="26" y="23"/>
                    <a:pt x="25" y="22"/>
                  </a:cubicBezTo>
                  <a:cubicBezTo>
                    <a:pt x="25" y="21"/>
                    <a:pt x="25" y="21"/>
                    <a:pt x="24" y="21"/>
                  </a:cubicBezTo>
                  <a:cubicBezTo>
                    <a:pt x="24" y="22"/>
                    <a:pt x="24" y="22"/>
                    <a:pt x="24" y="23"/>
                  </a:cubicBezTo>
                  <a:cubicBezTo>
                    <a:pt x="24" y="24"/>
                    <a:pt x="23" y="25"/>
                    <a:pt x="23" y="25"/>
                  </a:cubicBezTo>
                  <a:cubicBezTo>
                    <a:pt x="24" y="24"/>
                    <a:pt x="25" y="24"/>
                    <a:pt x="25" y="24"/>
                  </a:cubicBezTo>
                  <a:cubicBezTo>
                    <a:pt x="26" y="24"/>
                    <a:pt x="27" y="25"/>
                    <a:pt x="27" y="26"/>
                  </a:cubicBezTo>
                  <a:cubicBezTo>
                    <a:pt x="27" y="27"/>
                    <a:pt x="26" y="27"/>
                    <a:pt x="25" y="27"/>
                  </a:cubicBezTo>
                  <a:cubicBezTo>
                    <a:pt x="25" y="26"/>
                    <a:pt x="24" y="27"/>
                    <a:pt x="24" y="28"/>
                  </a:cubicBezTo>
                  <a:cubicBezTo>
                    <a:pt x="24" y="29"/>
                    <a:pt x="24" y="29"/>
                    <a:pt x="24" y="29"/>
                  </a:cubicBezTo>
                  <a:cubicBezTo>
                    <a:pt x="25" y="29"/>
                    <a:pt x="24" y="30"/>
                    <a:pt x="24" y="30"/>
                  </a:cubicBezTo>
                  <a:cubicBezTo>
                    <a:pt x="24" y="31"/>
                    <a:pt x="23" y="31"/>
                    <a:pt x="23" y="32"/>
                  </a:cubicBezTo>
                  <a:cubicBezTo>
                    <a:pt x="23" y="32"/>
                    <a:pt x="22" y="33"/>
                    <a:pt x="22" y="33"/>
                  </a:cubicBezTo>
                  <a:cubicBezTo>
                    <a:pt x="21" y="33"/>
                    <a:pt x="20" y="33"/>
                    <a:pt x="20" y="34"/>
                  </a:cubicBezTo>
                  <a:cubicBezTo>
                    <a:pt x="20" y="34"/>
                    <a:pt x="19" y="34"/>
                    <a:pt x="19" y="35"/>
                  </a:cubicBezTo>
                  <a:cubicBezTo>
                    <a:pt x="18" y="35"/>
                    <a:pt x="18" y="36"/>
                    <a:pt x="18" y="36"/>
                  </a:cubicBezTo>
                  <a:cubicBezTo>
                    <a:pt x="18" y="37"/>
                    <a:pt x="18" y="38"/>
                    <a:pt x="17" y="37"/>
                  </a:cubicBezTo>
                  <a:cubicBezTo>
                    <a:pt x="17" y="37"/>
                    <a:pt x="16" y="37"/>
                    <a:pt x="15" y="37"/>
                  </a:cubicBezTo>
                  <a:cubicBezTo>
                    <a:pt x="15" y="37"/>
                    <a:pt x="14" y="38"/>
                    <a:pt x="14" y="38"/>
                  </a:cubicBezTo>
                  <a:cubicBezTo>
                    <a:pt x="14" y="39"/>
                    <a:pt x="15" y="40"/>
                    <a:pt x="15" y="40"/>
                  </a:cubicBezTo>
                  <a:cubicBezTo>
                    <a:pt x="15" y="41"/>
                    <a:pt x="15" y="42"/>
                    <a:pt x="14" y="43"/>
                  </a:cubicBezTo>
                  <a:cubicBezTo>
                    <a:pt x="14" y="44"/>
                    <a:pt x="12" y="44"/>
                    <a:pt x="11" y="45"/>
                  </a:cubicBezTo>
                  <a:cubicBezTo>
                    <a:pt x="11" y="45"/>
                    <a:pt x="10" y="45"/>
                    <a:pt x="9" y="46"/>
                  </a:cubicBezTo>
                  <a:cubicBezTo>
                    <a:pt x="8" y="47"/>
                    <a:pt x="5" y="47"/>
                    <a:pt x="4" y="46"/>
                  </a:cubicBezTo>
                  <a:cubicBezTo>
                    <a:pt x="3" y="46"/>
                    <a:pt x="2" y="46"/>
                    <a:pt x="1" y="46"/>
                  </a:cubicBezTo>
                  <a:cubicBezTo>
                    <a:pt x="0" y="46"/>
                    <a:pt x="0" y="46"/>
                    <a:pt x="1" y="45"/>
                  </a:cubicBezTo>
                  <a:cubicBezTo>
                    <a:pt x="1" y="44"/>
                    <a:pt x="2" y="44"/>
                    <a:pt x="3" y="44"/>
                  </a:cubicBezTo>
                  <a:cubicBezTo>
                    <a:pt x="4" y="44"/>
                    <a:pt x="4" y="44"/>
                    <a:pt x="5" y="44"/>
                  </a:cubicBezTo>
                  <a:cubicBezTo>
                    <a:pt x="6" y="43"/>
                    <a:pt x="6" y="43"/>
                    <a:pt x="7" y="43"/>
                  </a:cubicBezTo>
                  <a:cubicBezTo>
                    <a:pt x="7" y="43"/>
                    <a:pt x="8" y="43"/>
                    <a:pt x="9" y="42"/>
                  </a:cubicBezTo>
                  <a:cubicBezTo>
                    <a:pt x="9" y="41"/>
                    <a:pt x="9" y="41"/>
                    <a:pt x="10" y="40"/>
                  </a:cubicBezTo>
                  <a:cubicBezTo>
                    <a:pt x="11" y="40"/>
                    <a:pt x="11" y="39"/>
                    <a:pt x="11" y="38"/>
                  </a:cubicBezTo>
                  <a:cubicBezTo>
                    <a:pt x="11" y="37"/>
                    <a:pt x="11" y="36"/>
                    <a:pt x="12" y="36"/>
                  </a:cubicBezTo>
                  <a:cubicBezTo>
                    <a:pt x="13" y="35"/>
                    <a:pt x="14" y="35"/>
                    <a:pt x="14" y="34"/>
                  </a:cubicBezTo>
                  <a:cubicBezTo>
                    <a:pt x="14" y="33"/>
                    <a:pt x="14" y="33"/>
                    <a:pt x="15" y="32"/>
                  </a:cubicBezTo>
                  <a:cubicBezTo>
                    <a:pt x="15" y="32"/>
                    <a:pt x="15" y="31"/>
                    <a:pt x="14" y="31"/>
                  </a:cubicBezTo>
                  <a:cubicBezTo>
                    <a:pt x="14" y="30"/>
                    <a:pt x="14" y="30"/>
                    <a:pt x="15" y="29"/>
                  </a:cubicBezTo>
                  <a:cubicBezTo>
                    <a:pt x="16" y="28"/>
                    <a:pt x="17" y="28"/>
                    <a:pt x="17" y="26"/>
                  </a:cubicBezTo>
                  <a:cubicBezTo>
                    <a:pt x="17" y="25"/>
                    <a:pt x="17" y="25"/>
                    <a:pt x="18" y="23"/>
                  </a:cubicBezTo>
                  <a:cubicBezTo>
                    <a:pt x="19" y="22"/>
                    <a:pt x="19" y="21"/>
                    <a:pt x="19" y="20"/>
                  </a:cubicBezTo>
                  <a:cubicBezTo>
                    <a:pt x="19" y="19"/>
                    <a:pt x="19" y="19"/>
                    <a:pt x="19" y="18"/>
                  </a:cubicBezTo>
                  <a:cubicBezTo>
                    <a:pt x="20" y="17"/>
                    <a:pt x="19" y="17"/>
                    <a:pt x="19" y="16"/>
                  </a:cubicBezTo>
                  <a:cubicBezTo>
                    <a:pt x="19" y="16"/>
                    <a:pt x="19" y="15"/>
                    <a:pt x="19" y="14"/>
                  </a:cubicBezTo>
                  <a:cubicBezTo>
                    <a:pt x="20" y="14"/>
                    <a:pt x="19" y="12"/>
                    <a:pt x="19" y="12"/>
                  </a:cubicBezTo>
                  <a:cubicBezTo>
                    <a:pt x="19" y="11"/>
                    <a:pt x="20" y="9"/>
                    <a:pt x="20" y="8"/>
                  </a:cubicBezTo>
                  <a:cubicBezTo>
                    <a:pt x="20" y="8"/>
                    <a:pt x="19" y="6"/>
                    <a:pt x="19" y="5"/>
                  </a:cubicBezTo>
                  <a:cubicBezTo>
                    <a:pt x="18" y="4"/>
                    <a:pt x="18" y="4"/>
                    <a:pt x="18" y="3"/>
                  </a:cubicBezTo>
                  <a:cubicBezTo>
                    <a:pt x="19" y="2"/>
                    <a:pt x="19" y="2"/>
                    <a:pt x="20" y="1"/>
                  </a:cubicBezTo>
                  <a:cubicBezTo>
                    <a:pt x="21" y="0"/>
                    <a:pt x="22" y="0"/>
                    <a:pt x="22" y="2"/>
                  </a:cubicBezTo>
                  <a:cubicBezTo>
                    <a:pt x="23" y="3"/>
                    <a:pt x="22" y="4"/>
                    <a:pt x="23" y="5"/>
                  </a:cubicBezTo>
                  <a:cubicBezTo>
                    <a:pt x="23" y="6"/>
                    <a:pt x="23" y="7"/>
                    <a:pt x="23" y="8"/>
                  </a:cubicBezTo>
                  <a:cubicBezTo>
                    <a:pt x="24" y="9"/>
                    <a:pt x="24" y="8"/>
                    <a:pt x="24" y="9"/>
                  </a:cubicBezTo>
                  <a:cubicBezTo>
                    <a:pt x="24" y="9"/>
                    <a:pt x="25" y="11"/>
                    <a:pt x="25" y="12"/>
                  </a:cubicBezTo>
                  <a:cubicBezTo>
                    <a:pt x="25" y="13"/>
                    <a:pt x="25" y="14"/>
                    <a:pt x="25" y="15"/>
                  </a:cubicBezTo>
                  <a:cubicBezTo>
                    <a:pt x="25" y="15"/>
                    <a:pt x="25" y="17"/>
                    <a:pt x="26" y="17"/>
                  </a:cubicBezTo>
                  <a:cubicBezTo>
                    <a:pt x="27" y="17"/>
                    <a:pt x="27" y="18"/>
                    <a:pt x="27" y="20"/>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06" name="Freeform 1602">
              <a:extLst>
                <a:ext uri="{FF2B5EF4-FFF2-40B4-BE49-F238E27FC236}">
                  <a16:creationId xmlns:a16="http://schemas.microsoft.com/office/drawing/2014/main" id="{C632E9C9-CB7D-45C2-85F3-24826774B757}"/>
                </a:ext>
              </a:extLst>
            </p:cNvPr>
            <p:cNvSpPr>
              <a:spLocks noEditPoints="1"/>
            </p:cNvSpPr>
            <p:nvPr/>
          </p:nvSpPr>
          <p:spPr bwMode="gray">
            <a:xfrm>
              <a:off x="8294597" y="1796012"/>
              <a:ext cx="2543602" cy="1351627"/>
            </a:xfrm>
            <a:custGeom>
              <a:avLst/>
              <a:gdLst>
                <a:gd name="T0" fmla="*/ 954 w 982"/>
                <a:gd name="T1" fmla="*/ 55 h 522"/>
                <a:gd name="T2" fmla="*/ 898 w 982"/>
                <a:gd name="T3" fmla="*/ 13 h 522"/>
                <a:gd name="T4" fmla="*/ 801 w 982"/>
                <a:gd name="T5" fmla="*/ 28 h 522"/>
                <a:gd name="T6" fmla="*/ 671 w 982"/>
                <a:gd name="T7" fmla="*/ 26 h 522"/>
                <a:gd name="T8" fmla="*/ 638 w 982"/>
                <a:gd name="T9" fmla="*/ 33 h 522"/>
                <a:gd name="T10" fmla="*/ 597 w 982"/>
                <a:gd name="T11" fmla="*/ 56 h 522"/>
                <a:gd name="T12" fmla="*/ 571 w 982"/>
                <a:gd name="T13" fmla="*/ 41 h 522"/>
                <a:gd name="T14" fmla="*/ 536 w 982"/>
                <a:gd name="T15" fmla="*/ 49 h 522"/>
                <a:gd name="T16" fmla="*/ 453 w 982"/>
                <a:gd name="T17" fmla="*/ 70 h 522"/>
                <a:gd name="T18" fmla="*/ 459 w 982"/>
                <a:gd name="T19" fmla="*/ 50 h 522"/>
                <a:gd name="T20" fmla="*/ 419 w 982"/>
                <a:gd name="T21" fmla="*/ 34 h 522"/>
                <a:gd name="T22" fmla="*/ 393 w 982"/>
                <a:gd name="T23" fmla="*/ 46 h 522"/>
                <a:gd name="T24" fmla="*/ 356 w 982"/>
                <a:gd name="T25" fmla="*/ 61 h 522"/>
                <a:gd name="T26" fmla="*/ 296 w 982"/>
                <a:gd name="T27" fmla="*/ 117 h 522"/>
                <a:gd name="T28" fmla="*/ 291 w 982"/>
                <a:gd name="T29" fmla="*/ 161 h 522"/>
                <a:gd name="T30" fmla="*/ 287 w 982"/>
                <a:gd name="T31" fmla="*/ 189 h 522"/>
                <a:gd name="T32" fmla="*/ 257 w 982"/>
                <a:gd name="T33" fmla="*/ 231 h 522"/>
                <a:gd name="T34" fmla="*/ 255 w 982"/>
                <a:gd name="T35" fmla="*/ 160 h 522"/>
                <a:gd name="T36" fmla="*/ 234 w 982"/>
                <a:gd name="T37" fmla="*/ 186 h 522"/>
                <a:gd name="T38" fmla="*/ 192 w 982"/>
                <a:gd name="T39" fmla="*/ 189 h 522"/>
                <a:gd name="T40" fmla="*/ 144 w 982"/>
                <a:gd name="T41" fmla="*/ 197 h 522"/>
                <a:gd name="T42" fmla="*/ 95 w 982"/>
                <a:gd name="T43" fmla="*/ 201 h 522"/>
                <a:gd name="T44" fmla="*/ 63 w 982"/>
                <a:gd name="T45" fmla="*/ 251 h 522"/>
                <a:gd name="T46" fmla="*/ 29 w 982"/>
                <a:gd name="T47" fmla="*/ 224 h 522"/>
                <a:gd name="T48" fmla="*/ 41 w 982"/>
                <a:gd name="T49" fmla="*/ 187 h 522"/>
                <a:gd name="T50" fmla="*/ 11 w 982"/>
                <a:gd name="T51" fmla="*/ 210 h 522"/>
                <a:gd name="T52" fmla="*/ 13 w 982"/>
                <a:gd name="T53" fmla="*/ 318 h 522"/>
                <a:gd name="T54" fmla="*/ 16 w 982"/>
                <a:gd name="T55" fmla="*/ 373 h 522"/>
                <a:gd name="T56" fmla="*/ 47 w 982"/>
                <a:gd name="T57" fmla="*/ 415 h 522"/>
                <a:gd name="T58" fmla="*/ 92 w 982"/>
                <a:gd name="T59" fmla="*/ 435 h 522"/>
                <a:gd name="T60" fmla="*/ 96 w 982"/>
                <a:gd name="T61" fmla="*/ 464 h 522"/>
                <a:gd name="T62" fmla="*/ 108 w 982"/>
                <a:gd name="T63" fmla="*/ 497 h 522"/>
                <a:gd name="T64" fmla="*/ 169 w 982"/>
                <a:gd name="T65" fmla="*/ 522 h 522"/>
                <a:gd name="T66" fmla="*/ 159 w 982"/>
                <a:gd name="T67" fmla="*/ 484 h 522"/>
                <a:gd name="T68" fmla="*/ 156 w 982"/>
                <a:gd name="T69" fmla="*/ 455 h 522"/>
                <a:gd name="T70" fmla="*/ 186 w 982"/>
                <a:gd name="T71" fmla="*/ 421 h 522"/>
                <a:gd name="T72" fmla="*/ 243 w 982"/>
                <a:gd name="T73" fmla="*/ 421 h 522"/>
                <a:gd name="T74" fmla="*/ 255 w 982"/>
                <a:gd name="T75" fmla="*/ 394 h 522"/>
                <a:gd name="T76" fmla="*/ 314 w 982"/>
                <a:gd name="T77" fmla="*/ 397 h 522"/>
                <a:gd name="T78" fmla="*/ 399 w 982"/>
                <a:gd name="T79" fmla="*/ 424 h 522"/>
                <a:gd name="T80" fmla="*/ 458 w 982"/>
                <a:gd name="T81" fmla="*/ 419 h 522"/>
                <a:gd name="T82" fmla="*/ 518 w 982"/>
                <a:gd name="T83" fmla="*/ 406 h 522"/>
                <a:gd name="T84" fmla="*/ 603 w 982"/>
                <a:gd name="T85" fmla="*/ 407 h 522"/>
                <a:gd name="T86" fmla="*/ 650 w 982"/>
                <a:gd name="T87" fmla="*/ 367 h 522"/>
                <a:gd name="T88" fmla="*/ 726 w 982"/>
                <a:gd name="T89" fmla="*/ 402 h 522"/>
                <a:gd name="T90" fmla="*/ 751 w 982"/>
                <a:gd name="T91" fmla="*/ 439 h 522"/>
                <a:gd name="T92" fmla="*/ 781 w 982"/>
                <a:gd name="T93" fmla="*/ 457 h 522"/>
                <a:gd name="T94" fmla="*/ 781 w 982"/>
                <a:gd name="T95" fmla="*/ 373 h 522"/>
                <a:gd name="T96" fmla="*/ 748 w 982"/>
                <a:gd name="T97" fmla="*/ 347 h 522"/>
                <a:gd name="T98" fmla="*/ 729 w 982"/>
                <a:gd name="T99" fmla="*/ 316 h 522"/>
                <a:gd name="T100" fmla="*/ 779 w 982"/>
                <a:gd name="T101" fmla="*/ 270 h 522"/>
                <a:gd name="T102" fmla="*/ 814 w 982"/>
                <a:gd name="T103" fmla="*/ 263 h 522"/>
                <a:gd name="T104" fmla="*/ 841 w 982"/>
                <a:gd name="T105" fmla="*/ 238 h 522"/>
                <a:gd name="T106" fmla="*/ 860 w 982"/>
                <a:gd name="T107" fmla="*/ 230 h 522"/>
                <a:gd name="T108" fmla="*/ 889 w 982"/>
                <a:gd name="T109" fmla="*/ 355 h 522"/>
                <a:gd name="T110" fmla="*/ 888 w 982"/>
                <a:gd name="T111" fmla="*/ 293 h 522"/>
                <a:gd name="T112" fmla="*/ 872 w 982"/>
                <a:gd name="T113" fmla="*/ 246 h 522"/>
                <a:gd name="T114" fmla="*/ 913 w 982"/>
                <a:gd name="T115" fmla="*/ 222 h 522"/>
                <a:gd name="T116" fmla="*/ 946 w 982"/>
                <a:gd name="T117" fmla="*/ 192 h 522"/>
                <a:gd name="T118" fmla="*/ 911 w 982"/>
                <a:gd name="T119" fmla="*/ 131 h 522"/>
                <a:gd name="T120" fmla="*/ 970 w 982"/>
                <a:gd name="T121" fmla="*/ 133 h 522"/>
                <a:gd name="T122" fmla="*/ 539 w 982"/>
                <a:gd name="T123" fmla="*/ 39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2" h="522">
                  <a:moveTo>
                    <a:pt x="980" y="132"/>
                  </a:moveTo>
                  <a:cubicBezTo>
                    <a:pt x="981" y="132"/>
                    <a:pt x="981" y="130"/>
                    <a:pt x="981" y="129"/>
                  </a:cubicBezTo>
                  <a:cubicBezTo>
                    <a:pt x="980" y="128"/>
                    <a:pt x="977" y="126"/>
                    <a:pt x="976" y="126"/>
                  </a:cubicBezTo>
                  <a:cubicBezTo>
                    <a:pt x="976" y="125"/>
                    <a:pt x="975" y="123"/>
                    <a:pt x="975" y="121"/>
                  </a:cubicBezTo>
                  <a:cubicBezTo>
                    <a:pt x="976" y="119"/>
                    <a:pt x="975" y="117"/>
                    <a:pt x="974" y="121"/>
                  </a:cubicBezTo>
                  <a:cubicBezTo>
                    <a:pt x="973" y="124"/>
                    <a:pt x="973" y="121"/>
                    <a:pt x="973" y="119"/>
                  </a:cubicBezTo>
                  <a:cubicBezTo>
                    <a:pt x="973" y="116"/>
                    <a:pt x="975" y="118"/>
                    <a:pt x="976" y="115"/>
                  </a:cubicBezTo>
                  <a:cubicBezTo>
                    <a:pt x="977" y="113"/>
                    <a:pt x="977" y="110"/>
                    <a:pt x="976" y="108"/>
                  </a:cubicBezTo>
                  <a:cubicBezTo>
                    <a:pt x="976" y="107"/>
                    <a:pt x="974" y="107"/>
                    <a:pt x="973" y="107"/>
                  </a:cubicBezTo>
                  <a:cubicBezTo>
                    <a:pt x="972" y="108"/>
                    <a:pt x="975" y="105"/>
                    <a:pt x="974" y="104"/>
                  </a:cubicBezTo>
                  <a:cubicBezTo>
                    <a:pt x="973" y="102"/>
                    <a:pt x="974" y="99"/>
                    <a:pt x="973" y="99"/>
                  </a:cubicBezTo>
                  <a:cubicBezTo>
                    <a:pt x="972" y="100"/>
                    <a:pt x="972" y="98"/>
                    <a:pt x="971" y="95"/>
                  </a:cubicBezTo>
                  <a:cubicBezTo>
                    <a:pt x="971" y="92"/>
                    <a:pt x="968" y="94"/>
                    <a:pt x="968" y="93"/>
                  </a:cubicBezTo>
                  <a:cubicBezTo>
                    <a:pt x="967" y="92"/>
                    <a:pt x="969" y="93"/>
                    <a:pt x="970" y="92"/>
                  </a:cubicBezTo>
                  <a:cubicBezTo>
                    <a:pt x="971" y="92"/>
                    <a:pt x="971" y="93"/>
                    <a:pt x="971" y="95"/>
                  </a:cubicBezTo>
                  <a:cubicBezTo>
                    <a:pt x="972" y="97"/>
                    <a:pt x="974" y="96"/>
                    <a:pt x="974" y="96"/>
                  </a:cubicBezTo>
                  <a:cubicBezTo>
                    <a:pt x="975" y="97"/>
                    <a:pt x="976" y="95"/>
                    <a:pt x="977" y="95"/>
                  </a:cubicBezTo>
                  <a:cubicBezTo>
                    <a:pt x="979" y="95"/>
                    <a:pt x="979" y="98"/>
                    <a:pt x="979" y="95"/>
                  </a:cubicBezTo>
                  <a:cubicBezTo>
                    <a:pt x="979" y="91"/>
                    <a:pt x="976" y="89"/>
                    <a:pt x="975" y="88"/>
                  </a:cubicBezTo>
                  <a:cubicBezTo>
                    <a:pt x="974" y="87"/>
                    <a:pt x="974" y="85"/>
                    <a:pt x="975" y="85"/>
                  </a:cubicBezTo>
                  <a:cubicBezTo>
                    <a:pt x="976" y="86"/>
                    <a:pt x="980" y="92"/>
                    <a:pt x="981" y="92"/>
                  </a:cubicBezTo>
                  <a:cubicBezTo>
                    <a:pt x="981" y="91"/>
                    <a:pt x="980" y="86"/>
                    <a:pt x="980" y="84"/>
                  </a:cubicBezTo>
                  <a:cubicBezTo>
                    <a:pt x="979" y="81"/>
                    <a:pt x="980" y="78"/>
                    <a:pt x="981" y="76"/>
                  </a:cubicBezTo>
                  <a:cubicBezTo>
                    <a:pt x="982" y="75"/>
                    <a:pt x="981" y="73"/>
                    <a:pt x="980" y="72"/>
                  </a:cubicBezTo>
                  <a:cubicBezTo>
                    <a:pt x="979" y="72"/>
                    <a:pt x="978" y="74"/>
                    <a:pt x="978" y="72"/>
                  </a:cubicBezTo>
                  <a:cubicBezTo>
                    <a:pt x="979" y="69"/>
                    <a:pt x="978" y="68"/>
                    <a:pt x="976" y="69"/>
                  </a:cubicBezTo>
                  <a:cubicBezTo>
                    <a:pt x="975" y="71"/>
                    <a:pt x="976" y="69"/>
                    <a:pt x="976" y="68"/>
                  </a:cubicBezTo>
                  <a:cubicBezTo>
                    <a:pt x="976" y="66"/>
                    <a:pt x="974" y="65"/>
                    <a:pt x="973" y="64"/>
                  </a:cubicBezTo>
                  <a:cubicBezTo>
                    <a:pt x="972" y="63"/>
                    <a:pt x="971" y="62"/>
                    <a:pt x="970" y="60"/>
                  </a:cubicBezTo>
                  <a:cubicBezTo>
                    <a:pt x="969" y="58"/>
                    <a:pt x="967" y="56"/>
                    <a:pt x="966" y="55"/>
                  </a:cubicBezTo>
                  <a:cubicBezTo>
                    <a:pt x="965" y="53"/>
                    <a:pt x="964" y="53"/>
                    <a:pt x="963" y="50"/>
                  </a:cubicBezTo>
                  <a:cubicBezTo>
                    <a:pt x="963" y="47"/>
                    <a:pt x="961" y="48"/>
                    <a:pt x="959" y="49"/>
                  </a:cubicBezTo>
                  <a:cubicBezTo>
                    <a:pt x="958" y="51"/>
                    <a:pt x="957" y="50"/>
                    <a:pt x="956" y="49"/>
                  </a:cubicBezTo>
                  <a:cubicBezTo>
                    <a:pt x="955" y="48"/>
                    <a:pt x="955" y="48"/>
                    <a:pt x="955" y="52"/>
                  </a:cubicBezTo>
                  <a:cubicBezTo>
                    <a:pt x="955" y="56"/>
                    <a:pt x="954" y="56"/>
                    <a:pt x="954" y="55"/>
                  </a:cubicBezTo>
                  <a:cubicBezTo>
                    <a:pt x="953" y="54"/>
                    <a:pt x="953" y="51"/>
                    <a:pt x="953" y="49"/>
                  </a:cubicBezTo>
                  <a:cubicBezTo>
                    <a:pt x="954" y="47"/>
                    <a:pt x="953" y="46"/>
                    <a:pt x="952" y="47"/>
                  </a:cubicBezTo>
                  <a:cubicBezTo>
                    <a:pt x="951" y="48"/>
                    <a:pt x="951" y="50"/>
                    <a:pt x="951" y="48"/>
                  </a:cubicBezTo>
                  <a:cubicBezTo>
                    <a:pt x="950" y="46"/>
                    <a:pt x="949" y="47"/>
                    <a:pt x="949" y="48"/>
                  </a:cubicBezTo>
                  <a:cubicBezTo>
                    <a:pt x="948" y="50"/>
                    <a:pt x="946" y="48"/>
                    <a:pt x="945" y="48"/>
                  </a:cubicBezTo>
                  <a:cubicBezTo>
                    <a:pt x="945" y="49"/>
                    <a:pt x="945" y="49"/>
                    <a:pt x="945" y="49"/>
                  </a:cubicBezTo>
                  <a:cubicBezTo>
                    <a:pt x="945" y="49"/>
                    <a:pt x="946" y="49"/>
                    <a:pt x="947" y="50"/>
                  </a:cubicBezTo>
                  <a:cubicBezTo>
                    <a:pt x="947" y="53"/>
                    <a:pt x="948" y="52"/>
                    <a:pt x="948" y="53"/>
                  </a:cubicBezTo>
                  <a:cubicBezTo>
                    <a:pt x="949" y="54"/>
                    <a:pt x="951" y="58"/>
                    <a:pt x="951" y="60"/>
                  </a:cubicBezTo>
                  <a:cubicBezTo>
                    <a:pt x="952" y="62"/>
                    <a:pt x="951" y="63"/>
                    <a:pt x="951" y="66"/>
                  </a:cubicBezTo>
                  <a:cubicBezTo>
                    <a:pt x="952" y="70"/>
                    <a:pt x="954" y="66"/>
                    <a:pt x="954" y="68"/>
                  </a:cubicBezTo>
                  <a:cubicBezTo>
                    <a:pt x="955" y="70"/>
                    <a:pt x="956" y="73"/>
                    <a:pt x="955" y="76"/>
                  </a:cubicBezTo>
                  <a:cubicBezTo>
                    <a:pt x="955" y="80"/>
                    <a:pt x="955" y="74"/>
                    <a:pt x="954" y="71"/>
                  </a:cubicBezTo>
                  <a:cubicBezTo>
                    <a:pt x="953" y="68"/>
                    <a:pt x="953" y="71"/>
                    <a:pt x="952" y="74"/>
                  </a:cubicBezTo>
                  <a:cubicBezTo>
                    <a:pt x="952" y="76"/>
                    <a:pt x="950" y="69"/>
                    <a:pt x="950" y="68"/>
                  </a:cubicBezTo>
                  <a:cubicBezTo>
                    <a:pt x="949" y="66"/>
                    <a:pt x="947" y="67"/>
                    <a:pt x="947" y="66"/>
                  </a:cubicBezTo>
                  <a:cubicBezTo>
                    <a:pt x="946" y="65"/>
                    <a:pt x="946" y="62"/>
                    <a:pt x="947" y="61"/>
                  </a:cubicBezTo>
                  <a:cubicBezTo>
                    <a:pt x="947" y="59"/>
                    <a:pt x="946" y="58"/>
                    <a:pt x="945" y="57"/>
                  </a:cubicBezTo>
                  <a:cubicBezTo>
                    <a:pt x="944" y="56"/>
                    <a:pt x="942" y="51"/>
                    <a:pt x="942" y="48"/>
                  </a:cubicBezTo>
                  <a:cubicBezTo>
                    <a:pt x="942" y="45"/>
                    <a:pt x="940" y="41"/>
                    <a:pt x="940" y="40"/>
                  </a:cubicBezTo>
                  <a:cubicBezTo>
                    <a:pt x="939" y="40"/>
                    <a:pt x="939" y="38"/>
                    <a:pt x="938" y="40"/>
                  </a:cubicBezTo>
                  <a:cubicBezTo>
                    <a:pt x="938" y="42"/>
                    <a:pt x="938" y="44"/>
                    <a:pt x="938" y="41"/>
                  </a:cubicBezTo>
                  <a:cubicBezTo>
                    <a:pt x="937" y="38"/>
                    <a:pt x="936" y="37"/>
                    <a:pt x="935" y="34"/>
                  </a:cubicBezTo>
                  <a:cubicBezTo>
                    <a:pt x="935" y="32"/>
                    <a:pt x="933" y="33"/>
                    <a:pt x="932" y="32"/>
                  </a:cubicBezTo>
                  <a:cubicBezTo>
                    <a:pt x="930" y="31"/>
                    <a:pt x="926" y="30"/>
                    <a:pt x="925" y="29"/>
                  </a:cubicBezTo>
                  <a:cubicBezTo>
                    <a:pt x="923" y="28"/>
                    <a:pt x="921" y="25"/>
                    <a:pt x="921" y="26"/>
                  </a:cubicBezTo>
                  <a:cubicBezTo>
                    <a:pt x="920" y="26"/>
                    <a:pt x="919" y="27"/>
                    <a:pt x="919" y="25"/>
                  </a:cubicBezTo>
                  <a:cubicBezTo>
                    <a:pt x="919" y="23"/>
                    <a:pt x="918" y="24"/>
                    <a:pt x="917" y="26"/>
                  </a:cubicBezTo>
                  <a:cubicBezTo>
                    <a:pt x="916" y="27"/>
                    <a:pt x="916" y="25"/>
                    <a:pt x="916" y="24"/>
                  </a:cubicBezTo>
                  <a:cubicBezTo>
                    <a:pt x="915" y="23"/>
                    <a:pt x="914" y="24"/>
                    <a:pt x="913" y="22"/>
                  </a:cubicBezTo>
                  <a:cubicBezTo>
                    <a:pt x="912" y="20"/>
                    <a:pt x="910" y="19"/>
                    <a:pt x="909" y="20"/>
                  </a:cubicBezTo>
                  <a:cubicBezTo>
                    <a:pt x="908" y="20"/>
                    <a:pt x="907" y="19"/>
                    <a:pt x="906" y="17"/>
                  </a:cubicBezTo>
                  <a:cubicBezTo>
                    <a:pt x="906" y="15"/>
                    <a:pt x="903" y="16"/>
                    <a:pt x="902" y="15"/>
                  </a:cubicBezTo>
                  <a:cubicBezTo>
                    <a:pt x="901" y="14"/>
                    <a:pt x="900" y="14"/>
                    <a:pt x="899" y="12"/>
                  </a:cubicBezTo>
                  <a:cubicBezTo>
                    <a:pt x="899" y="11"/>
                    <a:pt x="898" y="13"/>
                    <a:pt x="898" y="13"/>
                  </a:cubicBezTo>
                  <a:cubicBezTo>
                    <a:pt x="897" y="13"/>
                    <a:pt x="895" y="12"/>
                    <a:pt x="894" y="12"/>
                  </a:cubicBezTo>
                  <a:cubicBezTo>
                    <a:pt x="894" y="11"/>
                    <a:pt x="889" y="8"/>
                    <a:pt x="888" y="8"/>
                  </a:cubicBezTo>
                  <a:cubicBezTo>
                    <a:pt x="887" y="7"/>
                    <a:pt x="886" y="8"/>
                    <a:pt x="886" y="7"/>
                  </a:cubicBezTo>
                  <a:cubicBezTo>
                    <a:pt x="885" y="6"/>
                    <a:pt x="883" y="5"/>
                    <a:pt x="882" y="5"/>
                  </a:cubicBezTo>
                  <a:cubicBezTo>
                    <a:pt x="881" y="5"/>
                    <a:pt x="878" y="5"/>
                    <a:pt x="877" y="4"/>
                  </a:cubicBezTo>
                  <a:cubicBezTo>
                    <a:pt x="876" y="4"/>
                    <a:pt x="875" y="3"/>
                    <a:pt x="874" y="4"/>
                  </a:cubicBezTo>
                  <a:cubicBezTo>
                    <a:pt x="872" y="4"/>
                    <a:pt x="869" y="3"/>
                    <a:pt x="868" y="2"/>
                  </a:cubicBezTo>
                  <a:cubicBezTo>
                    <a:pt x="867" y="2"/>
                    <a:pt x="866" y="1"/>
                    <a:pt x="864" y="1"/>
                  </a:cubicBezTo>
                  <a:cubicBezTo>
                    <a:pt x="863" y="1"/>
                    <a:pt x="861" y="0"/>
                    <a:pt x="861" y="2"/>
                  </a:cubicBezTo>
                  <a:cubicBezTo>
                    <a:pt x="860" y="3"/>
                    <a:pt x="858" y="3"/>
                    <a:pt x="856" y="4"/>
                  </a:cubicBezTo>
                  <a:cubicBezTo>
                    <a:pt x="854" y="5"/>
                    <a:pt x="853" y="3"/>
                    <a:pt x="852" y="4"/>
                  </a:cubicBezTo>
                  <a:cubicBezTo>
                    <a:pt x="851" y="5"/>
                    <a:pt x="850" y="4"/>
                    <a:pt x="849" y="4"/>
                  </a:cubicBezTo>
                  <a:cubicBezTo>
                    <a:pt x="848" y="4"/>
                    <a:pt x="849" y="5"/>
                    <a:pt x="849" y="6"/>
                  </a:cubicBezTo>
                  <a:cubicBezTo>
                    <a:pt x="850" y="7"/>
                    <a:pt x="848" y="7"/>
                    <a:pt x="847" y="6"/>
                  </a:cubicBezTo>
                  <a:cubicBezTo>
                    <a:pt x="846" y="5"/>
                    <a:pt x="844" y="4"/>
                    <a:pt x="842" y="5"/>
                  </a:cubicBezTo>
                  <a:cubicBezTo>
                    <a:pt x="841" y="6"/>
                    <a:pt x="840" y="4"/>
                    <a:pt x="838" y="5"/>
                  </a:cubicBezTo>
                  <a:cubicBezTo>
                    <a:pt x="836" y="5"/>
                    <a:pt x="835" y="5"/>
                    <a:pt x="833" y="5"/>
                  </a:cubicBezTo>
                  <a:cubicBezTo>
                    <a:pt x="832" y="5"/>
                    <a:pt x="829" y="5"/>
                    <a:pt x="830" y="6"/>
                  </a:cubicBezTo>
                  <a:cubicBezTo>
                    <a:pt x="831" y="8"/>
                    <a:pt x="832" y="9"/>
                    <a:pt x="833" y="11"/>
                  </a:cubicBezTo>
                  <a:cubicBezTo>
                    <a:pt x="834" y="12"/>
                    <a:pt x="833" y="12"/>
                    <a:pt x="832" y="15"/>
                  </a:cubicBezTo>
                  <a:cubicBezTo>
                    <a:pt x="832" y="18"/>
                    <a:pt x="833" y="18"/>
                    <a:pt x="835" y="16"/>
                  </a:cubicBezTo>
                  <a:cubicBezTo>
                    <a:pt x="837" y="15"/>
                    <a:pt x="838" y="17"/>
                    <a:pt x="839" y="19"/>
                  </a:cubicBezTo>
                  <a:cubicBezTo>
                    <a:pt x="840" y="22"/>
                    <a:pt x="842" y="25"/>
                    <a:pt x="843" y="26"/>
                  </a:cubicBezTo>
                  <a:cubicBezTo>
                    <a:pt x="844" y="27"/>
                    <a:pt x="843" y="27"/>
                    <a:pt x="842" y="28"/>
                  </a:cubicBezTo>
                  <a:cubicBezTo>
                    <a:pt x="841" y="29"/>
                    <a:pt x="842" y="30"/>
                    <a:pt x="842" y="33"/>
                  </a:cubicBezTo>
                  <a:cubicBezTo>
                    <a:pt x="843" y="35"/>
                    <a:pt x="840" y="34"/>
                    <a:pt x="838" y="35"/>
                  </a:cubicBezTo>
                  <a:cubicBezTo>
                    <a:pt x="836" y="36"/>
                    <a:pt x="835" y="32"/>
                    <a:pt x="834" y="30"/>
                  </a:cubicBezTo>
                  <a:cubicBezTo>
                    <a:pt x="833" y="29"/>
                    <a:pt x="832" y="30"/>
                    <a:pt x="831" y="29"/>
                  </a:cubicBezTo>
                  <a:cubicBezTo>
                    <a:pt x="829" y="28"/>
                    <a:pt x="828" y="27"/>
                    <a:pt x="826" y="28"/>
                  </a:cubicBezTo>
                  <a:cubicBezTo>
                    <a:pt x="825" y="29"/>
                    <a:pt x="823" y="25"/>
                    <a:pt x="822" y="22"/>
                  </a:cubicBezTo>
                  <a:cubicBezTo>
                    <a:pt x="822" y="20"/>
                    <a:pt x="820" y="19"/>
                    <a:pt x="819" y="18"/>
                  </a:cubicBezTo>
                  <a:cubicBezTo>
                    <a:pt x="818" y="17"/>
                    <a:pt x="817" y="18"/>
                    <a:pt x="817" y="19"/>
                  </a:cubicBezTo>
                  <a:cubicBezTo>
                    <a:pt x="816" y="20"/>
                    <a:pt x="816" y="24"/>
                    <a:pt x="814" y="25"/>
                  </a:cubicBezTo>
                  <a:cubicBezTo>
                    <a:pt x="813" y="26"/>
                    <a:pt x="810" y="26"/>
                    <a:pt x="808" y="25"/>
                  </a:cubicBezTo>
                  <a:cubicBezTo>
                    <a:pt x="806" y="24"/>
                    <a:pt x="803" y="27"/>
                    <a:pt x="801" y="28"/>
                  </a:cubicBezTo>
                  <a:cubicBezTo>
                    <a:pt x="800" y="29"/>
                    <a:pt x="798" y="26"/>
                    <a:pt x="797" y="25"/>
                  </a:cubicBezTo>
                  <a:cubicBezTo>
                    <a:pt x="796" y="24"/>
                    <a:pt x="794" y="28"/>
                    <a:pt x="793" y="28"/>
                  </a:cubicBezTo>
                  <a:cubicBezTo>
                    <a:pt x="793" y="27"/>
                    <a:pt x="791" y="29"/>
                    <a:pt x="790" y="29"/>
                  </a:cubicBezTo>
                  <a:cubicBezTo>
                    <a:pt x="789" y="30"/>
                    <a:pt x="786" y="31"/>
                    <a:pt x="785" y="31"/>
                  </a:cubicBezTo>
                  <a:cubicBezTo>
                    <a:pt x="784" y="31"/>
                    <a:pt x="783" y="31"/>
                    <a:pt x="783" y="33"/>
                  </a:cubicBezTo>
                  <a:cubicBezTo>
                    <a:pt x="782" y="34"/>
                    <a:pt x="781" y="36"/>
                    <a:pt x="780" y="36"/>
                  </a:cubicBezTo>
                  <a:cubicBezTo>
                    <a:pt x="780" y="35"/>
                    <a:pt x="779" y="35"/>
                    <a:pt x="777" y="35"/>
                  </a:cubicBezTo>
                  <a:cubicBezTo>
                    <a:pt x="776" y="35"/>
                    <a:pt x="775" y="33"/>
                    <a:pt x="773" y="33"/>
                  </a:cubicBezTo>
                  <a:cubicBezTo>
                    <a:pt x="771" y="33"/>
                    <a:pt x="770" y="31"/>
                    <a:pt x="770" y="29"/>
                  </a:cubicBezTo>
                  <a:cubicBezTo>
                    <a:pt x="770" y="27"/>
                    <a:pt x="769" y="27"/>
                    <a:pt x="768" y="27"/>
                  </a:cubicBezTo>
                  <a:cubicBezTo>
                    <a:pt x="768" y="27"/>
                    <a:pt x="770" y="26"/>
                    <a:pt x="769" y="25"/>
                  </a:cubicBezTo>
                  <a:cubicBezTo>
                    <a:pt x="768" y="24"/>
                    <a:pt x="769" y="22"/>
                    <a:pt x="767" y="20"/>
                  </a:cubicBezTo>
                  <a:cubicBezTo>
                    <a:pt x="766" y="19"/>
                    <a:pt x="759" y="13"/>
                    <a:pt x="757" y="12"/>
                  </a:cubicBezTo>
                  <a:cubicBezTo>
                    <a:pt x="754" y="12"/>
                    <a:pt x="748" y="13"/>
                    <a:pt x="745" y="13"/>
                  </a:cubicBezTo>
                  <a:cubicBezTo>
                    <a:pt x="741" y="14"/>
                    <a:pt x="733" y="19"/>
                    <a:pt x="730" y="20"/>
                  </a:cubicBezTo>
                  <a:cubicBezTo>
                    <a:pt x="728" y="22"/>
                    <a:pt x="724" y="26"/>
                    <a:pt x="722" y="27"/>
                  </a:cubicBezTo>
                  <a:cubicBezTo>
                    <a:pt x="720" y="27"/>
                    <a:pt x="718" y="26"/>
                    <a:pt x="716" y="26"/>
                  </a:cubicBezTo>
                  <a:cubicBezTo>
                    <a:pt x="715" y="26"/>
                    <a:pt x="717" y="24"/>
                    <a:pt x="716" y="24"/>
                  </a:cubicBezTo>
                  <a:cubicBezTo>
                    <a:pt x="715" y="24"/>
                    <a:pt x="713" y="21"/>
                    <a:pt x="712" y="21"/>
                  </a:cubicBezTo>
                  <a:cubicBezTo>
                    <a:pt x="710" y="20"/>
                    <a:pt x="708" y="18"/>
                    <a:pt x="707" y="20"/>
                  </a:cubicBezTo>
                  <a:cubicBezTo>
                    <a:pt x="706" y="21"/>
                    <a:pt x="704" y="23"/>
                    <a:pt x="703" y="24"/>
                  </a:cubicBezTo>
                  <a:cubicBezTo>
                    <a:pt x="702" y="25"/>
                    <a:pt x="704" y="22"/>
                    <a:pt x="704" y="20"/>
                  </a:cubicBezTo>
                  <a:cubicBezTo>
                    <a:pt x="705" y="18"/>
                    <a:pt x="703" y="18"/>
                    <a:pt x="701" y="19"/>
                  </a:cubicBezTo>
                  <a:cubicBezTo>
                    <a:pt x="699" y="20"/>
                    <a:pt x="699" y="17"/>
                    <a:pt x="698" y="17"/>
                  </a:cubicBezTo>
                  <a:cubicBezTo>
                    <a:pt x="697" y="17"/>
                    <a:pt x="694" y="18"/>
                    <a:pt x="693" y="18"/>
                  </a:cubicBezTo>
                  <a:cubicBezTo>
                    <a:pt x="692" y="19"/>
                    <a:pt x="691" y="18"/>
                    <a:pt x="692" y="17"/>
                  </a:cubicBezTo>
                  <a:cubicBezTo>
                    <a:pt x="692" y="16"/>
                    <a:pt x="693" y="17"/>
                    <a:pt x="693" y="16"/>
                  </a:cubicBezTo>
                  <a:cubicBezTo>
                    <a:pt x="693" y="15"/>
                    <a:pt x="693" y="12"/>
                    <a:pt x="694" y="13"/>
                  </a:cubicBezTo>
                  <a:cubicBezTo>
                    <a:pt x="694" y="14"/>
                    <a:pt x="696" y="15"/>
                    <a:pt x="696" y="15"/>
                  </a:cubicBezTo>
                  <a:cubicBezTo>
                    <a:pt x="697" y="14"/>
                    <a:pt x="696" y="10"/>
                    <a:pt x="694" y="9"/>
                  </a:cubicBezTo>
                  <a:cubicBezTo>
                    <a:pt x="692" y="8"/>
                    <a:pt x="686" y="8"/>
                    <a:pt x="685" y="8"/>
                  </a:cubicBezTo>
                  <a:cubicBezTo>
                    <a:pt x="683" y="8"/>
                    <a:pt x="679" y="10"/>
                    <a:pt x="677" y="10"/>
                  </a:cubicBezTo>
                  <a:cubicBezTo>
                    <a:pt x="676" y="11"/>
                    <a:pt x="676" y="15"/>
                    <a:pt x="676" y="18"/>
                  </a:cubicBezTo>
                  <a:cubicBezTo>
                    <a:pt x="676" y="20"/>
                    <a:pt x="676" y="22"/>
                    <a:pt x="674" y="23"/>
                  </a:cubicBezTo>
                  <a:cubicBezTo>
                    <a:pt x="673" y="24"/>
                    <a:pt x="673" y="25"/>
                    <a:pt x="671" y="26"/>
                  </a:cubicBezTo>
                  <a:cubicBezTo>
                    <a:pt x="670" y="27"/>
                    <a:pt x="669" y="28"/>
                    <a:pt x="669" y="25"/>
                  </a:cubicBezTo>
                  <a:cubicBezTo>
                    <a:pt x="670" y="23"/>
                    <a:pt x="668" y="23"/>
                    <a:pt x="668" y="22"/>
                  </a:cubicBezTo>
                  <a:cubicBezTo>
                    <a:pt x="667" y="21"/>
                    <a:pt x="669" y="22"/>
                    <a:pt x="669" y="22"/>
                  </a:cubicBezTo>
                  <a:cubicBezTo>
                    <a:pt x="670" y="22"/>
                    <a:pt x="671" y="21"/>
                    <a:pt x="672" y="20"/>
                  </a:cubicBezTo>
                  <a:cubicBezTo>
                    <a:pt x="673" y="20"/>
                    <a:pt x="672" y="19"/>
                    <a:pt x="671" y="19"/>
                  </a:cubicBezTo>
                  <a:cubicBezTo>
                    <a:pt x="671" y="19"/>
                    <a:pt x="670" y="18"/>
                    <a:pt x="670" y="16"/>
                  </a:cubicBezTo>
                  <a:cubicBezTo>
                    <a:pt x="670" y="15"/>
                    <a:pt x="669" y="14"/>
                    <a:pt x="666" y="15"/>
                  </a:cubicBezTo>
                  <a:cubicBezTo>
                    <a:pt x="664" y="17"/>
                    <a:pt x="664" y="17"/>
                    <a:pt x="664" y="18"/>
                  </a:cubicBezTo>
                  <a:cubicBezTo>
                    <a:pt x="663" y="19"/>
                    <a:pt x="662" y="19"/>
                    <a:pt x="662" y="18"/>
                  </a:cubicBezTo>
                  <a:cubicBezTo>
                    <a:pt x="661" y="17"/>
                    <a:pt x="660" y="17"/>
                    <a:pt x="661" y="17"/>
                  </a:cubicBezTo>
                  <a:cubicBezTo>
                    <a:pt x="662" y="17"/>
                    <a:pt x="662" y="16"/>
                    <a:pt x="662" y="15"/>
                  </a:cubicBezTo>
                  <a:cubicBezTo>
                    <a:pt x="662" y="14"/>
                    <a:pt x="663" y="13"/>
                    <a:pt x="664" y="13"/>
                  </a:cubicBezTo>
                  <a:cubicBezTo>
                    <a:pt x="665" y="13"/>
                    <a:pt x="667" y="13"/>
                    <a:pt x="668" y="13"/>
                  </a:cubicBezTo>
                  <a:cubicBezTo>
                    <a:pt x="668" y="13"/>
                    <a:pt x="670" y="13"/>
                    <a:pt x="670" y="15"/>
                  </a:cubicBezTo>
                  <a:cubicBezTo>
                    <a:pt x="671" y="16"/>
                    <a:pt x="672" y="16"/>
                    <a:pt x="673" y="15"/>
                  </a:cubicBezTo>
                  <a:cubicBezTo>
                    <a:pt x="674" y="13"/>
                    <a:pt x="674" y="19"/>
                    <a:pt x="674" y="20"/>
                  </a:cubicBezTo>
                  <a:cubicBezTo>
                    <a:pt x="674" y="22"/>
                    <a:pt x="675" y="19"/>
                    <a:pt x="675" y="16"/>
                  </a:cubicBezTo>
                  <a:cubicBezTo>
                    <a:pt x="676" y="14"/>
                    <a:pt x="676" y="12"/>
                    <a:pt x="675" y="11"/>
                  </a:cubicBezTo>
                  <a:cubicBezTo>
                    <a:pt x="675" y="10"/>
                    <a:pt x="669" y="9"/>
                    <a:pt x="667" y="10"/>
                  </a:cubicBezTo>
                  <a:cubicBezTo>
                    <a:pt x="665" y="10"/>
                    <a:pt x="665" y="10"/>
                    <a:pt x="662" y="10"/>
                  </a:cubicBezTo>
                  <a:cubicBezTo>
                    <a:pt x="659" y="10"/>
                    <a:pt x="655" y="11"/>
                    <a:pt x="652" y="12"/>
                  </a:cubicBezTo>
                  <a:cubicBezTo>
                    <a:pt x="650" y="12"/>
                    <a:pt x="648" y="13"/>
                    <a:pt x="646" y="14"/>
                  </a:cubicBezTo>
                  <a:cubicBezTo>
                    <a:pt x="644" y="14"/>
                    <a:pt x="642" y="14"/>
                    <a:pt x="641" y="13"/>
                  </a:cubicBezTo>
                  <a:cubicBezTo>
                    <a:pt x="640" y="13"/>
                    <a:pt x="639" y="12"/>
                    <a:pt x="637" y="12"/>
                  </a:cubicBezTo>
                  <a:cubicBezTo>
                    <a:pt x="636" y="12"/>
                    <a:pt x="635" y="13"/>
                    <a:pt x="635" y="14"/>
                  </a:cubicBezTo>
                  <a:cubicBezTo>
                    <a:pt x="636" y="16"/>
                    <a:pt x="637" y="15"/>
                    <a:pt x="638" y="15"/>
                  </a:cubicBezTo>
                  <a:cubicBezTo>
                    <a:pt x="638" y="16"/>
                    <a:pt x="640" y="17"/>
                    <a:pt x="640" y="18"/>
                  </a:cubicBezTo>
                  <a:cubicBezTo>
                    <a:pt x="639" y="19"/>
                    <a:pt x="637" y="20"/>
                    <a:pt x="635" y="21"/>
                  </a:cubicBezTo>
                  <a:cubicBezTo>
                    <a:pt x="634" y="22"/>
                    <a:pt x="632" y="22"/>
                    <a:pt x="632" y="23"/>
                  </a:cubicBezTo>
                  <a:cubicBezTo>
                    <a:pt x="631" y="24"/>
                    <a:pt x="631" y="27"/>
                    <a:pt x="632" y="28"/>
                  </a:cubicBezTo>
                  <a:cubicBezTo>
                    <a:pt x="633" y="30"/>
                    <a:pt x="635" y="27"/>
                    <a:pt x="636" y="26"/>
                  </a:cubicBezTo>
                  <a:cubicBezTo>
                    <a:pt x="637" y="26"/>
                    <a:pt x="638" y="26"/>
                    <a:pt x="638" y="27"/>
                  </a:cubicBezTo>
                  <a:cubicBezTo>
                    <a:pt x="638" y="28"/>
                    <a:pt x="637" y="28"/>
                    <a:pt x="637" y="29"/>
                  </a:cubicBezTo>
                  <a:cubicBezTo>
                    <a:pt x="636" y="31"/>
                    <a:pt x="637" y="32"/>
                    <a:pt x="637" y="32"/>
                  </a:cubicBezTo>
                  <a:cubicBezTo>
                    <a:pt x="637" y="32"/>
                    <a:pt x="638" y="33"/>
                    <a:pt x="638" y="33"/>
                  </a:cubicBezTo>
                  <a:cubicBezTo>
                    <a:pt x="639" y="33"/>
                    <a:pt x="639" y="34"/>
                    <a:pt x="639" y="35"/>
                  </a:cubicBezTo>
                  <a:cubicBezTo>
                    <a:pt x="639" y="37"/>
                    <a:pt x="640" y="37"/>
                    <a:pt x="641" y="39"/>
                  </a:cubicBezTo>
                  <a:cubicBezTo>
                    <a:pt x="641" y="40"/>
                    <a:pt x="643" y="41"/>
                    <a:pt x="643" y="41"/>
                  </a:cubicBezTo>
                  <a:cubicBezTo>
                    <a:pt x="642" y="42"/>
                    <a:pt x="641" y="41"/>
                    <a:pt x="641" y="41"/>
                  </a:cubicBezTo>
                  <a:cubicBezTo>
                    <a:pt x="640" y="42"/>
                    <a:pt x="640" y="44"/>
                    <a:pt x="639" y="45"/>
                  </a:cubicBezTo>
                  <a:cubicBezTo>
                    <a:pt x="639" y="45"/>
                    <a:pt x="638" y="43"/>
                    <a:pt x="638" y="42"/>
                  </a:cubicBezTo>
                  <a:cubicBezTo>
                    <a:pt x="637" y="41"/>
                    <a:pt x="636" y="40"/>
                    <a:pt x="635" y="40"/>
                  </a:cubicBezTo>
                  <a:cubicBezTo>
                    <a:pt x="634" y="40"/>
                    <a:pt x="634" y="42"/>
                    <a:pt x="634" y="42"/>
                  </a:cubicBezTo>
                  <a:cubicBezTo>
                    <a:pt x="633" y="43"/>
                    <a:pt x="634" y="39"/>
                    <a:pt x="633" y="39"/>
                  </a:cubicBezTo>
                  <a:cubicBezTo>
                    <a:pt x="633" y="39"/>
                    <a:pt x="633" y="41"/>
                    <a:pt x="633" y="42"/>
                  </a:cubicBezTo>
                  <a:cubicBezTo>
                    <a:pt x="633" y="43"/>
                    <a:pt x="632" y="43"/>
                    <a:pt x="631" y="45"/>
                  </a:cubicBezTo>
                  <a:cubicBezTo>
                    <a:pt x="631" y="46"/>
                    <a:pt x="632" y="49"/>
                    <a:pt x="632" y="49"/>
                  </a:cubicBezTo>
                  <a:cubicBezTo>
                    <a:pt x="633" y="50"/>
                    <a:pt x="634" y="49"/>
                    <a:pt x="634" y="48"/>
                  </a:cubicBezTo>
                  <a:cubicBezTo>
                    <a:pt x="635" y="48"/>
                    <a:pt x="635" y="50"/>
                    <a:pt x="634" y="50"/>
                  </a:cubicBezTo>
                  <a:cubicBezTo>
                    <a:pt x="633" y="50"/>
                    <a:pt x="633" y="52"/>
                    <a:pt x="634" y="53"/>
                  </a:cubicBezTo>
                  <a:cubicBezTo>
                    <a:pt x="634" y="54"/>
                    <a:pt x="633" y="56"/>
                    <a:pt x="633" y="55"/>
                  </a:cubicBezTo>
                  <a:cubicBezTo>
                    <a:pt x="632" y="54"/>
                    <a:pt x="631" y="53"/>
                    <a:pt x="630" y="52"/>
                  </a:cubicBezTo>
                  <a:cubicBezTo>
                    <a:pt x="629" y="52"/>
                    <a:pt x="628" y="50"/>
                    <a:pt x="628" y="50"/>
                  </a:cubicBezTo>
                  <a:cubicBezTo>
                    <a:pt x="627" y="49"/>
                    <a:pt x="628" y="48"/>
                    <a:pt x="629" y="49"/>
                  </a:cubicBezTo>
                  <a:cubicBezTo>
                    <a:pt x="630" y="49"/>
                    <a:pt x="631" y="46"/>
                    <a:pt x="631" y="45"/>
                  </a:cubicBezTo>
                  <a:cubicBezTo>
                    <a:pt x="631" y="43"/>
                    <a:pt x="630" y="43"/>
                    <a:pt x="629" y="44"/>
                  </a:cubicBezTo>
                  <a:cubicBezTo>
                    <a:pt x="628" y="44"/>
                    <a:pt x="627" y="43"/>
                    <a:pt x="627" y="46"/>
                  </a:cubicBezTo>
                  <a:cubicBezTo>
                    <a:pt x="626" y="48"/>
                    <a:pt x="627" y="49"/>
                    <a:pt x="627" y="49"/>
                  </a:cubicBezTo>
                  <a:cubicBezTo>
                    <a:pt x="627" y="50"/>
                    <a:pt x="625" y="48"/>
                    <a:pt x="624" y="48"/>
                  </a:cubicBezTo>
                  <a:cubicBezTo>
                    <a:pt x="623" y="48"/>
                    <a:pt x="620" y="47"/>
                    <a:pt x="619" y="48"/>
                  </a:cubicBezTo>
                  <a:cubicBezTo>
                    <a:pt x="618" y="48"/>
                    <a:pt x="618" y="48"/>
                    <a:pt x="617" y="49"/>
                  </a:cubicBezTo>
                  <a:cubicBezTo>
                    <a:pt x="616" y="50"/>
                    <a:pt x="616" y="52"/>
                    <a:pt x="615" y="53"/>
                  </a:cubicBezTo>
                  <a:cubicBezTo>
                    <a:pt x="615" y="54"/>
                    <a:pt x="614" y="53"/>
                    <a:pt x="614" y="54"/>
                  </a:cubicBezTo>
                  <a:cubicBezTo>
                    <a:pt x="613" y="55"/>
                    <a:pt x="614" y="58"/>
                    <a:pt x="614" y="60"/>
                  </a:cubicBezTo>
                  <a:cubicBezTo>
                    <a:pt x="614" y="62"/>
                    <a:pt x="614" y="60"/>
                    <a:pt x="613" y="58"/>
                  </a:cubicBezTo>
                  <a:cubicBezTo>
                    <a:pt x="613" y="57"/>
                    <a:pt x="612" y="58"/>
                    <a:pt x="611" y="59"/>
                  </a:cubicBezTo>
                  <a:cubicBezTo>
                    <a:pt x="611" y="59"/>
                    <a:pt x="609" y="61"/>
                    <a:pt x="607" y="60"/>
                  </a:cubicBezTo>
                  <a:cubicBezTo>
                    <a:pt x="605" y="58"/>
                    <a:pt x="603" y="57"/>
                    <a:pt x="601" y="55"/>
                  </a:cubicBezTo>
                  <a:cubicBezTo>
                    <a:pt x="600" y="53"/>
                    <a:pt x="598" y="49"/>
                    <a:pt x="598" y="49"/>
                  </a:cubicBezTo>
                  <a:cubicBezTo>
                    <a:pt x="597" y="50"/>
                    <a:pt x="597" y="53"/>
                    <a:pt x="597" y="56"/>
                  </a:cubicBezTo>
                  <a:cubicBezTo>
                    <a:pt x="597" y="60"/>
                    <a:pt x="598" y="67"/>
                    <a:pt x="598" y="69"/>
                  </a:cubicBezTo>
                  <a:cubicBezTo>
                    <a:pt x="599" y="71"/>
                    <a:pt x="599" y="70"/>
                    <a:pt x="599" y="72"/>
                  </a:cubicBezTo>
                  <a:cubicBezTo>
                    <a:pt x="598" y="75"/>
                    <a:pt x="598" y="77"/>
                    <a:pt x="599" y="79"/>
                  </a:cubicBezTo>
                  <a:cubicBezTo>
                    <a:pt x="599" y="80"/>
                    <a:pt x="599" y="83"/>
                    <a:pt x="598" y="85"/>
                  </a:cubicBezTo>
                  <a:cubicBezTo>
                    <a:pt x="597" y="86"/>
                    <a:pt x="596" y="85"/>
                    <a:pt x="596" y="84"/>
                  </a:cubicBezTo>
                  <a:cubicBezTo>
                    <a:pt x="595" y="83"/>
                    <a:pt x="594" y="80"/>
                    <a:pt x="594" y="81"/>
                  </a:cubicBezTo>
                  <a:cubicBezTo>
                    <a:pt x="593" y="82"/>
                    <a:pt x="593" y="83"/>
                    <a:pt x="593" y="83"/>
                  </a:cubicBezTo>
                  <a:cubicBezTo>
                    <a:pt x="592" y="82"/>
                    <a:pt x="592" y="83"/>
                    <a:pt x="591" y="82"/>
                  </a:cubicBezTo>
                  <a:cubicBezTo>
                    <a:pt x="590" y="82"/>
                    <a:pt x="590" y="80"/>
                    <a:pt x="589" y="80"/>
                  </a:cubicBezTo>
                  <a:cubicBezTo>
                    <a:pt x="589" y="79"/>
                    <a:pt x="588" y="80"/>
                    <a:pt x="587" y="80"/>
                  </a:cubicBezTo>
                  <a:cubicBezTo>
                    <a:pt x="587" y="79"/>
                    <a:pt x="586" y="77"/>
                    <a:pt x="585" y="76"/>
                  </a:cubicBezTo>
                  <a:cubicBezTo>
                    <a:pt x="584" y="76"/>
                    <a:pt x="583" y="74"/>
                    <a:pt x="582" y="73"/>
                  </a:cubicBezTo>
                  <a:cubicBezTo>
                    <a:pt x="582" y="71"/>
                    <a:pt x="581" y="70"/>
                    <a:pt x="580" y="70"/>
                  </a:cubicBezTo>
                  <a:cubicBezTo>
                    <a:pt x="579" y="69"/>
                    <a:pt x="578" y="71"/>
                    <a:pt x="578" y="70"/>
                  </a:cubicBezTo>
                  <a:cubicBezTo>
                    <a:pt x="577" y="69"/>
                    <a:pt x="578" y="67"/>
                    <a:pt x="578" y="66"/>
                  </a:cubicBezTo>
                  <a:cubicBezTo>
                    <a:pt x="579" y="66"/>
                    <a:pt x="580" y="66"/>
                    <a:pt x="580" y="65"/>
                  </a:cubicBezTo>
                  <a:cubicBezTo>
                    <a:pt x="581" y="65"/>
                    <a:pt x="580" y="63"/>
                    <a:pt x="579" y="63"/>
                  </a:cubicBezTo>
                  <a:cubicBezTo>
                    <a:pt x="579" y="62"/>
                    <a:pt x="578" y="61"/>
                    <a:pt x="577" y="60"/>
                  </a:cubicBezTo>
                  <a:cubicBezTo>
                    <a:pt x="576" y="59"/>
                    <a:pt x="576" y="59"/>
                    <a:pt x="576" y="61"/>
                  </a:cubicBezTo>
                  <a:cubicBezTo>
                    <a:pt x="576" y="62"/>
                    <a:pt x="577" y="63"/>
                    <a:pt x="578" y="63"/>
                  </a:cubicBezTo>
                  <a:cubicBezTo>
                    <a:pt x="578" y="64"/>
                    <a:pt x="577" y="66"/>
                    <a:pt x="577" y="66"/>
                  </a:cubicBezTo>
                  <a:cubicBezTo>
                    <a:pt x="576" y="66"/>
                    <a:pt x="575" y="64"/>
                    <a:pt x="574" y="62"/>
                  </a:cubicBezTo>
                  <a:cubicBezTo>
                    <a:pt x="573" y="61"/>
                    <a:pt x="571" y="59"/>
                    <a:pt x="570" y="58"/>
                  </a:cubicBezTo>
                  <a:cubicBezTo>
                    <a:pt x="569" y="57"/>
                    <a:pt x="570" y="56"/>
                    <a:pt x="570" y="56"/>
                  </a:cubicBezTo>
                  <a:cubicBezTo>
                    <a:pt x="571" y="56"/>
                    <a:pt x="572" y="57"/>
                    <a:pt x="573" y="58"/>
                  </a:cubicBezTo>
                  <a:cubicBezTo>
                    <a:pt x="573" y="59"/>
                    <a:pt x="575" y="58"/>
                    <a:pt x="576" y="57"/>
                  </a:cubicBezTo>
                  <a:cubicBezTo>
                    <a:pt x="577" y="57"/>
                    <a:pt x="578" y="54"/>
                    <a:pt x="578" y="52"/>
                  </a:cubicBezTo>
                  <a:cubicBezTo>
                    <a:pt x="577" y="51"/>
                    <a:pt x="576" y="52"/>
                    <a:pt x="576" y="50"/>
                  </a:cubicBezTo>
                  <a:cubicBezTo>
                    <a:pt x="576" y="49"/>
                    <a:pt x="575" y="49"/>
                    <a:pt x="575" y="49"/>
                  </a:cubicBezTo>
                  <a:cubicBezTo>
                    <a:pt x="574" y="49"/>
                    <a:pt x="574" y="48"/>
                    <a:pt x="573" y="48"/>
                  </a:cubicBezTo>
                  <a:cubicBezTo>
                    <a:pt x="572" y="48"/>
                    <a:pt x="571" y="50"/>
                    <a:pt x="570" y="49"/>
                  </a:cubicBezTo>
                  <a:cubicBezTo>
                    <a:pt x="569" y="48"/>
                    <a:pt x="569" y="48"/>
                    <a:pt x="569" y="48"/>
                  </a:cubicBezTo>
                  <a:cubicBezTo>
                    <a:pt x="570" y="48"/>
                    <a:pt x="571" y="47"/>
                    <a:pt x="571" y="46"/>
                  </a:cubicBezTo>
                  <a:cubicBezTo>
                    <a:pt x="571" y="45"/>
                    <a:pt x="572" y="43"/>
                    <a:pt x="572" y="42"/>
                  </a:cubicBezTo>
                  <a:cubicBezTo>
                    <a:pt x="573" y="41"/>
                    <a:pt x="571" y="42"/>
                    <a:pt x="571" y="41"/>
                  </a:cubicBezTo>
                  <a:cubicBezTo>
                    <a:pt x="570" y="40"/>
                    <a:pt x="572" y="39"/>
                    <a:pt x="571" y="38"/>
                  </a:cubicBezTo>
                  <a:cubicBezTo>
                    <a:pt x="571" y="37"/>
                    <a:pt x="570" y="39"/>
                    <a:pt x="570" y="40"/>
                  </a:cubicBezTo>
                  <a:cubicBezTo>
                    <a:pt x="569" y="40"/>
                    <a:pt x="569" y="38"/>
                    <a:pt x="569" y="38"/>
                  </a:cubicBezTo>
                  <a:cubicBezTo>
                    <a:pt x="569" y="38"/>
                    <a:pt x="567" y="40"/>
                    <a:pt x="567" y="40"/>
                  </a:cubicBezTo>
                  <a:cubicBezTo>
                    <a:pt x="566" y="40"/>
                    <a:pt x="567" y="38"/>
                    <a:pt x="568" y="38"/>
                  </a:cubicBezTo>
                  <a:cubicBezTo>
                    <a:pt x="568" y="37"/>
                    <a:pt x="568" y="36"/>
                    <a:pt x="568" y="35"/>
                  </a:cubicBezTo>
                  <a:cubicBezTo>
                    <a:pt x="568" y="34"/>
                    <a:pt x="567" y="35"/>
                    <a:pt x="567" y="36"/>
                  </a:cubicBezTo>
                  <a:cubicBezTo>
                    <a:pt x="566" y="37"/>
                    <a:pt x="566" y="35"/>
                    <a:pt x="566" y="34"/>
                  </a:cubicBezTo>
                  <a:cubicBezTo>
                    <a:pt x="566" y="34"/>
                    <a:pt x="566" y="34"/>
                    <a:pt x="565" y="33"/>
                  </a:cubicBezTo>
                  <a:cubicBezTo>
                    <a:pt x="564" y="33"/>
                    <a:pt x="563" y="34"/>
                    <a:pt x="562" y="34"/>
                  </a:cubicBezTo>
                  <a:cubicBezTo>
                    <a:pt x="562" y="34"/>
                    <a:pt x="562" y="32"/>
                    <a:pt x="561" y="33"/>
                  </a:cubicBezTo>
                  <a:cubicBezTo>
                    <a:pt x="560" y="33"/>
                    <a:pt x="559" y="31"/>
                    <a:pt x="558" y="31"/>
                  </a:cubicBezTo>
                  <a:cubicBezTo>
                    <a:pt x="557" y="31"/>
                    <a:pt x="555" y="32"/>
                    <a:pt x="554" y="32"/>
                  </a:cubicBezTo>
                  <a:cubicBezTo>
                    <a:pt x="553" y="32"/>
                    <a:pt x="552" y="33"/>
                    <a:pt x="553" y="34"/>
                  </a:cubicBezTo>
                  <a:cubicBezTo>
                    <a:pt x="553" y="35"/>
                    <a:pt x="552" y="36"/>
                    <a:pt x="552" y="36"/>
                  </a:cubicBezTo>
                  <a:cubicBezTo>
                    <a:pt x="551" y="37"/>
                    <a:pt x="550" y="37"/>
                    <a:pt x="550" y="36"/>
                  </a:cubicBezTo>
                  <a:cubicBezTo>
                    <a:pt x="549" y="36"/>
                    <a:pt x="549" y="35"/>
                    <a:pt x="549" y="35"/>
                  </a:cubicBezTo>
                  <a:cubicBezTo>
                    <a:pt x="548" y="35"/>
                    <a:pt x="547" y="36"/>
                    <a:pt x="546" y="37"/>
                  </a:cubicBezTo>
                  <a:cubicBezTo>
                    <a:pt x="546" y="37"/>
                    <a:pt x="546" y="34"/>
                    <a:pt x="546" y="33"/>
                  </a:cubicBezTo>
                  <a:cubicBezTo>
                    <a:pt x="545" y="33"/>
                    <a:pt x="545" y="35"/>
                    <a:pt x="546" y="35"/>
                  </a:cubicBezTo>
                  <a:cubicBezTo>
                    <a:pt x="546" y="36"/>
                    <a:pt x="545" y="36"/>
                    <a:pt x="544" y="36"/>
                  </a:cubicBezTo>
                  <a:cubicBezTo>
                    <a:pt x="543" y="37"/>
                    <a:pt x="543" y="35"/>
                    <a:pt x="542" y="35"/>
                  </a:cubicBezTo>
                  <a:cubicBezTo>
                    <a:pt x="541" y="35"/>
                    <a:pt x="539" y="35"/>
                    <a:pt x="538" y="36"/>
                  </a:cubicBezTo>
                  <a:cubicBezTo>
                    <a:pt x="537" y="36"/>
                    <a:pt x="537" y="35"/>
                    <a:pt x="536" y="34"/>
                  </a:cubicBezTo>
                  <a:cubicBezTo>
                    <a:pt x="536" y="33"/>
                    <a:pt x="535" y="32"/>
                    <a:pt x="535" y="33"/>
                  </a:cubicBezTo>
                  <a:cubicBezTo>
                    <a:pt x="535" y="34"/>
                    <a:pt x="536" y="34"/>
                    <a:pt x="536" y="35"/>
                  </a:cubicBezTo>
                  <a:cubicBezTo>
                    <a:pt x="536" y="35"/>
                    <a:pt x="535" y="37"/>
                    <a:pt x="535" y="37"/>
                  </a:cubicBezTo>
                  <a:cubicBezTo>
                    <a:pt x="534" y="37"/>
                    <a:pt x="534" y="36"/>
                    <a:pt x="534" y="36"/>
                  </a:cubicBezTo>
                  <a:cubicBezTo>
                    <a:pt x="534" y="36"/>
                    <a:pt x="534" y="37"/>
                    <a:pt x="534" y="38"/>
                  </a:cubicBezTo>
                  <a:cubicBezTo>
                    <a:pt x="534" y="39"/>
                    <a:pt x="534" y="40"/>
                    <a:pt x="533" y="40"/>
                  </a:cubicBezTo>
                  <a:cubicBezTo>
                    <a:pt x="533" y="39"/>
                    <a:pt x="533" y="39"/>
                    <a:pt x="532" y="38"/>
                  </a:cubicBezTo>
                  <a:cubicBezTo>
                    <a:pt x="532" y="38"/>
                    <a:pt x="532" y="40"/>
                    <a:pt x="532" y="42"/>
                  </a:cubicBezTo>
                  <a:cubicBezTo>
                    <a:pt x="532" y="44"/>
                    <a:pt x="534" y="44"/>
                    <a:pt x="534" y="45"/>
                  </a:cubicBezTo>
                  <a:cubicBezTo>
                    <a:pt x="535" y="47"/>
                    <a:pt x="536" y="46"/>
                    <a:pt x="536" y="47"/>
                  </a:cubicBezTo>
                  <a:cubicBezTo>
                    <a:pt x="536" y="48"/>
                    <a:pt x="535" y="48"/>
                    <a:pt x="536" y="49"/>
                  </a:cubicBezTo>
                  <a:cubicBezTo>
                    <a:pt x="536" y="50"/>
                    <a:pt x="536" y="52"/>
                    <a:pt x="535" y="53"/>
                  </a:cubicBezTo>
                  <a:cubicBezTo>
                    <a:pt x="535" y="55"/>
                    <a:pt x="536" y="57"/>
                    <a:pt x="536" y="57"/>
                  </a:cubicBezTo>
                  <a:cubicBezTo>
                    <a:pt x="536" y="57"/>
                    <a:pt x="533" y="57"/>
                    <a:pt x="532" y="57"/>
                  </a:cubicBezTo>
                  <a:cubicBezTo>
                    <a:pt x="531" y="57"/>
                    <a:pt x="530" y="56"/>
                    <a:pt x="529" y="56"/>
                  </a:cubicBezTo>
                  <a:cubicBezTo>
                    <a:pt x="528" y="56"/>
                    <a:pt x="525" y="59"/>
                    <a:pt x="524" y="60"/>
                  </a:cubicBezTo>
                  <a:cubicBezTo>
                    <a:pt x="522" y="61"/>
                    <a:pt x="521" y="62"/>
                    <a:pt x="520" y="62"/>
                  </a:cubicBezTo>
                  <a:cubicBezTo>
                    <a:pt x="518" y="62"/>
                    <a:pt x="516" y="63"/>
                    <a:pt x="515" y="62"/>
                  </a:cubicBezTo>
                  <a:cubicBezTo>
                    <a:pt x="514" y="61"/>
                    <a:pt x="510" y="63"/>
                    <a:pt x="508" y="62"/>
                  </a:cubicBezTo>
                  <a:cubicBezTo>
                    <a:pt x="507" y="62"/>
                    <a:pt x="505" y="59"/>
                    <a:pt x="505" y="58"/>
                  </a:cubicBezTo>
                  <a:cubicBezTo>
                    <a:pt x="505" y="57"/>
                    <a:pt x="506" y="56"/>
                    <a:pt x="507" y="56"/>
                  </a:cubicBezTo>
                  <a:cubicBezTo>
                    <a:pt x="508" y="56"/>
                    <a:pt x="507" y="53"/>
                    <a:pt x="507" y="53"/>
                  </a:cubicBezTo>
                  <a:cubicBezTo>
                    <a:pt x="506" y="53"/>
                    <a:pt x="503" y="55"/>
                    <a:pt x="501" y="55"/>
                  </a:cubicBezTo>
                  <a:cubicBezTo>
                    <a:pt x="500" y="56"/>
                    <a:pt x="499" y="56"/>
                    <a:pt x="497" y="56"/>
                  </a:cubicBezTo>
                  <a:cubicBezTo>
                    <a:pt x="496" y="56"/>
                    <a:pt x="491" y="59"/>
                    <a:pt x="490" y="58"/>
                  </a:cubicBezTo>
                  <a:cubicBezTo>
                    <a:pt x="489" y="58"/>
                    <a:pt x="487" y="59"/>
                    <a:pt x="486" y="59"/>
                  </a:cubicBezTo>
                  <a:cubicBezTo>
                    <a:pt x="485" y="60"/>
                    <a:pt x="484" y="61"/>
                    <a:pt x="483" y="63"/>
                  </a:cubicBezTo>
                  <a:cubicBezTo>
                    <a:pt x="482" y="64"/>
                    <a:pt x="481" y="64"/>
                    <a:pt x="480" y="65"/>
                  </a:cubicBezTo>
                  <a:cubicBezTo>
                    <a:pt x="479" y="66"/>
                    <a:pt x="477" y="67"/>
                    <a:pt x="477" y="68"/>
                  </a:cubicBezTo>
                  <a:cubicBezTo>
                    <a:pt x="478" y="69"/>
                    <a:pt x="478" y="70"/>
                    <a:pt x="479" y="71"/>
                  </a:cubicBezTo>
                  <a:cubicBezTo>
                    <a:pt x="480" y="71"/>
                    <a:pt x="480" y="71"/>
                    <a:pt x="479" y="73"/>
                  </a:cubicBezTo>
                  <a:cubicBezTo>
                    <a:pt x="479" y="75"/>
                    <a:pt x="478" y="74"/>
                    <a:pt x="478" y="72"/>
                  </a:cubicBezTo>
                  <a:cubicBezTo>
                    <a:pt x="478" y="71"/>
                    <a:pt x="477" y="72"/>
                    <a:pt x="476" y="71"/>
                  </a:cubicBezTo>
                  <a:cubicBezTo>
                    <a:pt x="476" y="71"/>
                    <a:pt x="475" y="70"/>
                    <a:pt x="476" y="68"/>
                  </a:cubicBezTo>
                  <a:cubicBezTo>
                    <a:pt x="476" y="67"/>
                    <a:pt x="476" y="66"/>
                    <a:pt x="476" y="65"/>
                  </a:cubicBezTo>
                  <a:cubicBezTo>
                    <a:pt x="475" y="64"/>
                    <a:pt x="472" y="62"/>
                    <a:pt x="471" y="60"/>
                  </a:cubicBezTo>
                  <a:cubicBezTo>
                    <a:pt x="471" y="59"/>
                    <a:pt x="470" y="60"/>
                    <a:pt x="470" y="62"/>
                  </a:cubicBezTo>
                  <a:cubicBezTo>
                    <a:pt x="471" y="63"/>
                    <a:pt x="471" y="65"/>
                    <a:pt x="471" y="65"/>
                  </a:cubicBezTo>
                  <a:cubicBezTo>
                    <a:pt x="470" y="66"/>
                    <a:pt x="468" y="68"/>
                    <a:pt x="467" y="68"/>
                  </a:cubicBezTo>
                  <a:cubicBezTo>
                    <a:pt x="466" y="68"/>
                    <a:pt x="463" y="69"/>
                    <a:pt x="462" y="67"/>
                  </a:cubicBezTo>
                  <a:cubicBezTo>
                    <a:pt x="462" y="66"/>
                    <a:pt x="461" y="65"/>
                    <a:pt x="462" y="63"/>
                  </a:cubicBezTo>
                  <a:cubicBezTo>
                    <a:pt x="462" y="62"/>
                    <a:pt x="462" y="62"/>
                    <a:pt x="461" y="62"/>
                  </a:cubicBezTo>
                  <a:cubicBezTo>
                    <a:pt x="461" y="63"/>
                    <a:pt x="461" y="64"/>
                    <a:pt x="460" y="66"/>
                  </a:cubicBezTo>
                  <a:cubicBezTo>
                    <a:pt x="460" y="67"/>
                    <a:pt x="458" y="66"/>
                    <a:pt x="457" y="66"/>
                  </a:cubicBezTo>
                  <a:cubicBezTo>
                    <a:pt x="457" y="66"/>
                    <a:pt x="455" y="65"/>
                    <a:pt x="454" y="66"/>
                  </a:cubicBezTo>
                  <a:cubicBezTo>
                    <a:pt x="453" y="67"/>
                    <a:pt x="454" y="69"/>
                    <a:pt x="453" y="70"/>
                  </a:cubicBezTo>
                  <a:cubicBezTo>
                    <a:pt x="452" y="71"/>
                    <a:pt x="453" y="72"/>
                    <a:pt x="453" y="74"/>
                  </a:cubicBezTo>
                  <a:cubicBezTo>
                    <a:pt x="453" y="76"/>
                    <a:pt x="454" y="74"/>
                    <a:pt x="455" y="74"/>
                  </a:cubicBezTo>
                  <a:cubicBezTo>
                    <a:pt x="457" y="73"/>
                    <a:pt x="458" y="71"/>
                    <a:pt x="459" y="70"/>
                  </a:cubicBezTo>
                  <a:cubicBezTo>
                    <a:pt x="459" y="69"/>
                    <a:pt x="460" y="69"/>
                    <a:pt x="460" y="70"/>
                  </a:cubicBezTo>
                  <a:cubicBezTo>
                    <a:pt x="461" y="71"/>
                    <a:pt x="460" y="72"/>
                    <a:pt x="459" y="73"/>
                  </a:cubicBezTo>
                  <a:cubicBezTo>
                    <a:pt x="458" y="74"/>
                    <a:pt x="457" y="76"/>
                    <a:pt x="457" y="77"/>
                  </a:cubicBezTo>
                  <a:cubicBezTo>
                    <a:pt x="456" y="79"/>
                    <a:pt x="456" y="79"/>
                    <a:pt x="455" y="79"/>
                  </a:cubicBezTo>
                  <a:cubicBezTo>
                    <a:pt x="454" y="79"/>
                    <a:pt x="453" y="78"/>
                    <a:pt x="453" y="78"/>
                  </a:cubicBezTo>
                  <a:cubicBezTo>
                    <a:pt x="452" y="79"/>
                    <a:pt x="453" y="80"/>
                    <a:pt x="453" y="81"/>
                  </a:cubicBezTo>
                  <a:cubicBezTo>
                    <a:pt x="453" y="83"/>
                    <a:pt x="452" y="83"/>
                    <a:pt x="451" y="84"/>
                  </a:cubicBezTo>
                  <a:cubicBezTo>
                    <a:pt x="449" y="85"/>
                    <a:pt x="447" y="88"/>
                    <a:pt x="447" y="89"/>
                  </a:cubicBezTo>
                  <a:cubicBezTo>
                    <a:pt x="446" y="90"/>
                    <a:pt x="444" y="91"/>
                    <a:pt x="443" y="91"/>
                  </a:cubicBezTo>
                  <a:cubicBezTo>
                    <a:pt x="441" y="91"/>
                    <a:pt x="439" y="92"/>
                    <a:pt x="439" y="92"/>
                  </a:cubicBezTo>
                  <a:cubicBezTo>
                    <a:pt x="438" y="93"/>
                    <a:pt x="437" y="94"/>
                    <a:pt x="438" y="95"/>
                  </a:cubicBezTo>
                  <a:cubicBezTo>
                    <a:pt x="438" y="97"/>
                    <a:pt x="438" y="99"/>
                    <a:pt x="437" y="100"/>
                  </a:cubicBezTo>
                  <a:cubicBezTo>
                    <a:pt x="436" y="102"/>
                    <a:pt x="435" y="103"/>
                    <a:pt x="434" y="103"/>
                  </a:cubicBezTo>
                  <a:cubicBezTo>
                    <a:pt x="433" y="104"/>
                    <a:pt x="434" y="102"/>
                    <a:pt x="435" y="100"/>
                  </a:cubicBezTo>
                  <a:cubicBezTo>
                    <a:pt x="436" y="99"/>
                    <a:pt x="436" y="98"/>
                    <a:pt x="436" y="96"/>
                  </a:cubicBezTo>
                  <a:cubicBezTo>
                    <a:pt x="436" y="95"/>
                    <a:pt x="436" y="94"/>
                    <a:pt x="436" y="92"/>
                  </a:cubicBezTo>
                  <a:cubicBezTo>
                    <a:pt x="436" y="91"/>
                    <a:pt x="437" y="89"/>
                    <a:pt x="438" y="89"/>
                  </a:cubicBezTo>
                  <a:cubicBezTo>
                    <a:pt x="439" y="89"/>
                    <a:pt x="439" y="89"/>
                    <a:pt x="439" y="88"/>
                  </a:cubicBezTo>
                  <a:cubicBezTo>
                    <a:pt x="439" y="86"/>
                    <a:pt x="439" y="86"/>
                    <a:pt x="440" y="84"/>
                  </a:cubicBezTo>
                  <a:cubicBezTo>
                    <a:pt x="440" y="83"/>
                    <a:pt x="441" y="81"/>
                    <a:pt x="442" y="80"/>
                  </a:cubicBezTo>
                  <a:cubicBezTo>
                    <a:pt x="442" y="80"/>
                    <a:pt x="443" y="80"/>
                    <a:pt x="444" y="79"/>
                  </a:cubicBezTo>
                  <a:cubicBezTo>
                    <a:pt x="444" y="79"/>
                    <a:pt x="446" y="78"/>
                    <a:pt x="446" y="76"/>
                  </a:cubicBezTo>
                  <a:cubicBezTo>
                    <a:pt x="447" y="74"/>
                    <a:pt x="447" y="73"/>
                    <a:pt x="447" y="70"/>
                  </a:cubicBezTo>
                  <a:cubicBezTo>
                    <a:pt x="448" y="68"/>
                    <a:pt x="449" y="68"/>
                    <a:pt x="450" y="67"/>
                  </a:cubicBezTo>
                  <a:cubicBezTo>
                    <a:pt x="451" y="67"/>
                    <a:pt x="451" y="65"/>
                    <a:pt x="451" y="63"/>
                  </a:cubicBezTo>
                  <a:cubicBezTo>
                    <a:pt x="452" y="61"/>
                    <a:pt x="450" y="62"/>
                    <a:pt x="449" y="62"/>
                  </a:cubicBezTo>
                  <a:cubicBezTo>
                    <a:pt x="448" y="63"/>
                    <a:pt x="450" y="61"/>
                    <a:pt x="451" y="61"/>
                  </a:cubicBezTo>
                  <a:cubicBezTo>
                    <a:pt x="451" y="61"/>
                    <a:pt x="452" y="60"/>
                    <a:pt x="452" y="59"/>
                  </a:cubicBezTo>
                  <a:cubicBezTo>
                    <a:pt x="452" y="58"/>
                    <a:pt x="452" y="58"/>
                    <a:pt x="453" y="57"/>
                  </a:cubicBezTo>
                  <a:cubicBezTo>
                    <a:pt x="454" y="57"/>
                    <a:pt x="454" y="57"/>
                    <a:pt x="454" y="56"/>
                  </a:cubicBezTo>
                  <a:cubicBezTo>
                    <a:pt x="455" y="55"/>
                    <a:pt x="456" y="52"/>
                    <a:pt x="457" y="52"/>
                  </a:cubicBezTo>
                  <a:cubicBezTo>
                    <a:pt x="457" y="52"/>
                    <a:pt x="458" y="51"/>
                    <a:pt x="459" y="50"/>
                  </a:cubicBezTo>
                  <a:cubicBezTo>
                    <a:pt x="459" y="49"/>
                    <a:pt x="459" y="47"/>
                    <a:pt x="460" y="46"/>
                  </a:cubicBezTo>
                  <a:cubicBezTo>
                    <a:pt x="461" y="46"/>
                    <a:pt x="462" y="45"/>
                    <a:pt x="463" y="44"/>
                  </a:cubicBezTo>
                  <a:cubicBezTo>
                    <a:pt x="463" y="42"/>
                    <a:pt x="464" y="40"/>
                    <a:pt x="464" y="39"/>
                  </a:cubicBezTo>
                  <a:cubicBezTo>
                    <a:pt x="465" y="37"/>
                    <a:pt x="464" y="37"/>
                    <a:pt x="464" y="36"/>
                  </a:cubicBezTo>
                  <a:cubicBezTo>
                    <a:pt x="464" y="34"/>
                    <a:pt x="463" y="34"/>
                    <a:pt x="462" y="35"/>
                  </a:cubicBezTo>
                  <a:cubicBezTo>
                    <a:pt x="461" y="35"/>
                    <a:pt x="461" y="35"/>
                    <a:pt x="460" y="34"/>
                  </a:cubicBezTo>
                  <a:cubicBezTo>
                    <a:pt x="460" y="33"/>
                    <a:pt x="459" y="35"/>
                    <a:pt x="459" y="36"/>
                  </a:cubicBezTo>
                  <a:cubicBezTo>
                    <a:pt x="458" y="37"/>
                    <a:pt x="457" y="35"/>
                    <a:pt x="457" y="34"/>
                  </a:cubicBezTo>
                  <a:cubicBezTo>
                    <a:pt x="456" y="33"/>
                    <a:pt x="455" y="33"/>
                    <a:pt x="454" y="33"/>
                  </a:cubicBezTo>
                  <a:cubicBezTo>
                    <a:pt x="454" y="33"/>
                    <a:pt x="455" y="32"/>
                    <a:pt x="455" y="32"/>
                  </a:cubicBezTo>
                  <a:cubicBezTo>
                    <a:pt x="456" y="32"/>
                    <a:pt x="457" y="32"/>
                    <a:pt x="458" y="33"/>
                  </a:cubicBezTo>
                  <a:cubicBezTo>
                    <a:pt x="459" y="33"/>
                    <a:pt x="459" y="33"/>
                    <a:pt x="460" y="33"/>
                  </a:cubicBezTo>
                  <a:cubicBezTo>
                    <a:pt x="461" y="32"/>
                    <a:pt x="461" y="33"/>
                    <a:pt x="462" y="33"/>
                  </a:cubicBezTo>
                  <a:cubicBezTo>
                    <a:pt x="462" y="34"/>
                    <a:pt x="463" y="32"/>
                    <a:pt x="462" y="32"/>
                  </a:cubicBezTo>
                  <a:cubicBezTo>
                    <a:pt x="462" y="31"/>
                    <a:pt x="461" y="28"/>
                    <a:pt x="460" y="29"/>
                  </a:cubicBezTo>
                  <a:cubicBezTo>
                    <a:pt x="460" y="29"/>
                    <a:pt x="459" y="30"/>
                    <a:pt x="459" y="29"/>
                  </a:cubicBezTo>
                  <a:cubicBezTo>
                    <a:pt x="458" y="29"/>
                    <a:pt x="457" y="26"/>
                    <a:pt x="457" y="26"/>
                  </a:cubicBezTo>
                  <a:cubicBezTo>
                    <a:pt x="456" y="26"/>
                    <a:pt x="455" y="26"/>
                    <a:pt x="455" y="27"/>
                  </a:cubicBezTo>
                  <a:cubicBezTo>
                    <a:pt x="454" y="29"/>
                    <a:pt x="454" y="28"/>
                    <a:pt x="453" y="28"/>
                  </a:cubicBezTo>
                  <a:cubicBezTo>
                    <a:pt x="453" y="27"/>
                    <a:pt x="453" y="27"/>
                    <a:pt x="452" y="28"/>
                  </a:cubicBezTo>
                  <a:cubicBezTo>
                    <a:pt x="451" y="28"/>
                    <a:pt x="451" y="25"/>
                    <a:pt x="451" y="25"/>
                  </a:cubicBezTo>
                  <a:cubicBezTo>
                    <a:pt x="450" y="24"/>
                    <a:pt x="449" y="25"/>
                    <a:pt x="449" y="26"/>
                  </a:cubicBezTo>
                  <a:cubicBezTo>
                    <a:pt x="448" y="26"/>
                    <a:pt x="447" y="25"/>
                    <a:pt x="447" y="25"/>
                  </a:cubicBezTo>
                  <a:cubicBezTo>
                    <a:pt x="448" y="24"/>
                    <a:pt x="448" y="24"/>
                    <a:pt x="449" y="24"/>
                  </a:cubicBezTo>
                  <a:cubicBezTo>
                    <a:pt x="450" y="24"/>
                    <a:pt x="448" y="22"/>
                    <a:pt x="447" y="22"/>
                  </a:cubicBezTo>
                  <a:cubicBezTo>
                    <a:pt x="446" y="22"/>
                    <a:pt x="446" y="23"/>
                    <a:pt x="446" y="24"/>
                  </a:cubicBezTo>
                  <a:cubicBezTo>
                    <a:pt x="446" y="25"/>
                    <a:pt x="444" y="24"/>
                    <a:pt x="443" y="24"/>
                  </a:cubicBezTo>
                  <a:cubicBezTo>
                    <a:pt x="442" y="23"/>
                    <a:pt x="440" y="23"/>
                    <a:pt x="439" y="23"/>
                  </a:cubicBezTo>
                  <a:cubicBezTo>
                    <a:pt x="438" y="24"/>
                    <a:pt x="437" y="24"/>
                    <a:pt x="436" y="24"/>
                  </a:cubicBezTo>
                  <a:cubicBezTo>
                    <a:pt x="436" y="25"/>
                    <a:pt x="434" y="26"/>
                    <a:pt x="433" y="26"/>
                  </a:cubicBezTo>
                  <a:cubicBezTo>
                    <a:pt x="431" y="27"/>
                    <a:pt x="429" y="27"/>
                    <a:pt x="429" y="27"/>
                  </a:cubicBezTo>
                  <a:cubicBezTo>
                    <a:pt x="428" y="28"/>
                    <a:pt x="425" y="29"/>
                    <a:pt x="424" y="29"/>
                  </a:cubicBezTo>
                  <a:cubicBezTo>
                    <a:pt x="424" y="29"/>
                    <a:pt x="423" y="30"/>
                    <a:pt x="423" y="31"/>
                  </a:cubicBezTo>
                  <a:cubicBezTo>
                    <a:pt x="423" y="31"/>
                    <a:pt x="423" y="33"/>
                    <a:pt x="423" y="33"/>
                  </a:cubicBezTo>
                  <a:cubicBezTo>
                    <a:pt x="422" y="34"/>
                    <a:pt x="420" y="33"/>
                    <a:pt x="419" y="34"/>
                  </a:cubicBezTo>
                  <a:cubicBezTo>
                    <a:pt x="418" y="35"/>
                    <a:pt x="417" y="36"/>
                    <a:pt x="416" y="36"/>
                  </a:cubicBezTo>
                  <a:cubicBezTo>
                    <a:pt x="415" y="36"/>
                    <a:pt x="416" y="35"/>
                    <a:pt x="416" y="35"/>
                  </a:cubicBezTo>
                  <a:cubicBezTo>
                    <a:pt x="417" y="34"/>
                    <a:pt x="416" y="33"/>
                    <a:pt x="417" y="32"/>
                  </a:cubicBezTo>
                  <a:cubicBezTo>
                    <a:pt x="418" y="31"/>
                    <a:pt x="418" y="29"/>
                    <a:pt x="418" y="28"/>
                  </a:cubicBezTo>
                  <a:cubicBezTo>
                    <a:pt x="417" y="27"/>
                    <a:pt x="416" y="27"/>
                    <a:pt x="415" y="27"/>
                  </a:cubicBezTo>
                  <a:cubicBezTo>
                    <a:pt x="414" y="28"/>
                    <a:pt x="412" y="29"/>
                    <a:pt x="411" y="29"/>
                  </a:cubicBezTo>
                  <a:cubicBezTo>
                    <a:pt x="410" y="29"/>
                    <a:pt x="409" y="30"/>
                    <a:pt x="409" y="30"/>
                  </a:cubicBezTo>
                  <a:cubicBezTo>
                    <a:pt x="409" y="31"/>
                    <a:pt x="408" y="31"/>
                    <a:pt x="407" y="32"/>
                  </a:cubicBezTo>
                  <a:cubicBezTo>
                    <a:pt x="406" y="32"/>
                    <a:pt x="407" y="31"/>
                    <a:pt x="408" y="30"/>
                  </a:cubicBezTo>
                  <a:cubicBezTo>
                    <a:pt x="408" y="29"/>
                    <a:pt x="408" y="28"/>
                    <a:pt x="407" y="29"/>
                  </a:cubicBezTo>
                  <a:cubicBezTo>
                    <a:pt x="405" y="30"/>
                    <a:pt x="404" y="31"/>
                    <a:pt x="403" y="31"/>
                  </a:cubicBezTo>
                  <a:cubicBezTo>
                    <a:pt x="402" y="31"/>
                    <a:pt x="400" y="31"/>
                    <a:pt x="399" y="32"/>
                  </a:cubicBezTo>
                  <a:cubicBezTo>
                    <a:pt x="398" y="33"/>
                    <a:pt x="400" y="31"/>
                    <a:pt x="400" y="31"/>
                  </a:cubicBezTo>
                  <a:cubicBezTo>
                    <a:pt x="401" y="31"/>
                    <a:pt x="402" y="30"/>
                    <a:pt x="403" y="30"/>
                  </a:cubicBezTo>
                  <a:cubicBezTo>
                    <a:pt x="403" y="29"/>
                    <a:pt x="404" y="28"/>
                    <a:pt x="405" y="28"/>
                  </a:cubicBezTo>
                  <a:cubicBezTo>
                    <a:pt x="405" y="27"/>
                    <a:pt x="406" y="26"/>
                    <a:pt x="406" y="26"/>
                  </a:cubicBezTo>
                  <a:cubicBezTo>
                    <a:pt x="407" y="26"/>
                    <a:pt x="408" y="26"/>
                    <a:pt x="408" y="25"/>
                  </a:cubicBezTo>
                  <a:cubicBezTo>
                    <a:pt x="408" y="24"/>
                    <a:pt x="406" y="23"/>
                    <a:pt x="405" y="24"/>
                  </a:cubicBezTo>
                  <a:cubicBezTo>
                    <a:pt x="404" y="24"/>
                    <a:pt x="403" y="24"/>
                    <a:pt x="403" y="24"/>
                  </a:cubicBezTo>
                  <a:cubicBezTo>
                    <a:pt x="402" y="24"/>
                    <a:pt x="400" y="24"/>
                    <a:pt x="399" y="24"/>
                  </a:cubicBezTo>
                  <a:cubicBezTo>
                    <a:pt x="398" y="24"/>
                    <a:pt x="397" y="24"/>
                    <a:pt x="396" y="24"/>
                  </a:cubicBezTo>
                  <a:cubicBezTo>
                    <a:pt x="396" y="24"/>
                    <a:pt x="395" y="25"/>
                    <a:pt x="394" y="25"/>
                  </a:cubicBezTo>
                  <a:cubicBezTo>
                    <a:pt x="393" y="25"/>
                    <a:pt x="393" y="24"/>
                    <a:pt x="393" y="25"/>
                  </a:cubicBezTo>
                  <a:cubicBezTo>
                    <a:pt x="392" y="26"/>
                    <a:pt x="391" y="27"/>
                    <a:pt x="390" y="27"/>
                  </a:cubicBezTo>
                  <a:cubicBezTo>
                    <a:pt x="390" y="27"/>
                    <a:pt x="389" y="27"/>
                    <a:pt x="388" y="28"/>
                  </a:cubicBezTo>
                  <a:cubicBezTo>
                    <a:pt x="387" y="28"/>
                    <a:pt x="387" y="30"/>
                    <a:pt x="386" y="31"/>
                  </a:cubicBezTo>
                  <a:cubicBezTo>
                    <a:pt x="386" y="32"/>
                    <a:pt x="384" y="32"/>
                    <a:pt x="385" y="32"/>
                  </a:cubicBezTo>
                  <a:cubicBezTo>
                    <a:pt x="385" y="32"/>
                    <a:pt x="385" y="33"/>
                    <a:pt x="385" y="33"/>
                  </a:cubicBezTo>
                  <a:cubicBezTo>
                    <a:pt x="385" y="33"/>
                    <a:pt x="384" y="35"/>
                    <a:pt x="384" y="36"/>
                  </a:cubicBezTo>
                  <a:cubicBezTo>
                    <a:pt x="383" y="38"/>
                    <a:pt x="384" y="38"/>
                    <a:pt x="383" y="39"/>
                  </a:cubicBezTo>
                  <a:cubicBezTo>
                    <a:pt x="383" y="39"/>
                    <a:pt x="383" y="40"/>
                    <a:pt x="383" y="41"/>
                  </a:cubicBezTo>
                  <a:cubicBezTo>
                    <a:pt x="383" y="42"/>
                    <a:pt x="384" y="42"/>
                    <a:pt x="385" y="42"/>
                  </a:cubicBezTo>
                  <a:cubicBezTo>
                    <a:pt x="386" y="41"/>
                    <a:pt x="386" y="44"/>
                    <a:pt x="386" y="45"/>
                  </a:cubicBezTo>
                  <a:cubicBezTo>
                    <a:pt x="385" y="46"/>
                    <a:pt x="386" y="45"/>
                    <a:pt x="388" y="45"/>
                  </a:cubicBezTo>
                  <a:cubicBezTo>
                    <a:pt x="390" y="45"/>
                    <a:pt x="393" y="45"/>
                    <a:pt x="393" y="46"/>
                  </a:cubicBezTo>
                  <a:cubicBezTo>
                    <a:pt x="393" y="46"/>
                    <a:pt x="393" y="46"/>
                    <a:pt x="392" y="46"/>
                  </a:cubicBezTo>
                  <a:cubicBezTo>
                    <a:pt x="391" y="46"/>
                    <a:pt x="390" y="46"/>
                    <a:pt x="389" y="46"/>
                  </a:cubicBezTo>
                  <a:cubicBezTo>
                    <a:pt x="388" y="46"/>
                    <a:pt x="387" y="46"/>
                    <a:pt x="386" y="46"/>
                  </a:cubicBezTo>
                  <a:cubicBezTo>
                    <a:pt x="385" y="47"/>
                    <a:pt x="385" y="46"/>
                    <a:pt x="384" y="47"/>
                  </a:cubicBezTo>
                  <a:cubicBezTo>
                    <a:pt x="383" y="48"/>
                    <a:pt x="382" y="48"/>
                    <a:pt x="381" y="48"/>
                  </a:cubicBezTo>
                  <a:cubicBezTo>
                    <a:pt x="380" y="49"/>
                    <a:pt x="377" y="49"/>
                    <a:pt x="375" y="49"/>
                  </a:cubicBezTo>
                  <a:cubicBezTo>
                    <a:pt x="374" y="49"/>
                    <a:pt x="375" y="51"/>
                    <a:pt x="376" y="51"/>
                  </a:cubicBezTo>
                  <a:cubicBezTo>
                    <a:pt x="377" y="51"/>
                    <a:pt x="378" y="51"/>
                    <a:pt x="379" y="51"/>
                  </a:cubicBezTo>
                  <a:cubicBezTo>
                    <a:pt x="380" y="51"/>
                    <a:pt x="381" y="52"/>
                    <a:pt x="381" y="53"/>
                  </a:cubicBezTo>
                  <a:cubicBezTo>
                    <a:pt x="382" y="54"/>
                    <a:pt x="383" y="54"/>
                    <a:pt x="383" y="55"/>
                  </a:cubicBezTo>
                  <a:cubicBezTo>
                    <a:pt x="382" y="55"/>
                    <a:pt x="381" y="54"/>
                    <a:pt x="380" y="54"/>
                  </a:cubicBezTo>
                  <a:cubicBezTo>
                    <a:pt x="379" y="54"/>
                    <a:pt x="378" y="54"/>
                    <a:pt x="378" y="53"/>
                  </a:cubicBezTo>
                  <a:cubicBezTo>
                    <a:pt x="377" y="53"/>
                    <a:pt x="376" y="53"/>
                    <a:pt x="376" y="53"/>
                  </a:cubicBezTo>
                  <a:cubicBezTo>
                    <a:pt x="376" y="53"/>
                    <a:pt x="375" y="54"/>
                    <a:pt x="375" y="54"/>
                  </a:cubicBezTo>
                  <a:cubicBezTo>
                    <a:pt x="374" y="55"/>
                    <a:pt x="373" y="56"/>
                    <a:pt x="373" y="56"/>
                  </a:cubicBezTo>
                  <a:cubicBezTo>
                    <a:pt x="373" y="57"/>
                    <a:pt x="372" y="57"/>
                    <a:pt x="372" y="58"/>
                  </a:cubicBezTo>
                  <a:cubicBezTo>
                    <a:pt x="371" y="58"/>
                    <a:pt x="372" y="59"/>
                    <a:pt x="371" y="59"/>
                  </a:cubicBezTo>
                  <a:cubicBezTo>
                    <a:pt x="371" y="60"/>
                    <a:pt x="370" y="60"/>
                    <a:pt x="369" y="60"/>
                  </a:cubicBezTo>
                  <a:cubicBezTo>
                    <a:pt x="368" y="60"/>
                    <a:pt x="369" y="59"/>
                    <a:pt x="369" y="58"/>
                  </a:cubicBezTo>
                  <a:cubicBezTo>
                    <a:pt x="369" y="57"/>
                    <a:pt x="369" y="58"/>
                    <a:pt x="368" y="59"/>
                  </a:cubicBezTo>
                  <a:cubicBezTo>
                    <a:pt x="367" y="60"/>
                    <a:pt x="367" y="60"/>
                    <a:pt x="368" y="60"/>
                  </a:cubicBezTo>
                  <a:cubicBezTo>
                    <a:pt x="368" y="61"/>
                    <a:pt x="368" y="61"/>
                    <a:pt x="367" y="62"/>
                  </a:cubicBezTo>
                  <a:cubicBezTo>
                    <a:pt x="366" y="63"/>
                    <a:pt x="366" y="63"/>
                    <a:pt x="366" y="62"/>
                  </a:cubicBezTo>
                  <a:cubicBezTo>
                    <a:pt x="365" y="61"/>
                    <a:pt x="365" y="61"/>
                    <a:pt x="364" y="62"/>
                  </a:cubicBezTo>
                  <a:cubicBezTo>
                    <a:pt x="363" y="62"/>
                    <a:pt x="362" y="63"/>
                    <a:pt x="362" y="64"/>
                  </a:cubicBezTo>
                  <a:cubicBezTo>
                    <a:pt x="361" y="65"/>
                    <a:pt x="362" y="63"/>
                    <a:pt x="362" y="62"/>
                  </a:cubicBezTo>
                  <a:cubicBezTo>
                    <a:pt x="363" y="61"/>
                    <a:pt x="363" y="59"/>
                    <a:pt x="363" y="58"/>
                  </a:cubicBezTo>
                  <a:cubicBezTo>
                    <a:pt x="363" y="57"/>
                    <a:pt x="364" y="58"/>
                    <a:pt x="364" y="58"/>
                  </a:cubicBezTo>
                  <a:cubicBezTo>
                    <a:pt x="364" y="59"/>
                    <a:pt x="364" y="57"/>
                    <a:pt x="364" y="56"/>
                  </a:cubicBezTo>
                  <a:cubicBezTo>
                    <a:pt x="364" y="55"/>
                    <a:pt x="362" y="56"/>
                    <a:pt x="361" y="56"/>
                  </a:cubicBezTo>
                  <a:cubicBezTo>
                    <a:pt x="360" y="57"/>
                    <a:pt x="359" y="58"/>
                    <a:pt x="358" y="58"/>
                  </a:cubicBezTo>
                  <a:cubicBezTo>
                    <a:pt x="357" y="58"/>
                    <a:pt x="358" y="59"/>
                    <a:pt x="358" y="60"/>
                  </a:cubicBezTo>
                  <a:cubicBezTo>
                    <a:pt x="359" y="60"/>
                    <a:pt x="358" y="60"/>
                    <a:pt x="357" y="60"/>
                  </a:cubicBezTo>
                  <a:cubicBezTo>
                    <a:pt x="357" y="61"/>
                    <a:pt x="357" y="60"/>
                    <a:pt x="356" y="60"/>
                  </a:cubicBezTo>
                  <a:cubicBezTo>
                    <a:pt x="356" y="60"/>
                    <a:pt x="356" y="61"/>
                    <a:pt x="356" y="61"/>
                  </a:cubicBezTo>
                  <a:cubicBezTo>
                    <a:pt x="356" y="62"/>
                    <a:pt x="355" y="61"/>
                    <a:pt x="355" y="61"/>
                  </a:cubicBezTo>
                  <a:cubicBezTo>
                    <a:pt x="354" y="60"/>
                    <a:pt x="354" y="59"/>
                    <a:pt x="353" y="59"/>
                  </a:cubicBezTo>
                  <a:cubicBezTo>
                    <a:pt x="353" y="60"/>
                    <a:pt x="354" y="61"/>
                    <a:pt x="354" y="62"/>
                  </a:cubicBezTo>
                  <a:cubicBezTo>
                    <a:pt x="354" y="63"/>
                    <a:pt x="353" y="63"/>
                    <a:pt x="352" y="62"/>
                  </a:cubicBezTo>
                  <a:cubicBezTo>
                    <a:pt x="352" y="61"/>
                    <a:pt x="351" y="63"/>
                    <a:pt x="350" y="64"/>
                  </a:cubicBezTo>
                  <a:cubicBezTo>
                    <a:pt x="350" y="64"/>
                    <a:pt x="348" y="65"/>
                    <a:pt x="348" y="66"/>
                  </a:cubicBezTo>
                  <a:cubicBezTo>
                    <a:pt x="349" y="67"/>
                    <a:pt x="352" y="64"/>
                    <a:pt x="352" y="65"/>
                  </a:cubicBezTo>
                  <a:cubicBezTo>
                    <a:pt x="352" y="66"/>
                    <a:pt x="348" y="68"/>
                    <a:pt x="347" y="68"/>
                  </a:cubicBezTo>
                  <a:cubicBezTo>
                    <a:pt x="347" y="68"/>
                    <a:pt x="344" y="70"/>
                    <a:pt x="344" y="70"/>
                  </a:cubicBezTo>
                  <a:cubicBezTo>
                    <a:pt x="343" y="70"/>
                    <a:pt x="341" y="71"/>
                    <a:pt x="341" y="72"/>
                  </a:cubicBezTo>
                  <a:cubicBezTo>
                    <a:pt x="340" y="72"/>
                    <a:pt x="339" y="74"/>
                    <a:pt x="339" y="74"/>
                  </a:cubicBezTo>
                  <a:cubicBezTo>
                    <a:pt x="338" y="74"/>
                    <a:pt x="338" y="74"/>
                    <a:pt x="337" y="74"/>
                  </a:cubicBezTo>
                  <a:cubicBezTo>
                    <a:pt x="336" y="74"/>
                    <a:pt x="335" y="75"/>
                    <a:pt x="334" y="75"/>
                  </a:cubicBezTo>
                  <a:cubicBezTo>
                    <a:pt x="333" y="76"/>
                    <a:pt x="331" y="76"/>
                    <a:pt x="331" y="78"/>
                  </a:cubicBezTo>
                  <a:cubicBezTo>
                    <a:pt x="330" y="79"/>
                    <a:pt x="329" y="79"/>
                    <a:pt x="329" y="79"/>
                  </a:cubicBezTo>
                  <a:cubicBezTo>
                    <a:pt x="329" y="78"/>
                    <a:pt x="328" y="78"/>
                    <a:pt x="327" y="79"/>
                  </a:cubicBezTo>
                  <a:cubicBezTo>
                    <a:pt x="327" y="80"/>
                    <a:pt x="325" y="82"/>
                    <a:pt x="325" y="83"/>
                  </a:cubicBezTo>
                  <a:cubicBezTo>
                    <a:pt x="324" y="85"/>
                    <a:pt x="323" y="86"/>
                    <a:pt x="323" y="86"/>
                  </a:cubicBezTo>
                  <a:cubicBezTo>
                    <a:pt x="323" y="86"/>
                    <a:pt x="322" y="87"/>
                    <a:pt x="322" y="89"/>
                  </a:cubicBezTo>
                  <a:cubicBezTo>
                    <a:pt x="322" y="90"/>
                    <a:pt x="321" y="90"/>
                    <a:pt x="321" y="89"/>
                  </a:cubicBezTo>
                  <a:cubicBezTo>
                    <a:pt x="321" y="88"/>
                    <a:pt x="320" y="88"/>
                    <a:pt x="320" y="89"/>
                  </a:cubicBezTo>
                  <a:cubicBezTo>
                    <a:pt x="320" y="90"/>
                    <a:pt x="320" y="92"/>
                    <a:pt x="320" y="93"/>
                  </a:cubicBezTo>
                  <a:cubicBezTo>
                    <a:pt x="320" y="93"/>
                    <a:pt x="319" y="95"/>
                    <a:pt x="319" y="97"/>
                  </a:cubicBezTo>
                  <a:cubicBezTo>
                    <a:pt x="320" y="98"/>
                    <a:pt x="320" y="99"/>
                    <a:pt x="321" y="98"/>
                  </a:cubicBezTo>
                  <a:cubicBezTo>
                    <a:pt x="321" y="98"/>
                    <a:pt x="322" y="98"/>
                    <a:pt x="322" y="99"/>
                  </a:cubicBezTo>
                  <a:cubicBezTo>
                    <a:pt x="323" y="100"/>
                    <a:pt x="322" y="100"/>
                    <a:pt x="322" y="100"/>
                  </a:cubicBezTo>
                  <a:cubicBezTo>
                    <a:pt x="321" y="101"/>
                    <a:pt x="321" y="101"/>
                    <a:pt x="321" y="102"/>
                  </a:cubicBezTo>
                  <a:cubicBezTo>
                    <a:pt x="321" y="104"/>
                    <a:pt x="322" y="105"/>
                    <a:pt x="323" y="106"/>
                  </a:cubicBezTo>
                  <a:cubicBezTo>
                    <a:pt x="323" y="106"/>
                    <a:pt x="326" y="105"/>
                    <a:pt x="325" y="105"/>
                  </a:cubicBezTo>
                  <a:cubicBezTo>
                    <a:pt x="324" y="106"/>
                    <a:pt x="325" y="107"/>
                    <a:pt x="325" y="109"/>
                  </a:cubicBezTo>
                  <a:cubicBezTo>
                    <a:pt x="326" y="110"/>
                    <a:pt x="323" y="109"/>
                    <a:pt x="321" y="110"/>
                  </a:cubicBezTo>
                  <a:cubicBezTo>
                    <a:pt x="319" y="110"/>
                    <a:pt x="318" y="110"/>
                    <a:pt x="317" y="112"/>
                  </a:cubicBezTo>
                  <a:cubicBezTo>
                    <a:pt x="316" y="114"/>
                    <a:pt x="314" y="112"/>
                    <a:pt x="313" y="113"/>
                  </a:cubicBezTo>
                  <a:cubicBezTo>
                    <a:pt x="311" y="113"/>
                    <a:pt x="307" y="115"/>
                    <a:pt x="305" y="115"/>
                  </a:cubicBezTo>
                  <a:cubicBezTo>
                    <a:pt x="303" y="115"/>
                    <a:pt x="298" y="116"/>
                    <a:pt x="296" y="117"/>
                  </a:cubicBezTo>
                  <a:cubicBezTo>
                    <a:pt x="295" y="117"/>
                    <a:pt x="293" y="117"/>
                    <a:pt x="291" y="118"/>
                  </a:cubicBezTo>
                  <a:cubicBezTo>
                    <a:pt x="289" y="119"/>
                    <a:pt x="289" y="121"/>
                    <a:pt x="289" y="122"/>
                  </a:cubicBezTo>
                  <a:cubicBezTo>
                    <a:pt x="290" y="123"/>
                    <a:pt x="290" y="124"/>
                    <a:pt x="291" y="125"/>
                  </a:cubicBezTo>
                  <a:cubicBezTo>
                    <a:pt x="291" y="126"/>
                    <a:pt x="293" y="126"/>
                    <a:pt x="294" y="127"/>
                  </a:cubicBezTo>
                  <a:cubicBezTo>
                    <a:pt x="295" y="128"/>
                    <a:pt x="294" y="130"/>
                    <a:pt x="295" y="132"/>
                  </a:cubicBezTo>
                  <a:cubicBezTo>
                    <a:pt x="295" y="134"/>
                    <a:pt x="297" y="135"/>
                    <a:pt x="298" y="136"/>
                  </a:cubicBezTo>
                  <a:cubicBezTo>
                    <a:pt x="299" y="137"/>
                    <a:pt x="302" y="137"/>
                    <a:pt x="303" y="137"/>
                  </a:cubicBezTo>
                  <a:cubicBezTo>
                    <a:pt x="305" y="136"/>
                    <a:pt x="306" y="138"/>
                    <a:pt x="306" y="140"/>
                  </a:cubicBezTo>
                  <a:cubicBezTo>
                    <a:pt x="306" y="142"/>
                    <a:pt x="307" y="140"/>
                    <a:pt x="308" y="141"/>
                  </a:cubicBezTo>
                  <a:cubicBezTo>
                    <a:pt x="309" y="143"/>
                    <a:pt x="311" y="144"/>
                    <a:pt x="309" y="145"/>
                  </a:cubicBezTo>
                  <a:cubicBezTo>
                    <a:pt x="308" y="146"/>
                    <a:pt x="305" y="147"/>
                    <a:pt x="303" y="146"/>
                  </a:cubicBezTo>
                  <a:cubicBezTo>
                    <a:pt x="302" y="145"/>
                    <a:pt x="299" y="143"/>
                    <a:pt x="298" y="141"/>
                  </a:cubicBezTo>
                  <a:cubicBezTo>
                    <a:pt x="298" y="140"/>
                    <a:pt x="295" y="140"/>
                    <a:pt x="293" y="139"/>
                  </a:cubicBezTo>
                  <a:cubicBezTo>
                    <a:pt x="292" y="138"/>
                    <a:pt x="290" y="137"/>
                    <a:pt x="289" y="137"/>
                  </a:cubicBezTo>
                  <a:cubicBezTo>
                    <a:pt x="287" y="137"/>
                    <a:pt x="285" y="136"/>
                    <a:pt x="284" y="137"/>
                  </a:cubicBezTo>
                  <a:cubicBezTo>
                    <a:pt x="283" y="137"/>
                    <a:pt x="281" y="138"/>
                    <a:pt x="280" y="139"/>
                  </a:cubicBezTo>
                  <a:cubicBezTo>
                    <a:pt x="280" y="140"/>
                    <a:pt x="278" y="141"/>
                    <a:pt x="278" y="141"/>
                  </a:cubicBezTo>
                  <a:cubicBezTo>
                    <a:pt x="278" y="142"/>
                    <a:pt x="280" y="143"/>
                    <a:pt x="281" y="142"/>
                  </a:cubicBezTo>
                  <a:cubicBezTo>
                    <a:pt x="282" y="141"/>
                    <a:pt x="283" y="142"/>
                    <a:pt x="283" y="143"/>
                  </a:cubicBezTo>
                  <a:cubicBezTo>
                    <a:pt x="284" y="144"/>
                    <a:pt x="284" y="145"/>
                    <a:pt x="282" y="146"/>
                  </a:cubicBezTo>
                  <a:cubicBezTo>
                    <a:pt x="280" y="146"/>
                    <a:pt x="280" y="146"/>
                    <a:pt x="278" y="145"/>
                  </a:cubicBezTo>
                  <a:cubicBezTo>
                    <a:pt x="277" y="144"/>
                    <a:pt x="275" y="143"/>
                    <a:pt x="274" y="143"/>
                  </a:cubicBezTo>
                  <a:cubicBezTo>
                    <a:pt x="273" y="144"/>
                    <a:pt x="271" y="145"/>
                    <a:pt x="271" y="146"/>
                  </a:cubicBezTo>
                  <a:cubicBezTo>
                    <a:pt x="272" y="147"/>
                    <a:pt x="274" y="148"/>
                    <a:pt x="274" y="150"/>
                  </a:cubicBezTo>
                  <a:cubicBezTo>
                    <a:pt x="274" y="152"/>
                    <a:pt x="276" y="151"/>
                    <a:pt x="276" y="152"/>
                  </a:cubicBezTo>
                  <a:cubicBezTo>
                    <a:pt x="276" y="152"/>
                    <a:pt x="279" y="153"/>
                    <a:pt x="280" y="154"/>
                  </a:cubicBezTo>
                  <a:cubicBezTo>
                    <a:pt x="280" y="154"/>
                    <a:pt x="284" y="156"/>
                    <a:pt x="284" y="154"/>
                  </a:cubicBezTo>
                  <a:cubicBezTo>
                    <a:pt x="285" y="153"/>
                    <a:pt x="285" y="154"/>
                    <a:pt x="285" y="155"/>
                  </a:cubicBezTo>
                  <a:cubicBezTo>
                    <a:pt x="285" y="155"/>
                    <a:pt x="286" y="155"/>
                    <a:pt x="287" y="155"/>
                  </a:cubicBezTo>
                  <a:cubicBezTo>
                    <a:pt x="288" y="155"/>
                    <a:pt x="287" y="158"/>
                    <a:pt x="288" y="158"/>
                  </a:cubicBezTo>
                  <a:cubicBezTo>
                    <a:pt x="289" y="158"/>
                    <a:pt x="289" y="157"/>
                    <a:pt x="289" y="158"/>
                  </a:cubicBezTo>
                  <a:cubicBezTo>
                    <a:pt x="289" y="160"/>
                    <a:pt x="290" y="161"/>
                    <a:pt x="291" y="161"/>
                  </a:cubicBezTo>
                  <a:cubicBezTo>
                    <a:pt x="292" y="161"/>
                    <a:pt x="292" y="161"/>
                    <a:pt x="292" y="161"/>
                  </a:cubicBezTo>
                  <a:cubicBezTo>
                    <a:pt x="291" y="161"/>
                    <a:pt x="291" y="161"/>
                    <a:pt x="291" y="161"/>
                  </a:cubicBezTo>
                  <a:cubicBezTo>
                    <a:pt x="291" y="161"/>
                    <a:pt x="291" y="161"/>
                    <a:pt x="291" y="161"/>
                  </a:cubicBezTo>
                  <a:cubicBezTo>
                    <a:pt x="291" y="161"/>
                    <a:pt x="290" y="161"/>
                    <a:pt x="290" y="161"/>
                  </a:cubicBezTo>
                  <a:cubicBezTo>
                    <a:pt x="289" y="161"/>
                    <a:pt x="289" y="161"/>
                    <a:pt x="288" y="160"/>
                  </a:cubicBezTo>
                  <a:cubicBezTo>
                    <a:pt x="286" y="160"/>
                    <a:pt x="286" y="159"/>
                    <a:pt x="286" y="158"/>
                  </a:cubicBezTo>
                  <a:cubicBezTo>
                    <a:pt x="285" y="157"/>
                    <a:pt x="283" y="157"/>
                    <a:pt x="282" y="157"/>
                  </a:cubicBezTo>
                  <a:cubicBezTo>
                    <a:pt x="281" y="157"/>
                    <a:pt x="280" y="157"/>
                    <a:pt x="280" y="158"/>
                  </a:cubicBezTo>
                  <a:cubicBezTo>
                    <a:pt x="280" y="160"/>
                    <a:pt x="279" y="156"/>
                    <a:pt x="278" y="156"/>
                  </a:cubicBezTo>
                  <a:cubicBezTo>
                    <a:pt x="277" y="157"/>
                    <a:pt x="273" y="157"/>
                    <a:pt x="272" y="156"/>
                  </a:cubicBezTo>
                  <a:cubicBezTo>
                    <a:pt x="271" y="155"/>
                    <a:pt x="269" y="154"/>
                    <a:pt x="269" y="153"/>
                  </a:cubicBezTo>
                  <a:cubicBezTo>
                    <a:pt x="270" y="153"/>
                    <a:pt x="270" y="152"/>
                    <a:pt x="269" y="151"/>
                  </a:cubicBezTo>
                  <a:cubicBezTo>
                    <a:pt x="269" y="150"/>
                    <a:pt x="268" y="148"/>
                    <a:pt x="267" y="147"/>
                  </a:cubicBezTo>
                  <a:cubicBezTo>
                    <a:pt x="267" y="146"/>
                    <a:pt x="267" y="144"/>
                    <a:pt x="267" y="142"/>
                  </a:cubicBezTo>
                  <a:cubicBezTo>
                    <a:pt x="267" y="140"/>
                    <a:pt x="267" y="138"/>
                    <a:pt x="266" y="136"/>
                  </a:cubicBezTo>
                  <a:cubicBezTo>
                    <a:pt x="265" y="134"/>
                    <a:pt x="263" y="133"/>
                    <a:pt x="262" y="132"/>
                  </a:cubicBezTo>
                  <a:cubicBezTo>
                    <a:pt x="262" y="132"/>
                    <a:pt x="260" y="131"/>
                    <a:pt x="260" y="133"/>
                  </a:cubicBezTo>
                  <a:cubicBezTo>
                    <a:pt x="261" y="134"/>
                    <a:pt x="262" y="135"/>
                    <a:pt x="263" y="136"/>
                  </a:cubicBezTo>
                  <a:cubicBezTo>
                    <a:pt x="264" y="138"/>
                    <a:pt x="264" y="140"/>
                    <a:pt x="264" y="142"/>
                  </a:cubicBezTo>
                  <a:cubicBezTo>
                    <a:pt x="264" y="143"/>
                    <a:pt x="263" y="144"/>
                    <a:pt x="261" y="145"/>
                  </a:cubicBezTo>
                  <a:cubicBezTo>
                    <a:pt x="260" y="146"/>
                    <a:pt x="259" y="146"/>
                    <a:pt x="258" y="147"/>
                  </a:cubicBezTo>
                  <a:cubicBezTo>
                    <a:pt x="257" y="147"/>
                    <a:pt x="257" y="148"/>
                    <a:pt x="257" y="150"/>
                  </a:cubicBezTo>
                  <a:cubicBezTo>
                    <a:pt x="257" y="152"/>
                    <a:pt x="256" y="152"/>
                    <a:pt x="256" y="154"/>
                  </a:cubicBezTo>
                  <a:cubicBezTo>
                    <a:pt x="257" y="155"/>
                    <a:pt x="258" y="155"/>
                    <a:pt x="259" y="156"/>
                  </a:cubicBezTo>
                  <a:cubicBezTo>
                    <a:pt x="260" y="156"/>
                    <a:pt x="261" y="159"/>
                    <a:pt x="262" y="159"/>
                  </a:cubicBezTo>
                  <a:cubicBezTo>
                    <a:pt x="262" y="160"/>
                    <a:pt x="264" y="163"/>
                    <a:pt x="264" y="163"/>
                  </a:cubicBezTo>
                  <a:cubicBezTo>
                    <a:pt x="265" y="164"/>
                    <a:pt x="266" y="165"/>
                    <a:pt x="267" y="167"/>
                  </a:cubicBezTo>
                  <a:cubicBezTo>
                    <a:pt x="268" y="168"/>
                    <a:pt x="267" y="170"/>
                    <a:pt x="266" y="171"/>
                  </a:cubicBezTo>
                  <a:cubicBezTo>
                    <a:pt x="265" y="172"/>
                    <a:pt x="265" y="173"/>
                    <a:pt x="265" y="175"/>
                  </a:cubicBezTo>
                  <a:cubicBezTo>
                    <a:pt x="266" y="178"/>
                    <a:pt x="266" y="178"/>
                    <a:pt x="266" y="180"/>
                  </a:cubicBezTo>
                  <a:cubicBezTo>
                    <a:pt x="266" y="183"/>
                    <a:pt x="268" y="183"/>
                    <a:pt x="268" y="184"/>
                  </a:cubicBezTo>
                  <a:cubicBezTo>
                    <a:pt x="269" y="185"/>
                    <a:pt x="269" y="188"/>
                    <a:pt x="269" y="188"/>
                  </a:cubicBezTo>
                  <a:cubicBezTo>
                    <a:pt x="270" y="189"/>
                    <a:pt x="271" y="190"/>
                    <a:pt x="271" y="189"/>
                  </a:cubicBezTo>
                  <a:cubicBezTo>
                    <a:pt x="272" y="189"/>
                    <a:pt x="273" y="188"/>
                    <a:pt x="274" y="189"/>
                  </a:cubicBezTo>
                  <a:cubicBezTo>
                    <a:pt x="275" y="190"/>
                    <a:pt x="275" y="190"/>
                    <a:pt x="277" y="189"/>
                  </a:cubicBezTo>
                  <a:cubicBezTo>
                    <a:pt x="278" y="189"/>
                    <a:pt x="279" y="187"/>
                    <a:pt x="279" y="187"/>
                  </a:cubicBezTo>
                  <a:cubicBezTo>
                    <a:pt x="280" y="188"/>
                    <a:pt x="282" y="187"/>
                    <a:pt x="283" y="187"/>
                  </a:cubicBezTo>
                  <a:cubicBezTo>
                    <a:pt x="284" y="188"/>
                    <a:pt x="286" y="189"/>
                    <a:pt x="287" y="189"/>
                  </a:cubicBezTo>
                  <a:cubicBezTo>
                    <a:pt x="287" y="189"/>
                    <a:pt x="288" y="190"/>
                    <a:pt x="288" y="190"/>
                  </a:cubicBezTo>
                  <a:cubicBezTo>
                    <a:pt x="289" y="191"/>
                    <a:pt x="292" y="192"/>
                    <a:pt x="293" y="192"/>
                  </a:cubicBezTo>
                  <a:cubicBezTo>
                    <a:pt x="294" y="193"/>
                    <a:pt x="295" y="193"/>
                    <a:pt x="295" y="195"/>
                  </a:cubicBezTo>
                  <a:cubicBezTo>
                    <a:pt x="295" y="197"/>
                    <a:pt x="296" y="198"/>
                    <a:pt x="296" y="198"/>
                  </a:cubicBezTo>
                  <a:cubicBezTo>
                    <a:pt x="297" y="199"/>
                    <a:pt x="298" y="200"/>
                    <a:pt x="298" y="201"/>
                  </a:cubicBezTo>
                  <a:cubicBezTo>
                    <a:pt x="299" y="202"/>
                    <a:pt x="298" y="203"/>
                    <a:pt x="297" y="203"/>
                  </a:cubicBezTo>
                  <a:cubicBezTo>
                    <a:pt x="296" y="202"/>
                    <a:pt x="296" y="205"/>
                    <a:pt x="296" y="206"/>
                  </a:cubicBezTo>
                  <a:cubicBezTo>
                    <a:pt x="297" y="207"/>
                    <a:pt x="297" y="209"/>
                    <a:pt x="297" y="210"/>
                  </a:cubicBezTo>
                  <a:cubicBezTo>
                    <a:pt x="297" y="210"/>
                    <a:pt x="299" y="210"/>
                    <a:pt x="299" y="210"/>
                  </a:cubicBezTo>
                  <a:cubicBezTo>
                    <a:pt x="300" y="211"/>
                    <a:pt x="301" y="211"/>
                    <a:pt x="302" y="211"/>
                  </a:cubicBezTo>
                  <a:cubicBezTo>
                    <a:pt x="303" y="211"/>
                    <a:pt x="303" y="211"/>
                    <a:pt x="304" y="211"/>
                  </a:cubicBezTo>
                  <a:cubicBezTo>
                    <a:pt x="305" y="211"/>
                    <a:pt x="307" y="212"/>
                    <a:pt x="306" y="213"/>
                  </a:cubicBezTo>
                  <a:cubicBezTo>
                    <a:pt x="306" y="213"/>
                    <a:pt x="302" y="212"/>
                    <a:pt x="301" y="213"/>
                  </a:cubicBezTo>
                  <a:cubicBezTo>
                    <a:pt x="300" y="213"/>
                    <a:pt x="297" y="211"/>
                    <a:pt x="296" y="211"/>
                  </a:cubicBezTo>
                  <a:cubicBezTo>
                    <a:pt x="295" y="210"/>
                    <a:pt x="294" y="209"/>
                    <a:pt x="295" y="208"/>
                  </a:cubicBezTo>
                  <a:cubicBezTo>
                    <a:pt x="295" y="208"/>
                    <a:pt x="294" y="203"/>
                    <a:pt x="294" y="202"/>
                  </a:cubicBezTo>
                  <a:cubicBezTo>
                    <a:pt x="293" y="201"/>
                    <a:pt x="293" y="198"/>
                    <a:pt x="292" y="198"/>
                  </a:cubicBezTo>
                  <a:cubicBezTo>
                    <a:pt x="292" y="197"/>
                    <a:pt x="290" y="196"/>
                    <a:pt x="289" y="195"/>
                  </a:cubicBezTo>
                  <a:cubicBezTo>
                    <a:pt x="287" y="194"/>
                    <a:pt x="287" y="193"/>
                    <a:pt x="287" y="192"/>
                  </a:cubicBezTo>
                  <a:cubicBezTo>
                    <a:pt x="287" y="191"/>
                    <a:pt x="286" y="191"/>
                    <a:pt x="284" y="191"/>
                  </a:cubicBezTo>
                  <a:cubicBezTo>
                    <a:pt x="282" y="192"/>
                    <a:pt x="279" y="193"/>
                    <a:pt x="278" y="193"/>
                  </a:cubicBezTo>
                  <a:cubicBezTo>
                    <a:pt x="277" y="194"/>
                    <a:pt x="276" y="194"/>
                    <a:pt x="275" y="195"/>
                  </a:cubicBezTo>
                  <a:cubicBezTo>
                    <a:pt x="275" y="196"/>
                    <a:pt x="276" y="197"/>
                    <a:pt x="275" y="198"/>
                  </a:cubicBezTo>
                  <a:cubicBezTo>
                    <a:pt x="275" y="200"/>
                    <a:pt x="275" y="200"/>
                    <a:pt x="276" y="201"/>
                  </a:cubicBezTo>
                  <a:cubicBezTo>
                    <a:pt x="277" y="202"/>
                    <a:pt x="278" y="204"/>
                    <a:pt x="279" y="206"/>
                  </a:cubicBezTo>
                  <a:cubicBezTo>
                    <a:pt x="280" y="208"/>
                    <a:pt x="281" y="210"/>
                    <a:pt x="280" y="211"/>
                  </a:cubicBezTo>
                  <a:cubicBezTo>
                    <a:pt x="279" y="213"/>
                    <a:pt x="278" y="214"/>
                    <a:pt x="277" y="215"/>
                  </a:cubicBezTo>
                  <a:cubicBezTo>
                    <a:pt x="277" y="217"/>
                    <a:pt x="277" y="220"/>
                    <a:pt x="277" y="221"/>
                  </a:cubicBezTo>
                  <a:cubicBezTo>
                    <a:pt x="278" y="222"/>
                    <a:pt x="277" y="223"/>
                    <a:pt x="275" y="224"/>
                  </a:cubicBezTo>
                  <a:cubicBezTo>
                    <a:pt x="274" y="225"/>
                    <a:pt x="273" y="226"/>
                    <a:pt x="273" y="227"/>
                  </a:cubicBezTo>
                  <a:cubicBezTo>
                    <a:pt x="272" y="227"/>
                    <a:pt x="271" y="227"/>
                    <a:pt x="271" y="228"/>
                  </a:cubicBezTo>
                  <a:cubicBezTo>
                    <a:pt x="270" y="229"/>
                    <a:pt x="271" y="230"/>
                    <a:pt x="271" y="231"/>
                  </a:cubicBezTo>
                  <a:cubicBezTo>
                    <a:pt x="270" y="232"/>
                    <a:pt x="268" y="232"/>
                    <a:pt x="267" y="232"/>
                  </a:cubicBezTo>
                  <a:cubicBezTo>
                    <a:pt x="266" y="231"/>
                    <a:pt x="263" y="231"/>
                    <a:pt x="262" y="231"/>
                  </a:cubicBezTo>
                  <a:cubicBezTo>
                    <a:pt x="260" y="231"/>
                    <a:pt x="258" y="232"/>
                    <a:pt x="257" y="231"/>
                  </a:cubicBezTo>
                  <a:cubicBezTo>
                    <a:pt x="256" y="230"/>
                    <a:pt x="254" y="229"/>
                    <a:pt x="253" y="229"/>
                  </a:cubicBezTo>
                  <a:cubicBezTo>
                    <a:pt x="252" y="229"/>
                    <a:pt x="250" y="228"/>
                    <a:pt x="250" y="226"/>
                  </a:cubicBezTo>
                  <a:cubicBezTo>
                    <a:pt x="250" y="225"/>
                    <a:pt x="249" y="224"/>
                    <a:pt x="249" y="224"/>
                  </a:cubicBezTo>
                  <a:cubicBezTo>
                    <a:pt x="250" y="224"/>
                    <a:pt x="250" y="224"/>
                    <a:pt x="250" y="224"/>
                  </a:cubicBezTo>
                  <a:cubicBezTo>
                    <a:pt x="251" y="224"/>
                    <a:pt x="252" y="224"/>
                    <a:pt x="252" y="225"/>
                  </a:cubicBezTo>
                  <a:cubicBezTo>
                    <a:pt x="253" y="225"/>
                    <a:pt x="253" y="224"/>
                    <a:pt x="254" y="224"/>
                  </a:cubicBezTo>
                  <a:cubicBezTo>
                    <a:pt x="254" y="223"/>
                    <a:pt x="254" y="223"/>
                    <a:pt x="255" y="223"/>
                  </a:cubicBezTo>
                  <a:cubicBezTo>
                    <a:pt x="255" y="224"/>
                    <a:pt x="256" y="225"/>
                    <a:pt x="257" y="226"/>
                  </a:cubicBezTo>
                  <a:cubicBezTo>
                    <a:pt x="257" y="226"/>
                    <a:pt x="258" y="225"/>
                    <a:pt x="259" y="225"/>
                  </a:cubicBezTo>
                  <a:cubicBezTo>
                    <a:pt x="260" y="225"/>
                    <a:pt x="262" y="223"/>
                    <a:pt x="262" y="224"/>
                  </a:cubicBezTo>
                  <a:cubicBezTo>
                    <a:pt x="261" y="225"/>
                    <a:pt x="260" y="224"/>
                    <a:pt x="260" y="225"/>
                  </a:cubicBezTo>
                  <a:cubicBezTo>
                    <a:pt x="259" y="226"/>
                    <a:pt x="261" y="227"/>
                    <a:pt x="262" y="228"/>
                  </a:cubicBezTo>
                  <a:cubicBezTo>
                    <a:pt x="263" y="228"/>
                    <a:pt x="263" y="227"/>
                    <a:pt x="264" y="227"/>
                  </a:cubicBezTo>
                  <a:cubicBezTo>
                    <a:pt x="264" y="227"/>
                    <a:pt x="265" y="227"/>
                    <a:pt x="265" y="226"/>
                  </a:cubicBezTo>
                  <a:cubicBezTo>
                    <a:pt x="264" y="224"/>
                    <a:pt x="262" y="223"/>
                    <a:pt x="263" y="223"/>
                  </a:cubicBezTo>
                  <a:cubicBezTo>
                    <a:pt x="264" y="223"/>
                    <a:pt x="264" y="222"/>
                    <a:pt x="265" y="221"/>
                  </a:cubicBezTo>
                  <a:cubicBezTo>
                    <a:pt x="266" y="221"/>
                    <a:pt x="266" y="220"/>
                    <a:pt x="266" y="219"/>
                  </a:cubicBezTo>
                  <a:cubicBezTo>
                    <a:pt x="266" y="219"/>
                    <a:pt x="266" y="219"/>
                    <a:pt x="267" y="219"/>
                  </a:cubicBezTo>
                  <a:cubicBezTo>
                    <a:pt x="268" y="218"/>
                    <a:pt x="266" y="218"/>
                    <a:pt x="267" y="217"/>
                  </a:cubicBezTo>
                  <a:cubicBezTo>
                    <a:pt x="268" y="216"/>
                    <a:pt x="267" y="215"/>
                    <a:pt x="268" y="213"/>
                  </a:cubicBezTo>
                  <a:cubicBezTo>
                    <a:pt x="268" y="212"/>
                    <a:pt x="269" y="211"/>
                    <a:pt x="270" y="211"/>
                  </a:cubicBezTo>
                  <a:cubicBezTo>
                    <a:pt x="271" y="210"/>
                    <a:pt x="270" y="210"/>
                    <a:pt x="270" y="209"/>
                  </a:cubicBezTo>
                  <a:cubicBezTo>
                    <a:pt x="270" y="209"/>
                    <a:pt x="270" y="208"/>
                    <a:pt x="270" y="207"/>
                  </a:cubicBezTo>
                  <a:cubicBezTo>
                    <a:pt x="270" y="206"/>
                    <a:pt x="269" y="204"/>
                    <a:pt x="269" y="203"/>
                  </a:cubicBezTo>
                  <a:cubicBezTo>
                    <a:pt x="269" y="202"/>
                    <a:pt x="271" y="200"/>
                    <a:pt x="271" y="198"/>
                  </a:cubicBezTo>
                  <a:cubicBezTo>
                    <a:pt x="271" y="197"/>
                    <a:pt x="269" y="197"/>
                    <a:pt x="267" y="196"/>
                  </a:cubicBezTo>
                  <a:cubicBezTo>
                    <a:pt x="266" y="194"/>
                    <a:pt x="264" y="194"/>
                    <a:pt x="263" y="192"/>
                  </a:cubicBezTo>
                  <a:cubicBezTo>
                    <a:pt x="262" y="190"/>
                    <a:pt x="262" y="189"/>
                    <a:pt x="262" y="188"/>
                  </a:cubicBezTo>
                  <a:cubicBezTo>
                    <a:pt x="262" y="187"/>
                    <a:pt x="261" y="185"/>
                    <a:pt x="261" y="184"/>
                  </a:cubicBezTo>
                  <a:cubicBezTo>
                    <a:pt x="261" y="184"/>
                    <a:pt x="260" y="182"/>
                    <a:pt x="260" y="181"/>
                  </a:cubicBezTo>
                  <a:cubicBezTo>
                    <a:pt x="260" y="180"/>
                    <a:pt x="260" y="177"/>
                    <a:pt x="259" y="176"/>
                  </a:cubicBezTo>
                  <a:cubicBezTo>
                    <a:pt x="259" y="176"/>
                    <a:pt x="258" y="174"/>
                    <a:pt x="258" y="172"/>
                  </a:cubicBezTo>
                  <a:cubicBezTo>
                    <a:pt x="257" y="171"/>
                    <a:pt x="258" y="170"/>
                    <a:pt x="258" y="169"/>
                  </a:cubicBezTo>
                  <a:cubicBezTo>
                    <a:pt x="259" y="168"/>
                    <a:pt x="258" y="167"/>
                    <a:pt x="257" y="164"/>
                  </a:cubicBezTo>
                  <a:cubicBezTo>
                    <a:pt x="257" y="161"/>
                    <a:pt x="256" y="162"/>
                    <a:pt x="255" y="160"/>
                  </a:cubicBezTo>
                  <a:cubicBezTo>
                    <a:pt x="255" y="159"/>
                    <a:pt x="255" y="158"/>
                    <a:pt x="253" y="157"/>
                  </a:cubicBezTo>
                  <a:cubicBezTo>
                    <a:pt x="251" y="156"/>
                    <a:pt x="250" y="154"/>
                    <a:pt x="249" y="153"/>
                  </a:cubicBezTo>
                  <a:cubicBezTo>
                    <a:pt x="248" y="152"/>
                    <a:pt x="250" y="152"/>
                    <a:pt x="250" y="151"/>
                  </a:cubicBezTo>
                  <a:cubicBezTo>
                    <a:pt x="251" y="151"/>
                    <a:pt x="251" y="150"/>
                    <a:pt x="251" y="149"/>
                  </a:cubicBezTo>
                  <a:cubicBezTo>
                    <a:pt x="250" y="147"/>
                    <a:pt x="251" y="146"/>
                    <a:pt x="251" y="145"/>
                  </a:cubicBezTo>
                  <a:cubicBezTo>
                    <a:pt x="251" y="143"/>
                    <a:pt x="251" y="141"/>
                    <a:pt x="251" y="139"/>
                  </a:cubicBezTo>
                  <a:cubicBezTo>
                    <a:pt x="250" y="137"/>
                    <a:pt x="249" y="135"/>
                    <a:pt x="248" y="135"/>
                  </a:cubicBezTo>
                  <a:cubicBezTo>
                    <a:pt x="247" y="134"/>
                    <a:pt x="245" y="134"/>
                    <a:pt x="244" y="134"/>
                  </a:cubicBezTo>
                  <a:cubicBezTo>
                    <a:pt x="242" y="134"/>
                    <a:pt x="242" y="133"/>
                    <a:pt x="240" y="133"/>
                  </a:cubicBezTo>
                  <a:cubicBezTo>
                    <a:pt x="239" y="132"/>
                    <a:pt x="236" y="133"/>
                    <a:pt x="234" y="133"/>
                  </a:cubicBezTo>
                  <a:cubicBezTo>
                    <a:pt x="231" y="134"/>
                    <a:pt x="230" y="134"/>
                    <a:pt x="230" y="133"/>
                  </a:cubicBezTo>
                  <a:cubicBezTo>
                    <a:pt x="230" y="132"/>
                    <a:pt x="229" y="132"/>
                    <a:pt x="229" y="134"/>
                  </a:cubicBezTo>
                  <a:cubicBezTo>
                    <a:pt x="228" y="135"/>
                    <a:pt x="228" y="137"/>
                    <a:pt x="227" y="139"/>
                  </a:cubicBezTo>
                  <a:cubicBezTo>
                    <a:pt x="227" y="140"/>
                    <a:pt x="228" y="141"/>
                    <a:pt x="228" y="144"/>
                  </a:cubicBezTo>
                  <a:cubicBezTo>
                    <a:pt x="228" y="147"/>
                    <a:pt x="228" y="151"/>
                    <a:pt x="227" y="152"/>
                  </a:cubicBezTo>
                  <a:cubicBezTo>
                    <a:pt x="226" y="153"/>
                    <a:pt x="225" y="154"/>
                    <a:pt x="225" y="155"/>
                  </a:cubicBezTo>
                  <a:cubicBezTo>
                    <a:pt x="224" y="156"/>
                    <a:pt x="222" y="155"/>
                    <a:pt x="221" y="157"/>
                  </a:cubicBezTo>
                  <a:cubicBezTo>
                    <a:pt x="219" y="159"/>
                    <a:pt x="221" y="160"/>
                    <a:pt x="221" y="161"/>
                  </a:cubicBezTo>
                  <a:cubicBezTo>
                    <a:pt x="222" y="162"/>
                    <a:pt x="221" y="162"/>
                    <a:pt x="221" y="164"/>
                  </a:cubicBezTo>
                  <a:cubicBezTo>
                    <a:pt x="221" y="165"/>
                    <a:pt x="222" y="164"/>
                    <a:pt x="223" y="164"/>
                  </a:cubicBezTo>
                  <a:cubicBezTo>
                    <a:pt x="223" y="164"/>
                    <a:pt x="224" y="163"/>
                    <a:pt x="225" y="164"/>
                  </a:cubicBezTo>
                  <a:cubicBezTo>
                    <a:pt x="225" y="164"/>
                    <a:pt x="225" y="166"/>
                    <a:pt x="225" y="167"/>
                  </a:cubicBezTo>
                  <a:cubicBezTo>
                    <a:pt x="225" y="169"/>
                    <a:pt x="226" y="168"/>
                    <a:pt x="226" y="170"/>
                  </a:cubicBezTo>
                  <a:cubicBezTo>
                    <a:pt x="226" y="172"/>
                    <a:pt x="226" y="174"/>
                    <a:pt x="227" y="174"/>
                  </a:cubicBezTo>
                  <a:cubicBezTo>
                    <a:pt x="227" y="174"/>
                    <a:pt x="228" y="175"/>
                    <a:pt x="227" y="176"/>
                  </a:cubicBezTo>
                  <a:cubicBezTo>
                    <a:pt x="227" y="177"/>
                    <a:pt x="226" y="176"/>
                    <a:pt x="226" y="177"/>
                  </a:cubicBezTo>
                  <a:cubicBezTo>
                    <a:pt x="225" y="177"/>
                    <a:pt x="226" y="180"/>
                    <a:pt x="226" y="181"/>
                  </a:cubicBezTo>
                  <a:cubicBezTo>
                    <a:pt x="226" y="183"/>
                    <a:pt x="227" y="182"/>
                    <a:pt x="227" y="181"/>
                  </a:cubicBezTo>
                  <a:cubicBezTo>
                    <a:pt x="227" y="181"/>
                    <a:pt x="228" y="181"/>
                    <a:pt x="228" y="181"/>
                  </a:cubicBezTo>
                  <a:cubicBezTo>
                    <a:pt x="229" y="182"/>
                    <a:pt x="229" y="182"/>
                    <a:pt x="228" y="184"/>
                  </a:cubicBezTo>
                  <a:cubicBezTo>
                    <a:pt x="228" y="185"/>
                    <a:pt x="229" y="184"/>
                    <a:pt x="229" y="184"/>
                  </a:cubicBezTo>
                  <a:cubicBezTo>
                    <a:pt x="230" y="184"/>
                    <a:pt x="230" y="183"/>
                    <a:pt x="230" y="182"/>
                  </a:cubicBezTo>
                  <a:cubicBezTo>
                    <a:pt x="229" y="181"/>
                    <a:pt x="232" y="182"/>
                    <a:pt x="232" y="183"/>
                  </a:cubicBezTo>
                  <a:cubicBezTo>
                    <a:pt x="232" y="183"/>
                    <a:pt x="233" y="184"/>
                    <a:pt x="234" y="183"/>
                  </a:cubicBezTo>
                  <a:cubicBezTo>
                    <a:pt x="235" y="182"/>
                    <a:pt x="234" y="184"/>
                    <a:pt x="234" y="186"/>
                  </a:cubicBezTo>
                  <a:cubicBezTo>
                    <a:pt x="234" y="188"/>
                    <a:pt x="235" y="187"/>
                    <a:pt x="236" y="188"/>
                  </a:cubicBezTo>
                  <a:cubicBezTo>
                    <a:pt x="237" y="190"/>
                    <a:pt x="240" y="192"/>
                    <a:pt x="241" y="192"/>
                  </a:cubicBezTo>
                  <a:cubicBezTo>
                    <a:pt x="241" y="192"/>
                    <a:pt x="242" y="190"/>
                    <a:pt x="242" y="191"/>
                  </a:cubicBezTo>
                  <a:cubicBezTo>
                    <a:pt x="242" y="193"/>
                    <a:pt x="242" y="191"/>
                    <a:pt x="242" y="193"/>
                  </a:cubicBezTo>
                  <a:cubicBezTo>
                    <a:pt x="243" y="194"/>
                    <a:pt x="242" y="197"/>
                    <a:pt x="242" y="198"/>
                  </a:cubicBezTo>
                  <a:cubicBezTo>
                    <a:pt x="241" y="200"/>
                    <a:pt x="242" y="200"/>
                    <a:pt x="241" y="202"/>
                  </a:cubicBezTo>
                  <a:cubicBezTo>
                    <a:pt x="241" y="203"/>
                    <a:pt x="240" y="203"/>
                    <a:pt x="239" y="201"/>
                  </a:cubicBezTo>
                  <a:cubicBezTo>
                    <a:pt x="239" y="200"/>
                    <a:pt x="238" y="199"/>
                    <a:pt x="237" y="199"/>
                  </a:cubicBezTo>
                  <a:cubicBezTo>
                    <a:pt x="236" y="199"/>
                    <a:pt x="236" y="199"/>
                    <a:pt x="235" y="198"/>
                  </a:cubicBezTo>
                  <a:cubicBezTo>
                    <a:pt x="234" y="196"/>
                    <a:pt x="232" y="196"/>
                    <a:pt x="232" y="195"/>
                  </a:cubicBezTo>
                  <a:cubicBezTo>
                    <a:pt x="231" y="194"/>
                    <a:pt x="231" y="193"/>
                    <a:pt x="229" y="192"/>
                  </a:cubicBezTo>
                  <a:cubicBezTo>
                    <a:pt x="228" y="192"/>
                    <a:pt x="227" y="192"/>
                    <a:pt x="226" y="191"/>
                  </a:cubicBezTo>
                  <a:cubicBezTo>
                    <a:pt x="225" y="190"/>
                    <a:pt x="224" y="190"/>
                    <a:pt x="223" y="190"/>
                  </a:cubicBezTo>
                  <a:cubicBezTo>
                    <a:pt x="222" y="189"/>
                    <a:pt x="219" y="188"/>
                    <a:pt x="218" y="187"/>
                  </a:cubicBezTo>
                  <a:cubicBezTo>
                    <a:pt x="217" y="186"/>
                    <a:pt x="217" y="188"/>
                    <a:pt x="217" y="189"/>
                  </a:cubicBezTo>
                  <a:cubicBezTo>
                    <a:pt x="216" y="189"/>
                    <a:pt x="216" y="188"/>
                    <a:pt x="216" y="188"/>
                  </a:cubicBezTo>
                  <a:cubicBezTo>
                    <a:pt x="216" y="187"/>
                    <a:pt x="217" y="186"/>
                    <a:pt x="216" y="186"/>
                  </a:cubicBezTo>
                  <a:cubicBezTo>
                    <a:pt x="215" y="185"/>
                    <a:pt x="213" y="183"/>
                    <a:pt x="210" y="182"/>
                  </a:cubicBezTo>
                  <a:cubicBezTo>
                    <a:pt x="207" y="182"/>
                    <a:pt x="204" y="180"/>
                    <a:pt x="201" y="180"/>
                  </a:cubicBezTo>
                  <a:cubicBezTo>
                    <a:pt x="199" y="180"/>
                    <a:pt x="195" y="179"/>
                    <a:pt x="193" y="179"/>
                  </a:cubicBezTo>
                  <a:cubicBezTo>
                    <a:pt x="192" y="178"/>
                    <a:pt x="190" y="177"/>
                    <a:pt x="190" y="179"/>
                  </a:cubicBezTo>
                  <a:cubicBezTo>
                    <a:pt x="189" y="180"/>
                    <a:pt x="189" y="181"/>
                    <a:pt x="188" y="181"/>
                  </a:cubicBezTo>
                  <a:cubicBezTo>
                    <a:pt x="187" y="181"/>
                    <a:pt x="189" y="178"/>
                    <a:pt x="188" y="178"/>
                  </a:cubicBezTo>
                  <a:cubicBezTo>
                    <a:pt x="188" y="177"/>
                    <a:pt x="186" y="175"/>
                    <a:pt x="184" y="175"/>
                  </a:cubicBezTo>
                  <a:cubicBezTo>
                    <a:pt x="182" y="174"/>
                    <a:pt x="179" y="170"/>
                    <a:pt x="178" y="170"/>
                  </a:cubicBezTo>
                  <a:cubicBezTo>
                    <a:pt x="176" y="169"/>
                    <a:pt x="176" y="169"/>
                    <a:pt x="176" y="171"/>
                  </a:cubicBezTo>
                  <a:cubicBezTo>
                    <a:pt x="176" y="172"/>
                    <a:pt x="175" y="171"/>
                    <a:pt x="175" y="172"/>
                  </a:cubicBezTo>
                  <a:cubicBezTo>
                    <a:pt x="175" y="174"/>
                    <a:pt x="178" y="177"/>
                    <a:pt x="178" y="177"/>
                  </a:cubicBezTo>
                  <a:cubicBezTo>
                    <a:pt x="179" y="178"/>
                    <a:pt x="181" y="177"/>
                    <a:pt x="182" y="178"/>
                  </a:cubicBezTo>
                  <a:cubicBezTo>
                    <a:pt x="183" y="178"/>
                    <a:pt x="183" y="180"/>
                    <a:pt x="184" y="180"/>
                  </a:cubicBezTo>
                  <a:cubicBezTo>
                    <a:pt x="184" y="181"/>
                    <a:pt x="187" y="180"/>
                    <a:pt x="187" y="180"/>
                  </a:cubicBezTo>
                  <a:cubicBezTo>
                    <a:pt x="188" y="181"/>
                    <a:pt x="188" y="181"/>
                    <a:pt x="187" y="182"/>
                  </a:cubicBezTo>
                  <a:cubicBezTo>
                    <a:pt x="187" y="182"/>
                    <a:pt x="187" y="183"/>
                    <a:pt x="189" y="184"/>
                  </a:cubicBezTo>
                  <a:cubicBezTo>
                    <a:pt x="190" y="185"/>
                    <a:pt x="191" y="188"/>
                    <a:pt x="191" y="189"/>
                  </a:cubicBezTo>
                  <a:cubicBezTo>
                    <a:pt x="191" y="189"/>
                    <a:pt x="192" y="188"/>
                    <a:pt x="192" y="189"/>
                  </a:cubicBezTo>
                  <a:cubicBezTo>
                    <a:pt x="193" y="190"/>
                    <a:pt x="194" y="191"/>
                    <a:pt x="193" y="192"/>
                  </a:cubicBezTo>
                  <a:cubicBezTo>
                    <a:pt x="193" y="194"/>
                    <a:pt x="191" y="195"/>
                    <a:pt x="190" y="195"/>
                  </a:cubicBezTo>
                  <a:cubicBezTo>
                    <a:pt x="189" y="195"/>
                    <a:pt x="188" y="195"/>
                    <a:pt x="188" y="196"/>
                  </a:cubicBezTo>
                  <a:cubicBezTo>
                    <a:pt x="188" y="198"/>
                    <a:pt x="189" y="199"/>
                    <a:pt x="189" y="200"/>
                  </a:cubicBezTo>
                  <a:cubicBezTo>
                    <a:pt x="188" y="201"/>
                    <a:pt x="186" y="201"/>
                    <a:pt x="185" y="200"/>
                  </a:cubicBezTo>
                  <a:cubicBezTo>
                    <a:pt x="184" y="200"/>
                    <a:pt x="183" y="198"/>
                    <a:pt x="183" y="198"/>
                  </a:cubicBezTo>
                  <a:cubicBezTo>
                    <a:pt x="183" y="197"/>
                    <a:pt x="184" y="195"/>
                    <a:pt x="185" y="195"/>
                  </a:cubicBezTo>
                  <a:cubicBezTo>
                    <a:pt x="185" y="195"/>
                    <a:pt x="185" y="193"/>
                    <a:pt x="184" y="193"/>
                  </a:cubicBezTo>
                  <a:cubicBezTo>
                    <a:pt x="183" y="192"/>
                    <a:pt x="183" y="191"/>
                    <a:pt x="181" y="191"/>
                  </a:cubicBezTo>
                  <a:cubicBezTo>
                    <a:pt x="180" y="191"/>
                    <a:pt x="179" y="191"/>
                    <a:pt x="179" y="192"/>
                  </a:cubicBezTo>
                  <a:cubicBezTo>
                    <a:pt x="178" y="193"/>
                    <a:pt x="179" y="195"/>
                    <a:pt x="178" y="194"/>
                  </a:cubicBezTo>
                  <a:cubicBezTo>
                    <a:pt x="177" y="193"/>
                    <a:pt x="177" y="192"/>
                    <a:pt x="177" y="193"/>
                  </a:cubicBezTo>
                  <a:cubicBezTo>
                    <a:pt x="176" y="194"/>
                    <a:pt x="176" y="194"/>
                    <a:pt x="175" y="194"/>
                  </a:cubicBezTo>
                  <a:cubicBezTo>
                    <a:pt x="174" y="193"/>
                    <a:pt x="172" y="194"/>
                    <a:pt x="172" y="194"/>
                  </a:cubicBezTo>
                  <a:cubicBezTo>
                    <a:pt x="173" y="195"/>
                    <a:pt x="174" y="195"/>
                    <a:pt x="174" y="195"/>
                  </a:cubicBezTo>
                  <a:cubicBezTo>
                    <a:pt x="174" y="196"/>
                    <a:pt x="173" y="198"/>
                    <a:pt x="172" y="198"/>
                  </a:cubicBezTo>
                  <a:cubicBezTo>
                    <a:pt x="171" y="198"/>
                    <a:pt x="170" y="196"/>
                    <a:pt x="169" y="196"/>
                  </a:cubicBezTo>
                  <a:cubicBezTo>
                    <a:pt x="167" y="196"/>
                    <a:pt x="166" y="196"/>
                    <a:pt x="165" y="196"/>
                  </a:cubicBezTo>
                  <a:cubicBezTo>
                    <a:pt x="164" y="196"/>
                    <a:pt x="164" y="197"/>
                    <a:pt x="163" y="197"/>
                  </a:cubicBezTo>
                  <a:cubicBezTo>
                    <a:pt x="161" y="197"/>
                    <a:pt x="160" y="198"/>
                    <a:pt x="160" y="199"/>
                  </a:cubicBezTo>
                  <a:cubicBezTo>
                    <a:pt x="159" y="200"/>
                    <a:pt x="159" y="202"/>
                    <a:pt x="159" y="203"/>
                  </a:cubicBezTo>
                  <a:cubicBezTo>
                    <a:pt x="159" y="204"/>
                    <a:pt x="158" y="203"/>
                    <a:pt x="158" y="202"/>
                  </a:cubicBezTo>
                  <a:cubicBezTo>
                    <a:pt x="157" y="201"/>
                    <a:pt x="157" y="202"/>
                    <a:pt x="157" y="203"/>
                  </a:cubicBezTo>
                  <a:cubicBezTo>
                    <a:pt x="156" y="203"/>
                    <a:pt x="156" y="202"/>
                    <a:pt x="155" y="201"/>
                  </a:cubicBezTo>
                  <a:cubicBezTo>
                    <a:pt x="155" y="200"/>
                    <a:pt x="154" y="203"/>
                    <a:pt x="153" y="202"/>
                  </a:cubicBezTo>
                  <a:cubicBezTo>
                    <a:pt x="153" y="202"/>
                    <a:pt x="151" y="202"/>
                    <a:pt x="150" y="202"/>
                  </a:cubicBezTo>
                  <a:cubicBezTo>
                    <a:pt x="149" y="202"/>
                    <a:pt x="150" y="200"/>
                    <a:pt x="151" y="200"/>
                  </a:cubicBezTo>
                  <a:cubicBezTo>
                    <a:pt x="152" y="200"/>
                    <a:pt x="153" y="200"/>
                    <a:pt x="153" y="199"/>
                  </a:cubicBezTo>
                  <a:cubicBezTo>
                    <a:pt x="154" y="198"/>
                    <a:pt x="153" y="198"/>
                    <a:pt x="152" y="197"/>
                  </a:cubicBezTo>
                  <a:cubicBezTo>
                    <a:pt x="152" y="196"/>
                    <a:pt x="152" y="194"/>
                    <a:pt x="151" y="193"/>
                  </a:cubicBezTo>
                  <a:cubicBezTo>
                    <a:pt x="151" y="193"/>
                    <a:pt x="154" y="191"/>
                    <a:pt x="154" y="192"/>
                  </a:cubicBezTo>
                  <a:cubicBezTo>
                    <a:pt x="155" y="192"/>
                    <a:pt x="155" y="191"/>
                    <a:pt x="154" y="191"/>
                  </a:cubicBezTo>
                  <a:cubicBezTo>
                    <a:pt x="153" y="191"/>
                    <a:pt x="151" y="191"/>
                    <a:pt x="149" y="192"/>
                  </a:cubicBezTo>
                  <a:cubicBezTo>
                    <a:pt x="148" y="192"/>
                    <a:pt x="147" y="194"/>
                    <a:pt x="146" y="195"/>
                  </a:cubicBezTo>
                  <a:cubicBezTo>
                    <a:pt x="145" y="196"/>
                    <a:pt x="144" y="196"/>
                    <a:pt x="144" y="197"/>
                  </a:cubicBezTo>
                  <a:cubicBezTo>
                    <a:pt x="144" y="198"/>
                    <a:pt x="145" y="198"/>
                    <a:pt x="146" y="199"/>
                  </a:cubicBezTo>
                  <a:cubicBezTo>
                    <a:pt x="146" y="200"/>
                    <a:pt x="145" y="200"/>
                    <a:pt x="144" y="200"/>
                  </a:cubicBezTo>
                  <a:cubicBezTo>
                    <a:pt x="143" y="201"/>
                    <a:pt x="143" y="199"/>
                    <a:pt x="143" y="198"/>
                  </a:cubicBezTo>
                  <a:cubicBezTo>
                    <a:pt x="142" y="197"/>
                    <a:pt x="141" y="198"/>
                    <a:pt x="140" y="199"/>
                  </a:cubicBezTo>
                  <a:cubicBezTo>
                    <a:pt x="139" y="199"/>
                    <a:pt x="138" y="199"/>
                    <a:pt x="136" y="199"/>
                  </a:cubicBezTo>
                  <a:cubicBezTo>
                    <a:pt x="135" y="200"/>
                    <a:pt x="135" y="201"/>
                    <a:pt x="134" y="202"/>
                  </a:cubicBezTo>
                  <a:cubicBezTo>
                    <a:pt x="133" y="203"/>
                    <a:pt x="131" y="204"/>
                    <a:pt x="131" y="205"/>
                  </a:cubicBezTo>
                  <a:cubicBezTo>
                    <a:pt x="130" y="205"/>
                    <a:pt x="128" y="207"/>
                    <a:pt x="127" y="207"/>
                  </a:cubicBezTo>
                  <a:cubicBezTo>
                    <a:pt x="126" y="208"/>
                    <a:pt x="123" y="207"/>
                    <a:pt x="123" y="208"/>
                  </a:cubicBezTo>
                  <a:cubicBezTo>
                    <a:pt x="123" y="209"/>
                    <a:pt x="126" y="210"/>
                    <a:pt x="126" y="212"/>
                  </a:cubicBezTo>
                  <a:cubicBezTo>
                    <a:pt x="126" y="213"/>
                    <a:pt x="125" y="211"/>
                    <a:pt x="124" y="211"/>
                  </a:cubicBezTo>
                  <a:cubicBezTo>
                    <a:pt x="124" y="211"/>
                    <a:pt x="123" y="211"/>
                    <a:pt x="122" y="211"/>
                  </a:cubicBezTo>
                  <a:cubicBezTo>
                    <a:pt x="121" y="211"/>
                    <a:pt x="121" y="212"/>
                    <a:pt x="120" y="212"/>
                  </a:cubicBezTo>
                  <a:cubicBezTo>
                    <a:pt x="120" y="212"/>
                    <a:pt x="119" y="211"/>
                    <a:pt x="119" y="212"/>
                  </a:cubicBezTo>
                  <a:cubicBezTo>
                    <a:pt x="119" y="212"/>
                    <a:pt x="120" y="213"/>
                    <a:pt x="120" y="215"/>
                  </a:cubicBezTo>
                  <a:cubicBezTo>
                    <a:pt x="120" y="216"/>
                    <a:pt x="119" y="218"/>
                    <a:pt x="119" y="219"/>
                  </a:cubicBezTo>
                  <a:cubicBezTo>
                    <a:pt x="120" y="220"/>
                    <a:pt x="120" y="221"/>
                    <a:pt x="119" y="222"/>
                  </a:cubicBezTo>
                  <a:cubicBezTo>
                    <a:pt x="119" y="223"/>
                    <a:pt x="119" y="222"/>
                    <a:pt x="117" y="222"/>
                  </a:cubicBezTo>
                  <a:cubicBezTo>
                    <a:pt x="116" y="223"/>
                    <a:pt x="114" y="224"/>
                    <a:pt x="113" y="225"/>
                  </a:cubicBezTo>
                  <a:cubicBezTo>
                    <a:pt x="112" y="225"/>
                    <a:pt x="113" y="224"/>
                    <a:pt x="113" y="223"/>
                  </a:cubicBezTo>
                  <a:cubicBezTo>
                    <a:pt x="113" y="223"/>
                    <a:pt x="111" y="223"/>
                    <a:pt x="109" y="223"/>
                  </a:cubicBezTo>
                  <a:cubicBezTo>
                    <a:pt x="108" y="223"/>
                    <a:pt x="107" y="219"/>
                    <a:pt x="106" y="218"/>
                  </a:cubicBezTo>
                  <a:cubicBezTo>
                    <a:pt x="105" y="218"/>
                    <a:pt x="103" y="217"/>
                    <a:pt x="102" y="216"/>
                  </a:cubicBezTo>
                  <a:cubicBezTo>
                    <a:pt x="101" y="214"/>
                    <a:pt x="102" y="213"/>
                    <a:pt x="103" y="212"/>
                  </a:cubicBezTo>
                  <a:cubicBezTo>
                    <a:pt x="104" y="212"/>
                    <a:pt x="104" y="212"/>
                    <a:pt x="104" y="211"/>
                  </a:cubicBezTo>
                  <a:cubicBezTo>
                    <a:pt x="103" y="210"/>
                    <a:pt x="105" y="210"/>
                    <a:pt x="106" y="209"/>
                  </a:cubicBezTo>
                  <a:cubicBezTo>
                    <a:pt x="107" y="209"/>
                    <a:pt x="111" y="209"/>
                    <a:pt x="111" y="208"/>
                  </a:cubicBezTo>
                  <a:cubicBezTo>
                    <a:pt x="112" y="208"/>
                    <a:pt x="110" y="206"/>
                    <a:pt x="110" y="204"/>
                  </a:cubicBezTo>
                  <a:cubicBezTo>
                    <a:pt x="109" y="203"/>
                    <a:pt x="108" y="203"/>
                    <a:pt x="108" y="202"/>
                  </a:cubicBezTo>
                  <a:cubicBezTo>
                    <a:pt x="107" y="202"/>
                    <a:pt x="106" y="200"/>
                    <a:pt x="106" y="199"/>
                  </a:cubicBezTo>
                  <a:cubicBezTo>
                    <a:pt x="105" y="198"/>
                    <a:pt x="104" y="198"/>
                    <a:pt x="102" y="197"/>
                  </a:cubicBezTo>
                  <a:cubicBezTo>
                    <a:pt x="101" y="197"/>
                    <a:pt x="98" y="197"/>
                    <a:pt x="96" y="197"/>
                  </a:cubicBezTo>
                  <a:cubicBezTo>
                    <a:pt x="94" y="198"/>
                    <a:pt x="93" y="198"/>
                    <a:pt x="92" y="197"/>
                  </a:cubicBezTo>
                  <a:cubicBezTo>
                    <a:pt x="91" y="196"/>
                    <a:pt x="90" y="195"/>
                    <a:pt x="90" y="196"/>
                  </a:cubicBezTo>
                  <a:cubicBezTo>
                    <a:pt x="90" y="197"/>
                    <a:pt x="95" y="200"/>
                    <a:pt x="95" y="201"/>
                  </a:cubicBezTo>
                  <a:cubicBezTo>
                    <a:pt x="96" y="201"/>
                    <a:pt x="96" y="204"/>
                    <a:pt x="96" y="205"/>
                  </a:cubicBezTo>
                  <a:cubicBezTo>
                    <a:pt x="96" y="206"/>
                    <a:pt x="96" y="206"/>
                    <a:pt x="96" y="206"/>
                  </a:cubicBezTo>
                  <a:cubicBezTo>
                    <a:pt x="96" y="207"/>
                    <a:pt x="96" y="207"/>
                    <a:pt x="96" y="208"/>
                  </a:cubicBezTo>
                  <a:cubicBezTo>
                    <a:pt x="95" y="208"/>
                    <a:pt x="96" y="208"/>
                    <a:pt x="96" y="211"/>
                  </a:cubicBezTo>
                  <a:cubicBezTo>
                    <a:pt x="95" y="214"/>
                    <a:pt x="95" y="215"/>
                    <a:pt x="95" y="216"/>
                  </a:cubicBezTo>
                  <a:cubicBezTo>
                    <a:pt x="95" y="218"/>
                    <a:pt x="96" y="218"/>
                    <a:pt x="97" y="218"/>
                  </a:cubicBezTo>
                  <a:cubicBezTo>
                    <a:pt x="97" y="218"/>
                    <a:pt x="97" y="219"/>
                    <a:pt x="99" y="221"/>
                  </a:cubicBezTo>
                  <a:cubicBezTo>
                    <a:pt x="101" y="223"/>
                    <a:pt x="100" y="224"/>
                    <a:pt x="100" y="225"/>
                  </a:cubicBezTo>
                  <a:cubicBezTo>
                    <a:pt x="100" y="226"/>
                    <a:pt x="101" y="225"/>
                    <a:pt x="101" y="226"/>
                  </a:cubicBezTo>
                  <a:cubicBezTo>
                    <a:pt x="100" y="227"/>
                    <a:pt x="101" y="229"/>
                    <a:pt x="100" y="230"/>
                  </a:cubicBezTo>
                  <a:cubicBezTo>
                    <a:pt x="99" y="232"/>
                    <a:pt x="99" y="233"/>
                    <a:pt x="100" y="234"/>
                  </a:cubicBezTo>
                  <a:cubicBezTo>
                    <a:pt x="100" y="236"/>
                    <a:pt x="101" y="236"/>
                    <a:pt x="101" y="238"/>
                  </a:cubicBezTo>
                  <a:cubicBezTo>
                    <a:pt x="101" y="239"/>
                    <a:pt x="101" y="237"/>
                    <a:pt x="100" y="235"/>
                  </a:cubicBezTo>
                  <a:cubicBezTo>
                    <a:pt x="98" y="234"/>
                    <a:pt x="98" y="233"/>
                    <a:pt x="97" y="233"/>
                  </a:cubicBezTo>
                  <a:cubicBezTo>
                    <a:pt x="96" y="233"/>
                    <a:pt x="96" y="236"/>
                    <a:pt x="95" y="235"/>
                  </a:cubicBezTo>
                  <a:cubicBezTo>
                    <a:pt x="95" y="234"/>
                    <a:pt x="96" y="233"/>
                    <a:pt x="97" y="232"/>
                  </a:cubicBezTo>
                  <a:cubicBezTo>
                    <a:pt x="97" y="231"/>
                    <a:pt x="95" y="231"/>
                    <a:pt x="94" y="230"/>
                  </a:cubicBezTo>
                  <a:cubicBezTo>
                    <a:pt x="94" y="229"/>
                    <a:pt x="92" y="231"/>
                    <a:pt x="90" y="230"/>
                  </a:cubicBezTo>
                  <a:cubicBezTo>
                    <a:pt x="89" y="229"/>
                    <a:pt x="88" y="228"/>
                    <a:pt x="87" y="229"/>
                  </a:cubicBezTo>
                  <a:cubicBezTo>
                    <a:pt x="86" y="230"/>
                    <a:pt x="84" y="233"/>
                    <a:pt x="83" y="234"/>
                  </a:cubicBezTo>
                  <a:cubicBezTo>
                    <a:pt x="82" y="236"/>
                    <a:pt x="80" y="236"/>
                    <a:pt x="80" y="237"/>
                  </a:cubicBezTo>
                  <a:cubicBezTo>
                    <a:pt x="79" y="238"/>
                    <a:pt x="78" y="239"/>
                    <a:pt x="77" y="240"/>
                  </a:cubicBezTo>
                  <a:cubicBezTo>
                    <a:pt x="76" y="241"/>
                    <a:pt x="75" y="242"/>
                    <a:pt x="75" y="243"/>
                  </a:cubicBezTo>
                  <a:cubicBezTo>
                    <a:pt x="74" y="244"/>
                    <a:pt x="74" y="245"/>
                    <a:pt x="75" y="246"/>
                  </a:cubicBezTo>
                  <a:cubicBezTo>
                    <a:pt x="76" y="248"/>
                    <a:pt x="77" y="247"/>
                    <a:pt x="78" y="250"/>
                  </a:cubicBezTo>
                  <a:cubicBezTo>
                    <a:pt x="80" y="253"/>
                    <a:pt x="80" y="254"/>
                    <a:pt x="80" y="254"/>
                  </a:cubicBezTo>
                  <a:cubicBezTo>
                    <a:pt x="80" y="254"/>
                    <a:pt x="79" y="254"/>
                    <a:pt x="79" y="255"/>
                  </a:cubicBezTo>
                  <a:cubicBezTo>
                    <a:pt x="78" y="256"/>
                    <a:pt x="79" y="257"/>
                    <a:pt x="78" y="256"/>
                  </a:cubicBezTo>
                  <a:cubicBezTo>
                    <a:pt x="77" y="255"/>
                    <a:pt x="76" y="257"/>
                    <a:pt x="76" y="258"/>
                  </a:cubicBezTo>
                  <a:cubicBezTo>
                    <a:pt x="75" y="258"/>
                    <a:pt x="73" y="256"/>
                    <a:pt x="71" y="255"/>
                  </a:cubicBezTo>
                  <a:cubicBezTo>
                    <a:pt x="69" y="254"/>
                    <a:pt x="69" y="254"/>
                    <a:pt x="68" y="254"/>
                  </a:cubicBezTo>
                  <a:cubicBezTo>
                    <a:pt x="67" y="255"/>
                    <a:pt x="67" y="256"/>
                    <a:pt x="66" y="256"/>
                  </a:cubicBezTo>
                  <a:cubicBezTo>
                    <a:pt x="65" y="256"/>
                    <a:pt x="67" y="254"/>
                    <a:pt x="67" y="253"/>
                  </a:cubicBezTo>
                  <a:cubicBezTo>
                    <a:pt x="67" y="253"/>
                    <a:pt x="66" y="253"/>
                    <a:pt x="65" y="253"/>
                  </a:cubicBezTo>
                  <a:cubicBezTo>
                    <a:pt x="64" y="253"/>
                    <a:pt x="65" y="252"/>
                    <a:pt x="63" y="251"/>
                  </a:cubicBezTo>
                  <a:cubicBezTo>
                    <a:pt x="62" y="250"/>
                    <a:pt x="60" y="248"/>
                    <a:pt x="59" y="248"/>
                  </a:cubicBezTo>
                  <a:cubicBezTo>
                    <a:pt x="58" y="247"/>
                    <a:pt x="57" y="249"/>
                    <a:pt x="57" y="250"/>
                  </a:cubicBezTo>
                  <a:cubicBezTo>
                    <a:pt x="57" y="251"/>
                    <a:pt x="57" y="252"/>
                    <a:pt x="56" y="252"/>
                  </a:cubicBezTo>
                  <a:cubicBezTo>
                    <a:pt x="55" y="252"/>
                    <a:pt x="55" y="254"/>
                    <a:pt x="56" y="254"/>
                  </a:cubicBezTo>
                  <a:cubicBezTo>
                    <a:pt x="57" y="255"/>
                    <a:pt x="58" y="256"/>
                    <a:pt x="59" y="257"/>
                  </a:cubicBezTo>
                  <a:cubicBezTo>
                    <a:pt x="60" y="258"/>
                    <a:pt x="61" y="261"/>
                    <a:pt x="62" y="260"/>
                  </a:cubicBezTo>
                  <a:cubicBezTo>
                    <a:pt x="63" y="260"/>
                    <a:pt x="64" y="259"/>
                    <a:pt x="65" y="260"/>
                  </a:cubicBezTo>
                  <a:cubicBezTo>
                    <a:pt x="65" y="260"/>
                    <a:pt x="66" y="260"/>
                    <a:pt x="66" y="261"/>
                  </a:cubicBezTo>
                  <a:cubicBezTo>
                    <a:pt x="66" y="262"/>
                    <a:pt x="66" y="263"/>
                    <a:pt x="67" y="264"/>
                  </a:cubicBezTo>
                  <a:cubicBezTo>
                    <a:pt x="67" y="266"/>
                    <a:pt x="67" y="267"/>
                    <a:pt x="66" y="267"/>
                  </a:cubicBezTo>
                  <a:cubicBezTo>
                    <a:pt x="66" y="267"/>
                    <a:pt x="65" y="267"/>
                    <a:pt x="64" y="268"/>
                  </a:cubicBezTo>
                  <a:cubicBezTo>
                    <a:pt x="64" y="269"/>
                    <a:pt x="63" y="269"/>
                    <a:pt x="62" y="268"/>
                  </a:cubicBezTo>
                  <a:cubicBezTo>
                    <a:pt x="61" y="267"/>
                    <a:pt x="60" y="267"/>
                    <a:pt x="58" y="267"/>
                  </a:cubicBezTo>
                  <a:cubicBezTo>
                    <a:pt x="56" y="266"/>
                    <a:pt x="56" y="265"/>
                    <a:pt x="55" y="263"/>
                  </a:cubicBezTo>
                  <a:cubicBezTo>
                    <a:pt x="54" y="261"/>
                    <a:pt x="54" y="263"/>
                    <a:pt x="53" y="262"/>
                  </a:cubicBezTo>
                  <a:cubicBezTo>
                    <a:pt x="53" y="261"/>
                    <a:pt x="52" y="260"/>
                    <a:pt x="51" y="260"/>
                  </a:cubicBezTo>
                  <a:cubicBezTo>
                    <a:pt x="51" y="261"/>
                    <a:pt x="50" y="261"/>
                    <a:pt x="49" y="260"/>
                  </a:cubicBezTo>
                  <a:cubicBezTo>
                    <a:pt x="47" y="259"/>
                    <a:pt x="46" y="258"/>
                    <a:pt x="46" y="257"/>
                  </a:cubicBezTo>
                  <a:cubicBezTo>
                    <a:pt x="46" y="256"/>
                    <a:pt x="46" y="255"/>
                    <a:pt x="46" y="255"/>
                  </a:cubicBezTo>
                  <a:cubicBezTo>
                    <a:pt x="47" y="255"/>
                    <a:pt x="46" y="253"/>
                    <a:pt x="46" y="252"/>
                  </a:cubicBezTo>
                  <a:cubicBezTo>
                    <a:pt x="45" y="252"/>
                    <a:pt x="44" y="252"/>
                    <a:pt x="45" y="251"/>
                  </a:cubicBezTo>
                  <a:cubicBezTo>
                    <a:pt x="45" y="250"/>
                    <a:pt x="44" y="249"/>
                    <a:pt x="44" y="248"/>
                  </a:cubicBezTo>
                  <a:cubicBezTo>
                    <a:pt x="43" y="247"/>
                    <a:pt x="43" y="247"/>
                    <a:pt x="42" y="246"/>
                  </a:cubicBezTo>
                  <a:cubicBezTo>
                    <a:pt x="42" y="245"/>
                    <a:pt x="43" y="244"/>
                    <a:pt x="43" y="244"/>
                  </a:cubicBezTo>
                  <a:cubicBezTo>
                    <a:pt x="43" y="244"/>
                    <a:pt x="44" y="242"/>
                    <a:pt x="44" y="241"/>
                  </a:cubicBezTo>
                  <a:cubicBezTo>
                    <a:pt x="43" y="240"/>
                    <a:pt x="44" y="240"/>
                    <a:pt x="44" y="238"/>
                  </a:cubicBezTo>
                  <a:cubicBezTo>
                    <a:pt x="44" y="237"/>
                    <a:pt x="43" y="238"/>
                    <a:pt x="43" y="237"/>
                  </a:cubicBezTo>
                  <a:cubicBezTo>
                    <a:pt x="43" y="236"/>
                    <a:pt x="42" y="235"/>
                    <a:pt x="41" y="235"/>
                  </a:cubicBezTo>
                  <a:cubicBezTo>
                    <a:pt x="40" y="234"/>
                    <a:pt x="39" y="232"/>
                    <a:pt x="38" y="232"/>
                  </a:cubicBezTo>
                  <a:cubicBezTo>
                    <a:pt x="37" y="232"/>
                    <a:pt x="35" y="232"/>
                    <a:pt x="34" y="232"/>
                  </a:cubicBezTo>
                  <a:cubicBezTo>
                    <a:pt x="33" y="232"/>
                    <a:pt x="36" y="231"/>
                    <a:pt x="36" y="230"/>
                  </a:cubicBezTo>
                  <a:cubicBezTo>
                    <a:pt x="35" y="229"/>
                    <a:pt x="33" y="229"/>
                    <a:pt x="32" y="229"/>
                  </a:cubicBezTo>
                  <a:cubicBezTo>
                    <a:pt x="30" y="228"/>
                    <a:pt x="33" y="228"/>
                    <a:pt x="34" y="228"/>
                  </a:cubicBezTo>
                  <a:cubicBezTo>
                    <a:pt x="35" y="228"/>
                    <a:pt x="33" y="226"/>
                    <a:pt x="31" y="226"/>
                  </a:cubicBezTo>
                  <a:cubicBezTo>
                    <a:pt x="30" y="226"/>
                    <a:pt x="30" y="225"/>
                    <a:pt x="29" y="224"/>
                  </a:cubicBezTo>
                  <a:cubicBezTo>
                    <a:pt x="29" y="223"/>
                    <a:pt x="28" y="223"/>
                    <a:pt x="27" y="223"/>
                  </a:cubicBezTo>
                  <a:cubicBezTo>
                    <a:pt x="27" y="223"/>
                    <a:pt x="28" y="221"/>
                    <a:pt x="27" y="221"/>
                  </a:cubicBezTo>
                  <a:cubicBezTo>
                    <a:pt x="27" y="221"/>
                    <a:pt x="25" y="219"/>
                    <a:pt x="24" y="219"/>
                  </a:cubicBezTo>
                  <a:cubicBezTo>
                    <a:pt x="23" y="218"/>
                    <a:pt x="27" y="219"/>
                    <a:pt x="28" y="219"/>
                  </a:cubicBezTo>
                  <a:cubicBezTo>
                    <a:pt x="29" y="220"/>
                    <a:pt x="30" y="219"/>
                    <a:pt x="30" y="220"/>
                  </a:cubicBezTo>
                  <a:cubicBezTo>
                    <a:pt x="30" y="222"/>
                    <a:pt x="30" y="222"/>
                    <a:pt x="31" y="223"/>
                  </a:cubicBezTo>
                  <a:cubicBezTo>
                    <a:pt x="32" y="225"/>
                    <a:pt x="34" y="225"/>
                    <a:pt x="34" y="225"/>
                  </a:cubicBezTo>
                  <a:cubicBezTo>
                    <a:pt x="35" y="225"/>
                    <a:pt x="35" y="224"/>
                    <a:pt x="36" y="225"/>
                  </a:cubicBezTo>
                  <a:cubicBezTo>
                    <a:pt x="36" y="226"/>
                    <a:pt x="37" y="225"/>
                    <a:pt x="38" y="224"/>
                  </a:cubicBezTo>
                  <a:cubicBezTo>
                    <a:pt x="38" y="224"/>
                    <a:pt x="37" y="226"/>
                    <a:pt x="38" y="226"/>
                  </a:cubicBezTo>
                  <a:cubicBezTo>
                    <a:pt x="38" y="226"/>
                    <a:pt x="40" y="225"/>
                    <a:pt x="40" y="226"/>
                  </a:cubicBezTo>
                  <a:cubicBezTo>
                    <a:pt x="40" y="228"/>
                    <a:pt x="41" y="228"/>
                    <a:pt x="42" y="227"/>
                  </a:cubicBezTo>
                  <a:cubicBezTo>
                    <a:pt x="43" y="226"/>
                    <a:pt x="44" y="228"/>
                    <a:pt x="44" y="228"/>
                  </a:cubicBezTo>
                  <a:cubicBezTo>
                    <a:pt x="45" y="229"/>
                    <a:pt x="47" y="230"/>
                    <a:pt x="49" y="230"/>
                  </a:cubicBezTo>
                  <a:cubicBezTo>
                    <a:pt x="50" y="231"/>
                    <a:pt x="53" y="232"/>
                    <a:pt x="54" y="232"/>
                  </a:cubicBezTo>
                  <a:cubicBezTo>
                    <a:pt x="55" y="232"/>
                    <a:pt x="57" y="232"/>
                    <a:pt x="58" y="232"/>
                  </a:cubicBezTo>
                  <a:cubicBezTo>
                    <a:pt x="59" y="233"/>
                    <a:pt x="62" y="234"/>
                    <a:pt x="63" y="235"/>
                  </a:cubicBezTo>
                  <a:cubicBezTo>
                    <a:pt x="64" y="236"/>
                    <a:pt x="66" y="235"/>
                    <a:pt x="67" y="235"/>
                  </a:cubicBezTo>
                  <a:cubicBezTo>
                    <a:pt x="68" y="235"/>
                    <a:pt x="70" y="234"/>
                    <a:pt x="72" y="233"/>
                  </a:cubicBezTo>
                  <a:cubicBezTo>
                    <a:pt x="74" y="232"/>
                    <a:pt x="75" y="231"/>
                    <a:pt x="77" y="229"/>
                  </a:cubicBezTo>
                  <a:cubicBezTo>
                    <a:pt x="79" y="227"/>
                    <a:pt x="80" y="225"/>
                    <a:pt x="81" y="222"/>
                  </a:cubicBezTo>
                  <a:cubicBezTo>
                    <a:pt x="82" y="220"/>
                    <a:pt x="81" y="220"/>
                    <a:pt x="81" y="218"/>
                  </a:cubicBezTo>
                  <a:cubicBezTo>
                    <a:pt x="80" y="216"/>
                    <a:pt x="80" y="219"/>
                    <a:pt x="79" y="217"/>
                  </a:cubicBezTo>
                  <a:cubicBezTo>
                    <a:pt x="78" y="215"/>
                    <a:pt x="79" y="215"/>
                    <a:pt x="79" y="214"/>
                  </a:cubicBezTo>
                  <a:cubicBezTo>
                    <a:pt x="78" y="213"/>
                    <a:pt x="78" y="212"/>
                    <a:pt x="78" y="211"/>
                  </a:cubicBezTo>
                  <a:cubicBezTo>
                    <a:pt x="78" y="210"/>
                    <a:pt x="77" y="211"/>
                    <a:pt x="77" y="210"/>
                  </a:cubicBezTo>
                  <a:cubicBezTo>
                    <a:pt x="76" y="210"/>
                    <a:pt x="76" y="209"/>
                    <a:pt x="75" y="209"/>
                  </a:cubicBezTo>
                  <a:cubicBezTo>
                    <a:pt x="75" y="209"/>
                    <a:pt x="73" y="209"/>
                    <a:pt x="73" y="208"/>
                  </a:cubicBezTo>
                  <a:cubicBezTo>
                    <a:pt x="72" y="206"/>
                    <a:pt x="71" y="205"/>
                    <a:pt x="70" y="204"/>
                  </a:cubicBezTo>
                  <a:cubicBezTo>
                    <a:pt x="69" y="203"/>
                    <a:pt x="70" y="204"/>
                    <a:pt x="69" y="205"/>
                  </a:cubicBezTo>
                  <a:cubicBezTo>
                    <a:pt x="68" y="205"/>
                    <a:pt x="65" y="203"/>
                    <a:pt x="63" y="201"/>
                  </a:cubicBezTo>
                  <a:cubicBezTo>
                    <a:pt x="62" y="200"/>
                    <a:pt x="63" y="201"/>
                    <a:pt x="62" y="201"/>
                  </a:cubicBezTo>
                  <a:cubicBezTo>
                    <a:pt x="61" y="202"/>
                    <a:pt x="58" y="198"/>
                    <a:pt x="56" y="196"/>
                  </a:cubicBezTo>
                  <a:cubicBezTo>
                    <a:pt x="55" y="194"/>
                    <a:pt x="50" y="192"/>
                    <a:pt x="48" y="191"/>
                  </a:cubicBezTo>
                  <a:cubicBezTo>
                    <a:pt x="47" y="190"/>
                    <a:pt x="43" y="189"/>
                    <a:pt x="41" y="187"/>
                  </a:cubicBezTo>
                  <a:cubicBezTo>
                    <a:pt x="40" y="186"/>
                    <a:pt x="40" y="187"/>
                    <a:pt x="39" y="188"/>
                  </a:cubicBezTo>
                  <a:cubicBezTo>
                    <a:pt x="38" y="188"/>
                    <a:pt x="35" y="187"/>
                    <a:pt x="34" y="186"/>
                  </a:cubicBezTo>
                  <a:cubicBezTo>
                    <a:pt x="33" y="185"/>
                    <a:pt x="32" y="186"/>
                    <a:pt x="31" y="186"/>
                  </a:cubicBezTo>
                  <a:cubicBezTo>
                    <a:pt x="30" y="185"/>
                    <a:pt x="30" y="186"/>
                    <a:pt x="30" y="188"/>
                  </a:cubicBezTo>
                  <a:cubicBezTo>
                    <a:pt x="30" y="189"/>
                    <a:pt x="29" y="189"/>
                    <a:pt x="28" y="189"/>
                  </a:cubicBezTo>
                  <a:cubicBezTo>
                    <a:pt x="26" y="190"/>
                    <a:pt x="29" y="189"/>
                    <a:pt x="29" y="188"/>
                  </a:cubicBezTo>
                  <a:cubicBezTo>
                    <a:pt x="29" y="187"/>
                    <a:pt x="29" y="185"/>
                    <a:pt x="28" y="185"/>
                  </a:cubicBezTo>
                  <a:cubicBezTo>
                    <a:pt x="28" y="184"/>
                    <a:pt x="27" y="184"/>
                    <a:pt x="26" y="185"/>
                  </a:cubicBezTo>
                  <a:cubicBezTo>
                    <a:pt x="26" y="187"/>
                    <a:pt x="26" y="184"/>
                    <a:pt x="26" y="184"/>
                  </a:cubicBezTo>
                  <a:cubicBezTo>
                    <a:pt x="26" y="184"/>
                    <a:pt x="25" y="183"/>
                    <a:pt x="24" y="184"/>
                  </a:cubicBezTo>
                  <a:cubicBezTo>
                    <a:pt x="23" y="184"/>
                    <a:pt x="21" y="185"/>
                    <a:pt x="22" y="184"/>
                  </a:cubicBezTo>
                  <a:cubicBezTo>
                    <a:pt x="22" y="183"/>
                    <a:pt x="23" y="183"/>
                    <a:pt x="22" y="182"/>
                  </a:cubicBezTo>
                  <a:cubicBezTo>
                    <a:pt x="22" y="182"/>
                    <a:pt x="22" y="183"/>
                    <a:pt x="21" y="181"/>
                  </a:cubicBezTo>
                  <a:cubicBezTo>
                    <a:pt x="21" y="180"/>
                    <a:pt x="23" y="181"/>
                    <a:pt x="24" y="182"/>
                  </a:cubicBezTo>
                  <a:cubicBezTo>
                    <a:pt x="25" y="182"/>
                    <a:pt x="26" y="181"/>
                    <a:pt x="26" y="181"/>
                  </a:cubicBezTo>
                  <a:cubicBezTo>
                    <a:pt x="27" y="180"/>
                    <a:pt x="25" y="178"/>
                    <a:pt x="25" y="179"/>
                  </a:cubicBezTo>
                  <a:cubicBezTo>
                    <a:pt x="25" y="179"/>
                    <a:pt x="23" y="179"/>
                    <a:pt x="22" y="178"/>
                  </a:cubicBezTo>
                  <a:cubicBezTo>
                    <a:pt x="21" y="178"/>
                    <a:pt x="20" y="176"/>
                    <a:pt x="19" y="176"/>
                  </a:cubicBezTo>
                  <a:cubicBezTo>
                    <a:pt x="18" y="176"/>
                    <a:pt x="20" y="177"/>
                    <a:pt x="19" y="178"/>
                  </a:cubicBezTo>
                  <a:cubicBezTo>
                    <a:pt x="19" y="179"/>
                    <a:pt x="18" y="177"/>
                    <a:pt x="18" y="178"/>
                  </a:cubicBezTo>
                  <a:cubicBezTo>
                    <a:pt x="18" y="179"/>
                    <a:pt x="17" y="180"/>
                    <a:pt x="17" y="180"/>
                  </a:cubicBezTo>
                  <a:cubicBezTo>
                    <a:pt x="16" y="181"/>
                    <a:pt x="16" y="181"/>
                    <a:pt x="16" y="180"/>
                  </a:cubicBezTo>
                  <a:cubicBezTo>
                    <a:pt x="15" y="179"/>
                    <a:pt x="14" y="179"/>
                    <a:pt x="14" y="179"/>
                  </a:cubicBezTo>
                  <a:cubicBezTo>
                    <a:pt x="14" y="179"/>
                    <a:pt x="14" y="181"/>
                    <a:pt x="13" y="183"/>
                  </a:cubicBezTo>
                  <a:cubicBezTo>
                    <a:pt x="13" y="184"/>
                    <a:pt x="11" y="183"/>
                    <a:pt x="10" y="182"/>
                  </a:cubicBezTo>
                  <a:cubicBezTo>
                    <a:pt x="9" y="181"/>
                    <a:pt x="9" y="185"/>
                    <a:pt x="8" y="185"/>
                  </a:cubicBezTo>
                  <a:cubicBezTo>
                    <a:pt x="6" y="185"/>
                    <a:pt x="5" y="185"/>
                    <a:pt x="5" y="186"/>
                  </a:cubicBezTo>
                  <a:cubicBezTo>
                    <a:pt x="5" y="188"/>
                    <a:pt x="4" y="189"/>
                    <a:pt x="4" y="190"/>
                  </a:cubicBezTo>
                  <a:cubicBezTo>
                    <a:pt x="3" y="191"/>
                    <a:pt x="2" y="191"/>
                    <a:pt x="1" y="192"/>
                  </a:cubicBezTo>
                  <a:cubicBezTo>
                    <a:pt x="0" y="193"/>
                    <a:pt x="1" y="193"/>
                    <a:pt x="2" y="194"/>
                  </a:cubicBezTo>
                  <a:cubicBezTo>
                    <a:pt x="2" y="195"/>
                    <a:pt x="1" y="197"/>
                    <a:pt x="1" y="198"/>
                  </a:cubicBezTo>
                  <a:cubicBezTo>
                    <a:pt x="1" y="200"/>
                    <a:pt x="2" y="201"/>
                    <a:pt x="2" y="202"/>
                  </a:cubicBezTo>
                  <a:cubicBezTo>
                    <a:pt x="3" y="203"/>
                    <a:pt x="5" y="204"/>
                    <a:pt x="5" y="204"/>
                  </a:cubicBezTo>
                  <a:cubicBezTo>
                    <a:pt x="6" y="204"/>
                    <a:pt x="7" y="206"/>
                    <a:pt x="8" y="207"/>
                  </a:cubicBezTo>
                  <a:cubicBezTo>
                    <a:pt x="9" y="208"/>
                    <a:pt x="10" y="210"/>
                    <a:pt x="11" y="210"/>
                  </a:cubicBezTo>
                  <a:cubicBezTo>
                    <a:pt x="11" y="210"/>
                    <a:pt x="11" y="212"/>
                    <a:pt x="11" y="214"/>
                  </a:cubicBezTo>
                  <a:cubicBezTo>
                    <a:pt x="11" y="215"/>
                    <a:pt x="8" y="219"/>
                    <a:pt x="7" y="221"/>
                  </a:cubicBezTo>
                  <a:cubicBezTo>
                    <a:pt x="6" y="223"/>
                    <a:pt x="7" y="223"/>
                    <a:pt x="8" y="225"/>
                  </a:cubicBezTo>
                  <a:cubicBezTo>
                    <a:pt x="9" y="227"/>
                    <a:pt x="10" y="230"/>
                    <a:pt x="11" y="231"/>
                  </a:cubicBezTo>
                  <a:cubicBezTo>
                    <a:pt x="12" y="233"/>
                    <a:pt x="14" y="238"/>
                    <a:pt x="15" y="239"/>
                  </a:cubicBezTo>
                  <a:cubicBezTo>
                    <a:pt x="15" y="241"/>
                    <a:pt x="15" y="240"/>
                    <a:pt x="14" y="241"/>
                  </a:cubicBezTo>
                  <a:cubicBezTo>
                    <a:pt x="13" y="241"/>
                    <a:pt x="13" y="241"/>
                    <a:pt x="13" y="243"/>
                  </a:cubicBezTo>
                  <a:cubicBezTo>
                    <a:pt x="13" y="244"/>
                    <a:pt x="13" y="245"/>
                    <a:pt x="13" y="246"/>
                  </a:cubicBezTo>
                  <a:cubicBezTo>
                    <a:pt x="13" y="248"/>
                    <a:pt x="13" y="248"/>
                    <a:pt x="14" y="249"/>
                  </a:cubicBezTo>
                  <a:cubicBezTo>
                    <a:pt x="15" y="250"/>
                    <a:pt x="13" y="250"/>
                    <a:pt x="13" y="251"/>
                  </a:cubicBezTo>
                  <a:cubicBezTo>
                    <a:pt x="13" y="253"/>
                    <a:pt x="14" y="254"/>
                    <a:pt x="15" y="254"/>
                  </a:cubicBezTo>
                  <a:cubicBezTo>
                    <a:pt x="15" y="254"/>
                    <a:pt x="17" y="254"/>
                    <a:pt x="17" y="255"/>
                  </a:cubicBezTo>
                  <a:cubicBezTo>
                    <a:pt x="17" y="256"/>
                    <a:pt x="16" y="257"/>
                    <a:pt x="17" y="259"/>
                  </a:cubicBezTo>
                  <a:cubicBezTo>
                    <a:pt x="17" y="260"/>
                    <a:pt x="18" y="260"/>
                    <a:pt x="19" y="261"/>
                  </a:cubicBezTo>
                  <a:cubicBezTo>
                    <a:pt x="20" y="262"/>
                    <a:pt x="20" y="263"/>
                    <a:pt x="20" y="264"/>
                  </a:cubicBezTo>
                  <a:cubicBezTo>
                    <a:pt x="20" y="266"/>
                    <a:pt x="20" y="267"/>
                    <a:pt x="19" y="268"/>
                  </a:cubicBezTo>
                  <a:cubicBezTo>
                    <a:pt x="17" y="270"/>
                    <a:pt x="18" y="270"/>
                    <a:pt x="19" y="271"/>
                  </a:cubicBezTo>
                  <a:cubicBezTo>
                    <a:pt x="20" y="272"/>
                    <a:pt x="20" y="273"/>
                    <a:pt x="21" y="274"/>
                  </a:cubicBezTo>
                  <a:cubicBezTo>
                    <a:pt x="22" y="275"/>
                    <a:pt x="24" y="276"/>
                    <a:pt x="25" y="277"/>
                  </a:cubicBezTo>
                  <a:cubicBezTo>
                    <a:pt x="26" y="277"/>
                    <a:pt x="27" y="280"/>
                    <a:pt x="28" y="281"/>
                  </a:cubicBezTo>
                  <a:cubicBezTo>
                    <a:pt x="28" y="282"/>
                    <a:pt x="28" y="283"/>
                    <a:pt x="28" y="284"/>
                  </a:cubicBezTo>
                  <a:cubicBezTo>
                    <a:pt x="27" y="285"/>
                    <a:pt x="27" y="286"/>
                    <a:pt x="27" y="288"/>
                  </a:cubicBezTo>
                  <a:cubicBezTo>
                    <a:pt x="27" y="290"/>
                    <a:pt x="25" y="291"/>
                    <a:pt x="24" y="293"/>
                  </a:cubicBezTo>
                  <a:cubicBezTo>
                    <a:pt x="23" y="295"/>
                    <a:pt x="20" y="299"/>
                    <a:pt x="20" y="301"/>
                  </a:cubicBezTo>
                  <a:cubicBezTo>
                    <a:pt x="19" y="303"/>
                    <a:pt x="17" y="304"/>
                    <a:pt x="16" y="306"/>
                  </a:cubicBezTo>
                  <a:cubicBezTo>
                    <a:pt x="16" y="307"/>
                    <a:pt x="14" y="309"/>
                    <a:pt x="12" y="311"/>
                  </a:cubicBezTo>
                  <a:cubicBezTo>
                    <a:pt x="11" y="312"/>
                    <a:pt x="8" y="317"/>
                    <a:pt x="8" y="317"/>
                  </a:cubicBezTo>
                  <a:cubicBezTo>
                    <a:pt x="8" y="317"/>
                    <a:pt x="8" y="317"/>
                    <a:pt x="8" y="317"/>
                  </a:cubicBezTo>
                  <a:cubicBezTo>
                    <a:pt x="9" y="316"/>
                    <a:pt x="10" y="317"/>
                    <a:pt x="10" y="317"/>
                  </a:cubicBezTo>
                  <a:cubicBezTo>
                    <a:pt x="10" y="317"/>
                    <a:pt x="11" y="316"/>
                    <a:pt x="12" y="315"/>
                  </a:cubicBezTo>
                  <a:cubicBezTo>
                    <a:pt x="12" y="314"/>
                    <a:pt x="13" y="314"/>
                    <a:pt x="13" y="314"/>
                  </a:cubicBezTo>
                  <a:cubicBezTo>
                    <a:pt x="14" y="313"/>
                    <a:pt x="14" y="314"/>
                    <a:pt x="13" y="315"/>
                  </a:cubicBezTo>
                  <a:cubicBezTo>
                    <a:pt x="13" y="315"/>
                    <a:pt x="14" y="316"/>
                    <a:pt x="14" y="317"/>
                  </a:cubicBezTo>
                  <a:cubicBezTo>
                    <a:pt x="14" y="318"/>
                    <a:pt x="13" y="317"/>
                    <a:pt x="12" y="316"/>
                  </a:cubicBezTo>
                  <a:cubicBezTo>
                    <a:pt x="12" y="316"/>
                    <a:pt x="12" y="317"/>
                    <a:pt x="13" y="318"/>
                  </a:cubicBezTo>
                  <a:cubicBezTo>
                    <a:pt x="13" y="318"/>
                    <a:pt x="13" y="319"/>
                    <a:pt x="14" y="319"/>
                  </a:cubicBezTo>
                  <a:cubicBezTo>
                    <a:pt x="15" y="319"/>
                    <a:pt x="15" y="320"/>
                    <a:pt x="16" y="321"/>
                  </a:cubicBezTo>
                  <a:cubicBezTo>
                    <a:pt x="16" y="322"/>
                    <a:pt x="16" y="322"/>
                    <a:pt x="17" y="322"/>
                  </a:cubicBezTo>
                  <a:cubicBezTo>
                    <a:pt x="18" y="322"/>
                    <a:pt x="19" y="322"/>
                    <a:pt x="19" y="322"/>
                  </a:cubicBezTo>
                  <a:cubicBezTo>
                    <a:pt x="19" y="322"/>
                    <a:pt x="21" y="322"/>
                    <a:pt x="21" y="322"/>
                  </a:cubicBezTo>
                  <a:cubicBezTo>
                    <a:pt x="21" y="322"/>
                    <a:pt x="22" y="323"/>
                    <a:pt x="22" y="323"/>
                  </a:cubicBezTo>
                  <a:cubicBezTo>
                    <a:pt x="23" y="324"/>
                    <a:pt x="23" y="324"/>
                    <a:pt x="24" y="324"/>
                  </a:cubicBezTo>
                  <a:cubicBezTo>
                    <a:pt x="24" y="325"/>
                    <a:pt x="25" y="326"/>
                    <a:pt x="24" y="326"/>
                  </a:cubicBezTo>
                  <a:cubicBezTo>
                    <a:pt x="24" y="326"/>
                    <a:pt x="23" y="326"/>
                    <a:pt x="23" y="326"/>
                  </a:cubicBezTo>
                  <a:cubicBezTo>
                    <a:pt x="22" y="325"/>
                    <a:pt x="20" y="325"/>
                    <a:pt x="20" y="325"/>
                  </a:cubicBezTo>
                  <a:cubicBezTo>
                    <a:pt x="19" y="324"/>
                    <a:pt x="18" y="324"/>
                    <a:pt x="18" y="324"/>
                  </a:cubicBezTo>
                  <a:cubicBezTo>
                    <a:pt x="17" y="324"/>
                    <a:pt x="17" y="325"/>
                    <a:pt x="17" y="326"/>
                  </a:cubicBezTo>
                  <a:cubicBezTo>
                    <a:pt x="16" y="327"/>
                    <a:pt x="15" y="327"/>
                    <a:pt x="15" y="327"/>
                  </a:cubicBezTo>
                  <a:cubicBezTo>
                    <a:pt x="14" y="327"/>
                    <a:pt x="14" y="326"/>
                    <a:pt x="13" y="327"/>
                  </a:cubicBezTo>
                  <a:cubicBezTo>
                    <a:pt x="13" y="327"/>
                    <a:pt x="13" y="329"/>
                    <a:pt x="13" y="329"/>
                  </a:cubicBezTo>
                  <a:cubicBezTo>
                    <a:pt x="12" y="329"/>
                    <a:pt x="12" y="328"/>
                    <a:pt x="11" y="328"/>
                  </a:cubicBezTo>
                  <a:cubicBezTo>
                    <a:pt x="11" y="327"/>
                    <a:pt x="11" y="327"/>
                    <a:pt x="10" y="328"/>
                  </a:cubicBezTo>
                  <a:cubicBezTo>
                    <a:pt x="10" y="329"/>
                    <a:pt x="11" y="330"/>
                    <a:pt x="11" y="330"/>
                  </a:cubicBezTo>
                  <a:cubicBezTo>
                    <a:pt x="11" y="331"/>
                    <a:pt x="11" y="331"/>
                    <a:pt x="11" y="332"/>
                  </a:cubicBezTo>
                  <a:cubicBezTo>
                    <a:pt x="12" y="333"/>
                    <a:pt x="12" y="333"/>
                    <a:pt x="11" y="333"/>
                  </a:cubicBezTo>
                  <a:cubicBezTo>
                    <a:pt x="11" y="334"/>
                    <a:pt x="10" y="335"/>
                    <a:pt x="10" y="337"/>
                  </a:cubicBezTo>
                  <a:cubicBezTo>
                    <a:pt x="10" y="338"/>
                    <a:pt x="9" y="339"/>
                    <a:pt x="8" y="340"/>
                  </a:cubicBezTo>
                  <a:cubicBezTo>
                    <a:pt x="8" y="340"/>
                    <a:pt x="8" y="343"/>
                    <a:pt x="9" y="343"/>
                  </a:cubicBezTo>
                  <a:cubicBezTo>
                    <a:pt x="9" y="344"/>
                    <a:pt x="9" y="345"/>
                    <a:pt x="9" y="347"/>
                  </a:cubicBezTo>
                  <a:cubicBezTo>
                    <a:pt x="9" y="348"/>
                    <a:pt x="9" y="349"/>
                    <a:pt x="9" y="349"/>
                  </a:cubicBezTo>
                  <a:cubicBezTo>
                    <a:pt x="10" y="350"/>
                    <a:pt x="10" y="350"/>
                    <a:pt x="10" y="351"/>
                  </a:cubicBezTo>
                  <a:cubicBezTo>
                    <a:pt x="10" y="351"/>
                    <a:pt x="11" y="352"/>
                    <a:pt x="11" y="353"/>
                  </a:cubicBezTo>
                  <a:cubicBezTo>
                    <a:pt x="12" y="353"/>
                    <a:pt x="10" y="354"/>
                    <a:pt x="10" y="355"/>
                  </a:cubicBezTo>
                  <a:cubicBezTo>
                    <a:pt x="9" y="356"/>
                    <a:pt x="9" y="357"/>
                    <a:pt x="10" y="357"/>
                  </a:cubicBezTo>
                  <a:cubicBezTo>
                    <a:pt x="10" y="358"/>
                    <a:pt x="11" y="359"/>
                    <a:pt x="12" y="360"/>
                  </a:cubicBezTo>
                  <a:cubicBezTo>
                    <a:pt x="12" y="360"/>
                    <a:pt x="13" y="360"/>
                    <a:pt x="13" y="361"/>
                  </a:cubicBezTo>
                  <a:cubicBezTo>
                    <a:pt x="13" y="362"/>
                    <a:pt x="12" y="364"/>
                    <a:pt x="12" y="365"/>
                  </a:cubicBezTo>
                  <a:cubicBezTo>
                    <a:pt x="13" y="366"/>
                    <a:pt x="13" y="365"/>
                    <a:pt x="13" y="366"/>
                  </a:cubicBezTo>
                  <a:cubicBezTo>
                    <a:pt x="14" y="367"/>
                    <a:pt x="14" y="368"/>
                    <a:pt x="15" y="369"/>
                  </a:cubicBezTo>
                  <a:cubicBezTo>
                    <a:pt x="15" y="370"/>
                    <a:pt x="16" y="371"/>
                    <a:pt x="16" y="373"/>
                  </a:cubicBezTo>
                  <a:cubicBezTo>
                    <a:pt x="16" y="374"/>
                    <a:pt x="16" y="374"/>
                    <a:pt x="16" y="375"/>
                  </a:cubicBezTo>
                  <a:cubicBezTo>
                    <a:pt x="16" y="375"/>
                    <a:pt x="17" y="375"/>
                    <a:pt x="18" y="375"/>
                  </a:cubicBezTo>
                  <a:cubicBezTo>
                    <a:pt x="19" y="375"/>
                    <a:pt x="19" y="376"/>
                    <a:pt x="20" y="376"/>
                  </a:cubicBezTo>
                  <a:cubicBezTo>
                    <a:pt x="20" y="377"/>
                    <a:pt x="21" y="376"/>
                    <a:pt x="21" y="376"/>
                  </a:cubicBezTo>
                  <a:cubicBezTo>
                    <a:pt x="22" y="375"/>
                    <a:pt x="22" y="375"/>
                    <a:pt x="22" y="376"/>
                  </a:cubicBezTo>
                  <a:cubicBezTo>
                    <a:pt x="23" y="376"/>
                    <a:pt x="24" y="376"/>
                    <a:pt x="24" y="377"/>
                  </a:cubicBezTo>
                  <a:cubicBezTo>
                    <a:pt x="24" y="377"/>
                    <a:pt x="24" y="377"/>
                    <a:pt x="24" y="378"/>
                  </a:cubicBezTo>
                  <a:cubicBezTo>
                    <a:pt x="24" y="378"/>
                    <a:pt x="24" y="379"/>
                    <a:pt x="24" y="380"/>
                  </a:cubicBezTo>
                  <a:cubicBezTo>
                    <a:pt x="25" y="380"/>
                    <a:pt x="25" y="379"/>
                    <a:pt x="26" y="379"/>
                  </a:cubicBezTo>
                  <a:cubicBezTo>
                    <a:pt x="26" y="379"/>
                    <a:pt x="27" y="378"/>
                    <a:pt x="28" y="378"/>
                  </a:cubicBezTo>
                  <a:cubicBezTo>
                    <a:pt x="29" y="378"/>
                    <a:pt x="30" y="378"/>
                    <a:pt x="31" y="378"/>
                  </a:cubicBezTo>
                  <a:cubicBezTo>
                    <a:pt x="31" y="378"/>
                    <a:pt x="32" y="380"/>
                    <a:pt x="33" y="380"/>
                  </a:cubicBezTo>
                  <a:cubicBezTo>
                    <a:pt x="34" y="381"/>
                    <a:pt x="34" y="381"/>
                    <a:pt x="34" y="381"/>
                  </a:cubicBezTo>
                  <a:cubicBezTo>
                    <a:pt x="34" y="382"/>
                    <a:pt x="34" y="383"/>
                    <a:pt x="34" y="384"/>
                  </a:cubicBezTo>
                  <a:cubicBezTo>
                    <a:pt x="35" y="385"/>
                    <a:pt x="35" y="386"/>
                    <a:pt x="35" y="387"/>
                  </a:cubicBezTo>
                  <a:cubicBezTo>
                    <a:pt x="35" y="387"/>
                    <a:pt x="35" y="388"/>
                    <a:pt x="34" y="388"/>
                  </a:cubicBezTo>
                  <a:cubicBezTo>
                    <a:pt x="34" y="389"/>
                    <a:pt x="35" y="390"/>
                    <a:pt x="36" y="391"/>
                  </a:cubicBezTo>
                  <a:cubicBezTo>
                    <a:pt x="36" y="391"/>
                    <a:pt x="38" y="394"/>
                    <a:pt x="38" y="395"/>
                  </a:cubicBezTo>
                  <a:cubicBezTo>
                    <a:pt x="39" y="395"/>
                    <a:pt x="40" y="396"/>
                    <a:pt x="41" y="397"/>
                  </a:cubicBezTo>
                  <a:cubicBezTo>
                    <a:pt x="41" y="397"/>
                    <a:pt x="42" y="397"/>
                    <a:pt x="42" y="398"/>
                  </a:cubicBezTo>
                  <a:cubicBezTo>
                    <a:pt x="43" y="399"/>
                    <a:pt x="42" y="399"/>
                    <a:pt x="42" y="400"/>
                  </a:cubicBezTo>
                  <a:cubicBezTo>
                    <a:pt x="42" y="401"/>
                    <a:pt x="43" y="400"/>
                    <a:pt x="44" y="400"/>
                  </a:cubicBezTo>
                  <a:cubicBezTo>
                    <a:pt x="44" y="400"/>
                    <a:pt x="45" y="400"/>
                    <a:pt x="46" y="400"/>
                  </a:cubicBezTo>
                  <a:cubicBezTo>
                    <a:pt x="46" y="401"/>
                    <a:pt x="46" y="401"/>
                    <a:pt x="47" y="402"/>
                  </a:cubicBezTo>
                  <a:cubicBezTo>
                    <a:pt x="47" y="402"/>
                    <a:pt x="48" y="402"/>
                    <a:pt x="48" y="403"/>
                  </a:cubicBezTo>
                  <a:cubicBezTo>
                    <a:pt x="49" y="403"/>
                    <a:pt x="49" y="404"/>
                    <a:pt x="48" y="404"/>
                  </a:cubicBezTo>
                  <a:cubicBezTo>
                    <a:pt x="47" y="405"/>
                    <a:pt x="46" y="406"/>
                    <a:pt x="46" y="406"/>
                  </a:cubicBezTo>
                  <a:cubicBezTo>
                    <a:pt x="45" y="407"/>
                    <a:pt x="44" y="406"/>
                    <a:pt x="43" y="406"/>
                  </a:cubicBezTo>
                  <a:cubicBezTo>
                    <a:pt x="42" y="405"/>
                    <a:pt x="41" y="405"/>
                    <a:pt x="41" y="405"/>
                  </a:cubicBezTo>
                  <a:cubicBezTo>
                    <a:pt x="40" y="406"/>
                    <a:pt x="40" y="406"/>
                    <a:pt x="40" y="407"/>
                  </a:cubicBezTo>
                  <a:cubicBezTo>
                    <a:pt x="40" y="408"/>
                    <a:pt x="41" y="409"/>
                    <a:pt x="42" y="409"/>
                  </a:cubicBezTo>
                  <a:cubicBezTo>
                    <a:pt x="42" y="410"/>
                    <a:pt x="42" y="411"/>
                    <a:pt x="42" y="412"/>
                  </a:cubicBezTo>
                  <a:cubicBezTo>
                    <a:pt x="42" y="413"/>
                    <a:pt x="43" y="415"/>
                    <a:pt x="43" y="415"/>
                  </a:cubicBezTo>
                  <a:cubicBezTo>
                    <a:pt x="43" y="415"/>
                    <a:pt x="45" y="416"/>
                    <a:pt x="45" y="416"/>
                  </a:cubicBezTo>
                  <a:cubicBezTo>
                    <a:pt x="46" y="416"/>
                    <a:pt x="47" y="416"/>
                    <a:pt x="47" y="415"/>
                  </a:cubicBezTo>
                  <a:cubicBezTo>
                    <a:pt x="48" y="414"/>
                    <a:pt x="48" y="414"/>
                    <a:pt x="48" y="413"/>
                  </a:cubicBezTo>
                  <a:cubicBezTo>
                    <a:pt x="48" y="413"/>
                    <a:pt x="50" y="414"/>
                    <a:pt x="50" y="414"/>
                  </a:cubicBezTo>
                  <a:cubicBezTo>
                    <a:pt x="51" y="414"/>
                    <a:pt x="51" y="414"/>
                    <a:pt x="52" y="414"/>
                  </a:cubicBezTo>
                  <a:cubicBezTo>
                    <a:pt x="52" y="413"/>
                    <a:pt x="53" y="413"/>
                    <a:pt x="54" y="413"/>
                  </a:cubicBezTo>
                  <a:cubicBezTo>
                    <a:pt x="54" y="413"/>
                    <a:pt x="55" y="413"/>
                    <a:pt x="55" y="413"/>
                  </a:cubicBezTo>
                  <a:cubicBezTo>
                    <a:pt x="55" y="414"/>
                    <a:pt x="55" y="413"/>
                    <a:pt x="56" y="413"/>
                  </a:cubicBezTo>
                  <a:cubicBezTo>
                    <a:pt x="56" y="413"/>
                    <a:pt x="57" y="413"/>
                    <a:pt x="57" y="413"/>
                  </a:cubicBezTo>
                  <a:cubicBezTo>
                    <a:pt x="57" y="413"/>
                    <a:pt x="58" y="414"/>
                    <a:pt x="59" y="414"/>
                  </a:cubicBezTo>
                  <a:cubicBezTo>
                    <a:pt x="59" y="415"/>
                    <a:pt x="59" y="416"/>
                    <a:pt x="60" y="416"/>
                  </a:cubicBezTo>
                  <a:cubicBezTo>
                    <a:pt x="60" y="417"/>
                    <a:pt x="61" y="418"/>
                    <a:pt x="61" y="418"/>
                  </a:cubicBezTo>
                  <a:cubicBezTo>
                    <a:pt x="62" y="418"/>
                    <a:pt x="62" y="419"/>
                    <a:pt x="61" y="419"/>
                  </a:cubicBezTo>
                  <a:cubicBezTo>
                    <a:pt x="60" y="419"/>
                    <a:pt x="60" y="419"/>
                    <a:pt x="60" y="419"/>
                  </a:cubicBezTo>
                  <a:cubicBezTo>
                    <a:pt x="60" y="419"/>
                    <a:pt x="61" y="421"/>
                    <a:pt x="61" y="422"/>
                  </a:cubicBezTo>
                  <a:cubicBezTo>
                    <a:pt x="62" y="423"/>
                    <a:pt x="62" y="423"/>
                    <a:pt x="62" y="423"/>
                  </a:cubicBezTo>
                  <a:cubicBezTo>
                    <a:pt x="63" y="423"/>
                    <a:pt x="64" y="423"/>
                    <a:pt x="64" y="423"/>
                  </a:cubicBezTo>
                  <a:cubicBezTo>
                    <a:pt x="65" y="424"/>
                    <a:pt x="65" y="424"/>
                    <a:pt x="66" y="423"/>
                  </a:cubicBezTo>
                  <a:cubicBezTo>
                    <a:pt x="67" y="423"/>
                    <a:pt x="67" y="423"/>
                    <a:pt x="67" y="424"/>
                  </a:cubicBezTo>
                  <a:cubicBezTo>
                    <a:pt x="68" y="424"/>
                    <a:pt x="68" y="424"/>
                    <a:pt x="69" y="425"/>
                  </a:cubicBezTo>
                  <a:cubicBezTo>
                    <a:pt x="70" y="425"/>
                    <a:pt x="70" y="426"/>
                    <a:pt x="70" y="427"/>
                  </a:cubicBezTo>
                  <a:cubicBezTo>
                    <a:pt x="70" y="427"/>
                    <a:pt x="70" y="428"/>
                    <a:pt x="70" y="429"/>
                  </a:cubicBezTo>
                  <a:cubicBezTo>
                    <a:pt x="71" y="430"/>
                    <a:pt x="71" y="430"/>
                    <a:pt x="72" y="431"/>
                  </a:cubicBezTo>
                  <a:cubicBezTo>
                    <a:pt x="72" y="431"/>
                    <a:pt x="72" y="431"/>
                    <a:pt x="73" y="431"/>
                  </a:cubicBezTo>
                  <a:cubicBezTo>
                    <a:pt x="73" y="430"/>
                    <a:pt x="74" y="431"/>
                    <a:pt x="74" y="431"/>
                  </a:cubicBezTo>
                  <a:cubicBezTo>
                    <a:pt x="75" y="430"/>
                    <a:pt x="75" y="431"/>
                    <a:pt x="75" y="431"/>
                  </a:cubicBezTo>
                  <a:cubicBezTo>
                    <a:pt x="76" y="432"/>
                    <a:pt x="76" y="432"/>
                    <a:pt x="77" y="432"/>
                  </a:cubicBezTo>
                  <a:cubicBezTo>
                    <a:pt x="77" y="432"/>
                    <a:pt x="78" y="432"/>
                    <a:pt x="78" y="433"/>
                  </a:cubicBezTo>
                  <a:cubicBezTo>
                    <a:pt x="79" y="433"/>
                    <a:pt x="79" y="432"/>
                    <a:pt x="80" y="432"/>
                  </a:cubicBezTo>
                  <a:cubicBezTo>
                    <a:pt x="81" y="431"/>
                    <a:pt x="81" y="431"/>
                    <a:pt x="82" y="431"/>
                  </a:cubicBezTo>
                  <a:cubicBezTo>
                    <a:pt x="83" y="431"/>
                    <a:pt x="83" y="431"/>
                    <a:pt x="84" y="431"/>
                  </a:cubicBezTo>
                  <a:cubicBezTo>
                    <a:pt x="84" y="430"/>
                    <a:pt x="84" y="431"/>
                    <a:pt x="85" y="431"/>
                  </a:cubicBezTo>
                  <a:cubicBezTo>
                    <a:pt x="85" y="432"/>
                    <a:pt x="86" y="433"/>
                    <a:pt x="87" y="433"/>
                  </a:cubicBezTo>
                  <a:cubicBezTo>
                    <a:pt x="87" y="434"/>
                    <a:pt x="87" y="434"/>
                    <a:pt x="88" y="434"/>
                  </a:cubicBezTo>
                  <a:cubicBezTo>
                    <a:pt x="88" y="435"/>
                    <a:pt x="89" y="435"/>
                    <a:pt x="89" y="435"/>
                  </a:cubicBezTo>
                  <a:cubicBezTo>
                    <a:pt x="90" y="435"/>
                    <a:pt x="90" y="434"/>
                    <a:pt x="90" y="434"/>
                  </a:cubicBezTo>
                  <a:cubicBezTo>
                    <a:pt x="91" y="434"/>
                    <a:pt x="91" y="434"/>
                    <a:pt x="92" y="435"/>
                  </a:cubicBezTo>
                  <a:cubicBezTo>
                    <a:pt x="92" y="435"/>
                    <a:pt x="94" y="435"/>
                    <a:pt x="94" y="436"/>
                  </a:cubicBezTo>
                  <a:cubicBezTo>
                    <a:pt x="95" y="436"/>
                    <a:pt x="96" y="436"/>
                    <a:pt x="96" y="436"/>
                  </a:cubicBezTo>
                  <a:cubicBezTo>
                    <a:pt x="97" y="436"/>
                    <a:pt x="97" y="436"/>
                    <a:pt x="97" y="436"/>
                  </a:cubicBezTo>
                  <a:cubicBezTo>
                    <a:pt x="97" y="436"/>
                    <a:pt x="97" y="436"/>
                    <a:pt x="97" y="436"/>
                  </a:cubicBezTo>
                  <a:cubicBezTo>
                    <a:pt x="97" y="437"/>
                    <a:pt x="98" y="437"/>
                    <a:pt x="98" y="437"/>
                  </a:cubicBezTo>
                  <a:cubicBezTo>
                    <a:pt x="99" y="437"/>
                    <a:pt x="99" y="437"/>
                    <a:pt x="99" y="437"/>
                  </a:cubicBezTo>
                  <a:cubicBezTo>
                    <a:pt x="100" y="438"/>
                    <a:pt x="101" y="438"/>
                    <a:pt x="101" y="438"/>
                  </a:cubicBezTo>
                  <a:cubicBezTo>
                    <a:pt x="101" y="439"/>
                    <a:pt x="102" y="439"/>
                    <a:pt x="102" y="438"/>
                  </a:cubicBezTo>
                  <a:cubicBezTo>
                    <a:pt x="103" y="438"/>
                    <a:pt x="103" y="438"/>
                    <a:pt x="103" y="439"/>
                  </a:cubicBezTo>
                  <a:cubicBezTo>
                    <a:pt x="103" y="439"/>
                    <a:pt x="103" y="439"/>
                    <a:pt x="104" y="440"/>
                  </a:cubicBezTo>
                  <a:cubicBezTo>
                    <a:pt x="104" y="441"/>
                    <a:pt x="104" y="442"/>
                    <a:pt x="104" y="442"/>
                  </a:cubicBezTo>
                  <a:cubicBezTo>
                    <a:pt x="103" y="443"/>
                    <a:pt x="102" y="443"/>
                    <a:pt x="102" y="444"/>
                  </a:cubicBezTo>
                  <a:cubicBezTo>
                    <a:pt x="102" y="445"/>
                    <a:pt x="102" y="445"/>
                    <a:pt x="103" y="445"/>
                  </a:cubicBezTo>
                  <a:cubicBezTo>
                    <a:pt x="103" y="445"/>
                    <a:pt x="103" y="446"/>
                    <a:pt x="102" y="446"/>
                  </a:cubicBezTo>
                  <a:cubicBezTo>
                    <a:pt x="102" y="446"/>
                    <a:pt x="102" y="447"/>
                    <a:pt x="102" y="448"/>
                  </a:cubicBezTo>
                  <a:cubicBezTo>
                    <a:pt x="102" y="448"/>
                    <a:pt x="103" y="448"/>
                    <a:pt x="103" y="448"/>
                  </a:cubicBezTo>
                  <a:cubicBezTo>
                    <a:pt x="103" y="449"/>
                    <a:pt x="103" y="449"/>
                    <a:pt x="104" y="450"/>
                  </a:cubicBezTo>
                  <a:cubicBezTo>
                    <a:pt x="104" y="451"/>
                    <a:pt x="104" y="451"/>
                    <a:pt x="104" y="452"/>
                  </a:cubicBezTo>
                  <a:cubicBezTo>
                    <a:pt x="104" y="453"/>
                    <a:pt x="104" y="454"/>
                    <a:pt x="103" y="454"/>
                  </a:cubicBezTo>
                  <a:cubicBezTo>
                    <a:pt x="103" y="455"/>
                    <a:pt x="103" y="455"/>
                    <a:pt x="102" y="455"/>
                  </a:cubicBezTo>
                  <a:cubicBezTo>
                    <a:pt x="101" y="455"/>
                    <a:pt x="99" y="455"/>
                    <a:pt x="98" y="455"/>
                  </a:cubicBezTo>
                  <a:cubicBezTo>
                    <a:pt x="97" y="455"/>
                    <a:pt x="97" y="455"/>
                    <a:pt x="96" y="456"/>
                  </a:cubicBezTo>
                  <a:cubicBezTo>
                    <a:pt x="96" y="457"/>
                    <a:pt x="95" y="457"/>
                    <a:pt x="94" y="457"/>
                  </a:cubicBezTo>
                  <a:cubicBezTo>
                    <a:pt x="94" y="458"/>
                    <a:pt x="94" y="459"/>
                    <a:pt x="94" y="459"/>
                  </a:cubicBezTo>
                  <a:cubicBezTo>
                    <a:pt x="94" y="460"/>
                    <a:pt x="93" y="462"/>
                    <a:pt x="94" y="462"/>
                  </a:cubicBezTo>
                  <a:cubicBezTo>
                    <a:pt x="94" y="462"/>
                    <a:pt x="95" y="462"/>
                    <a:pt x="96" y="461"/>
                  </a:cubicBezTo>
                  <a:cubicBezTo>
                    <a:pt x="96" y="461"/>
                    <a:pt x="97" y="460"/>
                    <a:pt x="97" y="461"/>
                  </a:cubicBezTo>
                  <a:cubicBezTo>
                    <a:pt x="96" y="461"/>
                    <a:pt x="96" y="462"/>
                    <a:pt x="96" y="462"/>
                  </a:cubicBezTo>
                  <a:cubicBezTo>
                    <a:pt x="96" y="462"/>
                    <a:pt x="97" y="462"/>
                    <a:pt x="98" y="462"/>
                  </a:cubicBezTo>
                  <a:cubicBezTo>
                    <a:pt x="98" y="461"/>
                    <a:pt x="99" y="461"/>
                    <a:pt x="99" y="461"/>
                  </a:cubicBezTo>
                  <a:cubicBezTo>
                    <a:pt x="100" y="460"/>
                    <a:pt x="101" y="460"/>
                    <a:pt x="101" y="461"/>
                  </a:cubicBezTo>
                  <a:cubicBezTo>
                    <a:pt x="101" y="461"/>
                    <a:pt x="101" y="462"/>
                    <a:pt x="101" y="462"/>
                  </a:cubicBezTo>
                  <a:cubicBezTo>
                    <a:pt x="101" y="462"/>
                    <a:pt x="101" y="463"/>
                    <a:pt x="101" y="463"/>
                  </a:cubicBezTo>
                  <a:cubicBezTo>
                    <a:pt x="100" y="463"/>
                    <a:pt x="99" y="463"/>
                    <a:pt x="99" y="464"/>
                  </a:cubicBezTo>
                  <a:cubicBezTo>
                    <a:pt x="98" y="464"/>
                    <a:pt x="97" y="464"/>
                    <a:pt x="96" y="464"/>
                  </a:cubicBezTo>
                  <a:cubicBezTo>
                    <a:pt x="95" y="465"/>
                    <a:pt x="95" y="465"/>
                    <a:pt x="96" y="466"/>
                  </a:cubicBezTo>
                  <a:cubicBezTo>
                    <a:pt x="97" y="466"/>
                    <a:pt x="96" y="467"/>
                    <a:pt x="96" y="467"/>
                  </a:cubicBezTo>
                  <a:cubicBezTo>
                    <a:pt x="95" y="467"/>
                    <a:pt x="94" y="465"/>
                    <a:pt x="94" y="466"/>
                  </a:cubicBezTo>
                  <a:cubicBezTo>
                    <a:pt x="94" y="467"/>
                    <a:pt x="93" y="467"/>
                    <a:pt x="92" y="467"/>
                  </a:cubicBezTo>
                  <a:cubicBezTo>
                    <a:pt x="91" y="467"/>
                    <a:pt x="91" y="467"/>
                    <a:pt x="92" y="468"/>
                  </a:cubicBezTo>
                  <a:cubicBezTo>
                    <a:pt x="92" y="469"/>
                    <a:pt x="93" y="469"/>
                    <a:pt x="93" y="469"/>
                  </a:cubicBezTo>
                  <a:cubicBezTo>
                    <a:pt x="94" y="469"/>
                    <a:pt x="94" y="469"/>
                    <a:pt x="95" y="470"/>
                  </a:cubicBezTo>
                  <a:cubicBezTo>
                    <a:pt x="95" y="471"/>
                    <a:pt x="96" y="471"/>
                    <a:pt x="97" y="471"/>
                  </a:cubicBezTo>
                  <a:cubicBezTo>
                    <a:pt x="97" y="472"/>
                    <a:pt x="97" y="473"/>
                    <a:pt x="96" y="472"/>
                  </a:cubicBezTo>
                  <a:cubicBezTo>
                    <a:pt x="96" y="472"/>
                    <a:pt x="95" y="471"/>
                    <a:pt x="94" y="472"/>
                  </a:cubicBezTo>
                  <a:cubicBezTo>
                    <a:pt x="94" y="472"/>
                    <a:pt x="94" y="473"/>
                    <a:pt x="94" y="474"/>
                  </a:cubicBezTo>
                  <a:cubicBezTo>
                    <a:pt x="94" y="474"/>
                    <a:pt x="93" y="473"/>
                    <a:pt x="93" y="473"/>
                  </a:cubicBezTo>
                  <a:cubicBezTo>
                    <a:pt x="93" y="472"/>
                    <a:pt x="93" y="472"/>
                    <a:pt x="93" y="473"/>
                  </a:cubicBezTo>
                  <a:cubicBezTo>
                    <a:pt x="93" y="474"/>
                    <a:pt x="93" y="475"/>
                    <a:pt x="93" y="475"/>
                  </a:cubicBezTo>
                  <a:cubicBezTo>
                    <a:pt x="92" y="476"/>
                    <a:pt x="92" y="476"/>
                    <a:pt x="91" y="476"/>
                  </a:cubicBezTo>
                  <a:cubicBezTo>
                    <a:pt x="90" y="477"/>
                    <a:pt x="91" y="477"/>
                    <a:pt x="91" y="478"/>
                  </a:cubicBezTo>
                  <a:cubicBezTo>
                    <a:pt x="92" y="478"/>
                    <a:pt x="92" y="478"/>
                    <a:pt x="92" y="479"/>
                  </a:cubicBezTo>
                  <a:cubicBezTo>
                    <a:pt x="93" y="480"/>
                    <a:pt x="92" y="480"/>
                    <a:pt x="91" y="480"/>
                  </a:cubicBezTo>
                  <a:cubicBezTo>
                    <a:pt x="90" y="479"/>
                    <a:pt x="90" y="480"/>
                    <a:pt x="90" y="480"/>
                  </a:cubicBezTo>
                  <a:cubicBezTo>
                    <a:pt x="89" y="479"/>
                    <a:pt x="89" y="480"/>
                    <a:pt x="89" y="480"/>
                  </a:cubicBezTo>
                  <a:cubicBezTo>
                    <a:pt x="89" y="481"/>
                    <a:pt x="87" y="479"/>
                    <a:pt x="87" y="479"/>
                  </a:cubicBezTo>
                  <a:cubicBezTo>
                    <a:pt x="86" y="479"/>
                    <a:pt x="86" y="478"/>
                    <a:pt x="86" y="479"/>
                  </a:cubicBezTo>
                  <a:cubicBezTo>
                    <a:pt x="86" y="480"/>
                    <a:pt x="87" y="480"/>
                    <a:pt x="86" y="480"/>
                  </a:cubicBezTo>
                  <a:cubicBezTo>
                    <a:pt x="86" y="481"/>
                    <a:pt x="85" y="481"/>
                    <a:pt x="85" y="482"/>
                  </a:cubicBezTo>
                  <a:cubicBezTo>
                    <a:pt x="85" y="482"/>
                    <a:pt x="86" y="482"/>
                    <a:pt x="87" y="482"/>
                  </a:cubicBezTo>
                  <a:cubicBezTo>
                    <a:pt x="88" y="483"/>
                    <a:pt x="89" y="483"/>
                    <a:pt x="89" y="483"/>
                  </a:cubicBezTo>
                  <a:cubicBezTo>
                    <a:pt x="90" y="484"/>
                    <a:pt x="90" y="485"/>
                    <a:pt x="91" y="486"/>
                  </a:cubicBezTo>
                  <a:cubicBezTo>
                    <a:pt x="91" y="486"/>
                    <a:pt x="92" y="486"/>
                    <a:pt x="92" y="486"/>
                  </a:cubicBezTo>
                  <a:cubicBezTo>
                    <a:pt x="93" y="487"/>
                    <a:pt x="93" y="487"/>
                    <a:pt x="93" y="486"/>
                  </a:cubicBezTo>
                  <a:cubicBezTo>
                    <a:pt x="93" y="486"/>
                    <a:pt x="94" y="486"/>
                    <a:pt x="94" y="487"/>
                  </a:cubicBezTo>
                  <a:cubicBezTo>
                    <a:pt x="95" y="487"/>
                    <a:pt x="96" y="488"/>
                    <a:pt x="97" y="489"/>
                  </a:cubicBezTo>
                  <a:cubicBezTo>
                    <a:pt x="97" y="490"/>
                    <a:pt x="98" y="489"/>
                    <a:pt x="99" y="490"/>
                  </a:cubicBezTo>
                  <a:cubicBezTo>
                    <a:pt x="100" y="490"/>
                    <a:pt x="100" y="490"/>
                    <a:pt x="101" y="491"/>
                  </a:cubicBezTo>
                  <a:cubicBezTo>
                    <a:pt x="102" y="491"/>
                    <a:pt x="103" y="492"/>
                    <a:pt x="104" y="493"/>
                  </a:cubicBezTo>
                  <a:cubicBezTo>
                    <a:pt x="106" y="494"/>
                    <a:pt x="108" y="497"/>
                    <a:pt x="108" y="497"/>
                  </a:cubicBezTo>
                  <a:cubicBezTo>
                    <a:pt x="109" y="498"/>
                    <a:pt x="111" y="499"/>
                    <a:pt x="111" y="499"/>
                  </a:cubicBezTo>
                  <a:cubicBezTo>
                    <a:pt x="111" y="499"/>
                    <a:pt x="111" y="499"/>
                    <a:pt x="111" y="498"/>
                  </a:cubicBezTo>
                  <a:cubicBezTo>
                    <a:pt x="111" y="498"/>
                    <a:pt x="111" y="497"/>
                    <a:pt x="112" y="497"/>
                  </a:cubicBezTo>
                  <a:cubicBezTo>
                    <a:pt x="113" y="497"/>
                    <a:pt x="113" y="498"/>
                    <a:pt x="114" y="498"/>
                  </a:cubicBezTo>
                  <a:cubicBezTo>
                    <a:pt x="114" y="498"/>
                    <a:pt x="115" y="498"/>
                    <a:pt x="116" y="498"/>
                  </a:cubicBezTo>
                  <a:cubicBezTo>
                    <a:pt x="116" y="498"/>
                    <a:pt x="117" y="498"/>
                    <a:pt x="117" y="499"/>
                  </a:cubicBezTo>
                  <a:cubicBezTo>
                    <a:pt x="118" y="499"/>
                    <a:pt x="118" y="499"/>
                    <a:pt x="119" y="499"/>
                  </a:cubicBezTo>
                  <a:cubicBezTo>
                    <a:pt x="120" y="499"/>
                    <a:pt x="120" y="500"/>
                    <a:pt x="121" y="500"/>
                  </a:cubicBezTo>
                  <a:cubicBezTo>
                    <a:pt x="123" y="501"/>
                    <a:pt x="123" y="501"/>
                    <a:pt x="124" y="501"/>
                  </a:cubicBezTo>
                  <a:cubicBezTo>
                    <a:pt x="125" y="501"/>
                    <a:pt x="126" y="501"/>
                    <a:pt x="127" y="501"/>
                  </a:cubicBezTo>
                  <a:cubicBezTo>
                    <a:pt x="128" y="501"/>
                    <a:pt x="128" y="501"/>
                    <a:pt x="129" y="502"/>
                  </a:cubicBezTo>
                  <a:cubicBezTo>
                    <a:pt x="130" y="502"/>
                    <a:pt x="131" y="501"/>
                    <a:pt x="131" y="501"/>
                  </a:cubicBezTo>
                  <a:cubicBezTo>
                    <a:pt x="132" y="501"/>
                    <a:pt x="133" y="502"/>
                    <a:pt x="133" y="503"/>
                  </a:cubicBezTo>
                  <a:cubicBezTo>
                    <a:pt x="134" y="504"/>
                    <a:pt x="134" y="504"/>
                    <a:pt x="134" y="504"/>
                  </a:cubicBezTo>
                  <a:cubicBezTo>
                    <a:pt x="134" y="504"/>
                    <a:pt x="135" y="504"/>
                    <a:pt x="135" y="504"/>
                  </a:cubicBezTo>
                  <a:cubicBezTo>
                    <a:pt x="136" y="504"/>
                    <a:pt x="137" y="505"/>
                    <a:pt x="138" y="506"/>
                  </a:cubicBezTo>
                  <a:cubicBezTo>
                    <a:pt x="139" y="506"/>
                    <a:pt x="138" y="507"/>
                    <a:pt x="139" y="507"/>
                  </a:cubicBezTo>
                  <a:cubicBezTo>
                    <a:pt x="140" y="508"/>
                    <a:pt x="140" y="508"/>
                    <a:pt x="141" y="507"/>
                  </a:cubicBezTo>
                  <a:cubicBezTo>
                    <a:pt x="142" y="507"/>
                    <a:pt x="142" y="507"/>
                    <a:pt x="143" y="506"/>
                  </a:cubicBezTo>
                  <a:cubicBezTo>
                    <a:pt x="145" y="506"/>
                    <a:pt x="144" y="506"/>
                    <a:pt x="145" y="506"/>
                  </a:cubicBezTo>
                  <a:cubicBezTo>
                    <a:pt x="146" y="507"/>
                    <a:pt x="146" y="507"/>
                    <a:pt x="146" y="507"/>
                  </a:cubicBezTo>
                  <a:cubicBezTo>
                    <a:pt x="146" y="507"/>
                    <a:pt x="146" y="506"/>
                    <a:pt x="147" y="506"/>
                  </a:cubicBezTo>
                  <a:cubicBezTo>
                    <a:pt x="147" y="506"/>
                    <a:pt x="147" y="506"/>
                    <a:pt x="148" y="506"/>
                  </a:cubicBezTo>
                  <a:cubicBezTo>
                    <a:pt x="148" y="506"/>
                    <a:pt x="149" y="507"/>
                    <a:pt x="149" y="507"/>
                  </a:cubicBezTo>
                  <a:cubicBezTo>
                    <a:pt x="149" y="508"/>
                    <a:pt x="150" y="508"/>
                    <a:pt x="151" y="508"/>
                  </a:cubicBezTo>
                  <a:cubicBezTo>
                    <a:pt x="151" y="508"/>
                    <a:pt x="152" y="508"/>
                    <a:pt x="152" y="508"/>
                  </a:cubicBezTo>
                  <a:cubicBezTo>
                    <a:pt x="153" y="509"/>
                    <a:pt x="152" y="510"/>
                    <a:pt x="152" y="511"/>
                  </a:cubicBezTo>
                  <a:cubicBezTo>
                    <a:pt x="152" y="512"/>
                    <a:pt x="153" y="512"/>
                    <a:pt x="154" y="512"/>
                  </a:cubicBezTo>
                  <a:cubicBezTo>
                    <a:pt x="154" y="513"/>
                    <a:pt x="155" y="513"/>
                    <a:pt x="156" y="513"/>
                  </a:cubicBezTo>
                  <a:cubicBezTo>
                    <a:pt x="158" y="514"/>
                    <a:pt x="158" y="514"/>
                    <a:pt x="158" y="515"/>
                  </a:cubicBezTo>
                  <a:cubicBezTo>
                    <a:pt x="159" y="515"/>
                    <a:pt x="160" y="515"/>
                    <a:pt x="160" y="515"/>
                  </a:cubicBezTo>
                  <a:cubicBezTo>
                    <a:pt x="161" y="515"/>
                    <a:pt x="161" y="516"/>
                    <a:pt x="162" y="517"/>
                  </a:cubicBezTo>
                  <a:cubicBezTo>
                    <a:pt x="163" y="517"/>
                    <a:pt x="164" y="517"/>
                    <a:pt x="164" y="518"/>
                  </a:cubicBezTo>
                  <a:cubicBezTo>
                    <a:pt x="165" y="519"/>
                    <a:pt x="165" y="521"/>
                    <a:pt x="166" y="521"/>
                  </a:cubicBezTo>
                  <a:cubicBezTo>
                    <a:pt x="167" y="521"/>
                    <a:pt x="169" y="522"/>
                    <a:pt x="169" y="522"/>
                  </a:cubicBezTo>
                  <a:cubicBezTo>
                    <a:pt x="170" y="522"/>
                    <a:pt x="170" y="521"/>
                    <a:pt x="170" y="521"/>
                  </a:cubicBezTo>
                  <a:cubicBezTo>
                    <a:pt x="170" y="520"/>
                    <a:pt x="170" y="520"/>
                    <a:pt x="171" y="519"/>
                  </a:cubicBezTo>
                  <a:cubicBezTo>
                    <a:pt x="172" y="518"/>
                    <a:pt x="173" y="518"/>
                    <a:pt x="173" y="518"/>
                  </a:cubicBezTo>
                  <a:cubicBezTo>
                    <a:pt x="173" y="517"/>
                    <a:pt x="174" y="516"/>
                    <a:pt x="174" y="515"/>
                  </a:cubicBezTo>
                  <a:cubicBezTo>
                    <a:pt x="174" y="515"/>
                    <a:pt x="174" y="515"/>
                    <a:pt x="174" y="515"/>
                  </a:cubicBezTo>
                  <a:cubicBezTo>
                    <a:pt x="173" y="515"/>
                    <a:pt x="173" y="515"/>
                    <a:pt x="172" y="514"/>
                  </a:cubicBezTo>
                  <a:cubicBezTo>
                    <a:pt x="172" y="514"/>
                    <a:pt x="172" y="513"/>
                    <a:pt x="172" y="513"/>
                  </a:cubicBezTo>
                  <a:cubicBezTo>
                    <a:pt x="171" y="513"/>
                    <a:pt x="171" y="511"/>
                    <a:pt x="170" y="511"/>
                  </a:cubicBezTo>
                  <a:cubicBezTo>
                    <a:pt x="170" y="510"/>
                    <a:pt x="169" y="509"/>
                    <a:pt x="169" y="509"/>
                  </a:cubicBezTo>
                  <a:cubicBezTo>
                    <a:pt x="168" y="509"/>
                    <a:pt x="168" y="508"/>
                    <a:pt x="168" y="508"/>
                  </a:cubicBezTo>
                  <a:cubicBezTo>
                    <a:pt x="168" y="508"/>
                    <a:pt x="167" y="507"/>
                    <a:pt x="167" y="507"/>
                  </a:cubicBezTo>
                  <a:cubicBezTo>
                    <a:pt x="167" y="507"/>
                    <a:pt x="167" y="507"/>
                    <a:pt x="166" y="506"/>
                  </a:cubicBezTo>
                  <a:cubicBezTo>
                    <a:pt x="166" y="506"/>
                    <a:pt x="167" y="506"/>
                    <a:pt x="166" y="505"/>
                  </a:cubicBezTo>
                  <a:cubicBezTo>
                    <a:pt x="166" y="505"/>
                    <a:pt x="165" y="504"/>
                    <a:pt x="165" y="504"/>
                  </a:cubicBezTo>
                  <a:cubicBezTo>
                    <a:pt x="165" y="504"/>
                    <a:pt x="164" y="503"/>
                    <a:pt x="164" y="502"/>
                  </a:cubicBezTo>
                  <a:cubicBezTo>
                    <a:pt x="164" y="502"/>
                    <a:pt x="164" y="501"/>
                    <a:pt x="165" y="501"/>
                  </a:cubicBezTo>
                  <a:cubicBezTo>
                    <a:pt x="165" y="501"/>
                    <a:pt x="165" y="500"/>
                    <a:pt x="165" y="500"/>
                  </a:cubicBezTo>
                  <a:cubicBezTo>
                    <a:pt x="164" y="500"/>
                    <a:pt x="164" y="500"/>
                    <a:pt x="164" y="500"/>
                  </a:cubicBezTo>
                  <a:cubicBezTo>
                    <a:pt x="164" y="500"/>
                    <a:pt x="164" y="499"/>
                    <a:pt x="164" y="498"/>
                  </a:cubicBezTo>
                  <a:cubicBezTo>
                    <a:pt x="163" y="497"/>
                    <a:pt x="163" y="497"/>
                    <a:pt x="164" y="496"/>
                  </a:cubicBezTo>
                  <a:cubicBezTo>
                    <a:pt x="164" y="496"/>
                    <a:pt x="164" y="495"/>
                    <a:pt x="164" y="495"/>
                  </a:cubicBezTo>
                  <a:cubicBezTo>
                    <a:pt x="165" y="494"/>
                    <a:pt x="164" y="494"/>
                    <a:pt x="164" y="494"/>
                  </a:cubicBezTo>
                  <a:cubicBezTo>
                    <a:pt x="163" y="495"/>
                    <a:pt x="163" y="495"/>
                    <a:pt x="163" y="495"/>
                  </a:cubicBezTo>
                  <a:cubicBezTo>
                    <a:pt x="163" y="495"/>
                    <a:pt x="162" y="493"/>
                    <a:pt x="162" y="493"/>
                  </a:cubicBezTo>
                  <a:cubicBezTo>
                    <a:pt x="162" y="492"/>
                    <a:pt x="161" y="492"/>
                    <a:pt x="161" y="491"/>
                  </a:cubicBezTo>
                  <a:cubicBezTo>
                    <a:pt x="161" y="491"/>
                    <a:pt x="160" y="491"/>
                    <a:pt x="160" y="491"/>
                  </a:cubicBezTo>
                  <a:cubicBezTo>
                    <a:pt x="160" y="491"/>
                    <a:pt x="159" y="490"/>
                    <a:pt x="159" y="490"/>
                  </a:cubicBezTo>
                  <a:cubicBezTo>
                    <a:pt x="159" y="489"/>
                    <a:pt x="158" y="489"/>
                    <a:pt x="158" y="489"/>
                  </a:cubicBezTo>
                  <a:cubicBezTo>
                    <a:pt x="157" y="489"/>
                    <a:pt x="157" y="489"/>
                    <a:pt x="157" y="489"/>
                  </a:cubicBezTo>
                  <a:cubicBezTo>
                    <a:pt x="156" y="487"/>
                    <a:pt x="156" y="487"/>
                    <a:pt x="156" y="487"/>
                  </a:cubicBezTo>
                  <a:cubicBezTo>
                    <a:pt x="157" y="487"/>
                    <a:pt x="157" y="486"/>
                    <a:pt x="157" y="486"/>
                  </a:cubicBezTo>
                  <a:cubicBezTo>
                    <a:pt x="158" y="486"/>
                    <a:pt x="158" y="485"/>
                    <a:pt x="158" y="485"/>
                  </a:cubicBezTo>
                  <a:cubicBezTo>
                    <a:pt x="158" y="485"/>
                    <a:pt x="158" y="484"/>
                    <a:pt x="158" y="484"/>
                  </a:cubicBezTo>
                  <a:cubicBezTo>
                    <a:pt x="158" y="483"/>
                    <a:pt x="158" y="484"/>
                    <a:pt x="158" y="485"/>
                  </a:cubicBezTo>
                  <a:cubicBezTo>
                    <a:pt x="159" y="484"/>
                    <a:pt x="159" y="484"/>
                    <a:pt x="159" y="484"/>
                  </a:cubicBezTo>
                  <a:cubicBezTo>
                    <a:pt x="159" y="484"/>
                    <a:pt x="160" y="483"/>
                    <a:pt x="160" y="482"/>
                  </a:cubicBezTo>
                  <a:cubicBezTo>
                    <a:pt x="160" y="482"/>
                    <a:pt x="160" y="481"/>
                    <a:pt x="160" y="481"/>
                  </a:cubicBezTo>
                  <a:cubicBezTo>
                    <a:pt x="160" y="479"/>
                    <a:pt x="160" y="479"/>
                    <a:pt x="160" y="479"/>
                  </a:cubicBezTo>
                  <a:cubicBezTo>
                    <a:pt x="160" y="479"/>
                    <a:pt x="160" y="479"/>
                    <a:pt x="161" y="478"/>
                  </a:cubicBezTo>
                  <a:cubicBezTo>
                    <a:pt x="161" y="478"/>
                    <a:pt x="161" y="477"/>
                    <a:pt x="160" y="477"/>
                  </a:cubicBezTo>
                  <a:cubicBezTo>
                    <a:pt x="160" y="476"/>
                    <a:pt x="159" y="476"/>
                    <a:pt x="159" y="476"/>
                  </a:cubicBezTo>
                  <a:cubicBezTo>
                    <a:pt x="160" y="475"/>
                    <a:pt x="160" y="476"/>
                    <a:pt x="160" y="477"/>
                  </a:cubicBezTo>
                  <a:cubicBezTo>
                    <a:pt x="161" y="477"/>
                    <a:pt x="161" y="477"/>
                    <a:pt x="161" y="476"/>
                  </a:cubicBezTo>
                  <a:cubicBezTo>
                    <a:pt x="161" y="476"/>
                    <a:pt x="161" y="475"/>
                    <a:pt x="161" y="476"/>
                  </a:cubicBezTo>
                  <a:cubicBezTo>
                    <a:pt x="161" y="476"/>
                    <a:pt x="162" y="476"/>
                    <a:pt x="163" y="477"/>
                  </a:cubicBezTo>
                  <a:cubicBezTo>
                    <a:pt x="163" y="477"/>
                    <a:pt x="164" y="476"/>
                    <a:pt x="164" y="476"/>
                  </a:cubicBezTo>
                  <a:cubicBezTo>
                    <a:pt x="164" y="476"/>
                    <a:pt x="165" y="476"/>
                    <a:pt x="165" y="476"/>
                  </a:cubicBezTo>
                  <a:cubicBezTo>
                    <a:pt x="166" y="476"/>
                    <a:pt x="166" y="475"/>
                    <a:pt x="166" y="474"/>
                  </a:cubicBezTo>
                  <a:cubicBezTo>
                    <a:pt x="167" y="473"/>
                    <a:pt x="167" y="473"/>
                    <a:pt x="167" y="473"/>
                  </a:cubicBezTo>
                  <a:cubicBezTo>
                    <a:pt x="168" y="473"/>
                    <a:pt x="168" y="474"/>
                    <a:pt x="168" y="474"/>
                  </a:cubicBezTo>
                  <a:cubicBezTo>
                    <a:pt x="168" y="475"/>
                    <a:pt x="169" y="475"/>
                    <a:pt x="169" y="474"/>
                  </a:cubicBezTo>
                  <a:cubicBezTo>
                    <a:pt x="169" y="474"/>
                    <a:pt x="169" y="474"/>
                    <a:pt x="168" y="473"/>
                  </a:cubicBezTo>
                  <a:cubicBezTo>
                    <a:pt x="168" y="473"/>
                    <a:pt x="168" y="472"/>
                    <a:pt x="168" y="472"/>
                  </a:cubicBezTo>
                  <a:cubicBezTo>
                    <a:pt x="168" y="472"/>
                    <a:pt x="168" y="472"/>
                    <a:pt x="168" y="472"/>
                  </a:cubicBezTo>
                  <a:cubicBezTo>
                    <a:pt x="169" y="472"/>
                    <a:pt x="169" y="472"/>
                    <a:pt x="169" y="473"/>
                  </a:cubicBezTo>
                  <a:cubicBezTo>
                    <a:pt x="169" y="473"/>
                    <a:pt x="170" y="472"/>
                    <a:pt x="170" y="471"/>
                  </a:cubicBezTo>
                  <a:cubicBezTo>
                    <a:pt x="171" y="472"/>
                    <a:pt x="171" y="472"/>
                    <a:pt x="171" y="472"/>
                  </a:cubicBezTo>
                  <a:cubicBezTo>
                    <a:pt x="170" y="471"/>
                    <a:pt x="170" y="471"/>
                    <a:pt x="170" y="471"/>
                  </a:cubicBezTo>
                  <a:cubicBezTo>
                    <a:pt x="171" y="470"/>
                    <a:pt x="171" y="470"/>
                    <a:pt x="171" y="470"/>
                  </a:cubicBezTo>
                  <a:cubicBezTo>
                    <a:pt x="171" y="470"/>
                    <a:pt x="172" y="471"/>
                    <a:pt x="172" y="471"/>
                  </a:cubicBezTo>
                  <a:cubicBezTo>
                    <a:pt x="172" y="471"/>
                    <a:pt x="171" y="470"/>
                    <a:pt x="171" y="470"/>
                  </a:cubicBezTo>
                  <a:cubicBezTo>
                    <a:pt x="171" y="470"/>
                    <a:pt x="170" y="469"/>
                    <a:pt x="169" y="468"/>
                  </a:cubicBezTo>
                  <a:cubicBezTo>
                    <a:pt x="168" y="468"/>
                    <a:pt x="167" y="467"/>
                    <a:pt x="166" y="466"/>
                  </a:cubicBezTo>
                  <a:cubicBezTo>
                    <a:pt x="165" y="466"/>
                    <a:pt x="166" y="465"/>
                    <a:pt x="167" y="465"/>
                  </a:cubicBezTo>
                  <a:cubicBezTo>
                    <a:pt x="167" y="466"/>
                    <a:pt x="168" y="466"/>
                    <a:pt x="169" y="465"/>
                  </a:cubicBezTo>
                  <a:cubicBezTo>
                    <a:pt x="169" y="465"/>
                    <a:pt x="168" y="464"/>
                    <a:pt x="168" y="464"/>
                  </a:cubicBezTo>
                  <a:cubicBezTo>
                    <a:pt x="167" y="463"/>
                    <a:pt x="166" y="460"/>
                    <a:pt x="165" y="460"/>
                  </a:cubicBezTo>
                  <a:cubicBezTo>
                    <a:pt x="164" y="459"/>
                    <a:pt x="162" y="457"/>
                    <a:pt x="162" y="456"/>
                  </a:cubicBezTo>
                  <a:cubicBezTo>
                    <a:pt x="161" y="455"/>
                    <a:pt x="159" y="456"/>
                    <a:pt x="158" y="456"/>
                  </a:cubicBezTo>
                  <a:cubicBezTo>
                    <a:pt x="158" y="456"/>
                    <a:pt x="157" y="455"/>
                    <a:pt x="156" y="455"/>
                  </a:cubicBezTo>
                  <a:cubicBezTo>
                    <a:pt x="156" y="456"/>
                    <a:pt x="155" y="456"/>
                    <a:pt x="154" y="455"/>
                  </a:cubicBezTo>
                  <a:cubicBezTo>
                    <a:pt x="154" y="454"/>
                    <a:pt x="154" y="453"/>
                    <a:pt x="154" y="452"/>
                  </a:cubicBezTo>
                  <a:cubicBezTo>
                    <a:pt x="154" y="451"/>
                    <a:pt x="153" y="450"/>
                    <a:pt x="152" y="450"/>
                  </a:cubicBezTo>
                  <a:cubicBezTo>
                    <a:pt x="151" y="450"/>
                    <a:pt x="150" y="450"/>
                    <a:pt x="149" y="449"/>
                  </a:cubicBezTo>
                  <a:cubicBezTo>
                    <a:pt x="149" y="447"/>
                    <a:pt x="149" y="445"/>
                    <a:pt x="150" y="444"/>
                  </a:cubicBezTo>
                  <a:cubicBezTo>
                    <a:pt x="150" y="443"/>
                    <a:pt x="151" y="443"/>
                    <a:pt x="151" y="442"/>
                  </a:cubicBezTo>
                  <a:cubicBezTo>
                    <a:pt x="151" y="441"/>
                    <a:pt x="149" y="441"/>
                    <a:pt x="149" y="440"/>
                  </a:cubicBezTo>
                  <a:cubicBezTo>
                    <a:pt x="149" y="439"/>
                    <a:pt x="149" y="437"/>
                    <a:pt x="150" y="436"/>
                  </a:cubicBezTo>
                  <a:cubicBezTo>
                    <a:pt x="151" y="435"/>
                    <a:pt x="151" y="435"/>
                    <a:pt x="152" y="434"/>
                  </a:cubicBezTo>
                  <a:cubicBezTo>
                    <a:pt x="152" y="433"/>
                    <a:pt x="151" y="432"/>
                    <a:pt x="151" y="432"/>
                  </a:cubicBezTo>
                  <a:cubicBezTo>
                    <a:pt x="151" y="431"/>
                    <a:pt x="152" y="430"/>
                    <a:pt x="153" y="430"/>
                  </a:cubicBezTo>
                  <a:cubicBezTo>
                    <a:pt x="154" y="431"/>
                    <a:pt x="155" y="432"/>
                    <a:pt x="155" y="432"/>
                  </a:cubicBezTo>
                  <a:cubicBezTo>
                    <a:pt x="156" y="433"/>
                    <a:pt x="158" y="435"/>
                    <a:pt x="159" y="435"/>
                  </a:cubicBezTo>
                  <a:cubicBezTo>
                    <a:pt x="159" y="436"/>
                    <a:pt x="161" y="436"/>
                    <a:pt x="162" y="435"/>
                  </a:cubicBezTo>
                  <a:cubicBezTo>
                    <a:pt x="163" y="435"/>
                    <a:pt x="163" y="434"/>
                    <a:pt x="162" y="434"/>
                  </a:cubicBezTo>
                  <a:cubicBezTo>
                    <a:pt x="162" y="433"/>
                    <a:pt x="161" y="431"/>
                    <a:pt x="160" y="430"/>
                  </a:cubicBezTo>
                  <a:cubicBezTo>
                    <a:pt x="160" y="429"/>
                    <a:pt x="159" y="428"/>
                    <a:pt x="160" y="428"/>
                  </a:cubicBezTo>
                  <a:cubicBezTo>
                    <a:pt x="160" y="429"/>
                    <a:pt x="161" y="429"/>
                    <a:pt x="162" y="428"/>
                  </a:cubicBezTo>
                  <a:cubicBezTo>
                    <a:pt x="163" y="428"/>
                    <a:pt x="163" y="427"/>
                    <a:pt x="164" y="427"/>
                  </a:cubicBezTo>
                  <a:cubicBezTo>
                    <a:pt x="165" y="427"/>
                    <a:pt x="165" y="426"/>
                    <a:pt x="164" y="426"/>
                  </a:cubicBezTo>
                  <a:cubicBezTo>
                    <a:pt x="163" y="425"/>
                    <a:pt x="164" y="424"/>
                    <a:pt x="165" y="424"/>
                  </a:cubicBezTo>
                  <a:cubicBezTo>
                    <a:pt x="166" y="424"/>
                    <a:pt x="166" y="424"/>
                    <a:pt x="167" y="423"/>
                  </a:cubicBezTo>
                  <a:cubicBezTo>
                    <a:pt x="169" y="423"/>
                    <a:pt x="168" y="423"/>
                    <a:pt x="169" y="423"/>
                  </a:cubicBezTo>
                  <a:cubicBezTo>
                    <a:pt x="171" y="423"/>
                    <a:pt x="170" y="422"/>
                    <a:pt x="171" y="421"/>
                  </a:cubicBezTo>
                  <a:cubicBezTo>
                    <a:pt x="171" y="420"/>
                    <a:pt x="171" y="419"/>
                    <a:pt x="171" y="420"/>
                  </a:cubicBezTo>
                  <a:cubicBezTo>
                    <a:pt x="172" y="420"/>
                    <a:pt x="172" y="419"/>
                    <a:pt x="172" y="418"/>
                  </a:cubicBezTo>
                  <a:cubicBezTo>
                    <a:pt x="172" y="418"/>
                    <a:pt x="173" y="419"/>
                    <a:pt x="174" y="419"/>
                  </a:cubicBezTo>
                  <a:cubicBezTo>
                    <a:pt x="175" y="419"/>
                    <a:pt x="175" y="419"/>
                    <a:pt x="176" y="419"/>
                  </a:cubicBezTo>
                  <a:cubicBezTo>
                    <a:pt x="176" y="420"/>
                    <a:pt x="176" y="421"/>
                    <a:pt x="177" y="421"/>
                  </a:cubicBezTo>
                  <a:cubicBezTo>
                    <a:pt x="178" y="421"/>
                    <a:pt x="178" y="420"/>
                    <a:pt x="178" y="421"/>
                  </a:cubicBezTo>
                  <a:cubicBezTo>
                    <a:pt x="178" y="421"/>
                    <a:pt x="179" y="421"/>
                    <a:pt x="179" y="420"/>
                  </a:cubicBezTo>
                  <a:cubicBezTo>
                    <a:pt x="179" y="419"/>
                    <a:pt x="180" y="419"/>
                    <a:pt x="180" y="419"/>
                  </a:cubicBezTo>
                  <a:cubicBezTo>
                    <a:pt x="181" y="420"/>
                    <a:pt x="182" y="419"/>
                    <a:pt x="182" y="418"/>
                  </a:cubicBezTo>
                  <a:cubicBezTo>
                    <a:pt x="183" y="418"/>
                    <a:pt x="183" y="420"/>
                    <a:pt x="184" y="421"/>
                  </a:cubicBezTo>
                  <a:cubicBezTo>
                    <a:pt x="185" y="422"/>
                    <a:pt x="185" y="421"/>
                    <a:pt x="186" y="421"/>
                  </a:cubicBezTo>
                  <a:cubicBezTo>
                    <a:pt x="187" y="421"/>
                    <a:pt x="188" y="421"/>
                    <a:pt x="189" y="421"/>
                  </a:cubicBezTo>
                  <a:cubicBezTo>
                    <a:pt x="190" y="421"/>
                    <a:pt x="191" y="421"/>
                    <a:pt x="191" y="421"/>
                  </a:cubicBezTo>
                  <a:cubicBezTo>
                    <a:pt x="192" y="422"/>
                    <a:pt x="192" y="423"/>
                    <a:pt x="193" y="423"/>
                  </a:cubicBezTo>
                  <a:cubicBezTo>
                    <a:pt x="194" y="423"/>
                    <a:pt x="195" y="424"/>
                    <a:pt x="196" y="425"/>
                  </a:cubicBezTo>
                  <a:cubicBezTo>
                    <a:pt x="197" y="426"/>
                    <a:pt x="197" y="426"/>
                    <a:pt x="198" y="426"/>
                  </a:cubicBezTo>
                  <a:cubicBezTo>
                    <a:pt x="199" y="427"/>
                    <a:pt x="199" y="427"/>
                    <a:pt x="199" y="428"/>
                  </a:cubicBezTo>
                  <a:cubicBezTo>
                    <a:pt x="199" y="429"/>
                    <a:pt x="199" y="430"/>
                    <a:pt x="200" y="429"/>
                  </a:cubicBezTo>
                  <a:cubicBezTo>
                    <a:pt x="201" y="429"/>
                    <a:pt x="200" y="427"/>
                    <a:pt x="199" y="426"/>
                  </a:cubicBezTo>
                  <a:cubicBezTo>
                    <a:pt x="199" y="425"/>
                    <a:pt x="199" y="425"/>
                    <a:pt x="200" y="425"/>
                  </a:cubicBezTo>
                  <a:cubicBezTo>
                    <a:pt x="200" y="425"/>
                    <a:pt x="202" y="426"/>
                    <a:pt x="203" y="427"/>
                  </a:cubicBezTo>
                  <a:cubicBezTo>
                    <a:pt x="204" y="428"/>
                    <a:pt x="205" y="429"/>
                    <a:pt x="206" y="428"/>
                  </a:cubicBezTo>
                  <a:cubicBezTo>
                    <a:pt x="207" y="427"/>
                    <a:pt x="207" y="429"/>
                    <a:pt x="207" y="429"/>
                  </a:cubicBezTo>
                  <a:cubicBezTo>
                    <a:pt x="208" y="430"/>
                    <a:pt x="209" y="428"/>
                    <a:pt x="210" y="428"/>
                  </a:cubicBezTo>
                  <a:cubicBezTo>
                    <a:pt x="210" y="427"/>
                    <a:pt x="210" y="426"/>
                    <a:pt x="211" y="426"/>
                  </a:cubicBezTo>
                  <a:cubicBezTo>
                    <a:pt x="212" y="425"/>
                    <a:pt x="211" y="425"/>
                    <a:pt x="212" y="425"/>
                  </a:cubicBezTo>
                  <a:cubicBezTo>
                    <a:pt x="213" y="425"/>
                    <a:pt x="213" y="426"/>
                    <a:pt x="213" y="425"/>
                  </a:cubicBezTo>
                  <a:cubicBezTo>
                    <a:pt x="214" y="424"/>
                    <a:pt x="214" y="425"/>
                    <a:pt x="215" y="425"/>
                  </a:cubicBezTo>
                  <a:cubicBezTo>
                    <a:pt x="216" y="424"/>
                    <a:pt x="216" y="424"/>
                    <a:pt x="217" y="425"/>
                  </a:cubicBezTo>
                  <a:cubicBezTo>
                    <a:pt x="218" y="425"/>
                    <a:pt x="218" y="427"/>
                    <a:pt x="219" y="426"/>
                  </a:cubicBezTo>
                  <a:cubicBezTo>
                    <a:pt x="221" y="426"/>
                    <a:pt x="220" y="426"/>
                    <a:pt x="220" y="425"/>
                  </a:cubicBezTo>
                  <a:cubicBezTo>
                    <a:pt x="220" y="423"/>
                    <a:pt x="222" y="425"/>
                    <a:pt x="222" y="425"/>
                  </a:cubicBezTo>
                  <a:cubicBezTo>
                    <a:pt x="223" y="425"/>
                    <a:pt x="224" y="423"/>
                    <a:pt x="224" y="424"/>
                  </a:cubicBezTo>
                  <a:cubicBezTo>
                    <a:pt x="224" y="424"/>
                    <a:pt x="225" y="424"/>
                    <a:pt x="226" y="425"/>
                  </a:cubicBezTo>
                  <a:cubicBezTo>
                    <a:pt x="227" y="425"/>
                    <a:pt x="226" y="426"/>
                    <a:pt x="227" y="427"/>
                  </a:cubicBezTo>
                  <a:cubicBezTo>
                    <a:pt x="227" y="427"/>
                    <a:pt x="228" y="427"/>
                    <a:pt x="229" y="428"/>
                  </a:cubicBezTo>
                  <a:cubicBezTo>
                    <a:pt x="230" y="428"/>
                    <a:pt x="231" y="429"/>
                    <a:pt x="232" y="429"/>
                  </a:cubicBezTo>
                  <a:cubicBezTo>
                    <a:pt x="234" y="428"/>
                    <a:pt x="234" y="428"/>
                    <a:pt x="234" y="429"/>
                  </a:cubicBezTo>
                  <a:cubicBezTo>
                    <a:pt x="234" y="431"/>
                    <a:pt x="234" y="430"/>
                    <a:pt x="235" y="430"/>
                  </a:cubicBezTo>
                  <a:cubicBezTo>
                    <a:pt x="235" y="430"/>
                    <a:pt x="236" y="428"/>
                    <a:pt x="236" y="427"/>
                  </a:cubicBezTo>
                  <a:cubicBezTo>
                    <a:pt x="237" y="426"/>
                    <a:pt x="237" y="427"/>
                    <a:pt x="238" y="428"/>
                  </a:cubicBezTo>
                  <a:cubicBezTo>
                    <a:pt x="238" y="428"/>
                    <a:pt x="239" y="428"/>
                    <a:pt x="240" y="428"/>
                  </a:cubicBezTo>
                  <a:cubicBezTo>
                    <a:pt x="241" y="429"/>
                    <a:pt x="243" y="428"/>
                    <a:pt x="245" y="427"/>
                  </a:cubicBezTo>
                  <a:cubicBezTo>
                    <a:pt x="246" y="427"/>
                    <a:pt x="246" y="426"/>
                    <a:pt x="246" y="425"/>
                  </a:cubicBezTo>
                  <a:cubicBezTo>
                    <a:pt x="245" y="423"/>
                    <a:pt x="246" y="423"/>
                    <a:pt x="246" y="423"/>
                  </a:cubicBezTo>
                  <a:cubicBezTo>
                    <a:pt x="246" y="422"/>
                    <a:pt x="244" y="421"/>
                    <a:pt x="243" y="421"/>
                  </a:cubicBezTo>
                  <a:cubicBezTo>
                    <a:pt x="242" y="421"/>
                    <a:pt x="241" y="421"/>
                    <a:pt x="241" y="421"/>
                  </a:cubicBezTo>
                  <a:cubicBezTo>
                    <a:pt x="240" y="420"/>
                    <a:pt x="240" y="419"/>
                    <a:pt x="238" y="419"/>
                  </a:cubicBezTo>
                  <a:cubicBezTo>
                    <a:pt x="237" y="420"/>
                    <a:pt x="237" y="419"/>
                    <a:pt x="237" y="419"/>
                  </a:cubicBezTo>
                  <a:cubicBezTo>
                    <a:pt x="237" y="418"/>
                    <a:pt x="237" y="418"/>
                    <a:pt x="236" y="417"/>
                  </a:cubicBezTo>
                  <a:cubicBezTo>
                    <a:pt x="235" y="417"/>
                    <a:pt x="234" y="417"/>
                    <a:pt x="234" y="417"/>
                  </a:cubicBezTo>
                  <a:cubicBezTo>
                    <a:pt x="233" y="416"/>
                    <a:pt x="234" y="416"/>
                    <a:pt x="235" y="416"/>
                  </a:cubicBezTo>
                  <a:cubicBezTo>
                    <a:pt x="236" y="415"/>
                    <a:pt x="236" y="415"/>
                    <a:pt x="237" y="415"/>
                  </a:cubicBezTo>
                  <a:cubicBezTo>
                    <a:pt x="238" y="414"/>
                    <a:pt x="238" y="414"/>
                    <a:pt x="239" y="413"/>
                  </a:cubicBezTo>
                  <a:cubicBezTo>
                    <a:pt x="240" y="413"/>
                    <a:pt x="239" y="413"/>
                    <a:pt x="238" y="412"/>
                  </a:cubicBezTo>
                  <a:cubicBezTo>
                    <a:pt x="238" y="411"/>
                    <a:pt x="237" y="411"/>
                    <a:pt x="237" y="411"/>
                  </a:cubicBezTo>
                  <a:cubicBezTo>
                    <a:pt x="236" y="410"/>
                    <a:pt x="236" y="410"/>
                    <a:pt x="236" y="409"/>
                  </a:cubicBezTo>
                  <a:cubicBezTo>
                    <a:pt x="237" y="409"/>
                    <a:pt x="238" y="408"/>
                    <a:pt x="237" y="408"/>
                  </a:cubicBezTo>
                  <a:cubicBezTo>
                    <a:pt x="237" y="407"/>
                    <a:pt x="238" y="407"/>
                    <a:pt x="239" y="407"/>
                  </a:cubicBezTo>
                  <a:cubicBezTo>
                    <a:pt x="240" y="407"/>
                    <a:pt x="240" y="407"/>
                    <a:pt x="241" y="407"/>
                  </a:cubicBezTo>
                  <a:cubicBezTo>
                    <a:pt x="241" y="408"/>
                    <a:pt x="243" y="407"/>
                    <a:pt x="244" y="407"/>
                  </a:cubicBezTo>
                  <a:cubicBezTo>
                    <a:pt x="245" y="407"/>
                    <a:pt x="245" y="407"/>
                    <a:pt x="244" y="406"/>
                  </a:cubicBezTo>
                  <a:cubicBezTo>
                    <a:pt x="244" y="406"/>
                    <a:pt x="242" y="406"/>
                    <a:pt x="241" y="405"/>
                  </a:cubicBezTo>
                  <a:cubicBezTo>
                    <a:pt x="240" y="405"/>
                    <a:pt x="240" y="405"/>
                    <a:pt x="239" y="404"/>
                  </a:cubicBezTo>
                  <a:cubicBezTo>
                    <a:pt x="238" y="404"/>
                    <a:pt x="237" y="404"/>
                    <a:pt x="238" y="403"/>
                  </a:cubicBezTo>
                  <a:cubicBezTo>
                    <a:pt x="238" y="402"/>
                    <a:pt x="239" y="403"/>
                    <a:pt x="240" y="402"/>
                  </a:cubicBezTo>
                  <a:cubicBezTo>
                    <a:pt x="240" y="402"/>
                    <a:pt x="239" y="401"/>
                    <a:pt x="238" y="402"/>
                  </a:cubicBezTo>
                  <a:cubicBezTo>
                    <a:pt x="238" y="402"/>
                    <a:pt x="236" y="401"/>
                    <a:pt x="236" y="401"/>
                  </a:cubicBezTo>
                  <a:cubicBezTo>
                    <a:pt x="235" y="401"/>
                    <a:pt x="237" y="400"/>
                    <a:pt x="236" y="399"/>
                  </a:cubicBezTo>
                  <a:cubicBezTo>
                    <a:pt x="236" y="399"/>
                    <a:pt x="236" y="398"/>
                    <a:pt x="236" y="398"/>
                  </a:cubicBezTo>
                  <a:cubicBezTo>
                    <a:pt x="237" y="398"/>
                    <a:pt x="237" y="397"/>
                    <a:pt x="237" y="397"/>
                  </a:cubicBezTo>
                  <a:cubicBezTo>
                    <a:pt x="238" y="397"/>
                    <a:pt x="239" y="398"/>
                    <a:pt x="240" y="398"/>
                  </a:cubicBezTo>
                  <a:cubicBezTo>
                    <a:pt x="241" y="397"/>
                    <a:pt x="241" y="398"/>
                    <a:pt x="242" y="398"/>
                  </a:cubicBezTo>
                  <a:cubicBezTo>
                    <a:pt x="242" y="398"/>
                    <a:pt x="242" y="397"/>
                    <a:pt x="243" y="397"/>
                  </a:cubicBezTo>
                  <a:cubicBezTo>
                    <a:pt x="244" y="397"/>
                    <a:pt x="244" y="397"/>
                    <a:pt x="245" y="398"/>
                  </a:cubicBezTo>
                  <a:cubicBezTo>
                    <a:pt x="245" y="399"/>
                    <a:pt x="245" y="398"/>
                    <a:pt x="246" y="397"/>
                  </a:cubicBezTo>
                  <a:cubicBezTo>
                    <a:pt x="246" y="396"/>
                    <a:pt x="246" y="397"/>
                    <a:pt x="248" y="397"/>
                  </a:cubicBezTo>
                  <a:cubicBezTo>
                    <a:pt x="249" y="396"/>
                    <a:pt x="249" y="396"/>
                    <a:pt x="249" y="396"/>
                  </a:cubicBezTo>
                  <a:cubicBezTo>
                    <a:pt x="250" y="396"/>
                    <a:pt x="251" y="395"/>
                    <a:pt x="252" y="395"/>
                  </a:cubicBezTo>
                  <a:cubicBezTo>
                    <a:pt x="252" y="395"/>
                    <a:pt x="253" y="395"/>
                    <a:pt x="253" y="396"/>
                  </a:cubicBezTo>
                  <a:cubicBezTo>
                    <a:pt x="254" y="396"/>
                    <a:pt x="254" y="395"/>
                    <a:pt x="255" y="394"/>
                  </a:cubicBezTo>
                  <a:cubicBezTo>
                    <a:pt x="255" y="394"/>
                    <a:pt x="256" y="394"/>
                    <a:pt x="257" y="394"/>
                  </a:cubicBezTo>
                  <a:cubicBezTo>
                    <a:pt x="258" y="393"/>
                    <a:pt x="258" y="394"/>
                    <a:pt x="259" y="394"/>
                  </a:cubicBezTo>
                  <a:cubicBezTo>
                    <a:pt x="259" y="394"/>
                    <a:pt x="260" y="394"/>
                    <a:pt x="261" y="394"/>
                  </a:cubicBezTo>
                  <a:cubicBezTo>
                    <a:pt x="261" y="395"/>
                    <a:pt x="262" y="394"/>
                    <a:pt x="261" y="393"/>
                  </a:cubicBezTo>
                  <a:cubicBezTo>
                    <a:pt x="261" y="393"/>
                    <a:pt x="261" y="392"/>
                    <a:pt x="262" y="391"/>
                  </a:cubicBezTo>
                  <a:cubicBezTo>
                    <a:pt x="263" y="391"/>
                    <a:pt x="264" y="392"/>
                    <a:pt x="264" y="391"/>
                  </a:cubicBezTo>
                  <a:cubicBezTo>
                    <a:pt x="265" y="391"/>
                    <a:pt x="265" y="390"/>
                    <a:pt x="266" y="390"/>
                  </a:cubicBezTo>
                  <a:cubicBezTo>
                    <a:pt x="266" y="391"/>
                    <a:pt x="266" y="391"/>
                    <a:pt x="267" y="391"/>
                  </a:cubicBezTo>
                  <a:cubicBezTo>
                    <a:pt x="268" y="390"/>
                    <a:pt x="269" y="390"/>
                    <a:pt x="270" y="390"/>
                  </a:cubicBezTo>
                  <a:cubicBezTo>
                    <a:pt x="271" y="390"/>
                    <a:pt x="274" y="389"/>
                    <a:pt x="276" y="389"/>
                  </a:cubicBezTo>
                  <a:cubicBezTo>
                    <a:pt x="277" y="388"/>
                    <a:pt x="278" y="387"/>
                    <a:pt x="278" y="388"/>
                  </a:cubicBezTo>
                  <a:cubicBezTo>
                    <a:pt x="279" y="388"/>
                    <a:pt x="280" y="387"/>
                    <a:pt x="280" y="386"/>
                  </a:cubicBezTo>
                  <a:cubicBezTo>
                    <a:pt x="280" y="386"/>
                    <a:pt x="279" y="385"/>
                    <a:pt x="280" y="385"/>
                  </a:cubicBezTo>
                  <a:cubicBezTo>
                    <a:pt x="281" y="385"/>
                    <a:pt x="282" y="385"/>
                    <a:pt x="282" y="384"/>
                  </a:cubicBezTo>
                  <a:cubicBezTo>
                    <a:pt x="282" y="384"/>
                    <a:pt x="282" y="383"/>
                    <a:pt x="283" y="383"/>
                  </a:cubicBezTo>
                  <a:cubicBezTo>
                    <a:pt x="284" y="383"/>
                    <a:pt x="283" y="382"/>
                    <a:pt x="284" y="382"/>
                  </a:cubicBezTo>
                  <a:cubicBezTo>
                    <a:pt x="285" y="383"/>
                    <a:pt x="286" y="383"/>
                    <a:pt x="286" y="383"/>
                  </a:cubicBezTo>
                  <a:cubicBezTo>
                    <a:pt x="286" y="383"/>
                    <a:pt x="287" y="383"/>
                    <a:pt x="288" y="383"/>
                  </a:cubicBezTo>
                  <a:cubicBezTo>
                    <a:pt x="289" y="384"/>
                    <a:pt x="291" y="384"/>
                    <a:pt x="292" y="385"/>
                  </a:cubicBezTo>
                  <a:cubicBezTo>
                    <a:pt x="293" y="386"/>
                    <a:pt x="293" y="384"/>
                    <a:pt x="294" y="384"/>
                  </a:cubicBezTo>
                  <a:cubicBezTo>
                    <a:pt x="294" y="384"/>
                    <a:pt x="296" y="384"/>
                    <a:pt x="296" y="384"/>
                  </a:cubicBezTo>
                  <a:cubicBezTo>
                    <a:pt x="297" y="385"/>
                    <a:pt x="298" y="386"/>
                    <a:pt x="298" y="388"/>
                  </a:cubicBezTo>
                  <a:cubicBezTo>
                    <a:pt x="298" y="389"/>
                    <a:pt x="299" y="389"/>
                    <a:pt x="300" y="390"/>
                  </a:cubicBezTo>
                  <a:cubicBezTo>
                    <a:pt x="301" y="390"/>
                    <a:pt x="300" y="391"/>
                    <a:pt x="300" y="392"/>
                  </a:cubicBezTo>
                  <a:cubicBezTo>
                    <a:pt x="300" y="393"/>
                    <a:pt x="301" y="393"/>
                    <a:pt x="301" y="394"/>
                  </a:cubicBezTo>
                  <a:cubicBezTo>
                    <a:pt x="300" y="395"/>
                    <a:pt x="301" y="395"/>
                    <a:pt x="301" y="396"/>
                  </a:cubicBezTo>
                  <a:cubicBezTo>
                    <a:pt x="302" y="397"/>
                    <a:pt x="303" y="396"/>
                    <a:pt x="303" y="396"/>
                  </a:cubicBezTo>
                  <a:cubicBezTo>
                    <a:pt x="303" y="396"/>
                    <a:pt x="304" y="396"/>
                    <a:pt x="305" y="396"/>
                  </a:cubicBezTo>
                  <a:cubicBezTo>
                    <a:pt x="306" y="396"/>
                    <a:pt x="306" y="395"/>
                    <a:pt x="307" y="395"/>
                  </a:cubicBezTo>
                  <a:cubicBezTo>
                    <a:pt x="307" y="396"/>
                    <a:pt x="308" y="395"/>
                    <a:pt x="307" y="394"/>
                  </a:cubicBezTo>
                  <a:cubicBezTo>
                    <a:pt x="307" y="393"/>
                    <a:pt x="308" y="394"/>
                    <a:pt x="309" y="395"/>
                  </a:cubicBezTo>
                  <a:cubicBezTo>
                    <a:pt x="310" y="396"/>
                    <a:pt x="310" y="397"/>
                    <a:pt x="311" y="398"/>
                  </a:cubicBezTo>
                  <a:cubicBezTo>
                    <a:pt x="311" y="399"/>
                    <a:pt x="312" y="398"/>
                    <a:pt x="312" y="397"/>
                  </a:cubicBezTo>
                  <a:cubicBezTo>
                    <a:pt x="311" y="397"/>
                    <a:pt x="311" y="396"/>
                    <a:pt x="312" y="396"/>
                  </a:cubicBezTo>
                  <a:cubicBezTo>
                    <a:pt x="313" y="397"/>
                    <a:pt x="314" y="396"/>
                    <a:pt x="314" y="397"/>
                  </a:cubicBezTo>
                  <a:cubicBezTo>
                    <a:pt x="315" y="399"/>
                    <a:pt x="316" y="398"/>
                    <a:pt x="317" y="398"/>
                  </a:cubicBezTo>
                  <a:cubicBezTo>
                    <a:pt x="318" y="398"/>
                    <a:pt x="319" y="397"/>
                    <a:pt x="319" y="398"/>
                  </a:cubicBezTo>
                  <a:cubicBezTo>
                    <a:pt x="319" y="399"/>
                    <a:pt x="319" y="399"/>
                    <a:pt x="318" y="399"/>
                  </a:cubicBezTo>
                  <a:cubicBezTo>
                    <a:pt x="317" y="399"/>
                    <a:pt x="317" y="401"/>
                    <a:pt x="317" y="401"/>
                  </a:cubicBezTo>
                  <a:cubicBezTo>
                    <a:pt x="318" y="402"/>
                    <a:pt x="318" y="403"/>
                    <a:pt x="319" y="403"/>
                  </a:cubicBezTo>
                  <a:cubicBezTo>
                    <a:pt x="319" y="402"/>
                    <a:pt x="321" y="401"/>
                    <a:pt x="321" y="401"/>
                  </a:cubicBezTo>
                  <a:cubicBezTo>
                    <a:pt x="322" y="402"/>
                    <a:pt x="323" y="402"/>
                    <a:pt x="323" y="401"/>
                  </a:cubicBezTo>
                  <a:cubicBezTo>
                    <a:pt x="324" y="401"/>
                    <a:pt x="324" y="402"/>
                    <a:pt x="325" y="402"/>
                  </a:cubicBezTo>
                  <a:cubicBezTo>
                    <a:pt x="325" y="403"/>
                    <a:pt x="325" y="401"/>
                    <a:pt x="326" y="400"/>
                  </a:cubicBezTo>
                  <a:cubicBezTo>
                    <a:pt x="327" y="399"/>
                    <a:pt x="328" y="399"/>
                    <a:pt x="329" y="399"/>
                  </a:cubicBezTo>
                  <a:cubicBezTo>
                    <a:pt x="329" y="399"/>
                    <a:pt x="330" y="397"/>
                    <a:pt x="330" y="397"/>
                  </a:cubicBezTo>
                  <a:cubicBezTo>
                    <a:pt x="330" y="396"/>
                    <a:pt x="332" y="396"/>
                    <a:pt x="334" y="395"/>
                  </a:cubicBezTo>
                  <a:cubicBezTo>
                    <a:pt x="335" y="395"/>
                    <a:pt x="335" y="393"/>
                    <a:pt x="336" y="393"/>
                  </a:cubicBezTo>
                  <a:cubicBezTo>
                    <a:pt x="337" y="393"/>
                    <a:pt x="338" y="392"/>
                    <a:pt x="338" y="393"/>
                  </a:cubicBezTo>
                  <a:cubicBezTo>
                    <a:pt x="338" y="393"/>
                    <a:pt x="339" y="394"/>
                    <a:pt x="338" y="395"/>
                  </a:cubicBezTo>
                  <a:cubicBezTo>
                    <a:pt x="338" y="396"/>
                    <a:pt x="336" y="395"/>
                    <a:pt x="337" y="396"/>
                  </a:cubicBezTo>
                  <a:cubicBezTo>
                    <a:pt x="337" y="397"/>
                    <a:pt x="341" y="399"/>
                    <a:pt x="342" y="400"/>
                  </a:cubicBezTo>
                  <a:cubicBezTo>
                    <a:pt x="344" y="401"/>
                    <a:pt x="348" y="403"/>
                    <a:pt x="349" y="404"/>
                  </a:cubicBezTo>
                  <a:cubicBezTo>
                    <a:pt x="350" y="405"/>
                    <a:pt x="364" y="418"/>
                    <a:pt x="366" y="419"/>
                  </a:cubicBezTo>
                  <a:cubicBezTo>
                    <a:pt x="367" y="420"/>
                    <a:pt x="371" y="424"/>
                    <a:pt x="372" y="425"/>
                  </a:cubicBezTo>
                  <a:cubicBezTo>
                    <a:pt x="373" y="426"/>
                    <a:pt x="373" y="424"/>
                    <a:pt x="374" y="424"/>
                  </a:cubicBezTo>
                  <a:cubicBezTo>
                    <a:pt x="374" y="423"/>
                    <a:pt x="374" y="422"/>
                    <a:pt x="374" y="421"/>
                  </a:cubicBezTo>
                  <a:cubicBezTo>
                    <a:pt x="373" y="421"/>
                    <a:pt x="374" y="421"/>
                    <a:pt x="375" y="420"/>
                  </a:cubicBezTo>
                  <a:cubicBezTo>
                    <a:pt x="375" y="420"/>
                    <a:pt x="376" y="420"/>
                    <a:pt x="376" y="421"/>
                  </a:cubicBezTo>
                  <a:cubicBezTo>
                    <a:pt x="377" y="421"/>
                    <a:pt x="378" y="421"/>
                    <a:pt x="378" y="421"/>
                  </a:cubicBezTo>
                  <a:cubicBezTo>
                    <a:pt x="378" y="422"/>
                    <a:pt x="378" y="423"/>
                    <a:pt x="379" y="423"/>
                  </a:cubicBezTo>
                  <a:cubicBezTo>
                    <a:pt x="380" y="423"/>
                    <a:pt x="380" y="423"/>
                    <a:pt x="381" y="424"/>
                  </a:cubicBezTo>
                  <a:cubicBezTo>
                    <a:pt x="382" y="425"/>
                    <a:pt x="382" y="425"/>
                    <a:pt x="383" y="425"/>
                  </a:cubicBezTo>
                  <a:cubicBezTo>
                    <a:pt x="384" y="425"/>
                    <a:pt x="385" y="424"/>
                    <a:pt x="385" y="425"/>
                  </a:cubicBezTo>
                  <a:cubicBezTo>
                    <a:pt x="386" y="425"/>
                    <a:pt x="386" y="425"/>
                    <a:pt x="387" y="425"/>
                  </a:cubicBezTo>
                  <a:cubicBezTo>
                    <a:pt x="388" y="425"/>
                    <a:pt x="389" y="425"/>
                    <a:pt x="389" y="424"/>
                  </a:cubicBezTo>
                  <a:cubicBezTo>
                    <a:pt x="390" y="424"/>
                    <a:pt x="390" y="423"/>
                    <a:pt x="391" y="423"/>
                  </a:cubicBezTo>
                  <a:cubicBezTo>
                    <a:pt x="391" y="423"/>
                    <a:pt x="392" y="423"/>
                    <a:pt x="392" y="422"/>
                  </a:cubicBezTo>
                  <a:cubicBezTo>
                    <a:pt x="393" y="422"/>
                    <a:pt x="394" y="422"/>
                    <a:pt x="395" y="422"/>
                  </a:cubicBezTo>
                  <a:cubicBezTo>
                    <a:pt x="395" y="422"/>
                    <a:pt x="398" y="424"/>
                    <a:pt x="399" y="424"/>
                  </a:cubicBezTo>
                  <a:cubicBezTo>
                    <a:pt x="400" y="425"/>
                    <a:pt x="401" y="425"/>
                    <a:pt x="402" y="427"/>
                  </a:cubicBezTo>
                  <a:cubicBezTo>
                    <a:pt x="402" y="429"/>
                    <a:pt x="403" y="428"/>
                    <a:pt x="404" y="428"/>
                  </a:cubicBezTo>
                  <a:cubicBezTo>
                    <a:pt x="405" y="429"/>
                    <a:pt x="407" y="429"/>
                    <a:pt x="407" y="429"/>
                  </a:cubicBezTo>
                  <a:cubicBezTo>
                    <a:pt x="408" y="429"/>
                    <a:pt x="408" y="430"/>
                    <a:pt x="408" y="430"/>
                  </a:cubicBezTo>
                  <a:cubicBezTo>
                    <a:pt x="408" y="431"/>
                    <a:pt x="409" y="432"/>
                    <a:pt x="410" y="432"/>
                  </a:cubicBezTo>
                  <a:cubicBezTo>
                    <a:pt x="411" y="433"/>
                    <a:pt x="411" y="433"/>
                    <a:pt x="412" y="434"/>
                  </a:cubicBezTo>
                  <a:cubicBezTo>
                    <a:pt x="412" y="434"/>
                    <a:pt x="412" y="434"/>
                    <a:pt x="413" y="433"/>
                  </a:cubicBezTo>
                  <a:cubicBezTo>
                    <a:pt x="413" y="433"/>
                    <a:pt x="414" y="433"/>
                    <a:pt x="414" y="433"/>
                  </a:cubicBezTo>
                  <a:cubicBezTo>
                    <a:pt x="414" y="434"/>
                    <a:pt x="415" y="434"/>
                    <a:pt x="416" y="434"/>
                  </a:cubicBezTo>
                  <a:cubicBezTo>
                    <a:pt x="417" y="433"/>
                    <a:pt x="417" y="434"/>
                    <a:pt x="417" y="434"/>
                  </a:cubicBezTo>
                  <a:cubicBezTo>
                    <a:pt x="418" y="434"/>
                    <a:pt x="419" y="433"/>
                    <a:pt x="419" y="432"/>
                  </a:cubicBezTo>
                  <a:cubicBezTo>
                    <a:pt x="420" y="431"/>
                    <a:pt x="421" y="430"/>
                    <a:pt x="421" y="432"/>
                  </a:cubicBezTo>
                  <a:cubicBezTo>
                    <a:pt x="420" y="433"/>
                    <a:pt x="421" y="434"/>
                    <a:pt x="421" y="433"/>
                  </a:cubicBezTo>
                  <a:cubicBezTo>
                    <a:pt x="422" y="433"/>
                    <a:pt x="423" y="434"/>
                    <a:pt x="424" y="434"/>
                  </a:cubicBezTo>
                  <a:cubicBezTo>
                    <a:pt x="424" y="434"/>
                    <a:pt x="424" y="435"/>
                    <a:pt x="425" y="435"/>
                  </a:cubicBezTo>
                  <a:cubicBezTo>
                    <a:pt x="426" y="436"/>
                    <a:pt x="426" y="436"/>
                    <a:pt x="427" y="436"/>
                  </a:cubicBezTo>
                  <a:cubicBezTo>
                    <a:pt x="428" y="437"/>
                    <a:pt x="428" y="437"/>
                    <a:pt x="429" y="437"/>
                  </a:cubicBezTo>
                  <a:cubicBezTo>
                    <a:pt x="430" y="436"/>
                    <a:pt x="431" y="436"/>
                    <a:pt x="431" y="436"/>
                  </a:cubicBezTo>
                  <a:cubicBezTo>
                    <a:pt x="432" y="436"/>
                    <a:pt x="432" y="435"/>
                    <a:pt x="432" y="435"/>
                  </a:cubicBezTo>
                  <a:cubicBezTo>
                    <a:pt x="432" y="434"/>
                    <a:pt x="433" y="433"/>
                    <a:pt x="433" y="433"/>
                  </a:cubicBezTo>
                  <a:cubicBezTo>
                    <a:pt x="434" y="433"/>
                    <a:pt x="435" y="433"/>
                    <a:pt x="436" y="433"/>
                  </a:cubicBezTo>
                  <a:cubicBezTo>
                    <a:pt x="437" y="432"/>
                    <a:pt x="438" y="433"/>
                    <a:pt x="438" y="433"/>
                  </a:cubicBezTo>
                  <a:cubicBezTo>
                    <a:pt x="439" y="432"/>
                    <a:pt x="439" y="432"/>
                    <a:pt x="439" y="432"/>
                  </a:cubicBezTo>
                  <a:cubicBezTo>
                    <a:pt x="439" y="431"/>
                    <a:pt x="440" y="431"/>
                    <a:pt x="441" y="430"/>
                  </a:cubicBezTo>
                  <a:cubicBezTo>
                    <a:pt x="441" y="430"/>
                    <a:pt x="442" y="430"/>
                    <a:pt x="441" y="429"/>
                  </a:cubicBezTo>
                  <a:cubicBezTo>
                    <a:pt x="441" y="429"/>
                    <a:pt x="440" y="428"/>
                    <a:pt x="441" y="428"/>
                  </a:cubicBezTo>
                  <a:cubicBezTo>
                    <a:pt x="441" y="428"/>
                    <a:pt x="442" y="427"/>
                    <a:pt x="443" y="427"/>
                  </a:cubicBezTo>
                  <a:cubicBezTo>
                    <a:pt x="443" y="426"/>
                    <a:pt x="444" y="425"/>
                    <a:pt x="445" y="425"/>
                  </a:cubicBezTo>
                  <a:cubicBezTo>
                    <a:pt x="446" y="425"/>
                    <a:pt x="446" y="425"/>
                    <a:pt x="447" y="424"/>
                  </a:cubicBezTo>
                  <a:cubicBezTo>
                    <a:pt x="448" y="423"/>
                    <a:pt x="449" y="422"/>
                    <a:pt x="449" y="423"/>
                  </a:cubicBezTo>
                  <a:cubicBezTo>
                    <a:pt x="450" y="423"/>
                    <a:pt x="451" y="421"/>
                    <a:pt x="451" y="421"/>
                  </a:cubicBezTo>
                  <a:cubicBezTo>
                    <a:pt x="452" y="420"/>
                    <a:pt x="453" y="420"/>
                    <a:pt x="453" y="420"/>
                  </a:cubicBezTo>
                  <a:cubicBezTo>
                    <a:pt x="454" y="420"/>
                    <a:pt x="454" y="420"/>
                    <a:pt x="455" y="419"/>
                  </a:cubicBezTo>
                  <a:cubicBezTo>
                    <a:pt x="455" y="419"/>
                    <a:pt x="455" y="418"/>
                    <a:pt x="455" y="418"/>
                  </a:cubicBezTo>
                  <a:cubicBezTo>
                    <a:pt x="456" y="419"/>
                    <a:pt x="457" y="419"/>
                    <a:pt x="458" y="419"/>
                  </a:cubicBezTo>
                  <a:cubicBezTo>
                    <a:pt x="458" y="419"/>
                    <a:pt x="459" y="419"/>
                    <a:pt x="459" y="418"/>
                  </a:cubicBezTo>
                  <a:cubicBezTo>
                    <a:pt x="459" y="418"/>
                    <a:pt x="460" y="419"/>
                    <a:pt x="460" y="419"/>
                  </a:cubicBezTo>
                  <a:cubicBezTo>
                    <a:pt x="460" y="420"/>
                    <a:pt x="461" y="420"/>
                    <a:pt x="462" y="420"/>
                  </a:cubicBezTo>
                  <a:cubicBezTo>
                    <a:pt x="463" y="420"/>
                    <a:pt x="463" y="420"/>
                    <a:pt x="465" y="420"/>
                  </a:cubicBezTo>
                  <a:cubicBezTo>
                    <a:pt x="467" y="420"/>
                    <a:pt x="469" y="420"/>
                    <a:pt x="470" y="421"/>
                  </a:cubicBezTo>
                  <a:cubicBezTo>
                    <a:pt x="470" y="422"/>
                    <a:pt x="472" y="423"/>
                    <a:pt x="473" y="424"/>
                  </a:cubicBezTo>
                  <a:cubicBezTo>
                    <a:pt x="474" y="424"/>
                    <a:pt x="474" y="424"/>
                    <a:pt x="475" y="424"/>
                  </a:cubicBezTo>
                  <a:cubicBezTo>
                    <a:pt x="476" y="423"/>
                    <a:pt x="477" y="424"/>
                    <a:pt x="477" y="424"/>
                  </a:cubicBezTo>
                  <a:cubicBezTo>
                    <a:pt x="480" y="425"/>
                    <a:pt x="480" y="425"/>
                    <a:pt x="480" y="425"/>
                  </a:cubicBezTo>
                  <a:cubicBezTo>
                    <a:pt x="481" y="424"/>
                    <a:pt x="481" y="424"/>
                    <a:pt x="481" y="424"/>
                  </a:cubicBezTo>
                  <a:cubicBezTo>
                    <a:pt x="482" y="423"/>
                    <a:pt x="483" y="424"/>
                    <a:pt x="483" y="423"/>
                  </a:cubicBezTo>
                  <a:cubicBezTo>
                    <a:pt x="484" y="423"/>
                    <a:pt x="485" y="424"/>
                    <a:pt x="486" y="424"/>
                  </a:cubicBezTo>
                  <a:cubicBezTo>
                    <a:pt x="486" y="424"/>
                    <a:pt x="487" y="424"/>
                    <a:pt x="487" y="424"/>
                  </a:cubicBezTo>
                  <a:cubicBezTo>
                    <a:pt x="488" y="424"/>
                    <a:pt x="488" y="423"/>
                    <a:pt x="489" y="424"/>
                  </a:cubicBezTo>
                  <a:cubicBezTo>
                    <a:pt x="489" y="424"/>
                    <a:pt x="490" y="423"/>
                    <a:pt x="491" y="424"/>
                  </a:cubicBezTo>
                  <a:cubicBezTo>
                    <a:pt x="491" y="424"/>
                    <a:pt x="492" y="424"/>
                    <a:pt x="493" y="425"/>
                  </a:cubicBezTo>
                  <a:cubicBezTo>
                    <a:pt x="494" y="425"/>
                    <a:pt x="494" y="424"/>
                    <a:pt x="495" y="423"/>
                  </a:cubicBezTo>
                  <a:cubicBezTo>
                    <a:pt x="495" y="423"/>
                    <a:pt x="496" y="422"/>
                    <a:pt x="496" y="422"/>
                  </a:cubicBezTo>
                  <a:cubicBezTo>
                    <a:pt x="497" y="422"/>
                    <a:pt x="497" y="421"/>
                    <a:pt x="497" y="420"/>
                  </a:cubicBezTo>
                  <a:cubicBezTo>
                    <a:pt x="498" y="420"/>
                    <a:pt x="497" y="418"/>
                    <a:pt x="497" y="417"/>
                  </a:cubicBezTo>
                  <a:cubicBezTo>
                    <a:pt x="497" y="417"/>
                    <a:pt x="495" y="416"/>
                    <a:pt x="495" y="416"/>
                  </a:cubicBezTo>
                  <a:cubicBezTo>
                    <a:pt x="494" y="415"/>
                    <a:pt x="493" y="414"/>
                    <a:pt x="493" y="414"/>
                  </a:cubicBezTo>
                  <a:cubicBezTo>
                    <a:pt x="493" y="414"/>
                    <a:pt x="491" y="413"/>
                    <a:pt x="491" y="412"/>
                  </a:cubicBezTo>
                  <a:cubicBezTo>
                    <a:pt x="491" y="411"/>
                    <a:pt x="491" y="410"/>
                    <a:pt x="491" y="409"/>
                  </a:cubicBezTo>
                  <a:cubicBezTo>
                    <a:pt x="491" y="409"/>
                    <a:pt x="492" y="409"/>
                    <a:pt x="492" y="408"/>
                  </a:cubicBezTo>
                  <a:cubicBezTo>
                    <a:pt x="491" y="408"/>
                    <a:pt x="492" y="406"/>
                    <a:pt x="493" y="406"/>
                  </a:cubicBezTo>
                  <a:cubicBezTo>
                    <a:pt x="493" y="406"/>
                    <a:pt x="494" y="405"/>
                    <a:pt x="494" y="404"/>
                  </a:cubicBezTo>
                  <a:cubicBezTo>
                    <a:pt x="494" y="404"/>
                    <a:pt x="494" y="403"/>
                    <a:pt x="494" y="403"/>
                  </a:cubicBezTo>
                  <a:cubicBezTo>
                    <a:pt x="495" y="403"/>
                    <a:pt x="497" y="403"/>
                    <a:pt x="498" y="404"/>
                  </a:cubicBezTo>
                  <a:cubicBezTo>
                    <a:pt x="499" y="404"/>
                    <a:pt x="500" y="404"/>
                    <a:pt x="500" y="404"/>
                  </a:cubicBezTo>
                  <a:cubicBezTo>
                    <a:pt x="501" y="404"/>
                    <a:pt x="502" y="405"/>
                    <a:pt x="503" y="405"/>
                  </a:cubicBezTo>
                  <a:cubicBezTo>
                    <a:pt x="504" y="405"/>
                    <a:pt x="505" y="405"/>
                    <a:pt x="506" y="405"/>
                  </a:cubicBezTo>
                  <a:cubicBezTo>
                    <a:pt x="507" y="405"/>
                    <a:pt x="509" y="405"/>
                    <a:pt x="510" y="405"/>
                  </a:cubicBezTo>
                  <a:cubicBezTo>
                    <a:pt x="511" y="406"/>
                    <a:pt x="512" y="406"/>
                    <a:pt x="513" y="406"/>
                  </a:cubicBezTo>
                  <a:cubicBezTo>
                    <a:pt x="515" y="406"/>
                    <a:pt x="517" y="406"/>
                    <a:pt x="518" y="406"/>
                  </a:cubicBezTo>
                  <a:cubicBezTo>
                    <a:pt x="518" y="406"/>
                    <a:pt x="519" y="406"/>
                    <a:pt x="519" y="407"/>
                  </a:cubicBezTo>
                  <a:cubicBezTo>
                    <a:pt x="520" y="408"/>
                    <a:pt x="521" y="409"/>
                    <a:pt x="521" y="410"/>
                  </a:cubicBezTo>
                  <a:cubicBezTo>
                    <a:pt x="522" y="410"/>
                    <a:pt x="522" y="410"/>
                    <a:pt x="522" y="412"/>
                  </a:cubicBezTo>
                  <a:cubicBezTo>
                    <a:pt x="523" y="413"/>
                    <a:pt x="524" y="414"/>
                    <a:pt x="525" y="414"/>
                  </a:cubicBezTo>
                  <a:cubicBezTo>
                    <a:pt x="525" y="414"/>
                    <a:pt x="527" y="414"/>
                    <a:pt x="527" y="414"/>
                  </a:cubicBezTo>
                  <a:cubicBezTo>
                    <a:pt x="529" y="415"/>
                    <a:pt x="529" y="415"/>
                    <a:pt x="529" y="415"/>
                  </a:cubicBezTo>
                  <a:cubicBezTo>
                    <a:pt x="529" y="415"/>
                    <a:pt x="530" y="415"/>
                    <a:pt x="531" y="415"/>
                  </a:cubicBezTo>
                  <a:cubicBezTo>
                    <a:pt x="532" y="415"/>
                    <a:pt x="532" y="416"/>
                    <a:pt x="532" y="416"/>
                  </a:cubicBezTo>
                  <a:cubicBezTo>
                    <a:pt x="533" y="416"/>
                    <a:pt x="534" y="416"/>
                    <a:pt x="535" y="416"/>
                  </a:cubicBezTo>
                  <a:cubicBezTo>
                    <a:pt x="535" y="416"/>
                    <a:pt x="535" y="415"/>
                    <a:pt x="536" y="415"/>
                  </a:cubicBezTo>
                  <a:cubicBezTo>
                    <a:pt x="536" y="416"/>
                    <a:pt x="538" y="416"/>
                    <a:pt x="538" y="415"/>
                  </a:cubicBezTo>
                  <a:cubicBezTo>
                    <a:pt x="539" y="415"/>
                    <a:pt x="539" y="414"/>
                    <a:pt x="540" y="414"/>
                  </a:cubicBezTo>
                  <a:cubicBezTo>
                    <a:pt x="540" y="413"/>
                    <a:pt x="542" y="412"/>
                    <a:pt x="543" y="413"/>
                  </a:cubicBezTo>
                  <a:cubicBezTo>
                    <a:pt x="543" y="413"/>
                    <a:pt x="544" y="412"/>
                    <a:pt x="545" y="411"/>
                  </a:cubicBezTo>
                  <a:cubicBezTo>
                    <a:pt x="545" y="411"/>
                    <a:pt x="547" y="412"/>
                    <a:pt x="548" y="412"/>
                  </a:cubicBezTo>
                  <a:cubicBezTo>
                    <a:pt x="548" y="412"/>
                    <a:pt x="550" y="412"/>
                    <a:pt x="551" y="412"/>
                  </a:cubicBezTo>
                  <a:cubicBezTo>
                    <a:pt x="552" y="412"/>
                    <a:pt x="552" y="412"/>
                    <a:pt x="554" y="412"/>
                  </a:cubicBezTo>
                  <a:cubicBezTo>
                    <a:pt x="556" y="412"/>
                    <a:pt x="556" y="412"/>
                    <a:pt x="557" y="413"/>
                  </a:cubicBezTo>
                  <a:cubicBezTo>
                    <a:pt x="558" y="413"/>
                    <a:pt x="559" y="414"/>
                    <a:pt x="560" y="414"/>
                  </a:cubicBezTo>
                  <a:cubicBezTo>
                    <a:pt x="562" y="414"/>
                    <a:pt x="563" y="414"/>
                    <a:pt x="564" y="414"/>
                  </a:cubicBezTo>
                  <a:cubicBezTo>
                    <a:pt x="565" y="414"/>
                    <a:pt x="566" y="415"/>
                    <a:pt x="566" y="416"/>
                  </a:cubicBezTo>
                  <a:cubicBezTo>
                    <a:pt x="567" y="417"/>
                    <a:pt x="568" y="417"/>
                    <a:pt x="569" y="418"/>
                  </a:cubicBezTo>
                  <a:cubicBezTo>
                    <a:pt x="570" y="418"/>
                    <a:pt x="571" y="419"/>
                    <a:pt x="572" y="419"/>
                  </a:cubicBezTo>
                  <a:cubicBezTo>
                    <a:pt x="574" y="419"/>
                    <a:pt x="575" y="418"/>
                    <a:pt x="577" y="418"/>
                  </a:cubicBezTo>
                  <a:cubicBezTo>
                    <a:pt x="578" y="418"/>
                    <a:pt x="578" y="419"/>
                    <a:pt x="579" y="419"/>
                  </a:cubicBezTo>
                  <a:cubicBezTo>
                    <a:pt x="580" y="419"/>
                    <a:pt x="582" y="419"/>
                    <a:pt x="583" y="419"/>
                  </a:cubicBezTo>
                  <a:cubicBezTo>
                    <a:pt x="584" y="419"/>
                    <a:pt x="584" y="418"/>
                    <a:pt x="585" y="418"/>
                  </a:cubicBezTo>
                  <a:cubicBezTo>
                    <a:pt x="585" y="418"/>
                    <a:pt x="587" y="419"/>
                    <a:pt x="587" y="419"/>
                  </a:cubicBezTo>
                  <a:cubicBezTo>
                    <a:pt x="588" y="419"/>
                    <a:pt x="589" y="417"/>
                    <a:pt x="590" y="417"/>
                  </a:cubicBezTo>
                  <a:cubicBezTo>
                    <a:pt x="591" y="416"/>
                    <a:pt x="591" y="416"/>
                    <a:pt x="592" y="415"/>
                  </a:cubicBezTo>
                  <a:cubicBezTo>
                    <a:pt x="593" y="415"/>
                    <a:pt x="594" y="415"/>
                    <a:pt x="595" y="415"/>
                  </a:cubicBezTo>
                  <a:cubicBezTo>
                    <a:pt x="596" y="415"/>
                    <a:pt x="597" y="413"/>
                    <a:pt x="598" y="413"/>
                  </a:cubicBezTo>
                  <a:cubicBezTo>
                    <a:pt x="599" y="413"/>
                    <a:pt x="600" y="413"/>
                    <a:pt x="601" y="412"/>
                  </a:cubicBezTo>
                  <a:cubicBezTo>
                    <a:pt x="601" y="412"/>
                    <a:pt x="601" y="410"/>
                    <a:pt x="602" y="410"/>
                  </a:cubicBezTo>
                  <a:cubicBezTo>
                    <a:pt x="602" y="409"/>
                    <a:pt x="603" y="408"/>
                    <a:pt x="603" y="407"/>
                  </a:cubicBezTo>
                  <a:cubicBezTo>
                    <a:pt x="604" y="407"/>
                    <a:pt x="605" y="406"/>
                    <a:pt x="606" y="405"/>
                  </a:cubicBezTo>
                  <a:cubicBezTo>
                    <a:pt x="606" y="405"/>
                    <a:pt x="608" y="405"/>
                    <a:pt x="609" y="405"/>
                  </a:cubicBezTo>
                  <a:cubicBezTo>
                    <a:pt x="609" y="405"/>
                    <a:pt x="611" y="405"/>
                    <a:pt x="612" y="405"/>
                  </a:cubicBezTo>
                  <a:cubicBezTo>
                    <a:pt x="613" y="406"/>
                    <a:pt x="615" y="407"/>
                    <a:pt x="616" y="407"/>
                  </a:cubicBezTo>
                  <a:cubicBezTo>
                    <a:pt x="616" y="407"/>
                    <a:pt x="618" y="407"/>
                    <a:pt x="618" y="407"/>
                  </a:cubicBezTo>
                  <a:cubicBezTo>
                    <a:pt x="619" y="407"/>
                    <a:pt x="620" y="405"/>
                    <a:pt x="620" y="405"/>
                  </a:cubicBezTo>
                  <a:cubicBezTo>
                    <a:pt x="621" y="405"/>
                    <a:pt x="622" y="405"/>
                    <a:pt x="623" y="406"/>
                  </a:cubicBezTo>
                  <a:cubicBezTo>
                    <a:pt x="624" y="406"/>
                    <a:pt x="624" y="406"/>
                    <a:pt x="624" y="406"/>
                  </a:cubicBezTo>
                  <a:cubicBezTo>
                    <a:pt x="625" y="407"/>
                    <a:pt x="628" y="408"/>
                    <a:pt x="629" y="408"/>
                  </a:cubicBezTo>
                  <a:cubicBezTo>
                    <a:pt x="630" y="408"/>
                    <a:pt x="631" y="407"/>
                    <a:pt x="632" y="408"/>
                  </a:cubicBezTo>
                  <a:cubicBezTo>
                    <a:pt x="633" y="408"/>
                    <a:pt x="634" y="408"/>
                    <a:pt x="634" y="408"/>
                  </a:cubicBezTo>
                  <a:cubicBezTo>
                    <a:pt x="634" y="408"/>
                    <a:pt x="635" y="407"/>
                    <a:pt x="636" y="407"/>
                  </a:cubicBezTo>
                  <a:cubicBezTo>
                    <a:pt x="636" y="406"/>
                    <a:pt x="637" y="404"/>
                    <a:pt x="638" y="403"/>
                  </a:cubicBezTo>
                  <a:cubicBezTo>
                    <a:pt x="638" y="403"/>
                    <a:pt x="640" y="403"/>
                    <a:pt x="641" y="403"/>
                  </a:cubicBezTo>
                  <a:cubicBezTo>
                    <a:pt x="641" y="403"/>
                    <a:pt x="641" y="401"/>
                    <a:pt x="641" y="401"/>
                  </a:cubicBezTo>
                  <a:cubicBezTo>
                    <a:pt x="641" y="400"/>
                    <a:pt x="640" y="399"/>
                    <a:pt x="639" y="399"/>
                  </a:cubicBezTo>
                  <a:cubicBezTo>
                    <a:pt x="639" y="399"/>
                    <a:pt x="639" y="398"/>
                    <a:pt x="639" y="397"/>
                  </a:cubicBezTo>
                  <a:cubicBezTo>
                    <a:pt x="639" y="396"/>
                    <a:pt x="639" y="395"/>
                    <a:pt x="639" y="395"/>
                  </a:cubicBezTo>
                  <a:cubicBezTo>
                    <a:pt x="639" y="394"/>
                    <a:pt x="639" y="393"/>
                    <a:pt x="639" y="392"/>
                  </a:cubicBezTo>
                  <a:cubicBezTo>
                    <a:pt x="638" y="392"/>
                    <a:pt x="639" y="391"/>
                    <a:pt x="639" y="390"/>
                  </a:cubicBezTo>
                  <a:cubicBezTo>
                    <a:pt x="639" y="389"/>
                    <a:pt x="639" y="387"/>
                    <a:pt x="639" y="386"/>
                  </a:cubicBezTo>
                  <a:cubicBezTo>
                    <a:pt x="639" y="385"/>
                    <a:pt x="640" y="384"/>
                    <a:pt x="640" y="384"/>
                  </a:cubicBezTo>
                  <a:cubicBezTo>
                    <a:pt x="640" y="384"/>
                    <a:pt x="640" y="381"/>
                    <a:pt x="639" y="381"/>
                  </a:cubicBezTo>
                  <a:cubicBezTo>
                    <a:pt x="638" y="381"/>
                    <a:pt x="638" y="380"/>
                    <a:pt x="638" y="379"/>
                  </a:cubicBezTo>
                  <a:cubicBezTo>
                    <a:pt x="637" y="378"/>
                    <a:pt x="636" y="378"/>
                    <a:pt x="636" y="378"/>
                  </a:cubicBezTo>
                  <a:cubicBezTo>
                    <a:pt x="635" y="378"/>
                    <a:pt x="634" y="379"/>
                    <a:pt x="633" y="379"/>
                  </a:cubicBezTo>
                  <a:cubicBezTo>
                    <a:pt x="632" y="379"/>
                    <a:pt x="632" y="378"/>
                    <a:pt x="632" y="378"/>
                  </a:cubicBezTo>
                  <a:cubicBezTo>
                    <a:pt x="633" y="375"/>
                    <a:pt x="633" y="375"/>
                    <a:pt x="633" y="375"/>
                  </a:cubicBezTo>
                  <a:cubicBezTo>
                    <a:pt x="633" y="375"/>
                    <a:pt x="634" y="372"/>
                    <a:pt x="634" y="372"/>
                  </a:cubicBezTo>
                  <a:cubicBezTo>
                    <a:pt x="635" y="372"/>
                    <a:pt x="637" y="371"/>
                    <a:pt x="637" y="371"/>
                  </a:cubicBezTo>
                  <a:cubicBezTo>
                    <a:pt x="637" y="371"/>
                    <a:pt x="639" y="370"/>
                    <a:pt x="640" y="370"/>
                  </a:cubicBezTo>
                  <a:cubicBezTo>
                    <a:pt x="641" y="369"/>
                    <a:pt x="642" y="369"/>
                    <a:pt x="643" y="369"/>
                  </a:cubicBezTo>
                  <a:cubicBezTo>
                    <a:pt x="643" y="369"/>
                    <a:pt x="644" y="368"/>
                    <a:pt x="645" y="368"/>
                  </a:cubicBezTo>
                  <a:cubicBezTo>
                    <a:pt x="646" y="368"/>
                    <a:pt x="647" y="368"/>
                    <a:pt x="648" y="368"/>
                  </a:cubicBezTo>
                  <a:cubicBezTo>
                    <a:pt x="649" y="367"/>
                    <a:pt x="649" y="367"/>
                    <a:pt x="650" y="367"/>
                  </a:cubicBezTo>
                  <a:cubicBezTo>
                    <a:pt x="650" y="367"/>
                    <a:pt x="651" y="367"/>
                    <a:pt x="653" y="367"/>
                  </a:cubicBezTo>
                  <a:cubicBezTo>
                    <a:pt x="655" y="367"/>
                    <a:pt x="655" y="368"/>
                    <a:pt x="655" y="368"/>
                  </a:cubicBezTo>
                  <a:cubicBezTo>
                    <a:pt x="656" y="368"/>
                    <a:pt x="657" y="369"/>
                    <a:pt x="657" y="369"/>
                  </a:cubicBezTo>
                  <a:cubicBezTo>
                    <a:pt x="658" y="369"/>
                    <a:pt x="659" y="369"/>
                    <a:pt x="660" y="369"/>
                  </a:cubicBezTo>
                  <a:cubicBezTo>
                    <a:pt x="661" y="369"/>
                    <a:pt x="662" y="370"/>
                    <a:pt x="662" y="369"/>
                  </a:cubicBezTo>
                  <a:cubicBezTo>
                    <a:pt x="662" y="369"/>
                    <a:pt x="663" y="368"/>
                    <a:pt x="663" y="368"/>
                  </a:cubicBezTo>
                  <a:cubicBezTo>
                    <a:pt x="664" y="368"/>
                    <a:pt x="666" y="369"/>
                    <a:pt x="666" y="369"/>
                  </a:cubicBezTo>
                  <a:cubicBezTo>
                    <a:pt x="666" y="369"/>
                    <a:pt x="668" y="369"/>
                    <a:pt x="668" y="369"/>
                  </a:cubicBezTo>
                  <a:cubicBezTo>
                    <a:pt x="668" y="370"/>
                    <a:pt x="669" y="370"/>
                    <a:pt x="669" y="370"/>
                  </a:cubicBezTo>
                  <a:cubicBezTo>
                    <a:pt x="669" y="370"/>
                    <a:pt x="671" y="371"/>
                    <a:pt x="672" y="371"/>
                  </a:cubicBezTo>
                  <a:cubicBezTo>
                    <a:pt x="672" y="372"/>
                    <a:pt x="672" y="373"/>
                    <a:pt x="673" y="373"/>
                  </a:cubicBezTo>
                  <a:cubicBezTo>
                    <a:pt x="673" y="373"/>
                    <a:pt x="675" y="373"/>
                    <a:pt x="676" y="374"/>
                  </a:cubicBezTo>
                  <a:cubicBezTo>
                    <a:pt x="677" y="375"/>
                    <a:pt x="677" y="376"/>
                    <a:pt x="678" y="376"/>
                  </a:cubicBezTo>
                  <a:cubicBezTo>
                    <a:pt x="678" y="376"/>
                    <a:pt x="679" y="376"/>
                    <a:pt x="679" y="377"/>
                  </a:cubicBezTo>
                  <a:cubicBezTo>
                    <a:pt x="679" y="378"/>
                    <a:pt x="680" y="378"/>
                    <a:pt x="680" y="379"/>
                  </a:cubicBezTo>
                  <a:cubicBezTo>
                    <a:pt x="681" y="379"/>
                    <a:pt x="682" y="380"/>
                    <a:pt x="683" y="380"/>
                  </a:cubicBezTo>
                  <a:cubicBezTo>
                    <a:pt x="684" y="381"/>
                    <a:pt x="685" y="382"/>
                    <a:pt x="686" y="383"/>
                  </a:cubicBezTo>
                  <a:cubicBezTo>
                    <a:pt x="687" y="384"/>
                    <a:pt x="686" y="384"/>
                    <a:pt x="687" y="385"/>
                  </a:cubicBezTo>
                  <a:cubicBezTo>
                    <a:pt x="687" y="386"/>
                    <a:pt x="690" y="386"/>
                    <a:pt x="691" y="387"/>
                  </a:cubicBezTo>
                  <a:cubicBezTo>
                    <a:pt x="692" y="388"/>
                    <a:pt x="693" y="389"/>
                    <a:pt x="694" y="390"/>
                  </a:cubicBezTo>
                  <a:cubicBezTo>
                    <a:pt x="694" y="391"/>
                    <a:pt x="695" y="392"/>
                    <a:pt x="696" y="392"/>
                  </a:cubicBezTo>
                  <a:cubicBezTo>
                    <a:pt x="697" y="392"/>
                    <a:pt x="697" y="392"/>
                    <a:pt x="697" y="393"/>
                  </a:cubicBezTo>
                  <a:cubicBezTo>
                    <a:pt x="697" y="394"/>
                    <a:pt x="698" y="395"/>
                    <a:pt x="699" y="395"/>
                  </a:cubicBezTo>
                  <a:cubicBezTo>
                    <a:pt x="700" y="396"/>
                    <a:pt x="700" y="397"/>
                    <a:pt x="701" y="397"/>
                  </a:cubicBezTo>
                  <a:cubicBezTo>
                    <a:pt x="702" y="397"/>
                    <a:pt x="704" y="397"/>
                    <a:pt x="704" y="398"/>
                  </a:cubicBezTo>
                  <a:cubicBezTo>
                    <a:pt x="705" y="398"/>
                    <a:pt x="705" y="397"/>
                    <a:pt x="706" y="397"/>
                  </a:cubicBezTo>
                  <a:cubicBezTo>
                    <a:pt x="707" y="396"/>
                    <a:pt x="708" y="396"/>
                    <a:pt x="708" y="396"/>
                  </a:cubicBezTo>
                  <a:cubicBezTo>
                    <a:pt x="709" y="396"/>
                    <a:pt x="710" y="397"/>
                    <a:pt x="710" y="397"/>
                  </a:cubicBezTo>
                  <a:cubicBezTo>
                    <a:pt x="711" y="398"/>
                    <a:pt x="712" y="398"/>
                    <a:pt x="713" y="398"/>
                  </a:cubicBezTo>
                  <a:cubicBezTo>
                    <a:pt x="713" y="398"/>
                    <a:pt x="713" y="398"/>
                    <a:pt x="714" y="397"/>
                  </a:cubicBezTo>
                  <a:cubicBezTo>
                    <a:pt x="715" y="397"/>
                    <a:pt x="715" y="398"/>
                    <a:pt x="716" y="398"/>
                  </a:cubicBezTo>
                  <a:cubicBezTo>
                    <a:pt x="716" y="398"/>
                    <a:pt x="718" y="399"/>
                    <a:pt x="719" y="400"/>
                  </a:cubicBezTo>
                  <a:cubicBezTo>
                    <a:pt x="719" y="400"/>
                    <a:pt x="721" y="401"/>
                    <a:pt x="722" y="401"/>
                  </a:cubicBezTo>
                  <a:cubicBezTo>
                    <a:pt x="722" y="401"/>
                    <a:pt x="724" y="401"/>
                    <a:pt x="725" y="401"/>
                  </a:cubicBezTo>
                  <a:cubicBezTo>
                    <a:pt x="726" y="401"/>
                    <a:pt x="725" y="401"/>
                    <a:pt x="726" y="402"/>
                  </a:cubicBezTo>
                  <a:cubicBezTo>
                    <a:pt x="726" y="403"/>
                    <a:pt x="726" y="403"/>
                    <a:pt x="726" y="404"/>
                  </a:cubicBezTo>
                  <a:cubicBezTo>
                    <a:pt x="727" y="404"/>
                    <a:pt x="728" y="404"/>
                    <a:pt x="728" y="405"/>
                  </a:cubicBezTo>
                  <a:cubicBezTo>
                    <a:pt x="729" y="405"/>
                    <a:pt x="729" y="406"/>
                    <a:pt x="729" y="407"/>
                  </a:cubicBezTo>
                  <a:cubicBezTo>
                    <a:pt x="729" y="408"/>
                    <a:pt x="730" y="408"/>
                    <a:pt x="731" y="409"/>
                  </a:cubicBezTo>
                  <a:cubicBezTo>
                    <a:pt x="733" y="410"/>
                    <a:pt x="733" y="411"/>
                    <a:pt x="734" y="412"/>
                  </a:cubicBezTo>
                  <a:cubicBezTo>
                    <a:pt x="734" y="413"/>
                    <a:pt x="735" y="412"/>
                    <a:pt x="736" y="411"/>
                  </a:cubicBezTo>
                  <a:cubicBezTo>
                    <a:pt x="737" y="411"/>
                    <a:pt x="738" y="411"/>
                    <a:pt x="738" y="412"/>
                  </a:cubicBezTo>
                  <a:cubicBezTo>
                    <a:pt x="738" y="412"/>
                    <a:pt x="739" y="411"/>
                    <a:pt x="740" y="411"/>
                  </a:cubicBezTo>
                  <a:cubicBezTo>
                    <a:pt x="740" y="411"/>
                    <a:pt x="743" y="410"/>
                    <a:pt x="743" y="410"/>
                  </a:cubicBezTo>
                  <a:cubicBezTo>
                    <a:pt x="744" y="410"/>
                    <a:pt x="744" y="411"/>
                    <a:pt x="745" y="410"/>
                  </a:cubicBezTo>
                  <a:cubicBezTo>
                    <a:pt x="745" y="409"/>
                    <a:pt x="745" y="408"/>
                    <a:pt x="745" y="408"/>
                  </a:cubicBezTo>
                  <a:cubicBezTo>
                    <a:pt x="745" y="407"/>
                    <a:pt x="746" y="406"/>
                    <a:pt x="747" y="406"/>
                  </a:cubicBezTo>
                  <a:cubicBezTo>
                    <a:pt x="747" y="406"/>
                    <a:pt x="749" y="406"/>
                    <a:pt x="749" y="406"/>
                  </a:cubicBezTo>
                  <a:cubicBezTo>
                    <a:pt x="750" y="405"/>
                    <a:pt x="749" y="404"/>
                    <a:pt x="750" y="404"/>
                  </a:cubicBezTo>
                  <a:cubicBezTo>
                    <a:pt x="751" y="403"/>
                    <a:pt x="753" y="402"/>
                    <a:pt x="754" y="402"/>
                  </a:cubicBezTo>
                  <a:cubicBezTo>
                    <a:pt x="754" y="402"/>
                    <a:pt x="755" y="402"/>
                    <a:pt x="756" y="402"/>
                  </a:cubicBezTo>
                  <a:cubicBezTo>
                    <a:pt x="757" y="402"/>
                    <a:pt x="757" y="402"/>
                    <a:pt x="757" y="403"/>
                  </a:cubicBezTo>
                  <a:cubicBezTo>
                    <a:pt x="757" y="404"/>
                    <a:pt x="757" y="405"/>
                    <a:pt x="758" y="406"/>
                  </a:cubicBezTo>
                  <a:cubicBezTo>
                    <a:pt x="758" y="407"/>
                    <a:pt x="760" y="407"/>
                    <a:pt x="760" y="408"/>
                  </a:cubicBezTo>
                  <a:cubicBezTo>
                    <a:pt x="760" y="409"/>
                    <a:pt x="760" y="409"/>
                    <a:pt x="760" y="411"/>
                  </a:cubicBezTo>
                  <a:cubicBezTo>
                    <a:pt x="760" y="412"/>
                    <a:pt x="759" y="412"/>
                    <a:pt x="758" y="412"/>
                  </a:cubicBezTo>
                  <a:cubicBezTo>
                    <a:pt x="758" y="413"/>
                    <a:pt x="759" y="414"/>
                    <a:pt x="759" y="415"/>
                  </a:cubicBezTo>
                  <a:cubicBezTo>
                    <a:pt x="760" y="415"/>
                    <a:pt x="759" y="417"/>
                    <a:pt x="760" y="417"/>
                  </a:cubicBezTo>
                  <a:cubicBezTo>
                    <a:pt x="760" y="418"/>
                    <a:pt x="760" y="419"/>
                    <a:pt x="760" y="420"/>
                  </a:cubicBezTo>
                  <a:cubicBezTo>
                    <a:pt x="761" y="421"/>
                    <a:pt x="761" y="422"/>
                    <a:pt x="761" y="422"/>
                  </a:cubicBezTo>
                  <a:cubicBezTo>
                    <a:pt x="762" y="423"/>
                    <a:pt x="762" y="423"/>
                    <a:pt x="761" y="425"/>
                  </a:cubicBezTo>
                  <a:cubicBezTo>
                    <a:pt x="761" y="426"/>
                    <a:pt x="761" y="425"/>
                    <a:pt x="762" y="426"/>
                  </a:cubicBezTo>
                  <a:cubicBezTo>
                    <a:pt x="762" y="427"/>
                    <a:pt x="761" y="427"/>
                    <a:pt x="761" y="428"/>
                  </a:cubicBezTo>
                  <a:cubicBezTo>
                    <a:pt x="762" y="429"/>
                    <a:pt x="762" y="429"/>
                    <a:pt x="762" y="431"/>
                  </a:cubicBezTo>
                  <a:cubicBezTo>
                    <a:pt x="762" y="432"/>
                    <a:pt x="761" y="432"/>
                    <a:pt x="761" y="433"/>
                  </a:cubicBezTo>
                  <a:cubicBezTo>
                    <a:pt x="762" y="435"/>
                    <a:pt x="762" y="435"/>
                    <a:pt x="762" y="436"/>
                  </a:cubicBezTo>
                  <a:cubicBezTo>
                    <a:pt x="762" y="437"/>
                    <a:pt x="761" y="437"/>
                    <a:pt x="760" y="436"/>
                  </a:cubicBezTo>
                  <a:cubicBezTo>
                    <a:pt x="758" y="436"/>
                    <a:pt x="754" y="436"/>
                    <a:pt x="753" y="435"/>
                  </a:cubicBezTo>
                  <a:cubicBezTo>
                    <a:pt x="753" y="435"/>
                    <a:pt x="752" y="436"/>
                    <a:pt x="752" y="437"/>
                  </a:cubicBezTo>
                  <a:cubicBezTo>
                    <a:pt x="752" y="438"/>
                    <a:pt x="752" y="439"/>
                    <a:pt x="751" y="439"/>
                  </a:cubicBezTo>
                  <a:cubicBezTo>
                    <a:pt x="750" y="440"/>
                    <a:pt x="749" y="440"/>
                    <a:pt x="749" y="441"/>
                  </a:cubicBezTo>
                  <a:cubicBezTo>
                    <a:pt x="749" y="442"/>
                    <a:pt x="751" y="443"/>
                    <a:pt x="752" y="445"/>
                  </a:cubicBezTo>
                  <a:cubicBezTo>
                    <a:pt x="753" y="446"/>
                    <a:pt x="755" y="448"/>
                    <a:pt x="755" y="449"/>
                  </a:cubicBezTo>
                  <a:cubicBezTo>
                    <a:pt x="756" y="451"/>
                    <a:pt x="757" y="453"/>
                    <a:pt x="757" y="454"/>
                  </a:cubicBezTo>
                  <a:cubicBezTo>
                    <a:pt x="758" y="455"/>
                    <a:pt x="759" y="456"/>
                    <a:pt x="759" y="457"/>
                  </a:cubicBezTo>
                  <a:cubicBezTo>
                    <a:pt x="759" y="458"/>
                    <a:pt x="759" y="459"/>
                    <a:pt x="759" y="460"/>
                  </a:cubicBezTo>
                  <a:cubicBezTo>
                    <a:pt x="760" y="461"/>
                    <a:pt x="760" y="462"/>
                    <a:pt x="759" y="462"/>
                  </a:cubicBezTo>
                  <a:cubicBezTo>
                    <a:pt x="758" y="462"/>
                    <a:pt x="757" y="462"/>
                    <a:pt x="756" y="463"/>
                  </a:cubicBezTo>
                  <a:cubicBezTo>
                    <a:pt x="755" y="464"/>
                    <a:pt x="756" y="464"/>
                    <a:pt x="757" y="465"/>
                  </a:cubicBezTo>
                  <a:cubicBezTo>
                    <a:pt x="758" y="466"/>
                    <a:pt x="759" y="468"/>
                    <a:pt x="760" y="468"/>
                  </a:cubicBezTo>
                  <a:cubicBezTo>
                    <a:pt x="760" y="469"/>
                    <a:pt x="760" y="467"/>
                    <a:pt x="760" y="466"/>
                  </a:cubicBezTo>
                  <a:cubicBezTo>
                    <a:pt x="760" y="465"/>
                    <a:pt x="759" y="465"/>
                    <a:pt x="759" y="465"/>
                  </a:cubicBezTo>
                  <a:cubicBezTo>
                    <a:pt x="758" y="465"/>
                    <a:pt x="758" y="464"/>
                    <a:pt x="759" y="464"/>
                  </a:cubicBezTo>
                  <a:cubicBezTo>
                    <a:pt x="759" y="464"/>
                    <a:pt x="761" y="464"/>
                    <a:pt x="761" y="464"/>
                  </a:cubicBezTo>
                  <a:cubicBezTo>
                    <a:pt x="761" y="465"/>
                    <a:pt x="762" y="464"/>
                    <a:pt x="762" y="464"/>
                  </a:cubicBezTo>
                  <a:cubicBezTo>
                    <a:pt x="762" y="463"/>
                    <a:pt x="762" y="463"/>
                    <a:pt x="762" y="462"/>
                  </a:cubicBezTo>
                  <a:cubicBezTo>
                    <a:pt x="762" y="461"/>
                    <a:pt x="762" y="461"/>
                    <a:pt x="762" y="461"/>
                  </a:cubicBezTo>
                  <a:cubicBezTo>
                    <a:pt x="761" y="460"/>
                    <a:pt x="762" y="461"/>
                    <a:pt x="762" y="461"/>
                  </a:cubicBezTo>
                  <a:cubicBezTo>
                    <a:pt x="763" y="460"/>
                    <a:pt x="762" y="460"/>
                    <a:pt x="762" y="459"/>
                  </a:cubicBezTo>
                  <a:cubicBezTo>
                    <a:pt x="763" y="458"/>
                    <a:pt x="762" y="457"/>
                    <a:pt x="762" y="457"/>
                  </a:cubicBezTo>
                  <a:cubicBezTo>
                    <a:pt x="762" y="456"/>
                    <a:pt x="763" y="456"/>
                    <a:pt x="764" y="457"/>
                  </a:cubicBezTo>
                  <a:cubicBezTo>
                    <a:pt x="764" y="457"/>
                    <a:pt x="764" y="459"/>
                    <a:pt x="764" y="460"/>
                  </a:cubicBezTo>
                  <a:cubicBezTo>
                    <a:pt x="764" y="460"/>
                    <a:pt x="765" y="460"/>
                    <a:pt x="765" y="459"/>
                  </a:cubicBezTo>
                  <a:cubicBezTo>
                    <a:pt x="765" y="458"/>
                    <a:pt x="765" y="458"/>
                    <a:pt x="766" y="457"/>
                  </a:cubicBezTo>
                  <a:cubicBezTo>
                    <a:pt x="766" y="456"/>
                    <a:pt x="766" y="457"/>
                    <a:pt x="767" y="458"/>
                  </a:cubicBezTo>
                  <a:cubicBezTo>
                    <a:pt x="767" y="459"/>
                    <a:pt x="768" y="460"/>
                    <a:pt x="768" y="460"/>
                  </a:cubicBezTo>
                  <a:cubicBezTo>
                    <a:pt x="769" y="460"/>
                    <a:pt x="769" y="460"/>
                    <a:pt x="769" y="460"/>
                  </a:cubicBezTo>
                  <a:cubicBezTo>
                    <a:pt x="770" y="461"/>
                    <a:pt x="770" y="461"/>
                    <a:pt x="771" y="461"/>
                  </a:cubicBezTo>
                  <a:cubicBezTo>
                    <a:pt x="771" y="460"/>
                    <a:pt x="772" y="460"/>
                    <a:pt x="772" y="460"/>
                  </a:cubicBezTo>
                  <a:cubicBezTo>
                    <a:pt x="772" y="461"/>
                    <a:pt x="772" y="461"/>
                    <a:pt x="773" y="461"/>
                  </a:cubicBezTo>
                  <a:cubicBezTo>
                    <a:pt x="773" y="460"/>
                    <a:pt x="774" y="461"/>
                    <a:pt x="774" y="461"/>
                  </a:cubicBezTo>
                  <a:cubicBezTo>
                    <a:pt x="774" y="462"/>
                    <a:pt x="775" y="462"/>
                    <a:pt x="775" y="462"/>
                  </a:cubicBezTo>
                  <a:cubicBezTo>
                    <a:pt x="776" y="461"/>
                    <a:pt x="777" y="460"/>
                    <a:pt x="777" y="460"/>
                  </a:cubicBezTo>
                  <a:cubicBezTo>
                    <a:pt x="778" y="459"/>
                    <a:pt x="779" y="459"/>
                    <a:pt x="779" y="459"/>
                  </a:cubicBezTo>
                  <a:cubicBezTo>
                    <a:pt x="780" y="458"/>
                    <a:pt x="780" y="458"/>
                    <a:pt x="781" y="457"/>
                  </a:cubicBezTo>
                  <a:cubicBezTo>
                    <a:pt x="782" y="456"/>
                    <a:pt x="783" y="454"/>
                    <a:pt x="784" y="453"/>
                  </a:cubicBezTo>
                  <a:cubicBezTo>
                    <a:pt x="785" y="452"/>
                    <a:pt x="785" y="451"/>
                    <a:pt x="785" y="451"/>
                  </a:cubicBezTo>
                  <a:cubicBezTo>
                    <a:pt x="785" y="450"/>
                    <a:pt x="786" y="449"/>
                    <a:pt x="786" y="449"/>
                  </a:cubicBezTo>
                  <a:cubicBezTo>
                    <a:pt x="786" y="449"/>
                    <a:pt x="787" y="447"/>
                    <a:pt x="786" y="447"/>
                  </a:cubicBezTo>
                  <a:cubicBezTo>
                    <a:pt x="786" y="446"/>
                    <a:pt x="785" y="446"/>
                    <a:pt x="786" y="445"/>
                  </a:cubicBezTo>
                  <a:cubicBezTo>
                    <a:pt x="787" y="445"/>
                    <a:pt x="786" y="445"/>
                    <a:pt x="786" y="444"/>
                  </a:cubicBezTo>
                  <a:cubicBezTo>
                    <a:pt x="786" y="443"/>
                    <a:pt x="786" y="443"/>
                    <a:pt x="786" y="442"/>
                  </a:cubicBezTo>
                  <a:cubicBezTo>
                    <a:pt x="786" y="441"/>
                    <a:pt x="787" y="440"/>
                    <a:pt x="787" y="440"/>
                  </a:cubicBezTo>
                  <a:cubicBezTo>
                    <a:pt x="788" y="440"/>
                    <a:pt x="787" y="439"/>
                    <a:pt x="787" y="438"/>
                  </a:cubicBezTo>
                  <a:cubicBezTo>
                    <a:pt x="787" y="437"/>
                    <a:pt x="788" y="437"/>
                    <a:pt x="788" y="437"/>
                  </a:cubicBezTo>
                  <a:cubicBezTo>
                    <a:pt x="788" y="436"/>
                    <a:pt x="788" y="435"/>
                    <a:pt x="788" y="434"/>
                  </a:cubicBezTo>
                  <a:cubicBezTo>
                    <a:pt x="788" y="433"/>
                    <a:pt x="789" y="433"/>
                    <a:pt x="788" y="432"/>
                  </a:cubicBezTo>
                  <a:cubicBezTo>
                    <a:pt x="788" y="432"/>
                    <a:pt x="788" y="431"/>
                    <a:pt x="789" y="430"/>
                  </a:cubicBezTo>
                  <a:cubicBezTo>
                    <a:pt x="790" y="429"/>
                    <a:pt x="790" y="428"/>
                    <a:pt x="790" y="427"/>
                  </a:cubicBezTo>
                  <a:cubicBezTo>
                    <a:pt x="790" y="426"/>
                    <a:pt x="791" y="426"/>
                    <a:pt x="791" y="424"/>
                  </a:cubicBezTo>
                  <a:cubicBezTo>
                    <a:pt x="791" y="423"/>
                    <a:pt x="791" y="422"/>
                    <a:pt x="791" y="421"/>
                  </a:cubicBezTo>
                  <a:cubicBezTo>
                    <a:pt x="792" y="420"/>
                    <a:pt x="792" y="419"/>
                    <a:pt x="791" y="419"/>
                  </a:cubicBezTo>
                  <a:cubicBezTo>
                    <a:pt x="791" y="418"/>
                    <a:pt x="791" y="417"/>
                    <a:pt x="791" y="416"/>
                  </a:cubicBezTo>
                  <a:cubicBezTo>
                    <a:pt x="792" y="416"/>
                    <a:pt x="791" y="415"/>
                    <a:pt x="791" y="415"/>
                  </a:cubicBezTo>
                  <a:cubicBezTo>
                    <a:pt x="791" y="414"/>
                    <a:pt x="791" y="413"/>
                    <a:pt x="790" y="412"/>
                  </a:cubicBezTo>
                  <a:cubicBezTo>
                    <a:pt x="790" y="411"/>
                    <a:pt x="790" y="411"/>
                    <a:pt x="791" y="410"/>
                  </a:cubicBezTo>
                  <a:cubicBezTo>
                    <a:pt x="791" y="409"/>
                    <a:pt x="791" y="408"/>
                    <a:pt x="792" y="408"/>
                  </a:cubicBezTo>
                  <a:cubicBezTo>
                    <a:pt x="792" y="407"/>
                    <a:pt x="791" y="407"/>
                    <a:pt x="791" y="405"/>
                  </a:cubicBezTo>
                  <a:cubicBezTo>
                    <a:pt x="791" y="404"/>
                    <a:pt x="791" y="404"/>
                    <a:pt x="791" y="403"/>
                  </a:cubicBezTo>
                  <a:cubicBezTo>
                    <a:pt x="791" y="402"/>
                    <a:pt x="792" y="400"/>
                    <a:pt x="792" y="400"/>
                  </a:cubicBezTo>
                  <a:cubicBezTo>
                    <a:pt x="792" y="399"/>
                    <a:pt x="793" y="397"/>
                    <a:pt x="793" y="396"/>
                  </a:cubicBezTo>
                  <a:cubicBezTo>
                    <a:pt x="793" y="395"/>
                    <a:pt x="793" y="393"/>
                    <a:pt x="792" y="393"/>
                  </a:cubicBezTo>
                  <a:cubicBezTo>
                    <a:pt x="791" y="392"/>
                    <a:pt x="792" y="391"/>
                    <a:pt x="792" y="390"/>
                  </a:cubicBezTo>
                  <a:cubicBezTo>
                    <a:pt x="791" y="390"/>
                    <a:pt x="790" y="388"/>
                    <a:pt x="790" y="387"/>
                  </a:cubicBezTo>
                  <a:cubicBezTo>
                    <a:pt x="790" y="386"/>
                    <a:pt x="789" y="385"/>
                    <a:pt x="789" y="384"/>
                  </a:cubicBezTo>
                  <a:cubicBezTo>
                    <a:pt x="789" y="383"/>
                    <a:pt x="788" y="382"/>
                    <a:pt x="787" y="382"/>
                  </a:cubicBezTo>
                  <a:cubicBezTo>
                    <a:pt x="786" y="381"/>
                    <a:pt x="787" y="380"/>
                    <a:pt x="787" y="379"/>
                  </a:cubicBezTo>
                  <a:cubicBezTo>
                    <a:pt x="787" y="379"/>
                    <a:pt x="786" y="379"/>
                    <a:pt x="785" y="378"/>
                  </a:cubicBezTo>
                  <a:cubicBezTo>
                    <a:pt x="785" y="378"/>
                    <a:pt x="784" y="377"/>
                    <a:pt x="783" y="376"/>
                  </a:cubicBezTo>
                  <a:cubicBezTo>
                    <a:pt x="783" y="375"/>
                    <a:pt x="782" y="374"/>
                    <a:pt x="781" y="373"/>
                  </a:cubicBezTo>
                  <a:cubicBezTo>
                    <a:pt x="781" y="373"/>
                    <a:pt x="781" y="371"/>
                    <a:pt x="781" y="371"/>
                  </a:cubicBezTo>
                  <a:cubicBezTo>
                    <a:pt x="781" y="370"/>
                    <a:pt x="780" y="370"/>
                    <a:pt x="780" y="369"/>
                  </a:cubicBezTo>
                  <a:cubicBezTo>
                    <a:pt x="779" y="368"/>
                    <a:pt x="780" y="367"/>
                    <a:pt x="780" y="367"/>
                  </a:cubicBezTo>
                  <a:cubicBezTo>
                    <a:pt x="780" y="367"/>
                    <a:pt x="779" y="367"/>
                    <a:pt x="779" y="366"/>
                  </a:cubicBezTo>
                  <a:cubicBezTo>
                    <a:pt x="779" y="366"/>
                    <a:pt x="779" y="366"/>
                    <a:pt x="779" y="365"/>
                  </a:cubicBezTo>
                  <a:cubicBezTo>
                    <a:pt x="779" y="365"/>
                    <a:pt x="779" y="365"/>
                    <a:pt x="779" y="364"/>
                  </a:cubicBezTo>
                  <a:cubicBezTo>
                    <a:pt x="779" y="363"/>
                    <a:pt x="780" y="363"/>
                    <a:pt x="780" y="362"/>
                  </a:cubicBezTo>
                  <a:cubicBezTo>
                    <a:pt x="780" y="362"/>
                    <a:pt x="780" y="362"/>
                    <a:pt x="779" y="362"/>
                  </a:cubicBezTo>
                  <a:cubicBezTo>
                    <a:pt x="779" y="361"/>
                    <a:pt x="779" y="361"/>
                    <a:pt x="779" y="360"/>
                  </a:cubicBezTo>
                  <a:cubicBezTo>
                    <a:pt x="779" y="359"/>
                    <a:pt x="779" y="359"/>
                    <a:pt x="778" y="360"/>
                  </a:cubicBezTo>
                  <a:cubicBezTo>
                    <a:pt x="777" y="360"/>
                    <a:pt x="776" y="359"/>
                    <a:pt x="775" y="358"/>
                  </a:cubicBezTo>
                  <a:cubicBezTo>
                    <a:pt x="774" y="358"/>
                    <a:pt x="775" y="357"/>
                    <a:pt x="775" y="356"/>
                  </a:cubicBezTo>
                  <a:cubicBezTo>
                    <a:pt x="774" y="356"/>
                    <a:pt x="773" y="355"/>
                    <a:pt x="773" y="354"/>
                  </a:cubicBezTo>
                  <a:cubicBezTo>
                    <a:pt x="772" y="354"/>
                    <a:pt x="771" y="355"/>
                    <a:pt x="770" y="354"/>
                  </a:cubicBezTo>
                  <a:cubicBezTo>
                    <a:pt x="770" y="353"/>
                    <a:pt x="768" y="353"/>
                    <a:pt x="768" y="352"/>
                  </a:cubicBezTo>
                  <a:cubicBezTo>
                    <a:pt x="767" y="352"/>
                    <a:pt x="770" y="353"/>
                    <a:pt x="770" y="353"/>
                  </a:cubicBezTo>
                  <a:cubicBezTo>
                    <a:pt x="771" y="353"/>
                    <a:pt x="771" y="352"/>
                    <a:pt x="771" y="352"/>
                  </a:cubicBezTo>
                  <a:cubicBezTo>
                    <a:pt x="772" y="352"/>
                    <a:pt x="772" y="351"/>
                    <a:pt x="771" y="351"/>
                  </a:cubicBezTo>
                  <a:cubicBezTo>
                    <a:pt x="771" y="351"/>
                    <a:pt x="771" y="350"/>
                    <a:pt x="770" y="350"/>
                  </a:cubicBezTo>
                  <a:cubicBezTo>
                    <a:pt x="769" y="350"/>
                    <a:pt x="768" y="350"/>
                    <a:pt x="767" y="349"/>
                  </a:cubicBezTo>
                  <a:cubicBezTo>
                    <a:pt x="766" y="349"/>
                    <a:pt x="766" y="348"/>
                    <a:pt x="765" y="348"/>
                  </a:cubicBezTo>
                  <a:cubicBezTo>
                    <a:pt x="764" y="348"/>
                    <a:pt x="763" y="347"/>
                    <a:pt x="762" y="347"/>
                  </a:cubicBezTo>
                  <a:cubicBezTo>
                    <a:pt x="760" y="346"/>
                    <a:pt x="760" y="346"/>
                    <a:pt x="759" y="346"/>
                  </a:cubicBezTo>
                  <a:cubicBezTo>
                    <a:pt x="759" y="345"/>
                    <a:pt x="758" y="344"/>
                    <a:pt x="757" y="344"/>
                  </a:cubicBezTo>
                  <a:cubicBezTo>
                    <a:pt x="756" y="343"/>
                    <a:pt x="755" y="343"/>
                    <a:pt x="754" y="343"/>
                  </a:cubicBezTo>
                  <a:cubicBezTo>
                    <a:pt x="754" y="342"/>
                    <a:pt x="753" y="342"/>
                    <a:pt x="753" y="342"/>
                  </a:cubicBezTo>
                  <a:cubicBezTo>
                    <a:pt x="752" y="343"/>
                    <a:pt x="752" y="343"/>
                    <a:pt x="751" y="344"/>
                  </a:cubicBezTo>
                  <a:cubicBezTo>
                    <a:pt x="749" y="344"/>
                    <a:pt x="749" y="343"/>
                    <a:pt x="747" y="343"/>
                  </a:cubicBezTo>
                  <a:cubicBezTo>
                    <a:pt x="746" y="343"/>
                    <a:pt x="746" y="343"/>
                    <a:pt x="747" y="344"/>
                  </a:cubicBezTo>
                  <a:cubicBezTo>
                    <a:pt x="748" y="344"/>
                    <a:pt x="747" y="345"/>
                    <a:pt x="748" y="345"/>
                  </a:cubicBezTo>
                  <a:cubicBezTo>
                    <a:pt x="748" y="345"/>
                    <a:pt x="749" y="345"/>
                    <a:pt x="749" y="346"/>
                  </a:cubicBezTo>
                  <a:cubicBezTo>
                    <a:pt x="749" y="347"/>
                    <a:pt x="750" y="348"/>
                    <a:pt x="750" y="349"/>
                  </a:cubicBezTo>
                  <a:cubicBezTo>
                    <a:pt x="750" y="350"/>
                    <a:pt x="750" y="351"/>
                    <a:pt x="749" y="351"/>
                  </a:cubicBezTo>
                  <a:cubicBezTo>
                    <a:pt x="748" y="351"/>
                    <a:pt x="748" y="350"/>
                    <a:pt x="748" y="349"/>
                  </a:cubicBezTo>
                  <a:cubicBezTo>
                    <a:pt x="749" y="348"/>
                    <a:pt x="748" y="347"/>
                    <a:pt x="748" y="347"/>
                  </a:cubicBezTo>
                  <a:cubicBezTo>
                    <a:pt x="747" y="346"/>
                    <a:pt x="747" y="347"/>
                    <a:pt x="747" y="348"/>
                  </a:cubicBezTo>
                  <a:cubicBezTo>
                    <a:pt x="747" y="349"/>
                    <a:pt x="747" y="350"/>
                    <a:pt x="746" y="351"/>
                  </a:cubicBezTo>
                  <a:cubicBezTo>
                    <a:pt x="745" y="352"/>
                    <a:pt x="743" y="352"/>
                    <a:pt x="742" y="352"/>
                  </a:cubicBezTo>
                  <a:cubicBezTo>
                    <a:pt x="741" y="352"/>
                    <a:pt x="741" y="351"/>
                    <a:pt x="742" y="351"/>
                  </a:cubicBezTo>
                  <a:cubicBezTo>
                    <a:pt x="743" y="351"/>
                    <a:pt x="742" y="350"/>
                    <a:pt x="742" y="350"/>
                  </a:cubicBezTo>
                  <a:cubicBezTo>
                    <a:pt x="742" y="349"/>
                    <a:pt x="742" y="349"/>
                    <a:pt x="743" y="348"/>
                  </a:cubicBezTo>
                  <a:cubicBezTo>
                    <a:pt x="744" y="347"/>
                    <a:pt x="743" y="347"/>
                    <a:pt x="742" y="347"/>
                  </a:cubicBezTo>
                  <a:cubicBezTo>
                    <a:pt x="742" y="348"/>
                    <a:pt x="741" y="347"/>
                    <a:pt x="740" y="347"/>
                  </a:cubicBezTo>
                  <a:cubicBezTo>
                    <a:pt x="739" y="347"/>
                    <a:pt x="739" y="347"/>
                    <a:pt x="739" y="348"/>
                  </a:cubicBezTo>
                  <a:cubicBezTo>
                    <a:pt x="739" y="349"/>
                    <a:pt x="739" y="349"/>
                    <a:pt x="739" y="349"/>
                  </a:cubicBezTo>
                  <a:cubicBezTo>
                    <a:pt x="738" y="349"/>
                    <a:pt x="738" y="349"/>
                    <a:pt x="737" y="350"/>
                  </a:cubicBezTo>
                  <a:cubicBezTo>
                    <a:pt x="737" y="350"/>
                    <a:pt x="736" y="350"/>
                    <a:pt x="735" y="349"/>
                  </a:cubicBezTo>
                  <a:cubicBezTo>
                    <a:pt x="735" y="349"/>
                    <a:pt x="735" y="348"/>
                    <a:pt x="735" y="347"/>
                  </a:cubicBezTo>
                  <a:cubicBezTo>
                    <a:pt x="735" y="346"/>
                    <a:pt x="734" y="346"/>
                    <a:pt x="734" y="345"/>
                  </a:cubicBezTo>
                  <a:cubicBezTo>
                    <a:pt x="734" y="345"/>
                    <a:pt x="733" y="345"/>
                    <a:pt x="733" y="344"/>
                  </a:cubicBezTo>
                  <a:cubicBezTo>
                    <a:pt x="733" y="344"/>
                    <a:pt x="733" y="343"/>
                    <a:pt x="732" y="342"/>
                  </a:cubicBezTo>
                  <a:cubicBezTo>
                    <a:pt x="732" y="341"/>
                    <a:pt x="731" y="342"/>
                    <a:pt x="731" y="342"/>
                  </a:cubicBezTo>
                  <a:cubicBezTo>
                    <a:pt x="730" y="343"/>
                    <a:pt x="729" y="342"/>
                    <a:pt x="728" y="342"/>
                  </a:cubicBezTo>
                  <a:cubicBezTo>
                    <a:pt x="727" y="342"/>
                    <a:pt x="727" y="343"/>
                    <a:pt x="726" y="343"/>
                  </a:cubicBezTo>
                  <a:cubicBezTo>
                    <a:pt x="725" y="344"/>
                    <a:pt x="725" y="344"/>
                    <a:pt x="724" y="343"/>
                  </a:cubicBezTo>
                  <a:cubicBezTo>
                    <a:pt x="723" y="342"/>
                    <a:pt x="723" y="343"/>
                    <a:pt x="723" y="342"/>
                  </a:cubicBezTo>
                  <a:cubicBezTo>
                    <a:pt x="722" y="342"/>
                    <a:pt x="722" y="342"/>
                    <a:pt x="721" y="342"/>
                  </a:cubicBezTo>
                  <a:cubicBezTo>
                    <a:pt x="720" y="343"/>
                    <a:pt x="720" y="342"/>
                    <a:pt x="720" y="341"/>
                  </a:cubicBezTo>
                  <a:cubicBezTo>
                    <a:pt x="719" y="340"/>
                    <a:pt x="720" y="339"/>
                    <a:pt x="721" y="338"/>
                  </a:cubicBezTo>
                  <a:cubicBezTo>
                    <a:pt x="722" y="338"/>
                    <a:pt x="722" y="336"/>
                    <a:pt x="723" y="335"/>
                  </a:cubicBezTo>
                  <a:cubicBezTo>
                    <a:pt x="724" y="334"/>
                    <a:pt x="723" y="334"/>
                    <a:pt x="723" y="332"/>
                  </a:cubicBezTo>
                  <a:cubicBezTo>
                    <a:pt x="724" y="331"/>
                    <a:pt x="725" y="332"/>
                    <a:pt x="725" y="331"/>
                  </a:cubicBezTo>
                  <a:cubicBezTo>
                    <a:pt x="726" y="330"/>
                    <a:pt x="726" y="330"/>
                    <a:pt x="726" y="329"/>
                  </a:cubicBezTo>
                  <a:cubicBezTo>
                    <a:pt x="727" y="328"/>
                    <a:pt x="726" y="329"/>
                    <a:pt x="727" y="328"/>
                  </a:cubicBezTo>
                  <a:cubicBezTo>
                    <a:pt x="727" y="327"/>
                    <a:pt x="728" y="327"/>
                    <a:pt x="728" y="326"/>
                  </a:cubicBezTo>
                  <a:cubicBezTo>
                    <a:pt x="728" y="326"/>
                    <a:pt x="728" y="325"/>
                    <a:pt x="728" y="324"/>
                  </a:cubicBezTo>
                  <a:cubicBezTo>
                    <a:pt x="729" y="324"/>
                    <a:pt x="729" y="323"/>
                    <a:pt x="729" y="322"/>
                  </a:cubicBezTo>
                  <a:cubicBezTo>
                    <a:pt x="729" y="321"/>
                    <a:pt x="729" y="321"/>
                    <a:pt x="730" y="321"/>
                  </a:cubicBezTo>
                  <a:cubicBezTo>
                    <a:pt x="730" y="320"/>
                    <a:pt x="729" y="319"/>
                    <a:pt x="729" y="319"/>
                  </a:cubicBezTo>
                  <a:cubicBezTo>
                    <a:pt x="728" y="319"/>
                    <a:pt x="729" y="317"/>
                    <a:pt x="729" y="316"/>
                  </a:cubicBezTo>
                  <a:cubicBezTo>
                    <a:pt x="729" y="316"/>
                    <a:pt x="729" y="314"/>
                    <a:pt x="730" y="314"/>
                  </a:cubicBezTo>
                  <a:cubicBezTo>
                    <a:pt x="730" y="313"/>
                    <a:pt x="731" y="312"/>
                    <a:pt x="731" y="311"/>
                  </a:cubicBezTo>
                  <a:cubicBezTo>
                    <a:pt x="731" y="310"/>
                    <a:pt x="731" y="309"/>
                    <a:pt x="732" y="309"/>
                  </a:cubicBezTo>
                  <a:cubicBezTo>
                    <a:pt x="733" y="308"/>
                    <a:pt x="733" y="308"/>
                    <a:pt x="733" y="308"/>
                  </a:cubicBezTo>
                  <a:cubicBezTo>
                    <a:pt x="733" y="307"/>
                    <a:pt x="733" y="306"/>
                    <a:pt x="734" y="305"/>
                  </a:cubicBezTo>
                  <a:cubicBezTo>
                    <a:pt x="734" y="304"/>
                    <a:pt x="734" y="303"/>
                    <a:pt x="734" y="302"/>
                  </a:cubicBezTo>
                  <a:cubicBezTo>
                    <a:pt x="734" y="302"/>
                    <a:pt x="735" y="302"/>
                    <a:pt x="736" y="302"/>
                  </a:cubicBezTo>
                  <a:cubicBezTo>
                    <a:pt x="736" y="301"/>
                    <a:pt x="736" y="300"/>
                    <a:pt x="736" y="299"/>
                  </a:cubicBezTo>
                  <a:cubicBezTo>
                    <a:pt x="735" y="299"/>
                    <a:pt x="735" y="297"/>
                    <a:pt x="735" y="295"/>
                  </a:cubicBezTo>
                  <a:cubicBezTo>
                    <a:pt x="735" y="293"/>
                    <a:pt x="736" y="293"/>
                    <a:pt x="736" y="292"/>
                  </a:cubicBezTo>
                  <a:cubicBezTo>
                    <a:pt x="737" y="291"/>
                    <a:pt x="738" y="289"/>
                    <a:pt x="738" y="288"/>
                  </a:cubicBezTo>
                  <a:cubicBezTo>
                    <a:pt x="739" y="287"/>
                    <a:pt x="739" y="287"/>
                    <a:pt x="739" y="285"/>
                  </a:cubicBezTo>
                  <a:cubicBezTo>
                    <a:pt x="739" y="283"/>
                    <a:pt x="739" y="282"/>
                    <a:pt x="740" y="281"/>
                  </a:cubicBezTo>
                  <a:cubicBezTo>
                    <a:pt x="740" y="280"/>
                    <a:pt x="741" y="279"/>
                    <a:pt x="742" y="278"/>
                  </a:cubicBezTo>
                  <a:cubicBezTo>
                    <a:pt x="742" y="278"/>
                    <a:pt x="743" y="277"/>
                    <a:pt x="744" y="277"/>
                  </a:cubicBezTo>
                  <a:cubicBezTo>
                    <a:pt x="745" y="276"/>
                    <a:pt x="745" y="277"/>
                    <a:pt x="745" y="277"/>
                  </a:cubicBezTo>
                  <a:cubicBezTo>
                    <a:pt x="746" y="277"/>
                    <a:pt x="747" y="276"/>
                    <a:pt x="748" y="276"/>
                  </a:cubicBezTo>
                  <a:cubicBezTo>
                    <a:pt x="748" y="275"/>
                    <a:pt x="749" y="275"/>
                    <a:pt x="750" y="275"/>
                  </a:cubicBezTo>
                  <a:cubicBezTo>
                    <a:pt x="751" y="275"/>
                    <a:pt x="752" y="275"/>
                    <a:pt x="754" y="275"/>
                  </a:cubicBezTo>
                  <a:cubicBezTo>
                    <a:pt x="755" y="275"/>
                    <a:pt x="755" y="274"/>
                    <a:pt x="756" y="274"/>
                  </a:cubicBezTo>
                  <a:cubicBezTo>
                    <a:pt x="757" y="274"/>
                    <a:pt x="760" y="273"/>
                    <a:pt x="760" y="273"/>
                  </a:cubicBezTo>
                  <a:cubicBezTo>
                    <a:pt x="761" y="273"/>
                    <a:pt x="761" y="273"/>
                    <a:pt x="761" y="275"/>
                  </a:cubicBezTo>
                  <a:cubicBezTo>
                    <a:pt x="761" y="278"/>
                    <a:pt x="762" y="275"/>
                    <a:pt x="763" y="276"/>
                  </a:cubicBezTo>
                  <a:cubicBezTo>
                    <a:pt x="763" y="277"/>
                    <a:pt x="764" y="276"/>
                    <a:pt x="764" y="276"/>
                  </a:cubicBezTo>
                  <a:cubicBezTo>
                    <a:pt x="765" y="276"/>
                    <a:pt x="765" y="275"/>
                    <a:pt x="764" y="274"/>
                  </a:cubicBezTo>
                  <a:cubicBezTo>
                    <a:pt x="763" y="273"/>
                    <a:pt x="764" y="272"/>
                    <a:pt x="764" y="272"/>
                  </a:cubicBezTo>
                  <a:cubicBezTo>
                    <a:pt x="765" y="272"/>
                    <a:pt x="766" y="272"/>
                    <a:pt x="766" y="273"/>
                  </a:cubicBezTo>
                  <a:cubicBezTo>
                    <a:pt x="767" y="273"/>
                    <a:pt x="769" y="273"/>
                    <a:pt x="770" y="273"/>
                  </a:cubicBezTo>
                  <a:cubicBezTo>
                    <a:pt x="770" y="274"/>
                    <a:pt x="772" y="274"/>
                    <a:pt x="772" y="273"/>
                  </a:cubicBezTo>
                  <a:cubicBezTo>
                    <a:pt x="773" y="273"/>
                    <a:pt x="773" y="272"/>
                    <a:pt x="773" y="272"/>
                  </a:cubicBezTo>
                  <a:cubicBezTo>
                    <a:pt x="773" y="271"/>
                    <a:pt x="774" y="271"/>
                    <a:pt x="775" y="271"/>
                  </a:cubicBezTo>
                  <a:cubicBezTo>
                    <a:pt x="777" y="270"/>
                    <a:pt x="777" y="271"/>
                    <a:pt x="777" y="272"/>
                  </a:cubicBezTo>
                  <a:cubicBezTo>
                    <a:pt x="778" y="273"/>
                    <a:pt x="779" y="271"/>
                    <a:pt x="780" y="271"/>
                  </a:cubicBezTo>
                  <a:cubicBezTo>
                    <a:pt x="781" y="271"/>
                    <a:pt x="781" y="272"/>
                    <a:pt x="781" y="271"/>
                  </a:cubicBezTo>
                  <a:cubicBezTo>
                    <a:pt x="781" y="270"/>
                    <a:pt x="780" y="270"/>
                    <a:pt x="779" y="270"/>
                  </a:cubicBezTo>
                  <a:cubicBezTo>
                    <a:pt x="778" y="270"/>
                    <a:pt x="778" y="268"/>
                    <a:pt x="778" y="268"/>
                  </a:cubicBezTo>
                  <a:cubicBezTo>
                    <a:pt x="779" y="268"/>
                    <a:pt x="779" y="268"/>
                    <a:pt x="780" y="269"/>
                  </a:cubicBezTo>
                  <a:cubicBezTo>
                    <a:pt x="780" y="269"/>
                    <a:pt x="781" y="269"/>
                    <a:pt x="781" y="268"/>
                  </a:cubicBezTo>
                  <a:cubicBezTo>
                    <a:pt x="782" y="268"/>
                    <a:pt x="781" y="267"/>
                    <a:pt x="780" y="267"/>
                  </a:cubicBezTo>
                  <a:cubicBezTo>
                    <a:pt x="779" y="266"/>
                    <a:pt x="780" y="265"/>
                    <a:pt x="781" y="264"/>
                  </a:cubicBezTo>
                  <a:cubicBezTo>
                    <a:pt x="781" y="263"/>
                    <a:pt x="782" y="264"/>
                    <a:pt x="783" y="264"/>
                  </a:cubicBezTo>
                  <a:cubicBezTo>
                    <a:pt x="784" y="265"/>
                    <a:pt x="785" y="265"/>
                    <a:pt x="786" y="265"/>
                  </a:cubicBezTo>
                  <a:cubicBezTo>
                    <a:pt x="787" y="266"/>
                    <a:pt x="789" y="266"/>
                    <a:pt x="789" y="267"/>
                  </a:cubicBezTo>
                  <a:cubicBezTo>
                    <a:pt x="790" y="267"/>
                    <a:pt x="791" y="267"/>
                    <a:pt x="792" y="266"/>
                  </a:cubicBezTo>
                  <a:cubicBezTo>
                    <a:pt x="792" y="266"/>
                    <a:pt x="792" y="265"/>
                    <a:pt x="793" y="265"/>
                  </a:cubicBezTo>
                  <a:cubicBezTo>
                    <a:pt x="793" y="265"/>
                    <a:pt x="794" y="264"/>
                    <a:pt x="794" y="265"/>
                  </a:cubicBezTo>
                  <a:cubicBezTo>
                    <a:pt x="795" y="265"/>
                    <a:pt x="797" y="266"/>
                    <a:pt x="797" y="267"/>
                  </a:cubicBezTo>
                  <a:cubicBezTo>
                    <a:pt x="798" y="268"/>
                    <a:pt x="799" y="268"/>
                    <a:pt x="800" y="268"/>
                  </a:cubicBezTo>
                  <a:cubicBezTo>
                    <a:pt x="801" y="267"/>
                    <a:pt x="802" y="268"/>
                    <a:pt x="802" y="269"/>
                  </a:cubicBezTo>
                  <a:cubicBezTo>
                    <a:pt x="801" y="270"/>
                    <a:pt x="800" y="270"/>
                    <a:pt x="799" y="270"/>
                  </a:cubicBezTo>
                  <a:cubicBezTo>
                    <a:pt x="798" y="270"/>
                    <a:pt x="797" y="270"/>
                    <a:pt x="796" y="271"/>
                  </a:cubicBezTo>
                  <a:cubicBezTo>
                    <a:pt x="795" y="272"/>
                    <a:pt x="796" y="272"/>
                    <a:pt x="797" y="272"/>
                  </a:cubicBezTo>
                  <a:cubicBezTo>
                    <a:pt x="798" y="273"/>
                    <a:pt x="799" y="274"/>
                    <a:pt x="800" y="274"/>
                  </a:cubicBezTo>
                  <a:cubicBezTo>
                    <a:pt x="800" y="274"/>
                    <a:pt x="803" y="274"/>
                    <a:pt x="803" y="273"/>
                  </a:cubicBezTo>
                  <a:cubicBezTo>
                    <a:pt x="803" y="272"/>
                    <a:pt x="803" y="271"/>
                    <a:pt x="804" y="271"/>
                  </a:cubicBezTo>
                  <a:cubicBezTo>
                    <a:pt x="805" y="271"/>
                    <a:pt x="805" y="271"/>
                    <a:pt x="806" y="272"/>
                  </a:cubicBezTo>
                  <a:cubicBezTo>
                    <a:pt x="807" y="272"/>
                    <a:pt x="807" y="272"/>
                    <a:pt x="808" y="272"/>
                  </a:cubicBezTo>
                  <a:cubicBezTo>
                    <a:pt x="809" y="272"/>
                    <a:pt x="808" y="271"/>
                    <a:pt x="808" y="270"/>
                  </a:cubicBezTo>
                  <a:cubicBezTo>
                    <a:pt x="809" y="268"/>
                    <a:pt x="809" y="268"/>
                    <a:pt x="809" y="267"/>
                  </a:cubicBezTo>
                  <a:cubicBezTo>
                    <a:pt x="810" y="267"/>
                    <a:pt x="811" y="267"/>
                    <a:pt x="811" y="267"/>
                  </a:cubicBezTo>
                  <a:cubicBezTo>
                    <a:pt x="812" y="267"/>
                    <a:pt x="813" y="268"/>
                    <a:pt x="813" y="268"/>
                  </a:cubicBezTo>
                  <a:cubicBezTo>
                    <a:pt x="814" y="269"/>
                    <a:pt x="815" y="269"/>
                    <a:pt x="815" y="268"/>
                  </a:cubicBezTo>
                  <a:cubicBezTo>
                    <a:pt x="816" y="267"/>
                    <a:pt x="816" y="266"/>
                    <a:pt x="816" y="266"/>
                  </a:cubicBezTo>
                  <a:cubicBezTo>
                    <a:pt x="817" y="267"/>
                    <a:pt x="817" y="268"/>
                    <a:pt x="818" y="267"/>
                  </a:cubicBezTo>
                  <a:cubicBezTo>
                    <a:pt x="818" y="267"/>
                    <a:pt x="819" y="266"/>
                    <a:pt x="820" y="266"/>
                  </a:cubicBezTo>
                  <a:cubicBezTo>
                    <a:pt x="820" y="266"/>
                    <a:pt x="821" y="265"/>
                    <a:pt x="820" y="265"/>
                  </a:cubicBezTo>
                  <a:cubicBezTo>
                    <a:pt x="819" y="264"/>
                    <a:pt x="820" y="263"/>
                    <a:pt x="819" y="263"/>
                  </a:cubicBezTo>
                  <a:cubicBezTo>
                    <a:pt x="818" y="263"/>
                    <a:pt x="818" y="261"/>
                    <a:pt x="817" y="262"/>
                  </a:cubicBezTo>
                  <a:cubicBezTo>
                    <a:pt x="816" y="262"/>
                    <a:pt x="816" y="261"/>
                    <a:pt x="815" y="261"/>
                  </a:cubicBezTo>
                  <a:cubicBezTo>
                    <a:pt x="814" y="261"/>
                    <a:pt x="815" y="262"/>
                    <a:pt x="814" y="263"/>
                  </a:cubicBezTo>
                  <a:cubicBezTo>
                    <a:pt x="814" y="264"/>
                    <a:pt x="813" y="263"/>
                    <a:pt x="812" y="263"/>
                  </a:cubicBezTo>
                  <a:cubicBezTo>
                    <a:pt x="812" y="262"/>
                    <a:pt x="812" y="261"/>
                    <a:pt x="813" y="261"/>
                  </a:cubicBezTo>
                  <a:cubicBezTo>
                    <a:pt x="813" y="261"/>
                    <a:pt x="812" y="260"/>
                    <a:pt x="812" y="260"/>
                  </a:cubicBezTo>
                  <a:cubicBezTo>
                    <a:pt x="811" y="259"/>
                    <a:pt x="811" y="260"/>
                    <a:pt x="811" y="258"/>
                  </a:cubicBezTo>
                  <a:cubicBezTo>
                    <a:pt x="811" y="257"/>
                    <a:pt x="811" y="257"/>
                    <a:pt x="811" y="257"/>
                  </a:cubicBezTo>
                  <a:cubicBezTo>
                    <a:pt x="812" y="256"/>
                    <a:pt x="811" y="256"/>
                    <a:pt x="811" y="255"/>
                  </a:cubicBezTo>
                  <a:cubicBezTo>
                    <a:pt x="811" y="253"/>
                    <a:pt x="811" y="252"/>
                    <a:pt x="812" y="249"/>
                  </a:cubicBezTo>
                  <a:cubicBezTo>
                    <a:pt x="812" y="246"/>
                    <a:pt x="813" y="247"/>
                    <a:pt x="813" y="246"/>
                  </a:cubicBezTo>
                  <a:cubicBezTo>
                    <a:pt x="814" y="245"/>
                    <a:pt x="814" y="245"/>
                    <a:pt x="814" y="243"/>
                  </a:cubicBezTo>
                  <a:cubicBezTo>
                    <a:pt x="814" y="240"/>
                    <a:pt x="814" y="240"/>
                    <a:pt x="815" y="238"/>
                  </a:cubicBezTo>
                  <a:cubicBezTo>
                    <a:pt x="815" y="237"/>
                    <a:pt x="815" y="236"/>
                    <a:pt x="815" y="235"/>
                  </a:cubicBezTo>
                  <a:cubicBezTo>
                    <a:pt x="815" y="234"/>
                    <a:pt x="815" y="233"/>
                    <a:pt x="815" y="232"/>
                  </a:cubicBezTo>
                  <a:cubicBezTo>
                    <a:pt x="814" y="231"/>
                    <a:pt x="815" y="231"/>
                    <a:pt x="815" y="230"/>
                  </a:cubicBezTo>
                  <a:cubicBezTo>
                    <a:pt x="815" y="230"/>
                    <a:pt x="815" y="229"/>
                    <a:pt x="816" y="228"/>
                  </a:cubicBezTo>
                  <a:cubicBezTo>
                    <a:pt x="816" y="228"/>
                    <a:pt x="817" y="228"/>
                    <a:pt x="817" y="227"/>
                  </a:cubicBezTo>
                  <a:cubicBezTo>
                    <a:pt x="817" y="227"/>
                    <a:pt x="817" y="226"/>
                    <a:pt x="818" y="226"/>
                  </a:cubicBezTo>
                  <a:cubicBezTo>
                    <a:pt x="819" y="226"/>
                    <a:pt x="820" y="225"/>
                    <a:pt x="820" y="226"/>
                  </a:cubicBezTo>
                  <a:cubicBezTo>
                    <a:pt x="821" y="227"/>
                    <a:pt x="821" y="226"/>
                    <a:pt x="822" y="225"/>
                  </a:cubicBezTo>
                  <a:cubicBezTo>
                    <a:pt x="823" y="224"/>
                    <a:pt x="823" y="225"/>
                    <a:pt x="824" y="224"/>
                  </a:cubicBezTo>
                  <a:cubicBezTo>
                    <a:pt x="825" y="224"/>
                    <a:pt x="825" y="224"/>
                    <a:pt x="826" y="223"/>
                  </a:cubicBezTo>
                  <a:cubicBezTo>
                    <a:pt x="826" y="222"/>
                    <a:pt x="827" y="222"/>
                    <a:pt x="828" y="222"/>
                  </a:cubicBezTo>
                  <a:cubicBezTo>
                    <a:pt x="828" y="222"/>
                    <a:pt x="829" y="222"/>
                    <a:pt x="829" y="223"/>
                  </a:cubicBezTo>
                  <a:cubicBezTo>
                    <a:pt x="829" y="224"/>
                    <a:pt x="829" y="224"/>
                    <a:pt x="830" y="224"/>
                  </a:cubicBezTo>
                  <a:cubicBezTo>
                    <a:pt x="830" y="224"/>
                    <a:pt x="830" y="225"/>
                    <a:pt x="830" y="226"/>
                  </a:cubicBezTo>
                  <a:cubicBezTo>
                    <a:pt x="831" y="226"/>
                    <a:pt x="832" y="225"/>
                    <a:pt x="832" y="224"/>
                  </a:cubicBezTo>
                  <a:cubicBezTo>
                    <a:pt x="833" y="222"/>
                    <a:pt x="833" y="221"/>
                    <a:pt x="834" y="221"/>
                  </a:cubicBezTo>
                  <a:cubicBezTo>
                    <a:pt x="834" y="220"/>
                    <a:pt x="835" y="222"/>
                    <a:pt x="835" y="223"/>
                  </a:cubicBezTo>
                  <a:cubicBezTo>
                    <a:pt x="835" y="225"/>
                    <a:pt x="836" y="226"/>
                    <a:pt x="835" y="227"/>
                  </a:cubicBezTo>
                  <a:cubicBezTo>
                    <a:pt x="835" y="228"/>
                    <a:pt x="835" y="228"/>
                    <a:pt x="836" y="229"/>
                  </a:cubicBezTo>
                  <a:cubicBezTo>
                    <a:pt x="836" y="230"/>
                    <a:pt x="835" y="231"/>
                    <a:pt x="836" y="231"/>
                  </a:cubicBezTo>
                  <a:cubicBezTo>
                    <a:pt x="836" y="231"/>
                    <a:pt x="837" y="232"/>
                    <a:pt x="837" y="232"/>
                  </a:cubicBezTo>
                  <a:cubicBezTo>
                    <a:pt x="837" y="233"/>
                    <a:pt x="837" y="236"/>
                    <a:pt x="838" y="236"/>
                  </a:cubicBezTo>
                  <a:cubicBezTo>
                    <a:pt x="838" y="236"/>
                    <a:pt x="839" y="234"/>
                    <a:pt x="840" y="234"/>
                  </a:cubicBezTo>
                  <a:cubicBezTo>
                    <a:pt x="840" y="233"/>
                    <a:pt x="841" y="233"/>
                    <a:pt x="841" y="234"/>
                  </a:cubicBezTo>
                  <a:cubicBezTo>
                    <a:pt x="841" y="235"/>
                    <a:pt x="841" y="237"/>
                    <a:pt x="841" y="238"/>
                  </a:cubicBezTo>
                  <a:cubicBezTo>
                    <a:pt x="842" y="238"/>
                    <a:pt x="842" y="240"/>
                    <a:pt x="842" y="240"/>
                  </a:cubicBezTo>
                  <a:cubicBezTo>
                    <a:pt x="842" y="241"/>
                    <a:pt x="843" y="239"/>
                    <a:pt x="844" y="238"/>
                  </a:cubicBezTo>
                  <a:cubicBezTo>
                    <a:pt x="844" y="237"/>
                    <a:pt x="845" y="238"/>
                    <a:pt x="845" y="238"/>
                  </a:cubicBezTo>
                  <a:cubicBezTo>
                    <a:pt x="846" y="237"/>
                    <a:pt x="845" y="235"/>
                    <a:pt x="846" y="234"/>
                  </a:cubicBezTo>
                  <a:cubicBezTo>
                    <a:pt x="846" y="232"/>
                    <a:pt x="847" y="230"/>
                    <a:pt x="847" y="228"/>
                  </a:cubicBezTo>
                  <a:cubicBezTo>
                    <a:pt x="848" y="226"/>
                    <a:pt x="848" y="224"/>
                    <a:pt x="849" y="223"/>
                  </a:cubicBezTo>
                  <a:cubicBezTo>
                    <a:pt x="849" y="221"/>
                    <a:pt x="850" y="223"/>
                    <a:pt x="850" y="223"/>
                  </a:cubicBezTo>
                  <a:cubicBezTo>
                    <a:pt x="851" y="223"/>
                    <a:pt x="850" y="222"/>
                    <a:pt x="851" y="221"/>
                  </a:cubicBezTo>
                  <a:cubicBezTo>
                    <a:pt x="851" y="221"/>
                    <a:pt x="852" y="222"/>
                    <a:pt x="852" y="223"/>
                  </a:cubicBezTo>
                  <a:cubicBezTo>
                    <a:pt x="853" y="224"/>
                    <a:pt x="854" y="224"/>
                    <a:pt x="854" y="223"/>
                  </a:cubicBezTo>
                  <a:cubicBezTo>
                    <a:pt x="854" y="222"/>
                    <a:pt x="854" y="222"/>
                    <a:pt x="854" y="221"/>
                  </a:cubicBezTo>
                  <a:cubicBezTo>
                    <a:pt x="853" y="221"/>
                    <a:pt x="852" y="220"/>
                    <a:pt x="851" y="220"/>
                  </a:cubicBezTo>
                  <a:cubicBezTo>
                    <a:pt x="851" y="219"/>
                    <a:pt x="851" y="217"/>
                    <a:pt x="851" y="216"/>
                  </a:cubicBezTo>
                  <a:cubicBezTo>
                    <a:pt x="851" y="215"/>
                    <a:pt x="851" y="215"/>
                    <a:pt x="850" y="215"/>
                  </a:cubicBezTo>
                  <a:cubicBezTo>
                    <a:pt x="849" y="215"/>
                    <a:pt x="849" y="213"/>
                    <a:pt x="849" y="212"/>
                  </a:cubicBezTo>
                  <a:cubicBezTo>
                    <a:pt x="849" y="211"/>
                    <a:pt x="849" y="212"/>
                    <a:pt x="849" y="211"/>
                  </a:cubicBezTo>
                  <a:cubicBezTo>
                    <a:pt x="849" y="210"/>
                    <a:pt x="848" y="210"/>
                    <a:pt x="848" y="210"/>
                  </a:cubicBezTo>
                  <a:cubicBezTo>
                    <a:pt x="848" y="209"/>
                    <a:pt x="848" y="208"/>
                    <a:pt x="848" y="208"/>
                  </a:cubicBezTo>
                  <a:cubicBezTo>
                    <a:pt x="849" y="207"/>
                    <a:pt x="850" y="206"/>
                    <a:pt x="851" y="206"/>
                  </a:cubicBezTo>
                  <a:cubicBezTo>
                    <a:pt x="852" y="205"/>
                    <a:pt x="853" y="204"/>
                    <a:pt x="853" y="204"/>
                  </a:cubicBezTo>
                  <a:cubicBezTo>
                    <a:pt x="854" y="204"/>
                    <a:pt x="855" y="204"/>
                    <a:pt x="856" y="205"/>
                  </a:cubicBezTo>
                  <a:cubicBezTo>
                    <a:pt x="857" y="206"/>
                    <a:pt x="859" y="207"/>
                    <a:pt x="860" y="207"/>
                  </a:cubicBezTo>
                  <a:cubicBezTo>
                    <a:pt x="861" y="206"/>
                    <a:pt x="863" y="206"/>
                    <a:pt x="863" y="207"/>
                  </a:cubicBezTo>
                  <a:cubicBezTo>
                    <a:pt x="863" y="207"/>
                    <a:pt x="862" y="207"/>
                    <a:pt x="861" y="207"/>
                  </a:cubicBezTo>
                  <a:cubicBezTo>
                    <a:pt x="860" y="207"/>
                    <a:pt x="862" y="209"/>
                    <a:pt x="862" y="209"/>
                  </a:cubicBezTo>
                  <a:cubicBezTo>
                    <a:pt x="862" y="210"/>
                    <a:pt x="861" y="208"/>
                    <a:pt x="860" y="208"/>
                  </a:cubicBezTo>
                  <a:cubicBezTo>
                    <a:pt x="859" y="208"/>
                    <a:pt x="858" y="208"/>
                    <a:pt x="857" y="208"/>
                  </a:cubicBezTo>
                  <a:cubicBezTo>
                    <a:pt x="856" y="208"/>
                    <a:pt x="855" y="210"/>
                    <a:pt x="855" y="211"/>
                  </a:cubicBezTo>
                  <a:cubicBezTo>
                    <a:pt x="855" y="212"/>
                    <a:pt x="856" y="214"/>
                    <a:pt x="856" y="215"/>
                  </a:cubicBezTo>
                  <a:cubicBezTo>
                    <a:pt x="857" y="216"/>
                    <a:pt x="858" y="218"/>
                    <a:pt x="858" y="220"/>
                  </a:cubicBezTo>
                  <a:cubicBezTo>
                    <a:pt x="859" y="221"/>
                    <a:pt x="858" y="222"/>
                    <a:pt x="858" y="223"/>
                  </a:cubicBezTo>
                  <a:cubicBezTo>
                    <a:pt x="859" y="224"/>
                    <a:pt x="859" y="225"/>
                    <a:pt x="860" y="224"/>
                  </a:cubicBezTo>
                  <a:cubicBezTo>
                    <a:pt x="860" y="224"/>
                    <a:pt x="861" y="225"/>
                    <a:pt x="861" y="226"/>
                  </a:cubicBezTo>
                  <a:cubicBezTo>
                    <a:pt x="861" y="226"/>
                    <a:pt x="861" y="227"/>
                    <a:pt x="861" y="228"/>
                  </a:cubicBezTo>
                  <a:cubicBezTo>
                    <a:pt x="860" y="228"/>
                    <a:pt x="860" y="229"/>
                    <a:pt x="860" y="230"/>
                  </a:cubicBezTo>
                  <a:cubicBezTo>
                    <a:pt x="861" y="232"/>
                    <a:pt x="862" y="231"/>
                    <a:pt x="862" y="232"/>
                  </a:cubicBezTo>
                  <a:cubicBezTo>
                    <a:pt x="863" y="232"/>
                    <a:pt x="862" y="232"/>
                    <a:pt x="862" y="233"/>
                  </a:cubicBezTo>
                  <a:cubicBezTo>
                    <a:pt x="861" y="234"/>
                    <a:pt x="861" y="234"/>
                    <a:pt x="861" y="234"/>
                  </a:cubicBezTo>
                  <a:cubicBezTo>
                    <a:pt x="860" y="233"/>
                    <a:pt x="860" y="234"/>
                    <a:pt x="859" y="235"/>
                  </a:cubicBezTo>
                  <a:cubicBezTo>
                    <a:pt x="858" y="235"/>
                    <a:pt x="858" y="236"/>
                    <a:pt x="858" y="237"/>
                  </a:cubicBezTo>
                  <a:cubicBezTo>
                    <a:pt x="857" y="238"/>
                    <a:pt x="856" y="240"/>
                    <a:pt x="855" y="240"/>
                  </a:cubicBezTo>
                  <a:cubicBezTo>
                    <a:pt x="854" y="241"/>
                    <a:pt x="855" y="241"/>
                    <a:pt x="855" y="242"/>
                  </a:cubicBezTo>
                  <a:cubicBezTo>
                    <a:pt x="856" y="244"/>
                    <a:pt x="856" y="244"/>
                    <a:pt x="855" y="245"/>
                  </a:cubicBezTo>
                  <a:cubicBezTo>
                    <a:pt x="855" y="246"/>
                    <a:pt x="854" y="248"/>
                    <a:pt x="854" y="250"/>
                  </a:cubicBezTo>
                  <a:cubicBezTo>
                    <a:pt x="854" y="251"/>
                    <a:pt x="854" y="253"/>
                    <a:pt x="854" y="254"/>
                  </a:cubicBezTo>
                  <a:cubicBezTo>
                    <a:pt x="853" y="254"/>
                    <a:pt x="852" y="254"/>
                    <a:pt x="852" y="255"/>
                  </a:cubicBezTo>
                  <a:cubicBezTo>
                    <a:pt x="852" y="256"/>
                    <a:pt x="852" y="258"/>
                    <a:pt x="852" y="259"/>
                  </a:cubicBezTo>
                  <a:cubicBezTo>
                    <a:pt x="851" y="260"/>
                    <a:pt x="851" y="261"/>
                    <a:pt x="851" y="263"/>
                  </a:cubicBezTo>
                  <a:cubicBezTo>
                    <a:pt x="851" y="264"/>
                    <a:pt x="852" y="264"/>
                    <a:pt x="852" y="265"/>
                  </a:cubicBezTo>
                  <a:cubicBezTo>
                    <a:pt x="852" y="266"/>
                    <a:pt x="852" y="267"/>
                    <a:pt x="851" y="268"/>
                  </a:cubicBezTo>
                  <a:cubicBezTo>
                    <a:pt x="851" y="269"/>
                    <a:pt x="851" y="269"/>
                    <a:pt x="851" y="271"/>
                  </a:cubicBezTo>
                  <a:cubicBezTo>
                    <a:pt x="851" y="272"/>
                    <a:pt x="851" y="271"/>
                    <a:pt x="850" y="273"/>
                  </a:cubicBezTo>
                  <a:cubicBezTo>
                    <a:pt x="850" y="274"/>
                    <a:pt x="850" y="275"/>
                    <a:pt x="849" y="276"/>
                  </a:cubicBezTo>
                  <a:cubicBezTo>
                    <a:pt x="848" y="277"/>
                    <a:pt x="849" y="278"/>
                    <a:pt x="849" y="278"/>
                  </a:cubicBezTo>
                  <a:cubicBezTo>
                    <a:pt x="848" y="279"/>
                    <a:pt x="846" y="279"/>
                    <a:pt x="846" y="279"/>
                  </a:cubicBezTo>
                  <a:cubicBezTo>
                    <a:pt x="845" y="279"/>
                    <a:pt x="845" y="279"/>
                    <a:pt x="845" y="281"/>
                  </a:cubicBezTo>
                  <a:cubicBezTo>
                    <a:pt x="845" y="282"/>
                    <a:pt x="844" y="283"/>
                    <a:pt x="843" y="283"/>
                  </a:cubicBezTo>
                  <a:cubicBezTo>
                    <a:pt x="842" y="282"/>
                    <a:pt x="841" y="282"/>
                    <a:pt x="841" y="283"/>
                  </a:cubicBezTo>
                  <a:cubicBezTo>
                    <a:pt x="841" y="284"/>
                    <a:pt x="843" y="284"/>
                    <a:pt x="844" y="285"/>
                  </a:cubicBezTo>
                  <a:cubicBezTo>
                    <a:pt x="844" y="287"/>
                    <a:pt x="845" y="290"/>
                    <a:pt x="845" y="291"/>
                  </a:cubicBezTo>
                  <a:cubicBezTo>
                    <a:pt x="845" y="292"/>
                    <a:pt x="844" y="292"/>
                    <a:pt x="844" y="292"/>
                  </a:cubicBezTo>
                  <a:cubicBezTo>
                    <a:pt x="844" y="293"/>
                    <a:pt x="844" y="295"/>
                    <a:pt x="844" y="296"/>
                  </a:cubicBezTo>
                  <a:cubicBezTo>
                    <a:pt x="843" y="297"/>
                    <a:pt x="843" y="298"/>
                    <a:pt x="844" y="301"/>
                  </a:cubicBezTo>
                  <a:cubicBezTo>
                    <a:pt x="846" y="304"/>
                    <a:pt x="849" y="313"/>
                    <a:pt x="851" y="315"/>
                  </a:cubicBezTo>
                  <a:cubicBezTo>
                    <a:pt x="852" y="317"/>
                    <a:pt x="874" y="341"/>
                    <a:pt x="874" y="341"/>
                  </a:cubicBezTo>
                  <a:cubicBezTo>
                    <a:pt x="875" y="342"/>
                    <a:pt x="876" y="341"/>
                    <a:pt x="876" y="342"/>
                  </a:cubicBezTo>
                  <a:cubicBezTo>
                    <a:pt x="876" y="342"/>
                    <a:pt x="877" y="343"/>
                    <a:pt x="878" y="344"/>
                  </a:cubicBezTo>
                  <a:cubicBezTo>
                    <a:pt x="880" y="346"/>
                    <a:pt x="884" y="351"/>
                    <a:pt x="884" y="351"/>
                  </a:cubicBezTo>
                  <a:cubicBezTo>
                    <a:pt x="885" y="352"/>
                    <a:pt x="886" y="353"/>
                    <a:pt x="887" y="353"/>
                  </a:cubicBezTo>
                  <a:cubicBezTo>
                    <a:pt x="888" y="353"/>
                    <a:pt x="889" y="355"/>
                    <a:pt x="889" y="355"/>
                  </a:cubicBezTo>
                  <a:cubicBezTo>
                    <a:pt x="890" y="356"/>
                    <a:pt x="890" y="355"/>
                    <a:pt x="890" y="354"/>
                  </a:cubicBezTo>
                  <a:cubicBezTo>
                    <a:pt x="891" y="353"/>
                    <a:pt x="891" y="353"/>
                    <a:pt x="891" y="352"/>
                  </a:cubicBezTo>
                  <a:cubicBezTo>
                    <a:pt x="891" y="351"/>
                    <a:pt x="892" y="351"/>
                    <a:pt x="892" y="350"/>
                  </a:cubicBezTo>
                  <a:cubicBezTo>
                    <a:pt x="892" y="350"/>
                    <a:pt x="891" y="350"/>
                    <a:pt x="892" y="349"/>
                  </a:cubicBezTo>
                  <a:cubicBezTo>
                    <a:pt x="893" y="348"/>
                    <a:pt x="893" y="348"/>
                    <a:pt x="893" y="347"/>
                  </a:cubicBezTo>
                  <a:cubicBezTo>
                    <a:pt x="893" y="345"/>
                    <a:pt x="893" y="345"/>
                    <a:pt x="892" y="344"/>
                  </a:cubicBezTo>
                  <a:cubicBezTo>
                    <a:pt x="892" y="342"/>
                    <a:pt x="892" y="342"/>
                    <a:pt x="891" y="341"/>
                  </a:cubicBezTo>
                  <a:cubicBezTo>
                    <a:pt x="891" y="340"/>
                    <a:pt x="890" y="341"/>
                    <a:pt x="890" y="340"/>
                  </a:cubicBezTo>
                  <a:cubicBezTo>
                    <a:pt x="890" y="339"/>
                    <a:pt x="889" y="340"/>
                    <a:pt x="889" y="339"/>
                  </a:cubicBezTo>
                  <a:cubicBezTo>
                    <a:pt x="889" y="338"/>
                    <a:pt x="889" y="338"/>
                    <a:pt x="888" y="337"/>
                  </a:cubicBezTo>
                  <a:cubicBezTo>
                    <a:pt x="888" y="337"/>
                    <a:pt x="888" y="336"/>
                    <a:pt x="888" y="335"/>
                  </a:cubicBezTo>
                  <a:cubicBezTo>
                    <a:pt x="889" y="335"/>
                    <a:pt x="889" y="334"/>
                    <a:pt x="889" y="333"/>
                  </a:cubicBezTo>
                  <a:cubicBezTo>
                    <a:pt x="890" y="333"/>
                    <a:pt x="891" y="333"/>
                    <a:pt x="891" y="332"/>
                  </a:cubicBezTo>
                  <a:cubicBezTo>
                    <a:pt x="892" y="331"/>
                    <a:pt x="892" y="332"/>
                    <a:pt x="893" y="331"/>
                  </a:cubicBezTo>
                  <a:cubicBezTo>
                    <a:pt x="893" y="331"/>
                    <a:pt x="893" y="331"/>
                    <a:pt x="893" y="332"/>
                  </a:cubicBezTo>
                  <a:cubicBezTo>
                    <a:pt x="893" y="333"/>
                    <a:pt x="895" y="333"/>
                    <a:pt x="895" y="333"/>
                  </a:cubicBezTo>
                  <a:cubicBezTo>
                    <a:pt x="896" y="333"/>
                    <a:pt x="895" y="332"/>
                    <a:pt x="895" y="332"/>
                  </a:cubicBezTo>
                  <a:cubicBezTo>
                    <a:pt x="895" y="332"/>
                    <a:pt x="893" y="331"/>
                    <a:pt x="893" y="330"/>
                  </a:cubicBezTo>
                  <a:cubicBezTo>
                    <a:pt x="892" y="330"/>
                    <a:pt x="892" y="329"/>
                    <a:pt x="892" y="329"/>
                  </a:cubicBezTo>
                  <a:cubicBezTo>
                    <a:pt x="892" y="328"/>
                    <a:pt x="891" y="328"/>
                    <a:pt x="890" y="327"/>
                  </a:cubicBezTo>
                  <a:cubicBezTo>
                    <a:pt x="889" y="327"/>
                    <a:pt x="889" y="325"/>
                    <a:pt x="889" y="324"/>
                  </a:cubicBezTo>
                  <a:cubicBezTo>
                    <a:pt x="888" y="323"/>
                    <a:pt x="888" y="323"/>
                    <a:pt x="888" y="321"/>
                  </a:cubicBezTo>
                  <a:cubicBezTo>
                    <a:pt x="889" y="320"/>
                    <a:pt x="889" y="321"/>
                    <a:pt x="889" y="319"/>
                  </a:cubicBezTo>
                  <a:cubicBezTo>
                    <a:pt x="889" y="318"/>
                    <a:pt x="890" y="317"/>
                    <a:pt x="891" y="317"/>
                  </a:cubicBezTo>
                  <a:cubicBezTo>
                    <a:pt x="892" y="316"/>
                    <a:pt x="893" y="317"/>
                    <a:pt x="893" y="318"/>
                  </a:cubicBezTo>
                  <a:cubicBezTo>
                    <a:pt x="893" y="319"/>
                    <a:pt x="895" y="317"/>
                    <a:pt x="895" y="317"/>
                  </a:cubicBezTo>
                  <a:cubicBezTo>
                    <a:pt x="896" y="317"/>
                    <a:pt x="897" y="317"/>
                    <a:pt x="897" y="315"/>
                  </a:cubicBezTo>
                  <a:cubicBezTo>
                    <a:pt x="897" y="314"/>
                    <a:pt x="897" y="314"/>
                    <a:pt x="896" y="313"/>
                  </a:cubicBezTo>
                  <a:cubicBezTo>
                    <a:pt x="895" y="312"/>
                    <a:pt x="893" y="311"/>
                    <a:pt x="892" y="310"/>
                  </a:cubicBezTo>
                  <a:cubicBezTo>
                    <a:pt x="891" y="309"/>
                    <a:pt x="889" y="307"/>
                    <a:pt x="889" y="305"/>
                  </a:cubicBezTo>
                  <a:cubicBezTo>
                    <a:pt x="888" y="304"/>
                    <a:pt x="888" y="303"/>
                    <a:pt x="888" y="302"/>
                  </a:cubicBezTo>
                  <a:cubicBezTo>
                    <a:pt x="887" y="300"/>
                    <a:pt x="887" y="300"/>
                    <a:pt x="887" y="299"/>
                  </a:cubicBezTo>
                  <a:cubicBezTo>
                    <a:pt x="887" y="298"/>
                    <a:pt x="888" y="298"/>
                    <a:pt x="888" y="297"/>
                  </a:cubicBezTo>
                  <a:cubicBezTo>
                    <a:pt x="889" y="296"/>
                    <a:pt x="888" y="296"/>
                    <a:pt x="887" y="295"/>
                  </a:cubicBezTo>
                  <a:cubicBezTo>
                    <a:pt x="887" y="295"/>
                    <a:pt x="887" y="294"/>
                    <a:pt x="888" y="293"/>
                  </a:cubicBezTo>
                  <a:cubicBezTo>
                    <a:pt x="888" y="293"/>
                    <a:pt x="889" y="294"/>
                    <a:pt x="889" y="294"/>
                  </a:cubicBezTo>
                  <a:cubicBezTo>
                    <a:pt x="889" y="294"/>
                    <a:pt x="889" y="292"/>
                    <a:pt x="890" y="292"/>
                  </a:cubicBezTo>
                  <a:cubicBezTo>
                    <a:pt x="890" y="293"/>
                    <a:pt x="890" y="293"/>
                    <a:pt x="890" y="294"/>
                  </a:cubicBezTo>
                  <a:cubicBezTo>
                    <a:pt x="889" y="295"/>
                    <a:pt x="889" y="295"/>
                    <a:pt x="889" y="296"/>
                  </a:cubicBezTo>
                  <a:cubicBezTo>
                    <a:pt x="890" y="297"/>
                    <a:pt x="890" y="298"/>
                    <a:pt x="891" y="299"/>
                  </a:cubicBezTo>
                  <a:cubicBezTo>
                    <a:pt x="893" y="299"/>
                    <a:pt x="893" y="299"/>
                    <a:pt x="893" y="298"/>
                  </a:cubicBezTo>
                  <a:cubicBezTo>
                    <a:pt x="894" y="298"/>
                    <a:pt x="894" y="297"/>
                    <a:pt x="894" y="296"/>
                  </a:cubicBezTo>
                  <a:cubicBezTo>
                    <a:pt x="895" y="295"/>
                    <a:pt x="894" y="294"/>
                    <a:pt x="893" y="294"/>
                  </a:cubicBezTo>
                  <a:cubicBezTo>
                    <a:pt x="892" y="293"/>
                    <a:pt x="891" y="290"/>
                    <a:pt x="890" y="290"/>
                  </a:cubicBezTo>
                  <a:cubicBezTo>
                    <a:pt x="889" y="289"/>
                    <a:pt x="888" y="290"/>
                    <a:pt x="887" y="290"/>
                  </a:cubicBezTo>
                  <a:cubicBezTo>
                    <a:pt x="886" y="290"/>
                    <a:pt x="886" y="287"/>
                    <a:pt x="885" y="286"/>
                  </a:cubicBezTo>
                  <a:cubicBezTo>
                    <a:pt x="884" y="285"/>
                    <a:pt x="883" y="284"/>
                    <a:pt x="883" y="283"/>
                  </a:cubicBezTo>
                  <a:cubicBezTo>
                    <a:pt x="882" y="282"/>
                    <a:pt x="883" y="281"/>
                    <a:pt x="883" y="280"/>
                  </a:cubicBezTo>
                  <a:cubicBezTo>
                    <a:pt x="883" y="279"/>
                    <a:pt x="883" y="279"/>
                    <a:pt x="883" y="277"/>
                  </a:cubicBezTo>
                  <a:cubicBezTo>
                    <a:pt x="882" y="275"/>
                    <a:pt x="881" y="276"/>
                    <a:pt x="880" y="276"/>
                  </a:cubicBezTo>
                  <a:cubicBezTo>
                    <a:pt x="879" y="275"/>
                    <a:pt x="878" y="275"/>
                    <a:pt x="878" y="274"/>
                  </a:cubicBezTo>
                  <a:cubicBezTo>
                    <a:pt x="877" y="274"/>
                    <a:pt x="877" y="275"/>
                    <a:pt x="877" y="276"/>
                  </a:cubicBezTo>
                  <a:cubicBezTo>
                    <a:pt x="877" y="277"/>
                    <a:pt x="877" y="278"/>
                    <a:pt x="877" y="278"/>
                  </a:cubicBezTo>
                  <a:cubicBezTo>
                    <a:pt x="877" y="277"/>
                    <a:pt x="876" y="277"/>
                    <a:pt x="875" y="276"/>
                  </a:cubicBezTo>
                  <a:cubicBezTo>
                    <a:pt x="874" y="276"/>
                    <a:pt x="872" y="274"/>
                    <a:pt x="872" y="273"/>
                  </a:cubicBezTo>
                  <a:cubicBezTo>
                    <a:pt x="871" y="272"/>
                    <a:pt x="870" y="269"/>
                    <a:pt x="870" y="268"/>
                  </a:cubicBezTo>
                  <a:cubicBezTo>
                    <a:pt x="870" y="266"/>
                    <a:pt x="871" y="264"/>
                    <a:pt x="871" y="263"/>
                  </a:cubicBezTo>
                  <a:cubicBezTo>
                    <a:pt x="871" y="262"/>
                    <a:pt x="871" y="261"/>
                    <a:pt x="872" y="261"/>
                  </a:cubicBezTo>
                  <a:cubicBezTo>
                    <a:pt x="873" y="260"/>
                    <a:pt x="872" y="260"/>
                    <a:pt x="871" y="259"/>
                  </a:cubicBezTo>
                  <a:cubicBezTo>
                    <a:pt x="870" y="259"/>
                    <a:pt x="872" y="259"/>
                    <a:pt x="872" y="258"/>
                  </a:cubicBezTo>
                  <a:cubicBezTo>
                    <a:pt x="872" y="258"/>
                    <a:pt x="871" y="257"/>
                    <a:pt x="871" y="257"/>
                  </a:cubicBezTo>
                  <a:cubicBezTo>
                    <a:pt x="870" y="257"/>
                    <a:pt x="871" y="256"/>
                    <a:pt x="871" y="256"/>
                  </a:cubicBezTo>
                  <a:cubicBezTo>
                    <a:pt x="872" y="255"/>
                    <a:pt x="871" y="253"/>
                    <a:pt x="870" y="253"/>
                  </a:cubicBezTo>
                  <a:cubicBezTo>
                    <a:pt x="869" y="252"/>
                    <a:pt x="869" y="252"/>
                    <a:pt x="869" y="251"/>
                  </a:cubicBezTo>
                  <a:cubicBezTo>
                    <a:pt x="870" y="250"/>
                    <a:pt x="869" y="250"/>
                    <a:pt x="869" y="249"/>
                  </a:cubicBezTo>
                  <a:cubicBezTo>
                    <a:pt x="868" y="248"/>
                    <a:pt x="868" y="248"/>
                    <a:pt x="869" y="247"/>
                  </a:cubicBezTo>
                  <a:cubicBezTo>
                    <a:pt x="869" y="247"/>
                    <a:pt x="869" y="246"/>
                    <a:pt x="870" y="246"/>
                  </a:cubicBezTo>
                  <a:cubicBezTo>
                    <a:pt x="870" y="245"/>
                    <a:pt x="869" y="245"/>
                    <a:pt x="869" y="244"/>
                  </a:cubicBezTo>
                  <a:cubicBezTo>
                    <a:pt x="870" y="243"/>
                    <a:pt x="871" y="244"/>
                    <a:pt x="871" y="244"/>
                  </a:cubicBezTo>
                  <a:cubicBezTo>
                    <a:pt x="872" y="244"/>
                    <a:pt x="872" y="246"/>
                    <a:pt x="872" y="246"/>
                  </a:cubicBezTo>
                  <a:cubicBezTo>
                    <a:pt x="872" y="247"/>
                    <a:pt x="873" y="246"/>
                    <a:pt x="872" y="245"/>
                  </a:cubicBezTo>
                  <a:cubicBezTo>
                    <a:pt x="872" y="245"/>
                    <a:pt x="872" y="244"/>
                    <a:pt x="873" y="243"/>
                  </a:cubicBezTo>
                  <a:cubicBezTo>
                    <a:pt x="873" y="242"/>
                    <a:pt x="874" y="243"/>
                    <a:pt x="875" y="244"/>
                  </a:cubicBezTo>
                  <a:cubicBezTo>
                    <a:pt x="875" y="245"/>
                    <a:pt x="877" y="246"/>
                    <a:pt x="877" y="247"/>
                  </a:cubicBezTo>
                  <a:cubicBezTo>
                    <a:pt x="877" y="247"/>
                    <a:pt x="878" y="247"/>
                    <a:pt x="878" y="244"/>
                  </a:cubicBezTo>
                  <a:cubicBezTo>
                    <a:pt x="878" y="242"/>
                    <a:pt x="877" y="243"/>
                    <a:pt x="877" y="242"/>
                  </a:cubicBezTo>
                  <a:cubicBezTo>
                    <a:pt x="876" y="242"/>
                    <a:pt x="878" y="242"/>
                    <a:pt x="878" y="241"/>
                  </a:cubicBezTo>
                  <a:cubicBezTo>
                    <a:pt x="879" y="241"/>
                    <a:pt x="880" y="238"/>
                    <a:pt x="880" y="237"/>
                  </a:cubicBezTo>
                  <a:cubicBezTo>
                    <a:pt x="881" y="235"/>
                    <a:pt x="882" y="235"/>
                    <a:pt x="882" y="236"/>
                  </a:cubicBezTo>
                  <a:cubicBezTo>
                    <a:pt x="883" y="237"/>
                    <a:pt x="883" y="239"/>
                    <a:pt x="883" y="240"/>
                  </a:cubicBezTo>
                  <a:cubicBezTo>
                    <a:pt x="884" y="241"/>
                    <a:pt x="885" y="245"/>
                    <a:pt x="885" y="245"/>
                  </a:cubicBezTo>
                  <a:cubicBezTo>
                    <a:pt x="885" y="245"/>
                    <a:pt x="886" y="245"/>
                    <a:pt x="886" y="244"/>
                  </a:cubicBezTo>
                  <a:cubicBezTo>
                    <a:pt x="886" y="243"/>
                    <a:pt x="887" y="239"/>
                    <a:pt x="887" y="238"/>
                  </a:cubicBezTo>
                  <a:cubicBezTo>
                    <a:pt x="887" y="237"/>
                    <a:pt x="887" y="236"/>
                    <a:pt x="888" y="236"/>
                  </a:cubicBezTo>
                  <a:cubicBezTo>
                    <a:pt x="888" y="236"/>
                    <a:pt x="888" y="236"/>
                    <a:pt x="888" y="235"/>
                  </a:cubicBezTo>
                  <a:cubicBezTo>
                    <a:pt x="888" y="234"/>
                    <a:pt x="889" y="235"/>
                    <a:pt x="889" y="235"/>
                  </a:cubicBezTo>
                  <a:cubicBezTo>
                    <a:pt x="890" y="236"/>
                    <a:pt x="891" y="234"/>
                    <a:pt x="892" y="233"/>
                  </a:cubicBezTo>
                  <a:cubicBezTo>
                    <a:pt x="893" y="232"/>
                    <a:pt x="894" y="232"/>
                    <a:pt x="894" y="232"/>
                  </a:cubicBezTo>
                  <a:cubicBezTo>
                    <a:pt x="895" y="232"/>
                    <a:pt x="897" y="232"/>
                    <a:pt x="898" y="232"/>
                  </a:cubicBezTo>
                  <a:cubicBezTo>
                    <a:pt x="899" y="232"/>
                    <a:pt x="899" y="231"/>
                    <a:pt x="900" y="230"/>
                  </a:cubicBezTo>
                  <a:cubicBezTo>
                    <a:pt x="900" y="230"/>
                    <a:pt x="900" y="232"/>
                    <a:pt x="901" y="232"/>
                  </a:cubicBezTo>
                  <a:cubicBezTo>
                    <a:pt x="902" y="232"/>
                    <a:pt x="903" y="233"/>
                    <a:pt x="903" y="233"/>
                  </a:cubicBezTo>
                  <a:cubicBezTo>
                    <a:pt x="904" y="234"/>
                    <a:pt x="904" y="235"/>
                    <a:pt x="905" y="235"/>
                  </a:cubicBezTo>
                  <a:cubicBezTo>
                    <a:pt x="906" y="236"/>
                    <a:pt x="906" y="235"/>
                    <a:pt x="907" y="236"/>
                  </a:cubicBezTo>
                  <a:cubicBezTo>
                    <a:pt x="907" y="236"/>
                    <a:pt x="907" y="238"/>
                    <a:pt x="908" y="238"/>
                  </a:cubicBezTo>
                  <a:cubicBezTo>
                    <a:pt x="908" y="238"/>
                    <a:pt x="909" y="239"/>
                    <a:pt x="910" y="240"/>
                  </a:cubicBezTo>
                  <a:cubicBezTo>
                    <a:pt x="911" y="240"/>
                    <a:pt x="911" y="239"/>
                    <a:pt x="911" y="239"/>
                  </a:cubicBezTo>
                  <a:cubicBezTo>
                    <a:pt x="911" y="238"/>
                    <a:pt x="910" y="237"/>
                    <a:pt x="910" y="235"/>
                  </a:cubicBezTo>
                  <a:cubicBezTo>
                    <a:pt x="910" y="234"/>
                    <a:pt x="909" y="234"/>
                    <a:pt x="909" y="232"/>
                  </a:cubicBezTo>
                  <a:cubicBezTo>
                    <a:pt x="909" y="230"/>
                    <a:pt x="911" y="231"/>
                    <a:pt x="911" y="231"/>
                  </a:cubicBezTo>
                  <a:cubicBezTo>
                    <a:pt x="912" y="230"/>
                    <a:pt x="912" y="229"/>
                    <a:pt x="912" y="228"/>
                  </a:cubicBezTo>
                  <a:cubicBezTo>
                    <a:pt x="912" y="227"/>
                    <a:pt x="912" y="227"/>
                    <a:pt x="912" y="226"/>
                  </a:cubicBezTo>
                  <a:cubicBezTo>
                    <a:pt x="913" y="225"/>
                    <a:pt x="913" y="225"/>
                    <a:pt x="913" y="224"/>
                  </a:cubicBezTo>
                  <a:cubicBezTo>
                    <a:pt x="914" y="224"/>
                    <a:pt x="914" y="225"/>
                    <a:pt x="915" y="224"/>
                  </a:cubicBezTo>
                  <a:cubicBezTo>
                    <a:pt x="915" y="223"/>
                    <a:pt x="914" y="223"/>
                    <a:pt x="913" y="222"/>
                  </a:cubicBezTo>
                  <a:cubicBezTo>
                    <a:pt x="913" y="221"/>
                    <a:pt x="914" y="222"/>
                    <a:pt x="915" y="222"/>
                  </a:cubicBezTo>
                  <a:cubicBezTo>
                    <a:pt x="916" y="221"/>
                    <a:pt x="914" y="221"/>
                    <a:pt x="914" y="220"/>
                  </a:cubicBezTo>
                  <a:cubicBezTo>
                    <a:pt x="914" y="219"/>
                    <a:pt x="915" y="219"/>
                    <a:pt x="915" y="219"/>
                  </a:cubicBezTo>
                  <a:cubicBezTo>
                    <a:pt x="916" y="219"/>
                    <a:pt x="916" y="218"/>
                    <a:pt x="915" y="218"/>
                  </a:cubicBezTo>
                  <a:cubicBezTo>
                    <a:pt x="915" y="217"/>
                    <a:pt x="916" y="218"/>
                    <a:pt x="917" y="217"/>
                  </a:cubicBezTo>
                  <a:cubicBezTo>
                    <a:pt x="917" y="217"/>
                    <a:pt x="917" y="216"/>
                    <a:pt x="916" y="216"/>
                  </a:cubicBezTo>
                  <a:cubicBezTo>
                    <a:pt x="915" y="215"/>
                    <a:pt x="915" y="215"/>
                    <a:pt x="915" y="215"/>
                  </a:cubicBezTo>
                  <a:cubicBezTo>
                    <a:pt x="915" y="215"/>
                    <a:pt x="916" y="214"/>
                    <a:pt x="917" y="215"/>
                  </a:cubicBezTo>
                  <a:cubicBezTo>
                    <a:pt x="917" y="215"/>
                    <a:pt x="918" y="215"/>
                    <a:pt x="918" y="214"/>
                  </a:cubicBezTo>
                  <a:cubicBezTo>
                    <a:pt x="918" y="213"/>
                    <a:pt x="918" y="213"/>
                    <a:pt x="918" y="212"/>
                  </a:cubicBezTo>
                  <a:cubicBezTo>
                    <a:pt x="919" y="212"/>
                    <a:pt x="918" y="211"/>
                    <a:pt x="917" y="210"/>
                  </a:cubicBezTo>
                  <a:cubicBezTo>
                    <a:pt x="917" y="209"/>
                    <a:pt x="919" y="210"/>
                    <a:pt x="919" y="210"/>
                  </a:cubicBezTo>
                  <a:cubicBezTo>
                    <a:pt x="920" y="210"/>
                    <a:pt x="920" y="209"/>
                    <a:pt x="920" y="208"/>
                  </a:cubicBezTo>
                  <a:cubicBezTo>
                    <a:pt x="919" y="207"/>
                    <a:pt x="921" y="208"/>
                    <a:pt x="921" y="208"/>
                  </a:cubicBezTo>
                  <a:cubicBezTo>
                    <a:pt x="922" y="208"/>
                    <a:pt x="922" y="208"/>
                    <a:pt x="923" y="207"/>
                  </a:cubicBezTo>
                  <a:cubicBezTo>
                    <a:pt x="923" y="206"/>
                    <a:pt x="923" y="205"/>
                    <a:pt x="922" y="205"/>
                  </a:cubicBezTo>
                  <a:cubicBezTo>
                    <a:pt x="921" y="206"/>
                    <a:pt x="922" y="205"/>
                    <a:pt x="923" y="205"/>
                  </a:cubicBezTo>
                  <a:cubicBezTo>
                    <a:pt x="923" y="205"/>
                    <a:pt x="924" y="204"/>
                    <a:pt x="924" y="204"/>
                  </a:cubicBezTo>
                  <a:cubicBezTo>
                    <a:pt x="925" y="204"/>
                    <a:pt x="925" y="204"/>
                    <a:pt x="925" y="203"/>
                  </a:cubicBezTo>
                  <a:cubicBezTo>
                    <a:pt x="925" y="202"/>
                    <a:pt x="925" y="201"/>
                    <a:pt x="925" y="202"/>
                  </a:cubicBezTo>
                  <a:cubicBezTo>
                    <a:pt x="926" y="202"/>
                    <a:pt x="926" y="201"/>
                    <a:pt x="927" y="200"/>
                  </a:cubicBezTo>
                  <a:cubicBezTo>
                    <a:pt x="927" y="199"/>
                    <a:pt x="928" y="198"/>
                    <a:pt x="929" y="198"/>
                  </a:cubicBezTo>
                  <a:cubicBezTo>
                    <a:pt x="930" y="197"/>
                    <a:pt x="929" y="196"/>
                    <a:pt x="930" y="195"/>
                  </a:cubicBezTo>
                  <a:cubicBezTo>
                    <a:pt x="931" y="194"/>
                    <a:pt x="932" y="194"/>
                    <a:pt x="933" y="193"/>
                  </a:cubicBezTo>
                  <a:cubicBezTo>
                    <a:pt x="934" y="192"/>
                    <a:pt x="933" y="192"/>
                    <a:pt x="932" y="192"/>
                  </a:cubicBezTo>
                  <a:cubicBezTo>
                    <a:pt x="931" y="192"/>
                    <a:pt x="931" y="192"/>
                    <a:pt x="930" y="190"/>
                  </a:cubicBezTo>
                  <a:cubicBezTo>
                    <a:pt x="930" y="189"/>
                    <a:pt x="929" y="188"/>
                    <a:pt x="930" y="188"/>
                  </a:cubicBezTo>
                  <a:cubicBezTo>
                    <a:pt x="930" y="188"/>
                    <a:pt x="931" y="188"/>
                    <a:pt x="931" y="190"/>
                  </a:cubicBezTo>
                  <a:cubicBezTo>
                    <a:pt x="932" y="191"/>
                    <a:pt x="932" y="191"/>
                    <a:pt x="932" y="189"/>
                  </a:cubicBezTo>
                  <a:cubicBezTo>
                    <a:pt x="932" y="188"/>
                    <a:pt x="933" y="188"/>
                    <a:pt x="933" y="189"/>
                  </a:cubicBezTo>
                  <a:cubicBezTo>
                    <a:pt x="933" y="191"/>
                    <a:pt x="934" y="192"/>
                    <a:pt x="935" y="192"/>
                  </a:cubicBezTo>
                  <a:cubicBezTo>
                    <a:pt x="935" y="192"/>
                    <a:pt x="939" y="192"/>
                    <a:pt x="939" y="193"/>
                  </a:cubicBezTo>
                  <a:cubicBezTo>
                    <a:pt x="940" y="193"/>
                    <a:pt x="943" y="194"/>
                    <a:pt x="944" y="194"/>
                  </a:cubicBezTo>
                  <a:cubicBezTo>
                    <a:pt x="945" y="194"/>
                    <a:pt x="946" y="196"/>
                    <a:pt x="946" y="195"/>
                  </a:cubicBezTo>
                  <a:cubicBezTo>
                    <a:pt x="947" y="194"/>
                    <a:pt x="946" y="193"/>
                    <a:pt x="946" y="192"/>
                  </a:cubicBezTo>
                  <a:cubicBezTo>
                    <a:pt x="946" y="192"/>
                    <a:pt x="947" y="190"/>
                    <a:pt x="947" y="189"/>
                  </a:cubicBezTo>
                  <a:cubicBezTo>
                    <a:pt x="947" y="187"/>
                    <a:pt x="946" y="187"/>
                    <a:pt x="946" y="186"/>
                  </a:cubicBezTo>
                  <a:cubicBezTo>
                    <a:pt x="945" y="186"/>
                    <a:pt x="944" y="185"/>
                    <a:pt x="943" y="184"/>
                  </a:cubicBezTo>
                  <a:cubicBezTo>
                    <a:pt x="943" y="184"/>
                    <a:pt x="942" y="183"/>
                    <a:pt x="942" y="182"/>
                  </a:cubicBezTo>
                  <a:cubicBezTo>
                    <a:pt x="942" y="180"/>
                    <a:pt x="942" y="179"/>
                    <a:pt x="941" y="178"/>
                  </a:cubicBezTo>
                  <a:cubicBezTo>
                    <a:pt x="940" y="177"/>
                    <a:pt x="939" y="177"/>
                    <a:pt x="938" y="176"/>
                  </a:cubicBezTo>
                  <a:cubicBezTo>
                    <a:pt x="937" y="176"/>
                    <a:pt x="937" y="173"/>
                    <a:pt x="936" y="173"/>
                  </a:cubicBezTo>
                  <a:cubicBezTo>
                    <a:pt x="935" y="173"/>
                    <a:pt x="935" y="172"/>
                    <a:pt x="935" y="171"/>
                  </a:cubicBezTo>
                  <a:cubicBezTo>
                    <a:pt x="934" y="169"/>
                    <a:pt x="933" y="172"/>
                    <a:pt x="932" y="172"/>
                  </a:cubicBezTo>
                  <a:cubicBezTo>
                    <a:pt x="932" y="172"/>
                    <a:pt x="933" y="168"/>
                    <a:pt x="934" y="167"/>
                  </a:cubicBezTo>
                  <a:cubicBezTo>
                    <a:pt x="934" y="167"/>
                    <a:pt x="931" y="162"/>
                    <a:pt x="931" y="161"/>
                  </a:cubicBezTo>
                  <a:cubicBezTo>
                    <a:pt x="931" y="160"/>
                    <a:pt x="930" y="161"/>
                    <a:pt x="929" y="161"/>
                  </a:cubicBezTo>
                  <a:cubicBezTo>
                    <a:pt x="929" y="161"/>
                    <a:pt x="929" y="158"/>
                    <a:pt x="929" y="157"/>
                  </a:cubicBezTo>
                  <a:cubicBezTo>
                    <a:pt x="929" y="157"/>
                    <a:pt x="926" y="150"/>
                    <a:pt x="926" y="149"/>
                  </a:cubicBezTo>
                  <a:cubicBezTo>
                    <a:pt x="925" y="149"/>
                    <a:pt x="925" y="153"/>
                    <a:pt x="925" y="154"/>
                  </a:cubicBezTo>
                  <a:cubicBezTo>
                    <a:pt x="924" y="155"/>
                    <a:pt x="920" y="149"/>
                    <a:pt x="919" y="148"/>
                  </a:cubicBezTo>
                  <a:cubicBezTo>
                    <a:pt x="918" y="147"/>
                    <a:pt x="918" y="142"/>
                    <a:pt x="917" y="140"/>
                  </a:cubicBezTo>
                  <a:cubicBezTo>
                    <a:pt x="917" y="139"/>
                    <a:pt x="916" y="139"/>
                    <a:pt x="915" y="140"/>
                  </a:cubicBezTo>
                  <a:cubicBezTo>
                    <a:pt x="915" y="141"/>
                    <a:pt x="914" y="144"/>
                    <a:pt x="914" y="145"/>
                  </a:cubicBezTo>
                  <a:cubicBezTo>
                    <a:pt x="913" y="145"/>
                    <a:pt x="913" y="143"/>
                    <a:pt x="912" y="142"/>
                  </a:cubicBezTo>
                  <a:cubicBezTo>
                    <a:pt x="912" y="141"/>
                    <a:pt x="911" y="146"/>
                    <a:pt x="910" y="147"/>
                  </a:cubicBezTo>
                  <a:cubicBezTo>
                    <a:pt x="910" y="148"/>
                    <a:pt x="911" y="145"/>
                    <a:pt x="911" y="143"/>
                  </a:cubicBezTo>
                  <a:cubicBezTo>
                    <a:pt x="911" y="142"/>
                    <a:pt x="911" y="141"/>
                    <a:pt x="911" y="141"/>
                  </a:cubicBezTo>
                  <a:cubicBezTo>
                    <a:pt x="911" y="141"/>
                    <a:pt x="910" y="141"/>
                    <a:pt x="909" y="140"/>
                  </a:cubicBezTo>
                  <a:cubicBezTo>
                    <a:pt x="909" y="139"/>
                    <a:pt x="908" y="138"/>
                    <a:pt x="908" y="138"/>
                  </a:cubicBezTo>
                  <a:cubicBezTo>
                    <a:pt x="907" y="138"/>
                    <a:pt x="907" y="136"/>
                    <a:pt x="908" y="136"/>
                  </a:cubicBezTo>
                  <a:cubicBezTo>
                    <a:pt x="909" y="136"/>
                    <a:pt x="909" y="138"/>
                    <a:pt x="909" y="139"/>
                  </a:cubicBezTo>
                  <a:cubicBezTo>
                    <a:pt x="910" y="139"/>
                    <a:pt x="911" y="139"/>
                    <a:pt x="912" y="138"/>
                  </a:cubicBezTo>
                  <a:cubicBezTo>
                    <a:pt x="912" y="137"/>
                    <a:pt x="913" y="139"/>
                    <a:pt x="914" y="140"/>
                  </a:cubicBezTo>
                  <a:cubicBezTo>
                    <a:pt x="914" y="141"/>
                    <a:pt x="915" y="139"/>
                    <a:pt x="915" y="137"/>
                  </a:cubicBezTo>
                  <a:cubicBezTo>
                    <a:pt x="915" y="134"/>
                    <a:pt x="914" y="134"/>
                    <a:pt x="913" y="133"/>
                  </a:cubicBezTo>
                  <a:cubicBezTo>
                    <a:pt x="912" y="132"/>
                    <a:pt x="911" y="132"/>
                    <a:pt x="911" y="133"/>
                  </a:cubicBezTo>
                  <a:cubicBezTo>
                    <a:pt x="910" y="134"/>
                    <a:pt x="909" y="133"/>
                    <a:pt x="908" y="133"/>
                  </a:cubicBezTo>
                  <a:cubicBezTo>
                    <a:pt x="908" y="132"/>
                    <a:pt x="908" y="129"/>
                    <a:pt x="909" y="131"/>
                  </a:cubicBezTo>
                  <a:cubicBezTo>
                    <a:pt x="910" y="133"/>
                    <a:pt x="910" y="131"/>
                    <a:pt x="911" y="131"/>
                  </a:cubicBezTo>
                  <a:cubicBezTo>
                    <a:pt x="912" y="130"/>
                    <a:pt x="913" y="129"/>
                    <a:pt x="913" y="132"/>
                  </a:cubicBezTo>
                  <a:cubicBezTo>
                    <a:pt x="914" y="134"/>
                    <a:pt x="915" y="133"/>
                    <a:pt x="916" y="135"/>
                  </a:cubicBezTo>
                  <a:cubicBezTo>
                    <a:pt x="917" y="137"/>
                    <a:pt x="919" y="139"/>
                    <a:pt x="920" y="138"/>
                  </a:cubicBezTo>
                  <a:cubicBezTo>
                    <a:pt x="921" y="138"/>
                    <a:pt x="922" y="141"/>
                    <a:pt x="923" y="140"/>
                  </a:cubicBezTo>
                  <a:cubicBezTo>
                    <a:pt x="924" y="139"/>
                    <a:pt x="925" y="136"/>
                    <a:pt x="925" y="138"/>
                  </a:cubicBezTo>
                  <a:cubicBezTo>
                    <a:pt x="925" y="140"/>
                    <a:pt x="925" y="143"/>
                    <a:pt x="926" y="140"/>
                  </a:cubicBezTo>
                  <a:cubicBezTo>
                    <a:pt x="927" y="136"/>
                    <a:pt x="927" y="133"/>
                    <a:pt x="928" y="132"/>
                  </a:cubicBezTo>
                  <a:cubicBezTo>
                    <a:pt x="929" y="130"/>
                    <a:pt x="929" y="130"/>
                    <a:pt x="929" y="127"/>
                  </a:cubicBezTo>
                  <a:cubicBezTo>
                    <a:pt x="929" y="124"/>
                    <a:pt x="930" y="125"/>
                    <a:pt x="931" y="122"/>
                  </a:cubicBezTo>
                  <a:cubicBezTo>
                    <a:pt x="931" y="120"/>
                    <a:pt x="931" y="115"/>
                    <a:pt x="930" y="113"/>
                  </a:cubicBezTo>
                  <a:cubicBezTo>
                    <a:pt x="930" y="111"/>
                    <a:pt x="929" y="114"/>
                    <a:pt x="927" y="115"/>
                  </a:cubicBezTo>
                  <a:cubicBezTo>
                    <a:pt x="926" y="115"/>
                    <a:pt x="930" y="111"/>
                    <a:pt x="930" y="110"/>
                  </a:cubicBezTo>
                  <a:cubicBezTo>
                    <a:pt x="929" y="109"/>
                    <a:pt x="927" y="103"/>
                    <a:pt x="926" y="102"/>
                  </a:cubicBezTo>
                  <a:cubicBezTo>
                    <a:pt x="925" y="101"/>
                    <a:pt x="923" y="96"/>
                    <a:pt x="923" y="94"/>
                  </a:cubicBezTo>
                  <a:cubicBezTo>
                    <a:pt x="923" y="93"/>
                    <a:pt x="922" y="91"/>
                    <a:pt x="922" y="90"/>
                  </a:cubicBezTo>
                  <a:cubicBezTo>
                    <a:pt x="922" y="90"/>
                    <a:pt x="922" y="90"/>
                    <a:pt x="922" y="90"/>
                  </a:cubicBezTo>
                  <a:cubicBezTo>
                    <a:pt x="922" y="89"/>
                    <a:pt x="922" y="89"/>
                    <a:pt x="922" y="90"/>
                  </a:cubicBezTo>
                  <a:cubicBezTo>
                    <a:pt x="922" y="91"/>
                    <a:pt x="924" y="92"/>
                    <a:pt x="924" y="90"/>
                  </a:cubicBezTo>
                  <a:cubicBezTo>
                    <a:pt x="925" y="87"/>
                    <a:pt x="923" y="86"/>
                    <a:pt x="923" y="83"/>
                  </a:cubicBezTo>
                  <a:cubicBezTo>
                    <a:pt x="923" y="81"/>
                    <a:pt x="925" y="84"/>
                    <a:pt x="925" y="87"/>
                  </a:cubicBezTo>
                  <a:cubicBezTo>
                    <a:pt x="926" y="90"/>
                    <a:pt x="927" y="91"/>
                    <a:pt x="927" y="88"/>
                  </a:cubicBezTo>
                  <a:cubicBezTo>
                    <a:pt x="927" y="85"/>
                    <a:pt x="927" y="79"/>
                    <a:pt x="928" y="81"/>
                  </a:cubicBezTo>
                  <a:cubicBezTo>
                    <a:pt x="928" y="82"/>
                    <a:pt x="929" y="91"/>
                    <a:pt x="929" y="94"/>
                  </a:cubicBezTo>
                  <a:cubicBezTo>
                    <a:pt x="929" y="97"/>
                    <a:pt x="931" y="98"/>
                    <a:pt x="932" y="100"/>
                  </a:cubicBezTo>
                  <a:cubicBezTo>
                    <a:pt x="933" y="103"/>
                    <a:pt x="934" y="99"/>
                    <a:pt x="934" y="104"/>
                  </a:cubicBezTo>
                  <a:cubicBezTo>
                    <a:pt x="934" y="108"/>
                    <a:pt x="935" y="109"/>
                    <a:pt x="936" y="109"/>
                  </a:cubicBezTo>
                  <a:cubicBezTo>
                    <a:pt x="938" y="109"/>
                    <a:pt x="940" y="108"/>
                    <a:pt x="941" y="105"/>
                  </a:cubicBezTo>
                  <a:cubicBezTo>
                    <a:pt x="943" y="102"/>
                    <a:pt x="942" y="102"/>
                    <a:pt x="944" y="103"/>
                  </a:cubicBezTo>
                  <a:cubicBezTo>
                    <a:pt x="945" y="103"/>
                    <a:pt x="948" y="104"/>
                    <a:pt x="949" y="104"/>
                  </a:cubicBezTo>
                  <a:cubicBezTo>
                    <a:pt x="951" y="105"/>
                    <a:pt x="951" y="105"/>
                    <a:pt x="952" y="110"/>
                  </a:cubicBezTo>
                  <a:cubicBezTo>
                    <a:pt x="954" y="114"/>
                    <a:pt x="955" y="119"/>
                    <a:pt x="956" y="120"/>
                  </a:cubicBezTo>
                  <a:cubicBezTo>
                    <a:pt x="958" y="121"/>
                    <a:pt x="959" y="124"/>
                    <a:pt x="960" y="125"/>
                  </a:cubicBezTo>
                  <a:cubicBezTo>
                    <a:pt x="961" y="126"/>
                    <a:pt x="961" y="122"/>
                    <a:pt x="962" y="122"/>
                  </a:cubicBezTo>
                  <a:cubicBezTo>
                    <a:pt x="963" y="122"/>
                    <a:pt x="965" y="127"/>
                    <a:pt x="966" y="126"/>
                  </a:cubicBezTo>
                  <a:cubicBezTo>
                    <a:pt x="968" y="126"/>
                    <a:pt x="969" y="130"/>
                    <a:pt x="970" y="133"/>
                  </a:cubicBezTo>
                  <a:cubicBezTo>
                    <a:pt x="971" y="135"/>
                    <a:pt x="973" y="139"/>
                    <a:pt x="974" y="136"/>
                  </a:cubicBezTo>
                  <a:cubicBezTo>
                    <a:pt x="975" y="134"/>
                    <a:pt x="974" y="132"/>
                    <a:pt x="974" y="130"/>
                  </a:cubicBezTo>
                  <a:cubicBezTo>
                    <a:pt x="973" y="127"/>
                    <a:pt x="974" y="125"/>
                    <a:pt x="974" y="127"/>
                  </a:cubicBezTo>
                  <a:cubicBezTo>
                    <a:pt x="975" y="129"/>
                    <a:pt x="975" y="134"/>
                    <a:pt x="976" y="136"/>
                  </a:cubicBezTo>
                  <a:cubicBezTo>
                    <a:pt x="977" y="138"/>
                    <a:pt x="978" y="139"/>
                    <a:pt x="978" y="135"/>
                  </a:cubicBezTo>
                  <a:cubicBezTo>
                    <a:pt x="978" y="130"/>
                    <a:pt x="977" y="130"/>
                    <a:pt x="978" y="129"/>
                  </a:cubicBezTo>
                  <a:cubicBezTo>
                    <a:pt x="978" y="129"/>
                    <a:pt x="979" y="132"/>
                    <a:pt x="980" y="132"/>
                  </a:cubicBezTo>
                  <a:close/>
                  <a:moveTo>
                    <a:pt x="292" y="161"/>
                  </a:moveTo>
                  <a:cubicBezTo>
                    <a:pt x="292" y="160"/>
                    <a:pt x="293" y="160"/>
                    <a:pt x="293" y="160"/>
                  </a:cubicBezTo>
                  <a:cubicBezTo>
                    <a:pt x="293" y="159"/>
                    <a:pt x="293" y="160"/>
                    <a:pt x="292" y="161"/>
                  </a:cubicBezTo>
                  <a:close/>
                  <a:moveTo>
                    <a:pt x="553" y="384"/>
                  </a:moveTo>
                  <a:cubicBezTo>
                    <a:pt x="553" y="383"/>
                    <a:pt x="552" y="384"/>
                    <a:pt x="552" y="385"/>
                  </a:cubicBezTo>
                  <a:cubicBezTo>
                    <a:pt x="552" y="386"/>
                    <a:pt x="552" y="386"/>
                    <a:pt x="552" y="386"/>
                  </a:cubicBezTo>
                  <a:cubicBezTo>
                    <a:pt x="553" y="386"/>
                    <a:pt x="552" y="387"/>
                    <a:pt x="552" y="387"/>
                  </a:cubicBezTo>
                  <a:cubicBezTo>
                    <a:pt x="552" y="388"/>
                    <a:pt x="551" y="388"/>
                    <a:pt x="551" y="389"/>
                  </a:cubicBezTo>
                  <a:cubicBezTo>
                    <a:pt x="551" y="389"/>
                    <a:pt x="550" y="390"/>
                    <a:pt x="550" y="390"/>
                  </a:cubicBezTo>
                  <a:cubicBezTo>
                    <a:pt x="549" y="390"/>
                    <a:pt x="548" y="390"/>
                    <a:pt x="548" y="391"/>
                  </a:cubicBezTo>
                  <a:cubicBezTo>
                    <a:pt x="548" y="391"/>
                    <a:pt x="547" y="391"/>
                    <a:pt x="547" y="392"/>
                  </a:cubicBezTo>
                  <a:cubicBezTo>
                    <a:pt x="546" y="392"/>
                    <a:pt x="546" y="393"/>
                    <a:pt x="546" y="393"/>
                  </a:cubicBezTo>
                  <a:cubicBezTo>
                    <a:pt x="546" y="394"/>
                    <a:pt x="546" y="395"/>
                    <a:pt x="545" y="394"/>
                  </a:cubicBezTo>
                  <a:cubicBezTo>
                    <a:pt x="545" y="394"/>
                    <a:pt x="544" y="394"/>
                    <a:pt x="543" y="394"/>
                  </a:cubicBezTo>
                  <a:cubicBezTo>
                    <a:pt x="543" y="394"/>
                    <a:pt x="542" y="395"/>
                    <a:pt x="542" y="395"/>
                  </a:cubicBezTo>
                  <a:cubicBezTo>
                    <a:pt x="542" y="396"/>
                    <a:pt x="543" y="397"/>
                    <a:pt x="543" y="397"/>
                  </a:cubicBezTo>
                  <a:cubicBezTo>
                    <a:pt x="543" y="398"/>
                    <a:pt x="543" y="399"/>
                    <a:pt x="542" y="400"/>
                  </a:cubicBezTo>
                  <a:cubicBezTo>
                    <a:pt x="542" y="401"/>
                    <a:pt x="540" y="401"/>
                    <a:pt x="539" y="402"/>
                  </a:cubicBezTo>
                  <a:cubicBezTo>
                    <a:pt x="539" y="402"/>
                    <a:pt x="538" y="402"/>
                    <a:pt x="537" y="403"/>
                  </a:cubicBezTo>
                  <a:cubicBezTo>
                    <a:pt x="536" y="404"/>
                    <a:pt x="533" y="404"/>
                    <a:pt x="532" y="403"/>
                  </a:cubicBezTo>
                  <a:cubicBezTo>
                    <a:pt x="531" y="403"/>
                    <a:pt x="530" y="403"/>
                    <a:pt x="529" y="403"/>
                  </a:cubicBezTo>
                  <a:cubicBezTo>
                    <a:pt x="528" y="403"/>
                    <a:pt x="528" y="403"/>
                    <a:pt x="529" y="402"/>
                  </a:cubicBezTo>
                  <a:cubicBezTo>
                    <a:pt x="529" y="401"/>
                    <a:pt x="530" y="401"/>
                    <a:pt x="531" y="401"/>
                  </a:cubicBezTo>
                  <a:cubicBezTo>
                    <a:pt x="532" y="401"/>
                    <a:pt x="532" y="401"/>
                    <a:pt x="533" y="401"/>
                  </a:cubicBezTo>
                  <a:cubicBezTo>
                    <a:pt x="534" y="400"/>
                    <a:pt x="534" y="400"/>
                    <a:pt x="535" y="400"/>
                  </a:cubicBezTo>
                  <a:cubicBezTo>
                    <a:pt x="535" y="400"/>
                    <a:pt x="536" y="400"/>
                    <a:pt x="537" y="399"/>
                  </a:cubicBezTo>
                  <a:cubicBezTo>
                    <a:pt x="537" y="398"/>
                    <a:pt x="537" y="398"/>
                    <a:pt x="538" y="397"/>
                  </a:cubicBezTo>
                  <a:cubicBezTo>
                    <a:pt x="539" y="397"/>
                    <a:pt x="539" y="396"/>
                    <a:pt x="539" y="395"/>
                  </a:cubicBezTo>
                  <a:cubicBezTo>
                    <a:pt x="539" y="394"/>
                    <a:pt x="539" y="393"/>
                    <a:pt x="540" y="393"/>
                  </a:cubicBezTo>
                  <a:cubicBezTo>
                    <a:pt x="541" y="392"/>
                    <a:pt x="542" y="392"/>
                    <a:pt x="542" y="391"/>
                  </a:cubicBezTo>
                  <a:cubicBezTo>
                    <a:pt x="542" y="390"/>
                    <a:pt x="542" y="390"/>
                    <a:pt x="543" y="389"/>
                  </a:cubicBezTo>
                  <a:cubicBezTo>
                    <a:pt x="543" y="389"/>
                    <a:pt x="543" y="388"/>
                    <a:pt x="542" y="388"/>
                  </a:cubicBezTo>
                  <a:cubicBezTo>
                    <a:pt x="542" y="387"/>
                    <a:pt x="542" y="387"/>
                    <a:pt x="543" y="386"/>
                  </a:cubicBezTo>
                  <a:cubicBezTo>
                    <a:pt x="544" y="385"/>
                    <a:pt x="545" y="385"/>
                    <a:pt x="545" y="383"/>
                  </a:cubicBezTo>
                  <a:cubicBezTo>
                    <a:pt x="545" y="382"/>
                    <a:pt x="545" y="382"/>
                    <a:pt x="546" y="380"/>
                  </a:cubicBezTo>
                  <a:cubicBezTo>
                    <a:pt x="547" y="379"/>
                    <a:pt x="547" y="378"/>
                    <a:pt x="547" y="377"/>
                  </a:cubicBezTo>
                  <a:cubicBezTo>
                    <a:pt x="547" y="376"/>
                    <a:pt x="547" y="376"/>
                    <a:pt x="547" y="375"/>
                  </a:cubicBezTo>
                  <a:cubicBezTo>
                    <a:pt x="548" y="374"/>
                    <a:pt x="547" y="374"/>
                    <a:pt x="547" y="373"/>
                  </a:cubicBezTo>
                  <a:cubicBezTo>
                    <a:pt x="547" y="373"/>
                    <a:pt x="547" y="372"/>
                    <a:pt x="547" y="371"/>
                  </a:cubicBezTo>
                  <a:cubicBezTo>
                    <a:pt x="548" y="371"/>
                    <a:pt x="547" y="369"/>
                    <a:pt x="547" y="369"/>
                  </a:cubicBezTo>
                  <a:cubicBezTo>
                    <a:pt x="547" y="368"/>
                    <a:pt x="548" y="366"/>
                    <a:pt x="548" y="365"/>
                  </a:cubicBezTo>
                  <a:cubicBezTo>
                    <a:pt x="548" y="365"/>
                    <a:pt x="547" y="363"/>
                    <a:pt x="547" y="362"/>
                  </a:cubicBezTo>
                  <a:cubicBezTo>
                    <a:pt x="546" y="361"/>
                    <a:pt x="546" y="361"/>
                    <a:pt x="546" y="360"/>
                  </a:cubicBezTo>
                  <a:cubicBezTo>
                    <a:pt x="547" y="359"/>
                    <a:pt x="547" y="359"/>
                    <a:pt x="548" y="358"/>
                  </a:cubicBezTo>
                  <a:cubicBezTo>
                    <a:pt x="549" y="357"/>
                    <a:pt x="550" y="357"/>
                    <a:pt x="550" y="359"/>
                  </a:cubicBezTo>
                  <a:cubicBezTo>
                    <a:pt x="551" y="360"/>
                    <a:pt x="550" y="361"/>
                    <a:pt x="551" y="362"/>
                  </a:cubicBezTo>
                  <a:cubicBezTo>
                    <a:pt x="551" y="363"/>
                    <a:pt x="551" y="364"/>
                    <a:pt x="551" y="365"/>
                  </a:cubicBezTo>
                  <a:cubicBezTo>
                    <a:pt x="552" y="366"/>
                    <a:pt x="552" y="365"/>
                    <a:pt x="552" y="366"/>
                  </a:cubicBezTo>
                  <a:cubicBezTo>
                    <a:pt x="552" y="366"/>
                    <a:pt x="553" y="368"/>
                    <a:pt x="553" y="369"/>
                  </a:cubicBezTo>
                  <a:cubicBezTo>
                    <a:pt x="553" y="370"/>
                    <a:pt x="553" y="371"/>
                    <a:pt x="553" y="372"/>
                  </a:cubicBezTo>
                  <a:cubicBezTo>
                    <a:pt x="553" y="372"/>
                    <a:pt x="553" y="374"/>
                    <a:pt x="554" y="374"/>
                  </a:cubicBezTo>
                  <a:cubicBezTo>
                    <a:pt x="555" y="374"/>
                    <a:pt x="555" y="375"/>
                    <a:pt x="555" y="377"/>
                  </a:cubicBezTo>
                  <a:cubicBezTo>
                    <a:pt x="554" y="378"/>
                    <a:pt x="554" y="378"/>
                    <a:pt x="554" y="379"/>
                  </a:cubicBezTo>
                  <a:cubicBezTo>
                    <a:pt x="555" y="379"/>
                    <a:pt x="555" y="380"/>
                    <a:pt x="555" y="380"/>
                  </a:cubicBezTo>
                  <a:cubicBezTo>
                    <a:pt x="554" y="381"/>
                    <a:pt x="554" y="380"/>
                    <a:pt x="553" y="379"/>
                  </a:cubicBezTo>
                  <a:cubicBezTo>
                    <a:pt x="553" y="378"/>
                    <a:pt x="553" y="378"/>
                    <a:pt x="552" y="378"/>
                  </a:cubicBezTo>
                  <a:cubicBezTo>
                    <a:pt x="552" y="379"/>
                    <a:pt x="552" y="379"/>
                    <a:pt x="552" y="380"/>
                  </a:cubicBezTo>
                  <a:cubicBezTo>
                    <a:pt x="552" y="381"/>
                    <a:pt x="551" y="382"/>
                    <a:pt x="551" y="382"/>
                  </a:cubicBezTo>
                  <a:cubicBezTo>
                    <a:pt x="552" y="381"/>
                    <a:pt x="553" y="381"/>
                    <a:pt x="553" y="381"/>
                  </a:cubicBezTo>
                  <a:cubicBezTo>
                    <a:pt x="554" y="381"/>
                    <a:pt x="555" y="382"/>
                    <a:pt x="555" y="383"/>
                  </a:cubicBezTo>
                  <a:cubicBezTo>
                    <a:pt x="555" y="384"/>
                    <a:pt x="554" y="384"/>
                    <a:pt x="553" y="384"/>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07" name="Freeform 1603">
              <a:extLst>
                <a:ext uri="{FF2B5EF4-FFF2-40B4-BE49-F238E27FC236}">
                  <a16:creationId xmlns:a16="http://schemas.microsoft.com/office/drawing/2014/main" id="{38AB59DC-E11A-46E8-9941-7E6E32F4F015}"/>
                </a:ext>
              </a:extLst>
            </p:cNvPr>
            <p:cNvSpPr>
              <a:spLocks/>
            </p:cNvSpPr>
            <p:nvPr/>
          </p:nvSpPr>
          <p:spPr bwMode="gray">
            <a:xfrm>
              <a:off x="8866907" y="3031283"/>
              <a:ext cx="339598" cy="225948"/>
            </a:xfrm>
            <a:custGeom>
              <a:avLst/>
              <a:gdLst>
                <a:gd name="T0" fmla="*/ 125 w 131"/>
                <a:gd name="T1" fmla="*/ 46 h 87"/>
                <a:gd name="T2" fmla="*/ 122 w 131"/>
                <a:gd name="T3" fmla="*/ 44 h 87"/>
                <a:gd name="T4" fmla="*/ 119 w 131"/>
                <a:gd name="T5" fmla="*/ 43 h 87"/>
                <a:gd name="T6" fmla="*/ 116 w 131"/>
                <a:gd name="T7" fmla="*/ 45 h 87"/>
                <a:gd name="T8" fmla="*/ 110 w 131"/>
                <a:gd name="T9" fmla="*/ 42 h 87"/>
                <a:gd name="T10" fmla="*/ 111 w 131"/>
                <a:gd name="T11" fmla="*/ 37 h 87"/>
                <a:gd name="T12" fmla="*/ 113 w 131"/>
                <a:gd name="T13" fmla="*/ 34 h 87"/>
                <a:gd name="T14" fmla="*/ 109 w 131"/>
                <a:gd name="T15" fmla="*/ 36 h 87"/>
                <a:gd name="T16" fmla="*/ 104 w 131"/>
                <a:gd name="T17" fmla="*/ 40 h 87"/>
                <a:gd name="T18" fmla="*/ 100 w 131"/>
                <a:gd name="T19" fmla="*/ 46 h 87"/>
                <a:gd name="T20" fmla="*/ 96 w 131"/>
                <a:gd name="T21" fmla="*/ 50 h 87"/>
                <a:gd name="T22" fmla="*/ 91 w 131"/>
                <a:gd name="T23" fmla="*/ 45 h 87"/>
                <a:gd name="T24" fmla="*/ 79 w 131"/>
                <a:gd name="T25" fmla="*/ 37 h 87"/>
                <a:gd name="T26" fmla="*/ 74 w 131"/>
                <a:gd name="T27" fmla="*/ 27 h 87"/>
                <a:gd name="T28" fmla="*/ 66 w 131"/>
                <a:gd name="T29" fmla="*/ 19 h 87"/>
                <a:gd name="T30" fmla="*/ 54 w 131"/>
                <a:gd name="T31" fmla="*/ 20 h 87"/>
                <a:gd name="T32" fmla="*/ 37 w 131"/>
                <a:gd name="T33" fmla="*/ 12 h 87"/>
                <a:gd name="T34" fmla="*/ 30 w 131"/>
                <a:gd name="T35" fmla="*/ 13 h 87"/>
                <a:gd name="T36" fmla="*/ 28 w 131"/>
                <a:gd name="T37" fmla="*/ 15 h 87"/>
                <a:gd name="T38" fmla="*/ 23 w 131"/>
                <a:gd name="T39" fmla="*/ 9 h 87"/>
                <a:gd name="T40" fmla="*/ 19 w 131"/>
                <a:gd name="T41" fmla="*/ 1 h 87"/>
                <a:gd name="T42" fmla="*/ 19 w 131"/>
                <a:gd name="T43" fmla="*/ 5 h 87"/>
                <a:gd name="T44" fmla="*/ 20 w 131"/>
                <a:gd name="T45" fmla="*/ 6 h 87"/>
                <a:gd name="T46" fmla="*/ 19 w 131"/>
                <a:gd name="T47" fmla="*/ 9 h 87"/>
                <a:gd name="T48" fmla="*/ 17 w 131"/>
                <a:gd name="T49" fmla="*/ 10 h 87"/>
                <a:gd name="T50" fmla="*/ 17 w 131"/>
                <a:gd name="T51" fmla="*/ 2 h 87"/>
                <a:gd name="T52" fmla="*/ 0 w 131"/>
                <a:gd name="T53" fmla="*/ 6 h 87"/>
                <a:gd name="T54" fmla="*/ 15 w 131"/>
                <a:gd name="T55" fmla="*/ 44 h 87"/>
                <a:gd name="T56" fmla="*/ 15 w 131"/>
                <a:gd name="T57" fmla="*/ 36 h 87"/>
                <a:gd name="T58" fmla="*/ 19 w 131"/>
                <a:gd name="T59" fmla="*/ 32 h 87"/>
                <a:gd name="T60" fmla="*/ 21 w 131"/>
                <a:gd name="T61" fmla="*/ 31 h 87"/>
                <a:gd name="T62" fmla="*/ 24 w 131"/>
                <a:gd name="T63" fmla="*/ 29 h 87"/>
                <a:gd name="T64" fmla="*/ 30 w 131"/>
                <a:gd name="T65" fmla="*/ 33 h 87"/>
                <a:gd name="T66" fmla="*/ 35 w 131"/>
                <a:gd name="T67" fmla="*/ 37 h 87"/>
                <a:gd name="T68" fmla="*/ 36 w 131"/>
                <a:gd name="T69" fmla="*/ 42 h 87"/>
                <a:gd name="T70" fmla="*/ 43 w 131"/>
                <a:gd name="T71" fmla="*/ 45 h 87"/>
                <a:gd name="T72" fmla="*/ 50 w 131"/>
                <a:gd name="T73" fmla="*/ 46 h 87"/>
                <a:gd name="T74" fmla="*/ 55 w 131"/>
                <a:gd name="T75" fmla="*/ 54 h 87"/>
                <a:gd name="T76" fmla="*/ 62 w 131"/>
                <a:gd name="T77" fmla="*/ 61 h 87"/>
                <a:gd name="T78" fmla="*/ 72 w 131"/>
                <a:gd name="T79" fmla="*/ 68 h 87"/>
                <a:gd name="T80" fmla="*/ 82 w 131"/>
                <a:gd name="T81" fmla="*/ 76 h 87"/>
                <a:gd name="T82" fmla="*/ 89 w 131"/>
                <a:gd name="T83" fmla="*/ 78 h 87"/>
                <a:gd name="T84" fmla="*/ 91 w 131"/>
                <a:gd name="T85" fmla="*/ 85 h 87"/>
                <a:gd name="T86" fmla="*/ 97 w 131"/>
                <a:gd name="T87" fmla="*/ 87 h 87"/>
                <a:gd name="T88" fmla="*/ 100 w 131"/>
                <a:gd name="T89" fmla="*/ 85 h 87"/>
                <a:gd name="T90" fmla="*/ 102 w 131"/>
                <a:gd name="T91" fmla="*/ 76 h 87"/>
                <a:gd name="T92" fmla="*/ 98 w 131"/>
                <a:gd name="T93" fmla="*/ 68 h 87"/>
                <a:gd name="T94" fmla="*/ 93 w 131"/>
                <a:gd name="T95" fmla="*/ 65 h 87"/>
                <a:gd name="T96" fmla="*/ 100 w 131"/>
                <a:gd name="T97" fmla="*/ 62 h 87"/>
                <a:gd name="T98" fmla="*/ 102 w 131"/>
                <a:gd name="T99" fmla="*/ 58 h 87"/>
                <a:gd name="T100" fmla="*/ 103 w 131"/>
                <a:gd name="T101" fmla="*/ 55 h 87"/>
                <a:gd name="T102" fmla="*/ 104 w 131"/>
                <a:gd name="T103" fmla="*/ 50 h 87"/>
                <a:gd name="T104" fmla="*/ 111 w 131"/>
                <a:gd name="T105" fmla="*/ 48 h 87"/>
                <a:gd name="T106" fmla="*/ 112 w 131"/>
                <a:gd name="T107" fmla="*/ 53 h 87"/>
                <a:gd name="T108" fmla="*/ 117 w 131"/>
                <a:gd name="T109" fmla="*/ 54 h 87"/>
                <a:gd name="T110" fmla="*/ 122 w 131"/>
                <a:gd name="T111" fmla="*/ 55 h 87"/>
                <a:gd name="T112" fmla="*/ 125 w 131"/>
                <a:gd name="T113" fmla="*/ 53 h 87"/>
                <a:gd name="T114" fmla="*/ 129 w 131"/>
                <a:gd name="T115"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1" h="87">
                  <a:moveTo>
                    <a:pt x="129" y="48"/>
                  </a:moveTo>
                  <a:cubicBezTo>
                    <a:pt x="128" y="48"/>
                    <a:pt x="127" y="48"/>
                    <a:pt x="127" y="47"/>
                  </a:cubicBezTo>
                  <a:cubicBezTo>
                    <a:pt x="126" y="46"/>
                    <a:pt x="126" y="46"/>
                    <a:pt x="125" y="46"/>
                  </a:cubicBezTo>
                  <a:cubicBezTo>
                    <a:pt x="124" y="46"/>
                    <a:pt x="124" y="47"/>
                    <a:pt x="124" y="46"/>
                  </a:cubicBezTo>
                  <a:cubicBezTo>
                    <a:pt x="124" y="45"/>
                    <a:pt x="124" y="44"/>
                    <a:pt x="124" y="44"/>
                  </a:cubicBezTo>
                  <a:cubicBezTo>
                    <a:pt x="123" y="45"/>
                    <a:pt x="122" y="45"/>
                    <a:pt x="122" y="44"/>
                  </a:cubicBezTo>
                  <a:cubicBezTo>
                    <a:pt x="121" y="43"/>
                    <a:pt x="121" y="42"/>
                    <a:pt x="120" y="42"/>
                  </a:cubicBezTo>
                  <a:cubicBezTo>
                    <a:pt x="119" y="42"/>
                    <a:pt x="119" y="40"/>
                    <a:pt x="119" y="40"/>
                  </a:cubicBezTo>
                  <a:cubicBezTo>
                    <a:pt x="118" y="40"/>
                    <a:pt x="119" y="42"/>
                    <a:pt x="119" y="43"/>
                  </a:cubicBezTo>
                  <a:cubicBezTo>
                    <a:pt x="119" y="43"/>
                    <a:pt x="118" y="43"/>
                    <a:pt x="118" y="44"/>
                  </a:cubicBezTo>
                  <a:cubicBezTo>
                    <a:pt x="118" y="45"/>
                    <a:pt x="118" y="45"/>
                    <a:pt x="118" y="45"/>
                  </a:cubicBezTo>
                  <a:cubicBezTo>
                    <a:pt x="117" y="45"/>
                    <a:pt x="117" y="45"/>
                    <a:pt x="116" y="45"/>
                  </a:cubicBezTo>
                  <a:cubicBezTo>
                    <a:pt x="115" y="44"/>
                    <a:pt x="114" y="44"/>
                    <a:pt x="113" y="44"/>
                  </a:cubicBezTo>
                  <a:cubicBezTo>
                    <a:pt x="113" y="43"/>
                    <a:pt x="113" y="42"/>
                    <a:pt x="112" y="42"/>
                  </a:cubicBezTo>
                  <a:cubicBezTo>
                    <a:pt x="111" y="42"/>
                    <a:pt x="111" y="43"/>
                    <a:pt x="110" y="42"/>
                  </a:cubicBezTo>
                  <a:cubicBezTo>
                    <a:pt x="110" y="42"/>
                    <a:pt x="109" y="42"/>
                    <a:pt x="109" y="41"/>
                  </a:cubicBezTo>
                  <a:cubicBezTo>
                    <a:pt x="108" y="41"/>
                    <a:pt x="109" y="40"/>
                    <a:pt x="109" y="40"/>
                  </a:cubicBezTo>
                  <a:cubicBezTo>
                    <a:pt x="110" y="39"/>
                    <a:pt x="111" y="38"/>
                    <a:pt x="111" y="37"/>
                  </a:cubicBezTo>
                  <a:cubicBezTo>
                    <a:pt x="112" y="37"/>
                    <a:pt x="112" y="36"/>
                    <a:pt x="113" y="36"/>
                  </a:cubicBezTo>
                  <a:cubicBezTo>
                    <a:pt x="113" y="35"/>
                    <a:pt x="114" y="35"/>
                    <a:pt x="115" y="35"/>
                  </a:cubicBezTo>
                  <a:cubicBezTo>
                    <a:pt x="115" y="34"/>
                    <a:pt x="114" y="33"/>
                    <a:pt x="113" y="34"/>
                  </a:cubicBezTo>
                  <a:cubicBezTo>
                    <a:pt x="112" y="34"/>
                    <a:pt x="111" y="34"/>
                    <a:pt x="111" y="34"/>
                  </a:cubicBezTo>
                  <a:cubicBezTo>
                    <a:pt x="111" y="35"/>
                    <a:pt x="110" y="35"/>
                    <a:pt x="110" y="36"/>
                  </a:cubicBezTo>
                  <a:cubicBezTo>
                    <a:pt x="110" y="36"/>
                    <a:pt x="109" y="35"/>
                    <a:pt x="109" y="36"/>
                  </a:cubicBezTo>
                  <a:cubicBezTo>
                    <a:pt x="109" y="36"/>
                    <a:pt x="108" y="36"/>
                    <a:pt x="108" y="37"/>
                  </a:cubicBezTo>
                  <a:cubicBezTo>
                    <a:pt x="108" y="38"/>
                    <a:pt x="107" y="39"/>
                    <a:pt x="107" y="39"/>
                  </a:cubicBezTo>
                  <a:cubicBezTo>
                    <a:pt x="106" y="40"/>
                    <a:pt x="105" y="39"/>
                    <a:pt x="104" y="40"/>
                  </a:cubicBezTo>
                  <a:cubicBezTo>
                    <a:pt x="104" y="41"/>
                    <a:pt x="102" y="42"/>
                    <a:pt x="101" y="42"/>
                  </a:cubicBezTo>
                  <a:cubicBezTo>
                    <a:pt x="101" y="43"/>
                    <a:pt x="102" y="44"/>
                    <a:pt x="101" y="44"/>
                  </a:cubicBezTo>
                  <a:cubicBezTo>
                    <a:pt x="101" y="45"/>
                    <a:pt x="100" y="45"/>
                    <a:pt x="100" y="46"/>
                  </a:cubicBezTo>
                  <a:cubicBezTo>
                    <a:pt x="99" y="46"/>
                    <a:pt x="99" y="47"/>
                    <a:pt x="98" y="48"/>
                  </a:cubicBezTo>
                  <a:cubicBezTo>
                    <a:pt x="98" y="49"/>
                    <a:pt x="99" y="50"/>
                    <a:pt x="99" y="51"/>
                  </a:cubicBezTo>
                  <a:cubicBezTo>
                    <a:pt x="99" y="52"/>
                    <a:pt x="97" y="50"/>
                    <a:pt x="96" y="50"/>
                  </a:cubicBezTo>
                  <a:cubicBezTo>
                    <a:pt x="95" y="50"/>
                    <a:pt x="95" y="48"/>
                    <a:pt x="95" y="47"/>
                  </a:cubicBezTo>
                  <a:cubicBezTo>
                    <a:pt x="95" y="46"/>
                    <a:pt x="93" y="46"/>
                    <a:pt x="93" y="46"/>
                  </a:cubicBezTo>
                  <a:cubicBezTo>
                    <a:pt x="93" y="45"/>
                    <a:pt x="92" y="45"/>
                    <a:pt x="91" y="45"/>
                  </a:cubicBezTo>
                  <a:cubicBezTo>
                    <a:pt x="90" y="45"/>
                    <a:pt x="84" y="45"/>
                    <a:pt x="84" y="45"/>
                  </a:cubicBezTo>
                  <a:cubicBezTo>
                    <a:pt x="83" y="42"/>
                    <a:pt x="82" y="40"/>
                    <a:pt x="81" y="37"/>
                  </a:cubicBezTo>
                  <a:cubicBezTo>
                    <a:pt x="81" y="37"/>
                    <a:pt x="79" y="37"/>
                    <a:pt x="79" y="37"/>
                  </a:cubicBezTo>
                  <a:cubicBezTo>
                    <a:pt x="78" y="37"/>
                    <a:pt x="77" y="35"/>
                    <a:pt x="77" y="34"/>
                  </a:cubicBezTo>
                  <a:cubicBezTo>
                    <a:pt x="77" y="33"/>
                    <a:pt x="76" y="28"/>
                    <a:pt x="76" y="27"/>
                  </a:cubicBezTo>
                  <a:cubicBezTo>
                    <a:pt x="76" y="26"/>
                    <a:pt x="75" y="27"/>
                    <a:pt x="74" y="27"/>
                  </a:cubicBezTo>
                  <a:cubicBezTo>
                    <a:pt x="74" y="28"/>
                    <a:pt x="72" y="25"/>
                    <a:pt x="72" y="24"/>
                  </a:cubicBezTo>
                  <a:cubicBezTo>
                    <a:pt x="71" y="23"/>
                    <a:pt x="69" y="22"/>
                    <a:pt x="69" y="22"/>
                  </a:cubicBezTo>
                  <a:cubicBezTo>
                    <a:pt x="68" y="21"/>
                    <a:pt x="67" y="20"/>
                    <a:pt x="66" y="19"/>
                  </a:cubicBezTo>
                  <a:cubicBezTo>
                    <a:pt x="65" y="20"/>
                    <a:pt x="64" y="20"/>
                    <a:pt x="63" y="21"/>
                  </a:cubicBezTo>
                  <a:cubicBezTo>
                    <a:pt x="63" y="21"/>
                    <a:pt x="61" y="21"/>
                    <a:pt x="60" y="21"/>
                  </a:cubicBezTo>
                  <a:cubicBezTo>
                    <a:pt x="58" y="20"/>
                    <a:pt x="54" y="20"/>
                    <a:pt x="54" y="20"/>
                  </a:cubicBezTo>
                  <a:cubicBezTo>
                    <a:pt x="53" y="20"/>
                    <a:pt x="46" y="21"/>
                    <a:pt x="46" y="21"/>
                  </a:cubicBezTo>
                  <a:cubicBezTo>
                    <a:pt x="46" y="21"/>
                    <a:pt x="40" y="16"/>
                    <a:pt x="39" y="15"/>
                  </a:cubicBezTo>
                  <a:cubicBezTo>
                    <a:pt x="38" y="14"/>
                    <a:pt x="37" y="12"/>
                    <a:pt x="37" y="12"/>
                  </a:cubicBezTo>
                  <a:cubicBezTo>
                    <a:pt x="34" y="11"/>
                    <a:pt x="32" y="9"/>
                    <a:pt x="30" y="8"/>
                  </a:cubicBezTo>
                  <a:cubicBezTo>
                    <a:pt x="30" y="9"/>
                    <a:pt x="30" y="10"/>
                    <a:pt x="30" y="11"/>
                  </a:cubicBezTo>
                  <a:cubicBezTo>
                    <a:pt x="31" y="12"/>
                    <a:pt x="31" y="13"/>
                    <a:pt x="30" y="13"/>
                  </a:cubicBezTo>
                  <a:cubicBezTo>
                    <a:pt x="30" y="14"/>
                    <a:pt x="30" y="14"/>
                    <a:pt x="30" y="15"/>
                  </a:cubicBezTo>
                  <a:cubicBezTo>
                    <a:pt x="30" y="15"/>
                    <a:pt x="29" y="15"/>
                    <a:pt x="29" y="15"/>
                  </a:cubicBezTo>
                  <a:cubicBezTo>
                    <a:pt x="29" y="14"/>
                    <a:pt x="28" y="15"/>
                    <a:pt x="28" y="15"/>
                  </a:cubicBezTo>
                  <a:cubicBezTo>
                    <a:pt x="27" y="15"/>
                    <a:pt x="26" y="15"/>
                    <a:pt x="26" y="14"/>
                  </a:cubicBezTo>
                  <a:cubicBezTo>
                    <a:pt x="26" y="13"/>
                    <a:pt x="26" y="13"/>
                    <a:pt x="25" y="12"/>
                  </a:cubicBezTo>
                  <a:cubicBezTo>
                    <a:pt x="24" y="12"/>
                    <a:pt x="24" y="10"/>
                    <a:pt x="23" y="9"/>
                  </a:cubicBezTo>
                  <a:cubicBezTo>
                    <a:pt x="23" y="8"/>
                    <a:pt x="23" y="8"/>
                    <a:pt x="24" y="7"/>
                  </a:cubicBezTo>
                  <a:cubicBezTo>
                    <a:pt x="24" y="6"/>
                    <a:pt x="24" y="6"/>
                    <a:pt x="24" y="5"/>
                  </a:cubicBezTo>
                  <a:cubicBezTo>
                    <a:pt x="23" y="4"/>
                    <a:pt x="21" y="3"/>
                    <a:pt x="19" y="1"/>
                  </a:cubicBezTo>
                  <a:cubicBezTo>
                    <a:pt x="19" y="2"/>
                    <a:pt x="19" y="2"/>
                    <a:pt x="19" y="2"/>
                  </a:cubicBezTo>
                  <a:cubicBezTo>
                    <a:pt x="19" y="3"/>
                    <a:pt x="19" y="4"/>
                    <a:pt x="20" y="4"/>
                  </a:cubicBezTo>
                  <a:cubicBezTo>
                    <a:pt x="20" y="4"/>
                    <a:pt x="20" y="4"/>
                    <a:pt x="19" y="5"/>
                  </a:cubicBezTo>
                  <a:cubicBezTo>
                    <a:pt x="19" y="5"/>
                    <a:pt x="19" y="6"/>
                    <a:pt x="19" y="6"/>
                  </a:cubicBezTo>
                  <a:cubicBezTo>
                    <a:pt x="20" y="6"/>
                    <a:pt x="20" y="5"/>
                    <a:pt x="20" y="5"/>
                  </a:cubicBezTo>
                  <a:cubicBezTo>
                    <a:pt x="20" y="6"/>
                    <a:pt x="20" y="6"/>
                    <a:pt x="20" y="6"/>
                  </a:cubicBezTo>
                  <a:cubicBezTo>
                    <a:pt x="20" y="7"/>
                    <a:pt x="20" y="7"/>
                    <a:pt x="20" y="8"/>
                  </a:cubicBezTo>
                  <a:cubicBezTo>
                    <a:pt x="21" y="8"/>
                    <a:pt x="20" y="8"/>
                    <a:pt x="20" y="8"/>
                  </a:cubicBezTo>
                  <a:cubicBezTo>
                    <a:pt x="19" y="8"/>
                    <a:pt x="19" y="9"/>
                    <a:pt x="19" y="9"/>
                  </a:cubicBezTo>
                  <a:cubicBezTo>
                    <a:pt x="20" y="9"/>
                    <a:pt x="20" y="9"/>
                    <a:pt x="20" y="10"/>
                  </a:cubicBezTo>
                  <a:cubicBezTo>
                    <a:pt x="20" y="10"/>
                    <a:pt x="19" y="12"/>
                    <a:pt x="18" y="12"/>
                  </a:cubicBezTo>
                  <a:cubicBezTo>
                    <a:pt x="18" y="12"/>
                    <a:pt x="17" y="11"/>
                    <a:pt x="17" y="10"/>
                  </a:cubicBezTo>
                  <a:cubicBezTo>
                    <a:pt x="17" y="9"/>
                    <a:pt x="17" y="9"/>
                    <a:pt x="17" y="8"/>
                  </a:cubicBezTo>
                  <a:cubicBezTo>
                    <a:pt x="16" y="7"/>
                    <a:pt x="16" y="6"/>
                    <a:pt x="17" y="5"/>
                  </a:cubicBezTo>
                  <a:cubicBezTo>
                    <a:pt x="17" y="4"/>
                    <a:pt x="17" y="3"/>
                    <a:pt x="17" y="2"/>
                  </a:cubicBezTo>
                  <a:cubicBezTo>
                    <a:pt x="17" y="1"/>
                    <a:pt x="18" y="2"/>
                    <a:pt x="18" y="1"/>
                  </a:cubicBezTo>
                  <a:cubicBezTo>
                    <a:pt x="17" y="0"/>
                    <a:pt x="17" y="0"/>
                    <a:pt x="17" y="0"/>
                  </a:cubicBezTo>
                  <a:cubicBezTo>
                    <a:pt x="10" y="2"/>
                    <a:pt x="7" y="4"/>
                    <a:pt x="0" y="6"/>
                  </a:cubicBezTo>
                  <a:cubicBezTo>
                    <a:pt x="3" y="21"/>
                    <a:pt x="4" y="28"/>
                    <a:pt x="7" y="44"/>
                  </a:cubicBezTo>
                  <a:cubicBezTo>
                    <a:pt x="8" y="44"/>
                    <a:pt x="11" y="44"/>
                    <a:pt x="13" y="44"/>
                  </a:cubicBezTo>
                  <a:cubicBezTo>
                    <a:pt x="14" y="44"/>
                    <a:pt x="15" y="45"/>
                    <a:pt x="15" y="44"/>
                  </a:cubicBezTo>
                  <a:cubicBezTo>
                    <a:pt x="15" y="43"/>
                    <a:pt x="14" y="42"/>
                    <a:pt x="14" y="42"/>
                  </a:cubicBezTo>
                  <a:cubicBezTo>
                    <a:pt x="14" y="41"/>
                    <a:pt x="13" y="39"/>
                    <a:pt x="13" y="38"/>
                  </a:cubicBezTo>
                  <a:cubicBezTo>
                    <a:pt x="13" y="37"/>
                    <a:pt x="14" y="37"/>
                    <a:pt x="15" y="36"/>
                  </a:cubicBezTo>
                  <a:cubicBezTo>
                    <a:pt x="15" y="35"/>
                    <a:pt x="15" y="35"/>
                    <a:pt x="16" y="35"/>
                  </a:cubicBezTo>
                  <a:cubicBezTo>
                    <a:pt x="17" y="35"/>
                    <a:pt x="18" y="35"/>
                    <a:pt x="19" y="35"/>
                  </a:cubicBezTo>
                  <a:cubicBezTo>
                    <a:pt x="19" y="34"/>
                    <a:pt x="19" y="32"/>
                    <a:pt x="19" y="32"/>
                  </a:cubicBezTo>
                  <a:cubicBezTo>
                    <a:pt x="20" y="31"/>
                    <a:pt x="20" y="31"/>
                    <a:pt x="21" y="32"/>
                  </a:cubicBezTo>
                  <a:cubicBezTo>
                    <a:pt x="22" y="33"/>
                    <a:pt x="23" y="34"/>
                    <a:pt x="23" y="34"/>
                  </a:cubicBezTo>
                  <a:cubicBezTo>
                    <a:pt x="23" y="33"/>
                    <a:pt x="21" y="31"/>
                    <a:pt x="21" y="31"/>
                  </a:cubicBezTo>
                  <a:cubicBezTo>
                    <a:pt x="20" y="30"/>
                    <a:pt x="20" y="30"/>
                    <a:pt x="21" y="30"/>
                  </a:cubicBezTo>
                  <a:cubicBezTo>
                    <a:pt x="22" y="30"/>
                    <a:pt x="23" y="30"/>
                    <a:pt x="23" y="29"/>
                  </a:cubicBezTo>
                  <a:cubicBezTo>
                    <a:pt x="23" y="29"/>
                    <a:pt x="23" y="29"/>
                    <a:pt x="24" y="29"/>
                  </a:cubicBezTo>
                  <a:cubicBezTo>
                    <a:pt x="25" y="30"/>
                    <a:pt x="25" y="31"/>
                    <a:pt x="26" y="31"/>
                  </a:cubicBezTo>
                  <a:cubicBezTo>
                    <a:pt x="28" y="31"/>
                    <a:pt x="28" y="31"/>
                    <a:pt x="28" y="32"/>
                  </a:cubicBezTo>
                  <a:cubicBezTo>
                    <a:pt x="28" y="33"/>
                    <a:pt x="29" y="33"/>
                    <a:pt x="30" y="33"/>
                  </a:cubicBezTo>
                  <a:cubicBezTo>
                    <a:pt x="31" y="33"/>
                    <a:pt x="32" y="33"/>
                    <a:pt x="33" y="34"/>
                  </a:cubicBezTo>
                  <a:cubicBezTo>
                    <a:pt x="33" y="34"/>
                    <a:pt x="34" y="34"/>
                    <a:pt x="34" y="35"/>
                  </a:cubicBezTo>
                  <a:cubicBezTo>
                    <a:pt x="35" y="36"/>
                    <a:pt x="34" y="37"/>
                    <a:pt x="35" y="37"/>
                  </a:cubicBezTo>
                  <a:cubicBezTo>
                    <a:pt x="35" y="37"/>
                    <a:pt x="36" y="38"/>
                    <a:pt x="36" y="39"/>
                  </a:cubicBezTo>
                  <a:cubicBezTo>
                    <a:pt x="36" y="40"/>
                    <a:pt x="36" y="40"/>
                    <a:pt x="36" y="40"/>
                  </a:cubicBezTo>
                  <a:cubicBezTo>
                    <a:pt x="36" y="40"/>
                    <a:pt x="37" y="41"/>
                    <a:pt x="36" y="42"/>
                  </a:cubicBezTo>
                  <a:cubicBezTo>
                    <a:pt x="36" y="42"/>
                    <a:pt x="36" y="42"/>
                    <a:pt x="37" y="43"/>
                  </a:cubicBezTo>
                  <a:cubicBezTo>
                    <a:pt x="38" y="43"/>
                    <a:pt x="39" y="45"/>
                    <a:pt x="40" y="45"/>
                  </a:cubicBezTo>
                  <a:cubicBezTo>
                    <a:pt x="41" y="44"/>
                    <a:pt x="42" y="44"/>
                    <a:pt x="43" y="45"/>
                  </a:cubicBezTo>
                  <a:cubicBezTo>
                    <a:pt x="43" y="45"/>
                    <a:pt x="45" y="45"/>
                    <a:pt x="45" y="45"/>
                  </a:cubicBezTo>
                  <a:cubicBezTo>
                    <a:pt x="46" y="45"/>
                    <a:pt x="46" y="44"/>
                    <a:pt x="46" y="44"/>
                  </a:cubicBezTo>
                  <a:cubicBezTo>
                    <a:pt x="47" y="44"/>
                    <a:pt x="49" y="45"/>
                    <a:pt x="50" y="46"/>
                  </a:cubicBezTo>
                  <a:cubicBezTo>
                    <a:pt x="50" y="46"/>
                    <a:pt x="51" y="48"/>
                    <a:pt x="51" y="48"/>
                  </a:cubicBezTo>
                  <a:cubicBezTo>
                    <a:pt x="51" y="49"/>
                    <a:pt x="52" y="50"/>
                    <a:pt x="52" y="51"/>
                  </a:cubicBezTo>
                  <a:cubicBezTo>
                    <a:pt x="53" y="52"/>
                    <a:pt x="54" y="52"/>
                    <a:pt x="55" y="54"/>
                  </a:cubicBezTo>
                  <a:cubicBezTo>
                    <a:pt x="55" y="55"/>
                    <a:pt x="55" y="56"/>
                    <a:pt x="56" y="57"/>
                  </a:cubicBezTo>
                  <a:cubicBezTo>
                    <a:pt x="56" y="58"/>
                    <a:pt x="57" y="59"/>
                    <a:pt x="58" y="59"/>
                  </a:cubicBezTo>
                  <a:cubicBezTo>
                    <a:pt x="59" y="59"/>
                    <a:pt x="60" y="61"/>
                    <a:pt x="62" y="61"/>
                  </a:cubicBezTo>
                  <a:cubicBezTo>
                    <a:pt x="63" y="62"/>
                    <a:pt x="65" y="64"/>
                    <a:pt x="66" y="65"/>
                  </a:cubicBezTo>
                  <a:cubicBezTo>
                    <a:pt x="67" y="66"/>
                    <a:pt x="69" y="68"/>
                    <a:pt x="70" y="68"/>
                  </a:cubicBezTo>
                  <a:cubicBezTo>
                    <a:pt x="71" y="69"/>
                    <a:pt x="71" y="67"/>
                    <a:pt x="72" y="68"/>
                  </a:cubicBezTo>
                  <a:cubicBezTo>
                    <a:pt x="73" y="69"/>
                    <a:pt x="74" y="70"/>
                    <a:pt x="75" y="71"/>
                  </a:cubicBezTo>
                  <a:cubicBezTo>
                    <a:pt x="76" y="72"/>
                    <a:pt x="77" y="72"/>
                    <a:pt x="78" y="73"/>
                  </a:cubicBezTo>
                  <a:cubicBezTo>
                    <a:pt x="79" y="74"/>
                    <a:pt x="81" y="75"/>
                    <a:pt x="82" y="76"/>
                  </a:cubicBezTo>
                  <a:cubicBezTo>
                    <a:pt x="83" y="76"/>
                    <a:pt x="84" y="76"/>
                    <a:pt x="84" y="76"/>
                  </a:cubicBezTo>
                  <a:cubicBezTo>
                    <a:pt x="85" y="75"/>
                    <a:pt x="86" y="76"/>
                    <a:pt x="87" y="77"/>
                  </a:cubicBezTo>
                  <a:cubicBezTo>
                    <a:pt x="88" y="78"/>
                    <a:pt x="88" y="78"/>
                    <a:pt x="89" y="78"/>
                  </a:cubicBezTo>
                  <a:cubicBezTo>
                    <a:pt x="90" y="78"/>
                    <a:pt x="91" y="78"/>
                    <a:pt x="90" y="79"/>
                  </a:cubicBezTo>
                  <a:cubicBezTo>
                    <a:pt x="90" y="80"/>
                    <a:pt x="90" y="81"/>
                    <a:pt x="90" y="82"/>
                  </a:cubicBezTo>
                  <a:cubicBezTo>
                    <a:pt x="91" y="84"/>
                    <a:pt x="91" y="85"/>
                    <a:pt x="91" y="85"/>
                  </a:cubicBezTo>
                  <a:cubicBezTo>
                    <a:pt x="91" y="85"/>
                    <a:pt x="91" y="85"/>
                    <a:pt x="91" y="85"/>
                  </a:cubicBezTo>
                  <a:cubicBezTo>
                    <a:pt x="93" y="85"/>
                    <a:pt x="94" y="84"/>
                    <a:pt x="95" y="85"/>
                  </a:cubicBezTo>
                  <a:cubicBezTo>
                    <a:pt x="95" y="86"/>
                    <a:pt x="96" y="87"/>
                    <a:pt x="97" y="87"/>
                  </a:cubicBezTo>
                  <a:cubicBezTo>
                    <a:pt x="97" y="87"/>
                    <a:pt x="98" y="86"/>
                    <a:pt x="99" y="87"/>
                  </a:cubicBezTo>
                  <a:cubicBezTo>
                    <a:pt x="99" y="87"/>
                    <a:pt x="100" y="87"/>
                    <a:pt x="100" y="87"/>
                  </a:cubicBezTo>
                  <a:cubicBezTo>
                    <a:pt x="100" y="87"/>
                    <a:pt x="101" y="86"/>
                    <a:pt x="100" y="85"/>
                  </a:cubicBezTo>
                  <a:cubicBezTo>
                    <a:pt x="100" y="84"/>
                    <a:pt x="100" y="83"/>
                    <a:pt x="100" y="82"/>
                  </a:cubicBezTo>
                  <a:cubicBezTo>
                    <a:pt x="101" y="81"/>
                    <a:pt x="101" y="80"/>
                    <a:pt x="102" y="79"/>
                  </a:cubicBezTo>
                  <a:cubicBezTo>
                    <a:pt x="103" y="78"/>
                    <a:pt x="103" y="77"/>
                    <a:pt x="102" y="76"/>
                  </a:cubicBezTo>
                  <a:cubicBezTo>
                    <a:pt x="102" y="76"/>
                    <a:pt x="101" y="76"/>
                    <a:pt x="100" y="74"/>
                  </a:cubicBezTo>
                  <a:cubicBezTo>
                    <a:pt x="100" y="72"/>
                    <a:pt x="99" y="71"/>
                    <a:pt x="99" y="70"/>
                  </a:cubicBezTo>
                  <a:cubicBezTo>
                    <a:pt x="100" y="68"/>
                    <a:pt x="99" y="68"/>
                    <a:pt x="98" y="68"/>
                  </a:cubicBezTo>
                  <a:cubicBezTo>
                    <a:pt x="98" y="68"/>
                    <a:pt x="97" y="69"/>
                    <a:pt x="96" y="68"/>
                  </a:cubicBezTo>
                  <a:cubicBezTo>
                    <a:pt x="95" y="67"/>
                    <a:pt x="96" y="66"/>
                    <a:pt x="95" y="66"/>
                  </a:cubicBezTo>
                  <a:cubicBezTo>
                    <a:pt x="94" y="66"/>
                    <a:pt x="94" y="66"/>
                    <a:pt x="93" y="65"/>
                  </a:cubicBezTo>
                  <a:cubicBezTo>
                    <a:pt x="92" y="65"/>
                    <a:pt x="93" y="63"/>
                    <a:pt x="93" y="63"/>
                  </a:cubicBezTo>
                  <a:cubicBezTo>
                    <a:pt x="94" y="62"/>
                    <a:pt x="95" y="61"/>
                    <a:pt x="96" y="62"/>
                  </a:cubicBezTo>
                  <a:cubicBezTo>
                    <a:pt x="96" y="62"/>
                    <a:pt x="99" y="62"/>
                    <a:pt x="100" y="62"/>
                  </a:cubicBezTo>
                  <a:cubicBezTo>
                    <a:pt x="101" y="62"/>
                    <a:pt x="101" y="62"/>
                    <a:pt x="101" y="61"/>
                  </a:cubicBezTo>
                  <a:cubicBezTo>
                    <a:pt x="101" y="59"/>
                    <a:pt x="101" y="59"/>
                    <a:pt x="102" y="59"/>
                  </a:cubicBezTo>
                  <a:cubicBezTo>
                    <a:pt x="103" y="59"/>
                    <a:pt x="103" y="58"/>
                    <a:pt x="102" y="58"/>
                  </a:cubicBezTo>
                  <a:cubicBezTo>
                    <a:pt x="102" y="57"/>
                    <a:pt x="102" y="57"/>
                    <a:pt x="103" y="57"/>
                  </a:cubicBezTo>
                  <a:cubicBezTo>
                    <a:pt x="103" y="57"/>
                    <a:pt x="102" y="56"/>
                    <a:pt x="101" y="56"/>
                  </a:cubicBezTo>
                  <a:cubicBezTo>
                    <a:pt x="100" y="55"/>
                    <a:pt x="102" y="55"/>
                    <a:pt x="103" y="55"/>
                  </a:cubicBezTo>
                  <a:cubicBezTo>
                    <a:pt x="104" y="55"/>
                    <a:pt x="104" y="56"/>
                    <a:pt x="105" y="55"/>
                  </a:cubicBezTo>
                  <a:cubicBezTo>
                    <a:pt x="105" y="55"/>
                    <a:pt x="105" y="54"/>
                    <a:pt x="105" y="53"/>
                  </a:cubicBezTo>
                  <a:cubicBezTo>
                    <a:pt x="104" y="52"/>
                    <a:pt x="104" y="51"/>
                    <a:pt x="104" y="50"/>
                  </a:cubicBezTo>
                  <a:cubicBezTo>
                    <a:pt x="104" y="49"/>
                    <a:pt x="105" y="49"/>
                    <a:pt x="106" y="49"/>
                  </a:cubicBezTo>
                  <a:cubicBezTo>
                    <a:pt x="106" y="50"/>
                    <a:pt x="107" y="50"/>
                    <a:pt x="108" y="50"/>
                  </a:cubicBezTo>
                  <a:cubicBezTo>
                    <a:pt x="109" y="49"/>
                    <a:pt x="110" y="48"/>
                    <a:pt x="111" y="48"/>
                  </a:cubicBezTo>
                  <a:cubicBezTo>
                    <a:pt x="111" y="47"/>
                    <a:pt x="112" y="46"/>
                    <a:pt x="112" y="47"/>
                  </a:cubicBezTo>
                  <a:cubicBezTo>
                    <a:pt x="113" y="48"/>
                    <a:pt x="115" y="49"/>
                    <a:pt x="114" y="50"/>
                  </a:cubicBezTo>
                  <a:cubicBezTo>
                    <a:pt x="114" y="51"/>
                    <a:pt x="111" y="53"/>
                    <a:pt x="112" y="53"/>
                  </a:cubicBezTo>
                  <a:cubicBezTo>
                    <a:pt x="113" y="53"/>
                    <a:pt x="114" y="53"/>
                    <a:pt x="114" y="54"/>
                  </a:cubicBezTo>
                  <a:cubicBezTo>
                    <a:pt x="115" y="55"/>
                    <a:pt x="116" y="55"/>
                    <a:pt x="116" y="55"/>
                  </a:cubicBezTo>
                  <a:cubicBezTo>
                    <a:pt x="116" y="55"/>
                    <a:pt x="116" y="55"/>
                    <a:pt x="117" y="54"/>
                  </a:cubicBezTo>
                  <a:cubicBezTo>
                    <a:pt x="118" y="54"/>
                    <a:pt x="118" y="54"/>
                    <a:pt x="119" y="54"/>
                  </a:cubicBezTo>
                  <a:cubicBezTo>
                    <a:pt x="119" y="54"/>
                    <a:pt x="119" y="53"/>
                    <a:pt x="120" y="54"/>
                  </a:cubicBezTo>
                  <a:cubicBezTo>
                    <a:pt x="121" y="54"/>
                    <a:pt x="121" y="55"/>
                    <a:pt x="122" y="55"/>
                  </a:cubicBezTo>
                  <a:cubicBezTo>
                    <a:pt x="122" y="54"/>
                    <a:pt x="122" y="54"/>
                    <a:pt x="123" y="55"/>
                  </a:cubicBezTo>
                  <a:cubicBezTo>
                    <a:pt x="123" y="56"/>
                    <a:pt x="123" y="55"/>
                    <a:pt x="124" y="54"/>
                  </a:cubicBezTo>
                  <a:cubicBezTo>
                    <a:pt x="124" y="54"/>
                    <a:pt x="124" y="53"/>
                    <a:pt x="125" y="53"/>
                  </a:cubicBezTo>
                  <a:cubicBezTo>
                    <a:pt x="126" y="52"/>
                    <a:pt x="126" y="53"/>
                    <a:pt x="127" y="52"/>
                  </a:cubicBezTo>
                  <a:cubicBezTo>
                    <a:pt x="127" y="52"/>
                    <a:pt x="126" y="51"/>
                    <a:pt x="127" y="51"/>
                  </a:cubicBezTo>
                  <a:cubicBezTo>
                    <a:pt x="128" y="51"/>
                    <a:pt x="128" y="51"/>
                    <a:pt x="129" y="51"/>
                  </a:cubicBezTo>
                  <a:cubicBezTo>
                    <a:pt x="130" y="50"/>
                    <a:pt x="130" y="49"/>
                    <a:pt x="131" y="49"/>
                  </a:cubicBezTo>
                  <a:cubicBezTo>
                    <a:pt x="131" y="48"/>
                    <a:pt x="130" y="48"/>
                    <a:pt x="129" y="48"/>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08" name="Freeform 1604">
              <a:extLst>
                <a:ext uri="{FF2B5EF4-FFF2-40B4-BE49-F238E27FC236}">
                  <a16:creationId xmlns:a16="http://schemas.microsoft.com/office/drawing/2014/main" id="{5DB2E8E3-0920-414F-A474-41689BBFD575}"/>
                </a:ext>
              </a:extLst>
            </p:cNvPr>
            <p:cNvSpPr>
              <a:spLocks/>
            </p:cNvSpPr>
            <p:nvPr/>
          </p:nvSpPr>
          <p:spPr bwMode="gray">
            <a:xfrm>
              <a:off x="8916968" y="3024518"/>
              <a:ext cx="14883" cy="20295"/>
            </a:xfrm>
            <a:custGeom>
              <a:avLst/>
              <a:gdLst>
                <a:gd name="T0" fmla="*/ 0 w 6"/>
                <a:gd name="T1" fmla="*/ 4 h 8"/>
                <a:gd name="T2" fmla="*/ 5 w 6"/>
                <a:gd name="T3" fmla="*/ 8 h 8"/>
                <a:gd name="T4" fmla="*/ 5 w 6"/>
                <a:gd name="T5" fmla="*/ 7 h 8"/>
                <a:gd name="T6" fmla="*/ 5 w 6"/>
                <a:gd name="T7" fmla="*/ 5 h 8"/>
                <a:gd name="T8" fmla="*/ 4 w 6"/>
                <a:gd name="T9" fmla="*/ 4 h 8"/>
                <a:gd name="T10" fmla="*/ 3 w 6"/>
                <a:gd name="T11" fmla="*/ 3 h 8"/>
                <a:gd name="T12" fmla="*/ 2 w 6"/>
                <a:gd name="T13" fmla="*/ 2 h 8"/>
                <a:gd name="T14" fmla="*/ 2 w 6"/>
                <a:gd name="T15" fmla="*/ 0 h 8"/>
                <a:gd name="T16" fmla="*/ 1 w 6"/>
                <a:gd name="T17" fmla="*/ 1 h 8"/>
                <a:gd name="T18" fmla="*/ 2 w 6"/>
                <a:gd name="T19" fmla="*/ 1 h 8"/>
                <a:gd name="T20" fmla="*/ 1 w 6"/>
                <a:gd name="T21" fmla="*/ 2 h 8"/>
                <a:gd name="T22" fmla="*/ 1 w 6"/>
                <a:gd name="T23" fmla="*/ 3 h 8"/>
                <a:gd name="T24" fmla="*/ 0 w 6"/>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8">
                  <a:moveTo>
                    <a:pt x="0" y="4"/>
                  </a:moveTo>
                  <a:cubicBezTo>
                    <a:pt x="2" y="6"/>
                    <a:pt x="4" y="7"/>
                    <a:pt x="5" y="8"/>
                  </a:cubicBezTo>
                  <a:cubicBezTo>
                    <a:pt x="6" y="7"/>
                    <a:pt x="6" y="7"/>
                    <a:pt x="5" y="7"/>
                  </a:cubicBezTo>
                  <a:cubicBezTo>
                    <a:pt x="5" y="6"/>
                    <a:pt x="5" y="6"/>
                    <a:pt x="5" y="5"/>
                  </a:cubicBezTo>
                  <a:cubicBezTo>
                    <a:pt x="4" y="5"/>
                    <a:pt x="5" y="5"/>
                    <a:pt x="4" y="4"/>
                  </a:cubicBezTo>
                  <a:cubicBezTo>
                    <a:pt x="4" y="3"/>
                    <a:pt x="4" y="3"/>
                    <a:pt x="3" y="3"/>
                  </a:cubicBezTo>
                  <a:cubicBezTo>
                    <a:pt x="3" y="2"/>
                    <a:pt x="3" y="2"/>
                    <a:pt x="2" y="2"/>
                  </a:cubicBezTo>
                  <a:cubicBezTo>
                    <a:pt x="2" y="1"/>
                    <a:pt x="2" y="1"/>
                    <a:pt x="2" y="0"/>
                  </a:cubicBezTo>
                  <a:cubicBezTo>
                    <a:pt x="2" y="0"/>
                    <a:pt x="1" y="1"/>
                    <a:pt x="1" y="1"/>
                  </a:cubicBezTo>
                  <a:cubicBezTo>
                    <a:pt x="1" y="1"/>
                    <a:pt x="2" y="1"/>
                    <a:pt x="2" y="1"/>
                  </a:cubicBezTo>
                  <a:cubicBezTo>
                    <a:pt x="2" y="2"/>
                    <a:pt x="1" y="2"/>
                    <a:pt x="1" y="2"/>
                  </a:cubicBezTo>
                  <a:cubicBezTo>
                    <a:pt x="1" y="2"/>
                    <a:pt x="1" y="3"/>
                    <a:pt x="1" y="3"/>
                  </a:cubicBezTo>
                  <a:cubicBezTo>
                    <a:pt x="0" y="3"/>
                    <a:pt x="0" y="4"/>
                    <a:pt x="0" y="4"/>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09" name="Freeform 1605">
              <a:extLst>
                <a:ext uri="{FF2B5EF4-FFF2-40B4-BE49-F238E27FC236}">
                  <a16:creationId xmlns:a16="http://schemas.microsoft.com/office/drawing/2014/main" id="{EF29219D-286D-4A90-9EFF-D9D2F6DC7090}"/>
                </a:ext>
              </a:extLst>
            </p:cNvPr>
            <p:cNvSpPr>
              <a:spLocks/>
            </p:cNvSpPr>
            <p:nvPr/>
          </p:nvSpPr>
          <p:spPr bwMode="gray">
            <a:xfrm>
              <a:off x="9178092" y="2993400"/>
              <a:ext cx="101474" cy="54119"/>
            </a:xfrm>
            <a:custGeom>
              <a:avLst/>
              <a:gdLst>
                <a:gd name="T0" fmla="*/ 12 w 39"/>
                <a:gd name="T1" fmla="*/ 4 h 21"/>
                <a:gd name="T2" fmla="*/ 11 w 39"/>
                <a:gd name="T3" fmla="*/ 5 h 21"/>
                <a:gd name="T4" fmla="*/ 10 w 39"/>
                <a:gd name="T5" fmla="*/ 6 h 21"/>
                <a:gd name="T6" fmla="*/ 9 w 39"/>
                <a:gd name="T7" fmla="*/ 8 h 21"/>
                <a:gd name="T8" fmla="*/ 6 w 39"/>
                <a:gd name="T9" fmla="*/ 10 h 21"/>
                <a:gd name="T10" fmla="*/ 6 w 39"/>
                <a:gd name="T11" fmla="*/ 12 h 21"/>
                <a:gd name="T12" fmla="*/ 6 w 39"/>
                <a:gd name="T13" fmla="*/ 14 h 21"/>
                <a:gd name="T14" fmla="*/ 6 w 39"/>
                <a:gd name="T15" fmla="*/ 17 h 21"/>
                <a:gd name="T16" fmla="*/ 7 w 39"/>
                <a:gd name="T17" fmla="*/ 19 h 21"/>
                <a:gd name="T18" fmla="*/ 7 w 39"/>
                <a:gd name="T19" fmla="*/ 20 h 21"/>
                <a:gd name="T20" fmla="*/ 4 w 39"/>
                <a:gd name="T21" fmla="*/ 17 h 21"/>
                <a:gd name="T22" fmla="*/ 1 w 39"/>
                <a:gd name="T23" fmla="*/ 14 h 21"/>
                <a:gd name="T24" fmla="*/ 1 w 39"/>
                <a:gd name="T25" fmla="*/ 12 h 21"/>
                <a:gd name="T26" fmla="*/ 2 w 39"/>
                <a:gd name="T27" fmla="*/ 10 h 21"/>
                <a:gd name="T28" fmla="*/ 3 w 39"/>
                <a:gd name="T29" fmla="*/ 8 h 21"/>
                <a:gd name="T30" fmla="*/ 4 w 39"/>
                <a:gd name="T31" fmla="*/ 6 h 21"/>
                <a:gd name="T32" fmla="*/ 6 w 39"/>
                <a:gd name="T33" fmla="*/ 3 h 21"/>
                <a:gd name="T34" fmla="*/ 9 w 39"/>
                <a:gd name="T35" fmla="*/ 2 h 21"/>
                <a:gd name="T36" fmla="*/ 13 w 39"/>
                <a:gd name="T37" fmla="*/ 2 h 21"/>
                <a:gd name="T38" fmla="*/ 16 w 39"/>
                <a:gd name="T39" fmla="*/ 2 h 21"/>
                <a:gd name="T40" fmla="*/ 19 w 39"/>
                <a:gd name="T41" fmla="*/ 3 h 21"/>
                <a:gd name="T42" fmla="*/ 22 w 39"/>
                <a:gd name="T43" fmla="*/ 4 h 21"/>
                <a:gd name="T44" fmla="*/ 25 w 39"/>
                <a:gd name="T45" fmla="*/ 3 h 21"/>
                <a:gd name="T46" fmla="*/ 30 w 39"/>
                <a:gd name="T47" fmla="*/ 3 h 21"/>
                <a:gd name="T48" fmla="*/ 32 w 39"/>
                <a:gd name="T49" fmla="*/ 4 h 21"/>
                <a:gd name="T50" fmla="*/ 33 w 39"/>
                <a:gd name="T51" fmla="*/ 2 h 21"/>
                <a:gd name="T52" fmla="*/ 36 w 39"/>
                <a:gd name="T53" fmla="*/ 2 h 21"/>
                <a:gd name="T54" fmla="*/ 37 w 39"/>
                <a:gd name="T55" fmla="*/ 0 h 21"/>
                <a:gd name="T56" fmla="*/ 38 w 39"/>
                <a:gd name="T57" fmla="*/ 3 h 21"/>
                <a:gd name="T58" fmla="*/ 35 w 39"/>
                <a:gd name="T59" fmla="*/ 5 h 21"/>
                <a:gd name="T60" fmla="*/ 34 w 39"/>
                <a:gd name="T61" fmla="*/ 6 h 21"/>
                <a:gd name="T62" fmla="*/ 31 w 39"/>
                <a:gd name="T63" fmla="*/ 6 h 21"/>
                <a:gd name="T64" fmla="*/ 27 w 39"/>
                <a:gd name="T65" fmla="*/ 5 h 21"/>
                <a:gd name="T66" fmla="*/ 23 w 39"/>
                <a:gd name="T67" fmla="*/ 5 h 21"/>
                <a:gd name="T68" fmla="*/ 19 w 39"/>
                <a:gd name="T69" fmla="*/ 4 h 21"/>
                <a:gd name="T70" fmla="*/ 16 w 39"/>
                <a:gd name="T71" fmla="*/ 4 h 21"/>
                <a:gd name="T72" fmla="*/ 13 w 39"/>
                <a:gd name="T7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21">
                  <a:moveTo>
                    <a:pt x="13" y="4"/>
                  </a:moveTo>
                  <a:cubicBezTo>
                    <a:pt x="13" y="4"/>
                    <a:pt x="12" y="4"/>
                    <a:pt x="12" y="4"/>
                  </a:cubicBezTo>
                  <a:cubicBezTo>
                    <a:pt x="12" y="5"/>
                    <a:pt x="12" y="6"/>
                    <a:pt x="12" y="5"/>
                  </a:cubicBezTo>
                  <a:cubicBezTo>
                    <a:pt x="12" y="5"/>
                    <a:pt x="11" y="5"/>
                    <a:pt x="11" y="5"/>
                  </a:cubicBezTo>
                  <a:cubicBezTo>
                    <a:pt x="11" y="6"/>
                    <a:pt x="10" y="6"/>
                    <a:pt x="10" y="6"/>
                  </a:cubicBezTo>
                  <a:cubicBezTo>
                    <a:pt x="10" y="6"/>
                    <a:pt x="10" y="6"/>
                    <a:pt x="10" y="6"/>
                  </a:cubicBezTo>
                  <a:cubicBezTo>
                    <a:pt x="10" y="6"/>
                    <a:pt x="10" y="6"/>
                    <a:pt x="9" y="7"/>
                  </a:cubicBezTo>
                  <a:cubicBezTo>
                    <a:pt x="9" y="7"/>
                    <a:pt x="9" y="8"/>
                    <a:pt x="9" y="8"/>
                  </a:cubicBezTo>
                  <a:cubicBezTo>
                    <a:pt x="9" y="9"/>
                    <a:pt x="8" y="10"/>
                    <a:pt x="8" y="10"/>
                  </a:cubicBezTo>
                  <a:cubicBezTo>
                    <a:pt x="6" y="10"/>
                    <a:pt x="6" y="10"/>
                    <a:pt x="6" y="10"/>
                  </a:cubicBezTo>
                  <a:cubicBezTo>
                    <a:pt x="6" y="10"/>
                    <a:pt x="6" y="10"/>
                    <a:pt x="6" y="11"/>
                  </a:cubicBezTo>
                  <a:cubicBezTo>
                    <a:pt x="6" y="11"/>
                    <a:pt x="6" y="11"/>
                    <a:pt x="6" y="12"/>
                  </a:cubicBezTo>
                  <a:cubicBezTo>
                    <a:pt x="6" y="12"/>
                    <a:pt x="6" y="12"/>
                    <a:pt x="6" y="13"/>
                  </a:cubicBezTo>
                  <a:cubicBezTo>
                    <a:pt x="7" y="13"/>
                    <a:pt x="7" y="13"/>
                    <a:pt x="6" y="14"/>
                  </a:cubicBezTo>
                  <a:cubicBezTo>
                    <a:pt x="6" y="15"/>
                    <a:pt x="6" y="15"/>
                    <a:pt x="6" y="16"/>
                  </a:cubicBezTo>
                  <a:cubicBezTo>
                    <a:pt x="6" y="16"/>
                    <a:pt x="6" y="16"/>
                    <a:pt x="6" y="17"/>
                  </a:cubicBezTo>
                  <a:cubicBezTo>
                    <a:pt x="7" y="17"/>
                    <a:pt x="7" y="17"/>
                    <a:pt x="7" y="17"/>
                  </a:cubicBezTo>
                  <a:cubicBezTo>
                    <a:pt x="7" y="18"/>
                    <a:pt x="7" y="19"/>
                    <a:pt x="7" y="19"/>
                  </a:cubicBezTo>
                  <a:cubicBezTo>
                    <a:pt x="8" y="19"/>
                    <a:pt x="8" y="19"/>
                    <a:pt x="7" y="20"/>
                  </a:cubicBezTo>
                  <a:cubicBezTo>
                    <a:pt x="7" y="21"/>
                    <a:pt x="7" y="21"/>
                    <a:pt x="7" y="20"/>
                  </a:cubicBezTo>
                  <a:cubicBezTo>
                    <a:pt x="6" y="19"/>
                    <a:pt x="7" y="19"/>
                    <a:pt x="6" y="18"/>
                  </a:cubicBezTo>
                  <a:cubicBezTo>
                    <a:pt x="5" y="18"/>
                    <a:pt x="5" y="18"/>
                    <a:pt x="4" y="17"/>
                  </a:cubicBezTo>
                  <a:cubicBezTo>
                    <a:pt x="3" y="16"/>
                    <a:pt x="3" y="15"/>
                    <a:pt x="2" y="15"/>
                  </a:cubicBezTo>
                  <a:cubicBezTo>
                    <a:pt x="2" y="15"/>
                    <a:pt x="1" y="15"/>
                    <a:pt x="1" y="14"/>
                  </a:cubicBezTo>
                  <a:cubicBezTo>
                    <a:pt x="1" y="14"/>
                    <a:pt x="1" y="14"/>
                    <a:pt x="1" y="13"/>
                  </a:cubicBezTo>
                  <a:cubicBezTo>
                    <a:pt x="1" y="13"/>
                    <a:pt x="0" y="12"/>
                    <a:pt x="1" y="12"/>
                  </a:cubicBezTo>
                  <a:cubicBezTo>
                    <a:pt x="1" y="12"/>
                    <a:pt x="2" y="12"/>
                    <a:pt x="2" y="11"/>
                  </a:cubicBezTo>
                  <a:cubicBezTo>
                    <a:pt x="2" y="10"/>
                    <a:pt x="2" y="11"/>
                    <a:pt x="2" y="10"/>
                  </a:cubicBezTo>
                  <a:cubicBezTo>
                    <a:pt x="1" y="10"/>
                    <a:pt x="1" y="9"/>
                    <a:pt x="1" y="9"/>
                  </a:cubicBezTo>
                  <a:cubicBezTo>
                    <a:pt x="1" y="8"/>
                    <a:pt x="3" y="8"/>
                    <a:pt x="3" y="8"/>
                  </a:cubicBezTo>
                  <a:cubicBezTo>
                    <a:pt x="4" y="8"/>
                    <a:pt x="2" y="8"/>
                    <a:pt x="3" y="7"/>
                  </a:cubicBezTo>
                  <a:cubicBezTo>
                    <a:pt x="3" y="6"/>
                    <a:pt x="4" y="6"/>
                    <a:pt x="4" y="6"/>
                  </a:cubicBezTo>
                  <a:cubicBezTo>
                    <a:pt x="5" y="5"/>
                    <a:pt x="5" y="5"/>
                    <a:pt x="6" y="5"/>
                  </a:cubicBezTo>
                  <a:cubicBezTo>
                    <a:pt x="6" y="5"/>
                    <a:pt x="6" y="4"/>
                    <a:pt x="6" y="3"/>
                  </a:cubicBezTo>
                  <a:cubicBezTo>
                    <a:pt x="6" y="2"/>
                    <a:pt x="7" y="2"/>
                    <a:pt x="7" y="2"/>
                  </a:cubicBezTo>
                  <a:cubicBezTo>
                    <a:pt x="8" y="2"/>
                    <a:pt x="8" y="2"/>
                    <a:pt x="9" y="2"/>
                  </a:cubicBezTo>
                  <a:cubicBezTo>
                    <a:pt x="9" y="2"/>
                    <a:pt x="10" y="3"/>
                    <a:pt x="11" y="3"/>
                  </a:cubicBezTo>
                  <a:cubicBezTo>
                    <a:pt x="12" y="3"/>
                    <a:pt x="12" y="3"/>
                    <a:pt x="13" y="2"/>
                  </a:cubicBezTo>
                  <a:cubicBezTo>
                    <a:pt x="14" y="2"/>
                    <a:pt x="14" y="2"/>
                    <a:pt x="15" y="2"/>
                  </a:cubicBezTo>
                  <a:cubicBezTo>
                    <a:pt x="15" y="1"/>
                    <a:pt x="15" y="2"/>
                    <a:pt x="16" y="2"/>
                  </a:cubicBezTo>
                  <a:cubicBezTo>
                    <a:pt x="16" y="2"/>
                    <a:pt x="17" y="2"/>
                    <a:pt x="18" y="2"/>
                  </a:cubicBezTo>
                  <a:cubicBezTo>
                    <a:pt x="18" y="3"/>
                    <a:pt x="19" y="4"/>
                    <a:pt x="19" y="3"/>
                  </a:cubicBezTo>
                  <a:cubicBezTo>
                    <a:pt x="20" y="3"/>
                    <a:pt x="20" y="3"/>
                    <a:pt x="21" y="3"/>
                  </a:cubicBezTo>
                  <a:cubicBezTo>
                    <a:pt x="22" y="3"/>
                    <a:pt x="22" y="4"/>
                    <a:pt x="22" y="4"/>
                  </a:cubicBezTo>
                  <a:cubicBezTo>
                    <a:pt x="22" y="3"/>
                    <a:pt x="23" y="3"/>
                    <a:pt x="23" y="3"/>
                  </a:cubicBezTo>
                  <a:cubicBezTo>
                    <a:pt x="24" y="4"/>
                    <a:pt x="24" y="4"/>
                    <a:pt x="25" y="3"/>
                  </a:cubicBezTo>
                  <a:cubicBezTo>
                    <a:pt x="26" y="3"/>
                    <a:pt x="27" y="3"/>
                    <a:pt x="28" y="3"/>
                  </a:cubicBezTo>
                  <a:cubicBezTo>
                    <a:pt x="29" y="3"/>
                    <a:pt x="30" y="3"/>
                    <a:pt x="30" y="3"/>
                  </a:cubicBezTo>
                  <a:cubicBezTo>
                    <a:pt x="31" y="3"/>
                    <a:pt x="30" y="3"/>
                    <a:pt x="31" y="3"/>
                  </a:cubicBezTo>
                  <a:cubicBezTo>
                    <a:pt x="32" y="3"/>
                    <a:pt x="32" y="4"/>
                    <a:pt x="32" y="4"/>
                  </a:cubicBezTo>
                  <a:cubicBezTo>
                    <a:pt x="33" y="4"/>
                    <a:pt x="33" y="4"/>
                    <a:pt x="33" y="3"/>
                  </a:cubicBezTo>
                  <a:cubicBezTo>
                    <a:pt x="33" y="3"/>
                    <a:pt x="33" y="3"/>
                    <a:pt x="33" y="2"/>
                  </a:cubicBezTo>
                  <a:cubicBezTo>
                    <a:pt x="34" y="1"/>
                    <a:pt x="34" y="1"/>
                    <a:pt x="34" y="1"/>
                  </a:cubicBezTo>
                  <a:cubicBezTo>
                    <a:pt x="34" y="1"/>
                    <a:pt x="35" y="2"/>
                    <a:pt x="36" y="2"/>
                  </a:cubicBezTo>
                  <a:cubicBezTo>
                    <a:pt x="37" y="2"/>
                    <a:pt x="34" y="1"/>
                    <a:pt x="35" y="1"/>
                  </a:cubicBezTo>
                  <a:cubicBezTo>
                    <a:pt x="36" y="1"/>
                    <a:pt x="37" y="0"/>
                    <a:pt x="37" y="0"/>
                  </a:cubicBezTo>
                  <a:cubicBezTo>
                    <a:pt x="38" y="0"/>
                    <a:pt x="39" y="2"/>
                    <a:pt x="39" y="2"/>
                  </a:cubicBezTo>
                  <a:cubicBezTo>
                    <a:pt x="38" y="3"/>
                    <a:pt x="37" y="2"/>
                    <a:pt x="38" y="3"/>
                  </a:cubicBezTo>
                  <a:cubicBezTo>
                    <a:pt x="38" y="4"/>
                    <a:pt x="38" y="5"/>
                    <a:pt x="37" y="5"/>
                  </a:cubicBezTo>
                  <a:cubicBezTo>
                    <a:pt x="37" y="5"/>
                    <a:pt x="35" y="6"/>
                    <a:pt x="35" y="5"/>
                  </a:cubicBezTo>
                  <a:cubicBezTo>
                    <a:pt x="35" y="4"/>
                    <a:pt x="34" y="4"/>
                    <a:pt x="34" y="5"/>
                  </a:cubicBezTo>
                  <a:cubicBezTo>
                    <a:pt x="34" y="6"/>
                    <a:pt x="34" y="6"/>
                    <a:pt x="34" y="6"/>
                  </a:cubicBezTo>
                  <a:cubicBezTo>
                    <a:pt x="33" y="5"/>
                    <a:pt x="33" y="5"/>
                    <a:pt x="33" y="6"/>
                  </a:cubicBezTo>
                  <a:cubicBezTo>
                    <a:pt x="32" y="6"/>
                    <a:pt x="32" y="6"/>
                    <a:pt x="31" y="6"/>
                  </a:cubicBezTo>
                  <a:cubicBezTo>
                    <a:pt x="31" y="6"/>
                    <a:pt x="31" y="5"/>
                    <a:pt x="29" y="5"/>
                  </a:cubicBezTo>
                  <a:cubicBezTo>
                    <a:pt x="28" y="6"/>
                    <a:pt x="28" y="5"/>
                    <a:pt x="27" y="5"/>
                  </a:cubicBezTo>
                  <a:cubicBezTo>
                    <a:pt x="27" y="4"/>
                    <a:pt x="26" y="4"/>
                    <a:pt x="26" y="5"/>
                  </a:cubicBezTo>
                  <a:cubicBezTo>
                    <a:pt x="25" y="5"/>
                    <a:pt x="24" y="5"/>
                    <a:pt x="23" y="5"/>
                  </a:cubicBezTo>
                  <a:cubicBezTo>
                    <a:pt x="22" y="5"/>
                    <a:pt x="22" y="4"/>
                    <a:pt x="21" y="4"/>
                  </a:cubicBezTo>
                  <a:cubicBezTo>
                    <a:pt x="21" y="4"/>
                    <a:pt x="19" y="5"/>
                    <a:pt x="19" y="4"/>
                  </a:cubicBezTo>
                  <a:cubicBezTo>
                    <a:pt x="18" y="4"/>
                    <a:pt x="18" y="4"/>
                    <a:pt x="18" y="5"/>
                  </a:cubicBezTo>
                  <a:cubicBezTo>
                    <a:pt x="17" y="5"/>
                    <a:pt x="16" y="5"/>
                    <a:pt x="16" y="4"/>
                  </a:cubicBezTo>
                  <a:cubicBezTo>
                    <a:pt x="15" y="4"/>
                    <a:pt x="16" y="4"/>
                    <a:pt x="15" y="5"/>
                  </a:cubicBezTo>
                  <a:cubicBezTo>
                    <a:pt x="14" y="5"/>
                    <a:pt x="13" y="5"/>
                    <a:pt x="13" y="4"/>
                  </a:cubicBez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10" name="Freeform 1606">
              <a:extLst>
                <a:ext uri="{FF2B5EF4-FFF2-40B4-BE49-F238E27FC236}">
                  <a16:creationId xmlns:a16="http://schemas.microsoft.com/office/drawing/2014/main" id="{D5EC9FD3-4B9C-4229-8720-B9117559BF38}"/>
                </a:ext>
              </a:extLst>
            </p:cNvPr>
            <p:cNvSpPr>
              <a:spLocks noEditPoints="1"/>
            </p:cNvSpPr>
            <p:nvPr/>
          </p:nvSpPr>
          <p:spPr bwMode="gray">
            <a:xfrm>
              <a:off x="8680196" y="2785041"/>
              <a:ext cx="719785" cy="381540"/>
            </a:xfrm>
            <a:custGeom>
              <a:avLst/>
              <a:gdLst>
                <a:gd name="T0" fmla="*/ 268 w 278"/>
                <a:gd name="T1" fmla="*/ 52 h 147"/>
                <a:gd name="T2" fmla="*/ 255 w 278"/>
                <a:gd name="T3" fmla="*/ 46 h 147"/>
                <a:gd name="T4" fmla="*/ 236 w 278"/>
                <a:gd name="T5" fmla="*/ 43 h 147"/>
                <a:gd name="T6" fmla="*/ 225 w 278"/>
                <a:gd name="T7" fmla="*/ 41 h 147"/>
                <a:gd name="T8" fmla="*/ 187 w 278"/>
                <a:gd name="T9" fmla="*/ 11 h 147"/>
                <a:gd name="T10" fmla="*/ 170 w 278"/>
                <a:gd name="T11" fmla="*/ 21 h 147"/>
                <a:gd name="T12" fmla="*/ 162 w 278"/>
                <a:gd name="T13" fmla="*/ 16 h 147"/>
                <a:gd name="T14" fmla="*/ 151 w 278"/>
                <a:gd name="T15" fmla="*/ 10 h 147"/>
                <a:gd name="T16" fmla="*/ 135 w 278"/>
                <a:gd name="T17" fmla="*/ 0 h 147"/>
                <a:gd name="T18" fmla="*/ 118 w 278"/>
                <a:gd name="T19" fmla="*/ 9 h 147"/>
                <a:gd name="T20" fmla="*/ 106 w 278"/>
                <a:gd name="T21" fmla="*/ 12 h 147"/>
                <a:gd name="T22" fmla="*/ 93 w 278"/>
                <a:gd name="T23" fmla="*/ 16 h 147"/>
                <a:gd name="T24" fmla="*/ 89 w 278"/>
                <a:gd name="T25" fmla="*/ 21 h 147"/>
                <a:gd name="T26" fmla="*/ 87 w 278"/>
                <a:gd name="T27" fmla="*/ 27 h 147"/>
                <a:gd name="T28" fmla="*/ 88 w 278"/>
                <a:gd name="T29" fmla="*/ 37 h 147"/>
                <a:gd name="T30" fmla="*/ 89 w 278"/>
                <a:gd name="T31" fmla="*/ 46 h 147"/>
                <a:gd name="T32" fmla="*/ 75 w 278"/>
                <a:gd name="T33" fmla="*/ 42 h 147"/>
                <a:gd name="T34" fmla="*/ 62 w 278"/>
                <a:gd name="T35" fmla="*/ 44 h 147"/>
                <a:gd name="T36" fmla="*/ 50 w 278"/>
                <a:gd name="T37" fmla="*/ 46 h 147"/>
                <a:gd name="T38" fmla="*/ 33 w 278"/>
                <a:gd name="T39" fmla="*/ 36 h 147"/>
                <a:gd name="T40" fmla="*/ 22 w 278"/>
                <a:gd name="T41" fmla="*/ 38 h 147"/>
                <a:gd name="T42" fmla="*/ 11 w 278"/>
                <a:gd name="T43" fmla="*/ 46 h 147"/>
                <a:gd name="T44" fmla="*/ 3 w 278"/>
                <a:gd name="T45" fmla="*/ 52 h 147"/>
                <a:gd name="T46" fmla="*/ 5 w 278"/>
                <a:gd name="T47" fmla="*/ 73 h 147"/>
                <a:gd name="T48" fmla="*/ 17 w 278"/>
                <a:gd name="T49" fmla="*/ 84 h 147"/>
                <a:gd name="T50" fmla="*/ 28 w 278"/>
                <a:gd name="T51" fmla="*/ 84 h 147"/>
                <a:gd name="T52" fmla="*/ 40 w 278"/>
                <a:gd name="T53" fmla="*/ 82 h 147"/>
                <a:gd name="T54" fmla="*/ 51 w 278"/>
                <a:gd name="T55" fmla="*/ 97 h 147"/>
                <a:gd name="T56" fmla="*/ 60 w 278"/>
                <a:gd name="T57" fmla="*/ 101 h 147"/>
                <a:gd name="T58" fmla="*/ 57 w 278"/>
                <a:gd name="T59" fmla="*/ 101 h 147"/>
                <a:gd name="T60" fmla="*/ 40 w 278"/>
                <a:gd name="T61" fmla="*/ 97 h 147"/>
                <a:gd name="T62" fmla="*/ 41 w 278"/>
                <a:gd name="T63" fmla="*/ 105 h 147"/>
                <a:gd name="T64" fmla="*/ 36 w 278"/>
                <a:gd name="T65" fmla="*/ 109 h 147"/>
                <a:gd name="T66" fmla="*/ 47 w 278"/>
                <a:gd name="T67" fmla="*/ 122 h 147"/>
                <a:gd name="T68" fmla="*/ 52 w 278"/>
                <a:gd name="T69" fmla="*/ 132 h 147"/>
                <a:gd name="T70" fmla="*/ 73 w 278"/>
                <a:gd name="T71" fmla="*/ 136 h 147"/>
                <a:gd name="T72" fmla="*/ 90 w 278"/>
                <a:gd name="T73" fmla="*/ 92 h 147"/>
                <a:gd name="T74" fmla="*/ 97 w 278"/>
                <a:gd name="T75" fmla="*/ 91 h 147"/>
                <a:gd name="T76" fmla="*/ 104 w 278"/>
                <a:gd name="T77" fmla="*/ 91 h 147"/>
                <a:gd name="T78" fmla="*/ 99 w 278"/>
                <a:gd name="T79" fmla="*/ 95 h 147"/>
                <a:gd name="T80" fmla="*/ 126 w 278"/>
                <a:gd name="T81" fmla="*/ 115 h 147"/>
                <a:gd name="T82" fmla="*/ 149 w 278"/>
                <a:gd name="T83" fmla="*/ 129 h 147"/>
                <a:gd name="T84" fmla="*/ 171 w 278"/>
                <a:gd name="T85" fmla="*/ 146 h 147"/>
                <a:gd name="T86" fmla="*/ 181 w 278"/>
                <a:gd name="T87" fmla="*/ 131 h 147"/>
                <a:gd name="T88" fmla="*/ 196 w 278"/>
                <a:gd name="T89" fmla="*/ 124 h 147"/>
                <a:gd name="T90" fmla="*/ 212 w 278"/>
                <a:gd name="T91" fmla="*/ 121 h 147"/>
                <a:gd name="T92" fmla="*/ 235 w 278"/>
                <a:gd name="T93" fmla="*/ 120 h 147"/>
                <a:gd name="T94" fmla="*/ 249 w 278"/>
                <a:gd name="T95" fmla="*/ 121 h 147"/>
                <a:gd name="T96" fmla="*/ 245 w 278"/>
                <a:gd name="T97" fmla="*/ 103 h 147"/>
                <a:gd name="T98" fmla="*/ 253 w 278"/>
                <a:gd name="T99" fmla="*/ 95 h 147"/>
                <a:gd name="T100" fmla="*/ 256 w 278"/>
                <a:gd name="T101" fmla="*/ 76 h 147"/>
                <a:gd name="T102" fmla="*/ 273 w 278"/>
                <a:gd name="T103" fmla="*/ 72 h 147"/>
                <a:gd name="T104" fmla="*/ 231 w 278"/>
                <a:gd name="T105" fmla="*/ 82 h 147"/>
                <a:gd name="T106" fmla="*/ 221 w 278"/>
                <a:gd name="T107" fmla="*/ 85 h 147"/>
                <a:gd name="T108" fmla="*/ 207 w 278"/>
                <a:gd name="T109" fmla="*/ 85 h 147"/>
                <a:gd name="T110" fmla="*/ 201 w 278"/>
                <a:gd name="T111" fmla="*/ 88 h 147"/>
                <a:gd name="T112" fmla="*/ 198 w 278"/>
                <a:gd name="T113" fmla="*/ 97 h 147"/>
                <a:gd name="T114" fmla="*/ 193 w 278"/>
                <a:gd name="T115" fmla="*/ 94 h 147"/>
                <a:gd name="T116" fmla="*/ 196 w 278"/>
                <a:gd name="T117" fmla="*/ 86 h 147"/>
                <a:gd name="T118" fmla="*/ 208 w 278"/>
                <a:gd name="T119" fmla="*/ 82 h 147"/>
                <a:gd name="T120" fmla="*/ 222 w 278"/>
                <a:gd name="T121" fmla="*/ 83 h 147"/>
                <a:gd name="T122" fmla="*/ 229 w 278"/>
                <a:gd name="T123" fmla="*/ 8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8" h="147">
                  <a:moveTo>
                    <a:pt x="276" y="55"/>
                  </a:moveTo>
                  <a:cubicBezTo>
                    <a:pt x="277" y="55"/>
                    <a:pt x="278" y="54"/>
                    <a:pt x="278" y="54"/>
                  </a:cubicBezTo>
                  <a:cubicBezTo>
                    <a:pt x="277" y="54"/>
                    <a:pt x="277" y="54"/>
                    <a:pt x="276" y="53"/>
                  </a:cubicBezTo>
                  <a:cubicBezTo>
                    <a:pt x="275" y="53"/>
                    <a:pt x="275" y="52"/>
                    <a:pt x="275" y="52"/>
                  </a:cubicBezTo>
                  <a:cubicBezTo>
                    <a:pt x="274" y="52"/>
                    <a:pt x="273" y="51"/>
                    <a:pt x="272" y="51"/>
                  </a:cubicBezTo>
                  <a:cubicBezTo>
                    <a:pt x="272" y="52"/>
                    <a:pt x="271" y="51"/>
                    <a:pt x="272" y="50"/>
                  </a:cubicBezTo>
                  <a:cubicBezTo>
                    <a:pt x="272" y="48"/>
                    <a:pt x="271" y="49"/>
                    <a:pt x="270" y="50"/>
                  </a:cubicBezTo>
                  <a:cubicBezTo>
                    <a:pt x="270" y="51"/>
                    <a:pt x="269" y="52"/>
                    <a:pt x="268" y="52"/>
                  </a:cubicBezTo>
                  <a:cubicBezTo>
                    <a:pt x="268" y="52"/>
                    <a:pt x="268" y="51"/>
                    <a:pt x="267" y="52"/>
                  </a:cubicBezTo>
                  <a:cubicBezTo>
                    <a:pt x="266" y="52"/>
                    <a:pt x="265" y="52"/>
                    <a:pt x="265" y="51"/>
                  </a:cubicBezTo>
                  <a:cubicBezTo>
                    <a:pt x="265" y="51"/>
                    <a:pt x="264" y="51"/>
                    <a:pt x="264" y="51"/>
                  </a:cubicBezTo>
                  <a:cubicBezTo>
                    <a:pt x="263" y="52"/>
                    <a:pt x="263" y="52"/>
                    <a:pt x="263" y="52"/>
                  </a:cubicBezTo>
                  <a:cubicBezTo>
                    <a:pt x="262" y="51"/>
                    <a:pt x="262" y="51"/>
                    <a:pt x="261" y="50"/>
                  </a:cubicBezTo>
                  <a:cubicBezTo>
                    <a:pt x="260" y="50"/>
                    <a:pt x="259" y="49"/>
                    <a:pt x="259" y="48"/>
                  </a:cubicBezTo>
                  <a:cubicBezTo>
                    <a:pt x="259" y="48"/>
                    <a:pt x="259" y="47"/>
                    <a:pt x="258" y="47"/>
                  </a:cubicBezTo>
                  <a:cubicBezTo>
                    <a:pt x="258" y="47"/>
                    <a:pt x="256" y="47"/>
                    <a:pt x="255" y="46"/>
                  </a:cubicBezTo>
                  <a:cubicBezTo>
                    <a:pt x="254" y="46"/>
                    <a:pt x="253" y="47"/>
                    <a:pt x="253" y="45"/>
                  </a:cubicBezTo>
                  <a:cubicBezTo>
                    <a:pt x="252" y="43"/>
                    <a:pt x="251" y="43"/>
                    <a:pt x="250" y="42"/>
                  </a:cubicBezTo>
                  <a:cubicBezTo>
                    <a:pt x="249" y="42"/>
                    <a:pt x="246" y="40"/>
                    <a:pt x="246" y="40"/>
                  </a:cubicBezTo>
                  <a:cubicBezTo>
                    <a:pt x="245" y="40"/>
                    <a:pt x="244" y="40"/>
                    <a:pt x="243" y="40"/>
                  </a:cubicBezTo>
                  <a:cubicBezTo>
                    <a:pt x="243" y="41"/>
                    <a:pt x="242" y="41"/>
                    <a:pt x="242" y="41"/>
                  </a:cubicBezTo>
                  <a:cubicBezTo>
                    <a:pt x="241" y="41"/>
                    <a:pt x="241" y="42"/>
                    <a:pt x="240" y="42"/>
                  </a:cubicBezTo>
                  <a:cubicBezTo>
                    <a:pt x="240" y="43"/>
                    <a:pt x="239" y="43"/>
                    <a:pt x="238" y="43"/>
                  </a:cubicBezTo>
                  <a:cubicBezTo>
                    <a:pt x="237" y="43"/>
                    <a:pt x="237" y="43"/>
                    <a:pt x="236" y="43"/>
                  </a:cubicBezTo>
                  <a:cubicBezTo>
                    <a:pt x="236" y="42"/>
                    <a:pt x="235" y="43"/>
                    <a:pt x="234" y="43"/>
                  </a:cubicBezTo>
                  <a:cubicBezTo>
                    <a:pt x="233" y="43"/>
                    <a:pt x="233" y="43"/>
                    <a:pt x="232" y="42"/>
                  </a:cubicBezTo>
                  <a:cubicBezTo>
                    <a:pt x="231" y="41"/>
                    <a:pt x="231" y="41"/>
                    <a:pt x="230" y="41"/>
                  </a:cubicBezTo>
                  <a:cubicBezTo>
                    <a:pt x="229" y="41"/>
                    <a:pt x="229" y="40"/>
                    <a:pt x="229" y="39"/>
                  </a:cubicBezTo>
                  <a:cubicBezTo>
                    <a:pt x="229" y="39"/>
                    <a:pt x="228" y="39"/>
                    <a:pt x="227" y="39"/>
                  </a:cubicBezTo>
                  <a:cubicBezTo>
                    <a:pt x="227" y="38"/>
                    <a:pt x="226" y="38"/>
                    <a:pt x="226" y="38"/>
                  </a:cubicBezTo>
                  <a:cubicBezTo>
                    <a:pt x="225" y="39"/>
                    <a:pt x="224" y="39"/>
                    <a:pt x="225" y="39"/>
                  </a:cubicBezTo>
                  <a:cubicBezTo>
                    <a:pt x="225" y="40"/>
                    <a:pt x="225" y="41"/>
                    <a:pt x="225" y="41"/>
                  </a:cubicBezTo>
                  <a:cubicBezTo>
                    <a:pt x="224" y="42"/>
                    <a:pt x="224" y="44"/>
                    <a:pt x="223" y="43"/>
                  </a:cubicBezTo>
                  <a:cubicBezTo>
                    <a:pt x="222" y="42"/>
                    <a:pt x="218" y="38"/>
                    <a:pt x="217" y="37"/>
                  </a:cubicBezTo>
                  <a:cubicBezTo>
                    <a:pt x="215" y="36"/>
                    <a:pt x="201" y="23"/>
                    <a:pt x="200" y="22"/>
                  </a:cubicBezTo>
                  <a:cubicBezTo>
                    <a:pt x="199" y="21"/>
                    <a:pt x="195" y="19"/>
                    <a:pt x="193" y="18"/>
                  </a:cubicBezTo>
                  <a:cubicBezTo>
                    <a:pt x="192" y="17"/>
                    <a:pt x="188" y="15"/>
                    <a:pt x="188" y="14"/>
                  </a:cubicBezTo>
                  <a:cubicBezTo>
                    <a:pt x="187" y="13"/>
                    <a:pt x="189" y="14"/>
                    <a:pt x="189" y="13"/>
                  </a:cubicBezTo>
                  <a:cubicBezTo>
                    <a:pt x="190" y="12"/>
                    <a:pt x="189" y="11"/>
                    <a:pt x="189" y="11"/>
                  </a:cubicBezTo>
                  <a:cubicBezTo>
                    <a:pt x="189" y="10"/>
                    <a:pt x="188" y="11"/>
                    <a:pt x="187" y="11"/>
                  </a:cubicBezTo>
                  <a:cubicBezTo>
                    <a:pt x="186" y="11"/>
                    <a:pt x="186" y="13"/>
                    <a:pt x="185" y="13"/>
                  </a:cubicBezTo>
                  <a:cubicBezTo>
                    <a:pt x="183" y="14"/>
                    <a:pt x="181" y="14"/>
                    <a:pt x="181" y="15"/>
                  </a:cubicBezTo>
                  <a:cubicBezTo>
                    <a:pt x="181" y="15"/>
                    <a:pt x="180" y="17"/>
                    <a:pt x="180" y="17"/>
                  </a:cubicBezTo>
                  <a:cubicBezTo>
                    <a:pt x="179" y="17"/>
                    <a:pt x="178" y="17"/>
                    <a:pt x="177" y="18"/>
                  </a:cubicBezTo>
                  <a:cubicBezTo>
                    <a:pt x="176" y="19"/>
                    <a:pt x="176" y="21"/>
                    <a:pt x="176" y="20"/>
                  </a:cubicBezTo>
                  <a:cubicBezTo>
                    <a:pt x="175" y="20"/>
                    <a:pt x="175" y="19"/>
                    <a:pt x="174" y="19"/>
                  </a:cubicBezTo>
                  <a:cubicBezTo>
                    <a:pt x="174" y="20"/>
                    <a:pt x="173" y="20"/>
                    <a:pt x="172" y="19"/>
                  </a:cubicBezTo>
                  <a:cubicBezTo>
                    <a:pt x="172" y="19"/>
                    <a:pt x="170" y="20"/>
                    <a:pt x="170" y="21"/>
                  </a:cubicBezTo>
                  <a:cubicBezTo>
                    <a:pt x="169" y="21"/>
                    <a:pt x="169" y="20"/>
                    <a:pt x="168" y="19"/>
                  </a:cubicBezTo>
                  <a:cubicBezTo>
                    <a:pt x="168" y="19"/>
                    <a:pt x="168" y="17"/>
                    <a:pt x="169" y="17"/>
                  </a:cubicBezTo>
                  <a:cubicBezTo>
                    <a:pt x="170" y="17"/>
                    <a:pt x="170" y="17"/>
                    <a:pt x="170" y="16"/>
                  </a:cubicBezTo>
                  <a:cubicBezTo>
                    <a:pt x="170" y="15"/>
                    <a:pt x="169" y="16"/>
                    <a:pt x="168" y="16"/>
                  </a:cubicBezTo>
                  <a:cubicBezTo>
                    <a:pt x="167" y="16"/>
                    <a:pt x="166" y="17"/>
                    <a:pt x="165" y="15"/>
                  </a:cubicBezTo>
                  <a:cubicBezTo>
                    <a:pt x="165" y="14"/>
                    <a:pt x="164" y="15"/>
                    <a:pt x="163" y="14"/>
                  </a:cubicBezTo>
                  <a:cubicBezTo>
                    <a:pt x="162" y="14"/>
                    <a:pt x="162" y="15"/>
                    <a:pt x="163" y="15"/>
                  </a:cubicBezTo>
                  <a:cubicBezTo>
                    <a:pt x="163" y="16"/>
                    <a:pt x="162" y="17"/>
                    <a:pt x="162" y="16"/>
                  </a:cubicBezTo>
                  <a:cubicBezTo>
                    <a:pt x="161" y="15"/>
                    <a:pt x="161" y="14"/>
                    <a:pt x="160" y="13"/>
                  </a:cubicBezTo>
                  <a:cubicBezTo>
                    <a:pt x="159" y="12"/>
                    <a:pt x="158" y="11"/>
                    <a:pt x="158" y="12"/>
                  </a:cubicBezTo>
                  <a:cubicBezTo>
                    <a:pt x="159" y="13"/>
                    <a:pt x="158" y="14"/>
                    <a:pt x="158" y="13"/>
                  </a:cubicBezTo>
                  <a:cubicBezTo>
                    <a:pt x="157" y="13"/>
                    <a:pt x="157" y="14"/>
                    <a:pt x="156" y="14"/>
                  </a:cubicBezTo>
                  <a:cubicBezTo>
                    <a:pt x="155" y="14"/>
                    <a:pt x="154" y="14"/>
                    <a:pt x="154" y="14"/>
                  </a:cubicBezTo>
                  <a:cubicBezTo>
                    <a:pt x="154" y="14"/>
                    <a:pt x="153" y="15"/>
                    <a:pt x="152" y="14"/>
                  </a:cubicBezTo>
                  <a:cubicBezTo>
                    <a:pt x="152" y="13"/>
                    <a:pt x="151" y="13"/>
                    <a:pt x="152" y="12"/>
                  </a:cubicBezTo>
                  <a:cubicBezTo>
                    <a:pt x="152" y="11"/>
                    <a:pt x="151" y="11"/>
                    <a:pt x="151" y="10"/>
                  </a:cubicBezTo>
                  <a:cubicBezTo>
                    <a:pt x="151" y="9"/>
                    <a:pt x="152" y="8"/>
                    <a:pt x="151" y="8"/>
                  </a:cubicBezTo>
                  <a:cubicBezTo>
                    <a:pt x="150" y="7"/>
                    <a:pt x="149" y="7"/>
                    <a:pt x="149" y="6"/>
                  </a:cubicBezTo>
                  <a:cubicBezTo>
                    <a:pt x="149" y="4"/>
                    <a:pt x="148" y="3"/>
                    <a:pt x="147" y="2"/>
                  </a:cubicBezTo>
                  <a:cubicBezTo>
                    <a:pt x="147" y="2"/>
                    <a:pt x="145" y="2"/>
                    <a:pt x="145" y="2"/>
                  </a:cubicBezTo>
                  <a:cubicBezTo>
                    <a:pt x="144" y="2"/>
                    <a:pt x="144" y="4"/>
                    <a:pt x="143" y="3"/>
                  </a:cubicBezTo>
                  <a:cubicBezTo>
                    <a:pt x="142" y="2"/>
                    <a:pt x="140" y="2"/>
                    <a:pt x="139" y="1"/>
                  </a:cubicBezTo>
                  <a:cubicBezTo>
                    <a:pt x="138" y="1"/>
                    <a:pt x="137" y="1"/>
                    <a:pt x="137" y="1"/>
                  </a:cubicBezTo>
                  <a:cubicBezTo>
                    <a:pt x="137" y="1"/>
                    <a:pt x="136" y="1"/>
                    <a:pt x="135" y="0"/>
                  </a:cubicBezTo>
                  <a:cubicBezTo>
                    <a:pt x="134" y="0"/>
                    <a:pt x="135" y="1"/>
                    <a:pt x="134" y="1"/>
                  </a:cubicBezTo>
                  <a:cubicBezTo>
                    <a:pt x="133" y="1"/>
                    <a:pt x="133" y="2"/>
                    <a:pt x="133" y="2"/>
                  </a:cubicBezTo>
                  <a:cubicBezTo>
                    <a:pt x="133" y="3"/>
                    <a:pt x="132" y="3"/>
                    <a:pt x="131" y="3"/>
                  </a:cubicBezTo>
                  <a:cubicBezTo>
                    <a:pt x="130" y="3"/>
                    <a:pt x="131" y="4"/>
                    <a:pt x="131" y="4"/>
                  </a:cubicBezTo>
                  <a:cubicBezTo>
                    <a:pt x="131" y="5"/>
                    <a:pt x="130" y="6"/>
                    <a:pt x="129" y="6"/>
                  </a:cubicBezTo>
                  <a:cubicBezTo>
                    <a:pt x="129" y="5"/>
                    <a:pt x="128" y="6"/>
                    <a:pt x="127" y="7"/>
                  </a:cubicBezTo>
                  <a:cubicBezTo>
                    <a:pt x="125" y="7"/>
                    <a:pt x="122" y="8"/>
                    <a:pt x="121" y="8"/>
                  </a:cubicBezTo>
                  <a:cubicBezTo>
                    <a:pt x="120" y="8"/>
                    <a:pt x="119" y="8"/>
                    <a:pt x="118" y="9"/>
                  </a:cubicBezTo>
                  <a:cubicBezTo>
                    <a:pt x="117" y="9"/>
                    <a:pt x="117" y="9"/>
                    <a:pt x="117" y="8"/>
                  </a:cubicBezTo>
                  <a:cubicBezTo>
                    <a:pt x="116" y="8"/>
                    <a:pt x="116" y="9"/>
                    <a:pt x="115" y="9"/>
                  </a:cubicBezTo>
                  <a:cubicBezTo>
                    <a:pt x="115" y="10"/>
                    <a:pt x="114" y="9"/>
                    <a:pt x="113" y="9"/>
                  </a:cubicBezTo>
                  <a:cubicBezTo>
                    <a:pt x="112" y="10"/>
                    <a:pt x="112" y="11"/>
                    <a:pt x="112" y="11"/>
                  </a:cubicBezTo>
                  <a:cubicBezTo>
                    <a:pt x="113" y="12"/>
                    <a:pt x="112" y="13"/>
                    <a:pt x="112" y="12"/>
                  </a:cubicBezTo>
                  <a:cubicBezTo>
                    <a:pt x="111" y="12"/>
                    <a:pt x="110" y="12"/>
                    <a:pt x="110" y="12"/>
                  </a:cubicBezTo>
                  <a:cubicBezTo>
                    <a:pt x="109" y="12"/>
                    <a:pt x="109" y="11"/>
                    <a:pt x="108" y="12"/>
                  </a:cubicBezTo>
                  <a:cubicBezTo>
                    <a:pt x="107" y="12"/>
                    <a:pt x="106" y="12"/>
                    <a:pt x="106" y="12"/>
                  </a:cubicBezTo>
                  <a:cubicBezTo>
                    <a:pt x="105" y="13"/>
                    <a:pt x="105" y="14"/>
                    <a:pt x="104" y="14"/>
                  </a:cubicBezTo>
                  <a:cubicBezTo>
                    <a:pt x="104" y="13"/>
                    <a:pt x="103" y="13"/>
                    <a:pt x="103" y="13"/>
                  </a:cubicBezTo>
                  <a:cubicBezTo>
                    <a:pt x="102" y="13"/>
                    <a:pt x="101" y="14"/>
                    <a:pt x="100" y="14"/>
                  </a:cubicBezTo>
                  <a:cubicBezTo>
                    <a:pt x="100" y="14"/>
                    <a:pt x="100" y="14"/>
                    <a:pt x="99" y="15"/>
                  </a:cubicBezTo>
                  <a:cubicBezTo>
                    <a:pt x="97" y="15"/>
                    <a:pt x="97" y="14"/>
                    <a:pt x="97" y="15"/>
                  </a:cubicBezTo>
                  <a:cubicBezTo>
                    <a:pt x="96" y="16"/>
                    <a:pt x="96" y="17"/>
                    <a:pt x="96" y="16"/>
                  </a:cubicBezTo>
                  <a:cubicBezTo>
                    <a:pt x="95" y="15"/>
                    <a:pt x="95" y="15"/>
                    <a:pt x="94" y="15"/>
                  </a:cubicBezTo>
                  <a:cubicBezTo>
                    <a:pt x="93" y="15"/>
                    <a:pt x="93" y="16"/>
                    <a:pt x="93" y="16"/>
                  </a:cubicBezTo>
                  <a:cubicBezTo>
                    <a:pt x="92" y="16"/>
                    <a:pt x="92" y="15"/>
                    <a:pt x="91" y="16"/>
                  </a:cubicBezTo>
                  <a:cubicBezTo>
                    <a:pt x="90" y="16"/>
                    <a:pt x="89" y="15"/>
                    <a:pt x="88" y="15"/>
                  </a:cubicBezTo>
                  <a:cubicBezTo>
                    <a:pt x="88" y="15"/>
                    <a:pt x="88" y="16"/>
                    <a:pt x="87" y="16"/>
                  </a:cubicBezTo>
                  <a:cubicBezTo>
                    <a:pt x="87" y="16"/>
                    <a:pt x="87" y="17"/>
                    <a:pt x="87" y="17"/>
                  </a:cubicBezTo>
                  <a:cubicBezTo>
                    <a:pt x="88" y="18"/>
                    <a:pt x="86" y="19"/>
                    <a:pt x="87" y="19"/>
                  </a:cubicBezTo>
                  <a:cubicBezTo>
                    <a:pt x="87" y="19"/>
                    <a:pt x="89" y="20"/>
                    <a:pt x="89" y="20"/>
                  </a:cubicBezTo>
                  <a:cubicBezTo>
                    <a:pt x="90" y="19"/>
                    <a:pt x="91" y="20"/>
                    <a:pt x="91" y="20"/>
                  </a:cubicBezTo>
                  <a:cubicBezTo>
                    <a:pt x="90" y="21"/>
                    <a:pt x="89" y="20"/>
                    <a:pt x="89" y="21"/>
                  </a:cubicBezTo>
                  <a:cubicBezTo>
                    <a:pt x="88" y="22"/>
                    <a:pt x="89" y="22"/>
                    <a:pt x="90" y="22"/>
                  </a:cubicBezTo>
                  <a:cubicBezTo>
                    <a:pt x="91" y="23"/>
                    <a:pt x="91" y="23"/>
                    <a:pt x="92" y="23"/>
                  </a:cubicBezTo>
                  <a:cubicBezTo>
                    <a:pt x="93" y="24"/>
                    <a:pt x="95" y="24"/>
                    <a:pt x="95" y="24"/>
                  </a:cubicBezTo>
                  <a:cubicBezTo>
                    <a:pt x="96" y="25"/>
                    <a:pt x="96" y="25"/>
                    <a:pt x="95" y="25"/>
                  </a:cubicBezTo>
                  <a:cubicBezTo>
                    <a:pt x="94" y="25"/>
                    <a:pt x="92" y="26"/>
                    <a:pt x="92" y="25"/>
                  </a:cubicBezTo>
                  <a:cubicBezTo>
                    <a:pt x="91" y="25"/>
                    <a:pt x="91" y="25"/>
                    <a:pt x="90" y="25"/>
                  </a:cubicBezTo>
                  <a:cubicBezTo>
                    <a:pt x="89" y="25"/>
                    <a:pt x="88" y="25"/>
                    <a:pt x="88" y="26"/>
                  </a:cubicBezTo>
                  <a:cubicBezTo>
                    <a:pt x="89" y="26"/>
                    <a:pt x="88" y="27"/>
                    <a:pt x="87" y="27"/>
                  </a:cubicBezTo>
                  <a:cubicBezTo>
                    <a:pt x="87" y="28"/>
                    <a:pt x="87" y="28"/>
                    <a:pt x="88" y="29"/>
                  </a:cubicBezTo>
                  <a:cubicBezTo>
                    <a:pt x="88" y="29"/>
                    <a:pt x="89" y="29"/>
                    <a:pt x="89" y="30"/>
                  </a:cubicBezTo>
                  <a:cubicBezTo>
                    <a:pt x="90" y="31"/>
                    <a:pt x="91" y="31"/>
                    <a:pt x="90" y="31"/>
                  </a:cubicBezTo>
                  <a:cubicBezTo>
                    <a:pt x="89" y="32"/>
                    <a:pt x="89" y="32"/>
                    <a:pt x="88" y="33"/>
                  </a:cubicBezTo>
                  <a:cubicBezTo>
                    <a:pt x="87" y="33"/>
                    <a:pt x="87" y="33"/>
                    <a:pt x="86" y="34"/>
                  </a:cubicBezTo>
                  <a:cubicBezTo>
                    <a:pt x="85" y="34"/>
                    <a:pt x="84" y="34"/>
                    <a:pt x="85" y="35"/>
                  </a:cubicBezTo>
                  <a:cubicBezTo>
                    <a:pt x="85" y="35"/>
                    <a:pt x="86" y="35"/>
                    <a:pt x="87" y="35"/>
                  </a:cubicBezTo>
                  <a:cubicBezTo>
                    <a:pt x="88" y="36"/>
                    <a:pt x="88" y="36"/>
                    <a:pt x="88" y="37"/>
                  </a:cubicBezTo>
                  <a:cubicBezTo>
                    <a:pt x="88" y="37"/>
                    <a:pt x="88" y="38"/>
                    <a:pt x="89" y="37"/>
                  </a:cubicBezTo>
                  <a:cubicBezTo>
                    <a:pt x="91" y="37"/>
                    <a:pt x="91" y="38"/>
                    <a:pt x="92" y="39"/>
                  </a:cubicBezTo>
                  <a:cubicBezTo>
                    <a:pt x="92" y="39"/>
                    <a:pt x="93" y="39"/>
                    <a:pt x="94" y="39"/>
                  </a:cubicBezTo>
                  <a:cubicBezTo>
                    <a:pt x="95" y="39"/>
                    <a:pt x="97" y="40"/>
                    <a:pt x="97" y="41"/>
                  </a:cubicBezTo>
                  <a:cubicBezTo>
                    <a:pt x="97" y="41"/>
                    <a:pt x="96" y="41"/>
                    <a:pt x="97" y="43"/>
                  </a:cubicBezTo>
                  <a:cubicBezTo>
                    <a:pt x="97" y="44"/>
                    <a:pt x="97" y="45"/>
                    <a:pt x="96" y="45"/>
                  </a:cubicBezTo>
                  <a:cubicBezTo>
                    <a:pt x="94" y="46"/>
                    <a:pt x="92" y="47"/>
                    <a:pt x="91" y="46"/>
                  </a:cubicBezTo>
                  <a:cubicBezTo>
                    <a:pt x="90" y="46"/>
                    <a:pt x="89" y="46"/>
                    <a:pt x="89" y="46"/>
                  </a:cubicBezTo>
                  <a:cubicBezTo>
                    <a:pt x="88" y="45"/>
                    <a:pt x="88" y="44"/>
                    <a:pt x="87" y="45"/>
                  </a:cubicBezTo>
                  <a:cubicBezTo>
                    <a:pt x="87" y="46"/>
                    <a:pt x="86" y="48"/>
                    <a:pt x="86" y="48"/>
                  </a:cubicBezTo>
                  <a:cubicBezTo>
                    <a:pt x="85" y="48"/>
                    <a:pt x="85" y="49"/>
                    <a:pt x="85" y="47"/>
                  </a:cubicBezTo>
                  <a:cubicBezTo>
                    <a:pt x="85" y="46"/>
                    <a:pt x="85" y="46"/>
                    <a:pt x="83" y="47"/>
                  </a:cubicBezTo>
                  <a:cubicBezTo>
                    <a:pt x="82" y="47"/>
                    <a:pt x="81" y="46"/>
                    <a:pt x="80" y="46"/>
                  </a:cubicBezTo>
                  <a:cubicBezTo>
                    <a:pt x="79" y="45"/>
                    <a:pt x="78" y="45"/>
                    <a:pt x="78" y="45"/>
                  </a:cubicBezTo>
                  <a:cubicBezTo>
                    <a:pt x="77" y="44"/>
                    <a:pt x="78" y="43"/>
                    <a:pt x="77" y="43"/>
                  </a:cubicBezTo>
                  <a:cubicBezTo>
                    <a:pt x="76" y="42"/>
                    <a:pt x="75" y="42"/>
                    <a:pt x="75" y="42"/>
                  </a:cubicBezTo>
                  <a:cubicBezTo>
                    <a:pt x="75" y="41"/>
                    <a:pt x="74" y="43"/>
                    <a:pt x="73" y="43"/>
                  </a:cubicBezTo>
                  <a:cubicBezTo>
                    <a:pt x="73" y="43"/>
                    <a:pt x="71" y="41"/>
                    <a:pt x="71" y="43"/>
                  </a:cubicBezTo>
                  <a:cubicBezTo>
                    <a:pt x="71" y="44"/>
                    <a:pt x="72" y="44"/>
                    <a:pt x="70" y="44"/>
                  </a:cubicBezTo>
                  <a:cubicBezTo>
                    <a:pt x="69" y="45"/>
                    <a:pt x="69" y="43"/>
                    <a:pt x="68" y="43"/>
                  </a:cubicBezTo>
                  <a:cubicBezTo>
                    <a:pt x="67" y="42"/>
                    <a:pt x="67" y="42"/>
                    <a:pt x="66" y="43"/>
                  </a:cubicBezTo>
                  <a:cubicBezTo>
                    <a:pt x="65" y="43"/>
                    <a:pt x="65" y="42"/>
                    <a:pt x="64" y="43"/>
                  </a:cubicBezTo>
                  <a:cubicBezTo>
                    <a:pt x="64" y="44"/>
                    <a:pt x="64" y="43"/>
                    <a:pt x="63" y="43"/>
                  </a:cubicBezTo>
                  <a:cubicBezTo>
                    <a:pt x="62" y="43"/>
                    <a:pt x="63" y="43"/>
                    <a:pt x="62" y="44"/>
                  </a:cubicBezTo>
                  <a:cubicBezTo>
                    <a:pt x="61" y="44"/>
                    <a:pt x="61" y="45"/>
                    <a:pt x="61" y="46"/>
                  </a:cubicBezTo>
                  <a:cubicBezTo>
                    <a:pt x="60" y="46"/>
                    <a:pt x="59" y="48"/>
                    <a:pt x="58" y="47"/>
                  </a:cubicBezTo>
                  <a:cubicBezTo>
                    <a:pt x="58" y="47"/>
                    <a:pt x="58" y="45"/>
                    <a:pt x="57" y="46"/>
                  </a:cubicBezTo>
                  <a:cubicBezTo>
                    <a:pt x="56" y="47"/>
                    <a:pt x="55" y="46"/>
                    <a:pt x="54" y="45"/>
                  </a:cubicBezTo>
                  <a:cubicBezTo>
                    <a:pt x="53" y="44"/>
                    <a:pt x="51" y="43"/>
                    <a:pt x="51" y="43"/>
                  </a:cubicBezTo>
                  <a:cubicBezTo>
                    <a:pt x="50" y="43"/>
                    <a:pt x="50" y="43"/>
                    <a:pt x="50" y="44"/>
                  </a:cubicBezTo>
                  <a:cubicBezTo>
                    <a:pt x="51" y="45"/>
                    <a:pt x="52" y="47"/>
                    <a:pt x="51" y="47"/>
                  </a:cubicBezTo>
                  <a:cubicBezTo>
                    <a:pt x="50" y="48"/>
                    <a:pt x="50" y="47"/>
                    <a:pt x="50" y="46"/>
                  </a:cubicBezTo>
                  <a:cubicBezTo>
                    <a:pt x="50" y="45"/>
                    <a:pt x="50" y="45"/>
                    <a:pt x="49" y="44"/>
                  </a:cubicBezTo>
                  <a:cubicBezTo>
                    <a:pt x="48" y="44"/>
                    <a:pt x="48" y="44"/>
                    <a:pt x="47" y="43"/>
                  </a:cubicBezTo>
                  <a:cubicBezTo>
                    <a:pt x="46" y="42"/>
                    <a:pt x="45" y="41"/>
                    <a:pt x="44" y="41"/>
                  </a:cubicBezTo>
                  <a:cubicBezTo>
                    <a:pt x="43" y="41"/>
                    <a:pt x="43" y="40"/>
                    <a:pt x="42" y="39"/>
                  </a:cubicBezTo>
                  <a:cubicBezTo>
                    <a:pt x="42" y="39"/>
                    <a:pt x="41" y="39"/>
                    <a:pt x="40" y="39"/>
                  </a:cubicBezTo>
                  <a:cubicBezTo>
                    <a:pt x="39" y="39"/>
                    <a:pt x="38" y="39"/>
                    <a:pt x="37" y="39"/>
                  </a:cubicBezTo>
                  <a:cubicBezTo>
                    <a:pt x="36" y="39"/>
                    <a:pt x="36" y="40"/>
                    <a:pt x="35" y="39"/>
                  </a:cubicBezTo>
                  <a:cubicBezTo>
                    <a:pt x="34" y="38"/>
                    <a:pt x="34" y="36"/>
                    <a:pt x="33" y="36"/>
                  </a:cubicBezTo>
                  <a:cubicBezTo>
                    <a:pt x="33" y="37"/>
                    <a:pt x="32" y="38"/>
                    <a:pt x="31" y="37"/>
                  </a:cubicBezTo>
                  <a:cubicBezTo>
                    <a:pt x="31" y="37"/>
                    <a:pt x="30" y="37"/>
                    <a:pt x="30" y="38"/>
                  </a:cubicBezTo>
                  <a:cubicBezTo>
                    <a:pt x="30" y="39"/>
                    <a:pt x="29" y="39"/>
                    <a:pt x="29" y="39"/>
                  </a:cubicBezTo>
                  <a:cubicBezTo>
                    <a:pt x="29" y="38"/>
                    <a:pt x="29" y="39"/>
                    <a:pt x="28" y="39"/>
                  </a:cubicBezTo>
                  <a:cubicBezTo>
                    <a:pt x="27" y="39"/>
                    <a:pt x="27" y="38"/>
                    <a:pt x="27" y="37"/>
                  </a:cubicBezTo>
                  <a:cubicBezTo>
                    <a:pt x="26" y="37"/>
                    <a:pt x="26" y="37"/>
                    <a:pt x="25" y="37"/>
                  </a:cubicBezTo>
                  <a:cubicBezTo>
                    <a:pt x="24" y="37"/>
                    <a:pt x="23" y="36"/>
                    <a:pt x="23" y="36"/>
                  </a:cubicBezTo>
                  <a:cubicBezTo>
                    <a:pt x="23" y="37"/>
                    <a:pt x="23" y="38"/>
                    <a:pt x="22" y="38"/>
                  </a:cubicBezTo>
                  <a:cubicBezTo>
                    <a:pt x="22" y="37"/>
                    <a:pt x="22" y="38"/>
                    <a:pt x="22" y="39"/>
                  </a:cubicBezTo>
                  <a:cubicBezTo>
                    <a:pt x="21" y="40"/>
                    <a:pt x="22" y="41"/>
                    <a:pt x="20" y="41"/>
                  </a:cubicBezTo>
                  <a:cubicBezTo>
                    <a:pt x="19" y="41"/>
                    <a:pt x="20" y="41"/>
                    <a:pt x="18" y="41"/>
                  </a:cubicBezTo>
                  <a:cubicBezTo>
                    <a:pt x="17" y="42"/>
                    <a:pt x="17" y="42"/>
                    <a:pt x="16" y="42"/>
                  </a:cubicBezTo>
                  <a:cubicBezTo>
                    <a:pt x="15" y="42"/>
                    <a:pt x="14" y="43"/>
                    <a:pt x="15" y="44"/>
                  </a:cubicBezTo>
                  <a:cubicBezTo>
                    <a:pt x="16" y="44"/>
                    <a:pt x="16" y="45"/>
                    <a:pt x="15" y="45"/>
                  </a:cubicBezTo>
                  <a:cubicBezTo>
                    <a:pt x="14" y="45"/>
                    <a:pt x="14" y="46"/>
                    <a:pt x="13" y="46"/>
                  </a:cubicBezTo>
                  <a:cubicBezTo>
                    <a:pt x="12" y="47"/>
                    <a:pt x="11" y="47"/>
                    <a:pt x="11" y="46"/>
                  </a:cubicBezTo>
                  <a:cubicBezTo>
                    <a:pt x="10" y="46"/>
                    <a:pt x="11" y="47"/>
                    <a:pt x="11" y="48"/>
                  </a:cubicBezTo>
                  <a:cubicBezTo>
                    <a:pt x="12" y="49"/>
                    <a:pt x="13" y="51"/>
                    <a:pt x="13" y="52"/>
                  </a:cubicBezTo>
                  <a:cubicBezTo>
                    <a:pt x="14" y="52"/>
                    <a:pt x="14" y="53"/>
                    <a:pt x="13" y="53"/>
                  </a:cubicBezTo>
                  <a:cubicBezTo>
                    <a:pt x="12" y="54"/>
                    <a:pt x="10" y="54"/>
                    <a:pt x="10" y="53"/>
                  </a:cubicBezTo>
                  <a:cubicBezTo>
                    <a:pt x="9" y="53"/>
                    <a:pt x="7" y="51"/>
                    <a:pt x="6" y="50"/>
                  </a:cubicBezTo>
                  <a:cubicBezTo>
                    <a:pt x="6" y="50"/>
                    <a:pt x="5" y="49"/>
                    <a:pt x="4" y="48"/>
                  </a:cubicBezTo>
                  <a:cubicBezTo>
                    <a:pt x="3" y="48"/>
                    <a:pt x="2" y="49"/>
                    <a:pt x="2" y="50"/>
                  </a:cubicBezTo>
                  <a:cubicBezTo>
                    <a:pt x="2" y="50"/>
                    <a:pt x="3" y="51"/>
                    <a:pt x="3" y="52"/>
                  </a:cubicBezTo>
                  <a:cubicBezTo>
                    <a:pt x="2" y="53"/>
                    <a:pt x="2" y="53"/>
                    <a:pt x="1" y="54"/>
                  </a:cubicBezTo>
                  <a:cubicBezTo>
                    <a:pt x="0" y="55"/>
                    <a:pt x="0" y="57"/>
                    <a:pt x="0" y="58"/>
                  </a:cubicBezTo>
                  <a:cubicBezTo>
                    <a:pt x="0" y="59"/>
                    <a:pt x="2" y="59"/>
                    <a:pt x="2" y="60"/>
                  </a:cubicBezTo>
                  <a:cubicBezTo>
                    <a:pt x="2" y="61"/>
                    <a:pt x="1" y="61"/>
                    <a:pt x="1" y="62"/>
                  </a:cubicBezTo>
                  <a:cubicBezTo>
                    <a:pt x="0" y="63"/>
                    <a:pt x="0" y="65"/>
                    <a:pt x="0" y="67"/>
                  </a:cubicBezTo>
                  <a:cubicBezTo>
                    <a:pt x="1" y="68"/>
                    <a:pt x="2" y="68"/>
                    <a:pt x="3" y="68"/>
                  </a:cubicBezTo>
                  <a:cubicBezTo>
                    <a:pt x="4" y="68"/>
                    <a:pt x="5" y="69"/>
                    <a:pt x="5" y="70"/>
                  </a:cubicBezTo>
                  <a:cubicBezTo>
                    <a:pt x="5" y="71"/>
                    <a:pt x="5" y="72"/>
                    <a:pt x="5" y="73"/>
                  </a:cubicBezTo>
                  <a:cubicBezTo>
                    <a:pt x="6" y="74"/>
                    <a:pt x="7" y="74"/>
                    <a:pt x="7" y="73"/>
                  </a:cubicBezTo>
                  <a:cubicBezTo>
                    <a:pt x="8" y="73"/>
                    <a:pt x="9" y="74"/>
                    <a:pt x="9" y="74"/>
                  </a:cubicBezTo>
                  <a:cubicBezTo>
                    <a:pt x="10" y="74"/>
                    <a:pt x="12" y="73"/>
                    <a:pt x="13" y="74"/>
                  </a:cubicBezTo>
                  <a:cubicBezTo>
                    <a:pt x="13" y="75"/>
                    <a:pt x="15" y="77"/>
                    <a:pt x="16" y="78"/>
                  </a:cubicBezTo>
                  <a:cubicBezTo>
                    <a:pt x="17" y="78"/>
                    <a:pt x="18" y="81"/>
                    <a:pt x="19" y="82"/>
                  </a:cubicBezTo>
                  <a:cubicBezTo>
                    <a:pt x="19" y="82"/>
                    <a:pt x="20" y="83"/>
                    <a:pt x="20" y="83"/>
                  </a:cubicBezTo>
                  <a:cubicBezTo>
                    <a:pt x="19" y="84"/>
                    <a:pt x="18" y="84"/>
                    <a:pt x="18" y="83"/>
                  </a:cubicBezTo>
                  <a:cubicBezTo>
                    <a:pt x="17" y="83"/>
                    <a:pt x="16" y="84"/>
                    <a:pt x="17" y="84"/>
                  </a:cubicBezTo>
                  <a:cubicBezTo>
                    <a:pt x="18" y="85"/>
                    <a:pt x="19" y="86"/>
                    <a:pt x="20" y="86"/>
                  </a:cubicBezTo>
                  <a:cubicBezTo>
                    <a:pt x="21" y="87"/>
                    <a:pt x="22" y="88"/>
                    <a:pt x="22" y="88"/>
                  </a:cubicBezTo>
                  <a:cubicBezTo>
                    <a:pt x="22" y="88"/>
                    <a:pt x="22" y="88"/>
                    <a:pt x="23" y="87"/>
                  </a:cubicBezTo>
                  <a:cubicBezTo>
                    <a:pt x="24" y="86"/>
                    <a:pt x="23" y="86"/>
                    <a:pt x="23" y="86"/>
                  </a:cubicBezTo>
                  <a:cubicBezTo>
                    <a:pt x="24" y="86"/>
                    <a:pt x="24" y="86"/>
                    <a:pt x="25" y="86"/>
                  </a:cubicBezTo>
                  <a:cubicBezTo>
                    <a:pt x="25" y="86"/>
                    <a:pt x="26" y="86"/>
                    <a:pt x="26" y="86"/>
                  </a:cubicBezTo>
                  <a:cubicBezTo>
                    <a:pt x="27" y="86"/>
                    <a:pt x="27" y="85"/>
                    <a:pt x="27" y="85"/>
                  </a:cubicBezTo>
                  <a:cubicBezTo>
                    <a:pt x="27" y="85"/>
                    <a:pt x="28" y="84"/>
                    <a:pt x="28" y="84"/>
                  </a:cubicBezTo>
                  <a:cubicBezTo>
                    <a:pt x="28" y="84"/>
                    <a:pt x="29" y="84"/>
                    <a:pt x="29" y="83"/>
                  </a:cubicBezTo>
                  <a:cubicBezTo>
                    <a:pt x="29" y="83"/>
                    <a:pt x="29" y="82"/>
                    <a:pt x="30" y="82"/>
                  </a:cubicBezTo>
                  <a:cubicBezTo>
                    <a:pt x="30" y="83"/>
                    <a:pt x="30" y="83"/>
                    <a:pt x="31" y="82"/>
                  </a:cubicBezTo>
                  <a:cubicBezTo>
                    <a:pt x="31" y="82"/>
                    <a:pt x="32" y="82"/>
                    <a:pt x="32" y="81"/>
                  </a:cubicBezTo>
                  <a:cubicBezTo>
                    <a:pt x="33" y="81"/>
                    <a:pt x="34" y="80"/>
                    <a:pt x="35" y="80"/>
                  </a:cubicBezTo>
                  <a:cubicBezTo>
                    <a:pt x="35" y="80"/>
                    <a:pt x="36" y="80"/>
                    <a:pt x="37" y="81"/>
                  </a:cubicBezTo>
                  <a:cubicBezTo>
                    <a:pt x="37" y="81"/>
                    <a:pt x="38" y="81"/>
                    <a:pt x="38" y="81"/>
                  </a:cubicBezTo>
                  <a:cubicBezTo>
                    <a:pt x="38" y="82"/>
                    <a:pt x="39" y="82"/>
                    <a:pt x="40" y="82"/>
                  </a:cubicBezTo>
                  <a:cubicBezTo>
                    <a:pt x="41" y="82"/>
                    <a:pt x="42" y="83"/>
                    <a:pt x="42" y="83"/>
                  </a:cubicBezTo>
                  <a:cubicBezTo>
                    <a:pt x="42" y="83"/>
                    <a:pt x="43" y="82"/>
                    <a:pt x="43" y="81"/>
                  </a:cubicBezTo>
                  <a:cubicBezTo>
                    <a:pt x="43" y="81"/>
                    <a:pt x="44" y="81"/>
                    <a:pt x="45" y="81"/>
                  </a:cubicBezTo>
                  <a:cubicBezTo>
                    <a:pt x="46" y="81"/>
                    <a:pt x="48" y="82"/>
                    <a:pt x="48" y="83"/>
                  </a:cubicBezTo>
                  <a:cubicBezTo>
                    <a:pt x="48" y="84"/>
                    <a:pt x="50" y="86"/>
                    <a:pt x="50" y="87"/>
                  </a:cubicBezTo>
                  <a:cubicBezTo>
                    <a:pt x="51" y="88"/>
                    <a:pt x="51" y="91"/>
                    <a:pt x="50" y="92"/>
                  </a:cubicBezTo>
                  <a:cubicBezTo>
                    <a:pt x="50" y="93"/>
                    <a:pt x="50" y="94"/>
                    <a:pt x="50" y="95"/>
                  </a:cubicBezTo>
                  <a:cubicBezTo>
                    <a:pt x="50" y="96"/>
                    <a:pt x="51" y="97"/>
                    <a:pt x="51" y="97"/>
                  </a:cubicBezTo>
                  <a:cubicBezTo>
                    <a:pt x="52" y="98"/>
                    <a:pt x="52" y="96"/>
                    <a:pt x="53" y="97"/>
                  </a:cubicBezTo>
                  <a:cubicBezTo>
                    <a:pt x="53" y="98"/>
                    <a:pt x="53" y="98"/>
                    <a:pt x="54" y="98"/>
                  </a:cubicBezTo>
                  <a:cubicBezTo>
                    <a:pt x="54" y="98"/>
                    <a:pt x="56" y="97"/>
                    <a:pt x="57" y="97"/>
                  </a:cubicBezTo>
                  <a:cubicBezTo>
                    <a:pt x="57" y="96"/>
                    <a:pt x="57" y="96"/>
                    <a:pt x="57" y="96"/>
                  </a:cubicBezTo>
                  <a:cubicBezTo>
                    <a:pt x="58" y="96"/>
                    <a:pt x="58" y="96"/>
                    <a:pt x="59" y="97"/>
                  </a:cubicBezTo>
                  <a:cubicBezTo>
                    <a:pt x="59" y="97"/>
                    <a:pt x="58" y="97"/>
                    <a:pt x="58" y="97"/>
                  </a:cubicBezTo>
                  <a:cubicBezTo>
                    <a:pt x="58" y="98"/>
                    <a:pt x="59" y="99"/>
                    <a:pt x="60" y="100"/>
                  </a:cubicBezTo>
                  <a:cubicBezTo>
                    <a:pt x="61" y="100"/>
                    <a:pt x="61" y="101"/>
                    <a:pt x="60" y="101"/>
                  </a:cubicBezTo>
                  <a:cubicBezTo>
                    <a:pt x="59" y="101"/>
                    <a:pt x="59" y="101"/>
                    <a:pt x="58" y="101"/>
                  </a:cubicBezTo>
                  <a:cubicBezTo>
                    <a:pt x="57" y="102"/>
                    <a:pt x="57" y="102"/>
                    <a:pt x="56" y="102"/>
                  </a:cubicBezTo>
                  <a:cubicBezTo>
                    <a:pt x="55" y="102"/>
                    <a:pt x="55" y="103"/>
                    <a:pt x="55" y="104"/>
                  </a:cubicBezTo>
                  <a:cubicBezTo>
                    <a:pt x="55" y="105"/>
                    <a:pt x="55" y="105"/>
                    <a:pt x="55" y="106"/>
                  </a:cubicBezTo>
                  <a:cubicBezTo>
                    <a:pt x="54" y="107"/>
                    <a:pt x="54" y="107"/>
                    <a:pt x="54" y="107"/>
                  </a:cubicBezTo>
                  <a:cubicBezTo>
                    <a:pt x="53" y="107"/>
                    <a:pt x="53" y="105"/>
                    <a:pt x="54" y="105"/>
                  </a:cubicBezTo>
                  <a:cubicBezTo>
                    <a:pt x="54" y="104"/>
                    <a:pt x="54" y="103"/>
                    <a:pt x="55" y="102"/>
                  </a:cubicBezTo>
                  <a:cubicBezTo>
                    <a:pt x="55" y="101"/>
                    <a:pt x="56" y="101"/>
                    <a:pt x="57" y="101"/>
                  </a:cubicBezTo>
                  <a:cubicBezTo>
                    <a:pt x="57" y="101"/>
                    <a:pt x="58" y="100"/>
                    <a:pt x="58" y="100"/>
                  </a:cubicBezTo>
                  <a:cubicBezTo>
                    <a:pt x="58" y="99"/>
                    <a:pt x="57" y="98"/>
                    <a:pt x="57" y="98"/>
                  </a:cubicBezTo>
                  <a:cubicBezTo>
                    <a:pt x="57" y="99"/>
                    <a:pt x="56" y="99"/>
                    <a:pt x="55" y="99"/>
                  </a:cubicBezTo>
                  <a:cubicBezTo>
                    <a:pt x="54" y="99"/>
                    <a:pt x="53" y="99"/>
                    <a:pt x="52" y="99"/>
                  </a:cubicBezTo>
                  <a:cubicBezTo>
                    <a:pt x="50" y="99"/>
                    <a:pt x="49" y="99"/>
                    <a:pt x="48" y="98"/>
                  </a:cubicBezTo>
                  <a:cubicBezTo>
                    <a:pt x="47" y="97"/>
                    <a:pt x="45" y="98"/>
                    <a:pt x="44" y="98"/>
                  </a:cubicBezTo>
                  <a:cubicBezTo>
                    <a:pt x="43" y="97"/>
                    <a:pt x="42" y="97"/>
                    <a:pt x="42" y="97"/>
                  </a:cubicBezTo>
                  <a:cubicBezTo>
                    <a:pt x="42" y="96"/>
                    <a:pt x="41" y="96"/>
                    <a:pt x="40" y="97"/>
                  </a:cubicBezTo>
                  <a:cubicBezTo>
                    <a:pt x="40" y="98"/>
                    <a:pt x="40" y="98"/>
                    <a:pt x="39" y="97"/>
                  </a:cubicBezTo>
                  <a:cubicBezTo>
                    <a:pt x="39" y="97"/>
                    <a:pt x="39" y="98"/>
                    <a:pt x="39" y="98"/>
                  </a:cubicBezTo>
                  <a:cubicBezTo>
                    <a:pt x="39" y="99"/>
                    <a:pt x="38" y="99"/>
                    <a:pt x="38" y="100"/>
                  </a:cubicBezTo>
                  <a:cubicBezTo>
                    <a:pt x="38" y="101"/>
                    <a:pt x="39" y="101"/>
                    <a:pt x="39" y="101"/>
                  </a:cubicBezTo>
                  <a:cubicBezTo>
                    <a:pt x="38" y="100"/>
                    <a:pt x="38" y="101"/>
                    <a:pt x="37" y="101"/>
                  </a:cubicBezTo>
                  <a:cubicBezTo>
                    <a:pt x="37" y="101"/>
                    <a:pt x="36" y="102"/>
                    <a:pt x="37" y="102"/>
                  </a:cubicBezTo>
                  <a:cubicBezTo>
                    <a:pt x="37" y="103"/>
                    <a:pt x="38" y="103"/>
                    <a:pt x="39" y="104"/>
                  </a:cubicBezTo>
                  <a:cubicBezTo>
                    <a:pt x="39" y="105"/>
                    <a:pt x="40" y="105"/>
                    <a:pt x="41" y="105"/>
                  </a:cubicBezTo>
                  <a:cubicBezTo>
                    <a:pt x="41" y="105"/>
                    <a:pt x="42" y="106"/>
                    <a:pt x="41" y="106"/>
                  </a:cubicBezTo>
                  <a:cubicBezTo>
                    <a:pt x="40" y="106"/>
                    <a:pt x="40" y="105"/>
                    <a:pt x="39" y="106"/>
                  </a:cubicBezTo>
                  <a:cubicBezTo>
                    <a:pt x="39" y="106"/>
                    <a:pt x="38" y="106"/>
                    <a:pt x="37" y="106"/>
                  </a:cubicBezTo>
                  <a:cubicBezTo>
                    <a:pt x="37" y="105"/>
                    <a:pt x="36" y="104"/>
                    <a:pt x="36" y="105"/>
                  </a:cubicBezTo>
                  <a:cubicBezTo>
                    <a:pt x="35" y="105"/>
                    <a:pt x="34" y="105"/>
                    <a:pt x="34" y="105"/>
                  </a:cubicBezTo>
                  <a:cubicBezTo>
                    <a:pt x="33" y="105"/>
                    <a:pt x="33" y="104"/>
                    <a:pt x="32" y="105"/>
                  </a:cubicBezTo>
                  <a:cubicBezTo>
                    <a:pt x="32" y="105"/>
                    <a:pt x="32" y="106"/>
                    <a:pt x="32" y="107"/>
                  </a:cubicBezTo>
                  <a:cubicBezTo>
                    <a:pt x="33" y="108"/>
                    <a:pt x="35" y="108"/>
                    <a:pt x="36" y="109"/>
                  </a:cubicBezTo>
                  <a:cubicBezTo>
                    <a:pt x="36" y="109"/>
                    <a:pt x="37" y="108"/>
                    <a:pt x="37" y="110"/>
                  </a:cubicBezTo>
                  <a:cubicBezTo>
                    <a:pt x="38" y="111"/>
                    <a:pt x="38" y="111"/>
                    <a:pt x="38" y="111"/>
                  </a:cubicBezTo>
                  <a:cubicBezTo>
                    <a:pt x="39" y="112"/>
                    <a:pt x="40" y="114"/>
                    <a:pt x="40" y="115"/>
                  </a:cubicBezTo>
                  <a:cubicBezTo>
                    <a:pt x="40" y="115"/>
                    <a:pt x="41" y="116"/>
                    <a:pt x="42" y="117"/>
                  </a:cubicBezTo>
                  <a:cubicBezTo>
                    <a:pt x="42" y="117"/>
                    <a:pt x="41" y="120"/>
                    <a:pt x="42" y="120"/>
                  </a:cubicBezTo>
                  <a:cubicBezTo>
                    <a:pt x="42" y="120"/>
                    <a:pt x="44" y="119"/>
                    <a:pt x="44" y="119"/>
                  </a:cubicBezTo>
                  <a:cubicBezTo>
                    <a:pt x="45" y="119"/>
                    <a:pt x="45" y="119"/>
                    <a:pt x="45" y="120"/>
                  </a:cubicBezTo>
                  <a:cubicBezTo>
                    <a:pt x="45" y="121"/>
                    <a:pt x="46" y="121"/>
                    <a:pt x="47" y="122"/>
                  </a:cubicBezTo>
                  <a:cubicBezTo>
                    <a:pt x="47" y="123"/>
                    <a:pt x="47" y="123"/>
                    <a:pt x="48" y="123"/>
                  </a:cubicBezTo>
                  <a:cubicBezTo>
                    <a:pt x="49" y="122"/>
                    <a:pt x="49" y="122"/>
                    <a:pt x="49" y="123"/>
                  </a:cubicBezTo>
                  <a:cubicBezTo>
                    <a:pt x="50" y="124"/>
                    <a:pt x="50" y="124"/>
                    <a:pt x="50" y="123"/>
                  </a:cubicBezTo>
                  <a:cubicBezTo>
                    <a:pt x="50" y="123"/>
                    <a:pt x="51" y="123"/>
                    <a:pt x="51" y="123"/>
                  </a:cubicBezTo>
                  <a:cubicBezTo>
                    <a:pt x="52" y="123"/>
                    <a:pt x="53" y="124"/>
                    <a:pt x="53" y="124"/>
                  </a:cubicBezTo>
                  <a:cubicBezTo>
                    <a:pt x="53" y="125"/>
                    <a:pt x="53" y="126"/>
                    <a:pt x="53" y="127"/>
                  </a:cubicBezTo>
                  <a:cubicBezTo>
                    <a:pt x="53" y="128"/>
                    <a:pt x="52" y="129"/>
                    <a:pt x="52" y="130"/>
                  </a:cubicBezTo>
                  <a:cubicBezTo>
                    <a:pt x="51" y="131"/>
                    <a:pt x="52" y="131"/>
                    <a:pt x="52" y="132"/>
                  </a:cubicBezTo>
                  <a:cubicBezTo>
                    <a:pt x="52" y="133"/>
                    <a:pt x="53" y="134"/>
                    <a:pt x="53" y="134"/>
                  </a:cubicBezTo>
                  <a:cubicBezTo>
                    <a:pt x="53" y="134"/>
                    <a:pt x="53" y="134"/>
                    <a:pt x="53" y="134"/>
                  </a:cubicBezTo>
                  <a:cubicBezTo>
                    <a:pt x="53" y="133"/>
                    <a:pt x="54" y="132"/>
                    <a:pt x="55" y="131"/>
                  </a:cubicBezTo>
                  <a:cubicBezTo>
                    <a:pt x="55" y="131"/>
                    <a:pt x="55" y="131"/>
                    <a:pt x="55" y="131"/>
                  </a:cubicBezTo>
                  <a:cubicBezTo>
                    <a:pt x="56" y="130"/>
                    <a:pt x="57" y="130"/>
                    <a:pt x="57" y="129"/>
                  </a:cubicBezTo>
                  <a:cubicBezTo>
                    <a:pt x="60" y="128"/>
                    <a:pt x="63" y="128"/>
                    <a:pt x="64" y="128"/>
                  </a:cubicBezTo>
                  <a:cubicBezTo>
                    <a:pt x="65" y="129"/>
                    <a:pt x="69" y="131"/>
                    <a:pt x="70" y="132"/>
                  </a:cubicBezTo>
                  <a:cubicBezTo>
                    <a:pt x="71" y="134"/>
                    <a:pt x="72" y="135"/>
                    <a:pt x="73" y="136"/>
                  </a:cubicBezTo>
                  <a:cubicBezTo>
                    <a:pt x="74" y="137"/>
                    <a:pt x="74" y="138"/>
                    <a:pt x="75" y="138"/>
                  </a:cubicBezTo>
                  <a:cubicBezTo>
                    <a:pt x="75" y="139"/>
                    <a:pt x="76" y="139"/>
                    <a:pt x="77" y="139"/>
                  </a:cubicBezTo>
                  <a:cubicBezTo>
                    <a:pt x="78" y="139"/>
                    <a:pt x="78" y="139"/>
                    <a:pt x="79" y="139"/>
                  </a:cubicBezTo>
                  <a:cubicBezTo>
                    <a:pt x="76" y="123"/>
                    <a:pt x="75" y="116"/>
                    <a:pt x="72" y="101"/>
                  </a:cubicBezTo>
                  <a:cubicBezTo>
                    <a:pt x="79" y="99"/>
                    <a:pt x="82" y="97"/>
                    <a:pt x="89" y="95"/>
                  </a:cubicBezTo>
                  <a:cubicBezTo>
                    <a:pt x="90" y="96"/>
                    <a:pt x="90" y="96"/>
                    <a:pt x="90" y="96"/>
                  </a:cubicBezTo>
                  <a:cubicBezTo>
                    <a:pt x="90" y="95"/>
                    <a:pt x="90" y="95"/>
                    <a:pt x="90" y="95"/>
                  </a:cubicBezTo>
                  <a:cubicBezTo>
                    <a:pt x="90" y="94"/>
                    <a:pt x="89" y="93"/>
                    <a:pt x="90" y="92"/>
                  </a:cubicBezTo>
                  <a:cubicBezTo>
                    <a:pt x="91" y="91"/>
                    <a:pt x="91" y="92"/>
                    <a:pt x="92" y="92"/>
                  </a:cubicBezTo>
                  <a:cubicBezTo>
                    <a:pt x="92" y="91"/>
                    <a:pt x="93" y="91"/>
                    <a:pt x="94" y="91"/>
                  </a:cubicBezTo>
                  <a:cubicBezTo>
                    <a:pt x="94" y="90"/>
                    <a:pt x="94" y="91"/>
                    <a:pt x="94" y="91"/>
                  </a:cubicBezTo>
                  <a:cubicBezTo>
                    <a:pt x="94" y="91"/>
                    <a:pt x="93" y="94"/>
                    <a:pt x="94" y="93"/>
                  </a:cubicBezTo>
                  <a:cubicBezTo>
                    <a:pt x="96" y="93"/>
                    <a:pt x="95" y="94"/>
                    <a:pt x="95" y="94"/>
                  </a:cubicBezTo>
                  <a:cubicBezTo>
                    <a:pt x="96" y="94"/>
                    <a:pt x="96" y="93"/>
                    <a:pt x="96" y="93"/>
                  </a:cubicBezTo>
                  <a:cubicBezTo>
                    <a:pt x="97" y="94"/>
                    <a:pt x="97" y="94"/>
                    <a:pt x="96" y="93"/>
                  </a:cubicBezTo>
                  <a:cubicBezTo>
                    <a:pt x="96" y="92"/>
                    <a:pt x="97" y="91"/>
                    <a:pt x="97" y="91"/>
                  </a:cubicBezTo>
                  <a:cubicBezTo>
                    <a:pt x="96" y="90"/>
                    <a:pt x="96" y="90"/>
                    <a:pt x="95" y="89"/>
                  </a:cubicBezTo>
                  <a:cubicBezTo>
                    <a:pt x="95" y="88"/>
                    <a:pt x="94" y="88"/>
                    <a:pt x="94" y="88"/>
                  </a:cubicBezTo>
                  <a:cubicBezTo>
                    <a:pt x="95" y="87"/>
                    <a:pt x="96" y="88"/>
                    <a:pt x="97" y="88"/>
                  </a:cubicBezTo>
                  <a:cubicBezTo>
                    <a:pt x="97" y="89"/>
                    <a:pt x="97" y="91"/>
                    <a:pt x="97" y="90"/>
                  </a:cubicBezTo>
                  <a:cubicBezTo>
                    <a:pt x="98" y="90"/>
                    <a:pt x="99" y="90"/>
                    <a:pt x="99" y="90"/>
                  </a:cubicBezTo>
                  <a:cubicBezTo>
                    <a:pt x="100" y="90"/>
                    <a:pt x="100" y="89"/>
                    <a:pt x="101" y="90"/>
                  </a:cubicBezTo>
                  <a:cubicBezTo>
                    <a:pt x="101" y="90"/>
                    <a:pt x="101" y="90"/>
                    <a:pt x="102" y="90"/>
                  </a:cubicBezTo>
                  <a:cubicBezTo>
                    <a:pt x="103" y="90"/>
                    <a:pt x="104" y="90"/>
                    <a:pt x="104" y="91"/>
                  </a:cubicBezTo>
                  <a:cubicBezTo>
                    <a:pt x="103" y="91"/>
                    <a:pt x="102" y="91"/>
                    <a:pt x="102" y="91"/>
                  </a:cubicBezTo>
                  <a:cubicBezTo>
                    <a:pt x="102" y="92"/>
                    <a:pt x="102" y="93"/>
                    <a:pt x="101" y="92"/>
                  </a:cubicBezTo>
                  <a:cubicBezTo>
                    <a:pt x="101" y="92"/>
                    <a:pt x="100" y="92"/>
                    <a:pt x="100" y="92"/>
                  </a:cubicBezTo>
                  <a:cubicBezTo>
                    <a:pt x="99" y="92"/>
                    <a:pt x="98" y="93"/>
                    <a:pt x="98" y="92"/>
                  </a:cubicBezTo>
                  <a:cubicBezTo>
                    <a:pt x="98" y="91"/>
                    <a:pt x="97" y="92"/>
                    <a:pt x="97" y="93"/>
                  </a:cubicBezTo>
                  <a:cubicBezTo>
                    <a:pt x="98" y="93"/>
                    <a:pt x="97" y="93"/>
                    <a:pt x="97" y="94"/>
                  </a:cubicBezTo>
                  <a:cubicBezTo>
                    <a:pt x="97" y="94"/>
                    <a:pt x="97" y="95"/>
                    <a:pt x="98" y="95"/>
                  </a:cubicBezTo>
                  <a:cubicBezTo>
                    <a:pt x="98" y="96"/>
                    <a:pt x="99" y="95"/>
                    <a:pt x="99" y="95"/>
                  </a:cubicBezTo>
                  <a:cubicBezTo>
                    <a:pt x="100" y="95"/>
                    <a:pt x="101" y="96"/>
                    <a:pt x="101" y="96"/>
                  </a:cubicBezTo>
                  <a:cubicBezTo>
                    <a:pt x="101" y="97"/>
                    <a:pt x="101" y="97"/>
                    <a:pt x="101" y="98"/>
                  </a:cubicBezTo>
                  <a:cubicBezTo>
                    <a:pt x="101" y="99"/>
                    <a:pt x="101" y="100"/>
                    <a:pt x="102" y="102"/>
                  </a:cubicBezTo>
                  <a:cubicBezTo>
                    <a:pt x="102" y="102"/>
                    <a:pt x="102" y="103"/>
                    <a:pt x="102" y="103"/>
                  </a:cubicBezTo>
                  <a:cubicBezTo>
                    <a:pt x="104" y="104"/>
                    <a:pt x="106" y="106"/>
                    <a:pt x="109" y="107"/>
                  </a:cubicBezTo>
                  <a:cubicBezTo>
                    <a:pt x="109" y="107"/>
                    <a:pt x="110" y="109"/>
                    <a:pt x="111" y="110"/>
                  </a:cubicBezTo>
                  <a:cubicBezTo>
                    <a:pt x="112" y="111"/>
                    <a:pt x="118" y="116"/>
                    <a:pt x="118" y="116"/>
                  </a:cubicBezTo>
                  <a:cubicBezTo>
                    <a:pt x="118" y="116"/>
                    <a:pt x="125" y="115"/>
                    <a:pt x="126" y="115"/>
                  </a:cubicBezTo>
                  <a:cubicBezTo>
                    <a:pt x="126" y="115"/>
                    <a:pt x="130" y="115"/>
                    <a:pt x="132" y="116"/>
                  </a:cubicBezTo>
                  <a:cubicBezTo>
                    <a:pt x="133" y="116"/>
                    <a:pt x="135" y="116"/>
                    <a:pt x="135" y="116"/>
                  </a:cubicBezTo>
                  <a:cubicBezTo>
                    <a:pt x="136" y="115"/>
                    <a:pt x="137" y="115"/>
                    <a:pt x="138" y="114"/>
                  </a:cubicBezTo>
                  <a:cubicBezTo>
                    <a:pt x="139" y="115"/>
                    <a:pt x="140" y="116"/>
                    <a:pt x="141" y="117"/>
                  </a:cubicBezTo>
                  <a:cubicBezTo>
                    <a:pt x="141" y="117"/>
                    <a:pt x="143" y="118"/>
                    <a:pt x="144" y="119"/>
                  </a:cubicBezTo>
                  <a:cubicBezTo>
                    <a:pt x="144" y="120"/>
                    <a:pt x="146" y="123"/>
                    <a:pt x="146" y="122"/>
                  </a:cubicBezTo>
                  <a:cubicBezTo>
                    <a:pt x="147" y="122"/>
                    <a:pt x="148" y="121"/>
                    <a:pt x="148" y="122"/>
                  </a:cubicBezTo>
                  <a:cubicBezTo>
                    <a:pt x="148" y="123"/>
                    <a:pt x="149" y="128"/>
                    <a:pt x="149" y="129"/>
                  </a:cubicBezTo>
                  <a:cubicBezTo>
                    <a:pt x="149" y="130"/>
                    <a:pt x="150" y="132"/>
                    <a:pt x="151" y="132"/>
                  </a:cubicBezTo>
                  <a:cubicBezTo>
                    <a:pt x="151" y="132"/>
                    <a:pt x="153" y="132"/>
                    <a:pt x="153" y="132"/>
                  </a:cubicBezTo>
                  <a:cubicBezTo>
                    <a:pt x="154" y="135"/>
                    <a:pt x="155" y="137"/>
                    <a:pt x="156" y="140"/>
                  </a:cubicBezTo>
                  <a:cubicBezTo>
                    <a:pt x="156" y="140"/>
                    <a:pt x="162" y="140"/>
                    <a:pt x="163" y="140"/>
                  </a:cubicBezTo>
                  <a:cubicBezTo>
                    <a:pt x="164" y="140"/>
                    <a:pt x="165" y="140"/>
                    <a:pt x="165" y="141"/>
                  </a:cubicBezTo>
                  <a:cubicBezTo>
                    <a:pt x="165" y="141"/>
                    <a:pt x="167" y="141"/>
                    <a:pt x="167" y="142"/>
                  </a:cubicBezTo>
                  <a:cubicBezTo>
                    <a:pt x="167" y="143"/>
                    <a:pt x="167" y="145"/>
                    <a:pt x="168" y="145"/>
                  </a:cubicBezTo>
                  <a:cubicBezTo>
                    <a:pt x="169" y="145"/>
                    <a:pt x="171" y="147"/>
                    <a:pt x="171" y="146"/>
                  </a:cubicBezTo>
                  <a:cubicBezTo>
                    <a:pt x="171" y="145"/>
                    <a:pt x="170" y="144"/>
                    <a:pt x="170" y="143"/>
                  </a:cubicBezTo>
                  <a:cubicBezTo>
                    <a:pt x="171" y="142"/>
                    <a:pt x="171" y="141"/>
                    <a:pt x="172" y="141"/>
                  </a:cubicBezTo>
                  <a:cubicBezTo>
                    <a:pt x="172" y="140"/>
                    <a:pt x="173" y="140"/>
                    <a:pt x="173" y="139"/>
                  </a:cubicBezTo>
                  <a:cubicBezTo>
                    <a:pt x="174" y="139"/>
                    <a:pt x="173" y="138"/>
                    <a:pt x="173" y="137"/>
                  </a:cubicBezTo>
                  <a:cubicBezTo>
                    <a:pt x="174" y="137"/>
                    <a:pt x="176" y="136"/>
                    <a:pt x="176" y="135"/>
                  </a:cubicBezTo>
                  <a:cubicBezTo>
                    <a:pt x="177" y="134"/>
                    <a:pt x="178" y="135"/>
                    <a:pt x="179" y="134"/>
                  </a:cubicBezTo>
                  <a:cubicBezTo>
                    <a:pt x="179" y="134"/>
                    <a:pt x="180" y="133"/>
                    <a:pt x="180" y="132"/>
                  </a:cubicBezTo>
                  <a:cubicBezTo>
                    <a:pt x="180" y="131"/>
                    <a:pt x="181" y="131"/>
                    <a:pt x="181" y="131"/>
                  </a:cubicBezTo>
                  <a:cubicBezTo>
                    <a:pt x="181" y="130"/>
                    <a:pt x="182" y="131"/>
                    <a:pt x="182" y="131"/>
                  </a:cubicBezTo>
                  <a:cubicBezTo>
                    <a:pt x="182" y="130"/>
                    <a:pt x="183" y="130"/>
                    <a:pt x="183" y="129"/>
                  </a:cubicBezTo>
                  <a:cubicBezTo>
                    <a:pt x="183" y="129"/>
                    <a:pt x="183" y="127"/>
                    <a:pt x="184" y="126"/>
                  </a:cubicBezTo>
                  <a:cubicBezTo>
                    <a:pt x="184" y="125"/>
                    <a:pt x="184" y="124"/>
                    <a:pt x="185" y="124"/>
                  </a:cubicBezTo>
                  <a:cubicBezTo>
                    <a:pt x="186" y="123"/>
                    <a:pt x="187" y="123"/>
                    <a:pt x="187" y="123"/>
                  </a:cubicBezTo>
                  <a:cubicBezTo>
                    <a:pt x="188" y="123"/>
                    <a:pt x="188" y="123"/>
                    <a:pt x="189" y="123"/>
                  </a:cubicBezTo>
                  <a:cubicBezTo>
                    <a:pt x="191" y="123"/>
                    <a:pt x="192" y="123"/>
                    <a:pt x="193" y="123"/>
                  </a:cubicBezTo>
                  <a:cubicBezTo>
                    <a:pt x="194" y="123"/>
                    <a:pt x="195" y="124"/>
                    <a:pt x="196" y="124"/>
                  </a:cubicBezTo>
                  <a:cubicBezTo>
                    <a:pt x="197" y="124"/>
                    <a:pt x="196" y="125"/>
                    <a:pt x="198" y="125"/>
                  </a:cubicBezTo>
                  <a:cubicBezTo>
                    <a:pt x="199" y="125"/>
                    <a:pt x="200" y="126"/>
                    <a:pt x="201" y="126"/>
                  </a:cubicBezTo>
                  <a:cubicBezTo>
                    <a:pt x="202" y="126"/>
                    <a:pt x="202" y="126"/>
                    <a:pt x="202" y="126"/>
                  </a:cubicBezTo>
                  <a:cubicBezTo>
                    <a:pt x="201" y="125"/>
                    <a:pt x="201" y="124"/>
                    <a:pt x="201" y="122"/>
                  </a:cubicBezTo>
                  <a:cubicBezTo>
                    <a:pt x="201" y="121"/>
                    <a:pt x="200" y="120"/>
                    <a:pt x="201" y="120"/>
                  </a:cubicBezTo>
                  <a:cubicBezTo>
                    <a:pt x="202" y="119"/>
                    <a:pt x="203" y="119"/>
                    <a:pt x="204" y="118"/>
                  </a:cubicBezTo>
                  <a:cubicBezTo>
                    <a:pt x="204" y="118"/>
                    <a:pt x="205" y="117"/>
                    <a:pt x="206" y="118"/>
                  </a:cubicBezTo>
                  <a:cubicBezTo>
                    <a:pt x="206" y="118"/>
                    <a:pt x="210" y="121"/>
                    <a:pt x="212" y="121"/>
                  </a:cubicBezTo>
                  <a:cubicBezTo>
                    <a:pt x="213" y="122"/>
                    <a:pt x="215" y="122"/>
                    <a:pt x="216" y="122"/>
                  </a:cubicBezTo>
                  <a:cubicBezTo>
                    <a:pt x="217" y="121"/>
                    <a:pt x="217" y="122"/>
                    <a:pt x="217" y="121"/>
                  </a:cubicBezTo>
                  <a:cubicBezTo>
                    <a:pt x="217" y="120"/>
                    <a:pt x="218" y="120"/>
                    <a:pt x="220" y="120"/>
                  </a:cubicBezTo>
                  <a:cubicBezTo>
                    <a:pt x="221" y="120"/>
                    <a:pt x="222" y="121"/>
                    <a:pt x="223" y="120"/>
                  </a:cubicBezTo>
                  <a:cubicBezTo>
                    <a:pt x="225" y="120"/>
                    <a:pt x="225" y="119"/>
                    <a:pt x="226" y="119"/>
                  </a:cubicBezTo>
                  <a:cubicBezTo>
                    <a:pt x="227" y="120"/>
                    <a:pt x="227" y="120"/>
                    <a:pt x="228" y="120"/>
                  </a:cubicBezTo>
                  <a:cubicBezTo>
                    <a:pt x="229" y="120"/>
                    <a:pt x="230" y="120"/>
                    <a:pt x="232" y="120"/>
                  </a:cubicBezTo>
                  <a:cubicBezTo>
                    <a:pt x="233" y="120"/>
                    <a:pt x="235" y="120"/>
                    <a:pt x="235" y="120"/>
                  </a:cubicBezTo>
                  <a:cubicBezTo>
                    <a:pt x="236" y="120"/>
                    <a:pt x="237" y="120"/>
                    <a:pt x="238" y="121"/>
                  </a:cubicBezTo>
                  <a:cubicBezTo>
                    <a:pt x="239" y="121"/>
                    <a:pt x="241" y="121"/>
                    <a:pt x="241" y="121"/>
                  </a:cubicBezTo>
                  <a:cubicBezTo>
                    <a:pt x="242" y="121"/>
                    <a:pt x="244" y="123"/>
                    <a:pt x="245" y="124"/>
                  </a:cubicBezTo>
                  <a:cubicBezTo>
                    <a:pt x="245" y="124"/>
                    <a:pt x="247" y="124"/>
                    <a:pt x="248" y="124"/>
                  </a:cubicBezTo>
                  <a:cubicBezTo>
                    <a:pt x="248" y="124"/>
                    <a:pt x="251" y="127"/>
                    <a:pt x="251" y="127"/>
                  </a:cubicBezTo>
                  <a:cubicBezTo>
                    <a:pt x="251" y="126"/>
                    <a:pt x="251" y="126"/>
                    <a:pt x="251" y="126"/>
                  </a:cubicBezTo>
                  <a:cubicBezTo>
                    <a:pt x="250" y="125"/>
                    <a:pt x="250" y="124"/>
                    <a:pt x="249" y="123"/>
                  </a:cubicBezTo>
                  <a:cubicBezTo>
                    <a:pt x="249" y="122"/>
                    <a:pt x="249" y="122"/>
                    <a:pt x="249" y="121"/>
                  </a:cubicBezTo>
                  <a:cubicBezTo>
                    <a:pt x="249" y="120"/>
                    <a:pt x="250" y="120"/>
                    <a:pt x="251" y="120"/>
                  </a:cubicBezTo>
                  <a:cubicBezTo>
                    <a:pt x="251" y="119"/>
                    <a:pt x="251" y="119"/>
                    <a:pt x="250" y="119"/>
                  </a:cubicBezTo>
                  <a:cubicBezTo>
                    <a:pt x="249" y="118"/>
                    <a:pt x="250" y="118"/>
                    <a:pt x="250" y="117"/>
                  </a:cubicBezTo>
                  <a:cubicBezTo>
                    <a:pt x="251" y="117"/>
                    <a:pt x="252" y="117"/>
                    <a:pt x="252" y="116"/>
                  </a:cubicBezTo>
                  <a:cubicBezTo>
                    <a:pt x="252" y="116"/>
                    <a:pt x="251" y="115"/>
                    <a:pt x="251" y="115"/>
                  </a:cubicBezTo>
                  <a:cubicBezTo>
                    <a:pt x="250" y="115"/>
                    <a:pt x="250" y="113"/>
                    <a:pt x="250" y="112"/>
                  </a:cubicBezTo>
                  <a:cubicBezTo>
                    <a:pt x="250" y="111"/>
                    <a:pt x="248" y="110"/>
                    <a:pt x="248" y="109"/>
                  </a:cubicBezTo>
                  <a:cubicBezTo>
                    <a:pt x="248" y="109"/>
                    <a:pt x="246" y="105"/>
                    <a:pt x="245" y="103"/>
                  </a:cubicBezTo>
                  <a:cubicBezTo>
                    <a:pt x="244" y="102"/>
                    <a:pt x="245" y="102"/>
                    <a:pt x="245" y="101"/>
                  </a:cubicBezTo>
                  <a:cubicBezTo>
                    <a:pt x="246" y="100"/>
                    <a:pt x="245" y="100"/>
                    <a:pt x="244" y="100"/>
                  </a:cubicBezTo>
                  <a:cubicBezTo>
                    <a:pt x="243" y="100"/>
                    <a:pt x="242" y="100"/>
                    <a:pt x="241" y="100"/>
                  </a:cubicBezTo>
                  <a:cubicBezTo>
                    <a:pt x="240" y="99"/>
                    <a:pt x="241" y="98"/>
                    <a:pt x="241" y="98"/>
                  </a:cubicBezTo>
                  <a:cubicBezTo>
                    <a:pt x="242" y="98"/>
                    <a:pt x="243" y="97"/>
                    <a:pt x="244" y="97"/>
                  </a:cubicBezTo>
                  <a:cubicBezTo>
                    <a:pt x="245" y="97"/>
                    <a:pt x="247" y="96"/>
                    <a:pt x="248" y="96"/>
                  </a:cubicBezTo>
                  <a:cubicBezTo>
                    <a:pt x="250" y="95"/>
                    <a:pt x="251" y="94"/>
                    <a:pt x="252" y="94"/>
                  </a:cubicBezTo>
                  <a:cubicBezTo>
                    <a:pt x="252" y="94"/>
                    <a:pt x="253" y="95"/>
                    <a:pt x="253" y="95"/>
                  </a:cubicBezTo>
                  <a:cubicBezTo>
                    <a:pt x="253" y="96"/>
                    <a:pt x="254" y="95"/>
                    <a:pt x="255" y="95"/>
                  </a:cubicBezTo>
                  <a:cubicBezTo>
                    <a:pt x="256" y="94"/>
                    <a:pt x="257" y="95"/>
                    <a:pt x="258" y="96"/>
                  </a:cubicBezTo>
                  <a:cubicBezTo>
                    <a:pt x="258" y="96"/>
                    <a:pt x="259" y="95"/>
                    <a:pt x="259" y="94"/>
                  </a:cubicBezTo>
                  <a:cubicBezTo>
                    <a:pt x="259" y="93"/>
                    <a:pt x="258" y="92"/>
                    <a:pt x="257" y="92"/>
                  </a:cubicBezTo>
                  <a:cubicBezTo>
                    <a:pt x="256" y="92"/>
                    <a:pt x="256" y="92"/>
                    <a:pt x="256" y="90"/>
                  </a:cubicBezTo>
                  <a:cubicBezTo>
                    <a:pt x="256" y="88"/>
                    <a:pt x="256" y="87"/>
                    <a:pt x="256" y="84"/>
                  </a:cubicBezTo>
                  <a:cubicBezTo>
                    <a:pt x="256" y="81"/>
                    <a:pt x="256" y="80"/>
                    <a:pt x="256" y="79"/>
                  </a:cubicBezTo>
                  <a:cubicBezTo>
                    <a:pt x="256" y="78"/>
                    <a:pt x="256" y="77"/>
                    <a:pt x="256" y="76"/>
                  </a:cubicBezTo>
                  <a:cubicBezTo>
                    <a:pt x="255" y="75"/>
                    <a:pt x="256" y="75"/>
                    <a:pt x="257" y="75"/>
                  </a:cubicBezTo>
                  <a:cubicBezTo>
                    <a:pt x="258" y="75"/>
                    <a:pt x="258" y="76"/>
                    <a:pt x="259" y="76"/>
                  </a:cubicBezTo>
                  <a:cubicBezTo>
                    <a:pt x="259" y="77"/>
                    <a:pt x="261" y="77"/>
                    <a:pt x="262" y="77"/>
                  </a:cubicBezTo>
                  <a:cubicBezTo>
                    <a:pt x="263" y="77"/>
                    <a:pt x="265" y="77"/>
                    <a:pt x="266" y="77"/>
                  </a:cubicBezTo>
                  <a:cubicBezTo>
                    <a:pt x="268" y="76"/>
                    <a:pt x="268" y="77"/>
                    <a:pt x="269" y="78"/>
                  </a:cubicBezTo>
                  <a:cubicBezTo>
                    <a:pt x="269" y="79"/>
                    <a:pt x="270" y="77"/>
                    <a:pt x="271" y="76"/>
                  </a:cubicBezTo>
                  <a:cubicBezTo>
                    <a:pt x="271" y="76"/>
                    <a:pt x="272" y="75"/>
                    <a:pt x="273" y="74"/>
                  </a:cubicBezTo>
                  <a:cubicBezTo>
                    <a:pt x="274" y="74"/>
                    <a:pt x="273" y="73"/>
                    <a:pt x="273" y="72"/>
                  </a:cubicBezTo>
                  <a:cubicBezTo>
                    <a:pt x="272" y="72"/>
                    <a:pt x="272" y="70"/>
                    <a:pt x="271" y="69"/>
                  </a:cubicBezTo>
                  <a:cubicBezTo>
                    <a:pt x="270" y="68"/>
                    <a:pt x="270" y="66"/>
                    <a:pt x="270" y="64"/>
                  </a:cubicBezTo>
                  <a:cubicBezTo>
                    <a:pt x="270" y="63"/>
                    <a:pt x="270" y="62"/>
                    <a:pt x="272" y="62"/>
                  </a:cubicBezTo>
                  <a:cubicBezTo>
                    <a:pt x="273" y="62"/>
                    <a:pt x="273" y="62"/>
                    <a:pt x="274" y="62"/>
                  </a:cubicBezTo>
                  <a:cubicBezTo>
                    <a:pt x="275" y="61"/>
                    <a:pt x="275" y="60"/>
                    <a:pt x="276" y="59"/>
                  </a:cubicBezTo>
                  <a:cubicBezTo>
                    <a:pt x="276" y="58"/>
                    <a:pt x="275" y="58"/>
                    <a:pt x="275" y="56"/>
                  </a:cubicBezTo>
                  <a:cubicBezTo>
                    <a:pt x="274" y="55"/>
                    <a:pt x="275" y="55"/>
                    <a:pt x="276" y="55"/>
                  </a:cubicBezTo>
                  <a:close/>
                  <a:moveTo>
                    <a:pt x="231" y="82"/>
                  </a:moveTo>
                  <a:cubicBezTo>
                    <a:pt x="230" y="83"/>
                    <a:pt x="229" y="82"/>
                    <a:pt x="230" y="83"/>
                  </a:cubicBezTo>
                  <a:cubicBezTo>
                    <a:pt x="230" y="84"/>
                    <a:pt x="230" y="85"/>
                    <a:pt x="229" y="85"/>
                  </a:cubicBezTo>
                  <a:cubicBezTo>
                    <a:pt x="229" y="85"/>
                    <a:pt x="227" y="86"/>
                    <a:pt x="227" y="85"/>
                  </a:cubicBezTo>
                  <a:cubicBezTo>
                    <a:pt x="227" y="84"/>
                    <a:pt x="226" y="84"/>
                    <a:pt x="226" y="85"/>
                  </a:cubicBezTo>
                  <a:cubicBezTo>
                    <a:pt x="226" y="86"/>
                    <a:pt x="226" y="86"/>
                    <a:pt x="226" y="86"/>
                  </a:cubicBezTo>
                  <a:cubicBezTo>
                    <a:pt x="225" y="85"/>
                    <a:pt x="225" y="85"/>
                    <a:pt x="225" y="86"/>
                  </a:cubicBezTo>
                  <a:cubicBezTo>
                    <a:pt x="224" y="86"/>
                    <a:pt x="224" y="86"/>
                    <a:pt x="223" y="86"/>
                  </a:cubicBezTo>
                  <a:cubicBezTo>
                    <a:pt x="223" y="86"/>
                    <a:pt x="223" y="85"/>
                    <a:pt x="221" y="85"/>
                  </a:cubicBezTo>
                  <a:cubicBezTo>
                    <a:pt x="220" y="86"/>
                    <a:pt x="220" y="85"/>
                    <a:pt x="219" y="85"/>
                  </a:cubicBezTo>
                  <a:cubicBezTo>
                    <a:pt x="219" y="84"/>
                    <a:pt x="218" y="84"/>
                    <a:pt x="218" y="85"/>
                  </a:cubicBezTo>
                  <a:cubicBezTo>
                    <a:pt x="217" y="85"/>
                    <a:pt x="216" y="85"/>
                    <a:pt x="215" y="85"/>
                  </a:cubicBezTo>
                  <a:cubicBezTo>
                    <a:pt x="214" y="85"/>
                    <a:pt x="214" y="84"/>
                    <a:pt x="213" y="84"/>
                  </a:cubicBezTo>
                  <a:cubicBezTo>
                    <a:pt x="213" y="84"/>
                    <a:pt x="211" y="85"/>
                    <a:pt x="211" y="84"/>
                  </a:cubicBezTo>
                  <a:cubicBezTo>
                    <a:pt x="210" y="84"/>
                    <a:pt x="210" y="84"/>
                    <a:pt x="210" y="85"/>
                  </a:cubicBezTo>
                  <a:cubicBezTo>
                    <a:pt x="209" y="85"/>
                    <a:pt x="208" y="85"/>
                    <a:pt x="208" y="84"/>
                  </a:cubicBezTo>
                  <a:cubicBezTo>
                    <a:pt x="207" y="84"/>
                    <a:pt x="208" y="84"/>
                    <a:pt x="207" y="85"/>
                  </a:cubicBezTo>
                  <a:cubicBezTo>
                    <a:pt x="206" y="85"/>
                    <a:pt x="205" y="85"/>
                    <a:pt x="205" y="84"/>
                  </a:cubicBezTo>
                  <a:cubicBezTo>
                    <a:pt x="205" y="84"/>
                    <a:pt x="204" y="84"/>
                    <a:pt x="204" y="84"/>
                  </a:cubicBezTo>
                  <a:cubicBezTo>
                    <a:pt x="204" y="85"/>
                    <a:pt x="204" y="86"/>
                    <a:pt x="204" y="85"/>
                  </a:cubicBezTo>
                  <a:cubicBezTo>
                    <a:pt x="204" y="85"/>
                    <a:pt x="203" y="85"/>
                    <a:pt x="203" y="85"/>
                  </a:cubicBezTo>
                  <a:cubicBezTo>
                    <a:pt x="203" y="86"/>
                    <a:pt x="202" y="86"/>
                    <a:pt x="202" y="86"/>
                  </a:cubicBezTo>
                  <a:cubicBezTo>
                    <a:pt x="202" y="86"/>
                    <a:pt x="202" y="86"/>
                    <a:pt x="202" y="86"/>
                  </a:cubicBezTo>
                  <a:cubicBezTo>
                    <a:pt x="202" y="86"/>
                    <a:pt x="202" y="86"/>
                    <a:pt x="201" y="87"/>
                  </a:cubicBezTo>
                  <a:cubicBezTo>
                    <a:pt x="201" y="87"/>
                    <a:pt x="201" y="88"/>
                    <a:pt x="201" y="88"/>
                  </a:cubicBezTo>
                  <a:cubicBezTo>
                    <a:pt x="201" y="89"/>
                    <a:pt x="200" y="90"/>
                    <a:pt x="200" y="90"/>
                  </a:cubicBezTo>
                  <a:cubicBezTo>
                    <a:pt x="198" y="90"/>
                    <a:pt x="198" y="90"/>
                    <a:pt x="198" y="90"/>
                  </a:cubicBezTo>
                  <a:cubicBezTo>
                    <a:pt x="198" y="90"/>
                    <a:pt x="198" y="90"/>
                    <a:pt x="198" y="91"/>
                  </a:cubicBezTo>
                  <a:cubicBezTo>
                    <a:pt x="198" y="91"/>
                    <a:pt x="198" y="91"/>
                    <a:pt x="198" y="92"/>
                  </a:cubicBezTo>
                  <a:cubicBezTo>
                    <a:pt x="198" y="92"/>
                    <a:pt x="198" y="92"/>
                    <a:pt x="198" y="93"/>
                  </a:cubicBezTo>
                  <a:cubicBezTo>
                    <a:pt x="199" y="93"/>
                    <a:pt x="199" y="93"/>
                    <a:pt x="198" y="94"/>
                  </a:cubicBezTo>
                  <a:cubicBezTo>
                    <a:pt x="198" y="95"/>
                    <a:pt x="198" y="95"/>
                    <a:pt x="198" y="96"/>
                  </a:cubicBezTo>
                  <a:cubicBezTo>
                    <a:pt x="198" y="96"/>
                    <a:pt x="198" y="96"/>
                    <a:pt x="198" y="97"/>
                  </a:cubicBezTo>
                  <a:cubicBezTo>
                    <a:pt x="199" y="97"/>
                    <a:pt x="199" y="97"/>
                    <a:pt x="199" y="97"/>
                  </a:cubicBezTo>
                  <a:cubicBezTo>
                    <a:pt x="199" y="98"/>
                    <a:pt x="199" y="99"/>
                    <a:pt x="199" y="99"/>
                  </a:cubicBezTo>
                  <a:cubicBezTo>
                    <a:pt x="200" y="99"/>
                    <a:pt x="200" y="99"/>
                    <a:pt x="199" y="100"/>
                  </a:cubicBezTo>
                  <a:cubicBezTo>
                    <a:pt x="199" y="101"/>
                    <a:pt x="199" y="101"/>
                    <a:pt x="199" y="100"/>
                  </a:cubicBezTo>
                  <a:cubicBezTo>
                    <a:pt x="198" y="99"/>
                    <a:pt x="199" y="99"/>
                    <a:pt x="198" y="98"/>
                  </a:cubicBezTo>
                  <a:cubicBezTo>
                    <a:pt x="197" y="98"/>
                    <a:pt x="197" y="98"/>
                    <a:pt x="196" y="97"/>
                  </a:cubicBezTo>
                  <a:cubicBezTo>
                    <a:pt x="195" y="96"/>
                    <a:pt x="195" y="95"/>
                    <a:pt x="194" y="95"/>
                  </a:cubicBezTo>
                  <a:cubicBezTo>
                    <a:pt x="194" y="95"/>
                    <a:pt x="193" y="95"/>
                    <a:pt x="193" y="94"/>
                  </a:cubicBezTo>
                  <a:cubicBezTo>
                    <a:pt x="193" y="94"/>
                    <a:pt x="193" y="94"/>
                    <a:pt x="193" y="93"/>
                  </a:cubicBezTo>
                  <a:cubicBezTo>
                    <a:pt x="193" y="93"/>
                    <a:pt x="192" y="92"/>
                    <a:pt x="193" y="92"/>
                  </a:cubicBezTo>
                  <a:cubicBezTo>
                    <a:pt x="193" y="92"/>
                    <a:pt x="194" y="92"/>
                    <a:pt x="194" y="91"/>
                  </a:cubicBezTo>
                  <a:cubicBezTo>
                    <a:pt x="194" y="90"/>
                    <a:pt x="194" y="91"/>
                    <a:pt x="194" y="90"/>
                  </a:cubicBezTo>
                  <a:cubicBezTo>
                    <a:pt x="193" y="90"/>
                    <a:pt x="193" y="89"/>
                    <a:pt x="193" y="89"/>
                  </a:cubicBezTo>
                  <a:cubicBezTo>
                    <a:pt x="193" y="88"/>
                    <a:pt x="195" y="88"/>
                    <a:pt x="195" y="88"/>
                  </a:cubicBezTo>
                  <a:cubicBezTo>
                    <a:pt x="196" y="88"/>
                    <a:pt x="194" y="88"/>
                    <a:pt x="195" y="87"/>
                  </a:cubicBezTo>
                  <a:cubicBezTo>
                    <a:pt x="195" y="86"/>
                    <a:pt x="196" y="86"/>
                    <a:pt x="196" y="86"/>
                  </a:cubicBezTo>
                  <a:cubicBezTo>
                    <a:pt x="197" y="85"/>
                    <a:pt x="197" y="85"/>
                    <a:pt x="198" y="85"/>
                  </a:cubicBezTo>
                  <a:cubicBezTo>
                    <a:pt x="198" y="85"/>
                    <a:pt x="198" y="84"/>
                    <a:pt x="198" y="83"/>
                  </a:cubicBezTo>
                  <a:cubicBezTo>
                    <a:pt x="198" y="82"/>
                    <a:pt x="199" y="82"/>
                    <a:pt x="199" y="82"/>
                  </a:cubicBezTo>
                  <a:cubicBezTo>
                    <a:pt x="200" y="82"/>
                    <a:pt x="200" y="82"/>
                    <a:pt x="201" y="82"/>
                  </a:cubicBezTo>
                  <a:cubicBezTo>
                    <a:pt x="201" y="82"/>
                    <a:pt x="202" y="83"/>
                    <a:pt x="203" y="83"/>
                  </a:cubicBezTo>
                  <a:cubicBezTo>
                    <a:pt x="204" y="83"/>
                    <a:pt x="204" y="83"/>
                    <a:pt x="205" y="82"/>
                  </a:cubicBezTo>
                  <a:cubicBezTo>
                    <a:pt x="206" y="82"/>
                    <a:pt x="206" y="82"/>
                    <a:pt x="207" y="82"/>
                  </a:cubicBezTo>
                  <a:cubicBezTo>
                    <a:pt x="207" y="81"/>
                    <a:pt x="207" y="82"/>
                    <a:pt x="208" y="82"/>
                  </a:cubicBezTo>
                  <a:cubicBezTo>
                    <a:pt x="208" y="82"/>
                    <a:pt x="209" y="82"/>
                    <a:pt x="210" y="82"/>
                  </a:cubicBezTo>
                  <a:cubicBezTo>
                    <a:pt x="210" y="83"/>
                    <a:pt x="211" y="84"/>
                    <a:pt x="211" y="83"/>
                  </a:cubicBezTo>
                  <a:cubicBezTo>
                    <a:pt x="212" y="83"/>
                    <a:pt x="212" y="83"/>
                    <a:pt x="213" y="83"/>
                  </a:cubicBezTo>
                  <a:cubicBezTo>
                    <a:pt x="214" y="83"/>
                    <a:pt x="214" y="84"/>
                    <a:pt x="214" y="84"/>
                  </a:cubicBezTo>
                  <a:cubicBezTo>
                    <a:pt x="214" y="83"/>
                    <a:pt x="215" y="83"/>
                    <a:pt x="215" y="83"/>
                  </a:cubicBezTo>
                  <a:cubicBezTo>
                    <a:pt x="216" y="84"/>
                    <a:pt x="216" y="84"/>
                    <a:pt x="217" y="83"/>
                  </a:cubicBezTo>
                  <a:cubicBezTo>
                    <a:pt x="218" y="83"/>
                    <a:pt x="219" y="83"/>
                    <a:pt x="220" y="83"/>
                  </a:cubicBezTo>
                  <a:cubicBezTo>
                    <a:pt x="221" y="83"/>
                    <a:pt x="222" y="83"/>
                    <a:pt x="222" y="83"/>
                  </a:cubicBezTo>
                  <a:cubicBezTo>
                    <a:pt x="223" y="83"/>
                    <a:pt x="222" y="83"/>
                    <a:pt x="223" y="83"/>
                  </a:cubicBezTo>
                  <a:cubicBezTo>
                    <a:pt x="224" y="83"/>
                    <a:pt x="224" y="84"/>
                    <a:pt x="224" y="84"/>
                  </a:cubicBezTo>
                  <a:cubicBezTo>
                    <a:pt x="225" y="84"/>
                    <a:pt x="225" y="84"/>
                    <a:pt x="225" y="83"/>
                  </a:cubicBezTo>
                  <a:cubicBezTo>
                    <a:pt x="225" y="83"/>
                    <a:pt x="225" y="83"/>
                    <a:pt x="225" y="82"/>
                  </a:cubicBezTo>
                  <a:cubicBezTo>
                    <a:pt x="226" y="81"/>
                    <a:pt x="226" y="81"/>
                    <a:pt x="226" y="81"/>
                  </a:cubicBezTo>
                  <a:cubicBezTo>
                    <a:pt x="226" y="81"/>
                    <a:pt x="227" y="82"/>
                    <a:pt x="228" y="82"/>
                  </a:cubicBezTo>
                  <a:cubicBezTo>
                    <a:pt x="229" y="82"/>
                    <a:pt x="226" y="81"/>
                    <a:pt x="227" y="81"/>
                  </a:cubicBezTo>
                  <a:cubicBezTo>
                    <a:pt x="228" y="81"/>
                    <a:pt x="229" y="80"/>
                    <a:pt x="229" y="80"/>
                  </a:cubicBezTo>
                  <a:cubicBezTo>
                    <a:pt x="230" y="80"/>
                    <a:pt x="231" y="82"/>
                    <a:pt x="231" y="8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11" name="Freeform 1607">
              <a:extLst>
                <a:ext uri="{FF2B5EF4-FFF2-40B4-BE49-F238E27FC236}">
                  <a16:creationId xmlns:a16="http://schemas.microsoft.com/office/drawing/2014/main" id="{DE4AA203-035D-427E-BE02-2796464EC85D}"/>
                </a:ext>
              </a:extLst>
            </p:cNvPr>
            <p:cNvSpPr>
              <a:spLocks/>
            </p:cNvSpPr>
            <p:nvPr/>
          </p:nvSpPr>
          <p:spPr bwMode="gray">
            <a:xfrm>
              <a:off x="7900879" y="2886514"/>
              <a:ext cx="70355" cy="47355"/>
            </a:xfrm>
            <a:custGeom>
              <a:avLst/>
              <a:gdLst>
                <a:gd name="T0" fmla="*/ 27 w 27"/>
                <a:gd name="T1" fmla="*/ 13 h 18"/>
                <a:gd name="T2" fmla="*/ 27 w 27"/>
                <a:gd name="T3" fmla="*/ 13 h 18"/>
                <a:gd name="T4" fmla="*/ 27 w 27"/>
                <a:gd name="T5" fmla="*/ 12 h 18"/>
                <a:gd name="T6" fmla="*/ 27 w 27"/>
                <a:gd name="T7" fmla="*/ 12 h 18"/>
                <a:gd name="T8" fmla="*/ 26 w 27"/>
                <a:gd name="T9" fmla="*/ 12 h 18"/>
                <a:gd name="T10" fmla="*/ 26 w 27"/>
                <a:gd name="T11" fmla="*/ 12 h 18"/>
                <a:gd name="T12" fmla="*/ 26 w 27"/>
                <a:gd name="T13" fmla="*/ 12 h 18"/>
                <a:gd name="T14" fmla="*/ 27 w 27"/>
                <a:gd name="T15" fmla="*/ 11 h 18"/>
                <a:gd name="T16" fmla="*/ 27 w 27"/>
                <a:gd name="T17" fmla="*/ 11 h 18"/>
                <a:gd name="T18" fmla="*/ 27 w 27"/>
                <a:gd name="T19" fmla="*/ 11 h 18"/>
                <a:gd name="T20" fmla="*/ 26 w 27"/>
                <a:gd name="T21" fmla="*/ 11 h 18"/>
                <a:gd name="T22" fmla="*/ 26 w 27"/>
                <a:gd name="T23" fmla="*/ 11 h 18"/>
                <a:gd name="T24" fmla="*/ 26 w 27"/>
                <a:gd name="T25" fmla="*/ 10 h 18"/>
                <a:gd name="T26" fmla="*/ 26 w 27"/>
                <a:gd name="T27" fmla="*/ 10 h 18"/>
                <a:gd name="T28" fmla="*/ 26 w 27"/>
                <a:gd name="T29" fmla="*/ 9 h 18"/>
                <a:gd name="T30" fmla="*/ 26 w 27"/>
                <a:gd name="T31" fmla="*/ 9 h 18"/>
                <a:gd name="T32" fmla="*/ 26 w 27"/>
                <a:gd name="T33" fmla="*/ 9 h 18"/>
                <a:gd name="T34" fmla="*/ 26 w 27"/>
                <a:gd name="T35" fmla="*/ 9 h 18"/>
                <a:gd name="T36" fmla="*/ 25 w 27"/>
                <a:gd name="T37" fmla="*/ 9 h 18"/>
                <a:gd name="T38" fmla="*/ 25 w 27"/>
                <a:gd name="T39" fmla="*/ 9 h 18"/>
                <a:gd name="T40" fmla="*/ 24 w 27"/>
                <a:gd name="T41" fmla="*/ 8 h 18"/>
                <a:gd name="T42" fmla="*/ 22 w 27"/>
                <a:gd name="T43" fmla="*/ 7 h 18"/>
                <a:gd name="T44" fmla="*/ 21 w 27"/>
                <a:gd name="T45" fmla="*/ 6 h 18"/>
                <a:gd name="T46" fmla="*/ 21 w 27"/>
                <a:gd name="T47" fmla="*/ 4 h 18"/>
                <a:gd name="T48" fmla="*/ 21 w 27"/>
                <a:gd name="T49" fmla="*/ 3 h 18"/>
                <a:gd name="T50" fmla="*/ 19 w 27"/>
                <a:gd name="T51" fmla="*/ 2 h 18"/>
                <a:gd name="T52" fmla="*/ 17 w 27"/>
                <a:gd name="T53" fmla="*/ 1 h 18"/>
                <a:gd name="T54" fmla="*/ 16 w 27"/>
                <a:gd name="T55" fmla="*/ 0 h 18"/>
                <a:gd name="T56" fmla="*/ 14 w 27"/>
                <a:gd name="T57" fmla="*/ 0 h 18"/>
                <a:gd name="T58" fmla="*/ 12 w 27"/>
                <a:gd name="T59" fmla="*/ 1 h 18"/>
                <a:gd name="T60" fmla="*/ 9 w 27"/>
                <a:gd name="T61" fmla="*/ 2 h 18"/>
                <a:gd name="T62" fmla="*/ 7 w 27"/>
                <a:gd name="T63" fmla="*/ 2 h 18"/>
                <a:gd name="T64" fmla="*/ 6 w 27"/>
                <a:gd name="T65" fmla="*/ 2 h 18"/>
                <a:gd name="T66" fmla="*/ 5 w 27"/>
                <a:gd name="T67" fmla="*/ 1 h 18"/>
                <a:gd name="T68" fmla="*/ 2 w 27"/>
                <a:gd name="T69" fmla="*/ 2 h 18"/>
                <a:gd name="T70" fmla="*/ 0 w 27"/>
                <a:gd name="T71" fmla="*/ 4 h 18"/>
                <a:gd name="T72" fmla="*/ 0 w 27"/>
                <a:gd name="T73" fmla="*/ 4 h 18"/>
                <a:gd name="T74" fmla="*/ 1 w 27"/>
                <a:gd name="T75" fmla="*/ 7 h 18"/>
                <a:gd name="T76" fmla="*/ 4 w 27"/>
                <a:gd name="T77" fmla="*/ 7 h 18"/>
                <a:gd name="T78" fmla="*/ 4 w 27"/>
                <a:gd name="T79" fmla="*/ 9 h 18"/>
                <a:gd name="T80" fmla="*/ 7 w 27"/>
                <a:gd name="T81" fmla="*/ 9 h 18"/>
                <a:gd name="T82" fmla="*/ 7 w 27"/>
                <a:gd name="T83" fmla="*/ 11 h 18"/>
                <a:gd name="T84" fmla="*/ 10 w 27"/>
                <a:gd name="T85" fmla="*/ 11 h 18"/>
                <a:gd name="T86" fmla="*/ 10 w 27"/>
                <a:gd name="T87" fmla="*/ 12 h 18"/>
                <a:gd name="T88" fmla="*/ 11 w 27"/>
                <a:gd name="T89" fmla="*/ 14 h 18"/>
                <a:gd name="T90" fmla="*/ 13 w 27"/>
                <a:gd name="T91" fmla="*/ 13 h 18"/>
                <a:gd name="T92" fmla="*/ 14 w 27"/>
                <a:gd name="T93" fmla="*/ 12 h 18"/>
                <a:gd name="T94" fmla="*/ 15 w 27"/>
                <a:gd name="T95" fmla="*/ 15 h 18"/>
                <a:gd name="T96" fmla="*/ 18 w 27"/>
                <a:gd name="T97" fmla="*/ 16 h 18"/>
                <a:gd name="T98" fmla="*/ 20 w 27"/>
                <a:gd name="T99" fmla="*/ 18 h 18"/>
                <a:gd name="T100" fmla="*/ 22 w 27"/>
                <a:gd name="T101" fmla="*/ 18 h 18"/>
                <a:gd name="T102" fmla="*/ 22 w 27"/>
                <a:gd name="T103" fmla="*/ 17 h 18"/>
                <a:gd name="T104" fmla="*/ 22 w 27"/>
                <a:gd name="T105" fmla="*/ 16 h 18"/>
                <a:gd name="T106" fmla="*/ 21 w 27"/>
                <a:gd name="T107" fmla="*/ 13 h 18"/>
                <a:gd name="T108" fmla="*/ 23 w 27"/>
                <a:gd name="T109" fmla="*/ 12 h 18"/>
                <a:gd name="T110" fmla="*/ 23 w 27"/>
                <a:gd name="T111" fmla="*/ 12 h 18"/>
                <a:gd name="T112" fmla="*/ 23 w 27"/>
                <a:gd name="T113" fmla="*/ 12 h 18"/>
                <a:gd name="T114" fmla="*/ 24 w 27"/>
                <a:gd name="T115" fmla="*/ 13 h 18"/>
                <a:gd name="T116" fmla="*/ 27 w 27"/>
                <a:gd name="T11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 h="18">
                  <a:moveTo>
                    <a:pt x="27" y="13"/>
                  </a:moveTo>
                  <a:cubicBezTo>
                    <a:pt x="27" y="13"/>
                    <a:pt x="27" y="13"/>
                    <a:pt x="27" y="13"/>
                  </a:cubicBezTo>
                  <a:cubicBezTo>
                    <a:pt x="27" y="12"/>
                    <a:pt x="27" y="12"/>
                    <a:pt x="27" y="12"/>
                  </a:cubicBezTo>
                  <a:cubicBezTo>
                    <a:pt x="27" y="12"/>
                    <a:pt x="27" y="12"/>
                    <a:pt x="27" y="12"/>
                  </a:cubicBezTo>
                  <a:cubicBezTo>
                    <a:pt x="26" y="12"/>
                    <a:pt x="26" y="12"/>
                    <a:pt x="26" y="12"/>
                  </a:cubicBezTo>
                  <a:cubicBezTo>
                    <a:pt x="26" y="12"/>
                    <a:pt x="26" y="12"/>
                    <a:pt x="26" y="12"/>
                  </a:cubicBezTo>
                  <a:cubicBezTo>
                    <a:pt x="26" y="12"/>
                    <a:pt x="26" y="12"/>
                    <a:pt x="26" y="12"/>
                  </a:cubicBezTo>
                  <a:cubicBezTo>
                    <a:pt x="27" y="11"/>
                    <a:pt x="27" y="11"/>
                    <a:pt x="27" y="11"/>
                  </a:cubicBezTo>
                  <a:cubicBezTo>
                    <a:pt x="27" y="11"/>
                    <a:pt x="27" y="11"/>
                    <a:pt x="27" y="11"/>
                  </a:cubicBezTo>
                  <a:cubicBezTo>
                    <a:pt x="27" y="11"/>
                    <a:pt x="27" y="11"/>
                    <a:pt x="27" y="11"/>
                  </a:cubicBezTo>
                  <a:cubicBezTo>
                    <a:pt x="26" y="11"/>
                    <a:pt x="26" y="11"/>
                    <a:pt x="26" y="11"/>
                  </a:cubicBezTo>
                  <a:cubicBezTo>
                    <a:pt x="26" y="11"/>
                    <a:pt x="26" y="11"/>
                    <a:pt x="26" y="11"/>
                  </a:cubicBezTo>
                  <a:cubicBezTo>
                    <a:pt x="26" y="10"/>
                    <a:pt x="26" y="10"/>
                    <a:pt x="26" y="10"/>
                  </a:cubicBezTo>
                  <a:cubicBezTo>
                    <a:pt x="26" y="10"/>
                    <a:pt x="26" y="10"/>
                    <a:pt x="26" y="10"/>
                  </a:cubicBezTo>
                  <a:cubicBezTo>
                    <a:pt x="26" y="9"/>
                    <a:pt x="26" y="9"/>
                    <a:pt x="26" y="9"/>
                  </a:cubicBezTo>
                  <a:cubicBezTo>
                    <a:pt x="26" y="9"/>
                    <a:pt x="26" y="9"/>
                    <a:pt x="26" y="9"/>
                  </a:cubicBezTo>
                  <a:cubicBezTo>
                    <a:pt x="26" y="9"/>
                    <a:pt x="26" y="9"/>
                    <a:pt x="26" y="9"/>
                  </a:cubicBezTo>
                  <a:cubicBezTo>
                    <a:pt x="26" y="9"/>
                    <a:pt x="26" y="9"/>
                    <a:pt x="26" y="9"/>
                  </a:cubicBezTo>
                  <a:cubicBezTo>
                    <a:pt x="25" y="9"/>
                    <a:pt x="25" y="9"/>
                    <a:pt x="25" y="9"/>
                  </a:cubicBezTo>
                  <a:cubicBezTo>
                    <a:pt x="25" y="9"/>
                    <a:pt x="25" y="9"/>
                    <a:pt x="25" y="9"/>
                  </a:cubicBezTo>
                  <a:cubicBezTo>
                    <a:pt x="25" y="9"/>
                    <a:pt x="24" y="9"/>
                    <a:pt x="24" y="8"/>
                  </a:cubicBezTo>
                  <a:cubicBezTo>
                    <a:pt x="24" y="8"/>
                    <a:pt x="23" y="7"/>
                    <a:pt x="22" y="7"/>
                  </a:cubicBezTo>
                  <a:cubicBezTo>
                    <a:pt x="22" y="6"/>
                    <a:pt x="21" y="7"/>
                    <a:pt x="21" y="6"/>
                  </a:cubicBezTo>
                  <a:cubicBezTo>
                    <a:pt x="20" y="6"/>
                    <a:pt x="21" y="5"/>
                    <a:pt x="21" y="4"/>
                  </a:cubicBezTo>
                  <a:cubicBezTo>
                    <a:pt x="22" y="3"/>
                    <a:pt x="22" y="3"/>
                    <a:pt x="21" y="3"/>
                  </a:cubicBezTo>
                  <a:cubicBezTo>
                    <a:pt x="21" y="2"/>
                    <a:pt x="20" y="2"/>
                    <a:pt x="19" y="2"/>
                  </a:cubicBezTo>
                  <a:cubicBezTo>
                    <a:pt x="18" y="2"/>
                    <a:pt x="17" y="2"/>
                    <a:pt x="17" y="1"/>
                  </a:cubicBezTo>
                  <a:cubicBezTo>
                    <a:pt x="17" y="1"/>
                    <a:pt x="17" y="0"/>
                    <a:pt x="16" y="0"/>
                  </a:cubicBezTo>
                  <a:cubicBezTo>
                    <a:pt x="16" y="0"/>
                    <a:pt x="14" y="0"/>
                    <a:pt x="14" y="0"/>
                  </a:cubicBezTo>
                  <a:cubicBezTo>
                    <a:pt x="13" y="0"/>
                    <a:pt x="12" y="0"/>
                    <a:pt x="12" y="1"/>
                  </a:cubicBezTo>
                  <a:cubicBezTo>
                    <a:pt x="11" y="1"/>
                    <a:pt x="10" y="2"/>
                    <a:pt x="9" y="2"/>
                  </a:cubicBezTo>
                  <a:cubicBezTo>
                    <a:pt x="9" y="2"/>
                    <a:pt x="7" y="2"/>
                    <a:pt x="7" y="2"/>
                  </a:cubicBezTo>
                  <a:cubicBezTo>
                    <a:pt x="7" y="2"/>
                    <a:pt x="6" y="2"/>
                    <a:pt x="6" y="2"/>
                  </a:cubicBezTo>
                  <a:cubicBezTo>
                    <a:pt x="5" y="2"/>
                    <a:pt x="5" y="1"/>
                    <a:pt x="5" y="1"/>
                  </a:cubicBezTo>
                  <a:cubicBezTo>
                    <a:pt x="5" y="1"/>
                    <a:pt x="3" y="1"/>
                    <a:pt x="2" y="2"/>
                  </a:cubicBezTo>
                  <a:cubicBezTo>
                    <a:pt x="2" y="2"/>
                    <a:pt x="0" y="4"/>
                    <a:pt x="0" y="4"/>
                  </a:cubicBezTo>
                  <a:cubicBezTo>
                    <a:pt x="0" y="4"/>
                    <a:pt x="0" y="3"/>
                    <a:pt x="0" y="4"/>
                  </a:cubicBezTo>
                  <a:cubicBezTo>
                    <a:pt x="0" y="6"/>
                    <a:pt x="0" y="7"/>
                    <a:pt x="1" y="7"/>
                  </a:cubicBezTo>
                  <a:cubicBezTo>
                    <a:pt x="1" y="7"/>
                    <a:pt x="3" y="6"/>
                    <a:pt x="4" y="7"/>
                  </a:cubicBezTo>
                  <a:cubicBezTo>
                    <a:pt x="4" y="7"/>
                    <a:pt x="4" y="8"/>
                    <a:pt x="4" y="9"/>
                  </a:cubicBezTo>
                  <a:cubicBezTo>
                    <a:pt x="5" y="9"/>
                    <a:pt x="7" y="8"/>
                    <a:pt x="7" y="9"/>
                  </a:cubicBezTo>
                  <a:cubicBezTo>
                    <a:pt x="7" y="9"/>
                    <a:pt x="7" y="11"/>
                    <a:pt x="7" y="11"/>
                  </a:cubicBezTo>
                  <a:cubicBezTo>
                    <a:pt x="8" y="10"/>
                    <a:pt x="9" y="10"/>
                    <a:pt x="10" y="11"/>
                  </a:cubicBezTo>
                  <a:cubicBezTo>
                    <a:pt x="10" y="11"/>
                    <a:pt x="10" y="11"/>
                    <a:pt x="10" y="12"/>
                  </a:cubicBezTo>
                  <a:cubicBezTo>
                    <a:pt x="10" y="13"/>
                    <a:pt x="10" y="14"/>
                    <a:pt x="11" y="14"/>
                  </a:cubicBezTo>
                  <a:cubicBezTo>
                    <a:pt x="11" y="14"/>
                    <a:pt x="13" y="14"/>
                    <a:pt x="13" y="13"/>
                  </a:cubicBezTo>
                  <a:cubicBezTo>
                    <a:pt x="13" y="13"/>
                    <a:pt x="14" y="11"/>
                    <a:pt x="14" y="12"/>
                  </a:cubicBezTo>
                  <a:cubicBezTo>
                    <a:pt x="15" y="13"/>
                    <a:pt x="14" y="14"/>
                    <a:pt x="15" y="15"/>
                  </a:cubicBezTo>
                  <a:cubicBezTo>
                    <a:pt x="16" y="15"/>
                    <a:pt x="17" y="16"/>
                    <a:pt x="18" y="16"/>
                  </a:cubicBezTo>
                  <a:cubicBezTo>
                    <a:pt x="18" y="17"/>
                    <a:pt x="19" y="18"/>
                    <a:pt x="20" y="18"/>
                  </a:cubicBezTo>
                  <a:cubicBezTo>
                    <a:pt x="20" y="18"/>
                    <a:pt x="21" y="18"/>
                    <a:pt x="22" y="18"/>
                  </a:cubicBezTo>
                  <a:cubicBezTo>
                    <a:pt x="22" y="18"/>
                    <a:pt x="22" y="17"/>
                    <a:pt x="22" y="17"/>
                  </a:cubicBezTo>
                  <a:cubicBezTo>
                    <a:pt x="22" y="16"/>
                    <a:pt x="22" y="16"/>
                    <a:pt x="22" y="16"/>
                  </a:cubicBezTo>
                  <a:cubicBezTo>
                    <a:pt x="21" y="15"/>
                    <a:pt x="21" y="14"/>
                    <a:pt x="21" y="13"/>
                  </a:cubicBezTo>
                  <a:cubicBezTo>
                    <a:pt x="22" y="13"/>
                    <a:pt x="22" y="11"/>
                    <a:pt x="23" y="12"/>
                  </a:cubicBezTo>
                  <a:cubicBezTo>
                    <a:pt x="23" y="12"/>
                    <a:pt x="23" y="12"/>
                    <a:pt x="23" y="12"/>
                  </a:cubicBezTo>
                  <a:cubicBezTo>
                    <a:pt x="23" y="12"/>
                    <a:pt x="23" y="12"/>
                    <a:pt x="23" y="12"/>
                  </a:cubicBezTo>
                  <a:cubicBezTo>
                    <a:pt x="24" y="13"/>
                    <a:pt x="24" y="13"/>
                    <a:pt x="24" y="13"/>
                  </a:cubicBezTo>
                  <a:cubicBezTo>
                    <a:pt x="24" y="13"/>
                    <a:pt x="26" y="13"/>
                    <a:pt x="27" y="13"/>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12" name="Freeform 1608">
              <a:extLst>
                <a:ext uri="{FF2B5EF4-FFF2-40B4-BE49-F238E27FC236}">
                  <a16:creationId xmlns:a16="http://schemas.microsoft.com/office/drawing/2014/main" id="{0ED69A79-5241-4E64-8A5D-8BD4EA972DED}"/>
                </a:ext>
              </a:extLst>
            </p:cNvPr>
            <p:cNvSpPr>
              <a:spLocks/>
            </p:cNvSpPr>
            <p:nvPr/>
          </p:nvSpPr>
          <p:spPr bwMode="gray">
            <a:xfrm>
              <a:off x="7766935" y="2894632"/>
              <a:ext cx="232713" cy="221889"/>
            </a:xfrm>
            <a:custGeom>
              <a:avLst/>
              <a:gdLst>
                <a:gd name="T0" fmla="*/ 79 w 90"/>
                <a:gd name="T1" fmla="*/ 59 h 86"/>
                <a:gd name="T2" fmla="*/ 80 w 90"/>
                <a:gd name="T3" fmla="*/ 50 h 86"/>
                <a:gd name="T4" fmla="*/ 76 w 90"/>
                <a:gd name="T5" fmla="*/ 45 h 86"/>
                <a:gd name="T6" fmla="*/ 77 w 90"/>
                <a:gd name="T7" fmla="*/ 41 h 86"/>
                <a:gd name="T8" fmla="*/ 83 w 90"/>
                <a:gd name="T9" fmla="*/ 35 h 86"/>
                <a:gd name="T10" fmla="*/ 86 w 90"/>
                <a:gd name="T11" fmla="*/ 32 h 86"/>
                <a:gd name="T12" fmla="*/ 87 w 90"/>
                <a:gd name="T13" fmla="*/ 30 h 86"/>
                <a:gd name="T14" fmla="*/ 89 w 90"/>
                <a:gd name="T15" fmla="*/ 28 h 86"/>
                <a:gd name="T16" fmla="*/ 90 w 90"/>
                <a:gd name="T17" fmla="*/ 27 h 86"/>
                <a:gd name="T18" fmla="*/ 90 w 90"/>
                <a:gd name="T19" fmla="*/ 26 h 86"/>
                <a:gd name="T20" fmla="*/ 88 w 90"/>
                <a:gd name="T21" fmla="*/ 25 h 86"/>
                <a:gd name="T22" fmla="*/ 86 w 90"/>
                <a:gd name="T23" fmla="*/ 25 h 86"/>
                <a:gd name="T24" fmla="*/ 85 w 90"/>
                <a:gd name="T25" fmla="*/ 23 h 86"/>
                <a:gd name="T26" fmla="*/ 84 w 90"/>
                <a:gd name="T27" fmla="*/ 24 h 86"/>
                <a:gd name="T28" fmla="*/ 83 w 90"/>
                <a:gd name="T29" fmla="*/ 24 h 86"/>
                <a:gd name="T30" fmla="*/ 82 w 90"/>
                <a:gd name="T31" fmla="*/ 23 h 86"/>
                <a:gd name="T32" fmla="*/ 81 w 90"/>
                <a:gd name="T33" fmla="*/ 23 h 86"/>
                <a:gd name="T34" fmla="*/ 80 w 90"/>
                <a:gd name="T35" fmla="*/ 21 h 86"/>
                <a:gd name="T36" fmla="*/ 79 w 90"/>
                <a:gd name="T37" fmla="*/ 20 h 86"/>
                <a:gd name="T38" fmla="*/ 79 w 90"/>
                <a:gd name="T39" fmla="*/ 19 h 86"/>
                <a:gd name="T40" fmla="*/ 80 w 90"/>
                <a:gd name="T41" fmla="*/ 18 h 86"/>
                <a:gd name="T42" fmla="*/ 75 w 90"/>
                <a:gd name="T43" fmla="*/ 17 h 86"/>
                <a:gd name="T44" fmla="*/ 66 w 90"/>
                <a:gd name="T45" fmla="*/ 9 h 86"/>
                <a:gd name="T46" fmla="*/ 59 w 90"/>
                <a:gd name="T47" fmla="*/ 8 h 86"/>
                <a:gd name="T48" fmla="*/ 52 w 90"/>
                <a:gd name="T49" fmla="*/ 1 h 86"/>
                <a:gd name="T50" fmla="*/ 45 w 90"/>
                <a:gd name="T51" fmla="*/ 7 h 86"/>
                <a:gd name="T52" fmla="*/ 36 w 90"/>
                <a:gd name="T53" fmla="*/ 13 h 86"/>
                <a:gd name="T54" fmla="*/ 34 w 90"/>
                <a:gd name="T55" fmla="*/ 17 h 86"/>
                <a:gd name="T56" fmla="*/ 25 w 90"/>
                <a:gd name="T57" fmla="*/ 14 h 86"/>
                <a:gd name="T58" fmla="*/ 21 w 90"/>
                <a:gd name="T59" fmla="*/ 16 h 86"/>
                <a:gd name="T60" fmla="*/ 22 w 90"/>
                <a:gd name="T61" fmla="*/ 23 h 86"/>
                <a:gd name="T62" fmla="*/ 18 w 90"/>
                <a:gd name="T63" fmla="*/ 23 h 86"/>
                <a:gd name="T64" fmla="*/ 12 w 90"/>
                <a:gd name="T65" fmla="*/ 21 h 86"/>
                <a:gd name="T66" fmla="*/ 5 w 90"/>
                <a:gd name="T67" fmla="*/ 23 h 86"/>
                <a:gd name="T68" fmla="*/ 2 w 90"/>
                <a:gd name="T69" fmla="*/ 26 h 86"/>
                <a:gd name="T70" fmla="*/ 2 w 90"/>
                <a:gd name="T71" fmla="*/ 28 h 86"/>
                <a:gd name="T72" fmla="*/ 2 w 90"/>
                <a:gd name="T73" fmla="*/ 30 h 86"/>
                <a:gd name="T74" fmla="*/ 7 w 90"/>
                <a:gd name="T75" fmla="*/ 31 h 86"/>
                <a:gd name="T76" fmla="*/ 11 w 90"/>
                <a:gd name="T77" fmla="*/ 32 h 86"/>
                <a:gd name="T78" fmla="*/ 13 w 90"/>
                <a:gd name="T79" fmla="*/ 34 h 86"/>
                <a:gd name="T80" fmla="*/ 16 w 90"/>
                <a:gd name="T81" fmla="*/ 34 h 86"/>
                <a:gd name="T82" fmla="*/ 20 w 90"/>
                <a:gd name="T83" fmla="*/ 37 h 86"/>
                <a:gd name="T84" fmla="*/ 18 w 90"/>
                <a:gd name="T85" fmla="*/ 39 h 86"/>
                <a:gd name="T86" fmla="*/ 20 w 90"/>
                <a:gd name="T87" fmla="*/ 44 h 86"/>
                <a:gd name="T88" fmla="*/ 25 w 90"/>
                <a:gd name="T89" fmla="*/ 52 h 86"/>
                <a:gd name="T90" fmla="*/ 23 w 90"/>
                <a:gd name="T91" fmla="*/ 52 h 86"/>
                <a:gd name="T92" fmla="*/ 26 w 90"/>
                <a:gd name="T93" fmla="*/ 56 h 86"/>
                <a:gd name="T94" fmla="*/ 23 w 90"/>
                <a:gd name="T95" fmla="*/ 62 h 86"/>
                <a:gd name="T96" fmla="*/ 21 w 90"/>
                <a:gd name="T97" fmla="*/ 77 h 86"/>
                <a:gd name="T98" fmla="*/ 27 w 90"/>
                <a:gd name="T99" fmla="*/ 81 h 86"/>
                <a:gd name="T100" fmla="*/ 36 w 90"/>
                <a:gd name="T101" fmla="*/ 81 h 86"/>
                <a:gd name="T102" fmla="*/ 45 w 90"/>
                <a:gd name="T103" fmla="*/ 86 h 86"/>
                <a:gd name="T104" fmla="*/ 53 w 90"/>
                <a:gd name="T105" fmla="*/ 83 h 86"/>
                <a:gd name="T106" fmla="*/ 56 w 90"/>
                <a:gd name="T107" fmla="*/ 75 h 86"/>
                <a:gd name="T108" fmla="*/ 61 w 90"/>
                <a:gd name="T109" fmla="*/ 74 h 86"/>
                <a:gd name="T110" fmla="*/ 65 w 90"/>
                <a:gd name="T111" fmla="*/ 75 h 86"/>
                <a:gd name="T112" fmla="*/ 67 w 90"/>
                <a:gd name="T113" fmla="*/ 76 h 86"/>
                <a:gd name="T114" fmla="*/ 72 w 90"/>
                <a:gd name="T115" fmla="*/ 79 h 86"/>
                <a:gd name="T116" fmla="*/ 78 w 90"/>
                <a:gd name="T117" fmla="*/ 77 h 86"/>
                <a:gd name="T118" fmla="*/ 82 w 90"/>
                <a:gd name="T119" fmla="*/ 73 h 86"/>
                <a:gd name="T120" fmla="*/ 83 w 90"/>
                <a:gd name="T121"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86">
                  <a:moveTo>
                    <a:pt x="83" y="67"/>
                  </a:moveTo>
                  <a:cubicBezTo>
                    <a:pt x="82" y="67"/>
                    <a:pt x="81" y="67"/>
                    <a:pt x="81" y="66"/>
                  </a:cubicBezTo>
                  <a:cubicBezTo>
                    <a:pt x="80" y="65"/>
                    <a:pt x="80" y="64"/>
                    <a:pt x="80" y="63"/>
                  </a:cubicBezTo>
                  <a:cubicBezTo>
                    <a:pt x="80" y="63"/>
                    <a:pt x="81" y="62"/>
                    <a:pt x="81" y="61"/>
                  </a:cubicBezTo>
                  <a:cubicBezTo>
                    <a:pt x="80" y="60"/>
                    <a:pt x="79" y="60"/>
                    <a:pt x="79" y="59"/>
                  </a:cubicBezTo>
                  <a:cubicBezTo>
                    <a:pt x="78" y="58"/>
                    <a:pt x="78" y="58"/>
                    <a:pt x="79" y="58"/>
                  </a:cubicBezTo>
                  <a:cubicBezTo>
                    <a:pt x="80" y="57"/>
                    <a:pt x="81" y="57"/>
                    <a:pt x="82" y="56"/>
                  </a:cubicBezTo>
                  <a:cubicBezTo>
                    <a:pt x="82" y="55"/>
                    <a:pt x="82" y="55"/>
                    <a:pt x="82" y="54"/>
                  </a:cubicBezTo>
                  <a:cubicBezTo>
                    <a:pt x="81" y="54"/>
                    <a:pt x="81" y="53"/>
                    <a:pt x="80" y="52"/>
                  </a:cubicBezTo>
                  <a:cubicBezTo>
                    <a:pt x="80" y="51"/>
                    <a:pt x="80" y="51"/>
                    <a:pt x="80" y="50"/>
                  </a:cubicBezTo>
                  <a:cubicBezTo>
                    <a:pt x="81" y="50"/>
                    <a:pt x="81" y="50"/>
                    <a:pt x="81" y="50"/>
                  </a:cubicBezTo>
                  <a:cubicBezTo>
                    <a:pt x="81" y="49"/>
                    <a:pt x="80" y="48"/>
                    <a:pt x="80" y="47"/>
                  </a:cubicBezTo>
                  <a:cubicBezTo>
                    <a:pt x="79" y="47"/>
                    <a:pt x="80" y="46"/>
                    <a:pt x="80" y="45"/>
                  </a:cubicBezTo>
                  <a:cubicBezTo>
                    <a:pt x="80" y="44"/>
                    <a:pt x="79" y="44"/>
                    <a:pt x="78" y="44"/>
                  </a:cubicBezTo>
                  <a:cubicBezTo>
                    <a:pt x="77" y="44"/>
                    <a:pt x="77" y="44"/>
                    <a:pt x="76" y="45"/>
                  </a:cubicBezTo>
                  <a:cubicBezTo>
                    <a:pt x="76" y="45"/>
                    <a:pt x="76" y="46"/>
                    <a:pt x="75" y="47"/>
                  </a:cubicBezTo>
                  <a:cubicBezTo>
                    <a:pt x="74" y="47"/>
                    <a:pt x="74" y="47"/>
                    <a:pt x="74" y="47"/>
                  </a:cubicBezTo>
                  <a:cubicBezTo>
                    <a:pt x="75" y="46"/>
                    <a:pt x="75" y="46"/>
                    <a:pt x="75" y="45"/>
                  </a:cubicBezTo>
                  <a:cubicBezTo>
                    <a:pt x="75" y="44"/>
                    <a:pt x="75" y="44"/>
                    <a:pt x="75" y="43"/>
                  </a:cubicBezTo>
                  <a:cubicBezTo>
                    <a:pt x="75" y="42"/>
                    <a:pt x="77" y="42"/>
                    <a:pt x="77" y="41"/>
                  </a:cubicBezTo>
                  <a:cubicBezTo>
                    <a:pt x="77" y="40"/>
                    <a:pt x="77" y="40"/>
                    <a:pt x="78" y="39"/>
                  </a:cubicBezTo>
                  <a:cubicBezTo>
                    <a:pt x="79" y="39"/>
                    <a:pt x="80" y="38"/>
                    <a:pt x="80" y="37"/>
                  </a:cubicBezTo>
                  <a:cubicBezTo>
                    <a:pt x="81" y="36"/>
                    <a:pt x="81" y="35"/>
                    <a:pt x="81" y="35"/>
                  </a:cubicBezTo>
                  <a:cubicBezTo>
                    <a:pt x="81" y="34"/>
                    <a:pt x="81" y="34"/>
                    <a:pt x="82" y="34"/>
                  </a:cubicBezTo>
                  <a:cubicBezTo>
                    <a:pt x="83" y="35"/>
                    <a:pt x="83" y="35"/>
                    <a:pt x="83" y="35"/>
                  </a:cubicBezTo>
                  <a:cubicBezTo>
                    <a:pt x="84" y="35"/>
                    <a:pt x="85" y="34"/>
                    <a:pt x="85" y="34"/>
                  </a:cubicBezTo>
                  <a:cubicBezTo>
                    <a:pt x="85" y="34"/>
                    <a:pt x="86" y="34"/>
                    <a:pt x="86" y="33"/>
                  </a:cubicBezTo>
                  <a:cubicBezTo>
                    <a:pt x="86" y="33"/>
                    <a:pt x="86" y="33"/>
                    <a:pt x="86" y="33"/>
                  </a:cubicBezTo>
                  <a:cubicBezTo>
                    <a:pt x="86" y="33"/>
                    <a:pt x="86" y="33"/>
                    <a:pt x="86" y="33"/>
                  </a:cubicBezTo>
                  <a:cubicBezTo>
                    <a:pt x="86" y="32"/>
                    <a:pt x="86" y="32"/>
                    <a:pt x="86" y="32"/>
                  </a:cubicBezTo>
                  <a:cubicBezTo>
                    <a:pt x="86" y="32"/>
                    <a:pt x="86" y="32"/>
                    <a:pt x="86" y="32"/>
                  </a:cubicBezTo>
                  <a:cubicBezTo>
                    <a:pt x="87" y="31"/>
                    <a:pt x="87" y="31"/>
                    <a:pt x="87" y="31"/>
                  </a:cubicBezTo>
                  <a:cubicBezTo>
                    <a:pt x="87" y="31"/>
                    <a:pt x="87" y="31"/>
                    <a:pt x="87" y="31"/>
                  </a:cubicBezTo>
                  <a:cubicBezTo>
                    <a:pt x="87" y="31"/>
                    <a:pt x="87" y="31"/>
                    <a:pt x="87" y="31"/>
                  </a:cubicBezTo>
                  <a:cubicBezTo>
                    <a:pt x="87" y="30"/>
                    <a:pt x="87" y="30"/>
                    <a:pt x="87" y="30"/>
                  </a:cubicBezTo>
                  <a:cubicBezTo>
                    <a:pt x="87" y="30"/>
                    <a:pt x="87" y="30"/>
                    <a:pt x="87" y="30"/>
                  </a:cubicBezTo>
                  <a:cubicBezTo>
                    <a:pt x="88" y="29"/>
                    <a:pt x="88" y="29"/>
                    <a:pt x="88" y="29"/>
                  </a:cubicBezTo>
                  <a:cubicBezTo>
                    <a:pt x="88" y="29"/>
                    <a:pt x="88" y="29"/>
                    <a:pt x="88" y="29"/>
                  </a:cubicBezTo>
                  <a:cubicBezTo>
                    <a:pt x="89" y="28"/>
                    <a:pt x="89" y="28"/>
                    <a:pt x="89" y="28"/>
                  </a:cubicBezTo>
                  <a:cubicBezTo>
                    <a:pt x="89" y="28"/>
                    <a:pt x="89" y="28"/>
                    <a:pt x="89" y="28"/>
                  </a:cubicBezTo>
                  <a:cubicBezTo>
                    <a:pt x="89" y="28"/>
                    <a:pt x="89" y="28"/>
                    <a:pt x="89" y="28"/>
                  </a:cubicBezTo>
                  <a:cubicBezTo>
                    <a:pt x="89" y="28"/>
                    <a:pt x="89" y="28"/>
                    <a:pt x="89" y="28"/>
                  </a:cubicBezTo>
                  <a:cubicBezTo>
                    <a:pt x="89" y="28"/>
                    <a:pt x="89" y="28"/>
                    <a:pt x="89" y="28"/>
                  </a:cubicBezTo>
                  <a:cubicBezTo>
                    <a:pt x="90" y="28"/>
                    <a:pt x="90" y="28"/>
                    <a:pt x="90" y="28"/>
                  </a:cubicBezTo>
                  <a:cubicBezTo>
                    <a:pt x="90" y="27"/>
                    <a:pt x="90" y="27"/>
                    <a:pt x="90" y="27"/>
                  </a:cubicBezTo>
                  <a:cubicBezTo>
                    <a:pt x="90" y="27"/>
                    <a:pt x="90" y="27"/>
                    <a:pt x="90" y="27"/>
                  </a:cubicBezTo>
                  <a:cubicBezTo>
                    <a:pt x="90" y="26"/>
                    <a:pt x="90" y="26"/>
                    <a:pt x="90" y="26"/>
                  </a:cubicBezTo>
                  <a:cubicBezTo>
                    <a:pt x="90" y="26"/>
                    <a:pt x="90" y="26"/>
                    <a:pt x="90" y="26"/>
                  </a:cubicBezTo>
                  <a:cubicBezTo>
                    <a:pt x="90" y="26"/>
                    <a:pt x="90" y="26"/>
                    <a:pt x="90" y="26"/>
                  </a:cubicBezTo>
                  <a:cubicBezTo>
                    <a:pt x="90" y="26"/>
                    <a:pt x="90" y="26"/>
                    <a:pt x="90" y="26"/>
                  </a:cubicBezTo>
                  <a:cubicBezTo>
                    <a:pt x="89" y="25"/>
                    <a:pt x="89" y="25"/>
                    <a:pt x="89" y="25"/>
                  </a:cubicBezTo>
                  <a:cubicBezTo>
                    <a:pt x="89" y="25"/>
                    <a:pt x="89" y="25"/>
                    <a:pt x="89" y="25"/>
                  </a:cubicBezTo>
                  <a:cubicBezTo>
                    <a:pt x="89" y="25"/>
                    <a:pt x="89" y="25"/>
                    <a:pt x="89" y="25"/>
                  </a:cubicBezTo>
                  <a:cubicBezTo>
                    <a:pt x="88" y="25"/>
                    <a:pt x="88" y="25"/>
                    <a:pt x="88" y="25"/>
                  </a:cubicBezTo>
                  <a:cubicBezTo>
                    <a:pt x="88" y="25"/>
                    <a:pt x="88" y="25"/>
                    <a:pt x="88" y="25"/>
                  </a:cubicBezTo>
                  <a:cubicBezTo>
                    <a:pt x="88" y="25"/>
                    <a:pt x="88" y="25"/>
                    <a:pt x="88" y="25"/>
                  </a:cubicBezTo>
                  <a:cubicBezTo>
                    <a:pt x="87" y="25"/>
                    <a:pt x="87" y="25"/>
                    <a:pt x="87" y="25"/>
                  </a:cubicBezTo>
                  <a:cubicBezTo>
                    <a:pt x="87" y="25"/>
                    <a:pt x="87" y="25"/>
                    <a:pt x="87" y="25"/>
                  </a:cubicBezTo>
                  <a:cubicBezTo>
                    <a:pt x="87" y="25"/>
                    <a:pt x="87" y="25"/>
                    <a:pt x="87" y="25"/>
                  </a:cubicBezTo>
                  <a:cubicBezTo>
                    <a:pt x="86" y="25"/>
                    <a:pt x="86" y="25"/>
                    <a:pt x="86" y="25"/>
                  </a:cubicBezTo>
                  <a:cubicBezTo>
                    <a:pt x="86" y="25"/>
                    <a:pt x="86" y="25"/>
                    <a:pt x="86" y="25"/>
                  </a:cubicBezTo>
                  <a:cubicBezTo>
                    <a:pt x="85" y="24"/>
                    <a:pt x="85" y="24"/>
                    <a:pt x="85" y="24"/>
                  </a:cubicBezTo>
                  <a:cubicBezTo>
                    <a:pt x="85" y="24"/>
                    <a:pt x="85" y="24"/>
                    <a:pt x="85" y="24"/>
                  </a:cubicBezTo>
                  <a:cubicBezTo>
                    <a:pt x="85" y="24"/>
                    <a:pt x="85" y="24"/>
                    <a:pt x="85" y="24"/>
                  </a:cubicBezTo>
                  <a:cubicBezTo>
                    <a:pt x="85" y="23"/>
                    <a:pt x="85" y="23"/>
                    <a:pt x="85" y="23"/>
                  </a:cubicBezTo>
                  <a:cubicBezTo>
                    <a:pt x="85" y="23"/>
                    <a:pt x="85" y="23"/>
                    <a:pt x="85" y="23"/>
                  </a:cubicBezTo>
                  <a:cubicBezTo>
                    <a:pt x="85" y="24"/>
                    <a:pt x="85" y="24"/>
                    <a:pt x="85" y="24"/>
                  </a:cubicBezTo>
                  <a:cubicBezTo>
                    <a:pt x="84" y="24"/>
                    <a:pt x="84" y="24"/>
                    <a:pt x="84" y="24"/>
                  </a:cubicBezTo>
                  <a:cubicBezTo>
                    <a:pt x="84" y="24"/>
                    <a:pt x="84" y="24"/>
                    <a:pt x="84" y="24"/>
                  </a:cubicBezTo>
                  <a:cubicBezTo>
                    <a:pt x="84" y="24"/>
                    <a:pt x="84" y="24"/>
                    <a:pt x="84" y="24"/>
                  </a:cubicBezTo>
                  <a:cubicBezTo>
                    <a:pt x="83" y="24"/>
                    <a:pt x="83" y="24"/>
                    <a:pt x="83" y="24"/>
                  </a:cubicBezTo>
                  <a:cubicBezTo>
                    <a:pt x="83" y="23"/>
                    <a:pt x="83" y="23"/>
                    <a:pt x="83" y="23"/>
                  </a:cubicBezTo>
                  <a:cubicBezTo>
                    <a:pt x="83" y="23"/>
                    <a:pt x="83" y="23"/>
                    <a:pt x="83" y="23"/>
                  </a:cubicBezTo>
                  <a:cubicBezTo>
                    <a:pt x="83" y="23"/>
                    <a:pt x="83" y="23"/>
                    <a:pt x="83" y="23"/>
                  </a:cubicBezTo>
                  <a:cubicBezTo>
                    <a:pt x="83" y="24"/>
                    <a:pt x="83" y="24"/>
                    <a:pt x="83" y="24"/>
                  </a:cubicBezTo>
                  <a:cubicBezTo>
                    <a:pt x="83" y="24"/>
                    <a:pt x="83" y="24"/>
                    <a:pt x="83" y="24"/>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2" y="23"/>
                  </a:cubicBezTo>
                  <a:cubicBezTo>
                    <a:pt x="81" y="23"/>
                    <a:pt x="81" y="23"/>
                    <a:pt x="81" y="23"/>
                  </a:cubicBezTo>
                  <a:cubicBezTo>
                    <a:pt x="81" y="23"/>
                    <a:pt x="81" y="23"/>
                    <a:pt x="81" y="23"/>
                  </a:cubicBezTo>
                  <a:cubicBezTo>
                    <a:pt x="81" y="23"/>
                    <a:pt x="81" y="23"/>
                    <a:pt x="81" y="23"/>
                  </a:cubicBezTo>
                  <a:cubicBezTo>
                    <a:pt x="81" y="22"/>
                    <a:pt x="81" y="22"/>
                    <a:pt x="81" y="22"/>
                  </a:cubicBezTo>
                  <a:cubicBezTo>
                    <a:pt x="81" y="22"/>
                    <a:pt x="81" y="22"/>
                    <a:pt x="81" y="22"/>
                  </a:cubicBezTo>
                  <a:cubicBezTo>
                    <a:pt x="80" y="22"/>
                    <a:pt x="80" y="22"/>
                    <a:pt x="80" y="22"/>
                  </a:cubicBezTo>
                  <a:cubicBezTo>
                    <a:pt x="80" y="21"/>
                    <a:pt x="80" y="21"/>
                    <a:pt x="80" y="21"/>
                  </a:cubicBezTo>
                  <a:cubicBezTo>
                    <a:pt x="80" y="21"/>
                    <a:pt x="80" y="21"/>
                    <a:pt x="80" y="21"/>
                  </a:cubicBezTo>
                  <a:cubicBezTo>
                    <a:pt x="80" y="21"/>
                    <a:pt x="80" y="21"/>
                    <a:pt x="80" y="21"/>
                  </a:cubicBezTo>
                  <a:cubicBezTo>
                    <a:pt x="80" y="20"/>
                    <a:pt x="80" y="20"/>
                    <a:pt x="80" y="20"/>
                  </a:cubicBezTo>
                  <a:cubicBezTo>
                    <a:pt x="80" y="20"/>
                    <a:pt x="80" y="20"/>
                    <a:pt x="80" y="20"/>
                  </a:cubicBezTo>
                  <a:cubicBezTo>
                    <a:pt x="79" y="20"/>
                    <a:pt x="79" y="20"/>
                    <a:pt x="79" y="20"/>
                  </a:cubicBezTo>
                  <a:cubicBezTo>
                    <a:pt x="79" y="20"/>
                    <a:pt x="79" y="20"/>
                    <a:pt x="79" y="20"/>
                  </a:cubicBezTo>
                  <a:cubicBezTo>
                    <a:pt x="79" y="20"/>
                    <a:pt x="79" y="20"/>
                    <a:pt x="79" y="20"/>
                  </a:cubicBezTo>
                  <a:cubicBezTo>
                    <a:pt x="79" y="20"/>
                    <a:pt x="79" y="20"/>
                    <a:pt x="79" y="20"/>
                  </a:cubicBezTo>
                  <a:cubicBezTo>
                    <a:pt x="79" y="19"/>
                    <a:pt x="79" y="19"/>
                    <a:pt x="79" y="19"/>
                  </a:cubicBezTo>
                  <a:cubicBezTo>
                    <a:pt x="79" y="19"/>
                    <a:pt x="79" y="19"/>
                    <a:pt x="79" y="19"/>
                  </a:cubicBezTo>
                  <a:cubicBezTo>
                    <a:pt x="79" y="19"/>
                    <a:pt x="79" y="19"/>
                    <a:pt x="79" y="19"/>
                  </a:cubicBezTo>
                  <a:cubicBezTo>
                    <a:pt x="79" y="19"/>
                    <a:pt x="79" y="19"/>
                    <a:pt x="79" y="19"/>
                  </a:cubicBezTo>
                  <a:cubicBezTo>
                    <a:pt x="79" y="19"/>
                    <a:pt x="79" y="19"/>
                    <a:pt x="79" y="19"/>
                  </a:cubicBezTo>
                  <a:cubicBezTo>
                    <a:pt x="79" y="18"/>
                    <a:pt x="79" y="18"/>
                    <a:pt x="79" y="18"/>
                  </a:cubicBezTo>
                  <a:cubicBezTo>
                    <a:pt x="79" y="18"/>
                    <a:pt x="79" y="18"/>
                    <a:pt x="79" y="18"/>
                  </a:cubicBezTo>
                  <a:cubicBezTo>
                    <a:pt x="80" y="18"/>
                    <a:pt x="80" y="18"/>
                    <a:pt x="80" y="18"/>
                  </a:cubicBezTo>
                  <a:cubicBezTo>
                    <a:pt x="80" y="17"/>
                    <a:pt x="80" y="17"/>
                    <a:pt x="80" y="17"/>
                  </a:cubicBezTo>
                  <a:cubicBezTo>
                    <a:pt x="80" y="17"/>
                    <a:pt x="80" y="17"/>
                    <a:pt x="80" y="17"/>
                  </a:cubicBezTo>
                  <a:cubicBezTo>
                    <a:pt x="79" y="16"/>
                    <a:pt x="79" y="16"/>
                    <a:pt x="79" y="16"/>
                  </a:cubicBezTo>
                  <a:cubicBezTo>
                    <a:pt x="79" y="16"/>
                    <a:pt x="79" y="16"/>
                    <a:pt x="79" y="16"/>
                  </a:cubicBezTo>
                  <a:cubicBezTo>
                    <a:pt x="79" y="17"/>
                    <a:pt x="77" y="18"/>
                    <a:pt x="75" y="17"/>
                  </a:cubicBezTo>
                  <a:cubicBezTo>
                    <a:pt x="75" y="16"/>
                    <a:pt x="74" y="15"/>
                    <a:pt x="74" y="15"/>
                  </a:cubicBezTo>
                  <a:cubicBezTo>
                    <a:pt x="73" y="15"/>
                    <a:pt x="72" y="15"/>
                    <a:pt x="72" y="15"/>
                  </a:cubicBezTo>
                  <a:cubicBezTo>
                    <a:pt x="71" y="15"/>
                    <a:pt x="70" y="14"/>
                    <a:pt x="70" y="13"/>
                  </a:cubicBezTo>
                  <a:cubicBezTo>
                    <a:pt x="69" y="13"/>
                    <a:pt x="68" y="12"/>
                    <a:pt x="67" y="12"/>
                  </a:cubicBezTo>
                  <a:cubicBezTo>
                    <a:pt x="66" y="11"/>
                    <a:pt x="67" y="10"/>
                    <a:pt x="66" y="9"/>
                  </a:cubicBezTo>
                  <a:cubicBezTo>
                    <a:pt x="66" y="8"/>
                    <a:pt x="65" y="10"/>
                    <a:pt x="65" y="10"/>
                  </a:cubicBezTo>
                  <a:cubicBezTo>
                    <a:pt x="65" y="11"/>
                    <a:pt x="63" y="11"/>
                    <a:pt x="63" y="11"/>
                  </a:cubicBezTo>
                  <a:cubicBezTo>
                    <a:pt x="62" y="11"/>
                    <a:pt x="62" y="10"/>
                    <a:pt x="62" y="9"/>
                  </a:cubicBezTo>
                  <a:cubicBezTo>
                    <a:pt x="62" y="8"/>
                    <a:pt x="62" y="8"/>
                    <a:pt x="62" y="8"/>
                  </a:cubicBezTo>
                  <a:cubicBezTo>
                    <a:pt x="61" y="7"/>
                    <a:pt x="60" y="7"/>
                    <a:pt x="59" y="8"/>
                  </a:cubicBezTo>
                  <a:cubicBezTo>
                    <a:pt x="59" y="8"/>
                    <a:pt x="59" y="6"/>
                    <a:pt x="59" y="6"/>
                  </a:cubicBezTo>
                  <a:cubicBezTo>
                    <a:pt x="59" y="5"/>
                    <a:pt x="57" y="6"/>
                    <a:pt x="56" y="6"/>
                  </a:cubicBezTo>
                  <a:cubicBezTo>
                    <a:pt x="56" y="5"/>
                    <a:pt x="56" y="5"/>
                    <a:pt x="56" y="4"/>
                  </a:cubicBezTo>
                  <a:cubicBezTo>
                    <a:pt x="55" y="3"/>
                    <a:pt x="53" y="4"/>
                    <a:pt x="53" y="4"/>
                  </a:cubicBezTo>
                  <a:cubicBezTo>
                    <a:pt x="52" y="4"/>
                    <a:pt x="52" y="3"/>
                    <a:pt x="52" y="1"/>
                  </a:cubicBezTo>
                  <a:cubicBezTo>
                    <a:pt x="52" y="0"/>
                    <a:pt x="52" y="1"/>
                    <a:pt x="52" y="1"/>
                  </a:cubicBezTo>
                  <a:cubicBezTo>
                    <a:pt x="52" y="1"/>
                    <a:pt x="50" y="1"/>
                    <a:pt x="49" y="1"/>
                  </a:cubicBezTo>
                  <a:cubicBezTo>
                    <a:pt x="48" y="1"/>
                    <a:pt x="46" y="2"/>
                    <a:pt x="45" y="2"/>
                  </a:cubicBezTo>
                  <a:cubicBezTo>
                    <a:pt x="45" y="3"/>
                    <a:pt x="45" y="4"/>
                    <a:pt x="45" y="5"/>
                  </a:cubicBezTo>
                  <a:cubicBezTo>
                    <a:pt x="45" y="6"/>
                    <a:pt x="45" y="7"/>
                    <a:pt x="45" y="7"/>
                  </a:cubicBezTo>
                  <a:cubicBezTo>
                    <a:pt x="44" y="7"/>
                    <a:pt x="44" y="8"/>
                    <a:pt x="45" y="8"/>
                  </a:cubicBezTo>
                  <a:cubicBezTo>
                    <a:pt x="45" y="9"/>
                    <a:pt x="45" y="9"/>
                    <a:pt x="44" y="9"/>
                  </a:cubicBezTo>
                  <a:cubicBezTo>
                    <a:pt x="43" y="9"/>
                    <a:pt x="42" y="10"/>
                    <a:pt x="42" y="11"/>
                  </a:cubicBezTo>
                  <a:cubicBezTo>
                    <a:pt x="41" y="11"/>
                    <a:pt x="39" y="12"/>
                    <a:pt x="39" y="12"/>
                  </a:cubicBezTo>
                  <a:cubicBezTo>
                    <a:pt x="38" y="12"/>
                    <a:pt x="37" y="12"/>
                    <a:pt x="36" y="13"/>
                  </a:cubicBezTo>
                  <a:cubicBezTo>
                    <a:pt x="35" y="13"/>
                    <a:pt x="35" y="14"/>
                    <a:pt x="34" y="14"/>
                  </a:cubicBezTo>
                  <a:cubicBezTo>
                    <a:pt x="34" y="15"/>
                    <a:pt x="34" y="16"/>
                    <a:pt x="35" y="16"/>
                  </a:cubicBezTo>
                  <a:cubicBezTo>
                    <a:pt x="36" y="16"/>
                    <a:pt x="37" y="15"/>
                    <a:pt x="37" y="15"/>
                  </a:cubicBezTo>
                  <a:cubicBezTo>
                    <a:pt x="37" y="15"/>
                    <a:pt x="37" y="16"/>
                    <a:pt x="36" y="16"/>
                  </a:cubicBezTo>
                  <a:cubicBezTo>
                    <a:pt x="35" y="16"/>
                    <a:pt x="35" y="16"/>
                    <a:pt x="34" y="17"/>
                  </a:cubicBezTo>
                  <a:cubicBezTo>
                    <a:pt x="33" y="17"/>
                    <a:pt x="32" y="17"/>
                    <a:pt x="31" y="17"/>
                  </a:cubicBezTo>
                  <a:cubicBezTo>
                    <a:pt x="30" y="17"/>
                    <a:pt x="29" y="16"/>
                    <a:pt x="28" y="16"/>
                  </a:cubicBezTo>
                  <a:cubicBezTo>
                    <a:pt x="28" y="16"/>
                    <a:pt x="26" y="16"/>
                    <a:pt x="26" y="17"/>
                  </a:cubicBezTo>
                  <a:cubicBezTo>
                    <a:pt x="26" y="17"/>
                    <a:pt x="26" y="16"/>
                    <a:pt x="25" y="16"/>
                  </a:cubicBezTo>
                  <a:cubicBezTo>
                    <a:pt x="25" y="15"/>
                    <a:pt x="25" y="15"/>
                    <a:pt x="25" y="14"/>
                  </a:cubicBezTo>
                  <a:cubicBezTo>
                    <a:pt x="25" y="14"/>
                    <a:pt x="25" y="13"/>
                    <a:pt x="25" y="13"/>
                  </a:cubicBezTo>
                  <a:cubicBezTo>
                    <a:pt x="24" y="13"/>
                    <a:pt x="24" y="14"/>
                    <a:pt x="23" y="14"/>
                  </a:cubicBezTo>
                  <a:cubicBezTo>
                    <a:pt x="22" y="14"/>
                    <a:pt x="21" y="13"/>
                    <a:pt x="21" y="13"/>
                  </a:cubicBezTo>
                  <a:cubicBezTo>
                    <a:pt x="20" y="13"/>
                    <a:pt x="21" y="13"/>
                    <a:pt x="21" y="14"/>
                  </a:cubicBezTo>
                  <a:cubicBezTo>
                    <a:pt x="21" y="15"/>
                    <a:pt x="21" y="15"/>
                    <a:pt x="21" y="16"/>
                  </a:cubicBezTo>
                  <a:cubicBezTo>
                    <a:pt x="21" y="17"/>
                    <a:pt x="22" y="17"/>
                    <a:pt x="22" y="17"/>
                  </a:cubicBezTo>
                  <a:cubicBezTo>
                    <a:pt x="23" y="18"/>
                    <a:pt x="23" y="18"/>
                    <a:pt x="22" y="19"/>
                  </a:cubicBezTo>
                  <a:cubicBezTo>
                    <a:pt x="22" y="20"/>
                    <a:pt x="22" y="21"/>
                    <a:pt x="22" y="22"/>
                  </a:cubicBezTo>
                  <a:cubicBezTo>
                    <a:pt x="22" y="23"/>
                    <a:pt x="23" y="23"/>
                    <a:pt x="24" y="23"/>
                  </a:cubicBezTo>
                  <a:cubicBezTo>
                    <a:pt x="24" y="23"/>
                    <a:pt x="23" y="23"/>
                    <a:pt x="22" y="23"/>
                  </a:cubicBezTo>
                  <a:cubicBezTo>
                    <a:pt x="21" y="23"/>
                    <a:pt x="21" y="24"/>
                    <a:pt x="21" y="23"/>
                  </a:cubicBezTo>
                  <a:cubicBezTo>
                    <a:pt x="21" y="23"/>
                    <a:pt x="20" y="23"/>
                    <a:pt x="20" y="23"/>
                  </a:cubicBezTo>
                  <a:cubicBezTo>
                    <a:pt x="19" y="24"/>
                    <a:pt x="20" y="24"/>
                    <a:pt x="20" y="24"/>
                  </a:cubicBezTo>
                  <a:cubicBezTo>
                    <a:pt x="19" y="24"/>
                    <a:pt x="19" y="24"/>
                    <a:pt x="19" y="24"/>
                  </a:cubicBezTo>
                  <a:cubicBezTo>
                    <a:pt x="19" y="23"/>
                    <a:pt x="19" y="23"/>
                    <a:pt x="18" y="23"/>
                  </a:cubicBezTo>
                  <a:cubicBezTo>
                    <a:pt x="17" y="23"/>
                    <a:pt x="17" y="23"/>
                    <a:pt x="17" y="23"/>
                  </a:cubicBezTo>
                  <a:cubicBezTo>
                    <a:pt x="17" y="23"/>
                    <a:pt x="16" y="24"/>
                    <a:pt x="15" y="24"/>
                  </a:cubicBezTo>
                  <a:cubicBezTo>
                    <a:pt x="14" y="24"/>
                    <a:pt x="14" y="24"/>
                    <a:pt x="14" y="23"/>
                  </a:cubicBezTo>
                  <a:cubicBezTo>
                    <a:pt x="13" y="23"/>
                    <a:pt x="13" y="22"/>
                    <a:pt x="12" y="22"/>
                  </a:cubicBezTo>
                  <a:cubicBezTo>
                    <a:pt x="12" y="22"/>
                    <a:pt x="12" y="22"/>
                    <a:pt x="12" y="21"/>
                  </a:cubicBezTo>
                  <a:cubicBezTo>
                    <a:pt x="12" y="21"/>
                    <a:pt x="11" y="21"/>
                    <a:pt x="10" y="21"/>
                  </a:cubicBezTo>
                  <a:cubicBezTo>
                    <a:pt x="9" y="22"/>
                    <a:pt x="9" y="22"/>
                    <a:pt x="9" y="22"/>
                  </a:cubicBezTo>
                  <a:cubicBezTo>
                    <a:pt x="9" y="23"/>
                    <a:pt x="8" y="23"/>
                    <a:pt x="7" y="23"/>
                  </a:cubicBezTo>
                  <a:cubicBezTo>
                    <a:pt x="7" y="23"/>
                    <a:pt x="7" y="23"/>
                    <a:pt x="6" y="23"/>
                  </a:cubicBezTo>
                  <a:cubicBezTo>
                    <a:pt x="6" y="23"/>
                    <a:pt x="6" y="22"/>
                    <a:pt x="5" y="23"/>
                  </a:cubicBezTo>
                  <a:cubicBezTo>
                    <a:pt x="5" y="23"/>
                    <a:pt x="4" y="23"/>
                    <a:pt x="4" y="23"/>
                  </a:cubicBezTo>
                  <a:cubicBezTo>
                    <a:pt x="3" y="23"/>
                    <a:pt x="3" y="23"/>
                    <a:pt x="3" y="23"/>
                  </a:cubicBezTo>
                  <a:cubicBezTo>
                    <a:pt x="2" y="24"/>
                    <a:pt x="1" y="24"/>
                    <a:pt x="0" y="24"/>
                  </a:cubicBezTo>
                  <a:cubicBezTo>
                    <a:pt x="0" y="25"/>
                    <a:pt x="0" y="26"/>
                    <a:pt x="0" y="26"/>
                  </a:cubicBezTo>
                  <a:cubicBezTo>
                    <a:pt x="0" y="27"/>
                    <a:pt x="2" y="26"/>
                    <a:pt x="2" y="26"/>
                  </a:cubicBezTo>
                  <a:cubicBezTo>
                    <a:pt x="2" y="25"/>
                    <a:pt x="3" y="25"/>
                    <a:pt x="3" y="26"/>
                  </a:cubicBezTo>
                  <a:cubicBezTo>
                    <a:pt x="3" y="26"/>
                    <a:pt x="3" y="26"/>
                    <a:pt x="4" y="26"/>
                  </a:cubicBezTo>
                  <a:cubicBezTo>
                    <a:pt x="4" y="26"/>
                    <a:pt x="3" y="27"/>
                    <a:pt x="3" y="27"/>
                  </a:cubicBezTo>
                  <a:cubicBezTo>
                    <a:pt x="2" y="27"/>
                    <a:pt x="2" y="27"/>
                    <a:pt x="1" y="27"/>
                  </a:cubicBezTo>
                  <a:cubicBezTo>
                    <a:pt x="1" y="27"/>
                    <a:pt x="1" y="28"/>
                    <a:pt x="2" y="28"/>
                  </a:cubicBezTo>
                  <a:cubicBezTo>
                    <a:pt x="2" y="27"/>
                    <a:pt x="3" y="27"/>
                    <a:pt x="3" y="28"/>
                  </a:cubicBezTo>
                  <a:cubicBezTo>
                    <a:pt x="4" y="28"/>
                    <a:pt x="3" y="28"/>
                    <a:pt x="2" y="28"/>
                  </a:cubicBezTo>
                  <a:cubicBezTo>
                    <a:pt x="2" y="29"/>
                    <a:pt x="1" y="28"/>
                    <a:pt x="1" y="29"/>
                  </a:cubicBezTo>
                  <a:cubicBezTo>
                    <a:pt x="0" y="29"/>
                    <a:pt x="1" y="29"/>
                    <a:pt x="1" y="29"/>
                  </a:cubicBezTo>
                  <a:cubicBezTo>
                    <a:pt x="2" y="30"/>
                    <a:pt x="2" y="30"/>
                    <a:pt x="2" y="30"/>
                  </a:cubicBezTo>
                  <a:cubicBezTo>
                    <a:pt x="3" y="30"/>
                    <a:pt x="3" y="32"/>
                    <a:pt x="3" y="31"/>
                  </a:cubicBezTo>
                  <a:cubicBezTo>
                    <a:pt x="4" y="31"/>
                    <a:pt x="4" y="31"/>
                    <a:pt x="4" y="31"/>
                  </a:cubicBezTo>
                  <a:cubicBezTo>
                    <a:pt x="5" y="31"/>
                    <a:pt x="5" y="31"/>
                    <a:pt x="5" y="30"/>
                  </a:cubicBezTo>
                  <a:cubicBezTo>
                    <a:pt x="6" y="30"/>
                    <a:pt x="6" y="30"/>
                    <a:pt x="6" y="31"/>
                  </a:cubicBezTo>
                  <a:cubicBezTo>
                    <a:pt x="6" y="32"/>
                    <a:pt x="6" y="31"/>
                    <a:pt x="7" y="31"/>
                  </a:cubicBezTo>
                  <a:cubicBezTo>
                    <a:pt x="8" y="32"/>
                    <a:pt x="8" y="32"/>
                    <a:pt x="8" y="32"/>
                  </a:cubicBezTo>
                  <a:cubicBezTo>
                    <a:pt x="9" y="32"/>
                    <a:pt x="9" y="32"/>
                    <a:pt x="9" y="32"/>
                  </a:cubicBezTo>
                  <a:cubicBezTo>
                    <a:pt x="10" y="32"/>
                    <a:pt x="10" y="32"/>
                    <a:pt x="10" y="32"/>
                  </a:cubicBezTo>
                  <a:cubicBezTo>
                    <a:pt x="10" y="33"/>
                    <a:pt x="10" y="33"/>
                    <a:pt x="10" y="33"/>
                  </a:cubicBezTo>
                  <a:cubicBezTo>
                    <a:pt x="11" y="32"/>
                    <a:pt x="11" y="32"/>
                    <a:pt x="11" y="32"/>
                  </a:cubicBezTo>
                  <a:cubicBezTo>
                    <a:pt x="11" y="33"/>
                    <a:pt x="11" y="33"/>
                    <a:pt x="11" y="33"/>
                  </a:cubicBezTo>
                  <a:cubicBezTo>
                    <a:pt x="11" y="33"/>
                    <a:pt x="11" y="34"/>
                    <a:pt x="11" y="34"/>
                  </a:cubicBezTo>
                  <a:cubicBezTo>
                    <a:pt x="11" y="35"/>
                    <a:pt x="11" y="34"/>
                    <a:pt x="11" y="34"/>
                  </a:cubicBezTo>
                  <a:cubicBezTo>
                    <a:pt x="12" y="33"/>
                    <a:pt x="12" y="33"/>
                    <a:pt x="12" y="33"/>
                  </a:cubicBezTo>
                  <a:cubicBezTo>
                    <a:pt x="13" y="34"/>
                    <a:pt x="13" y="34"/>
                    <a:pt x="13" y="34"/>
                  </a:cubicBezTo>
                  <a:cubicBezTo>
                    <a:pt x="13" y="33"/>
                    <a:pt x="13" y="33"/>
                    <a:pt x="13" y="33"/>
                  </a:cubicBezTo>
                  <a:cubicBezTo>
                    <a:pt x="13" y="33"/>
                    <a:pt x="14" y="33"/>
                    <a:pt x="14" y="33"/>
                  </a:cubicBezTo>
                  <a:cubicBezTo>
                    <a:pt x="13" y="34"/>
                    <a:pt x="13" y="34"/>
                    <a:pt x="13" y="34"/>
                  </a:cubicBezTo>
                  <a:cubicBezTo>
                    <a:pt x="13" y="34"/>
                    <a:pt x="14" y="34"/>
                    <a:pt x="14" y="34"/>
                  </a:cubicBezTo>
                  <a:cubicBezTo>
                    <a:pt x="15" y="34"/>
                    <a:pt x="15" y="34"/>
                    <a:pt x="16" y="34"/>
                  </a:cubicBezTo>
                  <a:cubicBezTo>
                    <a:pt x="16" y="34"/>
                    <a:pt x="16" y="34"/>
                    <a:pt x="16" y="35"/>
                  </a:cubicBezTo>
                  <a:cubicBezTo>
                    <a:pt x="15" y="35"/>
                    <a:pt x="15" y="36"/>
                    <a:pt x="15" y="36"/>
                  </a:cubicBezTo>
                  <a:cubicBezTo>
                    <a:pt x="16" y="37"/>
                    <a:pt x="16" y="36"/>
                    <a:pt x="16" y="37"/>
                  </a:cubicBezTo>
                  <a:cubicBezTo>
                    <a:pt x="16" y="37"/>
                    <a:pt x="17" y="37"/>
                    <a:pt x="17" y="36"/>
                  </a:cubicBezTo>
                  <a:cubicBezTo>
                    <a:pt x="18" y="36"/>
                    <a:pt x="19" y="36"/>
                    <a:pt x="20" y="37"/>
                  </a:cubicBezTo>
                  <a:cubicBezTo>
                    <a:pt x="21" y="37"/>
                    <a:pt x="21" y="37"/>
                    <a:pt x="20" y="37"/>
                  </a:cubicBezTo>
                  <a:cubicBezTo>
                    <a:pt x="20" y="37"/>
                    <a:pt x="19" y="37"/>
                    <a:pt x="18" y="36"/>
                  </a:cubicBezTo>
                  <a:cubicBezTo>
                    <a:pt x="18" y="36"/>
                    <a:pt x="18" y="37"/>
                    <a:pt x="18" y="37"/>
                  </a:cubicBezTo>
                  <a:cubicBezTo>
                    <a:pt x="17" y="38"/>
                    <a:pt x="17" y="38"/>
                    <a:pt x="17" y="38"/>
                  </a:cubicBezTo>
                  <a:cubicBezTo>
                    <a:pt x="18" y="38"/>
                    <a:pt x="18" y="38"/>
                    <a:pt x="18" y="39"/>
                  </a:cubicBezTo>
                  <a:cubicBezTo>
                    <a:pt x="19" y="39"/>
                    <a:pt x="18" y="39"/>
                    <a:pt x="18" y="40"/>
                  </a:cubicBezTo>
                  <a:cubicBezTo>
                    <a:pt x="18" y="40"/>
                    <a:pt x="18" y="39"/>
                    <a:pt x="17" y="39"/>
                  </a:cubicBezTo>
                  <a:cubicBezTo>
                    <a:pt x="17" y="39"/>
                    <a:pt x="17" y="40"/>
                    <a:pt x="17" y="40"/>
                  </a:cubicBezTo>
                  <a:cubicBezTo>
                    <a:pt x="18" y="41"/>
                    <a:pt x="19" y="42"/>
                    <a:pt x="19" y="43"/>
                  </a:cubicBezTo>
                  <a:cubicBezTo>
                    <a:pt x="20" y="43"/>
                    <a:pt x="20" y="44"/>
                    <a:pt x="20" y="44"/>
                  </a:cubicBezTo>
                  <a:cubicBezTo>
                    <a:pt x="21" y="45"/>
                    <a:pt x="22" y="45"/>
                    <a:pt x="23" y="46"/>
                  </a:cubicBezTo>
                  <a:cubicBezTo>
                    <a:pt x="23" y="46"/>
                    <a:pt x="24" y="46"/>
                    <a:pt x="24" y="46"/>
                  </a:cubicBezTo>
                  <a:cubicBezTo>
                    <a:pt x="24" y="46"/>
                    <a:pt x="24" y="46"/>
                    <a:pt x="24" y="47"/>
                  </a:cubicBezTo>
                  <a:cubicBezTo>
                    <a:pt x="24" y="48"/>
                    <a:pt x="24" y="48"/>
                    <a:pt x="24" y="49"/>
                  </a:cubicBezTo>
                  <a:cubicBezTo>
                    <a:pt x="24" y="50"/>
                    <a:pt x="25" y="51"/>
                    <a:pt x="25" y="52"/>
                  </a:cubicBezTo>
                  <a:cubicBezTo>
                    <a:pt x="25" y="52"/>
                    <a:pt x="25" y="52"/>
                    <a:pt x="24" y="51"/>
                  </a:cubicBezTo>
                  <a:cubicBezTo>
                    <a:pt x="24" y="51"/>
                    <a:pt x="24" y="50"/>
                    <a:pt x="24" y="50"/>
                  </a:cubicBezTo>
                  <a:cubicBezTo>
                    <a:pt x="24" y="49"/>
                    <a:pt x="23" y="49"/>
                    <a:pt x="23" y="49"/>
                  </a:cubicBezTo>
                  <a:cubicBezTo>
                    <a:pt x="22" y="49"/>
                    <a:pt x="23" y="50"/>
                    <a:pt x="23" y="51"/>
                  </a:cubicBezTo>
                  <a:cubicBezTo>
                    <a:pt x="24" y="51"/>
                    <a:pt x="23" y="51"/>
                    <a:pt x="23" y="52"/>
                  </a:cubicBezTo>
                  <a:cubicBezTo>
                    <a:pt x="23" y="53"/>
                    <a:pt x="26" y="53"/>
                    <a:pt x="26" y="54"/>
                  </a:cubicBezTo>
                  <a:cubicBezTo>
                    <a:pt x="27" y="55"/>
                    <a:pt x="27" y="56"/>
                    <a:pt x="27" y="57"/>
                  </a:cubicBezTo>
                  <a:cubicBezTo>
                    <a:pt x="27" y="58"/>
                    <a:pt x="28" y="59"/>
                    <a:pt x="28" y="59"/>
                  </a:cubicBezTo>
                  <a:cubicBezTo>
                    <a:pt x="28" y="60"/>
                    <a:pt x="27" y="59"/>
                    <a:pt x="27" y="58"/>
                  </a:cubicBezTo>
                  <a:cubicBezTo>
                    <a:pt x="26" y="58"/>
                    <a:pt x="26" y="56"/>
                    <a:pt x="26" y="56"/>
                  </a:cubicBezTo>
                  <a:cubicBezTo>
                    <a:pt x="26" y="55"/>
                    <a:pt x="24" y="54"/>
                    <a:pt x="24" y="54"/>
                  </a:cubicBezTo>
                  <a:cubicBezTo>
                    <a:pt x="24" y="53"/>
                    <a:pt x="24" y="55"/>
                    <a:pt x="24" y="56"/>
                  </a:cubicBezTo>
                  <a:cubicBezTo>
                    <a:pt x="23" y="58"/>
                    <a:pt x="23" y="61"/>
                    <a:pt x="22" y="61"/>
                  </a:cubicBezTo>
                  <a:cubicBezTo>
                    <a:pt x="22" y="62"/>
                    <a:pt x="23" y="62"/>
                    <a:pt x="23" y="62"/>
                  </a:cubicBezTo>
                  <a:cubicBezTo>
                    <a:pt x="24" y="62"/>
                    <a:pt x="23" y="62"/>
                    <a:pt x="23" y="62"/>
                  </a:cubicBezTo>
                  <a:cubicBezTo>
                    <a:pt x="23" y="63"/>
                    <a:pt x="23" y="64"/>
                    <a:pt x="22" y="64"/>
                  </a:cubicBezTo>
                  <a:cubicBezTo>
                    <a:pt x="22" y="65"/>
                    <a:pt x="21" y="73"/>
                    <a:pt x="20" y="74"/>
                  </a:cubicBezTo>
                  <a:cubicBezTo>
                    <a:pt x="20" y="76"/>
                    <a:pt x="18" y="75"/>
                    <a:pt x="18" y="76"/>
                  </a:cubicBezTo>
                  <a:cubicBezTo>
                    <a:pt x="18" y="76"/>
                    <a:pt x="19" y="76"/>
                    <a:pt x="20" y="76"/>
                  </a:cubicBezTo>
                  <a:cubicBezTo>
                    <a:pt x="21" y="76"/>
                    <a:pt x="21" y="76"/>
                    <a:pt x="21" y="77"/>
                  </a:cubicBezTo>
                  <a:cubicBezTo>
                    <a:pt x="21" y="78"/>
                    <a:pt x="20" y="78"/>
                    <a:pt x="21" y="79"/>
                  </a:cubicBezTo>
                  <a:cubicBezTo>
                    <a:pt x="21" y="79"/>
                    <a:pt x="22" y="78"/>
                    <a:pt x="22" y="79"/>
                  </a:cubicBezTo>
                  <a:cubicBezTo>
                    <a:pt x="23" y="79"/>
                    <a:pt x="24" y="80"/>
                    <a:pt x="24" y="80"/>
                  </a:cubicBezTo>
                  <a:cubicBezTo>
                    <a:pt x="25" y="80"/>
                    <a:pt x="25" y="79"/>
                    <a:pt x="26" y="80"/>
                  </a:cubicBezTo>
                  <a:cubicBezTo>
                    <a:pt x="26" y="81"/>
                    <a:pt x="27" y="81"/>
                    <a:pt x="27" y="81"/>
                  </a:cubicBezTo>
                  <a:cubicBezTo>
                    <a:pt x="28" y="81"/>
                    <a:pt x="28" y="81"/>
                    <a:pt x="29" y="81"/>
                  </a:cubicBezTo>
                  <a:cubicBezTo>
                    <a:pt x="30" y="82"/>
                    <a:pt x="30" y="83"/>
                    <a:pt x="31" y="82"/>
                  </a:cubicBezTo>
                  <a:cubicBezTo>
                    <a:pt x="32" y="82"/>
                    <a:pt x="32" y="82"/>
                    <a:pt x="32" y="82"/>
                  </a:cubicBezTo>
                  <a:cubicBezTo>
                    <a:pt x="33" y="83"/>
                    <a:pt x="34" y="83"/>
                    <a:pt x="35" y="82"/>
                  </a:cubicBezTo>
                  <a:cubicBezTo>
                    <a:pt x="35" y="82"/>
                    <a:pt x="35" y="82"/>
                    <a:pt x="36" y="81"/>
                  </a:cubicBezTo>
                  <a:cubicBezTo>
                    <a:pt x="36" y="80"/>
                    <a:pt x="36" y="81"/>
                    <a:pt x="37" y="81"/>
                  </a:cubicBezTo>
                  <a:cubicBezTo>
                    <a:pt x="38" y="82"/>
                    <a:pt x="39" y="82"/>
                    <a:pt x="39" y="82"/>
                  </a:cubicBezTo>
                  <a:cubicBezTo>
                    <a:pt x="40" y="82"/>
                    <a:pt x="40" y="83"/>
                    <a:pt x="41" y="83"/>
                  </a:cubicBezTo>
                  <a:cubicBezTo>
                    <a:pt x="41" y="83"/>
                    <a:pt x="43" y="83"/>
                    <a:pt x="43" y="84"/>
                  </a:cubicBezTo>
                  <a:cubicBezTo>
                    <a:pt x="43" y="84"/>
                    <a:pt x="44" y="85"/>
                    <a:pt x="45" y="86"/>
                  </a:cubicBezTo>
                  <a:cubicBezTo>
                    <a:pt x="45" y="86"/>
                    <a:pt x="46" y="86"/>
                    <a:pt x="46" y="85"/>
                  </a:cubicBezTo>
                  <a:cubicBezTo>
                    <a:pt x="47" y="85"/>
                    <a:pt x="48" y="86"/>
                    <a:pt x="49" y="86"/>
                  </a:cubicBezTo>
                  <a:cubicBezTo>
                    <a:pt x="49" y="86"/>
                    <a:pt x="50" y="85"/>
                    <a:pt x="51" y="85"/>
                  </a:cubicBezTo>
                  <a:cubicBezTo>
                    <a:pt x="52" y="84"/>
                    <a:pt x="53" y="85"/>
                    <a:pt x="53" y="85"/>
                  </a:cubicBezTo>
                  <a:cubicBezTo>
                    <a:pt x="53" y="85"/>
                    <a:pt x="53" y="84"/>
                    <a:pt x="53" y="83"/>
                  </a:cubicBezTo>
                  <a:cubicBezTo>
                    <a:pt x="53" y="83"/>
                    <a:pt x="52" y="82"/>
                    <a:pt x="52" y="81"/>
                  </a:cubicBezTo>
                  <a:cubicBezTo>
                    <a:pt x="52" y="81"/>
                    <a:pt x="52" y="80"/>
                    <a:pt x="52" y="80"/>
                  </a:cubicBezTo>
                  <a:cubicBezTo>
                    <a:pt x="52" y="79"/>
                    <a:pt x="52" y="78"/>
                    <a:pt x="53" y="78"/>
                  </a:cubicBezTo>
                  <a:cubicBezTo>
                    <a:pt x="53" y="78"/>
                    <a:pt x="54" y="77"/>
                    <a:pt x="55" y="77"/>
                  </a:cubicBezTo>
                  <a:cubicBezTo>
                    <a:pt x="56" y="76"/>
                    <a:pt x="56" y="76"/>
                    <a:pt x="56" y="75"/>
                  </a:cubicBezTo>
                  <a:cubicBezTo>
                    <a:pt x="57" y="75"/>
                    <a:pt x="57" y="75"/>
                    <a:pt x="57" y="75"/>
                  </a:cubicBezTo>
                  <a:cubicBezTo>
                    <a:pt x="58" y="75"/>
                    <a:pt x="59" y="74"/>
                    <a:pt x="59" y="74"/>
                  </a:cubicBezTo>
                  <a:cubicBezTo>
                    <a:pt x="60" y="73"/>
                    <a:pt x="60" y="74"/>
                    <a:pt x="60" y="74"/>
                  </a:cubicBezTo>
                  <a:cubicBezTo>
                    <a:pt x="60" y="75"/>
                    <a:pt x="61" y="74"/>
                    <a:pt x="61" y="74"/>
                  </a:cubicBezTo>
                  <a:cubicBezTo>
                    <a:pt x="61" y="74"/>
                    <a:pt x="61" y="74"/>
                    <a:pt x="61" y="74"/>
                  </a:cubicBezTo>
                  <a:cubicBezTo>
                    <a:pt x="62" y="75"/>
                    <a:pt x="62" y="75"/>
                    <a:pt x="63" y="75"/>
                  </a:cubicBezTo>
                  <a:cubicBezTo>
                    <a:pt x="64" y="75"/>
                    <a:pt x="63" y="75"/>
                    <a:pt x="64" y="76"/>
                  </a:cubicBezTo>
                  <a:cubicBezTo>
                    <a:pt x="64" y="76"/>
                    <a:pt x="64" y="75"/>
                    <a:pt x="65" y="75"/>
                  </a:cubicBezTo>
                  <a:cubicBezTo>
                    <a:pt x="64" y="74"/>
                    <a:pt x="64" y="74"/>
                    <a:pt x="64" y="74"/>
                  </a:cubicBezTo>
                  <a:cubicBezTo>
                    <a:pt x="64" y="73"/>
                    <a:pt x="65" y="74"/>
                    <a:pt x="65" y="75"/>
                  </a:cubicBezTo>
                  <a:cubicBezTo>
                    <a:pt x="65" y="75"/>
                    <a:pt x="65" y="75"/>
                    <a:pt x="66" y="75"/>
                  </a:cubicBezTo>
                  <a:cubicBezTo>
                    <a:pt x="66" y="75"/>
                    <a:pt x="66" y="75"/>
                    <a:pt x="66" y="75"/>
                  </a:cubicBezTo>
                  <a:cubicBezTo>
                    <a:pt x="67" y="74"/>
                    <a:pt x="67" y="74"/>
                    <a:pt x="67" y="74"/>
                  </a:cubicBezTo>
                  <a:cubicBezTo>
                    <a:pt x="67" y="75"/>
                    <a:pt x="67" y="75"/>
                    <a:pt x="67" y="75"/>
                  </a:cubicBezTo>
                  <a:cubicBezTo>
                    <a:pt x="67" y="76"/>
                    <a:pt x="67" y="76"/>
                    <a:pt x="67" y="76"/>
                  </a:cubicBezTo>
                  <a:cubicBezTo>
                    <a:pt x="67" y="76"/>
                    <a:pt x="67" y="75"/>
                    <a:pt x="67" y="75"/>
                  </a:cubicBezTo>
                  <a:cubicBezTo>
                    <a:pt x="68" y="75"/>
                    <a:pt x="69" y="76"/>
                    <a:pt x="69" y="76"/>
                  </a:cubicBezTo>
                  <a:cubicBezTo>
                    <a:pt x="69" y="77"/>
                    <a:pt x="69" y="77"/>
                    <a:pt x="70" y="77"/>
                  </a:cubicBezTo>
                  <a:cubicBezTo>
                    <a:pt x="70" y="78"/>
                    <a:pt x="71" y="77"/>
                    <a:pt x="71" y="78"/>
                  </a:cubicBezTo>
                  <a:cubicBezTo>
                    <a:pt x="72" y="78"/>
                    <a:pt x="72" y="79"/>
                    <a:pt x="72" y="79"/>
                  </a:cubicBezTo>
                  <a:cubicBezTo>
                    <a:pt x="72" y="78"/>
                    <a:pt x="73" y="78"/>
                    <a:pt x="73" y="78"/>
                  </a:cubicBezTo>
                  <a:cubicBezTo>
                    <a:pt x="74" y="78"/>
                    <a:pt x="74" y="79"/>
                    <a:pt x="74" y="79"/>
                  </a:cubicBezTo>
                  <a:cubicBezTo>
                    <a:pt x="75" y="78"/>
                    <a:pt x="75" y="78"/>
                    <a:pt x="75" y="78"/>
                  </a:cubicBezTo>
                  <a:cubicBezTo>
                    <a:pt x="76" y="78"/>
                    <a:pt x="76" y="78"/>
                    <a:pt x="76" y="78"/>
                  </a:cubicBezTo>
                  <a:cubicBezTo>
                    <a:pt x="77" y="78"/>
                    <a:pt x="77" y="77"/>
                    <a:pt x="78" y="77"/>
                  </a:cubicBezTo>
                  <a:cubicBezTo>
                    <a:pt x="78" y="77"/>
                    <a:pt x="78" y="77"/>
                    <a:pt x="78" y="77"/>
                  </a:cubicBezTo>
                  <a:cubicBezTo>
                    <a:pt x="78" y="76"/>
                    <a:pt x="78" y="76"/>
                    <a:pt x="78" y="75"/>
                  </a:cubicBezTo>
                  <a:cubicBezTo>
                    <a:pt x="79" y="75"/>
                    <a:pt x="80" y="75"/>
                    <a:pt x="80" y="74"/>
                  </a:cubicBezTo>
                  <a:cubicBezTo>
                    <a:pt x="80" y="74"/>
                    <a:pt x="80" y="74"/>
                    <a:pt x="81" y="74"/>
                  </a:cubicBezTo>
                  <a:cubicBezTo>
                    <a:pt x="82" y="73"/>
                    <a:pt x="82" y="73"/>
                    <a:pt x="82" y="73"/>
                  </a:cubicBezTo>
                  <a:cubicBezTo>
                    <a:pt x="82" y="72"/>
                    <a:pt x="82" y="72"/>
                    <a:pt x="83" y="72"/>
                  </a:cubicBezTo>
                  <a:cubicBezTo>
                    <a:pt x="83" y="72"/>
                    <a:pt x="84" y="71"/>
                    <a:pt x="84" y="71"/>
                  </a:cubicBezTo>
                  <a:cubicBezTo>
                    <a:pt x="84" y="71"/>
                    <a:pt x="84" y="70"/>
                    <a:pt x="85" y="69"/>
                  </a:cubicBezTo>
                  <a:cubicBezTo>
                    <a:pt x="85" y="69"/>
                    <a:pt x="86" y="68"/>
                    <a:pt x="85" y="68"/>
                  </a:cubicBezTo>
                  <a:cubicBezTo>
                    <a:pt x="85" y="67"/>
                    <a:pt x="84" y="68"/>
                    <a:pt x="83" y="67"/>
                  </a:cubicBez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13" name="Freeform 1609">
              <a:extLst>
                <a:ext uri="{FF2B5EF4-FFF2-40B4-BE49-F238E27FC236}">
                  <a16:creationId xmlns:a16="http://schemas.microsoft.com/office/drawing/2014/main" id="{DAACA556-D9DC-443A-9AC4-944CC0DF094F}"/>
                </a:ext>
              </a:extLst>
            </p:cNvPr>
            <p:cNvSpPr>
              <a:spLocks/>
            </p:cNvSpPr>
            <p:nvPr/>
          </p:nvSpPr>
          <p:spPr bwMode="gray">
            <a:xfrm>
              <a:off x="7954999" y="2914927"/>
              <a:ext cx="18942" cy="25707"/>
            </a:xfrm>
            <a:custGeom>
              <a:avLst/>
              <a:gdLst>
                <a:gd name="T0" fmla="*/ 6 w 7"/>
                <a:gd name="T1" fmla="*/ 8 h 10"/>
                <a:gd name="T2" fmla="*/ 6 w 7"/>
                <a:gd name="T3" fmla="*/ 8 h 10"/>
                <a:gd name="T4" fmla="*/ 5 w 7"/>
                <a:gd name="T5" fmla="*/ 8 h 10"/>
                <a:gd name="T6" fmla="*/ 5 w 7"/>
                <a:gd name="T7" fmla="*/ 7 h 10"/>
                <a:gd name="T8" fmla="*/ 5 w 7"/>
                <a:gd name="T9" fmla="*/ 7 h 10"/>
                <a:gd name="T10" fmla="*/ 5 w 7"/>
                <a:gd name="T11" fmla="*/ 7 h 10"/>
                <a:gd name="T12" fmla="*/ 5 w 7"/>
                <a:gd name="T13" fmla="*/ 7 h 10"/>
                <a:gd name="T14" fmla="*/ 5 w 7"/>
                <a:gd name="T15" fmla="*/ 6 h 10"/>
                <a:gd name="T16" fmla="*/ 5 w 7"/>
                <a:gd name="T17" fmla="*/ 6 h 10"/>
                <a:gd name="T18" fmla="*/ 5 w 7"/>
                <a:gd name="T19" fmla="*/ 5 h 10"/>
                <a:gd name="T20" fmla="*/ 5 w 7"/>
                <a:gd name="T21" fmla="*/ 5 h 10"/>
                <a:gd name="T22" fmla="*/ 5 w 7"/>
                <a:gd name="T23" fmla="*/ 5 h 10"/>
                <a:gd name="T24" fmla="*/ 5 w 7"/>
                <a:gd name="T25" fmla="*/ 5 h 10"/>
                <a:gd name="T26" fmla="*/ 5 w 7"/>
                <a:gd name="T27" fmla="*/ 4 h 10"/>
                <a:gd name="T28" fmla="*/ 6 w 7"/>
                <a:gd name="T29" fmla="*/ 4 h 10"/>
                <a:gd name="T30" fmla="*/ 6 w 7"/>
                <a:gd name="T31" fmla="*/ 4 h 10"/>
                <a:gd name="T32" fmla="*/ 6 w 7"/>
                <a:gd name="T33" fmla="*/ 3 h 10"/>
                <a:gd name="T34" fmla="*/ 6 w 7"/>
                <a:gd name="T35" fmla="*/ 3 h 10"/>
                <a:gd name="T36" fmla="*/ 7 w 7"/>
                <a:gd name="T37" fmla="*/ 3 h 10"/>
                <a:gd name="T38" fmla="*/ 6 w 7"/>
                <a:gd name="T39" fmla="*/ 3 h 10"/>
                <a:gd name="T40" fmla="*/ 6 w 7"/>
                <a:gd name="T41" fmla="*/ 2 h 10"/>
                <a:gd name="T42" fmla="*/ 6 w 7"/>
                <a:gd name="T43" fmla="*/ 2 h 10"/>
                <a:gd name="T44" fmla="*/ 3 w 7"/>
                <a:gd name="T45" fmla="*/ 2 h 10"/>
                <a:gd name="T46" fmla="*/ 2 w 7"/>
                <a:gd name="T47" fmla="*/ 1 h 10"/>
                <a:gd name="T48" fmla="*/ 0 w 7"/>
                <a:gd name="T49" fmla="*/ 2 h 10"/>
                <a:gd name="T50" fmla="*/ 1 w 7"/>
                <a:gd name="T51" fmla="*/ 5 h 10"/>
                <a:gd name="T52" fmla="*/ 1 w 7"/>
                <a:gd name="T53" fmla="*/ 7 h 10"/>
                <a:gd name="T54" fmla="*/ 2 w 7"/>
                <a:gd name="T55" fmla="*/ 9 h 10"/>
                <a:gd name="T56" fmla="*/ 6 w 7"/>
                <a:gd name="T5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 h="10">
                  <a:moveTo>
                    <a:pt x="6" y="8"/>
                  </a:moveTo>
                  <a:cubicBezTo>
                    <a:pt x="6" y="8"/>
                    <a:pt x="6" y="8"/>
                    <a:pt x="6" y="8"/>
                  </a:cubicBezTo>
                  <a:cubicBezTo>
                    <a:pt x="5" y="8"/>
                    <a:pt x="5" y="8"/>
                    <a:pt x="5" y="8"/>
                  </a:cubicBezTo>
                  <a:cubicBezTo>
                    <a:pt x="5" y="7"/>
                    <a:pt x="5" y="7"/>
                    <a:pt x="5" y="7"/>
                  </a:cubicBezTo>
                  <a:cubicBezTo>
                    <a:pt x="5" y="7"/>
                    <a:pt x="5" y="7"/>
                    <a:pt x="5" y="7"/>
                  </a:cubicBezTo>
                  <a:cubicBezTo>
                    <a:pt x="5" y="7"/>
                    <a:pt x="5" y="7"/>
                    <a:pt x="5" y="7"/>
                  </a:cubicBezTo>
                  <a:cubicBezTo>
                    <a:pt x="5" y="7"/>
                    <a:pt x="5" y="7"/>
                    <a:pt x="5" y="7"/>
                  </a:cubicBezTo>
                  <a:cubicBezTo>
                    <a:pt x="5" y="6"/>
                    <a:pt x="5" y="6"/>
                    <a:pt x="5" y="6"/>
                  </a:cubicBezTo>
                  <a:cubicBezTo>
                    <a:pt x="5" y="6"/>
                    <a:pt x="5" y="6"/>
                    <a:pt x="5" y="6"/>
                  </a:cubicBezTo>
                  <a:cubicBezTo>
                    <a:pt x="5" y="5"/>
                    <a:pt x="5" y="5"/>
                    <a:pt x="5" y="5"/>
                  </a:cubicBezTo>
                  <a:cubicBezTo>
                    <a:pt x="5" y="5"/>
                    <a:pt x="5" y="5"/>
                    <a:pt x="5" y="5"/>
                  </a:cubicBezTo>
                  <a:cubicBezTo>
                    <a:pt x="5" y="5"/>
                    <a:pt x="5" y="5"/>
                    <a:pt x="5" y="5"/>
                  </a:cubicBezTo>
                  <a:cubicBezTo>
                    <a:pt x="5" y="5"/>
                    <a:pt x="5" y="5"/>
                    <a:pt x="5" y="5"/>
                  </a:cubicBezTo>
                  <a:cubicBezTo>
                    <a:pt x="5" y="4"/>
                    <a:pt x="5" y="4"/>
                    <a:pt x="5" y="4"/>
                  </a:cubicBezTo>
                  <a:cubicBezTo>
                    <a:pt x="6" y="4"/>
                    <a:pt x="6" y="4"/>
                    <a:pt x="6" y="4"/>
                  </a:cubicBezTo>
                  <a:cubicBezTo>
                    <a:pt x="6" y="4"/>
                    <a:pt x="6" y="4"/>
                    <a:pt x="6" y="4"/>
                  </a:cubicBezTo>
                  <a:cubicBezTo>
                    <a:pt x="6" y="3"/>
                    <a:pt x="6" y="3"/>
                    <a:pt x="6" y="3"/>
                  </a:cubicBezTo>
                  <a:cubicBezTo>
                    <a:pt x="6" y="3"/>
                    <a:pt x="6" y="3"/>
                    <a:pt x="6" y="3"/>
                  </a:cubicBezTo>
                  <a:cubicBezTo>
                    <a:pt x="7" y="3"/>
                    <a:pt x="7" y="3"/>
                    <a:pt x="7" y="3"/>
                  </a:cubicBezTo>
                  <a:cubicBezTo>
                    <a:pt x="6" y="3"/>
                    <a:pt x="6" y="3"/>
                    <a:pt x="6" y="3"/>
                  </a:cubicBezTo>
                  <a:cubicBezTo>
                    <a:pt x="6" y="2"/>
                    <a:pt x="6" y="2"/>
                    <a:pt x="6" y="2"/>
                  </a:cubicBezTo>
                  <a:cubicBezTo>
                    <a:pt x="6" y="2"/>
                    <a:pt x="6" y="2"/>
                    <a:pt x="6" y="2"/>
                  </a:cubicBezTo>
                  <a:cubicBezTo>
                    <a:pt x="5" y="2"/>
                    <a:pt x="3" y="2"/>
                    <a:pt x="3" y="2"/>
                  </a:cubicBezTo>
                  <a:cubicBezTo>
                    <a:pt x="3" y="1"/>
                    <a:pt x="2" y="1"/>
                    <a:pt x="2" y="1"/>
                  </a:cubicBezTo>
                  <a:cubicBezTo>
                    <a:pt x="1" y="0"/>
                    <a:pt x="1" y="2"/>
                    <a:pt x="0" y="2"/>
                  </a:cubicBezTo>
                  <a:cubicBezTo>
                    <a:pt x="0" y="3"/>
                    <a:pt x="0" y="4"/>
                    <a:pt x="1" y="5"/>
                  </a:cubicBezTo>
                  <a:cubicBezTo>
                    <a:pt x="1" y="6"/>
                    <a:pt x="1" y="7"/>
                    <a:pt x="1" y="7"/>
                  </a:cubicBezTo>
                  <a:cubicBezTo>
                    <a:pt x="1" y="7"/>
                    <a:pt x="2" y="8"/>
                    <a:pt x="2" y="9"/>
                  </a:cubicBezTo>
                  <a:cubicBezTo>
                    <a:pt x="4" y="10"/>
                    <a:pt x="6" y="8"/>
                    <a:pt x="6" y="8"/>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14" name="Freeform 1610">
              <a:extLst>
                <a:ext uri="{FF2B5EF4-FFF2-40B4-BE49-F238E27FC236}">
                  <a16:creationId xmlns:a16="http://schemas.microsoft.com/office/drawing/2014/main" id="{C1752261-9656-4EBF-BA0E-BBF6BF06FE83}"/>
                </a:ext>
              </a:extLst>
            </p:cNvPr>
            <p:cNvSpPr>
              <a:spLocks/>
            </p:cNvSpPr>
            <p:nvPr/>
          </p:nvSpPr>
          <p:spPr bwMode="gray">
            <a:xfrm>
              <a:off x="7914409" y="2837807"/>
              <a:ext cx="77120" cy="71708"/>
            </a:xfrm>
            <a:custGeom>
              <a:avLst/>
              <a:gdLst>
                <a:gd name="T0" fmla="*/ 21 w 30"/>
                <a:gd name="T1" fmla="*/ 27 h 28"/>
                <a:gd name="T2" fmla="*/ 20 w 30"/>
                <a:gd name="T3" fmla="*/ 26 h 28"/>
                <a:gd name="T4" fmla="*/ 21 w 30"/>
                <a:gd name="T5" fmla="*/ 25 h 28"/>
                <a:gd name="T6" fmla="*/ 22 w 30"/>
                <a:gd name="T7" fmla="*/ 25 h 28"/>
                <a:gd name="T8" fmla="*/ 21 w 30"/>
                <a:gd name="T9" fmla="*/ 24 h 28"/>
                <a:gd name="T10" fmla="*/ 21 w 30"/>
                <a:gd name="T11" fmla="*/ 23 h 28"/>
                <a:gd name="T12" fmla="*/ 22 w 30"/>
                <a:gd name="T13" fmla="*/ 23 h 28"/>
                <a:gd name="T14" fmla="*/ 22 w 30"/>
                <a:gd name="T15" fmla="*/ 21 h 28"/>
                <a:gd name="T16" fmla="*/ 22 w 30"/>
                <a:gd name="T17" fmla="*/ 21 h 28"/>
                <a:gd name="T18" fmla="*/ 22 w 30"/>
                <a:gd name="T19" fmla="*/ 20 h 28"/>
                <a:gd name="T20" fmla="*/ 21 w 30"/>
                <a:gd name="T21" fmla="*/ 19 h 28"/>
                <a:gd name="T22" fmla="*/ 21 w 30"/>
                <a:gd name="T23" fmla="*/ 18 h 28"/>
                <a:gd name="T24" fmla="*/ 22 w 30"/>
                <a:gd name="T25" fmla="*/ 17 h 28"/>
                <a:gd name="T26" fmla="*/ 23 w 30"/>
                <a:gd name="T27" fmla="*/ 18 h 28"/>
                <a:gd name="T28" fmla="*/ 24 w 30"/>
                <a:gd name="T29" fmla="*/ 18 h 28"/>
                <a:gd name="T30" fmla="*/ 24 w 30"/>
                <a:gd name="T31" fmla="*/ 18 h 28"/>
                <a:gd name="T32" fmla="*/ 25 w 30"/>
                <a:gd name="T33" fmla="*/ 17 h 28"/>
                <a:gd name="T34" fmla="*/ 26 w 30"/>
                <a:gd name="T35" fmla="*/ 17 h 28"/>
                <a:gd name="T36" fmla="*/ 26 w 30"/>
                <a:gd name="T37" fmla="*/ 16 h 28"/>
                <a:gd name="T38" fmla="*/ 26 w 30"/>
                <a:gd name="T39" fmla="*/ 15 h 28"/>
                <a:gd name="T40" fmla="*/ 27 w 30"/>
                <a:gd name="T41" fmla="*/ 14 h 28"/>
                <a:gd name="T42" fmla="*/ 28 w 30"/>
                <a:gd name="T43" fmla="*/ 14 h 28"/>
                <a:gd name="T44" fmla="*/ 28 w 30"/>
                <a:gd name="T45" fmla="*/ 13 h 28"/>
                <a:gd name="T46" fmla="*/ 27 w 30"/>
                <a:gd name="T47" fmla="*/ 12 h 28"/>
                <a:gd name="T48" fmla="*/ 27 w 30"/>
                <a:gd name="T49" fmla="*/ 11 h 28"/>
                <a:gd name="T50" fmla="*/ 27 w 30"/>
                <a:gd name="T51" fmla="*/ 12 h 28"/>
                <a:gd name="T52" fmla="*/ 26 w 30"/>
                <a:gd name="T53" fmla="*/ 11 h 28"/>
                <a:gd name="T54" fmla="*/ 26 w 30"/>
                <a:gd name="T55" fmla="*/ 11 h 28"/>
                <a:gd name="T56" fmla="*/ 26 w 30"/>
                <a:gd name="T57" fmla="*/ 10 h 28"/>
                <a:gd name="T58" fmla="*/ 26 w 30"/>
                <a:gd name="T59" fmla="*/ 10 h 28"/>
                <a:gd name="T60" fmla="*/ 27 w 30"/>
                <a:gd name="T61" fmla="*/ 10 h 28"/>
                <a:gd name="T62" fmla="*/ 28 w 30"/>
                <a:gd name="T63" fmla="*/ 10 h 28"/>
                <a:gd name="T64" fmla="*/ 28 w 30"/>
                <a:gd name="T65" fmla="*/ 8 h 28"/>
                <a:gd name="T66" fmla="*/ 29 w 30"/>
                <a:gd name="T67" fmla="*/ 7 h 28"/>
                <a:gd name="T68" fmla="*/ 29 w 30"/>
                <a:gd name="T69" fmla="*/ 6 h 28"/>
                <a:gd name="T70" fmla="*/ 29 w 30"/>
                <a:gd name="T71" fmla="*/ 4 h 28"/>
                <a:gd name="T72" fmla="*/ 29 w 30"/>
                <a:gd name="T73" fmla="*/ 3 h 28"/>
                <a:gd name="T74" fmla="*/ 30 w 30"/>
                <a:gd name="T75" fmla="*/ 3 h 28"/>
                <a:gd name="T76" fmla="*/ 30 w 30"/>
                <a:gd name="T77" fmla="*/ 4 h 28"/>
                <a:gd name="T78" fmla="*/ 30 w 30"/>
                <a:gd name="T79" fmla="*/ 3 h 28"/>
                <a:gd name="T80" fmla="*/ 29 w 30"/>
                <a:gd name="T81" fmla="*/ 2 h 28"/>
                <a:gd name="T82" fmla="*/ 28 w 30"/>
                <a:gd name="T83" fmla="*/ 2 h 28"/>
                <a:gd name="T84" fmla="*/ 24 w 30"/>
                <a:gd name="T85" fmla="*/ 1 h 28"/>
                <a:gd name="T86" fmla="*/ 20 w 30"/>
                <a:gd name="T87" fmla="*/ 1 h 28"/>
                <a:gd name="T88" fmla="*/ 15 w 30"/>
                <a:gd name="T89" fmla="*/ 3 h 28"/>
                <a:gd name="T90" fmla="*/ 10 w 30"/>
                <a:gd name="T91" fmla="*/ 6 h 28"/>
                <a:gd name="T92" fmla="*/ 7 w 30"/>
                <a:gd name="T93" fmla="*/ 13 h 28"/>
                <a:gd name="T94" fmla="*/ 9 w 30"/>
                <a:gd name="T95" fmla="*/ 17 h 28"/>
                <a:gd name="T96" fmla="*/ 6 w 30"/>
                <a:gd name="T97" fmla="*/ 17 h 28"/>
                <a:gd name="T98" fmla="*/ 5 w 30"/>
                <a:gd name="T99" fmla="*/ 17 h 28"/>
                <a:gd name="T100" fmla="*/ 3 w 30"/>
                <a:gd name="T101" fmla="*/ 17 h 28"/>
                <a:gd name="T102" fmla="*/ 6 w 30"/>
                <a:gd name="T103" fmla="*/ 19 h 28"/>
                <a:gd name="T104" fmla="*/ 1 w 30"/>
                <a:gd name="T105" fmla="*/ 18 h 28"/>
                <a:gd name="T106" fmla="*/ 3 w 30"/>
                <a:gd name="T107" fmla="*/ 20 h 28"/>
                <a:gd name="T108" fmla="*/ 5 w 30"/>
                <a:gd name="T109" fmla="*/ 20 h 28"/>
                <a:gd name="T110" fmla="*/ 0 w 30"/>
                <a:gd name="T111" fmla="*/ 20 h 28"/>
                <a:gd name="T112" fmla="*/ 2 w 30"/>
                <a:gd name="T113" fmla="*/ 21 h 28"/>
                <a:gd name="T114" fmla="*/ 9 w 30"/>
                <a:gd name="T115" fmla="*/ 19 h 28"/>
                <a:gd name="T116" fmla="*/ 14 w 30"/>
                <a:gd name="T117" fmla="*/ 21 h 28"/>
                <a:gd name="T118" fmla="*/ 16 w 30"/>
                <a:gd name="T119" fmla="*/ 25 h 28"/>
                <a:gd name="T120" fmla="*/ 20 w 30"/>
                <a:gd name="T12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 h="28">
                  <a:moveTo>
                    <a:pt x="21" y="28"/>
                  </a:moveTo>
                  <a:cubicBezTo>
                    <a:pt x="21" y="27"/>
                    <a:pt x="21" y="27"/>
                    <a:pt x="21" y="27"/>
                  </a:cubicBezTo>
                  <a:cubicBezTo>
                    <a:pt x="21" y="27"/>
                    <a:pt x="21" y="27"/>
                    <a:pt x="21" y="27"/>
                  </a:cubicBezTo>
                  <a:cubicBezTo>
                    <a:pt x="21" y="27"/>
                    <a:pt x="21" y="27"/>
                    <a:pt x="21" y="27"/>
                  </a:cubicBezTo>
                  <a:cubicBezTo>
                    <a:pt x="21" y="26"/>
                    <a:pt x="21" y="26"/>
                    <a:pt x="21" y="26"/>
                  </a:cubicBezTo>
                  <a:cubicBezTo>
                    <a:pt x="20" y="26"/>
                    <a:pt x="20" y="26"/>
                    <a:pt x="20" y="26"/>
                  </a:cubicBezTo>
                  <a:cubicBezTo>
                    <a:pt x="20" y="26"/>
                    <a:pt x="20" y="26"/>
                    <a:pt x="20" y="26"/>
                  </a:cubicBezTo>
                  <a:cubicBezTo>
                    <a:pt x="21" y="25"/>
                    <a:pt x="21" y="25"/>
                    <a:pt x="21" y="25"/>
                  </a:cubicBezTo>
                  <a:cubicBezTo>
                    <a:pt x="21" y="25"/>
                    <a:pt x="21" y="25"/>
                    <a:pt x="21" y="25"/>
                  </a:cubicBezTo>
                  <a:cubicBezTo>
                    <a:pt x="21" y="25"/>
                    <a:pt x="21" y="25"/>
                    <a:pt x="21" y="25"/>
                  </a:cubicBezTo>
                  <a:cubicBezTo>
                    <a:pt x="22" y="25"/>
                    <a:pt x="22" y="25"/>
                    <a:pt x="22" y="25"/>
                  </a:cubicBezTo>
                  <a:cubicBezTo>
                    <a:pt x="22" y="25"/>
                    <a:pt x="22" y="25"/>
                    <a:pt x="22" y="25"/>
                  </a:cubicBezTo>
                  <a:cubicBezTo>
                    <a:pt x="22" y="24"/>
                    <a:pt x="22" y="24"/>
                    <a:pt x="22" y="24"/>
                  </a:cubicBezTo>
                  <a:cubicBezTo>
                    <a:pt x="21" y="24"/>
                    <a:pt x="21" y="24"/>
                    <a:pt x="21" y="24"/>
                  </a:cubicBezTo>
                  <a:cubicBezTo>
                    <a:pt x="21" y="24"/>
                    <a:pt x="21" y="24"/>
                    <a:pt x="21" y="24"/>
                  </a:cubicBezTo>
                  <a:cubicBezTo>
                    <a:pt x="21" y="24"/>
                    <a:pt x="21" y="24"/>
                    <a:pt x="21" y="24"/>
                  </a:cubicBezTo>
                  <a:cubicBezTo>
                    <a:pt x="21" y="24"/>
                    <a:pt x="21" y="24"/>
                    <a:pt x="21" y="24"/>
                  </a:cubicBezTo>
                  <a:cubicBezTo>
                    <a:pt x="21" y="23"/>
                    <a:pt x="21" y="23"/>
                    <a:pt x="21" y="23"/>
                  </a:cubicBezTo>
                  <a:cubicBezTo>
                    <a:pt x="22" y="23"/>
                    <a:pt x="22" y="23"/>
                    <a:pt x="22" y="23"/>
                  </a:cubicBezTo>
                  <a:cubicBezTo>
                    <a:pt x="22" y="23"/>
                    <a:pt x="22" y="23"/>
                    <a:pt x="22" y="23"/>
                  </a:cubicBezTo>
                  <a:cubicBezTo>
                    <a:pt x="22" y="23"/>
                    <a:pt x="22" y="23"/>
                    <a:pt x="22" y="23"/>
                  </a:cubicBezTo>
                  <a:cubicBezTo>
                    <a:pt x="22" y="22"/>
                    <a:pt x="22" y="22"/>
                    <a:pt x="22" y="22"/>
                  </a:cubicBezTo>
                  <a:cubicBezTo>
                    <a:pt x="22" y="22"/>
                    <a:pt x="22" y="22"/>
                    <a:pt x="22" y="22"/>
                  </a:cubicBezTo>
                  <a:cubicBezTo>
                    <a:pt x="22" y="21"/>
                    <a:pt x="22" y="21"/>
                    <a:pt x="22" y="21"/>
                  </a:cubicBezTo>
                  <a:cubicBezTo>
                    <a:pt x="22" y="21"/>
                    <a:pt x="22" y="21"/>
                    <a:pt x="22" y="21"/>
                  </a:cubicBezTo>
                  <a:cubicBezTo>
                    <a:pt x="22" y="21"/>
                    <a:pt x="22" y="21"/>
                    <a:pt x="22" y="21"/>
                  </a:cubicBezTo>
                  <a:cubicBezTo>
                    <a:pt x="22" y="21"/>
                    <a:pt x="22" y="21"/>
                    <a:pt x="22" y="21"/>
                  </a:cubicBezTo>
                  <a:cubicBezTo>
                    <a:pt x="21" y="20"/>
                    <a:pt x="21" y="20"/>
                    <a:pt x="21" y="20"/>
                  </a:cubicBezTo>
                  <a:cubicBezTo>
                    <a:pt x="21" y="20"/>
                    <a:pt x="21" y="20"/>
                    <a:pt x="21" y="20"/>
                  </a:cubicBezTo>
                  <a:cubicBezTo>
                    <a:pt x="22" y="20"/>
                    <a:pt x="22" y="20"/>
                    <a:pt x="22" y="20"/>
                  </a:cubicBezTo>
                  <a:cubicBezTo>
                    <a:pt x="21" y="19"/>
                    <a:pt x="21" y="19"/>
                    <a:pt x="21" y="19"/>
                  </a:cubicBezTo>
                  <a:cubicBezTo>
                    <a:pt x="21" y="19"/>
                    <a:pt x="21" y="19"/>
                    <a:pt x="21" y="19"/>
                  </a:cubicBezTo>
                  <a:cubicBezTo>
                    <a:pt x="21" y="19"/>
                    <a:pt x="21" y="19"/>
                    <a:pt x="21" y="19"/>
                  </a:cubicBezTo>
                  <a:cubicBezTo>
                    <a:pt x="21" y="18"/>
                    <a:pt x="21" y="18"/>
                    <a:pt x="21" y="18"/>
                  </a:cubicBezTo>
                  <a:cubicBezTo>
                    <a:pt x="21" y="18"/>
                    <a:pt x="21" y="18"/>
                    <a:pt x="21" y="18"/>
                  </a:cubicBezTo>
                  <a:cubicBezTo>
                    <a:pt x="21" y="18"/>
                    <a:pt x="21" y="18"/>
                    <a:pt x="21" y="18"/>
                  </a:cubicBezTo>
                  <a:cubicBezTo>
                    <a:pt x="22" y="18"/>
                    <a:pt x="22" y="18"/>
                    <a:pt x="22" y="18"/>
                  </a:cubicBezTo>
                  <a:cubicBezTo>
                    <a:pt x="22" y="18"/>
                    <a:pt x="22" y="18"/>
                    <a:pt x="22" y="18"/>
                  </a:cubicBezTo>
                  <a:cubicBezTo>
                    <a:pt x="22" y="17"/>
                    <a:pt x="22" y="17"/>
                    <a:pt x="22" y="17"/>
                  </a:cubicBezTo>
                  <a:cubicBezTo>
                    <a:pt x="22" y="17"/>
                    <a:pt x="22" y="17"/>
                    <a:pt x="22" y="17"/>
                  </a:cubicBezTo>
                  <a:cubicBezTo>
                    <a:pt x="23" y="18"/>
                    <a:pt x="23" y="18"/>
                    <a:pt x="23" y="18"/>
                  </a:cubicBezTo>
                  <a:cubicBezTo>
                    <a:pt x="23" y="18"/>
                    <a:pt x="23" y="18"/>
                    <a:pt x="23" y="18"/>
                  </a:cubicBezTo>
                  <a:cubicBezTo>
                    <a:pt x="23" y="18"/>
                    <a:pt x="23" y="18"/>
                    <a:pt x="23" y="18"/>
                  </a:cubicBezTo>
                  <a:cubicBezTo>
                    <a:pt x="23" y="18"/>
                    <a:pt x="23" y="18"/>
                    <a:pt x="23" y="18"/>
                  </a:cubicBezTo>
                  <a:cubicBezTo>
                    <a:pt x="24" y="18"/>
                    <a:pt x="24" y="18"/>
                    <a:pt x="24" y="18"/>
                  </a:cubicBezTo>
                  <a:cubicBezTo>
                    <a:pt x="24" y="18"/>
                    <a:pt x="24" y="18"/>
                    <a:pt x="24" y="18"/>
                  </a:cubicBezTo>
                  <a:cubicBezTo>
                    <a:pt x="24" y="18"/>
                    <a:pt x="24" y="18"/>
                    <a:pt x="24" y="18"/>
                  </a:cubicBezTo>
                  <a:cubicBezTo>
                    <a:pt x="24" y="18"/>
                    <a:pt x="24" y="18"/>
                    <a:pt x="24" y="18"/>
                  </a:cubicBezTo>
                  <a:cubicBezTo>
                    <a:pt x="24" y="17"/>
                    <a:pt x="24" y="17"/>
                    <a:pt x="24" y="17"/>
                  </a:cubicBezTo>
                  <a:cubicBezTo>
                    <a:pt x="25" y="17"/>
                    <a:pt x="25" y="17"/>
                    <a:pt x="25" y="17"/>
                  </a:cubicBezTo>
                  <a:cubicBezTo>
                    <a:pt x="25" y="17"/>
                    <a:pt x="25" y="17"/>
                    <a:pt x="25" y="17"/>
                  </a:cubicBezTo>
                  <a:cubicBezTo>
                    <a:pt x="25" y="17"/>
                    <a:pt x="25" y="17"/>
                    <a:pt x="25" y="17"/>
                  </a:cubicBezTo>
                  <a:cubicBezTo>
                    <a:pt x="26" y="17"/>
                    <a:pt x="26" y="17"/>
                    <a:pt x="26" y="17"/>
                  </a:cubicBezTo>
                  <a:cubicBezTo>
                    <a:pt x="26" y="17"/>
                    <a:pt x="26" y="17"/>
                    <a:pt x="26" y="17"/>
                  </a:cubicBezTo>
                  <a:cubicBezTo>
                    <a:pt x="26" y="17"/>
                    <a:pt x="26" y="17"/>
                    <a:pt x="26" y="17"/>
                  </a:cubicBezTo>
                  <a:cubicBezTo>
                    <a:pt x="26" y="16"/>
                    <a:pt x="26" y="16"/>
                    <a:pt x="26" y="16"/>
                  </a:cubicBezTo>
                  <a:cubicBezTo>
                    <a:pt x="26" y="16"/>
                    <a:pt x="26" y="16"/>
                    <a:pt x="26" y="16"/>
                  </a:cubicBezTo>
                  <a:cubicBezTo>
                    <a:pt x="26" y="16"/>
                    <a:pt x="26" y="16"/>
                    <a:pt x="26" y="16"/>
                  </a:cubicBezTo>
                  <a:cubicBezTo>
                    <a:pt x="26" y="15"/>
                    <a:pt x="26" y="15"/>
                    <a:pt x="26" y="15"/>
                  </a:cubicBezTo>
                  <a:cubicBezTo>
                    <a:pt x="26" y="15"/>
                    <a:pt x="26" y="15"/>
                    <a:pt x="26" y="15"/>
                  </a:cubicBezTo>
                  <a:cubicBezTo>
                    <a:pt x="26" y="15"/>
                    <a:pt x="26" y="15"/>
                    <a:pt x="26" y="15"/>
                  </a:cubicBezTo>
                  <a:cubicBezTo>
                    <a:pt x="26" y="15"/>
                    <a:pt x="26" y="15"/>
                    <a:pt x="26" y="15"/>
                  </a:cubicBezTo>
                  <a:cubicBezTo>
                    <a:pt x="27" y="14"/>
                    <a:pt x="27" y="14"/>
                    <a:pt x="27" y="14"/>
                  </a:cubicBezTo>
                  <a:cubicBezTo>
                    <a:pt x="27" y="14"/>
                    <a:pt x="27" y="14"/>
                    <a:pt x="27" y="14"/>
                  </a:cubicBezTo>
                  <a:cubicBezTo>
                    <a:pt x="28" y="14"/>
                    <a:pt x="28" y="14"/>
                    <a:pt x="28" y="14"/>
                  </a:cubicBezTo>
                  <a:cubicBezTo>
                    <a:pt x="28" y="14"/>
                    <a:pt x="28" y="14"/>
                    <a:pt x="28" y="14"/>
                  </a:cubicBezTo>
                  <a:cubicBezTo>
                    <a:pt x="28" y="14"/>
                    <a:pt x="28" y="14"/>
                    <a:pt x="28" y="14"/>
                  </a:cubicBezTo>
                  <a:cubicBezTo>
                    <a:pt x="28" y="13"/>
                    <a:pt x="28" y="13"/>
                    <a:pt x="28" y="13"/>
                  </a:cubicBezTo>
                  <a:cubicBezTo>
                    <a:pt x="28" y="13"/>
                    <a:pt x="28" y="13"/>
                    <a:pt x="28" y="13"/>
                  </a:cubicBezTo>
                  <a:cubicBezTo>
                    <a:pt x="28" y="13"/>
                    <a:pt x="28" y="13"/>
                    <a:pt x="28" y="13"/>
                  </a:cubicBezTo>
                  <a:cubicBezTo>
                    <a:pt x="27" y="12"/>
                    <a:pt x="27" y="12"/>
                    <a:pt x="27" y="12"/>
                  </a:cubicBezTo>
                  <a:cubicBezTo>
                    <a:pt x="27" y="12"/>
                    <a:pt x="27" y="12"/>
                    <a:pt x="27" y="12"/>
                  </a:cubicBezTo>
                  <a:cubicBezTo>
                    <a:pt x="27" y="12"/>
                    <a:pt x="27" y="12"/>
                    <a:pt x="27" y="12"/>
                  </a:cubicBezTo>
                  <a:cubicBezTo>
                    <a:pt x="27" y="12"/>
                    <a:pt x="27" y="12"/>
                    <a:pt x="27" y="12"/>
                  </a:cubicBezTo>
                  <a:cubicBezTo>
                    <a:pt x="27" y="11"/>
                    <a:pt x="27" y="11"/>
                    <a:pt x="27" y="11"/>
                  </a:cubicBezTo>
                  <a:cubicBezTo>
                    <a:pt x="27" y="11"/>
                    <a:pt x="27" y="11"/>
                    <a:pt x="27" y="11"/>
                  </a:cubicBezTo>
                  <a:cubicBezTo>
                    <a:pt x="27" y="12"/>
                    <a:pt x="27" y="12"/>
                    <a:pt x="27" y="12"/>
                  </a:cubicBezTo>
                  <a:cubicBezTo>
                    <a:pt x="27" y="12"/>
                    <a:pt x="27" y="12"/>
                    <a:pt x="27" y="12"/>
                  </a:cubicBezTo>
                  <a:cubicBezTo>
                    <a:pt x="26" y="12"/>
                    <a:pt x="26" y="12"/>
                    <a:pt x="26" y="12"/>
                  </a:cubicBezTo>
                  <a:cubicBezTo>
                    <a:pt x="26" y="12"/>
                    <a:pt x="26" y="12"/>
                    <a:pt x="26" y="12"/>
                  </a:cubicBezTo>
                  <a:cubicBezTo>
                    <a:pt x="26" y="11"/>
                    <a:pt x="26" y="11"/>
                    <a:pt x="26" y="11"/>
                  </a:cubicBezTo>
                  <a:cubicBezTo>
                    <a:pt x="26" y="11"/>
                    <a:pt x="26" y="11"/>
                    <a:pt x="26" y="11"/>
                  </a:cubicBezTo>
                  <a:cubicBezTo>
                    <a:pt x="26" y="11"/>
                    <a:pt x="26" y="11"/>
                    <a:pt x="26" y="11"/>
                  </a:cubicBezTo>
                  <a:cubicBezTo>
                    <a:pt x="26" y="11"/>
                    <a:pt x="26" y="11"/>
                    <a:pt x="26" y="11"/>
                  </a:cubicBezTo>
                  <a:cubicBezTo>
                    <a:pt x="26" y="10"/>
                    <a:pt x="26" y="10"/>
                    <a:pt x="26" y="10"/>
                  </a:cubicBezTo>
                  <a:cubicBezTo>
                    <a:pt x="26" y="10"/>
                    <a:pt x="26" y="10"/>
                    <a:pt x="26" y="10"/>
                  </a:cubicBezTo>
                  <a:cubicBezTo>
                    <a:pt x="26" y="10"/>
                    <a:pt x="26" y="10"/>
                    <a:pt x="26" y="10"/>
                  </a:cubicBezTo>
                  <a:cubicBezTo>
                    <a:pt x="26" y="10"/>
                    <a:pt x="26" y="10"/>
                    <a:pt x="26" y="10"/>
                  </a:cubicBezTo>
                  <a:cubicBezTo>
                    <a:pt x="26" y="10"/>
                    <a:pt x="26" y="10"/>
                    <a:pt x="26" y="10"/>
                  </a:cubicBezTo>
                  <a:cubicBezTo>
                    <a:pt x="26" y="10"/>
                    <a:pt x="26" y="10"/>
                    <a:pt x="26" y="10"/>
                  </a:cubicBezTo>
                  <a:cubicBezTo>
                    <a:pt x="27" y="10"/>
                    <a:pt x="27" y="10"/>
                    <a:pt x="27" y="10"/>
                  </a:cubicBezTo>
                  <a:cubicBezTo>
                    <a:pt x="27" y="10"/>
                    <a:pt x="27" y="10"/>
                    <a:pt x="27" y="10"/>
                  </a:cubicBezTo>
                  <a:cubicBezTo>
                    <a:pt x="27" y="10"/>
                    <a:pt x="27" y="10"/>
                    <a:pt x="27" y="10"/>
                  </a:cubicBezTo>
                  <a:cubicBezTo>
                    <a:pt x="27" y="10"/>
                    <a:pt x="27" y="10"/>
                    <a:pt x="27" y="10"/>
                  </a:cubicBezTo>
                  <a:cubicBezTo>
                    <a:pt x="28" y="10"/>
                    <a:pt x="28" y="10"/>
                    <a:pt x="28" y="10"/>
                  </a:cubicBezTo>
                  <a:cubicBezTo>
                    <a:pt x="28" y="10"/>
                    <a:pt x="28" y="10"/>
                    <a:pt x="28" y="10"/>
                  </a:cubicBezTo>
                  <a:cubicBezTo>
                    <a:pt x="28" y="9"/>
                    <a:pt x="28" y="9"/>
                    <a:pt x="28" y="9"/>
                  </a:cubicBezTo>
                  <a:cubicBezTo>
                    <a:pt x="28" y="9"/>
                    <a:pt x="28" y="9"/>
                    <a:pt x="28" y="9"/>
                  </a:cubicBezTo>
                  <a:cubicBezTo>
                    <a:pt x="28" y="8"/>
                    <a:pt x="28" y="8"/>
                    <a:pt x="28" y="8"/>
                  </a:cubicBezTo>
                  <a:cubicBezTo>
                    <a:pt x="28" y="7"/>
                    <a:pt x="28" y="7"/>
                    <a:pt x="28" y="7"/>
                  </a:cubicBezTo>
                  <a:cubicBezTo>
                    <a:pt x="29" y="7"/>
                    <a:pt x="29" y="7"/>
                    <a:pt x="29" y="7"/>
                  </a:cubicBezTo>
                  <a:cubicBezTo>
                    <a:pt x="29" y="7"/>
                    <a:pt x="29" y="7"/>
                    <a:pt x="29" y="7"/>
                  </a:cubicBezTo>
                  <a:cubicBezTo>
                    <a:pt x="29" y="6"/>
                    <a:pt x="29" y="6"/>
                    <a:pt x="29" y="6"/>
                  </a:cubicBezTo>
                  <a:cubicBezTo>
                    <a:pt x="29" y="6"/>
                    <a:pt x="29" y="6"/>
                    <a:pt x="29" y="6"/>
                  </a:cubicBezTo>
                  <a:cubicBezTo>
                    <a:pt x="29" y="6"/>
                    <a:pt x="29" y="6"/>
                    <a:pt x="29" y="6"/>
                  </a:cubicBezTo>
                  <a:cubicBezTo>
                    <a:pt x="29" y="5"/>
                    <a:pt x="29" y="5"/>
                    <a:pt x="29" y="5"/>
                  </a:cubicBezTo>
                  <a:cubicBezTo>
                    <a:pt x="29" y="5"/>
                    <a:pt x="29" y="5"/>
                    <a:pt x="29" y="5"/>
                  </a:cubicBezTo>
                  <a:cubicBezTo>
                    <a:pt x="29" y="4"/>
                    <a:pt x="29" y="4"/>
                    <a:pt x="29" y="4"/>
                  </a:cubicBezTo>
                  <a:cubicBezTo>
                    <a:pt x="29" y="4"/>
                    <a:pt x="29" y="4"/>
                    <a:pt x="29" y="4"/>
                  </a:cubicBezTo>
                  <a:cubicBezTo>
                    <a:pt x="29" y="4"/>
                    <a:pt x="29" y="4"/>
                    <a:pt x="29" y="4"/>
                  </a:cubicBezTo>
                  <a:cubicBezTo>
                    <a:pt x="29" y="3"/>
                    <a:pt x="29" y="3"/>
                    <a:pt x="29" y="3"/>
                  </a:cubicBezTo>
                  <a:cubicBezTo>
                    <a:pt x="29" y="3"/>
                    <a:pt x="29" y="3"/>
                    <a:pt x="29" y="3"/>
                  </a:cubicBezTo>
                  <a:cubicBezTo>
                    <a:pt x="29" y="3"/>
                    <a:pt x="29" y="3"/>
                    <a:pt x="29" y="3"/>
                  </a:cubicBezTo>
                  <a:cubicBezTo>
                    <a:pt x="30" y="3"/>
                    <a:pt x="30" y="3"/>
                    <a:pt x="30" y="3"/>
                  </a:cubicBezTo>
                  <a:cubicBezTo>
                    <a:pt x="30" y="3"/>
                    <a:pt x="30" y="3"/>
                    <a:pt x="30" y="3"/>
                  </a:cubicBezTo>
                  <a:cubicBezTo>
                    <a:pt x="30" y="4"/>
                    <a:pt x="30" y="4"/>
                    <a:pt x="30" y="4"/>
                  </a:cubicBezTo>
                  <a:cubicBezTo>
                    <a:pt x="30" y="4"/>
                    <a:pt x="30" y="4"/>
                    <a:pt x="30" y="4"/>
                  </a:cubicBezTo>
                  <a:cubicBezTo>
                    <a:pt x="30" y="3"/>
                    <a:pt x="30" y="3"/>
                    <a:pt x="30" y="3"/>
                  </a:cubicBezTo>
                  <a:cubicBezTo>
                    <a:pt x="30" y="3"/>
                    <a:pt x="30" y="3"/>
                    <a:pt x="30" y="3"/>
                  </a:cubicBezTo>
                  <a:cubicBezTo>
                    <a:pt x="30" y="3"/>
                    <a:pt x="30" y="3"/>
                    <a:pt x="30" y="3"/>
                  </a:cubicBezTo>
                  <a:cubicBezTo>
                    <a:pt x="30" y="3"/>
                    <a:pt x="30" y="3"/>
                    <a:pt x="30" y="3"/>
                  </a:cubicBezTo>
                  <a:cubicBezTo>
                    <a:pt x="29" y="2"/>
                    <a:pt x="29" y="2"/>
                    <a:pt x="29" y="2"/>
                  </a:cubicBezTo>
                  <a:cubicBezTo>
                    <a:pt x="29" y="2"/>
                    <a:pt x="29" y="2"/>
                    <a:pt x="29" y="2"/>
                  </a:cubicBezTo>
                  <a:cubicBezTo>
                    <a:pt x="29" y="2"/>
                    <a:pt x="29" y="2"/>
                    <a:pt x="29" y="2"/>
                  </a:cubicBezTo>
                  <a:cubicBezTo>
                    <a:pt x="28" y="2"/>
                    <a:pt x="28" y="2"/>
                    <a:pt x="28" y="2"/>
                  </a:cubicBezTo>
                  <a:cubicBezTo>
                    <a:pt x="28" y="2"/>
                    <a:pt x="28" y="2"/>
                    <a:pt x="28" y="2"/>
                  </a:cubicBezTo>
                  <a:cubicBezTo>
                    <a:pt x="28" y="2"/>
                    <a:pt x="28" y="2"/>
                    <a:pt x="28" y="2"/>
                  </a:cubicBezTo>
                  <a:cubicBezTo>
                    <a:pt x="27" y="2"/>
                    <a:pt x="25" y="3"/>
                    <a:pt x="25" y="3"/>
                  </a:cubicBezTo>
                  <a:cubicBezTo>
                    <a:pt x="25" y="3"/>
                    <a:pt x="24" y="2"/>
                    <a:pt x="24" y="1"/>
                  </a:cubicBezTo>
                  <a:cubicBezTo>
                    <a:pt x="23" y="1"/>
                    <a:pt x="23" y="1"/>
                    <a:pt x="22" y="1"/>
                  </a:cubicBezTo>
                  <a:cubicBezTo>
                    <a:pt x="21" y="1"/>
                    <a:pt x="21" y="1"/>
                    <a:pt x="20" y="1"/>
                  </a:cubicBezTo>
                  <a:cubicBezTo>
                    <a:pt x="19" y="2"/>
                    <a:pt x="20" y="1"/>
                    <a:pt x="20" y="1"/>
                  </a:cubicBezTo>
                  <a:cubicBezTo>
                    <a:pt x="20" y="0"/>
                    <a:pt x="20" y="1"/>
                    <a:pt x="19" y="1"/>
                  </a:cubicBezTo>
                  <a:cubicBezTo>
                    <a:pt x="19" y="1"/>
                    <a:pt x="18" y="1"/>
                    <a:pt x="17" y="2"/>
                  </a:cubicBezTo>
                  <a:cubicBezTo>
                    <a:pt x="16" y="2"/>
                    <a:pt x="16" y="3"/>
                    <a:pt x="15" y="3"/>
                  </a:cubicBezTo>
                  <a:cubicBezTo>
                    <a:pt x="14" y="4"/>
                    <a:pt x="13" y="5"/>
                    <a:pt x="12" y="6"/>
                  </a:cubicBezTo>
                  <a:cubicBezTo>
                    <a:pt x="11" y="6"/>
                    <a:pt x="11" y="7"/>
                    <a:pt x="11" y="6"/>
                  </a:cubicBezTo>
                  <a:cubicBezTo>
                    <a:pt x="10" y="6"/>
                    <a:pt x="10" y="5"/>
                    <a:pt x="10" y="6"/>
                  </a:cubicBezTo>
                  <a:cubicBezTo>
                    <a:pt x="10" y="6"/>
                    <a:pt x="9" y="8"/>
                    <a:pt x="9" y="9"/>
                  </a:cubicBezTo>
                  <a:cubicBezTo>
                    <a:pt x="9" y="10"/>
                    <a:pt x="8" y="11"/>
                    <a:pt x="8" y="12"/>
                  </a:cubicBezTo>
                  <a:cubicBezTo>
                    <a:pt x="7" y="13"/>
                    <a:pt x="7" y="13"/>
                    <a:pt x="7" y="13"/>
                  </a:cubicBezTo>
                  <a:cubicBezTo>
                    <a:pt x="6" y="14"/>
                    <a:pt x="5" y="15"/>
                    <a:pt x="5" y="15"/>
                  </a:cubicBezTo>
                  <a:cubicBezTo>
                    <a:pt x="5" y="16"/>
                    <a:pt x="5" y="16"/>
                    <a:pt x="6" y="17"/>
                  </a:cubicBezTo>
                  <a:cubicBezTo>
                    <a:pt x="7" y="17"/>
                    <a:pt x="8" y="17"/>
                    <a:pt x="9" y="17"/>
                  </a:cubicBezTo>
                  <a:cubicBezTo>
                    <a:pt x="10" y="16"/>
                    <a:pt x="10" y="16"/>
                    <a:pt x="10" y="17"/>
                  </a:cubicBezTo>
                  <a:cubicBezTo>
                    <a:pt x="10" y="17"/>
                    <a:pt x="9" y="17"/>
                    <a:pt x="8" y="17"/>
                  </a:cubicBezTo>
                  <a:cubicBezTo>
                    <a:pt x="7" y="17"/>
                    <a:pt x="7" y="17"/>
                    <a:pt x="6" y="17"/>
                  </a:cubicBezTo>
                  <a:cubicBezTo>
                    <a:pt x="6" y="17"/>
                    <a:pt x="5" y="16"/>
                    <a:pt x="5" y="16"/>
                  </a:cubicBezTo>
                  <a:cubicBezTo>
                    <a:pt x="4" y="16"/>
                    <a:pt x="4" y="16"/>
                    <a:pt x="4" y="16"/>
                  </a:cubicBezTo>
                  <a:cubicBezTo>
                    <a:pt x="4" y="16"/>
                    <a:pt x="5" y="17"/>
                    <a:pt x="5" y="17"/>
                  </a:cubicBezTo>
                  <a:cubicBezTo>
                    <a:pt x="5" y="17"/>
                    <a:pt x="6" y="18"/>
                    <a:pt x="5" y="17"/>
                  </a:cubicBezTo>
                  <a:cubicBezTo>
                    <a:pt x="5" y="17"/>
                    <a:pt x="4" y="17"/>
                    <a:pt x="4" y="16"/>
                  </a:cubicBezTo>
                  <a:cubicBezTo>
                    <a:pt x="3" y="16"/>
                    <a:pt x="3" y="17"/>
                    <a:pt x="3" y="17"/>
                  </a:cubicBezTo>
                  <a:cubicBezTo>
                    <a:pt x="3" y="17"/>
                    <a:pt x="4" y="17"/>
                    <a:pt x="4" y="18"/>
                  </a:cubicBezTo>
                  <a:cubicBezTo>
                    <a:pt x="4" y="18"/>
                    <a:pt x="5" y="18"/>
                    <a:pt x="6" y="19"/>
                  </a:cubicBezTo>
                  <a:cubicBezTo>
                    <a:pt x="6" y="19"/>
                    <a:pt x="6" y="19"/>
                    <a:pt x="6" y="19"/>
                  </a:cubicBezTo>
                  <a:cubicBezTo>
                    <a:pt x="6" y="19"/>
                    <a:pt x="5" y="19"/>
                    <a:pt x="4" y="19"/>
                  </a:cubicBezTo>
                  <a:cubicBezTo>
                    <a:pt x="4" y="18"/>
                    <a:pt x="4" y="18"/>
                    <a:pt x="3" y="18"/>
                  </a:cubicBezTo>
                  <a:cubicBezTo>
                    <a:pt x="3" y="18"/>
                    <a:pt x="2" y="18"/>
                    <a:pt x="1" y="18"/>
                  </a:cubicBezTo>
                  <a:cubicBezTo>
                    <a:pt x="1" y="18"/>
                    <a:pt x="1" y="19"/>
                    <a:pt x="1" y="19"/>
                  </a:cubicBezTo>
                  <a:cubicBezTo>
                    <a:pt x="1" y="20"/>
                    <a:pt x="2" y="19"/>
                    <a:pt x="2" y="19"/>
                  </a:cubicBezTo>
                  <a:cubicBezTo>
                    <a:pt x="3" y="20"/>
                    <a:pt x="3" y="20"/>
                    <a:pt x="3" y="20"/>
                  </a:cubicBezTo>
                  <a:cubicBezTo>
                    <a:pt x="4" y="20"/>
                    <a:pt x="4" y="19"/>
                    <a:pt x="5" y="19"/>
                  </a:cubicBezTo>
                  <a:cubicBezTo>
                    <a:pt x="5" y="20"/>
                    <a:pt x="6" y="20"/>
                    <a:pt x="6" y="20"/>
                  </a:cubicBezTo>
                  <a:cubicBezTo>
                    <a:pt x="6" y="20"/>
                    <a:pt x="5" y="20"/>
                    <a:pt x="5" y="20"/>
                  </a:cubicBezTo>
                  <a:cubicBezTo>
                    <a:pt x="4" y="20"/>
                    <a:pt x="4" y="20"/>
                    <a:pt x="4" y="20"/>
                  </a:cubicBezTo>
                  <a:cubicBezTo>
                    <a:pt x="3" y="20"/>
                    <a:pt x="3" y="20"/>
                    <a:pt x="2" y="20"/>
                  </a:cubicBezTo>
                  <a:cubicBezTo>
                    <a:pt x="2" y="20"/>
                    <a:pt x="1" y="20"/>
                    <a:pt x="0" y="20"/>
                  </a:cubicBezTo>
                  <a:cubicBezTo>
                    <a:pt x="0" y="19"/>
                    <a:pt x="0" y="20"/>
                    <a:pt x="0" y="20"/>
                  </a:cubicBezTo>
                  <a:cubicBezTo>
                    <a:pt x="0" y="20"/>
                    <a:pt x="0" y="21"/>
                    <a:pt x="1" y="21"/>
                  </a:cubicBezTo>
                  <a:cubicBezTo>
                    <a:pt x="1" y="21"/>
                    <a:pt x="2" y="21"/>
                    <a:pt x="2" y="21"/>
                  </a:cubicBezTo>
                  <a:cubicBezTo>
                    <a:pt x="2" y="21"/>
                    <a:pt x="4" y="21"/>
                    <a:pt x="4" y="21"/>
                  </a:cubicBezTo>
                  <a:cubicBezTo>
                    <a:pt x="5" y="21"/>
                    <a:pt x="6" y="20"/>
                    <a:pt x="7" y="20"/>
                  </a:cubicBezTo>
                  <a:cubicBezTo>
                    <a:pt x="7" y="19"/>
                    <a:pt x="8" y="19"/>
                    <a:pt x="9" y="19"/>
                  </a:cubicBezTo>
                  <a:cubicBezTo>
                    <a:pt x="9" y="19"/>
                    <a:pt x="11" y="19"/>
                    <a:pt x="11" y="19"/>
                  </a:cubicBezTo>
                  <a:cubicBezTo>
                    <a:pt x="12" y="19"/>
                    <a:pt x="12" y="20"/>
                    <a:pt x="12" y="20"/>
                  </a:cubicBezTo>
                  <a:cubicBezTo>
                    <a:pt x="12" y="21"/>
                    <a:pt x="13" y="21"/>
                    <a:pt x="14" y="21"/>
                  </a:cubicBezTo>
                  <a:cubicBezTo>
                    <a:pt x="15" y="21"/>
                    <a:pt x="16" y="21"/>
                    <a:pt x="16" y="22"/>
                  </a:cubicBezTo>
                  <a:cubicBezTo>
                    <a:pt x="17" y="22"/>
                    <a:pt x="17" y="22"/>
                    <a:pt x="16" y="23"/>
                  </a:cubicBezTo>
                  <a:cubicBezTo>
                    <a:pt x="16" y="24"/>
                    <a:pt x="15" y="25"/>
                    <a:pt x="16" y="25"/>
                  </a:cubicBezTo>
                  <a:cubicBezTo>
                    <a:pt x="16" y="26"/>
                    <a:pt x="17" y="25"/>
                    <a:pt x="17" y="26"/>
                  </a:cubicBezTo>
                  <a:cubicBezTo>
                    <a:pt x="18" y="26"/>
                    <a:pt x="19" y="27"/>
                    <a:pt x="19" y="27"/>
                  </a:cubicBezTo>
                  <a:cubicBezTo>
                    <a:pt x="19" y="28"/>
                    <a:pt x="20" y="28"/>
                    <a:pt x="20" y="28"/>
                  </a:cubicBezTo>
                  <a:cubicBezTo>
                    <a:pt x="20" y="28"/>
                    <a:pt x="20" y="28"/>
                    <a:pt x="21" y="28"/>
                  </a:cubicBezTo>
                  <a:close/>
                </a:path>
              </a:pathLst>
            </a:custGeom>
            <a:solidFill>
              <a:schemeClr val="accent6"/>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15" name="Freeform 1611">
              <a:extLst>
                <a:ext uri="{FF2B5EF4-FFF2-40B4-BE49-F238E27FC236}">
                  <a16:creationId xmlns:a16="http://schemas.microsoft.com/office/drawing/2014/main" id="{F77C9F1A-15A8-482A-B649-69946C6DA482}"/>
                </a:ext>
              </a:extLst>
            </p:cNvPr>
            <p:cNvSpPr>
              <a:spLocks/>
            </p:cNvSpPr>
            <p:nvPr/>
          </p:nvSpPr>
          <p:spPr bwMode="gray">
            <a:xfrm>
              <a:off x="7996941" y="2832395"/>
              <a:ext cx="2706" cy="2706"/>
            </a:xfrm>
            <a:custGeom>
              <a:avLst/>
              <a:gdLst>
                <a:gd name="T0" fmla="*/ 0 w 2"/>
                <a:gd name="T1" fmla="*/ 2 h 2"/>
                <a:gd name="T2" fmla="*/ 0 w 2"/>
                <a:gd name="T3" fmla="*/ 0 h 2"/>
                <a:gd name="T4" fmla="*/ 2 w 2"/>
                <a:gd name="T5" fmla="*/ 0 h 2"/>
                <a:gd name="T6" fmla="*/ 2 w 2"/>
                <a:gd name="T7" fmla="*/ 0 h 2"/>
                <a:gd name="T8" fmla="*/ 2 w 2"/>
                <a:gd name="T9" fmla="*/ 0 h 2"/>
                <a:gd name="T10" fmla="*/ 2 w 2"/>
                <a:gd name="T11" fmla="*/ 0 h 2"/>
                <a:gd name="T12" fmla="*/ 0 w 2"/>
                <a:gd name="T13" fmla="*/ 0 h 2"/>
                <a:gd name="T14" fmla="*/ 0 w 2"/>
                <a:gd name="T15" fmla="*/ 0 h 2"/>
                <a:gd name="T16" fmla="*/ 0 w 2"/>
                <a:gd name="T17" fmla="*/ 0 h 2"/>
                <a:gd name="T18" fmla="*/ 0 w 2"/>
                <a:gd name="T19" fmla="*/ 2 h 2"/>
                <a:gd name="T20" fmla="*/ 0 w 2"/>
                <a:gd name="T21" fmla="*/ 2 h 2"/>
                <a:gd name="T22" fmla="*/ 0 w 2"/>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2">
                  <a:moveTo>
                    <a:pt x="0" y="2"/>
                  </a:moveTo>
                  <a:lnTo>
                    <a:pt x="0" y="0"/>
                  </a:lnTo>
                  <a:lnTo>
                    <a:pt x="2" y="0"/>
                  </a:lnTo>
                  <a:lnTo>
                    <a:pt x="2" y="0"/>
                  </a:lnTo>
                  <a:lnTo>
                    <a:pt x="2" y="0"/>
                  </a:lnTo>
                  <a:lnTo>
                    <a:pt x="2" y="0"/>
                  </a:lnTo>
                  <a:lnTo>
                    <a:pt x="0" y="0"/>
                  </a:lnTo>
                  <a:lnTo>
                    <a:pt x="0" y="0"/>
                  </a:lnTo>
                  <a:lnTo>
                    <a:pt x="0" y="0"/>
                  </a:lnTo>
                  <a:lnTo>
                    <a:pt x="0" y="2"/>
                  </a:lnTo>
                  <a:lnTo>
                    <a:pt x="0" y="2"/>
                  </a:lnTo>
                  <a:lnTo>
                    <a:pt x="0"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16" name="Freeform 1612">
              <a:extLst>
                <a:ext uri="{FF2B5EF4-FFF2-40B4-BE49-F238E27FC236}">
                  <a16:creationId xmlns:a16="http://schemas.microsoft.com/office/drawing/2014/main" id="{3641EC9B-4240-440F-8F8A-3CE8BBD3F402}"/>
                </a:ext>
              </a:extLst>
            </p:cNvPr>
            <p:cNvSpPr>
              <a:spLocks/>
            </p:cNvSpPr>
            <p:nvPr/>
          </p:nvSpPr>
          <p:spPr bwMode="gray">
            <a:xfrm>
              <a:off x="7994235" y="2832395"/>
              <a:ext cx="2706" cy="2706"/>
            </a:xfrm>
            <a:custGeom>
              <a:avLst/>
              <a:gdLst>
                <a:gd name="T0" fmla="*/ 0 w 2"/>
                <a:gd name="T1" fmla="*/ 2 h 2"/>
                <a:gd name="T2" fmla="*/ 0 w 2"/>
                <a:gd name="T3" fmla="*/ 2 h 2"/>
                <a:gd name="T4" fmla="*/ 2 w 2"/>
                <a:gd name="T5" fmla="*/ 2 h 2"/>
                <a:gd name="T6" fmla="*/ 2 w 2"/>
                <a:gd name="T7" fmla="*/ 0 h 2"/>
                <a:gd name="T8" fmla="*/ 0 w 2"/>
                <a:gd name="T9" fmla="*/ 0 h 2"/>
                <a:gd name="T10" fmla="*/ 0 w 2"/>
                <a:gd name="T11" fmla="*/ 0 h 2"/>
                <a:gd name="T12" fmla="*/ 0 w 2"/>
                <a:gd name="T13" fmla="*/ 0 h 2"/>
                <a:gd name="T14" fmla="*/ 0 w 2"/>
                <a:gd name="T15" fmla="*/ 0 h 2"/>
                <a:gd name="T16" fmla="*/ 0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2"/>
                  </a:moveTo>
                  <a:lnTo>
                    <a:pt x="0" y="2"/>
                  </a:lnTo>
                  <a:lnTo>
                    <a:pt x="2" y="2"/>
                  </a:lnTo>
                  <a:lnTo>
                    <a:pt x="2" y="0"/>
                  </a:lnTo>
                  <a:lnTo>
                    <a:pt x="0" y="0"/>
                  </a:lnTo>
                  <a:lnTo>
                    <a:pt x="0" y="0"/>
                  </a:lnTo>
                  <a:lnTo>
                    <a:pt x="0" y="0"/>
                  </a:lnTo>
                  <a:lnTo>
                    <a:pt x="0" y="0"/>
                  </a:lnTo>
                  <a:lnTo>
                    <a:pt x="0"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17" name="Freeform 1613">
              <a:extLst>
                <a:ext uri="{FF2B5EF4-FFF2-40B4-BE49-F238E27FC236}">
                  <a16:creationId xmlns:a16="http://schemas.microsoft.com/office/drawing/2014/main" id="{775E2BE7-A640-4C40-88AF-82909A54A9C3}"/>
                </a:ext>
              </a:extLst>
            </p:cNvPr>
            <p:cNvSpPr>
              <a:spLocks/>
            </p:cNvSpPr>
            <p:nvPr/>
          </p:nvSpPr>
          <p:spPr bwMode="gray">
            <a:xfrm>
              <a:off x="7988824" y="2832395"/>
              <a:ext cx="2706" cy="2706"/>
            </a:xfrm>
            <a:custGeom>
              <a:avLst/>
              <a:gdLst>
                <a:gd name="T0" fmla="*/ 2 w 2"/>
                <a:gd name="T1" fmla="*/ 2 h 2"/>
                <a:gd name="T2" fmla="*/ 2 w 2"/>
                <a:gd name="T3" fmla="*/ 2 h 2"/>
                <a:gd name="T4" fmla="*/ 2 w 2"/>
                <a:gd name="T5" fmla="*/ 0 h 2"/>
                <a:gd name="T6" fmla="*/ 0 w 2"/>
                <a:gd name="T7" fmla="*/ 0 h 2"/>
                <a:gd name="T8" fmla="*/ 0 w 2"/>
                <a:gd name="T9" fmla="*/ 2 h 2"/>
                <a:gd name="T10" fmla="*/ 0 w 2"/>
                <a:gd name="T11" fmla="*/ 2 h 2"/>
                <a:gd name="T12" fmla="*/ 0 w 2"/>
                <a:gd name="T13" fmla="*/ 2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lnTo>
                    <a:pt x="2" y="2"/>
                  </a:lnTo>
                  <a:lnTo>
                    <a:pt x="2" y="0"/>
                  </a:lnTo>
                  <a:lnTo>
                    <a:pt x="0" y="0"/>
                  </a:lnTo>
                  <a:lnTo>
                    <a:pt x="0" y="2"/>
                  </a:lnTo>
                  <a:lnTo>
                    <a:pt x="0" y="2"/>
                  </a:lnTo>
                  <a:lnTo>
                    <a:pt x="0" y="2"/>
                  </a:lnTo>
                  <a:lnTo>
                    <a:pt x="2" y="2"/>
                  </a:lnTo>
                  <a:close/>
                </a:path>
              </a:pathLst>
            </a:custGeom>
            <a:solidFill>
              <a:srgbClr val="D2D2D2"/>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18" name="Freeform 1615">
              <a:extLst>
                <a:ext uri="{FF2B5EF4-FFF2-40B4-BE49-F238E27FC236}">
                  <a16:creationId xmlns:a16="http://schemas.microsoft.com/office/drawing/2014/main" id="{E94C5336-6A8C-41B3-A2D0-5ABCBF30BD34}"/>
                </a:ext>
              </a:extLst>
            </p:cNvPr>
            <p:cNvSpPr>
              <a:spLocks/>
            </p:cNvSpPr>
            <p:nvPr/>
          </p:nvSpPr>
          <p:spPr bwMode="gray">
            <a:xfrm>
              <a:off x="7984764" y="2835101"/>
              <a:ext cx="4059" cy="0"/>
            </a:xfrm>
            <a:custGeom>
              <a:avLst/>
              <a:gdLst>
                <a:gd name="T0" fmla="*/ 1 w 3"/>
                <a:gd name="T1" fmla="*/ 1 w 3"/>
                <a:gd name="T2" fmla="*/ 3 w 3"/>
                <a:gd name="T3" fmla="*/ 3 w 3"/>
                <a:gd name="T4" fmla="*/ 3 w 3"/>
                <a:gd name="T5" fmla="*/ 1 w 3"/>
                <a:gd name="T6" fmla="*/ 1 w 3"/>
                <a:gd name="T7" fmla="*/ 0 w 3"/>
                <a:gd name="T8" fmla="*/ 0 w 3"/>
                <a:gd name="T9" fmla="*/ 0 w 3"/>
                <a:gd name="T10" fmla="*/ 1 w 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3">
                  <a:moveTo>
                    <a:pt x="1" y="0"/>
                  </a:moveTo>
                  <a:lnTo>
                    <a:pt x="1" y="0"/>
                  </a:lnTo>
                  <a:lnTo>
                    <a:pt x="3" y="0"/>
                  </a:lnTo>
                  <a:lnTo>
                    <a:pt x="3" y="0"/>
                  </a:lnTo>
                  <a:lnTo>
                    <a:pt x="3" y="0"/>
                  </a:lnTo>
                  <a:lnTo>
                    <a:pt x="1" y="0"/>
                  </a:lnTo>
                  <a:lnTo>
                    <a:pt x="1" y="0"/>
                  </a:lnTo>
                  <a:lnTo>
                    <a:pt x="0" y="0"/>
                  </a:lnTo>
                  <a:lnTo>
                    <a:pt x="0" y="0"/>
                  </a:lnTo>
                  <a:lnTo>
                    <a:pt x="0" y="0"/>
                  </a:lnTo>
                  <a:lnTo>
                    <a:pt x="1" y="0"/>
                  </a:lnTo>
                  <a:close/>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19" name="Freeform 1616">
              <a:extLst>
                <a:ext uri="{FF2B5EF4-FFF2-40B4-BE49-F238E27FC236}">
                  <a16:creationId xmlns:a16="http://schemas.microsoft.com/office/drawing/2014/main" id="{88C4483C-7A7A-4238-8EED-68C95C79BE5D}"/>
                </a:ext>
              </a:extLst>
            </p:cNvPr>
            <p:cNvSpPr>
              <a:spLocks/>
            </p:cNvSpPr>
            <p:nvPr/>
          </p:nvSpPr>
          <p:spPr bwMode="gray">
            <a:xfrm>
              <a:off x="7982058" y="2837807"/>
              <a:ext cx="2706" cy="2706"/>
            </a:xfrm>
            <a:custGeom>
              <a:avLst/>
              <a:gdLst>
                <a:gd name="T0" fmla="*/ 0 w 2"/>
                <a:gd name="T1" fmla="*/ 2 h 2"/>
                <a:gd name="T2" fmla="*/ 0 w 2"/>
                <a:gd name="T3" fmla="*/ 2 h 2"/>
                <a:gd name="T4" fmla="*/ 0 w 2"/>
                <a:gd name="T5" fmla="*/ 2 h 2"/>
                <a:gd name="T6" fmla="*/ 2 w 2"/>
                <a:gd name="T7" fmla="*/ 0 h 2"/>
                <a:gd name="T8" fmla="*/ 2 w 2"/>
                <a:gd name="T9" fmla="*/ 0 h 2"/>
                <a:gd name="T10" fmla="*/ 2 w 2"/>
                <a:gd name="T11" fmla="*/ 0 h 2"/>
                <a:gd name="T12" fmla="*/ 0 w 2"/>
                <a:gd name="T13" fmla="*/ 0 h 2"/>
                <a:gd name="T14" fmla="*/ 0 w 2"/>
                <a:gd name="T15" fmla="*/ 0 h 2"/>
                <a:gd name="T16" fmla="*/ 0 w 2"/>
                <a:gd name="T17" fmla="*/ 0 h 2"/>
                <a:gd name="T18" fmla="*/ 0 w 2"/>
                <a:gd name="T19" fmla="*/ 2 h 2"/>
                <a:gd name="T20" fmla="*/ 0 w 2"/>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2"/>
                  </a:moveTo>
                  <a:lnTo>
                    <a:pt x="0" y="2"/>
                  </a:lnTo>
                  <a:lnTo>
                    <a:pt x="0" y="2"/>
                  </a:lnTo>
                  <a:lnTo>
                    <a:pt x="2" y="0"/>
                  </a:lnTo>
                  <a:lnTo>
                    <a:pt x="2" y="0"/>
                  </a:lnTo>
                  <a:lnTo>
                    <a:pt x="2" y="0"/>
                  </a:lnTo>
                  <a:lnTo>
                    <a:pt x="0" y="0"/>
                  </a:lnTo>
                  <a:lnTo>
                    <a:pt x="0" y="0"/>
                  </a:lnTo>
                  <a:lnTo>
                    <a:pt x="0" y="0"/>
                  </a:lnTo>
                  <a:lnTo>
                    <a:pt x="0" y="2"/>
                  </a:lnTo>
                  <a:lnTo>
                    <a:pt x="0" y="2"/>
                  </a:lnTo>
                  <a:close/>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20" name="Freeform 1617">
              <a:extLst>
                <a:ext uri="{FF2B5EF4-FFF2-40B4-BE49-F238E27FC236}">
                  <a16:creationId xmlns:a16="http://schemas.microsoft.com/office/drawing/2014/main" id="{46D59F5C-2968-423C-92CF-0F1DC83E8522}"/>
                </a:ext>
              </a:extLst>
            </p:cNvPr>
            <p:cNvSpPr>
              <a:spLocks/>
            </p:cNvSpPr>
            <p:nvPr/>
          </p:nvSpPr>
          <p:spPr bwMode="gray">
            <a:xfrm>
              <a:off x="8045649" y="2812100"/>
              <a:ext cx="5412" cy="4059"/>
            </a:xfrm>
            <a:custGeom>
              <a:avLst/>
              <a:gdLst>
                <a:gd name="T0" fmla="*/ 2 w 4"/>
                <a:gd name="T1" fmla="*/ 3 h 3"/>
                <a:gd name="T2" fmla="*/ 2 w 4"/>
                <a:gd name="T3" fmla="*/ 3 h 3"/>
                <a:gd name="T4" fmla="*/ 2 w 4"/>
                <a:gd name="T5" fmla="*/ 3 h 3"/>
                <a:gd name="T6" fmla="*/ 2 w 4"/>
                <a:gd name="T7" fmla="*/ 3 h 3"/>
                <a:gd name="T8" fmla="*/ 2 w 4"/>
                <a:gd name="T9" fmla="*/ 3 h 3"/>
                <a:gd name="T10" fmla="*/ 2 w 4"/>
                <a:gd name="T11" fmla="*/ 3 h 3"/>
                <a:gd name="T12" fmla="*/ 4 w 4"/>
                <a:gd name="T13" fmla="*/ 3 h 3"/>
                <a:gd name="T14" fmla="*/ 4 w 4"/>
                <a:gd name="T15" fmla="*/ 3 h 3"/>
                <a:gd name="T16" fmla="*/ 4 w 4"/>
                <a:gd name="T17" fmla="*/ 2 h 3"/>
                <a:gd name="T18" fmla="*/ 4 w 4"/>
                <a:gd name="T19" fmla="*/ 2 h 3"/>
                <a:gd name="T20" fmla="*/ 4 w 4"/>
                <a:gd name="T21" fmla="*/ 2 h 3"/>
                <a:gd name="T22" fmla="*/ 2 w 4"/>
                <a:gd name="T23" fmla="*/ 2 h 3"/>
                <a:gd name="T24" fmla="*/ 2 w 4"/>
                <a:gd name="T25" fmla="*/ 0 h 3"/>
                <a:gd name="T26" fmla="*/ 2 w 4"/>
                <a:gd name="T27" fmla="*/ 0 h 3"/>
                <a:gd name="T28" fmla="*/ 0 w 4"/>
                <a:gd name="T29" fmla="*/ 0 h 3"/>
                <a:gd name="T30" fmla="*/ 0 w 4"/>
                <a:gd name="T31" fmla="*/ 2 h 3"/>
                <a:gd name="T32" fmla="*/ 0 w 4"/>
                <a:gd name="T33" fmla="*/ 2 h 3"/>
                <a:gd name="T34" fmla="*/ 2 w 4"/>
                <a:gd name="T35" fmla="*/ 2 h 3"/>
                <a:gd name="T36" fmla="*/ 2 w 4"/>
                <a:gd name="T3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3">
                  <a:moveTo>
                    <a:pt x="2" y="3"/>
                  </a:moveTo>
                  <a:lnTo>
                    <a:pt x="2" y="3"/>
                  </a:lnTo>
                  <a:lnTo>
                    <a:pt x="2" y="3"/>
                  </a:lnTo>
                  <a:lnTo>
                    <a:pt x="2" y="3"/>
                  </a:lnTo>
                  <a:lnTo>
                    <a:pt x="2" y="3"/>
                  </a:lnTo>
                  <a:lnTo>
                    <a:pt x="2" y="3"/>
                  </a:lnTo>
                  <a:lnTo>
                    <a:pt x="4" y="3"/>
                  </a:lnTo>
                  <a:lnTo>
                    <a:pt x="4" y="3"/>
                  </a:lnTo>
                  <a:lnTo>
                    <a:pt x="4" y="2"/>
                  </a:lnTo>
                  <a:lnTo>
                    <a:pt x="4" y="2"/>
                  </a:lnTo>
                  <a:lnTo>
                    <a:pt x="4" y="2"/>
                  </a:lnTo>
                  <a:lnTo>
                    <a:pt x="2" y="2"/>
                  </a:lnTo>
                  <a:lnTo>
                    <a:pt x="2" y="0"/>
                  </a:lnTo>
                  <a:lnTo>
                    <a:pt x="2" y="0"/>
                  </a:lnTo>
                  <a:lnTo>
                    <a:pt x="0" y="0"/>
                  </a:lnTo>
                  <a:lnTo>
                    <a:pt x="0" y="2"/>
                  </a:lnTo>
                  <a:lnTo>
                    <a:pt x="0" y="2"/>
                  </a:lnTo>
                  <a:lnTo>
                    <a:pt x="2" y="2"/>
                  </a:lnTo>
                  <a:lnTo>
                    <a:pt x="2" y="3"/>
                  </a:lnTo>
                  <a:close/>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21" name="Freeform 1618">
              <a:extLst>
                <a:ext uri="{FF2B5EF4-FFF2-40B4-BE49-F238E27FC236}">
                  <a16:creationId xmlns:a16="http://schemas.microsoft.com/office/drawing/2014/main" id="{38993194-B319-4B67-A9B5-A62AF12B606E}"/>
                </a:ext>
              </a:extLst>
            </p:cNvPr>
            <p:cNvSpPr>
              <a:spLocks/>
            </p:cNvSpPr>
            <p:nvPr/>
          </p:nvSpPr>
          <p:spPr bwMode="gray">
            <a:xfrm>
              <a:off x="8014530" y="2812100"/>
              <a:ext cx="0" cy="2706"/>
            </a:xfrm>
            <a:custGeom>
              <a:avLst/>
              <a:gdLst>
                <a:gd name="T0" fmla="*/ 2 h 2"/>
                <a:gd name="T1" fmla="*/ 2 h 2"/>
                <a:gd name="T2" fmla="*/ 0 h 2"/>
                <a:gd name="T3" fmla="*/ 0 h 2"/>
                <a:gd name="T4" fmla="*/ 2 h 2"/>
                <a:gd name="T5" fmla="*/ 2 h 2"/>
                <a:gd name="T6" fmla="*/ 2 h 2"/>
                <a:gd name="T7" fmla="*/ 2 h 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
                  <a:moveTo>
                    <a:pt x="0" y="2"/>
                  </a:moveTo>
                  <a:lnTo>
                    <a:pt x="0" y="2"/>
                  </a:lnTo>
                  <a:lnTo>
                    <a:pt x="0" y="0"/>
                  </a:lnTo>
                  <a:lnTo>
                    <a:pt x="0" y="0"/>
                  </a:lnTo>
                  <a:lnTo>
                    <a:pt x="0" y="2"/>
                  </a:lnTo>
                  <a:lnTo>
                    <a:pt x="0" y="2"/>
                  </a:lnTo>
                  <a:lnTo>
                    <a:pt x="0" y="2"/>
                  </a:lnTo>
                  <a:lnTo>
                    <a:pt x="0" y="2"/>
                  </a:lnTo>
                  <a:close/>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22" name="Freeform 1619">
              <a:extLst>
                <a:ext uri="{FF2B5EF4-FFF2-40B4-BE49-F238E27FC236}">
                  <a16:creationId xmlns:a16="http://schemas.microsoft.com/office/drawing/2014/main" id="{A01040D1-74A0-426B-9C19-BF643AE1A0FA}"/>
                </a:ext>
              </a:extLst>
            </p:cNvPr>
            <p:cNvSpPr>
              <a:spLocks/>
            </p:cNvSpPr>
            <p:nvPr/>
          </p:nvSpPr>
          <p:spPr bwMode="gray">
            <a:xfrm>
              <a:off x="8010471" y="2812100"/>
              <a:ext cx="2706" cy="2706"/>
            </a:xfrm>
            <a:custGeom>
              <a:avLst/>
              <a:gdLst>
                <a:gd name="T0" fmla="*/ 0 w 2"/>
                <a:gd name="T1" fmla="*/ 0 h 2"/>
                <a:gd name="T2" fmla="*/ 0 w 2"/>
                <a:gd name="T3" fmla="*/ 0 h 2"/>
                <a:gd name="T4" fmla="*/ 2 w 2"/>
                <a:gd name="T5" fmla="*/ 2 h 2"/>
                <a:gd name="T6" fmla="*/ 2 w 2"/>
                <a:gd name="T7" fmla="*/ 2 h 2"/>
                <a:gd name="T8" fmla="*/ 2 w 2"/>
                <a:gd name="T9" fmla="*/ 0 h 2"/>
                <a:gd name="T10" fmla="*/ 2 w 2"/>
                <a:gd name="T11" fmla="*/ 0 h 2"/>
                <a:gd name="T12" fmla="*/ 2 w 2"/>
                <a:gd name="T13" fmla="*/ 0 h 2"/>
                <a:gd name="T14" fmla="*/ 2 w 2"/>
                <a:gd name="T15" fmla="*/ 0 h 2"/>
                <a:gd name="T16" fmla="*/ 2 w 2"/>
                <a:gd name="T17" fmla="*/ 0 h 2"/>
                <a:gd name="T18" fmla="*/ 0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0"/>
                  </a:moveTo>
                  <a:lnTo>
                    <a:pt x="0" y="0"/>
                  </a:lnTo>
                  <a:lnTo>
                    <a:pt x="2" y="2"/>
                  </a:lnTo>
                  <a:lnTo>
                    <a:pt x="2" y="2"/>
                  </a:lnTo>
                  <a:lnTo>
                    <a:pt x="2" y="0"/>
                  </a:lnTo>
                  <a:lnTo>
                    <a:pt x="2" y="0"/>
                  </a:lnTo>
                  <a:lnTo>
                    <a:pt x="2" y="0"/>
                  </a:lnTo>
                  <a:lnTo>
                    <a:pt x="2" y="0"/>
                  </a:lnTo>
                  <a:lnTo>
                    <a:pt x="2" y="0"/>
                  </a:lnTo>
                  <a:lnTo>
                    <a:pt x="0" y="0"/>
                  </a:lnTo>
                  <a:close/>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23" name="Freeform 1620">
              <a:extLst>
                <a:ext uri="{FF2B5EF4-FFF2-40B4-BE49-F238E27FC236}">
                  <a16:creationId xmlns:a16="http://schemas.microsoft.com/office/drawing/2014/main" id="{57F2EEA4-73F0-423B-990E-B72D0FA77C4F}"/>
                </a:ext>
              </a:extLst>
            </p:cNvPr>
            <p:cNvSpPr>
              <a:spLocks/>
            </p:cNvSpPr>
            <p:nvPr/>
          </p:nvSpPr>
          <p:spPr bwMode="gray">
            <a:xfrm>
              <a:off x="8010471" y="2806688"/>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24" name="Freeform 1621">
              <a:extLst>
                <a:ext uri="{FF2B5EF4-FFF2-40B4-BE49-F238E27FC236}">
                  <a16:creationId xmlns:a16="http://schemas.microsoft.com/office/drawing/2014/main" id="{DF2A31F2-A011-4650-B2ED-981B47C47380}"/>
                </a:ext>
              </a:extLst>
            </p:cNvPr>
            <p:cNvSpPr>
              <a:spLocks/>
            </p:cNvSpPr>
            <p:nvPr/>
          </p:nvSpPr>
          <p:spPr bwMode="gray">
            <a:xfrm>
              <a:off x="8007765" y="2806688"/>
              <a:ext cx="2706" cy="2706"/>
            </a:xfrm>
            <a:custGeom>
              <a:avLst/>
              <a:gdLst>
                <a:gd name="T0" fmla="*/ 0 w 2"/>
                <a:gd name="T1" fmla="*/ 0 h 2"/>
                <a:gd name="T2" fmla="*/ 0 w 2"/>
                <a:gd name="T3" fmla="*/ 0 h 2"/>
                <a:gd name="T4" fmla="*/ 0 w 2"/>
                <a:gd name="T5" fmla="*/ 0 h 2"/>
                <a:gd name="T6" fmla="*/ 0 w 2"/>
                <a:gd name="T7" fmla="*/ 0 h 2"/>
                <a:gd name="T8" fmla="*/ 0 w 2"/>
                <a:gd name="T9" fmla="*/ 2 h 2"/>
                <a:gd name="T10" fmla="*/ 0 w 2"/>
                <a:gd name="T11" fmla="*/ 2 h 2"/>
                <a:gd name="T12" fmla="*/ 0 w 2"/>
                <a:gd name="T13" fmla="*/ 2 h 2"/>
                <a:gd name="T14" fmla="*/ 2 w 2"/>
                <a:gd name="T15" fmla="*/ 2 h 2"/>
                <a:gd name="T16" fmla="*/ 2 w 2"/>
                <a:gd name="T17" fmla="*/ 2 h 2"/>
                <a:gd name="T18" fmla="*/ 2 w 2"/>
                <a:gd name="T19" fmla="*/ 2 h 2"/>
                <a:gd name="T20" fmla="*/ 0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0"/>
                  </a:moveTo>
                  <a:lnTo>
                    <a:pt x="0" y="0"/>
                  </a:lnTo>
                  <a:lnTo>
                    <a:pt x="0" y="0"/>
                  </a:lnTo>
                  <a:lnTo>
                    <a:pt x="0" y="0"/>
                  </a:lnTo>
                  <a:lnTo>
                    <a:pt x="0" y="2"/>
                  </a:lnTo>
                  <a:lnTo>
                    <a:pt x="0" y="2"/>
                  </a:lnTo>
                  <a:lnTo>
                    <a:pt x="0" y="2"/>
                  </a:lnTo>
                  <a:lnTo>
                    <a:pt x="2" y="2"/>
                  </a:lnTo>
                  <a:lnTo>
                    <a:pt x="2" y="2"/>
                  </a:lnTo>
                  <a:lnTo>
                    <a:pt x="2" y="2"/>
                  </a:lnTo>
                  <a:lnTo>
                    <a:pt x="0" y="0"/>
                  </a:lnTo>
                  <a:close/>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25" name="Freeform 1622">
              <a:extLst>
                <a:ext uri="{FF2B5EF4-FFF2-40B4-BE49-F238E27FC236}">
                  <a16:creationId xmlns:a16="http://schemas.microsoft.com/office/drawing/2014/main" id="{649E3464-09F7-4DB5-8FED-095BE87C58D5}"/>
                </a:ext>
              </a:extLst>
            </p:cNvPr>
            <p:cNvSpPr>
              <a:spLocks/>
            </p:cNvSpPr>
            <p:nvPr/>
          </p:nvSpPr>
          <p:spPr bwMode="gray">
            <a:xfrm>
              <a:off x="8007765" y="2790452"/>
              <a:ext cx="5412" cy="13530"/>
            </a:xfrm>
            <a:custGeom>
              <a:avLst/>
              <a:gdLst>
                <a:gd name="T0" fmla="*/ 0 w 2"/>
                <a:gd name="T1" fmla="*/ 5 h 5"/>
                <a:gd name="T2" fmla="*/ 0 w 2"/>
                <a:gd name="T3" fmla="*/ 4 h 5"/>
                <a:gd name="T4" fmla="*/ 0 w 2"/>
                <a:gd name="T5" fmla="*/ 3 h 5"/>
                <a:gd name="T6" fmla="*/ 1 w 2"/>
                <a:gd name="T7" fmla="*/ 3 h 5"/>
                <a:gd name="T8" fmla="*/ 1 w 2"/>
                <a:gd name="T9" fmla="*/ 3 h 5"/>
                <a:gd name="T10" fmla="*/ 1 w 2"/>
                <a:gd name="T11" fmla="*/ 3 h 5"/>
                <a:gd name="T12" fmla="*/ 1 w 2"/>
                <a:gd name="T13" fmla="*/ 3 h 5"/>
                <a:gd name="T14" fmla="*/ 1 w 2"/>
                <a:gd name="T15" fmla="*/ 2 h 5"/>
                <a:gd name="T16" fmla="*/ 1 w 2"/>
                <a:gd name="T17" fmla="*/ 2 h 5"/>
                <a:gd name="T18" fmla="*/ 1 w 2"/>
                <a:gd name="T19" fmla="*/ 1 h 5"/>
                <a:gd name="T20" fmla="*/ 1 w 2"/>
                <a:gd name="T21" fmla="*/ 1 h 5"/>
                <a:gd name="T22" fmla="*/ 2 w 2"/>
                <a:gd name="T23" fmla="*/ 1 h 5"/>
                <a:gd name="T24" fmla="*/ 1 w 2"/>
                <a:gd name="T25" fmla="*/ 0 h 5"/>
                <a:gd name="T26" fmla="*/ 1 w 2"/>
                <a:gd name="T27" fmla="*/ 0 h 5"/>
                <a:gd name="T28" fmla="*/ 1 w 2"/>
                <a:gd name="T29" fmla="*/ 1 h 5"/>
                <a:gd name="T30" fmla="*/ 1 w 2"/>
                <a:gd name="T31" fmla="*/ 1 h 5"/>
                <a:gd name="T32" fmla="*/ 1 w 2"/>
                <a:gd name="T33" fmla="*/ 2 h 5"/>
                <a:gd name="T34" fmla="*/ 0 w 2"/>
                <a:gd name="T35" fmla="*/ 2 h 5"/>
                <a:gd name="T36" fmla="*/ 0 w 2"/>
                <a:gd name="T37" fmla="*/ 3 h 5"/>
                <a:gd name="T38" fmla="*/ 0 w 2"/>
                <a:gd name="T39" fmla="*/ 4 h 5"/>
                <a:gd name="T40" fmla="*/ 0 w 2"/>
                <a:gd name="T41" fmla="*/ 5 h 5"/>
                <a:gd name="T42" fmla="*/ 0 w 2"/>
                <a:gd name="T4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5">
                  <a:moveTo>
                    <a:pt x="0" y="5"/>
                  </a:moveTo>
                  <a:cubicBezTo>
                    <a:pt x="0" y="4"/>
                    <a:pt x="0" y="4"/>
                    <a:pt x="0" y="4"/>
                  </a:cubicBezTo>
                  <a:cubicBezTo>
                    <a:pt x="0" y="4"/>
                    <a:pt x="0" y="4"/>
                    <a:pt x="0" y="3"/>
                  </a:cubicBezTo>
                  <a:cubicBezTo>
                    <a:pt x="1" y="3"/>
                    <a:pt x="1" y="3"/>
                    <a:pt x="1" y="3"/>
                  </a:cubicBezTo>
                  <a:cubicBezTo>
                    <a:pt x="1" y="3"/>
                    <a:pt x="1" y="3"/>
                    <a:pt x="1" y="3"/>
                  </a:cubicBezTo>
                  <a:cubicBezTo>
                    <a:pt x="1" y="3"/>
                    <a:pt x="1" y="3"/>
                    <a:pt x="1" y="3"/>
                  </a:cubicBezTo>
                  <a:cubicBezTo>
                    <a:pt x="1" y="3"/>
                    <a:pt x="1" y="3"/>
                    <a:pt x="1" y="3"/>
                  </a:cubicBezTo>
                  <a:cubicBezTo>
                    <a:pt x="1" y="2"/>
                    <a:pt x="1" y="2"/>
                    <a:pt x="1" y="2"/>
                  </a:cubicBezTo>
                  <a:cubicBezTo>
                    <a:pt x="1" y="2"/>
                    <a:pt x="1" y="2"/>
                    <a:pt x="1" y="2"/>
                  </a:cubicBezTo>
                  <a:cubicBezTo>
                    <a:pt x="1" y="1"/>
                    <a:pt x="1" y="1"/>
                    <a:pt x="1" y="1"/>
                  </a:cubicBezTo>
                  <a:cubicBezTo>
                    <a:pt x="1" y="1"/>
                    <a:pt x="1" y="1"/>
                    <a:pt x="1" y="1"/>
                  </a:cubicBezTo>
                  <a:cubicBezTo>
                    <a:pt x="2" y="1"/>
                    <a:pt x="2" y="1"/>
                    <a:pt x="2" y="1"/>
                  </a:cubicBezTo>
                  <a:cubicBezTo>
                    <a:pt x="1" y="0"/>
                    <a:pt x="1" y="0"/>
                    <a:pt x="1" y="0"/>
                  </a:cubicBezTo>
                  <a:cubicBezTo>
                    <a:pt x="1" y="0"/>
                    <a:pt x="1" y="0"/>
                    <a:pt x="1" y="0"/>
                  </a:cubicBezTo>
                  <a:cubicBezTo>
                    <a:pt x="1" y="1"/>
                    <a:pt x="1" y="1"/>
                    <a:pt x="1" y="1"/>
                  </a:cubicBezTo>
                  <a:cubicBezTo>
                    <a:pt x="1" y="1"/>
                    <a:pt x="1" y="1"/>
                    <a:pt x="1" y="1"/>
                  </a:cubicBezTo>
                  <a:cubicBezTo>
                    <a:pt x="1" y="2"/>
                    <a:pt x="1" y="2"/>
                    <a:pt x="1" y="2"/>
                  </a:cubicBezTo>
                  <a:cubicBezTo>
                    <a:pt x="0" y="2"/>
                    <a:pt x="0" y="2"/>
                    <a:pt x="0" y="2"/>
                  </a:cubicBezTo>
                  <a:cubicBezTo>
                    <a:pt x="0" y="3"/>
                    <a:pt x="0" y="3"/>
                    <a:pt x="0" y="3"/>
                  </a:cubicBezTo>
                  <a:cubicBezTo>
                    <a:pt x="0" y="3"/>
                    <a:pt x="0" y="4"/>
                    <a:pt x="0" y="4"/>
                  </a:cubicBezTo>
                  <a:cubicBezTo>
                    <a:pt x="0" y="4"/>
                    <a:pt x="0" y="5"/>
                    <a:pt x="0" y="5"/>
                  </a:cubicBezTo>
                  <a:cubicBezTo>
                    <a:pt x="0" y="5"/>
                    <a:pt x="0" y="5"/>
                    <a:pt x="0" y="5"/>
                  </a:cubicBezTo>
                  <a:close/>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26" name="Freeform 1623">
              <a:extLst>
                <a:ext uri="{FF2B5EF4-FFF2-40B4-BE49-F238E27FC236}">
                  <a16:creationId xmlns:a16="http://schemas.microsoft.com/office/drawing/2014/main" id="{5C99CEEB-0FD8-418E-AE24-FEBB06269AD4}"/>
                </a:ext>
              </a:extLst>
            </p:cNvPr>
            <p:cNvSpPr>
              <a:spLocks/>
            </p:cNvSpPr>
            <p:nvPr/>
          </p:nvSpPr>
          <p:spPr bwMode="gray">
            <a:xfrm>
              <a:off x="8090297" y="2824277"/>
              <a:ext cx="5412" cy="8118"/>
            </a:xfrm>
            <a:custGeom>
              <a:avLst/>
              <a:gdLst>
                <a:gd name="T0" fmla="*/ 0 w 4"/>
                <a:gd name="T1" fmla="*/ 2 h 6"/>
                <a:gd name="T2" fmla="*/ 0 w 4"/>
                <a:gd name="T3" fmla="*/ 4 h 6"/>
                <a:gd name="T4" fmla="*/ 0 w 4"/>
                <a:gd name="T5" fmla="*/ 2 h 6"/>
                <a:gd name="T6" fmla="*/ 0 w 4"/>
                <a:gd name="T7" fmla="*/ 2 h 6"/>
                <a:gd name="T8" fmla="*/ 0 w 4"/>
                <a:gd name="T9" fmla="*/ 2 h 6"/>
                <a:gd name="T10" fmla="*/ 2 w 4"/>
                <a:gd name="T11" fmla="*/ 2 h 6"/>
                <a:gd name="T12" fmla="*/ 2 w 4"/>
                <a:gd name="T13" fmla="*/ 2 h 6"/>
                <a:gd name="T14" fmla="*/ 2 w 4"/>
                <a:gd name="T15" fmla="*/ 2 h 6"/>
                <a:gd name="T16" fmla="*/ 2 w 4"/>
                <a:gd name="T17" fmla="*/ 4 h 6"/>
                <a:gd name="T18" fmla="*/ 2 w 4"/>
                <a:gd name="T19" fmla="*/ 4 h 6"/>
                <a:gd name="T20" fmla="*/ 0 w 4"/>
                <a:gd name="T21" fmla="*/ 4 h 6"/>
                <a:gd name="T22" fmla="*/ 0 w 4"/>
                <a:gd name="T23" fmla="*/ 4 h 6"/>
                <a:gd name="T24" fmla="*/ 0 w 4"/>
                <a:gd name="T25" fmla="*/ 4 h 6"/>
                <a:gd name="T26" fmla="*/ 0 w 4"/>
                <a:gd name="T27" fmla="*/ 4 h 6"/>
                <a:gd name="T28" fmla="*/ 0 w 4"/>
                <a:gd name="T29" fmla="*/ 6 h 6"/>
                <a:gd name="T30" fmla="*/ 2 w 4"/>
                <a:gd name="T31" fmla="*/ 6 h 6"/>
                <a:gd name="T32" fmla="*/ 2 w 4"/>
                <a:gd name="T33" fmla="*/ 6 h 6"/>
                <a:gd name="T34" fmla="*/ 2 w 4"/>
                <a:gd name="T35" fmla="*/ 6 h 6"/>
                <a:gd name="T36" fmla="*/ 4 w 4"/>
                <a:gd name="T37" fmla="*/ 6 h 6"/>
                <a:gd name="T38" fmla="*/ 4 w 4"/>
                <a:gd name="T39" fmla="*/ 4 h 6"/>
                <a:gd name="T40" fmla="*/ 4 w 4"/>
                <a:gd name="T41" fmla="*/ 4 h 6"/>
                <a:gd name="T42" fmla="*/ 4 w 4"/>
                <a:gd name="T43" fmla="*/ 4 h 6"/>
                <a:gd name="T44" fmla="*/ 4 w 4"/>
                <a:gd name="T45" fmla="*/ 2 h 6"/>
                <a:gd name="T46" fmla="*/ 4 w 4"/>
                <a:gd name="T47" fmla="*/ 2 h 6"/>
                <a:gd name="T48" fmla="*/ 2 w 4"/>
                <a:gd name="T49" fmla="*/ 2 h 6"/>
                <a:gd name="T50" fmla="*/ 2 w 4"/>
                <a:gd name="T51" fmla="*/ 2 h 6"/>
                <a:gd name="T52" fmla="*/ 2 w 4"/>
                <a:gd name="T53" fmla="*/ 0 h 6"/>
                <a:gd name="T54" fmla="*/ 2 w 4"/>
                <a:gd name="T55" fmla="*/ 0 h 6"/>
                <a:gd name="T56" fmla="*/ 0 w 4"/>
                <a:gd name="T57" fmla="*/ 0 h 6"/>
                <a:gd name="T58" fmla="*/ 0 w 4"/>
                <a:gd name="T59" fmla="*/ 0 h 6"/>
                <a:gd name="T60" fmla="*/ 0 w 4"/>
                <a:gd name="T61" fmla="*/ 0 h 6"/>
                <a:gd name="T62" fmla="*/ 0 w 4"/>
                <a:gd name="T63" fmla="*/ 0 h 6"/>
                <a:gd name="T64" fmla="*/ 0 w 4"/>
                <a:gd name="T65" fmla="*/ 0 h 6"/>
                <a:gd name="T66" fmla="*/ 0 w 4"/>
                <a:gd name="T67" fmla="*/ 2 h 6"/>
                <a:gd name="T68" fmla="*/ 0 w 4"/>
                <a:gd name="T6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 h="6">
                  <a:moveTo>
                    <a:pt x="0" y="2"/>
                  </a:moveTo>
                  <a:lnTo>
                    <a:pt x="0" y="4"/>
                  </a:lnTo>
                  <a:lnTo>
                    <a:pt x="0" y="2"/>
                  </a:lnTo>
                  <a:lnTo>
                    <a:pt x="0" y="2"/>
                  </a:lnTo>
                  <a:lnTo>
                    <a:pt x="0" y="2"/>
                  </a:lnTo>
                  <a:lnTo>
                    <a:pt x="2" y="2"/>
                  </a:lnTo>
                  <a:lnTo>
                    <a:pt x="2" y="2"/>
                  </a:lnTo>
                  <a:lnTo>
                    <a:pt x="2" y="2"/>
                  </a:lnTo>
                  <a:lnTo>
                    <a:pt x="2" y="4"/>
                  </a:lnTo>
                  <a:lnTo>
                    <a:pt x="2" y="4"/>
                  </a:lnTo>
                  <a:lnTo>
                    <a:pt x="0" y="4"/>
                  </a:lnTo>
                  <a:lnTo>
                    <a:pt x="0" y="4"/>
                  </a:lnTo>
                  <a:lnTo>
                    <a:pt x="0" y="4"/>
                  </a:lnTo>
                  <a:lnTo>
                    <a:pt x="0" y="4"/>
                  </a:lnTo>
                  <a:lnTo>
                    <a:pt x="0" y="6"/>
                  </a:lnTo>
                  <a:lnTo>
                    <a:pt x="2" y="6"/>
                  </a:lnTo>
                  <a:lnTo>
                    <a:pt x="2" y="6"/>
                  </a:lnTo>
                  <a:lnTo>
                    <a:pt x="2" y="6"/>
                  </a:lnTo>
                  <a:lnTo>
                    <a:pt x="4" y="6"/>
                  </a:lnTo>
                  <a:lnTo>
                    <a:pt x="4" y="4"/>
                  </a:lnTo>
                  <a:lnTo>
                    <a:pt x="4" y="4"/>
                  </a:lnTo>
                  <a:lnTo>
                    <a:pt x="4" y="4"/>
                  </a:lnTo>
                  <a:lnTo>
                    <a:pt x="4" y="2"/>
                  </a:lnTo>
                  <a:lnTo>
                    <a:pt x="4" y="2"/>
                  </a:lnTo>
                  <a:lnTo>
                    <a:pt x="2" y="2"/>
                  </a:lnTo>
                  <a:lnTo>
                    <a:pt x="2" y="2"/>
                  </a:lnTo>
                  <a:lnTo>
                    <a:pt x="2" y="0"/>
                  </a:lnTo>
                  <a:lnTo>
                    <a:pt x="2" y="0"/>
                  </a:lnTo>
                  <a:lnTo>
                    <a:pt x="0" y="0"/>
                  </a:lnTo>
                  <a:lnTo>
                    <a:pt x="0" y="0"/>
                  </a:lnTo>
                  <a:lnTo>
                    <a:pt x="0" y="0"/>
                  </a:lnTo>
                  <a:lnTo>
                    <a:pt x="0" y="0"/>
                  </a:lnTo>
                  <a:lnTo>
                    <a:pt x="0" y="0"/>
                  </a:lnTo>
                  <a:lnTo>
                    <a:pt x="0" y="2"/>
                  </a:lnTo>
                  <a:lnTo>
                    <a:pt x="0" y="2"/>
                  </a:lnTo>
                  <a:close/>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27" name="Freeform 1624">
              <a:extLst>
                <a:ext uri="{FF2B5EF4-FFF2-40B4-BE49-F238E27FC236}">
                  <a16:creationId xmlns:a16="http://schemas.microsoft.com/office/drawing/2014/main" id="{47EEE6DA-3CD4-4318-9E43-D2D9F5B6C9F9}"/>
                </a:ext>
              </a:extLst>
            </p:cNvPr>
            <p:cNvSpPr>
              <a:spLocks/>
            </p:cNvSpPr>
            <p:nvPr/>
          </p:nvSpPr>
          <p:spPr bwMode="gray">
            <a:xfrm>
              <a:off x="8090297" y="2803982"/>
              <a:ext cx="189417" cy="142063"/>
            </a:xfrm>
            <a:custGeom>
              <a:avLst/>
              <a:gdLst>
                <a:gd name="T0" fmla="*/ 68 w 73"/>
                <a:gd name="T1" fmla="*/ 31 h 55"/>
                <a:gd name="T2" fmla="*/ 65 w 73"/>
                <a:gd name="T3" fmla="*/ 25 h 55"/>
                <a:gd name="T4" fmla="*/ 70 w 73"/>
                <a:gd name="T5" fmla="*/ 20 h 55"/>
                <a:gd name="T6" fmla="*/ 66 w 73"/>
                <a:gd name="T7" fmla="*/ 10 h 55"/>
                <a:gd name="T8" fmla="*/ 62 w 73"/>
                <a:gd name="T9" fmla="*/ 5 h 55"/>
                <a:gd name="T10" fmla="*/ 52 w 73"/>
                <a:gd name="T11" fmla="*/ 5 h 55"/>
                <a:gd name="T12" fmla="*/ 38 w 73"/>
                <a:gd name="T13" fmla="*/ 6 h 55"/>
                <a:gd name="T14" fmla="*/ 33 w 73"/>
                <a:gd name="T15" fmla="*/ 4 h 55"/>
                <a:gd name="T16" fmla="*/ 34 w 73"/>
                <a:gd name="T17" fmla="*/ 2 h 55"/>
                <a:gd name="T18" fmla="*/ 25 w 73"/>
                <a:gd name="T19" fmla="*/ 1 h 55"/>
                <a:gd name="T20" fmla="*/ 18 w 73"/>
                <a:gd name="T21" fmla="*/ 6 h 55"/>
                <a:gd name="T22" fmla="*/ 8 w 73"/>
                <a:gd name="T23" fmla="*/ 8 h 55"/>
                <a:gd name="T24" fmla="*/ 2 w 73"/>
                <a:gd name="T25" fmla="*/ 10 h 55"/>
                <a:gd name="T26" fmla="*/ 1 w 73"/>
                <a:gd name="T27" fmla="*/ 11 h 55"/>
                <a:gd name="T28" fmla="*/ 0 w 73"/>
                <a:gd name="T29" fmla="*/ 10 h 55"/>
                <a:gd name="T30" fmla="*/ 0 w 73"/>
                <a:gd name="T31" fmla="*/ 10 h 55"/>
                <a:gd name="T32" fmla="*/ 0 w 73"/>
                <a:gd name="T33" fmla="*/ 11 h 55"/>
                <a:gd name="T34" fmla="*/ 0 w 73"/>
                <a:gd name="T35" fmla="*/ 11 h 55"/>
                <a:gd name="T36" fmla="*/ 1 w 73"/>
                <a:gd name="T37" fmla="*/ 12 h 55"/>
                <a:gd name="T38" fmla="*/ 2 w 73"/>
                <a:gd name="T39" fmla="*/ 12 h 55"/>
                <a:gd name="T40" fmla="*/ 2 w 73"/>
                <a:gd name="T41" fmla="*/ 12 h 55"/>
                <a:gd name="T42" fmla="*/ 3 w 73"/>
                <a:gd name="T43" fmla="*/ 14 h 55"/>
                <a:gd name="T44" fmla="*/ 3 w 73"/>
                <a:gd name="T45" fmla="*/ 15 h 55"/>
                <a:gd name="T46" fmla="*/ 3 w 73"/>
                <a:gd name="T47" fmla="*/ 16 h 55"/>
                <a:gd name="T48" fmla="*/ 4 w 73"/>
                <a:gd name="T49" fmla="*/ 17 h 55"/>
                <a:gd name="T50" fmla="*/ 3 w 73"/>
                <a:gd name="T51" fmla="*/ 19 h 55"/>
                <a:gd name="T52" fmla="*/ 2 w 73"/>
                <a:gd name="T53" fmla="*/ 20 h 55"/>
                <a:gd name="T54" fmla="*/ 2 w 73"/>
                <a:gd name="T55" fmla="*/ 21 h 55"/>
                <a:gd name="T56" fmla="*/ 3 w 73"/>
                <a:gd name="T57" fmla="*/ 22 h 55"/>
                <a:gd name="T58" fmla="*/ 4 w 73"/>
                <a:gd name="T59" fmla="*/ 23 h 55"/>
                <a:gd name="T60" fmla="*/ 5 w 73"/>
                <a:gd name="T61" fmla="*/ 24 h 55"/>
                <a:gd name="T62" fmla="*/ 5 w 73"/>
                <a:gd name="T63" fmla="*/ 25 h 55"/>
                <a:gd name="T64" fmla="*/ 5 w 73"/>
                <a:gd name="T65" fmla="*/ 26 h 55"/>
                <a:gd name="T66" fmla="*/ 5 w 73"/>
                <a:gd name="T67" fmla="*/ 26 h 55"/>
                <a:gd name="T68" fmla="*/ 5 w 73"/>
                <a:gd name="T69" fmla="*/ 27 h 55"/>
                <a:gd name="T70" fmla="*/ 6 w 73"/>
                <a:gd name="T71" fmla="*/ 29 h 55"/>
                <a:gd name="T72" fmla="*/ 5 w 73"/>
                <a:gd name="T73" fmla="*/ 30 h 55"/>
                <a:gd name="T74" fmla="*/ 5 w 73"/>
                <a:gd name="T75" fmla="*/ 31 h 55"/>
                <a:gd name="T76" fmla="*/ 5 w 73"/>
                <a:gd name="T77" fmla="*/ 32 h 55"/>
                <a:gd name="T78" fmla="*/ 5 w 73"/>
                <a:gd name="T79" fmla="*/ 32 h 55"/>
                <a:gd name="T80" fmla="*/ 5 w 73"/>
                <a:gd name="T81" fmla="*/ 33 h 55"/>
                <a:gd name="T82" fmla="*/ 6 w 73"/>
                <a:gd name="T83" fmla="*/ 33 h 55"/>
                <a:gd name="T84" fmla="*/ 6 w 73"/>
                <a:gd name="T85" fmla="*/ 34 h 55"/>
                <a:gd name="T86" fmla="*/ 7 w 73"/>
                <a:gd name="T87" fmla="*/ 34 h 55"/>
                <a:gd name="T88" fmla="*/ 7 w 73"/>
                <a:gd name="T89" fmla="*/ 35 h 55"/>
                <a:gd name="T90" fmla="*/ 7 w 73"/>
                <a:gd name="T91" fmla="*/ 36 h 55"/>
                <a:gd name="T92" fmla="*/ 10 w 73"/>
                <a:gd name="T93" fmla="*/ 36 h 55"/>
                <a:gd name="T94" fmla="*/ 15 w 73"/>
                <a:gd name="T95" fmla="*/ 38 h 55"/>
                <a:gd name="T96" fmla="*/ 21 w 73"/>
                <a:gd name="T97" fmla="*/ 43 h 55"/>
                <a:gd name="T98" fmla="*/ 26 w 73"/>
                <a:gd name="T99" fmla="*/ 42 h 55"/>
                <a:gd name="T100" fmla="*/ 32 w 73"/>
                <a:gd name="T101" fmla="*/ 45 h 55"/>
                <a:gd name="T102" fmla="*/ 36 w 73"/>
                <a:gd name="T103" fmla="*/ 48 h 55"/>
                <a:gd name="T104" fmla="*/ 38 w 73"/>
                <a:gd name="T105" fmla="*/ 50 h 55"/>
                <a:gd name="T106" fmla="*/ 42 w 73"/>
                <a:gd name="T107" fmla="*/ 50 h 55"/>
                <a:gd name="T108" fmla="*/ 46 w 73"/>
                <a:gd name="T109" fmla="*/ 53 h 55"/>
                <a:gd name="T110" fmla="*/ 52 w 73"/>
                <a:gd name="T111" fmla="*/ 52 h 55"/>
                <a:gd name="T112" fmla="*/ 59 w 73"/>
                <a:gd name="T113" fmla="*/ 52 h 55"/>
                <a:gd name="T114" fmla="*/ 64 w 73"/>
                <a:gd name="T115" fmla="*/ 53 h 55"/>
                <a:gd name="T116" fmla="*/ 67 w 73"/>
                <a:gd name="T117" fmla="*/ 45 h 55"/>
                <a:gd name="T118" fmla="*/ 72 w 73"/>
                <a:gd name="T119"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 h="55">
                  <a:moveTo>
                    <a:pt x="72" y="38"/>
                  </a:moveTo>
                  <a:cubicBezTo>
                    <a:pt x="73" y="37"/>
                    <a:pt x="71" y="36"/>
                    <a:pt x="70" y="35"/>
                  </a:cubicBezTo>
                  <a:cubicBezTo>
                    <a:pt x="70" y="34"/>
                    <a:pt x="68" y="32"/>
                    <a:pt x="68" y="31"/>
                  </a:cubicBezTo>
                  <a:cubicBezTo>
                    <a:pt x="68" y="31"/>
                    <a:pt x="68" y="30"/>
                    <a:pt x="68" y="30"/>
                  </a:cubicBezTo>
                  <a:cubicBezTo>
                    <a:pt x="68" y="29"/>
                    <a:pt x="68" y="27"/>
                    <a:pt x="68" y="27"/>
                  </a:cubicBezTo>
                  <a:cubicBezTo>
                    <a:pt x="68" y="26"/>
                    <a:pt x="66" y="25"/>
                    <a:pt x="65" y="25"/>
                  </a:cubicBezTo>
                  <a:cubicBezTo>
                    <a:pt x="64" y="25"/>
                    <a:pt x="65" y="24"/>
                    <a:pt x="66" y="23"/>
                  </a:cubicBezTo>
                  <a:cubicBezTo>
                    <a:pt x="67" y="22"/>
                    <a:pt x="68" y="22"/>
                    <a:pt x="69" y="22"/>
                  </a:cubicBezTo>
                  <a:cubicBezTo>
                    <a:pt x="70" y="21"/>
                    <a:pt x="69" y="21"/>
                    <a:pt x="70" y="20"/>
                  </a:cubicBezTo>
                  <a:cubicBezTo>
                    <a:pt x="70" y="19"/>
                    <a:pt x="69" y="18"/>
                    <a:pt x="69" y="17"/>
                  </a:cubicBezTo>
                  <a:cubicBezTo>
                    <a:pt x="69" y="16"/>
                    <a:pt x="67" y="13"/>
                    <a:pt x="67" y="12"/>
                  </a:cubicBezTo>
                  <a:cubicBezTo>
                    <a:pt x="67" y="11"/>
                    <a:pt x="66" y="10"/>
                    <a:pt x="66" y="10"/>
                  </a:cubicBezTo>
                  <a:cubicBezTo>
                    <a:pt x="66" y="10"/>
                    <a:pt x="66" y="8"/>
                    <a:pt x="66" y="8"/>
                  </a:cubicBezTo>
                  <a:cubicBezTo>
                    <a:pt x="66" y="7"/>
                    <a:pt x="65" y="7"/>
                    <a:pt x="64" y="6"/>
                  </a:cubicBezTo>
                  <a:cubicBezTo>
                    <a:pt x="63" y="6"/>
                    <a:pt x="63" y="5"/>
                    <a:pt x="62" y="5"/>
                  </a:cubicBezTo>
                  <a:cubicBezTo>
                    <a:pt x="62" y="5"/>
                    <a:pt x="60" y="5"/>
                    <a:pt x="60" y="5"/>
                  </a:cubicBezTo>
                  <a:cubicBezTo>
                    <a:pt x="60" y="5"/>
                    <a:pt x="60" y="5"/>
                    <a:pt x="60" y="5"/>
                  </a:cubicBezTo>
                  <a:cubicBezTo>
                    <a:pt x="60" y="5"/>
                    <a:pt x="56" y="5"/>
                    <a:pt x="52" y="5"/>
                  </a:cubicBezTo>
                  <a:cubicBezTo>
                    <a:pt x="48" y="5"/>
                    <a:pt x="43" y="5"/>
                    <a:pt x="42" y="4"/>
                  </a:cubicBezTo>
                  <a:cubicBezTo>
                    <a:pt x="42" y="4"/>
                    <a:pt x="40" y="5"/>
                    <a:pt x="39" y="6"/>
                  </a:cubicBezTo>
                  <a:cubicBezTo>
                    <a:pt x="38" y="6"/>
                    <a:pt x="38" y="6"/>
                    <a:pt x="38" y="6"/>
                  </a:cubicBezTo>
                  <a:cubicBezTo>
                    <a:pt x="38" y="5"/>
                    <a:pt x="40" y="5"/>
                    <a:pt x="39" y="5"/>
                  </a:cubicBezTo>
                  <a:cubicBezTo>
                    <a:pt x="38" y="5"/>
                    <a:pt x="36" y="5"/>
                    <a:pt x="36" y="5"/>
                  </a:cubicBezTo>
                  <a:cubicBezTo>
                    <a:pt x="35" y="5"/>
                    <a:pt x="34" y="4"/>
                    <a:pt x="33" y="4"/>
                  </a:cubicBezTo>
                  <a:cubicBezTo>
                    <a:pt x="33" y="3"/>
                    <a:pt x="33" y="2"/>
                    <a:pt x="32" y="1"/>
                  </a:cubicBezTo>
                  <a:cubicBezTo>
                    <a:pt x="32" y="1"/>
                    <a:pt x="33" y="1"/>
                    <a:pt x="34" y="2"/>
                  </a:cubicBezTo>
                  <a:cubicBezTo>
                    <a:pt x="34" y="2"/>
                    <a:pt x="35" y="2"/>
                    <a:pt x="34" y="2"/>
                  </a:cubicBezTo>
                  <a:cubicBezTo>
                    <a:pt x="34" y="2"/>
                    <a:pt x="33" y="1"/>
                    <a:pt x="32" y="0"/>
                  </a:cubicBezTo>
                  <a:cubicBezTo>
                    <a:pt x="31" y="0"/>
                    <a:pt x="29" y="0"/>
                    <a:pt x="28" y="0"/>
                  </a:cubicBezTo>
                  <a:cubicBezTo>
                    <a:pt x="26" y="1"/>
                    <a:pt x="26" y="1"/>
                    <a:pt x="25" y="1"/>
                  </a:cubicBezTo>
                  <a:cubicBezTo>
                    <a:pt x="23" y="2"/>
                    <a:pt x="23" y="2"/>
                    <a:pt x="22" y="3"/>
                  </a:cubicBezTo>
                  <a:cubicBezTo>
                    <a:pt x="21" y="3"/>
                    <a:pt x="20" y="3"/>
                    <a:pt x="19" y="3"/>
                  </a:cubicBezTo>
                  <a:cubicBezTo>
                    <a:pt x="19" y="4"/>
                    <a:pt x="18" y="5"/>
                    <a:pt x="18" y="6"/>
                  </a:cubicBezTo>
                  <a:cubicBezTo>
                    <a:pt x="17" y="6"/>
                    <a:pt x="17" y="6"/>
                    <a:pt x="15" y="6"/>
                  </a:cubicBezTo>
                  <a:cubicBezTo>
                    <a:pt x="14" y="7"/>
                    <a:pt x="12" y="7"/>
                    <a:pt x="11" y="7"/>
                  </a:cubicBezTo>
                  <a:cubicBezTo>
                    <a:pt x="10" y="8"/>
                    <a:pt x="9" y="8"/>
                    <a:pt x="8" y="8"/>
                  </a:cubicBezTo>
                  <a:cubicBezTo>
                    <a:pt x="7" y="9"/>
                    <a:pt x="4" y="9"/>
                    <a:pt x="2" y="10"/>
                  </a:cubicBezTo>
                  <a:cubicBezTo>
                    <a:pt x="2" y="10"/>
                    <a:pt x="2" y="10"/>
                    <a:pt x="2" y="10"/>
                  </a:cubicBezTo>
                  <a:cubicBezTo>
                    <a:pt x="2" y="10"/>
                    <a:pt x="2" y="10"/>
                    <a:pt x="2" y="10"/>
                  </a:cubicBezTo>
                  <a:cubicBezTo>
                    <a:pt x="2" y="11"/>
                    <a:pt x="2" y="11"/>
                    <a:pt x="2" y="11"/>
                  </a:cubicBezTo>
                  <a:cubicBezTo>
                    <a:pt x="1" y="11"/>
                    <a:pt x="1" y="11"/>
                    <a:pt x="1" y="11"/>
                  </a:cubicBezTo>
                  <a:cubicBezTo>
                    <a:pt x="1" y="11"/>
                    <a:pt x="1" y="11"/>
                    <a:pt x="1" y="11"/>
                  </a:cubicBezTo>
                  <a:cubicBezTo>
                    <a:pt x="1" y="11"/>
                    <a:pt x="1" y="11"/>
                    <a:pt x="1" y="11"/>
                  </a:cubicBezTo>
                  <a:cubicBezTo>
                    <a:pt x="0" y="11"/>
                    <a:pt x="0" y="11"/>
                    <a:pt x="0" y="11"/>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1"/>
                    <a:pt x="0" y="11"/>
                    <a:pt x="0" y="11"/>
                  </a:cubicBezTo>
                  <a:cubicBezTo>
                    <a:pt x="0" y="11"/>
                    <a:pt x="0" y="11"/>
                    <a:pt x="0" y="11"/>
                  </a:cubicBezTo>
                  <a:cubicBezTo>
                    <a:pt x="0" y="11"/>
                    <a:pt x="0" y="11"/>
                    <a:pt x="0" y="11"/>
                  </a:cubicBezTo>
                  <a:cubicBezTo>
                    <a:pt x="0" y="11"/>
                    <a:pt x="0" y="11"/>
                    <a:pt x="0" y="11"/>
                  </a:cubicBezTo>
                  <a:cubicBezTo>
                    <a:pt x="1" y="11"/>
                    <a:pt x="1" y="11"/>
                    <a:pt x="1" y="11"/>
                  </a:cubicBezTo>
                  <a:cubicBezTo>
                    <a:pt x="1" y="12"/>
                    <a:pt x="1" y="12"/>
                    <a:pt x="1" y="12"/>
                  </a:cubicBezTo>
                  <a:cubicBezTo>
                    <a:pt x="1" y="12"/>
                    <a:pt x="1" y="12"/>
                    <a:pt x="1" y="12"/>
                  </a:cubicBezTo>
                  <a:cubicBezTo>
                    <a:pt x="1" y="12"/>
                    <a:pt x="1" y="12"/>
                    <a:pt x="1" y="12"/>
                  </a:cubicBezTo>
                  <a:cubicBezTo>
                    <a:pt x="1" y="12"/>
                    <a:pt x="1" y="12"/>
                    <a:pt x="1" y="12"/>
                  </a:cubicBezTo>
                  <a:cubicBezTo>
                    <a:pt x="2" y="12"/>
                    <a:pt x="2" y="12"/>
                    <a:pt x="2" y="12"/>
                  </a:cubicBezTo>
                  <a:cubicBezTo>
                    <a:pt x="2" y="12"/>
                    <a:pt x="2" y="12"/>
                    <a:pt x="2" y="12"/>
                  </a:cubicBezTo>
                  <a:cubicBezTo>
                    <a:pt x="2" y="12"/>
                    <a:pt x="2" y="12"/>
                    <a:pt x="2" y="12"/>
                  </a:cubicBezTo>
                  <a:cubicBezTo>
                    <a:pt x="2" y="12"/>
                    <a:pt x="2" y="12"/>
                    <a:pt x="2" y="12"/>
                  </a:cubicBezTo>
                  <a:cubicBezTo>
                    <a:pt x="3" y="13"/>
                    <a:pt x="3" y="13"/>
                    <a:pt x="3" y="13"/>
                  </a:cubicBezTo>
                  <a:cubicBezTo>
                    <a:pt x="3" y="13"/>
                    <a:pt x="3" y="13"/>
                    <a:pt x="3" y="13"/>
                  </a:cubicBezTo>
                  <a:cubicBezTo>
                    <a:pt x="3" y="14"/>
                    <a:pt x="3" y="14"/>
                    <a:pt x="3" y="14"/>
                  </a:cubicBezTo>
                  <a:cubicBezTo>
                    <a:pt x="3" y="14"/>
                    <a:pt x="3" y="14"/>
                    <a:pt x="3" y="14"/>
                  </a:cubicBezTo>
                  <a:cubicBezTo>
                    <a:pt x="3" y="15"/>
                    <a:pt x="3" y="15"/>
                    <a:pt x="3" y="15"/>
                  </a:cubicBezTo>
                  <a:cubicBezTo>
                    <a:pt x="3" y="15"/>
                    <a:pt x="3" y="15"/>
                    <a:pt x="3" y="15"/>
                  </a:cubicBezTo>
                  <a:cubicBezTo>
                    <a:pt x="3" y="15"/>
                    <a:pt x="3" y="15"/>
                    <a:pt x="3" y="15"/>
                  </a:cubicBezTo>
                  <a:cubicBezTo>
                    <a:pt x="3" y="16"/>
                    <a:pt x="3" y="16"/>
                    <a:pt x="3" y="16"/>
                  </a:cubicBezTo>
                  <a:cubicBezTo>
                    <a:pt x="3" y="16"/>
                    <a:pt x="3" y="16"/>
                    <a:pt x="3" y="16"/>
                  </a:cubicBezTo>
                  <a:cubicBezTo>
                    <a:pt x="3" y="16"/>
                    <a:pt x="3" y="16"/>
                    <a:pt x="3" y="16"/>
                  </a:cubicBezTo>
                  <a:cubicBezTo>
                    <a:pt x="4" y="17"/>
                    <a:pt x="4" y="17"/>
                    <a:pt x="4" y="17"/>
                  </a:cubicBezTo>
                  <a:cubicBezTo>
                    <a:pt x="4" y="17"/>
                    <a:pt x="4" y="17"/>
                    <a:pt x="4" y="17"/>
                  </a:cubicBezTo>
                  <a:cubicBezTo>
                    <a:pt x="3" y="18"/>
                    <a:pt x="3" y="18"/>
                    <a:pt x="3" y="18"/>
                  </a:cubicBezTo>
                  <a:cubicBezTo>
                    <a:pt x="3" y="18"/>
                    <a:pt x="3" y="18"/>
                    <a:pt x="3" y="18"/>
                  </a:cubicBezTo>
                  <a:cubicBezTo>
                    <a:pt x="3" y="19"/>
                    <a:pt x="3" y="19"/>
                    <a:pt x="3" y="19"/>
                  </a:cubicBezTo>
                  <a:cubicBezTo>
                    <a:pt x="2" y="20"/>
                    <a:pt x="2" y="20"/>
                    <a:pt x="2" y="20"/>
                  </a:cubicBezTo>
                  <a:cubicBezTo>
                    <a:pt x="2" y="20"/>
                    <a:pt x="2" y="20"/>
                    <a:pt x="2" y="20"/>
                  </a:cubicBezTo>
                  <a:cubicBezTo>
                    <a:pt x="2" y="20"/>
                    <a:pt x="2" y="20"/>
                    <a:pt x="2" y="20"/>
                  </a:cubicBezTo>
                  <a:cubicBezTo>
                    <a:pt x="2" y="21"/>
                    <a:pt x="2" y="21"/>
                    <a:pt x="2" y="21"/>
                  </a:cubicBezTo>
                  <a:cubicBezTo>
                    <a:pt x="2" y="21"/>
                    <a:pt x="2" y="21"/>
                    <a:pt x="2" y="21"/>
                  </a:cubicBezTo>
                  <a:cubicBezTo>
                    <a:pt x="2" y="21"/>
                    <a:pt x="2" y="21"/>
                    <a:pt x="2" y="21"/>
                  </a:cubicBezTo>
                  <a:cubicBezTo>
                    <a:pt x="2" y="21"/>
                    <a:pt x="2" y="21"/>
                    <a:pt x="2" y="21"/>
                  </a:cubicBezTo>
                  <a:cubicBezTo>
                    <a:pt x="2" y="22"/>
                    <a:pt x="2" y="22"/>
                    <a:pt x="2" y="22"/>
                  </a:cubicBezTo>
                  <a:cubicBezTo>
                    <a:pt x="3" y="22"/>
                    <a:pt x="3" y="22"/>
                    <a:pt x="3" y="22"/>
                  </a:cubicBezTo>
                  <a:cubicBezTo>
                    <a:pt x="3" y="22"/>
                    <a:pt x="3" y="22"/>
                    <a:pt x="3" y="22"/>
                  </a:cubicBezTo>
                  <a:cubicBezTo>
                    <a:pt x="3" y="22"/>
                    <a:pt x="3" y="22"/>
                    <a:pt x="3" y="22"/>
                  </a:cubicBezTo>
                  <a:cubicBezTo>
                    <a:pt x="4" y="23"/>
                    <a:pt x="4" y="23"/>
                    <a:pt x="4" y="23"/>
                  </a:cubicBezTo>
                  <a:cubicBezTo>
                    <a:pt x="4" y="23"/>
                    <a:pt x="4" y="23"/>
                    <a:pt x="4" y="23"/>
                  </a:cubicBezTo>
                  <a:cubicBezTo>
                    <a:pt x="4" y="23"/>
                    <a:pt x="4" y="23"/>
                    <a:pt x="4" y="23"/>
                  </a:cubicBezTo>
                  <a:cubicBezTo>
                    <a:pt x="5" y="24"/>
                    <a:pt x="5" y="24"/>
                    <a:pt x="5" y="24"/>
                  </a:cubicBezTo>
                  <a:cubicBezTo>
                    <a:pt x="5" y="24"/>
                    <a:pt x="5" y="24"/>
                    <a:pt x="5" y="24"/>
                  </a:cubicBezTo>
                  <a:cubicBezTo>
                    <a:pt x="5" y="24"/>
                    <a:pt x="5" y="24"/>
                    <a:pt x="5" y="24"/>
                  </a:cubicBezTo>
                  <a:cubicBezTo>
                    <a:pt x="5" y="25"/>
                    <a:pt x="5" y="25"/>
                    <a:pt x="5" y="25"/>
                  </a:cubicBezTo>
                  <a:cubicBezTo>
                    <a:pt x="5" y="25"/>
                    <a:pt x="5" y="25"/>
                    <a:pt x="5" y="25"/>
                  </a:cubicBezTo>
                  <a:cubicBezTo>
                    <a:pt x="5" y="25"/>
                    <a:pt x="5" y="25"/>
                    <a:pt x="5" y="25"/>
                  </a:cubicBezTo>
                  <a:cubicBezTo>
                    <a:pt x="5" y="26"/>
                    <a:pt x="5" y="26"/>
                    <a:pt x="5" y="26"/>
                  </a:cubicBezTo>
                  <a:cubicBezTo>
                    <a:pt x="5" y="26"/>
                    <a:pt x="5" y="26"/>
                    <a:pt x="5" y="26"/>
                  </a:cubicBezTo>
                  <a:cubicBezTo>
                    <a:pt x="5" y="26"/>
                    <a:pt x="5" y="26"/>
                    <a:pt x="5" y="26"/>
                  </a:cubicBezTo>
                  <a:cubicBezTo>
                    <a:pt x="5" y="26"/>
                    <a:pt x="5" y="26"/>
                    <a:pt x="5" y="26"/>
                  </a:cubicBezTo>
                  <a:cubicBezTo>
                    <a:pt x="5" y="27"/>
                    <a:pt x="5" y="27"/>
                    <a:pt x="5" y="27"/>
                  </a:cubicBezTo>
                  <a:cubicBezTo>
                    <a:pt x="5" y="27"/>
                    <a:pt x="5" y="27"/>
                    <a:pt x="5" y="27"/>
                  </a:cubicBezTo>
                  <a:cubicBezTo>
                    <a:pt x="5" y="27"/>
                    <a:pt x="5" y="27"/>
                    <a:pt x="5" y="27"/>
                  </a:cubicBezTo>
                  <a:cubicBezTo>
                    <a:pt x="5" y="28"/>
                    <a:pt x="5" y="28"/>
                    <a:pt x="5" y="28"/>
                  </a:cubicBezTo>
                  <a:cubicBezTo>
                    <a:pt x="6" y="28"/>
                    <a:pt x="6" y="28"/>
                    <a:pt x="6" y="28"/>
                  </a:cubicBezTo>
                  <a:cubicBezTo>
                    <a:pt x="6" y="29"/>
                    <a:pt x="6" y="29"/>
                    <a:pt x="6" y="29"/>
                  </a:cubicBezTo>
                  <a:cubicBezTo>
                    <a:pt x="6" y="29"/>
                    <a:pt x="6" y="29"/>
                    <a:pt x="6" y="29"/>
                  </a:cubicBezTo>
                  <a:cubicBezTo>
                    <a:pt x="6" y="30"/>
                    <a:pt x="6" y="30"/>
                    <a:pt x="6" y="30"/>
                  </a:cubicBezTo>
                  <a:cubicBezTo>
                    <a:pt x="5" y="30"/>
                    <a:pt x="5" y="30"/>
                    <a:pt x="5" y="30"/>
                  </a:cubicBezTo>
                  <a:cubicBezTo>
                    <a:pt x="5" y="30"/>
                    <a:pt x="5" y="30"/>
                    <a:pt x="5" y="30"/>
                  </a:cubicBezTo>
                  <a:cubicBezTo>
                    <a:pt x="5" y="31"/>
                    <a:pt x="5" y="31"/>
                    <a:pt x="5" y="31"/>
                  </a:cubicBezTo>
                  <a:cubicBezTo>
                    <a:pt x="5" y="31"/>
                    <a:pt x="5" y="31"/>
                    <a:pt x="5" y="31"/>
                  </a:cubicBezTo>
                  <a:cubicBezTo>
                    <a:pt x="5" y="31"/>
                    <a:pt x="5" y="31"/>
                    <a:pt x="5" y="31"/>
                  </a:cubicBezTo>
                  <a:cubicBezTo>
                    <a:pt x="5" y="31"/>
                    <a:pt x="5" y="31"/>
                    <a:pt x="5" y="31"/>
                  </a:cubicBezTo>
                  <a:cubicBezTo>
                    <a:pt x="5" y="32"/>
                    <a:pt x="5" y="32"/>
                    <a:pt x="5" y="32"/>
                  </a:cubicBezTo>
                  <a:cubicBezTo>
                    <a:pt x="5" y="32"/>
                    <a:pt x="5" y="32"/>
                    <a:pt x="5" y="32"/>
                  </a:cubicBezTo>
                  <a:cubicBezTo>
                    <a:pt x="5" y="32"/>
                    <a:pt x="5" y="32"/>
                    <a:pt x="5" y="32"/>
                  </a:cubicBezTo>
                  <a:cubicBezTo>
                    <a:pt x="5" y="32"/>
                    <a:pt x="5" y="32"/>
                    <a:pt x="5" y="32"/>
                  </a:cubicBezTo>
                  <a:cubicBezTo>
                    <a:pt x="5" y="32"/>
                    <a:pt x="5" y="32"/>
                    <a:pt x="5" y="32"/>
                  </a:cubicBezTo>
                  <a:cubicBezTo>
                    <a:pt x="5" y="33"/>
                    <a:pt x="5" y="33"/>
                    <a:pt x="5" y="33"/>
                  </a:cubicBezTo>
                  <a:cubicBezTo>
                    <a:pt x="5" y="33"/>
                    <a:pt x="5" y="33"/>
                    <a:pt x="5" y="33"/>
                  </a:cubicBezTo>
                  <a:cubicBezTo>
                    <a:pt x="6" y="33"/>
                    <a:pt x="6" y="33"/>
                    <a:pt x="6" y="33"/>
                  </a:cubicBezTo>
                  <a:cubicBezTo>
                    <a:pt x="6" y="33"/>
                    <a:pt x="6" y="33"/>
                    <a:pt x="6" y="33"/>
                  </a:cubicBezTo>
                  <a:cubicBezTo>
                    <a:pt x="6" y="33"/>
                    <a:pt x="6" y="33"/>
                    <a:pt x="6" y="33"/>
                  </a:cubicBezTo>
                  <a:cubicBezTo>
                    <a:pt x="6" y="33"/>
                    <a:pt x="6" y="33"/>
                    <a:pt x="6" y="33"/>
                  </a:cubicBezTo>
                  <a:cubicBezTo>
                    <a:pt x="6" y="34"/>
                    <a:pt x="6" y="34"/>
                    <a:pt x="6" y="34"/>
                  </a:cubicBezTo>
                  <a:cubicBezTo>
                    <a:pt x="6" y="34"/>
                    <a:pt x="6" y="34"/>
                    <a:pt x="6" y="34"/>
                  </a:cubicBezTo>
                  <a:cubicBezTo>
                    <a:pt x="6" y="34"/>
                    <a:pt x="6" y="34"/>
                    <a:pt x="6" y="34"/>
                  </a:cubicBezTo>
                  <a:cubicBezTo>
                    <a:pt x="6" y="34"/>
                    <a:pt x="6" y="34"/>
                    <a:pt x="6" y="34"/>
                  </a:cubicBezTo>
                  <a:cubicBezTo>
                    <a:pt x="7" y="34"/>
                    <a:pt x="7" y="34"/>
                    <a:pt x="7" y="34"/>
                  </a:cubicBezTo>
                  <a:cubicBezTo>
                    <a:pt x="7" y="35"/>
                    <a:pt x="7" y="35"/>
                    <a:pt x="7" y="35"/>
                  </a:cubicBezTo>
                  <a:cubicBezTo>
                    <a:pt x="7" y="35"/>
                    <a:pt x="7" y="35"/>
                    <a:pt x="7" y="35"/>
                  </a:cubicBezTo>
                  <a:cubicBezTo>
                    <a:pt x="7" y="35"/>
                    <a:pt x="7" y="35"/>
                    <a:pt x="7" y="35"/>
                  </a:cubicBezTo>
                  <a:cubicBezTo>
                    <a:pt x="7" y="36"/>
                    <a:pt x="7" y="36"/>
                    <a:pt x="7" y="36"/>
                  </a:cubicBezTo>
                  <a:cubicBezTo>
                    <a:pt x="7" y="36"/>
                    <a:pt x="7" y="36"/>
                    <a:pt x="7" y="36"/>
                  </a:cubicBezTo>
                  <a:cubicBezTo>
                    <a:pt x="7" y="36"/>
                    <a:pt x="7" y="36"/>
                    <a:pt x="7" y="36"/>
                  </a:cubicBezTo>
                  <a:cubicBezTo>
                    <a:pt x="8" y="36"/>
                    <a:pt x="8" y="37"/>
                    <a:pt x="8" y="38"/>
                  </a:cubicBezTo>
                  <a:cubicBezTo>
                    <a:pt x="9" y="38"/>
                    <a:pt x="9" y="37"/>
                    <a:pt x="10" y="37"/>
                  </a:cubicBezTo>
                  <a:cubicBezTo>
                    <a:pt x="10" y="37"/>
                    <a:pt x="10" y="36"/>
                    <a:pt x="10" y="36"/>
                  </a:cubicBezTo>
                  <a:cubicBezTo>
                    <a:pt x="10" y="36"/>
                    <a:pt x="12" y="36"/>
                    <a:pt x="12" y="36"/>
                  </a:cubicBezTo>
                  <a:cubicBezTo>
                    <a:pt x="12" y="36"/>
                    <a:pt x="13" y="37"/>
                    <a:pt x="13" y="38"/>
                  </a:cubicBezTo>
                  <a:cubicBezTo>
                    <a:pt x="13" y="38"/>
                    <a:pt x="14" y="38"/>
                    <a:pt x="15" y="38"/>
                  </a:cubicBezTo>
                  <a:cubicBezTo>
                    <a:pt x="16" y="39"/>
                    <a:pt x="17" y="39"/>
                    <a:pt x="17" y="39"/>
                  </a:cubicBezTo>
                  <a:cubicBezTo>
                    <a:pt x="18" y="40"/>
                    <a:pt x="20" y="39"/>
                    <a:pt x="20" y="40"/>
                  </a:cubicBezTo>
                  <a:cubicBezTo>
                    <a:pt x="20" y="40"/>
                    <a:pt x="21" y="42"/>
                    <a:pt x="21" y="43"/>
                  </a:cubicBezTo>
                  <a:cubicBezTo>
                    <a:pt x="22" y="43"/>
                    <a:pt x="23" y="44"/>
                    <a:pt x="23" y="44"/>
                  </a:cubicBezTo>
                  <a:cubicBezTo>
                    <a:pt x="23" y="44"/>
                    <a:pt x="23" y="44"/>
                    <a:pt x="23" y="44"/>
                  </a:cubicBezTo>
                  <a:cubicBezTo>
                    <a:pt x="24" y="43"/>
                    <a:pt x="25" y="42"/>
                    <a:pt x="26" y="42"/>
                  </a:cubicBezTo>
                  <a:cubicBezTo>
                    <a:pt x="27" y="42"/>
                    <a:pt x="28" y="43"/>
                    <a:pt x="28" y="43"/>
                  </a:cubicBezTo>
                  <a:cubicBezTo>
                    <a:pt x="28" y="42"/>
                    <a:pt x="29" y="44"/>
                    <a:pt x="30" y="45"/>
                  </a:cubicBezTo>
                  <a:cubicBezTo>
                    <a:pt x="30" y="46"/>
                    <a:pt x="31" y="46"/>
                    <a:pt x="32" y="45"/>
                  </a:cubicBezTo>
                  <a:cubicBezTo>
                    <a:pt x="32" y="45"/>
                    <a:pt x="33" y="46"/>
                    <a:pt x="34" y="46"/>
                  </a:cubicBezTo>
                  <a:cubicBezTo>
                    <a:pt x="35" y="47"/>
                    <a:pt x="35" y="46"/>
                    <a:pt x="35" y="47"/>
                  </a:cubicBezTo>
                  <a:cubicBezTo>
                    <a:pt x="35" y="47"/>
                    <a:pt x="36" y="48"/>
                    <a:pt x="36" y="48"/>
                  </a:cubicBezTo>
                  <a:cubicBezTo>
                    <a:pt x="37" y="49"/>
                    <a:pt x="37" y="49"/>
                    <a:pt x="37" y="49"/>
                  </a:cubicBezTo>
                  <a:cubicBezTo>
                    <a:pt x="37" y="49"/>
                    <a:pt x="37" y="49"/>
                    <a:pt x="37" y="49"/>
                  </a:cubicBezTo>
                  <a:cubicBezTo>
                    <a:pt x="38" y="50"/>
                    <a:pt x="38" y="50"/>
                    <a:pt x="38" y="50"/>
                  </a:cubicBezTo>
                  <a:cubicBezTo>
                    <a:pt x="38" y="50"/>
                    <a:pt x="39" y="50"/>
                    <a:pt x="38" y="51"/>
                  </a:cubicBezTo>
                  <a:cubicBezTo>
                    <a:pt x="38" y="52"/>
                    <a:pt x="39" y="51"/>
                    <a:pt x="40" y="50"/>
                  </a:cubicBezTo>
                  <a:cubicBezTo>
                    <a:pt x="41" y="49"/>
                    <a:pt x="42" y="49"/>
                    <a:pt x="42" y="50"/>
                  </a:cubicBezTo>
                  <a:cubicBezTo>
                    <a:pt x="42" y="50"/>
                    <a:pt x="42" y="51"/>
                    <a:pt x="43" y="51"/>
                  </a:cubicBezTo>
                  <a:cubicBezTo>
                    <a:pt x="44" y="51"/>
                    <a:pt x="44" y="52"/>
                    <a:pt x="44" y="52"/>
                  </a:cubicBezTo>
                  <a:cubicBezTo>
                    <a:pt x="44" y="53"/>
                    <a:pt x="45" y="53"/>
                    <a:pt x="46" y="53"/>
                  </a:cubicBezTo>
                  <a:cubicBezTo>
                    <a:pt x="47" y="52"/>
                    <a:pt x="47" y="51"/>
                    <a:pt x="48" y="51"/>
                  </a:cubicBezTo>
                  <a:cubicBezTo>
                    <a:pt x="49" y="51"/>
                    <a:pt x="50" y="51"/>
                    <a:pt x="50" y="51"/>
                  </a:cubicBezTo>
                  <a:cubicBezTo>
                    <a:pt x="51" y="52"/>
                    <a:pt x="51" y="53"/>
                    <a:pt x="52" y="52"/>
                  </a:cubicBezTo>
                  <a:cubicBezTo>
                    <a:pt x="53" y="51"/>
                    <a:pt x="54" y="50"/>
                    <a:pt x="55" y="51"/>
                  </a:cubicBezTo>
                  <a:cubicBezTo>
                    <a:pt x="56" y="51"/>
                    <a:pt x="57" y="51"/>
                    <a:pt x="57" y="51"/>
                  </a:cubicBezTo>
                  <a:cubicBezTo>
                    <a:pt x="58" y="51"/>
                    <a:pt x="58" y="51"/>
                    <a:pt x="59" y="52"/>
                  </a:cubicBezTo>
                  <a:cubicBezTo>
                    <a:pt x="60" y="53"/>
                    <a:pt x="61" y="54"/>
                    <a:pt x="63" y="54"/>
                  </a:cubicBezTo>
                  <a:cubicBezTo>
                    <a:pt x="63" y="54"/>
                    <a:pt x="64" y="54"/>
                    <a:pt x="65" y="55"/>
                  </a:cubicBezTo>
                  <a:cubicBezTo>
                    <a:pt x="66" y="55"/>
                    <a:pt x="65" y="54"/>
                    <a:pt x="64" y="53"/>
                  </a:cubicBezTo>
                  <a:cubicBezTo>
                    <a:pt x="64" y="53"/>
                    <a:pt x="64" y="52"/>
                    <a:pt x="64" y="51"/>
                  </a:cubicBezTo>
                  <a:cubicBezTo>
                    <a:pt x="63" y="50"/>
                    <a:pt x="63" y="49"/>
                    <a:pt x="64" y="49"/>
                  </a:cubicBezTo>
                  <a:cubicBezTo>
                    <a:pt x="64" y="48"/>
                    <a:pt x="66" y="46"/>
                    <a:pt x="67" y="45"/>
                  </a:cubicBezTo>
                  <a:cubicBezTo>
                    <a:pt x="67" y="45"/>
                    <a:pt x="69" y="43"/>
                    <a:pt x="70" y="42"/>
                  </a:cubicBezTo>
                  <a:cubicBezTo>
                    <a:pt x="70" y="42"/>
                    <a:pt x="71" y="42"/>
                    <a:pt x="72" y="41"/>
                  </a:cubicBezTo>
                  <a:cubicBezTo>
                    <a:pt x="72" y="41"/>
                    <a:pt x="72" y="39"/>
                    <a:pt x="72" y="39"/>
                  </a:cubicBezTo>
                  <a:cubicBezTo>
                    <a:pt x="71" y="38"/>
                    <a:pt x="72" y="38"/>
                    <a:pt x="72" y="38"/>
                  </a:cubicBezTo>
                  <a:close/>
                </a:path>
              </a:pathLst>
            </a:custGeom>
            <a:solidFill>
              <a:schemeClr val="accent6">
                <a:lumMod val="90000"/>
              </a:schemeClr>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28" name="Freeform 1625">
              <a:extLst>
                <a:ext uri="{FF2B5EF4-FFF2-40B4-BE49-F238E27FC236}">
                  <a16:creationId xmlns:a16="http://schemas.microsoft.com/office/drawing/2014/main" id="{762427B2-42E0-4694-8DC7-B4A9AC7D968F}"/>
                </a:ext>
              </a:extLst>
            </p:cNvPr>
            <p:cNvSpPr>
              <a:spLocks/>
            </p:cNvSpPr>
            <p:nvPr/>
          </p:nvSpPr>
          <p:spPr bwMode="gray">
            <a:xfrm>
              <a:off x="8079473" y="2806688"/>
              <a:ext cx="10824" cy="14883"/>
            </a:xfrm>
            <a:custGeom>
              <a:avLst/>
              <a:gdLst>
                <a:gd name="T0" fmla="*/ 0 w 8"/>
                <a:gd name="T1" fmla="*/ 6 h 11"/>
                <a:gd name="T2" fmla="*/ 0 w 8"/>
                <a:gd name="T3" fmla="*/ 7 h 11"/>
                <a:gd name="T4" fmla="*/ 0 w 8"/>
                <a:gd name="T5" fmla="*/ 7 h 11"/>
                <a:gd name="T6" fmla="*/ 0 w 8"/>
                <a:gd name="T7" fmla="*/ 7 h 11"/>
                <a:gd name="T8" fmla="*/ 0 w 8"/>
                <a:gd name="T9" fmla="*/ 7 h 11"/>
                <a:gd name="T10" fmla="*/ 0 w 8"/>
                <a:gd name="T11" fmla="*/ 7 h 11"/>
                <a:gd name="T12" fmla="*/ 0 w 8"/>
                <a:gd name="T13" fmla="*/ 9 h 11"/>
                <a:gd name="T14" fmla="*/ 0 w 8"/>
                <a:gd name="T15" fmla="*/ 9 h 11"/>
                <a:gd name="T16" fmla="*/ 0 w 8"/>
                <a:gd name="T17" fmla="*/ 9 h 11"/>
                <a:gd name="T18" fmla="*/ 2 w 8"/>
                <a:gd name="T19" fmla="*/ 9 h 11"/>
                <a:gd name="T20" fmla="*/ 2 w 8"/>
                <a:gd name="T21" fmla="*/ 11 h 11"/>
                <a:gd name="T22" fmla="*/ 2 w 8"/>
                <a:gd name="T23" fmla="*/ 9 h 11"/>
                <a:gd name="T24" fmla="*/ 4 w 8"/>
                <a:gd name="T25" fmla="*/ 9 h 11"/>
                <a:gd name="T26" fmla="*/ 4 w 8"/>
                <a:gd name="T27" fmla="*/ 9 h 11"/>
                <a:gd name="T28" fmla="*/ 4 w 8"/>
                <a:gd name="T29" fmla="*/ 7 h 11"/>
                <a:gd name="T30" fmla="*/ 4 w 8"/>
                <a:gd name="T31" fmla="*/ 7 h 11"/>
                <a:gd name="T32" fmla="*/ 4 w 8"/>
                <a:gd name="T33" fmla="*/ 7 h 11"/>
                <a:gd name="T34" fmla="*/ 6 w 8"/>
                <a:gd name="T35" fmla="*/ 7 h 11"/>
                <a:gd name="T36" fmla="*/ 6 w 8"/>
                <a:gd name="T37" fmla="*/ 7 h 11"/>
                <a:gd name="T38" fmla="*/ 6 w 8"/>
                <a:gd name="T39" fmla="*/ 9 h 11"/>
                <a:gd name="T40" fmla="*/ 6 w 8"/>
                <a:gd name="T41" fmla="*/ 9 h 11"/>
                <a:gd name="T42" fmla="*/ 6 w 8"/>
                <a:gd name="T43" fmla="*/ 9 h 11"/>
                <a:gd name="T44" fmla="*/ 6 w 8"/>
                <a:gd name="T45" fmla="*/ 9 h 11"/>
                <a:gd name="T46" fmla="*/ 6 w 8"/>
                <a:gd name="T47" fmla="*/ 9 h 11"/>
                <a:gd name="T48" fmla="*/ 6 w 8"/>
                <a:gd name="T49" fmla="*/ 9 h 11"/>
                <a:gd name="T50" fmla="*/ 6 w 8"/>
                <a:gd name="T51" fmla="*/ 9 h 11"/>
                <a:gd name="T52" fmla="*/ 8 w 8"/>
                <a:gd name="T53" fmla="*/ 7 h 11"/>
                <a:gd name="T54" fmla="*/ 6 w 8"/>
                <a:gd name="T55" fmla="*/ 7 h 11"/>
                <a:gd name="T56" fmla="*/ 6 w 8"/>
                <a:gd name="T57" fmla="*/ 7 h 11"/>
                <a:gd name="T58" fmla="*/ 6 w 8"/>
                <a:gd name="T59" fmla="*/ 6 h 11"/>
                <a:gd name="T60" fmla="*/ 6 w 8"/>
                <a:gd name="T61" fmla="*/ 6 h 11"/>
                <a:gd name="T62" fmla="*/ 4 w 8"/>
                <a:gd name="T63" fmla="*/ 6 h 11"/>
                <a:gd name="T64" fmla="*/ 4 w 8"/>
                <a:gd name="T65" fmla="*/ 4 h 11"/>
                <a:gd name="T66" fmla="*/ 6 w 8"/>
                <a:gd name="T67" fmla="*/ 4 h 11"/>
                <a:gd name="T68" fmla="*/ 6 w 8"/>
                <a:gd name="T69" fmla="*/ 4 h 11"/>
                <a:gd name="T70" fmla="*/ 6 w 8"/>
                <a:gd name="T71" fmla="*/ 4 h 11"/>
                <a:gd name="T72" fmla="*/ 4 w 8"/>
                <a:gd name="T73" fmla="*/ 2 h 11"/>
                <a:gd name="T74" fmla="*/ 4 w 8"/>
                <a:gd name="T75" fmla="*/ 2 h 11"/>
                <a:gd name="T76" fmla="*/ 4 w 8"/>
                <a:gd name="T77" fmla="*/ 2 h 11"/>
                <a:gd name="T78" fmla="*/ 2 w 8"/>
                <a:gd name="T79" fmla="*/ 2 h 11"/>
                <a:gd name="T80" fmla="*/ 2 w 8"/>
                <a:gd name="T81" fmla="*/ 2 h 11"/>
                <a:gd name="T82" fmla="*/ 2 w 8"/>
                <a:gd name="T83" fmla="*/ 0 h 11"/>
                <a:gd name="T84" fmla="*/ 2 w 8"/>
                <a:gd name="T85" fmla="*/ 0 h 11"/>
                <a:gd name="T86" fmla="*/ 2 w 8"/>
                <a:gd name="T87" fmla="*/ 0 h 11"/>
                <a:gd name="T88" fmla="*/ 0 w 8"/>
                <a:gd name="T89" fmla="*/ 0 h 11"/>
                <a:gd name="T90" fmla="*/ 0 w 8"/>
                <a:gd name="T91" fmla="*/ 0 h 11"/>
                <a:gd name="T92" fmla="*/ 0 w 8"/>
                <a:gd name="T93" fmla="*/ 2 h 11"/>
                <a:gd name="T94" fmla="*/ 0 w 8"/>
                <a:gd name="T95" fmla="*/ 2 h 11"/>
                <a:gd name="T96" fmla="*/ 0 w 8"/>
                <a:gd name="T97" fmla="*/ 2 h 11"/>
                <a:gd name="T98" fmla="*/ 0 w 8"/>
                <a:gd name="T99" fmla="*/ 2 h 11"/>
                <a:gd name="T100" fmla="*/ 2 w 8"/>
                <a:gd name="T101" fmla="*/ 4 h 11"/>
                <a:gd name="T102" fmla="*/ 2 w 8"/>
                <a:gd name="T103" fmla="*/ 4 h 11"/>
                <a:gd name="T104" fmla="*/ 2 w 8"/>
                <a:gd name="T105" fmla="*/ 4 h 11"/>
                <a:gd name="T106" fmla="*/ 2 w 8"/>
                <a:gd name="T107" fmla="*/ 4 h 11"/>
                <a:gd name="T108" fmla="*/ 0 w 8"/>
                <a:gd name="T109" fmla="*/ 4 h 11"/>
                <a:gd name="T110" fmla="*/ 0 w 8"/>
                <a:gd name="T111" fmla="*/ 4 h 11"/>
                <a:gd name="T112" fmla="*/ 0 w 8"/>
                <a:gd name="T113" fmla="*/ 4 h 11"/>
                <a:gd name="T114" fmla="*/ 0 w 8"/>
                <a:gd name="T115" fmla="*/ 4 h 11"/>
                <a:gd name="T116" fmla="*/ 0 w 8"/>
                <a:gd name="T117" fmla="*/ 4 h 11"/>
                <a:gd name="T118" fmla="*/ 0 w 8"/>
                <a:gd name="T119" fmla="*/ 6 h 11"/>
                <a:gd name="T120" fmla="*/ 0 w 8"/>
                <a:gd name="T121"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 h="11">
                  <a:moveTo>
                    <a:pt x="0" y="6"/>
                  </a:moveTo>
                  <a:lnTo>
                    <a:pt x="0" y="7"/>
                  </a:lnTo>
                  <a:lnTo>
                    <a:pt x="0" y="7"/>
                  </a:lnTo>
                  <a:lnTo>
                    <a:pt x="0" y="7"/>
                  </a:lnTo>
                  <a:lnTo>
                    <a:pt x="0" y="7"/>
                  </a:lnTo>
                  <a:lnTo>
                    <a:pt x="0" y="7"/>
                  </a:lnTo>
                  <a:lnTo>
                    <a:pt x="0" y="9"/>
                  </a:lnTo>
                  <a:lnTo>
                    <a:pt x="0" y="9"/>
                  </a:lnTo>
                  <a:lnTo>
                    <a:pt x="0" y="9"/>
                  </a:lnTo>
                  <a:lnTo>
                    <a:pt x="2" y="9"/>
                  </a:lnTo>
                  <a:lnTo>
                    <a:pt x="2" y="11"/>
                  </a:lnTo>
                  <a:lnTo>
                    <a:pt x="2" y="9"/>
                  </a:lnTo>
                  <a:lnTo>
                    <a:pt x="4" y="9"/>
                  </a:lnTo>
                  <a:lnTo>
                    <a:pt x="4" y="9"/>
                  </a:lnTo>
                  <a:lnTo>
                    <a:pt x="4" y="7"/>
                  </a:lnTo>
                  <a:lnTo>
                    <a:pt x="4" y="7"/>
                  </a:lnTo>
                  <a:lnTo>
                    <a:pt x="4" y="7"/>
                  </a:lnTo>
                  <a:lnTo>
                    <a:pt x="6" y="7"/>
                  </a:lnTo>
                  <a:lnTo>
                    <a:pt x="6" y="7"/>
                  </a:lnTo>
                  <a:lnTo>
                    <a:pt x="6" y="9"/>
                  </a:lnTo>
                  <a:lnTo>
                    <a:pt x="6" y="9"/>
                  </a:lnTo>
                  <a:lnTo>
                    <a:pt x="6" y="9"/>
                  </a:lnTo>
                  <a:lnTo>
                    <a:pt x="6" y="9"/>
                  </a:lnTo>
                  <a:lnTo>
                    <a:pt x="6" y="9"/>
                  </a:lnTo>
                  <a:lnTo>
                    <a:pt x="6" y="9"/>
                  </a:lnTo>
                  <a:lnTo>
                    <a:pt x="6" y="9"/>
                  </a:lnTo>
                  <a:lnTo>
                    <a:pt x="8" y="7"/>
                  </a:lnTo>
                  <a:lnTo>
                    <a:pt x="6" y="7"/>
                  </a:lnTo>
                  <a:lnTo>
                    <a:pt x="6" y="7"/>
                  </a:lnTo>
                  <a:lnTo>
                    <a:pt x="6" y="6"/>
                  </a:lnTo>
                  <a:lnTo>
                    <a:pt x="6" y="6"/>
                  </a:lnTo>
                  <a:lnTo>
                    <a:pt x="4" y="6"/>
                  </a:lnTo>
                  <a:lnTo>
                    <a:pt x="4" y="4"/>
                  </a:lnTo>
                  <a:lnTo>
                    <a:pt x="6" y="4"/>
                  </a:lnTo>
                  <a:lnTo>
                    <a:pt x="6" y="4"/>
                  </a:lnTo>
                  <a:lnTo>
                    <a:pt x="6" y="4"/>
                  </a:lnTo>
                  <a:lnTo>
                    <a:pt x="4" y="2"/>
                  </a:lnTo>
                  <a:lnTo>
                    <a:pt x="4" y="2"/>
                  </a:lnTo>
                  <a:lnTo>
                    <a:pt x="4" y="2"/>
                  </a:lnTo>
                  <a:lnTo>
                    <a:pt x="2" y="2"/>
                  </a:lnTo>
                  <a:lnTo>
                    <a:pt x="2" y="2"/>
                  </a:lnTo>
                  <a:lnTo>
                    <a:pt x="2" y="0"/>
                  </a:lnTo>
                  <a:lnTo>
                    <a:pt x="2" y="0"/>
                  </a:lnTo>
                  <a:lnTo>
                    <a:pt x="2" y="0"/>
                  </a:lnTo>
                  <a:lnTo>
                    <a:pt x="0" y="0"/>
                  </a:lnTo>
                  <a:lnTo>
                    <a:pt x="0" y="0"/>
                  </a:lnTo>
                  <a:lnTo>
                    <a:pt x="0" y="2"/>
                  </a:lnTo>
                  <a:lnTo>
                    <a:pt x="0" y="2"/>
                  </a:lnTo>
                  <a:lnTo>
                    <a:pt x="0" y="2"/>
                  </a:lnTo>
                  <a:lnTo>
                    <a:pt x="0" y="2"/>
                  </a:lnTo>
                  <a:lnTo>
                    <a:pt x="2" y="4"/>
                  </a:lnTo>
                  <a:lnTo>
                    <a:pt x="2" y="4"/>
                  </a:lnTo>
                  <a:lnTo>
                    <a:pt x="2" y="4"/>
                  </a:lnTo>
                  <a:lnTo>
                    <a:pt x="2" y="4"/>
                  </a:lnTo>
                  <a:lnTo>
                    <a:pt x="0" y="4"/>
                  </a:lnTo>
                  <a:lnTo>
                    <a:pt x="0" y="4"/>
                  </a:lnTo>
                  <a:lnTo>
                    <a:pt x="0" y="4"/>
                  </a:lnTo>
                  <a:lnTo>
                    <a:pt x="0" y="4"/>
                  </a:lnTo>
                  <a:lnTo>
                    <a:pt x="0" y="4"/>
                  </a:lnTo>
                  <a:lnTo>
                    <a:pt x="0" y="6"/>
                  </a:lnTo>
                  <a:lnTo>
                    <a:pt x="0" y="6"/>
                  </a:lnTo>
                  <a:close/>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29" name="Freeform 1626">
              <a:extLst>
                <a:ext uri="{FF2B5EF4-FFF2-40B4-BE49-F238E27FC236}">
                  <a16:creationId xmlns:a16="http://schemas.microsoft.com/office/drawing/2014/main" id="{4ECA6452-8EA2-40CF-B5CF-95F8E52062D3}"/>
                </a:ext>
              </a:extLst>
            </p:cNvPr>
            <p:cNvSpPr>
              <a:spLocks/>
            </p:cNvSpPr>
            <p:nvPr/>
          </p:nvSpPr>
          <p:spPr bwMode="gray">
            <a:xfrm>
              <a:off x="7965822" y="2801276"/>
              <a:ext cx="144769" cy="204300"/>
            </a:xfrm>
            <a:custGeom>
              <a:avLst/>
              <a:gdLst>
                <a:gd name="T0" fmla="*/ 53 w 56"/>
                <a:gd name="T1" fmla="*/ 34 h 79"/>
                <a:gd name="T2" fmla="*/ 54 w 56"/>
                <a:gd name="T3" fmla="*/ 29 h 79"/>
                <a:gd name="T4" fmla="*/ 52 w 56"/>
                <a:gd name="T5" fmla="*/ 24 h 79"/>
                <a:gd name="T6" fmla="*/ 52 w 56"/>
                <a:gd name="T7" fmla="*/ 18 h 79"/>
                <a:gd name="T8" fmla="*/ 49 w 56"/>
                <a:gd name="T9" fmla="*/ 13 h 79"/>
                <a:gd name="T10" fmla="*/ 47 w 56"/>
                <a:gd name="T11" fmla="*/ 10 h 79"/>
                <a:gd name="T12" fmla="*/ 44 w 56"/>
                <a:gd name="T13" fmla="*/ 8 h 79"/>
                <a:gd name="T14" fmla="*/ 42 w 56"/>
                <a:gd name="T15" fmla="*/ 6 h 79"/>
                <a:gd name="T16" fmla="*/ 40 w 56"/>
                <a:gd name="T17" fmla="*/ 6 h 79"/>
                <a:gd name="T18" fmla="*/ 39 w 56"/>
                <a:gd name="T19" fmla="*/ 6 h 79"/>
                <a:gd name="T20" fmla="*/ 36 w 56"/>
                <a:gd name="T21" fmla="*/ 9 h 79"/>
                <a:gd name="T22" fmla="*/ 33 w 56"/>
                <a:gd name="T23" fmla="*/ 11 h 79"/>
                <a:gd name="T24" fmla="*/ 30 w 56"/>
                <a:gd name="T25" fmla="*/ 12 h 79"/>
                <a:gd name="T26" fmla="*/ 31 w 56"/>
                <a:gd name="T27" fmla="*/ 9 h 79"/>
                <a:gd name="T28" fmla="*/ 29 w 56"/>
                <a:gd name="T29" fmla="*/ 6 h 79"/>
                <a:gd name="T30" fmla="*/ 25 w 56"/>
                <a:gd name="T31" fmla="*/ 5 h 79"/>
                <a:gd name="T32" fmla="*/ 26 w 56"/>
                <a:gd name="T33" fmla="*/ 2 h 79"/>
                <a:gd name="T34" fmla="*/ 20 w 56"/>
                <a:gd name="T35" fmla="*/ 0 h 79"/>
                <a:gd name="T36" fmla="*/ 18 w 56"/>
                <a:gd name="T37" fmla="*/ 2 h 79"/>
                <a:gd name="T38" fmla="*/ 18 w 56"/>
                <a:gd name="T39" fmla="*/ 6 h 79"/>
                <a:gd name="T40" fmla="*/ 19 w 56"/>
                <a:gd name="T41" fmla="*/ 8 h 79"/>
                <a:gd name="T42" fmla="*/ 20 w 56"/>
                <a:gd name="T43" fmla="*/ 11 h 79"/>
                <a:gd name="T44" fmla="*/ 18 w 56"/>
                <a:gd name="T45" fmla="*/ 11 h 79"/>
                <a:gd name="T46" fmla="*/ 16 w 56"/>
                <a:gd name="T47" fmla="*/ 14 h 79"/>
                <a:gd name="T48" fmla="*/ 14 w 56"/>
                <a:gd name="T49" fmla="*/ 14 h 79"/>
                <a:gd name="T50" fmla="*/ 11 w 56"/>
                <a:gd name="T51" fmla="*/ 13 h 79"/>
                <a:gd name="T52" fmla="*/ 8 w 56"/>
                <a:gd name="T53" fmla="*/ 15 h 79"/>
                <a:gd name="T54" fmla="*/ 10 w 56"/>
                <a:gd name="T55" fmla="*/ 17 h 79"/>
                <a:gd name="T56" fmla="*/ 8 w 56"/>
                <a:gd name="T57" fmla="*/ 23 h 79"/>
                <a:gd name="T58" fmla="*/ 6 w 56"/>
                <a:gd name="T59" fmla="*/ 25 h 79"/>
                <a:gd name="T60" fmla="*/ 8 w 56"/>
                <a:gd name="T61" fmla="*/ 28 h 79"/>
                <a:gd name="T62" fmla="*/ 5 w 56"/>
                <a:gd name="T63" fmla="*/ 31 h 79"/>
                <a:gd name="T64" fmla="*/ 1 w 56"/>
                <a:gd name="T65" fmla="*/ 32 h 79"/>
                <a:gd name="T66" fmla="*/ 1 w 56"/>
                <a:gd name="T67" fmla="*/ 37 h 79"/>
                <a:gd name="T68" fmla="*/ 1 w 56"/>
                <a:gd name="T69" fmla="*/ 41 h 79"/>
                <a:gd name="T70" fmla="*/ 2 w 56"/>
                <a:gd name="T71" fmla="*/ 45 h 79"/>
                <a:gd name="T72" fmla="*/ 1 w 56"/>
                <a:gd name="T73" fmla="*/ 50 h 79"/>
                <a:gd name="T74" fmla="*/ 2 w 56"/>
                <a:gd name="T75" fmla="*/ 55 h 79"/>
                <a:gd name="T76" fmla="*/ 4 w 56"/>
                <a:gd name="T77" fmla="*/ 59 h 79"/>
                <a:gd name="T78" fmla="*/ 7 w 56"/>
                <a:gd name="T79" fmla="*/ 60 h 79"/>
                <a:gd name="T80" fmla="*/ 12 w 56"/>
                <a:gd name="T81" fmla="*/ 61 h 79"/>
                <a:gd name="T82" fmla="*/ 10 w 56"/>
                <a:gd name="T83" fmla="*/ 66 h 79"/>
                <a:gd name="T84" fmla="*/ 8 w 56"/>
                <a:gd name="T85" fmla="*/ 73 h 79"/>
                <a:gd name="T86" fmla="*/ 9 w 56"/>
                <a:gd name="T87" fmla="*/ 76 h 79"/>
                <a:gd name="T88" fmla="*/ 13 w 56"/>
                <a:gd name="T89" fmla="*/ 76 h 79"/>
                <a:gd name="T90" fmla="*/ 15 w 56"/>
                <a:gd name="T91" fmla="*/ 74 h 79"/>
                <a:gd name="T92" fmla="*/ 17 w 56"/>
                <a:gd name="T93" fmla="*/ 75 h 79"/>
                <a:gd name="T94" fmla="*/ 18 w 56"/>
                <a:gd name="T95" fmla="*/ 74 h 79"/>
                <a:gd name="T96" fmla="*/ 23 w 56"/>
                <a:gd name="T97" fmla="*/ 76 h 79"/>
                <a:gd name="T98" fmla="*/ 25 w 56"/>
                <a:gd name="T99" fmla="*/ 79 h 79"/>
                <a:gd name="T100" fmla="*/ 27 w 56"/>
                <a:gd name="T101" fmla="*/ 77 h 79"/>
                <a:gd name="T102" fmla="*/ 31 w 56"/>
                <a:gd name="T103" fmla="*/ 78 h 79"/>
                <a:gd name="T104" fmla="*/ 38 w 56"/>
                <a:gd name="T105" fmla="*/ 76 h 79"/>
                <a:gd name="T106" fmla="*/ 42 w 56"/>
                <a:gd name="T107" fmla="*/ 76 h 79"/>
                <a:gd name="T108" fmla="*/ 44 w 56"/>
                <a:gd name="T109" fmla="*/ 77 h 79"/>
                <a:gd name="T110" fmla="*/ 43 w 56"/>
                <a:gd name="T111" fmla="*/ 73 h 79"/>
                <a:gd name="T112" fmla="*/ 45 w 56"/>
                <a:gd name="T113" fmla="*/ 69 h 79"/>
                <a:gd name="T114" fmla="*/ 46 w 56"/>
                <a:gd name="T115" fmla="*/ 62 h 79"/>
                <a:gd name="T116" fmla="*/ 41 w 56"/>
                <a:gd name="T117" fmla="*/ 56 h 79"/>
                <a:gd name="T118" fmla="*/ 41 w 56"/>
                <a:gd name="T119" fmla="*/ 47 h 79"/>
                <a:gd name="T120" fmla="*/ 51 w 56"/>
                <a:gd name="T121" fmla="*/ 43 h 79"/>
                <a:gd name="T122" fmla="*/ 54 w 56"/>
                <a:gd name="T123" fmla="*/ 4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 h="79">
                  <a:moveTo>
                    <a:pt x="55" y="38"/>
                  </a:moveTo>
                  <a:cubicBezTo>
                    <a:pt x="55" y="37"/>
                    <a:pt x="55" y="37"/>
                    <a:pt x="55" y="37"/>
                  </a:cubicBezTo>
                  <a:cubicBezTo>
                    <a:pt x="55" y="37"/>
                    <a:pt x="55" y="37"/>
                    <a:pt x="55" y="37"/>
                  </a:cubicBezTo>
                  <a:cubicBezTo>
                    <a:pt x="55" y="36"/>
                    <a:pt x="55" y="36"/>
                    <a:pt x="55" y="36"/>
                  </a:cubicBezTo>
                  <a:cubicBezTo>
                    <a:pt x="55" y="36"/>
                    <a:pt x="55" y="36"/>
                    <a:pt x="55" y="36"/>
                  </a:cubicBezTo>
                  <a:cubicBezTo>
                    <a:pt x="55" y="36"/>
                    <a:pt x="55" y="36"/>
                    <a:pt x="55" y="36"/>
                  </a:cubicBezTo>
                  <a:cubicBezTo>
                    <a:pt x="55" y="35"/>
                    <a:pt x="55" y="35"/>
                    <a:pt x="55" y="35"/>
                  </a:cubicBezTo>
                  <a:cubicBezTo>
                    <a:pt x="54" y="35"/>
                    <a:pt x="54" y="35"/>
                    <a:pt x="54" y="35"/>
                  </a:cubicBezTo>
                  <a:cubicBezTo>
                    <a:pt x="54" y="35"/>
                    <a:pt x="54" y="35"/>
                    <a:pt x="54" y="35"/>
                  </a:cubicBezTo>
                  <a:cubicBezTo>
                    <a:pt x="54" y="35"/>
                    <a:pt x="54" y="35"/>
                    <a:pt x="54" y="35"/>
                  </a:cubicBezTo>
                  <a:cubicBezTo>
                    <a:pt x="54" y="35"/>
                    <a:pt x="54" y="35"/>
                    <a:pt x="54" y="35"/>
                  </a:cubicBezTo>
                  <a:cubicBezTo>
                    <a:pt x="54" y="34"/>
                    <a:pt x="54" y="34"/>
                    <a:pt x="54" y="34"/>
                  </a:cubicBezTo>
                  <a:cubicBezTo>
                    <a:pt x="54" y="34"/>
                    <a:pt x="54" y="34"/>
                    <a:pt x="54" y="34"/>
                  </a:cubicBezTo>
                  <a:cubicBezTo>
                    <a:pt x="54" y="34"/>
                    <a:pt x="54" y="34"/>
                    <a:pt x="54" y="34"/>
                  </a:cubicBezTo>
                  <a:cubicBezTo>
                    <a:pt x="54" y="34"/>
                    <a:pt x="54" y="34"/>
                    <a:pt x="54" y="34"/>
                  </a:cubicBezTo>
                  <a:cubicBezTo>
                    <a:pt x="53" y="34"/>
                    <a:pt x="53" y="34"/>
                    <a:pt x="53" y="34"/>
                  </a:cubicBezTo>
                  <a:cubicBezTo>
                    <a:pt x="53" y="34"/>
                    <a:pt x="53" y="34"/>
                    <a:pt x="53" y="34"/>
                  </a:cubicBezTo>
                  <a:cubicBezTo>
                    <a:pt x="53" y="33"/>
                    <a:pt x="53" y="33"/>
                    <a:pt x="53" y="33"/>
                  </a:cubicBezTo>
                  <a:cubicBezTo>
                    <a:pt x="53" y="33"/>
                    <a:pt x="53" y="33"/>
                    <a:pt x="53" y="33"/>
                  </a:cubicBezTo>
                  <a:cubicBezTo>
                    <a:pt x="53" y="33"/>
                    <a:pt x="53" y="33"/>
                    <a:pt x="53" y="33"/>
                  </a:cubicBezTo>
                  <a:cubicBezTo>
                    <a:pt x="53" y="33"/>
                    <a:pt x="53" y="33"/>
                    <a:pt x="53" y="33"/>
                  </a:cubicBezTo>
                  <a:cubicBezTo>
                    <a:pt x="53" y="33"/>
                    <a:pt x="53" y="33"/>
                    <a:pt x="53" y="33"/>
                  </a:cubicBezTo>
                  <a:cubicBezTo>
                    <a:pt x="53" y="32"/>
                    <a:pt x="53" y="32"/>
                    <a:pt x="53" y="32"/>
                  </a:cubicBezTo>
                  <a:cubicBezTo>
                    <a:pt x="53" y="32"/>
                    <a:pt x="53" y="32"/>
                    <a:pt x="53" y="32"/>
                  </a:cubicBezTo>
                  <a:cubicBezTo>
                    <a:pt x="53" y="32"/>
                    <a:pt x="53" y="32"/>
                    <a:pt x="53" y="32"/>
                  </a:cubicBezTo>
                  <a:cubicBezTo>
                    <a:pt x="53" y="32"/>
                    <a:pt x="53" y="32"/>
                    <a:pt x="53" y="32"/>
                  </a:cubicBezTo>
                  <a:cubicBezTo>
                    <a:pt x="53" y="31"/>
                    <a:pt x="53" y="31"/>
                    <a:pt x="53" y="31"/>
                  </a:cubicBezTo>
                  <a:cubicBezTo>
                    <a:pt x="53" y="31"/>
                    <a:pt x="53" y="31"/>
                    <a:pt x="53" y="31"/>
                  </a:cubicBezTo>
                  <a:cubicBezTo>
                    <a:pt x="54" y="31"/>
                    <a:pt x="54" y="31"/>
                    <a:pt x="54" y="31"/>
                  </a:cubicBezTo>
                  <a:cubicBezTo>
                    <a:pt x="54" y="30"/>
                    <a:pt x="54" y="30"/>
                    <a:pt x="54" y="30"/>
                  </a:cubicBezTo>
                  <a:cubicBezTo>
                    <a:pt x="54" y="30"/>
                    <a:pt x="54" y="30"/>
                    <a:pt x="54" y="30"/>
                  </a:cubicBezTo>
                  <a:cubicBezTo>
                    <a:pt x="54" y="29"/>
                    <a:pt x="54" y="29"/>
                    <a:pt x="54" y="29"/>
                  </a:cubicBezTo>
                  <a:cubicBezTo>
                    <a:pt x="53" y="29"/>
                    <a:pt x="53" y="29"/>
                    <a:pt x="53" y="29"/>
                  </a:cubicBezTo>
                  <a:cubicBezTo>
                    <a:pt x="53" y="28"/>
                    <a:pt x="53" y="28"/>
                    <a:pt x="53" y="28"/>
                  </a:cubicBezTo>
                  <a:cubicBezTo>
                    <a:pt x="53" y="28"/>
                    <a:pt x="53" y="28"/>
                    <a:pt x="53" y="28"/>
                  </a:cubicBezTo>
                  <a:cubicBezTo>
                    <a:pt x="53" y="28"/>
                    <a:pt x="53" y="28"/>
                    <a:pt x="53" y="28"/>
                  </a:cubicBezTo>
                  <a:cubicBezTo>
                    <a:pt x="53" y="27"/>
                    <a:pt x="53" y="27"/>
                    <a:pt x="53" y="27"/>
                  </a:cubicBezTo>
                  <a:cubicBezTo>
                    <a:pt x="53" y="27"/>
                    <a:pt x="53" y="27"/>
                    <a:pt x="53" y="27"/>
                  </a:cubicBezTo>
                  <a:cubicBezTo>
                    <a:pt x="53" y="27"/>
                    <a:pt x="53" y="27"/>
                    <a:pt x="53" y="27"/>
                  </a:cubicBezTo>
                  <a:cubicBezTo>
                    <a:pt x="53" y="27"/>
                    <a:pt x="53" y="27"/>
                    <a:pt x="53" y="27"/>
                  </a:cubicBezTo>
                  <a:cubicBezTo>
                    <a:pt x="53" y="26"/>
                    <a:pt x="53" y="26"/>
                    <a:pt x="53" y="26"/>
                  </a:cubicBezTo>
                  <a:cubicBezTo>
                    <a:pt x="53" y="26"/>
                    <a:pt x="53" y="26"/>
                    <a:pt x="53" y="26"/>
                  </a:cubicBezTo>
                  <a:cubicBezTo>
                    <a:pt x="53" y="26"/>
                    <a:pt x="53" y="26"/>
                    <a:pt x="53" y="26"/>
                  </a:cubicBezTo>
                  <a:cubicBezTo>
                    <a:pt x="53" y="25"/>
                    <a:pt x="53" y="25"/>
                    <a:pt x="53" y="25"/>
                  </a:cubicBezTo>
                  <a:cubicBezTo>
                    <a:pt x="53" y="25"/>
                    <a:pt x="53" y="25"/>
                    <a:pt x="53" y="25"/>
                  </a:cubicBezTo>
                  <a:cubicBezTo>
                    <a:pt x="53" y="25"/>
                    <a:pt x="53" y="25"/>
                    <a:pt x="53" y="25"/>
                  </a:cubicBezTo>
                  <a:cubicBezTo>
                    <a:pt x="52" y="24"/>
                    <a:pt x="52" y="24"/>
                    <a:pt x="52" y="24"/>
                  </a:cubicBezTo>
                  <a:cubicBezTo>
                    <a:pt x="52" y="24"/>
                    <a:pt x="52" y="24"/>
                    <a:pt x="52" y="24"/>
                  </a:cubicBezTo>
                  <a:cubicBezTo>
                    <a:pt x="52" y="24"/>
                    <a:pt x="52" y="24"/>
                    <a:pt x="52" y="24"/>
                  </a:cubicBezTo>
                  <a:cubicBezTo>
                    <a:pt x="51" y="23"/>
                    <a:pt x="51" y="23"/>
                    <a:pt x="51" y="23"/>
                  </a:cubicBezTo>
                  <a:cubicBezTo>
                    <a:pt x="51" y="23"/>
                    <a:pt x="51" y="23"/>
                    <a:pt x="51" y="23"/>
                  </a:cubicBezTo>
                  <a:cubicBezTo>
                    <a:pt x="51" y="23"/>
                    <a:pt x="51" y="23"/>
                    <a:pt x="51" y="23"/>
                  </a:cubicBezTo>
                  <a:cubicBezTo>
                    <a:pt x="50" y="23"/>
                    <a:pt x="50" y="23"/>
                    <a:pt x="50" y="23"/>
                  </a:cubicBezTo>
                  <a:cubicBezTo>
                    <a:pt x="50" y="22"/>
                    <a:pt x="50" y="22"/>
                    <a:pt x="50" y="22"/>
                  </a:cubicBezTo>
                  <a:cubicBezTo>
                    <a:pt x="50" y="22"/>
                    <a:pt x="50" y="22"/>
                    <a:pt x="50" y="22"/>
                  </a:cubicBezTo>
                  <a:cubicBezTo>
                    <a:pt x="50" y="22"/>
                    <a:pt x="50" y="22"/>
                    <a:pt x="50" y="22"/>
                  </a:cubicBezTo>
                  <a:cubicBezTo>
                    <a:pt x="50" y="22"/>
                    <a:pt x="50" y="22"/>
                    <a:pt x="50" y="22"/>
                  </a:cubicBezTo>
                  <a:cubicBezTo>
                    <a:pt x="50" y="21"/>
                    <a:pt x="50" y="21"/>
                    <a:pt x="50" y="21"/>
                  </a:cubicBezTo>
                  <a:cubicBezTo>
                    <a:pt x="50" y="21"/>
                    <a:pt x="50" y="21"/>
                    <a:pt x="50" y="21"/>
                  </a:cubicBezTo>
                  <a:cubicBezTo>
                    <a:pt x="50" y="21"/>
                    <a:pt x="50" y="21"/>
                    <a:pt x="50" y="21"/>
                  </a:cubicBezTo>
                  <a:cubicBezTo>
                    <a:pt x="51" y="20"/>
                    <a:pt x="51" y="20"/>
                    <a:pt x="51" y="20"/>
                  </a:cubicBezTo>
                  <a:cubicBezTo>
                    <a:pt x="51" y="19"/>
                    <a:pt x="51" y="19"/>
                    <a:pt x="51" y="19"/>
                  </a:cubicBezTo>
                  <a:cubicBezTo>
                    <a:pt x="51" y="19"/>
                    <a:pt x="51" y="19"/>
                    <a:pt x="51" y="19"/>
                  </a:cubicBezTo>
                  <a:cubicBezTo>
                    <a:pt x="52" y="18"/>
                    <a:pt x="52" y="18"/>
                    <a:pt x="52" y="18"/>
                  </a:cubicBezTo>
                  <a:cubicBezTo>
                    <a:pt x="52" y="18"/>
                    <a:pt x="52" y="18"/>
                    <a:pt x="52" y="18"/>
                  </a:cubicBezTo>
                  <a:cubicBezTo>
                    <a:pt x="51" y="17"/>
                    <a:pt x="51" y="17"/>
                    <a:pt x="51" y="17"/>
                  </a:cubicBezTo>
                  <a:cubicBezTo>
                    <a:pt x="51" y="17"/>
                    <a:pt x="51" y="17"/>
                    <a:pt x="51" y="17"/>
                  </a:cubicBezTo>
                  <a:cubicBezTo>
                    <a:pt x="51" y="17"/>
                    <a:pt x="51" y="17"/>
                    <a:pt x="51" y="17"/>
                  </a:cubicBezTo>
                  <a:cubicBezTo>
                    <a:pt x="51" y="16"/>
                    <a:pt x="51" y="16"/>
                    <a:pt x="51" y="16"/>
                  </a:cubicBezTo>
                  <a:cubicBezTo>
                    <a:pt x="51" y="16"/>
                    <a:pt x="51" y="16"/>
                    <a:pt x="51" y="16"/>
                  </a:cubicBezTo>
                  <a:cubicBezTo>
                    <a:pt x="51" y="16"/>
                    <a:pt x="51" y="16"/>
                    <a:pt x="51" y="16"/>
                  </a:cubicBezTo>
                  <a:cubicBezTo>
                    <a:pt x="51" y="15"/>
                    <a:pt x="51" y="15"/>
                    <a:pt x="51" y="15"/>
                  </a:cubicBezTo>
                  <a:cubicBezTo>
                    <a:pt x="51" y="15"/>
                    <a:pt x="51" y="15"/>
                    <a:pt x="51" y="15"/>
                  </a:cubicBezTo>
                  <a:cubicBezTo>
                    <a:pt x="51" y="14"/>
                    <a:pt x="51" y="14"/>
                    <a:pt x="51" y="14"/>
                  </a:cubicBezTo>
                  <a:cubicBezTo>
                    <a:pt x="51" y="14"/>
                    <a:pt x="51" y="14"/>
                    <a:pt x="51" y="14"/>
                  </a:cubicBezTo>
                  <a:cubicBezTo>
                    <a:pt x="50" y="13"/>
                    <a:pt x="50" y="13"/>
                    <a:pt x="50" y="13"/>
                  </a:cubicBezTo>
                  <a:cubicBezTo>
                    <a:pt x="50" y="13"/>
                    <a:pt x="50" y="13"/>
                    <a:pt x="50" y="13"/>
                  </a:cubicBezTo>
                  <a:cubicBezTo>
                    <a:pt x="50" y="13"/>
                    <a:pt x="50" y="13"/>
                    <a:pt x="50" y="13"/>
                  </a:cubicBezTo>
                  <a:cubicBezTo>
                    <a:pt x="50" y="13"/>
                    <a:pt x="50" y="13"/>
                    <a:pt x="50" y="13"/>
                  </a:cubicBezTo>
                  <a:cubicBezTo>
                    <a:pt x="49" y="13"/>
                    <a:pt x="49" y="13"/>
                    <a:pt x="49" y="13"/>
                  </a:cubicBezTo>
                  <a:cubicBezTo>
                    <a:pt x="49" y="13"/>
                    <a:pt x="49" y="13"/>
                    <a:pt x="49" y="13"/>
                  </a:cubicBezTo>
                  <a:cubicBezTo>
                    <a:pt x="49" y="13"/>
                    <a:pt x="49" y="13"/>
                    <a:pt x="49" y="13"/>
                  </a:cubicBezTo>
                  <a:cubicBezTo>
                    <a:pt x="49" y="13"/>
                    <a:pt x="49" y="13"/>
                    <a:pt x="49" y="13"/>
                  </a:cubicBezTo>
                  <a:cubicBezTo>
                    <a:pt x="49" y="12"/>
                    <a:pt x="49" y="12"/>
                    <a:pt x="49" y="12"/>
                  </a:cubicBezTo>
                  <a:cubicBezTo>
                    <a:pt x="48" y="12"/>
                    <a:pt x="48" y="12"/>
                    <a:pt x="48" y="12"/>
                  </a:cubicBezTo>
                  <a:cubicBezTo>
                    <a:pt x="48" y="12"/>
                    <a:pt x="48" y="12"/>
                    <a:pt x="48" y="12"/>
                  </a:cubicBezTo>
                  <a:cubicBezTo>
                    <a:pt x="48" y="12"/>
                    <a:pt x="48" y="12"/>
                    <a:pt x="48" y="12"/>
                  </a:cubicBezTo>
                  <a:cubicBezTo>
                    <a:pt x="48" y="12"/>
                    <a:pt x="48" y="12"/>
                    <a:pt x="48" y="12"/>
                  </a:cubicBezTo>
                  <a:cubicBezTo>
                    <a:pt x="48" y="11"/>
                    <a:pt x="48" y="11"/>
                    <a:pt x="48" y="11"/>
                  </a:cubicBezTo>
                  <a:cubicBezTo>
                    <a:pt x="48" y="11"/>
                    <a:pt x="48" y="11"/>
                    <a:pt x="48" y="11"/>
                  </a:cubicBezTo>
                  <a:cubicBezTo>
                    <a:pt x="48" y="11"/>
                    <a:pt x="48" y="11"/>
                    <a:pt x="48" y="11"/>
                  </a:cubicBezTo>
                  <a:cubicBezTo>
                    <a:pt x="48" y="11"/>
                    <a:pt x="48" y="11"/>
                    <a:pt x="48" y="11"/>
                  </a:cubicBezTo>
                  <a:cubicBezTo>
                    <a:pt x="48" y="10"/>
                    <a:pt x="48" y="10"/>
                    <a:pt x="48" y="10"/>
                  </a:cubicBezTo>
                  <a:cubicBezTo>
                    <a:pt x="47" y="10"/>
                    <a:pt x="47" y="10"/>
                    <a:pt x="47" y="10"/>
                  </a:cubicBezTo>
                  <a:cubicBezTo>
                    <a:pt x="47" y="10"/>
                    <a:pt x="47" y="10"/>
                    <a:pt x="47" y="10"/>
                  </a:cubicBezTo>
                  <a:cubicBezTo>
                    <a:pt x="47" y="10"/>
                    <a:pt x="47" y="10"/>
                    <a:pt x="47" y="10"/>
                  </a:cubicBezTo>
                  <a:cubicBezTo>
                    <a:pt x="47" y="9"/>
                    <a:pt x="47" y="9"/>
                    <a:pt x="47" y="9"/>
                  </a:cubicBezTo>
                  <a:cubicBezTo>
                    <a:pt x="47" y="9"/>
                    <a:pt x="47" y="9"/>
                    <a:pt x="47" y="9"/>
                  </a:cubicBezTo>
                  <a:cubicBezTo>
                    <a:pt x="47" y="9"/>
                    <a:pt x="47" y="9"/>
                    <a:pt x="47" y="9"/>
                  </a:cubicBezTo>
                  <a:cubicBezTo>
                    <a:pt x="47" y="9"/>
                    <a:pt x="47" y="9"/>
                    <a:pt x="47" y="9"/>
                  </a:cubicBezTo>
                  <a:cubicBezTo>
                    <a:pt x="47" y="8"/>
                    <a:pt x="47" y="8"/>
                    <a:pt x="47" y="8"/>
                  </a:cubicBezTo>
                  <a:cubicBezTo>
                    <a:pt x="47" y="8"/>
                    <a:pt x="47" y="8"/>
                    <a:pt x="47" y="8"/>
                  </a:cubicBezTo>
                  <a:cubicBezTo>
                    <a:pt x="46" y="8"/>
                    <a:pt x="46" y="8"/>
                    <a:pt x="46" y="8"/>
                  </a:cubicBezTo>
                  <a:cubicBezTo>
                    <a:pt x="46" y="8"/>
                    <a:pt x="46" y="8"/>
                    <a:pt x="46" y="8"/>
                  </a:cubicBezTo>
                  <a:cubicBezTo>
                    <a:pt x="46" y="8"/>
                    <a:pt x="46" y="8"/>
                    <a:pt x="46" y="8"/>
                  </a:cubicBezTo>
                  <a:cubicBezTo>
                    <a:pt x="46" y="9"/>
                    <a:pt x="46" y="9"/>
                    <a:pt x="46" y="9"/>
                  </a:cubicBezTo>
                  <a:cubicBezTo>
                    <a:pt x="45" y="9"/>
                    <a:pt x="45" y="9"/>
                    <a:pt x="45" y="9"/>
                  </a:cubicBezTo>
                  <a:cubicBezTo>
                    <a:pt x="45" y="8"/>
                    <a:pt x="45" y="8"/>
                    <a:pt x="45" y="8"/>
                  </a:cubicBezTo>
                  <a:cubicBezTo>
                    <a:pt x="45" y="8"/>
                    <a:pt x="45" y="8"/>
                    <a:pt x="45" y="8"/>
                  </a:cubicBezTo>
                  <a:cubicBezTo>
                    <a:pt x="45" y="8"/>
                    <a:pt x="45" y="8"/>
                    <a:pt x="45" y="8"/>
                  </a:cubicBezTo>
                  <a:cubicBezTo>
                    <a:pt x="44" y="8"/>
                    <a:pt x="44" y="8"/>
                    <a:pt x="44" y="8"/>
                  </a:cubicBezTo>
                  <a:cubicBezTo>
                    <a:pt x="44" y="8"/>
                    <a:pt x="44" y="8"/>
                    <a:pt x="44" y="8"/>
                  </a:cubicBezTo>
                  <a:cubicBezTo>
                    <a:pt x="44" y="8"/>
                    <a:pt x="44" y="8"/>
                    <a:pt x="44" y="8"/>
                  </a:cubicBezTo>
                  <a:cubicBezTo>
                    <a:pt x="43" y="8"/>
                    <a:pt x="43" y="8"/>
                    <a:pt x="43" y="8"/>
                  </a:cubicBezTo>
                  <a:cubicBezTo>
                    <a:pt x="43" y="7"/>
                    <a:pt x="43" y="7"/>
                    <a:pt x="43" y="7"/>
                  </a:cubicBezTo>
                  <a:cubicBezTo>
                    <a:pt x="43" y="7"/>
                    <a:pt x="43" y="7"/>
                    <a:pt x="43" y="7"/>
                  </a:cubicBezTo>
                  <a:cubicBezTo>
                    <a:pt x="43" y="7"/>
                    <a:pt x="43" y="7"/>
                    <a:pt x="43" y="7"/>
                  </a:cubicBezTo>
                  <a:cubicBezTo>
                    <a:pt x="43" y="6"/>
                    <a:pt x="43" y="6"/>
                    <a:pt x="43" y="6"/>
                  </a:cubicBezTo>
                  <a:cubicBezTo>
                    <a:pt x="43" y="6"/>
                    <a:pt x="43" y="6"/>
                    <a:pt x="43" y="6"/>
                  </a:cubicBezTo>
                  <a:cubicBezTo>
                    <a:pt x="43" y="6"/>
                    <a:pt x="43" y="6"/>
                    <a:pt x="43" y="6"/>
                  </a:cubicBezTo>
                  <a:cubicBezTo>
                    <a:pt x="43" y="6"/>
                    <a:pt x="43" y="6"/>
                    <a:pt x="43" y="6"/>
                  </a:cubicBezTo>
                  <a:cubicBezTo>
                    <a:pt x="43" y="6"/>
                    <a:pt x="43" y="6"/>
                    <a:pt x="43" y="6"/>
                  </a:cubicBezTo>
                  <a:cubicBezTo>
                    <a:pt x="43" y="6"/>
                    <a:pt x="43" y="6"/>
                    <a:pt x="43" y="6"/>
                  </a:cubicBezTo>
                  <a:cubicBezTo>
                    <a:pt x="42" y="6"/>
                    <a:pt x="42" y="6"/>
                    <a:pt x="42" y="6"/>
                  </a:cubicBezTo>
                  <a:cubicBezTo>
                    <a:pt x="42" y="6"/>
                    <a:pt x="42" y="6"/>
                    <a:pt x="42" y="6"/>
                  </a:cubicBezTo>
                  <a:cubicBezTo>
                    <a:pt x="42" y="6"/>
                    <a:pt x="42" y="6"/>
                    <a:pt x="42" y="6"/>
                  </a:cubicBezTo>
                  <a:cubicBezTo>
                    <a:pt x="42" y="6"/>
                    <a:pt x="42" y="6"/>
                    <a:pt x="42" y="6"/>
                  </a:cubicBezTo>
                  <a:cubicBezTo>
                    <a:pt x="42" y="6"/>
                    <a:pt x="42" y="6"/>
                    <a:pt x="42" y="6"/>
                  </a:cubicBezTo>
                  <a:cubicBezTo>
                    <a:pt x="42" y="6"/>
                    <a:pt x="42" y="6"/>
                    <a:pt x="42" y="6"/>
                  </a:cubicBezTo>
                  <a:cubicBezTo>
                    <a:pt x="41" y="6"/>
                    <a:pt x="41" y="6"/>
                    <a:pt x="41" y="6"/>
                  </a:cubicBezTo>
                  <a:cubicBezTo>
                    <a:pt x="41" y="6"/>
                    <a:pt x="41" y="6"/>
                    <a:pt x="41" y="6"/>
                  </a:cubicBezTo>
                  <a:cubicBezTo>
                    <a:pt x="41" y="6"/>
                    <a:pt x="41" y="6"/>
                    <a:pt x="41" y="6"/>
                  </a:cubicBezTo>
                  <a:cubicBezTo>
                    <a:pt x="41" y="6"/>
                    <a:pt x="41" y="6"/>
                    <a:pt x="41" y="6"/>
                  </a:cubicBezTo>
                  <a:cubicBezTo>
                    <a:pt x="41" y="6"/>
                    <a:pt x="41" y="6"/>
                    <a:pt x="41" y="6"/>
                  </a:cubicBezTo>
                  <a:cubicBezTo>
                    <a:pt x="40" y="6"/>
                    <a:pt x="40" y="6"/>
                    <a:pt x="40" y="6"/>
                  </a:cubicBezTo>
                  <a:cubicBezTo>
                    <a:pt x="40" y="7"/>
                    <a:pt x="40" y="7"/>
                    <a:pt x="40" y="7"/>
                  </a:cubicBezTo>
                  <a:cubicBezTo>
                    <a:pt x="40" y="7"/>
                    <a:pt x="40" y="7"/>
                    <a:pt x="40" y="7"/>
                  </a:cubicBezTo>
                  <a:cubicBezTo>
                    <a:pt x="40" y="7"/>
                    <a:pt x="40" y="7"/>
                    <a:pt x="40" y="7"/>
                  </a:cubicBezTo>
                  <a:cubicBezTo>
                    <a:pt x="40" y="8"/>
                    <a:pt x="40" y="8"/>
                    <a:pt x="40" y="8"/>
                  </a:cubicBezTo>
                  <a:cubicBezTo>
                    <a:pt x="40" y="7"/>
                    <a:pt x="40" y="7"/>
                    <a:pt x="40" y="7"/>
                  </a:cubicBezTo>
                  <a:cubicBezTo>
                    <a:pt x="40" y="7"/>
                    <a:pt x="40" y="7"/>
                    <a:pt x="40" y="7"/>
                  </a:cubicBezTo>
                  <a:cubicBezTo>
                    <a:pt x="40" y="7"/>
                    <a:pt x="40" y="7"/>
                    <a:pt x="40" y="7"/>
                  </a:cubicBezTo>
                  <a:cubicBezTo>
                    <a:pt x="40" y="6"/>
                    <a:pt x="40" y="6"/>
                    <a:pt x="40" y="6"/>
                  </a:cubicBezTo>
                  <a:cubicBezTo>
                    <a:pt x="40" y="6"/>
                    <a:pt x="40" y="6"/>
                    <a:pt x="40" y="6"/>
                  </a:cubicBezTo>
                  <a:cubicBezTo>
                    <a:pt x="40" y="6"/>
                    <a:pt x="40" y="6"/>
                    <a:pt x="40" y="6"/>
                  </a:cubicBezTo>
                  <a:cubicBezTo>
                    <a:pt x="41" y="5"/>
                    <a:pt x="41" y="5"/>
                    <a:pt x="41" y="5"/>
                  </a:cubicBezTo>
                  <a:cubicBezTo>
                    <a:pt x="41" y="5"/>
                    <a:pt x="41" y="5"/>
                    <a:pt x="41" y="5"/>
                  </a:cubicBezTo>
                  <a:cubicBezTo>
                    <a:pt x="42" y="5"/>
                    <a:pt x="42" y="5"/>
                    <a:pt x="42" y="5"/>
                  </a:cubicBezTo>
                  <a:cubicBezTo>
                    <a:pt x="42" y="5"/>
                    <a:pt x="42" y="5"/>
                    <a:pt x="42"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39" y="5"/>
                    <a:pt x="39" y="5"/>
                    <a:pt x="39" y="5"/>
                  </a:cubicBezTo>
                  <a:cubicBezTo>
                    <a:pt x="39" y="6"/>
                    <a:pt x="39" y="6"/>
                    <a:pt x="39" y="6"/>
                  </a:cubicBezTo>
                  <a:cubicBezTo>
                    <a:pt x="39" y="6"/>
                    <a:pt x="39" y="6"/>
                    <a:pt x="39" y="6"/>
                  </a:cubicBezTo>
                  <a:cubicBezTo>
                    <a:pt x="39" y="6"/>
                    <a:pt x="39" y="6"/>
                    <a:pt x="39" y="6"/>
                  </a:cubicBezTo>
                  <a:cubicBezTo>
                    <a:pt x="39" y="6"/>
                    <a:pt x="39" y="6"/>
                    <a:pt x="39" y="6"/>
                  </a:cubicBezTo>
                  <a:cubicBezTo>
                    <a:pt x="39" y="7"/>
                    <a:pt x="39" y="7"/>
                    <a:pt x="39" y="7"/>
                  </a:cubicBezTo>
                  <a:cubicBezTo>
                    <a:pt x="38" y="8"/>
                    <a:pt x="38" y="8"/>
                    <a:pt x="38" y="8"/>
                  </a:cubicBezTo>
                  <a:cubicBezTo>
                    <a:pt x="38" y="8"/>
                    <a:pt x="38" y="8"/>
                    <a:pt x="38" y="8"/>
                  </a:cubicBezTo>
                  <a:cubicBezTo>
                    <a:pt x="38" y="9"/>
                    <a:pt x="38" y="9"/>
                    <a:pt x="38" y="9"/>
                  </a:cubicBezTo>
                  <a:cubicBezTo>
                    <a:pt x="38" y="9"/>
                    <a:pt x="38" y="9"/>
                    <a:pt x="38" y="9"/>
                  </a:cubicBezTo>
                  <a:cubicBezTo>
                    <a:pt x="38" y="9"/>
                    <a:pt x="38" y="9"/>
                    <a:pt x="38" y="9"/>
                  </a:cubicBezTo>
                  <a:cubicBezTo>
                    <a:pt x="37" y="9"/>
                    <a:pt x="37" y="9"/>
                    <a:pt x="37" y="9"/>
                  </a:cubicBezTo>
                  <a:cubicBezTo>
                    <a:pt x="37" y="9"/>
                    <a:pt x="37" y="9"/>
                    <a:pt x="37" y="9"/>
                  </a:cubicBezTo>
                  <a:cubicBezTo>
                    <a:pt x="37" y="8"/>
                    <a:pt x="37" y="8"/>
                    <a:pt x="37" y="8"/>
                  </a:cubicBezTo>
                  <a:cubicBezTo>
                    <a:pt x="37" y="8"/>
                    <a:pt x="37" y="8"/>
                    <a:pt x="37" y="8"/>
                  </a:cubicBezTo>
                  <a:cubicBezTo>
                    <a:pt x="37" y="8"/>
                    <a:pt x="37" y="8"/>
                    <a:pt x="37" y="8"/>
                  </a:cubicBezTo>
                  <a:cubicBezTo>
                    <a:pt x="37" y="8"/>
                    <a:pt x="37" y="8"/>
                    <a:pt x="37" y="8"/>
                  </a:cubicBezTo>
                  <a:cubicBezTo>
                    <a:pt x="37" y="9"/>
                    <a:pt x="37" y="9"/>
                    <a:pt x="37" y="9"/>
                  </a:cubicBezTo>
                  <a:cubicBezTo>
                    <a:pt x="36" y="9"/>
                    <a:pt x="36" y="9"/>
                    <a:pt x="36" y="9"/>
                  </a:cubicBezTo>
                  <a:cubicBezTo>
                    <a:pt x="36" y="9"/>
                    <a:pt x="36" y="9"/>
                    <a:pt x="36" y="9"/>
                  </a:cubicBezTo>
                  <a:cubicBezTo>
                    <a:pt x="36" y="9"/>
                    <a:pt x="36" y="9"/>
                    <a:pt x="36" y="9"/>
                  </a:cubicBezTo>
                  <a:cubicBezTo>
                    <a:pt x="35" y="9"/>
                    <a:pt x="35" y="9"/>
                    <a:pt x="35" y="9"/>
                  </a:cubicBezTo>
                  <a:cubicBezTo>
                    <a:pt x="35" y="9"/>
                    <a:pt x="35" y="9"/>
                    <a:pt x="35" y="9"/>
                  </a:cubicBezTo>
                  <a:cubicBezTo>
                    <a:pt x="35" y="9"/>
                    <a:pt x="35" y="9"/>
                    <a:pt x="35" y="9"/>
                  </a:cubicBezTo>
                  <a:cubicBezTo>
                    <a:pt x="35" y="9"/>
                    <a:pt x="35" y="9"/>
                    <a:pt x="35" y="9"/>
                  </a:cubicBezTo>
                  <a:cubicBezTo>
                    <a:pt x="35" y="10"/>
                    <a:pt x="35" y="10"/>
                    <a:pt x="35" y="10"/>
                  </a:cubicBezTo>
                  <a:cubicBezTo>
                    <a:pt x="35" y="10"/>
                    <a:pt x="35" y="10"/>
                    <a:pt x="35" y="10"/>
                  </a:cubicBezTo>
                  <a:cubicBezTo>
                    <a:pt x="35" y="10"/>
                    <a:pt x="35" y="10"/>
                    <a:pt x="35" y="10"/>
                  </a:cubicBezTo>
                  <a:cubicBezTo>
                    <a:pt x="35" y="10"/>
                    <a:pt x="35" y="10"/>
                    <a:pt x="35" y="10"/>
                  </a:cubicBezTo>
                  <a:cubicBezTo>
                    <a:pt x="35" y="11"/>
                    <a:pt x="35" y="11"/>
                    <a:pt x="35" y="11"/>
                  </a:cubicBezTo>
                  <a:cubicBezTo>
                    <a:pt x="34" y="11"/>
                    <a:pt x="34" y="11"/>
                    <a:pt x="34" y="11"/>
                  </a:cubicBezTo>
                  <a:cubicBezTo>
                    <a:pt x="34" y="11"/>
                    <a:pt x="34" y="11"/>
                    <a:pt x="34" y="11"/>
                  </a:cubicBezTo>
                  <a:cubicBezTo>
                    <a:pt x="34" y="12"/>
                    <a:pt x="34" y="12"/>
                    <a:pt x="34" y="12"/>
                  </a:cubicBezTo>
                  <a:cubicBezTo>
                    <a:pt x="34" y="12"/>
                    <a:pt x="34" y="12"/>
                    <a:pt x="34" y="12"/>
                  </a:cubicBezTo>
                  <a:cubicBezTo>
                    <a:pt x="34" y="11"/>
                    <a:pt x="34" y="11"/>
                    <a:pt x="34" y="11"/>
                  </a:cubicBezTo>
                  <a:cubicBezTo>
                    <a:pt x="33" y="11"/>
                    <a:pt x="33" y="11"/>
                    <a:pt x="33" y="11"/>
                  </a:cubicBezTo>
                  <a:cubicBezTo>
                    <a:pt x="33" y="11"/>
                    <a:pt x="33" y="11"/>
                    <a:pt x="33" y="11"/>
                  </a:cubicBezTo>
                  <a:cubicBezTo>
                    <a:pt x="33" y="11"/>
                    <a:pt x="33" y="11"/>
                    <a:pt x="33" y="11"/>
                  </a:cubicBezTo>
                  <a:cubicBezTo>
                    <a:pt x="33" y="11"/>
                    <a:pt x="33" y="11"/>
                    <a:pt x="33" y="11"/>
                  </a:cubicBezTo>
                  <a:cubicBezTo>
                    <a:pt x="33" y="11"/>
                    <a:pt x="33" y="11"/>
                    <a:pt x="33" y="11"/>
                  </a:cubicBezTo>
                  <a:cubicBezTo>
                    <a:pt x="32" y="11"/>
                    <a:pt x="32" y="11"/>
                    <a:pt x="32" y="11"/>
                  </a:cubicBezTo>
                  <a:cubicBezTo>
                    <a:pt x="32" y="11"/>
                    <a:pt x="32" y="11"/>
                    <a:pt x="32" y="11"/>
                  </a:cubicBezTo>
                  <a:cubicBezTo>
                    <a:pt x="32" y="11"/>
                    <a:pt x="32" y="11"/>
                    <a:pt x="32" y="11"/>
                  </a:cubicBezTo>
                  <a:cubicBezTo>
                    <a:pt x="32" y="10"/>
                    <a:pt x="32" y="10"/>
                    <a:pt x="32" y="10"/>
                  </a:cubicBezTo>
                  <a:cubicBezTo>
                    <a:pt x="32" y="10"/>
                    <a:pt x="32" y="10"/>
                    <a:pt x="32" y="10"/>
                  </a:cubicBezTo>
                  <a:cubicBezTo>
                    <a:pt x="32" y="10"/>
                    <a:pt x="32" y="10"/>
                    <a:pt x="32" y="10"/>
                  </a:cubicBezTo>
                  <a:cubicBezTo>
                    <a:pt x="32" y="10"/>
                    <a:pt x="32" y="10"/>
                    <a:pt x="32" y="10"/>
                  </a:cubicBezTo>
                  <a:cubicBezTo>
                    <a:pt x="32" y="10"/>
                    <a:pt x="32" y="10"/>
                    <a:pt x="32" y="10"/>
                  </a:cubicBezTo>
                  <a:cubicBezTo>
                    <a:pt x="31" y="11"/>
                    <a:pt x="31" y="11"/>
                    <a:pt x="31" y="11"/>
                  </a:cubicBezTo>
                  <a:cubicBezTo>
                    <a:pt x="31" y="11"/>
                    <a:pt x="31" y="11"/>
                    <a:pt x="31" y="11"/>
                  </a:cubicBezTo>
                  <a:cubicBezTo>
                    <a:pt x="31" y="12"/>
                    <a:pt x="31" y="12"/>
                    <a:pt x="31" y="12"/>
                  </a:cubicBezTo>
                  <a:cubicBezTo>
                    <a:pt x="30" y="12"/>
                    <a:pt x="30" y="12"/>
                    <a:pt x="30" y="12"/>
                  </a:cubicBezTo>
                  <a:cubicBezTo>
                    <a:pt x="30" y="12"/>
                    <a:pt x="30" y="12"/>
                    <a:pt x="30" y="12"/>
                  </a:cubicBezTo>
                  <a:cubicBezTo>
                    <a:pt x="30" y="13"/>
                    <a:pt x="30" y="13"/>
                    <a:pt x="30" y="13"/>
                  </a:cubicBezTo>
                  <a:cubicBezTo>
                    <a:pt x="30" y="12"/>
                    <a:pt x="30" y="12"/>
                    <a:pt x="30" y="12"/>
                  </a:cubicBezTo>
                  <a:cubicBezTo>
                    <a:pt x="30" y="12"/>
                    <a:pt x="30" y="12"/>
                    <a:pt x="30" y="12"/>
                  </a:cubicBezTo>
                  <a:cubicBezTo>
                    <a:pt x="30" y="12"/>
                    <a:pt x="30" y="12"/>
                    <a:pt x="30" y="12"/>
                  </a:cubicBezTo>
                  <a:cubicBezTo>
                    <a:pt x="30" y="11"/>
                    <a:pt x="30" y="11"/>
                    <a:pt x="30" y="11"/>
                  </a:cubicBezTo>
                  <a:cubicBezTo>
                    <a:pt x="30" y="11"/>
                    <a:pt x="30" y="11"/>
                    <a:pt x="30" y="11"/>
                  </a:cubicBezTo>
                  <a:cubicBezTo>
                    <a:pt x="30" y="11"/>
                    <a:pt x="30" y="11"/>
                    <a:pt x="30" y="11"/>
                  </a:cubicBezTo>
                  <a:cubicBezTo>
                    <a:pt x="30" y="10"/>
                    <a:pt x="30" y="10"/>
                    <a:pt x="30" y="10"/>
                  </a:cubicBezTo>
                  <a:cubicBezTo>
                    <a:pt x="30" y="10"/>
                    <a:pt x="30" y="10"/>
                    <a:pt x="30" y="10"/>
                  </a:cubicBezTo>
                  <a:cubicBezTo>
                    <a:pt x="30" y="10"/>
                    <a:pt x="30" y="10"/>
                    <a:pt x="30" y="10"/>
                  </a:cubicBezTo>
                  <a:cubicBezTo>
                    <a:pt x="30" y="9"/>
                    <a:pt x="30" y="9"/>
                    <a:pt x="30" y="9"/>
                  </a:cubicBezTo>
                  <a:cubicBezTo>
                    <a:pt x="30" y="9"/>
                    <a:pt x="30" y="9"/>
                    <a:pt x="30" y="9"/>
                  </a:cubicBezTo>
                  <a:cubicBezTo>
                    <a:pt x="30" y="9"/>
                    <a:pt x="30" y="9"/>
                    <a:pt x="30" y="9"/>
                  </a:cubicBezTo>
                  <a:cubicBezTo>
                    <a:pt x="30" y="9"/>
                    <a:pt x="30" y="9"/>
                    <a:pt x="30" y="9"/>
                  </a:cubicBezTo>
                  <a:cubicBezTo>
                    <a:pt x="30" y="9"/>
                    <a:pt x="30" y="9"/>
                    <a:pt x="30" y="9"/>
                  </a:cubicBezTo>
                  <a:cubicBezTo>
                    <a:pt x="31" y="9"/>
                    <a:pt x="31" y="9"/>
                    <a:pt x="31" y="9"/>
                  </a:cubicBezTo>
                  <a:cubicBezTo>
                    <a:pt x="31" y="9"/>
                    <a:pt x="31" y="9"/>
                    <a:pt x="31" y="9"/>
                  </a:cubicBezTo>
                  <a:cubicBezTo>
                    <a:pt x="31" y="9"/>
                    <a:pt x="31" y="9"/>
                    <a:pt x="31" y="9"/>
                  </a:cubicBezTo>
                  <a:cubicBezTo>
                    <a:pt x="31" y="9"/>
                    <a:pt x="31" y="9"/>
                    <a:pt x="31" y="9"/>
                  </a:cubicBezTo>
                  <a:cubicBezTo>
                    <a:pt x="31" y="8"/>
                    <a:pt x="31" y="8"/>
                    <a:pt x="31" y="8"/>
                  </a:cubicBezTo>
                  <a:cubicBezTo>
                    <a:pt x="32" y="8"/>
                    <a:pt x="32" y="8"/>
                    <a:pt x="32" y="8"/>
                  </a:cubicBezTo>
                  <a:cubicBezTo>
                    <a:pt x="32" y="7"/>
                    <a:pt x="32" y="7"/>
                    <a:pt x="32" y="7"/>
                  </a:cubicBezTo>
                  <a:cubicBezTo>
                    <a:pt x="32" y="7"/>
                    <a:pt x="32" y="7"/>
                    <a:pt x="32" y="7"/>
                  </a:cubicBezTo>
                  <a:cubicBezTo>
                    <a:pt x="32" y="6"/>
                    <a:pt x="32" y="6"/>
                    <a:pt x="32" y="6"/>
                  </a:cubicBezTo>
                  <a:cubicBezTo>
                    <a:pt x="31" y="6"/>
                    <a:pt x="31" y="6"/>
                    <a:pt x="31" y="6"/>
                  </a:cubicBezTo>
                  <a:cubicBezTo>
                    <a:pt x="31" y="6"/>
                    <a:pt x="31" y="6"/>
                    <a:pt x="31" y="6"/>
                  </a:cubicBezTo>
                  <a:cubicBezTo>
                    <a:pt x="31" y="6"/>
                    <a:pt x="31" y="6"/>
                    <a:pt x="31" y="6"/>
                  </a:cubicBezTo>
                  <a:cubicBezTo>
                    <a:pt x="30" y="6"/>
                    <a:pt x="30" y="6"/>
                    <a:pt x="30" y="6"/>
                  </a:cubicBezTo>
                  <a:cubicBezTo>
                    <a:pt x="30" y="7"/>
                    <a:pt x="30" y="7"/>
                    <a:pt x="30" y="7"/>
                  </a:cubicBezTo>
                  <a:cubicBezTo>
                    <a:pt x="30" y="7"/>
                    <a:pt x="30" y="7"/>
                    <a:pt x="30" y="7"/>
                  </a:cubicBezTo>
                  <a:cubicBezTo>
                    <a:pt x="29" y="6"/>
                    <a:pt x="29" y="6"/>
                    <a:pt x="29" y="6"/>
                  </a:cubicBezTo>
                  <a:cubicBezTo>
                    <a:pt x="29" y="6"/>
                    <a:pt x="29" y="6"/>
                    <a:pt x="29" y="6"/>
                  </a:cubicBezTo>
                  <a:cubicBezTo>
                    <a:pt x="28" y="6"/>
                    <a:pt x="28" y="6"/>
                    <a:pt x="28" y="6"/>
                  </a:cubicBezTo>
                  <a:cubicBezTo>
                    <a:pt x="28" y="5"/>
                    <a:pt x="28" y="5"/>
                    <a:pt x="28" y="5"/>
                  </a:cubicBezTo>
                  <a:cubicBezTo>
                    <a:pt x="28" y="5"/>
                    <a:pt x="28" y="5"/>
                    <a:pt x="28" y="5"/>
                  </a:cubicBezTo>
                  <a:cubicBezTo>
                    <a:pt x="27" y="5"/>
                    <a:pt x="27" y="5"/>
                    <a:pt x="27" y="5"/>
                  </a:cubicBezTo>
                  <a:cubicBezTo>
                    <a:pt x="27" y="6"/>
                    <a:pt x="27" y="6"/>
                    <a:pt x="27" y="6"/>
                  </a:cubicBezTo>
                  <a:cubicBezTo>
                    <a:pt x="27" y="6"/>
                    <a:pt x="27" y="6"/>
                    <a:pt x="27" y="6"/>
                  </a:cubicBezTo>
                  <a:cubicBezTo>
                    <a:pt x="27" y="6"/>
                    <a:pt x="27" y="6"/>
                    <a:pt x="27" y="6"/>
                  </a:cubicBezTo>
                  <a:cubicBezTo>
                    <a:pt x="27" y="6"/>
                    <a:pt x="27" y="6"/>
                    <a:pt x="27" y="6"/>
                  </a:cubicBezTo>
                  <a:cubicBezTo>
                    <a:pt x="27" y="6"/>
                    <a:pt x="27" y="6"/>
                    <a:pt x="27" y="6"/>
                  </a:cubicBezTo>
                  <a:cubicBezTo>
                    <a:pt x="27" y="6"/>
                    <a:pt x="27" y="6"/>
                    <a:pt x="27" y="6"/>
                  </a:cubicBezTo>
                  <a:cubicBezTo>
                    <a:pt x="26" y="5"/>
                    <a:pt x="26" y="5"/>
                    <a:pt x="26" y="5"/>
                  </a:cubicBezTo>
                  <a:cubicBezTo>
                    <a:pt x="26" y="5"/>
                    <a:pt x="26" y="5"/>
                    <a:pt x="26" y="5"/>
                  </a:cubicBezTo>
                  <a:cubicBezTo>
                    <a:pt x="26" y="5"/>
                    <a:pt x="26" y="5"/>
                    <a:pt x="26" y="5"/>
                  </a:cubicBezTo>
                  <a:cubicBezTo>
                    <a:pt x="25" y="5"/>
                    <a:pt x="25" y="5"/>
                    <a:pt x="25" y="5"/>
                  </a:cubicBezTo>
                  <a:cubicBezTo>
                    <a:pt x="25" y="5"/>
                    <a:pt x="25" y="5"/>
                    <a:pt x="25" y="5"/>
                  </a:cubicBezTo>
                  <a:cubicBezTo>
                    <a:pt x="25" y="5"/>
                    <a:pt x="25" y="5"/>
                    <a:pt x="25" y="5"/>
                  </a:cubicBezTo>
                  <a:cubicBezTo>
                    <a:pt x="25" y="5"/>
                    <a:pt x="25" y="5"/>
                    <a:pt x="25" y="5"/>
                  </a:cubicBezTo>
                  <a:cubicBezTo>
                    <a:pt x="25" y="4"/>
                    <a:pt x="25" y="4"/>
                    <a:pt x="25" y="4"/>
                  </a:cubicBezTo>
                  <a:cubicBezTo>
                    <a:pt x="25" y="3"/>
                    <a:pt x="25" y="3"/>
                    <a:pt x="25" y="3"/>
                  </a:cubicBezTo>
                  <a:cubicBezTo>
                    <a:pt x="25" y="3"/>
                    <a:pt x="25" y="3"/>
                    <a:pt x="25" y="3"/>
                  </a:cubicBezTo>
                  <a:cubicBezTo>
                    <a:pt x="25" y="3"/>
                    <a:pt x="25" y="3"/>
                    <a:pt x="25" y="3"/>
                  </a:cubicBezTo>
                  <a:cubicBezTo>
                    <a:pt x="25" y="4"/>
                    <a:pt x="25" y="4"/>
                    <a:pt x="25" y="4"/>
                  </a:cubicBezTo>
                  <a:cubicBezTo>
                    <a:pt x="25" y="4"/>
                    <a:pt x="25" y="4"/>
                    <a:pt x="25" y="4"/>
                  </a:cubicBezTo>
                  <a:cubicBezTo>
                    <a:pt x="25" y="4"/>
                    <a:pt x="25" y="4"/>
                    <a:pt x="25" y="4"/>
                  </a:cubicBezTo>
                  <a:cubicBezTo>
                    <a:pt x="24" y="4"/>
                    <a:pt x="24" y="4"/>
                    <a:pt x="24" y="4"/>
                  </a:cubicBezTo>
                  <a:cubicBezTo>
                    <a:pt x="24" y="4"/>
                    <a:pt x="24" y="4"/>
                    <a:pt x="24" y="4"/>
                  </a:cubicBezTo>
                  <a:cubicBezTo>
                    <a:pt x="24" y="4"/>
                    <a:pt x="24" y="4"/>
                    <a:pt x="24" y="4"/>
                  </a:cubicBezTo>
                  <a:cubicBezTo>
                    <a:pt x="25" y="3"/>
                    <a:pt x="25" y="3"/>
                    <a:pt x="25" y="3"/>
                  </a:cubicBezTo>
                  <a:cubicBezTo>
                    <a:pt x="25" y="3"/>
                    <a:pt x="25" y="3"/>
                    <a:pt x="25" y="3"/>
                  </a:cubicBezTo>
                  <a:cubicBezTo>
                    <a:pt x="25" y="3"/>
                    <a:pt x="25" y="3"/>
                    <a:pt x="25" y="3"/>
                  </a:cubicBezTo>
                  <a:cubicBezTo>
                    <a:pt x="25" y="2"/>
                    <a:pt x="25" y="2"/>
                    <a:pt x="25" y="2"/>
                  </a:cubicBezTo>
                  <a:cubicBezTo>
                    <a:pt x="26" y="2"/>
                    <a:pt x="26" y="2"/>
                    <a:pt x="26" y="2"/>
                  </a:cubicBezTo>
                  <a:cubicBezTo>
                    <a:pt x="26" y="2"/>
                    <a:pt x="26" y="2"/>
                    <a:pt x="26" y="2"/>
                  </a:cubicBezTo>
                  <a:cubicBezTo>
                    <a:pt x="25" y="1"/>
                    <a:pt x="25" y="1"/>
                    <a:pt x="25" y="1"/>
                  </a:cubicBezTo>
                  <a:cubicBezTo>
                    <a:pt x="25" y="1"/>
                    <a:pt x="25" y="1"/>
                    <a:pt x="25" y="1"/>
                  </a:cubicBezTo>
                  <a:cubicBezTo>
                    <a:pt x="25" y="1"/>
                    <a:pt x="25" y="1"/>
                    <a:pt x="25" y="1"/>
                  </a:cubicBezTo>
                  <a:cubicBezTo>
                    <a:pt x="24" y="1"/>
                    <a:pt x="24" y="1"/>
                    <a:pt x="24" y="1"/>
                  </a:cubicBezTo>
                  <a:cubicBezTo>
                    <a:pt x="24" y="1"/>
                    <a:pt x="24" y="1"/>
                    <a:pt x="24" y="1"/>
                  </a:cubicBezTo>
                  <a:cubicBezTo>
                    <a:pt x="24" y="0"/>
                    <a:pt x="24" y="0"/>
                    <a:pt x="24" y="0"/>
                  </a:cubicBezTo>
                  <a:cubicBezTo>
                    <a:pt x="23" y="0"/>
                    <a:pt x="23" y="0"/>
                    <a:pt x="23" y="0"/>
                  </a:cubicBezTo>
                  <a:cubicBezTo>
                    <a:pt x="23" y="0"/>
                    <a:pt x="23" y="0"/>
                    <a:pt x="23" y="0"/>
                  </a:cubicBezTo>
                  <a:cubicBezTo>
                    <a:pt x="23" y="0"/>
                    <a:pt x="23" y="0"/>
                    <a:pt x="23" y="0"/>
                  </a:cubicBezTo>
                  <a:cubicBezTo>
                    <a:pt x="22" y="1"/>
                    <a:pt x="22" y="1"/>
                    <a:pt x="22" y="1"/>
                  </a:cubicBezTo>
                  <a:cubicBezTo>
                    <a:pt x="22" y="1"/>
                    <a:pt x="22" y="1"/>
                    <a:pt x="22" y="1"/>
                  </a:cubicBezTo>
                  <a:cubicBezTo>
                    <a:pt x="22" y="1"/>
                    <a:pt x="22" y="1"/>
                    <a:pt x="22" y="1"/>
                  </a:cubicBezTo>
                  <a:cubicBezTo>
                    <a:pt x="21" y="0"/>
                    <a:pt x="21" y="0"/>
                    <a:pt x="21" y="0"/>
                  </a:cubicBezTo>
                  <a:cubicBezTo>
                    <a:pt x="20" y="0"/>
                    <a:pt x="20" y="0"/>
                    <a:pt x="20" y="0"/>
                  </a:cubicBezTo>
                  <a:cubicBezTo>
                    <a:pt x="20" y="0"/>
                    <a:pt x="20" y="0"/>
                    <a:pt x="20" y="0"/>
                  </a:cubicBezTo>
                  <a:cubicBezTo>
                    <a:pt x="20" y="0"/>
                    <a:pt x="20" y="0"/>
                    <a:pt x="20" y="0"/>
                  </a:cubicBezTo>
                  <a:cubicBezTo>
                    <a:pt x="19" y="0"/>
                    <a:pt x="19" y="0"/>
                    <a:pt x="19" y="0"/>
                  </a:cubicBezTo>
                  <a:cubicBezTo>
                    <a:pt x="19" y="0"/>
                    <a:pt x="19" y="0"/>
                    <a:pt x="19" y="0"/>
                  </a:cubicBezTo>
                  <a:cubicBezTo>
                    <a:pt x="19" y="0"/>
                    <a:pt x="19" y="0"/>
                    <a:pt x="19" y="0"/>
                  </a:cubicBezTo>
                  <a:cubicBezTo>
                    <a:pt x="19" y="0"/>
                    <a:pt x="19" y="0"/>
                    <a:pt x="19" y="0"/>
                  </a:cubicBezTo>
                  <a:cubicBezTo>
                    <a:pt x="18" y="0"/>
                    <a:pt x="18" y="0"/>
                    <a:pt x="18" y="0"/>
                  </a:cubicBezTo>
                  <a:cubicBezTo>
                    <a:pt x="18" y="0"/>
                    <a:pt x="18" y="0"/>
                    <a:pt x="18" y="0"/>
                  </a:cubicBezTo>
                  <a:cubicBezTo>
                    <a:pt x="18" y="0"/>
                    <a:pt x="18" y="0"/>
                    <a:pt x="18" y="0"/>
                  </a:cubicBezTo>
                  <a:cubicBezTo>
                    <a:pt x="18" y="0"/>
                    <a:pt x="18" y="0"/>
                    <a:pt x="18" y="0"/>
                  </a:cubicBezTo>
                  <a:cubicBezTo>
                    <a:pt x="18" y="1"/>
                    <a:pt x="18" y="1"/>
                    <a:pt x="18" y="1"/>
                  </a:cubicBezTo>
                  <a:cubicBezTo>
                    <a:pt x="18" y="1"/>
                    <a:pt x="18" y="1"/>
                    <a:pt x="18" y="1"/>
                  </a:cubicBezTo>
                  <a:cubicBezTo>
                    <a:pt x="18" y="1"/>
                    <a:pt x="18" y="1"/>
                    <a:pt x="18" y="1"/>
                  </a:cubicBezTo>
                  <a:cubicBezTo>
                    <a:pt x="18" y="1"/>
                    <a:pt x="18" y="1"/>
                    <a:pt x="18" y="1"/>
                  </a:cubicBezTo>
                  <a:cubicBezTo>
                    <a:pt x="18" y="2"/>
                    <a:pt x="18" y="2"/>
                    <a:pt x="18" y="2"/>
                  </a:cubicBezTo>
                  <a:cubicBezTo>
                    <a:pt x="18" y="2"/>
                    <a:pt x="18" y="2"/>
                    <a:pt x="18" y="2"/>
                  </a:cubicBezTo>
                  <a:cubicBezTo>
                    <a:pt x="18" y="2"/>
                    <a:pt x="18" y="2"/>
                    <a:pt x="18" y="2"/>
                  </a:cubicBezTo>
                  <a:cubicBezTo>
                    <a:pt x="18" y="3"/>
                    <a:pt x="18" y="3"/>
                    <a:pt x="18" y="3"/>
                  </a:cubicBezTo>
                  <a:cubicBezTo>
                    <a:pt x="19" y="3"/>
                    <a:pt x="19" y="3"/>
                    <a:pt x="19" y="3"/>
                  </a:cubicBezTo>
                  <a:cubicBezTo>
                    <a:pt x="19" y="3"/>
                    <a:pt x="19" y="3"/>
                    <a:pt x="19" y="3"/>
                  </a:cubicBezTo>
                  <a:cubicBezTo>
                    <a:pt x="19" y="3"/>
                    <a:pt x="19" y="3"/>
                    <a:pt x="19" y="3"/>
                  </a:cubicBezTo>
                  <a:cubicBezTo>
                    <a:pt x="19" y="3"/>
                    <a:pt x="19" y="3"/>
                    <a:pt x="19" y="3"/>
                  </a:cubicBezTo>
                  <a:cubicBezTo>
                    <a:pt x="20" y="4"/>
                    <a:pt x="20" y="4"/>
                    <a:pt x="20" y="4"/>
                  </a:cubicBezTo>
                  <a:cubicBezTo>
                    <a:pt x="20" y="4"/>
                    <a:pt x="20" y="4"/>
                    <a:pt x="20" y="4"/>
                  </a:cubicBezTo>
                  <a:cubicBezTo>
                    <a:pt x="20" y="4"/>
                    <a:pt x="20" y="4"/>
                    <a:pt x="20" y="4"/>
                  </a:cubicBezTo>
                  <a:cubicBezTo>
                    <a:pt x="20" y="5"/>
                    <a:pt x="20" y="5"/>
                    <a:pt x="20" y="5"/>
                  </a:cubicBezTo>
                  <a:cubicBezTo>
                    <a:pt x="20" y="5"/>
                    <a:pt x="20" y="5"/>
                    <a:pt x="20" y="5"/>
                  </a:cubicBezTo>
                  <a:cubicBezTo>
                    <a:pt x="20" y="5"/>
                    <a:pt x="20" y="5"/>
                    <a:pt x="20" y="5"/>
                  </a:cubicBezTo>
                  <a:cubicBezTo>
                    <a:pt x="19" y="6"/>
                    <a:pt x="19" y="6"/>
                    <a:pt x="19" y="6"/>
                  </a:cubicBezTo>
                  <a:cubicBezTo>
                    <a:pt x="19" y="6"/>
                    <a:pt x="19" y="6"/>
                    <a:pt x="19" y="6"/>
                  </a:cubicBezTo>
                  <a:cubicBezTo>
                    <a:pt x="19" y="6"/>
                    <a:pt x="19" y="6"/>
                    <a:pt x="19" y="6"/>
                  </a:cubicBezTo>
                  <a:cubicBezTo>
                    <a:pt x="18" y="6"/>
                    <a:pt x="18" y="6"/>
                    <a:pt x="18" y="6"/>
                  </a:cubicBezTo>
                  <a:cubicBezTo>
                    <a:pt x="18" y="6"/>
                    <a:pt x="18" y="6"/>
                    <a:pt x="18" y="6"/>
                  </a:cubicBezTo>
                  <a:cubicBezTo>
                    <a:pt x="18" y="6"/>
                    <a:pt x="18" y="6"/>
                    <a:pt x="18" y="6"/>
                  </a:cubicBezTo>
                  <a:cubicBezTo>
                    <a:pt x="18" y="7"/>
                    <a:pt x="18" y="7"/>
                    <a:pt x="18" y="7"/>
                  </a:cubicBezTo>
                  <a:cubicBezTo>
                    <a:pt x="18" y="7"/>
                    <a:pt x="18" y="7"/>
                    <a:pt x="18" y="7"/>
                  </a:cubicBezTo>
                  <a:cubicBezTo>
                    <a:pt x="18" y="7"/>
                    <a:pt x="18" y="7"/>
                    <a:pt x="18" y="7"/>
                  </a:cubicBezTo>
                  <a:cubicBezTo>
                    <a:pt x="18" y="7"/>
                    <a:pt x="18" y="7"/>
                    <a:pt x="18" y="7"/>
                  </a:cubicBezTo>
                  <a:cubicBezTo>
                    <a:pt x="18" y="7"/>
                    <a:pt x="18" y="7"/>
                    <a:pt x="18"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8"/>
                    <a:pt x="19" y="8"/>
                    <a:pt x="19" y="8"/>
                  </a:cubicBezTo>
                  <a:cubicBezTo>
                    <a:pt x="19" y="8"/>
                    <a:pt x="19" y="8"/>
                    <a:pt x="19" y="8"/>
                  </a:cubicBezTo>
                  <a:cubicBezTo>
                    <a:pt x="19" y="8"/>
                    <a:pt x="19" y="8"/>
                    <a:pt x="19" y="8"/>
                  </a:cubicBezTo>
                  <a:cubicBezTo>
                    <a:pt x="19" y="8"/>
                    <a:pt x="19" y="8"/>
                    <a:pt x="19" y="8"/>
                  </a:cubicBezTo>
                  <a:cubicBezTo>
                    <a:pt x="19" y="8"/>
                    <a:pt x="19" y="8"/>
                    <a:pt x="19" y="8"/>
                  </a:cubicBezTo>
                  <a:cubicBezTo>
                    <a:pt x="20" y="8"/>
                    <a:pt x="20" y="8"/>
                    <a:pt x="20" y="8"/>
                  </a:cubicBezTo>
                  <a:cubicBezTo>
                    <a:pt x="20" y="9"/>
                    <a:pt x="20" y="9"/>
                    <a:pt x="20" y="9"/>
                  </a:cubicBezTo>
                  <a:cubicBezTo>
                    <a:pt x="20" y="9"/>
                    <a:pt x="20" y="9"/>
                    <a:pt x="20" y="9"/>
                  </a:cubicBezTo>
                  <a:cubicBezTo>
                    <a:pt x="20" y="9"/>
                    <a:pt x="20" y="9"/>
                    <a:pt x="20" y="9"/>
                  </a:cubicBezTo>
                  <a:cubicBezTo>
                    <a:pt x="20" y="10"/>
                    <a:pt x="20" y="10"/>
                    <a:pt x="20" y="10"/>
                  </a:cubicBezTo>
                  <a:cubicBezTo>
                    <a:pt x="20" y="10"/>
                    <a:pt x="20" y="10"/>
                    <a:pt x="20" y="10"/>
                  </a:cubicBezTo>
                  <a:cubicBezTo>
                    <a:pt x="20" y="10"/>
                    <a:pt x="20" y="10"/>
                    <a:pt x="20" y="10"/>
                  </a:cubicBezTo>
                  <a:cubicBezTo>
                    <a:pt x="19" y="10"/>
                    <a:pt x="19" y="10"/>
                    <a:pt x="19" y="10"/>
                  </a:cubicBezTo>
                  <a:cubicBezTo>
                    <a:pt x="19" y="10"/>
                    <a:pt x="19" y="10"/>
                    <a:pt x="19" y="10"/>
                  </a:cubicBezTo>
                  <a:cubicBezTo>
                    <a:pt x="19" y="10"/>
                    <a:pt x="19" y="10"/>
                    <a:pt x="19" y="10"/>
                  </a:cubicBezTo>
                  <a:cubicBezTo>
                    <a:pt x="19" y="10"/>
                    <a:pt x="19" y="10"/>
                    <a:pt x="19" y="10"/>
                  </a:cubicBezTo>
                  <a:cubicBezTo>
                    <a:pt x="19" y="11"/>
                    <a:pt x="19" y="11"/>
                    <a:pt x="19" y="11"/>
                  </a:cubicBezTo>
                  <a:cubicBezTo>
                    <a:pt x="20" y="11"/>
                    <a:pt x="20" y="11"/>
                    <a:pt x="20" y="11"/>
                  </a:cubicBezTo>
                  <a:cubicBezTo>
                    <a:pt x="20" y="11"/>
                    <a:pt x="20" y="11"/>
                    <a:pt x="20" y="11"/>
                  </a:cubicBezTo>
                  <a:cubicBezTo>
                    <a:pt x="21" y="11"/>
                    <a:pt x="21" y="11"/>
                    <a:pt x="21" y="11"/>
                  </a:cubicBezTo>
                  <a:cubicBezTo>
                    <a:pt x="22" y="12"/>
                    <a:pt x="22" y="12"/>
                    <a:pt x="22" y="12"/>
                  </a:cubicBezTo>
                  <a:cubicBezTo>
                    <a:pt x="22" y="12"/>
                    <a:pt x="22" y="12"/>
                    <a:pt x="22" y="12"/>
                  </a:cubicBezTo>
                  <a:cubicBezTo>
                    <a:pt x="22" y="13"/>
                    <a:pt x="22" y="13"/>
                    <a:pt x="22" y="13"/>
                  </a:cubicBezTo>
                  <a:cubicBezTo>
                    <a:pt x="23" y="13"/>
                    <a:pt x="23" y="13"/>
                    <a:pt x="23" y="13"/>
                  </a:cubicBezTo>
                  <a:cubicBezTo>
                    <a:pt x="23" y="14"/>
                    <a:pt x="23" y="14"/>
                    <a:pt x="23" y="14"/>
                  </a:cubicBezTo>
                  <a:cubicBezTo>
                    <a:pt x="22" y="14"/>
                    <a:pt x="22" y="13"/>
                    <a:pt x="22" y="13"/>
                  </a:cubicBezTo>
                  <a:cubicBezTo>
                    <a:pt x="21" y="12"/>
                    <a:pt x="21" y="12"/>
                    <a:pt x="21" y="12"/>
                  </a:cubicBezTo>
                  <a:cubicBezTo>
                    <a:pt x="21" y="12"/>
                    <a:pt x="21" y="12"/>
                    <a:pt x="21" y="12"/>
                  </a:cubicBezTo>
                  <a:cubicBezTo>
                    <a:pt x="20" y="12"/>
                    <a:pt x="20" y="12"/>
                    <a:pt x="20" y="12"/>
                  </a:cubicBezTo>
                  <a:cubicBezTo>
                    <a:pt x="20" y="12"/>
                    <a:pt x="20" y="12"/>
                    <a:pt x="20" y="12"/>
                  </a:cubicBezTo>
                  <a:cubicBezTo>
                    <a:pt x="19" y="12"/>
                    <a:pt x="19" y="12"/>
                    <a:pt x="19" y="12"/>
                  </a:cubicBezTo>
                  <a:cubicBezTo>
                    <a:pt x="19" y="12"/>
                    <a:pt x="19" y="12"/>
                    <a:pt x="19" y="12"/>
                  </a:cubicBezTo>
                  <a:cubicBezTo>
                    <a:pt x="18" y="12"/>
                    <a:pt x="18" y="12"/>
                    <a:pt x="18" y="12"/>
                  </a:cubicBezTo>
                  <a:cubicBezTo>
                    <a:pt x="18" y="11"/>
                    <a:pt x="18" y="11"/>
                    <a:pt x="18" y="11"/>
                  </a:cubicBezTo>
                  <a:cubicBezTo>
                    <a:pt x="18" y="11"/>
                    <a:pt x="18" y="11"/>
                    <a:pt x="18" y="11"/>
                  </a:cubicBezTo>
                  <a:cubicBezTo>
                    <a:pt x="17" y="12"/>
                    <a:pt x="17" y="12"/>
                    <a:pt x="17" y="12"/>
                  </a:cubicBezTo>
                  <a:cubicBezTo>
                    <a:pt x="17" y="12"/>
                    <a:pt x="17" y="12"/>
                    <a:pt x="17" y="12"/>
                  </a:cubicBezTo>
                  <a:cubicBezTo>
                    <a:pt x="17" y="13"/>
                    <a:pt x="17" y="13"/>
                    <a:pt x="17" y="13"/>
                  </a:cubicBezTo>
                  <a:cubicBezTo>
                    <a:pt x="17" y="13"/>
                    <a:pt x="17" y="13"/>
                    <a:pt x="17" y="13"/>
                  </a:cubicBezTo>
                  <a:cubicBezTo>
                    <a:pt x="17" y="13"/>
                    <a:pt x="17" y="13"/>
                    <a:pt x="17" y="13"/>
                  </a:cubicBezTo>
                  <a:cubicBezTo>
                    <a:pt x="17" y="13"/>
                    <a:pt x="17" y="13"/>
                    <a:pt x="17" y="13"/>
                  </a:cubicBezTo>
                  <a:cubicBezTo>
                    <a:pt x="17" y="13"/>
                    <a:pt x="17" y="13"/>
                    <a:pt x="17" y="13"/>
                  </a:cubicBezTo>
                  <a:cubicBezTo>
                    <a:pt x="17" y="13"/>
                    <a:pt x="17" y="13"/>
                    <a:pt x="17" y="13"/>
                  </a:cubicBezTo>
                  <a:cubicBezTo>
                    <a:pt x="17" y="13"/>
                    <a:pt x="17" y="13"/>
                    <a:pt x="17" y="13"/>
                  </a:cubicBezTo>
                  <a:cubicBezTo>
                    <a:pt x="17" y="14"/>
                    <a:pt x="17" y="14"/>
                    <a:pt x="17" y="14"/>
                  </a:cubicBezTo>
                  <a:cubicBezTo>
                    <a:pt x="17" y="14"/>
                    <a:pt x="17" y="14"/>
                    <a:pt x="17" y="14"/>
                  </a:cubicBezTo>
                  <a:cubicBezTo>
                    <a:pt x="17" y="15"/>
                    <a:pt x="17" y="15"/>
                    <a:pt x="17" y="15"/>
                  </a:cubicBezTo>
                  <a:cubicBezTo>
                    <a:pt x="16" y="15"/>
                    <a:pt x="16" y="15"/>
                    <a:pt x="16" y="15"/>
                  </a:cubicBezTo>
                  <a:cubicBezTo>
                    <a:pt x="16" y="15"/>
                    <a:pt x="16" y="15"/>
                    <a:pt x="16" y="15"/>
                  </a:cubicBezTo>
                  <a:cubicBezTo>
                    <a:pt x="16" y="14"/>
                    <a:pt x="16" y="14"/>
                    <a:pt x="16" y="14"/>
                  </a:cubicBezTo>
                  <a:cubicBezTo>
                    <a:pt x="16" y="14"/>
                    <a:pt x="16" y="14"/>
                    <a:pt x="16" y="14"/>
                  </a:cubicBezTo>
                  <a:cubicBezTo>
                    <a:pt x="15" y="14"/>
                    <a:pt x="15" y="14"/>
                    <a:pt x="15" y="14"/>
                  </a:cubicBezTo>
                  <a:cubicBezTo>
                    <a:pt x="15" y="15"/>
                    <a:pt x="15" y="15"/>
                    <a:pt x="15" y="15"/>
                  </a:cubicBezTo>
                  <a:cubicBezTo>
                    <a:pt x="15" y="15"/>
                    <a:pt x="15" y="15"/>
                    <a:pt x="15" y="15"/>
                  </a:cubicBezTo>
                  <a:cubicBezTo>
                    <a:pt x="15" y="15"/>
                    <a:pt x="15" y="15"/>
                    <a:pt x="15" y="15"/>
                  </a:cubicBezTo>
                  <a:cubicBezTo>
                    <a:pt x="16" y="16"/>
                    <a:pt x="16" y="16"/>
                    <a:pt x="16" y="16"/>
                  </a:cubicBezTo>
                  <a:cubicBezTo>
                    <a:pt x="15" y="16"/>
                    <a:pt x="15" y="16"/>
                    <a:pt x="15" y="16"/>
                  </a:cubicBezTo>
                  <a:cubicBezTo>
                    <a:pt x="15" y="16"/>
                    <a:pt x="15" y="16"/>
                    <a:pt x="15" y="16"/>
                  </a:cubicBezTo>
                  <a:cubicBezTo>
                    <a:pt x="15" y="16"/>
                    <a:pt x="15" y="16"/>
                    <a:pt x="15" y="16"/>
                  </a:cubicBezTo>
                  <a:cubicBezTo>
                    <a:pt x="15" y="16"/>
                    <a:pt x="15" y="16"/>
                    <a:pt x="15" y="16"/>
                  </a:cubicBezTo>
                  <a:cubicBezTo>
                    <a:pt x="14" y="16"/>
                    <a:pt x="14" y="16"/>
                    <a:pt x="14" y="16"/>
                  </a:cubicBezTo>
                  <a:cubicBezTo>
                    <a:pt x="14" y="15"/>
                    <a:pt x="14" y="15"/>
                    <a:pt x="14" y="15"/>
                  </a:cubicBezTo>
                  <a:cubicBezTo>
                    <a:pt x="14" y="15"/>
                    <a:pt x="14" y="15"/>
                    <a:pt x="14" y="15"/>
                  </a:cubicBezTo>
                  <a:cubicBezTo>
                    <a:pt x="14" y="15"/>
                    <a:pt x="14" y="15"/>
                    <a:pt x="14" y="15"/>
                  </a:cubicBezTo>
                  <a:cubicBezTo>
                    <a:pt x="14" y="15"/>
                    <a:pt x="14" y="15"/>
                    <a:pt x="14" y="15"/>
                  </a:cubicBezTo>
                  <a:cubicBezTo>
                    <a:pt x="15" y="15"/>
                    <a:pt x="15" y="15"/>
                    <a:pt x="15" y="15"/>
                  </a:cubicBezTo>
                  <a:cubicBezTo>
                    <a:pt x="14" y="14"/>
                    <a:pt x="14" y="14"/>
                    <a:pt x="14" y="14"/>
                  </a:cubicBezTo>
                  <a:cubicBezTo>
                    <a:pt x="14" y="14"/>
                    <a:pt x="14" y="14"/>
                    <a:pt x="14" y="14"/>
                  </a:cubicBezTo>
                  <a:cubicBezTo>
                    <a:pt x="14" y="14"/>
                    <a:pt x="14" y="14"/>
                    <a:pt x="14" y="14"/>
                  </a:cubicBezTo>
                  <a:cubicBezTo>
                    <a:pt x="14" y="13"/>
                    <a:pt x="14" y="13"/>
                    <a:pt x="14" y="13"/>
                  </a:cubicBezTo>
                  <a:cubicBezTo>
                    <a:pt x="14" y="13"/>
                    <a:pt x="14" y="13"/>
                    <a:pt x="14" y="13"/>
                  </a:cubicBezTo>
                  <a:cubicBezTo>
                    <a:pt x="13" y="13"/>
                    <a:pt x="13" y="13"/>
                    <a:pt x="13" y="13"/>
                  </a:cubicBezTo>
                  <a:cubicBezTo>
                    <a:pt x="13" y="13"/>
                    <a:pt x="13" y="13"/>
                    <a:pt x="13" y="13"/>
                  </a:cubicBezTo>
                  <a:cubicBezTo>
                    <a:pt x="13" y="13"/>
                    <a:pt x="13" y="13"/>
                    <a:pt x="13" y="13"/>
                  </a:cubicBezTo>
                  <a:cubicBezTo>
                    <a:pt x="13" y="13"/>
                    <a:pt x="13" y="13"/>
                    <a:pt x="13" y="13"/>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1" y="13"/>
                    <a:pt x="11" y="13"/>
                    <a:pt x="11" y="13"/>
                  </a:cubicBezTo>
                  <a:cubicBezTo>
                    <a:pt x="11" y="13"/>
                    <a:pt x="11" y="13"/>
                    <a:pt x="11" y="13"/>
                  </a:cubicBezTo>
                  <a:cubicBezTo>
                    <a:pt x="11" y="13"/>
                    <a:pt x="11" y="13"/>
                    <a:pt x="11" y="13"/>
                  </a:cubicBezTo>
                  <a:cubicBezTo>
                    <a:pt x="11" y="13"/>
                    <a:pt x="11" y="13"/>
                    <a:pt x="11" y="13"/>
                  </a:cubicBezTo>
                  <a:cubicBezTo>
                    <a:pt x="10" y="13"/>
                    <a:pt x="10" y="13"/>
                    <a:pt x="10" y="13"/>
                  </a:cubicBezTo>
                  <a:cubicBezTo>
                    <a:pt x="10" y="13"/>
                    <a:pt x="10" y="13"/>
                    <a:pt x="10" y="13"/>
                  </a:cubicBezTo>
                  <a:cubicBezTo>
                    <a:pt x="10" y="13"/>
                    <a:pt x="10" y="13"/>
                    <a:pt x="10" y="13"/>
                  </a:cubicBezTo>
                  <a:cubicBezTo>
                    <a:pt x="9" y="13"/>
                    <a:pt x="9" y="13"/>
                    <a:pt x="9" y="13"/>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5"/>
                    <a:pt x="9" y="15"/>
                    <a:pt x="9" y="15"/>
                  </a:cubicBezTo>
                  <a:cubicBezTo>
                    <a:pt x="9" y="15"/>
                    <a:pt x="9" y="15"/>
                    <a:pt x="9" y="15"/>
                  </a:cubicBezTo>
                  <a:cubicBezTo>
                    <a:pt x="9" y="15"/>
                    <a:pt x="9" y="15"/>
                    <a:pt x="9" y="15"/>
                  </a:cubicBezTo>
                  <a:cubicBezTo>
                    <a:pt x="9" y="15"/>
                    <a:pt x="9" y="15"/>
                    <a:pt x="9" y="15"/>
                  </a:cubicBezTo>
                  <a:cubicBezTo>
                    <a:pt x="8" y="15"/>
                    <a:pt x="8" y="15"/>
                    <a:pt x="8" y="15"/>
                  </a:cubicBezTo>
                  <a:cubicBezTo>
                    <a:pt x="8" y="15"/>
                    <a:pt x="8" y="15"/>
                    <a:pt x="8" y="15"/>
                  </a:cubicBezTo>
                  <a:cubicBezTo>
                    <a:pt x="8" y="16"/>
                    <a:pt x="8" y="16"/>
                    <a:pt x="8" y="16"/>
                  </a:cubicBezTo>
                  <a:cubicBezTo>
                    <a:pt x="8" y="16"/>
                    <a:pt x="8" y="16"/>
                    <a:pt x="8" y="16"/>
                  </a:cubicBezTo>
                  <a:cubicBezTo>
                    <a:pt x="8" y="16"/>
                    <a:pt x="8" y="16"/>
                    <a:pt x="8" y="16"/>
                  </a:cubicBezTo>
                  <a:cubicBezTo>
                    <a:pt x="8" y="16"/>
                    <a:pt x="8" y="16"/>
                    <a:pt x="8" y="16"/>
                  </a:cubicBezTo>
                  <a:cubicBezTo>
                    <a:pt x="9" y="16"/>
                    <a:pt x="9" y="16"/>
                    <a:pt x="9" y="16"/>
                  </a:cubicBezTo>
                  <a:cubicBezTo>
                    <a:pt x="9" y="16"/>
                    <a:pt x="9" y="16"/>
                    <a:pt x="9" y="16"/>
                  </a:cubicBezTo>
                  <a:cubicBezTo>
                    <a:pt x="9" y="16"/>
                    <a:pt x="9" y="16"/>
                    <a:pt x="9" y="16"/>
                  </a:cubicBezTo>
                  <a:cubicBezTo>
                    <a:pt x="10" y="17"/>
                    <a:pt x="10" y="17"/>
                    <a:pt x="10" y="17"/>
                  </a:cubicBezTo>
                  <a:cubicBezTo>
                    <a:pt x="10" y="17"/>
                    <a:pt x="10" y="17"/>
                    <a:pt x="10" y="17"/>
                  </a:cubicBezTo>
                  <a:cubicBezTo>
                    <a:pt x="10" y="17"/>
                    <a:pt x="10" y="17"/>
                    <a:pt x="10" y="17"/>
                  </a:cubicBezTo>
                  <a:cubicBezTo>
                    <a:pt x="10" y="17"/>
                    <a:pt x="10" y="17"/>
                    <a:pt x="10" y="17"/>
                  </a:cubicBezTo>
                  <a:cubicBezTo>
                    <a:pt x="10" y="18"/>
                    <a:pt x="10" y="18"/>
                    <a:pt x="10" y="18"/>
                  </a:cubicBezTo>
                  <a:cubicBezTo>
                    <a:pt x="10" y="18"/>
                    <a:pt x="10" y="18"/>
                    <a:pt x="10" y="18"/>
                  </a:cubicBezTo>
                  <a:cubicBezTo>
                    <a:pt x="10" y="17"/>
                    <a:pt x="10" y="17"/>
                    <a:pt x="10" y="17"/>
                  </a:cubicBezTo>
                  <a:cubicBezTo>
                    <a:pt x="10" y="17"/>
                    <a:pt x="10" y="17"/>
                    <a:pt x="10" y="17"/>
                  </a:cubicBezTo>
                  <a:cubicBezTo>
                    <a:pt x="9" y="17"/>
                    <a:pt x="9" y="17"/>
                    <a:pt x="9" y="17"/>
                  </a:cubicBezTo>
                  <a:cubicBezTo>
                    <a:pt x="9" y="17"/>
                    <a:pt x="9" y="17"/>
                    <a:pt x="9" y="17"/>
                  </a:cubicBezTo>
                  <a:cubicBezTo>
                    <a:pt x="9" y="17"/>
                    <a:pt x="9" y="17"/>
                    <a:pt x="9" y="17"/>
                  </a:cubicBezTo>
                  <a:cubicBezTo>
                    <a:pt x="9" y="18"/>
                    <a:pt x="9" y="18"/>
                    <a:pt x="9" y="18"/>
                  </a:cubicBezTo>
                  <a:cubicBezTo>
                    <a:pt x="9" y="18"/>
                    <a:pt x="9" y="18"/>
                    <a:pt x="9" y="18"/>
                  </a:cubicBezTo>
                  <a:cubicBezTo>
                    <a:pt x="9" y="18"/>
                    <a:pt x="9" y="18"/>
                    <a:pt x="9" y="18"/>
                  </a:cubicBezTo>
                  <a:cubicBezTo>
                    <a:pt x="9" y="19"/>
                    <a:pt x="9" y="19"/>
                    <a:pt x="9" y="19"/>
                  </a:cubicBezTo>
                  <a:cubicBezTo>
                    <a:pt x="9" y="19"/>
                    <a:pt x="9" y="19"/>
                    <a:pt x="9" y="19"/>
                  </a:cubicBezTo>
                  <a:cubicBezTo>
                    <a:pt x="9" y="20"/>
                    <a:pt x="9" y="20"/>
                    <a:pt x="9" y="20"/>
                  </a:cubicBezTo>
                  <a:cubicBezTo>
                    <a:pt x="9" y="20"/>
                    <a:pt x="9" y="20"/>
                    <a:pt x="9" y="20"/>
                  </a:cubicBezTo>
                  <a:cubicBezTo>
                    <a:pt x="9" y="20"/>
                    <a:pt x="9" y="20"/>
                    <a:pt x="9" y="20"/>
                  </a:cubicBezTo>
                  <a:cubicBezTo>
                    <a:pt x="9" y="21"/>
                    <a:pt x="9" y="21"/>
                    <a:pt x="9" y="21"/>
                  </a:cubicBezTo>
                  <a:cubicBezTo>
                    <a:pt x="9" y="21"/>
                    <a:pt x="9" y="21"/>
                    <a:pt x="9" y="21"/>
                  </a:cubicBezTo>
                  <a:cubicBezTo>
                    <a:pt x="8" y="21"/>
                    <a:pt x="8" y="21"/>
                    <a:pt x="8" y="21"/>
                  </a:cubicBezTo>
                  <a:cubicBezTo>
                    <a:pt x="8" y="22"/>
                    <a:pt x="8" y="22"/>
                    <a:pt x="8" y="22"/>
                  </a:cubicBezTo>
                  <a:cubicBezTo>
                    <a:pt x="8" y="23"/>
                    <a:pt x="8" y="23"/>
                    <a:pt x="8" y="23"/>
                  </a:cubicBezTo>
                  <a:cubicBezTo>
                    <a:pt x="8" y="23"/>
                    <a:pt x="8" y="23"/>
                    <a:pt x="8" y="23"/>
                  </a:cubicBezTo>
                  <a:cubicBezTo>
                    <a:pt x="8" y="24"/>
                    <a:pt x="8" y="24"/>
                    <a:pt x="8" y="24"/>
                  </a:cubicBezTo>
                  <a:cubicBezTo>
                    <a:pt x="8" y="24"/>
                    <a:pt x="8" y="24"/>
                    <a:pt x="8"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5"/>
                    <a:pt x="6" y="25"/>
                    <a:pt x="6" y="25"/>
                  </a:cubicBezTo>
                  <a:cubicBezTo>
                    <a:pt x="6" y="25"/>
                    <a:pt x="6" y="25"/>
                    <a:pt x="6" y="25"/>
                  </a:cubicBezTo>
                  <a:cubicBezTo>
                    <a:pt x="6" y="25"/>
                    <a:pt x="6" y="25"/>
                    <a:pt x="6" y="25"/>
                  </a:cubicBezTo>
                  <a:cubicBezTo>
                    <a:pt x="6" y="25"/>
                    <a:pt x="6" y="25"/>
                    <a:pt x="6" y="25"/>
                  </a:cubicBezTo>
                  <a:cubicBezTo>
                    <a:pt x="6" y="26"/>
                    <a:pt x="6" y="26"/>
                    <a:pt x="6" y="26"/>
                  </a:cubicBezTo>
                  <a:cubicBezTo>
                    <a:pt x="6" y="26"/>
                    <a:pt x="6" y="26"/>
                    <a:pt x="6" y="26"/>
                  </a:cubicBezTo>
                  <a:cubicBezTo>
                    <a:pt x="7" y="26"/>
                    <a:pt x="7" y="26"/>
                    <a:pt x="7" y="26"/>
                  </a:cubicBezTo>
                  <a:cubicBezTo>
                    <a:pt x="7" y="26"/>
                    <a:pt x="7" y="26"/>
                    <a:pt x="7" y="26"/>
                  </a:cubicBezTo>
                  <a:cubicBezTo>
                    <a:pt x="7" y="25"/>
                    <a:pt x="7" y="25"/>
                    <a:pt x="7" y="25"/>
                  </a:cubicBezTo>
                  <a:cubicBezTo>
                    <a:pt x="7" y="25"/>
                    <a:pt x="7" y="25"/>
                    <a:pt x="7" y="25"/>
                  </a:cubicBezTo>
                  <a:cubicBezTo>
                    <a:pt x="7" y="26"/>
                    <a:pt x="7" y="26"/>
                    <a:pt x="7" y="26"/>
                  </a:cubicBezTo>
                  <a:cubicBezTo>
                    <a:pt x="7" y="26"/>
                    <a:pt x="7" y="26"/>
                    <a:pt x="7" y="26"/>
                  </a:cubicBezTo>
                  <a:cubicBezTo>
                    <a:pt x="7" y="26"/>
                    <a:pt x="7" y="26"/>
                    <a:pt x="7" y="26"/>
                  </a:cubicBezTo>
                  <a:cubicBezTo>
                    <a:pt x="7" y="26"/>
                    <a:pt x="7" y="26"/>
                    <a:pt x="7" y="26"/>
                  </a:cubicBezTo>
                  <a:cubicBezTo>
                    <a:pt x="8" y="27"/>
                    <a:pt x="8" y="27"/>
                    <a:pt x="8" y="27"/>
                  </a:cubicBezTo>
                  <a:cubicBezTo>
                    <a:pt x="8" y="27"/>
                    <a:pt x="8" y="27"/>
                    <a:pt x="8" y="27"/>
                  </a:cubicBezTo>
                  <a:cubicBezTo>
                    <a:pt x="8" y="27"/>
                    <a:pt x="8" y="27"/>
                    <a:pt x="8" y="27"/>
                  </a:cubicBezTo>
                  <a:cubicBezTo>
                    <a:pt x="8" y="28"/>
                    <a:pt x="8" y="28"/>
                    <a:pt x="8" y="28"/>
                  </a:cubicBezTo>
                  <a:cubicBezTo>
                    <a:pt x="8" y="28"/>
                    <a:pt x="8" y="28"/>
                    <a:pt x="8" y="28"/>
                  </a:cubicBezTo>
                  <a:cubicBezTo>
                    <a:pt x="8" y="28"/>
                    <a:pt x="8" y="28"/>
                    <a:pt x="8" y="28"/>
                  </a:cubicBezTo>
                  <a:cubicBezTo>
                    <a:pt x="7" y="28"/>
                    <a:pt x="7" y="28"/>
                    <a:pt x="7" y="28"/>
                  </a:cubicBezTo>
                  <a:cubicBezTo>
                    <a:pt x="7" y="28"/>
                    <a:pt x="7" y="28"/>
                    <a:pt x="7" y="28"/>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1"/>
                    <a:pt x="6" y="31"/>
                    <a:pt x="6" y="31"/>
                  </a:cubicBezTo>
                  <a:cubicBezTo>
                    <a:pt x="6" y="31"/>
                    <a:pt x="6" y="31"/>
                    <a:pt x="6" y="31"/>
                  </a:cubicBezTo>
                  <a:cubicBezTo>
                    <a:pt x="6" y="31"/>
                    <a:pt x="6" y="31"/>
                    <a:pt x="6" y="31"/>
                  </a:cubicBezTo>
                  <a:cubicBezTo>
                    <a:pt x="5" y="31"/>
                    <a:pt x="5" y="31"/>
                    <a:pt x="5" y="31"/>
                  </a:cubicBezTo>
                  <a:cubicBezTo>
                    <a:pt x="5" y="31"/>
                    <a:pt x="5" y="31"/>
                    <a:pt x="5" y="31"/>
                  </a:cubicBezTo>
                  <a:cubicBezTo>
                    <a:pt x="5" y="31"/>
                    <a:pt x="5" y="31"/>
                    <a:pt x="5" y="31"/>
                  </a:cubicBezTo>
                  <a:cubicBezTo>
                    <a:pt x="4" y="31"/>
                    <a:pt x="4" y="31"/>
                    <a:pt x="4" y="31"/>
                  </a:cubicBezTo>
                  <a:cubicBezTo>
                    <a:pt x="4" y="32"/>
                    <a:pt x="4" y="32"/>
                    <a:pt x="4" y="32"/>
                  </a:cubicBezTo>
                  <a:cubicBezTo>
                    <a:pt x="4" y="32"/>
                    <a:pt x="4" y="32"/>
                    <a:pt x="4" y="32"/>
                  </a:cubicBezTo>
                  <a:cubicBezTo>
                    <a:pt x="4" y="32"/>
                    <a:pt x="4" y="32"/>
                    <a:pt x="4" y="32"/>
                  </a:cubicBezTo>
                  <a:cubicBezTo>
                    <a:pt x="4" y="32"/>
                    <a:pt x="4" y="32"/>
                    <a:pt x="4" y="32"/>
                  </a:cubicBezTo>
                  <a:cubicBezTo>
                    <a:pt x="3" y="32"/>
                    <a:pt x="3" y="32"/>
                    <a:pt x="3" y="32"/>
                  </a:cubicBezTo>
                  <a:cubicBezTo>
                    <a:pt x="3" y="32"/>
                    <a:pt x="3" y="32"/>
                    <a:pt x="3" y="32"/>
                  </a:cubicBezTo>
                  <a:cubicBezTo>
                    <a:pt x="3" y="32"/>
                    <a:pt x="3" y="32"/>
                    <a:pt x="3" y="32"/>
                  </a:cubicBezTo>
                  <a:cubicBezTo>
                    <a:pt x="3" y="32"/>
                    <a:pt x="3" y="32"/>
                    <a:pt x="3" y="32"/>
                  </a:cubicBezTo>
                  <a:cubicBezTo>
                    <a:pt x="2" y="31"/>
                    <a:pt x="2" y="31"/>
                    <a:pt x="2" y="31"/>
                  </a:cubicBezTo>
                  <a:cubicBezTo>
                    <a:pt x="2" y="31"/>
                    <a:pt x="2" y="31"/>
                    <a:pt x="2" y="31"/>
                  </a:cubicBezTo>
                  <a:cubicBezTo>
                    <a:pt x="2" y="32"/>
                    <a:pt x="2" y="32"/>
                    <a:pt x="2" y="32"/>
                  </a:cubicBezTo>
                  <a:cubicBezTo>
                    <a:pt x="2" y="32"/>
                    <a:pt x="2" y="32"/>
                    <a:pt x="2" y="32"/>
                  </a:cubicBezTo>
                  <a:cubicBezTo>
                    <a:pt x="1" y="32"/>
                    <a:pt x="1" y="32"/>
                    <a:pt x="1" y="32"/>
                  </a:cubicBezTo>
                  <a:cubicBezTo>
                    <a:pt x="1" y="32"/>
                    <a:pt x="1" y="32"/>
                    <a:pt x="1" y="32"/>
                  </a:cubicBezTo>
                  <a:cubicBezTo>
                    <a:pt x="1" y="32"/>
                    <a:pt x="1" y="32"/>
                    <a:pt x="1" y="32"/>
                  </a:cubicBezTo>
                  <a:cubicBezTo>
                    <a:pt x="1" y="33"/>
                    <a:pt x="1" y="33"/>
                    <a:pt x="1" y="33"/>
                  </a:cubicBezTo>
                  <a:cubicBezTo>
                    <a:pt x="1" y="33"/>
                    <a:pt x="1" y="33"/>
                    <a:pt x="1" y="33"/>
                  </a:cubicBezTo>
                  <a:cubicBezTo>
                    <a:pt x="1" y="33"/>
                    <a:pt x="1" y="33"/>
                    <a:pt x="1" y="33"/>
                  </a:cubicBezTo>
                  <a:cubicBezTo>
                    <a:pt x="2" y="34"/>
                    <a:pt x="2" y="34"/>
                    <a:pt x="2" y="34"/>
                  </a:cubicBezTo>
                  <a:cubicBezTo>
                    <a:pt x="1" y="34"/>
                    <a:pt x="1" y="34"/>
                    <a:pt x="1" y="34"/>
                  </a:cubicBezTo>
                  <a:cubicBezTo>
                    <a:pt x="1" y="34"/>
                    <a:pt x="1" y="34"/>
                    <a:pt x="1" y="34"/>
                  </a:cubicBezTo>
                  <a:cubicBezTo>
                    <a:pt x="2" y="35"/>
                    <a:pt x="2" y="35"/>
                    <a:pt x="2" y="35"/>
                  </a:cubicBezTo>
                  <a:cubicBezTo>
                    <a:pt x="2" y="35"/>
                    <a:pt x="2" y="35"/>
                    <a:pt x="2" y="35"/>
                  </a:cubicBezTo>
                  <a:cubicBezTo>
                    <a:pt x="2" y="35"/>
                    <a:pt x="2" y="35"/>
                    <a:pt x="2" y="35"/>
                  </a:cubicBezTo>
                  <a:cubicBezTo>
                    <a:pt x="2" y="35"/>
                    <a:pt x="2" y="35"/>
                    <a:pt x="2" y="35"/>
                  </a:cubicBezTo>
                  <a:cubicBezTo>
                    <a:pt x="2" y="36"/>
                    <a:pt x="2" y="36"/>
                    <a:pt x="2" y="36"/>
                  </a:cubicBezTo>
                  <a:cubicBezTo>
                    <a:pt x="2" y="36"/>
                    <a:pt x="2" y="36"/>
                    <a:pt x="2" y="36"/>
                  </a:cubicBezTo>
                  <a:cubicBezTo>
                    <a:pt x="2" y="37"/>
                    <a:pt x="2" y="37"/>
                    <a:pt x="2" y="37"/>
                  </a:cubicBezTo>
                  <a:cubicBezTo>
                    <a:pt x="2" y="37"/>
                    <a:pt x="2" y="37"/>
                    <a:pt x="2" y="37"/>
                  </a:cubicBezTo>
                  <a:cubicBezTo>
                    <a:pt x="2" y="37"/>
                    <a:pt x="2" y="37"/>
                    <a:pt x="2" y="37"/>
                  </a:cubicBezTo>
                  <a:cubicBezTo>
                    <a:pt x="1" y="37"/>
                    <a:pt x="1" y="37"/>
                    <a:pt x="1" y="37"/>
                  </a:cubicBezTo>
                  <a:cubicBezTo>
                    <a:pt x="1" y="38"/>
                    <a:pt x="1" y="38"/>
                    <a:pt x="1" y="38"/>
                  </a:cubicBezTo>
                  <a:cubicBezTo>
                    <a:pt x="1" y="38"/>
                    <a:pt x="1" y="38"/>
                    <a:pt x="1" y="38"/>
                  </a:cubicBezTo>
                  <a:cubicBezTo>
                    <a:pt x="1" y="38"/>
                    <a:pt x="1" y="38"/>
                    <a:pt x="1" y="38"/>
                  </a:cubicBezTo>
                  <a:cubicBezTo>
                    <a:pt x="1" y="38"/>
                    <a:pt x="1" y="38"/>
                    <a:pt x="1" y="38"/>
                  </a:cubicBezTo>
                  <a:cubicBezTo>
                    <a:pt x="2" y="38"/>
                    <a:pt x="2" y="38"/>
                    <a:pt x="2" y="38"/>
                  </a:cubicBezTo>
                  <a:cubicBezTo>
                    <a:pt x="2" y="39"/>
                    <a:pt x="2" y="39"/>
                    <a:pt x="2" y="39"/>
                  </a:cubicBezTo>
                  <a:cubicBezTo>
                    <a:pt x="2" y="39"/>
                    <a:pt x="2" y="39"/>
                    <a:pt x="2" y="39"/>
                  </a:cubicBezTo>
                  <a:cubicBezTo>
                    <a:pt x="1" y="39"/>
                    <a:pt x="1" y="39"/>
                    <a:pt x="1" y="39"/>
                  </a:cubicBezTo>
                  <a:cubicBezTo>
                    <a:pt x="1" y="39"/>
                    <a:pt x="1" y="39"/>
                    <a:pt x="1" y="39"/>
                  </a:cubicBezTo>
                  <a:cubicBezTo>
                    <a:pt x="1" y="39"/>
                    <a:pt x="1" y="39"/>
                    <a:pt x="1" y="39"/>
                  </a:cubicBezTo>
                  <a:cubicBezTo>
                    <a:pt x="0" y="40"/>
                    <a:pt x="0" y="40"/>
                    <a:pt x="0" y="40"/>
                  </a:cubicBezTo>
                  <a:cubicBezTo>
                    <a:pt x="0" y="40"/>
                    <a:pt x="0" y="40"/>
                    <a:pt x="0" y="40"/>
                  </a:cubicBezTo>
                  <a:cubicBezTo>
                    <a:pt x="1" y="40"/>
                    <a:pt x="1" y="40"/>
                    <a:pt x="1" y="40"/>
                  </a:cubicBezTo>
                  <a:cubicBezTo>
                    <a:pt x="1" y="41"/>
                    <a:pt x="1" y="41"/>
                    <a:pt x="1" y="41"/>
                  </a:cubicBezTo>
                  <a:cubicBezTo>
                    <a:pt x="1" y="41"/>
                    <a:pt x="1" y="41"/>
                    <a:pt x="1" y="41"/>
                  </a:cubicBezTo>
                  <a:cubicBezTo>
                    <a:pt x="1" y="41"/>
                    <a:pt x="1" y="41"/>
                    <a:pt x="1" y="41"/>
                  </a:cubicBezTo>
                  <a:cubicBezTo>
                    <a:pt x="1" y="42"/>
                    <a:pt x="1" y="42"/>
                    <a:pt x="1" y="42"/>
                  </a:cubicBezTo>
                  <a:cubicBezTo>
                    <a:pt x="1" y="42"/>
                    <a:pt x="1" y="42"/>
                    <a:pt x="1" y="42"/>
                  </a:cubicBezTo>
                  <a:cubicBezTo>
                    <a:pt x="1" y="42"/>
                    <a:pt x="1" y="42"/>
                    <a:pt x="1" y="42"/>
                  </a:cubicBezTo>
                  <a:cubicBezTo>
                    <a:pt x="1" y="42"/>
                    <a:pt x="1" y="42"/>
                    <a:pt x="1" y="42"/>
                  </a:cubicBezTo>
                  <a:cubicBezTo>
                    <a:pt x="1" y="43"/>
                    <a:pt x="1" y="43"/>
                    <a:pt x="1" y="43"/>
                  </a:cubicBezTo>
                  <a:cubicBezTo>
                    <a:pt x="1" y="43"/>
                    <a:pt x="1" y="43"/>
                    <a:pt x="1" y="43"/>
                  </a:cubicBezTo>
                  <a:cubicBezTo>
                    <a:pt x="1" y="44"/>
                    <a:pt x="1" y="44"/>
                    <a:pt x="1" y="44"/>
                  </a:cubicBezTo>
                  <a:cubicBezTo>
                    <a:pt x="1" y="44"/>
                    <a:pt x="1" y="44"/>
                    <a:pt x="1" y="44"/>
                  </a:cubicBezTo>
                  <a:cubicBezTo>
                    <a:pt x="2" y="44"/>
                    <a:pt x="2" y="44"/>
                    <a:pt x="2" y="44"/>
                  </a:cubicBezTo>
                  <a:cubicBezTo>
                    <a:pt x="2" y="44"/>
                    <a:pt x="2" y="44"/>
                    <a:pt x="2" y="44"/>
                  </a:cubicBezTo>
                  <a:cubicBezTo>
                    <a:pt x="2" y="44"/>
                    <a:pt x="2" y="44"/>
                    <a:pt x="2" y="44"/>
                  </a:cubicBezTo>
                  <a:cubicBezTo>
                    <a:pt x="1" y="45"/>
                    <a:pt x="1" y="45"/>
                    <a:pt x="1" y="45"/>
                  </a:cubicBezTo>
                  <a:cubicBezTo>
                    <a:pt x="1" y="45"/>
                    <a:pt x="1" y="45"/>
                    <a:pt x="1" y="45"/>
                  </a:cubicBezTo>
                  <a:cubicBezTo>
                    <a:pt x="1" y="45"/>
                    <a:pt x="1" y="45"/>
                    <a:pt x="1" y="45"/>
                  </a:cubicBezTo>
                  <a:cubicBezTo>
                    <a:pt x="2" y="45"/>
                    <a:pt x="2" y="45"/>
                    <a:pt x="2" y="45"/>
                  </a:cubicBezTo>
                  <a:cubicBezTo>
                    <a:pt x="2" y="45"/>
                    <a:pt x="2" y="45"/>
                    <a:pt x="2" y="45"/>
                  </a:cubicBezTo>
                  <a:cubicBezTo>
                    <a:pt x="2" y="46"/>
                    <a:pt x="2" y="46"/>
                    <a:pt x="2" y="46"/>
                  </a:cubicBezTo>
                  <a:cubicBezTo>
                    <a:pt x="2" y="46"/>
                    <a:pt x="2" y="46"/>
                    <a:pt x="2" y="46"/>
                  </a:cubicBezTo>
                  <a:cubicBezTo>
                    <a:pt x="2" y="46"/>
                    <a:pt x="2" y="46"/>
                    <a:pt x="2" y="46"/>
                  </a:cubicBezTo>
                  <a:cubicBezTo>
                    <a:pt x="2" y="47"/>
                    <a:pt x="2" y="47"/>
                    <a:pt x="2" y="47"/>
                  </a:cubicBezTo>
                  <a:cubicBezTo>
                    <a:pt x="3" y="47"/>
                    <a:pt x="3" y="47"/>
                    <a:pt x="3" y="47"/>
                  </a:cubicBezTo>
                  <a:cubicBezTo>
                    <a:pt x="2" y="47"/>
                    <a:pt x="2" y="47"/>
                    <a:pt x="2" y="47"/>
                  </a:cubicBezTo>
                  <a:cubicBezTo>
                    <a:pt x="2" y="47"/>
                    <a:pt x="2" y="47"/>
                    <a:pt x="2" y="47"/>
                  </a:cubicBezTo>
                  <a:cubicBezTo>
                    <a:pt x="2" y="48"/>
                    <a:pt x="2" y="48"/>
                    <a:pt x="2" y="48"/>
                  </a:cubicBezTo>
                  <a:cubicBezTo>
                    <a:pt x="2" y="48"/>
                    <a:pt x="2" y="48"/>
                    <a:pt x="2" y="48"/>
                  </a:cubicBezTo>
                  <a:cubicBezTo>
                    <a:pt x="1" y="48"/>
                    <a:pt x="1" y="48"/>
                    <a:pt x="1" y="48"/>
                  </a:cubicBezTo>
                  <a:cubicBezTo>
                    <a:pt x="1" y="49"/>
                    <a:pt x="1" y="49"/>
                    <a:pt x="1" y="49"/>
                  </a:cubicBezTo>
                  <a:cubicBezTo>
                    <a:pt x="1" y="49"/>
                    <a:pt x="1" y="49"/>
                    <a:pt x="1" y="49"/>
                  </a:cubicBezTo>
                  <a:cubicBezTo>
                    <a:pt x="1" y="49"/>
                    <a:pt x="1" y="49"/>
                    <a:pt x="1" y="49"/>
                  </a:cubicBezTo>
                  <a:cubicBezTo>
                    <a:pt x="1" y="49"/>
                    <a:pt x="1" y="49"/>
                    <a:pt x="1" y="49"/>
                  </a:cubicBezTo>
                  <a:cubicBezTo>
                    <a:pt x="1" y="50"/>
                    <a:pt x="1" y="50"/>
                    <a:pt x="1" y="50"/>
                  </a:cubicBezTo>
                  <a:cubicBezTo>
                    <a:pt x="1" y="50"/>
                    <a:pt x="1" y="50"/>
                    <a:pt x="1" y="50"/>
                  </a:cubicBezTo>
                  <a:cubicBezTo>
                    <a:pt x="1" y="51"/>
                    <a:pt x="1" y="51"/>
                    <a:pt x="1" y="51"/>
                  </a:cubicBezTo>
                  <a:cubicBezTo>
                    <a:pt x="1" y="51"/>
                    <a:pt x="1" y="51"/>
                    <a:pt x="1" y="51"/>
                  </a:cubicBezTo>
                  <a:cubicBezTo>
                    <a:pt x="1" y="51"/>
                    <a:pt x="1" y="51"/>
                    <a:pt x="1" y="51"/>
                  </a:cubicBezTo>
                  <a:cubicBezTo>
                    <a:pt x="1" y="51"/>
                    <a:pt x="1" y="51"/>
                    <a:pt x="1" y="51"/>
                  </a:cubicBezTo>
                  <a:cubicBezTo>
                    <a:pt x="1" y="52"/>
                    <a:pt x="1" y="52"/>
                    <a:pt x="1" y="52"/>
                  </a:cubicBezTo>
                  <a:cubicBezTo>
                    <a:pt x="2" y="52"/>
                    <a:pt x="2" y="52"/>
                    <a:pt x="2" y="52"/>
                  </a:cubicBezTo>
                  <a:cubicBezTo>
                    <a:pt x="2" y="52"/>
                    <a:pt x="2" y="52"/>
                    <a:pt x="2" y="52"/>
                  </a:cubicBezTo>
                  <a:cubicBezTo>
                    <a:pt x="2" y="52"/>
                    <a:pt x="2" y="52"/>
                    <a:pt x="2" y="52"/>
                  </a:cubicBezTo>
                  <a:cubicBezTo>
                    <a:pt x="3" y="53"/>
                    <a:pt x="3" y="53"/>
                    <a:pt x="3" y="53"/>
                  </a:cubicBezTo>
                  <a:cubicBezTo>
                    <a:pt x="3" y="53"/>
                    <a:pt x="3" y="53"/>
                    <a:pt x="3" y="53"/>
                  </a:cubicBezTo>
                  <a:cubicBezTo>
                    <a:pt x="3" y="54"/>
                    <a:pt x="3" y="54"/>
                    <a:pt x="3" y="54"/>
                  </a:cubicBezTo>
                  <a:cubicBezTo>
                    <a:pt x="2" y="54"/>
                    <a:pt x="2" y="54"/>
                    <a:pt x="2" y="54"/>
                  </a:cubicBezTo>
                  <a:cubicBezTo>
                    <a:pt x="2" y="54"/>
                    <a:pt x="2" y="54"/>
                    <a:pt x="2" y="54"/>
                  </a:cubicBezTo>
                  <a:cubicBezTo>
                    <a:pt x="2" y="55"/>
                    <a:pt x="2" y="55"/>
                    <a:pt x="2" y="55"/>
                  </a:cubicBezTo>
                  <a:cubicBezTo>
                    <a:pt x="2" y="55"/>
                    <a:pt x="2" y="55"/>
                    <a:pt x="2" y="55"/>
                  </a:cubicBezTo>
                  <a:cubicBezTo>
                    <a:pt x="2" y="55"/>
                    <a:pt x="2" y="55"/>
                    <a:pt x="2" y="55"/>
                  </a:cubicBezTo>
                  <a:cubicBezTo>
                    <a:pt x="2" y="55"/>
                    <a:pt x="2" y="55"/>
                    <a:pt x="2" y="55"/>
                  </a:cubicBezTo>
                  <a:cubicBezTo>
                    <a:pt x="2" y="55"/>
                    <a:pt x="2" y="55"/>
                    <a:pt x="2" y="55"/>
                  </a:cubicBezTo>
                  <a:cubicBezTo>
                    <a:pt x="2" y="56"/>
                    <a:pt x="2" y="56"/>
                    <a:pt x="2" y="56"/>
                  </a:cubicBezTo>
                  <a:cubicBezTo>
                    <a:pt x="2" y="56"/>
                    <a:pt x="2" y="56"/>
                    <a:pt x="2" y="56"/>
                  </a:cubicBezTo>
                  <a:cubicBezTo>
                    <a:pt x="2" y="56"/>
                    <a:pt x="2" y="56"/>
                    <a:pt x="2" y="56"/>
                  </a:cubicBezTo>
                  <a:cubicBezTo>
                    <a:pt x="2" y="56"/>
                    <a:pt x="2" y="56"/>
                    <a:pt x="2"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8"/>
                    <a:pt x="3" y="58"/>
                    <a:pt x="3" y="58"/>
                  </a:cubicBezTo>
                  <a:cubicBezTo>
                    <a:pt x="4" y="58"/>
                    <a:pt x="4" y="58"/>
                    <a:pt x="4" y="58"/>
                  </a:cubicBezTo>
                  <a:cubicBezTo>
                    <a:pt x="4" y="58"/>
                    <a:pt x="4" y="58"/>
                    <a:pt x="4" y="58"/>
                  </a:cubicBezTo>
                  <a:cubicBezTo>
                    <a:pt x="4" y="59"/>
                    <a:pt x="4" y="59"/>
                    <a:pt x="4" y="59"/>
                  </a:cubicBezTo>
                  <a:cubicBezTo>
                    <a:pt x="4" y="59"/>
                    <a:pt x="4" y="59"/>
                    <a:pt x="4" y="59"/>
                  </a:cubicBezTo>
                  <a:cubicBezTo>
                    <a:pt x="4" y="59"/>
                    <a:pt x="4" y="59"/>
                    <a:pt x="4" y="59"/>
                  </a:cubicBezTo>
                  <a:cubicBezTo>
                    <a:pt x="5" y="59"/>
                    <a:pt x="5" y="59"/>
                    <a:pt x="5" y="59"/>
                  </a:cubicBezTo>
                  <a:cubicBezTo>
                    <a:pt x="5" y="59"/>
                    <a:pt x="5" y="59"/>
                    <a:pt x="5" y="59"/>
                  </a:cubicBezTo>
                  <a:cubicBezTo>
                    <a:pt x="5" y="59"/>
                    <a:pt x="5" y="59"/>
                    <a:pt x="5" y="59"/>
                  </a:cubicBezTo>
                  <a:cubicBezTo>
                    <a:pt x="5" y="59"/>
                    <a:pt x="5" y="59"/>
                    <a:pt x="5" y="59"/>
                  </a:cubicBezTo>
                  <a:cubicBezTo>
                    <a:pt x="5" y="59"/>
                    <a:pt x="5" y="59"/>
                    <a:pt x="5" y="59"/>
                  </a:cubicBezTo>
                  <a:cubicBezTo>
                    <a:pt x="5" y="59"/>
                    <a:pt x="5" y="59"/>
                    <a:pt x="5" y="59"/>
                  </a:cubicBezTo>
                  <a:cubicBezTo>
                    <a:pt x="6" y="60"/>
                    <a:pt x="6" y="60"/>
                    <a:pt x="6" y="60"/>
                  </a:cubicBezTo>
                  <a:cubicBezTo>
                    <a:pt x="6" y="60"/>
                    <a:pt x="6" y="60"/>
                    <a:pt x="6" y="60"/>
                  </a:cubicBezTo>
                  <a:cubicBezTo>
                    <a:pt x="6" y="59"/>
                    <a:pt x="6" y="59"/>
                    <a:pt x="6" y="59"/>
                  </a:cubicBezTo>
                  <a:cubicBezTo>
                    <a:pt x="6" y="59"/>
                    <a:pt x="6" y="59"/>
                    <a:pt x="6" y="59"/>
                  </a:cubicBezTo>
                  <a:cubicBezTo>
                    <a:pt x="6" y="59"/>
                    <a:pt x="6" y="59"/>
                    <a:pt x="6" y="59"/>
                  </a:cubicBezTo>
                  <a:cubicBezTo>
                    <a:pt x="6" y="60"/>
                    <a:pt x="6" y="60"/>
                    <a:pt x="6" y="60"/>
                  </a:cubicBezTo>
                  <a:cubicBezTo>
                    <a:pt x="7" y="60"/>
                    <a:pt x="7" y="60"/>
                    <a:pt x="7" y="60"/>
                  </a:cubicBezTo>
                  <a:cubicBezTo>
                    <a:pt x="7" y="60"/>
                    <a:pt x="7" y="60"/>
                    <a:pt x="7" y="60"/>
                  </a:cubicBezTo>
                  <a:cubicBezTo>
                    <a:pt x="7" y="60"/>
                    <a:pt x="7" y="60"/>
                    <a:pt x="7" y="60"/>
                  </a:cubicBezTo>
                  <a:cubicBezTo>
                    <a:pt x="8" y="60"/>
                    <a:pt x="8" y="60"/>
                    <a:pt x="8" y="60"/>
                  </a:cubicBezTo>
                  <a:cubicBezTo>
                    <a:pt x="8" y="59"/>
                    <a:pt x="8" y="59"/>
                    <a:pt x="8" y="59"/>
                  </a:cubicBezTo>
                  <a:cubicBezTo>
                    <a:pt x="8" y="59"/>
                    <a:pt x="8" y="59"/>
                    <a:pt x="8" y="59"/>
                  </a:cubicBezTo>
                  <a:cubicBezTo>
                    <a:pt x="8" y="60"/>
                    <a:pt x="8" y="60"/>
                    <a:pt x="8" y="60"/>
                  </a:cubicBezTo>
                  <a:cubicBezTo>
                    <a:pt x="8" y="60"/>
                    <a:pt x="8" y="60"/>
                    <a:pt x="8" y="60"/>
                  </a:cubicBezTo>
                  <a:cubicBezTo>
                    <a:pt x="8" y="60"/>
                    <a:pt x="8" y="60"/>
                    <a:pt x="8" y="60"/>
                  </a:cubicBezTo>
                  <a:cubicBezTo>
                    <a:pt x="9" y="61"/>
                    <a:pt x="9" y="61"/>
                    <a:pt x="9" y="61"/>
                  </a:cubicBezTo>
                  <a:cubicBezTo>
                    <a:pt x="9" y="61"/>
                    <a:pt x="9" y="61"/>
                    <a:pt x="9" y="61"/>
                  </a:cubicBezTo>
                  <a:cubicBezTo>
                    <a:pt x="10" y="61"/>
                    <a:pt x="10" y="61"/>
                    <a:pt x="10" y="61"/>
                  </a:cubicBezTo>
                  <a:cubicBezTo>
                    <a:pt x="10" y="61"/>
                    <a:pt x="10" y="61"/>
                    <a:pt x="10" y="61"/>
                  </a:cubicBezTo>
                  <a:cubicBezTo>
                    <a:pt x="10" y="61"/>
                    <a:pt x="10" y="61"/>
                    <a:pt x="10" y="61"/>
                  </a:cubicBezTo>
                  <a:cubicBezTo>
                    <a:pt x="11" y="61"/>
                    <a:pt x="11" y="61"/>
                    <a:pt x="11" y="61"/>
                  </a:cubicBezTo>
                  <a:cubicBezTo>
                    <a:pt x="11" y="61"/>
                    <a:pt x="11" y="61"/>
                    <a:pt x="11" y="61"/>
                  </a:cubicBezTo>
                  <a:cubicBezTo>
                    <a:pt x="11" y="61"/>
                    <a:pt x="11" y="61"/>
                    <a:pt x="11" y="61"/>
                  </a:cubicBezTo>
                  <a:cubicBezTo>
                    <a:pt x="12" y="61"/>
                    <a:pt x="12" y="61"/>
                    <a:pt x="12" y="61"/>
                  </a:cubicBezTo>
                  <a:cubicBezTo>
                    <a:pt x="12" y="61"/>
                    <a:pt x="12" y="61"/>
                    <a:pt x="12" y="61"/>
                  </a:cubicBezTo>
                  <a:cubicBezTo>
                    <a:pt x="12" y="61"/>
                    <a:pt x="12" y="61"/>
                    <a:pt x="12" y="61"/>
                  </a:cubicBezTo>
                  <a:cubicBezTo>
                    <a:pt x="13" y="62"/>
                    <a:pt x="13" y="62"/>
                    <a:pt x="13" y="62"/>
                  </a:cubicBezTo>
                  <a:cubicBezTo>
                    <a:pt x="13" y="62"/>
                    <a:pt x="13" y="62"/>
                    <a:pt x="13" y="62"/>
                  </a:cubicBezTo>
                  <a:cubicBezTo>
                    <a:pt x="13" y="62"/>
                    <a:pt x="13" y="62"/>
                    <a:pt x="13" y="62"/>
                  </a:cubicBezTo>
                  <a:cubicBezTo>
                    <a:pt x="13" y="62"/>
                    <a:pt x="13" y="62"/>
                    <a:pt x="13" y="62"/>
                  </a:cubicBezTo>
                  <a:cubicBezTo>
                    <a:pt x="13" y="63"/>
                    <a:pt x="13" y="63"/>
                    <a:pt x="13" y="63"/>
                  </a:cubicBezTo>
                  <a:cubicBezTo>
                    <a:pt x="13" y="63"/>
                    <a:pt x="13" y="63"/>
                    <a:pt x="13" y="63"/>
                  </a:cubicBezTo>
                  <a:cubicBezTo>
                    <a:pt x="13" y="64"/>
                    <a:pt x="13" y="64"/>
                    <a:pt x="13" y="64"/>
                  </a:cubicBezTo>
                  <a:cubicBezTo>
                    <a:pt x="12" y="64"/>
                    <a:pt x="12" y="64"/>
                    <a:pt x="12" y="64"/>
                  </a:cubicBezTo>
                  <a:cubicBezTo>
                    <a:pt x="12" y="64"/>
                    <a:pt x="12" y="64"/>
                    <a:pt x="12" y="64"/>
                  </a:cubicBezTo>
                  <a:cubicBezTo>
                    <a:pt x="12" y="64"/>
                    <a:pt x="12" y="64"/>
                    <a:pt x="12" y="64"/>
                  </a:cubicBezTo>
                  <a:cubicBezTo>
                    <a:pt x="12" y="64"/>
                    <a:pt x="12" y="64"/>
                    <a:pt x="12" y="64"/>
                  </a:cubicBezTo>
                  <a:cubicBezTo>
                    <a:pt x="12" y="64"/>
                    <a:pt x="12" y="64"/>
                    <a:pt x="12" y="64"/>
                  </a:cubicBezTo>
                  <a:cubicBezTo>
                    <a:pt x="11" y="65"/>
                    <a:pt x="11" y="65"/>
                    <a:pt x="11" y="65"/>
                  </a:cubicBezTo>
                  <a:cubicBezTo>
                    <a:pt x="11" y="65"/>
                    <a:pt x="11" y="65"/>
                    <a:pt x="11" y="65"/>
                  </a:cubicBezTo>
                  <a:cubicBezTo>
                    <a:pt x="10" y="66"/>
                    <a:pt x="10" y="66"/>
                    <a:pt x="10" y="66"/>
                  </a:cubicBezTo>
                  <a:cubicBezTo>
                    <a:pt x="10" y="66"/>
                    <a:pt x="10" y="66"/>
                    <a:pt x="10" y="66"/>
                  </a:cubicBezTo>
                  <a:cubicBezTo>
                    <a:pt x="10" y="67"/>
                    <a:pt x="10" y="67"/>
                    <a:pt x="10" y="67"/>
                  </a:cubicBezTo>
                  <a:cubicBezTo>
                    <a:pt x="10" y="67"/>
                    <a:pt x="10" y="67"/>
                    <a:pt x="10" y="67"/>
                  </a:cubicBezTo>
                  <a:cubicBezTo>
                    <a:pt x="10" y="67"/>
                    <a:pt x="10" y="67"/>
                    <a:pt x="10" y="67"/>
                  </a:cubicBezTo>
                  <a:cubicBezTo>
                    <a:pt x="9" y="68"/>
                    <a:pt x="9" y="68"/>
                    <a:pt x="9" y="68"/>
                  </a:cubicBezTo>
                  <a:cubicBezTo>
                    <a:pt x="9" y="68"/>
                    <a:pt x="9" y="68"/>
                    <a:pt x="9" y="68"/>
                  </a:cubicBezTo>
                  <a:cubicBezTo>
                    <a:pt x="9" y="69"/>
                    <a:pt x="9" y="69"/>
                    <a:pt x="9" y="69"/>
                  </a:cubicBezTo>
                  <a:cubicBezTo>
                    <a:pt x="9" y="69"/>
                    <a:pt x="9" y="69"/>
                    <a:pt x="9" y="69"/>
                  </a:cubicBezTo>
                  <a:cubicBezTo>
                    <a:pt x="9" y="70"/>
                    <a:pt x="9" y="70"/>
                    <a:pt x="9" y="70"/>
                  </a:cubicBezTo>
                  <a:cubicBezTo>
                    <a:pt x="9" y="70"/>
                    <a:pt x="9" y="70"/>
                    <a:pt x="9" y="70"/>
                  </a:cubicBezTo>
                  <a:cubicBezTo>
                    <a:pt x="9" y="71"/>
                    <a:pt x="9" y="71"/>
                    <a:pt x="9" y="71"/>
                  </a:cubicBezTo>
                  <a:cubicBezTo>
                    <a:pt x="9" y="71"/>
                    <a:pt x="9" y="71"/>
                    <a:pt x="9" y="71"/>
                  </a:cubicBezTo>
                  <a:cubicBezTo>
                    <a:pt x="9" y="72"/>
                    <a:pt x="9" y="72"/>
                    <a:pt x="9" y="72"/>
                  </a:cubicBezTo>
                  <a:cubicBezTo>
                    <a:pt x="9" y="72"/>
                    <a:pt x="9" y="72"/>
                    <a:pt x="9" y="72"/>
                  </a:cubicBezTo>
                  <a:cubicBezTo>
                    <a:pt x="8" y="72"/>
                    <a:pt x="8" y="72"/>
                    <a:pt x="8" y="72"/>
                  </a:cubicBezTo>
                  <a:cubicBezTo>
                    <a:pt x="8" y="73"/>
                    <a:pt x="8" y="73"/>
                    <a:pt x="8" y="73"/>
                  </a:cubicBezTo>
                  <a:cubicBezTo>
                    <a:pt x="8" y="73"/>
                    <a:pt x="8" y="73"/>
                    <a:pt x="8" y="73"/>
                  </a:cubicBezTo>
                  <a:cubicBezTo>
                    <a:pt x="8" y="73"/>
                    <a:pt x="8" y="73"/>
                    <a:pt x="8" y="73"/>
                  </a:cubicBezTo>
                  <a:cubicBezTo>
                    <a:pt x="8" y="73"/>
                    <a:pt x="8" y="73"/>
                    <a:pt x="8" y="73"/>
                  </a:cubicBezTo>
                  <a:cubicBezTo>
                    <a:pt x="8" y="74"/>
                    <a:pt x="8" y="74"/>
                    <a:pt x="8" y="74"/>
                  </a:cubicBezTo>
                  <a:cubicBezTo>
                    <a:pt x="8" y="74"/>
                    <a:pt x="8" y="74"/>
                    <a:pt x="8" y="74"/>
                  </a:cubicBezTo>
                  <a:cubicBezTo>
                    <a:pt x="8" y="74"/>
                    <a:pt x="8" y="74"/>
                    <a:pt x="8" y="74"/>
                  </a:cubicBezTo>
                  <a:cubicBezTo>
                    <a:pt x="8" y="75"/>
                    <a:pt x="8" y="75"/>
                    <a:pt x="8" y="75"/>
                  </a:cubicBezTo>
                  <a:cubicBezTo>
                    <a:pt x="8" y="75"/>
                    <a:pt x="8" y="75"/>
                    <a:pt x="8" y="75"/>
                  </a:cubicBezTo>
                  <a:cubicBezTo>
                    <a:pt x="8" y="75"/>
                    <a:pt x="8" y="75"/>
                    <a:pt x="8" y="75"/>
                  </a:cubicBezTo>
                  <a:cubicBezTo>
                    <a:pt x="9" y="75"/>
                    <a:pt x="9" y="75"/>
                    <a:pt x="9" y="75"/>
                  </a:cubicBezTo>
                  <a:cubicBezTo>
                    <a:pt x="9" y="75"/>
                    <a:pt x="9" y="75"/>
                    <a:pt x="9" y="75"/>
                  </a:cubicBezTo>
                  <a:cubicBezTo>
                    <a:pt x="9" y="75"/>
                    <a:pt x="9" y="75"/>
                    <a:pt x="9" y="75"/>
                  </a:cubicBezTo>
                  <a:cubicBezTo>
                    <a:pt x="9" y="75"/>
                    <a:pt x="9" y="75"/>
                    <a:pt x="9" y="75"/>
                  </a:cubicBezTo>
                  <a:cubicBezTo>
                    <a:pt x="9" y="76"/>
                    <a:pt x="9" y="76"/>
                    <a:pt x="9" y="76"/>
                  </a:cubicBezTo>
                  <a:cubicBezTo>
                    <a:pt x="9" y="76"/>
                    <a:pt x="9" y="76"/>
                    <a:pt x="9" y="76"/>
                  </a:cubicBezTo>
                  <a:cubicBezTo>
                    <a:pt x="9" y="76"/>
                    <a:pt x="9" y="76"/>
                    <a:pt x="9" y="76"/>
                  </a:cubicBezTo>
                  <a:cubicBezTo>
                    <a:pt x="10" y="76"/>
                    <a:pt x="10" y="76"/>
                    <a:pt x="10" y="76"/>
                  </a:cubicBezTo>
                  <a:cubicBezTo>
                    <a:pt x="10" y="76"/>
                    <a:pt x="10" y="76"/>
                    <a:pt x="10" y="76"/>
                  </a:cubicBezTo>
                  <a:cubicBezTo>
                    <a:pt x="10" y="76"/>
                    <a:pt x="10" y="76"/>
                    <a:pt x="10" y="76"/>
                  </a:cubicBezTo>
                  <a:cubicBezTo>
                    <a:pt x="10" y="76"/>
                    <a:pt x="10" y="76"/>
                    <a:pt x="10" y="76"/>
                  </a:cubicBezTo>
                  <a:cubicBezTo>
                    <a:pt x="10" y="76"/>
                    <a:pt x="10" y="76"/>
                    <a:pt x="10" y="76"/>
                  </a:cubicBezTo>
                  <a:cubicBezTo>
                    <a:pt x="10" y="76"/>
                    <a:pt x="10" y="76"/>
                    <a:pt x="10" y="76"/>
                  </a:cubicBezTo>
                  <a:cubicBezTo>
                    <a:pt x="11" y="76"/>
                    <a:pt x="11" y="76"/>
                    <a:pt x="11" y="76"/>
                  </a:cubicBezTo>
                  <a:cubicBezTo>
                    <a:pt x="11" y="76"/>
                    <a:pt x="11" y="76"/>
                    <a:pt x="11" y="76"/>
                  </a:cubicBezTo>
                  <a:cubicBezTo>
                    <a:pt x="12" y="75"/>
                    <a:pt x="12" y="75"/>
                    <a:pt x="12" y="75"/>
                  </a:cubicBezTo>
                  <a:cubicBezTo>
                    <a:pt x="12" y="75"/>
                    <a:pt x="12" y="75"/>
                    <a:pt x="12" y="75"/>
                  </a:cubicBezTo>
                  <a:cubicBezTo>
                    <a:pt x="12" y="75"/>
                    <a:pt x="12" y="75"/>
                    <a:pt x="12" y="75"/>
                  </a:cubicBezTo>
                  <a:cubicBezTo>
                    <a:pt x="12" y="75"/>
                    <a:pt x="12" y="75"/>
                    <a:pt x="12" y="75"/>
                  </a:cubicBezTo>
                  <a:cubicBezTo>
                    <a:pt x="13" y="75"/>
                    <a:pt x="13" y="75"/>
                    <a:pt x="13" y="75"/>
                  </a:cubicBezTo>
                  <a:cubicBezTo>
                    <a:pt x="13" y="76"/>
                    <a:pt x="13" y="76"/>
                    <a:pt x="13" y="76"/>
                  </a:cubicBezTo>
                  <a:cubicBezTo>
                    <a:pt x="13" y="76"/>
                    <a:pt x="13" y="76"/>
                    <a:pt x="13" y="76"/>
                  </a:cubicBezTo>
                  <a:cubicBezTo>
                    <a:pt x="13" y="76"/>
                    <a:pt x="13" y="76"/>
                    <a:pt x="13" y="76"/>
                  </a:cubicBezTo>
                  <a:cubicBezTo>
                    <a:pt x="14" y="76"/>
                    <a:pt x="14" y="76"/>
                    <a:pt x="14" y="76"/>
                  </a:cubicBezTo>
                  <a:cubicBezTo>
                    <a:pt x="14" y="76"/>
                    <a:pt x="14" y="76"/>
                    <a:pt x="14" y="76"/>
                  </a:cubicBezTo>
                  <a:cubicBezTo>
                    <a:pt x="14" y="76"/>
                    <a:pt x="14" y="76"/>
                    <a:pt x="14" y="76"/>
                  </a:cubicBezTo>
                  <a:cubicBezTo>
                    <a:pt x="14" y="75"/>
                    <a:pt x="14" y="75"/>
                    <a:pt x="14" y="75"/>
                  </a:cubicBezTo>
                  <a:cubicBezTo>
                    <a:pt x="14" y="75"/>
                    <a:pt x="14" y="75"/>
                    <a:pt x="14" y="75"/>
                  </a:cubicBezTo>
                  <a:cubicBezTo>
                    <a:pt x="14" y="75"/>
                    <a:pt x="14" y="75"/>
                    <a:pt x="14" y="75"/>
                  </a:cubicBezTo>
                  <a:cubicBezTo>
                    <a:pt x="13" y="75"/>
                    <a:pt x="13" y="75"/>
                    <a:pt x="13" y="75"/>
                  </a:cubicBezTo>
                  <a:cubicBezTo>
                    <a:pt x="13" y="75"/>
                    <a:pt x="13" y="75"/>
                    <a:pt x="13" y="75"/>
                  </a:cubicBezTo>
                  <a:cubicBezTo>
                    <a:pt x="13" y="75"/>
                    <a:pt x="13" y="75"/>
                    <a:pt x="13" y="75"/>
                  </a:cubicBezTo>
                  <a:cubicBezTo>
                    <a:pt x="14" y="74"/>
                    <a:pt x="14" y="74"/>
                    <a:pt x="14" y="74"/>
                  </a:cubicBezTo>
                  <a:cubicBezTo>
                    <a:pt x="14" y="74"/>
                    <a:pt x="14" y="74"/>
                    <a:pt x="14" y="74"/>
                  </a:cubicBezTo>
                  <a:cubicBezTo>
                    <a:pt x="14" y="74"/>
                    <a:pt x="14" y="74"/>
                    <a:pt x="14" y="74"/>
                  </a:cubicBezTo>
                  <a:cubicBezTo>
                    <a:pt x="14" y="74"/>
                    <a:pt x="14" y="74"/>
                    <a:pt x="14" y="74"/>
                  </a:cubicBezTo>
                  <a:cubicBezTo>
                    <a:pt x="15" y="73"/>
                    <a:pt x="15" y="73"/>
                    <a:pt x="15" y="73"/>
                  </a:cubicBezTo>
                  <a:cubicBezTo>
                    <a:pt x="15" y="74"/>
                    <a:pt x="15" y="74"/>
                    <a:pt x="15" y="74"/>
                  </a:cubicBezTo>
                  <a:cubicBezTo>
                    <a:pt x="15" y="74"/>
                    <a:pt x="15" y="74"/>
                    <a:pt x="15" y="74"/>
                  </a:cubicBezTo>
                  <a:cubicBezTo>
                    <a:pt x="15" y="74"/>
                    <a:pt x="15" y="74"/>
                    <a:pt x="15" y="74"/>
                  </a:cubicBezTo>
                  <a:cubicBezTo>
                    <a:pt x="15" y="74"/>
                    <a:pt x="15" y="74"/>
                    <a:pt x="15" y="74"/>
                  </a:cubicBezTo>
                  <a:cubicBezTo>
                    <a:pt x="16" y="74"/>
                    <a:pt x="16" y="74"/>
                    <a:pt x="16" y="74"/>
                  </a:cubicBezTo>
                  <a:cubicBezTo>
                    <a:pt x="16" y="74"/>
                    <a:pt x="16" y="74"/>
                    <a:pt x="16" y="74"/>
                  </a:cubicBezTo>
                  <a:cubicBezTo>
                    <a:pt x="16" y="74"/>
                    <a:pt x="16" y="74"/>
                    <a:pt x="16" y="74"/>
                  </a:cubicBezTo>
                  <a:cubicBezTo>
                    <a:pt x="16" y="74"/>
                    <a:pt x="16" y="74"/>
                    <a:pt x="16" y="74"/>
                  </a:cubicBezTo>
                  <a:cubicBezTo>
                    <a:pt x="16" y="75"/>
                    <a:pt x="16" y="75"/>
                    <a:pt x="16" y="75"/>
                  </a:cubicBezTo>
                  <a:cubicBezTo>
                    <a:pt x="15" y="75"/>
                    <a:pt x="15" y="75"/>
                    <a:pt x="15" y="75"/>
                  </a:cubicBezTo>
                  <a:cubicBezTo>
                    <a:pt x="15" y="75"/>
                    <a:pt x="15" y="75"/>
                    <a:pt x="15" y="75"/>
                  </a:cubicBezTo>
                  <a:cubicBezTo>
                    <a:pt x="16" y="75"/>
                    <a:pt x="16" y="75"/>
                    <a:pt x="16" y="75"/>
                  </a:cubicBezTo>
                  <a:cubicBezTo>
                    <a:pt x="16" y="75"/>
                    <a:pt x="16" y="75"/>
                    <a:pt x="16" y="75"/>
                  </a:cubicBezTo>
                  <a:cubicBezTo>
                    <a:pt x="16" y="75"/>
                    <a:pt x="16" y="75"/>
                    <a:pt x="16" y="75"/>
                  </a:cubicBezTo>
                  <a:cubicBezTo>
                    <a:pt x="16" y="75"/>
                    <a:pt x="16" y="75"/>
                    <a:pt x="16" y="75"/>
                  </a:cubicBezTo>
                  <a:cubicBezTo>
                    <a:pt x="16" y="75"/>
                    <a:pt x="16" y="75"/>
                    <a:pt x="16" y="75"/>
                  </a:cubicBezTo>
                  <a:cubicBezTo>
                    <a:pt x="17" y="74"/>
                    <a:pt x="17" y="74"/>
                    <a:pt x="17" y="74"/>
                  </a:cubicBezTo>
                  <a:cubicBezTo>
                    <a:pt x="17" y="75"/>
                    <a:pt x="17" y="75"/>
                    <a:pt x="17" y="75"/>
                  </a:cubicBezTo>
                  <a:cubicBezTo>
                    <a:pt x="17" y="74"/>
                    <a:pt x="17" y="74"/>
                    <a:pt x="17" y="74"/>
                  </a:cubicBezTo>
                  <a:cubicBezTo>
                    <a:pt x="18" y="74"/>
                    <a:pt x="18" y="74"/>
                    <a:pt x="18" y="74"/>
                  </a:cubicBezTo>
                  <a:cubicBezTo>
                    <a:pt x="18" y="74"/>
                    <a:pt x="18" y="74"/>
                    <a:pt x="18" y="74"/>
                  </a:cubicBezTo>
                  <a:cubicBezTo>
                    <a:pt x="18" y="75"/>
                    <a:pt x="18" y="75"/>
                    <a:pt x="18" y="75"/>
                  </a:cubicBezTo>
                  <a:cubicBezTo>
                    <a:pt x="18" y="75"/>
                    <a:pt x="18" y="75"/>
                    <a:pt x="18" y="75"/>
                  </a:cubicBezTo>
                  <a:cubicBezTo>
                    <a:pt x="19" y="75"/>
                    <a:pt x="19" y="75"/>
                    <a:pt x="19" y="75"/>
                  </a:cubicBezTo>
                  <a:cubicBezTo>
                    <a:pt x="19" y="75"/>
                    <a:pt x="19" y="75"/>
                    <a:pt x="19" y="75"/>
                  </a:cubicBezTo>
                  <a:cubicBezTo>
                    <a:pt x="19" y="75"/>
                    <a:pt x="19" y="75"/>
                    <a:pt x="19" y="75"/>
                  </a:cubicBezTo>
                  <a:cubicBezTo>
                    <a:pt x="19" y="75"/>
                    <a:pt x="19" y="75"/>
                    <a:pt x="19" y="75"/>
                  </a:cubicBezTo>
                  <a:cubicBezTo>
                    <a:pt x="18" y="74"/>
                    <a:pt x="18" y="74"/>
                    <a:pt x="18" y="74"/>
                  </a:cubicBezTo>
                  <a:cubicBezTo>
                    <a:pt x="18" y="74"/>
                    <a:pt x="18" y="74"/>
                    <a:pt x="18" y="74"/>
                  </a:cubicBezTo>
                  <a:cubicBezTo>
                    <a:pt x="18" y="74"/>
                    <a:pt x="18" y="74"/>
                    <a:pt x="18" y="74"/>
                  </a:cubicBezTo>
                  <a:cubicBezTo>
                    <a:pt x="17" y="74"/>
                    <a:pt x="17" y="74"/>
                    <a:pt x="17" y="74"/>
                  </a:cubicBezTo>
                  <a:cubicBezTo>
                    <a:pt x="18" y="74"/>
                    <a:pt x="18" y="74"/>
                    <a:pt x="18" y="74"/>
                  </a:cubicBezTo>
                  <a:cubicBezTo>
                    <a:pt x="18" y="74"/>
                    <a:pt x="18" y="74"/>
                    <a:pt x="18" y="74"/>
                  </a:cubicBezTo>
                  <a:cubicBezTo>
                    <a:pt x="18" y="74"/>
                    <a:pt x="18" y="74"/>
                    <a:pt x="18" y="74"/>
                  </a:cubicBezTo>
                  <a:cubicBezTo>
                    <a:pt x="18" y="74"/>
                    <a:pt x="18" y="74"/>
                    <a:pt x="18" y="74"/>
                  </a:cubicBezTo>
                  <a:cubicBezTo>
                    <a:pt x="19" y="74"/>
                    <a:pt x="19" y="74"/>
                    <a:pt x="19" y="74"/>
                  </a:cubicBezTo>
                  <a:cubicBezTo>
                    <a:pt x="19" y="75"/>
                    <a:pt x="19" y="75"/>
                    <a:pt x="19" y="75"/>
                  </a:cubicBezTo>
                  <a:cubicBezTo>
                    <a:pt x="19" y="75"/>
                    <a:pt x="19" y="75"/>
                    <a:pt x="19" y="75"/>
                  </a:cubicBezTo>
                  <a:cubicBezTo>
                    <a:pt x="20" y="75"/>
                    <a:pt x="20" y="75"/>
                    <a:pt x="20" y="75"/>
                  </a:cubicBezTo>
                  <a:cubicBezTo>
                    <a:pt x="20" y="75"/>
                    <a:pt x="20" y="75"/>
                    <a:pt x="20" y="75"/>
                  </a:cubicBezTo>
                  <a:cubicBezTo>
                    <a:pt x="20" y="75"/>
                    <a:pt x="20" y="75"/>
                    <a:pt x="20" y="75"/>
                  </a:cubicBezTo>
                  <a:cubicBezTo>
                    <a:pt x="20" y="75"/>
                    <a:pt x="20" y="75"/>
                    <a:pt x="20" y="75"/>
                  </a:cubicBezTo>
                  <a:cubicBezTo>
                    <a:pt x="21" y="75"/>
                    <a:pt x="21" y="75"/>
                    <a:pt x="21" y="75"/>
                  </a:cubicBezTo>
                  <a:cubicBezTo>
                    <a:pt x="21" y="75"/>
                    <a:pt x="21" y="75"/>
                    <a:pt x="21" y="75"/>
                  </a:cubicBezTo>
                  <a:cubicBezTo>
                    <a:pt x="21" y="76"/>
                    <a:pt x="21" y="76"/>
                    <a:pt x="21" y="76"/>
                  </a:cubicBezTo>
                  <a:cubicBezTo>
                    <a:pt x="22" y="76"/>
                    <a:pt x="22" y="76"/>
                    <a:pt x="22" y="76"/>
                  </a:cubicBezTo>
                  <a:cubicBezTo>
                    <a:pt x="22" y="76"/>
                    <a:pt x="22" y="76"/>
                    <a:pt x="22" y="76"/>
                  </a:cubicBezTo>
                  <a:cubicBezTo>
                    <a:pt x="22" y="76"/>
                    <a:pt x="22" y="76"/>
                    <a:pt x="22" y="76"/>
                  </a:cubicBezTo>
                  <a:cubicBezTo>
                    <a:pt x="23" y="76"/>
                    <a:pt x="23" y="76"/>
                    <a:pt x="23" y="76"/>
                  </a:cubicBezTo>
                  <a:cubicBezTo>
                    <a:pt x="23" y="76"/>
                    <a:pt x="23" y="76"/>
                    <a:pt x="23" y="76"/>
                  </a:cubicBezTo>
                  <a:cubicBezTo>
                    <a:pt x="23" y="76"/>
                    <a:pt x="23" y="76"/>
                    <a:pt x="23" y="76"/>
                  </a:cubicBezTo>
                  <a:cubicBezTo>
                    <a:pt x="23" y="77"/>
                    <a:pt x="23" y="77"/>
                    <a:pt x="23" y="77"/>
                  </a:cubicBezTo>
                  <a:cubicBezTo>
                    <a:pt x="24" y="77"/>
                    <a:pt x="24" y="77"/>
                    <a:pt x="24" y="77"/>
                  </a:cubicBezTo>
                  <a:cubicBezTo>
                    <a:pt x="24" y="77"/>
                    <a:pt x="24" y="77"/>
                    <a:pt x="24" y="77"/>
                  </a:cubicBezTo>
                  <a:cubicBezTo>
                    <a:pt x="24" y="77"/>
                    <a:pt x="24" y="77"/>
                    <a:pt x="24" y="77"/>
                  </a:cubicBezTo>
                  <a:cubicBezTo>
                    <a:pt x="24" y="77"/>
                    <a:pt x="24" y="77"/>
                    <a:pt x="24" y="77"/>
                  </a:cubicBezTo>
                  <a:cubicBezTo>
                    <a:pt x="25" y="77"/>
                    <a:pt x="25" y="77"/>
                    <a:pt x="25" y="77"/>
                  </a:cubicBezTo>
                  <a:cubicBezTo>
                    <a:pt x="25" y="78"/>
                    <a:pt x="25" y="78"/>
                    <a:pt x="25" y="78"/>
                  </a:cubicBezTo>
                  <a:cubicBezTo>
                    <a:pt x="25" y="78"/>
                    <a:pt x="25" y="78"/>
                    <a:pt x="25" y="78"/>
                  </a:cubicBezTo>
                  <a:cubicBezTo>
                    <a:pt x="25" y="78"/>
                    <a:pt x="25" y="78"/>
                    <a:pt x="25" y="78"/>
                  </a:cubicBezTo>
                  <a:cubicBezTo>
                    <a:pt x="25" y="78"/>
                    <a:pt x="25" y="78"/>
                    <a:pt x="25" y="78"/>
                  </a:cubicBezTo>
                  <a:cubicBezTo>
                    <a:pt x="25" y="78"/>
                    <a:pt x="25" y="78"/>
                    <a:pt x="25" y="78"/>
                  </a:cubicBezTo>
                  <a:cubicBezTo>
                    <a:pt x="25" y="78"/>
                    <a:pt x="25" y="78"/>
                    <a:pt x="25" y="78"/>
                  </a:cubicBezTo>
                  <a:cubicBezTo>
                    <a:pt x="25" y="79"/>
                    <a:pt x="25" y="79"/>
                    <a:pt x="25" y="79"/>
                  </a:cubicBezTo>
                  <a:cubicBezTo>
                    <a:pt x="25" y="79"/>
                    <a:pt x="25" y="79"/>
                    <a:pt x="25" y="79"/>
                  </a:cubicBezTo>
                  <a:cubicBezTo>
                    <a:pt x="25" y="79"/>
                    <a:pt x="25" y="79"/>
                    <a:pt x="25" y="79"/>
                  </a:cubicBezTo>
                  <a:cubicBezTo>
                    <a:pt x="25" y="79"/>
                    <a:pt x="25" y="79"/>
                    <a:pt x="25" y="79"/>
                  </a:cubicBezTo>
                  <a:cubicBezTo>
                    <a:pt x="26" y="79"/>
                    <a:pt x="26" y="79"/>
                    <a:pt x="26" y="79"/>
                  </a:cubicBezTo>
                  <a:cubicBezTo>
                    <a:pt x="26" y="79"/>
                    <a:pt x="26" y="79"/>
                    <a:pt x="26" y="79"/>
                  </a:cubicBezTo>
                  <a:cubicBezTo>
                    <a:pt x="26" y="79"/>
                    <a:pt x="26" y="79"/>
                    <a:pt x="26" y="79"/>
                  </a:cubicBezTo>
                  <a:cubicBezTo>
                    <a:pt x="26" y="78"/>
                    <a:pt x="26" y="78"/>
                    <a:pt x="26" y="78"/>
                  </a:cubicBezTo>
                  <a:cubicBezTo>
                    <a:pt x="27" y="78"/>
                    <a:pt x="27" y="78"/>
                    <a:pt x="27" y="78"/>
                  </a:cubicBezTo>
                  <a:cubicBezTo>
                    <a:pt x="27" y="78"/>
                    <a:pt x="27" y="78"/>
                    <a:pt x="27" y="78"/>
                  </a:cubicBezTo>
                  <a:cubicBezTo>
                    <a:pt x="26" y="77"/>
                    <a:pt x="26" y="77"/>
                    <a:pt x="26" y="77"/>
                  </a:cubicBezTo>
                  <a:cubicBezTo>
                    <a:pt x="26" y="77"/>
                    <a:pt x="26" y="77"/>
                    <a:pt x="26" y="77"/>
                  </a:cubicBezTo>
                  <a:cubicBezTo>
                    <a:pt x="26" y="77"/>
                    <a:pt x="26" y="77"/>
                    <a:pt x="26" y="77"/>
                  </a:cubicBezTo>
                  <a:cubicBezTo>
                    <a:pt x="27" y="76"/>
                    <a:pt x="27" y="76"/>
                    <a:pt x="27" y="76"/>
                  </a:cubicBezTo>
                  <a:cubicBezTo>
                    <a:pt x="27" y="76"/>
                    <a:pt x="27" y="76"/>
                    <a:pt x="27" y="76"/>
                  </a:cubicBezTo>
                  <a:cubicBezTo>
                    <a:pt x="27" y="76"/>
                    <a:pt x="27" y="76"/>
                    <a:pt x="27" y="76"/>
                  </a:cubicBezTo>
                  <a:cubicBezTo>
                    <a:pt x="27" y="76"/>
                    <a:pt x="27" y="76"/>
                    <a:pt x="27" y="76"/>
                  </a:cubicBezTo>
                  <a:cubicBezTo>
                    <a:pt x="27" y="76"/>
                    <a:pt x="27" y="76"/>
                    <a:pt x="27" y="76"/>
                  </a:cubicBezTo>
                  <a:cubicBezTo>
                    <a:pt x="27" y="77"/>
                    <a:pt x="27" y="77"/>
                    <a:pt x="27" y="77"/>
                  </a:cubicBezTo>
                  <a:cubicBezTo>
                    <a:pt x="28" y="77"/>
                    <a:pt x="28" y="77"/>
                    <a:pt x="28" y="77"/>
                  </a:cubicBezTo>
                  <a:cubicBezTo>
                    <a:pt x="28" y="77"/>
                    <a:pt x="28" y="77"/>
                    <a:pt x="28" y="77"/>
                  </a:cubicBezTo>
                  <a:cubicBezTo>
                    <a:pt x="28" y="77"/>
                    <a:pt x="28" y="77"/>
                    <a:pt x="28" y="77"/>
                  </a:cubicBezTo>
                  <a:cubicBezTo>
                    <a:pt x="28" y="77"/>
                    <a:pt x="28" y="77"/>
                    <a:pt x="28" y="77"/>
                  </a:cubicBezTo>
                  <a:cubicBezTo>
                    <a:pt x="29" y="77"/>
                    <a:pt x="29" y="77"/>
                    <a:pt x="29" y="77"/>
                  </a:cubicBezTo>
                  <a:cubicBezTo>
                    <a:pt x="29" y="77"/>
                    <a:pt x="29" y="77"/>
                    <a:pt x="29" y="77"/>
                  </a:cubicBezTo>
                  <a:cubicBezTo>
                    <a:pt x="29" y="77"/>
                    <a:pt x="29" y="77"/>
                    <a:pt x="29" y="77"/>
                  </a:cubicBezTo>
                  <a:cubicBezTo>
                    <a:pt x="30" y="77"/>
                    <a:pt x="30" y="77"/>
                    <a:pt x="30" y="77"/>
                  </a:cubicBezTo>
                  <a:cubicBezTo>
                    <a:pt x="30" y="77"/>
                    <a:pt x="30" y="77"/>
                    <a:pt x="30" y="77"/>
                  </a:cubicBezTo>
                  <a:cubicBezTo>
                    <a:pt x="30" y="77"/>
                    <a:pt x="30" y="77"/>
                    <a:pt x="30" y="77"/>
                  </a:cubicBezTo>
                  <a:cubicBezTo>
                    <a:pt x="30" y="78"/>
                    <a:pt x="30" y="78"/>
                    <a:pt x="30" y="78"/>
                  </a:cubicBezTo>
                  <a:cubicBezTo>
                    <a:pt x="30" y="78"/>
                    <a:pt x="30" y="78"/>
                    <a:pt x="30" y="78"/>
                  </a:cubicBezTo>
                  <a:cubicBezTo>
                    <a:pt x="30" y="78"/>
                    <a:pt x="30" y="78"/>
                    <a:pt x="30" y="78"/>
                  </a:cubicBezTo>
                  <a:cubicBezTo>
                    <a:pt x="31" y="78"/>
                    <a:pt x="31" y="78"/>
                    <a:pt x="31" y="78"/>
                  </a:cubicBezTo>
                  <a:cubicBezTo>
                    <a:pt x="31" y="78"/>
                    <a:pt x="31" y="78"/>
                    <a:pt x="31" y="78"/>
                  </a:cubicBezTo>
                  <a:cubicBezTo>
                    <a:pt x="31" y="78"/>
                    <a:pt x="31" y="78"/>
                    <a:pt x="31" y="78"/>
                  </a:cubicBezTo>
                  <a:cubicBezTo>
                    <a:pt x="32" y="78"/>
                    <a:pt x="32" y="78"/>
                    <a:pt x="32" y="78"/>
                  </a:cubicBezTo>
                  <a:cubicBezTo>
                    <a:pt x="32" y="78"/>
                    <a:pt x="32" y="78"/>
                    <a:pt x="32" y="78"/>
                  </a:cubicBezTo>
                  <a:cubicBezTo>
                    <a:pt x="32" y="78"/>
                    <a:pt x="32" y="78"/>
                    <a:pt x="32" y="78"/>
                  </a:cubicBezTo>
                  <a:cubicBezTo>
                    <a:pt x="32" y="78"/>
                    <a:pt x="32" y="78"/>
                    <a:pt x="32" y="78"/>
                  </a:cubicBezTo>
                  <a:cubicBezTo>
                    <a:pt x="33" y="78"/>
                    <a:pt x="33" y="78"/>
                    <a:pt x="33" y="78"/>
                  </a:cubicBezTo>
                  <a:cubicBezTo>
                    <a:pt x="33" y="77"/>
                    <a:pt x="33" y="77"/>
                    <a:pt x="33" y="77"/>
                  </a:cubicBezTo>
                  <a:cubicBezTo>
                    <a:pt x="34" y="77"/>
                    <a:pt x="34" y="77"/>
                    <a:pt x="34" y="77"/>
                  </a:cubicBezTo>
                  <a:cubicBezTo>
                    <a:pt x="34" y="77"/>
                    <a:pt x="34" y="77"/>
                    <a:pt x="34" y="77"/>
                  </a:cubicBezTo>
                  <a:cubicBezTo>
                    <a:pt x="35" y="77"/>
                    <a:pt x="35" y="77"/>
                    <a:pt x="35" y="77"/>
                  </a:cubicBezTo>
                  <a:cubicBezTo>
                    <a:pt x="35" y="77"/>
                    <a:pt x="35" y="77"/>
                    <a:pt x="35" y="77"/>
                  </a:cubicBezTo>
                  <a:cubicBezTo>
                    <a:pt x="35" y="77"/>
                    <a:pt x="35" y="77"/>
                    <a:pt x="35" y="77"/>
                  </a:cubicBezTo>
                  <a:cubicBezTo>
                    <a:pt x="36" y="76"/>
                    <a:pt x="36" y="76"/>
                    <a:pt x="36" y="76"/>
                  </a:cubicBezTo>
                  <a:cubicBezTo>
                    <a:pt x="36" y="76"/>
                    <a:pt x="36" y="76"/>
                    <a:pt x="36" y="76"/>
                  </a:cubicBezTo>
                  <a:cubicBezTo>
                    <a:pt x="37" y="76"/>
                    <a:pt x="37" y="76"/>
                    <a:pt x="37" y="76"/>
                  </a:cubicBezTo>
                  <a:cubicBezTo>
                    <a:pt x="37" y="76"/>
                    <a:pt x="37" y="76"/>
                    <a:pt x="37" y="76"/>
                  </a:cubicBezTo>
                  <a:cubicBezTo>
                    <a:pt x="38" y="76"/>
                    <a:pt x="38" y="76"/>
                    <a:pt x="38" y="76"/>
                  </a:cubicBezTo>
                  <a:cubicBezTo>
                    <a:pt x="38" y="76"/>
                    <a:pt x="38" y="76"/>
                    <a:pt x="38" y="76"/>
                  </a:cubicBezTo>
                  <a:cubicBezTo>
                    <a:pt x="38" y="76"/>
                    <a:pt x="38" y="76"/>
                    <a:pt x="38" y="76"/>
                  </a:cubicBezTo>
                  <a:cubicBezTo>
                    <a:pt x="39" y="76"/>
                    <a:pt x="39" y="76"/>
                    <a:pt x="39" y="76"/>
                  </a:cubicBezTo>
                  <a:cubicBezTo>
                    <a:pt x="39" y="75"/>
                    <a:pt x="39" y="75"/>
                    <a:pt x="39" y="75"/>
                  </a:cubicBezTo>
                  <a:cubicBezTo>
                    <a:pt x="39" y="75"/>
                    <a:pt x="39" y="75"/>
                    <a:pt x="39" y="75"/>
                  </a:cubicBezTo>
                  <a:cubicBezTo>
                    <a:pt x="39" y="75"/>
                    <a:pt x="39" y="75"/>
                    <a:pt x="39" y="75"/>
                  </a:cubicBezTo>
                  <a:cubicBezTo>
                    <a:pt x="39" y="75"/>
                    <a:pt x="39" y="75"/>
                    <a:pt x="39" y="75"/>
                  </a:cubicBezTo>
                  <a:cubicBezTo>
                    <a:pt x="40" y="75"/>
                    <a:pt x="40" y="75"/>
                    <a:pt x="40" y="75"/>
                  </a:cubicBezTo>
                  <a:cubicBezTo>
                    <a:pt x="40" y="76"/>
                    <a:pt x="40" y="76"/>
                    <a:pt x="40" y="76"/>
                  </a:cubicBezTo>
                  <a:cubicBezTo>
                    <a:pt x="40" y="76"/>
                    <a:pt x="40" y="76"/>
                    <a:pt x="40" y="76"/>
                  </a:cubicBezTo>
                  <a:cubicBezTo>
                    <a:pt x="40" y="76"/>
                    <a:pt x="40" y="76"/>
                    <a:pt x="40" y="76"/>
                  </a:cubicBezTo>
                  <a:cubicBezTo>
                    <a:pt x="41" y="76"/>
                    <a:pt x="41" y="76"/>
                    <a:pt x="41" y="76"/>
                  </a:cubicBezTo>
                  <a:cubicBezTo>
                    <a:pt x="41" y="76"/>
                    <a:pt x="41" y="76"/>
                    <a:pt x="41" y="76"/>
                  </a:cubicBezTo>
                  <a:cubicBezTo>
                    <a:pt x="41" y="76"/>
                    <a:pt x="41" y="76"/>
                    <a:pt x="41" y="76"/>
                  </a:cubicBezTo>
                  <a:cubicBezTo>
                    <a:pt x="41" y="76"/>
                    <a:pt x="41" y="76"/>
                    <a:pt x="41" y="76"/>
                  </a:cubicBezTo>
                  <a:cubicBezTo>
                    <a:pt x="42" y="76"/>
                    <a:pt x="42" y="76"/>
                    <a:pt x="42" y="76"/>
                  </a:cubicBezTo>
                  <a:cubicBezTo>
                    <a:pt x="42" y="76"/>
                    <a:pt x="42" y="76"/>
                    <a:pt x="42" y="76"/>
                  </a:cubicBezTo>
                  <a:cubicBezTo>
                    <a:pt x="42" y="76"/>
                    <a:pt x="42" y="76"/>
                    <a:pt x="42" y="76"/>
                  </a:cubicBezTo>
                  <a:cubicBezTo>
                    <a:pt x="42" y="76"/>
                    <a:pt x="42" y="76"/>
                    <a:pt x="42" y="76"/>
                  </a:cubicBezTo>
                  <a:cubicBezTo>
                    <a:pt x="42" y="75"/>
                    <a:pt x="42" y="75"/>
                    <a:pt x="42" y="75"/>
                  </a:cubicBezTo>
                  <a:cubicBezTo>
                    <a:pt x="43" y="76"/>
                    <a:pt x="43" y="76"/>
                    <a:pt x="43" y="76"/>
                  </a:cubicBezTo>
                  <a:cubicBezTo>
                    <a:pt x="43" y="76"/>
                    <a:pt x="43" y="76"/>
                    <a:pt x="43" y="76"/>
                  </a:cubicBezTo>
                  <a:cubicBezTo>
                    <a:pt x="43" y="76"/>
                    <a:pt x="43" y="76"/>
                    <a:pt x="43" y="76"/>
                  </a:cubicBezTo>
                  <a:cubicBezTo>
                    <a:pt x="42" y="76"/>
                    <a:pt x="42" y="76"/>
                    <a:pt x="42" y="76"/>
                  </a:cubicBezTo>
                  <a:cubicBezTo>
                    <a:pt x="42" y="77"/>
                    <a:pt x="42" y="77"/>
                    <a:pt x="42" y="77"/>
                  </a:cubicBezTo>
                  <a:cubicBezTo>
                    <a:pt x="43" y="77"/>
                    <a:pt x="43" y="77"/>
                    <a:pt x="43" y="77"/>
                  </a:cubicBezTo>
                  <a:cubicBezTo>
                    <a:pt x="43" y="77"/>
                    <a:pt x="43" y="77"/>
                    <a:pt x="43" y="77"/>
                  </a:cubicBezTo>
                  <a:cubicBezTo>
                    <a:pt x="43" y="77"/>
                    <a:pt x="43" y="77"/>
                    <a:pt x="43" y="77"/>
                  </a:cubicBezTo>
                  <a:cubicBezTo>
                    <a:pt x="43" y="77"/>
                    <a:pt x="43" y="77"/>
                    <a:pt x="43" y="77"/>
                  </a:cubicBezTo>
                  <a:cubicBezTo>
                    <a:pt x="44" y="78"/>
                    <a:pt x="44" y="78"/>
                    <a:pt x="44" y="78"/>
                  </a:cubicBezTo>
                  <a:cubicBezTo>
                    <a:pt x="44" y="78"/>
                    <a:pt x="44" y="78"/>
                    <a:pt x="44" y="78"/>
                  </a:cubicBezTo>
                  <a:cubicBezTo>
                    <a:pt x="44" y="77"/>
                    <a:pt x="44" y="77"/>
                    <a:pt x="44" y="77"/>
                  </a:cubicBezTo>
                  <a:cubicBezTo>
                    <a:pt x="44" y="77"/>
                    <a:pt x="44" y="77"/>
                    <a:pt x="44" y="77"/>
                  </a:cubicBezTo>
                  <a:cubicBezTo>
                    <a:pt x="44" y="76"/>
                    <a:pt x="44" y="76"/>
                    <a:pt x="44" y="76"/>
                  </a:cubicBezTo>
                  <a:cubicBezTo>
                    <a:pt x="44" y="76"/>
                    <a:pt x="44" y="76"/>
                    <a:pt x="44" y="76"/>
                  </a:cubicBezTo>
                  <a:cubicBezTo>
                    <a:pt x="44" y="76"/>
                    <a:pt x="44" y="76"/>
                    <a:pt x="44" y="76"/>
                  </a:cubicBezTo>
                  <a:cubicBezTo>
                    <a:pt x="44" y="75"/>
                    <a:pt x="44" y="75"/>
                    <a:pt x="44" y="75"/>
                  </a:cubicBezTo>
                  <a:cubicBezTo>
                    <a:pt x="43" y="75"/>
                    <a:pt x="43" y="75"/>
                    <a:pt x="43" y="75"/>
                  </a:cubicBezTo>
                  <a:cubicBezTo>
                    <a:pt x="43" y="75"/>
                    <a:pt x="43" y="75"/>
                    <a:pt x="43" y="75"/>
                  </a:cubicBezTo>
                  <a:cubicBezTo>
                    <a:pt x="44" y="75"/>
                    <a:pt x="44" y="75"/>
                    <a:pt x="44" y="75"/>
                  </a:cubicBezTo>
                  <a:cubicBezTo>
                    <a:pt x="44" y="74"/>
                    <a:pt x="44" y="74"/>
                    <a:pt x="44" y="74"/>
                  </a:cubicBezTo>
                  <a:cubicBezTo>
                    <a:pt x="44" y="74"/>
                    <a:pt x="44" y="74"/>
                    <a:pt x="44" y="74"/>
                  </a:cubicBezTo>
                  <a:cubicBezTo>
                    <a:pt x="44" y="74"/>
                    <a:pt x="44" y="74"/>
                    <a:pt x="44" y="74"/>
                  </a:cubicBezTo>
                  <a:cubicBezTo>
                    <a:pt x="44" y="73"/>
                    <a:pt x="44" y="73"/>
                    <a:pt x="44" y="73"/>
                  </a:cubicBezTo>
                  <a:cubicBezTo>
                    <a:pt x="44" y="73"/>
                    <a:pt x="44" y="73"/>
                    <a:pt x="44" y="73"/>
                  </a:cubicBezTo>
                  <a:cubicBezTo>
                    <a:pt x="44" y="73"/>
                    <a:pt x="44" y="73"/>
                    <a:pt x="44" y="73"/>
                  </a:cubicBezTo>
                  <a:cubicBezTo>
                    <a:pt x="43" y="73"/>
                    <a:pt x="43" y="73"/>
                    <a:pt x="43" y="73"/>
                  </a:cubicBezTo>
                  <a:cubicBezTo>
                    <a:pt x="43" y="73"/>
                    <a:pt x="43" y="73"/>
                    <a:pt x="43" y="73"/>
                  </a:cubicBezTo>
                  <a:cubicBezTo>
                    <a:pt x="43" y="72"/>
                    <a:pt x="43" y="72"/>
                    <a:pt x="43" y="72"/>
                  </a:cubicBezTo>
                  <a:cubicBezTo>
                    <a:pt x="43" y="72"/>
                    <a:pt x="43" y="72"/>
                    <a:pt x="43" y="72"/>
                  </a:cubicBezTo>
                  <a:cubicBezTo>
                    <a:pt x="42" y="72"/>
                    <a:pt x="42" y="72"/>
                    <a:pt x="42" y="72"/>
                  </a:cubicBezTo>
                  <a:cubicBezTo>
                    <a:pt x="42" y="72"/>
                    <a:pt x="42" y="72"/>
                    <a:pt x="42" y="72"/>
                  </a:cubicBezTo>
                  <a:cubicBezTo>
                    <a:pt x="42" y="71"/>
                    <a:pt x="42" y="71"/>
                    <a:pt x="42" y="71"/>
                  </a:cubicBezTo>
                  <a:cubicBezTo>
                    <a:pt x="42" y="71"/>
                    <a:pt x="42" y="71"/>
                    <a:pt x="42" y="71"/>
                  </a:cubicBezTo>
                  <a:cubicBezTo>
                    <a:pt x="43" y="71"/>
                    <a:pt x="43" y="71"/>
                    <a:pt x="43" y="71"/>
                  </a:cubicBezTo>
                  <a:cubicBezTo>
                    <a:pt x="43" y="70"/>
                    <a:pt x="43" y="70"/>
                    <a:pt x="43" y="70"/>
                  </a:cubicBezTo>
                  <a:cubicBezTo>
                    <a:pt x="43" y="70"/>
                    <a:pt x="43" y="70"/>
                    <a:pt x="43" y="70"/>
                  </a:cubicBezTo>
                  <a:cubicBezTo>
                    <a:pt x="44" y="70"/>
                    <a:pt x="44" y="70"/>
                    <a:pt x="44" y="70"/>
                  </a:cubicBezTo>
                  <a:cubicBezTo>
                    <a:pt x="44" y="70"/>
                    <a:pt x="44" y="70"/>
                    <a:pt x="44" y="70"/>
                  </a:cubicBezTo>
                  <a:cubicBezTo>
                    <a:pt x="44" y="70"/>
                    <a:pt x="44" y="70"/>
                    <a:pt x="44" y="70"/>
                  </a:cubicBezTo>
                  <a:cubicBezTo>
                    <a:pt x="44" y="70"/>
                    <a:pt x="44" y="70"/>
                    <a:pt x="44" y="70"/>
                  </a:cubicBezTo>
                  <a:cubicBezTo>
                    <a:pt x="44" y="69"/>
                    <a:pt x="44" y="69"/>
                    <a:pt x="44" y="69"/>
                  </a:cubicBezTo>
                  <a:cubicBezTo>
                    <a:pt x="45" y="69"/>
                    <a:pt x="45" y="69"/>
                    <a:pt x="45" y="69"/>
                  </a:cubicBezTo>
                  <a:cubicBezTo>
                    <a:pt x="45" y="69"/>
                    <a:pt x="45" y="69"/>
                    <a:pt x="45" y="69"/>
                  </a:cubicBezTo>
                  <a:cubicBezTo>
                    <a:pt x="46" y="69"/>
                    <a:pt x="46" y="69"/>
                    <a:pt x="46" y="69"/>
                  </a:cubicBezTo>
                  <a:cubicBezTo>
                    <a:pt x="46" y="68"/>
                    <a:pt x="46" y="68"/>
                    <a:pt x="46" y="68"/>
                  </a:cubicBezTo>
                  <a:cubicBezTo>
                    <a:pt x="46" y="68"/>
                    <a:pt x="46" y="68"/>
                    <a:pt x="46" y="68"/>
                  </a:cubicBezTo>
                  <a:cubicBezTo>
                    <a:pt x="46" y="67"/>
                    <a:pt x="46" y="67"/>
                    <a:pt x="46" y="67"/>
                  </a:cubicBezTo>
                  <a:cubicBezTo>
                    <a:pt x="47" y="67"/>
                    <a:pt x="47" y="67"/>
                    <a:pt x="47" y="67"/>
                  </a:cubicBezTo>
                  <a:cubicBezTo>
                    <a:pt x="47" y="66"/>
                    <a:pt x="47" y="66"/>
                    <a:pt x="47" y="66"/>
                  </a:cubicBezTo>
                  <a:cubicBezTo>
                    <a:pt x="47" y="66"/>
                    <a:pt x="47" y="66"/>
                    <a:pt x="47" y="66"/>
                  </a:cubicBezTo>
                  <a:cubicBezTo>
                    <a:pt x="48" y="66"/>
                    <a:pt x="48" y="66"/>
                    <a:pt x="48" y="66"/>
                  </a:cubicBezTo>
                  <a:cubicBezTo>
                    <a:pt x="48" y="66"/>
                    <a:pt x="48" y="66"/>
                    <a:pt x="48" y="66"/>
                  </a:cubicBezTo>
                  <a:cubicBezTo>
                    <a:pt x="48" y="66"/>
                    <a:pt x="48" y="66"/>
                    <a:pt x="48" y="66"/>
                  </a:cubicBezTo>
                  <a:cubicBezTo>
                    <a:pt x="48" y="65"/>
                    <a:pt x="48" y="65"/>
                    <a:pt x="48" y="65"/>
                  </a:cubicBezTo>
                  <a:cubicBezTo>
                    <a:pt x="48" y="65"/>
                    <a:pt x="48" y="65"/>
                    <a:pt x="48" y="64"/>
                  </a:cubicBezTo>
                  <a:cubicBezTo>
                    <a:pt x="48" y="63"/>
                    <a:pt x="48" y="63"/>
                    <a:pt x="48" y="63"/>
                  </a:cubicBezTo>
                  <a:cubicBezTo>
                    <a:pt x="47" y="63"/>
                    <a:pt x="47" y="63"/>
                    <a:pt x="47" y="63"/>
                  </a:cubicBezTo>
                  <a:cubicBezTo>
                    <a:pt x="47" y="63"/>
                    <a:pt x="47" y="63"/>
                    <a:pt x="47" y="63"/>
                  </a:cubicBezTo>
                  <a:cubicBezTo>
                    <a:pt x="46" y="62"/>
                    <a:pt x="46" y="62"/>
                    <a:pt x="46" y="62"/>
                  </a:cubicBezTo>
                  <a:cubicBezTo>
                    <a:pt x="46" y="62"/>
                    <a:pt x="46" y="62"/>
                    <a:pt x="46" y="62"/>
                  </a:cubicBezTo>
                  <a:cubicBezTo>
                    <a:pt x="46" y="61"/>
                    <a:pt x="46" y="61"/>
                    <a:pt x="46" y="61"/>
                  </a:cubicBezTo>
                  <a:cubicBezTo>
                    <a:pt x="46" y="61"/>
                    <a:pt x="46" y="61"/>
                    <a:pt x="46" y="61"/>
                  </a:cubicBezTo>
                  <a:cubicBezTo>
                    <a:pt x="45" y="61"/>
                    <a:pt x="45" y="61"/>
                    <a:pt x="45" y="61"/>
                  </a:cubicBezTo>
                  <a:cubicBezTo>
                    <a:pt x="45" y="61"/>
                    <a:pt x="45" y="61"/>
                    <a:pt x="45" y="61"/>
                  </a:cubicBezTo>
                  <a:cubicBezTo>
                    <a:pt x="45" y="61"/>
                    <a:pt x="45" y="61"/>
                    <a:pt x="45" y="61"/>
                  </a:cubicBezTo>
                  <a:cubicBezTo>
                    <a:pt x="44" y="60"/>
                    <a:pt x="44" y="60"/>
                    <a:pt x="44" y="60"/>
                  </a:cubicBezTo>
                  <a:cubicBezTo>
                    <a:pt x="44" y="60"/>
                    <a:pt x="44" y="60"/>
                    <a:pt x="44" y="60"/>
                  </a:cubicBezTo>
                  <a:cubicBezTo>
                    <a:pt x="44" y="59"/>
                    <a:pt x="43" y="59"/>
                    <a:pt x="43" y="58"/>
                  </a:cubicBezTo>
                  <a:cubicBezTo>
                    <a:pt x="43" y="58"/>
                    <a:pt x="43" y="58"/>
                    <a:pt x="43" y="58"/>
                  </a:cubicBezTo>
                  <a:cubicBezTo>
                    <a:pt x="42" y="58"/>
                    <a:pt x="42" y="58"/>
                    <a:pt x="42" y="58"/>
                  </a:cubicBezTo>
                  <a:cubicBezTo>
                    <a:pt x="42" y="58"/>
                    <a:pt x="42" y="58"/>
                    <a:pt x="42" y="58"/>
                  </a:cubicBezTo>
                  <a:cubicBezTo>
                    <a:pt x="41" y="58"/>
                    <a:pt x="41" y="58"/>
                    <a:pt x="41" y="58"/>
                  </a:cubicBezTo>
                  <a:cubicBezTo>
                    <a:pt x="41" y="57"/>
                    <a:pt x="41" y="57"/>
                    <a:pt x="41" y="57"/>
                  </a:cubicBezTo>
                  <a:cubicBezTo>
                    <a:pt x="41" y="56"/>
                    <a:pt x="41" y="56"/>
                    <a:pt x="41" y="56"/>
                  </a:cubicBezTo>
                  <a:cubicBezTo>
                    <a:pt x="41" y="56"/>
                    <a:pt x="41" y="56"/>
                    <a:pt x="41" y="56"/>
                  </a:cubicBezTo>
                  <a:cubicBezTo>
                    <a:pt x="40" y="55"/>
                    <a:pt x="40" y="55"/>
                    <a:pt x="40" y="55"/>
                  </a:cubicBezTo>
                  <a:cubicBezTo>
                    <a:pt x="40" y="54"/>
                    <a:pt x="40" y="54"/>
                    <a:pt x="40" y="54"/>
                  </a:cubicBezTo>
                  <a:cubicBezTo>
                    <a:pt x="40" y="54"/>
                    <a:pt x="40" y="54"/>
                    <a:pt x="40" y="54"/>
                  </a:cubicBezTo>
                  <a:cubicBezTo>
                    <a:pt x="40" y="53"/>
                    <a:pt x="40" y="53"/>
                    <a:pt x="40" y="53"/>
                  </a:cubicBezTo>
                  <a:cubicBezTo>
                    <a:pt x="40" y="52"/>
                    <a:pt x="40" y="52"/>
                    <a:pt x="40" y="52"/>
                  </a:cubicBezTo>
                  <a:cubicBezTo>
                    <a:pt x="40" y="52"/>
                    <a:pt x="40" y="52"/>
                    <a:pt x="40" y="52"/>
                  </a:cubicBezTo>
                  <a:cubicBezTo>
                    <a:pt x="39" y="51"/>
                    <a:pt x="39" y="51"/>
                    <a:pt x="39" y="51"/>
                  </a:cubicBezTo>
                  <a:cubicBezTo>
                    <a:pt x="39" y="50"/>
                    <a:pt x="39" y="50"/>
                    <a:pt x="39" y="50"/>
                  </a:cubicBezTo>
                  <a:cubicBezTo>
                    <a:pt x="38" y="50"/>
                    <a:pt x="38" y="50"/>
                    <a:pt x="38" y="50"/>
                  </a:cubicBezTo>
                  <a:cubicBezTo>
                    <a:pt x="38" y="49"/>
                    <a:pt x="38" y="49"/>
                    <a:pt x="38" y="49"/>
                  </a:cubicBezTo>
                  <a:cubicBezTo>
                    <a:pt x="38" y="49"/>
                    <a:pt x="38" y="49"/>
                    <a:pt x="38" y="49"/>
                  </a:cubicBezTo>
                  <a:cubicBezTo>
                    <a:pt x="38" y="49"/>
                    <a:pt x="38" y="49"/>
                    <a:pt x="38" y="49"/>
                  </a:cubicBezTo>
                  <a:cubicBezTo>
                    <a:pt x="39" y="49"/>
                    <a:pt x="39" y="49"/>
                    <a:pt x="39" y="49"/>
                  </a:cubicBezTo>
                  <a:cubicBezTo>
                    <a:pt x="40" y="48"/>
                    <a:pt x="40" y="48"/>
                    <a:pt x="40" y="48"/>
                  </a:cubicBezTo>
                  <a:cubicBezTo>
                    <a:pt x="41" y="48"/>
                    <a:pt x="41" y="48"/>
                    <a:pt x="41" y="48"/>
                  </a:cubicBezTo>
                  <a:cubicBezTo>
                    <a:pt x="41" y="47"/>
                    <a:pt x="41" y="47"/>
                    <a:pt x="41" y="47"/>
                  </a:cubicBezTo>
                  <a:cubicBezTo>
                    <a:pt x="42" y="47"/>
                    <a:pt x="42" y="47"/>
                    <a:pt x="42" y="47"/>
                  </a:cubicBezTo>
                  <a:cubicBezTo>
                    <a:pt x="43" y="47"/>
                    <a:pt x="43" y="47"/>
                    <a:pt x="43" y="47"/>
                  </a:cubicBezTo>
                  <a:cubicBezTo>
                    <a:pt x="43" y="47"/>
                    <a:pt x="43" y="47"/>
                    <a:pt x="43" y="47"/>
                  </a:cubicBezTo>
                  <a:cubicBezTo>
                    <a:pt x="44" y="46"/>
                    <a:pt x="44" y="46"/>
                    <a:pt x="44" y="46"/>
                  </a:cubicBezTo>
                  <a:cubicBezTo>
                    <a:pt x="45" y="45"/>
                    <a:pt x="45" y="45"/>
                    <a:pt x="45" y="45"/>
                  </a:cubicBezTo>
                  <a:cubicBezTo>
                    <a:pt x="45" y="45"/>
                    <a:pt x="45" y="45"/>
                    <a:pt x="46" y="45"/>
                  </a:cubicBezTo>
                  <a:cubicBezTo>
                    <a:pt x="46" y="45"/>
                    <a:pt x="46" y="45"/>
                    <a:pt x="46" y="45"/>
                  </a:cubicBezTo>
                  <a:cubicBezTo>
                    <a:pt x="47" y="44"/>
                    <a:pt x="47" y="44"/>
                    <a:pt x="47" y="44"/>
                  </a:cubicBezTo>
                  <a:cubicBezTo>
                    <a:pt x="47" y="44"/>
                    <a:pt x="47" y="44"/>
                    <a:pt x="47" y="44"/>
                  </a:cubicBezTo>
                  <a:cubicBezTo>
                    <a:pt x="47" y="44"/>
                    <a:pt x="47" y="44"/>
                    <a:pt x="47" y="44"/>
                  </a:cubicBezTo>
                  <a:cubicBezTo>
                    <a:pt x="48" y="44"/>
                    <a:pt x="48" y="44"/>
                    <a:pt x="48" y="44"/>
                  </a:cubicBezTo>
                  <a:cubicBezTo>
                    <a:pt x="49" y="44"/>
                    <a:pt x="49" y="44"/>
                    <a:pt x="49" y="44"/>
                  </a:cubicBezTo>
                  <a:cubicBezTo>
                    <a:pt x="49" y="43"/>
                    <a:pt x="49" y="43"/>
                    <a:pt x="49" y="43"/>
                  </a:cubicBezTo>
                  <a:cubicBezTo>
                    <a:pt x="50" y="43"/>
                    <a:pt x="50" y="43"/>
                    <a:pt x="50" y="43"/>
                  </a:cubicBezTo>
                  <a:cubicBezTo>
                    <a:pt x="50" y="43"/>
                    <a:pt x="50" y="43"/>
                    <a:pt x="50" y="43"/>
                  </a:cubicBezTo>
                  <a:cubicBezTo>
                    <a:pt x="51" y="43"/>
                    <a:pt x="51" y="43"/>
                    <a:pt x="51" y="43"/>
                  </a:cubicBezTo>
                  <a:cubicBezTo>
                    <a:pt x="51" y="42"/>
                    <a:pt x="51" y="42"/>
                    <a:pt x="51" y="42"/>
                  </a:cubicBezTo>
                  <a:cubicBezTo>
                    <a:pt x="52" y="42"/>
                    <a:pt x="52" y="42"/>
                    <a:pt x="52" y="42"/>
                  </a:cubicBezTo>
                  <a:cubicBezTo>
                    <a:pt x="52" y="41"/>
                    <a:pt x="52" y="41"/>
                    <a:pt x="52" y="41"/>
                  </a:cubicBezTo>
                  <a:cubicBezTo>
                    <a:pt x="52" y="41"/>
                    <a:pt x="52" y="41"/>
                    <a:pt x="52" y="41"/>
                  </a:cubicBezTo>
                  <a:cubicBezTo>
                    <a:pt x="51" y="41"/>
                    <a:pt x="51" y="41"/>
                    <a:pt x="51" y="41"/>
                  </a:cubicBezTo>
                  <a:cubicBezTo>
                    <a:pt x="51" y="41"/>
                    <a:pt x="51" y="41"/>
                    <a:pt x="51" y="41"/>
                  </a:cubicBezTo>
                  <a:cubicBezTo>
                    <a:pt x="52" y="40"/>
                    <a:pt x="52" y="40"/>
                    <a:pt x="52" y="40"/>
                  </a:cubicBezTo>
                  <a:cubicBezTo>
                    <a:pt x="52" y="40"/>
                    <a:pt x="52" y="40"/>
                    <a:pt x="52" y="40"/>
                  </a:cubicBezTo>
                  <a:cubicBezTo>
                    <a:pt x="53" y="41"/>
                    <a:pt x="53" y="41"/>
                    <a:pt x="53" y="41"/>
                  </a:cubicBezTo>
                  <a:cubicBezTo>
                    <a:pt x="53" y="41"/>
                    <a:pt x="53" y="41"/>
                    <a:pt x="53" y="41"/>
                  </a:cubicBezTo>
                  <a:cubicBezTo>
                    <a:pt x="53" y="41"/>
                    <a:pt x="53" y="41"/>
                    <a:pt x="53" y="41"/>
                  </a:cubicBezTo>
                  <a:cubicBezTo>
                    <a:pt x="53" y="42"/>
                    <a:pt x="53" y="42"/>
                    <a:pt x="53" y="42"/>
                  </a:cubicBezTo>
                  <a:cubicBezTo>
                    <a:pt x="53" y="42"/>
                    <a:pt x="53" y="42"/>
                    <a:pt x="53" y="42"/>
                  </a:cubicBezTo>
                  <a:cubicBezTo>
                    <a:pt x="54" y="42"/>
                    <a:pt x="54" y="42"/>
                    <a:pt x="54" y="42"/>
                  </a:cubicBezTo>
                  <a:cubicBezTo>
                    <a:pt x="54" y="42"/>
                    <a:pt x="54" y="42"/>
                    <a:pt x="54" y="42"/>
                  </a:cubicBezTo>
                  <a:cubicBezTo>
                    <a:pt x="54" y="43"/>
                    <a:pt x="54" y="43"/>
                    <a:pt x="54" y="43"/>
                  </a:cubicBezTo>
                  <a:cubicBezTo>
                    <a:pt x="54" y="43"/>
                    <a:pt x="54" y="43"/>
                    <a:pt x="54" y="43"/>
                  </a:cubicBezTo>
                  <a:cubicBezTo>
                    <a:pt x="54" y="43"/>
                    <a:pt x="54" y="43"/>
                    <a:pt x="54" y="43"/>
                  </a:cubicBezTo>
                  <a:cubicBezTo>
                    <a:pt x="55" y="43"/>
                    <a:pt x="55" y="43"/>
                    <a:pt x="55" y="43"/>
                  </a:cubicBezTo>
                  <a:cubicBezTo>
                    <a:pt x="55" y="43"/>
                    <a:pt x="55" y="42"/>
                    <a:pt x="55" y="42"/>
                  </a:cubicBezTo>
                  <a:cubicBezTo>
                    <a:pt x="55" y="41"/>
                    <a:pt x="55" y="41"/>
                    <a:pt x="55" y="41"/>
                  </a:cubicBezTo>
                  <a:cubicBezTo>
                    <a:pt x="55" y="40"/>
                    <a:pt x="55" y="40"/>
                    <a:pt x="55" y="40"/>
                  </a:cubicBezTo>
                  <a:cubicBezTo>
                    <a:pt x="56" y="39"/>
                    <a:pt x="56" y="39"/>
                    <a:pt x="56" y="39"/>
                  </a:cubicBezTo>
                  <a:cubicBezTo>
                    <a:pt x="56" y="38"/>
                    <a:pt x="56" y="38"/>
                    <a:pt x="56" y="38"/>
                  </a:cubicBezTo>
                  <a:lnTo>
                    <a:pt x="55" y="38"/>
                  </a:lnTo>
                  <a:close/>
                </a:path>
              </a:pathLst>
            </a:custGeom>
            <a:solidFill>
              <a:schemeClr val="accent6">
                <a:lumMod val="90000"/>
              </a:schemeClr>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30" name="Freeform 1627">
              <a:extLst>
                <a:ext uri="{FF2B5EF4-FFF2-40B4-BE49-F238E27FC236}">
                  <a16:creationId xmlns:a16="http://schemas.microsoft.com/office/drawing/2014/main" id="{21CAE7EB-175A-41A5-ABE5-F6917372657F}"/>
                </a:ext>
              </a:extLst>
            </p:cNvPr>
            <p:cNvSpPr>
              <a:spLocks/>
            </p:cNvSpPr>
            <p:nvPr/>
          </p:nvSpPr>
          <p:spPr bwMode="gray">
            <a:xfrm>
              <a:off x="8025354" y="2943339"/>
              <a:ext cx="132592" cy="75767"/>
            </a:xfrm>
            <a:custGeom>
              <a:avLst/>
              <a:gdLst>
                <a:gd name="T0" fmla="*/ 49 w 51"/>
                <a:gd name="T1" fmla="*/ 3 h 29"/>
                <a:gd name="T2" fmla="*/ 43 w 51"/>
                <a:gd name="T3" fmla="*/ 3 h 29"/>
                <a:gd name="T4" fmla="*/ 35 w 51"/>
                <a:gd name="T5" fmla="*/ 3 h 29"/>
                <a:gd name="T6" fmla="*/ 30 w 51"/>
                <a:gd name="T7" fmla="*/ 7 h 29"/>
                <a:gd name="T8" fmla="*/ 29 w 51"/>
                <a:gd name="T9" fmla="*/ 6 h 29"/>
                <a:gd name="T10" fmla="*/ 26 w 51"/>
                <a:gd name="T11" fmla="*/ 10 h 29"/>
                <a:gd name="T12" fmla="*/ 25 w 51"/>
                <a:gd name="T13" fmla="*/ 11 h 29"/>
                <a:gd name="T14" fmla="*/ 23 w 51"/>
                <a:gd name="T15" fmla="*/ 12 h 29"/>
                <a:gd name="T16" fmla="*/ 22 w 51"/>
                <a:gd name="T17" fmla="*/ 14 h 29"/>
                <a:gd name="T18" fmla="*/ 21 w 51"/>
                <a:gd name="T19" fmla="*/ 15 h 29"/>
                <a:gd name="T20" fmla="*/ 20 w 51"/>
                <a:gd name="T21" fmla="*/ 15 h 29"/>
                <a:gd name="T22" fmla="*/ 19 w 51"/>
                <a:gd name="T23" fmla="*/ 17 h 29"/>
                <a:gd name="T24" fmla="*/ 20 w 51"/>
                <a:gd name="T25" fmla="*/ 18 h 29"/>
                <a:gd name="T26" fmla="*/ 21 w 51"/>
                <a:gd name="T27" fmla="*/ 18 h 29"/>
                <a:gd name="T28" fmla="*/ 21 w 51"/>
                <a:gd name="T29" fmla="*/ 20 h 29"/>
                <a:gd name="T30" fmla="*/ 21 w 51"/>
                <a:gd name="T31" fmla="*/ 21 h 29"/>
                <a:gd name="T32" fmla="*/ 21 w 51"/>
                <a:gd name="T33" fmla="*/ 22 h 29"/>
                <a:gd name="T34" fmla="*/ 20 w 51"/>
                <a:gd name="T35" fmla="*/ 22 h 29"/>
                <a:gd name="T36" fmla="*/ 19 w 51"/>
                <a:gd name="T37" fmla="*/ 21 h 29"/>
                <a:gd name="T38" fmla="*/ 19 w 51"/>
                <a:gd name="T39" fmla="*/ 20 h 29"/>
                <a:gd name="T40" fmla="*/ 19 w 51"/>
                <a:gd name="T41" fmla="*/ 21 h 29"/>
                <a:gd name="T42" fmla="*/ 18 w 51"/>
                <a:gd name="T43" fmla="*/ 21 h 29"/>
                <a:gd name="T44" fmla="*/ 17 w 51"/>
                <a:gd name="T45" fmla="*/ 20 h 29"/>
                <a:gd name="T46" fmla="*/ 16 w 51"/>
                <a:gd name="T47" fmla="*/ 20 h 29"/>
                <a:gd name="T48" fmla="*/ 15 w 51"/>
                <a:gd name="T49" fmla="*/ 21 h 29"/>
                <a:gd name="T50" fmla="*/ 13 w 51"/>
                <a:gd name="T51" fmla="*/ 21 h 29"/>
                <a:gd name="T52" fmla="*/ 11 w 51"/>
                <a:gd name="T53" fmla="*/ 22 h 29"/>
                <a:gd name="T54" fmla="*/ 9 w 51"/>
                <a:gd name="T55" fmla="*/ 23 h 29"/>
                <a:gd name="T56" fmla="*/ 8 w 51"/>
                <a:gd name="T57" fmla="*/ 23 h 29"/>
                <a:gd name="T58" fmla="*/ 7 w 51"/>
                <a:gd name="T59" fmla="*/ 23 h 29"/>
                <a:gd name="T60" fmla="*/ 7 w 51"/>
                <a:gd name="T61" fmla="*/ 22 h 29"/>
                <a:gd name="T62" fmla="*/ 5 w 51"/>
                <a:gd name="T63" fmla="*/ 22 h 29"/>
                <a:gd name="T64" fmla="*/ 4 w 51"/>
                <a:gd name="T65" fmla="*/ 22 h 29"/>
                <a:gd name="T66" fmla="*/ 4 w 51"/>
                <a:gd name="T67" fmla="*/ 21 h 29"/>
                <a:gd name="T68" fmla="*/ 3 w 51"/>
                <a:gd name="T69" fmla="*/ 22 h 29"/>
                <a:gd name="T70" fmla="*/ 3 w 51"/>
                <a:gd name="T71" fmla="*/ 24 h 29"/>
                <a:gd name="T72" fmla="*/ 2 w 51"/>
                <a:gd name="T73" fmla="*/ 24 h 29"/>
                <a:gd name="T74" fmla="*/ 2 w 51"/>
                <a:gd name="T75" fmla="*/ 23 h 29"/>
                <a:gd name="T76" fmla="*/ 2 w 51"/>
                <a:gd name="T77" fmla="*/ 23 h 29"/>
                <a:gd name="T78" fmla="*/ 1 w 51"/>
                <a:gd name="T79" fmla="*/ 23 h 29"/>
                <a:gd name="T80" fmla="*/ 4 w 51"/>
                <a:gd name="T81" fmla="*/ 28 h 29"/>
                <a:gd name="T82" fmla="*/ 8 w 51"/>
                <a:gd name="T83" fmla="*/ 28 h 29"/>
                <a:gd name="T84" fmla="*/ 16 w 51"/>
                <a:gd name="T85" fmla="*/ 25 h 29"/>
                <a:gd name="T86" fmla="*/ 26 w 51"/>
                <a:gd name="T87" fmla="*/ 28 h 29"/>
                <a:gd name="T88" fmla="*/ 30 w 51"/>
                <a:gd name="T89" fmla="*/ 25 h 29"/>
                <a:gd name="T90" fmla="*/ 39 w 51"/>
                <a:gd name="T91" fmla="*/ 24 h 29"/>
                <a:gd name="T92" fmla="*/ 44 w 51"/>
                <a:gd name="T93" fmla="*/ 23 h 29"/>
                <a:gd name="T94" fmla="*/ 45 w 51"/>
                <a:gd name="T95" fmla="*/ 21 h 29"/>
                <a:gd name="T96" fmla="*/ 48 w 51"/>
                <a:gd name="T97" fmla="*/ 15 h 29"/>
                <a:gd name="T98" fmla="*/ 50 w 51"/>
                <a:gd name="T99" fmla="*/ 13 h 29"/>
                <a:gd name="T100" fmla="*/ 49 w 51"/>
                <a:gd name="T10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 h="29">
                  <a:moveTo>
                    <a:pt x="49" y="6"/>
                  </a:moveTo>
                  <a:cubicBezTo>
                    <a:pt x="50" y="5"/>
                    <a:pt x="50" y="4"/>
                    <a:pt x="50" y="4"/>
                  </a:cubicBezTo>
                  <a:cubicBezTo>
                    <a:pt x="49" y="4"/>
                    <a:pt x="49" y="4"/>
                    <a:pt x="49" y="4"/>
                  </a:cubicBezTo>
                  <a:cubicBezTo>
                    <a:pt x="49" y="3"/>
                    <a:pt x="49" y="3"/>
                    <a:pt x="49" y="3"/>
                  </a:cubicBezTo>
                  <a:cubicBezTo>
                    <a:pt x="49" y="3"/>
                    <a:pt x="49" y="3"/>
                    <a:pt x="49" y="3"/>
                  </a:cubicBezTo>
                  <a:cubicBezTo>
                    <a:pt x="48" y="3"/>
                    <a:pt x="48" y="3"/>
                    <a:pt x="48" y="3"/>
                  </a:cubicBezTo>
                  <a:cubicBezTo>
                    <a:pt x="48" y="2"/>
                    <a:pt x="47" y="3"/>
                    <a:pt x="46" y="3"/>
                  </a:cubicBezTo>
                  <a:cubicBezTo>
                    <a:pt x="45" y="4"/>
                    <a:pt x="44" y="3"/>
                    <a:pt x="43" y="3"/>
                  </a:cubicBezTo>
                  <a:cubicBezTo>
                    <a:pt x="42" y="2"/>
                    <a:pt x="40" y="1"/>
                    <a:pt x="40" y="1"/>
                  </a:cubicBezTo>
                  <a:cubicBezTo>
                    <a:pt x="39" y="1"/>
                    <a:pt x="39" y="1"/>
                    <a:pt x="38" y="1"/>
                  </a:cubicBezTo>
                  <a:cubicBezTo>
                    <a:pt x="37" y="1"/>
                    <a:pt x="37" y="0"/>
                    <a:pt x="36" y="1"/>
                  </a:cubicBezTo>
                  <a:cubicBezTo>
                    <a:pt x="36" y="2"/>
                    <a:pt x="36" y="3"/>
                    <a:pt x="35" y="3"/>
                  </a:cubicBezTo>
                  <a:cubicBezTo>
                    <a:pt x="35" y="3"/>
                    <a:pt x="34" y="4"/>
                    <a:pt x="34" y="4"/>
                  </a:cubicBezTo>
                  <a:cubicBezTo>
                    <a:pt x="34" y="5"/>
                    <a:pt x="33" y="4"/>
                    <a:pt x="33" y="4"/>
                  </a:cubicBezTo>
                  <a:cubicBezTo>
                    <a:pt x="32" y="4"/>
                    <a:pt x="31" y="3"/>
                    <a:pt x="31" y="5"/>
                  </a:cubicBezTo>
                  <a:cubicBezTo>
                    <a:pt x="31" y="5"/>
                    <a:pt x="31" y="6"/>
                    <a:pt x="30" y="7"/>
                  </a:cubicBezTo>
                  <a:cubicBezTo>
                    <a:pt x="30" y="6"/>
                    <a:pt x="30" y="6"/>
                    <a:pt x="30" y="6"/>
                  </a:cubicBezTo>
                  <a:cubicBezTo>
                    <a:pt x="29" y="6"/>
                    <a:pt x="29" y="6"/>
                    <a:pt x="29" y="6"/>
                  </a:cubicBezTo>
                  <a:cubicBezTo>
                    <a:pt x="29" y="5"/>
                    <a:pt x="29" y="5"/>
                    <a:pt x="29" y="5"/>
                  </a:cubicBezTo>
                  <a:cubicBezTo>
                    <a:pt x="29" y="6"/>
                    <a:pt x="29" y="6"/>
                    <a:pt x="29" y="6"/>
                  </a:cubicBezTo>
                  <a:cubicBezTo>
                    <a:pt x="29" y="7"/>
                    <a:pt x="29" y="7"/>
                    <a:pt x="28" y="8"/>
                  </a:cubicBezTo>
                  <a:cubicBezTo>
                    <a:pt x="28" y="9"/>
                    <a:pt x="27" y="8"/>
                    <a:pt x="27" y="8"/>
                  </a:cubicBezTo>
                  <a:cubicBezTo>
                    <a:pt x="26" y="8"/>
                    <a:pt x="27" y="9"/>
                    <a:pt x="27" y="10"/>
                  </a:cubicBezTo>
                  <a:cubicBezTo>
                    <a:pt x="26" y="10"/>
                    <a:pt x="26" y="10"/>
                    <a:pt x="26" y="10"/>
                  </a:cubicBezTo>
                  <a:cubicBezTo>
                    <a:pt x="25" y="11"/>
                    <a:pt x="25" y="11"/>
                    <a:pt x="25" y="11"/>
                  </a:cubicBezTo>
                  <a:cubicBezTo>
                    <a:pt x="25" y="11"/>
                    <a:pt x="25" y="11"/>
                    <a:pt x="25" y="11"/>
                  </a:cubicBezTo>
                  <a:cubicBezTo>
                    <a:pt x="25" y="11"/>
                    <a:pt x="25" y="11"/>
                    <a:pt x="25" y="11"/>
                  </a:cubicBezTo>
                  <a:cubicBezTo>
                    <a:pt x="25" y="11"/>
                    <a:pt x="25" y="11"/>
                    <a:pt x="25" y="11"/>
                  </a:cubicBezTo>
                  <a:cubicBezTo>
                    <a:pt x="24" y="11"/>
                    <a:pt x="24" y="11"/>
                    <a:pt x="24" y="11"/>
                  </a:cubicBezTo>
                  <a:cubicBezTo>
                    <a:pt x="24" y="11"/>
                    <a:pt x="24" y="11"/>
                    <a:pt x="24" y="11"/>
                  </a:cubicBezTo>
                  <a:cubicBezTo>
                    <a:pt x="24" y="12"/>
                    <a:pt x="24" y="12"/>
                    <a:pt x="24" y="12"/>
                  </a:cubicBezTo>
                  <a:cubicBezTo>
                    <a:pt x="23" y="12"/>
                    <a:pt x="23" y="12"/>
                    <a:pt x="23" y="12"/>
                  </a:cubicBezTo>
                  <a:cubicBezTo>
                    <a:pt x="23" y="13"/>
                    <a:pt x="23" y="13"/>
                    <a:pt x="23" y="13"/>
                  </a:cubicBezTo>
                  <a:cubicBezTo>
                    <a:pt x="23" y="13"/>
                    <a:pt x="23" y="13"/>
                    <a:pt x="23" y="13"/>
                  </a:cubicBezTo>
                  <a:cubicBezTo>
                    <a:pt x="23" y="14"/>
                    <a:pt x="23" y="14"/>
                    <a:pt x="23" y="14"/>
                  </a:cubicBezTo>
                  <a:cubicBezTo>
                    <a:pt x="22" y="14"/>
                    <a:pt x="22" y="14"/>
                    <a:pt x="22" y="14"/>
                  </a:cubicBezTo>
                  <a:cubicBezTo>
                    <a:pt x="22" y="14"/>
                    <a:pt x="22" y="14"/>
                    <a:pt x="22" y="14"/>
                  </a:cubicBezTo>
                  <a:cubicBezTo>
                    <a:pt x="21" y="14"/>
                    <a:pt x="21" y="14"/>
                    <a:pt x="21" y="14"/>
                  </a:cubicBezTo>
                  <a:cubicBezTo>
                    <a:pt x="21" y="15"/>
                    <a:pt x="21" y="15"/>
                    <a:pt x="21" y="15"/>
                  </a:cubicBezTo>
                  <a:cubicBezTo>
                    <a:pt x="21" y="15"/>
                    <a:pt x="21" y="15"/>
                    <a:pt x="21" y="15"/>
                  </a:cubicBezTo>
                  <a:cubicBezTo>
                    <a:pt x="21" y="15"/>
                    <a:pt x="21" y="15"/>
                    <a:pt x="21" y="15"/>
                  </a:cubicBezTo>
                  <a:cubicBezTo>
                    <a:pt x="21" y="15"/>
                    <a:pt x="21" y="15"/>
                    <a:pt x="21" y="15"/>
                  </a:cubicBezTo>
                  <a:cubicBezTo>
                    <a:pt x="20" y="15"/>
                    <a:pt x="20" y="15"/>
                    <a:pt x="20" y="15"/>
                  </a:cubicBezTo>
                  <a:cubicBezTo>
                    <a:pt x="20" y="15"/>
                    <a:pt x="20" y="15"/>
                    <a:pt x="20" y="15"/>
                  </a:cubicBezTo>
                  <a:cubicBezTo>
                    <a:pt x="20" y="16"/>
                    <a:pt x="20" y="16"/>
                    <a:pt x="20" y="16"/>
                  </a:cubicBezTo>
                  <a:cubicBezTo>
                    <a:pt x="19" y="16"/>
                    <a:pt x="19" y="16"/>
                    <a:pt x="19" y="16"/>
                  </a:cubicBezTo>
                  <a:cubicBezTo>
                    <a:pt x="19" y="16"/>
                    <a:pt x="19" y="16"/>
                    <a:pt x="19" y="16"/>
                  </a:cubicBezTo>
                  <a:cubicBezTo>
                    <a:pt x="19" y="17"/>
                    <a:pt x="19" y="17"/>
                    <a:pt x="19" y="17"/>
                  </a:cubicBezTo>
                  <a:cubicBezTo>
                    <a:pt x="19" y="17"/>
                    <a:pt x="19" y="17"/>
                    <a:pt x="19" y="17"/>
                  </a:cubicBezTo>
                  <a:cubicBezTo>
                    <a:pt x="20" y="17"/>
                    <a:pt x="20" y="17"/>
                    <a:pt x="20" y="17"/>
                  </a:cubicBezTo>
                  <a:cubicBezTo>
                    <a:pt x="20" y="17"/>
                    <a:pt x="20" y="17"/>
                    <a:pt x="20" y="17"/>
                  </a:cubicBezTo>
                  <a:cubicBezTo>
                    <a:pt x="20" y="18"/>
                    <a:pt x="20" y="18"/>
                    <a:pt x="20" y="18"/>
                  </a:cubicBezTo>
                  <a:cubicBezTo>
                    <a:pt x="20" y="18"/>
                    <a:pt x="20" y="18"/>
                    <a:pt x="20" y="18"/>
                  </a:cubicBezTo>
                  <a:cubicBezTo>
                    <a:pt x="21" y="18"/>
                    <a:pt x="21" y="18"/>
                    <a:pt x="21" y="18"/>
                  </a:cubicBezTo>
                  <a:cubicBezTo>
                    <a:pt x="21" y="18"/>
                    <a:pt x="21" y="18"/>
                    <a:pt x="21" y="18"/>
                  </a:cubicBezTo>
                  <a:cubicBezTo>
                    <a:pt x="21" y="18"/>
                    <a:pt x="21" y="18"/>
                    <a:pt x="21" y="18"/>
                  </a:cubicBezTo>
                  <a:cubicBezTo>
                    <a:pt x="21" y="19"/>
                    <a:pt x="21" y="19"/>
                    <a:pt x="21" y="19"/>
                  </a:cubicBezTo>
                  <a:cubicBezTo>
                    <a:pt x="21" y="19"/>
                    <a:pt x="21" y="19"/>
                    <a:pt x="21" y="19"/>
                  </a:cubicBezTo>
                  <a:cubicBezTo>
                    <a:pt x="21" y="19"/>
                    <a:pt x="21" y="19"/>
                    <a:pt x="21" y="19"/>
                  </a:cubicBezTo>
                  <a:cubicBezTo>
                    <a:pt x="21" y="20"/>
                    <a:pt x="21" y="20"/>
                    <a:pt x="21" y="20"/>
                  </a:cubicBezTo>
                  <a:cubicBezTo>
                    <a:pt x="20" y="20"/>
                    <a:pt x="20" y="20"/>
                    <a:pt x="20" y="20"/>
                  </a:cubicBezTo>
                  <a:cubicBezTo>
                    <a:pt x="20" y="20"/>
                    <a:pt x="20" y="20"/>
                    <a:pt x="20" y="20"/>
                  </a:cubicBezTo>
                  <a:cubicBezTo>
                    <a:pt x="21" y="20"/>
                    <a:pt x="21" y="20"/>
                    <a:pt x="21" y="20"/>
                  </a:cubicBezTo>
                  <a:cubicBezTo>
                    <a:pt x="21" y="21"/>
                    <a:pt x="21" y="21"/>
                    <a:pt x="21" y="21"/>
                  </a:cubicBezTo>
                  <a:cubicBezTo>
                    <a:pt x="21" y="21"/>
                    <a:pt x="21" y="21"/>
                    <a:pt x="21" y="21"/>
                  </a:cubicBezTo>
                  <a:cubicBezTo>
                    <a:pt x="21" y="21"/>
                    <a:pt x="21" y="21"/>
                    <a:pt x="21" y="21"/>
                  </a:cubicBezTo>
                  <a:cubicBezTo>
                    <a:pt x="21" y="22"/>
                    <a:pt x="21" y="22"/>
                    <a:pt x="21" y="22"/>
                  </a:cubicBezTo>
                  <a:cubicBezTo>
                    <a:pt x="21" y="22"/>
                    <a:pt x="21" y="22"/>
                    <a:pt x="21" y="22"/>
                  </a:cubicBezTo>
                  <a:cubicBezTo>
                    <a:pt x="21" y="23"/>
                    <a:pt x="21" y="23"/>
                    <a:pt x="21" y="23"/>
                  </a:cubicBezTo>
                  <a:cubicBezTo>
                    <a:pt x="21" y="23"/>
                    <a:pt x="21" y="23"/>
                    <a:pt x="21" y="23"/>
                  </a:cubicBezTo>
                  <a:cubicBezTo>
                    <a:pt x="20" y="22"/>
                    <a:pt x="20" y="22"/>
                    <a:pt x="20" y="22"/>
                  </a:cubicBezTo>
                  <a:cubicBezTo>
                    <a:pt x="20" y="22"/>
                    <a:pt x="20" y="22"/>
                    <a:pt x="20" y="22"/>
                  </a:cubicBezTo>
                  <a:cubicBezTo>
                    <a:pt x="20" y="22"/>
                    <a:pt x="20" y="22"/>
                    <a:pt x="20" y="22"/>
                  </a:cubicBezTo>
                  <a:cubicBezTo>
                    <a:pt x="20" y="22"/>
                    <a:pt x="20" y="22"/>
                    <a:pt x="20" y="22"/>
                  </a:cubicBezTo>
                  <a:cubicBezTo>
                    <a:pt x="19" y="22"/>
                    <a:pt x="19" y="22"/>
                    <a:pt x="19" y="22"/>
                  </a:cubicBezTo>
                  <a:cubicBezTo>
                    <a:pt x="19" y="21"/>
                    <a:pt x="19" y="21"/>
                    <a:pt x="19" y="21"/>
                  </a:cubicBezTo>
                  <a:cubicBezTo>
                    <a:pt x="20" y="21"/>
                    <a:pt x="20" y="21"/>
                    <a:pt x="20" y="21"/>
                  </a:cubicBezTo>
                  <a:cubicBezTo>
                    <a:pt x="20" y="21"/>
                    <a:pt x="20" y="21"/>
                    <a:pt x="20" y="21"/>
                  </a:cubicBezTo>
                  <a:cubicBezTo>
                    <a:pt x="20" y="21"/>
                    <a:pt x="20" y="21"/>
                    <a:pt x="20" y="21"/>
                  </a:cubicBezTo>
                  <a:cubicBezTo>
                    <a:pt x="19" y="20"/>
                    <a:pt x="19" y="20"/>
                    <a:pt x="19" y="20"/>
                  </a:cubicBezTo>
                  <a:cubicBezTo>
                    <a:pt x="19" y="21"/>
                    <a:pt x="19" y="21"/>
                    <a:pt x="19" y="21"/>
                  </a:cubicBezTo>
                  <a:cubicBezTo>
                    <a:pt x="19" y="21"/>
                    <a:pt x="19" y="21"/>
                    <a:pt x="19" y="21"/>
                  </a:cubicBezTo>
                  <a:cubicBezTo>
                    <a:pt x="19" y="21"/>
                    <a:pt x="19" y="21"/>
                    <a:pt x="19" y="21"/>
                  </a:cubicBezTo>
                  <a:cubicBezTo>
                    <a:pt x="19" y="21"/>
                    <a:pt x="19" y="21"/>
                    <a:pt x="19" y="21"/>
                  </a:cubicBezTo>
                  <a:cubicBezTo>
                    <a:pt x="18" y="21"/>
                    <a:pt x="18" y="21"/>
                    <a:pt x="18" y="21"/>
                  </a:cubicBezTo>
                  <a:cubicBezTo>
                    <a:pt x="18" y="21"/>
                    <a:pt x="18" y="21"/>
                    <a:pt x="18" y="21"/>
                  </a:cubicBezTo>
                  <a:cubicBezTo>
                    <a:pt x="18" y="21"/>
                    <a:pt x="18" y="21"/>
                    <a:pt x="18" y="21"/>
                  </a:cubicBezTo>
                  <a:cubicBezTo>
                    <a:pt x="18" y="21"/>
                    <a:pt x="18" y="21"/>
                    <a:pt x="18" y="21"/>
                  </a:cubicBezTo>
                  <a:cubicBezTo>
                    <a:pt x="17" y="21"/>
                    <a:pt x="17" y="21"/>
                    <a:pt x="17" y="21"/>
                  </a:cubicBezTo>
                  <a:cubicBezTo>
                    <a:pt x="17" y="21"/>
                    <a:pt x="17" y="21"/>
                    <a:pt x="17" y="21"/>
                  </a:cubicBezTo>
                  <a:cubicBezTo>
                    <a:pt x="17" y="21"/>
                    <a:pt x="17" y="21"/>
                    <a:pt x="17" y="21"/>
                  </a:cubicBezTo>
                  <a:cubicBezTo>
                    <a:pt x="17" y="20"/>
                    <a:pt x="17" y="20"/>
                    <a:pt x="17" y="20"/>
                  </a:cubicBezTo>
                  <a:cubicBezTo>
                    <a:pt x="16" y="20"/>
                    <a:pt x="16" y="20"/>
                    <a:pt x="16" y="20"/>
                  </a:cubicBezTo>
                  <a:cubicBezTo>
                    <a:pt x="16" y="20"/>
                    <a:pt x="16" y="20"/>
                    <a:pt x="16" y="20"/>
                  </a:cubicBezTo>
                  <a:cubicBezTo>
                    <a:pt x="16" y="20"/>
                    <a:pt x="16" y="20"/>
                    <a:pt x="16" y="20"/>
                  </a:cubicBezTo>
                  <a:cubicBezTo>
                    <a:pt x="16" y="20"/>
                    <a:pt x="16" y="20"/>
                    <a:pt x="16" y="20"/>
                  </a:cubicBezTo>
                  <a:cubicBezTo>
                    <a:pt x="16" y="21"/>
                    <a:pt x="16" y="21"/>
                    <a:pt x="16" y="21"/>
                  </a:cubicBezTo>
                  <a:cubicBezTo>
                    <a:pt x="15" y="21"/>
                    <a:pt x="15" y="21"/>
                    <a:pt x="15" y="21"/>
                  </a:cubicBezTo>
                  <a:cubicBezTo>
                    <a:pt x="15" y="21"/>
                    <a:pt x="15" y="21"/>
                    <a:pt x="15" y="21"/>
                  </a:cubicBezTo>
                  <a:cubicBezTo>
                    <a:pt x="15" y="21"/>
                    <a:pt x="15" y="21"/>
                    <a:pt x="15" y="21"/>
                  </a:cubicBezTo>
                  <a:cubicBezTo>
                    <a:pt x="14" y="21"/>
                    <a:pt x="14" y="21"/>
                    <a:pt x="14" y="21"/>
                  </a:cubicBezTo>
                  <a:cubicBezTo>
                    <a:pt x="14" y="21"/>
                    <a:pt x="14" y="21"/>
                    <a:pt x="14" y="21"/>
                  </a:cubicBezTo>
                  <a:cubicBezTo>
                    <a:pt x="13" y="21"/>
                    <a:pt x="13" y="21"/>
                    <a:pt x="13" y="21"/>
                  </a:cubicBezTo>
                  <a:cubicBezTo>
                    <a:pt x="13" y="21"/>
                    <a:pt x="13" y="21"/>
                    <a:pt x="13" y="21"/>
                  </a:cubicBezTo>
                  <a:cubicBezTo>
                    <a:pt x="12" y="22"/>
                    <a:pt x="12" y="22"/>
                    <a:pt x="12" y="22"/>
                  </a:cubicBezTo>
                  <a:cubicBezTo>
                    <a:pt x="12" y="22"/>
                    <a:pt x="12" y="22"/>
                    <a:pt x="12" y="22"/>
                  </a:cubicBezTo>
                  <a:cubicBezTo>
                    <a:pt x="12" y="22"/>
                    <a:pt x="12" y="22"/>
                    <a:pt x="12" y="22"/>
                  </a:cubicBezTo>
                  <a:cubicBezTo>
                    <a:pt x="11" y="22"/>
                    <a:pt x="11" y="22"/>
                    <a:pt x="11" y="22"/>
                  </a:cubicBezTo>
                  <a:cubicBezTo>
                    <a:pt x="11" y="22"/>
                    <a:pt x="11" y="22"/>
                    <a:pt x="11" y="22"/>
                  </a:cubicBezTo>
                  <a:cubicBezTo>
                    <a:pt x="10" y="22"/>
                    <a:pt x="10" y="22"/>
                    <a:pt x="10" y="22"/>
                  </a:cubicBezTo>
                  <a:cubicBezTo>
                    <a:pt x="10" y="23"/>
                    <a:pt x="10" y="23"/>
                    <a:pt x="10" y="23"/>
                  </a:cubicBezTo>
                  <a:cubicBezTo>
                    <a:pt x="9" y="23"/>
                    <a:pt x="9" y="23"/>
                    <a:pt x="9" y="23"/>
                  </a:cubicBezTo>
                  <a:cubicBezTo>
                    <a:pt x="9" y="23"/>
                    <a:pt x="9" y="23"/>
                    <a:pt x="9" y="23"/>
                  </a:cubicBezTo>
                  <a:cubicBezTo>
                    <a:pt x="9" y="23"/>
                    <a:pt x="9" y="23"/>
                    <a:pt x="9" y="23"/>
                  </a:cubicBezTo>
                  <a:cubicBezTo>
                    <a:pt x="9" y="23"/>
                    <a:pt x="9" y="23"/>
                    <a:pt x="9" y="23"/>
                  </a:cubicBezTo>
                  <a:cubicBezTo>
                    <a:pt x="8" y="23"/>
                    <a:pt x="8" y="23"/>
                    <a:pt x="8" y="23"/>
                  </a:cubicBezTo>
                  <a:cubicBezTo>
                    <a:pt x="8" y="23"/>
                    <a:pt x="8" y="23"/>
                    <a:pt x="8" y="23"/>
                  </a:cubicBezTo>
                  <a:cubicBezTo>
                    <a:pt x="8" y="23"/>
                    <a:pt x="8" y="23"/>
                    <a:pt x="8" y="23"/>
                  </a:cubicBezTo>
                  <a:cubicBezTo>
                    <a:pt x="7" y="23"/>
                    <a:pt x="7" y="23"/>
                    <a:pt x="7" y="23"/>
                  </a:cubicBezTo>
                  <a:cubicBezTo>
                    <a:pt x="7" y="23"/>
                    <a:pt x="7" y="23"/>
                    <a:pt x="7" y="23"/>
                  </a:cubicBezTo>
                  <a:cubicBezTo>
                    <a:pt x="7" y="23"/>
                    <a:pt x="7" y="23"/>
                    <a:pt x="7" y="23"/>
                  </a:cubicBezTo>
                  <a:cubicBezTo>
                    <a:pt x="7" y="22"/>
                    <a:pt x="7" y="22"/>
                    <a:pt x="7" y="22"/>
                  </a:cubicBezTo>
                  <a:cubicBezTo>
                    <a:pt x="7" y="22"/>
                    <a:pt x="7" y="22"/>
                    <a:pt x="7" y="22"/>
                  </a:cubicBezTo>
                  <a:cubicBezTo>
                    <a:pt x="7" y="22"/>
                    <a:pt x="7" y="22"/>
                    <a:pt x="7" y="22"/>
                  </a:cubicBezTo>
                  <a:cubicBezTo>
                    <a:pt x="6" y="22"/>
                    <a:pt x="6" y="22"/>
                    <a:pt x="6" y="22"/>
                  </a:cubicBezTo>
                  <a:cubicBezTo>
                    <a:pt x="6" y="22"/>
                    <a:pt x="6" y="22"/>
                    <a:pt x="6" y="22"/>
                  </a:cubicBezTo>
                  <a:cubicBezTo>
                    <a:pt x="6" y="22"/>
                    <a:pt x="6" y="22"/>
                    <a:pt x="6" y="22"/>
                  </a:cubicBezTo>
                  <a:cubicBezTo>
                    <a:pt x="5" y="22"/>
                    <a:pt x="5" y="22"/>
                    <a:pt x="5" y="22"/>
                  </a:cubicBezTo>
                  <a:cubicBezTo>
                    <a:pt x="5" y="22"/>
                    <a:pt x="5" y="22"/>
                    <a:pt x="5" y="22"/>
                  </a:cubicBezTo>
                  <a:cubicBezTo>
                    <a:pt x="5" y="22"/>
                    <a:pt x="5" y="22"/>
                    <a:pt x="5" y="22"/>
                  </a:cubicBezTo>
                  <a:cubicBezTo>
                    <a:pt x="5" y="22"/>
                    <a:pt x="5" y="22"/>
                    <a:pt x="5" y="22"/>
                  </a:cubicBezTo>
                  <a:cubicBezTo>
                    <a:pt x="4" y="22"/>
                    <a:pt x="4" y="22"/>
                    <a:pt x="4" y="22"/>
                  </a:cubicBezTo>
                  <a:cubicBezTo>
                    <a:pt x="4" y="21"/>
                    <a:pt x="4" y="21"/>
                    <a:pt x="4" y="21"/>
                  </a:cubicBezTo>
                  <a:cubicBezTo>
                    <a:pt x="4" y="21"/>
                    <a:pt x="4" y="21"/>
                    <a:pt x="4" y="21"/>
                  </a:cubicBezTo>
                  <a:cubicBezTo>
                    <a:pt x="4" y="21"/>
                    <a:pt x="4" y="21"/>
                    <a:pt x="4" y="21"/>
                  </a:cubicBezTo>
                  <a:cubicBezTo>
                    <a:pt x="4" y="21"/>
                    <a:pt x="4" y="21"/>
                    <a:pt x="4" y="21"/>
                  </a:cubicBezTo>
                  <a:cubicBezTo>
                    <a:pt x="4" y="21"/>
                    <a:pt x="4" y="21"/>
                    <a:pt x="4" y="21"/>
                  </a:cubicBezTo>
                  <a:cubicBezTo>
                    <a:pt x="3" y="22"/>
                    <a:pt x="3" y="22"/>
                    <a:pt x="3" y="22"/>
                  </a:cubicBezTo>
                  <a:cubicBezTo>
                    <a:pt x="3" y="22"/>
                    <a:pt x="3" y="22"/>
                    <a:pt x="3" y="22"/>
                  </a:cubicBezTo>
                  <a:cubicBezTo>
                    <a:pt x="3" y="22"/>
                    <a:pt x="3" y="22"/>
                    <a:pt x="3" y="22"/>
                  </a:cubicBezTo>
                  <a:cubicBezTo>
                    <a:pt x="4" y="23"/>
                    <a:pt x="4" y="23"/>
                    <a:pt x="4" y="23"/>
                  </a:cubicBezTo>
                  <a:cubicBezTo>
                    <a:pt x="4" y="23"/>
                    <a:pt x="4" y="23"/>
                    <a:pt x="4" y="23"/>
                  </a:cubicBezTo>
                  <a:cubicBezTo>
                    <a:pt x="3" y="23"/>
                    <a:pt x="3" y="23"/>
                    <a:pt x="3" y="23"/>
                  </a:cubicBezTo>
                  <a:cubicBezTo>
                    <a:pt x="3" y="24"/>
                    <a:pt x="3" y="24"/>
                    <a:pt x="3" y="24"/>
                  </a:cubicBezTo>
                  <a:cubicBezTo>
                    <a:pt x="3" y="24"/>
                    <a:pt x="3" y="24"/>
                    <a:pt x="3" y="24"/>
                  </a:cubicBezTo>
                  <a:cubicBezTo>
                    <a:pt x="3" y="24"/>
                    <a:pt x="3" y="24"/>
                    <a:pt x="3" y="24"/>
                  </a:cubicBezTo>
                  <a:cubicBezTo>
                    <a:pt x="2" y="24"/>
                    <a:pt x="2" y="24"/>
                    <a:pt x="2" y="24"/>
                  </a:cubicBezTo>
                  <a:cubicBezTo>
                    <a:pt x="2" y="24"/>
                    <a:pt x="2" y="24"/>
                    <a:pt x="2" y="24"/>
                  </a:cubicBezTo>
                  <a:cubicBezTo>
                    <a:pt x="2" y="24"/>
                    <a:pt x="2" y="24"/>
                    <a:pt x="2" y="24"/>
                  </a:cubicBezTo>
                  <a:cubicBezTo>
                    <a:pt x="2" y="24"/>
                    <a:pt x="2" y="24"/>
                    <a:pt x="2" y="24"/>
                  </a:cubicBezTo>
                  <a:cubicBezTo>
                    <a:pt x="2" y="23"/>
                    <a:pt x="2" y="23"/>
                    <a:pt x="2" y="23"/>
                  </a:cubicBezTo>
                  <a:cubicBezTo>
                    <a:pt x="2" y="23"/>
                    <a:pt x="2" y="23"/>
                    <a:pt x="2" y="23"/>
                  </a:cubicBezTo>
                  <a:cubicBezTo>
                    <a:pt x="2" y="23"/>
                    <a:pt x="2" y="23"/>
                    <a:pt x="2" y="23"/>
                  </a:cubicBezTo>
                  <a:cubicBezTo>
                    <a:pt x="2" y="23"/>
                    <a:pt x="2" y="23"/>
                    <a:pt x="2" y="23"/>
                  </a:cubicBezTo>
                  <a:cubicBezTo>
                    <a:pt x="2" y="23"/>
                    <a:pt x="2" y="23"/>
                    <a:pt x="2" y="23"/>
                  </a:cubicBezTo>
                  <a:cubicBezTo>
                    <a:pt x="2" y="23"/>
                    <a:pt x="2" y="23"/>
                    <a:pt x="2" y="23"/>
                  </a:cubicBezTo>
                  <a:cubicBezTo>
                    <a:pt x="2" y="22"/>
                    <a:pt x="2" y="22"/>
                    <a:pt x="2" y="22"/>
                  </a:cubicBezTo>
                  <a:cubicBezTo>
                    <a:pt x="1" y="22"/>
                    <a:pt x="1" y="22"/>
                    <a:pt x="1" y="22"/>
                  </a:cubicBezTo>
                  <a:cubicBezTo>
                    <a:pt x="1" y="22"/>
                    <a:pt x="1" y="22"/>
                    <a:pt x="1" y="22"/>
                  </a:cubicBezTo>
                  <a:cubicBezTo>
                    <a:pt x="1" y="23"/>
                    <a:pt x="1" y="23"/>
                    <a:pt x="1" y="23"/>
                  </a:cubicBezTo>
                  <a:cubicBezTo>
                    <a:pt x="1" y="24"/>
                    <a:pt x="0" y="26"/>
                    <a:pt x="1" y="26"/>
                  </a:cubicBezTo>
                  <a:cubicBezTo>
                    <a:pt x="1" y="26"/>
                    <a:pt x="2" y="26"/>
                    <a:pt x="3" y="26"/>
                  </a:cubicBezTo>
                  <a:cubicBezTo>
                    <a:pt x="4" y="27"/>
                    <a:pt x="3" y="27"/>
                    <a:pt x="4" y="27"/>
                  </a:cubicBezTo>
                  <a:cubicBezTo>
                    <a:pt x="4" y="28"/>
                    <a:pt x="4" y="27"/>
                    <a:pt x="4" y="28"/>
                  </a:cubicBezTo>
                  <a:cubicBezTo>
                    <a:pt x="5" y="29"/>
                    <a:pt x="5" y="28"/>
                    <a:pt x="6" y="27"/>
                  </a:cubicBezTo>
                  <a:cubicBezTo>
                    <a:pt x="7" y="26"/>
                    <a:pt x="7" y="26"/>
                    <a:pt x="7" y="27"/>
                  </a:cubicBezTo>
                  <a:cubicBezTo>
                    <a:pt x="7" y="27"/>
                    <a:pt x="7" y="28"/>
                    <a:pt x="7" y="28"/>
                  </a:cubicBezTo>
                  <a:cubicBezTo>
                    <a:pt x="8" y="28"/>
                    <a:pt x="8" y="28"/>
                    <a:pt x="8" y="28"/>
                  </a:cubicBezTo>
                  <a:cubicBezTo>
                    <a:pt x="8" y="27"/>
                    <a:pt x="9" y="28"/>
                    <a:pt x="10" y="28"/>
                  </a:cubicBezTo>
                  <a:cubicBezTo>
                    <a:pt x="10" y="29"/>
                    <a:pt x="11" y="28"/>
                    <a:pt x="11" y="28"/>
                  </a:cubicBezTo>
                  <a:cubicBezTo>
                    <a:pt x="12" y="27"/>
                    <a:pt x="13" y="26"/>
                    <a:pt x="14" y="26"/>
                  </a:cubicBezTo>
                  <a:cubicBezTo>
                    <a:pt x="15" y="25"/>
                    <a:pt x="16" y="26"/>
                    <a:pt x="16" y="25"/>
                  </a:cubicBezTo>
                  <a:cubicBezTo>
                    <a:pt x="17" y="25"/>
                    <a:pt x="19" y="24"/>
                    <a:pt x="18" y="24"/>
                  </a:cubicBezTo>
                  <a:cubicBezTo>
                    <a:pt x="18" y="25"/>
                    <a:pt x="19" y="25"/>
                    <a:pt x="19" y="26"/>
                  </a:cubicBezTo>
                  <a:cubicBezTo>
                    <a:pt x="19" y="26"/>
                    <a:pt x="20" y="28"/>
                    <a:pt x="21" y="28"/>
                  </a:cubicBezTo>
                  <a:cubicBezTo>
                    <a:pt x="22" y="28"/>
                    <a:pt x="25" y="28"/>
                    <a:pt x="26" y="28"/>
                  </a:cubicBezTo>
                  <a:cubicBezTo>
                    <a:pt x="26" y="28"/>
                    <a:pt x="26" y="28"/>
                    <a:pt x="26" y="28"/>
                  </a:cubicBezTo>
                  <a:cubicBezTo>
                    <a:pt x="26" y="27"/>
                    <a:pt x="25" y="27"/>
                    <a:pt x="25" y="27"/>
                  </a:cubicBezTo>
                  <a:cubicBezTo>
                    <a:pt x="26" y="26"/>
                    <a:pt x="27" y="25"/>
                    <a:pt x="28" y="25"/>
                  </a:cubicBezTo>
                  <a:cubicBezTo>
                    <a:pt x="29" y="25"/>
                    <a:pt x="30" y="25"/>
                    <a:pt x="30" y="25"/>
                  </a:cubicBezTo>
                  <a:cubicBezTo>
                    <a:pt x="31" y="26"/>
                    <a:pt x="33" y="26"/>
                    <a:pt x="33" y="26"/>
                  </a:cubicBezTo>
                  <a:cubicBezTo>
                    <a:pt x="34" y="26"/>
                    <a:pt x="34" y="25"/>
                    <a:pt x="35" y="25"/>
                  </a:cubicBezTo>
                  <a:cubicBezTo>
                    <a:pt x="35" y="25"/>
                    <a:pt x="36" y="24"/>
                    <a:pt x="37" y="24"/>
                  </a:cubicBezTo>
                  <a:cubicBezTo>
                    <a:pt x="37" y="24"/>
                    <a:pt x="39" y="23"/>
                    <a:pt x="39" y="24"/>
                  </a:cubicBezTo>
                  <a:cubicBezTo>
                    <a:pt x="39" y="24"/>
                    <a:pt x="40" y="24"/>
                    <a:pt x="41" y="23"/>
                  </a:cubicBezTo>
                  <a:cubicBezTo>
                    <a:pt x="41" y="23"/>
                    <a:pt x="41" y="23"/>
                    <a:pt x="42" y="23"/>
                  </a:cubicBezTo>
                  <a:cubicBezTo>
                    <a:pt x="43" y="23"/>
                    <a:pt x="43" y="23"/>
                    <a:pt x="44" y="24"/>
                  </a:cubicBezTo>
                  <a:cubicBezTo>
                    <a:pt x="44" y="23"/>
                    <a:pt x="44" y="23"/>
                    <a:pt x="44" y="23"/>
                  </a:cubicBezTo>
                  <a:cubicBezTo>
                    <a:pt x="44" y="23"/>
                    <a:pt x="44" y="23"/>
                    <a:pt x="44" y="23"/>
                  </a:cubicBezTo>
                  <a:cubicBezTo>
                    <a:pt x="44" y="22"/>
                    <a:pt x="44" y="22"/>
                    <a:pt x="44" y="22"/>
                  </a:cubicBezTo>
                  <a:cubicBezTo>
                    <a:pt x="44" y="21"/>
                    <a:pt x="45" y="21"/>
                    <a:pt x="45" y="21"/>
                  </a:cubicBezTo>
                  <a:cubicBezTo>
                    <a:pt x="45" y="21"/>
                    <a:pt x="45" y="21"/>
                    <a:pt x="45" y="21"/>
                  </a:cubicBezTo>
                  <a:cubicBezTo>
                    <a:pt x="45" y="21"/>
                    <a:pt x="46" y="21"/>
                    <a:pt x="46" y="20"/>
                  </a:cubicBezTo>
                  <a:cubicBezTo>
                    <a:pt x="47" y="20"/>
                    <a:pt x="47" y="20"/>
                    <a:pt x="47" y="19"/>
                  </a:cubicBezTo>
                  <a:cubicBezTo>
                    <a:pt x="47" y="18"/>
                    <a:pt x="46" y="18"/>
                    <a:pt x="47" y="17"/>
                  </a:cubicBezTo>
                  <a:cubicBezTo>
                    <a:pt x="47" y="16"/>
                    <a:pt x="48" y="16"/>
                    <a:pt x="48" y="15"/>
                  </a:cubicBezTo>
                  <a:cubicBezTo>
                    <a:pt x="48" y="15"/>
                    <a:pt x="48" y="15"/>
                    <a:pt x="48" y="14"/>
                  </a:cubicBezTo>
                  <a:cubicBezTo>
                    <a:pt x="48" y="14"/>
                    <a:pt x="47" y="14"/>
                    <a:pt x="47" y="13"/>
                  </a:cubicBezTo>
                  <a:cubicBezTo>
                    <a:pt x="47" y="13"/>
                    <a:pt x="48" y="13"/>
                    <a:pt x="49" y="13"/>
                  </a:cubicBezTo>
                  <a:cubicBezTo>
                    <a:pt x="49" y="14"/>
                    <a:pt x="50" y="13"/>
                    <a:pt x="50" y="13"/>
                  </a:cubicBezTo>
                  <a:cubicBezTo>
                    <a:pt x="51" y="13"/>
                    <a:pt x="50" y="12"/>
                    <a:pt x="51" y="11"/>
                  </a:cubicBezTo>
                  <a:cubicBezTo>
                    <a:pt x="51" y="11"/>
                    <a:pt x="51" y="10"/>
                    <a:pt x="51" y="10"/>
                  </a:cubicBezTo>
                  <a:cubicBezTo>
                    <a:pt x="51" y="9"/>
                    <a:pt x="50" y="8"/>
                    <a:pt x="50" y="8"/>
                  </a:cubicBezTo>
                  <a:cubicBezTo>
                    <a:pt x="49" y="7"/>
                    <a:pt x="49" y="7"/>
                    <a:pt x="49" y="6"/>
                  </a:cubicBezTo>
                  <a:close/>
                </a:path>
              </a:pathLst>
            </a:custGeom>
            <a:solidFill>
              <a:schemeClr val="bg2">
                <a:lumMod val="85000"/>
              </a:schemeClr>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31" name="Freeform 1628">
              <a:extLst>
                <a:ext uri="{FF2B5EF4-FFF2-40B4-BE49-F238E27FC236}">
                  <a16:creationId xmlns:a16="http://schemas.microsoft.com/office/drawing/2014/main" id="{8D582FBE-F85B-43C1-AA34-897C77E0B1BA}"/>
                </a:ext>
              </a:extLst>
            </p:cNvPr>
            <p:cNvSpPr>
              <a:spLocks/>
            </p:cNvSpPr>
            <p:nvPr/>
          </p:nvSpPr>
          <p:spPr bwMode="gray">
            <a:xfrm>
              <a:off x="8090297" y="2969045"/>
              <a:ext cx="0" cy="2706"/>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32" name="Freeform 1629">
              <a:extLst>
                <a:ext uri="{FF2B5EF4-FFF2-40B4-BE49-F238E27FC236}">
                  <a16:creationId xmlns:a16="http://schemas.microsoft.com/office/drawing/2014/main" id="{3FD0E8AC-92DD-4570-8CAF-09E61BB8F783}"/>
                </a:ext>
              </a:extLst>
            </p:cNvPr>
            <p:cNvSpPr>
              <a:spLocks/>
            </p:cNvSpPr>
            <p:nvPr/>
          </p:nvSpPr>
          <p:spPr bwMode="gray">
            <a:xfrm>
              <a:off x="8087591" y="2971751"/>
              <a:ext cx="2706" cy="0"/>
            </a:xfrm>
            <a:custGeom>
              <a:avLst/>
              <a:gdLst>
                <a:gd name="T0" fmla="*/ 0 w 1"/>
                <a:gd name="T1" fmla="*/ 0 w 1"/>
                <a:gd name="T2" fmla="*/ 0 w 1"/>
                <a:gd name="T3" fmla="*/ 1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0" y="0"/>
                    <a:pt x="0" y="0"/>
                  </a:cubicBezTo>
                  <a:cubicBezTo>
                    <a:pt x="0" y="0"/>
                    <a:pt x="0" y="0"/>
                    <a:pt x="0" y="0"/>
                  </a:cubicBezTo>
                  <a:cubicBezTo>
                    <a:pt x="0" y="0"/>
                    <a:pt x="0" y="0"/>
                    <a:pt x="1" y="0"/>
                  </a:cubicBezTo>
                  <a:cubicBezTo>
                    <a:pt x="1" y="0"/>
                    <a:pt x="1" y="0"/>
                    <a:pt x="1" y="0"/>
                  </a:cubicBezTo>
                  <a:lnTo>
                    <a:pt x="0" y="0"/>
                  </a:lnTo>
                  <a:close/>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33" name="Freeform 1630">
              <a:extLst>
                <a:ext uri="{FF2B5EF4-FFF2-40B4-BE49-F238E27FC236}">
                  <a16:creationId xmlns:a16="http://schemas.microsoft.com/office/drawing/2014/main" id="{9C71B2C5-1CA4-46EB-88D3-489E125695DA}"/>
                </a:ext>
              </a:extLst>
            </p:cNvPr>
            <p:cNvSpPr>
              <a:spLocks/>
            </p:cNvSpPr>
            <p:nvPr/>
          </p:nvSpPr>
          <p:spPr bwMode="gray">
            <a:xfrm>
              <a:off x="8064590" y="2897338"/>
              <a:ext cx="124474" cy="74414"/>
            </a:xfrm>
            <a:custGeom>
              <a:avLst/>
              <a:gdLst>
                <a:gd name="T0" fmla="*/ 44 w 48"/>
                <a:gd name="T1" fmla="*/ 10 h 29"/>
                <a:gd name="T2" fmla="*/ 38 w 48"/>
                <a:gd name="T3" fmla="*/ 7 h 29"/>
                <a:gd name="T4" fmla="*/ 31 w 48"/>
                <a:gd name="T5" fmla="*/ 7 h 29"/>
                <a:gd name="T6" fmla="*/ 25 w 48"/>
                <a:gd name="T7" fmla="*/ 2 h 29"/>
                <a:gd name="T8" fmla="*/ 20 w 48"/>
                <a:gd name="T9" fmla="*/ 0 h 29"/>
                <a:gd name="T10" fmla="*/ 17 w 48"/>
                <a:gd name="T11" fmla="*/ 0 h 29"/>
                <a:gd name="T12" fmla="*/ 18 w 48"/>
                <a:gd name="T13" fmla="*/ 2 h 29"/>
                <a:gd name="T14" fmla="*/ 17 w 48"/>
                <a:gd name="T15" fmla="*/ 5 h 29"/>
                <a:gd name="T16" fmla="*/ 16 w 48"/>
                <a:gd name="T17" fmla="*/ 6 h 29"/>
                <a:gd name="T18" fmla="*/ 16 w 48"/>
                <a:gd name="T19" fmla="*/ 5 h 29"/>
                <a:gd name="T20" fmla="*/ 15 w 48"/>
                <a:gd name="T21" fmla="*/ 4 h 29"/>
                <a:gd name="T22" fmla="*/ 14 w 48"/>
                <a:gd name="T23" fmla="*/ 3 h 29"/>
                <a:gd name="T24" fmla="*/ 13 w 48"/>
                <a:gd name="T25" fmla="*/ 4 h 29"/>
                <a:gd name="T26" fmla="*/ 14 w 48"/>
                <a:gd name="T27" fmla="*/ 5 h 29"/>
                <a:gd name="T28" fmla="*/ 12 w 48"/>
                <a:gd name="T29" fmla="*/ 6 h 29"/>
                <a:gd name="T30" fmla="*/ 11 w 48"/>
                <a:gd name="T31" fmla="*/ 7 h 29"/>
                <a:gd name="T32" fmla="*/ 9 w 48"/>
                <a:gd name="T33" fmla="*/ 7 h 29"/>
                <a:gd name="T34" fmla="*/ 8 w 48"/>
                <a:gd name="T35" fmla="*/ 8 h 29"/>
                <a:gd name="T36" fmla="*/ 5 w 48"/>
                <a:gd name="T37" fmla="*/ 10 h 29"/>
                <a:gd name="T38" fmla="*/ 3 w 48"/>
                <a:gd name="T39" fmla="*/ 10 h 29"/>
                <a:gd name="T40" fmla="*/ 1 w 48"/>
                <a:gd name="T41" fmla="*/ 12 h 29"/>
                <a:gd name="T42" fmla="*/ 0 w 48"/>
                <a:gd name="T43" fmla="*/ 12 h 29"/>
                <a:gd name="T44" fmla="*/ 1 w 48"/>
                <a:gd name="T45" fmla="*/ 14 h 29"/>
                <a:gd name="T46" fmla="*/ 2 w 48"/>
                <a:gd name="T47" fmla="*/ 16 h 29"/>
                <a:gd name="T48" fmla="*/ 2 w 48"/>
                <a:gd name="T49" fmla="*/ 18 h 29"/>
                <a:gd name="T50" fmla="*/ 3 w 48"/>
                <a:gd name="T51" fmla="*/ 20 h 29"/>
                <a:gd name="T52" fmla="*/ 4 w 48"/>
                <a:gd name="T53" fmla="*/ 21 h 29"/>
                <a:gd name="T54" fmla="*/ 6 w 48"/>
                <a:gd name="T55" fmla="*/ 23 h 29"/>
                <a:gd name="T56" fmla="*/ 7 w 48"/>
                <a:gd name="T57" fmla="*/ 24 h 29"/>
                <a:gd name="T58" fmla="*/ 8 w 48"/>
                <a:gd name="T59" fmla="*/ 24 h 29"/>
                <a:gd name="T60" fmla="*/ 9 w 48"/>
                <a:gd name="T61" fmla="*/ 26 h 29"/>
                <a:gd name="T62" fmla="*/ 10 w 48"/>
                <a:gd name="T63" fmla="*/ 27 h 29"/>
                <a:gd name="T64" fmla="*/ 10 w 48"/>
                <a:gd name="T65" fmla="*/ 29 h 29"/>
                <a:gd name="T66" fmla="*/ 12 w 48"/>
                <a:gd name="T67" fmla="*/ 26 h 29"/>
                <a:gd name="T68" fmla="*/ 14 w 48"/>
                <a:gd name="T69" fmla="*/ 23 h 29"/>
                <a:gd name="T70" fmla="*/ 15 w 48"/>
                <a:gd name="T71" fmla="*/ 25 h 29"/>
                <a:gd name="T72" fmla="*/ 18 w 48"/>
                <a:gd name="T73" fmla="*/ 22 h 29"/>
                <a:gd name="T74" fmla="*/ 21 w 48"/>
                <a:gd name="T75" fmla="*/ 19 h 29"/>
                <a:gd name="T76" fmla="*/ 28 w 48"/>
                <a:gd name="T77" fmla="*/ 21 h 29"/>
                <a:gd name="T78" fmla="*/ 34 w 48"/>
                <a:gd name="T79" fmla="*/ 21 h 29"/>
                <a:gd name="T80" fmla="*/ 36 w 48"/>
                <a:gd name="T81" fmla="*/ 20 h 29"/>
                <a:gd name="T82" fmla="*/ 43 w 48"/>
                <a:gd name="T83" fmla="*/ 16 h 29"/>
                <a:gd name="T84" fmla="*/ 48 w 48"/>
                <a:gd name="T85"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 h="29">
                  <a:moveTo>
                    <a:pt x="47" y="13"/>
                  </a:moveTo>
                  <a:cubicBezTo>
                    <a:pt x="46" y="12"/>
                    <a:pt x="45" y="12"/>
                    <a:pt x="45" y="11"/>
                  </a:cubicBezTo>
                  <a:cubicBezTo>
                    <a:pt x="45" y="10"/>
                    <a:pt x="45" y="11"/>
                    <a:pt x="44" y="10"/>
                  </a:cubicBezTo>
                  <a:cubicBezTo>
                    <a:pt x="43" y="10"/>
                    <a:pt x="42" y="9"/>
                    <a:pt x="42" y="9"/>
                  </a:cubicBezTo>
                  <a:cubicBezTo>
                    <a:pt x="41" y="10"/>
                    <a:pt x="40" y="10"/>
                    <a:pt x="40" y="9"/>
                  </a:cubicBezTo>
                  <a:cubicBezTo>
                    <a:pt x="39" y="8"/>
                    <a:pt x="38" y="6"/>
                    <a:pt x="38" y="7"/>
                  </a:cubicBezTo>
                  <a:cubicBezTo>
                    <a:pt x="38" y="7"/>
                    <a:pt x="37" y="6"/>
                    <a:pt x="36" y="6"/>
                  </a:cubicBezTo>
                  <a:cubicBezTo>
                    <a:pt x="35" y="6"/>
                    <a:pt x="34" y="7"/>
                    <a:pt x="33" y="8"/>
                  </a:cubicBezTo>
                  <a:cubicBezTo>
                    <a:pt x="33" y="8"/>
                    <a:pt x="32" y="7"/>
                    <a:pt x="31" y="7"/>
                  </a:cubicBezTo>
                  <a:cubicBezTo>
                    <a:pt x="31" y="6"/>
                    <a:pt x="30" y="4"/>
                    <a:pt x="30" y="4"/>
                  </a:cubicBezTo>
                  <a:cubicBezTo>
                    <a:pt x="30" y="3"/>
                    <a:pt x="28" y="4"/>
                    <a:pt x="27" y="3"/>
                  </a:cubicBezTo>
                  <a:cubicBezTo>
                    <a:pt x="27" y="3"/>
                    <a:pt x="26" y="3"/>
                    <a:pt x="25" y="2"/>
                  </a:cubicBezTo>
                  <a:cubicBezTo>
                    <a:pt x="24" y="2"/>
                    <a:pt x="23" y="2"/>
                    <a:pt x="23" y="2"/>
                  </a:cubicBezTo>
                  <a:cubicBezTo>
                    <a:pt x="23" y="1"/>
                    <a:pt x="22" y="0"/>
                    <a:pt x="22" y="0"/>
                  </a:cubicBezTo>
                  <a:cubicBezTo>
                    <a:pt x="22" y="0"/>
                    <a:pt x="20" y="0"/>
                    <a:pt x="20" y="0"/>
                  </a:cubicBezTo>
                  <a:cubicBezTo>
                    <a:pt x="20" y="0"/>
                    <a:pt x="20" y="1"/>
                    <a:pt x="20" y="1"/>
                  </a:cubicBezTo>
                  <a:cubicBezTo>
                    <a:pt x="19" y="1"/>
                    <a:pt x="19" y="2"/>
                    <a:pt x="18" y="2"/>
                  </a:cubicBezTo>
                  <a:cubicBezTo>
                    <a:pt x="18" y="1"/>
                    <a:pt x="18" y="0"/>
                    <a:pt x="17" y="0"/>
                  </a:cubicBezTo>
                  <a:cubicBezTo>
                    <a:pt x="17" y="1"/>
                    <a:pt x="17" y="1"/>
                    <a:pt x="17" y="1"/>
                  </a:cubicBezTo>
                  <a:cubicBezTo>
                    <a:pt x="18" y="1"/>
                    <a:pt x="18" y="1"/>
                    <a:pt x="18" y="1"/>
                  </a:cubicBezTo>
                  <a:cubicBezTo>
                    <a:pt x="18" y="2"/>
                    <a:pt x="18" y="2"/>
                    <a:pt x="18" y="2"/>
                  </a:cubicBezTo>
                  <a:cubicBezTo>
                    <a:pt x="17" y="3"/>
                    <a:pt x="17" y="3"/>
                    <a:pt x="17" y="3"/>
                  </a:cubicBezTo>
                  <a:cubicBezTo>
                    <a:pt x="17" y="3"/>
                    <a:pt x="17" y="3"/>
                    <a:pt x="17" y="4"/>
                  </a:cubicBezTo>
                  <a:cubicBezTo>
                    <a:pt x="17" y="4"/>
                    <a:pt x="17" y="4"/>
                    <a:pt x="17" y="5"/>
                  </a:cubicBezTo>
                  <a:cubicBezTo>
                    <a:pt x="17" y="5"/>
                    <a:pt x="17" y="6"/>
                    <a:pt x="17" y="6"/>
                  </a:cubicBezTo>
                  <a:cubicBezTo>
                    <a:pt x="16" y="6"/>
                    <a:pt x="16" y="6"/>
                    <a:pt x="16" y="6"/>
                  </a:cubicBezTo>
                  <a:cubicBezTo>
                    <a:pt x="16" y="6"/>
                    <a:pt x="16" y="6"/>
                    <a:pt x="16" y="6"/>
                  </a:cubicBezTo>
                  <a:cubicBezTo>
                    <a:pt x="16" y="6"/>
                    <a:pt x="16" y="6"/>
                    <a:pt x="16" y="6"/>
                  </a:cubicBezTo>
                  <a:cubicBezTo>
                    <a:pt x="16" y="5"/>
                    <a:pt x="16" y="5"/>
                    <a:pt x="16" y="5"/>
                  </a:cubicBezTo>
                  <a:cubicBezTo>
                    <a:pt x="16" y="5"/>
                    <a:pt x="16" y="5"/>
                    <a:pt x="16" y="5"/>
                  </a:cubicBezTo>
                  <a:cubicBezTo>
                    <a:pt x="15" y="5"/>
                    <a:pt x="15" y="5"/>
                    <a:pt x="15" y="5"/>
                  </a:cubicBezTo>
                  <a:cubicBezTo>
                    <a:pt x="15" y="5"/>
                    <a:pt x="15" y="5"/>
                    <a:pt x="15" y="5"/>
                  </a:cubicBezTo>
                  <a:cubicBezTo>
                    <a:pt x="15" y="4"/>
                    <a:pt x="15" y="4"/>
                    <a:pt x="15" y="4"/>
                  </a:cubicBezTo>
                  <a:cubicBezTo>
                    <a:pt x="15" y="4"/>
                    <a:pt x="15" y="4"/>
                    <a:pt x="15" y="4"/>
                  </a:cubicBezTo>
                  <a:cubicBezTo>
                    <a:pt x="15" y="4"/>
                    <a:pt x="15" y="4"/>
                    <a:pt x="15" y="4"/>
                  </a:cubicBezTo>
                  <a:cubicBezTo>
                    <a:pt x="14" y="3"/>
                    <a:pt x="14" y="3"/>
                    <a:pt x="14" y="3"/>
                  </a:cubicBezTo>
                  <a:cubicBezTo>
                    <a:pt x="14" y="3"/>
                    <a:pt x="14" y="3"/>
                    <a:pt x="14" y="3"/>
                  </a:cubicBezTo>
                  <a:cubicBezTo>
                    <a:pt x="13" y="4"/>
                    <a:pt x="13" y="4"/>
                    <a:pt x="13" y="4"/>
                  </a:cubicBezTo>
                  <a:cubicBezTo>
                    <a:pt x="13" y="4"/>
                    <a:pt x="13" y="4"/>
                    <a:pt x="13" y="4"/>
                  </a:cubicBezTo>
                  <a:cubicBezTo>
                    <a:pt x="14" y="4"/>
                    <a:pt x="14" y="4"/>
                    <a:pt x="14" y="4"/>
                  </a:cubicBezTo>
                  <a:cubicBezTo>
                    <a:pt x="14" y="4"/>
                    <a:pt x="14" y="4"/>
                    <a:pt x="14" y="4"/>
                  </a:cubicBezTo>
                  <a:cubicBezTo>
                    <a:pt x="14" y="5"/>
                    <a:pt x="14" y="5"/>
                    <a:pt x="14" y="5"/>
                  </a:cubicBezTo>
                  <a:cubicBezTo>
                    <a:pt x="13" y="5"/>
                    <a:pt x="13" y="5"/>
                    <a:pt x="13" y="5"/>
                  </a:cubicBezTo>
                  <a:cubicBezTo>
                    <a:pt x="13" y="6"/>
                    <a:pt x="13" y="6"/>
                    <a:pt x="13" y="6"/>
                  </a:cubicBezTo>
                  <a:cubicBezTo>
                    <a:pt x="12" y="6"/>
                    <a:pt x="12" y="6"/>
                    <a:pt x="12" y="6"/>
                  </a:cubicBezTo>
                  <a:cubicBezTo>
                    <a:pt x="12" y="6"/>
                    <a:pt x="12" y="6"/>
                    <a:pt x="12" y="6"/>
                  </a:cubicBezTo>
                  <a:cubicBezTo>
                    <a:pt x="11" y="6"/>
                    <a:pt x="11" y="6"/>
                    <a:pt x="11" y="6"/>
                  </a:cubicBezTo>
                  <a:cubicBezTo>
                    <a:pt x="11" y="7"/>
                    <a:pt x="11" y="7"/>
                    <a:pt x="11" y="7"/>
                  </a:cubicBezTo>
                  <a:cubicBezTo>
                    <a:pt x="10" y="7"/>
                    <a:pt x="10" y="7"/>
                    <a:pt x="10" y="7"/>
                  </a:cubicBezTo>
                  <a:cubicBezTo>
                    <a:pt x="9" y="7"/>
                    <a:pt x="9" y="7"/>
                    <a:pt x="9" y="7"/>
                  </a:cubicBezTo>
                  <a:cubicBezTo>
                    <a:pt x="9" y="7"/>
                    <a:pt x="9" y="7"/>
                    <a:pt x="9" y="7"/>
                  </a:cubicBezTo>
                  <a:cubicBezTo>
                    <a:pt x="9" y="7"/>
                    <a:pt x="9" y="7"/>
                    <a:pt x="9" y="7"/>
                  </a:cubicBezTo>
                  <a:cubicBezTo>
                    <a:pt x="8" y="8"/>
                    <a:pt x="8" y="8"/>
                    <a:pt x="8" y="8"/>
                  </a:cubicBezTo>
                  <a:cubicBezTo>
                    <a:pt x="8" y="8"/>
                    <a:pt x="8" y="8"/>
                    <a:pt x="8" y="8"/>
                  </a:cubicBezTo>
                  <a:cubicBezTo>
                    <a:pt x="7" y="8"/>
                    <a:pt x="7" y="8"/>
                    <a:pt x="7" y="8"/>
                  </a:cubicBezTo>
                  <a:cubicBezTo>
                    <a:pt x="6" y="9"/>
                    <a:pt x="6" y="9"/>
                    <a:pt x="6" y="9"/>
                  </a:cubicBezTo>
                  <a:cubicBezTo>
                    <a:pt x="5" y="10"/>
                    <a:pt x="5" y="10"/>
                    <a:pt x="5" y="10"/>
                  </a:cubicBezTo>
                  <a:cubicBezTo>
                    <a:pt x="5" y="10"/>
                    <a:pt x="5" y="10"/>
                    <a:pt x="5" y="10"/>
                  </a:cubicBezTo>
                  <a:cubicBezTo>
                    <a:pt x="4" y="10"/>
                    <a:pt x="4" y="10"/>
                    <a:pt x="4" y="10"/>
                  </a:cubicBezTo>
                  <a:cubicBezTo>
                    <a:pt x="3" y="10"/>
                    <a:pt x="3" y="10"/>
                    <a:pt x="3" y="10"/>
                  </a:cubicBezTo>
                  <a:cubicBezTo>
                    <a:pt x="3" y="11"/>
                    <a:pt x="3" y="11"/>
                    <a:pt x="3" y="11"/>
                  </a:cubicBezTo>
                  <a:cubicBezTo>
                    <a:pt x="2" y="11"/>
                    <a:pt x="2" y="11"/>
                    <a:pt x="2" y="11"/>
                  </a:cubicBezTo>
                  <a:cubicBezTo>
                    <a:pt x="1" y="12"/>
                    <a:pt x="1" y="12"/>
                    <a:pt x="1" y="12"/>
                  </a:cubicBezTo>
                  <a:cubicBezTo>
                    <a:pt x="1" y="12"/>
                    <a:pt x="1" y="12"/>
                    <a:pt x="0" y="12"/>
                  </a:cubicBezTo>
                  <a:cubicBezTo>
                    <a:pt x="0" y="12"/>
                    <a:pt x="0" y="12"/>
                    <a:pt x="0" y="12"/>
                  </a:cubicBezTo>
                  <a:cubicBezTo>
                    <a:pt x="0" y="12"/>
                    <a:pt x="0" y="12"/>
                    <a:pt x="0" y="12"/>
                  </a:cubicBezTo>
                  <a:cubicBezTo>
                    <a:pt x="0" y="13"/>
                    <a:pt x="0" y="13"/>
                    <a:pt x="0" y="13"/>
                  </a:cubicBezTo>
                  <a:cubicBezTo>
                    <a:pt x="1" y="13"/>
                    <a:pt x="1" y="13"/>
                    <a:pt x="1" y="13"/>
                  </a:cubicBezTo>
                  <a:cubicBezTo>
                    <a:pt x="1" y="14"/>
                    <a:pt x="1" y="14"/>
                    <a:pt x="1" y="14"/>
                  </a:cubicBezTo>
                  <a:cubicBezTo>
                    <a:pt x="2" y="15"/>
                    <a:pt x="2" y="15"/>
                    <a:pt x="2" y="15"/>
                  </a:cubicBezTo>
                  <a:cubicBezTo>
                    <a:pt x="2" y="15"/>
                    <a:pt x="2" y="15"/>
                    <a:pt x="2" y="15"/>
                  </a:cubicBezTo>
                  <a:cubicBezTo>
                    <a:pt x="2" y="16"/>
                    <a:pt x="2" y="16"/>
                    <a:pt x="2" y="16"/>
                  </a:cubicBezTo>
                  <a:cubicBezTo>
                    <a:pt x="2" y="16"/>
                    <a:pt x="2" y="16"/>
                    <a:pt x="2" y="17"/>
                  </a:cubicBezTo>
                  <a:cubicBezTo>
                    <a:pt x="2" y="17"/>
                    <a:pt x="2" y="17"/>
                    <a:pt x="2" y="17"/>
                  </a:cubicBezTo>
                  <a:cubicBezTo>
                    <a:pt x="2" y="18"/>
                    <a:pt x="2" y="18"/>
                    <a:pt x="2" y="18"/>
                  </a:cubicBezTo>
                  <a:cubicBezTo>
                    <a:pt x="2" y="18"/>
                    <a:pt x="2" y="18"/>
                    <a:pt x="3" y="19"/>
                  </a:cubicBezTo>
                  <a:cubicBezTo>
                    <a:pt x="3" y="19"/>
                    <a:pt x="3" y="19"/>
                    <a:pt x="3" y="19"/>
                  </a:cubicBezTo>
                  <a:cubicBezTo>
                    <a:pt x="3" y="20"/>
                    <a:pt x="3" y="20"/>
                    <a:pt x="3" y="20"/>
                  </a:cubicBezTo>
                  <a:cubicBezTo>
                    <a:pt x="3" y="21"/>
                    <a:pt x="3" y="21"/>
                    <a:pt x="3" y="21"/>
                  </a:cubicBezTo>
                  <a:cubicBezTo>
                    <a:pt x="4" y="21"/>
                    <a:pt x="4" y="21"/>
                    <a:pt x="4" y="21"/>
                  </a:cubicBezTo>
                  <a:cubicBezTo>
                    <a:pt x="4" y="21"/>
                    <a:pt x="4" y="21"/>
                    <a:pt x="4" y="21"/>
                  </a:cubicBezTo>
                  <a:cubicBezTo>
                    <a:pt x="5" y="21"/>
                    <a:pt x="5" y="21"/>
                    <a:pt x="5" y="21"/>
                  </a:cubicBezTo>
                  <a:cubicBezTo>
                    <a:pt x="5" y="21"/>
                    <a:pt x="5" y="21"/>
                    <a:pt x="5" y="21"/>
                  </a:cubicBezTo>
                  <a:cubicBezTo>
                    <a:pt x="5" y="22"/>
                    <a:pt x="6" y="22"/>
                    <a:pt x="6" y="23"/>
                  </a:cubicBezTo>
                  <a:cubicBezTo>
                    <a:pt x="6" y="23"/>
                    <a:pt x="6" y="23"/>
                    <a:pt x="6" y="23"/>
                  </a:cubicBezTo>
                  <a:cubicBezTo>
                    <a:pt x="7" y="24"/>
                    <a:pt x="7" y="24"/>
                    <a:pt x="7" y="24"/>
                  </a:cubicBezTo>
                  <a:cubicBezTo>
                    <a:pt x="7" y="24"/>
                    <a:pt x="7" y="24"/>
                    <a:pt x="7" y="24"/>
                  </a:cubicBezTo>
                  <a:cubicBezTo>
                    <a:pt x="7" y="24"/>
                    <a:pt x="7" y="24"/>
                    <a:pt x="7" y="24"/>
                  </a:cubicBezTo>
                  <a:cubicBezTo>
                    <a:pt x="8" y="24"/>
                    <a:pt x="8" y="24"/>
                    <a:pt x="8" y="24"/>
                  </a:cubicBezTo>
                  <a:cubicBezTo>
                    <a:pt x="8" y="24"/>
                    <a:pt x="8" y="24"/>
                    <a:pt x="8" y="24"/>
                  </a:cubicBezTo>
                  <a:cubicBezTo>
                    <a:pt x="8" y="25"/>
                    <a:pt x="8" y="25"/>
                    <a:pt x="8" y="25"/>
                  </a:cubicBezTo>
                  <a:cubicBezTo>
                    <a:pt x="8" y="25"/>
                    <a:pt x="8" y="25"/>
                    <a:pt x="8" y="25"/>
                  </a:cubicBezTo>
                  <a:cubicBezTo>
                    <a:pt x="9" y="26"/>
                    <a:pt x="9" y="26"/>
                    <a:pt x="9" y="26"/>
                  </a:cubicBezTo>
                  <a:cubicBezTo>
                    <a:pt x="9" y="26"/>
                    <a:pt x="9" y="26"/>
                    <a:pt x="9" y="26"/>
                  </a:cubicBezTo>
                  <a:cubicBezTo>
                    <a:pt x="10" y="26"/>
                    <a:pt x="10" y="26"/>
                    <a:pt x="10" y="26"/>
                  </a:cubicBezTo>
                  <a:cubicBezTo>
                    <a:pt x="10" y="27"/>
                    <a:pt x="10" y="27"/>
                    <a:pt x="10" y="27"/>
                  </a:cubicBezTo>
                  <a:cubicBezTo>
                    <a:pt x="10" y="28"/>
                    <a:pt x="10" y="28"/>
                    <a:pt x="10" y="28"/>
                  </a:cubicBezTo>
                  <a:cubicBezTo>
                    <a:pt x="10" y="29"/>
                    <a:pt x="10" y="29"/>
                    <a:pt x="10" y="29"/>
                  </a:cubicBezTo>
                  <a:cubicBezTo>
                    <a:pt x="10" y="29"/>
                    <a:pt x="10" y="29"/>
                    <a:pt x="10" y="29"/>
                  </a:cubicBezTo>
                  <a:cubicBezTo>
                    <a:pt x="11" y="28"/>
                    <a:pt x="11" y="28"/>
                    <a:pt x="11" y="28"/>
                  </a:cubicBezTo>
                  <a:cubicBezTo>
                    <a:pt x="12" y="28"/>
                    <a:pt x="12" y="28"/>
                    <a:pt x="12" y="28"/>
                  </a:cubicBezTo>
                  <a:cubicBezTo>
                    <a:pt x="12" y="27"/>
                    <a:pt x="11" y="26"/>
                    <a:pt x="12" y="26"/>
                  </a:cubicBezTo>
                  <a:cubicBezTo>
                    <a:pt x="12" y="26"/>
                    <a:pt x="13" y="27"/>
                    <a:pt x="13" y="26"/>
                  </a:cubicBezTo>
                  <a:cubicBezTo>
                    <a:pt x="14" y="25"/>
                    <a:pt x="14" y="25"/>
                    <a:pt x="14" y="24"/>
                  </a:cubicBezTo>
                  <a:cubicBezTo>
                    <a:pt x="14" y="23"/>
                    <a:pt x="14" y="23"/>
                    <a:pt x="14" y="23"/>
                  </a:cubicBezTo>
                  <a:cubicBezTo>
                    <a:pt x="14" y="24"/>
                    <a:pt x="14" y="24"/>
                    <a:pt x="14" y="24"/>
                  </a:cubicBezTo>
                  <a:cubicBezTo>
                    <a:pt x="15" y="24"/>
                    <a:pt x="15" y="24"/>
                    <a:pt x="15" y="24"/>
                  </a:cubicBezTo>
                  <a:cubicBezTo>
                    <a:pt x="15" y="25"/>
                    <a:pt x="15" y="25"/>
                    <a:pt x="15" y="25"/>
                  </a:cubicBezTo>
                  <a:cubicBezTo>
                    <a:pt x="15" y="24"/>
                    <a:pt x="15" y="24"/>
                    <a:pt x="15" y="24"/>
                  </a:cubicBezTo>
                  <a:cubicBezTo>
                    <a:pt x="16" y="23"/>
                    <a:pt x="16" y="23"/>
                    <a:pt x="16" y="23"/>
                  </a:cubicBezTo>
                  <a:cubicBezTo>
                    <a:pt x="16" y="21"/>
                    <a:pt x="17" y="22"/>
                    <a:pt x="18" y="22"/>
                  </a:cubicBezTo>
                  <a:cubicBezTo>
                    <a:pt x="18" y="22"/>
                    <a:pt x="19" y="23"/>
                    <a:pt x="19" y="22"/>
                  </a:cubicBezTo>
                  <a:cubicBezTo>
                    <a:pt x="19" y="22"/>
                    <a:pt x="20" y="21"/>
                    <a:pt x="20" y="21"/>
                  </a:cubicBezTo>
                  <a:cubicBezTo>
                    <a:pt x="21" y="21"/>
                    <a:pt x="21" y="20"/>
                    <a:pt x="21" y="19"/>
                  </a:cubicBezTo>
                  <a:cubicBezTo>
                    <a:pt x="22" y="18"/>
                    <a:pt x="22" y="19"/>
                    <a:pt x="23" y="19"/>
                  </a:cubicBezTo>
                  <a:cubicBezTo>
                    <a:pt x="24" y="19"/>
                    <a:pt x="24" y="19"/>
                    <a:pt x="25" y="19"/>
                  </a:cubicBezTo>
                  <a:cubicBezTo>
                    <a:pt x="25" y="19"/>
                    <a:pt x="27" y="20"/>
                    <a:pt x="28" y="21"/>
                  </a:cubicBezTo>
                  <a:cubicBezTo>
                    <a:pt x="29" y="21"/>
                    <a:pt x="30" y="22"/>
                    <a:pt x="31" y="21"/>
                  </a:cubicBezTo>
                  <a:cubicBezTo>
                    <a:pt x="32" y="20"/>
                    <a:pt x="33" y="20"/>
                    <a:pt x="34" y="21"/>
                  </a:cubicBezTo>
                  <a:cubicBezTo>
                    <a:pt x="34" y="21"/>
                    <a:pt x="34" y="21"/>
                    <a:pt x="34" y="21"/>
                  </a:cubicBezTo>
                  <a:cubicBezTo>
                    <a:pt x="34" y="22"/>
                    <a:pt x="34" y="22"/>
                    <a:pt x="34" y="22"/>
                  </a:cubicBezTo>
                  <a:cubicBezTo>
                    <a:pt x="35" y="22"/>
                    <a:pt x="35" y="22"/>
                    <a:pt x="35" y="22"/>
                  </a:cubicBezTo>
                  <a:cubicBezTo>
                    <a:pt x="35" y="21"/>
                    <a:pt x="35" y="20"/>
                    <a:pt x="36" y="20"/>
                  </a:cubicBezTo>
                  <a:cubicBezTo>
                    <a:pt x="37" y="20"/>
                    <a:pt x="39" y="21"/>
                    <a:pt x="40" y="20"/>
                  </a:cubicBezTo>
                  <a:cubicBezTo>
                    <a:pt x="41" y="19"/>
                    <a:pt x="42" y="19"/>
                    <a:pt x="42" y="18"/>
                  </a:cubicBezTo>
                  <a:cubicBezTo>
                    <a:pt x="42" y="18"/>
                    <a:pt x="42" y="17"/>
                    <a:pt x="43" y="16"/>
                  </a:cubicBezTo>
                  <a:cubicBezTo>
                    <a:pt x="43" y="16"/>
                    <a:pt x="44" y="16"/>
                    <a:pt x="45" y="15"/>
                  </a:cubicBezTo>
                  <a:cubicBezTo>
                    <a:pt x="46" y="15"/>
                    <a:pt x="45" y="14"/>
                    <a:pt x="46" y="14"/>
                  </a:cubicBezTo>
                  <a:cubicBezTo>
                    <a:pt x="47" y="14"/>
                    <a:pt x="48" y="14"/>
                    <a:pt x="48" y="14"/>
                  </a:cubicBezTo>
                  <a:cubicBezTo>
                    <a:pt x="47" y="14"/>
                    <a:pt x="47" y="13"/>
                    <a:pt x="47" y="13"/>
                  </a:cubicBezTo>
                  <a:close/>
                </a:path>
              </a:pathLst>
            </a:custGeom>
            <a:solidFill>
              <a:schemeClr val="accent6"/>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34" name="Freeform 1631">
              <a:extLst>
                <a:ext uri="{FF2B5EF4-FFF2-40B4-BE49-F238E27FC236}">
                  <a16:creationId xmlns:a16="http://schemas.microsoft.com/office/drawing/2014/main" id="{69B708AA-878B-4277-B5A6-C39E7DDDD855}"/>
                </a:ext>
              </a:extLst>
            </p:cNvPr>
            <p:cNvSpPr>
              <a:spLocks/>
            </p:cNvSpPr>
            <p:nvPr/>
          </p:nvSpPr>
          <p:spPr bwMode="gray">
            <a:xfrm>
              <a:off x="7968528" y="3005576"/>
              <a:ext cx="220536" cy="232713"/>
            </a:xfrm>
            <a:custGeom>
              <a:avLst/>
              <a:gdLst>
                <a:gd name="T0" fmla="*/ 81 w 85"/>
                <a:gd name="T1" fmla="*/ 61 h 90"/>
                <a:gd name="T2" fmla="*/ 73 w 85"/>
                <a:gd name="T3" fmla="*/ 55 h 90"/>
                <a:gd name="T4" fmla="*/ 67 w 85"/>
                <a:gd name="T5" fmla="*/ 51 h 90"/>
                <a:gd name="T6" fmla="*/ 65 w 85"/>
                <a:gd name="T7" fmla="*/ 47 h 90"/>
                <a:gd name="T8" fmla="*/ 58 w 85"/>
                <a:gd name="T9" fmla="*/ 45 h 90"/>
                <a:gd name="T10" fmla="*/ 51 w 85"/>
                <a:gd name="T11" fmla="*/ 36 h 90"/>
                <a:gd name="T12" fmla="*/ 45 w 85"/>
                <a:gd name="T13" fmla="*/ 27 h 90"/>
                <a:gd name="T14" fmla="*/ 40 w 85"/>
                <a:gd name="T15" fmla="*/ 22 h 90"/>
                <a:gd name="T16" fmla="*/ 41 w 85"/>
                <a:gd name="T17" fmla="*/ 18 h 90"/>
                <a:gd name="T18" fmla="*/ 40 w 85"/>
                <a:gd name="T19" fmla="*/ 14 h 90"/>
                <a:gd name="T20" fmla="*/ 40 w 85"/>
                <a:gd name="T21" fmla="*/ 12 h 90"/>
                <a:gd name="T22" fmla="*/ 43 w 85"/>
                <a:gd name="T23" fmla="*/ 11 h 90"/>
                <a:gd name="T24" fmla="*/ 46 w 85"/>
                <a:gd name="T25" fmla="*/ 8 h 90"/>
                <a:gd name="T26" fmla="*/ 49 w 85"/>
                <a:gd name="T27" fmla="*/ 8 h 90"/>
                <a:gd name="T28" fmla="*/ 49 w 85"/>
                <a:gd name="T29" fmla="*/ 4 h 90"/>
                <a:gd name="T30" fmla="*/ 43 w 85"/>
                <a:gd name="T31" fmla="*/ 4 h 90"/>
                <a:gd name="T32" fmla="*/ 38 w 85"/>
                <a:gd name="T33" fmla="*/ 1 h 90"/>
                <a:gd name="T34" fmla="*/ 32 w 85"/>
                <a:gd name="T35" fmla="*/ 4 h 90"/>
                <a:gd name="T36" fmla="*/ 29 w 85"/>
                <a:gd name="T37" fmla="*/ 3 h 90"/>
                <a:gd name="T38" fmla="*/ 26 w 85"/>
                <a:gd name="T39" fmla="*/ 3 h 90"/>
                <a:gd name="T40" fmla="*/ 23 w 85"/>
                <a:gd name="T41" fmla="*/ 2 h 90"/>
                <a:gd name="T42" fmla="*/ 19 w 85"/>
                <a:gd name="T43" fmla="*/ 1 h 90"/>
                <a:gd name="T44" fmla="*/ 16 w 85"/>
                <a:gd name="T45" fmla="*/ 7 h 90"/>
                <a:gd name="T46" fmla="*/ 13 w 85"/>
                <a:gd name="T47" fmla="*/ 3 h 90"/>
                <a:gd name="T48" fmla="*/ 11 w 85"/>
                <a:gd name="T49" fmla="*/ 3 h 90"/>
                <a:gd name="T50" fmla="*/ 9 w 85"/>
                <a:gd name="T51" fmla="*/ 6 h 90"/>
                <a:gd name="T52" fmla="*/ 4 w 85"/>
                <a:gd name="T53" fmla="*/ 7 h 90"/>
                <a:gd name="T54" fmla="*/ 2 w 85"/>
                <a:gd name="T55" fmla="*/ 9 h 90"/>
                <a:gd name="T56" fmla="*/ 1 w 85"/>
                <a:gd name="T57" fmla="*/ 15 h 90"/>
                <a:gd name="T58" fmla="*/ 2 w 85"/>
                <a:gd name="T59" fmla="*/ 20 h 90"/>
                <a:gd name="T60" fmla="*/ 7 w 85"/>
                <a:gd name="T61" fmla="*/ 25 h 90"/>
                <a:gd name="T62" fmla="*/ 7 w 85"/>
                <a:gd name="T63" fmla="*/ 28 h 90"/>
                <a:gd name="T64" fmla="*/ 12 w 85"/>
                <a:gd name="T65" fmla="*/ 24 h 90"/>
                <a:gd name="T66" fmla="*/ 18 w 85"/>
                <a:gd name="T67" fmla="*/ 23 h 90"/>
                <a:gd name="T68" fmla="*/ 24 w 85"/>
                <a:gd name="T69" fmla="*/ 25 h 90"/>
                <a:gd name="T70" fmla="*/ 27 w 85"/>
                <a:gd name="T71" fmla="*/ 33 h 90"/>
                <a:gd name="T72" fmla="*/ 30 w 85"/>
                <a:gd name="T73" fmla="*/ 39 h 90"/>
                <a:gd name="T74" fmla="*/ 34 w 85"/>
                <a:gd name="T75" fmla="*/ 43 h 90"/>
                <a:gd name="T76" fmla="*/ 39 w 85"/>
                <a:gd name="T77" fmla="*/ 48 h 90"/>
                <a:gd name="T78" fmla="*/ 45 w 85"/>
                <a:gd name="T79" fmla="*/ 53 h 90"/>
                <a:gd name="T80" fmla="*/ 50 w 85"/>
                <a:gd name="T81" fmla="*/ 54 h 90"/>
                <a:gd name="T82" fmla="*/ 56 w 85"/>
                <a:gd name="T83" fmla="*/ 59 h 90"/>
                <a:gd name="T84" fmla="*/ 59 w 85"/>
                <a:gd name="T85" fmla="*/ 61 h 90"/>
                <a:gd name="T86" fmla="*/ 61 w 85"/>
                <a:gd name="T87" fmla="*/ 66 h 90"/>
                <a:gd name="T88" fmla="*/ 65 w 85"/>
                <a:gd name="T89" fmla="*/ 68 h 90"/>
                <a:gd name="T90" fmla="*/ 68 w 85"/>
                <a:gd name="T91" fmla="*/ 76 h 90"/>
                <a:gd name="T92" fmla="*/ 67 w 85"/>
                <a:gd name="T93" fmla="*/ 81 h 90"/>
                <a:gd name="T94" fmla="*/ 65 w 85"/>
                <a:gd name="T95" fmla="*/ 87 h 90"/>
                <a:gd name="T96" fmla="*/ 69 w 85"/>
                <a:gd name="T97" fmla="*/ 87 h 90"/>
                <a:gd name="T98" fmla="*/ 71 w 85"/>
                <a:gd name="T99" fmla="*/ 81 h 90"/>
                <a:gd name="T100" fmla="*/ 76 w 85"/>
                <a:gd name="T101" fmla="*/ 76 h 90"/>
                <a:gd name="T102" fmla="*/ 73 w 85"/>
                <a:gd name="T103" fmla="*/ 71 h 90"/>
                <a:gd name="T104" fmla="*/ 72 w 85"/>
                <a:gd name="T105" fmla="*/ 68 h 90"/>
                <a:gd name="T106" fmla="*/ 75 w 85"/>
                <a:gd name="T107" fmla="*/ 62 h 90"/>
                <a:gd name="T108" fmla="*/ 77 w 85"/>
                <a:gd name="T109" fmla="*/ 64 h 90"/>
                <a:gd name="T110" fmla="*/ 82 w 85"/>
                <a:gd name="T111" fmla="*/ 68 h 90"/>
                <a:gd name="T112" fmla="*/ 85 w 85"/>
                <a:gd name="T113" fmla="*/ 6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5" h="90">
                  <a:moveTo>
                    <a:pt x="85" y="65"/>
                  </a:moveTo>
                  <a:cubicBezTo>
                    <a:pt x="85" y="64"/>
                    <a:pt x="84" y="64"/>
                    <a:pt x="83" y="63"/>
                  </a:cubicBezTo>
                  <a:cubicBezTo>
                    <a:pt x="83" y="63"/>
                    <a:pt x="82" y="62"/>
                    <a:pt x="81" y="61"/>
                  </a:cubicBezTo>
                  <a:cubicBezTo>
                    <a:pt x="81" y="61"/>
                    <a:pt x="80" y="60"/>
                    <a:pt x="79" y="60"/>
                  </a:cubicBezTo>
                  <a:cubicBezTo>
                    <a:pt x="79" y="59"/>
                    <a:pt x="78" y="59"/>
                    <a:pt x="77" y="58"/>
                  </a:cubicBezTo>
                  <a:cubicBezTo>
                    <a:pt x="75" y="57"/>
                    <a:pt x="74" y="56"/>
                    <a:pt x="73" y="55"/>
                  </a:cubicBezTo>
                  <a:cubicBezTo>
                    <a:pt x="72" y="55"/>
                    <a:pt x="70" y="54"/>
                    <a:pt x="69" y="54"/>
                  </a:cubicBezTo>
                  <a:cubicBezTo>
                    <a:pt x="68" y="53"/>
                    <a:pt x="67" y="52"/>
                    <a:pt x="66" y="52"/>
                  </a:cubicBezTo>
                  <a:cubicBezTo>
                    <a:pt x="66" y="51"/>
                    <a:pt x="66" y="51"/>
                    <a:pt x="67" y="51"/>
                  </a:cubicBezTo>
                  <a:cubicBezTo>
                    <a:pt x="67" y="50"/>
                    <a:pt x="68" y="49"/>
                    <a:pt x="68" y="49"/>
                  </a:cubicBezTo>
                  <a:cubicBezTo>
                    <a:pt x="68" y="48"/>
                    <a:pt x="68" y="48"/>
                    <a:pt x="68" y="47"/>
                  </a:cubicBezTo>
                  <a:cubicBezTo>
                    <a:pt x="67" y="47"/>
                    <a:pt x="66" y="47"/>
                    <a:pt x="65" y="47"/>
                  </a:cubicBezTo>
                  <a:cubicBezTo>
                    <a:pt x="64" y="47"/>
                    <a:pt x="62" y="48"/>
                    <a:pt x="62" y="47"/>
                  </a:cubicBezTo>
                  <a:cubicBezTo>
                    <a:pt x="61" y="47"/>
                    <a:pt x="60" y="47"/>
                    <a:pt x="60" y="47"/>
                  </a:cubicBezTo>
                  <a:cubicBezTo>
                    <a:pt x="59" y="46"/>
                    <a:pt x="58" y="46"/>
                    <a:pt x="58" y="45"/>
                  </a:cubicBezTo>
                  <a:cubicBezTo>
                    <a:pt x="57" y="45"/>
                    <a:pt x="57" y="44"/>
                    <a:pt x="56" y="44"/>
                  </a:cubicBezTo>
                  <a:cubicBezTo>
                    <a:pt x="56" y="43"/>
                    <a:pt x="54" y="42"/>
                    <a:pt x="54" y="41"/>
                  </a:cubicBezTo>
                  <a:cubicBezTo>
                    <a:pt x="53" y="40"/>
                    <a:pt x="52" y="38"/>
                    <a:pt x="51" y="36"/>
                  </a:cubicBezTo>
                  <a:cubicBezTo>
                    <a:pt x="51" y="35"/>
                    <a:pt x="50" y="32"/>
                    <a:pt x="49" y="31"/>
                  </a:cubicBezTo>
                  <a:cubicBezTo>
                    <a:pt x="49" y="30"/>
                    <a:pt x="49" y="30"/>
                    <a:pt x="48" y="29"/>
                  </a:cubicBezTo>
                  <a:cubicBezTo>
                    <a:pt x="47" y="29"/>
                    <a:pt x="46" y="28"/>
                    <a:pt x="45" y="27"/>
                  </a:cubicBezTo>
                  <a:cubicBezTo>
                    <a:pt x="44" y="27"/>
                    <a:pt x="43" y="26"/>
                    <a:pt x="43" y="26"/>
                  </a:cubicBezTo>
                  <a:cubicBezTo>
                    <a:pt x="42" y="26"/>
                    <a:pt x="42" y="25"/>
                    <a:pt x="41" y="24"/>
                  </a:cubicBezTo>
                  <a:cubicBezTo>
                    <a:pt x="41" y="23"/>
                    <a:pt x="40" y="23"/>
                    <a:pt x="40" y="22"/>
                  </a:cubicBezTo>
                  <a:cubicBezTo>
                    <a:pt x="40" y="21"/>
                    <a:pt x="40" y="20"/>
                    <a:pt x="40" y="19"/>
                  </a:cubicBezTo>
                  <a:cubicBezTo>
                    <a:pt x="40" y="18"/>
                    <a:pt x="40" y="17"/>
                    <a:pt x="40" y="18"/>
                  </a:cubicBezTo>
                  <a:cubicBezTo>
                    <a:pt x="40" y="18"/>
                    <a:pt x="41" y="18"/>
                    <a:pt x="41" y="18"/>
                  </a:cubicBezTo>
                  <a:cubicBezTo>
                    <a:pt x="42" y="17"/>
                    <a:pt x="42" y="17"/>
                    <a:pt x="42" y="17"/>
                  </a:cubicBezTo>
                  <a:cubicBezTo>
                    <a:pt x="42" y="16"/>
                    <a:pt x="41" y="16"/>
                    <a:pt x="41" y="16"/>
                  </a:cubicBezTo>
                  <a:cubicBezTo>
                    <a:pt x="40" y="15"/>
                    <a:pt x="40" y="15"/>
                    <a:pt x="40" y="14"/>
                  </a:cubicBezTo>
                  <a:cubicBezTo>
                    <a:pt x="40" y="14"/>
                    <a:pt x="40" y="14"/>
                    <a:pt x="40" y="14"/>
                  </a:cubicBezTo>
                  <a:cubicBezTo>
                    <a:pt x="39" y="13"/>
                    <a:pt x="39" y="13"/>
                    <a:pt x="39" y="13"/>
                  </a:cubicBezTo>
                  <a:cubicBezTo>
                    <a:pt x="39" y="13"/>
                    <a:pt x="39" y="12"/>
                    <a:pt x="40" y="12"/>
                  </a:cubicBezTo>
                  <a:cubicBezTo>
                    <a:pt x="40" y="11"/>
                    <a:pt x="40" y="11"/>
                    <a:pt x="41" y="11"/>
                  </a:cubicBezTo>
                  <a:cubicBezTo>
                    <a:pt x="41" y="11"/>
                    <a:pt x="41" y="11"/>
                    <a:pt x="41" y="11"/>
                  </a:cubicBezTo>
                  <a:cubicBezTo>
                    <a:pt x="41" y="11"/>
                    <a:pt x="42" y="11"/>
                    <a:pt x="43" y="11"/>
                  </a:cubicBezTo>
                  <a:cubicBezTo>
                    <a:pt x="43" y="11"/>
                    <a:pt x="44" y="10"/>
                    <a:pt x="45" y="10"/>
                  </a:cubicBezTo>
                  <a:cubicBezTo>
                    <a:pt x="45" y="10"/>
                    <a:pt x="46" y="10"/>
                    <a:pt x="46" y="9"/>
                  </a:cubicBezTo>
                  <a:cubicBezTo>
                    <a:pt x="46" y="9"/>
                    <a:pt x="46" y="9"/>
                    <a:pt x="46" y="8"/>
                  </a:cubicBezTo>
                  <a:cubicBezTo>
                    <a:pt x="47" y="8"/>
                    <a:pt x="47" y="9"/>
                    <a:pt x="48" y="9"/>
                  </a:cubicBezTo>
                  <a:cubicBezTo>
                    <a:pt x="48" y="9"/>
                    <a:pt x="48" y="9"/>
                    <a:pt x="48" y="8"/>
                  </a:cubicBezTo>
                  <a:cubicBezTo>
                    <a:pt x="49" y="8"/>
                    <a:pt x="49" y="8"/>
                    <a:pt x="49" y="8"/>
                  </a:cubicBezTo>
                  <a:cubicBezTo>
                    <a:pt x="49" y="7"/>
                    <a:pt x="49" y="7"/>
                    <a:pt x="49" y="7"/>
                  </a:cubicBezTo>
                  <a:cubicBezTo>
                    <a:pt x="49" y="7"/>
                    <a:pt x="49" y="6"/>
                    <a:pt x="49" y="6"/>
                  </a:cubicBezTo>
                  <a:cubicBezTo>
                    <a:pt x="48" y="5"/>
                    <a:pt x="49" y="5"/>
                    <a:pt x="49" y="4"/>
                  </a:cubicBezTo>
                  <a:cubicBezTo>
                    <a:pt x="50" y="4"/>
                    <a:pt x="49" y="4"/>
                    <a:pt x="49" y="4"/>
                  </a:cubicBezTo>
                  <a:cubicBezTo>
                    <a:pt x="48" y="4"/>
                    <a:pt x="48" y="4"/>
                    <a:pt x="48" y="4"/>
                  </a:cubicBezTo>
                  <a:cubicBezTo>
                    <a:pt x="47" y="4"/>
                    <a:pt x="44" y="4"/>
                    <a:pt x="43" y="4"/>
                  </a:cubicBezTo>
                  <a:cubicBezTo>
                    <a:pt x="42" y="4"/>
                    <a:pt x="41" y="2"/>
                    <a:pt x="41" y="2"/>
                  </a:cubicBezTo>
                  <a:cubicBezTo>
                    <a:pt x="41" y="1"/>
                    <a:pt x="40" y="1"/>
                    <a:pt x="40" y="0"/>
                  </a:cubicBezTo>
                  <a:cubicBezTo>
                    <a:pt x="41" y="0"/>
                    <a:pt x="39" y="1"/>
                    <a:pt x="38" y="1"/>
                  </a:cubicBezTo>
                  <a:cubicBezTo>
                    <a:pt x="38" y="2"/>
                    <a:pt x="37" y="1"/>
                    <a:pt x="36" y="2"/>
                  </a:cubicBezTo>
                  <a:cubicBezTo>
                    <a:pt x="35" y="2"/>
                    <a:pt x="34" y="3"/>
                    <a:pt x="33" y="4"/>
                  </a:cubicBezTo>
                  <a:cubicBezTo>
                    <a:pt x="33" y="4"/>
                    <a:pt x="32" y="5"/>
                    <a:pt x="32" y="4"/>
                  </a:cubicBezTo>
                  <a:cubicBezTo>
                    <a:pt x="31" y="4"/>
                    <a:pt x="30" y="3"/>
                    <a:pt x="30" y="4"/>
                  </a:cubicBezTo>
                  <a:cubicBezTo>
                    <a:pt x="29" y="4"/>
                    <a:pt x="29" y="4"/>
                    <a:pt x="29" y="4"/>
                  </a:cubicBezTo>
                  <a:cubicBezTo>
                    <a:pt x="29" y="4"/>
                    <a:pt x="29" y="3"/>
                    <a:pt x="29" y="3"/>
                  </a:cubicBezTo>
                  <a:cubicBezTo>
                    <a:pt x="29" y="2"/>
                    <a:pt x="29" y="2"/>
                    <a:pt x="28" y="3"/>
                  </a:cubicBezTo>
                  <a:cubicBezTo>
                    <a:pt x="27" y="4"/>
                    <a:pt x="27" y="5"/>
                    <a:pt x="26" y="4"/>
                  </a:cubicBezTo>
                  <a:cubicBezTo>
                    <a:pt x="26" y="3"/>
                    <a:pt x="26" y="4"/>
                    <a:pt x="26" y="3"/>
                  </a:cubicBezTo>
                  <a:cubicBezTo>
                    <a:pt x="25" y="3"/>
                    <a:pt x="25" y="3"/>
                    <a:pt x="25" y="2"/>
                  </a:cubicBezTo>
                  <a:cubicBezTo>
                    <a:pt x="25" y="3"/>
                    <a:pt x="25" y="3"/>
                    <a:pt x="24" y="3"/>
                  </a:cubicBezTo>
                  <a:cubicBezTo>
                    <a:pt x="24" y="4"/>
                    <a:pt x="24" y="3"/>
                    <a:pt x="23" y="2"/>
                  </a:cubicBezTo>
                  <a:cubicBezTo>
                    <a:pt x="23" y="2"/>
                    <a:pt x="23" y="2"/>
                    <a:pt x="22" y="3"/>
                  </a:cubicBezTo>
                  <a:cubicBezTo>
                    <a:pt x="21" y="3"/>
                    <a:pt x="21" y="3"/>
                    <a:pt x="20" y="2"/>
                  </a:cubicBezTo>
                  <a:cubicBezTo>
                    <a:pt x="20" y="2"/>
                    <a:pt x="20" y="1"/>
                    <a:pt x="19" y="1"/>
                  </a:cubicBezTo>
                  <a:cubicBezTo>
                    <a:pt x="19" y="1"/>
                    <a:pt x="19" y="2"/>
                    <a:pt x="19" y="3"/>
                  </a:cubicBezTo>
                  <a:cubicBezTo>
                    <a:pt x="18" y="4"/>
                    <a:pt x="18" y="4"/>
                    <a:pt x="17" y="5"/>
                  </a:cubicBezTo>
                  <a:cubicBezTo>
                    <a:pt x="17" y="6"/>
                    <a:pt x="17" y="7"/>
                    <a:pt x="16" y="7"/>
                  </a:cubicBezTo>
                  <a:cubicBezTo>
                    <a:pt x="16" y="8"/>
                    <a:pt x="16" y="7"/>
                    <a:pt x="16" y="6"/>
                  </a:cubicBezTo>
                  <a:cubicBezTo>
                    <a:pt x="15" y="5"/>
                    <a:pt x="15" y="5"/>
                    <a:pt x="15" y="5"/>
                  </a:cubicBezTo>
                  <a:cubicBezTo>
                    <a:pt x="14" y="5"/>
                    <a:pt x="14" y="4"/>
                    <a:pt x="13" y="3"/>
                  </a:cubicBezTo>
                  <a:cubicBezTo>
                    <a:pt x="13" y="3"/>
                    <a:pt x="13" y="2"/>
                    <a:pt x="13" y="2"/>
                  </a:cubicBezTo>
                  <a:cubicBezTo>
                    <a:pt x="13" y="1"/>
                    <a:pt x="11" y="3"/>
                    <a:pt x="11" y="3"/>
                  </a:cubicBezTo>
                  <a:cubicBezTo>
                    <a:pt x="11" y="3"/>
                    <a:pt x="11" y="3"/>
                    <a:pt x="11" y="3"/>
                  </a:cubicBezTo>
                  <a:cubicBezTo>
                    <a:pt x="11" y="4"/>
                    <a:pt x="11" y="4"/>
                    <a:pt x="11" y="4"/>
                  </a:cubicBezTo>
                  <a:cubicBezTo>
                    <a:pt x="11" y="5"/>
                    <a:pt x="11" y="5"/>
                    <a:pt x="11" y="5"/>
                  </a:cubicBezTo>
                  <a:cubicBezTo>
                    <a:pt x="11" y="5"/>
                    <a:pt x="10" y="6"/>
                    <a:pt x="9" y="6"/>
                  </a:cubicBezTo>
                  <a:cubicBezTo>
                    <a:pt x="8" y="7"/>
                    <a:pt x="8" y="7"/>
                    <a:pt x="8" y="6"/>
                  </a:cubicBezTo>
                  <a:cubicBezTo>
                    <a:pt x="7" y="6"/>
                    <a:pt x="6" y="6"/>
                    <a:pt x="5" y="7"/>
                  </a:cubicBezTo>
                  <a:cubicBezTo>
                    <a:pt x="4" y="7"/>
                    <a:pt x="4" y="7"/>
                    <a:pt x="4" y="7"/>
                  </a:cubicBezTo>
                  <a:cubicBezTo>
                    <a:pt x="3" y="7"/>
                    <a:pt x="3" y="7"/>
                    <a:pt x="3" y="7"/>
                  </a:cubicBezTo>
                  <a:cubicBezTo>
                    <a:pt x="2" y="7"/>
                    <a:pt x="2" y="7"/>
                    <a:pt x="2" y="7"/>
                  </a:cubicBezTo>
                  <a:cubicBezTo>
                    <a:pt x="2" y="8"/>
                    <a:pt x="2" y="8"/>
                    <a:pt x="2" y="9"/>
                  </a:cubicBezTo>
                  <a:cubicBezTo>
                    <a:pt x="3" y="10"/>
                    <a:pt x="3" y="11"/>
                    <a:pt x="4" y="11"/>
                  </a:cubicBezTo>
                  <a:cubicBezTo>
                    <a:pt x="4" y="12"/>
                    <a:pt x="4" y="12"/>
                    <a:pt x="4" y="13"/>
                  </a:cubicBezTo>
                  <a:cubicBezTo>
                    <a:pt x="3" y="14"/>
                    <a:pt x="2" y="14"/>
                    <a:pt x="1" y="15"/>
                  </a:cubicBezTo>
                  <a:cubicBezTo>
                    <a:pt x="0" y="15"/>
                    <a:pt x="0" y="15"/>
                    <a:pt x="1" y="16"/>
                  </a:cubicBezTo>
                  <a:cubicBezTo>
                    <a:pt x="1" y="17"/>
                    <a:pt x="2" y="17"/>
                    <a:pt x="3" y="18"/>
                  </a:cubicBezTo>
                  <a:cubicBezTo>
                    <a:pt x="3" y="19"/>
                    <a:pt x="2" y="20"/>
                    <a:pt x="2" y="20"/>
                  </a:cubicBezTo>
                  <a:cubicBezTo>
                    <a:pt x="2" y="21"/>
                    <a:pt x="2" y="22"/>
                    <a:pt x="3" y="23"/>
                  </a:cubicBezTo>
                  <a:cubicBezTo>
                    <a:pt x="3" y="24"/>
                    <a:pt x="4" y="24"/>
                    <a:pt x="5" y="24"/>
                  </a:cubicBezTo>
                  <a:cubicBezTo>
                    <a:pt x="6" y="25"/>
                    <a:pt x="7" y="24"/>
                    <a:pt x="7" y="25"/>
                  </a:cubicBezTo>
                  <a:cubicBezTo>
                    <a:pt x="8" y="25"/>
                    <a:pt x="7" y="26"/>
                    <a:pt x="7" y="26"/>
                  </a:cubicBezTo>
                  <a:cubicBezTo>
                    <a:pt x="6" y="27"/>
                    <a:pt x="6" y="28"/>
                    <a:pt x="6" y="28"/>
                  </a:cubicBezTo>
                  <a:cubicBezTo>
                    <a:pt x="6" y="28"/>
                    <a:pt x="7" y="28"/>
                    <a:pt x="7" y="28"/>
                  </a:cubicBezTo>
                  <a:cubicBezTo>
                    <a:pt x="8" y="28"/>
                    <a:pt x="9" y="27"/>
                    <a:pt x="10" y="27"/>
                  </a:cubicBezTo>
                  <a:cubicBezTo>
                    <a:pt x="11" y="27"/>
                    <a:pt x="11" y="26"/>
                    <a:pt x="11" y="26"/>
                  </a:cubicBezTo>
                  <a:cubicBezTo>
                    <a:pt x="12" y="25"/>
                    <a:pt x="12" y="25"/>
                    <a:pt x="12" y="24"/>
                  </a:cubicBezTo>
                  <a:cubicBezTo>
                    <a:pt x="13" y="24"/>
                    <a:pt x="13" y="23"/>
                    <a:pt x="14" y="22"/>
                  </a:cubicBezTo>
                  <a:cubicBezTo>
                    <a:pt x="14" y="22"/>
                    <a:pt x="16" y="22"/>
                    <a:pt x="16" y="22"/>
                  </a:cubicBezTo>
                  <a:cubicBezTo>
                    <a:pt x="17" y="23"/>
                    <a:pt x="18" y="23"/>
                    <a:pt x="18" y="23"/>
                  </a:cubicBezTo>
                  <a:cubicBezTo>
                    <a:pt x="19" y="23"/>
                    <a:pt x="19" y="23"/>
                    <a:pt x="20" y="24"/>
                  </a:cubicBezTo>
                  <a:cubicBezTo>
                    <a:pt x="20" y="24"/>
                    <a:pt x="21" y="24"/>
                    <a:pt x="21" y="25"/>
                  </a:cubicBezTo>
                  <a:cubicBezTo>
                    <a:pt x="22" y="25"/>
                    <a:pt x="23" y="25"/>
                    <a:pt x="24" y="25"/>
                  </a:cubicBezTo>
                  <a:cubicBezTo>
                    <a:pt x="25" y="26"/>
                    <a:pt x="25" y="27"/>
                    <a:pt x="25" y="27"/>
                  </a:cubicBezTo>
                  <a:cubicBezTo>
                    <a:pt x="26" y="28"/>
                    <a:pt x="26" y="29"/>
                    <a:pt x="26" y="30"/>
                  </a:cubicBezTo>
                  <a:cubicBezTo>
                    <a:pt x="26" y="31"/>
                    <a:pt x="27" y="32"/>
                    <a:pt x="27" y="33"/>
                  </a:cubicBezTo>
                  <a:cubicBezTo>
                    <a:pt x="28" y="34"/>
                    <a:pt x="28" y="36"/>
                    <a:pt x="28" y="36"/>
                  </a:cubicBezTo>
                  <a:cubicBezTo>
                    <a:pt x="28" y="37"/>
                    <a:pt x="29" y="37"/>
                    <a:pt x="29" y="37"/>
                  </a:cubicBezTo>
                  <a:cubicBezTo>
                    <a:pt x="29" y="37"/>
                    <a:pt x="29" y="38"/>
                    <a:pt x="30" y="39"/>
                  </a:cubicBezTo>
                  <a:cubicBezTo>
                    <a:pt x="30" y="39"/>
                    <a:pt x="31" y="40"/>
                    <a:pt x="32" y="40"/>
                  </a:cubicBezTo>
                  <a:cubicBezTo>
                    <a:pt x="32" y="41"/>
                    <a:pt x="32" y="42"/>
                    <a:pt x="32" y="42"/>
                  </a:cubicBezTo>
                  <a:cubicBezTo>
                    <a:pt x="32" y="43"/>
                    <a:pt x="34" y="42"/>
                    <a:pt x="34" y="43"/>
                  </a:cubicBezTo>
                  <a:cubicBezTo>
                    <a:pt x="35" y="43"/>
                    <a:pt x="35" y="44"/>
                    <a:pt x="36" y="45"/>
                  </a:cubicBezTo>
                  <a:cubicBezTo>
                    <a:pt x="37" y="46"/>
                    <a:pt x="37" y="46"/>
                    <a:pt x="37" y="46"/>
                  </a:cubicBezTo>
                  <a:cubicBezTo>
                    <a:pt x="38" y="46"/>
                    <a:pt x="39" y="47"/>
                    <a:pt x="39" y="48"/>
                  </a:cubicBezTo>
                  <a:cubicBezTo>
                    <a:pt x="40" y="48"/>
                    <a:pt x="40" y="49"/>
                    <a:pt x="40" y="50"/>
                  </a:cubicBezTo>
                  <a:cubicBezTo>
                    <a:pt x="41" y="50"/>
                    <a:pt x="42" y="52"/>
                    <a:pt x="43" y="52"/>
                  </a:cubicBezTo>
                  <a:cubicBezTo>
                    <a:pt x="43" y="53"/>
                    <a:pt x="44" y="53"/>
                    <a:pt x="45" y="53"/>
                  </a:cubicBezTo>
                  <a:cubicBezTo>
                    <a:pt x="46" y="54"/>
                    <a:pt x="46" y="55"/>
                    <a:pt x="46" y="54"/>
                  </a:cubicBezTo>
                  <a:cubicBezTo>
                    <a:pt x="47" y="54"/>
                    <a:pt x="48" y="54"/>
                    <a:pt x="49" y="54"/>
                  </a:cubicBezTo>
                  <a:cubicBezTo>
                    <a:pt x="49" y="55"/>
                    <a:pt x="50" y="54"/>
                    <a:pt x="50" y="54"/>
                  </a:cubicBezTo>
                  <a:cubicBezTo>
                    <a:pt x="51" y="54"/>
                    <a:pt x="52" y="56"/>
                    <a:pt x="52" y="56"/>
                  </a:cubicBezTo>
                  <a:cubicBezTo>
                    <a:pt x="52" y="57"/>
                    <a:pt x="53" y="58"/>
                    <a:pt x="53" y="59"/>
                  </a:cubicBezTo>
                  <a:cubicBezTo>
                    <a:pt x="54" y="59"/>
                    <a:pt x="55" y="59"/>
                    <a:pt x="56" y="59"/>
                  </a:cubicBezTo>
                  <a:cubicBezTo>
                    <a:pt x="56" y="59"/>
                    <a:pt x="55" y="61"/>
                    <a:pt x="55" y="61"/>
                  </a:cubicBezTo>
                  <a:cubicBezTo>
                    <a:pt x="55" y="62"/>
                    <a:pt x="56" y="61"/>
                    <a:pt x="57" y="61"/>
                  </a:cubicBezTo>
                  <a:cubicBezTo>
                    <a:pt x="57" y="60"/>
                    <a:pt x="58" y="60"/>
                    <a:pt x="59" y="61"/>
                  </a:cubicBezTo>
                  <a:cubicBezTo>
                    <a:pt x="60" y="62"/>
                    <a:pt x="60" y="64"/>
                    <a:pt x="60" y="64"/>
                  </a:cubicBezTo>
                  <a:cubicBezTo>
                    <a:pt x="59" y="65"/>
                    <a:pt x="60" y="65"/>
                    <a:pt x="60" y="66"/>
                  </a:cubicBezTo>
                  <a:cubicBezTo>
                    <a:pt x="60" y="66"/>
                    <a:pt x="61" y="66"/>
                    <a:pt x="61" y="66"/>
                  </a:cubicBezTo>
                  <a:cubicBezTo>
                    <a:pt x="62" y="66"/>
                    <a:pt x="62" y="68"/>
                    <a:pt x="63" y="68"/>
                  </a:cubicBezTo>
                  <a:cubicBezTo>
                    <a:pt x="64" y="67"/>
                    <a:pt x="64" y="67"/>
                    <a:pt x="64" y="67"/>
                  </a:cubicBezTo>
                  <a:cubicBezTo>
                    <a:pt x="64" y="67"/>
                    <a:pt x="65" y="67"/>
                    <a:pt x="65" y="68"/>
                  </a:cubicBezTo>
                  <a:cubicBezTo>
                    <a:pt x="65" y="68"/>
                    <a:pt x="66" y="70"/>
                    <a:pt x="66" y="71"/>
                  </a:cubicBezTo>
                  <a:cubicBezTo>
                    <a:pt x="66" y="71"/>
                    <a:pt x="67" y="73"/>
                    <a:pt x="67" y="73"/>
                  </a:cubicBezTo>
                  <a:cubicBezTo>
                    <a:pt x="68" y="74"/>
                    <a:pt x="68" y="75"/>
                    <a:pt x="68" y="76"/>
                  </a:cubicBezTo>
                  <a:cubicBezTo>
                    <a:pt x="68" y="77"/>
                    <a:pt x="68" y="78"/>
                    <a:pt x="68" y="78"/>
                  </a:cubicBezTo>
                  <a:cubicBezTo>
                    <a:pt x="69" y="79"/>
                    <a:pt x="69" y="80"/>
                    <a:pt x="69" y="80"/>
                  </a:cubicBezTo>
                  <a:cubicBezTo>
                    <a:pt x="69" y="81"/>
                    <a:pt x="68" y="81"/>
                    <a:pt x="67" y="81"/>
                  </a:cubicBezTo>
                  <a:cubicBezTo>
                    <a:pt x="66" y="81"/>
                    <a:pt x="67" y="82"/>
                    <a:pt x="67" y="83"/>
                  </a:cubicBezTo>
                  <a:cubicBezTo>
                    <a:pt x="67" y="83"/>
                    <a:pt x="67" y="85"/>
                    <a:pt x="66" y="85"/>
                  </a:cubicBezTo>
                  <a:cubicBezTo>
                    <a:pt x="65" y="86"/>
                    <a:pt x="65" y="86"/>
                    <a:pt x="65" y="87"/>
                  </a:cubicBezTo>
                  <a:cubicBezTo>
                    <a:pt x="65" y="88"/>
                    <a:pt x="65" y="89"/>
                    <a:pt x="66" y="89"/>
                  </a:cubicBezTo>
                  <a:cubicBezTo>
                    <a:pt x="66" y="90"/>
                    <a:pt x="68" y="89"/>
                    <a:pt x="68" y="89"/>
                  </a:cubicBezTo>
                  <a:cubicBezTo>
                    <a:pt x="69" y="89"/>
                    <a:pt x="69" y="88"/>
                    <a:pt x="69" y="87"/>
                  </a:cubicBezTo>
                  <a:cubicBezTo>
                    <a:pt x="70" y="86"/>
                    <a:pt x="71" y="85"/>
                    <a:pt x="71" y="85"/>
                  </a:cubicBezTo>
                  <a:cubicBezTo>
                    <a:pt x="72" y="84"/>
                    <a:pt x="72" y="83"/>
                    <a:pt x="72" y="82"/>
                  </a:cubicBezTo>
                  <a:cubicBezTo>
                    <a:pt x="72" y="81"/>
                    <a:pt x="71" y="81"/>
                    <a:pt x="71" y="81"/>
                  </a:cubicBezTo>
                  <a:cubicBezTo>
                    <a:pt x="72" y="80"/>
                    <a:pt x="72" y="80"/>
                    <a:pt x="73" y="79"/>
                  </a:cubicBezTo>
                  <a:cubicBezTo>
                    <a:pt x="74" y="78"/>
                    <a:pt x="75" y="79"/>
                    <a:pt x="76" y="79"/>
                  </a:cubicBezTo>
                  <a:cubicBezTo>
                    <a:pt x="76" y="79"/>
                    <a:pt x="76" y="77"/>
                    <a:pt x="76" y="76"/>
                  </a:cubicBezTo>
                  <a:cubicBezTo>
                    <a:pt x="76" y="75"/>
                    <a:pt x="76" y="74"/>
                    <a:pt x="75" y="74"/>
                  </a:cubicBezTo>
                  <a:cubicBezTo>
                    <a:pt x="75" y="73"/>
                    <a:pt x="75" y="73"/>
                    <a:pt x="74" y="73"/>
                  </a:cubicBezTo>
                  <a:cubicBezTo>
                    <a:pt x="74" y="72"/>
                    <a:pt x="73" y="72"/>
                    <a:pt x="73" y="71"/>
                  </a:cubicBezTo>
                  <a:cubicBezTo>
                    <a:pt x="72" y="71"/>
                    <a:pt x="72" y="72"/>
                    <a:pt x="71" y="71"/>
                  </a:cubicBezTo>
                  <a:cubicBezTo>
                    <a:pt x="71" y="70"/>
                    <a:pt x="71" y="70"/>
                    <a:pt x="71" y="69"/>
                  </a:cubicBezTo>
                  <a:cubicBezTo>
                    <a:pt x="71" y="69"/>
                    <a:pt x="72" y="68"/>
                    <a:pt x="72" y="68"/>
                  </a:cubicBezTo>
                  <a:cubicBezTo>
                    <a:pt x="72" y="67"/>
                    <a:pt x="72" y="67"/>
                    <a:pt x="72" y="66"/>
                  </a:cubicBezTo>
                  <a:cubicBezTo>
                    <a:pt x="72" y="66"/>
                    <a:pt x="73" y="64"/>
                    <a:pt x="73" y="64"/>
                  </a:cubicBezTo>
                  <a:cubicBezTo>
                    <a:pt x="73" y="64"/>
                    <a:pt x="74" y="62"/>
                    <a:pt x="75" y="62"/>
                  </a:cubicBezTo>
                  <a:cubicBezTo>
                    <a:pt x="75" y="62"/>
                    <a:pt x="76" y="62"/>
                    <a:pt x="76" y="62"/>
                  </a:cubicBezTo>
                  <a:cubicBezTo>
                    <a:pt x="76" y="62"/>
                    <a:pt x="76" y="63"/>
                    <a:pt x="76" y="63"/>
                  </a:cubicBezTo>
                  <a:cubicBezTo>
                    <a:pt x="76" y="64"/>
                    <a:pt x="77" y="64"/>
                    <a:pt x="77" y="64"/>
                  </a:cubicBezTo>
                  <a:cubicBezTo>
                    <a:pt x="78" y="65"/>
                    <a:pt x="79" y="64"/>
                    <a:pt x="80" y="64"/>
                  </a:cubicBezTo>
                  <a:cubicBezTo>
                    <a:pt x="81" y="64"/>
                    <a:pt x="81" y="65"/>
                    <a:pt x="81" y="66"/>
                  </a:cubicBezTo>
                  <a:cubicBezTo>
                    <a:pt x="82" y="66"/>
                    <a:pt x="82" y="67"/>
                    <a:pt x="82" y="68"/>
                  </a:cubicBezTo>
                  <a:cubicBezTo>
                    <a:pt x="82" y="69"/>
                    <a:pt x="83" y="69"/>
                    <a:pt x="83" y="69"/>
                  </a:cubicBezTo>
                  <a:cubicBezTo>
                    <a:pt x="84" y="69"/>
                    <a:pt x="84" y="69"/>
                    <a:pt x="85" y="68"/>
                  </a:cubicBezTo>
                  <a:cubicBezTo>
                    <a:pt x="85" y="67"/>
                    <a:pt x="85" y="66"/>
                    <a:pt x="85" y="65"/>
                  </a:cubicBezTo>
                  <a:close/>
                </a:path>
              </a:pathLst>
            </a:custGeom>
            <a:solidFill>
              <a:schemeClr val="accent6">
                <a:lumMod val="90000"/>
              </a:schemeClr>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35" name="Freeform 1632">
              <a:extLst>
                <a:ext uri="{FF2B5EF4-FFF2-40B4-BE49-F238E27FC236}">
                  <a16:creationId xmlns:a16="http://schemas.microsoft.com/office/drawing/2014/main" id="{AD3B40A2-21E6-492C-B751-303F0453F1DA}"/>
                </a:ext>
              </a:extLst>
            </p:cNvPr>
            <p:cNvSpPr>
              <a:spLocks/>
            </p:cNvSpPr>
            <p:nvPr/>
          </p:nvSpPr>
          <p:spPr bwMode="gray">
            <a:xfrm>
              <a:off x="7957705" y="2979869"/>
              <a:ext cx="75767" cy="46001"/>
            </a:xfrm>
            <a:custGeom>
              <a:avLst/>
              <a:gdLst>
                <a:gd name="T0" fmla="*/ 27 w 29"/>
                <a:gd name="T1" fmla="*/ 9 h 18"/>
                <a:gd name="T2" fmla="*/ 27 w 29"/>
                <a:gd name="T3" fmla="*/ 8 h 18"/>
                <a:gd name="T4" fmla="*/ 26 w 29"/>
                <a:gd name="T5" fmla="*/ 7 h 18"/>
                <a:gd name="T6" fmla="*/ 25 w 29"/>
                <a:gd name="T7" fmla="*/ 7 h 18"/>
                <a:gd name="T8" fmla="*/ 24 w 29"/>
                <a:gd name="T9" fmla="*/ 7 h 18"/>
                <a:gd name="T10" fmla="*/ 23 w 29"/>
                <a:gd name="T11" fmla="*/ 6 h 18"/>
                <a:gd name="T12" fmla="*/ 23 w 29"/>
                <a:gd name="T13" fmla="*/ 6 h 18"/>
                <a:gd name="T14" fmla="*/ 22 w 29"/>
                <a:gd name="T15" fmla="*/ 5 h 18"/>
                <a:gd name="T16" fmla="*/ 21 w 29"/>
                <a:gd name="T17" fmla="*/ 5 h 18"/>
                <a:gd name="T18" fmla="*/ 21 w 29"/>
                <a:gd name="T19" fmla="*/ 5 h 18"/>
                <a:gd name="T20" fmla="*/ 22 w 29"/>
                <a:gd name="T21" fmla="*/ 6 h 18"/>
                <a:gd name="T22" fmla="*/ 22 w 29"/>
                <a:gd name="T23" fmla="*/ 6 h 18"/>
                <a:gd name="T24" fmla="*/ 21 w 29"/>
                <a:gd name="T25" fmla="*/ 5 h 18"/>
                <a:gd name="T26" fmla="*/ 20 w 29"/>
                <a:gd name="T27" fmla="*/ 6 h 18"/>
                <a:gd name="T28" fmla="*/ 19 w 29"/>
                <a:gd name="T29" fmla="*/ 6 h 18"/>
                <a:gd name="T30" fmla="*/ 19 w 29"/>
                <a:gd name="T31" fmla="*/ 6 h 18"/>
                <a:gd name="T32" fmla="*/ 19 w 29"/>
                <a:gd name="T33" fmla="*/ 6 h 18"/>
                <a:gd name="T34" fmla="*/ 19 w 29"/>
                <a:gd name="T35" fmla="*/ 5 h 18"/>
                <a:gd name="T36" fmla="*/ 18 w 29"/>
                <a:gd name="T37" fmla="*/ 5 h 18"/>
                <a:gd name="T38" fmla="*/ 18 w 29"/>
                <a:gd name="T39" fmla="*/ 4 h 18"/>
                <a:gd name="T40" fmla="*/ 17 w 29"/>
                <a:gd name="T41" fmla="*/ 5 h 18"/>
                <a:gd name="T42" fmla="*/ 16 w 29"/>
                <a:gd name="T43" fmla="*/ 6 h 18"/>
                <a:gd name="T44" fmla="*/ 17 w 29"/>
                <a:gd name="T45" fmla="*/ 6 h 18"/>
                <a:gd name="T46" fmla="*/ 17 w 29"/>
                <a:gd name="T47" fmla="*/ 7 h 18"/>
                <a:gd name="T48" fmla="*/ 16 w 29"/>
                <a:gd name="T49" fmla="*/ 7 h 18"/>
                <a:gd name="T50" fmla="*/ 15 w 29"/>
                <a:gd name="T51" fmla="*/ 6 h 18"/>
                <a:gd name="T52" fmla="*/ 15 w 29"/>
                <a:gd name="T53" fmla="*/ 6 h 18"/>
                <a:gd name="T54" fmla="*/ 13 w 29"/>
                <a:gd name="T55" fmla="*/ 7 h 18"/>
                <a:gd name="T56" fmla="*/ 13 w 29"/>
                <a:gd name="T57" fmla="*/ 7 h 18"/>
                <a:gd name="T58" fmla="*/ 12 w 29"/>
                <a:gd name="T59" fmla="*/ 7 h 18"/>
                <a:gd name="T60" fmla="*/ 12 w 29"/>
                <a:gd name="T61" fmla="*/ 6 h 18"/>
                <a:gd name="T62" fmla="*/ 12 w 29"/>
                <a:gd name="T63" fmla="*/ 6 h 18"/>
                <a:gd name="T64" fmla="*/ 11 w 29"/>
                <a:gd name="T65" fmla="*/ 6 h 18"/>
                <a:gd name="T66" fmla="*/ 11 w 29"/>
                <a:gd name="T67" fmla="*/ 5 h 18"/>
                <a:gd name="T68" fmla="*/ 11 w 29"/>
                <a:gd name="T69" fmla="*/ 4 h 18"/>
                <a:gd name="T70" fmla="*/ 12 w 29"/>
                <a:gd name="T71" fmla="*/ 3 h 18"/>
                <a:gd name="T72" fmla="*/ 12 w 29"/>
                <a:gd name="T73" fmla="*/ 2 h 18"/>
                <a:gd name="T74" fmla="*/ 12 w 29"/>
                <a:gd name="T75" fmla="*/ 0 h 18"/>
                <a:gd name="T76" fmla="*/ 8 w 29"/>
                <a:gd name="T77" fmla="*/ 1 h 18"/>
                <a:gd name="T78" fmla="*/ 4 w 29"/>
                <a:gd name="T79" fmla="*/ 6 h 18"/>
                <a:gd name="T80" fmla="*/ 1 w 29"/>
                <a:gd name="T81" fmla="*/ 12 h 18"/>
                <a:gd name="T82" fmla="*/ 2 w 29"/>
                <a:gd name="T83" fmla="*/ 12 h 18"/>
                <a:gd name="T84" fmla="*/ 6 w 29"/>
                <a:gd name="T85" fmla="*/ 14 h 18"/>
                <a:gd name="T86" fmla="*/ 9 w 29"/>
                <a:gd name="T87" fmla="*/ 17 h 18"/>
                <a:gd name="T88" fmla="*/ 15 w 29"/>
                <a:gd name="T89" fmla="*/ 15 h 18"/>
                <a:gd name="T90" fmla="*/ 17 w 29"/>
                <a:gd name="T91" fmla="*/ 13 h 18"/>
                <a:gd name="T92" fmla="*/ 20 w 29"/>
                <a:gd name="T93" fmla="*/ 17 h 18"/>
                <a:gd name="T94" fmla="*/ 23 w 29"/>
                <a:gd name="T95" fmla="*/ 11 h 18"/>
                <a:gd name="T96" fmla="*/ 27 w 29"/>
                <a:gd name="T9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 h="18">
                  <a:moveTo>
                    <a:pt x="29" y="12"/>
                  </a:moveTo>
                  <a:cubicBezTo>
                    <a:pt x="28" y="12"/>
                    <a:pt x="27" y="12"/>
                    <a:pt x="27" y="12"/>
                  </a:cubicBezTo>
                  <a:cubicBezTo>
                    <a:pt x="26" y="12"/>
                    <a:pt x="27" y="10"/>
                    <a:pt x="27" y="9"/>
                  </a:cubicBezTo>
                  <a:cubicBezTo>
                    <a:pt x="27" y="9"/>
                    <a:pt x="27" y="9"/>
                    <a:pt x="27" y="8"/>
                  </a:cubicBezTo>
                  <a:cubicBezTo>
                    <a:pt x="27" y="8"/>
                    <a:pt x="27" y="8"/>
                    <a:pt x="27" y="8"/>
                  </a:cubicBezTo>
                  <a:cubicBezTo>
                    <a:pt x="27" y="8"/>
                    <a:pt x="27" y="8"/>
                    <a:pt x="27" y="8"/>
                  </a:cubicBezTo>
                  <a:cubicBezTo>
                    <a:pt x="27" y="8"/>
                    <a:pt x="27" y="8"/>
                    <a:pt x="27" y="8"/>
                  </a:cubicBezTo>
                  <a:cubicBezTo>
                    <a:pt x="26" y="8"/>
                    <a:pt x="26" y="8"/>
                    <a:pt x="26" y="8"/>
                  </a:cubicBezTo>
                  <a:cubicBezTo>
                    <a:pt x="26" y="7"/>
                    <a:pt x="26" y="7"/>
                    <a:pt x="26" y="7"/>
                  </a:cubicBezTo>
                  <a:cubicBezTo>
                    <a:pt x="26" y="7"/>
                    <a:pt x="26" y="7"/>
                    <a:pt x="26" y="7"/>
                  </a:cubicBezTo>
                  <a:cubicBezTo>
                    <a:pt x="26" y="7"/>
                    <a:pt x="26" y="7"/>
                    <a:pt x="26" y="7"/>
                  </a:cubicBezTo>
                  <a:cubicBezTo>
                    <a:pt x="25" y="7"/>
                    <a:pt x="25" y="7"/>
                    <a:pt x="25" y="7"/>
                  </a:cubicBezTo>
                  <a:cubicBezTo>
                    <a:pt x="25" y="7"/>
                    <a:pt x="25" y="7"/>
                    <a:pt x="25" y="7"/>
                  </a:cubicBezTo>
                  <a:cubicBezTo>
                    <a:pt x="25" y="7"/>
                    <a:pt x="25" y="7"/>
                    <a:pt x="25" y="7"/>
                  </a:cubicBezTo>
                  <a:cubicBezTo>
                    <a:pt x="24" y="7"/>
                    <a:pt x="24" y="7"/>
                    <a:pt x="24" y="7"/>
                  </a:cubicBezTo>
                  <a:cubicBezTo>
                    <a:pt x="24" y="6"/>
                    <a:pt x="24" y="6"/>
                    <a:pt x="24" y="6"/>
                  </a:cubicBezTo>
                  <a:cubicBezTo>
                    <a:pt x="24" y="6"/>
                    <a:pt x="24" y="6"/>
                    <a:pt x="24" y="6"/>
                  </a:cubicBezTo>
                  <a:cubicBezTo>
                    <a:pt x="23" y="6"/>
                    <a:pt x="23" y="6"/>
                    <a:pt x="23" y="6"/>
                  </a:cubicBezTo>
                  <a:cubicBezTo>
                    <a:pt x="23" y="6"/>
                    <a:pt x="23" y="6"/>
                    <a:pt x="23" y="6"/>
                  </a:cubicBezTo>
                  <a:cubicBezTo>
                    <a:pt x="23" y="6"/>
                    <a:pt x="23" y="6"/>
                    <a:pt x="23" y="6"/>
                  </a:cubicBezTo>
                  <a:cubicBezTo>
                    <a:pt x="23" y="6"/>
                    <a:pt x="23" y="6"/>
                    <a:pt x="23" y="6"/>
                  </a:cubicBezTo>
                  <a:cubicBezTo>
                    <a:pt x="22" y="6"/>
                    <a:pt x="22" y="6"/>
                    <a:pt x="22" y="6"/>
                  </a:cubicBezTo>
                  <a:cubicBezTo>
                    <a:pt x="22" y="6"/>
                    <a:pt x="22" y="6"/>
                    <a:pt x="22" y="6"/>
                  </a:cubicBezTo>
                  <a:cubicBezTo>
                    <a:pt x="22" y="5"/>
                    <a:pt x="22" y="5"/>
                    <a:pt x="22" y="5"/>
                  </a:cubicBezTo>
                  <a:cubicBezTo>
                    <a:pt x="21" y="5"/>
                    <a:pt x="21" y="5"/>
                    <a:pt x="21" y="5"/>
                  </a:cubicBezTo>
                  <a:cubicBezTo>
                    <a:pt x="21" y="5"/>
                    <a:pt x="21" y="5"/>
                    <a:pt x="21" y="5"/>
                  </a:cubicBezTo>
                  <a:cubicBezTo>
                    <a:pt x="21" y="5"/>
                    <a:pt x="21" y="5"/>
                    <a:pt x="21" y="5"/>
                  </a:cubicBezTo>
                  <a:cubicBezTo>
                    <a:pt x="21" y="5"/>
                    <a:pt x="21" y="5"/>
                    <a:pt x="21" y="5"/>
                  </a:cubicBezTo>
                  <a:cubicBezTo>
                    <a:pt x="20" y="5"/>
                    <a:pt x="20" y="5"/>
                    <a:pt x="20" y="5"/>
                  </a:cubicBezTo>
                  <a:cubicBezTo>
                    <a:pt x="21" y="5"/>
                    <a:pt x="21" y="5"/>
                    <a:pt x="21" y="5"/>
                  </a:cubicBezTo>
                  <a:cubicBezTo>
                    <a:pt x="21" y="5"/>
                    <a:pt x="21" y="5"/>
                    <a:pt x="21" y="5"/>
                  </a:cubicBezTo>
                  <a:cubicBezTo>
                    <a:pt x="21" y="5"/>
                    <a:pt x="21" y="5"/>
                    <a:pt x="21" y="5"/>
                  </a:cubicBezTo>
                  <a:cubicBezTo>
                    <a:pt x="22" y="6"/>
                    <a:pt x="22" y="6"/>
                    <a:pt x="22" y="6"/>
                  </a:cubicBezTo>
                  <a:cubicBezTo>
                    <a:pt x="22" y="6"/>
                    <a:pt x="22" y="6"/>
                    <a:pt x="22" y="6"/>
                  </a:cubicBezTo>
                  <a:cubicBezTo>
                    <a:pt x="22" y="6"/>
                    <a:pt x="22" y="6"/>
                    <a:pt x="22" y="6"/>
                  </a:cubicBezTo>
                  <a:cubicBezTo>
                    <a:pt x="22" y="6"/>
                    <a:pt x="22" y="6"/>
                    <a:pt x="22" y="6"/>
                  </a:cubicBezTo>
                  <a:cubicBezTo>
                    <a:pt x="21" y="6"/>
                    <a:pt x="21" y="6"/>
                    <a:pt x="21" y="6"/>
                  </a:cubicBezTo>
                  <a:cubicBezTo>
                    <a:pt x="21" y="6"/>
                    <a:pt x="21" y="6"/>
                    <a:pt x="21" y="6"/>
                  </a:cubicBezTo>
                  <a:cubicBezTo>
                    <a:pt x="21" y="5"/>
                    <a:pt x="21" y="5"/>
                    <a:pt x="21" y="5"/>
                  </a:cubicBezTo>
                  <a:cubicBezTo>
                    <a:pt x="21" y="5"/>
                    <a:pt x="21" y="5"/>
                    <a:pt x="21" y="5"/>
                  </a:cubicBezTo>
                  <a:cubicBezTo>
                    <a:pt x="20" y="5"/>
                    <a:pt x="20" y="5"/>
                    <a:pt x="20" y="5"/>
                  </a:cubicBezTo>
                  <a:cubicBezTo>
                    <a:pt x="20" y="6"/>
                    <a:pt x="20" y="6"/>
                    <a:pt x="20" y="6"/>
                  </a:cubicBezTo>
                  <a:cubicBezTo>
                    <a:pt x="20" y="5"/>
                    <a:pt x="20" y="5"/>
                    <a:pt x="20" y="5"/>
                  </a:cubicBezTo>
                  <a:cubicBezTo>
                    <a:pt x="19" y="6"/>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8" y="6"/>
                    <a:pt x="18" y="6"/>
                    <a:pt x="18" y="6"/>
                  </a:cubicBezTo>
                  <a:cubicBezTo>
                    <a:pt x="18" y="6"/>
                    <a:pt x="18" y="6"/>
                    <a:pt x="18" y="6"/>
                  </a:cubicBezTo>
                  <a:cubicBezTo>
                    <a:pt x="19" y="6"/>
                    <a:pt x="19" y="6"/>
                    <a:pt x="19" y="6"/>
                  </a:cubicBezTo>
                  <a:cubicBezTo>
                    <a:pt x="19" y="5"/>
                    <a:pt x="19" y="5"/>
                    <a:pt x="19" y="5"/>
                  </a:cubicBezTo>
                  <a:cubicBezTo>
                    <a:pt x="19" y="5"/>
                    <a:pt x="19" y="5"/>
                    <a:pt x="19" y="5"/>
                  </a:cubicBezTo>
                  <a:cubicBezTo>
                    <a:pt x="19" y="5"/>
                    <a:pt x="19" y="5"/>
                    <a:pt x="19" y="5"/>
                  </a:cubicBezTo>
                  <a:cubicBezTo>
                    <a:pt x="19" y="5"/>
                    <a:pt x="19" y="5"/>
                    <a:pt x="19" y="5"/>
                  </a:cubicBezTo>
                  <a:cubicBezTo>
                    <a:pt x="18" y="5"/>
                    <a:pt x="18" y="5"/>
                    <a:pt x="18" y="5"/>
                  </a:cubicBezTo>
                  <a:cubicBezTo>
                    <a:pt x="18" y="5"/>
                    <a:pt x="18" y="5"/>
                    <a:pt x="18" y="5"/>
                  </a:cubicBezTo>
                  <a:cubicBezTo>
                    <a:pt x="18" y="5"/>
                    <a:pt x="18" y="5"/>
                    <a:pt x="18" y="5"/>
                  </a:cubicBezTo>
                  <a:cubicBezTo>
                    <a:pt x="18" y="5"/>
                    <a:pt x="18" y="5"/>
                    <a:pt x="18" y="5"/>
                  </a:cubicBezTo>
                  <a:cubicBezTo>
                    <a:pt x="18" y="4"/>
                    <a:pt x="18" y="4"/>
                    <a:pt x="18" y="4"/>
                  </a:cubicBezTo>
                  <a:cubicBezTo>
                    <a:pt x="17" y="5"/>
                    <a:pt x="17" y="5"/>
                    <a:pt x="17" y="5"/>
                  </a:cubicBezTo>
                  <a:cubicBezTo>
                    <a:pt x="17" y="5"/>
                    <a:pt x="17" y="5"/>
                    <a:pt x="17" y="5"/>
                  </a:cubicBezTo>
                  <a:cubicBezTo>
                    <a:pt x="17" y="5"/>
                    <a:pt x="17" y="5"/>
                    <a:pt x="17" y="5"/>
                  </a:cubicBezTo>
                  <a:cubicBezTo>
                    <a:pt x="17" y="5"/>
                    <a:pt x="17" y="5"/>
                    <a:pt x="17" y="5"/>
                  </a:cubicBezTo>
                  <a:cubicBezTo>
                    <a:pt x="16" y="6"/>
                    <a:pt x="16" y="6"/>
                    <a:pt x="16" y="6"/>
                  </a:cubicBezTo>
                  <a:cubicBezTo>
                    <a:pt x="16" y="6"/>
                    <a:pt x="16" y="6"/>
                    <a:pt x="16" y="6"/>
                  </a:cubicBezTo>
                  <a:cubicBezTo>
                    <a:pt x="16" y="6"/>
                    <a:pt x="16" y="6"/>
                    <a:pt x="16" y="6"/>
                  </a:cubicBezTo>
                  <a:cubicBezTo>
                    <a:pt x="17" y="6"/>
                    <a:pt x="17" y="6"/>
                    <a:pt x="17" y="6"/>
                  </a:cubicBezTo>
                  <a:cubicBezTo>
                    <a:pt x="17" y="6"/>
                    <a:pt x="17" y="6"/>
                    <a:pt x="17" y="6"/>
                  </a:cubicBezTo>
                  <a:cubicBezTo>
                    <a:pt x="17" y="6"/>
                    <a:pt x="17" y="6"/>
                    <a:pt x="17" y="6"/>
                  </a:cubicBezTo>
                  <a:cubicBezTo>
                    <a:pt x="17" y="7"/>
                    <a:pt x="17" y="7"/>
                    <a:pt x="17" y="7"/>
                  </a:cubicBezTo>
                  <a:cubicBezTo>
                    <a:pt x="17" y="7"/>
                    <a:pt x="17" y="7"/>
                    <a:pt x="17" y="7"/>
                  </a:cubicBezTo>
                  <a:cubicBezTo>
                    <a:pt x="17" y="7"/>
                    <a:pt x="17" y="7"/>
                    <a:pt x="17" y="7"/>
                  </a:cubicBezTo>
                  <a:cubicBezTo>
                    <a:pt x="16" y="7"/>
                    <a:pt x="16" y="7"/>
                    <a:pt x="16" y="7"/>
                  </a:cubicBezTo>
                  <a:cubicBezTo>
                    <a:pt x="16" y="7"/>
                    <a:pt x="16" y="7"/>
                    <a:pt x="16" y="7"/>
                  </a:cubicBezTo>
                  <a:cubicBezTo>
                    <a:pt x="16" y="7"/>
                    <a:pt x="16" y="7"/>
                    <a:pt x="16" y="7"/>
                  </a:cubicBezTo>
                  <a:cubicBezTo>
                    <a:pt x="16" y="6"/>
                    <a:pt x="16" y="6"/>
                    <a:pt x="16" y="6"/>
                  </a:cubicBezTo>
                  <a:cubicBezTo>
                    <a:pt x="15" y="6"/>
                    <a:pt x="15" y="6"/>
                    <a:pt x="15" y="6"/>
                  </a:cubicBezTo>
                  <a:cubicBezTo>
                    <a:pt x="15" y="6"/>
                    <a:pt x="15" y="6"/>
                    <a:pt x="15" y="6"/>
                  </a:cubicBezTo>
                  <a:cubicBezTo>
                    <a:pt x="15" y="6"/>
                    <a:pt x="15" y="6"/>
                    <a:pt x="15" y="6"/>
                  </a:cubicBezTo>
                  <a:cubicBezTo>
                    <a:pt x="15" y="6"/>
                    <a:pt x="15" y="6"/>
                    <a:pt x="15" y="6"/>
                  </a:cubicBezTo>
                  <a:cubicBezTo>
                    <a:pt x="14" y="7"/>
                    <a:pt x="14" y="7"/>
                    <a:pt x="14" y="7"/>
                  </a:cubicBezTo>
                  <a:cubicBezTo>
                    <a:pt x="14" y="7"/>
                    <a:pt x="14" y="7"/>
                    <a:pt x="14" y="7"/>
                  </a:cubicBezTo>
                  <a:cubicBezTo>
                    <a:pt x="13" y="7"/>
                    <a:pt x="13" y="7"/>
                    <a:pt x="13" y="7"/>
                  </a:cubicBezTo>
                  <a:cubicBezTo>
                    <a:pt x="13" y="7"/>
                    <a:pt x="13" y="7"/>
                    <a:pt x="13" y="7"/>
                  </a:cubicBezTo>
                  <a:cubicBezTo>
                    <a:pt x="13" y="7"/>
                    <a:pt x="13" y="7"/>
                    <a:pt x="13" y="7"/>
                  </a:cubicBezTo>
                  <a:cubicBezTo>
                    <a:pt x="13" y="7"/>
                    <a:pt x="13" y="7"/>
                    <a:pt x="13" y="7"/>
                  </a:cubicBezTo>
                  <a:cubicBezTo>
                    <a:pt x="13" y="7"/>
                    <a:pt x="13" y="7"/>
                    <a:pt x="13" y="7"/>
                  </a:cubicBezTo>
                  <a:cubicBezTo>
                    <a:pt x="13" y="7"/>
                    <a:pt x="13" y="7"/>
                    <a:pt x="13" y="7"/>
                  </a:cubicBezTo>
                  <a:cubicBezTo>
                    <a:pt x="12" y="7"/>
                    <a:pt x="12" y="7"/>
                    <a:pt x="12" y="7"/>
                  </a:cubicBezTo>
                  <a:cubicBezTo>
                    <a:pt x="12" y="7"/>
                    <a:pt x="12" y="7"/>
                    <a:pt x="12" y="7"/>
                  </a:cubicBezTo>
                  <a:cubicBezTo>
                    <a:pt x="12" y="7"/>
                    <a:pt x="12" y="7"/>
                    <a:pt x="12" y="7"/>
                  </a:cubicBezTo>
                  <a:cubicBezTo>
                    <a:pt x="12" y="6"/>
                    <a:pt x="12" y="6"/>
                    <a:pt x="12" y="6"/>
                  </a:cubicBezTo>
                  <a:cubicBezTo>
                    <a:pt x="12" y="6"/>
                    <a:pt x="12" y="6"/>
                    <a:pt x="12" y="6"/>
                  </a:cubicBezTo>
                  <a:cubicBezTo>
                    <a:pt x="12" y="6"/>
                    <a:pt x="12" y="6"/>
                    <a:pt x="12" y="6"/>
                  </a:cubicBezTo>
                  <a:cubicBezTo>
                    <a:pt x="12" y="6"/>
                    <a:pt x="12" y="6"/>
                    <a:pt x="12" y="6"/>
                  </a:cubicBezTo>
                  <a:cubicBezTo>
                    <a:pt x="11" y="6"/>
                    <a:pt x="11" y="6"/>
                    <a:pt x="11" y="6"/>
                  </a:cubicBezTo>
                  <a:cubicBezTo>
                    <a:pt x="11" y="6"/>
                    <a:pt x="11" y="6"/>
                    <a:pt x="11" y="6"/>
                  </a:cubicBezTo>
                  <a:cubicBezTo>
                    <a:pt x="11" y="6"/>
                    <a:pt x="11" y="6"/>
                    <a:pt x="11" y="6"/>
                  </a:cubicBezTo>
                  <a:cubicBezTo>
                    <a:pt x="11" y="5"/>
                    <a:pt x="11" y="5"/>
                    <a:pt x="11" y="5"/>
                  </a:cubicBezTo>
                  <a:cubicBezTo>
                    <a:pt x="11" y="5"/>
                    <a:pt x="11" y="5"/>
                    <a:pt x="11" y="5"/>
                  </a:cubicBezTo>
                  <a:cubicBezTo>
                    <a:pt x="11" y="5"/>
                    <a:pt x="11" y="5"/>
                    <a:pt x="11" y="5"/>
                  </a:cubicBezTo>
                  <a:cubicBezTo>
                    <a:pt x="11" y="4"/>
                    <a:pt x="11" y="4"/>
                    <a:pt x="11" y="4"/>
                  </a:cubicBezTo>
                  <a:cubicBezTo>
                    <a:pt x="11" y="4"/>
                    <a:pt x="11" y="4"/>
                    <a:pt x="11" y="4"/>
                  </a:cubicBezTo>
                  <a:cubicBezTo>
                    <a:pt x="11" y="4"/>
                    <a:pt x="11" y="4"/>
                    <a:pt x="11" y="4"/>
                  </a:cubicBezTo>
                  <a:cubicBezTo>
                    <a:pt x="11" y="4"/>
                    <a:pt x="11" y="4"/>
                    <a:pt x="11" y="4"/>
                  </a:cubicBezTo>
                  <a:cubicBezTo>
                    <a:pt x="11" y="3"/>
                    <a:pt x="11" y="3"/>
                    <a:pt x="11" y="3"/>
                  </a:cubicBezTo>
                  <a:cubicBezTo>
                    <a:pt x="12" y="3"/>
                    <a:pt x="12" y="3"/>
                    <a:pt x="12" y="3"/>
                  </a:cubicBezTo>
                  <a:cubicBezTo>
                    <a:pt x="12" y="3"/>
                    <a:pt x="12" y="3"/>
                    <a:pt x="12" y="3"/>
                  </a:cubicBezTo>
                  <a:cubicBezTo>
                    <a:pt x="12" y="2"/>
                    <a:pt x="12" y="2"/>
                    <a:pt x="12" y="2"/>
                  </a:cubicBezTo>
                  <a:cubicBezTo>
                    <a:pt x="12" y="2"/>
                    <a:pt x="12" y="2"/>
                    <a:pt x="12" y="2"/>
                  </a:cubicBezTo>
                  <a:cubicBezTo>
                    <a:pt x="12" y="1"/>
                    <a:pt x="12" y="1"/>
                    <a:pt x="12" y="1"/>
                  </a:cubicBezTo>
                  <a:cubicBezTo>
                    <a:pt x="12" y="1"/>
                    <a:pt x="12" y="1"/>
                    <a:pt x="12" y="1"/>
                  </a:cubicBezTo>
                  <a:cubicBezTo>
                    <a:pt x="12" y="0"/>
                    <a:pt x="12" y="0"/>
                    <a:pt x="12" y="0"/>
                  </a:cubicBezTo>
                  <a:cubicBezTo>
                    <a:pt x="12" y="1"/>
                    <a:pt x="11" y="1"/>
                    <a:pt x="11" y="1"/>
                  </a:cubicBezTo>
                  <a:cubicBezTo>
                    <a:pt x="11" y="1"/>
                    <a:pt x="10" y="2"/>
                    <a:pt x="9" y="2"/>
                  </a:cubicBezTo>
                  <a:cubicBezTo>
                    <a:pt x="9" y="2"/>
                    <a:pt x="9" y="2"/>
                    <a:pt x="8" y="1"/>
                  </a:cubicBezTo>
                  <a:cubicBezTo>
                    <a:pt x="7" y="1"/>
                    <a:pt x="7" y="1"/>
                    <a:pt x="7" y="2"/>
                  </a:cubicBezTo>
                  <a:cubicBezTo>
                    <a:pt x="7" y="2"/>
                    <a:pt x="7" y="3"/>
                    <a:pt x="6" y="4"/>
                  </a:cubicBezTo>
                  <a:cubicBezTo>
                    <a:pt x="6" y="5"/>
                    <a:pt x="5" y="6"/>
                    <a:pt x="4" y="6"/>
                  </a:cubicBezTo>
                  <a:cubicBezTo>
                    <a:pt x="3" y="7"/>
                    <a:pt x="3" y="7"/>
                    <a:pt x="3" y="8"/>
                  </a:cubicBezTo>
                  <a:cubicBezTo>
                    <a:pt x="3" y="9"/>
                    <a:pt x="1" y="9"/>
                    <a:pt x="1" y="10"/>
                  </a:cubicBezTo>
                  <a:cubicBezTo>
                    <a:pt x="1" y="11"/>
                    <a:pt x="1" y="11"/>
                    <a:pt x="1" y="12"/>
                  </a:cubicBezTo>
                  <a:cubicBezTo>
                    <a:pt x="1" y="13"/>
                    <a:pt x="1" y="13"/>
                    <a:pt x="0" y="14"/>
                  </a:cubicBezTo>
                  <a:cubicBezTo>
                    <a:pt x="0" y="14"/>
                    <a:pt x="0" y="14"/>
                    <a:pt x="1" y="14"/>
                  </a:cubicBezTo>
                  <a:cubicBezTo>
                    <a:pt x="2" y="13"/>
                    <a:pt x="2" y="12"/>
                    <a:pt x="2" y="12"/>
                  </a:cubicBezTo>
                  <a:cubicBezTo>
                    <a:pt x="3" y="11"/>
                    <a:pt x="3" y="11"/>
                    <a:pt x="4" y="11"/>
                  </a:cubicBezTo>
                  <a:cubicBezTo>
                    <a:pt x="5" y="11"/>
                    <a:pt x="6" y="11"/>
                    <a:pt x="6" y="12"/>
                  </a:cubicBezTo>
                  <a:cubicBezTo>
                    <a:pt x="6" y="13"/>
                    <a:pt x="5" y="14"/>
                    <a:pt x="6" y="14"/>
                  </a:cubicBezTo>
                  <a:cubicBezTo>
                    <a:pt x="6" y="15"/>
                    <a:pt x="7" y="17"/>
                    <a:pt x="7" y="17"/>
                  </a:cubicBezTo>
                  <a:cubicBezTo>
                    <a:pt x="8" y="17"/>
                    <a:pt x="8" y="17"/>
                    <a:pt x="8" y="17"/>
                  </a:cubicBezTo>
                  <a:cubicBezTo>
                    <a:pt x="8" y="17"/>
                    <a:pt x="8" y="17"/>
                    <a:pt x="9" y="17"/>
                  </a:cubicBezTo>
                  <a:cubicBezTo>
                    <a:pt x="10" y="16"/>
                    <a:pt x="11" y="16"/>
                    <a:pt x="12" y="16"/>
                  </a:cubicBezTo>
                  <a:cubicBezTo>
                    <a:pt x="12" y="17"/>
                    <a:pt x="12" y="17"/>
                    <a:pt x="13" y="16"/>
                  </a:cubicBezTo>
                  <a:cubicBezTo>
                    <a:pt x="14" y="16"/>
                    <a:pt x="15" y="15"/>
                    <a:pt x="15" y="15"/>
                  </a:cubicBezTo>
                  <a:cubicBezTo>
                    <a:pt x="15" y="14"/>
                    <a:pt x="14" y="14"/>
                    <a:pt x="15" y="13"/>
                  </a:cubicBezTo>
                  <a:cubicBezTo>
                    <a:pt x="15" y="13"/>
                    <a:pt x="17" y="11"/>
                    <a:pt x="17" y="12"/>
                  </a:cubicBezTo>
                  <a:cubicBezTo>
                    <a:pt x="17" y="12"/>
                    <a:pt x="17" y="13"/>
                    <a:pt x="17" y="13"/>
                  </a:cubicBezTo>
                  <a:cubicBezTo>
                    <a:pt x="18" y="14"/>
                    <a:pt x="18" y="15"/>
                    <a:pt x="19" y="15"/>
                  </a:cubicBezTo>
                  <a:cubicBezTo>
                    <a:pt x="19" y="15"/>
                    <a:pt x="19" y="15"/>
                    <a:pt x="20" y="16"/>
                  </a:cubicBezTo>
                  <a:cubicBezTo>
                    <a:pt x="20" y="17"/>
                    <a:pt x="20" y="18"/>
                    <a:pt x="20" y="17"/>
                  </a:cubicBezTo>
                  <a:cubicBezTo>
                    <a:pt x="21" y="17"/>
                    <a:pt x="21" y="16"/>
                    <a:pt x="21" y="15"/>
                  </a:cubicBezTo>
                  <a:cubicBezTo>
                    <a:pt x="22" y="14"/>
                    <a:pt x="22" y="14"/>
                    <a:pt x="23" y="13"/>
                  </a:cubicBezTo>
                  <a:cubicBezTo>
                    <a:pt x="23" y="12"/>
                    <a:pt x="23" y="11"/>
                    <a:pt x="23" y="11"/>
                  </a:cubicBezTo>
                  <a:cubicBezTo>
                    <a:pt x="24" y="11"/>
                    <a:pt x="24" y="12"/>
                    <a:pt x="24" y="12"/>
                  </a:cubicBezTo>
                  <a:cubicBezTo>
                    <a:pt x="25" y="13"/>
                    <a:pt x="25" y="13"/>
                    <a:pt x="26" y="13"/>
                  </a:cubicBezTo>
                  <a:cubicBezTo>
                    <a:pt x="27" y="12"/>
                    <a:pt x="27" y="12"/>
                    <a:pt x="27" y="12"/>
                  </a:cubicBezTo>
                  <a:cubicBezTo>
                    <a:pt x="28" y="13"/>
                    <a:pt x="28" y="14"/>
                    <a:pt x="28" y="13"/>
                  </a:cubicBezTo>
                  <a:cubicBezTo>
                    <a:pt x="29" y="13"/>
                    <a:pt x="29" y="13"/>
                    <a:pt x="29" y="12"/>
                  </a:cubicBezTo>
                  <a:close/>
                </a:path>
              </a:pathLst>
            </a:custGeom>
            <a:solidFill>
              <a:schemeClr val="bg2">
                <a:lumMod val="85000"/>
              </a:schemeClr>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36" name="Freeform 1633">
              <a:extLst>
                <a:ext uri="{FF2B5EF4-FFF2-40B4-BE49-F238E27FC236}">
                  <a16:creationId xmlns:a16="http://schemas.microsoft.com/office/drawing/2014/main" id="{5BA4326F-12E8-427B-B9FC-DAB2009B6DD0}"/>
                </a:ext>
              </a:extLst>
            </p:cNvPr>
            <p:cNvSpPr>
              <a:spLocks/>
            </p:cNvSpPr>
            <p:nvPr/>
          </p:nvSpPr>
          <p:spPr bwMode="gray">
            <a:xfrm>
              <a:off x="8141710" y="2956869"/>
              <a:ext cx="119062" cy="71708"/>
            </a:xfrm>
            <a:custGeom>
              <a:avLst/>
              <a:gdLst>
                <a:gd name="T0" fmla="*/ 46 w 46"/>
                <a:gd name="T1" fmla="*/ 5 h 28"/>
                <a:gd name="T2" fmla="*/ 43 w 46"/>
                <a:gd name="T3" fmla="*/ 4 h 28"/>
                <a:gd name="T4" fmla="*/ 42 w 46"/>
                <a:gd name="T5" fmla="*/ 3 h 28"/>
                <a:gd name="T6" fmla="*/ 40 w 46"/>
                <a:gd name="T7" fmla="*/ 2 h 28"/>
                <a:gd name="T8" fmla="*/ 37 w 46"/>
                <a:gd name="T9" fmla="*/ 1 h 28"/>
                <a:gd name="T10" fmla="*/ 36 w 46"/>
                <a:gd name="T11" fmla="*/ 0 h 28"/>
                <a:gd name="T12" fmla="*/ 33 w 46"/>
                <a:gd name="T13" fmla="*/ 1 h 28"/>
                <a:gd name="T14" fmla="*/ 30 w 46"/>
                <a:gd name="T15" fmla="*/ 0 h 28"/>
                <a:gd name="T16" fmla="*/ 28 w 46"/>
                <a:gd name="T17" fmla="*/ 2 h 28"/>
                <a:gd name="T18" fmla="*/ 25 w 46"/>
                <a:gd name="T19" fmla="*/ 3 h 28"/>
                <a:gd name="T20" fmla="*/ 23 w 46"/>
                <a:gd name="T21" fmla="*/ 4 h 28"/>
                <a:gd name="T22" fmla="*/ 19 w 46"/>
                <a:gd name="T23" fmla="*/ 4 h 28"/>
                <a:gd name="T24" fmla="*/ 18 w 46"/>
                <a:gd name="T25" fmla="*/ 7 h 28"/>
                <a:gd name="T26" fmla="*/ 15 w 46"/>
                <a:gd name="T27" fmla="*/ 8 h 28"/>
                <a:gd name="T28" fmla="*/ 10 w 46"/>
                <a:gd name="T29" fmla="*/ 8 h 28"/>
                <a:gd name="T30" fmla="*/ 7 w 46"/>
                <a:gd name="T31" fmla="*/ 5 h 28"/>
                <a:gd name="T32" fmla="*/ 6 w 46"/>
                <a:gd name="T33" fmla="*/ 5 h 28"/>
                <a:gd name="T34" fmla="*/ 6 w 46"/>
                <a:gd name="T35" fmla="*/ 5 h 28"/>
                <a:gd name="T36" fmla="*/ 6 w 46"/>
                <a:gd name="T37" fmla="*/ 6 h 28"/>
                <a:gd name="T38" fmla="*/ 5 w 46"/>
                <a:gd name="T39" fmla="*/ 8 h 28"/>
                <a:gd name="T40" fmla="*/ 4 w 46"/>
                <a:gd name="T41" fmla="*/ 8 h 28"/>
                <a:gd name="T42" fmla="*/ 2 w 46"/>
                <a:gd name="T43" fmla="*/ 8 h 28"/>
                <a:gd name="T44" fmla="*/ 3 w 46"/>
                <a:gd name="T45" fmla="*/ 9 h 28"/>
                <a:gd name="T46" fmla="*/ 3 w 46"/>
                <a:gd name="T47" fmla="*/ 10 h 28"/>
                <a:gd name="T48" fmla="*/ 2 w 46"/>
                <a:gd name="T49" fmla="*/ 12 h 28"/>
                <a:gd name="T50" fmla="*/ 2 w 46"/>
                <a:gd name="T51" fmla="*/ 14 h 28"/>
                <a:gd name="T52" fmla="*/ 1 w 46"/>
                <a:gd name="T53" fmla="*/ 15 h 28"/>
                <a:gd name="T54" fmla="*/ 0 w 46"/>
                <a:gd name="T55" fmla="*/ 16 h 28"/>
                <a:gd name="T56" fmla="*/ 0 w 46"/>
                <a:gd name="T57" fmla="*/ 16 h 28"/>
                <a:gd name="T58" fmla="*/ 1 w 46"/>
                <a:gd name="T59" fmla="*/ 18 h 28"/>
                <a:gd name="T60" fmla="*/ 2 w 46"/>
                <a:gd name="T61" fmla="*/ 20 h 28"/>
                <a:gd name="T62" fmla="*/ 3 w 46"/>
                <a:gd name="T63" fmla="*/ 20 h 28"/>
                <a:gd name="T64" fmla="*/ 5 w 46"/>
                <a:gd name="T65" fmla="*/ 22 h 28"/>
                <a:gd name="T66" fmla="*/ 7 w 46"/>
                <a:gd name="T67" fmla="*/ 24 h 28"/>
                <a:gd name="T68" fmla="*/ 8 w 46"/>
                <a:gd name="T69" fmla="*/ 25 h 28"/>
                <a:gd name="T70" fmla="*/ 10 w 46"/>
                <a:gd name="T71" fmla="*/ 26 h 28"/>
                <a:gd name="T72" fmla="*/ 12 w 46"/>
                <a:gd name="T73" fmla="*/ 27 h 28"/>
                <a:gd name="T74" fmla="*/ 15 w 46"/>
                <a:gd name="T75" fmla="*/ 27 h 28"/>
                <a:gd name="T76" fmla="*/ 17 w 46"/>
                <a:gd name="T77" fmla="*/ 26 h 28"/>
                <a:gd name="T78" fmla="*/ 18 w 46"/>
                <a:gd name="T79" fmla="*/ 26 h 28"/>
                <a:gd name="T80" fmla="*/ 20 w 46"/>
                <a:gd name="T81" fmla="*/ 25 h 28"/>
                <a:gd name="T82" fmla="*/ 22 w 46"/>
                <a:gd name="T83" fmla="*/ 25 h 28"/>
                <a:gd name="T84" fmla="*/ 24 w 46"/>
                <a:gd name="T85" fmla="*/ 23 h 28"/>
                <a:gd name="T86" fmla="*/ 26 w 46"/>
                <a:gd name="T87" fmla="*/ 23 h 28"/>
                <a:gd name="T88" fmla="*/ 29 w 46"/>
                <a:gd name="T89" fmla="*/ 24 h 28"/>
                <a:gd name="T90" fmla="*/ 31 w 46"/>
                <a:gd name="T91" fmla="*/ 23 h 28"/>
                <a:gd name="T92" fmla="*/ 32 w 46"/>
                <a:gd name="T93" fmla="*/ 23 h 28"/>
                <a:gd name="T94" fmla="*/ 34 w 46"/>
                <a:gd name="T95" fmla="*/ 22 h 28"/>
                <a:gd name="T96" fmla="*/ 35 w 46"/>
                <a:gd name="T97" fmla="*/ 21 h 28"/>
                <a:gd name="T98" fmla="*/ 36 w 46"/>
                <a:gd name="T99" fmla="*/ 19 h 28"/>
                <a:gd name="T100" fmla="*/ 37 w 46"/>
                <a:gd name="T101" fmla="*/ 18 h 28"/>
                <a:gd name="T102" fmla="*/ 38 w 46"/>
                <a:gd name="T103" fmla="*/ 16 h 28"/>
                <a:gd name="T104" fmla="*/ 39 w 46"/>
                <a:gd name="T105" fmla="*/ 13 h 28"/>
                <a:gd name="T106" fmla="*/ 40 w 46"/>
                <a:gd name="T107" fmla="*/ 11 h 28"/>
                <a:gd name="T108" fmla="*/ 40 w 46"/>
                <a:gd name="T109" fmla="*/ 10 h 28"/>
                <a:gd name="T110" fmla="*/ 41 w 46"/>
                <a:gd name="T111" fmla="*/ 9 h 28"/>
                <a:gd name="T112" fmla="*/ 43 w 46"/>
                <a:gd name="T113" fmla="*/ 8 h 28"/>
                <a:gd name="T114" fmla="*/ 45 w 46"/>
                <a:gd name="T115" fmla="*/ 7 h 28"/>
                <a:gd name="T116" fmla="*/ 46 w 46"/>
                <a:gd name="T117" fmla="*/ 5 h 28"/>
                <a:gd name="T118" fmla="*/ 46 w 46"/>
                <a:gd name="T11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 h="28">
                  <a:moveTo>
                    <a:pt x="46" y="5"/>
                  </a:moveTo>
                  <a:cubicBezTo>
                    <a:pt x="45" y="4"/>
                    <a:pt x="44" y="4"/>
                    <a:pt x="43" y="4"/>
                  </a:cubicBezTo>
                  <a:cubicBezTo>
                    <a:pt x="43" y="3"/>
                    <a:pt x="43" y="3"/>
                    <a:pt x="42" y="3"/>
                  </a:cubicBezTo>
                  <a:cubicBezTo>
                    <a:pt x="42" y="2"/>
                    <a:pt x="40" y="2"/>
                    <a:pt x="40" y="2"/>
                  </a:cubicBezTo>
                  <a:cubicBezTo>
                    <a:pt x="38" y="3"/>
                    <a:pt x="38" y="2"/>
                    <a:pt x="37" y="1"/>
                  </a:cubicBezTo>
                  <a:cubicBezTo>
                    <a:pt x="37" y="0"/>
                    <a:pt x="37" y="0"/>
                    <a:pt x="36" y="0"/>
                  </a:cubicBezTo>
                  <a:cubicBezTo>
                    <a:pt x="35" y="0"/>
                    <a:pt x="34" y="0"/>
                    <a:pt x="33" y="1"/>
                  </a:cubicBezTo>
                  <a:cubicBezTo>
                    <a:pt x="33" y="1"/>
                    <a:pt x="31" y="0"/>
                    <a:pt x="30" y="0"/>
                  </a:cubicBezTo>
                  <a:cubicBezTo>
                    <a:pt x="29" y="0"/>
                    <a:pt x="28" y="1"/>
                    <a:pt x="28" y="2"/>
                  </a:cubicBezTo>
                  <a:cubicBezTo>
                    <a:pt x="28" y="3"/>
                    <a:pt x="27" y="4"/>
                    <a:pt x="25" y="3"/>
                  </a:cubicBezTo>
                  <a:cubicBezTo>
                    <a:pt x="24" y="3"/>
                    <a:pt x="24" y="3"/>
                    <a:pt x="23" y="4"/>
                  </a:cubicBezTo>
                  <a:cubicBezTo>
                    <a:pt x="22" y="4"/>
                    <a:pt x="20" y="4"/>
                    <a:pt x="19" y="4"/>
                  </a:cubicBezTo>
                  <a:cubicBezTo>
                    <a:pt x="17" y="4"/>
                    <a:pt x="17" y="6"/>
                    <a:pt x="18" y="7"/>
                  </a:cubicBezTo>
                  <a:cubicBezTo>
                    <a:pt x="18" y="7"/>
                    <a:pt x="17" y="8"/>
                    <a:pt x="15" y="8"/>
                  </a:cubicBezTo>
                  <a:cubicBezTo>
                    <a:pt x="14" y="8"/>
                    <a:pt x="11" y="8"/>
                    <a:pt x="10" y="8"/>
                  </a:cubicBezTo>
                  <a:cubicBezTo>
                    <a:pt x="9" y="8"/>
                    <a:pt x="8" y="6"/>
                    <a:pt x="7" y="5"/>
                  </a:cubicBezTo>
                  <a:cubicBezTo>
                    <a:pt x="6" y="5"/>
                    <a:pt x="6" y="5"/>
                    <a:pt x="6" y="5"/>
                  </a:cubicBezTo>
                  <a:cubicBezTo>
                    <a:pt x="6" y="5"/>
                    <a:pt x="6" y="5"/>
                    <a:pt x="6" y="5"/>
                  </a:cubicBezTo>
                  <a:cubicBezTo>
                    <a:pt x="6" y="5"/>
                    <a:pt x="6" y="6"/>
                    <a:pt x="6" y="6"/>
                  </a:cubicBezTo>
                  <a:cubicBezTo>
                    <a:pt x="5" y="7"/>
                    <a:pt x="6" y="8"/>
                    <a:pt x="5" y="8"/>
                  </a:cubicBezTo>
                  <a:cubicBezTo>
                    <a:pt x="5" y="8"/>
                    <a:pt x="4" y="9"/>
                    <a:pt x="4" y="8"/>
                  </a:cubicBezTo>
                  <a:cubicBezTo>
                    <a:pt x="3" y="8"/>
                    <a:pt x="2" y="8"/>
                    <a:pt x="2" y="8"/>
                  </a:cubicBezTo>
                  <a:cubicBezTo>
                    <a:pt x="2" y="9"/>
                    <a:pt x="3" y="9"/>
                    <a:pt x="3" y="9"/>
                  </a:cubicBezTo>
                  <a:cubicBezTo>
                    <a:pt x="3" y="10"/>
                    <a:pt x="3" y="10"/>
                    <a:pt x="3" y="10"/>
                  </a:cubicBezTo>
                  <a:cubicBezTo>
                    <a:pt x="3" y="11"/>
                    <a:pt x="2" y="11"/>
                    <a:pt x="2" y="12"/>
                  </a:cubicBezTo>
                  <a:cubicBezTo>
                    <a:pt x="1" y="13"/>
                    <a:pt x="2" y="13"/>
                    <a:pt x="2" y="14"/>
                  </a:cubicBezTo>
                  <a:cubicBezTo>
                    <a:pt x="2" y="15"/>
                    <a:pt x="2" y="15"/>
                    <a:pt x="1" y="15"/>
                  </a:cubicBezTo>
                  <a:cubicBezTo>
                    <a:pt x="1" y="16"/>
                    <a:pt x="0" y="16"/>
                    <a:pt x="0" y="16"/>
                  </a:cubicBezTo>
                  <a:cubicBezTo>
                    <a:pt x="0" y="16"/>
                    <a:pt x="0" y="16"/>
                    <a:pt x="0" y="16"/>
                  </a:cubicBezTo>
                  <a:cubicBezTo>
                    <a:pt x="0" y="17"/>
                    <a:pt x="1" y="17"/>
                    <a:pt x="1" y="18"/>
                  </a:cubicBezTo>
                  <a:cubicBezTo>
                    <a:pt x="1" y="18"/>
                    <a:pt x="2" y="19"/>
                    <a:pt x="2" y="20"/>
                  </a:cubicBezTo>
                  <a:cubicBezTo>
                    <a:pt x="2" y="20"/>
                    <a:pt x="3" y="20"/>
                    <a:pt x="3" y="20"/>
                  </a:cubicBezTo>
                  <a:cubicBezTo>
                    <a:pt x="4" y="21"/>
                    <a:pt x="5" y="21"/>
                    <a:pt x="5" y="22"/>
                  </a:cubicBezTo>
                  <a:cubicBezTo>
                    <a:pt x="5" y="23"/>
                    <a:pt x="6" y="23"/>
                    <a:pt x="7" y="24"/>
                  </a:cubicBezTo>
                  <a:cubicBezTo>
                    <a:pt x="8" y="24"/>
                    <a:pt x="8" y="25"/>
                    <a:pt x="8" y="25"/>
                  </a:cubicBezTo>
                  <a:cubicBezTo>
                    <a:pt x="9" y="25"/>
                    <a:pt x="10" y="25"/>
                    <a:pt x="10" y="26"/>
                  </a:cubicBezTo>
                  <a:cubicBezTo>
                    <a:pt x="11" y="27"/>
                    <a:pt x="11" y="27"/>
                    <a:pt x="12" y="27"/>
                  </a:cubicBezTo>
                  <a:cubicBezTo>
                    <a:pt x="14" y="27"/>
                    <a:pt x="14" y="27"/>
                    <a:pt x="15" y="27"/>
                  </a:cubicBezTo>
                  <a:cubicBezTo>
                    <a:pt x="16" y="28"/>
                    <a:pt x="17" y="27"/>
                    <a:pt x="17" y="26"/>
                  </a:cubicBezTo>
                  <a:cubicBezTo>
                    <a:pt x="18" y="26"/>
                    <a:pt x="18" y="26"/>
                    <a:pt x="18" y="26"/>
                  </a:cubicBezTo>
                  <a:cubicBezTo>
                    <a:pt x="18" y="26"/>
                    <a:pt x="20" y="25"/>
                    <a:pt x="20" y="25"/>
                  </a:cubicBezTo>
                  <a:cubicBezTo>
                    <a:pt x="21" y="25"/>
                    <a:pt x="22" y="25"/>
                    <a:pt x="22" y="25"/>
                  </a:cubicBezTo>
                  <a:cubicBezTo>
                    <a:pt x="23" y="24"/>
                    <a:pt x="23" y="23"/>
                    <a:pt x="24" y="23"/>
                  </a:cubicBezTo>
                  <a:cubicBezTo>
                    <a:pt x="25" y="23"/>
                    <a:pt x="26" y="24"/>
                    <a:pt x="26" y="23"/>
                  </a:cubicBezTo>
                  <a:cubicBezTo>
                    <a:pt x="27" y="23"/>
                    <a:pt x="28" y="24"/>
                    <a:pt x="29" y="24"/>
                  </a:cubicBezTo>
                  <a:cubicBezTo>
                    <a:pt x="29" y="24"/>
                    <a:pt x="30" y="23"/>
                    <a:pt x="31" y="23"/>
                  </a:cubicBezTo>
                  <a:cubicBezTo>
                    <a:pt x="31" y="24"/>
                    <a:pt x="32" y="23"/>
                    <a:pt x="32" y="23"/>
                  </a:cubicBezTo>
                  <a:cubicBezTo>
                    <a:pt x="33" y="22"/>
                    <a:pt x="33" y="22"/>
                    <a:pt x="34" y="22"/>
                  </a:cubicBezTo>
                  <a:cubicBezTo>
                    <a:pt x="34" y="22"/>
                    <a:pt x="35" y="22"/>
                    <a:pt x="35" y="21"/>
                  </a:cubicBezTo>
                  <a:cubicBezTo>
                    <a:pt x="35" y="20"/>
                    <a:pt x="35" y="19"/>
                    <a:pt x="36" y="19"/>
                  </a:cubicBezTo>
                  <a:cubicBezTo>
                    <a:pt x="36" y="18"/>
                    <a:pt x="36" y="19"/>
                    <a:pt x="37" y="18"/>
                  </a:cubicBezTo>
                  <a:cubicBezTo>
                    <a:pt x="37" y="17"/>
                    <a:pt x="37" y="17"/>
                    <a:pt x="38" y="16"/>
                  </a:cubicBezTo>
                  <a:cubicBezTo>
                    <a:pt x="38" y="16"/>
                    <a:pt x="38" y="14"/>
                    <a:pt x="39" y="13"/>
                  </a:cubicBezTo>
                  <a:cubicBezTo>
                    <a:pt x="39" y="13"/>
                    <a:pt x="40" y="12"/>
                    <a:pt x="40" y="11"/>
                  </a:cubicBezTo>
                  <a:cubicBezTo>
                    <a:pt x="40" y="11"/>
                    <a:pt x="40" y="10"/>
                    <a:pt x="40" y="10"/>
                  </a:cubicBezTo>
                  <a:cubicBezTo>
                    <a:pt x="40" y="9"/>
                    <a:pt x="41" y="9"/>
                    <a:pt x="41" y="9"/>
                  </a:cubicBezTo>
                  <a:cubicBezTo>
                    <a:pt x="42" y="8"/>
                    <a:pt x="42" y="8"/>
                    <a:pt x="43" y="8"/>
                  </a:cubicBezTo>
                  <a:cubicBezTo>
                    <a:pt x="44" y="8"/>
                    <a:pt x="45" y="7"/>
                    <a:pt x="45" y="7"/>
                  </a:cubicBezTo>
                  <a:cubicBezTo>
                    <a:pt x="45" y="6"/>
                    <a:pt x="46" y="5"/>
                    <a:pt x="46" y="5"/>
                  </a:cubicBezTo>
                  <a:cubicBezTo>
                    <a:pt x="46" y="5"/>
                    <a:pt x="46" y="5"/>
                    <a:pt x="46" y="5"/>
                  </a:cubicBezTo>
                  <a:close/>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37" name="Rectangle 1634">
              <a:extLst>
                <a:ext uri="{FF2B5EF4-FFF2-40B4-BE49-F238E27FC236}">
                  <a16:creationId xmlns:a16="http://schemas.microsoft.com/office/drawing/2014/main" id="{2AA6562F-30EE-4035-A508-3B2A1AED7E62}"/>
                </a:ext>
              </a:extLst>
            </p:cNvPr>
            <p:cNvSpPr>
              <a:spLocks noChangeArrowheads="1"/>
            </p:cNvSpPr>
            <p:nvPr/>
          </p:nvSpPr>
          <p:spPr bwMode="gray">
            <a:xfrm>
              <a:off x="8141710" y="2997458"/>
              <a:ext cx="1353" cy="1353"/>
            </a:xfrm>
            <a:prstGeom prst="rect">
              <a:avLst/>
            </a:pr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38" name="Freeform 1635">
              <a:extLst>
                <a:ext uri="{FF2B5EF4-FFF2-40B4-BE49-F238E27FC236}">
                  <a16:creationId xmlns:a16="http://schemas.microsoft.com/office/drawing/2014/main" id="{175A1541-9673-472A-9C9F-BE98ED3741D1}"/>
                </a:ext>
              </a:extLst>
            </p:cNvPr>
            <p:cNvSpPr>
              <a:spLocks/>
            </p:cNvSpPr>
            <p:nvPr/>
          </p:nvSpPr>
          <p:spPr bwMode="gray">
            <a:xfrm>
              <a:off x="8090297" y="2997458"/>
              <a:ext cx="56825" cy="39237"/>
            </a:xfrm>
            <a:custGeom>
              <a:avLst/>
              <a:gdLst>
                <a:gd name="T0" fmla="*/ 22 w 22"/>
                <a:gd name="T1" fmla="*/ 4 h 15"/>
                <a:gd name="T2" fmla="*/ 21 w 22"/>
                <a:gd name="T3" fmla="*/ 2 h 15"/>
                <a:gd name="T4" fmla="*/ 20 w 22"/>
                <a:gd name="T5" fmla="*/ 0 h 15"/>
                <a:gd name="T6" fmla="*/ 19 w 22"/>
                <a:gd name="T7" fmla="*/ 1 h 15"/>
                <a:gd name="T8" fmla="*/ 19 w 22"/>
                <a:gd name="T9" fmla="*/ 3 h 15"/>
                <a:gd name="T10" fmla="*/ 17 w 22"/>
                <a:gd name="T11" fmla="*/ 2 h 15"/>
                <a:gd name="T12" fmla="*/ 16 w 22"/>
                <a:gd name="T13" fmla="*/ 2 h 15"/>
                <a:gd name="T14" fmla="*/ 14 w 22"/>
                <a:gd name="T15" fmla="*/ 3 h 15"/>
                <a:gd name="T16" fmla="*/ 12 w 22"/>
                <a:gd name="T17" fmla="*/ 3 h 15"/>
                <a:gd name="T18" fmla="*/ 10 w 22"/>
                <a:gd name="T19" fmla="*/ 4 h 15"/>
                <a:gd name="T20" fmla="*/ 8 w 22"/>
                <a:gd name="T21" fmla="*/ 5 h 15"/>
                <a:gd name="T22" fmla="*/ 5 w 22"/>
                <a:gd name="T23" fmla="*/ 4 h 15"/>
                <a:gd name="T24" fmla="*/ 3 w 22"/>
                <a:gd name="T25" fmla="*/ 4 h 15"/>
                <a:gd name="T26" fmla="*/ 0 w 22"/>
                <a:gd name="T27" fmla="*/ 6 h 15"/>
                <a:gd name="T28" fmla="*/ 1 w 22"/>
                <a:gd name="T29" fmla="*/ 7 h 15"/>
                <a:gd name="T30" fmla="*/ 2 w 22"/>
                <a:gd name="T31" fmla="*/ 7 h 15"/>
                <a:gd name="T32" fmla="*/ 2 w 22"/>
                <a:gd name="T33" fmla="*/ 9 h 15"/>
                <a:gd name="T34" fmla="*/ 2 w 22"/>
                <a:gd name="T35" fmla="*/ 10 h 15"/>
                <a:gd name="T36" fmla="*/ 3 w 22"/>
                <a:gd name="T37" fmla="*/ 12 h 15"/>
                <a:gd name="T38" fmla="*/ 3 w 22"/>
                <a:gd name="T39" fmla="*/ 13 h 15"/>
                <a:gd name="T40" fmla="*/ 2 w 22"/>
                <a:gd name="T41" fmla="*/ 14 h 15"/>
                <a:gd name="T42" fmla="*/ 2 w 22"/>
                <a:gd name="T43" fmla="*/ 14 h 15"/>
                <a:gd name="T44" fmla="*/ 5 w 22"/>
                <a:gd name="T45" fmla="*/ 14 h 15"/>
                <a:gd name="T46" fmla="*/ 7 w 22"/>
                <a:gd name="T47" fmla="*/ 14 h 15"/>
                <a:gd name="T48" fmla="*/ 9 w 22"/>
                <a:gd name="T49" fmla="*/ 13 h 15"/>
                <a:gd name="T50" fmla="*/ 10 w 22"/>
                <a:gd name="T51" fmla="*/ 13 h 15"/>
                <a:gd name="T52" fmla="*/ 12 w 22"/>
                <a:gd name="T53" fmla="*/ 14 h 15"/>
                <a:gd name="T54" fmla="*/ 14 w 22"/>
                <a:gd name="T55" fmla="*/ 15 h 15"/>
                <a:gd name="T56" fmla="*/ 14 w 22"/>
                <a:gd name="T57" fmla="*/ 12 h 15"/>
                <a:gd name="T58" fmla="*/ 16 w 22"/>
                <a:gd name="T59" fmla="*/ 11 h 15"/>
                <a:gd name="T60" fmla="*/ 16 w 22"/>
                <a:gd name="T61" fmla="*/ 9 h 15"/>
                <a:gd name="T62" fmla="*/ 16 w 22"/>
                <a:gd name="T63" fmla="*/ 7 h 15"/>
                <a:gd name="T64" fmla="*/ 18 w 22"/>
                <a:gd name="T65" fmla="*/ 6 h 15"/>
                <a:gd name="T66" fmla="*/ 20 w 22"/>
                <a:gd name="T67" fmla="*/ 5 h 15"/>
                <a:gd name="T68" fmla="*/ 21 w 22"/>
                <a:gd name="T69" fmla="*/ 4 h 15"/>
                <a:gd name="T70" fmla="*/ 22 w 22"/>
                <a:gd name="T71"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 h="15">
                  <a:moveTo>
                    <a:pt x="22" y="4"/>
                  </a:moveTo>
                  <a:cubicBezTo>
                    <a:pt x="22" y="3"/>
                    <a:pt x="21" y="2"/>
                    <a:pt x="21" y="2"/>
                  </a:cubicBezTo>
                  <a:cubicBezTo>
                    <a:pt x="21" y="1"/>
                    <a:pt x="20" y="1"/>
                    <a:pt x="20" y="0"/>
                  </a:cubicBezTo>
                  <a:cubicBezTo>
                    <a:pt x="20" y="0"/>
                    <a:pt x="19" y="0"/>
                    <a:pt x="19" y="1"/>
                  </a:cubicBezTo>
                  <a:cubicBezTo>
                    <a:pt x="19" y="1"/>
                    <a:pt x="20" y="3"/>
                    <a:pt x="19" y="3"/>
                  </a:cubicBezTo>
                  <a:cubicBezTo>
                    <a:pt x="18" y="2"/>
                    <a:pt x="18" y="2"/>
                    <a:pt x="17" y="2"/>
                  </a:cubicBezTo>
                  <a:cubicBezTo>
                    <a:pt x="16" y="2"/>
                    <a:pt x="16" y="2"/>
                    <a:pt x="16" y="2"/>
                  </a:cubicBezTo>
                  <a:cubicBezTo>
                    <a:pt x="15" y="3"/>
                    <a:pt x="14" y="3"/>
                    <a:pt x="14" y="3"/>
                  </a:cubicBezTo>
                  <a:cubicBezTo>
                    <a:pt x="14" y="2"/>
                    <a:pt x="12" y="3"/>
                    <a:pt x="12" y="3"/>
                  </a:cubicBezTo>
                  <a:cubicBezTo>
                    <a:pt x="11" y="3"/>
                    <a:pt x="10" y="4"/>
                    <a:pt x="10" y="4"/>
                  </a:cubicBezTo>
                  <a:cubicBezTo>
                    <a:pt x="9" y="4"/>
                    <a:pt x="9" y="5"/>
                    <a:pt x="8" y="5"/>
                  </a:cubicBezTo>
                  <a:cubicBezTo>
                    <a:pt x="8" y="5"/>
                    <a:pt x="6" y="5"/>
                    <a:pt x="5" y="4"/>
                  </a:cubicBezTo>
                  <a:cubicBezTo>
                    <a:pt x="5" y="4"/>
                    <a:pt x="4" y="4"/>
                    <a:pt x="3" y="4"/>
                  </a:cubicBezTo>
                  <a:cubicBezTo>
                    <a:pt x="2" y="4"/>
                    <a:pt x="1" y="5"/>
                    <a:pt x="0" y="6"/>
                  </a:cubicBezTo>
                  <a:cubicBezTo>
                    <a:pt x="0" y="6"/>
                    <a:pt x="1" y="6"/>
                    <a:pt x="1" y="7"/>
                  </a:cubicBezTo>
                  <a:cubicBezTo>
                    <a:pt x="2" y="7"/>
                    <a:pt x="3" y="7"/>
                    <a:pt x="2" y="7"/>
                  </a:cubicBezTo>
                  <a:cubicBezTo>
                    <a:pt x="2" y="8"/>
                    <a:pt x="1" y="8"/>
                    <a:pt x="2" y="9"/>
                  </a:cubicBezTo>
                  <a:cubicBezTo>
                    <a:pt x="2" y="9"/>
                    <a:pt x="2" y="10"/>
                    <a:pt x="2" y="10"/>
                  </a:cubicBezTo>
                  <a:cubicBezTo>
                    <a:pt x="2" y="11"/>
                    <a:pt x="2" y="11"/>
                    <a:pt x="3" y="12"/>
                  </a:cubicBezTo>
                  <a:cubicBezTo>
                    <a:pt x="3" y="12"/>
                    <a:pt x="3" y="13"/>
                    <a:pt x="3" y="13"/>
                  </a:cubicBezTo>
                  <a:cubicBezTo>
                    <a:pt x="2" y="13"/>
                    <a:pt x="1" y="14"/>
                    <a:pt x="2" y="14"/>
                  </a:cubicBezTo>
                  <a:cubicBezTo>
                    <a:pt x="2" y="14"/>
                    <a:pt x="2" y="14"/>
                    <a:pt x="2" y="14"/>
                  </a:cubicBezTo>
                  <a:cubicBezTo>
                    <a:pt x="2" y="14"/>
                    <a:pt x="4" y="15"/>
                    <a:pt x="5" y="14"/>
                  </a:cubicBezTo>
                  <a:cubicBezTo>
                    <a:pt x="5" y="14"/>
                    <a:pt x="6" y="14"/>
                    <a:pt x="7" y="14"/>
                  </a:cubicBezTo>
                  <a:cubicBezTo>
                    <a:pt x="7" y="14"/>
                    <a:pt x="9" y="13"/>
                    <a:pt x="9" y="13"/>
                  </a:cubicBezTo>
                  <a:cubicBezTo>
                    <a:pt x="9" y="12"/>
                    <a:pt x="9" y="13"/>
                    <a:pt x="10" y="13"/>
                  </a:cubicBezTo>
                  <a:cubicBezTo>
                    <a:pt x="10" y="14"/>
                    <a:pt x="11" y="14"/>
                    <a:pt x="12" y="14"/>
                  </a:cubicBezTo>
                  <a:cubicBezTo>
                    <a:pt x="12" y="14"/>
                    <a:pt x="13" y="15"/>
                    <a:pt x="14" y="15"/>
                  </a:cubicBezTo>
                  <a:cubicBezTo>
                    <a:pt x="14" y="14"/>
                    <a:pt x="15" y="13"/>
                    <a:pt x="14" y="12"/>
                  </a:cubicBezTo>
                  <a:cubicBezTo>
                    <a:pt x="14" y="11"/>
                    <a:pt x="15" y="11"/>
                    <a:pt x="16" y="11"/>
                  </a:cubicBezTo>
                  <a:cubicBezTo>
                    <a:pt x="16" y="11"/>
                    <a:pt x="17" y="10"/>
                    <a:pt x="16" y="9"/>
                  </a:cubicBezTo>
                  <a:cubicBezTo>
                    <a:pt x="16" y="9"/>
                    <a:pt x="16" y="7"/>
                    <a:pt x="16" y="7"/>
                  </a:cubicBezTo>
                  <a:cubicBezTo>
                    <a:pt x="17" y="6"/>
                    <a:pt x="18" y="7"/>
                    <a:pt x="18" y="6"/>
                  </a:cubicBezTo>
                  <a:cubicBezTo>
                    <a:pt x="19" y="6"/>
                    <a:pt x="20" y="6"/>
                    <a:pt x="20" y="5"/>
                  </a:cubicBezTo>
                  <a:cubicBezTo>
                    <a:pt x="20" y="5"/>
                    <a:pt x="20" y="4"/>
                    <a:pt x="21" y="4"/>
                  </a:cubicBezTo>
                  <a:cubicBezTo>
                    <a:pt x="22" y="4"/>
                    <a:pt x="22" y="4"/>
                    <a:pt x="22" y="4"/>
                  </a:cubicBezTo>
                  <a:close/>
                </a:path>
              </a:pathLst>
            </a:custGeom>
            <a:solidFill>
              <a:schemeClr val="bg2">
                <a:lumMod val="85000"/>
              </a:schemeClr>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39" name="Freeform 1636">
              <a:extLst>
                <a:ext uri="{FF2B5EF4-FFF2-40B4-BE49-F238E27FC236}">
                  <a16:creationId xmlns:a16="http://schemas.microsoft.com/office/drawing/2014/main" id="{700699ED-9657-4FC9-AF59-A91E2B8DDE90}"/>
                </a:ext>
              </a:extLst>
            </p:cNvPr>
            <p:cNvSpPr>
              <a:spLocks/>
            </p:cNvSpPr>
            <p:nvPr/>
          </p:nvSpPr>
          <p:spPr bwMode="gray">
            <a:xfrm>
              <a:off x="6422073" y="4414028"/>
              <a:ext cx="257066" cy="324715"/>
            </a:xfrm>
            <a:custGeom>
              <a:avLst/>
              <a:gdLst>
                <a:gd name="T0" fmla="*/ 99 w 99"/>
                <a:gd name="T1" fmla="*/ 81 h 125"/>
                <a:gd name="T2" fmla="*/ 96 w 99"/>
                <a:gd name="T3" fmla="*/ 75 h 125"/>
                <a:gd name="T4" fmla="*/ 93 w 99"/>
                <a:gd name="T5" fmla="*/ 74 h 125"/>
                <a:gd name="T6" fmla="*/ 91 w 99"/>
                <a:gd name="T7" fmla="*/ 66 h 125"/>
                <a:gd name="T8" fmla="*/ 77 w 99"/>
                <a:gd name="T9" fmla="*/ 62 h 125"/>
                <a:gd name="T10" fmla="*/ 75 w 99"/>
                <a:gd name="T11" fmla="*/ 52 h 125"/>
                <a:gd name="T12" fmla="*/ 73 w 99"/>
                <a:gd name="T13" fmla="*/ 43 h 125"/>
                <a:gd name="T14" fmla="*/ 69 w 99"/>
                <a:gd name="T15" fmla="*/ 38 h 125"/>
                <a:gd name="T16" fmla="*/ 64 w 99"/>
                <a:gd name="T17" fmla="*/ 37 h 125"/>
                <a:gd name="T18" fmla="*/ 60 w 99"/>
                <a:gd name="T19" fmla="*/ 35 h 125"/>
                <a:gd name="T20" fmla="*/ 56 w 99"/>
                <a:gd name="T21" fmla="*/ 32 h 125"/>
                <a:gd name="T22" fmla="*/ 52 w 99"/>
                <a:gd name="T23" fmla="*/ 28 h 125"/>
                <a:gd name="T24" fmla="*/ 47 w 99"/>
                <a:gd name="T25" fmla="*/ 27 h 125"/>
                <a:gd name="T26" fmla="*/ 42 w 99"/>
                <a:gd name="T27" fmla="*/ 26 h 125"/>
                <a:gd name="T28" fmla="*/ 38 w 99"/>
                <a:gd name="T29" fmla="*/ 22 h 125"/>
                <a:gd name="T30" fmla="*/ 35 w 99"/>
                <a:gd name="T31" fmla="*/ 18 h 125"/>
                <a:gd name="T32" fmla="*/ 33 w 99"/>
                <a:gd name="T33" fmla="*/ 13 h 125"/>
                <a:gd name="T34" fmla="*/ 32 w 99"/>
                <a:gd name="T35" fmla="*/ 6 h 125"/>
                <a:gd name="T36" fmla="*/ 32 w 99"/>
                <a:gd name="T37" fmla="*/ 0 h 125"/>
                <a:gd name="T38" fmla="*/ 27 w 99"/>
                <a:gd name="T39" fmla="*/ 1 h 125"/>
                <a:gd name="T40" fmla="*/ 24 w 99"/>
                <a:gd name="T41" fmla="*/ 1 h 125"/>
                <a:gd name="T42" fmla="*/ 20 w 99"/>
                <a:gd name="T43" fmla="*/ 3 h 125"/>
                <a:gd name="T44" fmla="*/ 15 w 99"/>
                <a:gd name="T45" fmla="*/ 7 h 125"/>
                <a:gd name="T46" fmla="*/ 11 w 99"/>
                <a:gd name="T47" fmla="*/ 10 h 125"/>
                <a:gd name="T48" fmla="*/ 6 w 99"/>
                <a:gd name="T49" fmla="*/ 11 h 125"/>
                <a:gd name="T50" fmla="*/ 0 w 99"/>
                <a:gd name="T51" fmla="*/ 11 h 125"/>
                <a:gd name="T52" fmla="*/ 6 w 99"/>
                <a:gd name="T53" fmla="*/ 29 h 125"/>
                <a:gd name="T54" fmla="*/ 6 w 99"/>
                <a:gd name="T55" fmla="*/ 37 h 125"/>
                <a:gd name="T56" fmla="*/ 7 w 99"/>
                <a:gd name="T57" fmla="*/ 43 h 125"/>
                <a:gd name="T58" fmla="*/ 5 w 99"/>
                <a:gd name="T59" fmla="*/ 49 h 125"/>
                <a:gd name="T60" fmla="*/ 5 w 99"/>
                <a:gd name="T61" fmla="*/ 54 h 125"/>
                <a:gd name="T62" fmla="*/ 8 w 99"/>
                <a:gd name="T63" fmla="*/ 58 h 125"/>
                <a:gd name="T64" fmla="*/ 10 w 99"/>
                <a:gd name="T65" fmla="*/ 60 h 125"/>
                <a:gd name="T66" fmla="*/ 11 w 99"/>
                <a:gd name="T67" fmla="*/ 62 h 125"/>
                <a:gd name="T68" fmla="*/ 9 w 99"/>
                <a:gd name="T69" fmla="*/ 63 h 125"/>
                <a:gd name="T70" fmla="*/ 9 w 99"/>
                <a:gd name="T71" fmla="*/ 64 h 125"/>
                <a:gd name="T72" fmla="*/ 5 w 99"/>
                <a:gd name="T73" fmla="*/ 71 h 125"/>
                <a:gd name="T74" fmla="*/ 8 w 99"/>
                <a:gd name="T75" fmla="*/ 77 h 125"/>
                <a:gd name="T76" fmla="*/ 11 w 99"/>
                <a:gd name="T77" fmla="*/ 85 h 125"/>
                <a:gd name="T78" fmla="*/ 16 w 99"/>
                <a:gd name="T79" fmla="*/ 91 h 125"/>
                <a:gd name="T80" fmla="*/ 15 w 99"/>
                <a:gd name="T81" fmla="*/ 97 h 125"/>
                <a:gd name="T82" fmla="*/ 15 w 99"/>
                <a:gd name="T83" fmla="*/ 101 h 125"/>
                <a:gd name="T84" fmla="*/ 18 w 99"/>
                <a:gd name="T85" fmla="*/ 107 h 125"/>
                <a:gd name="T86" fmla="*/ 22 w 99"/>
                <a:gd name="T87" fmla="*/ 116 h 125"/>
                <a:gd name="T88" fmla="*/ 24 w 99"/>
                <a:gd name="T89" fmla="*/ 122 h 125"/>
                <a:gd name="T90" fmla="*/ 31 w 99"/>
                <a:gd name="T91" fmla="*/ 122 h 125"/>
                <a:gd name="T92" fmla="*/ 35 w 99"/>
                <a:gd name="T93" fmla="*/ 117 h 125"/>
                <a:gd name="T94" fmla="*/ 38 w 99"/>
                <a:gd name="T95" fmla="*/ 116 h 125"/>
                <a:gd name="T96" fmla="*/ 49 w 99"/>
                <a:gd name="T97" fmla="*/ 118 h 125"/>
                <a:gd name="T98" fmla="*/ 52 w 99"/>
                <a:gd name="T99" fmla="*/ 120 h 125"/>
                <a:gd name="T100" fmla="*/ 56 w 99"/>
                <a:gd name="T101" fmla="*/ 116 h 125"/>
                <a:gd name="T102" fmla="*/ 64 w 99"/>
                <a:gd name="T103" fmla="*/ 118 h 125"/>
                <a:gd name="T104" fmla="*/ 65 w 99"/>
                <a:gd name="T105" fmla="*/ 102 h 125"/>
                <a:gd name="T106" fmla="*/ 78 w 99"/>
                <a:gd name="T107" fmla="*/ 92 h 125"/>
                <a:gd name="T108" fmla="*/ 92 w 99"/>
                <a:gd name="T109" fmla="*/ 94 h 125"/>
                <a:gd name="T110" fmla="*/ 98 w 99"/>
                <a:gd name="T111" fmla="*/ 99 h 125"/>
                <a:gd name="T112" fmla="*/ 97 w 99"/>
                <a:gd name="T113" fmla="*/ 9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 h="125">
                  <a:moveTo>
                    <a:pt x="99" y="89"/>
                  </a:moveTo>
                  <a:cubicBezTo>
                    <a:pt x="99" y="89"/>
                    <a:pt x="97" y="88"/>
                    <a:pt x="98" y="87"/>
                  </a:cubicBezTo>
                  <a:cubicBezTo>
                    <a:pt x="98" y="85"/>
                    <a:pt x="99" y="82"/>
                    <a:pt x="99" y="81"/>
                  </a:cubicBezTo>
                  <a:cubicBezTo>
                    <a:pt x="99" y="81"/>
                    <a:pt x="98" y="80"/>
                    <a:pt x="98" y="79"/>
                  </a:cubicBezTo>
                  <a:cubicBezTo>
                    <a:pt x="97" y="77"/>
                    <a:pt x="97" y="78"/>
                    <a:pt x="97" y="77"/>
                  </a:cubicBezTo>
                  <a:cubicBezTo>
                    <a:pt x="97" y="76"/>
                    <a:pt x="97" y="76"/>
                    <a:pt x="96" y="75"/>
                  </a:cubicBezTo>
                  <a:cubicBezTo>
                    <a:pt x="96" y="75"/>
                    <a:pt x="96" y="75"/>
                    <a:pt x="96" y="75"/>
                  </a:cubicBezTo>
                  <a:cubicBezTo>
                    <a:pt x="96" y="75"/>
                    <a:pt x="96" y="75"/>
                    <a:pt x="95" y="75"/>
                  </a:cubicBezTo>
                  <a:cubicBezTo>
                    <a:pt x="95" y="75"/>
                    <a:pt x="94" y="75"/>
                    <a:pt x="93" y="74"/>
                  </a:cubicBezTo>
                  <a:cubicBezTo>
                    <a:pt x="93" y="73"/>
                    <a:pt x="91" y="72"/>
                    <a:pt x="91" y="72"/>
                  </a:cubicBezTo>
                  <a:cubicBezTo>
                    <a:pt x="91" y="71"/>
                    <a:pt x="91" y="69"/>
                    <a:pt x="90" y="68"/>
                  </a:cubicBezTo>
                  <a:cubicBezTo>
                    <a:pt x="90" y="68"/>
                    <a:pt x="91" y="66"/>
                    <a:pt x="91" y="66"/>
                  </a:cubicBezTo>
                  <a:cubicBezTo>
                    <a:pt x="91" y="65"/>
                    <a:pt x="91" y="64"/>
                    <a:pt x="91" y="64"/>
                  </a:cubicBezTo>
                  <a:cubicBezTo>
                    <a:pt x="91" y="63"/>
                    <a:pt x="80" y="63"/>
                    <a:pt x="79" y="63"/>
                  </a:cubicBezTo>
                  <a:cubicBezTo>
                    <a:pt x="78" y="63"/>
                    <a:pt x="77" y="63"/>
                    <a:pt x="77" y="62"/>
                  </a:cubicBezTo>
                  <a:cubicBezTo>
                    <a:pt x="77" y="61"/>
                    <a:pt x="77" y="57"/>
                    <a:pt x="76" y="55"/>
                  </a:cubicBezTo>
                  <a:cubicBezTo>
                    <a:pt x="75" y="54"/>
                    <a:pt x="74" y="53"/>
                    <a:pt x="74" y="53"/>
                  </a:cubicBezTo>
                  <a:cubicBezTo>
                    <a:pt x="74" y="52"/>
                    <a:pt x="75" y="52"/>
                    <a:pt x="75" y="52"/>
                  </a:cubicBezTo>
                  <a:cubicBezTo>
                    <a:pt x="75" y="52"/>
                    <a:pt x="75" y="49"/>
                    <a:pt x="75" y="48"/>
                  </a:cubicBezTo>
                  <a:cubicBezTo>
                    <a:pt x="75" y="48"/>
                    <a:pt x="75" y="46"/>
                    <a:pt x="74" y="45"/>
                  </a:cubicBezTo>
                  <a:cubicBezTo>
                    <a:pt x="73" y="44"/>
                    <a:pt x="73" y="44"/>
                    <a:pt x="73" y="43"/>
                  </a:cubicBezTo>
                  <a:cubicBezTo>
                    <a:pt x="73" y="42"/>
                    <a:pt x="73" y="42"/>
                    <a:pt x="73" y="42"/>
                  </a:cubicBezTo>
                  <a:cubicBezTo>
                    <a:pt x="73" y="41"/>
                    <a:pt x="73" y="40"/>
                    <a:pt x="72" y="40"/>
                  </a:cubicBezTo>
                  <a:cubicBezTo>
                    <a:pt x="72" y="39"/>
                    <a:pt x="70" y="38"/>
                    <a:pt x="69" y="38"/>
                  </a:cubicBezTo>
                  <a:cubicBezTo>
                    <a:pt x="69" y="37"/>
                    <a:pt x="69" y="37"/>
                    <a:pt x="68" y="37"/>
                  </a:cubicBezTo>
                  <a:cubicBezTo>
                    <a:pt x="67" y="37"/>
                    <a:pt x="66" y="37"/>
                    <a:pt x="65" y="37"/>
                  </a:cubicBezTo>
                  <a:cubicBezTo>
                    <a:pt x="65" y="37"/>
                    <a:pt x="64" y="37"/>
                    <a:pt x="64" y="37"/>
                  </a:cubicBezTo>
                  <a:cubicBezTo>
                    <a:pt x="64" y="37"/>
                    <a:pt x="63" y="37"/>
                    <a:pt x="63" y="37"/>
                  </a:cubicBezTo>
                  <a:cubicBezTo>
                    <a:pt x="63" y="37"/>
                    <a:pt x="63" y="37"/>
                    <a:pt x="62" y="37"/>
                  </a:cubicBezTo>
                  <a:cubicBezTo>
                    <a:pt x="62" y="37"/>
                    <a:pt x="61" y="35"/>
                    <a:pt x="60" y="35"/>
                  </a:cubicBezTo>
                  <a:cubicBezTo>
                    <a:pt x="59" y="34"/>
                    <a:pt x="59" y="33"/>
                    <a:pt x="59" y="33"/>
                  </a:cubicBezTo>
                  <a:cubicBezTo>
                    <a:pt x="58" y="33"/>
                    <a:pt x="58" y="33"/>
                    <a:pt x="57" y="33"/>
                  </a:cubicBezTo>
                  <a:cubicBezTo>
                    <a:pt x="57" y="33"/>
                    <a:pt x="57" y="33"/>
                    <a:pt x="56" y="32"/>
                  </a:cubicBezTo>
                  <a:cubicBezTo>
                    <a:pt x="55" y="32"/>
                    <a:pt x="55" y="31"/>
                    <a:pt x="55" y="31"/>
                  </a:cubicBezTo>
                  <a:cubicBezTo>
                    <a:pt x="55" y="31"/>
                    <a:pt x="54" y="31"/>
                    <a:pt x="53" y="30"/>
                  </a:cubicBezTo>
                  <a:cubicBezTo>
                    <a:pt x="53" y="30"/>
                    <a:pt x="52" y="28"/>
                    <a:pt x="52" y="28"/>
                  </a:cubicBezTo>
                  <a:cubicBezTo>
                    <a:pt x="51" y="28"/>
                    <a:pt x="51" y="28"/>
                    <a:pt x="51" y="29"/>
                  </a:cubicBezTo>
                  <a:cubicBezTo>
                    <a:pt x="51" y="29"/>
                    <a:pt x="50" y="29"/>
                    <a:pt x="50" y="29"/>
                  </a:cubicBezTo>
                  <a:cubicBezTo>
                    <a:pt x="50" y="28"/>
                    <a:pt x="48" y="27"/>
                    <a:pt x="47" y="27"/>
                  </a:cubicBezTo>
                  <a:cubicBezTo>
                    <a:pt x="46" y="26"/>
                    <a:pt x="45" y="27"/>
                    <a:pt x="45" y="27"/>
                  </a:cubicBezTo>
                  <a:cubicBezTo>
                    <a:pt x="45" y="27"/>
                    <a:pt x="44" y="27"/>
                    <a:pt x="43" y="27"/>
                  </a:cubicBezTo>
                  <a:cubicBezTo>
                    <a:pt x="43" y="26"/>
                    <a:pt x="42" y="26"/>
                    <a:pt x="42" y="26"/>
                  </a:cubicBezTo>
                  <a:cubicBezTo>
                    <a:pt x="41" y="26"/>
                    <a:pt x="41" y="25"/>
                    <a:pt x="41" y="24"/>
                  </a:cubicBezTo>
                  <a:cubicBezTo>
                    <a:pt x="39" y="24"/>
                    <a:pt x="39" y="24"/>
                    <a:pt x="39" y="24"/>
                  </a:cubicBezTo>
                  <a:cubicBezTo>
                    <a:pt x="38" y="22"/>
                    <a:pt x="38" y="22"/>
                    <a:pt x="38" y="22"/>
                  </a:cubicBezTo>
                  <a:cubicBezTo>
                    <a:pt x="38" y="22"/>
                    <a:pt x="37" y="22"/>
                    <a:pt x="37" y="22"/>
                  </a:cubicBezTo>
                  <a:cubicBezTo>
                    <a:pt x="36" y="21"/>
                    <a:pt x="36" y="20"/>
                    <a:pt x="36" y="19"/>
                  </a:cubicBezTo>
                  <a:cubicBezTo>
                    <a:pt x="36" y="19"/>
                    <a:pt x="35" y="19"/>
                    <a:pt x="35" y="18"/>
                  </a:cubicBezTo>
                  <a:cubicBezTo>
                    <a:pt x="35" y="17"/>
                    <a:pt x="34" y="17"/>
                    <a:pt x="34" y="17"/>
                  </a:cubicBezTo>
                  <a:cubicBezTo>
                    <a:pt x="34" y="16"/>
                    <a:pt x="33" y="15"/>
                    <a:pt x="33" y="15"/>
                  </a:cubicBezTo>
                  <a:cubicBezTo>
                    <a:pt x="33" y="14"/>
                    <a:pt x="33" y="13"/>
                    <a:pt x="33" y="13"/>
                  </a:cubicBezTo>
                  <a:cubicBezTo>
                    <a:pt x="34" y="12"/>
                    <a:pt x="34" y="11"/>
                    <a:pt x="33" y="10"/>
                  </a:cubicBezTo>
                  <a:cubicBezTo>
                    <a:pt x="32" y="9"/>
                    <a:pt x="33" y="9"/>
                    <a:pt x="33" y="8"/>
                  </a:cubicBezTo>
                  <a:cubicBezTo>
                    <a:pt x="32" y="8"/>
                    <a:pt x="32" y="7"/>
                    <a:pt x="32" y="6"/>
                  </a:cubicBezTo>
                  <a:cubicBezTo>
                    <a:pt x="33" y="6"/>
                    <a:pt x="33" y="5"/>
                    <a:pt x="33" y="4"/>
                  </a:cubicBezTo>
                  <a:cubicBezTo>
                    <a:pt x="33" y="3"/>
                    <a:pt x="33" y="3"/>
                    <a:pt x="33" y="2"/>
                  </a:cubicBezTo>
                  <a:cubicBezTo>
                    <a:pt x="33" y="1"/>
                    <a:pt x="33" y="1"/>
                    <a:pt x="32" y="0"/>
                  </a:cubicBezTo>
                  <a:cubicBezTo>
                    <a:pt x="32" y="0"/>
                    <a:pt x="31" y="0"/>
                    <a:pt x="31" y="1"/>
                  </a:cubicBezTo>
                  <a:cubicBezTo>
                    <a:pt x="31" y="1"/>
                    <a:pt x="30" y="0"/>
                    <a:pt x="29" y="0"/>
                  </a:cubicBezTo>
                  <a:cubicBezTo>
                    <a:pt x="29" y="0"/>
                    <a:pt x="27" y="0"/>
                    <a:pt x="27" y="1"/>
                  </a:cubicBezTo>
                  <a:cubicBezTo>
                    <a:pt x="27" y="1"/>
                    <a:pt x="27" y="1"/>
                    <a:pt x="26" y="1"/>
                  </a:cubicBezTo>
                  <a:cubicBezTo>
                    <a:pt x="26" y="1"/>
                    <a:pt x="26" y="1"/>
                    <a:pt x="25" y="1"/>
                  </a:cubicBezTo>
                  <a:cubicBezTo>
                    <a:pt x="25" y="1"/>
                    <a:pt x="24" y="1"/>
                    <a:pt x="24" y="1"/>
                  </a:cubicBezTo>
                  <a:cubicBezTo>
                    <a:pt x="23" y="2"/>
                    <a:pt x="23" y="1"/>
                    <a:pt x="23" y="1"/>
                  </a:cubicBezTo>
                  <a:cubicBezTo>
                    <a:pt x="23" y="1"/>
                    <a:pt x="22" y="1"/>
                    <a:pt x="22" y="2"/>
                  </a:cubicBezTo>
                  <a:cubicBezTo>
                    <a:pt x="22" y="2"/>
                    <a:pt x="21" y="3"/>
                    <a:pt x="20" y="3"/>
                  </a:cubicBezTo>
                  <a:cubicBezTo>
                    <a:pt x="20" y="4"/>
                    <a:pt x="19" y="4"/>
                    <a:pt x="18" y="5"/>
                  </a:cubicBezTo>
                  <a:cubicBezTo>
                    <a:pt x="17" y="5"/>
                    <a:pt x="17" y="6"/>
                    <a:pt x="17" y="6"/>
                  </a:cubicBezTo>
                  <a:cubicBezTo>
                    <a:pt x="17" y="6"/>
                    <a:pt x="16" y="7"/>
                    <a:pt x="15" y="7"/>
                  </a:cubicBezTo>
                  <a:cubicBezTo>
                    <a:pt x="15" y="8"/>
                    <a:pt x="15" y="9"/>
                    <a:pt x="14" y="8"/>
                  </a:cubicBezTo>
                  <a:cubicBezTo>
                    <a:pt x="14" y="8"/>
                    <a:pt x="13" y="8"/>
                    <a:pt x="12" y="8"/>
                  </a:cubicBezTo>
                  <a:cubicBezTo>
                    <a:pt x="12" y="8"/>
                    <a:pt x="11" y="9"/>
                    <a:pt x="11" y="10"/>
                  </a:cubicBezTo>
                  <a:cubicBezTo>
                    <a:pt x="11" y="11"/>
                    <a:pt x="10" y="11"/>
                    <a:pt x="10" y="11"/>
                  </a:cubicBezTo>
                  <a:cubicBezTo>
                    <a:pt x="9" y="11"/>
                    <a:pt x="8" y="12"/>
                    <a:pt x="8" y="12"/>
                  </a:cubicBezTo>
                  <a:cubicBezTo>
                    <a:pt x="7" y="12"/>
                    <a:pt x="6" y="12"/>
                    <a:pt x="6" y="11"/>
                  </a:cubicBezTo>
                  <a:cubicBezTo>
                    <a:pt x="6" y="11"/>
                    <a:pt x="5" y="11"/>
                    <a:pt x="4" y="11"/>
                  </a:cubicBezTo>
                  <a:cubicBezTo>
                    <a:pt x="3" y="11"/>
                    <a:pt x="2" y="10"/>
                    <a:pt x="1" y="10"/>
                  </a:cubicBezTo>
                  <a:cubicBezTo>
                    <a:pt x="0" y="11"/>
                    <a:pt x="0" y="11"/>
                    <a:pt x="0" y="11"/>
                  </a:cubicBezTo>
                  <a:cubicBezTo>
                    <a:pt x="0" y="11"/>
                    <a:pt x="8" y="25"/>
                    <a:pt x="8" y="25"/>
                  </a:cubicBezTo>
                  <a:cubicBezTo>
                    <a:pt x="8" y="26"/>
                    <a:pt x="8" y="26"/>
                    <a:pt x="8" y="27"/>
                  </a:cubicBezTo>
                  <a:cubicBezTo>
                    <a:pt x="8" y="27"/>
                    <a:pt x="7" y="28"/>
                    <a:pt x="6" y="29"/>
                  </a:cubicBezTo>
                  <a:cubicBezTo>
                    <a:pt x="6" y="30"/>
                    <a:pt x="6" y="30"/>
                    <a:pt x="6" y="31"/>
                  </a:cubicBezTo>
                  <a:cubicBezTo>
                    <a:pt x="6" y="33"/>
                    <a:pt x="7" y="34"/>
                    <a:pt x="7" y="35"/>
                  </a:cubicBezTo>
                  <a:cubicBezTo>
                    <a:pt x="6" y="36"/>
                    <a:pt x="6" y="36"/>
                    <a:pt x="6" y="37"/>
                  </a:cubicBezTo>
                  <a:cubicBezTo>
                    <a:pt x="6" y="38"/>
                    <a:pt x="7" y="39"/>
                    <a:pt x="7" y="40"/>
                  </a:cubicBezTo>
                  <a:cubicBezTo>
                    <a:pt x="8" y="40"/>
                    <a:pt x="8" y="41"/>
                    <a:pt x="7" y="42"/>
                  </a:cubicBezTo>
                  <a:cubicBezTo>
                    <a:pt x="7" y="42"/>
                    <a:pt x="7" y="42"/>
                    <a:pt x="7" y="43"/>
                  </a:cubicBezTo>
                  <a:cubicBezTo>
                    <a:pt x="7" y="44"/>
                    <a:pt x="6" y="44"/>
                    <a:pt x="6" y="45"/>
                  </a:cubicBezTo>
                  <a:cubicBezTo>
                    <a:pt x="5" y="46"/>
                    <a:pt x="5" y="46"/>
                    <a:pt x="5" y="46"/>
                  </a:cubicBezTo>
                  <a:cubicBezTo>
                    <a:pt x="5" y="47"/>
                    <a:pt x="5" y="48"/>
                    <a:pt x="5" y="49"/>
                  </a:cubicBezTo>
                  <a:cubicBezTo>
                    <a:pt x="5" y="49"/>
                    <a:pt x="5" y="50"/>
                    <a:pt x="6" y="51"/>
                  </a:cubicBezTo>
                  <a:cubicBezTo>
                    <a:pt x="7" y="51"/>
                    <a:pt x="6" y="51"/>
                    <a:pt x="6" y="52"/>
                  </a:cubicBezTo>
                  <a:cubicBezTo>
                    <a:pt x="5" y="53"/>
                    <a:pt x="5" y="54"/>
                    <a:pt x="5" y="54"/>
                  </a:cubicBezTo>
                  <a:cubicBezTo>
                    <a:pt x="5" y="54"/>
                    <a:pt x="6" y="55"/>
                    <a:pt x="7" y="56"/>
                  </a:cubicBezTo>
                  <a:cubicBezTo>
                    <a:pt x="7" y="56"/>
                    <a:pt x="8" y="56"/>
                    <a:pt x="8" y="57"/>
                  </a:cubicBezTo>
                  <a:cubicBezTo>
                    <a:pt x="8" y="57"/>
                    <a:pt x="8" y="58"/>
                    <a:pt x="8" y="58"/>
                  </a:cubicBezTo>
                  <a:cubicBezTo>
                    <a:pt x="9" y="58"/>
                    <a:pt x="9" y="58"/>
                    <a:pt x="9" y="58"/>
                  </a:cubicBezTo>
                  <a:cubicBezTo>
                    <a:pt x="9" y="58"/>
                    <a:pt x="9" y="58"/>
                    <a:pt x="9" y="58"/>
                  </a:cubicBezTo>
                  <a:cubicBezTo>
                    <a:pt x="10" y="59"/>
                    <a:pt x="10" y="60"/>
                    <a:pt x="10" y="60"/>
                  </a:cubicBezTo>
                  <a:cubicBezTo>
                    <a:pt x="10" y="60"/>
                    <a:pt x="10" y="61"/>
                    <a:pt x="10" y="61"/>
                  </a:cubicBezTo>
                  <a:cubicBezTo>
                    <a:pt x="11" y="61"/>
                    <a:pt x="11" y="61"/>
                    <a:pt x="11" y="61"/>
                  </a:cubicBezTo>
                  <a:cubicBezTo>
                    <a:pt x="11" y="62"/>
                    <a:pt x="11" y="62"/>
                    <a:pt x="11" y="62"/>
                  </a:cubicBezTo>
                  <a:cubicBezTo>
                    <a:pt x="11" y="62"/>
                    <a:pt x="11" y="63"/>
                    <a:pt x="10" y="63"/>
                  </a:cubicBezTo>
                  <a:cubicBezTo>
                    <a:pt x="10" y="63"/>
                    <a:pt x="10" y="63"/>
                    <a:pt x="10" y="63"/>
                  </a:cubicBezTo>
                  <a:cubicBezTo>
                    <a:pt x="9" y="63"/>
                    <a:pt x="9" y="63"/>
                    <a:pt x="9" y="63"/>
                  </a:cubicBezTo>
                  <a:cubicBezTo>
                    <a:pt x="10" y="63"/>
                    <a:pt x="10" y="63"/>
                    <a:pt x="10" y="64"/>
                  </a:cubicBezTo>
                  <a:cubicBezTo>
                    <a:pt x="10" y="64"/>
                    <a:pt x="10" y="64"/>
                    <a:pt x="10" y="64"/>
                  </a:cubicBezTo>
                  <a:cubicBezTo>
                    <a:pt x="9" y="64"/>
                    <a:pt x="9" y="64"/>
                    <a:pt x="9" y="64"/>
                  </a:cubicBezTo>
                  <a:cubicBezTo>
                    <a:pt x="9" y="64"/>
                    <a:pt x="8" y="65"/>
                    <a:pt x="8" y="66"/>
                  </a:cubicBezTo>
                  <a:cubicBezTo>
                    <a:pt x="7" y="67"/>
                    <a:pt x="7" y="68"/>
                    <a:pt x="6" y="69"/>
                  </a:cubicBezTo>
                  <a:cubicBezTo>
                    <a:pt x="5" y="70"/>
                    <a:pt x="4" y="70"/>
                    <a:pt x="5" y="71"/>
                  </a:cubicBezTo>
                  <a:cubicBezTo>
                    <a:pt x="6" y="72"/>
                    <a:pt x="6" y="73"/>
                    <a:pt x="6" y="73"/>
                  </a:cubicBezTo>
                  <a:cubicBezTo>
                    <a:pt x="6" y="73"/>
                    <a:pt x="7" y="75"/>
                    <a:pt x="7" y="75"/>
                  </a:cubicBezTo>
                  <a:cubicBezTo>
                    <a:pt x="8" y="76"/>
                    <a:pt x="8" y="77"/>
                    <a:pt x="8" y="77"/>
                  </a:cubicBezTo>
                  <a:cubicBezTo>
                    <a:pt x="8" y="77"/>
                    <a:pt x="10" y="78"/>
                    <a:pt x="10" y="78"/>
                  </a:cubicBezTo>
                  <a:cubicBezTo>
                    <a:pt x="10" y="78"/>
                    <a:pt x="9" y="79"/>
                    <a:pt x="10" y="80"/>
                  </a:cubicBezTo>
                  <a:cubicBezTo>
                    <a:pt x="10" y="81"/>
                    <a:pt x="11" y="84"/>
                    <a:pt x="11" y="85"/>
                  </a:cubicBezTo>
                  <a:cubicBezTo>
                    <a:pt x="11" y="86"/>
                    <a:pt x="11" y="87"/>
                    <a:pt x="12" y="87"/>
                  </a:cubicBezTo>
                  <a:cubicBezTo>
                    <a:pt x="12" y="87"/>
                    <a:pt x="14" y="89"/>
                    <a:pt x="14" y="90"/>
                  </a:cubicBezTo>
                  <a:cubicBezTo>
                    <a:pt x="15" y="90"/>
                    <a:pt x="16" y="90"/>
                    <a:pt x="16" y="91"/>
                  </a:cubicBezTo>
                  <a:cubicBezTo>
                    <a:pt x="16" y="92"/>
                    <a:pt x="14" y="94"/>
                    <a:pt x="14" y="94"/>
                  </a:cubicBezTo>
                  <a:cubicBezTo>
                    <a:pt x="15" y="94"/>
                    <a:pt x="16" y="95"/>
                    <a:pt x="16" y="96"/>
                  </a:cubicBezTo>
                  <a:cubicBezTo>
                    <a:pt x="16" y="97"/>
                    <a:pt x="16" y="97"/>
                    <a:pt x="15" y="97"/>
                  </a:cubicBezTo>
                  <a:cubicBezTo>
                    <a:pt x="15" y="97"/>
                    <a:pt x="14" y="97"/>
                    <a:pt x="14" y="98"/>
                  </a:cubicBezTo>
                  <a:cubicBezTo>
                    <a:pt x="15" y="98"/>
                    <a:pt x="15" y="99"/>
                    <a:pt x="15" y="100"/>
                  </a:cubicBezTo>
                  <a:cubicBezTo>
                    <a:pt x="15" y="100"/>
                    <a:pt x="15" y="101"/>
                    <a:pt x="15" y="101"/>
                  </a:cubicBezTo>
                  <a:cubicBezTo>
                    <a:pt x="16" y="102"/>
                    <a:pt x="17" y="102"/>
                    <a:pt x="17" y="103"/>
                  </a:cubicBezTo>
                  <a:cubicBezTo>
                    <a:pt x="17" y="103"/>
                    <a:pt x="16" y="105"/>
                    <a:pt x="17" y="105"/>
                  </a:cubicBezTo>
                  <a:cubicBezTo>
                    <a:pt x="17" y="105"/>
                    <a:pt x="18" y="106"/>
                    <a:pt x="18" y="107"/>
                  </a:cubicBezTo>
                  <a:cubicBezTo>
                    <a:pt x="19" y="107"/>
                    <a:pt x="20" y="108"/>
                    <a:pt x="20" y="109"/>
                  </a:cubicBezTo>
                  <a:cubicBezTo>
                    <a:pt x="20" y="110"/>
                    <a:pt x="20" y="111"/>
                    <a:pt x="20" y="112"/>
                  </a:cubicBezTo>
                  <a:cubicBezTo>
                    <a:pt x="21" y="113"/>
                    <a:pt x="22" y="116"/>
                    <a:pt x="22" y="116"/>
                  </a:cubicBezTo>
                  <a:cubicBezTo>
                    <a:pt x="23" y="117"/>
                    <a:pt x="23" y="118"/>
                    <a:pt x="23" y="118"/>
                  </a:cubicBezTo>
                  <a:cubicBezTo>
                    <a:pt x="23" y="119"/>
                    <a:pt x="23" y="120"/>
                    <a:pt x="24" y="120"/>
                  </a:cubicBezTo>
                  <a:cubicBezTo>
                    <a:pt x="24" y="121"/>
                    <a:pt x="24" y="121"/>
                    <a:pt x="24" y="122"/>
                  </a:cubicBezTo>
                  <a:cubicBezTo>
                    <a:pt x="24" y="123"/>
                    <a:pt x="25" y="124"/>
                    <a:pt x="26" y="124"/>
                  </a:cubicBezTo>
                  <a:cubicBezTo>
                    <a:pt x="27" y="125"/>
                    <a:pt x="29" y="124"/>
                    <a:pt x="29" y="124"/>
                  </a:cubicBezTo>
                  <a:cubicBezTo>
                    <a:pt x="30" y="123"/>
                    <a:pt x="30" y="122"/>
                    <a:pt x="31" y="122"/>
                  </a:cubicBezTo>
                  <a:cubicBezTo>
                    <a:pt x="31" y="121"/>
                    <a:pt x="30" y="120"/>
                    <a:pt x="31" y="120"/>
                  </a:cubicBezTo>
                  <a:cubicBezTo>
                    <a:pt x="32" y="120"/>
                    <a:pt x="31" y="119"/>
                    <a:pt x="32" y="118"/>
                  </a:cubicBezTo>
                  <a:cubicBezTo>
                    <a:pt x="33" y="118"/>
                    <a:pt x="35" y="117"/>
                    <a:pt x="35" y="117"/>
                  </a:cubicBezTo>
                  <a:cubicBezTo>
                    <a:pt x="35" y="116"/>
                    <a:pt x="35" y="114"/>
                    <a:pt x="36" y="114"/>
                  </a:cubicBezTo>
                  <a:cubicBezTo>
                    <a:pt x="36" y="115"/>
                    <a:pt x="37" y="115"/>
                    <a:pt x="37" y="115"/>
                  </a:cubicBezTo>
                  <a:cubicBezTo>
                    <a:pt x="38" y="115"/>
                    <a:pt x="38" y="115"/>
                    <a:pt x="38" y="116"/>
                  </a:cubicBezTo>
                  <a:cubicBezTo>
                    <a:pt x="39" y="117"/>
                    <a:pt x="40" y="117"/>
                    <a:pt x="41" y="117"/>
                  </a:cubicBezTo>
                  <a:cubicBezTo>
                    <a:pt x="42" y="117"/>
                    <a:pt x="45" y="117"/>
                    <a:pt x="46" y="117"/>
                  </a:cubicBezTo>
                  <a:cubicBezTo>
                    <a:pt x="47" y="117"/>
                    <a:pt x="48" y="118"/>
                    <a:pt x="49" y="118"/>
                  </a:cubicBezTo>
                  <a:cubicBezTo>
                    <a:pt x="49" y="119"/>
                    <a:pt x="50" y="121"/>
                    <a:pt x="50" y="122"/>
                  </a:cubicBezTo>
                  <a:cubicBezTo>
                    <a:pt x="51" y="123"/>
                    <a:pt x="51" y="125"/>
                    <a:pt x="51" y="124"/>
                  </a:cubicBezTo>
                  <a:cubicBezTo>
                    <a:pt x="51" y="123"/>
                    <a:pt x="52" y="121"/>
                    <a:pt x="52" y="120"/>
                  </a:cubicBezTo>
                  <a:cubicBezTo>
                    <a:pt x="53" y="118"/>
                    <a:pt x="53" y="117"/>
                    <a:pt x="53" y="117"/>
                  </a:cubicBezTo>
                  <a:cubicBezTo>
                    <a:pt x="54" y="116"/>
                    <a:pt x="54" y="117"/>
                    <a:pt x="55" y="117"/>
                  </a:cubicBezTo>
                  <a:cubicBezTo>
                    <a:pt x="55" y="117"/>
                    <a:pt x="55" y="117"/>
                    <a:pt x="56" y="116"/>
                  </a:cubicBezTo>
                  <a:cubicBezTo>
                    <a:pt x="57" y="116"/>
                    <a:pt x="57" y="116"/>
                    <a:pt x="58" y="116"/>
                  </a:cubicBezTo>
                  <a:cubicBezTo>
                    <a:pt x="60" y="116"/>
                    <a:pt x="62" y="117"/>
                    <a:pt x="62" y="117"/>
                  </a:cubicBezTo>
                  <a:cubicBezTo>
                    <a:pt x="62" y="117"/>
                    <a:pt x="64" y="119"/>
                    <a:pt x="64" y="118"/>
                  </a:cubicBezTo>
                  <a:cubicBezTo>
                    <a:pt x="64" y="118"/>
                    <a:pt x="65" y="112"/>
                    <a:pt x="65" y="110"/>
                  </a:cubicBezTo>
                  <a:cubicBezTo>
                    <a:pt x="65" y="109"/>
                    <a:pt x="65" y="106"/>
                    <a:pt x="65" y="105"/>
                  </a:cubicBezTo>
                  <a:cubicBezTo>
                    <a:pt x="65" y="103"/>
                    <a:pt x="65" y="103"/>
                    <a:pt x="65" y="102"/>
                  </a:cubicBezTo>
                  <a:cubicBezTo>
                    <a:pt x="66" y="101"/>
                    <a:pt x="67" y="99"/>
                    <a:pt x="67" y="97"/>
                  </a:cubicBezTo>
                  <a:cubicBezTo>
                    <a:pt x="68" y="96"/>
                    <a:pt x="67" y="95"/>
                    <a:pt x="69" y="94"/>
                  </a:cubicBezTo>
                  <a:cubicBezTo>
                    <a:pt x="71" y="94"/>
                    <a:pt x="76" y="93"/>
                    <a:pt x="78" y="92"/>
                  </a:cubicBezTo>
                  <a:cubicBezTo>
                    <a:pt x="80" y="91"/>
                    <a:pt x="81" y="91"/>
                    <a:pt x="82" y="91"/>
                  </a:cubicBezTo>
                  <a:cubicBezTo>
                    <a:pt x="83" y="91"/>
                    <a:pt x="88" y="92"/>
                    <a:pt x="88" y="92"/>
                  </a:cubicBezTo>
                  <a:cubicBezTo>
                    <a:pt x="88" y="92"/>
                    <a:pt x="90" y="93"/>
                    <a:pt x="92" y="94"/>
                  </a:cubicBezTo>
                  <a:cubicBezTo>
                    <a:pt x="93" y="95"/>
                    <a:pt x="95" y="96"/>
                    <a:pt x="96" y="97"/>
                  </a:cubicBezTo>
                  <a:cubicBezTo>
                    <a:pt x="96" y="97"/>
                    <a:pt x="96" y="99"/>
                    <a:pt x="96" y="99"/>
                  </a:cubicBezTo>
                  <a:cubicBezTo>
                    <a:pt x="97" y="99"/>
                    <a:pt x="97" y="99"/>
                    <a:pt x="98" y="99"/>
                  </a:cubicBezTo>
                  <a:cubicBezTo>
                    <a:pt x="98" y="98"/>
                    <a:pt x="98" y="98"/>
                    <a:pt x="97" y="97"/>
                  </a:cubicBezTo>
                  <a:cubicBezTo>
                    <a:pt x="97" y="97"/>
                    <a:pt x="96" y="96"/>
                    <a:pt x="96" y="96"/>
                  </a:cubicBezTo>
                  <a:cubicBezTo>
                    <a:pt x="96" y="95"/>
                    <a:pt x="97" y="92"/>
                    <a:pt x="97" y="91"/>
                  </a:cubicBezTo>
                  <a:cubicBezTo>
                    <a:pt x="98" y="91"/>
                    <a:pt x="99" y="90"/>
                    <a:pt x="99" y="89"/>
                  </a:cubicBezTo>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40" name="Rectangle 1637">
              <a:extLst>
                <a:ext uri="{FF2B5EF4-FFF2-40B4-BE49-F238E27FC236}">
                  <a16:creationId xmlns:a16="http://schemas.microsoft.com/office/drawing/2014/main" id="{CA7F52DD-7160-4D40-991E-8BF4E07BCACF}"/>
                </a:ext>
              </a:extLst>
            </p:cNvPr>
            <p:cNvSpPr>
              <a:spLocks noChangeArrowheads="1"/>
            </p:cNvSpPr>
            <p:nvPr/>
          </p:nvSpPr>
          <p:spPr bwMode="gray">
            <a:xfrm>
              <a:off x="6424779" y="4557443"/>
              <a:ext cx="1353" cy="1353"/>
            </a:xfrm>
            <a:prstGeom prst="rect">
              <a:avLst/>
            </a:pr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41" name="Freeform 1638">
              <a:extLst>
                <a:ext uri="{FF2B5EF4-FFF2-40B4-BE49-F238E27FC236}">
                  <a16:creationId xmlns:a16="http://schemas.microsoft.com/office/drawing/2014/main" id="{F9BE70CF-CC96-47A6-A99E-D7407E51D120}"/>
                </a:ext>
              </a:extLst>
            </p:cNvPr>
            <p:cNvSpPr>
              <a:spLocks/>
            </p:cNvSpPr>
            <p:nvPr/>
          </p:nvSpPr>
          <p:spPr bwMode="gray">
            <a:xfrm>
              <a:off x="6424779" y="455744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42" name="Rectangle 1639">
              <a:extLst>
                <a:ext uri="{FF2B5EF4-FFF2-40B4-BE49-F238E27FC236}">
                  <a16:creationId xmlns:a16="http://schemas.microsoft.com/office/drawing/2014/main" id="{068173EB-0D11-4AB5-BC32-790939A7FA5A}"/>
                </a:ext>
              </a:extLst>
            </p:cNvPr>
            <p:cNvSpPr>
              <a:spLocks noChangeArrowheads="1"/>
            </p:cNvSpPr>
            <p:nvPr/>
          </p:nvSpPr>
          <p:spPr bwMode="gray">
            <a:xfrm>
              <a:off x="6424779" y="4557443"/>
              <a:ext cx="1353" cy="1353"/>
            </a:xfrm>
            <a:prstGeom prst="rect">
              <a:avLst/>
            </a:pr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43" name="Freeform 1640">
              <a:extLst>
                <a:ext uri="{FF2B5EF4-FFF2-40B4-BE49-F238E27FC236}">
                  <a16:creationId xmlns:a16="http://schemas.microsoft.com/office/drawing/2014/main" id="{41477CD2-D982-4FCF-A043-BADC3B3ADAC9}"/>
                </a:ext>
              </a:extLst>
            </p:cNvPr>
            <p:cNvSpPr>
              <a:spLocks/>
            </p:cNvSpPr>
            <p:nvPr/>
          </p:nvSpPr>
          <p:spPr bwMode="gray">
            <a:xfrm>
              <a:off x="6424779" y="455744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44" name="Rectangle 1641">
              <a:extLst>
                <a:ext uri="{FF2B5EF4-FFF2-40B4-BE49-F238E27FC236}">
                  <a16:creationId xmlns:a16="http://schemas.microsoft.com/office/drawing/2014/main" id="{C834A244-4462-44B9-A364-3BA8DB8BF99F}"/>
                </a:ext>
              </a:extLst>
            </p:cNvPr>
            <p:cNvSpPr>
              <a:spLocks noChangeArrowheads="1"/>
            </p:cNvSpPr>
            <p:nvPr/>
          </p:nvSpPr>
          <p:spPr bwMode="gray">
            <a:xfrm>
              <a:off x="6427485" y="4549326"/>
              <a:ext cx="1353" cy="1353"/>
            </a:xfrm>
            <a:prstGeom prst="rect">
              <a:avLst/>
            </a:pr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45" name="Freeform 1642">
              <a:extLst>
                <a:ext uri="{FF2B5EF4-FFF2-40B4-BE49-F238E27FC236}">
                  <a16:creationId xmlns:a16="http://schemas.microsoft.com/office/drawing/2014/main" id="{CDA2115C-28D5-4D74-B108-21979D7032F3}"/>
                </a:ext>
              </a:extLst>
            </p:cNvPr>
            <p:cNvSpPr>
              <a:spLocks/>
            </p:cNvSpPr>
            <p:nvPr/>
          </p:nvSpPr>
          <p:spPr bwMode="gray">
            <a:xfrm>
              <a:off x="6427485" y="454932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46" name="Rectangle 1643">
              <a:extLst>
                <a:ext uri="{FF2B5EF4-FFF2-40B4-BE49-F238E27FC236}">
                  <a16:creationId xmlns:a16="http://schemas.microsoft.com/office/drawing/2014/main" id="{9C8DF57F-F047-481E-A9C3-21D21C8CDE83}"/>
                </a:ext>
              </a:extLst>
            </p:cNvPr>
            <p:cNvSpPr>
              <a:spLocks noChangeArrowheads="1"/>
            </p:cNvSpPr>
            <p:nvPr/>
          </p:nvSpPr>
          <p:spPr bwMode="gray">
            <a:xfrm>
              <a:off x="6427485" y="4549326"/>
              <a:ext cx="1353" cy="1353"/>
            </a:xfrm>
            <a:prstGeom prst="rect">
              <a:avLst/>
            </a:pr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47" name="Rectangle 1644">
              <a:extLst>
                <a:ext uri="{FF2B5EF4-FFF2-40B4-BE49-F238E27FC236}">
                  <a16:creationId xmlns:a16="http://schemas.microsoft.com/office/drawing/2014/main" id="{27362D7F-269D-473E-BA96-1C8909E903BB}"/>
                </a:ext>
              </a:extLst>
            </p:cNvPr>
            <p:cNvSpPr>
              <a:spLocks noChangeArrowheads="1"/>
            </p:cNvSpPr>
            <p:nvPr/>
          </p:nvSpPr>
          <p:spPr bwMode="gray">
            <a:xfrm>
              <a:off x="6427485" y="4549326"/>
              <a:ext cx="1353" cy="1353"/>
            </a:xfrm>
            <a:prstGeom prst="rect">
              <a:avLst/>
            </a:pr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48" name="Rectangle 1645">
              <a:extLst>
                <a:ext uri="{FF2B5EF4-FFF2-40B4-BE49-F238E27FC236}">
                  <a16:creationId xmlns:a16="http://schemas.microsoft.com/office/drawing/2014/main" id="{656620E8-8AE2-4DA0-B2E4-DE68F80F87A6}"/>
                </a:ext>
              </a:extLst>
            </p:cNvPr>
            <p:cNvSpPr>
              <a:spLocks noChangeArrowheads="1"/>
            </p:cNvSpPr>
            <p:nvPr/>
          </p:nvSpPr>
          <p:spPr bwMode="gray">
            <a:xfrm>
              <a:off x="6427485" y="4549326"/>
              <a:ext cx="1353" cy="1353"/>
            </a:xfrm>
            <a:prstGeom prst="rect">
              <a:avLst/>
            </a:pr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49" name="Freeform 1646">
              <a:extLst>
                <a:ext uri="{FF2B5EF4-FFF2-40B4-BE49-F238E27FC236}">
                  <a16:creationId xmlns:a16="http://schemas.microsoft.com/office/drawing/2014/main" id="{42FD9AC7-0212-47A9-9786-5B370F4F05F7}"/>
                </a:ext>
              </a:extLst>
            </p:cNvPr>
            <p:cNvSpPr>
              <a:spLocks/>
            </p:cNvSpPr>
            <p:nvPr/>
          </p:nvSpPr>
          <p:spPr bwMode="gray">
            <a:xfrm>
              <a:off x="6427485" y="454932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50" name="Freeform 1647">
              <a:extLst>
                <a:ext uri="{FF2B5EF4-FFF2-40B4-BE49-F238E27FC236}">
                  <a16:creationId xmlns:a16="http://schemas.microsoft.com/office/drawing/2014/main" id="{0EB51A6B-926D-421B-8E44-D3FA9389A90A}"/>
                </a:ext>
              </a:extLst>
            </p:cNvPr>
            <p:cNvSpPr>
              <a:spLocks/>
            </p:cNvSpPr>
            <p:nvPr/>
          </p:nvSpPr>
          <p:spPr bwMode="gray">
            <a:xfrm>
              <a:off x="6424779" y="45520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51" name="Freeform 1648">
              <a:extLst>
                <a:ext uri="{FF2B5EF4-FFF2-40B4-BE49-F238E27FC236}">
                  <a16:creationId xmlns:a16="http://schemas.microsoft.com/office/drawing/2014/main" id="{22132F6D-D546-4FE2-8C6E-AC57F2D6B296}"/>
                </a:ext>
              </a:extLst>
            </p:cNvPr>
            <p:cNvSpPr>
              <a:spLocks/>
            </p:cNvSpPr>
            <p:nvPr/>
          </p:nvSpPr>
          <p:spPr bwMode="gray">
            <a:xfrm>
              <a:off x="6424779" y="4549326"/>
              <a:ext cx="2706" cy="2706"/>
            </a:xfrm>
            <a:custGeom>
              <a:avLst/>
              <a:gdLst>
                <a:gd name="T0" fmla="*/ 1 w 1"/>
                <a:gd name="T1" fmla="*/ 0 h 1"/>
                <a:gd name="T2" fmla="*/ 1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0" y="0"/>
                    <a:pt x="0" y="0"/>
                    <a:pt x="0" y="1"/>
                  </a:cubicBezTo>
                  <a:cubicBezTo>
                    <a:pt x="0" y="1"/>
                    <a:pt x="0" y="1"/>
                    <a:pt x="0" y="1"/>
                  </a:cubicBezTo>
                  <a:cubicBezTo>
                    <a:pt x="0" y="0"/>
                    <a:pt x="0" y="0"/>
                    <a:pt x="1" y="0"/>
                  </a:cubicBezTo>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52" name="Freeform 1649">
              <a:extLst>
                <a:ext uri="{FF2B5EF4-FFF2-40B4-BE49-F238E27FC236}">
                  <a16:creationId xmlns:a16="http://schemas.microsoft.com/office/drawing/2014/main" id="{CD49F93E-E879-482F-BF27-2BFE1565A4AC}"/>
                </a:ext>
              </a:extLst>
            </p:cNvPr>
            <p:cNvSpPr>
              <a:spLocks/>
            </p:cNvSpPr>
            <p:nvPr/>
          </p:nvSpPr>
          <p:spPr bwMode="gray">
            <a:xfrm>
              <a:off x="6427485" y="456150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53" name="Freeform 1650">
              <a:extLst>
                <a:ext uri="{FF2B5EF4-FFF2-40B4-BE49-F238E27FC236}">
                  <a16:creationId xmlns:a16="http://schemas.microsoft.com/office/drawing/2014/main" id="{26455F87-121D-41A5-8994-0342B05D616B}"/>
                </a:ext>
              </a:extLst>
            </p:cNvPr>
            <p:cNvSpPr>
              <a:spLocks/>
            </p:cNvSpPr>
            <p:nvPr/>
          </p:nvSpPr>
          <p:spPr bwMode="gray">
            <a:xfrm>
              <a:off x="6424779" y="4561503"/>
              <a:ext cx="2706"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0" y="0"/>
                    <a:pt x="0" y="0"/>
                  </a:cubicBezTo>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54" name="Freeform 1651">
              <a:extLst>
                <a:ext uri="{FF2B5EF4-FFF2-40B4-BE49-F238E27FC236}">
                  <a16:creationId xmlns:a16="http://schemas.microsoft.com/office/drawing/2014/main" id="{4CD873CE-C1F5-452A-85B7-1A87632161A6}"/>
                </a:ext>
              </a:extLst>
            </p:cNvPr>
            <p:cNvSpPr>
              <a:spLocks/>
            </p:cNvSpPr>
            <p:nvPr/>
          </p:nvSpPr>
          <p:spPr bwMode="gray">
            <a:xfrm>
              <a:off x="6430191" y="4549326"/>
              <a:ext cx="5412" cy="5412"/>
            </a:xfrm>
            <a:custGeom>
              <a:avLst/>
              <a:gdLst>
                <a:gd name="T0" fmla="*/ 0 w 2"/>
                <a:gd name="T1" fmla="*/ 0 h 2"/>
                <a:gd name="T2" fmla="*/ 2 w 2"/>
                <a:gd name="T3" fmla="*/ 2 h 2"/>
                <a:gd name="T4" fmla="*/ 2 w 2"/>
                <a:gd name="T5" fmla="*/ 2 h 2"/>
                <a:gd name="T6" fmla="*/ 2 w 2"/>
                <a:gd name="T7" fmla="*/ 2 h 2"/>
                <a:gd name="T8" fmla="*/ 2 w 2"/>
                <a:gd name="T9" fmla="*/ 2 h 2"/>
                <a:gd name="T10" fmla="*/ 2 w 2"/>
                <a:gd name="T11" fmla="*/ 2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0" y="0"/>
                    <a:pt x="0" y="0"/>
                    <a:pt x="0" y="0"/>
                  </a:cubicBezTo>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55" name="Freeform 1652">
              <a:extLst>
                <a:ext uri="{FF2B5EF4-FFF2-40B4-BE49-F238E27FC236}">
                  <a16:creationId xmlns:a16="http://schemas.microsoft.com/office/drawing/2014/main" id="{33C13E13-CF0D-4308-A93B-44BE788F2130}"/>
                </a:ext>
              </a:extLst>
            </p:cNvPr>
            <p:cNvSpPr>
              <a:spLocks/>
            </p:cNvSpPr>
            <p:nvPr/>
          </p:nvSpPr>
          <p:spPr bwMode="gray">
            <a:xfrm>
              <a:off x="6435603" y="45547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56" name="Freeform 1653">
              <a:extLst>
                <a:ext uri="{FF2B5EF4-FFF2-40B4-BE49-F238E27FC236}">
                  <a16:creationId xmlns:a16="http://schemas.microsoft.com/office/drawing/2014/main" id="{D25F430B-F706-4C97-9874-4FB6882BE364}"/>
                </a:ext>
              </a:extLst>
            </p:cNvPr>
            <p:cNvSpPr>
              <a:spLocks/>
            </p:cNvSpPr>
            <p:nvPr/>
          </p:nvSpPr>
          <p:spPr bwMode="gray">
            <a:xfrm>
              <a:off x="8186359" y="3085402"/>
              <a:ext cx="31119" cy="44649"/>
            </a:xfrm>
            <a:custGeom>
              <a:avLst/>
              <a:gdLst>
                <a:gd name="T0" fmla="*/ 11 w 12"/>
                <a:gd name="T1" fmla="*/ 7 h 17"/>
                <a:gd name="T2" fmla="*/ 12 w 12"/>
                <a:gd name="T3" fmla="*/ 6 h 17"/>
                <a:gd name="T4" fmla="*/ 12 w 12"/>
                <a:gd name="T5" fmla="*/ 5 h 17"/>
                <a:gd name="T6" fmla="*/ 7 w 12"/>
                <a:gd name="T7" fmla="*/ 1 h 17"/>
                <a:gd name="T8" fmla="*/ 5 w 12"/>
                <a:gd name="T9" fmla="*/ 0 h 17"/>
                <a:gd name="T10" fmla="*/ 3 w 12"/>
                <a:gd name="T11" fmla="*/ 0 h 17"/>
                <a:gd name="T12" fmla="*/ 4 w 12"/>
                <a:gd name="T13" fmla="*/ 2 h 17"/>
                <a:gd name="T14" fmla="*/ 3 w 12"/>
                <a:gd name="T15" fmla="*/ 2 h 17"/>
                <a:gd name="T16" fmla="*/ 1 w 12"/>
                <a:gd name="T17" fmla="*/ 4 h 17"/>
                <a:gd name="T18" fmla="*/ 1 w 12"/>
                <a:gd name="T19" fmla="*/ 5 h 17"/>
                <a:gd name="T20" fmla="*/ 0 w 12"/>
                <a:gd name="T21" fmla="*/ 7 h 17"/>
                <a:gd name="T22" fmla="*/ 1 w 12"/>
                <a:gd name="T23" fmla="*/ 9 h 17"/>
                <a:gd name="T24" fmla="*/ 0 w 12"/>
                <a:gd name="T25" fmla="*/ 10 h 17"/>
                <a:gd name="T26" fmla="*/ 1 w 12"/>
                <a:gd name="T27" fmla="*/ 11 h 17"/>
                <a:gd name="T28" fmla="*/ 2 w 12"/>
                <a:gd name="T29" fmla="*/ 11 h 17"/>
                <a:gd name="T30" fmla="*/ 2 w 12"/>
                <a:gd name="T31" fmla="*/ 11 h 17"/>
                <a:gd name="T32" fmla="*/ 2 w 12"/>
                <a:gd name="T33" fmla="*/ 12 h 17"/>
                <a:gd name="T34" fmla="*/ 4 w 12"/>
                <a:gd name="T35" fmla="*/ 13 h 17"/>
                <a:gd name="T36" fmla="*/ 5 w 12"/>
                <a:gd name="T37" fmla="*/ 14 h 17"/>
                <a:gd name="T38" fmla="*/ 6 w 12"/>
                <a:gd name="T39" fmla="*/ 16 h 17"/>
                <a:gd name="T40" fmla="*/ 7 w 12"/>
                <a:gd name="T41" fmla="*/ 17 h 17"/>
                <a:gd name="T42" fmla="*/ 7 w 12"/>
                <a:gd name="T43" fmla="*/ 15 h 17"/>
                <a:gd name="T44" fmla="*/ 7 w 12"/>
                <a:gd name="T45" fmla="*/ 12 h 17"/>
                <a:gd name="T46" fmla="*/ 9 w 12"/>
                <a:gd name="T47" fmla="*/ 9 h 17"/>
                <a:gd name="T48" fmla="*/ 10 w 12"/>
                <a:gd name="T49" fmla="*/ 10 h 17"/>
                <a:gd name="T50" fmla="*/ 11 w 12"/>
                <a:gd name="T51" fmla="*/ 10 h 17"/>
                <a:gd name="T52" fmla="*/ 12 w 12"/>
                <a:gd name="T53" fmla="*/ 9 h 17"/>
                <a:gd name="T54" fmla="*/ 12 w 12"/>
                <a:gd name="T55" fmla="*/ 8 h 17"/>
                <a:gd name="T56" fmla="*/ 11 w 12"/>
                <a:gd name="T5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7">
                  <a:moveTo>
                    <a:pt x="11" y="7"/>
                  </a:moveTo>
                  <a:cubicBezTo>
                    <a:pt x="12" y="6"/>
                    <a:pt x="12" y="6"/>
                    <a:pt x="12" y="6"/>
                  </a:cubicBezTo>
                  <a:cubicBezTo>
                    <a:pt x="12" y="5"/>
                    <a:pt x="12" y="5"/>
                    <a:pt x="12" y="5"/>
                  </a:cubicBezTo>
                  <a:cubicBezTo>
                    <a:pt x="7" y="1"/>
                    <a:pt x="7" y="1"/>
                    <a:pt x="7" y="1"/>
                  </a:cubicBezTo>
                  <a:cubicBezTo>
                    <a:pt x="5" y="0"/>
                    <a:pt x="5" y="0"/>
                    <a:pt x="5" y="0"/>
                  </a:cubicBezTo>
                  <a:cubicBezTo>
                    <a:pt x="4" y="0"/>
                    <a:pt x="4" y="0"/>
                    <a:pt x="3" y="0"/>
                  </a:cubicBezTo>
                  <a:cubicBezTo>
                    <a:pt x="3" y="1"/>
                    <a:pt x="4" y="1"/>
                    <a:pt x="4" y="2"/>
                  </a:cubicBezTo>
                  <a:cubicBezTo>
                    <a:pt x="4" y="3"/>
                    <a:pt x="3" y="2"/>
                    <a:pt x="3" y="2"/>
                  </a:cubicBezTo>
                  <a:cubicBezTo>
                    <a:pt x="2" y="2"/>
                    <a:pt x="2" y="3"/>
                    <a:pt x="1" y="4"/>
                  </a:cubicBezTo>
                  <a:cubicBezTo>
                    <a:pt x="1" y="5"/>
                    <a:pt x="1" y="5"/>
                    <a:pt x="1" y="5"/>
                  </a:cubicBezTo>
                  <a:cubicBezTo>
                    <a:pt x="0" y="5"/>
                    <a:pt x="0" y="6"/>
                    <a:pt x="0" y="7"/>
                  </a:cubicBezTo>
                  <a:cubicBezTo>
                    <a:pt x="0" y="8"/>
                    <a:pt x="1" y="9"/>
                    <a:pt x="1" y="9"/>
                  </a:cubicBezTo>
                  <a:cubicBezTo>
                    <a:pt x="0" y="10"/>
                    <a:pt x="0" y="10"/>
                    <a:pt x="0" y="10"/>
                  </a:cubicBezTo>
                  <a:cubicBezTo>
                    <a:pt x="0" y="10"/>
                    <a:pt x="0" y="11"/>
                    <a:pt x="1" y="11"/>
                  </a:cubicBezTo>
                  <a:cubicBezTo>
                    <a:pt x="1" y="11"/>
                    <a:pt x="2" y="11"/>
                    <a:pt x="2" y="11"/>
                  </a:cubicBezTo>
                  <a:cubicBezTo>
                    <a:pt x="3" y="11"/>
                    <a:pt x="2" y="11"/>
                    <a:pt x="2" y="11"/>
                  </a:cubicBezTo>
                  <a:cubicBezTo>
                    <a:pt x="1" y="12"/>
                    <a:pt x="2" y="12"/>
                    <a:pt x="2" y="12"/>
                  </a:cubicBezTo>
                  <a:cubicBezTo>
                    <a:pt x="3" y="13"/>
                    <a:pt x="3" y="13"/>
                    <a:pt x="4" y="13"/>
                  </a:cubicBezTo>
                  <a:cubicBezTo>
                    <a:pt x="4" y="13"/>
                    <a:pt x="5" y="14"/>
                    <a:pt x="5" y="14"/>
                  </a:cubicBezTo>
                  <a:cubicBezTo>
                    <a:pt x="5" y="15"/>
                    <a:pt x="5" y="16"/>
                    <a:pt x="6" y="16"/>
                  </a:cubicBezTo>
                  <a:cubicBezTo>
                    <a:pt x="6" y="17"/>
                    <a:pt x="7" y="17"/>
                    <a:pt x="7" y="17"/>
                  </a:cubicBezTo>
                  <a:cubicBezTo>
                    <a:pt x="7" y="17"/>
                    <a:pt x="7" y="16"/>
                    <a:pt x="7" y="15"/>
                  </a:cubicBezTo>
                  <a:cubicBezTo>
                    <a:pt x="7" y="14"/>
                    <a:pt x="7" y="13"/>
                    <a:pt x="7" y="12"/>
                  </a:cubicBezTo>
                  <a:cubicBezTo>
                    <a:pt x="8" y="11"/>
                    <a:pt x="8" y="10"/>
                    <a:pt x="9" y="9"/>
                  </a:cubicBezTo>
                  <a:cubicBezTo>
                    <a:pt x="9" y="8"/>
                    <a:pt x="9" y="9"/>
                    <a:pt x="10" y="10"/>
                  </a:cubicBezTo>
                  <a:cubicBezTo>
                    <a:pt x="10" y="11"/>
                    <a:pt x="10" y="10"/>
                    <a:pt x="11" y="10"/>
                  </a:cubicBezTo>
                  <a:cubicBezTo>
                    <a:pt x="12" y="10"/>
                    <a:pt x="12" y="9"/>
                    <a:pt x="12" y="9"/>
                  </a:cubicBezTo>
                  <a:cubicBezTo>
                    <a:pt x="12" y="8"/>
                    <a:pt x="12" y="8"/>
                    <a:pt x="12" y="8"/>
                  </a:cubicBezTo>
                  <a:lnTo>
                    <a:pt x="11" y="7"/>
                  </a:lnTo>
                  <a:close/>
                </a:path>
              </a:pathLst>
            </a:custGeom>
            <a:solidFill>
              <a:srgbClr val="D2D2D2"/>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57" name="Freeform 1654">
              <a:extLst>
                <a:ext uri="{FF2B5EF4-FFF2-40B4-BE49-F238E27FC236}">
                  <a16:creationId xmlns:a16="http://schemas.microsoft.com/office/drawing/2014/main" id="{FE72FBC2-584E-4DEE-ADEC-B51C60132557}"/>
                </a:ext>
              </a:extLst>
            </p:cNvPr>
            <p:cNvSpPr>
              <a:spLocks/>
            </p:cNvSpPr>
            <p:nvPr/>
          </p:nvSpPr>
          <p:spPr bwMode="gray">
            <a:xfrm>
              <a:off x="8191771" y="3016400"/>
              <a:ext cx="79826" cy="102826"/>
            </a:xfrm>
            <a:custGeom>
              <a:avLst/>
              <a:gdLst>
                <a:gd name="T0" fmla="*/ 28 w 31"/>
                <a:gd name="T1" fmla="*/ 28 h 40"/>
                <a:gd name="T2" fmla="*/ 26 w 31"/>
                <a:gd name="T3" fmla="*/ 24 h 40"/>
                <a:gd name="T4" fmla="*/ 27 w 31"/>
                <a:gd name="T5" fmla="*/ 20 h 40"/>
                <a:gd name="T6" fmla="*/ 28 w 31"/>
                <a:gd name="T7" fmla="*/ 16 h 40"/>
                <a:gd name="T8" fmla="*/ 24 w 31"/>
                <a:gd name="T9" fmla="*/ 17 h 40"/>
                <a:gd name="T10" fmla="*/ 21 w 31"/>
                <a:gd name="T11" fmla="*/ 16 h 40"/>
                <a:gd name="T12" fmla="*/ 18 w 31"/>
                <a:gd name="T13" fmla="*/ 14 h 40"/>
                <a:gd name="T14" fmla="*/ 18 w 31"/>
                <a:gd name="T15" fmla="*/ 11 h 40"/>
                <a:gd name="T16" fmla="*/ 14 w 31"/>
                <a:gd name="T17" fmla="*/ 8 h 40"/>
                <a:gd name="T18" fmla="*/ 13 w 31"/>
                <a:gd name="T19" fmla="*/ 4 h 40"/>
                <a:gd name="T20" fmla="*/ 10 w 31"/>
                <a:gd name="T21" fmla="*/ 1 h 40"/>
                <a:gd name="T22" fmla="*/ 5 w 31"/>
                <a:gd name="T23" fmla="*/ 0 h 40"/>
                <a:gd name="T24" fmla="*/ 1 w 31"/>
                <a:gd name="T25" fmla="*/ 2 h 40"/>
                <a:gd name="T26" fmla="*/ 0 w 31"/>
                <a:gd name="T27" fmla="*/ 5 h 40"/>
                <a:gd name="T28" fmla="*/ 1 w 31"/>
                <a:gd name="T29" fmla="*/ 7 h 40"/>
                <a:gd name="T30" fmla="*/ 3 w 31"/>
                <a:gd name="T31" fmla="*/ 10 h 40"/>
                <a:gd name="T32" fmla="*/ 2 w 31"/>
                <a:gd name="T33" fmla="*/ 13 h 40"/>
                <a:gd name="T34" fmla="*/ 3 w 31"/>
                <a:gd name="T35" fmla="*/ 14 h 40"/>
                <a:gd name="T36" fmla="*/ 3 w 31"/>
                <a:gd name="T37" fmla="*/ 19 h 40"/>
                <a:gd name="T38" fmla="*/ 6 w 31"/>
                <a:gd name="T39" fmla="*/ 22 h 40"/>
                <a:gd name="T40" fmla="*/ 4 w 31"/>
                <a:gd name="T41" fmla="*/ 23 h 40"/>
                <a:gd name="T42" fmla="*/ 4 w 31"/>
                <a:gd name="T43" fmla="*/ 26 h 40"/>
                <a:gd name="T44" fmla="*/ 5 w 31"/>
                <a:gd name="T45" fmla="*/ 28 h 40"/>
                <a:gd name="T46" fmla="*/ 10 w 31"/>
                <a:gd name="T47" fmla="*/ 33 h 40"/>
                <a:gd name="T48" fmla="*/ 11 w 31"/>
                <a:gd name="T49" fmla="*/ 31 h 40"/>
                <a:gd name="T50" fmla="*/ 11 w 31"/>
                <a:gd name="T51" fmla="*/ 29 h 40"/>
                <a:gd name="T52" fmla="*/ 13 w 31"/>
                <a:gd name="T53" fmla="*/ 29 h 40"/>
                <a:gd name="T54" fmla="*/ 13 w 31"/>
                <a:gd name="T55" fmla="*/ 30 h 40"/>
                <a:gd name="T56" fmla="*/ 14 w 31"/>
                <a:gd name="T57" fmla="*/ 29 h 40"/>
                <a:gd name="T58" fmla="*/ 16 w 31"/>
                <a:gd name="T59" fmla="*/ 31 h 40"/>
                <a:gd name="T60" fmla="*/ 17 w 31"/>
                <a:gd name="T61" fmla="*/ 32 h 40"/>
                <a:gd name="T62" fmla="*/ 18 w 31"/>
                <a:gd name="T63" fmla="*/ 33 h 40"/>
                <a:gd name="T64" fmla="*/ 19 w 31"/>
                <a:gd name="T65" fmla="*/ 35 h 40"/>
                <a:gd name="T66" fmla="*/ 20 w 31"/>
                <a:gd name="T67" fmla="*/ 36 h 40"/>
                <a:gd name="T68" fmla="*/ 20 w 31"/>
                <a:gd name="T69" fmla="*/ 38 h 40"/>
                <a:gd name="T70" fmla="*/ 20 w 31"/>
                <a:gd name="T71" fmla="*/ 39 h 40"/>
                <a:gd name="T72" fmla="*/ 22 w 31"/>
                <a:gd name="T73" fmla="*/ 40 h 40"/>
                <a:gd name="T74" fmla="*/ 24 w 31"/>
                <a:gd name="T75" fmla="*/ 39 h 40"/>
                <a:gd name="T76" fmla="*/ 26 w 31"/>
                <a:gd name="T77" fmla="*/ 40 h 40"/>
                <a:gd name="T78" fmla="*/ 27 w 31"/>
                <a:gd name="T79" fmla="*/ 37 h 40"/>
                <a:gd name="T80" fmla="*/ 28 w 31"/>
                <a:gd name="T81" fmla="*/ 33 h 40"/>
                <a:gd name="T82" fmla="*/ 30 w 31"/>
                <a:gd name="T83" fmla="*/ 3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 h="40">
                  <a:moveTo>
                    <a:pt x="30" y="30"/>
                  </a:moveTo>
                  <a:cubicBezTo>
                    <a:pt x="29" y="29"/>
                    <a:pt x="29" y="28"/>
                    <a:pt x="28" y="28"/>
                  </a:cubicBezTo>
                  <a:cubicBezTo>
                    <a:pt x="27" y="28"/>
                    <a:pt x="27" y="28"/>
                    <a:pt x="27" y="27"/>
                  </a:cubicBezTo>
                  <a:cubicBezTo>
                    <a:pt x="26" y="26"/>
                    <a:pt x="26" y="26"/>
                    <a:pt x="26" y="24"/>
                  </a:cubicBezTo>
                  <a:cubicBezTo>
                    <a:pt x="26" y="22"/>
                    <a:pt x="26" y="22"/>
                    <a:pt x="27" y="21"/>
                  </a:cubicBezTo>
                  <a:cubicBezTo>
                    <a:pt x="28" y="21"/>
                    <a:pt x="27" y="20"/>
                    <a:pt x="27" y="20"/>
                  </a:cubicBezTo>
                  <a:cubicBezTo>
                    <a:pt x="26" y="19"/>
                    <a:pt x="26" y="18"/>
                    <a:pt x="26" y="17"/>
                  </a:cubicBezTo>
                  <a:cubicBezTo>
                    <a:pt x="27" y="17"/>
                    <a:pt x="28" y="16"/>
                    <a:pt x="28" y="16"/>
                  </a:cubicBezTo>
                  <a:cubicBezTo>
                    <a:pt x="27" y="16"/>
                    <a:pt x="27" y="15"/>
                    <a:pt x="26" y="15"/>
                  </a:cubicBezTo>
                  <a:cubicBezTo>
                    <a:pt x="26" y="15"/>
                    <a:pt x="24" y="16"/>
                    <a:pt x="24" y="17"/>
                  </a:cubicBezTo>
                  <a:cubicBezTo>
                    <a:pt x="24" y="18"/>
                    <a:pt x="24" y="17"/>
                    <a:pt x="23" y="16"/>
                  </a:cubicBezTo>
                  <a:cubicBezTo>
                    <a:pt x="22" y="15"/>
                    <a:pt x="22" y="15"/>
                    <a:pt x="21" y="16"/>
                  </a:cubicBezTo>
                  <a:cubicBezTo>
                    <a:pt x="20" y="16"/>
                    <a:pt x="20" y="15"/>
                    <a:pt x="19" y="14"/>
                  </a:cubicBezTo>
                  <a:cubicBezTo>
                    <a:pt x="18" y="14"/>
                    <a:pt x="18" y="14"/>
                    <a:pt x="18" y="14"/>
                  </a:cubicBezTo>
                  <a:cubicBezTo>
                    <a:pt x="19" y="13"/>
                    <a:pt x="19" y="13"/>
                    <a:pt x="18" y="12"/>
                  </a:cubicBezTo>
                  <a:cubicBezTo>
                    <a:pt x="18" y="12"/>
                    <a:pt x="18" y="12"/>
                    <a:pt x="18" y="11"/>
                  </a:cubicBezTo>
                  <a:cubicBezTo>
                    <a:pt x="18" y="10"/>
                    <a:pt x="17" y="10"/>
                    <a:pt x="17" y="10"/>
                  </a:cubicBezTo>
                  <a:cubicBezTo>
                    <a:pt x="16" y="9"/>
                    <a:pt x="15" y="8"/>
                    <a:pt x="14" y="8"/>
                  </a:cubicBezTo>
                  <a:cubicBezTo>
                    <a:pt x="13" y="7"/>
                    <a:pt x="14" y="6"/>
                    <a:pt x="14" y="5"/>
                  </a:cubicBezTo>
                  <a:cubicBezTo>
                    <a:pt x="13" y="4"/>
                    <a:pt x="14" y="4"/>
                    <a:pt x="13" y="4"/>
                  </a:cubicBezTo>
                  <a:cubicBezTo>
                    <a:pt x="13" y="4"/>
                    <a:pt x="12" y="3"/>
                    <a:pt x="11" y="3"/>
                  </a:cubicBezTo>
                  <a:cubicBezTo>
                    <a:pt x="10" y="2"/>
                    <a:pt x="10" y="1"/>
                    <a:pt x="10" y="1"/>
                  </a:cubicBezTo>
                  <a:cubicBezTo>
                    <a:pt x="9" y="1"/>
                    <a:pt x="8" y="0"/>
                    <a:pt x="7" y="1"/>
                  </a:cubicBezTo>
                  <a:cubicBezTo>
                    <a:pt x="7" y="1"/>
                    <a:pt x="6" y="1"/>
                    <a:pt x="5" y="0"/>
                  </a:cubicBezTo>
                  <a:cubicBezTo>
                    <a:pt x="4" y="0"/>
                    <a:pt x="4" y="1"/>
                    <a:pt x="3" y="2"/>
                  </a:cubicBezTo>
                  <a:cubicBezTo>
                    <a:pt x="3" y="2"/>
                    <a:pt x="2" y="2"/>
                    <a:pt x="1" y="2"/>
                  </a:cubicBezTo>
                  <a:cubicBezTo>
                    <a:pt x="1" y="2"/>
                    <a:pt x="0" y="3"/>
                    <a:pt x="0" y="3"/>
                  </a:cubicBezTo>
                  <a:cubicBezTo>
                    <a:pt x="0" y="3"/>
                    <a:pt x="0" y="4"/>
                    <a:pt x="0" y="5"/>
                  </a:cubicBezTo>
                  <a:cubicBezTo>
                    <a:pt x="1" y="6"/>
                    <a:pt x="0" y="6"/>
                    <a:pt x="0" y="6"/>
                  </a:cubicBezTo>
                  <a:cubicBezTo>
                    <a:pt x="1" y="7"/>
                    <a:pt x="1" y="7"/>
                    <a:pt x="1" y="7"/>
                  </a:cubicBezTo>
                  <a:cubicBezTo>
                    <a:pt x="1" y="8"/>
                    <a:pt x="1" y="9"/>
                    <a:pt x="2" y="9"/>
                  </a:cubicBezTo>
                  <a:cubicBezTo>
                    <a:pt x="3" y="10"/>
                    <a:pt x="4" y="10"/>
                    <a:pt x="3" y="10"/>
                  </a:cubicBezTo>
                  <a:cubicBezTo>
                    <a:pt x="3" y="10"/>
                    <a:pt x="2" y="10"/>
                    <a:pt x="2" y="11"/>
                  </a:cubicBezTo>
                  <a:cubicBezTo>
                    <a:pt x="2" y="11"/>
                    <a:pt x="2" y="13"/>
                    <a:pt x="2" y="13"/>
                  </a:cubicBezTo>
                  <a:cubicBezTo>
                    <a:pt x="2" y="13"/>
                    <a:pt x="2" y="12"/>
                    <a:pt x="3" y="13"/>
                  </a:cubicBezTo>
                  <a:cubicBezTo>
                    <a:pt x="3" y="13"/>
                    <a:pt x="4" y="12"/>
                    <a:pt x="3" y="14"/>
                  </a:cubicBezTo>
                  <a:cubicBezTo>
                    <a:pt x="3" y="15"/>
                    <a:pt x="2" y="17"/>
                    <a:pt x="2" y="18"/>
                  </a:cubicBezTo>
                  <a:cubicBezTo>
                    <a:pt x="2" y="19"/>
                    <a:pt x="2" y="19"/>
                    <a:pt x="3" y="19"/>
                  </a:cubicBezTo>
                  <a:cubicBezTo>
                    <a:pt x="4" y="20"/>
                    <a:pt x="4" y="19"/>
                    <a:pt x="5" y="20"/>
                  </a:cubicBezTo>
                  <a:cubicBezTo>
                    <a:pt x="5" y="21"/>
                    <a:pt x="6" y="21"/>
                    <a:pt x="6" y="22"/>
                  </a:cubicBezTo>
                  <a:cubicBezTo>
                    <a:pt x="6" y="23"/>
                    <a:pt x="5" y="22"/>
                    <a:pt x="4" y="22"/>
                  </a:cubicBezTo>
                  <a:cubicBezTo>
                    <a:pt x="3" y="22"/>
                    <a:pt x="4" y="22"/>
                    <a:pt x="4" y="23"/>
                  </a:cubicBezTo>
                  <a:cubicBezTo>
                    <a:pt x="4" y="24"/>
                    <a:pt x="5" y="24"/>
                    <a:pt x="5" y="25"/>
                  </a:cubicBezTo>
                  <a:cubicBezTo>
                    <a:pt x="5" y="26"/>
                    <a:pt x="5" y="26"/>
                    <a:pt x="4" y="26"/>
                  </a:cubicBezTo>
                  <a:cubicBezTo>
                    <a:pt x="3" y="26"/>
                    <a:pt x="3" y="27"/>
                    <a:pt x="3" y="27"/>
                  </a:cubicBezTo>
                  <a:cubicBezTo>
                    <a:pt x="5" y="28"/>
                    <a:pt x="5" y="28"/>
                    <a:pt x="5" y="28"/>
                  </a:cubicBezTo>
                  <a:cubicBezTo>
                    <a:pt x="10" y="32"/>
                    <a:pt x="10" y="32"/>
                    <a:pt x="10" y="32"/>
                  </a:cubicBezTo>
                  <a:cubicBezTo>
                    <a:pt x="10" y="33"/>
                    <a:pt x="10" y="33"/>
                    <a:pt x="10" y="33"/>
                  </a:cubicBezTo>
                  <a:cubicBezTo>
                    <a:pt x="11" y="32"/>
                    <a:pt x="11" y="32"/>
                    <a:pt x="11" y="32"/>
                  </a:cubicBezTo>
                  <a:cubicBezTo>
                    <a:pt x="11" y="31"/>
                    <a:pt x="11" y="31"/>
                    <a:pt x="11" y="31"/>
                  </a:cubicBezTo>
                  <a:cubicBezTo>
                    <a:pt x="12" y="31"/>
                    <a:pt x="12" y="31"/>
                    <a:pt x="12" y="31"/>
                  </a:cubicBezTo>
                  <a:cubicBezTo>
                    <a:pt x="11" y="29"/>
                    <a:pt x="11" y="29"/>
                    <a:pt x="11" y="29"/>
                  </a:cubicBezTo>
                  <a:cubicBezTo>
                    <a:pt x="12" y="28"/>
                    <a:pt x="12" y="28"/>
                    <a:pt x="12" y="28"/>
                  </a:cubicBezTo>
                  <a:cubicBezTo>
                    <a:pt x="13" y="29"/>
                    <a:pt x="13" y="29"/>
                    <a:pt x="13" y="29"/>
                  </a:cubicBezTo>
                  <a:cubicBezTo>
                    <a:pt x="13" y="29"/>
                    <a:pt x="13" y="29"/>
                    <a:pt x="13" y="29"/>
                  </a:cubicBezTo>
                  <a:cubicBezTo>
                    <a:pt x="13" y="30"/>
                    <a:pt x="13" y="30"/>
                    <a:pt x="13" y="30"/>
                  </a:cubicBezTo>
                  <a:cubicBezTo>
                    <a:pt x="13" y="30"/>
                    <a:pt x="13" y="30"/>
                    <a:pt x="13" y="30"/>
                  </a:cubicBezTo>
                  <a:cubicBezTo>
                    <a:pt x="14" y="29"/>
                    <a:pt x="14" y="29"/>
                    <a:pt x="14" y="29"/>
                  </a:cubicBezTo>
                  <a:cubicBezTo>
                    <a:pt x="15" y="30"/>
                    <a:pt x="15" y="30"/>
                    <a:pt x="15" y="30"/>
                  </a:cubicBezTo>
                  <a:cubicBezTo>
                    <a:pt x="16" y="31"/>
                    <a:pt x="16" y="31"/>
                    <a:pt x="16" y="31"/>
                  </a:cubicBezTo>
                  <a:cubicBezTo>
                    <a:pt x="17" y="31"/>
                    <a:pt x="17" y="31"/>
                    <a:pt x="17" y="31"/>
                  </a:cubicBezTo>
                  <a:cubicBezTo>
                    <a:pt x="17" y="32"/>
                    <a:pt x="17" y="32"/>
                    <a:pt x="17" y="32"/>
                  </a:cubicBezTo>
                  <a:cubicBezTo>
                    <a:pt x="17" y="33"/>
                    <a:pt x="17" y="33"/>
                    <a:pt x="17" y="33"/>
                  </a:cubicBezTo>
                  <a:cubicBezTo>
                    <a:pt x="18" y="33"/>
                    <a:pt x="18" y="33"/>
                    <a:pt x="18" y="33"/>
                  </a:cubicBezTo>
                  <a:cubicBezTo>
                    <a:pt x="18" y="34"/>
                    <a:pt x="18" y="34"/>
                    <a:pt x="18" y="34"/>
                  </a:cubicBezTo>
                  <a:cubicBezTo>
                    <a:pt x="19" y="35"/>
                    <a:pt x="19" y="35"/>
                    <a:pt x="19" y="35"/>
                  </a:cubicBezTo>
                  <a:cubicBezTo>
                    <a:pt x="20" y="36"/>
                    <a:pt x="20" y="36"/>
                    <a:pt x="20" y="36"/>
                  </a:cubicBezTo>
                  <a:cubicBezTo>
                    <a:pt x="20" y="36"/>
                    <a:pt x="20" y="36"/>
                    <a:pt x="20" y="36"/>
                  </a:cubicBezTo>
                  <a:cubicBezTo>
                    <a:pt x="20" y="37"/>
                    <a:pt x="20" y="37"/>
                    <a:pt x="20" y="37"/>
                  </a:cubicBezTo>
                  <a:cubicBezTo>
                    <a:pt x="20" y="38"/>
                    <a:pt x="20" y="38"/>
                    <a:pt x="20" y="38"/>
                  </a:cubicBezTo>
                  <a:cubicBezTo>
                    <a:pt x="20" y="38"/>
                    <a:pt x="20" y="38"/>
                    <a:pt x="20" y="38"/>
                  </a:cubicBezTo>
                  <a:cubicBezTo>
                    <a:pt x="20" y="39"/>
                    <a:pt x="20" y="39"/>
                    <a:pt x="20" y="39"/>
                  </a:cubicBezTo>
                  <a:cubicBezTo>
                    <a:pt x="20" y="40"/>
                    <a:pt x="20" y="40"/>
                    <a:pt x="20" y="40"/>
                  </a:cubicBezTo>
                  <a:cubicBezTo>
                    <a:pt x="21" y="40"/>
                    <a:pt x="21" y="40"/>
                    <a:pt x="22" y="40"/>
                  </a:cubicBezTo>
                  <a:cubicBezTo>
                    <a:pt x="22" y="39"/>
                    <a:pt x="23" y="39"/>
                    <a:pt x="23" y="39"/>
                  </a:cubicBezTo>
                  <a:cubicBezTo>
                    <a:pt x="24" y="39"/>
                    <a:pt x="24" y="40"/>
                    <a:pt x="24" y="39"/>
                  </a:cubicBezTo>
                  <a:cubicBezTo>
                    <a:pt x="25" y="39"/>
                    <a:pt x="25" y="39"/>
                    <a:pt x="26" y="39"/>
                  </a:cubicBezTo>
                  <a:cubicBezTo>
                    <a:pt x="27" y="39"/>
                    <a:pt x="26" y="40"/>
                    <a:pt x="26" y="40"/>
                  </a:cubicBezTo>
                  <a:cubicBezTo>
                    <a:pt x="26" y="40"/>
                    <a:pt x="27" y="39"/>
                    <a:pt x="27" y="38"/>
                  </a:cubicBezTo>
                  <a:cubicBezTo>
                    <a:pt x="28" y="38"/>
                    <a:pt x="27" y="38"/>
                    <a:pt x="27" y="37"/>
                  </a:cubicBezTo>
                  <a:cubicBezTo>
                    <a:pt x="27" y="36"/>
                    <a:pt x="26" y="35"/>
                    <a:pt x="27" y="34"/>
                  </a:cubicBezTo>
                  <a:cubicBezTo>
                    <a:pt x="27" y="32"/>
                    <a:pt x="28" y="34"/>
                    <a:pt x="28" y="33"/>
                  </a:cubicBezTo>
                  <a:cubicBezTo>
                    <a:pt x="29" y="33"/>
                    <a:pt x="29" y="32"/>
                    <a:pt x="30" y="31"/>
                  </a:cubicBezTo>
                  <a:cubicBezTo>
                    <a:pt x="31" y="31"/>
                    <a:pt x="30" y="30"/>
                    <a:pt x="30" y="30"/>
                  </a:cubicBezTo>
                  <a:close/>
                </a:path>
              </a:pathLst>
            </a:custGeom>
            <a:solidFill>
              <a:schemeClr val="bg2">
                <a:lumMod val="85000"/>
              </a:schemeClr>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58" name="Freeform 1655">
              <a:extLst>
                <a:ext uri="{FF2B5EF4-FFF2-40B4-BE49-F238E27FC236}">
                  <a16:creationId xmlns:a16="http://schemas.microsoft.com/office/drawing/2014/main" id="{6903D149-B8AB-48DD-9D17-46CCB6CE1FC5}"/>
                </a:ext>
              </a:extLst>
            </p:cNvPr>
            <p:cNvSpPr>
              <a:spLocks/>
            </p:cNvSpPr>
            <p:nvPr/>
          </p:nvSpPr>
          <p:spPr bwMode="gray">
            <a:xfrm>
              <a:off x="8214771" y="3088107"/>
              <a:ext cx="28413" cy="41943"/>
            </a:xfrm>
            <a:custGeom>
              <a:avLst/>
              <a:gdLst>
                <a:gd name="T0" fmla="*/ 11 w 11"/>
                <a:gd name="T1" fmla="*/ 10 h 16"/>
                <a:gd name="T2" fmla="*/ 11 w 11"/>
                <a:gd name="T3" fmla="*/ 10 h 16"/>
                <a:gd name="T4" fmla="*/ 11 w 11"/>
                <a:gd name="T5" fmla="*/ 9 h 16"/>
                <a:gd name="T6" fmla="*/ 11 w 11"/>
                <a:gd name="T7" fmla="*/ 8 h 16"/>
                <a:gd name="T8" fmla="*/ 11 w 11"/>
                <a:gd name="T9" fmla="*/ 8 h 16"/>
                <a:gd name="T10" fmla="*/ 10 w 11"/>
                <a:gd name="T11" fmla="*/ 7 h 16"/>
                <a:gd name="T12" fmla="*/ 9 w 11"/>
                <a:gd name="T13" fmla="*/ 6 h 16"/>
                <a:gd name="T14" fmla="*/ 9 w 11"/>
                <a:gd name="T15" fmla="*/ 5 h 16"/>
                <a:gd name="T16" fmla="*/ 8 w 11"/>
                <a:gd name="T17" fmla="*/ 5 h 16"/>
                <a:gd name="T18" fmla="*/ 8 w 11"/>
                <a:gd name="T19" fmla="*/ 4 h 16"/>
                <a:gd name="T20" fmla="*/ 8 w 11"/>
                <a:gd name="T21" fmla="*/ 3 h 16"/>
                <a:gd name="T22" fmla="*/ 7 w 11"/>
                <a:gd name="T23" fmla="*/ 3 h 16"/>
                <a:gd name="T24" fmla="*/ 6 w 11"/>
                <a:gd name="T25" fmla="*/ 2 h 16"/>
                <a:gd name="T26" fmla="*/ 5 w 11"/>
                <a:gd name="T27" fmla="*/ 1 h 16"/>
                <a:gd name="T28" fmla="*/ 4 w 11"/>
                <a:gd name="T29" fmla="*/ 2 h 16"/>
                <a:gd name="T30" fmla="*/ 4 w 11"/>
                <a:gd name="T31" fmla="*/ 2 h 16"/>
                <a:gd name="T32" fmla="*/ 4 w 11"/>
                <a:gd name="T33" fmla="*/ 1 h 16"/>
                <a:gd name="T34" fmla="*/ 4 w 11"/>
                <a:gd name="T35" fmla="*/ 1 h 16"/>
                <a:gd name="T36" fmla="*/ 3 w 11"/>
                <a:gd name="T37" fmla="*/ 0 h 16"/>
                <a:gd name="T38" fmla="*/ 2 w 11"/>
                <a:gd name="T39" fmla="*/ 1 h 16"/>
                <a:gd name="T40" fmla="*/ 3 w 11"/>
                <a:gd name="T41" fmla="*/ 3 h 16"/>
                <a:gd name="T42" fmla="*/ 2 w 11"/>
                <a:gd name="T43" fmla="*/ 3 h 16"/>
                <a:gd name="T44" fmla="*/ 2 w 11"/>
                <a:gd name="T45" fmla="*/ 4 h 16"/>
                <a:gd name="T46" fmla="*/ 1 w 11"/>
                <a:gd name="T47" fmla="*/ 5 h 16"/>
                <a:gd name="T48" fmla="*/ 0 w 11"/>
                <a:gd name="T49" fmla="*/ 6 h 16"/>
                <a:gd name="T50" fmla="*/ 1 w 11"/>
                <a:gd name="T51" fmla="*/ 7 h 16"/>
                <a:gd name="T52" fmla="*/ 1 w 11"/>
                <a:gd name="T53" fmla="*/ 8 h 16"/>
                <a:gd name="T54" fmla="*/ 1 w 11"/>
                <a:gd name="T55" fmla="*/ 9 h 16"/>
                <a:gd name="T56" fmla="*/ 2 w 11"/>
                <a:gd name="T57" fmla="*/ 11 h 16"/>
                <a:gd name="T58" fmla="*/ 3 w 11"/>
                <a:gd name="T59" fmla="*/ 12 h 16"/>
                <a:gd name="T60" fmla="*/ 5 w 11"/>
                <a:gd name="T61" fmla="*/ 13 h 16"/>
                <a:gd name="T62" fmla="*/ 5 w 11"/>
                <a:gd name="T63" fmla="*/ 16 h 16"/>
                <a:gd name="T64" fmla="*/ 5 w 11"/>
                <a:gd name="T65" fmla="*/ 16 h 16"/>
                <a:gd name="T66" fmla="*/ 6 w 11"/>
                <a:gd name="T67" fmla="*/ 14 h 16"/>
                <a:gd name="T68" fmla="*/ 8 w 11"/>
                <a:gd name="T69" fmla="*/ 13 h 16"/>
                <a:gd name="T70" fmla="*/ 9 w 11"/>
                <a:gd name="T71" fmla="*/ 13 h 16"/>
                <a:gd name="T72" fmla="*/ 10 w 11"/>
                <a:gd name="T73" fmla="*/ 13 h 16"/>
                <a:gd name="T74" fmla="*/ 11 w 11"/>
                <a:gd name="T75" fmla="*/ 12 h 16"/>
                <a:gd name="T76" fmla="*/ 11 w 11"/>
                <a:gd name="T77" fmla="*/ 11 h 16"/>
                <a:gd name="T78" fmla="*/ 11 w 11"/>
                <a:gd name="T7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 h="16">
                  <a:moveTo>
                    <a:pt x="11" y="10"/>
                  </a:moveTo>
                  <a:cubicBezTo>
                    <a:pt x="11" y="10"/>
                    <a:pt x="11" y="10"/>
                    <a:pt x="11" y="10"/>
                  </a:cubicBezTo>
                  <a:cubicBezTo>
                    <a:pt x="11" y="9"/>
                    <a:pt x="11" y="9"/>
                    <a:pt x="11" y="9"/>
                  </a:cubicBezTo>
                  <a:cubicBezTo>
                    <a:pt x="11" y="8"/>
                    <a:pt x="11" y="8"/>
                    <a:pt x="11" y="8"/>
                  </a:cubicBezTo>
                  <a:cubicBezTo>
                    <a:pt x="11" y="8"/>
                    <a:pt x="11" y="8"/>
                    <a:pt x="11" y="8"/>
                  </a:cubicBezTo>
                  <a:cubicBezTo>
                    <a:pt x="10" y="7"/>
                    <a:pt x="10" y="7"/>
                    <a:pt x="10" y="7"/>
                  </a:cubicBezTo>
                  <a:cubicBezTo>
                    <a:pt x="9" y="6"/>
                    <a:pt x="9" y="6"/>
                    <a:pt x="9" y="6"/>
                  </a:cubicBezTo>
                  <a:cubicBezTo>
                    <a:pt x="9" y="5"/>
                    <a:pt x="9" y="5"/>
                    <a:pt x="9" y="5"/>
                  </a:cubicBezTo>
                  <a:cubicBezTo>
                    <a:pt x="8" y="5"/>
                    <a:pt x="8" y="5"/>
                    <a:pt x="8" y="5"/>
                  </a:cubicBezTo>
                  <a:cubicBezTo>
                    <a:pt x="8" y="4"/>
                    <a:pt x="8" y="4"/>
                    <a:pt x="8" y="4"/>
                  </a:cubicBezTo>
                  <a:cubicBezTo>
                    <a:pt x="8" y="3"/>
                    <a:pt x="8" y="3"/>
                    <a:pt x="8" y="3"/>
                  </a:cubicBezTo>
                  <a:cubicBezTo>
                    <a:pt x="7" y="3"/>
                    <a:pt x="7" y="3"/>
                    <a:pt x="7" y="3"/>
                  </a:cubicBezTo>
                  <a:cubicBezTo>
                    <a:pt x="6" y="2"/>
                    <a:pt x="6" y="2"/>
                    <a:pt x="6" y="2"/>
                  </a:cubicBezTo>
                  <a:cubicBezTo>
                    <a:pt x="5" y="1"/>
                    <a:pt x="5" y="1"/>
                    <a:pt x="5" y="1"/>
                  </a:cubicBezTo>
                  <a:cubicBezTo>
                    <a:pt x="4" y="2"/>
                    <a:pt x="4" y="2"/>
                    <a:pt x="4" y="2"/>
                  </a:cubicBezTo>
                  <a:cubicBezTo>
                    <a:pt x="4" y="2"/>
                    <a:pt x="4" y="2"/>
                    <a:pt x="4" y="2"/>
                  </a:cubicBezTo>
                  <a:cubicBezTo>
                    <a:pt x="4" y="1"/>
                    <a:pt x="4" y="1"/>
                    <a:pt x="4" y="1"/>
                  </a:cubicBezTo>
                  <a:cubicBezTo>
                    <a:pt x="4" y="1"/>
                    <a:pt x="4" y="1"/>
                    <a:pt x="4" y="1"/>
                  </a:cubicBezTo>
                  <a:cubicBezTo>
                    <a:pt x="3" y="0"/>
                    <a:pt x="3" y="0"/>
                    <a:pt x="3" y="0"/>
                  </a:cubicBezTo>
                  <a:cubicBezTo>
                    <a:pt x="2" y="1"/>
                    <a:pt x="2" y="1"/>
                    <a:pt x="2" y="1"/>
                  </a:cubicBezTo>
                  <a:cubicBezTo>
                    <a:pt x="3" y="3"/>
                    <a:pt x="3" y="3"/>
                    <a:pt x="3" y="3"/>
                  </a:cubicBezTo>
                  <a:cubicBezTo>
                    <a:pt x="2" y="3"/>
                    <a:pt x="2" y="3"/>
                    <a:pt x="2" y="3"/>
                  </a:cubicBezTo>
                  <a:cubicBezTo>
                    <a:pt x="2" y="4"/>
                    <a:pt x="2" y="4"/>
                    <a:pt x="2" y="4"/>
                  </a:cubicBezTo>
                  <a:cubicBezTo>
                    <a:pt x="1" y="5"/>
                    <a:pt x="1" y="5"/>
                    <a:pt x="1" y="5"/>
                  </a:cubicBezTo>
                  <a:cubicBezTo>
                    <a:pt x="0" y="6"/>
                    <a:pt x="0" y="6"/>
                    <a:pt x="0" y="6"/>
                  </a:cubicBezTo>
                  <a:cubicBezTo>
                    <a:pt x="1" y="7"/>
                    <a:pt x="1" y="7"/>
                    <a:pt x="1" y="7"/>
                  </a:cubicBezTo>
                  <a:cubicBezTo>
                    <a:pt x="1" y="8"/>
                    <a:pt x="1" y="8"/>
                    <a:pt x="1" y="8"/>
                  </a:cubicBezTo>
                  <a:cubicBezTo>
                    <a:pt x="1" y="7"/>
                    <a:pt x="1" y="8"/>
                    <a:pt x="1" y="9"/>
                  </a:cubicBezTo>
                  <a:cubicBezTo>
                    <a:pt x="2" y="10"/>
                    <a:pt x="2" y="10"/>
                    <a:pt x="2" y="11"/>
                  </a:cubicBezTo>
                  <a:cubicBezTo>
                    <a:pt x="2" y="11"/>
                    <a:pt x="2" y="11"/>
                    <a:pt x="3" y="12"/>
                  </a:cubicBezTo>
                  <a:cubicBezTo>
                    <a:pt x="4" y="12"/>
                    <a:pt x="4" y="12"/>
                    <a:pt x="5" y="13"/>
                  </a:cubicBezTo>
                  <a:cubicBezTo>
                    <a:pt x="5" y="14"/>
                    <a:pt x="5" y="16"/>
                    <a:pt x="5" y="16"/>
                  </a:cubicBezTo>
                  <a:cubicBezTo>
                    <a:pt x="5" y="16"/>
                    <a:pt x="5" y="16"/>
                    <a:pt x="5" y="16"/>
                  </a:cubicBezTo>
                  <a:cubicBezTo>
                    <a:pt x="6" y="15"/>
                    <a:pt x="6" y="14"/>
                    <a:pt x="6" y="14"/>
                  </a:cubicBezTo>
                  <a:cubicBezTo>
                    <a:pt x="7" y="14"/>
                    <a:pt x="8" y="13"/>
                    <a:pt x="8" y="13"/>
                  </a:cubicBezTo>
                  <a:cubicBezTo>
                    <a:pt x="8" y="12"/>
                    <a:pt x="9" y="13"/>
                    <a:pt x="9" y="13"/>
                  </a:cubicBezTo>
                  <a:cubicBezTo>
                    <a:pt x="9" y="14"/>
                    <a:pt x="9" y="13"/>
                    <a:pt x="10" y="13"/>
                  </a:cubicBezTo>
                  <a:cubicBezTo>
                    <a:pt x="10" y="12"/>
                    <a:pt x="11" y="12"/>
                    <a:pt x="11" y="12"/>
                  </a:cubicBezTo>
                  <a:cubicBezTo>
                    <a:pt x="11" y="11"/>
                    <a:pt x="11" y="11"/>
                    <a:pt x="11" y="11"/>
                  </a:cubicBezTo>
                  <a:lnTo>
                    <a:pt x="11" y="10"/>
                  </a:lnTo>
                  <a:close/>
                </a:path>
              </a:pathLst>
            </a:custGeom>
            <a:solidFill>
              <a:schemeClr val="bg2">
                <a:lumMod val="85000"/>
              </a:schemeClr>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grpSp>
          <p:nvGrpSpPr>
            <p:cNvPr id="3759" name="Gruppieren 5303">
              <a:extLst>
                <a:ext uri="{FF2B5EF4-FFF2-40B4-BE49-F238E27FC236}">
                  <a16:creationId xmlns:a16="http://schemas.microsoft.com/office/drawing/2014/main" id="{54C7DE29-8423-49D4-855B-C06FD4016F23}"/>
                </a:ext>
              </a:extLst>
            </p:cNvPr>
            <p:cNvGrpSpPr/>
            <p:nvPr/>
          </p:nvGrpSpPr>
          <p:grpSpPr bwMode="gray">
            <a:xfrm>
              <a:off x="7476045" y="3251818"/>
              <a:ext cx="1390863" cy="1773757"/>
              <a:chOff x="3850208" y="3575646"/>
              <a:chExt cx="1631950" cy="2081213"/>
            </a:xfrm>
            <a:solidFill>
              <a:schemeClr val="accent6">
                <a:lumMod val="40000"/>
                <a:lumOff val="60000"/>
              </a:schemeClr>
            </a:solidFill>
          </p:grpSpPr>
          <p:sp>
            <p:nvSpPr>
              <p:cNvPr id="3760" name="Freeform 1495">
                <a:extLst>
                  <a:ext uri="{FF2B5EF4-FFF2-40B4-BE49-F238E27FC236}">
                    <a16:creationId xmlns:a16="http://schemas.microsoft.com/office/drawing/2014/main" id="{5D884152-9F3E-470F-A157-CE5E4E82951A}"/>
                  </a:ext>
                </a:extLst>
              </p:cNvPr>
              <p:cNvSpPr>
                <a:spLocks/>
              </p:cNvSpPr>
              <p:nvPr/>
            </p:nvSpPr>
            <p:spPr bwMode="gray">
              <a:xfrm>
                <a:off x="4294707" y="4234459"/>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grp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61" name="Freeform 1496">
                <a:extLst>
                  <a:ext uri="{FF2B5EF4-FFF2-40B4-BE49-F238E27FC236}">
                    <a16:creationId xmlns:a16="http://schemas.microsoft.com/office/drawing/2014/main" id="{1D0544C2-8064-45DC-833A-15EAC4D90460}"/>
                  </a:ext>
                </a:extLst>
              </p:cNvPr>
              <p:cNvSpPr>
                <a:spLocks/>
              </p:cNvSpPr>
              <p:nvPr/>
            </p:nvSpPr>
            <p:spPr bwMode="gray">
              <a:xfrm>
                <a:off x="4132782" y="4240809"/>
                <a:ext cx="188913" cy="165100"/>
              </a:xfrm>
              <a:custGeom>
                <a:avLst/>
                <a:gdLst>
                  <a:gd name="T0" fmla="*/ 42 w 62"/>
                  <a:gd name="T1" fmla="*/ 1 h 54"/>
                  <a:gd name="T2" fmla="*/ 39 w 62"/>
                  <a:gd name="T3" fmla="*/ 1 h 54"/>
                  <a:gd name="T4" fmla="*/ 36 w 62"/>
                  <a:gd name="T5" fmla="*/ 2 h 54"/>
                  <a:gd name="T6" fmla="*/ 31 w 62"/>
                  <a:gd name="T7" fmla="*/ 5 h 54"/>
                  <a:gd name="T8" fmla="*/ 27 w 62"/>
                  <a:gd name="T9" fmla="*/ 7 h 54"/>
                  <a:gd name="T10" fmla="*/ 24 w 62"/>
                  <a:gd name="T11" fmla="*/ 8 h 54"/>
                  <a:gd name="T12" fmla="*/ 21 w 62"/>
                  <a:gd name="T13" fmla="*/ 11 h 54"/>
                  <a:gd name="T14" fmla="*/ 19 w 62"/>
                  <a:gd name="T15" fmla="*/ 14 h 54"/>
                  <a:gd name="T16" fmla="*/ 18 w 62"/>
                  <a:gd name="T17" fmla="*/ 16 h 54"/>
                  <a:gd name="T18" fmla="*/ 16 w 62"/>
                  <a:gd name="T19" fmla="*/ 18 h 54"/>
                  <a:gd name="T20" fmla="*/ 13 w 62"/>
                  <a:gd name="T21" fmla="*/ 16 h 54"/>
                  <a:gd name="T22" fmla="*/ 11 w 62"/>
                  <a:gd name="T23" fmla="*/ 17 h 54"/>
                  <a:gd name="T24" fmla="*/ 11 w 62"/>
                  <a:gd name="T25" fmla="*/ 22 h 54"/>
                  <a:gd name="T26" fmla="*/ 8 w 62"/>
                  <a:gd name="T27" fmla="*/ 23 h 54"/>
                  <a:gd name="T28" fmla="*/ 7 w 62"/>
                  <a:gd name="T29" fmla="*/ 28 h 54"/>
                  <a:gd name="T30" fmla="*/ 2 w 62"/>
                  <a:gd name="T31" fmla="*/ 31 h 54"/>
                  <a:gd name="T32" fmla="*/ 2 w 62"/>
                  <a:gd name="T33" fmla="*/ 34 h 54"/>
                  <a:gd name="T34" fmla="*/ 0 w 62"/>
                  <a:gd name="T35" fmla="*/ 38 h 54"/>
                  <a:gd name="T36" fmla="*/ 0 w 62"/>
                  <a:gd name="T37" fmla="*/ 44 h 54"/>
                  <a:gd name="T38" fmla="*/ 1 w 62"/>
                  <a:gd name="T39" fmla="*/ 45 h 54"/>
                  <a:gd name="T40" fmla="*/ 4 w 62"/>
                  <a:gd name="T41" fmla="*/ 48 h 54"/>
                  <a:gd name="T42" fmla="*/ 7 w 62"/>
                  <a:gd name="T43" fmla="*/ 51 h 54"/>
                  <a:gd name="T44" fmla="*/ 10 w 62"/>
                  <a:gd name="T45" fmla="*/ 50 h 54"/>
                  <a:gd name="T46" fmla="*/ 14 w 62"/>
                  <a:gd name="T47" fmla="*/ 49 h 54"/>
                  <a:gd name="T48" fmla="*/ 18 w 62"/>
                  <a:gd name="T49" fmla="*/ 49 h 54"/>
                  <a:gd name="T50" fmla="*/ 20 w 62"/>
                  <a:gd name="T51" fmla="*/ 53 h 54"/>
                  <a:gd name="T52" fmla="*/ 21 w 62"/>
                  <a:gd name="T53" fmla="*/ 51 h 54"/>
                  <a:gd name="T54" fmla="*/ 21 w 62"/>
                  <a:gd name="T55" fmla="*/ 46 h 54"/>
                  <a:gd name="T56" fmla="*/ 21 w 62"/>
                  <a:gd name="T57" fmla="*/ 40 h 54"/>
                  <a:gd name="T58" fmla="*/ 29 w 62"/>
                  <a:gd name="T59" fmla="*/ 39 h 54"/>
                  <a:gd name="T60" fmla="*/ 35 w 62"/>
                  <a:gd name="T61" fmla="*/ 39 h 54"/>
                  <a:gd name="T62" fmla="*/ 38 w 62"/>
                  <a:gd name="T63" fmla="*/ 39 h 54"/>
                  <a:gd name="T64" fmla="*/ 41 w 62"/>
                  <a:gd name="T65" fmla="*/ 37 h 54"/>
                  <a:gd name="T66" fmla="*/ 44 w 62"/>
                  <a:gd name="T67" fmla="*/ 38 h 54"/>
                  <a:gd name="T68" fmla="*/ 48 w 62"/>
                  <a:gd name="T69" fmla="*/ 39 h 54"/>
                  <a:gd name="T70" fmla="*/ 50 w 62"/>
                  <a:gd name="T71" fmla="*/ 39 h 54"/>
                  <a:gd name="T72" fmla="*/ 52 w 62"/>
                  <a:gd name="T73" fmla="*/ 37 h 54"/>
                  <a:gd name="T74" fmla="*/ 55 w 62"/>
                  <a:gd name="T75" fmla="*/ 34 h 54"/>
                  <a:gd name="T76" fmla="*/ 59 w 62"/>
                  <a:gd name="T77" fmla="*/ 34 h 54"/>
                  <a:gd name="T78" fmla="*/ 62 w 62"/>
                  <a:gd name="T79" fmla="*/ 31 h 54"/>
                  <a:gd name="T80" fmla="*/ 60 w 62"/>
                  <a:gd name="T81" fmla="*/ 25 h 54"/>
                  <a:gd name="T82" fmla="*/ 58 w 62"/>
                  <a:gd name="T83" fmla="*/ 23 h 54"/>
                  <a:gd name="T84" fmla="*/ 52 w 62"/>
                  <a:gd name="T85" fmla="*/ 21 h 54"/>
                  <a:gd name="T86" fmla="*/ 53 w 62"/>
                  <a:gd name="T87" fmla="*/ 16 h 54"/>
                  <a:gd name="T88" fmla="*/ 49 w 62"/>
                  <a:gd name="T89" fmla="*/ 14 h 54"/>
                  <a:gd name="T90" fmla="*/ 46 w 62"/>
                  <a:gd name="T91" fmla="*/ 8 h 54"/>
                  <a:gd name="T92" fmla="*/ 45 w 62"/>
                  <a:gd name="T93"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 h="54">
                    <a:moveTo>
                      <a:pt x="45" y="2"/>
                    </a:moveTo>
                    <a:cubicBezTo>
                      <a:pt x="44" y="2"/>
                      <a:pt x="43" y="1"/>
                      <a:pt x="42" y="1"/>
                    </a:cubicBezTo>
                    <a:cubicBezTo>
                      <a:pt x="41" y="1"/>
                      <a:pt x="41" y="1"/>
                      <a:pt x="40" y="1"/>
                    </a:cubicBezTo>
                    <a:cubicBezTo>
                      <a:pt x="40" y="1"/>
                      <a:pt x="40" y="1"/>
                      <a:pt x="39" y="1"/>
                    </a:cubicBezTo>
                    <a:cubicBezTo>
                      <a:pt x="39" y="0"/>
                      <a:pt x="38" y="1"/>
                      <a:pt x="38" y="1"/>
                    </a:cubicBezTo>
                    <a:cubicBezTo>
                      <a:pt x="37" y="0"/>
                      <a:pt x="37" y="2"/>
                      <a:pt x="36" y="2"/>
                    </a:cubicBezTo>
                    <a:cubicBezTo>
                      <a:pt x="34" y="3"/>
                      <a:pt x="34" y="3"/>
                      <a:pt x="33" y="4"/>
                    </a:cubicBezTo>
                    <a:cubicBezTo>
                      <a:pt x="33" y="4"/>
                      <a:pt x="32" y="5"/>
                      <a:pt x="31" y="5"/>
                    </a:cubicBezTo>
                    <a:cubicBezTo>
                      <a:pt x="30" y="6"/>
                      <a:pt x="29" y="6"/>
                      <a:pt x="29" y="6"/>
                    </a:cubicBezTo>
                    <a:cubicBezTo>
                      <a:pt x="28" y="7"/>
                      <a:pt x="27" y="6"/>
                      <a:pt x="27" y="7"/>
                    </a:cubicBezTo>
                    <a:cubicBezTo>
                      <a:pt x="28" y="8"/>
                      <a:pt x="27" y="9"/>
                      <a:pt x="27" y="9"/>
                    </a:cubicBezTo>
                    <a:cubicBezTo>
                      <a:pt x="26" y="9"/>
                      <a:pt x="25" y="8"/>
                      <a:pt x="24" y="8"/>
                    </a:cubicBezTo>
                    <a:cubicBezTo>
                      <a:pt x="24" y="8"/>
                      <a:pt x="23" y="9"/>
                      <a:pt x="22" y="9"/>
                    </a:cubicBezTo>
                    <a:cubicBezTo>
                      <a:pt x="22" y="10"/>
                      <a:pt x="21" y="11"/>
                      <a:pt x="21" y="11"/>
                    </a:cubicBezTo>
                    <a:cubicBezTo>
                      <a:pt x="21" y="12"/>
                      <a:pt x="20" y="13"/>
                      <a:pt x="20" y="14"/>
                    </a:cubicBezTo>
                    <a:cubicBezTo>
                      <a:pt x="20" y="14"/>
                      <a:pt x="20" y="14"/>
                      <a:pt x="19" y="14"/>
                    </a:cubicBezTo>
                    <a:cubicBezTo>
                      <a:pt x="19" y="13"/>
                      <a:pt x="18" y="14"/>
                      <a:pt x="18" y="13"/>
                    </a:cubicBezTo>
                    <a:cubicBezTo>
                      <a:pt x="17" y="13"/>
                      <a:pt x="18" y="15"/>
                      <a:pt x="18" y="16"/>
                    </a:cubicBezTo>
                    <a:cubicBezTo>
                      <a:pt x="18" y="17"/>
                      <a:pt x="18" y="17"/>
                      <a:pt x="17" y="17"/>
                    </a:cubicBezTo>
                    <a:cubicBezTo>
                      <a:pt x="17" y="17"/>
                      <a:pt x="16" y="17"/>
                      <a:pt x="16" y="18"/>
                    </a:cubicBezTo>
                    <a:cubicBezTo>
                      <a:pt x="16" y="19"/>
                      <a:pt x="15" y="18"/>
                      <a:pt x="14" y="18"/>
                    </a:cubicBezTo>
                    <a:cubicBezTo>
                      <a:pt x="14" y="17"/>
                      <a:pt x="14" y="17"/>
                      <a:pt x="13" y="16"/>
                    </a:cubicBezTo>
                    <a:cubicBezTo>
                      <a:pt x="12" y="16"/>
                      <a:pt x="12" y="15"/>
                      <a:pt x="12" y="15"/>
                    </a:cubicBezTo>
                    <a:cubicBezTo>
                      <a:pt x="12" y="15"/>
                      <a:pt x="11" y="16"/>
                      <a:pt x="11" y="17"/>
                    </a:cubicBezTo>
                    <a:cubicBezTo>
                      <a:pt x="10" y="18"/>
                      <a:pt x="9" y="18"/>
                      <a:pt x="10" y="19"/>
                    </a:cubicBezTo>
                    <a:cubicBezTo>
                      <a:pt x="10" y="20"/>
                      <a:pt x="11" y="21"/>
                      <a:pt x="11" y="22"/>
                    </a:cubicBezTo>
                    <a:cubicBezTo>
                      <a:pt x="10" y="23"/>
                      <a:pt x="9" y="23"/>
                      <a:pt x="9" y="23"/>
                    </a:cubicBezTo>
                    <a:cubicBezTo>
                      <a:pt x="8" y="22"/>
                      <a:pt x="8" y="23"/>
                      <a:pt x="8" y="23"/>
                    </a:cubicBezTo>
                    <a:cubicBezTo>
                      <a:pt x="9" y="24"/>
                      <a:pt x="9" y="24"/>
                      <a:pt x="8" y="25"/>
                    </a:cubicBezTo>
                    <a:cubicBezTo>
                      <a:pt x="8" y="27"/>
                      <a:pt x="8" y="28"/>
                      <a:pt x="7" y="28"/>
                    </a:cubicBezTo>
                    <a:cubicBezTo>
                      <a:pt x="7" y="29"/>
                      <a:pt x="5" y="29"/>
                      <a:pt x="4" y="29"/>
                    </a:cubicBezTo>
                    <a:cubicBezTo>
                      <a:pt x="4" y="29"/>
                      <a:pt x="3" y="30"/>
                      <a:pt x="2" y="31"/>
                    </a:cubicBezTo>
                    <a:cubicBezTo>
                      <a:pt x="2" y="31"/>
                      <a:pt x="1" y="31"/>
                      <a:pt x="2" y="32"/>
                    </a:cubicBezTo>
                    <a:cubicBezTo>
                      <a:pt x="2" y="33"/>
                      <a:pt x="2" y="33"/>
                      <a:pt x="2" y="34"/>
                    </a:cubicBezTo>
                    <a:cubicBezTo>
                      <a:pt x="2" y="34"/>
                      <a:pt x="2" y="35"/>
                      <a:pt x="2" y="36"/>
                    </a:cubicBezTo>
                    <a:cubicBezTo>
                      <a:pt x="2" y="37"/>
                      <a:pt x="1" y="38"/>
                      <a:pt x="0" y="38"/>
                    </a:cubicBezTo>
                    <a:cubicBezTo>
                      <a:pt x="0" y="39"/>
                      <a:pt x="0" y="40"/>
                      <a:pt x="0" y="41"/>
                    </a:cubicBezTo>
                    <a:cubicBezTo>
                      <a:pt x="0" y="42"/>
                      <a:pt x="0" y="44"/>
                      <a:pt x="0" y="44"/>
                    </a:cubicBezTo>
                    <a:cubicBezTo>
                      <a:pt x="0" y="45"/>
                      <a:pt x="0" y="45"/>
                      <a:pt x="0" y="45"/>
                    </a:cubicBezTo>
                    <a:cubicBezTo>
                      <a:pt x="1" y="45"/>
                      <a:pt x="0" y="45"/>
                      <a:pt x="1" y="45"/>
                    </a:cubicBezTo>
                    <a:cubicBezTo>
                      <a:pt x="2" y="45"/>
                      <a:pt x="3" y="46"/>
                      <a:pt x="3" y="47"/>
                    </a:cubicBezTo>
                    <a:cubicBezTo>
                      <a:pt x="4" y="47"/>
                      <a:pt x="4" y="48"/>
                      <a:pt x="4" y="48"/>
                    </a:cubicBezTo>
                    <a:cubicBezTo>
                      <a:pt x="4" y="49"/>
                      <a:pt x="5" y="49"/>
                      <a:pt x="5" y="50"/>
                    </a:cubicBezTo>
                    <a:cubicBezTo>
                      <a:pt x="6" y="50"/>
                      <a:pt x="6" y="51"/>
                      <a:pt x="7" y="51"/>
                    </a:cubicBezTo>
                    <a:cubicBezTo>
                      <a:pt x="8" y="51"/>
                      <a:pt x="8" y="52"/>
                      <a:pt x="9" y="52"/>
                    </a:cubicBezTo>
                    <a:cubicBezTo>
                      <a:pt x="10" y="51"/>
                      <a:pt x="9" y="51"/>
                      <a:pt x="10" y="50"/>
                    </a:cubicBezTo>
                    <a:cubicBezTo>
                      <a:pt x="11" y="50"/>
                      <a:pt x="11" y="50"/>
                      <a:pt x="12" y="50"/>
                    </a:cubicBezTo>
                    <a:cubicBezTo>
                      <a:pt x="12" y="50"/>
                      <a:pt x="13" y="49"/>
                      <a:pt x="14" y="49"/>
                    </a:cubicBezTo>
                    <a:cubicBezTo>
                      <a:pt x="15" y="49"/>
                      <a:pt x="16" y="49"/>
                      <a:pt x="16" y="49"/>
                    </a:cubicBezTo>
                    <a:cubicBezTo>
                      <a:pt x="17" y="50"/>
                      <a:pt x="17" y="50"/>
                      <a:pt x="18" y="49"/>
                    </a:cubicBezTo>
                    <a:cubicBezTo>
                      <a:pt x="18" y="49"/>
                      <a:pt x="18" y="50"/>
                      <a:pt x="19" y="50"/>
                    </a:cubicBezTo>
                    <a:cubicBezTo>
                      <a:pt x="19" y="51"/>
                      <a:pt x="20" y="52"/>
                      <a:pt x="20" y="53"/>
                    </a:cubicBezTo>
                    <a:cubicBezTo>
                      <a:pt x="20" y="53"/>
                      <a:pt x="21" y="54"/>
                      <a:pt x="21" y="54"/>
                    </a:cubicBezTo>
                    <a:cubicBezTo>
                      <a:pt x="21" y="54"/>
                      <a:pt x="21" y="52"/>
                      <a:pt x="21" y="51"/>
                    </a:cubicBezTo>
                    <a:cubicBezTo>
                      <a:pt x="21" y="50"/>
                      <a:pt x="21" y="50"/>
                      <a:pt x="21" y="50"/>
                    </a:cubicBezTo>
                    <a:cubicBezTo>
                      <a:pt x="21" y="49"/>
                      <a:pt x="21" y="47"/>
                      <a:pt x="21" y="46"/>
                    </a:cubicBezTo>
                    <a:cubicBezTo>
                      <a:pt x="21" y="45"/>
                      <a:pt x="20" y="43"/>
                      <a:pt x="20" y="42"/>
                    </a:cubicBezTo>
                    <a:cubicBezTo>
                      <a:pt x="20" y="41"/>
                      <a:pt x="21" y="40"/>
                      <a:pt x="21" y="40"/>
                    </a:cubicBezTo>
                    <a:cubicBezTo>
                      <a:pt x="21" y="39"/>
                      <a:pt x="21" y="39"/>
                      <a:pt x="21" y="39"/>
                    </a:cubicBezTo>
                    <a:cubicBezTo>
                      <a:pt x="22" y="39"/>
                      <a:pt x="28" y="39"/>
                      <a:pt x="29" y="39"/>
                    </a:cubicBezTo>
                    <a:cubicBezTo>
                      <a:pt x="31" y="39"/>
                      <a:pt x="32" y="38"/>
                      <a:pt x="33" y="39"/>
                    </a:cubicBezTo>
                    <a:cubicBezTo>
                      <a:pt x="33" y="40"/>
                      <a:pt x="34" y="39"/>
                      <a:pt x="35" y="39"/>
                    </a:cubicBezTo>
                    <a:cubicBezTo>
                      <a:pt x="35" y="39"/>
                      <a:pt x="36" y="39"/>
                      <a:pt x="37" y="39"/>
                    </a:cubicBezTo>
                    <a:cubicBezTo>
                      <a:pt x="37" y="39"/>
                      <a:pt x="37" y="38"/>
                      <a:pt x="38" y="39"/>
                    </a:cubicBezTo>
                    <a:cubicBezTo>
                      <a:pt x="38" y="40"/>
                      <a:pt x="39" y="39"/>
                      <a:pt x="40" y="38"/>
                    </a:cubicBezTo>
                    <a:cubicBezTo>
                      <a:pt x="41" y="38"/>
                      <a:pt x="41" y="37"/>
                      <a:pt x="41" y="37"/>
                    </a:cubicBezTo>
                    <a:cubicBezTo>
                      <a:pt x="42" y="38"/>
                      <a:pt x="42" y="38"/>
                      <a:pt x="42" y="38"/>
                    </a:cubicBezTo>
                    <a:cubicBezTo>
                      <a:pt x="42" y="38"/>
                      <a:pt x="44" y="38"/>
                      <a:pt x="44" y="38"/>
                    </a:cubicBezTo>
                    <a:cubicBezTo>
                      <a:pt x="45" y="38"/>
                      <a:pt x="46" y="38"/>
                      <a:pt x="46" y="39"/>
                    </a:cubicBezTo>
                    <a:cubicBezTo>
                      <a:pt x="47" y="39"/>
                      <a:pt x="47" y="39"/>
                      <a:pt x="48" y="39"/>
                    </a:cubicBezTo>
                    <a:cubicBezTo>
                      <a:pt x="48" y="39"/>
                      <a:pt x="49" y="39"/>
                      <a:pt x="49" y="39"/>
                    </a:cubicBezTo>
                    <a:cubicBezTo>
                      <a:pt x="50" y="39"/>
                      <a:pt x="50" y="39"/>
                      <a:pt x="50" y="39"/>
                    </a:cubicBezTo>
                    <a:cubicBezTo>
                      <a:pt x="50" y="39"/>
                      <a:pt x="50" y="38"/>
                      <a:pt x="51" y="38"/>
                    </a:cubicBezTo>
                    <a:cubicBezTo>
                      <a:pt x="52" y="38"/>
                      <a:pt x="52" y="37"/>
                      <a:pt x="52" y="37"/>
                    </a:cubicBezTo>
                    <a:cubicBezTo>
                      <a:pt x="52" y="36"/>
                      <a:pt x="53" y="36"/>
                      <a:pt x="53" y="36"/>
                    </a:cubicBezTo>
                    <a:cubicBezTo>
                      <a:pt x="54" y="36"/>
                      <a:pt x="54" y="34"/>
                      <a:pt x="55" y="34"/>
                    </a:cubicBezTo>
                    <a:cubicBezTo>
                      <a:pt x="55" y="35"/>
                      <a:pt x="56" y="35"/>
                      <a:pt x="57" y="35"/>
                    </a:cubicBezTo>
                    <a:cubicBezTo>
                      <a:pt x="57" y="35"/>
                      <a:pt x="59" y="34"/>
                      <a:pt x="59" y="34"/>
                    </a:cubicBezTo>
                    <a:cubicBezTo>
                      <a:pt x="59" y="34"/>
                      <a:pt x="60" y="33"/>
                      <a:pt x="61" y="32"/>
                    </a:cubicBezTo>
                    <a:cubicBezTo>
                      <a:pt x="61" y="32"/>
                      <a:pt x="61" y="31"/>
                      <a:pt x="62" y="31"/>
                    </a:cubicBezTo>
                    <a:cubicBezTo>
                      <a:pt x="62" y="31"/>
                      <a:pt x="61" y="29"/>
                      <a:pt x="60" y="27"/>
                    </a:cubicBezTo>
                    <a:cubicBezTo>
                      <a:pt x="59" y="26"/>
                      <a:pt x="60" y="26"/>
                      <a:pt x="60" y="25"/>
                    </a:cubicBezTo>
                    <a:cubicBezTo>
                      <a:pt x="61" y="25"/>
                      <a:pt x="61" y="25"/>
                      <a:pt x="60" y="24"/>
                    </a:cubicBezTo>
                    <a:cubicBezTo>
                      <a:pt x="60" y="23"/>
                      <a:pt x="59" y="22"/>
                      <a:pt x="58" y="23"/>
                    </a:cubicBezTo>
                    <a:cubicBezTo>
                      <a:pt x="58" y="24"/>
                      <a:pt x="57" y="23"/>
                      <a:pt x="56" y="23"/>
                    </a:cubicBezTo>
                    <a:cubicBezTo>
                      <a:pt x="54" y="24"/>
                      <a:pt x="53" y="21"/>
                      <a:pt x="52" y="21"/>
                    </a:cubicBezTo>
                    <a:cubicBezTo>
                      <a:pt x="52" y="20"/>
                      <a:pt x="51" y="19"/>
                      <a:pt x="51" y="18"/>
                    </a:cubicBezTo>
                    <a:cubicBezTo>
                      <a:pt x="51" y="16"/>
                      <a:pt x="52" y="17"/>
                      <a:pt x="53" y="16"/>
                    </a:cubicBezTo>
                    <a:cubicBezTo>
                      <a:pt x="53" y="16"/>
                      <a:pt x="51" y="16"/>
                      <a:pt x="51" y="15"/>
                    </a:cubicBezTo>
                    <a:cubicBezTo>
                      <a:pt x="51" y="14"/>
                      <a:pt x="49" y="14"/>
                      <a:pt x="49" y="14"/>
                    </a:cubicBezTo>
                    <a:cubicBezTo>
                      <a:pt x="48" y="14"/>
                      <a:pt x="48" y="12"/>
                      <a:pt x="47" y="11"/>
                    </a:cubicBezTo>
                    <a:cubicBezTo>
                      <a:pt x="46" y="10"/>
                      <a:pt x="46" y="9"/>
                      <a:pt x="46" y="8"/>
                    </a:cubicBezTo>
                    <a:cubicBezTo>
                      <a:pt x="46" y="8"/>
                      <a:pt x="45" y="6"/>
                      <a:pt x="44" y="6"/>
                    </a:cubicBezTo>
                    <a:cubicBezTo>
                      <a:pt x="44" y="5"/>
                      <a:pt x="45" y="4"/>
                      <a:pt x="45" y="4"/>
                    </a:cubicBezTo>
                    <a:cubicBezTo>
                      <a:pt x="45" y="3"/>
                      <a:pt x="45" y="2"/>
                      <a:pt x="45" y="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62" name="Freeform 1497">
                <a:extLst>
                  <a:ext uri="{FF2B5EF4-FFF2-40B4-BE49-F238E27FC236}">
                    <a16:creationId xmlns:a16="http://schemas.microsoft.com/office/drawing/2014/main" id="{509F183F-F294-4710-98CE-C0C206A06C30}"/>
                  </a:ext>
                </a:extLst>
              </p:cNvPr>
              <p:cNvSpPr>
                <a:spLocks/>
              </p:cNvSpPr>
              <p:nvPr/>
            </p:nvSpPr>
            <p:spPr bwMode="gray">
              <a:xfrm>
                <a:off x="5017020" y="4656734"/>
                <a:ext cx="76200" cy="98425"/>
              </a:xfrm>
              <a:custGeom>
                <a:avLst/>
                <a:gdLst>
                  <a:gd name="T0" fmla="*/ 19 w 25"/>
                  <a:gd name="T1" fmla="*/ 14 h 32"/>
                  <a:gd name="T2" fmla="*/ 18 w 25"/>
                  <a:gd name="T3" fmla="*/ 11 h 32"/>
                  <a:gd name="T4" fmla="*/ 20 w 25"/>
                  <a:gd name="T5" fmla="*/ 9 h 32"/>
                  <a:gd name="T6" fmla="*/ 22 w 25"/>
                  <a:gd name="T7" fmla="*/ 8 h 32"/>
                  <a:gd name="T8" fmla="*/ 25 w 25"/>
                  <a:gd name="T9" fmla="*/ 8 h 32"/>
                  <a:gd name="T10" fmla="*/ 21 w 25"/>
                  <a:gd name="T11" fmla="*/ 7 h 32"/>
                  <a:gd name="T12" fmla="*/ 20 w 25"/>
                  <a:gd name="T13" fmla="*/ 7 h 32"/>
                  <a:gd name="T14" fmla="*/ 18 w 25"/>
                  <a:gd name="T15" fmla="*/ 3 h 32"/>
                  <a:gd name="T16" fmla="*/ 16 w 25"/>
                  <a:gd name="T17" fmla="*/ 2 h 32"/>
                  <a:gd name="T18" fmla="*/ 14 w 25"/>
                  <a:gd name="T19" fmla="*/ 3 h 32"/>
                  <a:gd name="T20" fmla="*/ 13 w 25"/>
                  <a:gd name="T21" fmla="*/ 1 h 32"/>
                  <a:gd name="T22" fmla="*/ 12 w 25"/>
                  <a:gd name="T23" fmla="*/ 3 h 32"/>
                  <a:gd name="T24" fmla="*/ 10 w 25"/>
                  <a:gd name="T25" fmla="*/ 4 h 32"/>
                  <a:gd name="T26" fmla="*/ 7 w 25"/>
                  <a:gd name="T27" fmla="*/ 4 h 32"/>
                  <a:gd name="T28" fmla="*/ 5 w 25"/>
                  <a:gd name="T29" fmla="*/ 5 h 32"/>
                  <a:gd name="T30" fmla="*/ 2 w 25"/>
                  <a:gd name="T31" fmla="*/ 7 h 32"/>
                  <a:gd name="T32" fmla="*/ 1 w 25"/>
                  <a:gd name="T33" fmla="*/ 10 h 32"/>
                  <a:gd name="T34" fmla="*/ 1 w 25"/>
                  <a:gd name="T35" fmla="*/ 13 h 32"/>
                  <a:gd name="T36" fmla="*/ 1 w 25"/>
                  <a:gd name="T37" fmla="*/ 16 h 32"/>
                  <a:gd name="T38" fmla="*/ 0 w 25"/>
                  <a:gd name="T39" fmla="*/ 22 h 32"/>
                  <a:gd name="T40" fmla="*/ 0 w 25"/>
                  <a:gd name="T41" fmla="*/ 27 h 32"/>
                  <a:gd name="T42" fmla="*/ 0 w 25"/>
                  <a:gd name="T43" fmla="*/ 29 h 32"/>
                  <a:gd name="T44" fmla="*/ 1 w 25"/>
                  <a:gd name="T45" fmla="*/ 31 h 32"/>
                  <a:gd name="T46" fmla="*/ 2 w 25"/>
                  <a:gd name="T47" fmla="*/ 31 h 32"/>
                  <a:gd name="T48" fmla="*/ 2 w 25"/>
                  <a:gd name="T49" fmla="*/ 29 h 32"/>
                  <a:gd name="T50" fmla="*/ 3 w 25"/>
                  <a:gd name="T51" fmla="*/ 27 h 32"/>
                  <a:gd name="T52" fmla="*/ 5 w 25"/>
                  <a:gd name="T53" fmla="*/ 27 h 32"/>
                  <a:gd name="T54" fmla="*/ 7 w 25"/>
                  <a:gd name="T55" fmla="*/ 28 h 32"/>
                  <a:gd name="T56" fmla="*/ 9 w 25"/>
                  <a:gd name="T57" fmla="*/ 29 h 32"/>
                  <a:gd name="T58" fmla="*/ 9 w 25"/>
                  <a:gd name="T59" fmla="*/ 31 h 32"/>
                  <a:gd name="T60" fmla="*/ 9 w 25"/>
                  <a:gd name="T61" fmla="*/ 32 h 32"/>
                  <a:gd name="T62" fmla="*/ 10 w 25"/>
                  <a:gd name="T63" fmla="*/ 31 h 32"/>
                  <a:gd name="T64" fmla="*/ 9 w 25"/>
                  <a:gd name="T65" fmla="*/ 28 h 32"/>
                  <a:gd name="T66" fmla="*/ 11 w 25"/>
                  <a:gd name="T67" fmla="*/ 28 h 32"/>
                  <a:gd name="T68" fmla="*/ 13 w 25"/>
                  <a:gd name="T69" fmla="*/ 29 h 32"/>
                  <a:gd name="T70" fmla="*/ 16 w 25"/>
                  <a:gd name="T71" fmla="*/ 26 h 32"/>
                  <a:gd name="T72" fmla="*/ 15 w 25"/>
                  <a:gd name="T73" fmla="*/ 25 h 32"/>
                  <a:gd name="T74" fmla="*/ 12 w 25"/>
                  <a:gd name="T75" fmla="*/ 25 h 32"/>
                  <a:gd name="T76" fmla="*/ 15 w 25"/>
                  <a:gd name="T77" fmla="*/ 23 h 32"/>
                  <a:gd name="T78" fmla="*/ 13 w 25"/>
                  <a:gd name="T79" fmla="*/ 22 h 32"/>
                  <a:gd name="T80" fmla="*/ 15 w 25"/>
                  <a:gd name="T81" fmla="*/ 22 h 32"/>
                  <a:gd name="T82" fmla="*/ 16 w 25"/>
                  <a:gd name="T83" fmla="*/ 20 h 32"/>
                  <a:gd name="T84" fmla="*/ 16 w 25"/>
                  <a:gd name="T85" fmla="*/ 19 h 32"/>
                  <a:gd name="T86" fmla="*/ 17 w 25"/>
                  <a:gd name="T87" fmla="*/ 18 h 32"/>
                  <a:gd name="T88" fmla="*/ 17 w 25"/>
                  <a:gd name="T8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 h="32">
                    <a:moveTo>
                      <a:pt x="18" y="15"/>
                    </a:moveTo>
                    <a:cubicBezTo>
                      <a:pt x="19" y="14"/>
                      <a:pt x="19" y="14"/>
                      <a:pt x="19" y="14"/>
                    </a:cubicBezTo>
                    <a:cubicBezTo>
                      <a:pt x="19" y="14"/>
                      <a:pt x="19" y="13"/>
                      <a:pt x="19" y="12"/>
                    </a:cubicBezTo>
                    <a:cubicBezTo>
                      <a:pt x="18" y="12"/>
                      <a:pt x="18" y="12"/>
                      <a:pt x="18" y="11"/>
                    </a:cubicBezTo>
                    <a:cubicBezTo>
                      <a:pt x="18" y="11"/>
                      <a:pt x="19" y="10"/>
                      <a:pt x="19" y="10"/>
                    </a:cubicBezTo>
                    <a:cubicBezTo>
                      <a:pt x="19" y="10"/>
                      <a:pt x="20" y="9"/>
                      <a:pt x="20" y="9"/>
                    </a:cubicBezTo>
                    <a:cubicBezTo>
                      <a:pt x="21" y="10"/>
                      <a:pt x="21" y="10"/>
                      <a:pt x="22" y="10"/>
                    </a:cubicBezTo>
                    <a:cubicBezTo>
                      <a:pt x="22" y="10"/>
                      <a:pt x="22" y="9"/>
                      <a:pt x="22" y="8"/>
                    </a:cubicBezTo>
                    <a:cubicBezTo>
                      <a:pt x="22" y="8"/>
                      <a:pt x="22" y="8"/>
                      <a:pt x="23" y="8"/>
                    </a:cubicBezTo>
                    <a:cubicBezTo>
                      <a:pt x="23" y="8"/>
                      <a:pt x="24" y="8"/>
                      <a:pt x="25" y="8"/>
                    </a:cubicBezTo>
                    <a:cubicBezTo>
                      <a:pt x="25" y="8"/>
                      <a:pt x="24" y="6"/>
                      <a:pt x="23" y="6"/>
                    </a:cubicBezTo>
                    <a:cubicBezTo>
                      <a:pt x="23" y="6"/>
                      <a:pt x="22" y="6"/>
                      <a:pt x="21" y="7"/>
                    </a:cubicBezTo>
                    <a:cubicBezTo>
                      <a:pt x="21" y="8"/>
                      <a:pt x="21" y="8"/>
                      <a:pt x="21" y="8"/>
                    </a:cubicBezTo>
                    <a:cubicBezTo>
                      <a:pt x="20" y="8"/>
                      <a:pt x="20" y="8"/>
                      <a:pt x="20" y="7"/>
                    </a:cubicBezTo>
                    <a:cubicBezTo>
                      <a:pt x="20" y="7"/>
                      <a:pt x="18" y="6"/>
                      <a:pt x="18" y="5"/>
                    </a:cubicBezTo>
                    <a:cubicBezTo>
                      <a:pt x="18" y="5"/>
                      <a:pt x="18" y="3"/>
                      <a:pt x="18" y="3"/>
                    </a:cubicBezTo>
                    <a:cubicBezTo>
                      <a:pt x="18" y="3"/>
                      <a:pt x="17" y="3"/>
                      <a:pt x="17" y="3"/>
                    </a:cubicBezTo>
                    <a:cubicBezTo>
                      <a:pt x="16" y="3"/>
                      <a:pt x="16" y="3"/>
                      <a:pt x="16" y="2"/>
                    </a:cubicBezTo>
                    <a:cubicBezTo>
                      <a:pt x="16" y="2"/>
                      <a:pt x="15" y="2"/>
                      <a:pt x="15" y="3"/>
                    </a:cubicBezTo>
                    <a:cubicBezTo>
                      <a:pt x="15" y="3"/>
                      <a:pt x="14" y="3"/>
                      <a:pt x="14" y="3"/>
                    </a:cubicBezTo>
                    <a:cubicBezTo>
                      <a:pt x="13" y="3"/>
                      <a:pt x="14" y="3"/>
                      <a:pt x="14" y="2"/>
                    </a:cubicBezTo>
                    <a:cubicBezTo>
                      <a:pt x="14" y="1"/>
                      <a:pt x="13" y="1"/>
                      <a:pt x="13" y="1"/>
                    </a:cubicBezTo>
                    <a:cubicBezTo>
                      <a:pt x="13" y="0"/>
                      <a:pt x="12" y="1"/>
                      <a:pt x="12" y="1"/>
                    </a:cubicBezTo>
                    <a:cubicBezTo>
                      <a:pt x="12" y="2"/>
                      <a:pt x="12" y="2"/>
                      <a:pt x="12" y="3"/>
                    </a:cubicBezTo>
                    <a:cubicBezTo>
                      <a:pt x="11" y="3"/>
                      <a:pt x="11" y="3"/>
                      <a:pt x="11" y="3"/>
                    </a:cubicBezTo>
                    <a:cubicBezTo>
                      <a:pt x="11" y="4"/>
                      <a:pt x="10" y="5"/>
                      <a:pt x="10" y="4"/>
                    </a:cubicBezTo>
                    <a:cubicBezTo>
                      <a:pt x="9" y="3"/>
                      <a:pt x="9" y="4"/>
                      <a:pt x="8" y="4"/>
                    </a:cubicBezTo>
                    <a:cubicBezTo>
                      <a:pt x="8" y="4"/>
                      <a:pt x="7" y="3"/>
                      <a:pt x="7" y="4"/>
                    </a:cubicBezTo>
                    <a:cubicBezTo>
                      <a:pt x="7" y="5"/>
                      <a:pt x="7" y="5"/>
                      <a:pt x="6" y="5"/>
                    </a:cubicBezTo>
                    <a:cubicBezTo>
                      <a:pt x="6" y="4"/>
                      <a:pt x="5" y="4"/>
                      <a:pt x="5" y="5"/>
                    </a:cubicBezTo>
                    <a:cubicBezTo>
                      <a:pt x="4" y="6"/>
                      <a:pt x="3" y="6"/>
                      <a:pt x="3" y="6"/>
                    </a:cubicBezTo>
                    <a:cubicBezTo>
                      <a:pt x="2" y="6"/>
                      <a:pt x="2" y="7"/>
                      <a:pt x="2" y="7"/>
                    </a:cubicBezTo>
                    <a:cubicBezTo>
                      <a:pt x="3" y="8"/>
                      <a:pt x="2" y="8"/>
                      <a:pt x="2" y="9"/>
                    </a:cubicBezTo>
                    <a:cubicBezTo>
                      <a:pt x="1" y="10"/>
                      <a:pt x="1" y="9"/>
                      <a:pt x="1" y="10"/>
                    </a:cubicBezTo>
                    <a:cubicBezTo>
                      <a:pt x="1" y="11"/>
                      <a:pt x="1" y="11"/>
                      <a:pt x="0" y="12"/>
                    </a:cubicBezTo>
                    <a:cubicBezTo>
                      <a:pt x="0" y="12"/>
                      <a:pt x="0" y="13"/>
                      <a:pt x="1" y="13"/>
                    </a:cubicBezTo>
                    <a:cubicBezTo>
                      <a:pt x="1" y="13"/>
                      <a:pt x="1" y="14"/>
                      <a:pt x="1" y="14"/>
                    </a:cubicBezTo>
                    <a:cubicBezTo>
                      <a:pt x="1" y="14"/>
                      <a:pt x="1" y="15"/>
                      <a:pt x="1" y="16"/>
                    </a:cubicBezTo>
                    <a:cubicBezTo>
                      <a:pt x="1" y="17"/>
                      <a:pt x="1" y="17"/>
                      <a:pt x="1" y="18"/>
                    </a:cubicBezTo>
                    <a:cubicBezTo>
                      <a:pt x="1" y="19"/>
                      <a:pt x="0" y="21"/>
                      <a:pt x="0" y="22"/>
                    </a:cubicBezTo>
                    <a:cubicBezTo>
                      <a:pt x="0" y="23"/>
                      <a:pt x="0" y="23"/>
                      <a:pt x="0" y="24"/>
                    </a:cubicBezTo>
                    <a:cubicBezTo>
                      <a:pt x="0" y="25"/>
                      <a:pt x="0" y="26"/>
                      <a:pt x="0" y="27"/>
                    </a:cubicBezTo>
                    <a:cubicBezTo>
                      <a:pt x="0" y="27"/>
                      <a:pt x="0" y="27"/>
                      <a:pt x="0" y="28"/>
                    </a:cubicBezTo>
                    <a:cubicBezTo>
                      <a:pt x="1" y="28"/>
                      <a:pt x="1" y="28"/>
                      <a:pt x="0" y="29"/>
                    </a:cubicBezTo>
                    <a:cubicBezTo>
                      <a:pt x="0" y="29"/>
                      <a:pt x="1" y="29"/>
                      <a:pt x="1" y="30"/>
                    </a:cubicBezTo>
                    <a:cubicBezTo>
                      <a:pt x="1" y="31"/>
                      <a:pt x="1" y="31"/>
                      <a:pt x="1" y="31"/>
                    </a:cubicBezTo>
                    <a:cubicBezTo>
                      <a:pt x="1" y="31"/>
                      <a:pt x="1" y="30"/>
                      <a:pt x="2" y="30"/>
                    </a:cubicBezTo>
                    <a:cubicBezTo>
                      <a:pt x="2" y="30"/>
                      <a:pt x="2" y="31"/>
                      <a:pt x="2" y="31"/>
                    </a:cubicBezTo>
                    <a:cubicBezTo>
                      <a:pt x="2" y="31"/>
                      <a:pt x="2" y="31"/>
                      <a:pt x="2" y="30"/>
                    </a:cubicBezTo>
                    <a:cubicBezTo>
                      <a:pt x="2" y="30"/>
                      <a:pt x="2" y="29"/>
                      <a:pt x="2" y="29"/>
                    </a:cubicBezTo>
                    <a:cubicBezTo>
                      <a:pt x="3" y="28"/>
                      <a:pt x="3" y="28"/>
                      <a:pt x="3" y="28"/>
                    </a:cubicBezTo>
                    <a:cubicBezTo>
                      <a:pt x="4" y="28"/>
                      <a:pt x="3" y="28"/>
                      <a:pt x="3" y="27"/>
                    </a:cubicBezTo>
                    <a:cubicBezTo>
                      <a:pt x="3" y="27"/>
                      <a:pt x="4" y="26"/>
                      <a:pt x="5" y="26"/>
                    </a:cubicBezTo>
                    <a:cubicBezTo>
                      <a:pt x="5" y="26"/>
                      <a:pt x="5" y="27"/>
                      <a:pt x="5" y="27"/>
                    </a:cubicBezTo>
                    <a:cubicBezTo>
                      <a:pt x="5" y="28"/>
                      <a:pt x="5" y="28"/>
                      <a:pt x="6" y="28"/>
                    </a:cubicBezTo>
                    <a:cubicBezTo>
                      <a:pt x="7" y="28"/>
                      <a:pt x="7" y="28"/>
                      <a:pt x="7" y="28"/>
                    </a:cubicBezTo>
                    <a:cubicBezTo>
                      <a:pt x="8" y="28"/>
                      <a:pt x="8" y="28"/>
                      <a:pt x="8" y="28"/>
                    </a:cubicBezTo>
                    <a:cubicBezTo>
                      <a:pt x="8" y="29"/>
                      <a:pt x="9" y="28"/>
                      <a:pt x="9" y="29"/>
                    </a:cubicBezTo>
                    <a:cubicBezTo>
                      <a:pt x="9" y="29"/>
                      <a:pt x="9" y="30"/>
                      <a:pt x="9" y="30"/>
                    </a:cubicBezTo>
                    <a:cubicBezTo>
                      <a:pt x="9" y="31"/>
                      <a:pt x="9" y="31"/>
                      <a:pt x="9" y="31"/>
                    </a:cubicBezTo>
                    <a:cubicBezTo>
                      <a:pt x="8" y="32"/>
                      <a:pt x="8" y="32"/>
                      <a:pt x="8" y="32"/>
                    </a:cubicBezTo>
                    <a:cubicBezTo>
                      <a:pt x="9" y="32"/>
                      <a:pt x="9" y="32"/>
                      <a:pt x="9" y="32"/>
                    </a:cubicBezTo>
                    <a:cubicBezTo>
                      <a:pt x="10" y="32"/>
                      <a:pt x="10" y="32"/>
                      <a:pt x="10" y="32"/>
                    </a:cubicBezTo>
                    <a:cubicBezTo>
                      <a:pt x="10" y="32"/>
                      <a:pt x="10" y="31"/>
                      <a:pt x="10" y="31"/>
                    </a:cubicBezTo>
                    <a:cubicBezTo>
                      <a:pt x="9" y="31"/>
                      <a:pt x="9" y="30"/>
                      <a:pt x="9" y="30"/>
                    </a:cubicBezTo>
                    <a:cubicBezTo>
                      <a:pt x="9" y="29"/>
                      <a:pt x="9" y="29"/>
                      <a:pt x="9" y="28"/>
                    </a:cubicBezTo>
                    <a:cubicBezTo>
                      <a:pt x="9" y="28"/>
                      <a:pt x="10" y="28"/>
                      <a:pt x="10" y="27"/>
                    </a:cubicBezTo>
                    <a:cubicBezTo>
                      <a:pt x="11" y="27"/>
                      <a:pt x="11" y="28"/>
                      <a:pt x="11" y="28"/>
                    </a:cubicBezTo>
                    <a:cubicBezTo>
                      <a:pt x="11" y="29"/>
                      <a:pt x="12" y="29"/>
                      <a:pt x="12" y="28"/>
                    </a:cubicBezTo>
                    <a:cubicBezTo>
                      <a:pt x="13" y="28"/>
                      <a:pt x="13" y="29"/>
                      <a:pt x="13" y="29"/>
                    </a:cubicBezTo>
                    <a:cubicBezTo>
                      <a:pt x="13" y="29"/>
                      <a:pt x="13" y="28"/>
                      <a:pt x="14" y="28"/>
                    </a:cubicBezTo>
                    <a:cubicBezTo>
                      <a:pt x="14" y="27"/>
                      <a:pt x="16" y="26"/>
                      <a:pt x="16" y="26"/>
                    </a:cubicBezTo>
                    <a:cubicBezTo>
                      <a:pt x="16" y="26"/>
                      <a:pt x="17" y="25"/>
                      <a:pt x="16" y="25"/>
                    </a:cubicBezTo>
                    <a:cubicBezTo>
                      <a:pt x="16" y="24"/>
                      <a:pt x="16" y="25"/>
                      <a:pt x="15" y="25"/>
                    </a:cubicBezTo>
                    <a:cubicBezTo>
                      <a:pt x="14" y="25"/>
                      <a:pt x="14" y="25"/>
                      <a:pt x="13" y="25"/>
                    </a:cubicBezTo>
                    <a:cubicBezTo>
                      <a:pt x="13" y="25"/>
                      <a:pt x="12" y="25"/>
                      <a:pt x="12" y="25"/>
                    </a:cubicBezTo>
                    <a:cubicBezTo>
                      <a:pt x="12" y="24"/>
                      <a:pt x="13" y="24"/>
                      <a:pt x="13" y="24"/>
                    </a:cubicBezTo>
                    <a:cubicBezTo>
                      <a:pt x="14" y="24"/>
                      <a:pt x="15" y="24"/>
                      <a:pt x="15" y="23"/>
                    </a:cubicBezTo>
                    <a:cubicBezTo>
                      <a:pt x="14" y="23"/>
                      <a:pt x="13" y="23"/>
                      <a:pt x="13" y="23"/>
                    </a:cubicBezTo>
                    <a:cubicBezTo>
                      <a:pt x="12" y="23"/>
                      <a:pt x="12" y="23"/>
                      <a:pt x="13" y="22"/>
                    </a:cubicBezTo>
                    <a:cubicBezTo>
                      <a:pt x="13" y="22"/>
                      <a:pt x="13" y="22"/>
                      <a:pt x="14" y="22"/>
                    </a:cubicBezTo>
                    <a:cubicBezTo>
                      <a:pt x="14" y="22"/>
                      <a:pt x="15" y="22"/>
                      <a:pt x="15" y="22"/>
                    </a:cubicBezTo>
                    <a:cubicBezTo>
                      <a:pt x="15" y="21"/>
                      <a:pt x="15" y="21"/>
                      <a:pt x="15" y="21"/>
                    </a:cubicBezTo>
                    <a:cubicBezTo>
                      <a:pt x="16" y="20"/>
                      <a:pt x="16" y="20"/>
                      <a:pt x="16" y="20"/>
                    </a:cubicBezTo>
                    <a:cubicBezTo>
                      <a:pt x="15" y="20"/>
                      <a:pt x="15" y="20"/>
                      <a:pt x="15" y="19"/>
                    </a:cubicBezTo>
                    <a:cubicBezTo>
                      <a:pt x="16" y="19"/>
                      <a:pt x="16" y="19"/>
                      <a:pt x="16" y="19"/>
                    </a:cubicBezTo>
                    <a:cubicBezTo>
                      <a:pt x="17" y="20"/>
                      <a:pt x="17" y="19"/>
                      <a:pt x="18" y="19"/>
                    </a:cubicBezTo>
                    <a:cubicBezTo>
                      <a:pt x="18" y="19"/>
                      <a:pt x="17" y="19"/>
                      <a:pt x="17" y="18"/>
                    </a:cubicBezTo>
                    <a:cubicBezTo>
                      <a:pt x="17" y="18"/>
                      <a:pt x="18" y="18"/>
                      <a:pt x="18" y="18"/>
                    </a:cubicBezTo>
                    <a:cubicBezTo>
                      <a:pt x="18" y="17"/>
                      <a:pt x="17" y="17"/>
                      <a:pt x="17" y="16"/>
                    </a:cubicBezTo>
                    <a:cubicBezTo>
                      <a:pt x="17" y="16"/>
                      <a:pt x="18" y="15"/>
                      <a:pt x="18" y="15"/>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63" name="Freeform 1498">
                <a:extLst>
                  <a:ext uri="{FF2B5EF4-FFF2-40B4-BE49-F238E27FC236}">
                    <a16:creationId xmlns:a16="http://schemas.microsoft.com/office/drawing/2014/main" id="{AF885FBA-42B8-4604-A037-8B6C43A6001E}"/>
                  </a:ext>
                </a:extLst>
              </p:cNvPr>
              <p:cNvSpPr>
                <a:spLocks/>
              </p:cNvSpPr>
              <p:nvPr/>
            </p:nvSpPr>
            <p:spPr bwMode="gray">
              <a:xfrm>
                <a:off x="4947170" y="4699596"/>
                <a:ext cx="52388" cy="52388"/>
              </a:xfrm>
              <a:custGeom>
                <a:avLst/>
                <a:gdLst>
                  <a:gd name="T0" fmla="*/ 2 w 17"/>
                  <a:gd name="T1" fmla="*/ 17 h 17"/>
                  <a:gd name="T2" fmla="*/ 3 w 17"/>
                  <a:gd name="T3" fmla="*/ 15 h 17"/>
                  <a:gd name="T4" fmla="*/ 4 w 17"/>
                  <a:gd name="T5" fmla="*/ 16 h 17"/>
                  <a:gd name="T6" fmla="*/ 6 w 17"/>
                  <a:gd name="T7" fmla="*/ 17 h 17"/>
                  <a:gd name="T8" fmla="*/ 9 w 17"/>
                  <a:gd name="T9" fmla="*/ 16 h 17"/>
                  <a:gd name="T10" fmla="*/ 9 w 17"/>
                  <a:gd name="T11" fmla="*/ 13 h 17"/>
                  <a:gd name="T12" fmla="*/ 10 w 17"/>
                  <a:gd name="T13" fmla="*/ 13 h 17"/>
                  <a:gd name="T14" fmla="*/ 12 w 17"/>
                  <a:gd name="T15" fmla="*/ 13 h 17"/>
                  <a:gd name="T16" fmla="*/ 14 w 17"/>
                  <a:gd name="T17" fmla="*/ 13 h 17"/>
                  <a:gd name="T18" fmla="*/ 14 w 17"/>
                  <a:gd name="T19" fmla="*/ 14 h 17"/>
                  <a:gd name="T20" fmla="*/ 16 w 17"/>
                  <a:gd name="T21" fmla="*/ 13 h 17"/>
                  <a:gd name="T22" fmla="*/ 16 w 17"/>
                  <a:gd name="T23" fmla="*/ 11 h 17"/>
                  <a:gd name="T24" fmla="*/ 16 w 17"/>
                  <a:gd name="T25" fmla="*/ 9 h 17"/>
                  <a:gd name="T26" fmla="*/ 16 w 17"/>
                  <a:gd name="T27" fmla="*/ 5 h 17"/>
                  <a:gd name="T28" fmla="*/ 14 w 17"/>
                  <a:gd name="T29" fmla="*/ 3 h 17"/>
                  <a:gd name="T30" fmla="*/ 14 w 17"/>
                  <a:gd name="T31" fmla="*/ 1 h 17"/>
                  <a:gd name="T32" fmla="*/ 13 w 17"/>
                  <a:gd name="T33" fmla="*/ 1 h 17"/>
                  <a:gd name="T34" fmla="*/ 10 w 17"/>
                  <a:gd name="T35" fmla="*/ 4 h 17"/>
                  <a:gd name="T36" fmla="*/ 9 w 17"/>
                  <a:gd name="T37" fmla="*/ 4 h 17"/>
                  <a:gd name="T38" fmla="*/ 7 w 17"/>
                  <a:gd name="T39" fmla="*/ 4 h 17"/>
                  <a:gd name="T40" fmla="*/ 6 w 17"/>
                  <a:gd name="T41" fmla="*/ 4 h 17"/>
                  <a:gd name="T42" fmla="*/ 3 w 17"/>
                  <a:gd name="T43" fmla="*/ 8 h 17"/>
                  <a:gd name="T44" fmla="*/ 3 w 17"/>
                  <a:gd name="T45" fmla="*/ 11 h 17"/>
                  <a:gd name="T46" fmla="*/ 1 w 17"/>
                  <a:gd name="T47" fmla="*/ 13 h 17"/>
                  <a:gd name="T48" fmla="*/ 1 w 17"/>
                  <a:gd name="T49" fmla="*/ 16 h 17"/>
                  <a:gd name="T50" fmla="*/ 2 w 17"/>
                  <a:gd name="T5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 h="17">
                    <a:moveTo>
                      <a:pt x="2" y="17"/>
                    </a:moveTo>
                    <a:cubicBezTo>
                      <a:pt x="2" y="17"/>
                      <a:pt x="2" y="16"/>
                      <a:pt x="3" y="15"/>
                    </a:cubicBezTo>
                    <a:cubicBezTo>
                      <a:pt x="3" y="15"/>
                      <a:pt x="4" y="15"/>
                      <a:pt x="4" y="16"/>
                    </a:cubicBezTo>
                    <a:cubicBezTo>
                      <a:pt x="5" y="17"/>
                      <a:pt x="5" y="17"/>
                      <a:pt x="6" y="17"/>
                    </a:cubicBezTo>
                    <a:cubicBezTo>
                      <a:pt x="8" y="17"/>
                      <a:pt x="9" y="17"/>
                      <a:pt x="9" y="16"/>
                    </a:cubicBezTo>
                    <a:cubicBezTo>
                      <a:pt x="9" y="15"/>
                      <a:pt x="9" y="14"/>
                      <a:pt x="9" y="13"/>
                    </a:cubicBezTo>
                    <a:cubicBezTo>
                      <a:pt x="9" y="12"/>
                      <a:pt x="10" y="13"/>
                      <a:pt x="10" y="13"/>
                    </a:cubicBezTo>
                    <a:cubicBezTo>
                      <a:pt x="11" y="14"/>
                      <a:pt x="11" y="14"/>
                      <a:pt x="12" y="13"/>
                    </a:cubicBezTo>
                    <a:cubicBezTo>
                      <a:pt x="13" y="13"/>
                      <a:pt x="13" y="12"/>
                      <a:pt x="14" y="13"/>
                    </a:cubicBezTo>
                    <a:cubicBezTo>
                      <a:pt x="14" y="14"/>
                      <a:pt x="14" y="14"/>
                      <a:pt x="14" y="14"/>
                    </a:cubicBezTo>
                    <a:cubicBezTo>
                      <a:pt x="16" y="13"/>
                      <a:pt x="16" y="13"/>
                      <a:pt x="16" y="13"/>
                    </a:cubicBezTo>
                    <a:cubicBezTo>
                      <a:pt x="16" y="13"/>
                      <a:pt x="16" y="12"/>
                      <a:pt x="16" y="11"/>
                    </a:cubicBezTo>
                    <a:cubicBezTo>
                      <a:pt x="17" y="11"/>
                      <a:pt x="16" y="9"/>
                      <a:pt x="16" y="9"/>
                    </a:cubicBezTo>
                    <a:cubicBezTo>
                      <a:pt x="16" y="8"/>
                      <a:pt x="16" y="6"/>
                      <a:pt x="16" y="5"/>
                    </a:cubicBezTo>
                    <a:cubicBezTo>
                      <a:pt x="16" y="4"/>
                      <a:pt x="14" y="4"/>
                      <a:pt x="14" y="3"/>
                    </a:cubicBezTo>
                    <a:cubicBezTo>
                      <a:pt x="14" y="2"/>
                      <a:pt x="14" y="1"/>
                      <a:pt x="14" y="1"/>
                    </a:cubicBezTo>
                    <a:cubicBezTo>
                      <a:pt x="14" y="1"/>
                      <a:pt x="13" y="2"/>
                      <a:pt x="13" y="1"/>
                    </a:cubicBezTo>
                    <a:cubicBezTo>
                      <a:pt x="13" y="0"/>
                      <a:pt x="11" y="4"/>
                      <a:pt x="10" y="4"/>
                    </a:cubicBezTo>
                    <a:cubicBezTo>
                      <a:pt x="10" y="5"/>
                      <a:pt x="9" y="5"/>
                      <a:pt x="9" y="4"/>
                    </a:cubicBezTo>
                    <a:cubicBezTo>
                      <a:pt x="9" y="3"/>
                      <a:pt x="8" y="3"/>
                      <a:pt x="7" y="4"/>
                    </a:cubicBezTo>
                    <a:cubicBezTo>
                      <a:pt x="7" y="4"/>
                      <a:pt x="6" y="4"/>
                      <a:pt x="6" y="4"/>
                    </a:cubicBezTo>
                    <a:cubicBezTo>
                      <a:pt x="6" y="5"/>
                      <a:pt x="4" y="7"/>
                      <a:pt x="3" y="8"/>
                    </a:cubicBezTo>
                    <a:cubicBezTo>
                      <a:pt x="3" y="8"/>
                      <a:pt x="3" y="9"/>
                      <a:pt x="3" y="11"/>
                    </a:cubicBezTo>
                    <a:cubicBezTo>
                      <a:pt x="3" y="12"/>
                      <a:pt x="2" y="12"/>
                      <a:pt x="1" y="13"/>
                    </a:cubicBezTo>
                    <a:cubicBezTo>
                      <a:pt x="0" y="14"/>
                      <a:pt x="1" y="15"/>
                      <a:pt x="1" y="16"/>
                    </a:cubicBezTo>
                    <a:cubicBezTo>
                      <a:pt x="1" y="17"/>
                      <a:pt x="1" y="17"/>
                      <a:pt x="2" y="17"/>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64" name="Freeform 1499">
                <a:extLst>
                  <a:ext uri="{FF2B5EF4-FFF2-40B4-BE49-F238E27FC236}">
                    <a16:creationId xmlns:a16="http://schemas.microsoft.com/office/drawing/2014/main" id="{EA35CEA7-7DEE-4650-80E2-F45AD630E6A0}"/>
                  </a:ext>
                </a:extLst>
              </p:cNvPr>
              <p:cNvSpPr>
                <a:spLocks/>
              </p:cNvSpPr>
              <p:nvPr/>
            </p:nvSpPr>
            <p:spPr bwMode="gray">
              <a:xfrm>
                <a:off x="4953520" y="4736109"/>
                <a:ext cx="42863" cy="63500"/>
              </a:xfrm>
              <a:custGeom>
                <a:avLst/>
                <a:gdLst>
                  <a:gd name="T0" fmla="*/ 1 w 14"/>
                  <a:gd name="T1" fmla="*/ 12 h 21"/>
                  <a:gd name="T2" fmla="*/ 2 w 14"/>
                  <a:gd name="T3" fmla="*/ 12 h 21"/>
                  <a:gd name="T4" fmla="*/ 3 w 14"/>
                  <a:gd name="T5" fmla="*/ 17 h 21"/>
                  <a:gd name="T6" fmla="*/ 5 w 14"/>
                  <a:gd name="T7" fmla="*/ 21 h 21"/>
                  <a:gd name="T8" fmla="*/ 8 w 14"/>
                  <a:gd name="T9" fmla="*/ 18 h 21"/>
                  <a:gd name="T10" fmla="*/ 10 w 14"/>
                  <a:gd name="T11" fmla="*/ 15 h 21"/>
                  <a:gd name="T12" fmla="*/ 13 w 14"/>
                  <a:gd name="T13" fmla="*/ 11 h 21"/>
                  <a:gd name="T14" fmla="*/ 14 w 14"/>
                  <a:gd name="T15" fmla="*/ 9 h 21"/>
                  <a:gd name="T16" fmla="*/ 14 w 14"/>
                  <a:gd name="T17" fmla="*/ 8 h 21"/>
                  <a:gd name="T18" fmla="*/ 12 w 14"/>
                  <a:gd name="T19" fmla="*/ 7 h 21"/>
                  <a:gd name="T20" fmla="*/ 11 w 14"/>
                  <a:gd name="T21" fmla="*/ 6 h 21"/>
                  <a:gd name="T22" fmla="*/ 11 w 14"/>
                  <a:gd name="T23" fmla="*/ 4 h 21"/>
                  <a:gd name="T24" fmla="*/ 11 w 14"/>
                  <a:gd name="T25" fmla="*/ 3 h 21"/>
                  <a:gd name="T26" fmla="*/ 12 w 14"/>
                  <a:gd name="T27" fmla="*/ 2 h 21"/>
                  <a:gd name="T28" fmla="*/ 12 w 14"/>
                  <a:gd name="T29" fmla="*/ 2 h 21"/>
                  <a:gd name="T30" fmla="*/ 12 w 14"/>
                  <a:gd name="T31" fmla="*/ 1 h 21"/>
                  <a:gd name="T32" fmla="*/ 10 w 14"/>
                  <a:gd name="T33" fmla="*/ 1 h 21"/>
                  <a:gd name="T34" fmla="*/ 8 w 14"/>
                  <a:gd name="T35" fmla="*/ 1 h 21"/>
                  <a:gd name="T36" fmla="*/ 7 w 14"/>
                  <a:gd name="T37" fmla="*/ 1 h 21"/>
                  <a:gd name="T38" fmla="*/ 7 w 14"/>
                  <a:gd name="T39" fmla="*/ 4 h 21"/>
                  <a:gd name="T40" fmla="*/ 4 w 14"/>
                  <a:gd name="T41" fmla="*/ 5 h 21"/>
                  <a:gd name="T42" fmla="*/ 2 w 14"/>
                  <a:gd name="T43" fmla="*/ 4 h 21"/>
                  <a:gd name="T44" fmla="*/ 1 w 14"/>
                  <a:gd name="T45" fmla="*/ 3 h 21"/>
                  <a:gd name="T46" fmla="*/ 0 w 14"/>
                  <a:gd name="T47" fmla="*/ 5 h 21"/>
                  <a:gd name="T48" fmla="*/ 0 w 14"/>
                  <a:gd name="T49" fmla="*/ 6 h 21"/>
                  <a:gd name="T50" fmla="*/ 1 w 14"/>
                  <a:gd name="T51" fmla="*/ 8 h 21"/>
                  <a:gd name="T52" fmla="*/ 1 w 14"/>
                  <a:gd name="T53" fmla="*/ 11 h 21"/>
                  <a:gd name="T54" fmla="*/ 1 w 14"/>
                  <a:gd name="T55"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 h="21">
                    <a:moveTo>
                      <a:pt x="1" y="12"/>
                    </a:moveTo>
                    <a:cubicBezTo>
                      <a:pt x="1" y="12"/>
                      <a:pt x="2" y="11"/>
                      <a:pt x="2" y="12"/>
                    </a:cubicBezTo>
                    <a:cubicBezTo>
                      <a:pt x="2" y="13"/>
                      <a:pt x="3" y="16"/>
                      <a:pt x="3" y="17"/>
                    </a:cubicBezTo>
                    <a:cubicBezTo>
                      <a:pt x="4" y="19"/>
                      <a:pt x="5" y="19"/>
                      <a:pt x="5" y="21"/>
                    </a:cubicBezTo>
                    <a:cubicBezTo>
                      <a:pt x="5" y="21"/>
                      <a:pt x="8" y="19"/>
                      <a:pt x="8" y="18"/>
                    </a:cubicBezTo>
                    <a:cubicBezTo>
                      <a:pt x="9" y="17"/>
                      <a:pt x="9" y="16"/>
                      <a:pt x="10" y="15"/>
                    </a:cubicBezTo>
                    <a:cubicBezTo>
                      <a:pt x="10" y="15"/>
                      <a:pt x="12" y="12"/>
                      <a:pt x="13" y="11"/>
                    </a:cubicBezTo>
                    <a:cubicBezTo>
                      <a:pt x="13" y="10"/>
                      <a:pt x="13" y="10"/>
                      <a:pt x="14" y="9"/>
                    </a:cubicBezTo>
                    <a:cubicBezTo>
                      <a:pt x="14" y="9"/>
                      <a:pt x="14" y="9"/>
                      <a:pt x="14" y="8"/>
                    </a:cubicBezTo>
                    <a:cubicBezTo>
                      <a:pt x="14" y="7"/>
                      <a:pt x="13" y="7"/>
                      <a:pt x="12" y="7"/>
                    </a:cubicBezTo>
                    <a:cubicBezTo>
                      <a:pt x="12" y="7"/>
                      <a:pt x="12" y="7"/>
                      <a:pt x="11" y="6"/>
                    </a:cubicBezTo>
                    <a:cubicBezTo>
                      <a:pt x="11" y="5"/>
                      <a:pt x="11" y="5"/>
                      <a:pt x="11" y="4"/>
                    </a:cubicBezTo>
                    <a:cubicBezTo>
                      <a:pt x="12" y="4"/>
                      <a:pt x="11" y="4"/>
                      <a:pt x="11" y="3"/>
                    </a:cubicBezTo>
                    <a:cubicBezTo>
                      <a:pt x="12" y="3"/>
                      <a:pt x="12" y="2"/>
                      <a:pt x="12" y="2"/>
                    </a:cubicBezTo>
                    <a:cubicBezTo>
                      <a:pt x="12" y="2"/>
                      <a:pt x="12" y="2"/>
                      <a:pt x="12" y="2"/>
                    </a:cubicBezTo>
                    <a:cubicBezTo>
                      <a:pt x="12" y="1"/>
                      <a:pt x="12" y="1"/>
                      <a:pt x="12" y="1"/>
                    </a:cubicBezTo>
                    <a:cubicBezTo>
                      <a:pt x="11" y="0"/>
                      <a:pt x="11" y="1"/>
                      <a:pt x="10" y="1"/>
                    </a:cubicBezTo>
                    <a:cubicBezTo>
                      <a:pt x="9" y="2"/>
                      <a:pt x="9" y="2"/>
                      <a:pt x="8" y="1"/>
                    </a:cubicBezTo>
                    <a:cubicBezTo>
                      <a:pt x="8" y="1"/>
                      <a:pt x="7" y="0"/>
                      <a:pt x="7" y="1"/>
                    </a:cubicBezTo>
                    <a:cubicBezTo>
                      <a:pt x="7" y="2"/>
                      <a:pt x="7" y="3"/>
                      <a:pt x="7" y="4"/>
                    </a:cubicBezTo>
                    <a:cubicBezTo>
                      <a:pt x="7" y="5"/>
                      <a:pt x="6" y="5"/>
                      <a:pt x="4" y="5"/>
                    </a:cubicBezTo>
                    <a:cubicBezTo>
                      <a:pt x="3" y="5"/>
                      <a:pt x="3" y="5"/>
                      <a:pt x="2" y="4"/>
                    </a:cubicBezTo>
                    <a:cubicBezTo>
                      <a:pt x="2" y="3"/>
                      <a:pt x="1" y="3"/>
                      <a:pt x="1" y="3"/>
                    </a:cubicBezTo>
                    <a:cubicBezTo>
                      <a:pt x="0" y="4"/>
                      <a:pt x="0" y="5"/>
                      <a:pt x="0" y="5"/>
                    </a:cubicBezTo>
                    <a:cubicBezTo>
                      <a:pt x="0" y="6"/>
                      <a:pt x="0" y="6"/>
                      <a:pt x="0" y="6"/>
                    </a:cubicBezTo>
                    <a:cubicBezTo>
                      <a:pt x="0" y="7"/>
                      <a:pt x="1" y="7"/>
                      <a:pt x="1" y="8"/>
                    </a:cubicBezTo>
                    <a:cubicBezTo>
                      <a:pt x="2" y="9"/>
                      <a:pt x="1" y="10"/>
                      <a:pt x="1" y="11"/>
                    </a:cubicBezTo>
                    <a:cubicBezTo>
                      <a:pt x="1" y="12"/>
                      <a:pt x="1" y="12"/>
                      <a:pt x="1" y="1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65" name="Freeform 1500">
                <a:extLst>
                  <a:ext uri="{FF2B5EF4-FFF2-40B4-BE49-F238E27FC236}">
                    <a16:creationId xmlns:a16="http://schemas.microsoft.com/office/drawing/2014/main" id="{979ACFCD-C3D5-4C64-B46F-4534BDC9F644}"/>
                  </a:ext>
                </a:extLst>
              </p:cNvPr>
              <p:cNvSpPr>
                <a:spLocks/>
              </p:cNvSpPr>
              <p:nvPr/>
            </p:nvSpPr>
            <p:spPr bwMode="gray">
              <a:xfrm>
                <a:off x="4953520" y="4769446"/>
                <a:ext cx="49213" cy="152400"/>
              </a:xfrm>
              <a:custGeom>
                <a:avLst/>
                <a:gdLst>
                  <a:gd name="T0" fmla="*/ 5 w 16"/>
                  <a:gd name="T1" fmla="*/ 10 h 50"/>
                  <a:gd name="T2" fmla="*/ 5 w 16"/>
                  <a:gd name="T3" fmla="*/ 11 h 50"/>
                  <a:gd name="T4" fmla="*/ 4 w 16"/>
                  <a:gd name="T5" fmla="*/ 13 h 50"/>
                  <a:gd name="T6" fmla="*/ 6 w 16"/>
                  <a:gd name="T7" fmla="*/ 15 h 50"/>
                  <a:gd name="T8" fmla="*/ 6 w 16"/>
                  <a:gd name="T9" fmla="*/ 17 h 50"/>
                  <a:gd name="T10" fmla="*/ 6 w 16"/>
                  <a:gd name="T11" fmla="*/ 19 h 50"/>
                  <a:gd name="T12" fmla="*/ 7 w 16"/>
                  <a:gd name="T13" fmla="*/ 22 h 50"/>
                  <a:gd name="T14" fmla="*/ 7 w 16"/>
                  <a:gd name="T15" fmla="*/ 23 h 50"/>
                  <a:gd name="T16" fmla="*/ 5 w 16"/>
                  <a:gd name="T17" fmla="*/ 25 h 50"/>
                  <a:gd name="T18" fmla="*/ 5 w 16"/>
                  <a:gd name="T19" fmla="*/ 27 h 50"/>
                  <a:gd name="T20" fmla="*/ 7 w 16"/>
                  <a:gd name="T21" fmla="*/ 28 h 50"/>
                  <a:gd name="T22" fmla="*/ 9 w 16"/>
                  <a:gd name="T23" fmla="*/ 29 h 50"/>
                  <a:gd name="T24" fmla="*/ 10 w 16"/>
                  <a:gd name="T25" fmla="*/ 31 h 50"/>
                  <a:gd name="T26" fmla="*/ 12 w 16"/>
                  <a:gd name="T27" fmla="*/ 33 h 50"/>
                  <a:gd name="T28" fmla="*/ 12 w 16"/>
                  <a:gd name="T29" fmla="*/ 34 h 50"/>
                  <a:gd name="T30" fmla="*/ 12 w 16"/>
                  <a:gd name="T31" fmla="*/ 36 h 50"/>
                  <a:gd name="T32" fmla="*/ 12 w 16"/>
                  <a:gd name="T33" fmla="*/ 38 h 50"/>
                  <a:gd name="T34" fmla="*/ 13 w 16"/>
                  <a:gd name="T35" fmla="*/ 40 h 50"/>
                  <a:gd name="T36" fmla="*/ 14 w 16"/>
                  <a:gd name="T37" fmla="*/ 43 h 50"/>
                  <a:gd name="T38" fmla="*/ 15 w 16"/>
                  <a:gd name="T39" fmla="*/ 45 h 50"/>
                  <a:gd name="T40" fmla="*/ 16 w 16"/>
                  <a:gd name="T41" fmla="*/ 46 h 50"/>
                  <a:gd name="T42" fmla="*/ 16 w 16"/>
                  <a:gd name="T43" fmla="*/ 48 h 50"/>
                  <a:gd name="T44" fmla="*/ 16 w 16"/>
                  <a:gd name="T45" fmla="*/ 49 h 50"/>
                  <a:gd name="T46" fmla="*/ 16 w 16"/>
                  <a:gd name="T47" fmla="*/ 50 h 50"/>
                  <a:gd name="T48" fmla="*/ 15 w 16"/>
                  <a:gd name="T49" fmla="*/ 50 h 50"/>
                  <a:gd name="T50" fmla="*/ 13 w 16"/>
                  <a:gd name="T51" fmla="*/ 48 h 50"/>
                  <a:gd name="T52" fmla="*/ 12 w 16"/>
                  <a:gd name="T53" fmla="*/ 48 h 50"/>
                  <a:gd name="T54" fmla="*/ 12 w 16"/>
                  <a:gd name="T55" fmla="*/ 48 h 50"/>
                  <a:gd name="T56" fmla="*/ 11 w 16"/>
                  <a:gd name="T57" fmla="*/ 47 h 50"/>
                  <a:gd name="T58" fmla="*/ 11 w 16"/>
                  <a:gd name="T59" fmla="*/ 46 h 50"/>
                  <a:gd name="T60" fmla="*/ 12 w 16"/>
                  <a:gd name="T61" fmla="*/ 45 h 50"/>
                  <a:gd name="T62" fmla="*/ 12 w 16"/>
                  <a:gd name="T63" fmla="*/ 45 h 50"/>
                  <a:gd name="T64" fmla="*/ 11 w 16"/>
                  <a:gd name="T65" fmla="*/ 43 h 50"/>
                  <a:gd name="T66" fmla="*/ 9 w 16"/>
                  <a:gd name="T67" fmla="*/ 40 h 50"/>
                  <a:gd name="T68" fmla="*/ 9 w 16"/>
                  <a:gd name="T69" fmla="*/ 36 h 50"/>
                  <a:gd name="T70" fmla="*/ 6 w 16"/>
                  <a:gd name="T71" fmla="*/ 34 h 50"/>
                  <a:gd name="T72" fmla="*/ 4 w 16"/>
                  <a:gd name="T73" fmla="*/ 32 h 50"/>
                  <a:gd name="T74" fmla="*/ 3 w 16"/>
                  <a:gd name="T75" fmla="*/ 29 h 50"/>
                  <a:gd name="T76" fmla="*/ 2 w 16"/>
                  <a:gd name="T77" fmla="*/ 28 h 50"/>
                  <a:gd name="T78" fmla="*/ 2 w 16"/>
                  <a:gd name="T79" fmla="*/ 25 h 50"/>
                  <a:gd name="T80" fmla="*/ 1 w 16"/>
                  <a:gd name="T81" fmla="*/ 23 h 50"/>
                  <a:gd name="T82" fmla="*/ 2 w 16"/>
                  <a:gd name="T83" fmla="*/ 23 h 50"/>
                  <a:gd name="T84" fmla="*/ 2 w 16"/>
                  <a:gd name="T85" fmla="*/ 20 h 50"/>
                  <a:gd name="T86" fmla="*/ 1 w 16"/>
                  <a:gd name="T87" fmla="*/ 17 h 50"/>
                  <a:gd name="T88" fmla="*/ 0 w 16"/>
                  <a:gd name="T89" fmla="*/ 12 h 50"/>
                  <a:gd name="T90" fmla="*/ 1 w 16"/>
                  <a:gd name="T91" fmla="*/ 10 h 50"/>
                  <a:gd name="T92" fmla="*/ 2 w 16"/>
                  <a:gd name="T93" fmla="*/ 6 h 50"/>
                  <a:gd name="T94" fmla="*/ 1 w 16"/>
                  <a:gd name="T95" fmla="*/ 8 h 50"/>
                  <a:gd name="T96" fmla="*/ 0 w 16"/>
                  <a:gd name="T97" fmla="*/ 9 h 50"/>
                  <a:gd name="T98" fmla="*/ 0 w 16"/>
                  <a:gd name="T99" fmla="*/ 6 h 50"/>
                  <a:gd name="T100" fmla="*/ 1 w 16"/>
                  <a:gd name="T101" fmla="*/ 3 h 50"/>
                  <a:gd name="T102" fmla="*/ 1 w 16"/>
                  <a:gd name="T103" fmla="*/ 1 h 50"/>
                  <a:gd name="T104" fmla="*/ 2 w 16"/>
                  <a:gd name="T105" fmla="*/ 1 h 50"/>
                  <a:gd name="T106" fmla="*/ 3 w 16"/>
                  <a:gd name="T107" fmla="*/ 6 h 50"/>
                  <a:gd name="T108" fmla="*/ 5 w 16"/>
                  <a:gd name="T109" fmla="*/ 1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 h="50">
                    <a:moveTo>
                      <a:pt x="5" y="10"/>
                    </a:moveTo>
                    <a:cubicBezTo>
                      <a:pt x="5" y="10"/>
                      <a:pt x="5" y="10"/>
                      <a:pt x="5" y="11"/>
                    </a:cubicBezTo>
                    <a:cubicBezTo>
                      <a:pt x="5" y="11"/>
                      <a:pt x="4" y="12"/>
                      <a:pt x="4" y="13"/>
                    </a:cubicBezTo>
                    <a:cubicBezTo>
                      <a:pt x="5" y="14"/>
                      <a:pt x="5" y="14"/>
                      <a:pt x="6" y="15"/>
                    </a:cubicBezTo>
                    <a:cubicBezTo>
                      <a:pt x="6" y="16"/>
                      <a:pt x="6" y="16"/>
                      <a:pt x="6" y="17"/>
                    </a:cubicBezTo>
                    <a:cubicBezTo>
                      <a:pt x="6" y="18"/>
                      <a:pt x="6" y="18"/>
                      <a:pt x="6" y="19"/>
                    </a:cubicBezTo>
                    <a:cubicBezTo>
                      <a:pt x="6" y="20"/>
                      <a:pt x="6" y="21"/>
                      <a:pt x="7" y="22"/>
                    </a:cubicBezTo>
                    <a:cubicBezTo>
                      <a:pt x="7" y="23"/>
                      <a:pt x="7" y="23"/>
                      <a:pt x="7" y="23"/>
                    </a:cubicBezTo>
                    <a:cubicBezTo>
                      <a:pt x="6" y="24"/>
                      <a:pt x="6" y="24"/>
                      <a:pt x="5" y="25"/>
                    </a:cubicBezTo>
                    <a:cubicBezTo>
                      <a:pt x="5" y="25"/>
                      <a:pt x="5" y="26"/>
                      <a:pt x="5" y="27"/>
                    </a:cubicBezTo>
                    <a:cubicBezTo>
                      <a:pt x="6" y="28"/>
                      <a:pt x="6" y="28"/>
                      <a:pt x="7" y="28"/>
                    </a:cubicBezTo>
                    <a:cubicBezTo>
                      <a:pt x="8" y="29"/>
                      <a:pt x="8" y="28"/>
                      <a:pt x="9" y="29"/>
                    </a:cubicBezTo>
                    <a:cubicBezTo>
                      <a:pt x="9" y="29"/>
                      <a:pt x="10" y="30"/>
                      <a:pt x="10" y="31"/>
                    </a:cubicBezTo>
                    <a:cubicBezTo>
                      <a:pt x="11" y="32"/>
                      <a:pt x="11" y="33"/>
                      <a:pt x="12" y="33"/>
                    </a:cubicBezTo>
                    <a:cubicBezTo>
                      <a:pt x="12" y="34"/>
                      <a:pt x="12" y="34"/>
                      <a:pt x="12" y="34"/>
                    </a:cubicBezTo>
                    <a:cubicBezTo>
                      <a:pt x="11" y="35"/>
                      <a:pt x="12" y="36"/>
                      <a:pt x="12" y="36"/>
                    </a:cubicBezTo>
                    <a:cubicBezTo>
                      <a:pt x="12" y="37"/>
                      <a:pt x="12" y="37"/>
                      <a:pt x="12" y="38"/>
                    </a:cubicBezTo>
                    <a:cubicBezTo>
                      <a:pt x="12" y="39"/>
                      <a:pt x="13" y="39"/>
                      <a:pt x="13" y="40"/>
                    </a:cubicBezTo>
                    <a:cubicBezTo>
                      <a:pt x="13" y="41"/>
                      <a:pt x="14" y="42"/>
                      <a:pt x="14" y="43"/>
                    </a:cubicBezTo>
                    <a:cubicBezTo>
                      <a:pt x="14" y="44"/>
                      <a:pt x="15" y="44"/>
                      <a:pt x="15" y="45"/>
                    </a:cubicBezTo>
                    <a:cubicBezTo>
                      <a:pt x="15" y="46"/>
                      <a:pt x="15" y="46"/>
                      <a:pt x="16" y="46"/>
                    </a:cubicBezTo>
                    <a:cubicBezTo>
                      <a:pt x="16" y="47"/>
                      <a:pt x="16" y="47"/>
                      <a:pt x="16" y="48"/>
                    </a:cubicBezTo>
                    <a:cubicBezTo>
                      <a:pt x="16" y="48"/>
                      <a:pt x="16" y="49"/>
                      <a:pt x="16" y="49"/>
                    </a:cubicBezTo>
                    <a:cubicBezTo>
                      <a:pt x="16" y="49"/>
                      <a:pt x="16" y="50"/>
                      <a:pt x="16" y="50"/>
                    </a:cubicBezTo>
                    <a:cubicBezTo>
                      <a:pt x="15" y="50"/>
                      <a:pt x="15" y="50"/>
                      <a:pt x="15" y="50"/>
                    </a:cubicBezTo>
                    <a:cubicBezTo>
                      <a:pt x="14" y="50"/>
                      <a:pt x="14" y="49"/>
                      <a:pt x="13" y="48"/>
                    </a:cubicBezTo>
                    <a:cubicBezTo>
                      <a:pt x="13" y="48"/>
                      <a:pt x="12" y="48"/>
                      <a:pt x="12" y="48"/>
                    </a:cubicBezTo>
                    <a:cubicBezTo>
                      <a:pt x="12" y="48"/>
                      <a:pt x="11" y="48"/>
                      <a:pt x="12" y="48"/>
                    </a:cubicBezTo>
                    <a:cubicBezTo>
                      <a:pt x="12" y="48"/>
                      <a:pt x="11" y="48"/>
                      <a:pt x="11" y="47"/>
                    </a:cubicBezTo>
                    <a:cubicBezTo>
                      <a:pt x="11" y="47"/>
                      <a:pt x="11" y="46"/>
                      <a:pt x="11" y="46"/>
                    </a:cubicBezTo>
                    <a:cubicBezTo>
                      <a:pt x="12" y="45"/>
                      <a:pt x="12" y="45"/>
                      <a:pt x="12" y="45"/>
                    </a:cubicBezTo>
                    <a:cubicBezTo>
                      <a:pt x="12" y="45"/>
                      <a:pt x="12" y="45"/>
                      <a:pt x="12" y="45"/>
                    </a:cubicBezTo>
                    <a:cubicBezTo>
                      <a:pt x="12" y="45"/>
                      <a:pt x="12" y="44"/>
                      <a:pt x="11" y="43"/>
                    </a:cubicBezTo>
                    <a:cubicBezTo>
                      <a:pt x="10" y="41"/>
                      <a:pt x="9" y="41"/>
                      <a:pt x="9" y="40"/>
                    </a:cubicBezTo>
                    <a:cubicBezTo>
                      <a:pt x="9" y="39"/>
                      <a:pt x="9" y="38"/>
                      <a:pt x="9" y="36"/>
                    </a:cubicBezTo>
                    <a:cubicBezTo>
                      <a:pt x="8" y="35"/>
                      <a:pt x="7" y="35"/>
                      <a:pt x="6" y="34"/>
                    </a:cubicBezTo>
                    <a:cubicBezTo>
                      <a:pt x="5" y="34"/>
                      <a:pt x="5" y="33"/>
                      <a:pt x="4" y="32"/>
                    </a:cubicBezTo>
                    <a:cubicBezTo>
                      <a:pt x="3" y="31"/>
                      <a:pt x="4" y="30"/>
                      <a:pt x="3" y="29"/>
                    </a:cubicBezTo>
                    <a:cubicBezTo>
                      <a:pt x="3" y="29"/>
                      <a:pt x="2" y="29"/>
                      <a:pt x="2" y="28"/>
                    </a:cubicBezTo>
                    <a:cubicBezTo>
                      <a:pt x="2" y="27"/>
                      <a:pt x="2" y="26"/>
                      <a:pt x="2" y="25"/>
                    </a:cubicBezTo>
                    <a:cubicBezTo>
                      <a:pt x="1" y="25"/>
                      <a:pt x="1" y="24"/>
                      <a:pt x="1" y="23"/>
                    </a:cubicBezTo>
                    <a:cubicBezTo>
                      <a:pt x="2" y="23"/>
                      <a:pt x="1" y="23"/>
                      <a:pt x="2" y="23"/>
                    </a:cubicBezTo>
                    <a:cubicBezTo>
                      <a:pt x="2" y="23"/>
                      <a:pt x="2" y="21"/>
                      <a:pt x="2" y="20"/>
                    </a:cubicBezTo>
                    <a:cubicBezTo>
                      <a:pt x="2" y="20"/>
                      <a:pt x="1" y="18"/>
                      <a:pt x="1" y="17"/>
                    </a:cubicBezTo>
                    <a:cubicBezTo>
                      <a:pt x="0" y="15"/>
                      <a:pt x="0" y="13"/>
                      <a:pt x="0" y="12"/>
                    </a:cubicBezTo>
                    <a:cubicBezTo>
                      <a:pt x="0" y="11"/>
                      <a:pt x="1" y="11"/>
                      <a:pt x="1" y="10"/>
                    </a:cubicBezTo>
                    <a:cubicBezTo>
                      <a:pt x="2" y="9"/>
                      <a:pt x="2" y="6"/>
                      <a:pt x="2" y="6"/>
                    </a:cubicBezTo>
                    <a:cubicBezTo>
                      <a:pt x="2" y="6"/>
                      <a:pt x="1" y="7"/>
                      <a:pt x="1" y="8"/>
                    </a:cubicBezTo>
                    <a:cubicBezTo>
                      <a:pt x="1" y="9"/>
                      <a:pt x="1" y="9"/>
                      <a:pt x="0" y="9"/>
                    </a:cubicBezTo>
                    <a:cubicBezTo>
                      <a:pt x="0" y="8"/>
                      <a:pt x="0" y="7"/>
                      <a:pt x="0" y="6"/>
                    </a:cubicBezTo>
                    <a:cubicBezTo>
                      <a:pt x="1" y="5"/>
                      <a:pt x="1" y="4"/>
                      <a:pt x="1" y="3"/>
                    </a:cubicBezTo>
                    <a:cubicBezTo>
                      <a:pt x="1" y="2"/>
                      <a:pt x="1" y="2"/>
                      <a:pt x="1" y="1"/>
                    </a:cubicBezTo>
                    <a:cubicBezTo>
                      <a:pt x="1" y="1"/>
                      <a:pt x="2" y="0"/>
                      <a:pt x="2" y="1"/>
                    </a:cubicBezTo>
                    <a:cubicBezTo>
                      <a:pt x="2" y="2"/>
                      <a:pt x="3" y="5"/>
                      <a:pt x="3" y="6"/>
                    </a:cubicBezTo>
                    <a:cubicBezTo>
                      <a:pt x="4" y="8"/>
                      <a:pt x="5" y="8"/>
                      <a:pt x="5" y="10"/>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66" name="Freeform 1501">
                <a:extLst>
                  <a:ext uri="{FF2B5EF4-FFF2-40B4-BE49-F238E27FC236}">
                    <a16:creationId xmlns:a16="http://schemas.microsoft.com/office/drawing/2014/main" id="{39047CB4-DD40-4021-9A80-761D1A32A66F}"/>
                  </a:ext>
                </a:extLst>
              </p:cNvPr>
              <p:cNvSpPr>
                <a:spLocks/>
              </p:cNvSpPr>
              <p:nvPr/>
            </p:nvSpPr>
            <p:spPr bwMode="gray">
              <a:xfrm>
                <a:off x="5066232" y="4939309"/>
                <a:ext cx="30163" cy="142875"/>
              </a:xfrm>
              <a:custGeom>
                <a:avLst/>
                <a:gdLst>
                  <a:gd name="T0" fmla="*/ 7 w 10"/>
                  <a:gd name="T1" fmla="*/ 38 h 47"/>
                  <a:gd name="T2" fmla="*/ 8 w 10"/>
                  <a:gd name="T3" fmla="*/ 40 h 47"/>
                  <a:gd name="T4" fmla="*/ 9 w 10"/>
                  <a:gd name="T5" fmla="*/ 42 h 47"/>
                  <a:gd name="T6" fmla="*/ 10 w 10"/>
                  <a:gd name="T7" fmla="*/ 43 h 47"/>
                  <a:gd name="T8" fmla="*/ 10 w 10"/>
                  <a:gd name="T9" fmla="*/ 45 h 47"/>
                  <a:gd name="T10" fmla="*/ 10 w 10"/>
                  <a:gd name="T11" fmla="*/ 47 h 47"/>
                  <a:gd name="T12" fmla="*/ 7 w 10"/>
                  <a:gd name="T13" fmla="*/ 43 h 47"/>
                  <a:gd name="T14" fmla="*/ 6 w 10"/>
                  <a:gd name="T15" fmla="*/ 45 h 47"/>
                  <a:gd name="T16" fmla="*/ 5 w 10"/>
                  <a:gd name="T17" fmla="*/ 44 h 47"/>
                  <a:gd name="T18" fmla="*/ 5 w 10"/>
                  <a:gd name="T19" fmla="*/ 42 h 47"/>
                  <a:gd name="T20" fmla="*/ 5 w 10"/>
                  <a:gd name="T21" fmla="*/ 40 h 47"/>
                  <a:gd name="T22" fmla="*/ 4 w 10"/>
                  <a:gd name="T23" fmla="*/ 38 h 47"/>
                  <a:gd name="T24" fmla="*/ 3 w 10"/>
                  <a:gd name="T25" fmla="*/ 37 h 47"/>
                  <a:gd name="T26" fmla="*/ 3 w 10"/>
                  <a:gd name="T27" fmla="*/ 33 h 47"/>
                  <a:gd name="T28" fmla="*/ 3 w 10"/>
                  <a:gd name="T29" fmla="*/ 31 h 47"/>
                  <a:gd name="T30" fmla="*/ 2 w 10"/>
                  <a:gd name="T31" fmla="*/ 29 h 47"/>
                  <a:gd name="T32" fmla="*/ 2 w 10"/>
                  <a:gd name="T33" fmla="*/ 28 h 47"/>
                  <a:gd name="T34" fmla="*/ 1 w 10"/>
                  <a:gd name="T35" fmla="*/ 27 h 47"/>
                  <a:gd name="T36" fmla="*/ 1 w 10"/>
                  <a:gd name="T37" fmla="*/ 25 h 47"/>
                  <a:gd name="T38" fmla="*/ 3 w 10"/>
                  <a:gd name="T39" fmla="*/ 22 h 47"/>
                  <a:gd name="T40" fmla="*/ 3 w 10"/>
                  <a:gd name="T41" fmla="*/ 20 h 47"/>
                  <a:gd name="T42" fmla="*/ 3 w 10"/>
                  <a:gd name="T43" fmla="*/ 17 h 47"/>
                  <a:gd name="T44" fmla="*/ 3 w 10"/>
                  <a:gd name="T45" fmla="*/ 13 h 47"/>
                  <a:gd name="T46" fmla="*/ 3 w 10"/>
                  <a:gd name="T47" fmla="*/ 10 h 47"/>
                  <a:gd name="T48" fmla="*/ 3 w 10"/>
                  <a:gd name="T49" fmla="*/ 9 h 47"/>
                  <a:gd name="T50" fmla="*/ 1 w 10"/>
                  <a:gd name="T51" fmla="*/ 6 h 47"/>
                  <a:gd name="T52" fmla="*/ 1 w 10"/>
                  <a:gd name="T53" fmla="*/ 3 h 47"/>
                  <a:gd name="T54" fmla="*/ 0 w 10"/>
                  <a:gd name="T55" fmla="*/ 2 h 47"/>
                  <a:gd name="T56" fmla="*/ 1 w 10"/>
                  <a:gd name="T57" fmla="*/ 1 h 47"/>
                  <a:gd name="T58" fmla="*/ 2 w 10"/>
                  <a:gd name="T59" fmla="*/ 1 h 47"/>
                  <a:gd name="T60" fmla="*/ 5 w 10"/>
                  <a:gd name="T61" fmla="*/ 5 h 47"/>
                  <a:gd name="T62" fmla="*/ 6 w 10"/>
                  <a:gd name="T63" fmla="*/ 8 h 47"/>
                  <a:gd name="T64" fmla="*/ 6 w 10"/>
                  <a:gd name="T65" fmla="*/ 11 h 47"/>
                  <a:gd name="T66" fmla="*/ 6 w 10"/>
                  <a:gd name="T67" fmla="*/ 13 h 47"/>
                  <a:gd name="T68" fmla="*/ 6 w 10"/>
                  <a:gd name="T69" fmla="*/ 15 h 47"/>
                  <a:gd name="T70" fmla="*/ 7 w 10"/>
                  <a:gd name="T71" fmla="*/ 17 h 47"/>
                  <a:gd name="T72" fmla="*/ 8 w 10"/>
                  <a:gd name="T73" fmla="*/ 19 h 47"/>
                  <a:gd name="T74" fmla="*/ 8 w 10"/>
                  <a:gd name="T75" fmla="*/ 20 h 47"/>
                  <a:gd name="T76" fmla="*/ 8 w 10"/>
                  <a:gd name="T77" fmla="*/ 22 h 47"/>
                  <a:gd name="T78" fmla="*/ 8 w 10"/>
                  <a:gd name="T79" fmla="*/ 24 h 47"/>
                  <a:gd name="T80" fmla="*/ 7 w 10"/>
                  <a:gd name="T81" fmla="*/ 25 h 47"/>
                  <a:gd name="T82" fmla="*/ 6 w 10"/>
                  <a:gd name="T83" fmla="*/ 26 h 47"/>
                  <a:gd name="T84" fmla="*/ 6 w 10"/>
                  <a:gd name="T85" fmla="*/ 28 h 47"/>
                  <a:gd name="T86" fmla="*/ 6 w 10"/>
                  <a:gd name="T87" fmla="*/ 29 h 47"/>
                  <a:gd name="T88" fmla="*/ 7 w 10"/>
                  <a:gd name="T89" fmla="*/ 31 h 47"/>
                  <a:gd name="T90" fmla="*/ 6 w 10"/>
                  <a:gd name="T91" fmla="*/ 33 h 47"/>
                  <a:gd name="T92" fmla="*/ 7 w 10"/>
                  <a:gd name="T93" fmla="*/ 36 h 47"/>
                  <a:gd name="T94" fmla="*/ 7 w 10"/>
                  <a:gd name="T95" fmla="*/ 37 h 47"/>
                  <a:gd name="T96" fmla="*/ 7 w 10"/>
                  <a:gd name="T97"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 h="47">
                    <a:moveTo>
                      <a:pt x="7" y="38"/>
                    </a:moveTo>
                    <a:cubicBezTo>
                      <a:pt x="7" y="40"/>
                      <a:pt x="7" y="40"/>
                      <a:pt x="8" y="40"/>
                    </a:cubicBezTo>
                    <a:cubicBezTo>
                      <a:pt x="9" y="40"/>
                      <a:pt x="9" y="41"/>
                      <a:pt x="9" y="42"/>
                    </a:cubicBezTo>
                    <a:cubicBezTo>
                      <a:pt x="9" y="42"/>
                      <a:pt x="10" y="43"/>
                      <a:pt x="10" y="43"/>
                    </a:cubicBezTo>
                    <a:cubicBezTo>
                      <a:pt x="10" y="44"/>
                      <a:pt x="10" y="45"/>
                      <a:pt x="10" y="45"/>
                    </a:cubicBezTo>
                    <a:cubicBezTo>
                      <a:pt x="10" y="46"/>
                      <a:pt x="10" y="46"/>
                      <a:pt x="10" y="47"/>
                    </a:cubicBezTo>
                    <a:cubicBezTo>
                      <a:pt x="10" y="47"/>
                      <a:pt x="8" y="44"/>
                      <a:pt x="7" y="43"/>
                    </a:cubicBezTo>
                    <a:cubicBezTo>
                      <a:pt x="7" y="43"/>
                      <a:pt x="7" y="44"/>
                      <a:pt x="6" y="45"/>
                    </a:cubicBezTo>
                    <a:cubicBezTo>
                      <a:pt x="6" y="46"/>
                      <a:pt x="5" y="45"/>
                      <a:pt x="5" y="44"/>
                    </a:cubicBezTo>
                    <a:cubicBezTo>
                      <a:pt x="5" y="43"/>
                      <a:pt x="5" y="43"/>
                      <a:pt x="5" y="42"/>
                    </a:cubicBezTo>
                    <a:cubicBezTo>
                      <a:pt x="6" y="41"/>
                      <a:pt x="5" y="40"/>
                      <a:pt x="5" y="40"/>
                    </a:cubicBezTo>
                    <a:cubicBezTo>
                      <a:pt x="5" y="39"/>
                      <a:pt x="4" y="39"/>
                      <a:pt x="4" y="38"/>
                    </a:cubicBezTo>
                    <a:cubicBezTo>
                      <a:pt x="4" y="38"/>
                      <a:pt x="3" y="37"/>
                      <a:pt x="3" y="37"/>
                    </a:cubicBezTo>
                    <a:cubicBezTo>
                      <a:pt x="3" y="36"/>
                      <a:pt x="3" y="34"/>
                      <a:pt x="3" y="33"/>
                    </a:cubicBezTo>
                    <a:cubicBezTo>
                      <a:pt x="3" y="33"/>
                      <a:pt x="3" y="31"/>
                      <a:pt x="3" y="31"/>
                    </a:cubicBezTo>
                    <a:cubicBezTo>
                      <a:pt x="2" y="30"/>
                      <a:pt x="2" y="30"/>
                      <a:pt x="2" y="29"/>
                    </a:cubicBezTo>
                    <a:cubicBezTo>
                      <a:pt x="2" y="29"/>
                      <a:pt x="2" y="29"/>
                      <a:pt x="2" y="28"/>
                    </a:cubicBezTo>
                    <a:cubicBezTo>
                      <a:pt x="2" y="27"/>
                      <a:pt x="1" y="27"/>
                      <a:pt x="1" y="27"/>
                    </a:cubicBezTo>
                    <a:cubicBezTo>
                      <a:pt x="1" y="26"/>
                      <a:pt x="1" y="25"/>
                      <a:pt x="1" y="25"/>
                    </a:cubicBezTo>
                    <a:cubicBezTo>
                      <a:pt x="2" y="24"/>
                      <a:pt x="2" y="22"/>
                      <a:pt x="3" y="22"/>
                    </a:cubicBezTo>
                    <a:cubicBezTo>
                      <a:pt x="3" y="21"/>
                      <a:pt x="3" y="21"/>
                      <a:pt x="3" y="20"/>
                    </a:cubicBezTo>
                    <a:cubicBezTo>
                      <a:pt x="3" y="19"/>
                      <a:pt x="3" y="18"/>
                      <a:pt x="3" y="17"/>
                    </a:cubicBezTo>
                    <a:cubicBezTo>
                      <a:pt x="3" y="16"/>
                      <a:pt x="3" y="14"/>
                      <a:pt x="3" y="13"/>
                    </a:cubicBezTo>
                    <a:cubicBezTo>
                      <a:pt x="3" y="11"/>
                      <a:pt x="3" y="11"/>
                      <a:pt x="3" y="10"/>
                    </a:cubicBezTo>
                    <a:cubicBezTo>
                      <a:pt x="3" y="10"/>
                      <a:pt x="3" y="9"/>
                      <a:pt x="3" y="9"/>
                    </a:cubicBezTo>
                    <a:cubicBezTo>
                      <a:pt x="2" y="8"/>
                      <a:pt x="2" y="7"/>
                      <a:pt x="1" y="6"/>
                    </a:cubicBezTo>
                    <a:cubicBezTo>
                      <a:pt x="1" y="5"/>
                      <a:pt x="1" y="4"/>
                      <a:pt x="1" y="3"/>
                    </a:cubicBezTo>
                    <a:cubicBezTo>
                      <a:pt x="1" y="2"/>
                      <a:pt x="1" y="2"/>
                      <a:pt x="0" y="2"/>
                    </a:cubicBezTo>
                    <a:cubicBezTo>
                      <a:pt x="0" y="2"/>
                      <a:pt x="1" y="1"/>
                      <a:pt x="1" y="1"/>
                    </a:cubicBezTo>
                    <a:cubicBezTo>
                      <a:pt x="1" y="0"/>
                      <a:pt x="1" y="0"/>
                      <a:pt x="2" y="1"/>
                    </a:cubicBezTo>
                    <a:cubicBezTo>
                      <a:pt x="2" y="1"/>
                      <a:pt x="5" y="4"/>
                      <a:pt x="5" y="5"/>
                    </a:cubicBezTo>
                    <a:cubicBezTo>
                      <a:pt x="5" y="6"/>
                      <a:pt x="6" y="7"/>
                      <a:pt x="6" y="8"/>
                    </a:cubicBezTo>
                    <a:cubicBezTo>
                      <a:pt x="6" y="9"/>
                      <a:pt x="5" y="10"/>
                      <a:pt x="6" y="11"/>
                    </a:cubicBezTo>
                    <a:cubicBezTo>
                      <a:pt x="6" y="12"/>
                      <a:pt x="6" y="12"/>
                      <a:pt x="6" y="13"/>
                    </a:cubicBezTo>
                    <a:cubicBezTo>
                      <a:pt x="6" y="14"/>
                      <a:pt x="6" y="14"/>
                      <a:pt x="6" y="15"/>
                    </a:cubicBezTo>
                    <a:cubicBezTo>
                      <a:pt x="6" y="15"/>
                      <a:pt x="6" y="16"/>
                      <a:pt x="7" y="17"/>
                    </a:cubicBezTo>
                    <a:cubicBezTo>
                      <a:pt x="7" y="18"/>
                      <a:pt x="8" y="18"/>
                      <a:pt x="8" y="19"/>
                    </a:cubicBezTo>
                    <a:cubicBezTo>
                      <a:pt x="8" y="20"/>
                      <a:pt x="8" y="20"/>
                      <a:pt x="8" y="20"/>
                    </a:cubicBezTo>
                    <a:cubicBezTo>
                      <a:pt x="8" y="20"/>
                      <a:pt x="8" y="22"/>
                      <a:pt x="8" y="22"/>
                    </a:cubicBezTo>
                    <a:cubicBezTo>
                      <a:pt x="8" y="23"/>
                      <a:pt x="8" y="23"/>
                      <a:pt x="8" y="24"/>
                    </a:cubicBezTo>
                    <a:cubicBezTo>
                      <a:pt x="8" y="25"/>
                      <a:pt x="8" y="25"/>
                      <a:pt x="7" y="25"/>
                    </a:cubicBezTo>
                    <a:cubicBezTo>
                      <a:pt x="7" y="25"/>
                      <a:pt x="6" y="26"/>
                      <a:pt x="6" y="26"/>
                    </a:cubicBezTo>
                    <a:cubicBezTo>
                      <a:pt x="6" y="26"/>
                      <a:pt x="6" y="27"/>
                      <a:pt x="6" y="28"/>
                    </a:cubicBezTo>
                    <a:cubicBezTo>
                      <a:pt x="6" y="29"/>
                      <a:pt x="6" y="29"/>
                      <a:pt x="6" y="29"/>
                    </a:cubicBezTo>
                    <a:cubicBezTo>
                      <a:pt x="7" y="30"/>
                      <a:pt x="7" y="31"/>
                      <a:pt x="7" y="31"/>
                    </a:cubicBezTo>
                    <a:cubicBezTo>
                      <a:pt x="7" y="32"/>
                      <a:pt x="6" y="32"/>
                      <a:pt x="6" y="33"/>
                    </a:cubicBezTo>
                    <a:cubicBezTo>
                      <a:pt x="7" y="34"/>
                      <a:pt x="7" y="35"/>
                      <a:pt x="7" y="36"/>
                    </a:cubicBezTo>
                    <a:cubicBezTo>
                      <a:pt x="7" y="36"/>
                      <a:pt x="7" y="36"/>
                      <a:pt x="7" y="37"/>
                    </a:cubicBezTo>
                    <a:cubicBezTo>
                      <a:pt x="7" y="37"/>
                      <a:pt x="7" y="38"/>
                      <a:pt x="7" y="38"/>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67" name="Freeform 1594">
                <a:extLst>
                  <a:ext uri="{FF2B5EF4-FFF2-40B4-BE49-F238E27FC236}">
                    <a16:creationId xmlns:a16="http://schemas.microsoft.com/office/drawing/2014/main" id="{0003EEDC-AB3E-40E2-BAEE-74F0024E6542}"/>
                  </a:ext>
                </a:extLst>
              </p:cNvPr>
              <p:cNvSpPr>
                <a:spLocks/>
              </p:cNvSpPr>
              <p:nvPr/>
            </p:nvSpPr>
            <p:spPr bwMode="gray">
              <a:xfrm>
                <a:off x="5205932" y="4812309"/>
                <a:ext cx="6350" cy="15875"/>
              </a:xfrm>
              <a:custGeom>
                <a:avLst/>
                <a:gdLst>
                  <a:gd name="T0" fmla="*/ 2 w 2"/>
                  <a:gd name="T1" fmla="*/ 2 h 5"/>
                  <a:gd name="T2" fmla="*/ 1 w 2"/>
                  <a:gd name="T3" fmla="*/ 4 h 5"/>
                  <a:gd name="T4" fmla="*/ 0 w 2"/>
                  <a:gd name="T5" fmla="*/ 4 h 5"/>
                  <a:gd name="T6" fmla="*/ 1 w 2"/>
                  <a:gd name="T7" fmla="*/ 3 h 5"/>
                  <a:gd name="T8" fmla="*/ 0 w 2"/>
                  <a:gd name="T9" fmla="*/ 1 h 5"/>
                  <a:gd name="T10" fmla="*/ 1 w 2"/>
                  <a:gd name="T11" fmla="*/ 0 h 5"/>
                  <a:gd name="T12" fmla="*/ 2 w 2"/>
                  <a:gd name="T13" fmla="*/ 1 h 5"/>
                  <a:gd name="T14" fmla="*/ 2 w 2"/>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2" y="2"/>
                    </a:moveTo>
                    <a:cubicBezTo>
                      <a:pt x="2" y="3"/>
                      <a:pt x="2" y="4"/>
                      <a:pt x="1" y="4"/>
                    </a:cubicBezTo>
                    <a:cubicBezTo>
                      <a:pt x="1" y="5"/>
                      <a:pt x="0" y="5"/>
                      <a:pt x="0" y="4"/>
                    </a:cubicBezTo>
                    <a:cubicBezTo>
                      <a:pt x="0" y="3"/>
                      <a:pt x="1" y="3"/>
                      <a:pt x="1" y="3"/>
                    </a:cubicBezTo>
                    <a:cubicBezTo>
                      <a:pt x="0" y="2"/>
                      <a:pt x="0" y="2"/>
                      <a:pt x="0" y="1"/>
                    </a:cubicBezTo>
                    <a:cubicBezTo>
                      <a:pt x="0" y="0"/>
                      <a:pt x="1" y="0"/>
                      <a:pt x="1" y="0"/>
                    </a:cubicBezTo>
                    <a:cubicBezTo>
                      <a:pt x="1" y="0"/>
                      <a:pt x="2" y="1"/>
                      <a:pt x="2" y="1"/>
                    </a:cubicBezTo>
                    <a:cubicBezTo>
                      <a:pt x="2" y="2"/>
                      <a:pt x="2" y="2"/>
                      <a:pt x="2" y="2"/>
                    </a:cubicBezTo>
                    <a:close/>
                  </a:path>
                </a:pathLst>
              </a:custGeom>
              <a:grp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68" name="Freeform 1595">
                <a:extLst>
                  <a:ext uri="{FF2B5EF4-FFF2-40B4-BE49-F238E27FC236}">
                    <a16:creationId xmlns:a16="http://schemas.microsoft.com/office/drawing/2014/main" id="{05B830AA-C432-45AD-880B-67EC28EE162A}"/>
                  </a:ext>
                </a:extLst>
              </p:cNvPr>
              <p:cNvSpPr>
                <a:spLocks/>
              </p:cNvSpPr>
              <p:nvPr/>
            </p:nvSpPr>
            <p:spPr bwMode="gray">
              <a:xfrm>
                <a:off x="5193232" y="4832946"/>
                <a:ext cx="12700" cy="25400"/>
              </a:xfrm>
              <a:custGeom>
                <a:avLst/>
                <a:gdLst>
                  <a:gd name="T0" fmla="*/ 2 w 4"/>
                  <a:gd name="T1" fmla="*/ 3 h 8"/>
                  <a:gd name="T2" fmla="*/ 2 w 4"/>
                  <a:gd name="T3" fmla="*/ 2 h 8"/>
                  <a:gd name="T4" fmla="*/ 1 w 4"/>
                  <a:gd name="T5" fmla="*/ 0 h 8"/>
                  <a:gd name="T6" fmla="*/ 1 w 4"/>
                  <a:gd name="T7" fmla="*/ 2 h 8"/>
                  <a:gd name="T8" fmla="*/ 0 w 4"/>
                  <a:gd name="T9" fmla="*/ 4 h 8"/>
                  <a:gd name="T10" fmla="*/ 1 w 4"/>
                  <a:gd name="T11" fmla="*/ 6 h 8"/>
                  <a:gd name="T12" fmla="*/ 2 w 4"/>
                  <a:gd name="T13" fmla="*/ 6 h 8"/>
                  <a:gd name="T14" fmla="*/ 3 w 4"/>
                  <a:gd name="T15" fmla="*/ 7 h 8"/>
                  <a:gd name="T16" fmla="*/ 3 w 4"/>
                  <a:gd name="T17" fmla="*/ 5 h 8"/>
                  <a:gd name="T18" fmla="*/ 3 w 4"/>
                  <a:gd name="T19" fmla="*/ 5 h 8"/>
                  <a:gd name="T20" fmla="*/ 2 w 4"/>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8">
                    <a:moveTo>
                      <a:pt x="2" y="3"/>
                    </a:moveTo>
                    <a:cubicBezTo>
                      <a:pt x="2" y="3"/>
                      <a:pt x="2" y="3"/>
                      <a:pt x="2" y="2"/>
                    </a:cubicBezTo>
                    <a:cubicBezTo>
                      <a:pt x="2" y="1"/>
                      <a:pt x="1" y="0"/>
                      <a:pt x="1" y="0"/>
                    </a:cubicBezTo>
                    <a:cubicBezTo>
                      <a:pt x="1" y="1"/>
                      <a:pt x="1" y="1"/>
                      <a:pt x="1" y="2"/>
                    </a:cubicBezTo>
                    <a:cubicBezTo>
                      <a:pt x="1" y="3"/>
                      <a:pt x="0" y="4"/>
                      <a:pt x="0" y="4"/>
                    </a:cubicBezTo>
                    <a:cubicBezTo>
                      <a:pt x="0" y="5"/>
                      <a:pt x="0" y="6"/>
                      <a:pt x="1" y="6"/>
                    </a:cubicBezTo>
                    <a:cubicBezTo>
                      <a:pt x="1" y="6"/>
                      <a:pt x="2" y="6"/>
                      <a:pt x="2" y="6"/>
                    </a:cubicBezTo>
                    <a:cubicBezTo>
                      <a:pt x="2" y="7"/>
                      <a:pt x="3" y="8"/>
                      <a:pt x="3" y="7"/>
                    </a:cubicBezTo>
                    <a:cubicBezTo>
                      <a:pt x="4" y="6"/>
                      <a:pt x="3" y="6"/>
                      <a:pt x="3" y="5"/>
                    </a:cubicBezTo>
                    <a:cubicBezTo>
                      <a:pt x="3" y="5"/>
                      <a:pt x="3" y="5"/>
                      <a:pt x="3" y="5"/>
                    </a:cubicBezTo>
                    <a:cubicBezTo>
                      <a:pt x="2" y="5"/>
                      <a:pt x="3" y="3"/>
                      <a:pt x="2" y="3"/>
                    </a:cubicBezTo>
                    <a:close/>
                  </a:path>
                </a:pathLst>
              </a:custGeom>
              <a:grp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69" name="Freeform 1596">
                <a:extLst>
                  <a:ext uri="{FF2B5EF4-FFF2-40B4-BE49-F238E27FC236}">
                    <a16:creationId xmlns:a16="http://schemas.microsoft.com/office/drawing/2014/main" id="{88FC4FEB-7764-4B03-BFC9-A343C2BA0DB2}"/>
                  </a:ext>
                </a:extLst>
              </p:cNvPr>
              <p:cNvSpPr>
                <a:spLocks/>
              </p:cNvSpPr>
              <p:nvPr/>
            </p:nvSpPr>
            <p:spPr bwMode="gray">
              <a:xfrm>
                <a:off x="5202757" y="4888509"/>
                <a:ext cx="9525" cy="14288"/>
              </a:xfrm>
              <a:custGeom>
                <a:avLst/>
                <a:gdLst>
                  <a:gd name="T0" fmla="*/ 2 w 3"/>
                  <a:gd name="T1" fmla="*/ 1 h 5"/>
                  <a:gd name="T2" fmla="*/ 1 w 3"/>
                  <a:gd name="T3" fmla="*/ 2 h 5"/>
                  <a:gd name="T4" fmla="*/ 1 w 3"/>
                  <a:gd name="T5" fmla="*/ 4 h 5"/>
                  <a:gd name="T6" fmla="*/ 2 w 3"/>
                  <a:gd name="T7" fmla="*/ 3 h 5"/>
                  <a:gd name="T8" fmla="*/ 2 w 3"/>
                  <a:gd name="T9" fmla="*/ 1 h 5"/>
                </a:gdLst>
                <a:ahLst/>
                <a:cxnLst>
                  <a:cxn ang="0">
                    <a:pos x="T0" y="T1"/>
                  </a:cxn>
                  <a:cxn ang="0">
                    <a:pos x="T2" y="T3"/>
                  </a:cxn>
                  <a:cxn ang="0">
                    <a:pos x="T4" y="T5"/>
                  </a:cxn>
                  <a:cxn ang="0">
                    <a:pos x="T6" y="T7"/>
                  </a:cxn>
                  <a:cxn ang="0">
                    <a:pos x="T8" y="T9"/>
                  </a:cxn>
                </a:cxnLst>
                <a:rect l="0" t="0" r="r" b="b"/>
                <a:pathLst>
                  <a:path w="3" h="5">
                    <a:moveTo>
                      <a:pt x="2" y="1"/>
                    </a:moveTo>
                    <a:cubicBezTo>
                      <a:pt x="2" y="2"/>
                      <a:pt x="1" y="2"/>
                      <a:pt x="1" y="2"/>
                    </a:cubicBezTo>
                    <a:cubicBezTo>
                      <a:pt x="0" y="3"/>
                      <a:pt x="1" y="3"/>
                      <a:pt x="1" y="4"/>
                    </a:cubicBezTo>
                    <a:cubicBezTo>
                      <a:pt x="1" y="5"/>
                      <a:pt x="2" y="4"/>
                      <a:pt x="2" y="3"/>
                    </a:cubicBezTo>
                    <a:cubicBezTo>
                      <a:pt x="3" y="3"/>
                      <a:pt x="3" y="0"/>
                      <a:pt x="2" y="1"/>
                    </a:cubicBezTo>
                    <a:close/>
                  </a:path>
                </a:pathLst>
              </a:custGeom>
              <a:grp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70" name="Freeform 1597">
                <a:extLst>
                  <a:ext uri="{FF2B5EF4-FFF2-40B4-BE49-F238E27FC236}">
                    <a16:creationId xmlns:a16="http://schemas.microsoft.com/office/drawing/2014/main" id="{4F81347F-4B3E-4C80-AFB3-AD6062BC568D}"/>
                  </a:ext>
                </a:extLst>
              </p:cNvPr>
              <p:cNvSpPr>
                <a:spLocks/>
              </p:cNvSpPr>
              <p:nvPr/>
            </p:nvSpPr>
            <p:spPr bwMode="gray">
              <a:xfrm>
                <a:off x="5402782" y="5048846"/>
                <a:ext cx="6350" cy="3175"/>
              </a:xfrm>
              <a:custGeom>
                <a:avLst/>
                <a:gdLst>
                  <a:gd name="T0" fmla="*/ 1 w 2"/>
                  <a:gd name="T1" fmla="*/ 0 h 1"/>
                  <a:gd name="T2" fmla="*/ 0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0" y="1"/>
                    </a:cubicBezTo>
                    <a:cubicBezTo>
                      <a:pt x="1" y="1"/>
                      <a:pt x="2" y="1"/>
                      <a:pt x="1" y="0"/>
                    </a:cubicBezTo>
                    <a:close/>
                  </a:path>
                </a:pathLst>
              </a:custGeom>
              <a:grp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71" name="Freeform 1598">
                <a:extLst>
                  <a:ext uri="{FF2B5EF4-FFF2-40B4-BE49-F238E27FC236}">
                    <a16:creationId xmlns:a16="http://schemas.microsoft.com/office/drawing/2014/main" id="{93EF5805-0515-4CAF-AFD7-62A5A19048D4}"/>
                  </a:ext>
                </a:extLst>
              </p:cNvPr>
              <p:cNvSpPr>
                <a:spLocks/>
              </p:cNvSpPr>
              <p:nvPr/>
            </p:nvSpPr>
            <p:spPr bwMode="gray">
              <a:xfrm>
                <a:off x="5439295" y="5147271"/>
                <a:ext cx="3175" cy="7938"/>
              </a:xfrm>
              <a:custGeom>
                <a:avLst/>
                <a:gdLst>
                  <a:gd name="T0" fmla="*/ 0 w 1"/>
                  <a:gd name="T1" fmla="*/ 0 h 3"/>
                  <a:gd name="T2" fmla="*/ 0 w 1"/>
                  <a:gd name="T3" fmla="*/ 2 h 3"/>
                  <a:gd name="T4" fmla="*/ 0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1"/>
                      <a:pt x="0" y="1"/>
                      <a:pt x="0" y="2"/>
                    </a:cubicBezTo>
                    <a:cubicBezTo>
                      <a:pt x="0" y="3"/>
                      <a:pt x="0" y="3"/>
                      <a:pt x="0" y="2"/>
                    </a:cubicBezTo>
                    <a:cubicBezTo>
                      <a:pt x="1" y="1"/>
                      <a:pt x="1" y="0"/>
                      <a:pt x="0" y="0"/>
                    </a:cubicBezTo>
                    <a:close/>
                  </a:path>
                </a:pathLst>
              </a:custGeom>
              <a:grp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72" name="Freeform 514">
                <a:extLst>
                  <a:ext uri="{FF2B5EF4-FFF2-40B4-BE49-F238E27FC236}">
                    <a16:creationId xmlns:a16="http://schemas.microsoft.com/office/drawing/2014/main" id="{8DDA830F-D4ED-4948-8BE6-DDC2112A63FC}"/>
                  </a:ext>
                </a:extLst>
              </p:cNvPr>
              <p:cNvSpPr>
                <a:spLocks/>
              </p:cNvSpPr>
              <p:nvPr/>
            </p:nvSpPr>
            <p:spPr bwMode="gray">
              <a:xfrm>
                <a:off x="3866083" y="3891559"/>
                <a:ext cx="292100" cy="361950"/>
              </a:xfrm>
              <a:custGeom>
                <a:avLst/>
                <a:gdLst>
                  <a:gd name="T0" fmla="*/ 0 w 96"/>
                  <a:gd name="T1" fmla="*/ 61 h 119"/>
                  <a:gd name="T2" fmla="*/ 2 w 96"/>
                  <a:gd name="T3" fmla="*/ 59 h 119"/>
                  <a:gd name="T4" fmla="*/ 5 w 96"/>
                  <a:gd name="T5" fmla="*/ 63 h 119"/>
                  <a:gd name="T6" fmla="*/ 7 w 96"/>
                  <a:gd name="T7" fmla="*/ 69 h 119"/>
                  <a:gd name="T8" fmla="*/ 6 w 96"/>
                  <a:gd name="T9" fmla="*/ 70 h 119"/>
                  <a:gd name="T10" fmla="*/ 6 w 96"/>
                  <a:gd name="T11" fmla="*/ 72 h 119"/>
                  <a:gd name="T12" fmla="*/ 5 w 96"/>
                  <a:gd name="T13" fmla="*/ 72 h 119"/>
                  <a:gd name="T14" fmla="*/ 6 w 96"/>
                  <a:gd name="T15" fmla="*/ 74 h 119"/>
                  <a:gd name="T16" fmla="*/ 5 w 96"/>
                  <a:gd name="T17" fmla="*/ 76 h 119"/>
                  <a:gd name="T18" fmla="*/ 8 w 96"/>
                  <a:gd name="T19" fmla="*/ 83 h 119"/>
                  <a:gd name="T20" fmla="*/ 7 w 96"/>
                  <a:gd name="T21" fmla="*/ 92 h 119"/>
                  <a:gd name="T22" fmla="*/ 4 w 96"/>
                  <a:gd name="T23" fmla="*/ 101 h 119"/>
                  <a:gd name="T24" fmla="*/ 3 w 96"/>
                  <a:gd name="T25" fmla="*/ 105 h 119"/>
                  <a:gd name="T26" fmla="*/ 5 w 96"/>
                  <a:gd name="T27" fmla="*/ 104 h 119"/>
                  <a:gd name="T28" fmla="*/ 9 w 96"/>
                  <a:gd name="T29" fmla="*/ 102 h 119"/>
                  <a:gd name="T30" fmla="*/ 15 w 96"/>
                  <a:gd name="T31" fmla="*/ 101 h 119"/>
                  <a:gd name="T32" fmla="*/ 20 w 96"/>
                  <a:gd name="T33" fmla="*/ 101 h 119"/>
                  <a:gd name="T34" fmla="*/ 24 w 96"/>
                  <a:gd name="T35" fmla="*/ 106 h 119"/>
                  <a:gd name="T36" fmla="*/ 29 w 96"/>
                  <a:gd name="T37" fmla="*/ 110 h 119"/>
                  <a:gd name="T38" fmla="*/ 31 w 96"/>
                  <a:gd name="T39" fmla="*/ 114 h 119"/>
                  <a:gd name="T40" fmla="*/ 34 w 96"/>
                  <a:gd name="T41" fmla="*/ 117 h 119"/>
                  <a:gd name="T42" fmla="*/ 38 w 96"/>
                  <a:gd name="T43" fmla="*/ 119 h 119"/>
                  <a:gd name="T44" fmla="*/ 39 w 96"/>
                  <a:gd name="T45" fmla="*/ 114 h 119"/>
                  <a:gd name="T46" fmla="*/ 41 w 96"/>
                  <a:gd name="T47" fmla="*/ 111 h 119"/>
                  <a:gd name="T48" fmla="*/ 45 w 96"/>
                  <a:gd name="T49" fmla="*/ 113 h 119"/>
                  <a:gd name="T50" fmla="*/ 48 w 96"/>
                  <a:gd name="T51" fmla="*/ 113 h 119"/>
                  <a:gd name="T52" fmla="*/ 54 w 96"/>
                  <a:gd name="T53" fmla="*/ 113 h 119"/>
                  <a:gd name="T54" fmla="*/ 59 w 96"/>
                  <a:gd name="T55" fmla="*/ 111 h 119"/>
                  <a:gd name="T56" fmla="*/ 88 w 96"/>
                  <a:gd name="T57" fmla="*/ 112 h 119"/>
                  <a:gd name="T58" fmla="*/ 88 w 96"/>
                  <a:gd name="T59" fmla="*/ 102 h 119"/>
                  <a:gd name="T60" fmla="*/ 82 w 96"/>
                  <a:gd name="T61" fmla="*/ 23 h 119"/>
                  <a:gd name="T62" fmla="*/ 67 w 96"/>
                  <a:gd name="T63" fmla="*/ 0 h 119"/>
                  <a:gd name="T64" fmla="*/ 41 w 96"/>
                  <a:gd name="T65" fmla="*/ 13 h 119"/>
                  <a:gd name="T66" fmla="*/ 39 w 96"/>
                  <a:gd name="T67" fmla="*/ 37 h 119"/>
                  <a:gd name="T68" fmla="*/ 36 w 96"/>
                  <a:gd name="T69" fmla="*/ 39 h 119"/>
                  <a:gd name="T70" fmla="*/ 32 w 96"/>
                  <a:gd name="T71" fmla="*/ 43 h 119"/>
                  <a:gd name="T72" fmla="*/ 1 w 96"/>
                  <a:gd name="T73" fmla="*/ 5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119">
                    <a:moveTo>
                      <a:pt x="1" y="57"/>
                    </a:moveTo>
                    <a:cubicBezTo>
                      <a:pt x="1" y="57"/>
                      <a:pt x="0" y="60"/>
                      <a:pt x="0" y="61"/>
                    </a:cubicBezTo>
                    <a:cubicBezTo>
                      <a:pt x="0" y="62"/>
                      <a:pt x="1" y="63"/>
                      <a:pt x="1" y="63"/>
                    </a:cubicBezTo>
                    <a:cubicBezTo>
                      <a:pt x="1" y="62"/>
                      <a:pt x="1" y="58"/>
                      <a:pt x="2" y="59"/>
                    </a:cubicBezTo>
                    <a:cubicBezTo>
                      <a:pt x="3" y="60"/>
                      <a:pt x="4" y="64"/>
                      <a:pt x="5" y="64"/>
                    </a:cubicBezTo>
                    <a:cubicBezTo>
                      <a:pt x="5" y="63"/>
                      <a:pt x="5" y="62"/>
                      <a:pt x="5" y="63"/>
                    </a:cubicBezTo>
                    <a:cubicBezTo>
                      <a:pt x="6" y="64"/>
                      <a:pt x="6" y="66"/>
                      <a:pt x="7" y="66"/>
                    </a:cubicBezTo>
                    <a:cubicBezTo>
                      <a:pt x="7" y="67"/>
                      <a:pt x="7" y="68"/>
                      <a:pt x="7" y="69"/>
                    </a:cubicBezTo>
                    <a:cubicBezTo>
                      <a:pt x="7" y="69"/>
                      <a:pt x="7" y="69"/>
                      <a:pt x="7" y="70"/>
                    </a:cubicBezTo>
                    <a:cubicBezTo>
                      <a:pt x="6" y="70"/>
                      <a:pt x="6" y="70"/>
                      <a:pt x="6" y="70"/>
                    </a:cubicBezTo>
                    <a:cubicBezTo>
                      <a:pt x="7" y="71"/>
                      <a:pt x="6" y="72"/>
                      <a:pt x="6" y="72"/>
                    </a:cubicBezTo>
                    <a:cubicBezTo>
                      <a:pt x="6" y="73"/>
                      <a:pt x="6" y="73"/>
                      <a:pt x="6" y="72"/>
                    </a:cubicBezTo>
                    <a:cubicBezTo>
                      <a:pt x="6" y="71"/>
                      <a:pt x="6" y="70"/>
                      <a:pt x="6" y="71"/>
                    </a:cubicBezTo>
                    <a:cubicBezTo>
                      <a:pt x="5" y="71"/>
                      <a:pt x="4" y="72"/>
                      <a:pt x="5" y="72"/>
                    </a:cubicBezTo>
                    <a:cubicBezTo>
                      <a:pt x="5" y="73"/>
                      <a:pt x="5" y="73"/>
                      <a:pt x="6" y="73"/>
                    </a:cubicBezTo>
                    <a:cubicBezTo>
                      <a:pt x="6" y="74"/>
                      <a:pt x="6" y="74"/>
                      <a:pt x="6" y="74"/>
                    </a:cubicBezTo>
                    <a:cubicBezTo>
                      <a:pt x="5" y="75"/>
                      <a:pt x="5" y="75"/>
                      <a:pt x="4" y="75"/>
                    </a:cubicBezTo>
                    <a:cubicBezTo>
                      <a:pt x="4" y="76"/>
                      <a:pt x="4" y="76"/>
                      <a:pt x="5" y="76"/>
                    </a:cubicBezTo>
                    <a:cubicBezTo>
                      <a:pt x="5" y="77"/>
                      <a:pt x="6" y="78"/>
                      <a:pt x="7" y="79"/>
                    </a:cubicBezTo>
                    <a:cubicBezTo>
                      <a:pt x="7" y="81"/>
                      <a:pt x="7" y="82"/>
                      <a:pt x="8" y="83"/>
                    </a:cubicBezTo>
                    <a:cubicBezTo>
                      <a:pt x="8" y="84"/>
                      <a:pt x="7" y="86"/>
                      <a:pt x="7" y="87"/>
                    </a:cubicBezTo>
                    <a:cubicBezTo>
                      <a:pt x="7" y="89"/>
                      <a:pt x="8" y="90"/>
                      <a:pt x="7" y="92"/>
                    </a:cubicBezTo>
                    <a:cubicBezTo>
                      <a:pt x="7" y="94"/>
                      <a:pt x="5" y="98"/>
                      <a:pt x="4" y="99"/>
                    </a:cubicBezTo>
                    <a:cubicBezTo>
                      <a:pt x="4" y="100"/>
                      <a:pt x="4" y="101"/>
                      <a:pt x="4" y="101"/>
                    </a:cubicBezTo>
                    <a:cubicBezTo>
                      <a:pt x="4" y="102"/>
                      <a:pt x="4" y="103"/>
                      <a:pt x="4" y="103"/>
                    </a:cubicBezTo>
                    <a:cubicBezTo>
                      <a:pt x="3" y="104"/>
                      <a:pt x="3" y="104"/>
                      <a:pt x="3" y="105"/>
                    </a:cubicBezTo>
                    <a:cubicBezTo>
                      <a:pt x="3" y="106"/>
                      <a:pt x="3" y="107"/>
                      <a:pt x="3" y="107"/>
                    </a:cubicBezTo>
                    <a:cubicBezTo>
                      <a:pt x="3" y="107"/>
                      <a:pt x="4" y="105"/>
                      <a:pt x="5" y="104"/>
                    </a:cubicBezTo>
                    <a:cubicBezTo>
                      <a:pt x="5" y="103"/>
                      <a:pt x="5" y="102"/>
                      <a:pt x="6" y="102"/>
                    </a:cubicBezTo>
                    <a:cubicBezTo>
                      <a:pt x="7" y="102"/>
                      <a:pt x="7" y="102"/>
                      <a:pt x="9" y="102"/>
                    </a:cubicBezTo>
                    <a:cubicBezTo>
                      <a:pt x="10" y="102"/>
                      <a:pt x="12" y="102"/>
                      <a:pt x="13" y="102"/>
                    </a:cubicBezTo>
                    <a:cubicBezTo>
                      <a:pt x="14" y="101"/>
                      <a:pt x="14" y="101"/>
                      <a:pt x="15" y="101"/>
                    </a:cubicBezTo>
                    <a:cubicBezTo>
                      <a:pt x="16" y="100"/>
                      <a:pt x="16" y="101"/>
                      <a:pt x="17" y="101"/>
                    </a:cubicBezTo>
                    <a:cubicBezTo>
                      <a:pt x="18" y="101"/>
                      <a:pt x="20" y="101"/>
                      <a:pt x="20" y="101"/>
                    </a:cubicBezTo>
                    <a:cubicBezTo>
                      <a:pt x="21" y="102"/>
                      <a:pt x="22" y="103"/>
                      <a:pt x="23" y="104"/>
                    </a:cubicBezTo>
                    <a:cubicBezTo>
                      <a:pt x="23" y="104"/>
                      <a:pt x="23" y="105"/>
                      <a:pt x="24" y="106"/>
                    </a:cubicBezTo>
                    <a:cubicBezTo>
                      <a:pt x="25" y="106"/>
                      <a:pt x="27" y="105"/>
                      <a:pt x="27" y="106"/>
                    </a:cubicBezTo>
                    <a:cubicBezTo>
                      <a:pt x="28" y="107"/>
                      <a:pt x="28" y="110"/>
                      <a:pt x="29" y="110"/>
                    </a:cubicBezTo>
                    <a:cubicBezTo>
                      <a:pt x="29" y="111"/>
                      <a:pt x="30" y="111"/>
                      <a:pt x="31" y="112"/>
                    </a:cubicBezTo>
                    <a:cubicBezTo>
                      <a:pt x="31" y="113"/>
                      <a:pt x="31" y="113"/>
                      <a:pt x="31" y="114"/>
                    </a:cubicBezTo>
                    <a:cubicBezTo>
                      <a:pt x="31" y="114"/>
                      <a:pt x="32" y="115"/>
                      <a:pt x="33" y="115"/>
                    </a:cubicBezTo>
                    <a:cubicBezTo>
                      <a:pt x="34" y="116"/>
                      <a:pt x="34" y="116"/>
                      <a:pt x="34" y="117"/>
                    </a:cubicBezTo>
                    <a:cubicBezTo>
                      <a:pt x="35" y="117"/>
                      <a:pt x="36" y="118"/>
                      <a:pt x="36" y="119"/>
                    </a:cubicBezTo>
                    <a:cubicBezTo>
                      <a:pt x="37" y="119"/>
                      <a:pt x="37" y="119"/>
                      <a:pt x="38" y="119"/>
                    </a:cubicBezTo>
                    <a:cubicBezTo>
                      <a:pt x="39" y="118"/>
                      <a:pt x="40" y="117"/>
                      <a:pt x="40" y="116"/>
                    </a:cubicBezTo>
                    <a:cubicBezTo>
                      <a:pt x="40" y="116"/>
                      <a:pt x="39" y="115"/>
                      <a:pt x="39" y="114"/>
                    </a:cubicBezTo>
                    <a:cubicBezTo>
                      <a:pt x="40" y="114"/>
                      <a:pt x="40" y="112"/>
                      <a:pt x="40" y="112"/>
                    </a:cubicBezTo>
                    <a:cubicBezTo>
                      <a:pt x="40" y="111"/>
                      <a:pt x="41" y="111"/>
                      <a:pt x="41" y="111"/>
                    </a:cubicBezTo>
                    <a:cubicBezTo>
                      <a:pt x="42" y="111"/>
                      <a:pt x="42" y="110"/>
                      <a:pt x="43" y="111"/>
                    </a:cubicBezTo>
                    <a:cubicBezTo>
                      <a:pt x="43" y="111"/>
                      <a:pt x="44" y="112"/>
                      <a:pt x="45" y="113"/>
                    </a:cubicBezTo>
                    <a:cubicBezTo>
                      <a:pt x="45" y="113"/>
                      <a:pt x="47" y="115"/>
                      <a:pt x="47" y="115"/>
                    </a:cubicBezTo>
                    <a:cubicBezTo>
                      <a:pt x="47" y="114"/>
                      <a:pt x="48" y="113"/>
                      <a:pt x="48" y="113"/>
                    </a:cubicBezTo>
                    <a:cubicBezTo>
                      <a:pt x="49" y="112"/>
                      <a:pt x="49" y="112"/>
                      <a:pt x="51" y="112"/>
                    </a:cubicBezTo>
                    <a:cubicBezTo>
                      <a:pt x="52" y="112"/>
                      <a:pt x="53" y="113"/>
                      <a:pt x="54" y="113"/>
                    </a:cubicBezTo>
                    <a:cubicBezTo>
                      <a:pt x="55" y="113"/>
                      <a:pt x="57" y="112"/>
                      <a:pt x="57" y="112"/>
                    </a:cubicBezTo>
                    <a:cubicBezTo>
                      <a:pt x="58" y="112"/>
                      <a:pt x="58" y="110"/>
                      <a:pt x="59" y="111"/>
                    </a:cubicBezTo>
                    <a:cubicBezTo>
                      <a:pt x="59" y="111"/>
                      <a:pt x="60" y="112"/>
                      <a:pt x="61" y="112"/>
                    </a:cubicBezTo>
                    <a:cubicBezTo>
                      <a:pt x="63" y="112"/>
                      <a:pt x="88" y="112"/>
                      <a:pt x="88" y="112"/>
                    </a:cubicBezTo>
                    <a:cubicBezTo>
                      <a:pt x="88" y="112"/>
                      <a:pt x="90" y="107"/>
                      <a:pt x="90" y="106"/>
                    </a:cubicBezTo>
                    <a:cubicBezTo>
                      <a:pt x="90" y="104"/>
                      <a:pt x="89" y="103"/>
                      <a:pt x="88" y="102"/>
                    </a:cubicBezTo>
                    <a:cubicBezTo>
                      <a:pt x="88" y="102"/>
                      <a:pt x="88" y="99"/>
                      <a:pt x="88" y="97"/>
                    </a:cubicBezTo>
                    <a:cubicBezTo>
                      <a:pt x="88" y="95"/>
                      <a:pt x="82" y="23"/>
                      <a:pt x="82" y="23"/>
                    </a:cubicBezTo>
                    <a:cubicBezTo>
                      <a:pt x="88" y="22"/>
                      <a:pt x="90" y="22"/>
                      <a:pt x="96" y="22"/>
                    </a:cubicBezTo>
                    <a:cubicBezTo>
                      <a:pt x="84" y="14"/>
                      <a:pt x="79" y="9"/>
                      <a:pt x="67" y="0"/>
                    </a:cubicBezTo>
                    <a:cubicBezTo>
                      <a:pt x="67" y="5"/>
                      <a:pt x="67" y="8"/>
                      <a:pt x="67" y="13"/>
                    </a:cubicBezTo>
                    <a:cubicBezTo>
                      <a:pt x="56" y="13"/>
                      <a:pt x="51" y="13"/>
                      <a:pt x="41" y="13"/>
                    </a:cubicBezTo>
                    <a:cubicBezTo>
                      <a:pt x="41" y="23"/>
                      <a:pt x="41" y="27"/>
                      <a:pt x="40" y="37"/>
                    </a:cubicBezTo>
                    <a:cubicBezTo>
                      <a:pt x="40" y="37"/>
                      <a:pt x="40" y="37"/>
                      <a:pt x="39" y="37"/>
                    </a:cubicBezTo>
                    <a:cubicBezTo>
                      <a:pt x="38" y="38"/>
                      <a:pt x="38" y="38"/>
                      <a:pt x="37" y="38"/>
                    </a:cubicBezTo>
                    <a:cubicBezTo>
                      <a:pt x="37" y="38"/>
                      <a:pt x="36" y="38"/>
                      <a:pt x="36" y="39"/>
                    </a:cubicBezTo>
                    <a:cubicBezTo>
                      <a:pt x="35" y="40"/>
                      <a:pt x="34" y="40"/>
                      <a:pt x="33" y="41"/>
                    </a:cubicBezTo>
                    <a:cubicBezTo>
                      <a:pt x="32" y="42"/>
                      <a:pt x="31" y="42"/>
                      <a:pt x="32" y="43"/>
                    </a:cubicBezTo>
                    <a:cubicBezTo>
                      <a:pt x="32" y="44"/>
                      <a:pt x="32" y="57"/>
                      <a:pt x="32" y="57"/>
                    </a:cubicBezTo>
                    <a:cubicBezTo>
                      <a:pt x="20" y="57"/>
                      <a:pt x="13" y="57"/>
                      <a:pt x="1" y="57"/>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73" name="Freeform 515">
                <a:extLst>
                  <a:ext uri="{FF2B5EF4-FFF2-40B4-BE49-F238E27FC236}">
                    <a16:creationId xmlns:a16="http://schemas.microsoft.com/office/drawing/2014/main" id="{AF246163-8173-4129-BF13-54A5F4D1035D}"/>
                  </a:ext>
                </a:extLst>
              </p:cNvPr>
              <p:cNvSpPr>
                <a:spLocks/>
              </p:cNvSpPr>
              <p:nvPr/>
            </p:nvSpPr>
            <p:spPr bwMode="gray">
              <a:xfrm>
                <a:off x="3850208" y="4194771"/>
                <a:ext cx="142875" cy="128588"/>
              </a:xfrm>
              <a:custGeom>
                <a:avLst/>
                <a:gdLst>
                  <a:gd name="T0" fmla="*/ 8 w 47"/>
                  <a:gd name="T1" fmla="*/ 8 h 42"/>
                  <a:gd name="T2" fmla="*/ 4 w 47"/>
                  <a:gd name="T3" fmla="*/ 16 h 42"/>
                  <a:gd name="T4" fmla="*/ 1 w 47"/>
                  <a:gd name="T5" fmla="*/ 19 h 42"/>
                  <a:gd name="T6" fmla="*/ 5 w 47"/>
                  <a:gd name="T7" fmla="*/ 22 h 42"/>
                  <a:gd name="T8" fmla="*/ 6 w 47"/>
                  <a:gd name="T9" fmla="*/ 25 h 42"/>
                  <a:gd name="T10" fmla="*/ 7 w 47"/>
                  <a:gd name="T11" fmla="*/ 25 h 42"/>
                  <a:gd name="T12" fmla="*/ 9 w 47"/>
                  <a:gd name="T13" fmla="*/ 24 h 42"/>
                  <a:gd name="T14" fmla="*/ 6 w 47"/>
                  <a:gd name="T15" fmla="*/ 26 h 42"/>
                  <a:gd name="T16" fmla="*/ 7 w 47"/>
                  <a:gd name="T17" fmla="*/ 27 h 42"/>
                  <a:gd name="T18" fmla="*/ 8 w 47"/>
                  <a:gd name="T19" fmla="*/ 27 h 42"/>
                  <a:gd name="T20" fmla="*/ 7 w 47"/>
                  <a:gd name="T21" fmla="*/ 29 h 42"/>
                  <a:gd name="T22" fmla="*/ 8 w 47"/>
                  <a:gd name="T23" fmla="*/ 32 h 42"/>
                  <a:gd name="T24" fmla="*/ 13 w 47"/>
                  <a:gd name="T25" fmla="*/ 31 h 42"/>
                  <a:gd name="T26" fmla="*/ 16 w 47"/>
                  <a:gd name="T27" fmla="*/ 31 h 42"/>
                  <a:gd name="T28" fmla="*/ 16 w 47"/>
                  <a:gd name="T29" fmla="*/ 31 h 42"/>
                  <a:gd name="T30" fmla="*/ 13 w 47"/>
                  <a:gd name="T31" fmla="*/ 31 h 42"/>
                  <a:gd name="T32" fmla="*/ 9 w 47"/>
                  <a:gd name="T33" fmla="*/ 32 h 42"/>
                  <a:gd name="T34" fmla="*/ 6 w 47"/>
                  <a:gd name="T35" fmla="*/ 31 h 42"/>
                  <a:gd name="T36" fmla="*/ 6 w 47"/>
                  <a:gd name="T37" fmla="*/ 34 h 42"/>
                  <a:gd name="T38" fmla="*/ 5 w 47"/>
                  <a:gd name="T39" fmla="*/ 37 h 42"/>
                  <a:gd name="T40" fmla="*/ 5 w 47"/>
                  <a:gd name="T41" fmla="*/ 39 h 42"/>
                  <a:gd name="T42" fmla="*/ 7 w 47"/>
                  <a:gd name="T43" fmla="*/ 37 h 42"/>
                  <a:gd name="T44" fmla="*/ 9 w 47"/>
                  <a:gd name="T45" fmla="*/ 39 h 42"/>
                  <a:gd name="T46" fmla="*/ 12 w 47"/>
                  <a:gd name="T47" fmla="*/ 38 h 42"/>
                  <a:gd name="T48" fmla="*/ 15 w 47"/>
                  <a:gd name="T49" fmla="*/ 38 h 42"/>
                  <a:gd name="T50" fmla="*/ 16 w 47"/>
                  <a:gd name="T51" fmla="*/ 37 h 42"/>
                  <a:gd name="T52" fmla="*/ 14 w 47"/>
                  <a:gd name="T53" fmla="*/ 39 h 42"/>
                  <a:gd name="T54" fmla="*/ 11 w 47"/>
                  <a:gd name="T55" fmla="*/ 39 h 42"/>
                  <a:gd name="T56" fmla="*/ 7 w 47"/>
                  <a:gd name="T57" fmla="*/ 39 h 42"/>
                  <a:gd name="T58" fmla="*/ 5 w 47"/>
                  <a:gd name="T59" fmla="*/ 41 h 42"/>
                  <a:gd name="T60" fmla="*/ 9 w 47"/>
                  <a:gd name="T61" fmla="*/ 41 h 42"/>
                  <a:gd name="T62" fmla="*/ 14 w 47"/>
                  <a:gd name="T63" fmla="*/ 40 h 42"/>
                  <a:gd name="T64" fmla="*/ 31 w 47"/>
                  <a:gd name="T65" fmla="*/ 38 h 42"/>
                  <a:gd name="T66" fmla="*/ 35 w 47"/>
                  <a:gd name="T67" fmla="*/ 40 h 42"/>
                  <a:gd name="T68" fmla="*/ 38 w 47"/>
                  <a:gd name="T69" fmla="*/ 41 h 42"/>
                  <a:gd name="T70" fmla="*/ 40 w 47"/>
                  <a:gd name="T71" fmla="*/ 41 h 42"/>
                  <a:gd name="T72" fmla="*/ 46 w 47"/>
                  <a:gd name="T73" fmla="*/ 40 h 42"/>
                  <a:gd name="T74" fmla="*/ 47 w 47"/>
                  <a:gd name="T75" fmla="*/ 37 h 42"/>
                  <a:gd name="T76" fmla="*/ 46 w 47"/>
                  <a:gd name="T77" fmla="*/ 33 h 42"/>
                  <a:gd name="T78" fmla="*/ 44 w 47"/>
                  <a:gd name="T79" fmla="*/ 32 h 42"/>
                  <a:gd name="T80" fmla="*/ 43 w 47"/>
                  <a:gd name="T81" fmla="*/ 28 h 42"/>
                  <a:gd name="T82" fmla="*/ 43 w 47"/>
                  <a:gd name="T83" fmla="*/ 24 h 42"/>
                  <a:gd name="T84" fmla="*/ 41 w 47"/>
                  <a:gd name="T85" fmla="*/ 21 h 42"/>
                  <a:gd name="T86" fmla="*/ 41 w 47"/>
                  <a:gd name="T87" fmla="*/ 19 h 42"/>
                  <a:gd name="T88" fmla="*/ 38 w 47"/>
                  <a:gd name="T89" fmla="*/ 15 h 42"/>
                  <a:gd name="T90" fmla="*/ 36 w 47"/>
                  <a:gd name="T91" fmla="*/ 12 h 42"/>
                  <a:gd name="T92" fmla="*/ 32 w 47"/>
                  <a:gd name="T93" fmla="*/ 6 h 42"/>
                  <a:gd name="T94" fmla="*/ 28 w 47"/>
                  <a:gd name="T95" fmla="*/ 4 h 42"/>
                  <a:gd name="T96" fmla="*/ 22 w 47"/>
                  <a:gd name="T97" fmla="*/ 1 h 42"/>
                  <a:gd name="T98" fmla="*/ 18 w 47"/>
                  <a:gd name="T99" fmla="*/ 2 h 42"/>
                  <a:gd name="T100" fmla="*/ 11 w 47"/>
                  <a:gd name="T101" fmla="*/ 2 h 42"/>
                  <a:gd name="T102" fmla="*/ 8 w 47"/>
                  <a:gd name="T10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 h="42">
                    <a:moveTo>
                      <a:pt x="8" y="7"/>
                    </a:moveTo>
                    <a:cubicBezTo>
                      <a:pt x="8" y="7"/>
                      <a:pt x="8" y="7"/>
                      <a:pt x="8" y="8"/>
                    </a:cubicBezTo>
                    <a:cubicBezTo>
                      <a:pt x="8" y="9"/>
                      <a:pt x="7" y="11"/>
                      <a:pt x="7" y="11"/>
                    </a:cubicBezTo>
                    <a:cubicBezTo>
                      <a:pt x="6" y="12"/>
                      <a:pt x="4" y="15"/>
                      <a:pt x="4" y="16"/>
                    </a:cubicBezTo>
                    <a:cubicBezTo>
                      <a:pt x="3" y="17"/>
                      <a:pt x="2" y="18"/>
                      <a:pt x="2" y="18"/>
                    </a:cubicBezTo>
                    <a:cubicBezTo>
                      <a:pt x="1" y="18"/>
                      <a:pt x="0" y="19"/>
                      <a:pt x="1" y="19"/>
                    </a:cubicBezTo>
                    <a:cubicBezTo>
                      <a:pt x="3" y="19"/>
                      <a:pt x="3" y="20"/>
                      <a:pt x="3" y="20"/>
                    </a:cubicBezTo>
                    <a:cubicBezTo>
                      <a:pt x="4" y="21"/>
                      <a:pt x="4" y="22"/>
                      <a:pt x="5" y="22"/>
                    </a:cubicBezTo>
                    <a:cubicBezTo>
                      <a:pt x="5" y="23"/>
                      <a:pt x="5" y="24"/>
                      <a:pt x="5" y="24"/>
                    </a:cubicBezTo>
                    <a:cubicBezTo>
                      <a:pt x="5" y="25"/>
                      <a:pt x="6" y="25"/>
                      <a:pt x="6" y="25"/>
                    </a:cubicBezTo>
                    <a:cubicBezTo>
                      <a:pt x="6" y="26"/>
                      <a:pt x="5" y="26"/>
                      <a:pt x="6" y="26"/>
                    </a:cubicBezTo>
                    <a:cubicBezTo>
                      <a:pt x="6" y="26"/>
                      <a:pt x="7" y="26"/>
                      <a:pt x="7" y="25"/>
                    </a:cubicBezTo>
                    <a:cubicBezTo>
                      <a:pt x="8" y="25"/>
                      <a:pt x="8" y="24"/>
                      <a:pt x="8" y="24"/>
                    </a:cubicBezTo>
                    <a:cubicBezTo>
                      <a:pt x="9" y="24"/>
                      <a:pt x="9" y="24"/>
                      <a:pt x="9" y="24"/>
                    </a:cubicBezTo>
                    <a:cubicBezTo>
                      <a:pt x="8" y="24"/>
                      <a:pt x="8" y="25"/>
                      <a:pt x="8" y="25"/>
                    </a:cubicBezTo>
                    <a:cubicBezTo>
                      <a:pt x="7" y="26"/>
                      <a:pt x="7" y="26"/>
                      <a:pt x="6" y="26"/>
                    </a:cubicBezTo>
                    <a:cubicBezTo>
                      <a:pt x="6" y="26"/>
                      <a:pt x="6" y="27"/>
                      <a:pt x="6" y="27"/>
                    </a:cubicBezTo>
                    <a:cubicBezTo>
                      <a:pt x="6" y="28"/>
                      <a:pt x="6" y="27"/>
                      <a:pt x="7" y="27"/>
                    </a:cubicBezTo>
                    <a:cubicBezTo>
                      <a:pt x="7" y="27"/>
                      <a:pt x="8" y="26"/>
                      <a:pt x="8" y="26"/>
                    </a:cubicBezTo>
                    <a:cubicBezTo>
                      <a:pt x="8" y="27"/>
                      <a:pt x="8" y="27"/>
                      <a:pt x="8" y="27"/>
                    </a:cubicBezTo>
                    <a:cubicBezTo>
                      <a:pt x="7" y="27"/>
                      <a:pt x="7" y="28"/>
                      <a:pt x="7" y="28"/>
                    </a:cubicBezTo>
                    <a:cubicBezTo>
                      <a:pt x="7" y="28"/>
                      <a:pt x="7" y="29"/>
                      <a:pt x="7" y="29"/>
                    </a:cubicBezTo>
                    <a:cubicBezTo>
                      <a:pt x="7" y="30"/>
                      <a:pt x="7" y="30"/>
                      <a:pt x="7" y="30"/>
                    </a:cubicBezTo>
                    <a:cubicBezTo>
                      <a:pt x="7" y="30"/>
                      <a:pt x="8" y="32"/>
                      <a:pt x="8" y="32"/>
                    </a:cubicBezTo>
                    <a:cubicBezTo>
                      <a:pt x="9" y="32"/>
                      <a:pt x="10" y="31"/>
                      <a:pt x="11" y="31"/>
                    </a:cubicBezTo>
                    <a:cubicBezTo>
                      <a:pt x="11" y="31"/>
                      <a:pt x="13" y="31"/>
                      <a:pt x="13" y="31"/>
                    </a:cubicBezTo>
                    <a:cubicBezTo>
                      <a:pt x="14" y="31"/>
                      <a:pt x="15" y="30"/>
                      <a:pt x="15" y="30"/>
                    </a:cubicBezTo>
                    <a:cubicBezTo>
                      <a:pt x="16" y="30"/>
                      <a:pt x="16" y="31"/>
                      <a:pt x="16" y="31"/>
                    </a:cubicBezTo>
                    <a:cubicBezTo>
                      <a:pt x="17" y="31"/>
                      <a:pt x="17" y="30"/>
                      <a:pt x="17" y="30"/>
                    </a:cubicBezTo>
                    <a:cubicBezTo>
                      <a:pt x="17" y="31"/>
                      <a:pt x="17" y="31"/>
                      <a:pt x="16" y="31"/>
                    </a:cubicBezTo>
                    <a:cubicBezTo>
                      <a:pt x="15" y="30"/>
                      <a:pt x="15" y="30"/>
                      <a:pt x="15" y="31"/>
                    </a:cubicBezTo>
                    <a:cubicBezTo>
                      <a:pt x="14" y="31"/>
                      <a:pt x="13" y="31"/>
                      <a:pt x="13" y="31"/>
                    </a:cubicBezTo>
                    <a:cubicBezTo>
                      <a:pt x="12" y="31"/>
                      <a:pt x="11" y="31"/>
                      <a:pt x="11" y="31"/>
                    </a:cubicBezTo>
                    <a:cubicBezTo>
                      <a:pt x="10" y="32"/>
                      <a:pt x="9" y="32"/>
                      <a:pt x="9" y="32"/>
                    </a:cubicBezTo>
                    <a:cubicBezTo>
                      <a:pt x="8" y="33"/>
                      <a:pt x="8" y="33"/>
                      <a:pt x="7" y="32"/>
                    </a:cubicBezTo>
                    <a:cubicBezTo>
                      <a:pt x="6" y="31"/>
                      <a:pt x="6" y="31"/>
                      <a:pt x="6" y="31"/>
                    </a:cubicBezTo>
                    <a:cubicBezTo>
                      <a:pt x="5" y="32"/>
                      <a:pt x="5" y="32"/>
                      <a:pt x="5" y="32"/>
                    </a:cubicBezTo>
                    <a:cubicBezTo>
                      <a:pt x="5" y="33"/>
                      <a:pt x="5" y="33"/>
                      <a:pt x="6" y="34"/>
                    </a:cubicBezTo>
                    <a:cubicBezTo>
                      <a:pt x="6" y="35"/>
                      <a:pt x="6" y="35"/>
                      <a:pt x="6" y="36"/>
                    </a:cubicBezTo>
                    <a:cubicBezTo>
                      <a:pt x="5" y="37"/>
                      <a:pt x="5" y="37"/>
                      <a:pt x="5" y="37"/>
                    </a:cubicBezTo>
                    <a:cubicBezTo>
                      <a:pt x="5" y="38"/>
                      <a:pt x="6" y="37"/>
                      <a:pt x="6" y="38"/>
                    </a:cubicBezTo>
                    <a:cubicBezTo>
                      <a:pt x="5" y="39"/>
                      <a:pt x="5" y="39"/>
                      <a:pt x="5" y="39"/>
                    </a:cubicBezTo>
                    <a:cubicBezTo>
                      <a:pt x="5" y="39"/>
                      <a:pt x="6" y="39"/>
                      <a:pt x="6" y="39"/>
                    </a:cubicBezTo>
                    <a:cubicBezTo>
                      <a:pt x="6" y="38"/>
                      <a:pt x="7" y="37"/>
                      <a:pt x="7" y="37"/>
                    </a:cubicBezTo>
                    <a:cubicBezTo>
                      <a:pt x="7" y="38"/>
                      <a:pt x="6" y="38"/>
                      <a:pt x="7" y="38"/>
                    </a:cubicBezTo>
                    <a:cubicBezTo>
                      <a:pt x="7" y="38"/>
                      <a:pt x="8" y="39"/>
                      <a:pt x="9" y="39"/>
                    </a:cubicBezTo>
                    <a:cubicBezTo>
                      <a:pt x="9" y="39"/>
                      <a:pt x="10" y="39"/>
                      <a:pt x="11" y="38"/>
                    </a:cubicBezTo>
                    <a:cubicBezTo>
                      <a:pt x="11" y="38"/>
                      <a:pt x="11" y="38"/>
                      <a:pt x="12" y="38"/>
                    </a:cubicBezTo>
                    <a:cubicBezTo>
                      <a:pt x="12" y="39"/>
                      <a:pt x="13" y="39"/>
                      <a:pt x="13" y="39"/>
                    </a:cubicBezTo>
                    <a:cubicBezTo>
                      <a:pt x="14" y="39"/>
                      <a:pt x="15" y="39"/>
                      <a:pt x="15" y="38"/>
                    </a:cubicBezTo>
                    <a:cubicBezTo>
                      <a:pt x="15" y="38"/>
                      <a:pt x="15" y="37"/>
                      <a:pt x="15" y="37"/>
                    </a:cubicBezTo>
                    <a:cubicBezTo>
                      <a:pt x="16" y="37"/>
                      <a:pt x="16" y="36"/>
                      <a:pt x="16" y="37"/>
                    </a:cubicBezTo>
                    <a:cubicBezTo>
                      <a:pt x="16" y="37"/>
                      <a:pt x="15" y="38"/>
                      <a:pt x="15" y="38"/>
                    </a:cubicBezTo>
                    <a:cubicBezTo>
                      <a:pt x="15" y="39"/>
                      <a:pt x="15" y="39"/>
                      <a:pt x="14" y="39"/>
                    </a:cubicBezTo>
                    <a:cubicBezTo>
                      <a:pt x="14" y="39"/>
                      <a:pt x="12" y="39"/>
                      <a:pt x="11" y="39"/>
                    </a:cubicBezTo>
                    <a:cubicBezTo>
                      <a:pt x="11" y="38"/>
                      <a:pt x="11" y="38"/>
                      <a:pt x="11" y="39"/>
                    </a:cubicBezTo>
                    <a:cubicBezTo>
                      <a:pt x="10" y="39"/>
                      <a:pt x="9" y="39"/>
                      <a:pt x="8" y="39"/>
                    </a:cubicBezTo>
                    <a:cubicBezTo>
                      <a:pt x="7" y="39"/>
                      <a:pt x="7" y="39"/>
                      <a:pt x="7" y="39"/>
                    </a:cubicBezTo>
                    <a:cubicBezTo>
                      <a:pt x="7" y="39"/>
                      <a:pt x="6" y="39"/>
                      <a:pt x="6" y="40"/>
                    </a:cubicBezTo>
                    <a:cubicBezTo>
                      <a:pt x="5" y="40"/>
                      <a:pt x="5" y="40"/>
                      <a:pt x="5" y="41"/>
                    </a:cubicBezTo>
                    <a:cubicBezTo>
                      <a:pt x="6" y="41"/>
                      <a:pt x="6" y="41"/>
                      <a:pt x="6" y="41"/>
                    </a:cubicBezTo>
                    <a:cubicBezTo>
                      <a:pt x="6" y="41"/>
                      <a:pt x="8" y="41"/>
                      <a:pt x="9" y="41"/>
                    </a:cubicBezTo>
                    <a:cubicBezTo>
                      <a:pt x="9" y="41"/>
                      <a:pt x="9" y="40"/>
                      <a:pt x="10" y="40"/>
                    </a:cubicBezTo>
                    <a:cubicBezTo>
                      <a:pt x="11" y="40"/>
                      <a:pt x="14" y="41"/>
                      <a:pt x="14" y="40"/>
                    </a:cubicBezTo>
                    <a:cubicBezTo>
                      <a:pt x="15" y="40"/>
                      <a:pt x="17" y="39"/>
                      <a:pt x="17" y="38"/>
                    </a:cubicBezTo>
                    <a:cubicBezTo>
                      <a:pt x="18" y="38"/>
                      <a:pt x="31" y="38"/>
                      <a:pt x="31" y="38"/>
                    </a:cubicBezTo>
                    <a:cubicBezTo>
                      <a:pt x="31" y="38"/>
                      <a:pt x="34" y="38"/>
                      <a:pt x="34" y="39"/>
                    </a:cubicBezTo>
                    <a:cubicBezTo>
                      <a:pt x="34" y="39"/>
                      <a:pt x="34" y="40"/>
                      <a:pt x="35" y="40"/>
                    </a:cubicBezTo>
                    <a:cubicBezTo>
                      <a:pt x="35" y="40"/>
                      <a:pt x="36" y="39"/>
                      <a:pt x="36" y="40"/>
                    </a:cubicBezTo>
                    <a:cubicBezTo>
                      <a:pt x="36" y="40"/>
                      <a:pt x="37" y="40"/>
                      <a:pt x="38" y="41"/>
                    </a:cubicBezTo>
                    <a:cubicBezTo>
                      <a:pt x="38" y="41"/>
                      <a:pt x="39" y="41"/>
                      <a:pt x="39" y="41"/>
                    </a:cubicBezTo>
                    <a:cubicBezTo>
                      <a:pt x="39" y="41"/>
                      <a:pt x="40" y="42"/>
                      <a:pt x="40" y="41"/>
                    </a:cubicBezTo>
                    <a:cubicBezTo>
                      <a:pt x="41" y="41"/>
                      <a:pt x="41" y="41"/>
                      <a:pt x="43" y="41"/>
                    </a:cubicBezTo>
                    <a:cubicBezTo>
                      <a:pt x="44" y="41"/>
                      <a:pt x="45" y="41"/>
                      <a:pt x="46" y="40"/>
                    </a:cubicBezTo>
                    <a:cubicBezTo>
                      <a:pt x="47" y="40"/>
                      <a:pt x="47" y="41"/>
                      <a:pt x="47" y="40"/>
                    </a:cubicBezTo>
                    <a:cubicBezTo>
                      <a:pt x="47" y="39"/>
                      <a:pt x="47" y="38"/>
                      <a:pt x="47" y="37"/>
                    </a:cubicBezTo>
                    <a:cubicBezTo>
                      <a:pt x="47" y="36"/>
                      <a:pt x="47" y="36"/>
                      <a:pt x="47" y="35"/>
                    </a:cubicBezTo>
                    <a:cubicBezTo>
                      <a:pt x="47" y="34"/>
                      <a:pt x="46" y="34"/>
                      <a:pt x="46" y="33"/>
                    </a:cubicBezTo>
                    <a:cubicBezTo>
                      <a:pt x="46" y="32"/>
                      <a:pt x="46" y="31"/>
                      <a:pt x="45" y="31"/>
                    </a:cubicBezTo>
                    <a:cubicBezTo>
                      <a:pt x="44" y="31"/>
                      <a:pt x="44" y="32"/>
                      <a:pt x="44" y="32"/>
                    </a:cubicBezTo>
                    <a:cubicBezTo>
                      <a:pt x="44" y="31"/>
                      <a:pt x="43" y="30"/>
                      <a:pt x="42" y="29"/>
                    </a:cubicBezTo>
                    <a:cubicBezTo>
                      <a:pt x="42" y="29"/>
                      <a:pt x="43" y="28"/>
                      <a:pt x="43" y="28"/>
                    </a:cubicBezTo>
                    <a:cubicBezTo>
                      <a:pt x="43" y="27"/>
                      <a:pt x="43" y="26"/>
                      <a:pt x="43" y="26"/>
                    </a:cubicBezTo>
                    <a:cubicBezTo>
                      <a:pt x="43" y="25"/>
                      <a:pt x="43" y="25"/>
                      <a:pt x="43" y="24"/>
                    </a:cubicBezTo>
                    <a:cubicBezTo>
                      <a:pt x="43" y="24"/>
                      <a:pt x="43" y="23"/>
                      <a:pt x="42" y="22"/>
                    </a:cubicBezTo>
                    <a:cubicBezTo>
                      <a:pt x="42" y="22"/>
                      <a:pt x="41" y="21"/>
                      <a:pt x="41" y="21"/>
                    </a:cubicBezTo>
                    <a:cubicBezTo>
                      <a:pt x="41" y="19"/>
                      <a:pt x="41" y="19"/>
                      <a:pt x="41" y="19"/>
                    </a:cubicBezTo>
                    <a:cubicBezTo>
                      <a:pt x="41" y="19"/>
                      <a:pt x="41" y="19"/>
                      <a:pt x="41" y="19"/>
                    </a:cubicBezTo>
                    <a:cubicBezTo>
                      <a:pt x="41" y="18"/>
                      <a:pt x="40" y="17"/>
                      <a:pt x="39" y="17"/>
                    </a:cubicBezTo>
                    <a:cubicBezTo>
                      <a:pt x="39" y="16"/>
                      <a:pt x="39" y="16"/>
                      <a:pt x="38" y="15"/>
                    </a:cubicBezTo>
                    <a:cubicBezTo>
                      <a:pt x="37" y="15"/>
                      <a:pt x="36" y="14"/>
                      <a:pt x="36" y="14"/>
                    </a:cubicBezTo>
                    <a:cubicBezTo>
                      <a:pt x="36" y="13"/>
                      <a:pt x="36" y="13"/>
                      <a:pt x="36" y="12"/>
                    </a:cubicBezTo>
                    <a:cubicBezTo>
                      <a:pt x="35" y="11"/>
                      <a:pt x="34" y="11"/>
                      <a:pt x="34" y="10"/>
                    </a:cubicBezTo>
                    <a:cubicBezTo>
                      <a:pt x="33" y="10"/>
                      <a:pt x="33" y="7"/>
                      <a:pt x="32" y="6"/>
                    </a:cubicBezTo>
                    <a:cubicBezTo>
                      <a:pt x="32" y="5"/>
                      <a:pt x="30" y="6"/>
                      <a:pt x="29" y="6"/>
                    </a:cubicBezTo>
                    <a:cubicBezTo>
                      <a:pt x="28" y="5"/>
                      <a:pt x="28" y="4"/>
                      <a:pt x="28" y="4"/>
                    </a:cubicBezTo>
                    <a:cubicBezTo>
                      <a:pt x="27" y="3"/>
                      <a:pt x="26" y="2"/>
                      <a:pt x="25" y="1"/>
                    </a:cubicBezTo>
                    <a:cubicBezTo>
                      <a:pt x="25" y="1"/>
                      <a:pt x="23" y="1"/>
                      <a:pt x="22" y="1"/>
                    </a:cubicBezTo>
                    <a:cubicBezTo>
                      <a:pt x="21" y="1"/>
                      <a:pt x="21" y="0"/>
                      <a:pt x="20" y="1"/>
                    </a:cubicBezTo>
                    <a:cubicBezTo>
                      <a:pt x="19" y="1"/>
                      <a:pt x="19" y="1"/>
                      <a:pt x="18" y="2"/>
                    </a:cubicBezTo>
                    <a:cubicBezTo>
                      <a:pt x="17" y="2"/>
                      <a:pt x="15" y="2"/>
                      <a:pt x="14" y="2"/>
                    </a:cubicBezTo>
                    <a:cubicBezTo>
                      <a:pt x="12" y="2"/>
                      <a:pt x="12" y="2"/>
                      <a:pt x="11" y="2"/>
                    </a:cubicBezTo>
                    <a:cubicBezTo>
                      <a:pt x="10" y="2"/>
                      <a:pt x="10" y="3"/>
                      <a:pt x="10" y="4"/>
                    </a:cubicBezTo>
                    <a:cubicBezTo>
                      <a:pt x="9" y="5"/>
                      <a:pt x="8" y="7"/>
                      <a:pt x="8" y="7"/>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74" name="Freeform 516">
                <a:extLst>
                  <a:ext uri="{FF2B5EF4-FFF2-40B4-BE49-F238E27FC236}">
                    <a16:creationId xmlns:a16="http://schemas.microsoft.com/office/drawing/2014/main" id="{34659775-ACAF-4F2F-B03D-25BAC432A360}"/>
                  </a:ext>
                </a:extLst>
              </p:cNvPr>
              <p:cNvSpPr>
                <a:spLocks/>
              </p:cNvSpPr>
              <p:nvPr/>
            </p:nvSpPr>
            <p:spPr bwMode="gray">
              <a:xfrm>
                <a:off x="3869258" y="4307484"/>
                <a:ext cx="73025" cy="55563"/>
              </a:xfrm>
              <a:custGeom>
                <a:avLst/>
                <a:gdLst>
                  <a:gd name="T0" fmla="*/ 0 w 24"/>
                  <a:gd name="T1" fmla="*/ 4 h 18"/>
                  <a:gd name="T2" fmla="*/ 1 w 24"/>
                  <a:gd name="T3" fmla="*/ 5 h 18"/>
                  <a:gd name="T4" fmla="*/ 2 w 24"/>
                  <a:gd name="T5" fmla="*/ 6 h 18"/>
                  <a:gd name="T6" fmla="*/ 3 w 24"/>
                  <a:gd name="T7" fmla="*/ 5 h 18"/>
                  <a:gd name="T8" fmla="*/ 4 w 24"/>
                  <a:gd name="T9" fmla="*/ 5 h 18"/>
                  <a:gd name="T10" fmla="*/ 3 w 24"/>
                  <a:gd name="T11" fmla="*/ 6 h 18"/>
                  <a:gd name="T12" fmla="*/ 3 w 24"/>
                  <a:gd name="T13" fmla="*/ 8 h 18"/>
                  <a:gd name="T14" fmla="*/ 4 w 24"/>
                  <a:gd name="T15" fmla="*/ 8 h 18"/>
                  <a:gd name="T16" fmla="*/ 4 w 24"/>
                  <a:gd name="T17" fmla="*/ 9 h 18"/>
                  <a:gd name="T18" fmla="*/ 5 w 24"/>
                  <a:gd name="T19" fmla="*/ 9 h 18"/>
                  <a:gd name="T20" fmla="*/ 5 w 24"/>
                  <a:gd name="T21" fmla="*/ 8 h 18"/>
                  <a:gd name="T22" fmla="*/ 7 w 24"/>
                  <a:gd name="T23" fmla="*/ 7 h 18"/>
                  <a:gd name="T24" fmla="*/ 6 w 24"/>
                  <a:gd name="T25" fmla="*/ 9 h 18"/>
                  <a:gd name="T26" fmla="*/ 6 w 24"/>
                  <a:gd name="T27" fmla="*/ 10 h 18"/>
                  <a:gd name="T28" fmla="*/ 6 w 24"/>
                  <a:gd name="T29" fmla="*/ 10 h 18"/>
                  <a:gd name="T30" fmla="*/ 8 w 24"/>
                  <a:gd name="T31" fmla="*/ 9 h 18"/>
                  <a:gd name="T32" fmla="*/ 10 w 24"/>
                  <a:gd name="T33" fmla="*/ 8 h 18"/>
                  <a:gd name="T34" fmla="*/ 12 w 24"/>
                  <a:gd name="T35" fmla="*/ 8 h 18"/>
                  <a:gd name="T36" fmla="*/ 13 w 24"/>
                  <a:gd name="T37" fmla="*/ 8 h 18"/>
                  <a:gd name="T38" fmla="*/ 13 w 24"/>
                  <a:gd name="T39" fmla="*/ 9 h 18"/>
                  <a:gd name="T40" fmla="*/ 13 w 24"/>
                  <a:gd name="T41" fmla="*/ 10 h 18"/>
                  <a:gd name="T42" fmla="*/ 12 w 24"/>
                  <a:gd name="T43" fmla="*/ 9 h 18"/>
                  <a:gd name="T44" fmla="*/ 11 w 24"/>
                  <a:gd name="T45" fmla="*/ 9 h 18"/>
                  <a:gd name="T46" fmla="*/ 10 w 24"/>
                  <a:gd name="T47" fmla="*/ 9 h 18"/>
                  <a:gd name="T48" fmla="*/ 9 w 24"/>
                  <a:gd name="T49" fmla="*/ 10 h 18"/>
                  <a:gd name="T50" fmla="*/ 9 w 24"/>
                  <a:gd name="T51" fmla="*/ 11 h 18"/>
                  <a:gd name="T52" fmla="*/ 9 w 24"/>
                  <a:gd name="T53" fmla="*/ 12 h 18"/>
                  <a:gd name="T54" fmla="*/ 10 w 24"/>
                  <a:gd name="T55" fmla="*/ 11 h 18"/>
                  <a:gd name="T56" fmla="*/ 11 w 24"/>
                  <a:gd name="T57" fmla="*/ 11 h 18"/>
                  <a:gd name="T58" fmla="*/ 12 w 24"/>
                  <a:gd name="T59" fmla="*/ 11 h 18"/>
                  <a:gd name="T60" fmla="*/ 12 w 24"/>
                  <a:gd name="T61" fmla="*/ 12 h 18"/>
                  <a:gd name="T62" fmla="*/ 11 w 24"/>
                  <a:gd name="T63" fmla="*/ 11 h 18"/>
                  <a:gd name="T64" fmla="*/ 10 w 24"/>
                  <a:gd name="T65" fmla="*/ 12 h 18"/>
                  <a:gd name="T66" fmla="*/ 9 w 24"/>
                  <a:gd name="T67" fmla="*/ 14 h 18"/>
                  <a:gd name="T68" fmla="*/ 10 w 24"/>
                  <a:gd name="T69" fmla="*/ 14 h 18"/>
                  <a:gd name="T70" fmla="*/ 10 w 24"/>
                  <a:gd name="T71" fmla="*/ 15 h 18"/>
                  <a:gd name="T72" fmla="*/ 10 w 24"/>
                  <a:gd name="T73" fmla="*/ 15 h 18"/>
                  <a:gd name="T74" fmla="*/ 11 w 24"/>
                  <a:gd name="T75" fmla="*/ 15 h 18"/>
                  <a:gd name="T76" fmla="*/ 12 w 24"/>
                  <a:gd name="T77" fmla="*/ 16 h 18"/>
                  <a:gd name="T78" fmla="*/ 12 w 24"/>
                  <a:gd name="T79" fmla="*/ 17 h 18"/>
                  <a:gd name="T80" fmla="*/ 13 w 24"/>
                  <a:gd name="T81" fmla="*/ 18 h 18"/>
                  <a:gd name="T82" fmla="*/ 15 w 24"/>
                  <a:gd name="T83" fmla="*/ 12 h 18"/>
                  <a:gd name="T84" fmla="*/ 17 w 24"/>
                  <a:gd name="T85" fmla="*/ 12 h 18"/>
                  <a:gd name="T86" fmla="*/ 19 w 24"/>
                  <a:gd name="T87" fmla="*/ 11 h 18"/>
                  <a:gd name="T88" fmla="*/ 23 w 24"/>
                  <a:gd name="T89" fmla="*/ 10 h 18"/>
                  <a:gd name="T90" fmla="*/ 23 w 24"/>
                  <a:gd name="T91" fmla="*/ 7 h 18"/>
                  <a:gd name="T92" fmla="*/ 21 w 24"/>
                  <a:gd name="T93" fmla="*/ 6 h 18"/>
                  <a:gd name="T94" fmla="*/ 24 w 24"/>
                  <a:gd name="T95" fmla="*/ 4 h 18"/>
                  <a:gd name="T96" fmla="*/ 23 w 24"/>
                  <a:gd name="T97" fmla="*/ 1 h 18"/>
                  <a:gd name="T98" fmla="*/ 11 w 24"/>
                  <a:gd name="T99" fmla="*/ 1 h 18"/>
                  <a:gd name="T100" fmla="*/ 8 w 24"/>
                  <a:gd name="T101" fmla="*/ 3 h 18"/>
                  <a:gd name="T102" fmla="*/ 4 w 24"/>
                  <a:gd name="T103" fmla="*/ 3 h 18"/>
                  <a:gd name="T104" fmla="*/ 3 w 24"/>
                  <a:gd name="T105" fmla="*/ 4 h 18"/>
                  <a:gd name="T106" fmla="*/ 0 w 24"/>
                  <a:gd name="T10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 h="18">
                    <a:moveTo>
                      <a:pt x="0" y="4"/>
                    </a:moveTo>
                    <a:cubicBezTo>
                      <a:pt x="0" y="4"/>
                      <a:pt x="0" y="5"/>
                      <a:pt x="1" y="5"/>
                    </a:cubicBezTo>
                    <a:cubicBezTo>
                      <a:pt x="1" y="5"/>
                      <a:pt x="2" y="6"/>
                      <a:pt x="2" y="6"/>
                    </a:cubicBezTo>
                    <a:cubicBezTo>
                      <a:pt x="2" y="5"/>
                      <a:pt x="3" y="5"/>
                      <a:pt x="3" y="5"/>
                    </a:cubicBezTo>
                    <a:cubicBezTo>
                      <a:pt x="4" y="5"/>
                      <a:pt x="4" y="5"/>
                      <a:pt x="4" y="5"/>
                    </a:cubicBezTo>
                    <a:cubicBezTo>
                      <a:pt x="3" y="6"/>
                      <a:pt x="3" y="6"/>
                      <a:pt x="3" y="6"/>
                    </a:cubicBezTo>
                    <a:cubicBezTo>
                      <a:pt x="2" y="6"/>
                      <a:pt x="3" y="8"/>
                      <a:pt x="3" y="8"/>
                    </a:cubicBezTo>
                    <a:cubicBezTo>
                      <a:pt x="4" y="8"/>
                      <a:pt x="4" y="8"/>
                      <a:pt x="4" y="8"/>
                    </a:cubicBezTo>
                    <a:cubicBezTo>
                      <a:pt x="4" y="9"/>
                      <a:pt x="4" y="9"/>
                      <a:pt x="4" y="9"/>
                    </a:cubicBezTo>
                    <a:cubicBezTo>
                      <a:pt x="5" y="9"/>
                      <a:pt x="5" y="9"/>
                      <a:pt x="5" y="9"/>
                    </a:cubicBezTo>
                    <a:cubicBezTo>
                      <a:pt x="5" y="9"/>
                      <a:pt x="5" y="8"/>
                      <a:pt x="5" y="8"/>
                    </a:cubicBezTo>
                    <a:cubicBezTo>
                      <a:pt x="7" y="7"/>
                      <a:pt x="7" y="7"/>
                      <a:pt x="7" y="7"/>
                    </a:cubicBezTo>
                    <a:cubicBezTo>
                      <a:pt x="7" y="7"/>
                      <a:pt x="6" y="8"/>
                      <a:pt x="6" y="9"/>
                    </a:cubicBezTo>
                    <a:cubicBezTo>
                      <a:pt x="6" y="9"/>
                      <a:pt x="6" y="9"/>
                      <a:pt x="6" y="10"/>
                    </a:cubicBezTo>
                    <a:cubicBezTo>
                      <a:pt x="6" y="10"/>
                      <a:pt x="6" y="10"/>
                      <a:pt x="6" y="10"/>
                    </a:cubicBezTo>
                    <a:cubicBezTo>
                      <a:pt x="7" y="10"/>
                      <a:pt x="8" y="10"/>
                      <a:pt x="8" y="9"/>
                    </a:cubicBezTo>
                    <a:cubicBezTo>
                      <a:pt x="9" y="9"/>
                      <a:pt x="9" y="8"/>
                      <a:pt x="10" y="8"/>
                    </a:cubicBezTo>
                    <a:cubicBezTo>
                      <a:pt x="11" y="8"/>
                      <a:pt x="11" y="9"/>
                      <a:pt x="12" y="8"/>
                    </a:cubicBezTo>
                    <a:cubicBezTo>
                      <a:pt x="12" y="8"/>
                      <a:pt x="13" y="8"/>
                      <a:pt x="13" y="8"/>
                    </a:cubicBezTo>
                    <a:cubicBezTo>
                      <a:pt x="13" y="8"/>
                      <a:pt x="13" y="8"/>
                      <a:pt x="13" y="9"/>
                    </a:cubicBezTo>
                    <a:cubicBezTo>
                      <a:pt x="13" y="9"/>
                      <a:pt x="13" y="10"/>
                      <a:pt x="13" y="10"/>
                    </a:cubicBezTo>
                    <a:cubicBezTo>
                      <a:pt x="13" y="10"/>
                      <a:pt x="12" y="9"/>
                      <a:pt x="12" y="9"/>
                    </a:cubicBezTo>
                    <a:cubicBezTo>
                      <a:pt x="12" y="8"/>
                      <a:pt x="12" y="9"/>
                      <a:pt x="11" y="9"/>
                    </a:cubicBezTo>
                    <a:cubicBezTo>
                      <a:pt x="11" y="9"/>
                      <a:pt x="10" y="9"/>
                      <a:pt x="10" y="9"/>
                    </a:cubicBezTo>
                    <a:cubicBezTo>
                      <a:pt x="9" y="9"/>
                      <a:pt x="9" y="10"/>
                      <a:pt x="9" y="10"/>
                    </a:cubicBezTo>
                    <a:cubicBezTo>
                      <a:pt x="9" y="11"/>
                      <a:pt x="9" y="11"/>
                      <a:pt x="9" y="11"/>
                    </a:cubicBezTo>
                    <a:cubicBezTo>
                      <a:pt x="9" y="11"/>
                      <a:pt x="8" y="12"/>
                      <a:pt x="9" y="12"/>
                    </a:cubicBezTo>
                    <a:cubicBezTo>
                      <a:pt x="9" y="11"/>
                      <a:pt x="9" y="11"/>
                      <a:pt x="10" y="11"/>
                    </a:cubicBezTo>
                    <a:cubicBezTo>
                      <a:pt x="10" y="12"/>
                      <a:pt x="10" y="11"/>
                      <a:pt x="11" y="11"/>
                    </a:cubicBezTo>
                    <a:cubicBezTo>
                      <a:pt x="11" y="11"/>
                      <a:pt x="12" y="11"/>
                      <a:pt x="12" y="11"/>
                    </a:cubicBezTo>
                    <a:cubicBezTo>
                      <a:pt x="12" y="11"/>
                      <a:pt x="13" y="12"/>
                      <a:pt x="12" y="12"/>
                    </a:cubicBezTo>
                    <a:cubicBezTo>
                      <a:pt x="12" y="11"/>
                      <a:pt x="12" y="11"/>
                      <a:pt x="11" y="11"/>
                    </a:cubicBezTo>
                    <a:cubicBezTo>
                      <a:pt x="11" y="11"/>
                      <a:pt x="10" y="12"/>
                      <a:pt x="10" y="12"/>
                    </a:cubicBezTo>
                    <a:cubicBezTo>
                      <a:pt x="9" y="13"/>
                      <a:pt x="9" y="13"/>
                      <a:pt x="9" y="14"/>
                    </a:cubicBezTo>
                    <a:cubicBezTo>
                      <a:pt x="10" y="14"/>
                      <a:pt x="10" y="13"/>
                      <a:pt x="10" y="14"/>
                    </a:cubicBezTo>
                    <a:cubicBezTo>
                      <a:pt x="10" y="14"/>
                      <a:pt x="10" y="14"/>
                      <a:pt x="10" y="15"/>
                    </a:cubicBezTo>
                    <a:cubicBezTo>
                      <a:pt x="10" y="15"/>
                      <a:pt x="10" y="16"/>
                      <a:pt x="10" y="15"/>
                    </a:cubicBezTo>
                    <a:cubicBezTo>
                      <a:pt x="11" y="15"/>
                      <a:pt x="11" y="14"/>
                      <a:pt x="11" y="15"/>
                    </a:cubicBezTo>
                    <a:cubicBezTo>
                      <a:pt x="12" y="15"/>
                      <a:pt x="11" y="15"/>
                      <a:pt x="12" y="16"/>
                    </a:cubicBezTo>
                    <a:cubicBezTo>
                      <a:pt x="12" y="16"/>
                      <a:pt x="12" y="16"/>
                      <a:pt x="12" y="17"/>
                    </a:cubicBezTo>
                    <a:cubicBezTo>
                      <a:pt x="12" y="17"/>
                      <a:pt x="13" y="18"/>
                      <a:pt x="13" y="18"/>
                    </a:cubicBezTo>
                    <a:cubicBezTo>
                      <a:pt x="13" y="18"/>
                      <a:pt x="15" y="13"/>
                      <a:pt x="15" y="12"/>
                    </a:cubicBezTo>
                    <a:cubicBezTo>
                      <a:pt x="16" y="12"/>
                      <a:pt x="17" y="12"/>
                      <a:pt x="17" y="12"/>
                    </a:cubicBezTo>
                    <a:cubicBezTo>
                      <a:pt x="18" y="11"/>
                      <a:pt x="18" y="11"/>
                      <a:pt x="19" y="11"/>
                    </a:cubicBezTo>
                    <a:cubicBezTo>
                      <a:pt x="20" y="11"/>
                      <a:pt x="23" y="11"/>
                      <a:pt x="23" y="10"/>
                    </a:cubicBezTo>
                    <a:cubicBezTo>
                      <a:pt x="23" y="9"/>
                      <a:pt x="24" y="7"/>
                      <a:pt x="23" y="7"/>
                    </a:cubicBezTo>
                    <a:cubicBezTo>
                      <a:pt x="22" y="6"/>
                      <a:pt x="21" y="6"/>
                      <a:pt x="21" y="6"/>
                    </a:cubicBezTo>
                    <a:cubicBezTo>
                      <a:pt x="22" y="5"/>
                      <a:pt x="23" y="5"/>
                      <a:pt x="24" y="4"/>
                    </a:cubicBezTo>
                    <a:cubicBezTo>
                      <a:pt x="24" y="4"/>
                      <a:pt x="23" y="1"/>
                      <a:pt x="23" y="1"/>
                    </a:cubicBezTo>
                    <a:cubicBezTo>
                      <a:pt x="22" y="0"/>
                      <a:pt x="12" y="1"/>
                      <a:pt x="11" y="1"/>
                    </a:cubicBezTo>
                    <a:cubicBezTo>
                      <a:pt x="11" y="2"/>
                      <a:pt x="9" y="3"/>
                      <a:pt x="8" y="3"/>
                    </a:cubicBezTo>
                    <a:cubicBezTo>
                      <a:pt x="8" y="4"/>
                      <a:pt x="5" y="3"/>
                      <a:pt x="4" y="3"/>
                    </a:cubicBezTo>
                    <a:cubicBezTo>
                      <a:pt x="3" y="3"/>
                      <a:pt x="3" y="4"/>
                      <a:pt x="3" y="4"/>
                    </a:cubicBezTo>
                    <a:cubicBezTo>
                      <a:pt x="2" y="4"/>
                      <a:pt x="0" y="4"/>
                      <a:pt x="0" y="4"/>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75" name="Freeform 517">
                <a:extLst>
                  <a:ext uri="{FF2B5EF4-FFF2-40B4-BE49-F238E27FC236}">
                    <a16:creationId xmlns:a16="http://schemas.microsoft.com/office/drawing/2014/main" id="{4626481F-4115-420B-B4D2-BE7A2DD323DF}"/>
                  </a:ext>
                </a:extLst>
              </p:cNvPr>
              <p:cNvSpPr>
                <a:spLocks/>
              </p:cNvSpPr>
              <p:nvPr/>
            </p:nvSpPr>
            <p:spPr bwMode="gray">
              <a:xfrm>
                <a:off x="3908945" y="4310659"/>
                <a:ext cx="173038" cy="155575"/>
              </a:xfrm>
              <a:custGeom>
                <a:avLst/>
                <a:gdLst>
                  <a:gd name="T0" fmla="*/ 0 w 57"/>
                  <a:gd name="T1" fmla="*/ 16 h 51"/>
                  <a:gd name="T2" fmla="*/ 2 w 57"/>
                  <a:gd name="T3" fmla="*/ 17 h 51"/>
                  <a:gd name="T4" fmla="*/ 3 w 57"/>
                  <a:gd name="T5" fmla="*/ 18 h 51"/>
                  <a:gd name="T6" fmla="*/ 3 w 57"/>
                  <a:gd name="T7" fmla="*/ 20 h 51"/>
                  <a:gd name="T8" fmla="*/ 4 w 57"/>
                  <a:gd name="T9" fmla="*/ 22 h 51"/>
                  <a:gd name="T10" fmla="*/ 6 w 57"/>
                  <a:gd name="T11" fmla="*/ 24 h 51"/>
                  <a:gd name="T12" fmla="*/ 8 w 57"/>
                  <a:gd name="T13" fmla="*/ 26 h 51"/>
                  <a:gd name="T14" fmla="*/ 10 w 57"/>
                  <a:gd name="T15" fmla="*/ 27 h 51"/>
                  <a:gd name="T16" fmla="*/ 10 w 57"/>
                  <a:gd name="T17" fmla="*/ 29 h 51"/>
                  <a:gd name="T18" fmla="*/ 12 w 57"/>
                  <a:gd name="T19" fmla="*/ 31 h 51"/>
                  <a:gd name="T20" fmla="*/ 13 w 57"/>
                  <a:gd name="T21" fmla="*/ 32 h 51"/>
                  <a:gd name="T22" fmla="*/ 13 w 57"/>
                  <a:gd name="T23" fmla="*/ 34 h 51"/>
                  <a:gd name="T24" fmla="*/ 17 w 57"/>
                  <a:gd name="T25" fmla="*/ 32 h 51"/>
                  <a:gd name="T26" fmla="*/ 23 w 57"/>
                  <a:gd name="T27" fmla="*/ 26 h 51"/>
                  <a:gd name="T28" fmla="*/ 30 w 57"/>
                  <a:gd name="T29" fmla="*/ 26 h 51"/>
                  <a:gd name="T30" fmla="*/ 33 w 57"/>
                  <a:gd name="T31" fmla="*/ 32 h 51"/>
                  <a:gd name="T32" fmla="*/ 34 w 57"/>
                  <a:gd name="T33" fmla="*/ 37 h 51"/>
                  <a:gd name="T34" fmla="*/ 33 w 57"/>
                  <a:gd name="T35" fmla="*/ 41 h 51"/>
                  <a:gd name="T36" fmla="*/ 38 w 57"/>
                  <a:gd name="T37" fmla="*/ 39 h 51"/>
                  <a:gd name="T38" fmla="*/ 43 w 57"/>
                  <a:gd name="T39" fmla="*/ 41 h 51"/>
                  <a:gd name="T40" fmla="*/ 43 w 57"/>
                  <a:gd name="T41" fmla="*/ 48 h 51"/>
                  <a:gd name="T42" fmla="*/ 46 w 57"/>
                  <a:gd name="T43" fmla="*/ 51 h 51"/>
                  <a:gd name="T44" fmla="*/ 50 w 57"/>
                  <a:gd name="T45" fmla="*/ 48 h 51"/>
                  <a:gd name="T46" fmla="*/ 54 w 57"/>
                  <a:gd name="T47" fmla="*/ 44 h 51"/>
                  <a:gd name="T48" fmla="*/ 54 w 57"/>
                  <a:gd name="T49" fmla="*/ 39 h 51"/>
                  <a:gd name="T50" fmla="*/ 56 w 57"/>
                  <a:gd name="T51" fmla="*/ 37 h 51"/>
                  <a:gd name="T52" fmla="*/ 56 w 57"/>
                  <a:gd name="T53" fmla="*/ 34 h 51"/>
                  <a:gd name="T54" fmla="*/ 53 w 57"/>
                  <a:gd name="T55" fmla="*/ 30 h 51"/>
                  <a:gd name="T56" fmla="*/ 55 w 57"/>
                  <a:gd name="T57" fmla="*/ 23 h 51"/>
                  <a:gd name="T58" fmla="*/ 51 w 57"/>
                  <a:gd name="T59" fmla="*/ 15 h 51"/>
                  <a:gd name="T60" fmla="*/ 52 w 57"/>
                  <a:gd name="T61" fmla="*/ 13 h 51"/>
                  <a:gd name="T62" fmla="*/ 48 w 57"/>
                  <a:gd name="T63" fmla="*/ 9 h 51"/>
                  <a:gd name="T64" fmla="*/ 47 w 57"/>
                  <a:gd name="T65" fmla="*/ 4 h 51"/>
                  <a:gd name="T66" fmla="*/ 44 w 57"/>
                  <a:gd name="T67" fmla="*/ 3 h 51"/>
                  <a:gd name="T68" fmla="*/ 40 w 57"/>
                  <a:gd name="T69" fmla="*/ 6 h 51"/>
                  <a:gd name="T70" fmla="*/ 35 w 57"/>
                  <a:gd name="T71" fmla="*/ 7 h 51"/>
                  <a:gd name="T72" fmla="*/ 30 w 57"/>
                  <a:gd name="T73" fmla="*/ 5 h 51"/>
                  <a:gd name="T74" fmla="*/ 28 w 57"/>
                  <a:gd name="T75" fmla="*/ 2 h 51"/>
                  <a:gd name="T76" fmla="*/ 24 w 57"/>
                  <a:gd name="T77" fmla="*/ 3 h 51"/>
                  <a:gd name="T78" fmla="*/ 18 w 57"/>
                  <a:gd name="T79" fmla="*/ 3 h 51"/>
                  <a:gd name="T80" fmla="*/ 15 w 57"/>
                  <a:gd name="T81" fmla="*/ 1 h 51"/>
                  <a:gd name="T82" fmla="*/ 11 w 57"/>
                  <a:gd name="T83" fmla="*/ 3 h 51"/>
                  <a:gd name="T84" fmla="*/ 10 w 57"/>
                  <a:gd name="T85" fmla="*/ 9 h 51"/>
                  <a:gd name="T86" fmla="*/ 2 w 57"/>
                  <a:gd name="T8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 h="51">
                    <a:moveTo>
                      <a:pt x="0" y="17"/>
                    </a:moveTo>
                    <a:cubicBezTo>
                      <a:pt x="0" y="17"/>
                      <a:pt x="0" y="18"/>
                      <a:pt x="0" y="18"/>
                    </a:cubicBezTo>
                    <a:cubicBezTo>
                      <a:pt x="0" y="17"/>
                      <a:pt x="0" y="16"/>
                      <a:pt x="0" y="16"/>
                    </a:cubicBezTo>
                    <a:cubicBezTo>
                      <a:pt x="2" y="16"/>
                      <a:pt x="2" y="16"/>
                      <a:pt x="2" y="16"/>
                    </a:cubicBezTo>
                    <a:cubicBezTo>
                      <a:pt x="2" y="16"/>
                      <a:pt x="3" y="15"/>
                      <a:pt x="2" y="16"/>
                    </a:cubicBezTo>
                    <a:cubicBezTo>
                      <a:pt x="2" y="16"/>
                      <a:pt x="2" y="16"/>
                      <a:pt x="2" y="17"/>
                    </a:cubicBezTo>
                    <a:cubicBezTo>
                      <a:pt x="2" y="17"/>
                      <a:pt x="2" y="18"/>
                      <a:pt x="2" y="18"/>
                    </a:cubicBezTo>
                    <a:cubicBezTo>
                      <a:pt x="2" y="18"/>
                      <a:pt x="2" y="19"/>
                      <a:pt x="2" y="19"/>
                    </a:cubicBezTo>
                    <a:cubicBezTo>
                      <a:pt x="3" y="18"/>
                      <a:pt x="3" y="18"/>
                      <a:pt x="3" y="18"/>
                    </a:cubicBezTo>
                    <a:cubicBezTo>
                      <a:pt x="3" y="18"/>
                      <a:pt x="4" y="17"/>
                      <a:pt x="4" y="17"/>
                    </a:cubicBezTo>
                    <a:cubicBezTo>
                      <a:pt x="4" y="18"/>
                      <a:pt x="3" y="18"/>
                      <a:pt x="3" y="19"/>
                    </a:cubicBezTo>
                    <a:cubicBezTo>
                      <a:pt x="3" y="20"/>
                      <a:pt x="3" y="20"/>
                      <a:pt x="3" y="20"/>
                    </a:cubicBezTo>
                    <a:cubicBezTo>
                      <a:pt x="2" y="21"/>
                      <a:pt x="2" y="21"/>
                      <a:pt x="2" y="21"/>
                    </a:cubicBezTo>
                    <a:cubicBezTo>
                      <a:pt x="3" y="21"/>
                      <a:pt x="3" y="20"/>
                      <a:pt x="3" y="21"/>
                    </a:cubicBezTo>
                    <a:cubicBezTo>
                      <a:pt x="3" y="21"/>
                      <a:pt x="3" y="22"/>
                      <a:pt x="4" y="22"/>
                    </a:cubicBezTo>
                    <a:cubicBezTo>
                      <a:pt x="4" y="23"/>
                      <a:pt x="4" y="23"/>
                      <a:pt x="4" y="23"/>
                    </a:cubicBezTo>
                    <a:cubicBezTo>
                      <a:pt x="4" y="23"/>
                      <a:pt x="4" y="23"/>
                      <a:pt x="4" y="23"/>
                    </a:cubicBezTo>
                    <a:cubicBezTo>
                      <a:pt x="5" y="23"/>
                      <a:pt x="6" y="24"/>
                      <a:pt x="6" y="24"/>
                    </a:cubicBezTo>
                    <a:cubicBezTo>
                      <a:pt x="6" y="24"/>
                      <a:pt x="6" y="25"/>
                      <a:pt x="6" y="25"/>
                    </a:cubicBezTo>
                    <a:cubicBezTo>
                      <a:pt x="7" y="24"/>
                      <a:pt x="7" y="23"/>
                      <a:pt x="7" y="24"/>
                    </a:cubicBezTo>
                    <a:cubicBezTo>
                      <a:pt x="8" y="24"/>
                      <a:pt x="7" y="25"/>
                      <a:pt x="8" y="26"/>
                    </a:cubicBezTo>
                    <a:cubicBezTo>
                      <a:pt x="8" y="26"/>
                      <a:pt x="9" y="27"/>
                      <a:pt x="9" y="27"/>
                    </a:cubicBezTo>
                    <a:cubicBezTo>
                      <a:pt x="9" y="27"/>
                      <a:pt x="10" y="26"/>
                      <a:pt x="10" y="26"/>
                    </a:cubicBezTo>
                    <a:cubicBezTo>
                      <a:pt x="10" y="26"/>
                      <a:pt x="9" y="27"/>
                      <a:pt x="10" y="27"/>
                    </a:cubicBezTo>
                    <a:cubicBezTo>
                      <a:pt x="10" y="28"/>
                      <a:pt x="10" y="28"/>
                      <a:pt x="10" y="27"/>
                    </a:cubicBezTo>
                    <a:cubicBezTo>
                      <a:pt x="11" y="27"/>
                      <a:pt x="11" y="27"/>
                      <a:pt x="11" y="28"/>
                    </a:cubicBezTo>
                    <a:cubicBezTo>
                      <a:pt x="11" y="28"/>
                      <a:pt x="10" y="28"/>
                      <a:pt x="10" y="29"/>
                    </a:cubicBezTo>
                    <a:cubicBezTo>
                      <a:pt x="10" y="29"/>
                      <a:pt x="10" y="29"/>
                      <a:pt x="11" y="29"/>
                    </a:cubicBezTo>
                    <a:cubicBezTo>
                      <a:pt x="11" y="30"/>
                      <a:pt x="11" y="30"/>
                      <a:pt x="11" y="30"/>
                    </a:cubicBezTo>
                    <a:cubicBezTo>
                      <a:pt x="12" y="31"/>
                      <a:pt x="12" y="31"/>
                      <a:pt x="12" y="31"/>
                    </a:cubicBezTo>
                    <a:cubicBezTo>
                      <a:pt x="12" y="31"/>
                      <a:pt x="12" y="31"/>
                      <a:pt x="12" y="31"/>
                    </a:cubicBezTo>
                    <a:cubicBezTo>
                      <a:pt x="12" y="32"/>
                      <a:pt x="12" y="32"/>
                      <a:pt x="12" y="32"/>
                    </a:cubicBezTo>
                    <a:cubicBezTo>
                      <a:pt x="13" y="32"/>
                      <a:pt x="13" y="32"/>
                      <a:pt x="13" y="32"/>
                    </a:cubicBezTo>
                    <a:cubicBezTo>
                      <a:pt x="14" y="33"/>
                      <a:pt x="14" y="33"/>
                      <a:pt x="14" y="33"/>
                    </a:cubicBezTo>
                    <a:cubicBezTo>
                      <a:pt x="13" y="33"/>
                      <a:pt x="13" y="33"/>
                      <a:pt x="13" y="33"/>
                    </a:cubicBezTo>
                    <a:cubicBezTo>
                      <a:pt x="13" y="33"/>
                      <a:pt x="13" y="34"/>
                      <a:pt x="13" y="34"/>
                    </a:cubicBezTo>
                    <a:cubicBezTo>
                      <a:pt x="13" y="35"/>
                      <a:pt x="15" y="34"/>
                      <a:pt x="15" y="34"/>
                    </a:cubicBezTo>
                    <a:cubicBezTo>
                      <a:pt x="15" y="34"/>
                      <a:pt x="15" y="33"/>
                      <a:pt x="16" y="32"/>
                    </a:cubicBezTo>
                    <a:cubicBezTo>
                      <a:pt x="16" y="32"/>
                      <a:pt x="17" y="32"/>
                      <a:pt x="17" y="32"/>
                    </a:cubicBezTo>
                    <a:cubicBezTo>
                      <a:pt x="17" y="31"/>
                      <a:pt x="19" y="27"/>
                      <a:pt x="19" y="26"/>
                    </a:cubicBezTo>
                    <a:cubicBezTo>
                      <a:pt x="19" y="26"/>
                      <a:pt x="21" y="26"/>
                      <a:pt x="21" y="26"/>
                    </a:cubicBezTo>
                    <a:cubicBezTo>
                      <a:pt x="22" y="26"/>
                      <a:pt x="22" y="27"/>
                      <a:pt x="23" y="26"/>
                    </a:cubicBezTo>
                    <a:cubicBezTo>
                      <a:pt x="24" y="26"/>
                      <a:pt x="24" y="25"/>
                      <a:pt x="25" y="25"/>
                    </a:cubicBezTo>
                    <a:cubicBezTo>
                      <a:pt x="27" y="25"/>
                      <a:pt x="29" y="25"/>
                      <a:pt x="29" y="25"/>
                    </a:cubicBezTo>
                    <a:cubicBezTo>
                      <a:pt x="29" y="25"/>
                      <a:pt x="30" y="26"/>
                      <a:pt x="30" y="26"/>
                    </a:cubicBezTo>
                    <a:cubicBezTo>
                      <a:pt x="30" y="27"/>
                      <a:pt x="31" y="27"/>
                      <a:pt x="31" y="28"/>
                    </a:cubicBezTo>
                    <a:cubicBezTo>
                      <a:pt x="31" y="28"/>
                      <a:pt x="32" y="30"/>
                      <a:pt x="32" y="30"/>
                    </a:cubicBezTo>
                    <a:cubicBezTo>
                      <a:pt x="32" y="31"/>
                      <a:pt x="33" y="31"/>
                      <a:pt x="33" y="32"/>
                    </a:cubicBezTo>
                    <a:cubicBezTo>
                      <a:pt x="33" y="32"/>
                      <a:pt x="33" y="32"/>
                      <a:pt x="33" y="33"/>
                    </a:cubicBezTo>
                    <a:cubicBezTo>
                      <a:pt x="33" y="34"/>
                      <a:pt x="34" y="34"/>
                      <a:pt x="34" y="34"/>
                    </a:cubicBezTo>
                    <a:cubicBezTo>
                      <a:pt x="34" y="35"/>
                      <a:pt x="34" y="36"/>
                      <a:pt x="34" y="37"/>
                    </a:cubicBezTo>
                    <a:cubicBezTo>
                      <a:pt x="35" y="38"/>
                      <a:pt x="35" y="37"/>
                      <a:pt x="34" y="38"/>
                    </a:cubicBezTo>
                    <a:cubicBezTo>
                      <a:pt x="34" y="39"/>
                      <a:pt x="34" y="39"/>
                      <a:pt x="33" y="40"/>
                    </a:cubicBezTo>
                    <a:cubicBezTo>
                      <a:pt x="33" y="41"/>
                      <a:pt x="33" y="41"/>
                      <a:pt x="33" y="41"/>
                    </a:cubicBezTo>
                    <a:cubicBezTo>
                      <a:pt x="34" y="41"/>
                      <a:pt x="34" y="41"/>
                      <a:pt x="35" y="40"/>
                    </a:cubicBezTo>
                    <a:cubicBezTo>
                      <a:pt x="35" y="40"/>
                      <a:pt x="36" y="39"/>
                      <a:pt x="36" y="39"/>
                    </a:cubicBezTo>
                    <a:cubicBezTo>
                      <a:pt x="37" y="39"/>
                      <a:pt x="38" y="39"/>
                      <a:pt x="38" y="39"/>
                    </a:cubicBezTo>
                    <a:cubicBezTo>
                      <a:pt x="38" y="39"/>
                      <a:pt x="38" y="40"/>
                      <a:pt x="39" y="40"/>
                    </a:cubicBezTo>
                    <a:cubicBezTo>
                      <a:pt x="39" y="39"/>
                      <a:pt x="40" y="39"/>
                      <a:pt x="41" y="39"/>
                    </a:cubicBezTo>
                    <a:cubicBezTo>
                      <a:pt x="41" y="39"/>
                      <a:pt x="43" y="41"/>
                      <a:pt x="43" y="41"/>
                    </a:cubicBezTo>
                    <a:cubicBezTo>
                      <a:pt x="43" y="41"/>
                      <a:pt x="42" y="42"/>
                      <a:pt x="42" y="43"/>
                    </a:cubicBezTo>
                    <a:cubicBezTo>
                      <a:pt x="43" y="43"/>
                      <a:pt x="43" y="44"/>
                      <a:pt x="43" y="45"/>
                    </a:cubicBezTo>
                    <a:cubicBezTo>
                      <a:pt x="43" y="46"/>
                      <a:pt x="44" y="47"/>
                      <a:pt x="43" y="48"/>
                    </a:cubicBezTo>
                    <a:cubicBezTo>
                      <a:pt x="43" y="49"/>
                      <a:pt x="42" y="50"/>
                      <a:pt x="43" y="50"/>
                    </a:cubicBezTo>
                    <a:cubicBezTo>
                      <a:pt x="43" y="50"/>
                      <a:pt x="44" y="49"/>
                      <a:pt x="45" y="50"/>
                    </a:cubicBezTo>
                    <a:cubicBezTo>
                      <a:pt x="45" y="51"/>
                      <a:pt x="45" y="51"/>
                      <a:pt x="46" y="51"/>
                    </a:cubicBezTo>
                    <a:cubicBezTo>
                      <a:pt x="47" y="50"/>
                      <a:pt x="48" y="50"/>
                      <a:pt x="48" y="49"/>
                    </a:cubicBezTo>
                    <a:cubicBezTo>
                      <a:pt x="48" y="48"/>
                      <a:pt x="49" y="47"/>
                      <a:pt x="49" y="47"/>
                    </a:cubicBezTo>
                    <a:cubicBezTo>
                      <a:pt x="50" y="47"/>
                      <a:pt x="50" y="47"/>
                      <a:pt x="50" y="48"/>
                    </a:cubicBezTo>
                    <a:cubicBezTo>
                      <a:pt x="50" y="48"/>
                      <a:pt x="51" y="48"/>
                      <a:pt x="52" y="48"/>
                    </a:cubicBezTo>
                    <a:cubicBezTo>
                      <a:pt x="52" y="48"/>
                      <a:pt x="53" y="48"/>
                      <a:pt x="53" y="47"/>
                    </a:cubicBezTo>
                    <a:cubicBezTo>
                      <a:pt x="53" y="46"/>
                      <a:pt x="53" y="44"/>
                      <a:pt x="54" y="44"/>
                    </a:cubicBezTo>
                    <a:cubicBezTo>
                      <a:pt x="54" y="43"/>
                      <a:pt x="54" y="43"/>
                      <a:pt x="53" y="42"/>
                    </a:cubicBezTo>
                    <a:cubicBezTo>
                      <a:pt x="53" y="42"/>
                      <a:pt x="52" y="41"/>
                      <a:pt x="52" y="41"/>
                    </a:cubicBezTo>
                    <a:cubicBezTo>
                      <a:pt x="52" y="40"/>
                      <a:pt x="53" y="39"/>
                      <a:pt x="54" y="39"/>
                    </a:cubicBezTo>
                    <a:cubicBezTo>
                      <a:pt x="54" y="39"/>
                      <a:pt x="55" y="40"/>
                      <a:pt x="56" y="40"/>
                    </a:cubicBezTo>
                    <a:cubicBezTo>
                      <a:pt x="57" y="40"/>
                      <a:pt x="57" y="40"/>
                      <a:pt x="57" y="39"/>
                    </a:cubicBezTo>
                    <a:cubicBezTo>
                      <a:pt x="57" y="39"/>
                      <a:pt x="56" y="38"/>
                      <a:pt x="56" y="37"/>
                    </a:cubicBezTo>
                    <a:cubicBezTo>
                      <a:pt x="55" y="37"/>
                      <a:pt x="55" y="37"/>
                      <a:pt x="55" y="36"/>
                    </a:cubicBezTo>
                    <a:cubicBezTo>
                      <a:pt x="55" y="36"/>
                      <a:pt x="55" y="35"/>
                      <a:pt x="55" y="35"/>
                    </a:cubicBezTo>
                    <a:cubicBezTo>
                      <a:pt x="55" y="34"/>
                      <a:pt x="56" y="34"/>
                      <a:pt x="56" y="34"/>
                    </a:cubicBezTo>
                    <a:cubicBezTo>
                      <a:pt x="55" y="33"/>
                      <a:pt x="55" y="33"/>
                      <a:pt x="55" y="32"/>
                    </a:cubicBezTo>
                    <a:cubicBezTo>
                      <a:pt x="55" y="31"/>
                      <a:pt x="55" y="31"/>
                      <a:pt x="55" y="31"/>
                    </a:cubicBezTo>
                    <a:cubicBezTo>
                      <a:pt x="55" y="31"/>
                      <a:pt x="54" y="31"/>
                      <a:pt x="53" y="30"/>
                    </a:cubicBezTo>
                    <a:cubicBezTo>
                      <a:pt x="53" y="30"/>
                      <a:pt x="53" y="28"/>
                      <a:pt x="53" y="27"/>
                    </a:cubicBezTo>
                    <a:cubicBezTo>
                      <a:pt x="53" y="26"/>
                      <a:pt x="53" y="26"/>
                      <a:pt x="54" y="25"/>
                    </a:cubicBezTo>
                    <a:cubicBezTo>
                      <a:pt x="54" y="24"/>
                      <a:pt x="55" y="23"/>
                      <a:pt x="55" y="23"/>
                    </a:cubicBezTo>
                    <a:cubicBezTo>
                      <a:pt x="54" y="22"/>
                      <a:pt x="52" y="22"/>
                      <a:pt x="52" y="21"/>
                    </a:cubicBezTo>
                    <a:cubicBezTo>
                      <a:pt x="52" y="20"/>
                      <a:pt x="52" y="18"/>
                      <a:pt x="52" y="17"/>
                    </a:cubicBezTo>
                    <a:cubicBezTo>
                      <a:pt x="52" y="16"/>
                      <a:pt x="52" y="16"/>
                      <a:pt x="51" y="15"/>
                    </a:cubicBezTo>
                    <a:cubicBezTo>
                      <a:pt x="51" y="15"/>
                      <a:pt x="51" y="16"/>
                      <a:pt x="50" y="16"/>
                    </a:cubicBezTo>
                    <a:cubicBezTo>
                      <a:pt x="49" y="16"/>
                      <a:pt x="49" y="16"/>
                      <a:pt x="50" y="15"/>
                    </a:cubicBezTo>
                    <a:cubicBezTo>
                      <a:pt x="51" y="14"/>
                      <a:pt x="52" y="13"/>
                      <a:pt x="52" y="13"/>
                    </a:cubicBezTo>
                    <a:cubicBezTo>
                      <a:pt x="51" y="12"/>
                      <a:pt x="51" y="12"/>
                      <a:pt x="50" y="11"/>
                    </a:cubicBezTo>
                    <a:cubicBezTo>
                      <a:pt x="49" y="11"/>
                      <a:pt x="49" y="11"/>
                      <a:pt x="49" y="10"/>
                    </a:cubicBezTo>
                    <a:cubicBezTo>
                      <a:pt x="48" y="9"/>
                      <a:pt x="48" y="10"/>
                      <a:pt x="48" y="9"/>
                    </a:cubicBezTo>
                    <a:cubicBezTo>
                      <a:pt x="48" y="8"/>
                      <a:pt x="48" y="7"/>
                      <a:pt x="48" y="7"/>
                    </a:cubicBezTo>
                    <a:cubicBezTo>
                      <a:pt x="48" y="6"/>
                      <a:pt x="48" y="6"/>
                      <a:pt x="47" y="6"/>
                    </a:cubicBezTo>
                    <a:cubicBezTo>
                      <a:pt x="47" y="5"/>
                      <a:pt x="47" y="5"/>
                      <a:pt x="47" y="4"/>
                    </a:cubicBezTo>
                    <a:cubicBezTo>
                      <a:pt x="47" y="4"/>
                      <a:pt x="47" y="3"/>
                      <a:pt x="46" y="3"/>
                    </a:cubicBezTo>
                    <a:cubicBezTo>
                      <a:pt x="45" y="2"/>
                      <a:pt x="45" y="2"/>
                      <a:pt x="45" y="2"/>
                    </a:cubicBezTo>
                    <a:cubicBezTo>
                      <a:pt x="44" y="2"/>
                      <a:pt x="45" y="2"/>
                      <a:pt x="44" y="3"/>
                    </a:cubicBezTo>
                    <a:cubicBezTo>
                      <a:pt x="44" y="4"/>
                      <a:pt x="43" y="4"/>
                      <a:pt x="43" y="4"/>
                    </a:cubicBezTo>
                    <a:cubicBezTo>
                      <a:pt x="42" y="5"/>
                      <a:pt x="42" y="5"/>
                      <a:pt x="42" y="6"/>
                    </a:cubicBezTo>
                    <a:cubicBezTo>
                      <a:pt x="41" y="6"/>
                      <a:pt x="41" y="6"/>
                      <a:pt x="40" y="6"/>
                    </a:cubicBezTo>
                    <a:cubicBezTo>
                      <a:pt x="39" y="5"/>
                      <a:pt x="39" y="5"/>
                      <a:pt x="38" y="5"/>
                    </a:cubicBezTo>
                    <a:cubicBezTo>
                      <a:pt x="37" y="4"/>
                      <a:pt x="37" y="4"/>
                      <a:pt x="36" y="5"/>
                    </a:cubicBezTo>
                    <a:cubicBezTo>
                      <a:pt x="36" y="5"/>
                      <a:pt x="35" y="6"/>
                      <a:pt x="35" y="7"/>
                    </a:cubicBezTo>
                    <a:cubicBezTo>
                      <a:pt x="34" y="7"/>
                      <a:pt x="34" y="7"/>
                      <a:pt x="33" y="7"/>
                    </a:cubicBezTo>
                    <a:cubicBezTo>
                      <a:pt x="33" y="6"/>
                      <a:pt x="32" y="5"/>
                      <a:pt x="32" y="5"/>
                    </a:cubicBezTo>
                    <a:cubicBezTo>
                      <a:pt x="31" y="4"/>
                      <a:pt x="31" y="5"/>
                      <a:pt x="30" y="5"/>
                    </a:cubicBezTo>
                    <a:cubicBezTo>
                      <a:pt x="30" y="6"/>
                      <a:pt x="29" y="7"/>
                      <a:pt x="29" y="6"/>
                    </a:cubicBezTo>
                    <a:cubicBezTo>
                      <a:pt x="28" y="6"/>
                      <a:pt x="28" y="5"/>
                      <a:pt x="28" y="5"/>
                    </a:cubicBezTo>
                    <a:cubicBezTo>
                      <a:pt x="28" y="4"/>
                      <a:pt x="28" y="3"/>
                      <a:pt x="28" y="2"/>
                    </a:cubicBezTo>
                    <a:cubicBezTo>
                      <a:pt x="28" y="2"/>
                      <a:pt x="28" y="2"/>
                      <a:pt x="28" y="2"/>
                    </a:cubicBezTo>
                    <a:cubicBezTo>
                      <a:pt x="28" y="2"/>
                      <a:pt x="28" y="2"/>
                      <a:pt x="27" y="2"/>
                    </a:cubicBezTo>
                    <a:cubicBezTo>
                      <a:pt x="26" y="3"/>
                      <a:pt x="25" y="3"/>
                      <a:pt x="24" y="3"/>
                    </a:cubicBezTo>
                    <a:cubicBezTo>
                      <a:pt x="22" y="3"/>
                      <a:pt x="22" y="3"/>
                      <a:pt x="21" y="3"/>
                    </a:cubicBezTo>
                    <a:cubicBezTo>
                      <a:pt x="21" y="4"/>
                      <a:pt x="20" y="3"/>
                      <a:pt x="20" y="3"/>
                    </a:cubicBezTo>
                    <a:cubicBezTo>
                      <a:pt x="20" y="3"/>
                      <a:pt x="19" y="3"/>
                      <a:pt x="18" y="3"/>
                    </a:cubicBezTo>
                    <a:cubicBezTo>
                      <a:pt x="18" y="2"/>
                      <a:pt x="17" y="2"/>
                      <a:pt x="17" y="2"/>
                    </a:cubicBezTo>
                    <a:cubicBezTo>
                      <a:pt x="17" y="1"/>
                      <a:pt x="16" y="2"/>
                      <a:pt x="16" y="2"/>
                    </a:cubicBezTo>
                    <a:cubicBezTo>
                      <a:pt x="15" y="2"/>
                      <a:pt x="15" y="1"/>
                      <a:pt x="15" y="1"/>
                    </a:cubicBezTo>
                    <a:cubicBezTo>
                      <a:pt x="15" y="0"/>
                      <a:pt x="12" y="0"/>
                      <a:pt x="12" y="0"/>
                    </a:cubicBezTo>
                    <a:cubicBezTo>
                      <a:pt x="10" y="0"/>
                      <a:pt x="10" y="0"/>
                      <a:pt x="10" y="0"/>
                    </a:cubicBezTo>
                    <a:cubicBezTo>
                      <a:pt x="10" y="0"/>
                      <a:pt x="11" y="3"/>
                      <a:pt x="11" y="3"/>
                    </a:cubicBezTo>
                    <a:cubicBezTo>
                      <a:pt x="10" y="4"/>
                      <a:pt x="9" y="4"/>
                      <a:pt x="8" y="5"/>
                    </a:cubicBezTo>
                    <a:cubicBezTo>
                      <a:pt x="8" y="5"/>
                      <a:pt x="9" y="5"/>
                      <a:pt x="10" y="6"/>
                    </a:cubicBezTo>
                    <a:cubicBezTo>
                      <a:pt x="11" y="6"/>
                      <a:pt x="10" y="8"/>
                      <a:pt x="10" y="9"/>
                    </a:cubicBezTo>
                    <a:cubicBezTo>
                      <a:pt x="10" y="10"/>
                      <a:pt x="7" y="10"/>
                      <a:pt x="6" y="10"/>
                    </a:cubicBezTo>
                    <a:cubicBezTo>
                      <a:pt x="5" y="10"/>
                      <a:pt x="5" y="10"/>
                      <a:pt x="4" y="11"/>
                    </a:cubicBezTo>
                    <a:cubicBezTo>
                      <a:pt x="4" y="11"/>
                      <a:pt x="3" y="11"/>
                      <a:pt x="2" y="11"/>
                    </a:cubicBezTo>
                    <a:cubicBezTo>
                      <a:pt x="2" y="12"/>
                      <a:pt x="0" y="17"/>
                      <a:pt x="0" y="17"/>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76" name="Freeform 518">
                <a:extLst>
                  <a:ext uri="{FF2B5EF4-FFF2-40B4-BE49-F238E27FC236}">
                    <a16:creationId xmlns:a16="http://schemas.microsoft.com/office/drawing/2014/main" id="{EF7C9580-E3D1-48E2-B3E1-2E1A3428EFFA}"/>
                  </a:ext>
                </a:extLst>
              </p:cNvPr>
              <p:cNvSpPr>
                <a:spLocks/>
              </p:cNvSpPr>
              <p:nvPr/>
            </p:nvSpPr>
            <p:spPr bwMode="gray">
              <a:xfrm>
                <a:off x="3948633" y="4386859"/>
                <a:ext cx="73025" cy="88900"/>
              </a:xfrm>
              <a:custGeom>
                <a:avLst/>
                <a:gdLst>
                  <a:gd name="T0" fmla="*/ 0 w 24"/>
                  <a:gd name="T1" fmla="*/ 9 h 29"/>
                  <a:gd name="T2" fmla="*/ 1 w 24"/>
                  <a:gd name="T3" fmla="*/ 10 h 29"/>
                  <a:gd name="T4" fmla="*/ 2 w 24"/>
                  <a:gd name="T5" fmla="*/ 11 h 29"/>
                  <a:gd name="T6" fmla="*/ 1 w 24"/>
                  <a:gd name="T7" fmla="*/ 11 h 29"/>
                  <a:gd name="T8" fmla="*/ 0 w 24"/>
                  <a:gd name="T9" fmla="*/ 12 h 29"/>
                  <a:gd name="T10" fmla="*/ 0 w 24"/>
                  <a:gd name="T11" fmla="*/ 13 h 29"/>
                  <a:gd name="T12" fmla="*/ 1 w 24"/>
                  <a:gd name="T13" fmla="*/ 13 h 29"/>
                  <a:gd name="T14" fmla="*/ 2 w 24"/>
                  <a:gd name="T15" fmla="*/ 14 h 29"/>
                  <a:gd name="T16" fmla="*/ 3 w 24"/>
                  <a:gd name="T17" fmla="*/ 13 h 29"/>
                  <a:gd name="T18" fmla="*/ 3 w 24"/>
                  <a:gd name="T19" fmla="*/ 14 h 29"/>
                  <a:gd name="T20" fmla="*/ 1 w 24"/>
                  <a:gd name="T21" fmla="*/ 15 h 29"/>
                  <a:gd name="T22" fmla="*/ 0 w 24"/>
                  <a:gd name="T23" fmla="*/ 15 h 29"/>
                  <a:gd name="T24" fmla="*/ 1 w 24"/>
                  <a:gd name="T25" fmla="*/ 16 h 29"/>
                  <a:gd name="T26" fmla="*/ 1 w 24"/>
                  <a:gd name="T27" fmla="*/ 17 h 29"/>
                  <a:gd name="T28" fmla="*/ 2 w 24"/>
                  <a:gd name="T29" fmla="*/ 17 h 29"/>
                  <a:gd name="T30" fmla="*/ 3 w 24"/>
                  <a:gd name="T31" fmla="*/ 18 h 29"/>
                  <a:gd name="T32" fmla="*/ 3 w 24"/>
                  <a:gd name="T33" fmla="*/ 19 h 29"/>
                  <a:gd name="T34" fmla="*/ 2 w 24"/>
                  <a:gd name="T35" fmla="*/ 20 h 29"/>
                  <a:gd name="T36" fmla="*/ 4 w 24"/>
                  <a:gd name="T37" fmla="*/ 21 h 29"/>
                  <a:gd name="T38" fmla="*/ 5 w 24"/>
                  <a:gd name="T39" fmla="*/ 22 h 29"/>
                  <a:gd name="T40" fmla="*/ 6 w 24"/>
                  <a:gd name="T41" fmla="*/ 21 h 29"/>
                  <a:gd name="T42" fmla="*/ 6 w 24"/>
                  <a:gd name="T43" fmla="*/ 22 h 29"/>
                  <a:gd name="T44" fmla="*/ 7 w 24"/>
                  <a:gd name="T45" fmla="*/ 23 h 29"/>
                  <a:gd name="T46" fmla="*/ 8 w 24"/>
                  <a:gd name="T47" fmla="*/ 23 h 29"/>
                  <a:gd name="T48" fmla="*/ 6 w 24"/>
                  <a:gd name="T49" fmla="*/ 24 h 29"/>
                  <a:gd name="T50" fmla="*/ 6 w 24"/>
                  <a:gd name="T51" fmla="*/ 25 h 29"/>
                  <a:gd name="T52" fmla="*/ 9 w 24"/>
                  <a:gd name="T53" fmla="*/ 26 h 29"/>
                  <a:gd name="T54" fmla="*/ 12 w 24"/>
                  <a:gd name="T55" fmla="*/ 28 h 29"/>
                  <a:gd name="T56" fmla="*/ 14 w 24"/>
                  <a:gd name="T57" fmla="*/ 29 h 29"/>
                  <a:gd name="T58" fmla="*/ 15 w 24"/>
                  <a:gd name="T59" fmla="*/ 28 h 29"/>
                  <a:gd name="T60" fmla="*/ 16 w 24"/>
                  <a:gd name="T61" fmla="*/ 26 h 29"/>
                  <a:gd name="T62" fmla="*/ 18 w 24"/>
                  <a:gd name="T63" fmla="*/ 24 h 29"/>
                  <a:gd name="T64" fmla="*/ 20 w 24"/>
                  <a:gd name="T65" fmla="*/ 21 h 29"/>
                  <a:gd name="T66" fmla="*/ 21 w 24"/>
                  <a:gd name="T67" fmla="*/ 21 h 29"/>
                  <a:gd name="T68" fmla="*/ 21 w 24"/>
                  <a:gd name="T69" fmla="*/ 18 h 29"/>
                  <a:gd name="T70" fmla="*/ 23 w 24"/>
                  <a:gd name="T71" fmla="*/ 16 h 29"/>
                  <a:gd name="T72" fmla="*/ 24 w 24"/>
                  <a:gd name="T73" fmla="*/ 14 h 29"/>
                  <a:gd name="T74" fmla="*/ 23 w 24"/>
                  <a:gd name="T75" fmla="*/ 14 h 29"/>
                  <a:gd name="T76" fmla="*/ 22 w 24"/>
                  <a:gd name="T77" fmla="*/ 15 h 29"/>
                  <a:gd name="T78" fmla="*/ 20 w 24"/>
                  <a:gd name="T79" fmla="*/ 16 h 29"/>
                  <a:gd name="T80" fmla="*/ 20 w 24"/>
                  <a:gd name="T81" fmla="*/ 15 h 29"/>
                  <a:gd name="T82" fmla="*/ 21 w 24"/>
                  <a:gd name="T83" fmla="*/ 13 h 29"/>
                  <a:gd name="T84" fmla="*/ 21 w 24"/>
                  <a:gd name="T85" fmla="*/ 12 h 29"/>
                  <a:gd name="T86" fmla="*/ 21 w 24"/>
                  <a:gd name="T87" fmla="*/ 9 h 29"/>
                  <a:gd name="T88" fmla="*/ 20 w 24"/>
                  <a:gd name="T89" fmla="*/ 8 h 29"/>
                  <a:gd name="T90" fmla="*/ 20 w 24"/>
                  <a:gd name="T91" fmla="*/ 7 h 29"/>
                  <a:gd name="T92" fmla="*/ 19 w 24"/>
                  <a:gd name="T93" fmla="*/ 5 h 29"/>
                  <a:gd name="T94" fmla="*/ 18 w 24"/>
                  <a:gd name="T95" fmla="*/ 3 h 29"/>
                  <a:gd name="T96" fmla="*/ 17 w 24"/>
                  <a:gd name="T97" fmla="*/ 1 h 29"/>
                  <a:gd name="T98" fmla="*/ 16 w 24"/>
                  <a:gd name="T99" fmla="*/ 0 h 29"/>
                  <a:gd name="T100" fmla="*/ 12 w 24"/>
                  <a:gd name="T101" fmla="*/ 0 h 29"/>
                  <a:gd name="T102" fmla="*/ 10 w 24"/>
                  <a:gd name="T103" fmla="*/ 1 h 29"/>
                  <a:gd name="T104" fmla="*/ 8 w 24"/>
                  <a:gd name="T105" fmla="*/ 1 h 29"/>
                  <a:gd name="T106" fmla="*/ 6 w 24"/>
                  <a:gd name="T107" fmla="*/ 1 h 29"/>
                  <a:gd name="T108" fmla="*/ 4 w 24"/>
                  <a:gd name="T109" fmla="*/ 7 h 29"/>
                  <a:gd name="T110" fmla="*/ 3 w 24"/>
                  <a:gd name="T111" fmla="*/ 7 h 29"/>
                  <a:gd name="T112" fmla="*/ 2 w 24"/>
                  <a:gd name="T113" fmla="*/ 9 h 29"/>
                  <a:gd name="T114" fmla="*/ 0 w 24"/>
                  <a:gd name="T115" fmla="*/ 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 h="29">
                    <a:moveTo>
                      <a:pt x="0" y="9"/>
                    </a:moveTo>
                    <a:cubicBezTo>
                      <a:pt x="0" y="9"/>
                      <a:pt x="0" y="10"/>
                      <a:pt x="1" y="10"/>
                    </a:cubicBezTo>
                    <a:cubicBezTo>
                      <a:pt x="1" y="10"/>
                      <a:pt x="2" y="11"/>
                      <a:pt x="2" y="11"/>
                    </a:cubicBezTo>
                    <a:cubicBezTo>
                      <a:pt x="1" y="11"/>
                      <a:pt x="1" y="11"/>
                      <a:pt x="1" y="11"/>
                    </a:cubicBezTo>
                    <a:cubicBezTo>
                      <a:pt x="0" y="12"/>
                      <a:pt x="0" y="12"/>
                      <a:pt x="0" y="12"/>
                    </a:cubicBezTo>
                    <a:cubicBezTo>
                      <a:pt x="0" y="13"/>
                      <a:pt x="0" y="14"/>
                      <a:pt x="0" y="13"/>
                    </a:cubicBezTo>
                    <a:cubicBezTo>
                      <a:pt x="1" y="13"/>
                      <a:pt x="1" y="13"/>
                      <a:pt x="1" y="13"/>
                    </a:cubicBezTo>
                    <a:cubicBezTo>
                      <a:pt x="2" y="14"/>
                      <a:pt x="2" y="14"/>
                      <a:pt x="2" y="14"/>
                    </a:cubicBezTo>
                    <a:cubicBezTo>
                      <a:pt x="3" y="13"/>
                      <a:pt x="3" y="13"/>
                      <a:pt x="3" y="13"/>
                    </a:cubicBezTo>
                    <a:cubicBezTo>
                      <a:pt x="3" y="13"/>
                      <a:pt x="3" y="14"/>
                      <a:pt x="3" y="14"/>
                    </a:cubicBezTo>
                    <a:cubicBezTo>
                      <a:pt x="2" y="14"/>
                      <a:pt x="2" y="14"/>
                      <a:pt x="1" y="15"/>
                    </a:cubicBezTo>
                    <a:cubicBezTo>
                      <a:pt x="1" y="15"/>
                      <a:pt x="0" y="15"/>
                      <a:pt x="0" y="15"/>
                    </a:cubicBezTo>
                    <a:cubicBezTo>
                      <a:pt x="0" y="16"/>
                      <a:pt x="0" y="16"/>
                      <a:pt x="1" y="16"/>
                    </a:cubicBezTo>
                    <a:cubicBezTo>
                      <a:pt x="1" y="17"/>
                      <a:pt x="1" y="17"/>
                      <a:pt x="1" y="17"/>
                    </a:cubicBezTo>
                    <a:cubicBezTo>
                      <a:pt x="2" y="17"/>
                      <a:pt x="2" y="17"/>
                      <a:pt x="2" y="17"/>
                    </a:cubicBezTo>
                    <a:cubicBezTo>
                      <a:pt x="2" y="17"/>
                      <a:pt x="3" y="18"/>
                      <a:pt x="3" y="18"/>
                    </a:cubicBezTo>
                    <a:cubicBezTo>
                      <a:pt x="3" y="19"/>
                      <a:pt x="3" y="19"/>
                      <a:pt x="3" y="19"/>
                    </a:cubicBezTo>
                    <a:cubicBezTo>
                      <a:pt x="2" y="19"/>
                      <a:pt x="2" y="20"/>
                      <a:pt x="2" y="20"/>
                    </a:cubicBezTo>
                    <a:cubicBezTo>
                      <a:pt x="3" y="20"/>
                      <a:pt x="3" y="21"/>
                      <a:pt x="4" y="21"/>
                    </a:cubicBezTo>
                    <a:cubicBezTo>
                      <a:pt x="4" y="21"/>
                      <a:pt x="5" y="22"/>
                      <a:pt x="5" y="22"/>
                    </a:cubicBezTo>
                    <a:cubicBezTo>
                      <a:pt x="5" y="22"/>
                      <a:pt x="6" y="21"/>
                      <a:pt x="6" y="21"/>
                    </a:cubicBezTo>
                    <a:cubicBezTo>
                      <a:pt x="6" y="22"/>
                      <a:pt x="5" y="22"/>
                      <a:pt x="6" y="22"/>
                    </a:cubicBezTo>
                    <a:cubicBezTo>
                      <a:pt x="6" y="23"/>
                      <a:pt x="7" y="23"/>
                      <a:pt x="7" y="23"/>
                    </a:cubicBezTo>
                    <a:cubicBezTo>
                      <a:pt x="7" y="23"/>
                      <a:pt x="8" y="22"/>
                      <a:pt x="8" y="23"/>
                    </a:cubicBezTo>
                    <a:cubicBezTo>
                      <a:pt x="8" y="23"/>
                      <a:pt x="7" y="23"/>
                      <a:pt x="6" y="24"/>
                    </a:cubicBezTo>
                    <a:cubicBezTo>
                      <a:pt x="6" y="24"/>
                      <a:pt x="6" y="24"/>
                      <a:pt x="6" y="25"/>
                    </a:cubicBezTo>
                    <a:cubicBezTo>
                      <a:pt x="7" y="26"/>
                      <a:pt x="8" y="26"/>
                      <a:pt x="9" y="26"/>
                    </a:cubicBezTo>
                    <a:cubicBezTo>
                      <a:pt x="10" y="27"/>
                      <a:pt x="11" y="27"/>
                      <a:pt x="12" y="28"/>
                    </a:cubicBezTo>
                    <a:cubicBezTo>
                      <a:pt x="14" y="29"/>
                      <a:pt x="14" y="29"/>
                      <a:pt x="14" y="29"/>
                    </a:cubicBezTo>
                    <a:cubicBezTo>
                      <a:pt x="14" y="29"/>
                      <a:pt x="15" y="28"/>
                      <a:pt x="15" y="28"/>
                    </a:cubicBezTo>
                    <a:cubicBezTo>
                      <a:pt x="15" y="27"/>
                      <a:pt x="15" y="26"/>
                      <a:pt x="16" y="26"/>
                    </a:cubicBezTo>
                    <a:cubicBezTo>
                      <a:pt x="17" y="25"/>
                      <a:pt x="17" y="25"/>
                      <a:pt x="18" y="24"/>
                    </a:cubicBezTo>
                    <a:cubicBezTo>
                      <a:pt x="18" y="23"/>
                      <a:pt x="20" y="22"/>
                      <a:pt x="20" y="21"/>
                    </a:cubicBezTo>
                    <a:cubicBezTo>
                      <a:pt x="20" y="21"/>
                      <a:pt x="21" y="21"/>
                      <a:pt x="21" y="21"/>
                    </a:cubicBezTo>
                    <a:cubicBezTo>
                      <a:pt x="21" y="20"/>
                      <a:pt x="21" y="18"/>
                      <a:pt x="21" y="18"/>
                    </a:cubicBezTo>
                    <a:cubicBezTo>
                      <a:pt x="22" y="18"/>
                      <a:pt x="23" y="17"/>
                      <a:pt x="23" y="16"/>
                    </a:cubicBezTo>
                    <a:cubicBezTo>
                      <a:pt x="23" y="16"/>
                      <a:pt x="24" y="14"/>
                      <a:pt x="24" y="14"/>
                    </a:cubicBezTo>
                    <a:cubicBezTo>
                      <a:pt x="23" y="14"/>
                      <a:pt x="23" y="14"/>
                      <a:pt x="23" y="14"/>
                    </a:cubicBezTo>
                    <a:cubicBezTo>
                      <a:pt x="23" y="14"/>
                      <a:pt x="22" y="15"/>
                      <a:pt x="22" y="15"/>
                    </a:cubicBezTo>
                    <a:cubicBezTo>
                      <a:pt x="21" y="16"/>
                      <a:pt x="21" y="16"/>
                      <a:pt x="20" y="16"/>
                    </a:cubicBezTo>
                    <a:cubicBezTo>
                      <a:pt x="20" y="16"/>
                      <a:pt x="20" y="16"/>
                      <a:pt x="20" y="15"/>
                    </a:cubicBezTo>
                    <a:cubicBezTo>
                      <a:pt x="21" y="14"/>
                      <a:pt x="21" y="14"/>
                      <a:pt x="21" y="13"/>
                    </a:cubicBezTo>
                    <a:cubicBezTo>
                      <a:pt x="22" y="12"/>
                      <a:pt x="22" y="13"/>
                      <a:pt x="21" y="12"/>
                    </a:cubicBezTo>
                    <a:cubicBezTo>
                      <a:pt x="21" y="11"/>
                      <a:pt x="21" y="10"/>
                      <a:pt x="21" y="9"/>
                    </a:cubicBezTo>
                    <a:cubicBezTo>
                      <a:pt x="21" y="9"/>
                      <a:pt x="20" y="9"/>
                      <a:pt x="20" y="8"/>
                    </a:cubicBezTo>
                    <a:cubicBezTo>
                      <a:pt x="20" y="7"/>
                      <a:pt x="20" y="7"/>
                      <a:pt x="20" y="7"/>
                    </a:cubicBezTo>
                    <a:cubicBezTo>
                      <a:pt x="20" y="6"/>
                      <a:pt x="19" y="6"/>
                      <a:pt x="19" y="5"/>
                    </a:cubicBezTo>
                    <a:cubicBezTo>
                      <a:pt x="19" y="5"/>
                      <a:pt x="18" y="3"/>
                      <a:pt x="18" y="3"/>
                    </a:cubicBezTo>
                    <a:cubicBezTo>
                      <a:pt x="18" y="2"/>
                      <a:pt x="17" y="2"/>
                      <a:pt x="17" y="1"/>
                    </a:cubicBezTo>
                    <a:cubicBezTo>
                      <a:pt x="17" y="1"/>
                      <a:pt x="16" y="0"/>
                      <a:pt x="16" y="0"/>
                    </a:cubicBezTo>
                    <a:cubicBezTo>
                      <a:pt x="16" y="0"/>
                      <a:pt x="14" y="0"/>
                      <a:pt x="12" y="0"/>
                    </a:cubicBezTo>
                    <a:cubicBezTo>
                      <a:pt x="11" y="0"/>
                      <a:pt x="11" y="1"/>
                      <a:pt x="10" y="1"/>
                    </a:cubicBezTo>
                    <a:cubicBezTo>
                      <a:pt x="9" y="2"/>
                      <a:pt x="9" y="1"/>
                      <a:pt x="8" y="1"/>
                    </a:cubicBezTo>
                    <a:cubicBezTo>
                      <a:pt x="8" y="1"/>
                      <a:pt x="6" y="1"/>
                      <a:pt x="6" y="1"/>
                    </a:cubicBezTo>
                    <a:cubicBezTo>
                      <a:pt x="6" y="2"/>
                      <a:pt x="4" y="6"/>
                      <a:pt x="4" y="7"/>
                    </a:cubicBezTo>
                    <a:cubicBezTo>
                      <a:pt x="4" y="7"/>
                      <a:pt x="3" y="7"/>
                      <a:pt x="3" y="7"/>
                    </a:cubicBezTo>
                    <a:cubicBezTo>
                      <a:pt x="2" y="8"/>
                      <a:pt x="2" y="9"/>
                      <a:pt x="2" y="9"/>
                    </a:cubicBezTo>
                    <a:cubicBezTo>
                      <a:pt x="2" y="9"/>
                      <a:pt x="0" y="9"/>
                      <a:pt x="0" y="9"/>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77" name="Freeform 519">
                <a:extLst>
                  <a:ext uri="{FF2B5EF4-FFF2-40B4-BE49-F238E27FC236}">
                    <a16:creationId xmlns:a16="http://schemas.microsoft.com/office/drawing/2014/main" id="{99FC23B8-B7DC-4207-A873-BFCA90BFCC26}"/>
                  </a:ext>
                </a:extLst>
              </p:cNvPr>
              <p:cNvSpPr>
                <a:spLocks/>
              </p:cNvSpPr>
              <p:nvPr/>
            </p:nvSpPr>
            <p:spPr bwMode="gray">
              <a:xfrm>
                <a:off x="3989908" y="4429721"/>
                <a:ext cx="98425" cy="117475"/>
              </a:xfrm>
              <a:custGeom>
                <a:avLst/>
                <a:gdLst>
                  <a:gd name="T0" fmla="*/ 0 w 32"/>
                  <a:gd name="T1" fmla="*/ 15 h 39"/>
                  <a:gd name="T2" fmla="*/ 0 w 32"/>
                  <a:gd name="T3" fmla="*/ 16 h 39"/>
                  <a:gd name="T4" fmla="*/ 2 w 32"/>
                  <a:gd name="T5" fmla="*/ 18 h 39"/>
                  <a:gd name="T6" fmla="*/ 5 w 32"/>
                  <a:gd name="T7" fmla="*/ 20 h 39"/>
                  <a:gd name="T8" fmla="*/ 7 w 32"/>
                  <a:gd name="T9" fmla="*/ 22 h 39"/>
                  <a:gd name="T10" fmla="*/ 9 w 32"/>
                  <a:gd name="T11" fmla="*/ 23 h 39"/>
                  <a:gd name="T12" fmla="*/ 11 w 32"/>
                  <a:gd name="T13" fmla="*/ 25 h 39"/>
                  <a:gd name="T14" fmla="*/ 14 w 32"/>
                  <a:gd name="T15" fmla="*/ 28 h 39"/>
                  <a:gd name="T16" fmla="*/ 18 w 32"/>
                  <a:gd name="T17" fmla="*/ 32 h 39"/>
                  <a:gd name="T18" fmla="*/ 22 w 32"/>
                  <a:gd name="T19" fmla="*/ 36 h 39"/>
                  <a:gd name="T20" fmla="*/ 25 w 32"/>
                  <a:gd name="T21" fmla="*/ 37 h 39"/>
                  <a:gd name="T22" fmla="*/ 27 w 32"/>
                  <a:gd name="T23" fmla="*/ 38 h 39"/>
                  <a:gd name="T24" fmla="*/ 29 w 32"/>
                  <a:gd name="T25" fmla="*/ 39 h 39"/>
                  <a:gd name="T26" fmla="*/ 31 w 32"/>
                  <a:gd name="T27" fmla="*/ 39 h 39"/>
                  <a:gd name="T28" fmla="*/ 30 w 32"/>
                  <a:gd name="T29" fmla="*/ 36 h 39"/>
                  <a:gd name="T30" fmla="*/ 30 w 32"/>
                  <a:gd name="T31" fmla="*/ 34 h 39"/>
                  <a:gd name="T32" fmla="*/ 30 w 32"/>
                  <a:gd name="T33" fmla="*/ 33 h 39"/>
                  <a:gd name="T34" fmla="*/ 31 w 32"/>
                  <a:gd name="T35" fmla="*/ 31 h 39"/>
                  <a:gd name="T36" fmla="*/ 31 w 32"/>
                  <a:gd name="T37" fmla="*/ 27 h 39"/>
                  <a:gd name="T38" fmla="*/ 30 w 32"/>
                  <a:gd name="T39" fmla="*/ 25 h 39"/>
                  <a:gd name="T40" fmla="*/ 29 w 32"/>
                  <a:gd name="T41" fmla="*/ 24 h 39"/>
                  <a:gd name="T42" fmla="*/ 28 w 32"/>
                  <a:gd name="T43" fmla="*/ 22 h 39"/>
                  <a:gd name="T44" fmla="*/ 27 w 32"/>
                  <a:gd name="T45" fmla="*/ 21 h 39"/>
                  <a:gd name="T46" fmla="*/ 25 w 32"/>
                  <a:gd name="T47" fmla="*/ 21 h 39"/>
                  <a:gd name="T48" fmla="*/ 23 w 32"/>
                  <a:gd name="T49" fmla="*/ 20 h 39"/>
                  <a:gd name="T50" fmla="*/ 23 w 32"/>
                  <a:gd name="T51" fmla="*/ 19 h 39"/>
                  <a:gd name="T52" fmla="*/ 24 w 32"/>
                  <a:gd name="T53" fmla="*/ 17 h 39"/>
                  <a:gd name="T54" fmla="*/ 25 w 32"/>
                  <a:gd name="T55" fmla="*/ 14 h 39"/>
                  <a:gd name="T56" fmla="*/ 24 w 32"/>
                  <a:gd name="T57" fmla="*/ 11 h 39"/>
                  <a:gd name="T58" fmla="*/ 23 w 32"/>
                  <a:gd name="T59" fmla="*/ 9 h 39"/>
                  <a:gd name="T60" fmla="*/ 22 w 32"/>
                  <a:gd name="T61" fmla="*/ 8 h 39"/>
                  <a:gd name="T62" fmla="*/ 21 w 32"/>
                  <a:gd name="T63" fmla="*/ 10 h 39"/>
                  <a:gd name="T64" fmla="*/ 19 w 32"/>
                  <a:gd name="T65" fmla="*/ 12 h 39"/>
                  <a:gd name="T66" fmla="*/ 18 w 32"/>
                  <a:gd name="T67" fmla="*/ 11 h 39"/>
                  <a:gd name="T68" fmla="*/ 16 w 32"/>
                  <a:gd name="T69" fmla="*/ 11 h 39"/>
                  <a:gd name="T70" fmla="*/ 16 w 32"/>
                  <a:gd name="T71" fmla="*/ 9 h 39"/>
                  <a:gd name="T72" fmla="*/ 16 w 32"/>
                  <a:gd name="T73" fmla="*/ 6 h 39"/>
                  <a:gd name="T74" fmla="*/ 15 w 32"/>
                  <a:gd name="T75" fmla="*/ 4 h 39"/>
                  <a:gd name="T76" fmla="*/ 16 w 32"/>
                  <a:gd name="T77" fmla="*/ 2 h 39"/>
                  <a:gd name="T78" fmla="*/ 14 w 32"/>
                  <a:gd name="T79" fmla="*/ 0 h 39"/>
                  <a:gd name="T80" fmla="*/ 12 w 32"/>
                  <a:gd name="T81" fmla="*/ 1 h 39"/>
                  <a:gd name="T82" fmla="*/ 11 w 32"/>
                  <a:gd name="T83" fmla="*/ 0 h 39"/>
                  <a:gd name="T84" fmla="*/ 10 w 32"/>
                  <a:gd name="T85" fmla="*/ 0 h 39"/>
                  <a:gd name="T86" fmla="*/ 9 w 32"/>
                  <a:gd name="T87" fmla="*/ 2 h 39"/>
                  <a:gd name="T88" fmla="*/ 7 w 32"/>
                  <a:gd name="T89" fmla="*/ 4 h 39"/>
                  <a:gd name="T90" fmla="*/ 7 w 32"/>
                  <a:gd name="T91" fmla="*/ 7 h 39"/>
                  <a:gd name="T92" fmla="*/ 6 w 32"/>
                  <a:gd name="T93" fmla="*/ 7 h 39"/>
                  <a:gd name="T94" fmla="*/ 4 w 32"/>
                  <a:gd name="T95" fmla="*/ 10 h 39"/>
                  <a:gd name="T96" fmla="*/ 2 w 32"/>
                  <a:gd name="T97" fmla="*/ 12 h 39"/>
                  <a:gd name="T98" fmla="*/ 1 w 32"/>
                  <a:gd name="T99" fmla="*/ 14 h 39"/>
                  <a:gd name="T100" fmla="*/ 0 w 32"/>
                  <a:gd name="T101"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 h="39">
                    <a:moveTo>
                      <a:pt x="0" y="15"/>
                    </a:moveTo>
                    <a:cubicBezTo>
                      <a:pt x="0" y="15"/>
                      <a:pt x="0" y="15"/>
                      <a:pt x="0" y="16"/>
                    </a:cubicBezTo>
                    <a:cubicBezTo>
                      <a:pt x="1" y="17"/>
                      <a:pt x="1" y="17"/>
                      <a:pt x="2" y="18"/>
                    </a:cubicBezTo>
                    <a:cubicBezTo>
                      <a:pt x="3" y="18"/>
                      <a:pt x="4" y="19"/>
                      <a:pt x="5" y="20"/>
                    </a:cubicBezTo>
                    <a:cubicBezTo>
                      <a:pt x="5" y="21"/>
                      <a:pt x="7" y="22"/>
                      <a:pt x="7" y="22"/>
                    </a:cubicBezTo>
                    <a:cubicBezTo>
                      <a:pt x="8" y="22"/>
                      <a:pt x="9" y="23"/>
                      <a:pt x="9" y="23"/>
                    </a:cubicBezTo>
                    <a:cubicBezTo>
                      <a:pt x="10" y="24"/>
                      <a:pt x="10" y="24"/>
                      <a:pt x="11" y="25"/>
                    </a:cubicBezTo>
                    <a:cubicBezTo>
                      <a:pt x="12" y="26"/>
                      <a:pt x="13" y="27"/>
                      <a:pt x="14" y="28"/>
                    </a:cubicBezTo>
                    <a:cubicBezTo>
                      <a:pt x="15" y="29"/>
                      <a:pt x="17" y="32"/>
                      <a:pt x="18" y="32"/>
                    </a:cubicBezTo>
                    <a:cubicBezTo>
                      <a:pt x="18" y="33"/>
                      <a:pt x="21" y="35"/>
                      <a:pt x="22" y="36"/>
                    </a:cubicBezTo>
                    <a:cubicBezTo>
                      <a:pt x="23" y="36"/>
                      <a:pt x="24" y="36"/>
                      <a:pt x="25" y="37"/>
                    </a:cubicBezTo>
                    <a:cubicBezTo>
                      <a:pt x="25" y="38"/>
                      <a:pt x="27" y="38"/>
                      <a:pt x="27" y="38"/>
                    </a:cubicBezTo>
                    <a:cubicBezTo>
                      <a:pt x="28" y="38"/>
                      <a:pt x="29" y="39"/>
                      <a:pt x="29" y="39"/>
                    </a:cubicBezTo>
                    <a:cubicBezTo>
                      <a:pt x="30" y="39"/>
                      <a:pt x="31" y="39"/>
                      <a:pt x="31" y="39"/>
                    </a:cubicBezTo>
                    <a:cubicBezTo>
                      <a:pt x="31" y="39"/>
                      <a:pt x="30" y="37"/>
                      <a:pt x="30" y="36"/>
                    </a:cubicBezTo>
                    <a:cubicBezTo>
                      <a:pt x="30" y="35"/>
                      <a:pt x="30" y="35"/>
                      <a:pt x="30" y="34"/>
                    </a:cubicBezTo>
                    <a:cubicBezTo>
                      <a:pt x="31" y="34"/>
                      <a:pt x="30" y="33"/>
                      <a:pt x="30" y="33"/>
                    </a:cubicBezTo>
                    <a:cubicBezTo>
                      <a:pt x="30" y="32"/>
                      <a:pt x="31" y="32"/>
                      <a:pt x="31" y="31"/>
                    </a:cubicBezTo>
                    <a:cubicBezTo>
                      <a:pt x="32" y="30"/>
                      <a:pt x="31" y="28"/>
                      <a:pt x="31" y="27"/>
                    </a:cubicBezTo>
                    <a:cubicBezTo>
                      <a:pt x="31" y="26"/>
                      <a:pt x="31" y="26"/>
                      <a:pt x="30" y="25"/>
                    </a:cubicBezTo>
                    <a:cubicBezTo>
                      <a:pt x="30" y="24"/>
                      <a:pt x="29" y="25"/>
                      <a:pt x="29" y="24"/>
                    </a:cubicBezTo>
                    <a:cubicBezTo>
                      <a:pt x="28" y="23"/>
                      <a:pt x="28" y="23"/>
                      <a:pt x="28" y="22"/>
                    </a:cubicBezTo>
                    <a:cubicBezTo>
                      <a:pt x="28" y="21"/>
                      <a:pt x="27" y="21"/>
                      <a:pt x="27" y="21"/>
                    </a:cubicBezTo>
                    <a:cubicBezTo>
                      <a:pt x="26" y="21"/>
                      <a:pt x="25" y="22"/>
                      <a:pt x="25" y="21"/>
                    </a:cubicBezTo>
                    <a:cubicBezTo>
                      <a:pt x="25" y="20"/>
                      <a:pt x="24" y="20"/>
                      <a:pt x="23" y="20"/>
                    </a:cubicBezTo>
                    <a:cubicBezTo>
                      <a:pt x="23" y="19"/>
                      <a:pt x="23" y="19"/>
                      <a:pt x="23" y="19"/>
                    </a:cubicBezTo>
                    <a:cubicBezTo>
                      <a:pt x="23" y="19"/>
                      <a:pt x="23" y="18"/>
                      <a:pt x="24" y="17"/>
                    </a:cubicBezTo>
                    <a:cubicBezTo>
                      <a:pt x="25" y="16"/>
                      <a:pt x="24" y="15"/>
                      <a:pt x="25" y="14"/>
                    </a:cubicBezTo>
                    <a:cubicBezTo>
                      <a:pt x="25" y="13"/>
                      <a:pt x="24" y="12"/>
                      <a:pt x="24" y="11"/>
                    </a:cubicBezTo>
                    <a:cubicBezTo>
                      <a:pt x="24" y="11"/>
                      <a:pt x="23" y="9"/>
                      <a:pt x="23" y="9"/>
                    </a:cubicBezTo>
                    <a:cubicBezTo>
                      <a:pt x="23" y="8"/>
                      <a:pt x="23" y="8"/>
                      <a:pt x="22" y="8"/>
                    </a:cubicBezTo>
                    <a:cubicBezTo>
                      <a:pt x="22" y="8"/>
                      <a:pt x="21" y="9"/>
                      <a:pt x="21" y="10"/>
                    </a:cubicBezTo>
                    <a:cubicBezTo>
                      <a:pt x="21" y="11"/>
                      <a:pt x="20" y="11"/>
                      <a:pt x="19" y="12"/>
                    </a:cubicBezTo>
                    <a:cubicBezTo>
                      <a:pt x="18" y="12"/>
                      <a:pt x="18" y="12"/>
                      <a:pt x="18" y="11"/>
                    </a:cubicBezTo>
                    <a:cubicBezTo>
                      <a:pt x="17" y="10"/>
                      <a:pt x="16" y="11"/>
                      <a:pt x="16" y="11"/>
                    </a:cubicBezTo>
                    <a:cubicBezTo>
                      <a:pt x="15" y="11"/>
                      <a:pt x="16" y="10"/>
                      <a:pt x="16" y="9"/>
                    </a:cubicBezTo>
                    <a:cubicBezTo>
                      <a:pt x="17" y="8"/>
                      <a:pt x="16" y="7"/>
                      <a:pt x="16" y="6"/>
                    </a:cubicBezTo>
                    <a:cubicBezTo>
                      <a:pt x="16" y="5"/>
                      <a:pt x="16" y="4"/>
                      <a:pt x="15" y="4"/>
                    </a:cubicBezTo>
                    <a:cubicBezTo>
                      <a:pt x="15" y="3"/>
                      <a:pt x="16" y="2"/>
                      <a:pt x="16" y="2"/>
                    </a:cubicBezTo>
                    <a:cubicBezTo>
                      <a:pt x="16" y="2"/>
                      <a:pt x="14" y="0"/>
                      <a:pt x="14" y="0"/>
                    </a:cubicBezTo>
                    <a:cubicBezTo>
                      <a:pt x="13" y="0"/>
                      <a:pt x="12" y="0"/>
                      <a:pt x="12" y="1"/>
                    </a:cubicBezTo>
                    <a:cubicBezTo>
                      <a:pt x="11" y="1"/>
                      <a:pt x="11" y="0"/>
                      <a:pt x="11" y="0"/>
                    </a:cubicBezTo>
                    <a:cubicBezTo>
                      <a:pt x="10" y="0"/>
                      <a:pt x="10" y="0"/>
                      <a:pt x="10" y="0"/>
                    </a:cubicBezTo>
                    <a:cubicBezTo>
                      <a:pt x="9" y="0"/>
                      <a:pt x="9" y="2"/>
                      <a:pt x="9" y="2"/>
                    </a:cubicBezTo>
                    <a:cubicBezTo>
                      <a:pt x="9" y="3"/>
                      <a:pt x="8" y="4"/>
                      <a:pt x="7" y="4"/>
                    </a:cubicBezTo>
                    <a:cubicBezTo>
                      <a:pt x="7" y="4"/>
                      <a:pt x="7" y="6"/>
                      <a:pt x="7" y="7"/>
                    </a:cubicBezTo>
                    <a:cubicBezTo>
                      <a:pt x="7" y="7"/>
                      <a:pt x="6" y="7"/>
                      <a:pt x="6" y="7"/>
                    </a:cubicBezTo>
                    <a:cubicBezTo>
                      <a:pt x="6" y="8"/>
                      <a:pt x="4" y="9"/>
                      <a:pt x="4" y="10"/>
                    </a:cubicBezTo>
                    <a:cubicBezTo>
                      <a:pt x="3" y="11"/>
                      <a:pt x="3" y="11"/>
                      <a:pt x="2" y="12"/>
                    </a:cubicBezTo>
                    <a:cubicBezTo>
                      <a:pt x="1" y="12"/>
                      <a:pt x="1" y="13"/>
                      <a:pt x="1" y="14"/>
                    </a:cubicBezTo>
                    <a:cubicBezTo>
                      <a:pt x="1" y="14"/>
                      <a:pt x="0" y="15"/>
                      <a:pt x="0" y="15"/>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78" name="Freeform 520">
                <a:extLst>
                  <a:ext uri="{FF2B5EF4-FFF2-40B4-BE49-F238E27FC236}">
                    <a16:creationId xmlns:a16="http://schemas.microsoft.com/office/drawing/2014/main" id="{D7CEDE43-F290-4B43-987A-EFF764F176BB}"/>
                  </a:ext>
                </a:extLst>
              </p:cNvPr>
              <p:cNvSpPr>
                <a:spLocks/>
              </p:cNvSpPr>
              <p:nvPr/>
            </p:nvSpPr>
            <p:spPr bwMode="gray">
              <a:xfrm>
                <a:off x="4059758" y="4366221"/>
                <a:ext cx="142875" cy="180975"/>
              </a:xfrm>
              <a:custGeom>
                <a:avLst/>
                <a:gdLst>
                  <a:gd name="T0" fmla="*/ 6 w 47"/>
                  <a:gd name="T1" fmla="*/ 5 h 60"/>
                  <a:gd name="T2" fmla="*/ 9 w 47"/>
                  <a:gd name="T3" fmla="*/ 3 h 60"/>
                  <a:gd name="T4" fmla="*/ 11 w 47"/>
                  <a:gd name="T5" fmla="*/ 5 h 60"/>
                  <a:gd name="T6" fmla="*/ 13 w 47"/>
                  <a:gd name="T7" fmla="*/ 4 h 60"/>
                  <a:gd name="T8" fmla="*/ 15 w 47"/>
                  <a:gd name="T9" fmla="*/ 2 h 60"/>
                  <a:gd name="T10" fmla="*/ 17 w 47"/>
                  <a:gd name="T11" fmla="*/ 2 h 60"/>
                  <a:gd name="T12" fmla="*/ 19 w 47"/>
                  <a:gd name="T13" fmla="*/ 3 h 60"/>
                  <a:gd name="T14" fmla="*/ 20 w 47"/>
                  <a:gd name="T15" fmla="*/ 5 h 60"/>
                  <a:gd name="T16" fmla="*/ 24 w 47"/>
                  <a:gd name="T17" fmla="*/ 4 h 60"/>
                  <a:gd name="T18" fmla="*/ 27 w 47"/>
                  <a:gd name="T19" fmla="*/ 6 h 60"/>
                  <a:gd name="T20" fmla="*/ 29 w 47"/>
                  <a:gd name="T21" fmla="*/ 9 h 60"/>
                  <a:gd name="T22" fmla="*/ 33 w 47"/>
                  <a:gd name="T23" fmla="*/ 11 h 60"/>
                  <a:gd name="T24" fmla="*/ 36 w 47"/>
                  <a:gd name="T25" fmla="*/ 9 h 60"/>
                  <a:gd name="T26" fmla="*/ 40 w 47"/>
                  <a:gd name="T27" fmla="*/ 8 h 60"/>
                  <a:gd name="T28" fmla="*/ 43 w 47"/>
                  <a:gd name="T29" fmla="*/ 9 h 60"/>
                  <a:gd name="T30" fmla="*/ 46 w 47"/>
                  <a:gd name="T31" fmla="*/ 14 h 60"/>
                  <a:gd name="T32" fmla="*/ 47 w 47"/>
                  <a:gd name="T33" fmla="*/ 21 h 60"/>
                  <a:gd name="T34" fmla="*/ 46 w 47"/>
                  <a:gd name="T35" fmla="*/ 26 h 60"/>
                  <a:gd name="T36" fmla="*/ 44 w 47"/>
                  <a:gd name="T37" fmla="*/ 29 h 60"/>
                  <a:gd name="T38" fmla="*/ 41 w 47"/>
                  <a:gd name="T39" fmla="*/ 37 h 60"/>
                  <a:gd name="T40" fmla="*/ 43 w 47"/>
                  <a:gd name="T41" fmla="*/ 46 h 60"/>
                  <a:gd name="T42" fmla="*/ 45 w 47"/>
                  <a:gd name="T43" fmla="*/ 50 h 60"/>
                  <a:gd name="T44" fmla="*/ 43 w 47"/>
                  <a:gd name="T45" fmla="*/ 53 h 60"/>
                  <a:gd name="T46" fmla="*/ 41 w 47"/>
                  <a:gd name="T47" fmla="*/ 51 h 60"/>
                  <a:gd name="T48" fmla="*/ 38 w 47"/>
                  <a:gd name="T49" fmla="*/ 52 h 60"/>
                  <a:gd name="T50" fmla="*/ 37 w 47"/>
                  <a:gd name="T51" fmla="*/ 52 h 60"/>
                  <a:gd name="T52" fmla="*/ 33 w 47"/>
                  <a:gd name="T53" fmla="*/ 52 h 60"/>
                  <a:gd name="T54" fmla="*/ 30 w 47"/>
                  <a:gd name="T55" fmla="*/ 52 h 60"/>
                  <a:gd name="T56" fmla="*/ 29 w 47"/>
                  <a:gd name="T57" fmla="*/ 53 h 60"/>
                  <a:gd name="T58" fmla="*/ 27 w 47"/>
                  <a:gd name="T59" fmla="*/ 52 h 60"/>
                  <a:gd name="T60" fmla="*/ 24 w 47"/>
                  <a:gd name="T61" fmla="*/ 53 h 60"/>
                  <a:gd name="T62" fmla="*/ 18 w 47"/>
                  <a:gd name="T63" fmla="*/ 55 h 60"/>
                  <a:gd name="T64" fmla="*/ 12 w 47"/>
                  <a:gd name="T65" fmla="*/ 58 h 60"/>
                  <a:gd name="T66" fmla="*/ 8 w 47"/>
                  <a:gd name="T67" fmla="*/ 60 h 60"/>
                  <a:gd name="T68" fmla="*/ 7 w 47"/>
                  <a:gd name="T69" fmla="*/ 57 h 60"/>
                  <a:gd name="T70" fmla="*/ 7 w 47"/>
                  <a:gd name="T71" fmla="*/ 54 h 60"/>
                  <a:gd name="T72" fmla="*/ 8 w 47"/>
                  <a:gd name="T73" fmla="*/ 48 h 60"/>
                  <a:gd name="T74" fmla="*/ 6 w 47"/>
                  <a:gd name="T75" fmla="*/ 45 h 60"/>
                  <a:gd name="T76" fmla="*/ 4 w 47"/>
                  <a:gd name="T77" fmla="*/ 42 h 60"/>
                  <a:gd name="T78" fmla="*/ 0 w 47"/>
                  <a:gd name="T79" fmla="*/ 41 h 60"/>
                  <a:gd name="T80" fmla="*/ 1 w 47"/>
                  <a:gd name="T81" fmla="*/ 38 h 60"/>
                  <a:gd name="T82" fmla="*/ 1 w 47"/>
                  <a:gd name="T83" fmla="*/ 32 h 60"/>
                  <a:gd name="T84" fmla="*/ 2 w 47"/>
                  <a:gd name="T85" fmla="*/ 30 h 60"/>
                  <a:gd name="T86" fmla="*/ 4 w 47"/>
                  <a:gd name="T87" fmla="*/ 26 h 60"/>
                  <a:gd name="T88" fmla="*/ 2 w 47"/>
                  <a:gd name="T89" fmla="*/ 23 h 60"/>
                  <a:gd name="T90" fmla="*/ 6 w 47"/>
                  <a:gd name="T91" fmla="*/ 22 h 60"/>
                  <a:gd name="T92" fmla="*/ 6 w 47"/>
                  <a:gd name="T93" fmla="*/ 19 h 60"/>
                  <a:gd name="T94" fmla="*/ 5 w 47"/>
                  <a:gd name="T95" fmla="*/ 17 h 60"/>
                  <a:gd name="T96" fmla="*/ 5 w 47"/>
                  <a:gd name="T97" fmla="*/ 14 h 60"/>
                  <a:gd name="T98" fmla="*/ 3 w 47"/>
                  <a:gd name="T99" fmla="*/ 12 h 60"/>
                  <a:gd name="T100" fmla="*/ 4 w 47"/>
                  <a:gd name="T101" fmla="*/ 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 h="60">
                    <a:moveTo>
                      <a:pt x="5" y="6"/>
                    </a:moveTo>
                    <a:cubicBezTo>
                      <a:pt x="5" y="6"/>
                      <a:pt x="5" y="5"/>
                      <a:pt x="6" y="5"/>
                    </a:cubicBezTo>
                    <a:cubicBezTo>
                      <a:pt x="6" y="4"/>
                      <a:pt x="6" y="3"/>
                      <a:pt x="7" y="3"/>
                    </a:cubicBezTo>
                    <a:cubicBezTo>
                      <a:pt x="8" y="3"/>
                      <a:pt x="9" y="3"/>
                      <a:pt x="9" y="3"/>
                    </a:cubicBezTo>
                    <a:cubicBezTo>
                      <a:pt x="9" y="4"/>
                      <a:pt x="10" y="5"/>
                      <a:pt x="10" y="5"/>
                    </a:cubicBezTo>
                    <a:cubicBezTo>
                      <a:pt x="10" y="5"/>
                      <a:pt x="11" y="5"/>
                      <a:pt x="11" y="5"/>
                    </a:cubicBezTo>
                    <a:cubicBezTo>
                      <a:pt x="12" y="6"/>
                      <a:pt x="12" y="6"/>
                      <a:pt x="12" y="6"/>
                    </a:cubicBezTo>
                    <a:cubicBezTo>
                      <a:pt x="13" y="5"/>
                      <a:pt x="12" y="4"/>
                      <a:pt x="13" y="4"/>
                    </a:cubicBezTo>
                    <a:cubicBezTo>
                      <a:pt x="14" y="4"/>
                      <a:pt x="15" y="4"/>
                      <a:pt x="15" y="4"/>
                    </a:cubicBezTo>
                    <a:cubicBezTo>
                      <a:pt x="15" y="4"/>
                      <a:pt x="15" y="3"/>
                      <a:pt x="15" y="2"/>
                    </a:cubicBezTo>
                    <a:cubicBezTo>
                      <a:pt x="15" y="1"/>
                      <a:pt x="15" y="1"/>
                      <a:pt x="16" y="1"/>
                    </a:cubicBezTo>
                    <a:cubicBezTo>
                      <a:pt x="16" y="2"/>
                      <a:pt x="17" y="2"/>
                      <a:pt x="17" y="2"/>
                    </a:cubicBezTo>
                    <a:cubicBezTo>
                      <a:pt x="17" y="2"/>
                      <a:pt x="18" y="0"/>
                      <a:pt x="18" y="1"/>
                    </a:cubicBezTo>
                    <a:cubicBezTo>
                      <a:pt x="18" y="1"/>
                      <a:pt x="19" y="2"/>
                      <a:pt x="19" y="3"/>
                    </a:cubicBezTo>
                    <a:cubicBezTo>
                      <a:pt x="19" y="3"/>
                      <a:pt x="18" y="5"/>
                      <a:pt x="19" y="5"/>
                    </a:cubicBezTo>
                    <a:cubicBezTo>
                      <a:pt x="19" y="5"/>
                      <a:pt x="20" y="6"/>
                      <a:pt x="20" y="5"/>
                    </a:cubicBezTo>
                    <a:cubicBezTo>
                      <a:pt x="21" y="4"/>
                      <a:pt x="21" y="3"/>
                      <a:pt x="22" y="3"/>
                    </a:cubicBezTo>
                    <a:cubicBezTo>
                      <a:pt x="23" y="3"/>
                      <a:pt x="24" y="3"/>
                      <a:pt x="24" y="4"/>
                    </a:cubicBezTo>
                    <a:cubicBezTo>
                      <a:pt x="25" y="4"/>
                      <a:pt x="24" y="4"/>
                      <a:pt x="25" y="4"/>
                    </a:cubicBezTo>
                    <a:cubicBezTo>
                      <a:pt x="26" y="4"/>
                      <a:pt x="27" y="5"/>
                      <a:pt x="27" y="6"/>
                    </a:cubicBezTo>
                    <a:cubicBezTo>
                      <a:pt x="28" y="6"/>
                      <a:pt x="28" y="7"/>
                      <a:pt x="28" y="7"/>
                    </a:cubicBezTo>
                    <a:cubicBezTo>
                      <a:pt x="28" y="8"/>
                      <a:pt x="29" y="8"/>
                      <a:pt x="29" y="9"/>
                    </a:cubicBezTo>
                    <a:cubicBezTo>
                      <a:pt x="30" y="9"/>
                      <a:pt x="30" y="10"/>
                      <a:pt x="31" y="10"/>
                    </a:cubicBezTo>
                    <a:cubicBezTo>
                      <a:pt x="32" y="10"/>
                      <a:pt x="32" y="11"/>
                      <a:pt x="33" y="11"/>
                    </a:cubicBezTo>
                    <a:cubicBezTo>
                      <a:pt x="34" y="10"/>
                      <a:pt x="33" y="10"/>
                      <a:pt x="34" y="9"/>
                    </a:cubicBezTo>
                    <a:cubicBezTo>
                      <a:pt x="35" y="9"/>
                      <a:pt x="35" y="9"/>
                      <a:pt x="36" y="9"/>
                    </a:cubicBezTo>
                    <a:cubicBezTo>
                      <a:pt x="36" y="9"/>
                      <a:pt x="37" y="8"/>
                      <a:pt x="38" y="8"/>
                    </a:cubicBezTo>
                    <a:cubicBezTo>
                      <a:pt x="39" y="8"/>
                      <a:pt x="40" y="8"/>
                      <a:pt x="40" y="8"/>
                    </a:cubicBezTo>
                    <a:cubicBezTo>
                      <a:pt x="41" y="9"/>
                      <a:pt x="41" y="9"/>
                      <a:pt x="42" y="8"/>
                    </a:cubicBezTo>
                    <a:cubicBezTo>
                      <a:pt x="42" y="8"/>
                      <a:pt x="42" y="9"/>
                      <a:pt x="43" y="9"/>
                    </a:cubicBezTo>
                    <a:cubicBezTo>
                      <a:pt x="43" y="10"/>
                      <a:pt x="44" y="11"/>
                      <a:pt x="44" y="12"/>
                    </a:cubicBezTo>
                    <a:cubicBezTo>
                      <a:pt x="45" y="12"/>
                      <a:pt x="46" y="13"/>
                      <a:pt x="46" y="14"/>
                    </a:cubicBezTo>
                    <a:cubicBezTo>
                      <a:pt x="46" y="14"/>
                      <a:pt x="45" y="16"/>
                      <a:pt x="45" y="16"/>
                    </a:cubicBezTo>
                    <a:cubicBezTo>
                      <a:pt x="46" y="17"/>
                      <a:pt x="46" y="19"/>
                      <a:pt x="47" y="21"/>
                    </a:cubicBezTo>
                    <a:cubicBezTo>
                      <a:pt x="47" y="22"/>
                      <a:pt x="47" y="24"/>
                      <a:pt x="47" y="24"/>
                    </a:cubicBezTo>
                    <a:cubicBezTo>
                      <a:pt x="47" y="24"/>
                      <a:pt x="46" y="25"/>
                      <a:pt x="46" y="26"/>
                    </a:cubicBezTo>
                    <a:cubicBezTo>
                      <a:pt x="46" y="26"/>
                      <a:pt x="45" y="27"/>
                      <a:pt x="45" y="27"/>
                    </a:cubicBezTo>
                    <a:cubicBezTo>
                      <a:pt x="44" y="28"/>
                      <a:pt x="44" y="28"/>
                      <a:pt x="44" y="29"/>
                    </a:cubicBezTo>
                    <a:cubicBezTo>
                      <a:pt x="44" y="30"/>
                      <a:pt x="44" y="33"/>
                      <a:pt x="43" y="34"/>
                    </a:cubicBezTo>
                    <a:cubicBezTo>
                      <a:pt x="42" y="36"/>
                      <a:pt x="42" y="36"/>
                      <a:pt x="41" y="37"/>
                    </a:cubicBezTo>
                    <a:cubicBezTo>
                      <a:pt x="41" y="38"/>
                      <a:pt x="41" y="39"/>
                      <a:pt x="42" y="41"/>
                    </a:cubicBezTo>
                    <a:cubicBezTo>
                      <a:pt x="42" y="43"/>
                      <a:pt x="43" y="45"/>
                      <a:pt x="43" y="46"/>
                    </a:cubicBezTo>
                    <a:cubicBezTo>
                      <a:pt x="43" y="47"/>
                      <a:pt x="43" y="48"/>
                      <a:pt x="44" y="48"/>
                    </a:cubicBezTo>
                    <a:cubicBezTo>
                      <a:pt x="44" y="48"/>
                      <a:pt x="45" y="49"/>
                      <a:pt x="45" y="50"/>
                    </a:cubicBezTo>
                    <a:cubicBezTo>
                      <a:pt x="45" y="51"/>
                      <a:pt x="45" y="52"/>
                      <a:pt x="45" y="53"/>
                    </a:cubicBezTo>
                    <a:cubicBezTo>
                      <a:pt x="45" y="53"/>
                      <a:pt x="43" y="53"/>
                      <a:pt x="43" y="53"/>
                    </a:cubicBezTo>
                    <a:cubicBezTo>
                      <a:pt x="42" y="53"/>
                      <a:pt x="42" y="53"/>
                      <a:pt x="42" y="52"/>
                    </a:cubicBezTo>
                    <a:cubicBezTo>
                      <a:pt x="42" y="51"/>
                      <a:pt x="42" y="51"/>
                      <a:pt x="41" y="51"/>
                    </a:cubicBezTo>
                    <a:cubicBezTo>
                      <a:pt x="41" y="52"/>
                      <a:pt x="41" y="53"/>
                      <a:pt x="40" y="53"/>
                    </a:cubicBezTo>
                    <a:cubicBezTo>
                      <a:pt x="40" y="53"/>
                      <a:pt x="38" y="53"/>
                      <a:pt x="38" y="52"/>
                    </a:cubicBezTo>
                    <a:cubicBezTo>
                      <a:pt x="37" y="52"/>
                      <a:pt x="37" y="51"/>
                      <a:pt x="37" y="51"/>
                    </a:cubicBezTo>
                    <a:cubicBezTo>
                      <a:pt x="37" y="51"/>
                      <a:pt x="37" y="51"/>
                      <a:pt x="37" y="52"/>
                    </a:cubicBezTo>
                    <a:cubicBezTo>
                      <a:pt x="36" y="53"/>
                      <a:pt x="36" y="52"/>
                      <a:pt x="35" y="52"/>
                    </a:cubicBezTo>
                    <a:cubicBezTo>
                      <a:pt x="35" y="51"/>
                      <a:pt x="34" y="52"/>
                      <a:pt x="33" y="52"/>
                    </a:cubicBezTo>
                    <a:cubicBezTo>
                      <a:pt x="33" y="52"/>
                      <a:pt x="32" y="52"/>
                      <a:pt x="31" y="52"/>
                    </a:cubicBezTo>
                    <a:cubicBezTo>
                      <a:pt x="30" y="53"/>
                      <a:pt x="30" y="52"/>
                      <a:pt x="30" y="52"/>
                    </a:cubicBezTo>
                    <a:cubicBezTo>
                      <a:pt x="30" y="52"/>
                      <a:pt x="29" y="52"/>
                      <a:pt x="29" y="52"/>
                    </a:cubicBezTo>
                    <a:cubicBezTo>
                      <a:pt x="29" y="53"/>
                      <a:pt x="29" y="53"/>
                      <a:pt x="29" y="53"/>
                    </a:cubicBezTo>
                    <a:cubicBezTo>
                      <a:pt x="28" y="53"/>
                      <a:pt x="27" y="53"/>
                      <a:pt x="27" y="53"/>
                    </a:cubicBezTo>
                    <a:cubicBezTo>
                      <a:pt x="27" y="52"/>
                      <a:pt x="27" y="52"/>
                      <a:pt x="27" y="52"/>
                    </a:cubicBezTo>
                    <a:cubicBezTo>
                      <a:pt x="26" y="52"/>
                      <a:pt x="25" y="52"/>
                      <a:pt x="25" y="53"/>
                    </a:cubicBezTo>
                    <a:cubicBezTo>
                      <a:pt x="24" y="53"/>
                      <a:pt x="24" y="53"/>
                      <a:pt x="24" y="53"/>
                    </a:cubicBezTo>
                    <a:cubicBezTo>
                      <a:pt x="23" y="53"/>
                      <a:pt x="22" y="54"/>
                      <a:pt x="21" y="54"/>
                    </a:cubicBezTo>
                    <a:cubicBezTo>
                      <a:pt x="20" y="54"/>
                      <a:pt x="19" y="55"/>
                      <a:pt x="18" y="55"/>
                    </a:cubicBezTo>
                    <a:cubicBezTo>
                      <a:pt x="16" y="56"/>
                      <a:pt x="15" y="57"/>
                      <a:pt x="14" y="57"/>
                    </a:cubicBezTo>
                    <a:cubicBezTo>
                      <a:pt x="13" y="57"/>
                      <a:pt x="13" y="57"/>
                      <a:pt x="12" y="58"/>
                    </a:cubicBezTo>
                    <a:cubicBezTo>
                      <a:pt x="11" y="59"/>
                      <a:pt x="10" y="59"/>
                      <a:pt x="10" y="59"/>
                    </a:cubicBezTo>
                    <a:cubicBezTo>
                      <a:pt x="10" y="59"/>
                      <a:pt x="9" y="60"/>
                      <a:pt x="8" y="60"/>
                    </a:cubicBezTo>
                    <a:cubicBezTo>
                      <a:pt x="8" y="60"/>
                      <a:pt x="8" y="60"/>
                      <a:pt x="8" y="60"/>
                    </a:cubicBezTo>
                    <a:cubicBezTo>
                      <a:pt x="8" y="60"/>
                      <a:pt x="7" y="58"/>
                      <a:pt x="7" y="57"/>
                    </a:cubicBezTo>
                    <a:cubicBezTo>
                      <a:pt x="7" y="56"/>
                      <a:pt x="7" y="56"/>
                      <a:pt x="7" y="55"/>
                    </a:cubicBezTo>
                    <a:cubicBezTo>
                      <a:pt x="8" y="55"/>
                      <a:pt x="7" y="54"/>
                      <a:pt x="7" y="54"/>
                    </a:cubicBezTo>
                    <a:cubicBezTo>
                      <a:pt x="7" y="53"/>
                      <a:pt x="8" y="53"/>
                      <a:pt x="8" y="52"/>
                    </a:cubicBezTo>
                    <a:cubicBezTo>
                      <a:pt x="9" y="51"/>
                      <a:pt x="8" y="49"/>
                      <a:pt x="8" y="48"/>
                    </a:cubicBezTo>
                    <a:cubicBezTo>
                      <a:pt x="8" y="47"/>
                      <a:pt x="8" y="47"/>
                      <a:pt x="7" y="46"/>
                    </a:cubicBezTo>
                    <a:cubicBezTo>
                      <a:pt x="7" y="45"/>
                      <a:pt x="6" y="46"/>
                      <a:pt x="6" y="45"/>
                    </a:cubicBezTo>
                    <a:cubicBezTo>
                      <a:pt x="5" y="44"/>
                      <a:pt x="5" y="44"/>
                      <a:pt x="5" y="43"/>
                    </a:cubicBezTo>
                    <a:cubicBezTo>
                      <a:pt x="5" y="42"/>
                      <a:pt x="4" y="42"/>
                      <a:pt x="4" y="42"/>
                    </a:cubicBezTo>
                    <a:cubicBezTo>
                      <a:pt x="3" y="42"/>
                      <a:pt x="2" y="43"/>
                      <a:pt x="2" y="42"/>
                    </a:cubicBezTo>
                    <a:cubicBezTo>
                      <a:pt x="2" y="41"/>
                      <a:pt x="1" y="41"/>
                      <a:pt x="0" y="41"/>
                    </a:cubicBezTo>
                    <a:cubicBezTo>
                      <a:pt x="0" y="40"/>
                      <a:pt x="0" y="40"/>
                      <a:pt x="0" y="40"/>
                    </a:cubicBezTo>
                    <a:cubicBezTo>
                      <a:pt x="0" y="40"/>
                      <a:pt x="0" y="39"/>
                      <a:pt x="1" y="38"/>
                    </a:cubicBezTo>
                    <a:cubicBezTo>
                      <a:pt x="2" y="37"/>
                      <a:pt x="1" y="36"/>
                      <a:pt x="2" y="35"/>
                    </a:cubicBezTo>
                    <a:cubicBezTo>
                      <a:pt x="2" y="34"/>
                      <a:pt x="1" y="33"/>
                      <a:pt x="1" y="32"/>
                    </a:cubicBezTo>
                    <a:cubicBezTo>
                      <a:pt x="1" y="32"/>
                      <a:pt x="0" y="30"/>
                      <a:pt x="0" y="30"/>
                    </a:cubicBezTo>
                    <a:cubicBezTo>
                      <a:pt x="0" y="30"/>
                      <a:pt x="1" y="30"/>
                      <a:pt x="2" y="30"/>
                    </a:cubicBezTo>
                    <a:cubicBezTo>
                      <a:pt x="2" y="30"/>
                      <a:pt x="3" y="30"/>
                      <a:pt x="3" y="29"/>
                    </a:cubicBezTo>
                    <a:cubicBezTo>
                      <a:pt x="3" y="28"/>
                      <a:pt x="3" y="26"/>
                      <a:pt x="4" y="26"/>
                    </a:cubicBezTo>
                    <a:cubicBezTo>
                      <a:pt x="4" y="25"/>
                      <a:pt x="4" y="25"/>
                      <a:pt x="3" y="24"/>
                    </a:cubicBezTo>
                    <a:cubicBezTo>
                      <a:pt x="3" y="24"/>
                      <a:pt x="2" y="23"/>
                      <a:pt x="2" y="23"/>
                    </a:cubicBezTo>
                    <a:cubicBezTo>
                      <a:pt x="2" y="22"/>
                      <a:pt x="3" y="21"/>
                      <a:pt x="4" y="21"/>
                    </a:cubicBezTo>
                    <a:cubicBezTo>
                      <a:pt x="4" y="21"/>
                      <a:pt x="5" y="22"/>
                      <a:pt x="6" y="22"/>
                    </a:cubicBezTo>
                    <a:cubicBezTo>
                      <a:pt x="7" y="22"/>
                      <a:pt x="7" y="22"/>
                      <a:pt x="7" y="21"/>
                    </a:cubicBezTo>
                    <a:cubicBezTo>
                      <a:pt x="7" y="21"/>
                      <a:pt x="6" y="20"/>
                      <a:pt x="6" y="19"/>
                    </a:cubicBezTo>
                    <a:cubicBezTo>
                      <a:pt x="5" y="19"/>
                      <a:pt x="5" y="19"/>
                      <a:pt x="5" y="18"/>
                    </a:cubicBezTo>
                    <a:cubicBezTo>
                      <a:pt x="5" y="18"/>
                      <a:pt x="5" y="17"/>
                      <a:pt x="5" y="17"/>
                    </a:cubicBezTo>
                    <a:cubicBezTo>
                      <a:pt x="5" y="16"/>
                      <a:pt x="6" y="16"/>
                      <a:pt x="6" y="16"/>
                    </a:cubicBezTo>
                    <a:cubicBezTo>
                      <a:pt x="5" y="15"/>
                      <a:pt x="5" y="15"/>
                      <a:pt x="5" y="14"/>
                    </a:cubicBezTo>
                    <a:cubicBezTo>
                      <a:pt x="5" y="13"/>
                      <a:pt x="5" y="13"/>
                      <a:pt x="5" y="13"/>
                    </a:cubicBezTo>
                    <a:cubicBezTo>
                      <a:pt x="5" y="13"/>
                      <a:pt x="4" y="13"/>
                      <a:pt x="3" y="12"/>
                    </a:cubicBezTo>
                    <a:cubicBezTo>
                      <a:pt x="3" y="12"/>
                      <a:pt x="3" y="10"/>
                      <a:pt x="3" y="9"/>
                    </a:cubicBezTo>
                    <a:cubicBezTo>
                      <a:pt x="3" y="8"/>
                      <a:pt x="3" y="8"/>
                      <a:pt x="4" y="7"/>
                    </a:cubicBezTo>
                    <a:cubicBezTo>
                      <a:pt x="4" y="7"/>
                      <a:pt x="4" y="6"/>
                      <a:pt x="5" y="6"/>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79" name="Freeform 521">
                <a:extLst>
                  <a:ext uri="{FF2B5EF4-FFF2-40B4-BE49-F238E27FC236}">
                    <a16:creationId xmlns:a16="http://schemas.microsoft.com/office/drawing/2014/main" id="{ADB89EB6-D773-44AB-A278-F9BC803B6ADB}"/>
                  </a:ext>
                </a:extLst>
              </p:cNvPr>
              <p:cNvSpPr>
                <a:spLocks/>
              </p:cNvSpPr>
              <p:nvPr/>
            </p:nvSpPr>
            <p:spPr bwMode="gray">
              <a:xfrm>
                <a:off x="4185170" y="4353521"/>
                <a:ext cx="106363" cy="185738"/>
              </a:xfrm>
              <a:custGeom>
                <a:avLst/>
                <a:gdLst>
                  <a:gd name="T0" fmla="*/ 4 w 35"/>
                  <a:gd name="T1" fmla="*/ 14 h 61"/>
                  <a:gd name="T2" fmla="*/ 4 w 35"/>
                  <a:gd name="T3" fmla="*/ 9 h 61"/>
                  <a:gd name="T4" fmla="*/ 4 w 35"/>
                  <a:gd name="T5" fmla="*/ 3 h 61"/>
                  <a:gd name="T6" fmla="*/ 12 w 35"/>
                  <a:gd name="T7" fmla="*/ 2 h 61"/>
                  <a:gd name="T8" fmla="*/ 18 w 35"/>
                  <a:gd name="T9" fmla="*/ 2 h 61"/>
                  <a:gd name="T10" fmla="*/ 21 w 35"/>
                  <a:gd name="T11" fmla="*/ 2 h 61"/>
                  <a:gd name="T12" fmla="*/ 24 w 35"/>
                  <a:gd name="T13" fmla="*/ 0 h 61"/>
                  <a:gd name="T14" fmla="*/ 26 w 35"/>
                  <a:gd name="T15" fmla="*/ 2 h 61"/>
                  <a:gd name="T16" fmla="*/ 27 w 35"/>
                  <a:gd name="T17" fmla="*/ 7 h 61"/>
                  <a:gd name="T18" fmla="*/ 29 w 35"/>
                  <a:gd name="T19" fmla="*/ 9 h 61"/>
                  <a:gd name="T20" fmla="*/ 29 w 35"/>
                  <a:gd name="T21" fmla="*/ 12 h 61"/>
                  <a:gd name="T22" fmla="*/ 28 w 35"/>
                  <a:gd name="T23" fmla="*/ 15 h 61"/>
                  <a:gd name="T24" fmla="*/ 30 w 35"/>
                  <a:gd name="T25" fmla="*/ 16 h 61"/>
                  <a:gd name="T26" fmla="*/ 29 w 35"/>
                  <a:gd name="T27" fmla="*/ 20 h 61"/>
                  <a:gd name="T28" fmla="*/ 29 w 35"/>
                  <a:gd name="T29" fmla="*/ 24 h 61"/>
                  <a:gd name="T30" fmla="*/ 30 w 35"/>
                  <a:gd name="T31" fmla="*/ 29 h 61"/>
                  <a:gd name="T32" fmla="*/ 30 w 35"/>
                  <a:gd name="T33" fmla="*/ 35 h 61"/>
                  <a:gd name="T34" fmla="*/ 30 w 35"/>
                  <a:gd name="T35" fmla="*/ 39 h 61"/>
                  <a:gd name="T36" fmla="*/ 33 w 35"/>
                  <a:gd name="T37" fmla="*/ 46 h 61"/>
                  <a:gd name="T38" fmla="*/ 33 w 35"/>
                  <a:gd name="T39" fmla="*/ 50 h 61"/>
                  <a:gd name="T40" fmla="*/ 31 w 35"/>
                  <a:gd name="T41" fmla="*/ 51 h 61"/>
                  <a:gd name="T42" fmla="*/ 28 w 35"/>
                  <a:gd name="T43" fmla="*/ 48 h 61"/>
                  <a:gd name="T44" fmla="*/ 30 w 35"/>
                  <a:gd name="T45" fmla="*/ 50 h 61"/>
                  <a:gd name="T46" fmla="*/ 27 w 35"/>
                  <a:gd name="T47" fmla="*/ 51 h 61"/>
                  <a:gd name="T48" fmla="*/ 23 w 35"/>
                  <a:gd name="T49" fmla="*/ 54 h 61"/>
                  <a:gd name="T50" fmla="*/ 20 w 35"/>
                  <a:gd name="T51" fmla="*/ 56 h 61"/>
                  <a:gd name="T52" fmla="*/ 16 w 35"/>
                  <a:gd name="T53" fmla="*/ 57 h 61"/>
                  <a:gd name="T54" fmla="*/ 12 w 35"/>
                  <a:gd name="T55" fmla="*/ 59 h 61"/>
                  <a:gd name="T56" fmla="*/ 9 w 35"/>
                  <a:gd name="T57" fmla="*/ 61 h 61"/>
                  <a:gd name="T58" fmla="*/ 2 w 35"/>
                  <a:gd name="T59" fmla="*/ 58 h 61"/>
                  <a:gd name="T60" fmla="*/ 2 w 35"/>
                  <a:gd name="T61" fmla="*/ 57 h 61"/>
                  <a:gd name="T62" fmla="*/ 4 w 35"/>
                  <a:gd name="T63" fmla="*/ 54 h 61"/>
                  <a:gd name="T64" fmla="*/ 2 w 35"/>
                  <a:gd name="T65" fmla="*/ 50 h 61"/>
                  <a:gd name="T66" fmla="*/ 0 w 35"/>
                  <a:gd name="T67" fmla="*/ 41 h 61"/>
                  <a:gd name="T68" fmla="*/ 3 w 35"/>
                  <a:gd name="T69" fmla="*/ 33 h 61"/>
                  <a:gd name="T70" fmla="*/ 5 w 35"/>
                  <a:gd name="T71" fmla="*/ 30 h 61"/>
                  <a:gd name="T72" fmla="*/ 6 w 35"/>
                  <a:gd name="T73" fmla="*/ 25 h 61"/>
                  <a:gd name="T74" fmla="*/ 5 w 35"/>
                  <a:gd name="T75" fmla="*/ 1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61">
                    <a:moveTo>
                      <a:pt x="4" y="17"/>
                    </a:moveTo>
                    <a:cubicBezTo>
                      <a:pt x="4" y="17"/>
                      <a:pt x="4" y="15"/>
                      <a:pt x="4" y="14"/>
                    </a:cubicBezTo>
                    <a:cubicBezTo>
                      <a:pt x="4" y="13"/>
                      <a:pt x="4" y="13"/>
                      <a:pt x="4" y="13"/>
                    </a:cubicBezTo>
                    <a:cubicBezTo>
                      <a:pt x="4" y="12"/>
                      <a:pt x="4" y="10"/>
                      <a:pt x="4" y="9"/>
                    </a:cubicBezTo>
                    <a:cubicBezTo>
                      <a:pt x="4" y="8"/>
                      <a:pt x="3" y="6"/>
                      <a:pt x="3" y="5"/>
                    </a:cubicBezTo>
                    <a:cubicBezTo>
                      <a:pt x="3" y="4"/>
                      <a:pt x="4" y="3"/>
                      <a:pt x="4" y="3"/>
                    </a:cubicBezTo>
                    <a:cubicBezTo>
                      <a:pt x="4" y="2"/>
                      <a:pt x="4" y="2"/>
                      <a:pt x="4" y="2"/>
                    </a:cubicBezTo>
                    <a:cubicBezTo>
                      <a:pt x="5" y="2"/>
                      <a:pt x="11" y="2"/>
                      <a:pt x="12" y="2"/>
                    </a:cubicBezTo>
                    <a:cubicBezTo>
                      <a:pt x="14" y="2"/>
                      <a:pt x="15" y="1"/>
                      <a:pt x="16" y="2"/>
                    </a:cubicBezTo>
                    <a:cubicBezTo>
                      <a:pt x="16" y="3"/>
                      <a:pt x="17" y="2"/>
                      <a:pt x="18" y="2"/>
                    </a:cubicBezTo>
                    <a:cubicBezTo>
                      <a:pt x="18" y="2"/>
                      <a:pt x="19" y="2"/>
                      <a:pt x="20" y="2"/>
                    </a:cubicBezTo>
                    <a:cubicBezTo>
                      <a:pt x="20" y="2"/>
                      <a:pt x="20" y="1"/>
                      <a:pt x="21" y="2"/>
                    </a:cubicBezTo>
                    <a:cubicBezTo>
                      <a:pt x="21" y="3"/>
                      <a:pt x="22" y="2"/>
                      <a:pt x="23" y="1"/>
                    </a:cubicBezTo>
                    <a:cubicBezTo>
                      <a:pt x="24" y="1"/>
                      <a:pt x="24" y="0"/>
                      <a:pt x="24" y="0"/>
                    </a:cubicBezTo>
                    <a:cubicBezTo>
                      <a:pt x="24" y="0"/>
                      <a:pt x="25" y="1"/>
                      <a:pt x="26" y="1"/>
                    </a:cubicBezTo>
                    <a:cubicBezTo>
                      <a:pt x="26" y="1"/>
                      <a:pt x="26" y="1"/>
                      <a:pt x="26" y="2"/>
                    </a:cubicBezTo>
                    <a:cubicBezTo>
                      <a:pt x="26" y="3"/>
                      <a:pt x="25" y="4"/>
                      <a:pt x="26" y="5"/>
                    </a:cubicBezTo>
                    <a:cubicBezTo>
                      <a:pt x="26" y="6"/>
                      <a:pt x="27" y="6"/>
                      <a:pt x="27" y="7"/>
                    </a:cubicBezTo>
                    <a:cubicBezTo>
                      <a:pt x="27" y="8"/>
                      <a:pt x="28" y="7"/>
                      <a:pt x="29" y="8"/>
                    </a:cubicBezTo>
                    <a:cubicBezTo>
                      <a:pt x="29" y="8"/>
                      <a:pt x="29" y="9"/>
                      <a:pt x="29" y="9"/>
                    </a:cubicBezTo>
                    <a:cubicBezTo>
                      <a:pt x="29" y="10"/>
                      <a:pt x="29" y="10"/>
                      <a:pt x="29" y="11"/>
                    </a:cubicBezTo>
                    <a:cubicBezTo>
                      <a:pt x="29" y="11"/>
                      <a:pt x="28" y="11"/>
                      <a:pt x="29" y="12"/>
                    </a:cubicBezTo>
                    <a:cubicBezTo>
                      <a:pt x="29" y="12"/>
                      <a:pt x="28" y="13"/>
                      <a:pt x="29" y="14"/>
                    </a:cubicBezTo>
                    <a:cubicBezTo>
                      <a:pt x="29" y="14"/>
                      <a:pt x="29" y="15"/>
                      <a:pt x="28" y="15"/>
                    </a:cubicBezTo>
                    <a:cubicBezTo>
                      <a:pt x="28" y="16"/>
                      <a:pt x="27" y="17"/>
                      <a:pt x="28" y="16"/>
                    </a:cubicBezTo>
                    <a:cubicBezTo>
                      <a:pt x="29" y="16"/>
                      <a:pt x="29" y="16"/>
                      <a:pt x="30" y="16"/>
                    </a:cubicBezTo>
                    <a:cubicBezTo>
                      <a:pt x="30" y="17"/>
                      <a:pt x="30" y="18"/>
                      <a:pt x="30" y="18"/>
                    </a:cubicBezTo>
                    <a:cubicBezTo>
                      <a:pt x="30" y="19"/>
                      <a:pt x="29" y="19"/>
                      <a:pt x="29" y="20"/>
                    </a:cubicBezTo>
                    <a:cubicBezTo>
                      <a:pt x="30" y="21"/>
                      <a:pt x="30" y="22"/>
                      <a:pt x="29" y="23"/>
                    </a:cubicBezTo>
                    <a:cubicBezTo>
                      <a:pt x="29" y="23"/>
                      <a:pt x="29" y="23"/>
                      <a:pt x="29" y="24"/>
                    </a:cubicBezTo>
                    <a:cubicBezTo>
                      <a:pt x="30" y="25"/>
                      <a:pt x="31" y="25"/>
                      <a:pt x="31" y="26"/>
                    </a:cubicBezTo>
                    <a:cubicBezTo>
                      <a:pt x="31" y="27"/>
                      <a:pt x="30" y="28"/>
                      <a:pt x="30" y="29"/>
                    </a:cubicBezTo>
                    <a:cubicBezTo>
                      <a:pt x="30" y="30"/>
                      <a:pt x="31" y="32"/>
                      <a:pt x="30" y="33"/>
                    </a:cubicBezTo>
                    <a:cubicBezTo>
                      <a:pt x="30" y="34"/>
                      <a:pt x="29" y="34"/>
                      <a:pt x="30" y="35"/>
                    </a:cubicBezTo>
                    <a:cubicBezTo>
                      <a:pt x="30" y="35"/>
                      <a:pt x="31" y="35"/>
                      <a:pt x="31" y="36"/>
                    </a:cubicBezTo>
                    <a:cubicBezTo>
                      <a:pt x="31" y="37"/>
                      <a:pt x="31" y="38"/>
                      <a:pt x="30" y="39"/>
                    </a:cubicBezTo>
                    <a:cubicBezTo>
                      <a:pt x="30" y="39"/>
                      <a:pt x="30" y="41"/>
                      <a:pt x="30" y="42"/>
                    </a:cubicBezTo>
                    <a:cubicBezTo>
                      <a:pt x="31" y="43"/>
                      <a:pt x="32" y="45"/>
                      <a:pt x="33" y="46"/>
                    </a:cubicBezTo>
                    <a:cubicBezTo>
                      <a:pt x="33" y="47"/>
                      <a:pt x="35" y="48"/>
                      <a:pt x="35" y="48"/>
                    </a:cubicBezTo>
                    <a:cubicBezTo>
                      <a:pt x="35" y="48"/>
                      <a:pt x="34" y="49"/>
                      <a:pt x="33" y="50"/>
                    </a:cubicBezTo>
                    <a:cubicBezTo>
                      <a:pt x="33" y="51"/>
                      <a:pt x="32" y="51"/>
                      <a:pt x="32" y="51"/>
                    </a:cubicBezTo>
                    <a:cubicBezTo>
                      <a:pt x="31" y="51"/>
                      <a:pt x="31" y="51"/>
                      <a:pt x="31" y="51"/>
                    </a:cubicBezTo>
                    <a:cubicBezTo>
                      <a:pt x="31" y="50"/>
                      <a:pt x="31" y="49"/>
                      <a:pt x="30" y="49"/>
                    </a:cubicBezTo>
                    <a:cubicBezTo>
                      <a:pt x="29" y="48"/>
                      <a:pt x="29" y="48"/>
                      <a:pt x="28" y="48"/>
                    </a:cubicBezTo>
                    <a:cubicBezTo>
                      <a:pt x="27" y="48"/>
                      <a:pt x="29" y="48"/>
                      <a:pt x="29" y="49"/>
                    </a:cubicBezTo>
                    <a:cubicBezTo>
                      <a:pt x="30" y="49"/>
                      <a:pt x="30" y="49"/>
                      <a:pt x="30" y="50"/>
                    </a:cubicBezTo>
                    <a:cubicBezTo>
                      <a:pt x="30" y="51"/>
                      <a:pt x="30" y="51"/>
                      <a:pt x="29" y="51"/>
                    </a:cubicBezTo>
                    <a:cubicBezTo>
                      <a:pt x="29" y="51"/>
                      <a:pt x="28" y="51"/>
                      <a:pt x="27" y="51"/>
                    </a:cubicBezTo>
                    <a:cubicBezTo>
                      <a:pt x="26" y="52"/>
                      <a:pt x="26" y="53"/>
                      <a:pt x="25" y="53"/>
                    </a:cubicBezTo>
                    <a:cubicBezTo>
                      <a:pt x="24" y="53"/>
                      <a:pt x="23" y="53"/>
                      <a:pt x="23" y="54"/>
                    </a:cubicBezTo>
                    <a:cubicBezTo>
                      <a:pt x="22" y="54"/>
                      <a:pt x="22" y="55"/>
                      <a:pt x="21" y="55"/>
                    </a:cubicBezTo>
                    <a:cubicBezTo>
                      <a:pt x="21" y="55"/>
                      <a:pt x="20" y="55"/>
                      <a:pt x="20" y="56"/>
                    </a:cubicBezTo>
                    <a:cubicBezTo>
                      <a:pt x="19" y="56"/>
                      <a:pt x="18" y="56"/>
                      <a:pt x="18" y="56"/>
                    </a:cubicBezTo>
                    <a:cubicBezTo>
                      <a:pt x="17" y="57"/>
                      <a:pt x="16" y="57"/>
                      <a:pt x="16" y="57"/>
                    </a:cubicBezTo>
                    <a:cubicBezTo>
                      <a:pt x="16" y="57"/>
                      <a:pt x="14" y="58"/>
                      <a:pt x="14" y="58"/>
                    </a:cubicBezTo>
                    <a:cubicBezTo>
                      <a:pt x="13" y="58"/>
                      <a:pt x="13" y="58"/>
                      <a:pt x="12" y="59"/>
                    </a:cubicBezTo>
                    <a:cubicBezTo>
                      <a:pt x="12" y="59"/>
                      <a:pt x="11" y="59"/>
                      <a:pt x="11" y="60"/>
                    </a:cubicBezTo>
                    <a:cubicBezTo>
                      <a:pt x="10" y="60"/>
                      <a:pt x="9" y="61"/>
                      <a:pt x="9" y="61"/>
                    </a:cubicBezTo>
                    <a:cubicBezTo>
                      <a:pt x="9" y="60"/>
                      <a:pt x="8" y="59"/>
                      <a:pt x="7" y="59"/>
                    </a:cubicBezTo>
                    <a:cubicBezTo>
                      <a:pt x="7" y="59"/>
                      <a:pt x="3" y="58"/>
                      <a:pt x="2" y="58"/>
                    </a:cubicBezTo>
                    <a:cubicBezTo>
                      <a:pt x="2" y="58"/>
                      <a:pt x="1" y="57"/>
                      <a:pt x="1" y="57"/>
                    </a:cubicBezTo>
                    <a:cubicBezTo>
                      <a:pt x="2" y="57"/>
                      <a:pt x="2" y="57"/>
                      <a:pt x="2" y="57"/>
                    </a:cubicBezTo>
                    <a:cubicBezTo>
                      <a:pt x="2" y="57"/>
                      <a:pt x="4" y="57"/>
                      <a:pt x="4" y="57"/>
                    </a:cubicBezTo>
                    <a:cubicBezTo>
                      <a:pt x="4" y="56"/>
                      <a:pt x="4" y="55"/>
                      <a:pt x="4" y="54"/>
                    </a:cubicBezTo>
                    <a:cubicBezTo>
                      <a:pt x="4" y="53"/>
                      <a:pt x="3" y="52"/>
                      <a:pt x="3" y="52"/>
                    </a:cubicBezTo>
                    <a:cubicBezTo>
                      <a:pt x="2" y="52"/>
                      <a:pt x="2" y="51"/>
                      <a:pt x="2" y="50"/>
                    </a:cubicBezTo>
                    <a:cubicBezTo>
                      <a:pt x="2" y="49"/>
                      <a:pt x="1" y="47"/>
                      <a:pt x="1" y="45"/>
                    </a:cubicBezTo>
                    <a:cubicBezTo>
                      <a:pt x="0" y="43"/>
                      <a:pt x="0" y="42"/>
                      <a:pt x="0" y="41"/>
                    </a:cubicBezTo>
                    <a:cubicBezTo>
                      <a:pt x="1" y="40"/>
                      <a:pt x="1" y="40"/>
                      <a:pt x="2" y="38"/>
                    </a:cubicBezTo>
                    <a:cubicBezTo>
                      <a:pt x="3" y="37"/>
                      <a:pt x="3" y="34"/>
                      <a:pt x="3" y="33"/>
                    </a:cubicBezTo>
                    <a:cubicBezTo>
                      <a:pt x="3" y="32"/>
                      <a:pt x="3" y="32"/>
                      <a:pt x="4" y="31"/>
                    </a:cubicBezTo>
                    <a:cubicBezTo>
                      <a:pt x="4" y="31"/>
                      <a:pt x="5" y="30"/>
                      <a:pt x="5" y="30"/>
                    </a:cubicBezTo>
                    <a:cubicBezTo>
                      <a:pt x="5" y="29"/>
                      <a:pt x="6" y="28"/>
                      <a:pt x="6" y="28"/>
                    </a:cubicBezTo>
                    <a:cubicBezTo>
                      <a:pt x="6" y="28"/>
                      <a:pt x="6" y="26"/>
                      <a:pt x="6" y="25"/>
                    </a:cubicBezTo>
                    <a:cubicBezTo>
                      <a:pt x="5" y="23"/>
                      <a:pt x="5" y="21"/>
                      <a:pt x="4" y="20"/>
                    </a:cubicBezTo>
                    <a:cubicBezTo>
                      <a:pt x="4" y="20"/>
                      <a:pt x="5" y="18"/>
                      <a:pt x="5" y="18"/>
                    </a:cubicBezTo>
                    <a:lnTo>
                      <a:pt x="4" y="17"/>
                    </a:ln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80" name="Line 522">
                <a:extLst>
                  <a:ext uri="{FF2B5EF4-FFF2-40B4-BE49-F238E27FC236}">
                    <a16:creationId xmlns:a16="http://schemas.microsoft.com/office/drawing/2014/main" id="{9E30B159-3CF1-4A46-8D88-00B6D11C8843}"/>
                  </a:ext>
                </a:extLst>
              </p:cNvPr>
              <p:cNvSpPr>
                <a:spLocks noChangeShapeType="1"/>
              </p:cNvSpPr>
              <p:nvPr/>
            </p:nvSpPr>
            <p:spPr bwMode="gray">
              <a:xfrm>
                <a:off x="4188345" y="4526559"/>
                <a:ext cx="0" cy="0"/>
              </a:xfrm>
              <a:prstGeom prst="line">
                <a:avLst/>
              </a:prstGeom>
              <a:grp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81" name="Line 523">
                <a:extLst>
                  <a:ext uri="{FF2B5EF4-FFF2-40B4-BE49-F238E27FC236}">
                    <a16:creationId xmlns:a16="http://schemas.microsoft.com/office/drawing/2014/main" id="{BD6D63F0-7B41-4F18-AFE9-94E3002AD216}"/>
                  </a:ext>
                </a:extLst>
              </p:cNvPr>
              <p:cNvSpPr>
                <a:spLocks noChangeShapeType="1"/>
              </p:cNvSpPr>
              <p:nvPr/>
            </p:nvSpPr>
            <p:spPr bwMode="gray">
              <a:xfrm>
                <a:off x="4188345" y="4526559"/>
                <a:ext cx="0" cy="0"/>
              </a:xfrm>
              <a:prstGeom prst="line">
                <a:avLst/>
              </a:prstGeom>
              <a:grp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82" name="Freeform 524">
                <a:extLst>
                  <a:ext uri="{FF2B5EF4-FFF2-40B4-BE49-F238E27FC236}">
                    <a16:creationId xmlns:a16="http://schemas.microsoft.com/office/drawing/2014/main" id="{7300CA20-836C-4F3A-A0E4-F7FB9B33FBC6}"/>
                  </a:ext>
                </a:extLst>
              </p:cNvPr>
              <p:cNvSpPr>
                <a:spLocks/>
              </p:cNvSpPr>
              <p:nvPr/>
            </p:nvSpPr>
            <p:spPr bwMode="gray">
              <a:xfrm>
                <a:off x="4261370" y="4356696"/>
                <a:ext cx="44450" cy="142875"/>
              </a:xfrm>
              <a:custGeom>
                <a:avLst/>
                <a:gdLst>
                  <a:gd name="T0" fmla="*/ 0 w 15"/>
                  <a:gd name="T1" fmla="*/ 0 h 47"/>
                  <a:gd name="T2" fmla="*/ 2 w 15"/>
                  <a:gd name="T3" fmla="*/ 0 h 47"/>
                  <a:gd name="T4" fmla="*/ 4 w 15"/>
                  <a:gd name="T5" fmla="*/ 1 h 47"/>
                  <a:gd name="T6" fmla="*/ 6 w 15"/>
                  <a:gd name="T7" fmla="*/ 1 h 47"/>
                  <a:gd name="T8" fmla="*/ 7 w 15"/>
                  <a:gd name="T9" fmla="*/ 1 h 47"/>
                  <a:gd name="T10" fmla="*/ 8 w 15"/>
                  <a:gd name="T11" fmla="*/ 1 h 47"/>
                  <a:gd name="T12" fmla="*/ 7 w 15"/>
                  <a:gd name="T13" fmla="*/ 4 h 47"/>
                  <a:gd name="T14" fmla="*/ 7 w 15"/>
                  <a:gd name="T15" fmla="*/ 7 h 47"/>
                  <a:gd name="T16" fmla="*/ 11 w 15"/>
                  <a:gd name="T17" fmla="*/ 10 h 47"/>
                  <a:gd name="T18" fmla="*/ 12 w 15"/>
                  <a:gd name="T19" fmla="*/ 13 h 47"/>
                  <a:gd name="T20" fmla="*/ 12 w 15"/>
                  <a:gd name="T21" fmla="*/ 16 h 47"/>
                  <a:gd name="T22" fmla="*/ 13 w 15"/>
                  <a:gd name="T23" fmla="*/ 18 h 47"/>
                  <a:gd name="T24" fmla="*/ 14 w 15"/>
                  <a:gd name="T25" fmla="*/ 27 h 47"/>
                  <a:gd name="T26" fmla="*/ 14 w 15"/>
                  <a:gd name="T27" fmla="*/ 34 h 47"/>
                  <a:gd name="T28" fmla="*/ 13 w 15"/>
                  <a:gd name="T29" fmla="*/ 38 h 47"/>
                  <a:gd name="T30" fmla="*/ 13 w 15"/>
                  <a:gd name="T31" fmla="*/ 39 h 47"/>
                  <a:gd name="T32" fmla="*/ 13 w 15"/>
                  <a:gd name="T33" fmla="*/ 42 h 47"/>
                  <a:gd name="T34" fmla="*/ 15 w 15"/>
                  <a:gd name="T35" fmla="*/ 44 h 47"/>
                  <a:gd name="T36" fmla="*/ 13 w 15"/>
                  <a:gd name="T37" fmla="*/ 46 h 47"/>
                  <a:gd name="T38" fmla="*/ 10 w 15"/>
                  <a:gd name="T39" fmla="*/ 47 h 47"/>
                  <a:gd name="T40" fmla="*/ 8 w 15"/>
                  <a:gd name="T41" fmla="*/ 45 h 47"/>
                  <a:gd name="T42" fmla="*/ 5 w 15"/>
                  <a:gd name="T43" fmla="*/ 41 h 47"/>
                  <a:gd name="T44" fmla="*/ 5 w 15"/>
                  <a:gd name="T45" fmla="*/ 38 h 47"/>
                  <a:gd name="T46" fmla="*/ 6 w 15"/>
                  <a:gd name="T47" fmla="*/ 35 h 47"/>
                  <a:gd name="T48" fmla="*/ 5 w 15"/>
                  <a:gd name="T49" fmla="*/ 34 h 47"/>
                  <a:gd name="T50" fmla="*/ 5 w 15"/>
                  <a:gd name="T51" fmla="*/ 32 h 47"/>
                  <a:gd name="T52" fmla="*/ 5 w 15"/>
                  <a:gd name="T53" fmla="*/ 28 h 47"/>
                  <a:gd name="T54" fmla="*/ 6 w 15"/>
                  <a:gd name="T55" fmla="*/ 25 h 47"/>
                  <a:gd name="T56" fmla="*/ 4 w 15"/>
                  <a:gd name="T57" fmla="*/ 23 h 47"/>
                  <a:gd name="T58" fmla="*/ 4 w 15"/>
                  <a:gd name="T59" fmla="*/ 22 h 47"/>
                  <a:gd name="T60" fmla="*/ 4 w 15"/>
                  <a:gd name="T61" fmla="*/ 19 h 47"/>
                  <a:gd name="T62" fmla="*/ 5 w 15"/>
                  <a:gd name="T63" fmla="*/ 17 h 47"/>
                  <a:gd name="T64" fmla="*/ 5 w 15"/>
                  <a:gd name="T65" fmla="*/ 15 h 47"/>
                  <a:gd name="T66" fmla="*/ 3 w 15"/>
                  <a:gd name="T67" fmla="*/ 15 h 47"/>
                  <a:gd name="T68" fmla="*/ 3 w 15"/>
                  <a:gd name="T69" fmla="*/ 14 h 47"/>
                  <a:gd name="T70" fmla="*/ 4 w 15"/>
                  <a:gd name="T71" fmla="*/ 13 h 47"/>
                  <a:gd name="T72" fmla="*/ 4 w 15"/>
                  <a:gd name="T73" fmla="*/ 11 h 47"/>
                  <a:gd name="T74" fmla="*/ 4 w 15"/>
                  <a:gd name="T75" fmla="*/ 10 h 47"/>
                  <a:gd name="T76" fmla="*/ 4 w 15"/>
                  <a:gd name="T77" fmla="*/ 8 h 47"/>
                  <a:gd name="T78" fmla="*/ 4 w 15"/>
                  <a:gd name="T79" fmla="*/ 7 h 47"/>
                  <a:gd name="T80" fmla="*/ 2 w 15"/>
                  <a:gd name="T81" fmla="*/ 6 h 47"/>
                  <a:gd name="T82" fmla="*/ 1 w 15"/>
                  <a:gd name="T83" fmla="*/ 4 h 47"/>
                  <a:gd name="T84" fmla="*/ 1 w 15"/>
                  <a:gd name="T85" fmla="*/ 1 h 47"/>
                  <a:gd name="T86" fmla="*/ 1 w 15"/>
                  <a:gd name="T87" fmla="*/ 0 h 47"/>
                  <a:gd name="T88" fmla="*/ 0 w 15"/>
                  <a:gd name="T8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 h="47">
                    <a:moveTo>
                      <a:pt x="0" y="0"/>
                    </a:moveTo>
                    <a:cubicBezTo>
                      <a:pt x="0" y="0"/>
                      <a:pt x="2" y="0"/>
                      <a:pt x="2" y="0"/>
                    </a:cubicBezTo>
                    <a:cubicBezTo>
                      <a:pt x="3" y="0"/>
                      <a:pt x="4" y="0"/>
                      <a:pt x="4" y="1"/>
                    </a:cubicBezTo>
                    <a:cubicBezTo>
                      <a:pt x="5" y="1"/>
                      <a:pt x="5" y="1"/>
                      <a:pt x="6" y="1"/>
                    </a:cubicBezTo>
                    <a:cubicBezTo>
                      <a:pt x="6" y="1"/>
                      <a:pt x="7" y="1"/>
                      <a:pt x="7" y="1"/>
                    </a:cubicBezTo>
                    <a:cubicBezTo>
                      <a:pt x="8" y="1"/>
                      <a:pt x="8" y="1"/>
                      <a:pt x="8" y="1"/>
                    </a:cubicBezTo>
                    <a:cubicBezTo>
                      <a:pt x="8" y="2"/>
                      <a:pt x="7" y="3"/>
                      <a:pt x="7" y="4"/>
                    </a:cubicBezTo>
                    <a:cubicBezTo>
                      <a:pt x="7" y="5"/>
                      <a:pt x="7" y="7"/>
                      <a:pt x="7" y="7"/>
                    </a:cubicBezTo>
                    <a:cubicBezTo>
                      <a:pt x="8" y="8"/>
                      <a:pt x="11" y="10"/>
                      <a:pt x="11" y="10"/>
                    </a:cubicBezTo>
                    <a:cubicBezTo>
                      <a:pt x="12" y="11"/>
                      <a:pt x="12" y="12"/>
                      <a:pt x="12" y="13"/>
                    </a:cubicBezTo>
                    <a:cubicBezTo>
                      <a:pt x="11" y="14"/>
                      <a:pt x="11" y="15"/>
                      <a:pt x="12" y="16"/>
                    </a:cubicBezTo>
                    <a:cubicBezTo>
                      <a:pt x="12" y="16"/>
                      <a:pt x="13" y="18"/>
                      <a:pt x="13" y="18"/>
                    </a:cubicBezTo>
                    <a:cubicBezTo>
                      <a:pt x="13" y="19"/>
                      <a:pt x="13" y="25"/>
                      <a:pt x="14" y="27"/>
                    </a:cubicBezTo>
                    <a:cubicBezTo>
                      <a:pt x="14" y="29"/>
                      <a:pt x="14" y="33"/>
                      <a:pt x="14" y="34"/>
                    </a:cubicBezTo>
                    <a:cubicBezTo>
                      <a:pt x="14" y="36"/>
                      <a:pt x="14" y="38"/>
                      <a:pt x="13" y="38"/>
                    </a:cubicBezTo>
                    <a:cubicBezTo>
                      <a:pt x="13" y="39"/>
                      <a:pt x="13" y="38"/>
                      <a:pt x="13" y="39"/>
                    </a:cubicBezTo>
                    <a:cubicBezTo>
                      <a:pt x="13" y="40"/>
                      <a:pt x="13" y="42"/>
                      <a:pt x="13" y="42"/>
                    </a:cubicBezTo>
                    <a:cubicBezTo>
                      <a:pt x="14" y="43"/>
                      <a:pt x="15" y="44"/>
                      <a:pt x="15" y="44"/>
                    </a:cubicBezTo>
                    <a:cubicBezTo>
                      <a:pt x="15" y="45"/>
                      <a:pt x="14" y="45"/>
                      <a:pt x="13" y="46"/>
                    </a:cubicBezTo>
                    <a:cubicBezTo>
                      <a:pt x="13" y="46"/>
                      <a:pt x="10" y="47"/>
                      <a:pt x="10" y="47"/>
                    </a:cubicBezTo>
                    <a:cubicBezTo>
                      <a:pt x="10" y="47"/>
                      <a:pt x="8" y="46"/>
                      <a:pt x="8" y="45"/>
                    </a:cubicBezTo>
                    <a:cubicBezTo>
                      <a:pt x="7" y="44"/>
                      <a:pt x="6" y="42"/>
                      <a:pt x="5" y="41"/>
                    </a:cubicBezTo>
                    <a:cubicBezTo>
                      <a:pt x="5" y="40"/>
                      <a:pt x="5" y="38"/>
                      <a:pt x="5" y="38"/>
                    </a:cubicBezTo>
                    <a:cubicBezTo>
                      <a:pt x="6" y="37"/>
                      <a:pt x="6" y="36"/>
                      <a:pt x="6" y="35"/>
                    </a:cubicBezTo>
                    <a:cubicBezTo>
                      <a:pt x="6" y="34"/>
                      <a:pt x="5" y="34"/>
                      <a:pt x="5" y="34"/>
                    </a:cubicBezTo>
                    <a:cubicBezTo>
                      <a:pt x="4" y="33"/>
                      <a:pt x="5" y="33"/>
                      <a:pt x="5" y="32"/>
                    </a:cubicBezTo>
                    <a:cubicBezTo>
                      <a:pt x="6" y="31"/>
                      <a:pt x="5" y="29"/>
                      <a:pt x="5" y="28"/>
                    </a:cubicBezTo>
                    <a:cubicBezTo>
                      <a:pt x="5" y="27"/>
                      <a:pt x="6" y="26"/>
                      <a:pt x="6" y="25"/>
                    </a:cubicBezTo>
                    <a:cubicBezTo>
                      <a:pt x="6" y="24"/>
                      <a:pt x="5" y="24"/>
                      <a:pt x="4" y="23"/>
                    </a:cubicBezTo>
                    <a:cubicBezTo>
                      <a:pt x="4" y="22"/>
                      <a:pt x="4" y="22"/>
                      <a:pt x="4" y="22"/>
                    </a:cubicBezTo>
                    <a:cubicBezTo>
                      <a:pt x="5" y="21"/>
                      <a:pt x="5" y="20"/>
                      <a:pt x="4" y="19"/>
                    </a:cubicBezTo>
                    <a:cubicBezTo>
                      <a:pt x="4" y="18"/>
                      <a:pt x="5" y="18"/>
                      <a:pt x="5" y="17"/>
                    </a:cubicBezTo>
                    <a:cubicBezTo>
                      <a:pt x="5" y="17"/>
                      <a:pt x="5" y="16"/>
                      <a:pt x="5" y="15"/>
                    </a:cubicBezTo>
                    <a:cubicBezTo>
                      <a:pt x="4" y="15"/>
                      <a:pt x="4" y="15"/>
                      <a:pt x="3" y="15"/>
                    </a:cubicBezTo>
                    <a:cubicBezTo>
                      <a:pt x="2" y="16"/>
                      <a:pt x="3" y="15"/>
                      <a:pt x="3" y="14"/>
                    </a:cubicBezTo>
                    <a:cubicBezTo>
                      <a:pt x="4" y="14"/>
                      <a:pt x="4" y="13"/>
                      <a:pt x="4" y="13"/>
                    </a:cubicBezTo>
                    <a:cubicBezTo>
                      <a:pt x="3" y="12"/>
                      <a:pt x="4" y="11"/>
                      <a:pt x="4" y="11"/>
                    </a:cubicBezTo>
                    <a:cubicBezTo>
                      <a:pt x="3" y="10"/>
                      <a:pt x="4" y="10"/>
                      <a:pt x="4" y="10"/>
                    </a:cubicBezTo>
                    <a:cubicBezTo>
                      <a:pt x="4" y="9"/>
                      <a:pt x="4" y="9"/>
                      <a:pt x="4" y="8"/>
                    </a:cubicBezTo>
                    <a:cubicBezTo>
                      <a:pt x="4" y="8"/>
                      <a:pt x="4" y="7"/>
                      <a:pt x="4" y="7"/>
                    </a:cubicBezTo>
                    <a:cubicBezTo>
                      <a:pt x="3" y="6"/>
                      <a:pt x="2" y="7"/>
                      <a:pt x="2" y="6"/>
                    </a:cubicBezTo>
                    <a:cubicBezTo>
                      <a:pt x="2" y="5"/>
                      <a:pt x="1" y="5"/>
                      <a:pt x="1" y="4"/>
                    </a:cubicBezTo>
                    <a:cubicBezTo>
                      <a:pt x="0" y="3"/>
                      <a:pt x="1" y="2"/>
                      <a:pt x="1" y="1"/>
                    </a:cubicBezTo>
                    <a:cubicBezTo>
                      <a:pt x="1" y="0"/>
                      <a:pt x="1" y="0"/>
                      <a:pt x="1" y="0"/>
                    </a:cubicBezTo>
                    <a:lnTo>
                      <a:pt x="0" y="0"/>
                    </a:ln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83" name="Freeform 525">
                <a:extLst>
                  <a:ext uri="{FF2B5EF4-FFF2-40B4-BE49-F238E27FC236}">
                    <a16:creationId xmlns:a16="http://schemas.microsoft.com/office/drawing/2014/main" id="{C5124D90-D9B4-48F1-BA3A-276162099127}"/>
                  </a:ext>
                </a:extLst>
              </p:cNvPr>
              <p:cNvSpPr>
                <a:spLocks/>
              </p:cNvSpPr>
              <p:nvPr/>
            </p:nvSpPr>
            <p:spPr bwMode="gray">
              <a:xfrm>
                <a:off x="4282008" y="4320184"/>
                <a:ext cx="73025" cy="173038"/>
              </a:xfrm>
              <a:custGeom>
                <a:avLst/>
                <a:gdLst>
                  <a:gd name="T0" fmla="*/ 1 w 24"/>
                  <a:gd name="T1" fmla="*/ 13 h 57"/>
                  <a:gd name="T2" fmla="*/ 2 w 24"/>
                  <a:gd name="T3" fmla="*/ 12 h 57"/>
                  <a:gd name="T4" fmla="*/ 3 w 24"/>
                  <a:gd name="T5" fmla="*/ 11 h 57"/>
                  <a:gd name="T6" fmla="*/ 4 w 24"/>
                  <a:gd name="T7" fmla="*/ 10 h 57"/>
                  <a:gd name="T8" fmla="*/ 6 w 24"/>
                  <a:gd name="T9" fmla="*/ 8 h 57"/>
                  <a:gd name="T10" fmla="*/ 8 w 24"/>
                  <a:gd name="T11" fmla="*/ 9 h 57"/>
                  <a:gd name="T12" fmla="*/ 10 w 24"/>
                  <a:gd name="T13" fmla="*/ 8 h 57"/>
                  <a:gd name="T14" fmla="*/ 12 w 24"/>
                  <a:gd name="T15" fmla="*/ 6 h 57"/>
                  <a:gd name="T16" fmla="*/ 13 w 24"/>
                  <a:gd name="T17" fmla="*/ 5 h 57"/>
                  <a:gd name="T18" fmla="*/ 13 w 24"/>
                  <a:gd name="T19" fmla="*/ 3 h 57"/>
                  <a:gd name="T20" fmla="*/ 13 w 24"/>
                  <a:gd name="T21" fmla="*/ 1 h 57"/>
                  <a:gd name="T22" fmla="*/ 14 w 24"/>
                  <a:gd name="T23" fmla="*/ 1 h 57"/>
                  <a:gd name="T24" fmla="*/ 16 w 24"/>
                  <a:gd name="T25" fmla="*/ 0 h 57"/>
                  <a:gd name="T26" fmla="*/ 17 w 24"/>
                  <a:gd name="T27" fmla="*/ 0 h 57"/>
                  <a:gd name="T28" fmla="*/ 19 w 24"/>
                  <a:gd name="T29" fmla="*/ 3 h 57"/>
                  <a:gd name="T30" fmla="*/ 20 w 24"/>
                  <a:gd name="T31" fmla="*/ 4 h 57"/>
                  <a:gd name="T32" fmla="*/ 22 w 24"/>
                  <a:gd name="T33" fmla="*/ 6 h 57"/>
                  <a:gd name="T34" fmla="*/ 21 w 24"/>
                  <a:gd name="T35" fmla="*/ 9 h 57"/>
                  <a:gd name="T36" fmla="*/ 23 w 24"/>
                  <a:gd name="T37" fmla="*/ 12 h 57"/>
                  <a:gd name="T38" fmla="*/ 23 w 24"/>
                  <a:gd name="T39" fmla="*/ 15 h 57"/>
                  <a:gd name="T40" fmla="*/ 24 w 24"/>
                  <a:gd name="T41" fmla="*/ 16 h 57"/>
                  <a:gd name="T42" fmla="*/ 23 w 24"/>
                  <a:gd name="T43" fmla="*/ 18 h 57"/>
                  <a:gd name="T44" fmla="*/ 22 w 24"/>
                  <a:gd name="T45" fmla="*/ 19 h 57"/>
                  <a:gd name="T46" fmla="*/ 22 w 24"/>
                  <a:gd name="T47" fmla="*/ 20 h 57"/>
                  <a:gd name="T48" fmla="*/ 22 w 24"/>
                  <a:gd name="T49" fmla="*/ 21 h 57"/>
                  <a:gd name="T50" fmla="*/ 21 w 24"/>
                  <a:gd name="T51" fmla="*/ 24 h 57"/>
                  <a:gd name="T52" fmla="*/ 20 w 24"/>
                  <a:gd name="T53" fmla="*/ 25 h 57"/>
                  <a:gd name="T54" fmla="*/ 19 w 24"/>
                  <a:gd name="T55" fmla="*/ 27 h 57"/>
                  <a:gd name="T56" fmla="*/ 18 w 24"/>
                  <a:gd name="T57" fmla="*/ 29 h 57"/>
                  <a:gd name="T58" fmla="*/ 18 w 24"/>
                  <a:gd name="T59" fmla="*/ 31 h 57"/>
                  <a:gd name="T60" fmla="*/ 15 w 24"/>
                  <a:gd name="T61" fmla="*/ 31 h 57"/>
                  <a:gd name="T62" fmla="*/ 15 w 24"/>
                  <a:gd name="T63" fmla="*/ 33 h 57"/>
                  <a:gd name="T64" fmla="*/ 15 w 24"/>
                  <a:gd name="T65" fmla="*/ 36 h 57"/>
                  <a:gd name="T66" fmla="*/ 15 w 24"/>
                  <a:gd name="T67" fmla="*/ 39 h 57"/>
                  <a:gd name="T68" fmla="*/ 15 w 24"/>
                  <a:gd name="T69" fmla="*/ 42 h 57"/>
                  <a:gd name="T70" fmla="*/ 15 w 24"/>
                  <a:gd name="T71" fmla="*/ 44 h 57"/>
                  <a:gd name="T72" fmla="*/ 16 w 24"/>
                  <a:gd name="T73" fmla="*/ 46 h 57"/>
                  <a:gd name="T74" fmla="*/ 15 w 24"/>
                  <a:gd name="T75" fmla="*/ 49 h 57"/>
                  <a:gd name="T76" fmla="*/ 15 w 24"/>
                  <a:gd name="T77" fmla="*/ 52 h 57"/>
                  <a:gd name="T78" fmla="*/ 15 w 24"/>
                  <a:gd name="T79" fmla="*/ 54 h 57"/>
                  <a:gd name="T80" fmla="*/ 15 w 24"/>
                  <a:gd name="T81" fmla="*/ 56 h 57"/>
                  <a:gd name="T82" fmla="*/ 11 w 24"/>
                  <a:gd name="T83" fmla="*/ 57 h 57"/>
                  <a:gd name="T84" fmla="*/ 7 w 24"/>
                  <a:gd name="T85" fmla="*/ 57 h 57"/>
                  <a:gd name="T86" fmla="*/ 8 w 24"/>
                  <a:gd name="T87" fmla="*/ 56 h 57"/>
                  <a:gd name="T88" fmla="*/ 6 w 24"/>
                  <a:gd name="T89" fmla="*/ 54 h 57"/>
                  <a:gd name="T90" fmla="*/ 6 w 24"/>
                  <a:gd name="T91" fmla="*/ 51 h 57"/>
                  <a:gd name="T92" fmla="*/ 6 w 24"/>
                  <a:gd name="T93" fmla="*/ 50 h 57"/>
                  <a:gd name="T94" fmla="*/ 7 w 24"/>
                  <a:gd name="T95" fmla="*/ 46 h 57"/>
                  <a:gd name="T96" fmla="*/ 7 w 24"/>
                  <a:gd name="T97" fmla="*/ 39 h 57"/>
                  <a:gd name="T98" fmla="*/ 6 w 24"/>
                  <a:gd name="T99" fmla="*/ 30 h 57"/>
                  <a:gd name="T100" fmla="*/ 5 w 24"/>
                  <a:gd name="T101" fmla="*/ 28 h 57"/>
                  <a:gd name="T102" fmla="*/ 5 w 24"/>
                  <a:gd name="T103" fmla="*/ 25 h 57"/>
                  <a:gd name="T104" fmla="*/ 4 w 24"/>
                  <a:gd name="T105" fmla="*/ 22 h 57"/>
                  <a:gd name="T106" fmla="*/ 0 w 24"/>
                  <a:gd name="T107" fmla="*/ 19 h 57"/>
                  <a:gd name="T108" fmla="*/ 0 w 24"/>
                  <a:gd name="T109" fmla="*/ 16 h 57"/>
                  <a:gd name="T110" fmla="*/ 1 w 24"/>
                  <a:gd name="T111" fmla="*/ 1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 h="57">
                    <a:moveTo>
                      <a:pt x="1" y="13"/>
                    </a:moveTo>
                    <a:cubicBezTo>
                      <a:pt x="1" y="13"/>
                      <a:pt x="1" y="12"/>
                      <a:pt x="2" y="12"/>
                    </a:cubicBezTo>
                    <a:cubicBezTo>
                      <a:pt x="3" y="12"/>
                      <a:pt x="3" y="11"/>
                      <a:pt x="3" y="11"/>
                    </a:cubicBezTo>
                    <a:cubicBezTo>
                      <a:pt x="3" y="10"/>
                      <a:pt x="4" y="10"/>
                      <a:pt x="4" y="10"/>
                    </a:cubicBezTo>
                    <a:cubicBezTo>
                      <a:pt x="5" y="10"/>
                      <a:pt x="5" y="8"/>
                      <a:pt x="6" y="8"/>
                    </a:cubicBezTo>
                    <a:cubicBezTo>
                      <a:pt x="6" y="9"/>
                      <a:pt x="7" y="9"/>
                      <a:pt x="8" y="9"/>
                    </a:cubicBezTo>
                    <a:cubicBezTo>
                      <a:pt x="8" y="9"/>
                      <a:pt x="10" y="8"/>
                      <a:pt x="10" y="8"/>
                    </a:cubicBezTo>
                    <a:cubicBezTo>
                      <a:pt x="10" y="8"/>
                      <a:pt x="11" y="7"/>
                      <a:pt x="12" y="6"/>
                    </a:cubicBezTo>
                    <a:cubicBezTo>
                      <a:pt x="12" y="6"/>
                      <a:pt x="12" y="5"/>
                      <a:pt x="13" y="5"/>
                    </a:cubicBezTo>
                    <a:cubicBezTo>
                      <a:pt x="13" y="4"/>
                      <a:pt x="13" y="3"/>
                      <a:pt x="13" y="3"/>
                    </a:cubicBezTo>
                    <a:cubicBezTo>
                      <a:pt x="13" y="2"/>
                      <a:pt x="12" y="1"/>
                      <a:pt x="13" y="1"/>
                    </a:cubicBezTo>
                    <a:cubicBezTo>
                      <a:pt x="13" y="1"/>
                      <a:pt x="14" y="1"/>
                      <a:pt x="14" y="1"/>
                    </a:cubicBezTo>
                    <a:cubicBezTo>
                      <a:pt x="15" y="1"/>
                      <a:pt x="15" y="0"/>
                      <a:pt x="16" y="0"/>
                    </a:cubicBezTo>
                    <a:cubicBezTo>
                      <a:pt x="16" y="0"/>
                      <a:pt x="16" y="0"/>
                      <a:pt x="17" y="0"/>
                    </a:cubicBezTo>
                    <a:cubicBezTo>
                      <a:pt x="17" y="1"/>
                      <a:pt x="18" y="2"/>
                      <a:pt x="19" y="3"/>
                    </a:cubicBezTo>
                    <a:cubicBezTo>
                      <a:pt x="19" y="3"/>
                      <a:pt x="19" y="4"/>
                      <a:pt x="20" y="4"/>
                    </a:cubicBezTo>
                    <a:cubicBezTo>
                      <a:pt x="21" y="5"/>
                      <a:pt x="22" y="5"/>
                      <a:pt x="22" y="6"/>
                    </a:cubicBezTo>
                    <a:cubicBezTo>
                      <a:pt x="22" y="7"/>
                      <a:pt x="21" y="8"/>
                      <a:pt x="21" y="9"/>
                    </a:cubicBezTo>
                    <a:cubicBezTo>
                      <a:pt x="21" y="10"/>
                      <a:pt x="23" y="11"/>
                      <a:pt x="23" y="12"/>
                    </a:cubicBezTo>
                    <a:cubicBezTo>
                      <a:pt x="23" y="13"/>
                      <a:pt x="23" y="14"/>
                      <a:pt x="23" y="15"/>
                    </a:cubicBezTo>
                    <a:cubicBezTo>
                      <a:pt x="23" y="16"/>
                      <a:pt x="24" y="16"/>
                      <a:pt x="24" y="16"/>
                    </a:cubicBezTo>
                    <a:cubicBezTo>
                      <a:pt x="23" y="17"/>
                      <a:pt x="23" y="18"/>
                      <a:pt x="23" y="18"/>
                    </a:cubicBezTo>
                    <a:cubicBezTo>
                      <a:pt x="23" y="18"/>
                      <a:pt x="22" y="18"/>
                      <a:pt x="22" y="19"/>
                    </a:cubicBezTo>
                    <a:cubicBezTo>
                      <a:pt x="22" y="19"/>
                      <a:pt x="22" y="20"/>
                      <a:pt x="22" y="20"/>
                    </a:cubicBezTo>
                    <a:cubicBezTo>
                      <a:pt x="22" y="21"/>
                      <a:pt x="22" y="21"/>
                      <a:pt x="22" y="21"/>
                    </a:cubicBezTo>
                    <a:cubicBezTo>
                      <a:pt x="22" y="22"/>
                      <a:pt x="22" y="23"/>
                      <a:pt x="21" y="24"/>
                    </a:cubicBezTo>
                    <a:cubicBezTo>
                      <a:pt x="20" y="24"/>
                      <a:pt x="20" y="24"/>
                      <a:pt x="20" y="25"/>
                    </a:cubicBezTo>
                    <a:cubicBezTo>
                      <a:pt x="20" y="26"/>
                      <a:pt x="19" y="26"/>
                      <a:pt x="19" y="27"/>
                    </a:cubicBezTo>
                    <a:cubicBezTo>
                      <a:pt x="18" y="28"/>
                      <a:pt x="19" y="28"/>
                      <a:pt x="18" y="29"/>
                    </a:cubicBezTo>
                    <a:cubicBezTo>
                      <a:pt x="18" y="29"/>
                      <a:pt x="18" y="31"/>
                      <a:pt x="18" y="31"/>
                    </a:cubicBezTo>
                    <a:cubicBezTo>
                      <a:pt x="17" y="31"/>
                      <a:pt x="16" y="31"/>
                      <a:pt x="15" y="31"/>
                    </a:cubicBezTo>
                    <a:cubicBezTo>
                      <a:pt x="15" y="31"/>
                      <a:pt x="15" y="32"/>
                      <a:pt x="15" y="33"/>
                    </a:cubicBezTo>
                    <a:cubicBezTo>
                      <a:pt x="15" y="34"/>
                      <a:pt x="15" y="36"/>
                      <a:pt x="15" y="36"/>
                    </a:cubicBezTo>
                    <a:cubicBezTo>
                      <a:pt x="15" y="37"/>
                      <a:pt x="15" y="38"/>
                      <a:pt x="15" y="39"/>
                    </a:cubicBezTo>
                    <a:cubicBezTo>
                      <a:pt x="15" y="40"/>
                      <a:pt x="15" y="41"/>
                      <a:pt x="15" y="42"/>
                    </a:cubicBezTo>
                    <a:cubicBezTo>
                      <a:pt x="15" y="42"/>
                      <a:pt x="15" y="43"/>
                      <a:pt x="15" y="44"/>
                    </a:cubicBezTo>
                    <a:cubicBezTo>
                      <a:pt x="15" y="45"/>
                      <a:pt x="16" y="45"/>
                      <a:pt x="16" y="46"/>
                    </a:cubicBezTo>
                    <a:cubicBezTo>
                      <a:pt x="15" y="47"/>
                      <a:pt x="15" y="47"/>
                      <a:pt x="15" y="49"/>
                    </a:cubicBezTo>
                    <a:cubicBezTo>
                      <a:pt x="15" y="50"/>
                      <a:pt x="15" y="52"/>
                      <a:pt x="15" y="52"/>
                    </a:cubicBezTo>
                    <a:cubicBezTo>
                      <a:pt x="15" y="53"/>
                      <a:pt x="15" y="53"/>
                      <a:pt x="15" y="54"/>
                    </a:cubicBezTo>
                    <a:cubicBezTo>
                      <a:pt x="15" y="55"/>
                      <a:pt x="15" y="56"/>
                      <a:pt x="15" y="56"/>
                    </a:cubicBezTo>
                    <a:cubicBezTo>
                      <a:pt x="15" y="56"/>
                      <a:pt x="12" y="57"/>
                      <a:pt x="11" y="57"/>
                    </a:cubicBezTo>
                    <a:cubicBezTo>
                      <a:pt x="9" y="57"/>
                      <a:pt x="7" y="57"/>
                      <a:pt x="7" y="57"/>
                    </a:cubicBezTo>
                    <a:cubicBezTo>
                      <a:pt x="8" y="57"/>
                      <a:pt x="8" y="57"/>
                      <a:pt x="8" y="56"/>
                    </a:cubicBezTo>
                    <a:cubicBezTo>
                      <a:pt x="8" y="56"/>
                      <a:pt x="7" y="55"/>
                      <a:pt x="6" y="54"/>
                    </a:cubicBezTo>
                    <a:cubicBezTo>
                      <a:pt x="6" y="54"/>
                      <a:pt x="6" y="52"/>
                      <a:pt x="6" y="51"/>
                    </a:cubicBezTo>
                    <a:cubicBezTo>
                      <a:pt x="6" y="50"/>
                      <a:pt x="6" y="51"/>
                      <a:pt x="6" y="50"/>
                    </a:cubicBezTo>
                    <a:cubicBezTo>
                      <a:pt x="7" y="50"/>
                      <a:pt x="7" y="48"/>
                      <a:pt x="7" y="46"/>
                    </a:cubicBezTo>
                    <a:cubicBezTo>
                      <a:pt x="7" y="45"/>
                      <a:pt x="7" y="41"/>
                      <a:pt x="7" y="39"/>
                    </a:cubicBezTo>
                    <a:cubicBezTo>
                      <a:pt x="6" y="37"/>
                      <a:pt x="6" y="31"/>
                      <a:pt x="6" y="30"/>
                    </a:cubicBezTo>
                    <a:cubicBezTo>
                      <a:pt x="6" y="30"/>
                      <a:pt x="5" y="28"/>
                      <a:pt x="5" y="28"/>
                    </a:cubicBezTo>
                    <a:cubicBezTo>
                      <a:pt x="4" y="27"/>
                      <a:pt x="4" y="26"/>
                      <a:pt x="5" y="25"/>
                    </a:cubicBezTo>
                    <a:cubicBezTo>
                      <a:pt x="5" y="24"/>
                      <a:pt x="5" y="23"/>
                      <a:pt x="4" y="22"/>
                    </a:cubicBezTo>
                    <a:cubicBezTo>
                      <a:pt x="4" y="22"/>
                      <a:pt x="1" y="20"/>
                      <a:pt x="0" y="19"/>
                    </a:cubicBezTo>
                    <a:cubicBezTo>
                      <a:pt x="0" y="19"/>
                      <a:pt x="0" y="17"/>
                      <a:pt x="0" y="16"/>
                    </a:cubicBezTo>
                    <a:cubicBezTo>
                      <a:pt x="0" y="15"/>
                      <a:pt x="1" y="14"/>
                      <a:pt x="1" y="13"/>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84" name="Freeform 526">
                <a:extLst>
                  <a:ext uri="{FF2B5EF4-FFF2-40B4-BE49-F238E27FC236}">
                    <a16:creationId xmlns:a16="http://schemas.microsoft.com/office/drawing/2014/main" id="{89B75E64-27FD-4E00-8645-0DB877E78714}"/>
                  </a:ext>
                </a:extLst>
              </p:cNvPr>
              <p:cNvSpPr>
                <a:spLocks/>
              </p:cNvSpPr>
              <p:nvPr/>
            </p:nvSpPr>
            <p:spPr bwMode="gray">
              <a:xfrm>
                <a:off x="4328045" y="4274146"/>
                <a:ext cx="282575" cy="276225"/>
              </a:xfrm>
              <a:custGeom>
                <a:avLst/>
                <a:gdLst>
                  <a:gd name="T0" fmla="*/ 8 w 93"/>
                  <a:gd name="T1" fmla="*/ 13 h 91"/>
                  <a:gd name="T2" fmla="*/ 14 w 93"/>
                  <a:gd name="T3" fmla="*/ 3 h 91"/>
                  <a:gd name="T4" fmla="*/ 23 w 93"/>
                  <a:gd name="T5" fmla="*/ 1 h 91"/>
                  <a:gd name="T6" fmla="*/ 34 w 93"/>
                  <a:gd name="T7" fmla="*/ 9 h 91"/>
                  <a:gd name="T8" fmla="*/ 44 w 93"/>
                  <a:gd name="T9" fmla="*/ 8 h 91"/>
                  <a:gd name="T10" fmla="*/ 54 w 93"/>
                  <a:gd name="T11" fmla="*/ 11 h 91"/>
                  <a:gd name="T12" fmla="*/ 68 w 93"/>
                  <a:gd name="T13" fmla="*/ 6 h 91"/>
                  <a:gd name="T14" fmla="*/ 78 w 93"/>
                  <a:gd name="T15" fmla="*/ 6 h 91"/>
                  <a:gd name="T16" fmla="*/ 85 w 93"/>
                  <a:gd name="T17" fmla="*/ 3 h 91"/>
                  <a:gd name="T18" fmla="*/ 92 w 93"/>
                  <a:gd name="T19" fmla="*/ 15 h 91"/>
                  <a:gd name="T20" fmla="*/ 89 w 93"/>
                  <a:gd name="T21" fmla="*/ 25 h 91"/>
                  <a:gd name="T22" fmla="*/ 84 w 93"/>
                  <a:gd name="T23" fmla="*/ 33 h 91"/>
                  <a:gd name="T24" fmla="*/ 80 w 93"/>
                  <a:gd name="T25" fmla="*/ 43 h 91"/>
                  <a:gd name="T26" fmla="*/ 77 w 93"/>
                  <a:gd name="T27" fmla="*/ 50 h 91"/>
                  <a:gd name="T28" fmla="*/ 74 w 93"/>
                  <a:gd name="T29" fmla="*/ 56 h 91"/>
                  <a:gd name="T30" fmla="*/ 71 w 93"/>
                  <a:gd name="T31" fmla="*/ 64 h 91"/>
                  <a:gd name="T32" fmla="*/ 66 w 93"/>
                  <a:gd name="T33" fmla="*/ 71 h 91"/>
                  <a:gd name="T34" fmla="*/ 63 w 93"/>
                  <a:gd name="T35" fmla="*/ 65 h 91"/>
                  <a:gd name="T36" fmla="*/ 58 w 93"/>
                  <a:gd name="T37" fmla="*/ 66 h 91"/>
                  <a:gd name="T38" fmla="*/ 51 w 93"/>
                  <a:gd name="T39" fmla="*/ 72 h 91"/>
                  <a:gd name="T40" fmla="*/ 48 w 93"/>
                  <a:gd name="T41" fmla="*/ 79 h 91"/>
                  <a:gd name="T42" fmla="*/ 44 w 93"/>
                  <a:gd name="T43" fmla="*/ 86 h 91"/>
                  <a:gd name="T44" fmla="*/ 43 w 93"/>
                  <a:gd name="T45" fmla="*/ 85 h 91"/>
                  <a:gd name="T46" fmla="*/ 39 w 93"/>
                  <a:gd name="T47" fmla="*/ 89 h 91"/>
                  <a:gd name="T48" fmla="*/ 37 w 93"/>
                  <a:gd name="T49" fmla="*/ 88 h 91"/>
                  <a:gd name="T50" fmla="*/ 37 w 93"/>
                  <a:gd name="T51" fmla="*/ 89 h 91"/>
                  <a:gd name="T52" fmla="*/ 35 w 93"/>
                  <a:gd name="T53" fmla="*/ 89 h 91"/>
                  <a:gd name="T54" fmla="*/ 34 w 93"/>
                  <a:gd name="T55" fmla="*/ 88 h 91"/>
                  <a:gd name="T56" fmla="*/ 33 w 93"/>
                  <a:gd name="T57" fmla="*/ 87 h 91"/>
                  <a:gd name="T58" fmla="*/ 32 w 93"/>
                  <a:gd name="T59" fmla="*/ 89 h 91"/>
                  <a:gd name="T60" fmla="*/ 32 w 93"/>
                  <a:gd name="T61" fmla="*/ 87 h 91"/>
                  <a:gd name="T62" fmla="*/ 31 w 93"/>
                  <a:gd name="T63" fmla="*/ 89 h 91"/>
                  <a:gd name="T64" fmla="*/ 30 w 93"/>
                  <a:gd name="T65" fmla="*/ 89 h 91"/>
                  <a:gd name="T66" fmla="*/ 28 w 93"/>
                  <a:gd name="T67" fmla="*/ 91 h 91"/>
                  <a:gd name="T68" fmla="*/ 27 w 93"/>
                  <a:gd name="T69" fmla="*/ 91 h 91"/>
                  <a:gd name="T70" fmla="*/ 22 w 93"/>
                  <a:gd name="T71" fmla="*/ 87 h 91"/>
                  <a:gd name="T72" fmla="*/ 20 w 93"/>
                  <a:gd name="T73" fmla="*/ 82 h 91"/>
                  <a:gd name="T74" fmla="*/ 22 w 93"/>
                  <a:gd name="T75" fmla="*/ 79 h 91"/>
                  <a:gd name="T76" fmla="*/ 21 w 93"/>
                  <a:gd name="T77" fmla="*/ 79 h 91"/>
                  <a:gd name="T78" fmla="*/ 19 w 93"/>
                  <a:gd name="T79" fmla="*/ 79 h 91"/>
                  <a:gd name="T80" fmla="*/ 18 w 93"/>
                  <a:gd name="T81" fmla="*/ 77 h 91"/>
                  <a:gd name="T82" fmla="*/ 6 w 93"/>
                  <a:gd name="T83" fmla="*/ 71 h 91"/>
                  <a:gd name="T84" fmla="*/ 6 w 93"/>
                  <a:gd name="T85" fmla="*/ 69 h 91"/>
                  <a:gd name="T86" fmla="*/ 0 w 93"/>
                  <a:gd name="T87" fmla="*/ 69 h 91"/>
                  <a:gd name="T88" fmla="*/ 0 w 93"/>
                  <a:gd name="T89" fmla="*/ 59 h 91"/>
                  <a:gd name="T90" fmla="*/ 0 w 93"/>
                  <a:gd name="T91" fmla="*/ 48 h 91"/>
                  <a:gd name="T92" fmla="*/ 4 w 93"/>
                  <a:gd name="T93" fmla="*/ 42 h 91"/>
                  <a:gd name="T94" fmla="*/ 7 w 93"/>
                  <a:gd name="T95" fmla="*/ 35 h 91"/>
                  <a:gd name="T96" fmla="*/ 8 w 93"/>
                  <a:gd name="T97" fmla="*/ 30 h 91"/>
                  <a:gd name="T98" fmla="*/ 7 w 93"/>
                  <a:gd name="T99" fmla="*/ 2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91">
                    <a:moveTo>
                      <a:pt x="7" y="20"/>
                    </a:moveTo>
                    <a:cubicBezTo>
                      <a:pt x="7" y="20"/>
                      <a:pt x="7" y="20"/>
                      <a:pt x="7" y="19"/>
                    </a:cubicBezTo>
                    <a:cubicBezTo>
                      <a:pt x="7" y="18"/>
                      <a:pt x="7" y="16"/>
                      <a:pt x="8" y="15"/>
                    </a:cubicBezTo>
                    <a:cubicBezTo>
                      <a:pt x="8" y="14"/>
                      <a:pt x="8" y="13"/>
                      <a:pt x="8" y="13"/>
                    </a:cubicBezTo>
                    <a:cubicBezTo>
                      <a:pt x="9" y="12"/>
                      <a:pt x="11" y="11"/>
                      <a:pt x="11" y="10"/>
                    </a:cubicBezTo>
                    <a:cubicBezTo>
                      <a:pt x="11" y="9"/>
                      <a:pt x="11" y="6"/>
                      <a:pt x="11" y="6"/>
                    </a:cubicBezTo>
                    <a:cubicBezTo>
                      <a:pt x="11" y="5"/>
                      <a:pt x="12" y="5"/>
                      <a:pt x="12" y="4"/>
                    </a:cubicBezTo>
                    <a:cubicBezTo>
                      <a:pt x="13" y="4"/>
                      <a:pt x="13" y="3"/>
                      <a:pt x="14" y="3"/>
                    </a:cubicBezTo>
                    <a:cubicBezTo>
                      <a:pt x="14" y="2"/>
                      <a:pt x="15" y="2"/>
                      <a:pt x="16" y="2"/>
                    </a:cubicBezTo>
                    <a:cubicBezTo>
                      <a:pt x="17" y="2"/>
                      <a:pt x="19" y="2"/>
                      <a:pt x="19" y="2"/>
                    </a:cubicBezTo>
                    <a:cubicBezTo>
                      <a:pt x="20" y="2"/>
                      <a:pt x="20" y="1"/>
                      <a:pt x="21" y="1"/>
                    </a:cubicBezTo>
                    <a:cubicBezTo>
                      <a:pt x="22" y="0"/>
                      <a:pt x="22" y="1"/>
                      <a:pt x="23" y="1"/>
                    </a:cubicBezTo>
                    <a:cubicBezTo>
                      <a:pt x="24" y="1"/>
                      <a:pt x="26" y="2"/>
                      <a:pt x="27" y="3"/>
                    </a:cubicBezTo>
                    <a:cubicBezTo>
                      <a:pt x="27" y="3"/>
                      <a:pt x="28" y="2"/>
                      <a:pt x="29" y="3"/>
                    </a:cubicBezTo>
                    <a:cubicBezTo>
                      <a:pt x="29" y="3"/>
                      <a:pt x="31" y="7"/>
                      <a:pt x="32" y="8"/>
                    </a:cubicBezTo>
                    <a:cubicBezTo>
                      <a:pt x="33" y="9"/>
                      <a:pt x="33" y="9"/>
                      <a:pt x="34" y="9"/>
                    </a:cubicBezTo>
                    <a:cubicBezTo>
                      <a:pt x="35" y="9"/>
                      <a:pt x="35" y="8"/>
                      <a:pt x="36" y="8"/>
                    </a:cubicBezTo>
                    <a:cubicBezTo>
                      <a:pt x="36" y="8"/>
                      <a:pt x="37" y="8"/>
                      <a:pt x="38" y="7"/>
                    </a:cubicBezTo>
                    <a:cubicBezTo>
                      <a:pt x="39" y="6"/>
                      <a:pt x="40" y="6"/>
                      <a:pt x="41" y="6"/>
                    </a:cubicBezTo>
                    <a:cubicBezTo>
                      <a:pt x="41" y="6"/>
                      <a:pt x="43" y="7"/>
                      <a:pt x="44" y="8"/>
                    </a:cubicBezTo>
                    <a:cubicBezTo>
                      <a:pt x="44" y="8"/>
                      <a:pt x="45" y="9"/>
                      <a:pt x="45" y="9"/>
                    </a:cubicBezTo>
                    <a:cubicBezTo>
                      <a:pt x="46" y="8"/>
                      <a:pt x="46" y="9"/>
                      <a:pt x="47" y="9"/>
                    </a:cubicBezTo>
                    <a:cubicBezTo>
                      <a:pt x="48" y="10"/>
                      <a:pt x="50" y="10"/>
                      <a:pt x="51" y="10"/>
                    </a:cubicBezTo>
                    <a:cubicBezTo>
                      <a:pt x="52" y="11"/>
                      <a:pt x="54" y="11"/>
                      <a:pt x="54" y="11"/>
                    </a:cubicBezTo>
                    <a:cubicBezTo>
                      <a:pt x="55" y="10"/>
                      <a:pt x="56" y="7"/>
                      <a:pt x="57" y="7"/>
                    </a:cubicBezTo>
                    <a:cubicBezTo>
                      <a:pt x="59" y="6"/>
                      <a:pt x="60" y="6"/>
                      <a:pt x="61" y="6"/>
                    </a:cubicBezTo>
                    <a:cubicBezTo>
                      <a:pt x="62" y="6"/>
                      <a:pt x="62" y="5"/>
                      <a:pt x="63" y="5"/>
                    </a:cubicBezTo>
                    <a:cubicBezTo>
                      <a:pt x="65" y="6"/>
                      <a:pt x="67" y="5"/>
                      <a:pt x="68" y="6"/>
                    </a:cubicBezTo>
                    <a:cubicBezTo>
                      <a:pt x="69" y="6"/>
                      <a:pt x="70" y="6"/>
                      <a:pt x="71" y="7"/>
                    </a:cubicBezTo>
                    <a:cubicBezTo>
                      <a:pt x="72" y="7"/>
                      <a:pt x="73" y="8"/>
                      <a:pt x="74" y="8"/>
                    </a:cubicBezTo>
                    <a:cubicBezTo>
                      <a:pt x="75" y="8"/>
                      <a:pt x="76" y="8"/>
                      <a:pt x="76" y="8"/>
                    </a:cubicBezTo>
                    <a:cubicBezTo>
                      <a:pt x="77" y="8"/>
                      <a:pt x="77" y="6"/>
                      <a:pt x="78" y="6"/>
                    </a:cubicBezTo>
                    <a:cubicBezTo>
                      <a:pt x="79" y="5"/>
                      <a:pt x="80" y="4"/>
                      <a:pt x="81" y="4"/>
                    </a:cubicBezTo>
                    <a:cubicBezTo>
                      <a:pt x="81" y="4"/>
                      <a:pt x="82" y="4"/>
                      <a:pt x="82" y="3"/>
                    </a:cubicBezTo>
                    <a:cubicBezTo>
                      <a:pt x="83" y="3"/>
                      <a:pt x="83" y="2"/>
                      <a:pt x="84" y="2"/>
                    </a:cubicBezTo>
                    <a:cubicBezTo>
                      <a:pt x="85" y="2"/>
                      <a:pt x="85" y="3"/>
                      <a:pt x="85" y="3"/>
                    </a:cubicBezTo>
                    <a:cubicBezTo>
                      <a:pt x="85" y="3"/>
                      <a:pt x="88" y="7"/>
                      <a:pt x="88" y="8"/>
                    </a:cubicBezTo>
                    <a:cubicBezTo>
                      <a:pt x="89" y="9"/>
                      <a:pt x="89" y="12"/>
                      <a:pt x="89" y="13"/>
                    </a:cubicBezTo>
                    <a:cubicBezTo>
                      <a:pt x="89" y="14"/>
                      <a:pt x="89" y="15"/>
                      <a:pt x="90" y="15"/>
                    </a:cubicBezTo>
                    <a:cubicBezTo>
                      <a:pt x="90" y="15"/>
                      <a:pt x="92" y="15"/>
                      <a:pt x="92" y="15"/>
                    </a:cubicBezTo>
                    <a:cubicBezTo>
                      <a:pt x="93" y="16"/>
                      <a:pt x="93" y="17"/>
                      <a:pt x="93" y="17"/>
                    </a:cubicBezTo>
                    <a:cubicBezTo>
                      <a:pt x="93" y="18"/>
                      <a:pt x="92" y="20"/>
                      <a:pt x="92" y="21"/>
                    </a:cubicBezTo>
                    <a:cubicBezTo>
                      <a:pt x="93" y="22"/>
                      <a:pt x="93" y="22"/>
                      <a:pt x="93" y="23"/>
                    </a:cubicBezTo>
                    <a:cubicBezTo>
                      <a:pt x="93" y="23"/>
                      <a:pt x="90" y="25"/>
                      <a:pt x="89" y="25"/>
                    </a:cubicBezTo>
                    <a:cubicBezTo>
                      <a:pt x="89" y="25"/>
                      <a:pt x="88" y="25"/>
                      <a:pt x="88" y="25"/>
                    </a:cubicBezTo>
                    <a:cubicBezTo>
                      <a:pt x="88" y="25"/>
                      <a:pt x="87" y="26"/>
                      <a:pt x="87" y="27"/>
                    </a:cubicBezTo>
                    <a:cubicBezTo>
                      <a:pt x="86" y="27"/>
                      <a:pt x="86" y="28"/>
                      <a:pt x="86" y="29"/>
                    </a:cubicBezTo>
                    <a:cubicBezTo>
                      <a:pt x="85" y="31"/>
                      <a:pt x="85" y="32"/>
                      <a:pt x="84" y="33"/>
                    </a:cubicBezTo>
                    <a:cubicBezTo>
                      <a:pt x="84" y="34"/>
                      <a:pt x="84" y="36"/>
                      <a:pt x="83" y="36"/>
                    </a:cubicBezTo>
                    <a:cubicBezTo>
                      <a:pt x="82" y="36"/>
                      <a:pt x="82" y="37"/>
                      <a:pt x="82" y="38"/>
                    </a:cubicBezTo>
                    <a:cubicBezTo>
                      <a:pt x="82" y="39"/>
                      <a:pt x="83" y="40"/>
                      <a:pt x="82" y="41"/>
                    </a:cubicBezTo>
                    <a:cubicBezTo>
                      <a:pt x="81" y="42"/>
                      <a:pt x="81" y="42"/>
                      <a:pt x="80" y="43"/>
                    </a:cubicBezTo>
                    <a:cubicBezTo>
                      <a:pt x="79" y="43"/>
                      <a:pt x="79" y="44"/>
                      <a:pt x="79" y="45"/>
                    </a:cubicBezTo>
                    <a:cubicBezTo>
                      <a:pt x="79" y="46"/>
                      <a:pt x="79" y="46"/>
                      <a:pt x="79" y="46"/>
                    </a:cubicBezTo>
                    <a:cubicBezTo>
                      <a:pt x="79" y="47"/>
                      <a:pt x="79" y="48"/>
                      <a:pt x="78" y="49"/>
                    </a:cubicBezTo>
                    <a:cubicBezTo>
                      <a:pt x="78" y="50"/>
                      <a:pt x="78" y="50"/>
                      <a:pt x="77" y="50"/>
                    </a:cubicBezTo>
                    <a:cubicBezTo>
                      <a:pt x="76" y="50"/>
                      <a:pt x="76" y="50"/>
                      <a:pt x="76" y="50"/>
                    </a:cubicBezTo>
                    <a:cubicBezTo>
                      <a:pt x="76" y="51"/>
                      <a:pt x="76" y="52"/>
                      <a:pt x="75" y="52"/>
                    </a:cubicBezTo>
                    <a:cubicBezTo>
                      <a:pt x="75" y="52"/>
                      <a:pt x="74" y="52"/>
                      <a:pt x="74" y="53"/>
                    </a:cubicBezTo>
                    <a:cubicBezTo>
                      <a:pt x="74" y="54"/>
                      <a:pt x="74" y="54"/>
                      <a:pt x="74" y="56"/>
                    </a:cubicBezTo>
                    <a:cubicBezTo>
                      <a:pt x="74" y="57"/>
                      <a:pt x="74" y="57"/>
                      <a:pt x="73" y="58"/>
                    </a:cubicBezTo>
                    <a:cubicBezTo>
                      <a:pt x="73" y="58"/>
                      <a:pt x="73" y="59"/>
                      <a:pt x="73" y="60"/>
                    </a:cubicBezTo>
                    <a:cubicBezTo>
                      <a:pt x="72" y="61"/>
                      <a:pt x="71" y="62"/>
                      <a:pt x="71" y="63"/>
                    </a:cubicBezTo>
                    <a:cubicBezTo>
                      <a:pt x="71" y="63"/>
                      <a:pt x="71" y="64"/>
                      <a:pt x="71" y="64"/>
                    </a:cubicBezTo>
                    <a:cubicBezTo>
                      <a:pt x="71" y="65"/>
                      <a:pt x="70" y="66"/>
                      <a:pt x="69" y="67"/>
                    </a:cubicBezTo>
                    <a:cubicBezTo>
                      <a:pt x="69" y="67"/>
                      <a:pt x="70" y="68"/>
                      <a:pt x="69" y="68"/>
                    </a:cubicBezTo>
                    <a:cubicBezTo>
                      <a:pt x="69" y="69"/>
                      <a:pt x="68" y="69"/>
                      <a:pt x="68" y="70"/>
                    </a:cubicBezTo>
                    <a:cubicBezTo>
                      <a:pt x="67" y="71"/>
                      <a:pt x="66" y="71"/>
                      <a:pt x="66" y="71"/>
                    </a:cubicBezTo>
                    <a:cubicBezTo>
                      <a:pt x="65" y="70"/>
                      <a:pt x="65" y="70"/>
                      <a:pt x="65" y="69"/>
                    </a:cubicBezTo>
                    <a:cubicBezTo>
                      <a:pt x="65" y="68"/>
                      <a:pt x="65" y="68"/>
                      <a:pt x="65" y="68"/>
                    </a:cubicBezTo>
                    <a:cubicBezTo>
                      <a:pt x="64" y="67"/>
                      <a:pt x="64" y="67"/>
                      <a:pt x="64" y="66"/>
                    </a:cubicBezTo>
                    <a:cubicBezTo>
                      <a:pt x="63" y="66"/>
                      <a:pt x="63" y="66"/>
                      <a:pt x="63" y="65"/>
                    </a:cubicBezTo>
                    <a:cubicBezTo>
                      <a:pt x="62" y="64"/>
                      <a:pt x="62" y="64"/>
                      <a:pt x="62" y="64"/>
                    </a:cubicBezTo>
                    <a:cubicBezTo>
                      <a:pt x="61" y="64"/>
                      <a:pt x="61" y="65"/>
                      <a:pt x="61" y="66"/>
                    </a:cubicBezTo>
                    <a:cubicBezTo>
                      <a:pt x="61" y="67"/>
                      <a:pt x="60" y="66"/>
                      <a:pt x="59" y="66"/>
                    </a:cubicBezTo>
                    <a:cubicBezTo>
                      <a:pt x="58" y="66"/>
                      <a:pt x="59" y="65"/>
                      <a:pt x="58" y="66"/>
                    </a:cubicBezTo>
                    <a:cubicBezTo>
                      <a:pt x="57" y="66"/>
                      <a:pt x="57" y="67"/>
                      <a:pt x="56" y="67"/>
                    </a:cubicBezTo>
                    <a:cubicBezTo>
                      <a:pt x="55" y="68"/>
                      <a:pt x="55" y="69"/>
                      <a:pt x="55" y="69"/>
                    </a:cubicBezTo>
                    <a:cubicBezTo>
                      <a:pt x="54" y="70"/>
                      <a:pt x="54" y="70"/>
                      <a:pt x="53" y="70"/>
                    </a:cubicBezTo>
                    <a:cubicBezTo>
                      <a:pt x="53" y="71"/>
                      <a:pt x="52" y="72"/>
                      <a:pt x="51" y="72"/>
                    </a:cubicBezTo>
                    <a:cubicBezTo>
                      <a:pt x="51" y="73"/>
                      <a:pt x="50" y="74"/>
                      <a:pt x="49" y="75"/>
                    </a:cubicBezTo>
                    <a:cubicBezTo>
                      <a:pt x="49" y="75"/>
                      <a:pt x="49" y="76"/>
                      <a:pt x="48" y="76"/>
                    </a:cubicBezTo>
                    <a:cubicBezTo>
                      <a:pt x="48" y="76"/>
                      <a:pt x="48" y="76"/>
                      <a:pt x="48" y="77"/>
                    </a:cubicBezTo>
                    <a:cubicBezTo>
                      <a:pt x="48" y="78"/>
                      <a:pt x="48" y="78"/>
                      <a:pt x="48" y="79"/>
                    </a:cubicBezTo>
                    <a:cubicBezTo>
                      <a:pt x="48" y="80"/>
                      <a:pt x="48" y="81"/>
                      <a:pt x="48" y="82"/>
                    </a:cubicBezTo>
                    <a:cubicBezTo>
                      <a:pt x="47" y="83"/>
                      <a:pt x="46" y="85"/>
                      <a:pt x="46" y="85"/>
                    </a:cubicBezTo>
                    <a:cubicBezTo>
                      <a:pt x="46" y="86"/>
                      <a:pt x="45" y="87"/>
                      <a:pt x="45" y="87"/>
                    </a:cubicBezTo>
                    <a:cubicBezTo>
                      <a:pt x="45" y="87"/>
                      <a:pt x="45" y="87"/>
                      <a:pt x="44" y="86"/>
                    </a:cubicBezTo>
                    <a:cubicBezTo>
                      <a:pt x="44" y="86"/>
                      <a:pt x="45" y="85"/>
                      <a:pt x="44" y="85"/>
                    </a:cubicBezTo>
                    <a:cubicBezTo>
                      <a:pt x="44" y="86"/>
                      <a:pt x="44" y="86"/>
                      <a:pt x="44" y="86"/>
                    </a:cubicBezTo>
                    <a:cubicBezTo>
                      <a:pt x="43" y="85"/>
                      <a:pt x="43" y="85"/>
                      <a:pt x="43" y="84"/>
                    </a:cubicBezTo>
                    <a:cubicBezTo>
                      <a:pt x="42" y="84"/>
                      <a:pt x="43" y="85"/>
                      <a:pt x="43" y="85"/>
                    </a:cubicBezTo>
                    <a:cubicBezTo>
                      <a:pt x="43" y="86"/>
                      <a:pt x="44" y="87"/>
                      <a:pt x="44" y="88"/>
                    </a:cubicBezTo>
                    <a:cubicBezTo>
                      <a:pt x="43" y="88"/>
                      <a:pt x="43" y="89"/>
                      <a:pt x="43" y="88"/>
                    </a:cubicBezTo>
                    <a:cubicBezTo>
                      <a:pt x="42" y="88"/>
                      <a:pt x="41" y="89"/>
                      <a:pt x="40" y="89"/>
                    </a:cubicBezTo>
                    <a:cubicBezTo>
                      <a:pt x="39" y="88"/>
                      <a:pt x="39" y="89"/>
                      <a:pt x="39" y="89"/>
                    </a:cubicBezTo>
                    <a:cubicBezTo>
                      <a:pt x="38" y="88"/>
                      <a:pt x="38" y="88"/>
                      <a:pt x="38" y="88"/>
                    </a:cubicBezTo>
                    <a:cubicBezTo>
                      <a:pt x="38" y="87"/>
                      <a:pt x="38" y="87"/>
                      <a:pt x="37" y="87"/>
                    </a:cubicBezTo>
                    <a:cubicBezTo>
                      <a:pt x="37" y="88"/>
                      <a:pt x="37" y="88"/>
                      <a:pt x="37" y="88"/>
                    </a:cubicBezTo>
                    <a:cubicBezTo>
                      <a:pt x="37" y="88"/>
                      <a:pt x="37" y="88"/>
                      <a:pt x="37" y="88"/>
                    </a:cubicBezTo>
                    <a:cubicBezTo>
                      <a:pt x="36" y="88"/>
                      <a:pt x="36" y="88"/>
                      <a:pt x="36" y="88"/>
                    </a:cubicBezTo>
                    <a:cubicBezTo>
                      <a:pt x="35" y="89"/>
                      <a:pt x="35" y="89"/>
                      <a:pt x="35" y="89"/>
                    </a:cubicBezTo>
                    <a:cubicBezTo>
                      <a:pt x="36" y="89"/>
                      <a:pt x="36" y="89"/>
                      <a:pt x="36" y="89"/>
                    </a:cubicBezTo>
                    <a:cubicBezTo>
                      <a:pt x="36" y="89"/>
                      <a:pt x="37" y="89"/>
                      <a:pt x="37" y="89"/>
                    </a:cubicBezTo>
                    <a:cubicBezTo>
                      <a:pt x="38" y="89"/>
                      <a:pt x="37" y="89"/>
                      <a:pt x="37" y="89"/>
                    </a:cubicBezTo>
                    <a:cubicBezTo>
                      <a:pt x="37" y="90"/>
                      <a:pt x="36" y="89"/>
                      <a:pt x="36" y="90"/>
                    </a:cubicBezTo>
                    <a:cubicBezTo>
                      <a:pt x="35" y="90"/>
                      <a:pt x="35" y="90"/>
                      <a:pt x="35" y="90"/>
                    </a:cubicBezTo>
                    <a:cubicBezTo>
                      <a:pt x="35" y="89"/>
                      <a:pt x="35" y="89"/>
                      <a:pt x="35" y="89"/>
                    </a:cubicBezTo>
                    <a:cubicBezTo>
                      <a:pt x="35" y="88"/>
                      <a:pt x="35" y="88"/>
                      <a:pt x="35" y="88"/>
                    </a:cubicBezTo>
                    <a:cubicBezTo>
                      <a:pt x="35" y="88"/>
                      <a:pt x="35" y="88"/>
                      <a:pt x="35" y="88"/>
                    </a:cubicBezTo>
                    <a:cubicBezTo>
                      <a:pt x="34" y="87"/>
                      <a:pt x="34" y="87"/>
                      <a:pt x="34" y="87"/>
                    </a:cubicBezTo>
                    <a:cubicBezTo>
                      <a:pt x="34" y="88"/>
                      <a:pt x="34" y="88"/>
                      <a:pt x="34" y="88"/>
                    </a:cubicBezTo>
                    <a:cubicBezTo>
                      <a:pt x="34" y="89"/>
                      <a:pt x="34" y="89"/>
                      <a:pt x="34" y="89"/>
                    </a:cubicBezTo>
                    <a:cubicBezTo>
                      <a:pt x="34" y="89"/>
                      <a:pt x="34" y="89"/>
                      <a:pt x="33" y="89"/>
                    </a:cubicBezTo>
                    <a:cubicBezTo>
                      <a:pt x="33" y="88"/>
                      <a:pt x="33" y="88"/>
                      <a:pt x="33" y="88"/>
                    </a:cubicBezTo>
                    <a:cubicBezTo>
                      <a:pt x="33" y="87"/>
                      <a:pt x="33" y="87"/>
                      <a:pt x="33" y="87"/>
                    </a:cubicBezTo>
                    <a:cubicBezTo>
                      <a:pt x="33" y="87"/>
                      <a:pt x="33" y="87"/>
                      <a:pt x="33" y="88"/>
                    </a:cubicBezTo>
                    <a:cubicBezTo>
                      <a:pt x="33" y="88"/>
                      <a:pt x="33" y="89"/>
                      <a:pt x="33" y="89"/>
                    </a:cubicBezTo>
                    <a:cubicBezTo>
                      <a:pt x="33" y="90"/>
                      <a:pt x="33" y="91"/>
                      <a:pt x="33" y="90"/>
                    </a:cubicBezTo>
                    <a:cubicBezTo>
                      <a:pt x="32" y="90"/>
                      <a:pt x="32" y="90"/>
                      <a:pt x="32" y="89"/>
                    </a:cubicBezTo>
                    <a:cubicBezTo>
                      <a:pt x="32" y="89"/>
                      <a:pt x="32" y="88"/>
                      <a:pt x="32" y="88"/>
                    </a:cubicBezTo>
                    <a:cubicBezTo>
                      <a:pt x="32" y="87"/>
                      <a:pt x="32" y="87"/>
                      <a:pt x="32" y="86"/>
                    </a:cubicBezTo>
                    <a:cubicBezTo>
                      <a:pt x="32" y="86"/>
                      <a:pt x="32" y="86"/>
                      <a:pt x="31" y="86"/>
                    </a:cubicBezTo>
                    <a:cubicBezTo>
                      <a:pt x="31" y="86"/>
                      <a:pt x="31" y="86"/>
                      <a:pt x="32" y="87"/>
                    </a:cubicBezTo>
                    <a:cubicBezTo>
                      <a:pt x="32" y="87"/>
                      <a:pt x="32" y="88"/>
                      <a:pt x="32" y="88"/>
                    </a:cubicBezTo>
                    <a:cubicBezTo>
                      <a:pt x="32" y="89"/>
                      <a:pt x="32" y="90"/>
                      <a:pt x="32" y="90"/>
                    </a:cubicBezTo>
                    <a:cubicBezTo>
                      <a:pt x="32" y="91"/>
                      <a:pt x="31" y="91"/>
                      <a:pt x="31" y="90"/>
                    </a:cubicBezTo>
                    <a:cubicBezTo>
                      <a:pt x="31" y="90"/>
                      <a:pt x="31" y="89"/>
                      <a:pt x="31" y="89"/>
                    </a:cubicBezTo>
                    <a:cubicBezTo>
                      <a:pt x="31" y="88"/>
                      <a:pt x="31" y="88"/>
                      <a:pt x="31" y="88"/>
                    </a:cubicBezTo>
                    <a:cubicBezTo>
                      <a:pt x="31" y="88"/>
                      <a:pt x="31" y="89"/>
                      <a:pt x="31" y="89"/>
                    </a:cubicBezTo>
                    <a:cubicBezTo>
                      <a:pt x="31" y="90"/>
                      <a:pt x="31" y="90"/>
                      <a:pt x="30" y="90"/>
                    </a:cubicBezTo>
                    <a:cubicBezTo>
                      <a:pt x="30" y="89"/>
                      <a:pt x="30" y="89"/>
                      <a:pt x="30" y="89"/>
                    </a:cubicBezTo>
                    <a:cubicBezTo>
                      <a:pt x="30" y="89"/>
                      <a:pt x="30" y="89"/>
                      <a:pt x="30" y="89"/>
                    </a:cubicBezTo>
                    <a:cubicBezTo>
                      <a:pt x="30" y="89"/>
                      <a:pt x="30" y="89"/>
                      <a:pt x="30" y="90"/>
                    </a:cubicBezTo>
                    <a:cubicBezTo>
                      <a:pt x="30" y="90"/>
                      <a:pt x="30" y="91"/>
                      <a:pt x="29" y="91"/>
                    </a:cubicBezTo>
                    <a:cubicBezTo>
                      <a:pt x="29" y="91"/>
                      <a:pt x="28" y="91"/>
                      <a:pt x="28" y="91"/>
                    </a:cubicBezTo>
                    <a:cubicBezTo>
                      <a:pt x="28" y="91"/>
                      <a:pt x="27" y="90"/>
                      <a:pt x="27" y="90"/>
                    </a:cubicBezTo>
                    <a:cubicBezTo>
                      <a:pt x="27" y="89"/>
                      <a:pt x="28" y="89"/>
                      <a:pt x="27" y="89"/>
                    </a:cubicBezTo>
                    <a:cubicBezTo>
                      <a:pt x="27" y="89"/>
                      <a:pt x="27" y="90"/>
                      <a:pt x="27" y="90"/>
                    </a:cubicBezTo>
                    <a:cubicBezTo>
                      <a:pt x="27" y="90"/>
                      <a:pt x="27" y="91"/>
                      <a:pt x="27" y="91"/>
                    </a:cubicBezTo>
                    <a:cubicBezTo>
                      <a:pt x="27" y="91"/>
                      <a:pt x="26" y="91"/>
                      <a:pt x="26" y="91"/>
                    </a:cubicBezTo>
                    <a:cubicBezTo>
                      <a:pt x="26" y="90"/>
                      <a:pt x="26" y="90"/>
                      <a:pt x="26" y="90"/>
                    </a:cubicBezTo>
                    <a:cubicBezTo>
                      <a:pt x="25" y="90"/>
                      <a:pt x="25" y="90"/>
                      <a:pt x="24" y="89"/>
                    </a:cubicBezTo>
                    <a:cubicBezTo>
                      <a:pt x="23" y="89"/>
                      <a:pt x="22" y="88"/>
                      <a:pt x="22" y="87"/>
                    </a:cubicBezTo>
                    <a:cubicBezTo>
                      <a:pt x="22" y="87"/>
                      <a:pt x="21" y="85"/>
                      <a:pt x="21" y="85"/>
                    </a:cubicBezTo>
                    <a:cubicBezTo>
                      <a:pt x="21" y="85"/>
                      <a:pt x="21" y="84"/>
                      <a:pt x="21" y="83"/>
                    </a:cubicBezTo>
                    <a:cubicBezTo>
                      <a:pt x="21" y="83"/>
                      <a:pt x="22" y="82"/>
                      <a:pt x="21" y="82"/>
                    </a:cubicBezTo>
                    <a:cubicBezTo>
                      <a:pt x="21" y="82"/>
                      <a:pt x="20" y="83"/>
                      <a:pt x="20" y="82"/>
                    </a:cubicBezTo>
                    <a:cubicBezTo>
                      <a:pt x="20" y="82"/>
                      <a:pt x="20" y="81"/>
                      <a:pt x="21" y="81"/>
                    </a:cubicBezTo>
                    <a:cubicBezTo>
                      <a:pt x="21" y="81"/>
                      <a:pt x="22" y="81"/>
                      <a:pt x="22" y="81"/>
                    </a:cubicBezTo>
                    <a:cubicBezTo>
                      <a:pt x="22" y="80"/>
                      <a:pt x="22" y="80"/>
                      <a:pt x="22" y="80"/>
                    </a:cubicBezTo>
                    <a:cubicBezTo>
                      <a:pt x="22" y="79"/>
                      <a:pt x="22" y="79"/>
                      <a:pt x="22" y="79"/>
                    </a:cubicBezTo>
                    <a:cubicBezTo>
                      <a:pt x="22" y="79"/>
                      <a:pt x="22" y="79"/>
                      <a:pt x="21" y="80"/>
                    </a:cubicBezTo>
                    <a:cubicBezTo>
                      <a:pt x="21" y="80"/>
                      <a:pt x="20" y="81"/>
                      <a:pt x="20" y="80"/>
                    </a:cubicBezTo>
                    <a:cubicBezTo>
                      <a:pt x="20" y="80"/>
                      <a:pt x="19" y="79"/>
                      <a:pt x="19" y="79"/>
                    </a:cubicBezTo>
                    <a:cubicBezTo>
                      <a:pt x="19" y="79"/>
                      <a:pt x="20" y="79"/>
                      <a:pt x="21" y="79"/>
                    </a:cubicBezTo>
                    <a:cubicBezTo>
                      <a:pt x="21" y="79"/>
                      <a:pt x="22" y="79"/>
                      <a:pt x="21" y="78"/>
                    </a:cubicBezTo>
                    <a:cubicBezTo>
                      <a:pt x="20" y="78"/>
                      <a:pt x="20" y="78"/>
                      <a:pt x="20" y="78"/>
                    </a:cubicBezTo>
                    <a:cubicBezTo>
                      <a:pt x="20" y="78"/>
                      <a:pt x="20" y="77"/>
                      <a:pt x="20" y="77"/>
                    </a:cubicBezTo>
                    <a:cubicBezTo>
                      <a:pt x="20" y="78"/>
                      <a:pt x="19" y="79"/>
                      <a:pt x="19" y="79"/>
                    </a:cubicBezTo>
                    <a:cubicBezTo>
                      <a:pt x="19" y="78"/>
                      <a:pt x="18" y="78"/>
                      <a:pt x="18" y="77"/>
                    </a:cubicBezTo>
                    <a:cubicBezTo>
                      <a:pt x="19" y="77"/>
                      <a:pt x="19" y="76"/>
                      <a:pt x="20" y="76"/>
                    </a:cubicBezTo>
                    <a:cubicBezTo>
                      <a:pt x="20" y="76"/>
                      <a:pt x="20" y="76"/>
                      <a:pt x="19" y="76"/>
                    </a:cubicBezTo>
                    <a:cubicBezTo>
                      <a:pt x="19" y="77"/>
                      <a:pt x="18" y="77"/>
                      <a:pt x="18" y="77"/>
                    </a:cubicBezTo>
                    <a:cubicBezTo>
                      <a:pt x="18" y="77"/>
                      <a:pt x="16" y="74"/>
                      <a:pt x="16" y="74"/>
                    </a:cubicBezTo>
                    <a:cubicBezTo>
                      <a:pt x="15" y="73"/>
                      <a:pt x="14" y="71"/>
                      <a:pt x="12" y="71"/>
                    </a:cubicBezTo>
                    <a:cubicBezTo>
                      <a:pt x="11" y="71"/>
                      <a:pt x="8" y="71"/>
                      <a:pt x="7" y="71"/>
                    </a:cubicBezTo>
                    <a:cubicBezTo>
                      <a:pt x="6" y="71"/>
                      <a:pt x="5" y="71"/>
                      <a:pt x="6" y="71"/>
                    </a:cubicBezTo>
                    <a:cubicBezTo>
                      <a:pt x="6" y="71"/>
                      <a:pt x="7" y="70"/>
                      <a:pt x="8" y="70"/>
                    </a:cubicBezTo>
                    <a:cubicBezTo>
                      <a:pt x="8" y="69"/>
                      <a:pt x="9" y="68"/>
                      <a:pt x="8" y="69"/>
                    </a:cubicBezTo>
                    <a:cubicBezTo>
                      <a:pt x="8" y="69"/>
                      <a:pt x="7" y="69"/>
                      <a:pt x="7" y="70"/>
                    </a:cubicBezTo>
                    <a:cubicBezTo>
                      <a:pt x="6" y="70"/>
                      <a:pt x="6" y="69"/>
                      <a:pt x="6" y="69"/>
                    </a:cubicBezTo>
                    <a:cubicBezTo>
                      <a:pt x="5" y="69"/>
                      <a:pt x="5" y="70"/>
                      <a:pt x="5" y="70"/>
                    </a:cubicBezTo>
                    <a:cubicBezTo>
                      <a:pt x="5" y="71"/>
                      <a:pt x="5" y="71"/>
                      <a:pt x="4" y="71"/>
                    </a:cubicBezTo>
                    <a:cubicBezTo>
                      <a:pt x="3" y="71"/>
                      <a:pt x="0" y="71"/>
                      <a:pt x="0" y="71"/>
                    </a:cubicBezTo>
                    <a:cubicBezTo>
                      <a:pt x="0" y="71"/>
                      <a:pt x="0" y="70"/>
                      <a:pt x="0" y="69"/>
                    </a:cubicBezTo>
                    <a:cubicBezTo>
                      <a:pt x="0" y="68"/>
                      <a:pt x="0" y="68"/>
                      <a:pt x="0" y="67"/>
                    </a:cubicBezTo>
                    <a:cubicBezTo>
                      <a:pt x="0" y="67"/>
                      <a:pt x="0" y="65"/>
                      <a:pt x="0" y="64"/>
                    </a:cubicBezTo>
                    <a:cubicBezTo>
                      <a:pt x="0" y="62"/>
                      <a:pt x="0" y="62"/>
                      <a:pt x="1" y="61"/>
                    </a:cubicBezTo>
                    <a:cubicBezTo>
                      <a:pt x="1" y="60"/>
                      <a:pt x="0" y="60"/>
                      <a:pt x="0" y="59"/>
                    </a:cubicBezTo>
                    <a:cubicBezTo>
                      <a:pt x="0" y="58"/>
                      <a:pt x="0" y="57"/>
                      <a:pt x="0" y="57"/>
                    </a:cubicBezTo>
                    <a:cubicBezTo>
                      <a:pt x="0" y="56"/>
                      <a:pt x="0" y="55"/>
                      <a:pt x="0" y="54"/>
                    </a:cubicBezTo>
                    <a:cubicBezTo>
                      <a:pt x="0" y="53"/>
                      <a:pt x="0" y="52"/>
                      <a:pt x="0" y="51"/>
                    </a:cubicBezTo>
                    <a:cubicBezTo>
                      <a:pt x="0" y="51"/>
                      <a:pt x="0" y="49"/>
                      <a:pt x="0" y="48"/>
                    </a:cubicBezTo>
                    <a:cubicBezTo>
                      <a:pt x="0" y="47"/>
                      <a:pt x="0" y="46"/>
                      <a:pt x="0" y="46"/>
                    </a:cubicBezTo>
                    <a:cubicBezTo>
                      <a:pt x="1" y="46"/>
                      <a:pt x="2" y="46"/>
                      <a:pt x="3" y="46"/>
                    </a:cubicBezTo>
                    <a:cubicBezTo>
                      <a:pt x="3" y="46"/>
                      <a:pt x="3" y="44"/>
                      <a:pt x="3" y="44"/>
                    </a:cubicBezTo>
                    <a:cubicBezTo>
                      <a:pt x="4" y="43"/>
                      <a:pt x="3" y="43"/>
                      <a:pt x="4" y="42"/>
                    </a:cubicBezTo>
                    <a:cubicBezTo>
                      <a:pt x="4" y="41"/>
                      <a:pt x="5" y="41"/>
                      <a:pt x="5" y="40"/>
                    </a:cubicBezTo>
                    <a:cubicBezTo>
                      <a:pt x="5" y="39"/>
                      <a:pt x="5" y="39"/>
                      <a:pt x="6" y="39"/>
                    </a:cubicBezTo>
                    <a:cubicBezTo>
                      <a:pt x="7" y="38"/>
                      <a:pt x="7" y="37"/>
                      <a:pt x="7" y="36"/>
                    </a:cubicBezTo>
                    <a:cubicBezTo>
                      <a:pt x="7" y="36"/>
                      <a:pt x="7" y="36"/>
                      <a:pt x="7" y="35"/>
                    </a:cubicBezTo>
                    <a:cubicBezTo>
                      <a:pt x="7" y="35"/>
                      <a:pt x="7" y="34"/>
                      <a:pt x="7" y="34"/>
                    </a:cubicBezTo>
                    <a:cubicBezTo>
                      <a:pt x="7" y="33"/>
                      <a:pt x="8" y="33"/>
                      <a:pt x="8" y="33"/>
                    </a:cubicBezTo>
                    <a:cubicBezTo>
                      <a:pt x="8" y="33"/>
                      <a:pt x="9" y="32"/>
                      <a:pt x="9" y="31"/>
                    </a:cubicBezTo>
                    <a:cubicBezTo>
                      <a:pt x="9" y="31"/>
                      <a:pt x="8" y="31"/>
                      <a:pt x="8" y="30"/>
                    </a:cubicBezTo>
                    <a:cubicBezTo>
                      <a:pt x="8" y="29"/>
                      <a:pt x="8" y="28"/>
                      <a:pt x="8" y="27"/>
                    </a:cubicBezTo>
                    <a:cubicBezTo>
                      <a:pt x="8" y="26"/>
                      <a:pt x="6" y="25"/>
                      <a:pt x="6" y="24"/>
                    </a:cubicBezTo>
                    <a:cubicBezTo>
                      <a:pt x="6" y="23"/>
                      <a:pt x="7" y="22"/>
                      <a:pt x="7" y="21"/>
                    </a:cubicBezTo>
                    <a:lnTo>
                      <a:pt x="7" y="20"/>
                    </a:ln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85" name="Freeform 527">
                <a:extLst>
                  <a:ext uri="{FF2B5EF4-FFF2-40B4-BE49-F238E27FC236}">
                    <a16:creationId xmlns:a16="http://schemas.microsoft.com/office/drawing/2014/main" id="{5914D63D-B7DE-462E-9525-1AE9372808FF}"/>
                  </a:ext>
                </a:extLst>
              </p:cNvPr>
              <p:cNvSpPr>
                <a:spLocks/>
              </p:cNvSpPr>
              <p:nvPr/>
            </p:nvSpPr>
            <p:spPr bwMode="gray">
              <a:xfrm>
                <a:off x="3869258" y="3878859"/>
                <a:ext cx="200025" cy="185738"/>
              </a:xfrm>
              <a:custGeom>
                <a:avLst/>
                <a:gdLst>
                  <a:gd name="T0" fmla="*/ 0 w 66"/>
                  <a:gd name="T1" fmla="*/ 61 h 61"/>
                  <a:gd name="T2" fmla="*/ 1 w 66"/>
                  <a:gd name="T3" fmla="*/ 58 h 61"/>
                  <a:gd name="T4" fmla="*/ 2 w 66"/>
                  <a:gd name="T5" fmla="*/ 54 h 61"/>
                  <a:gd name="T6" fmla="*/ 4 w 66"/>
                  <a:gd name="T7" fmla="*/ 51 h 61"/>
                  <a:gd name="T8" fmla="*/ 5 w 66"/>
                  <a:gd name="T9" fmla="*/ 50 h 61"/>
                  <a:gd name="T10" fmla="*/ 6 w 66"/>
                  <a:gd name="T11" fmla="*/ 47 h 61"/>
                  <a:gd name="T12" fmla="*/ 7 w 66"/>
                  <a:gd name="T13" fmla="*/ 45 h 61"/>
                  <a:gd name="T14" fmla="*/ 7 w 66"/>
                  <a:gd name="T15" fmla="*/ 44 h 61"/>
                  <a:gd name="T16" fmla="*/ 9 w 66"/>
                  <a:gd name="T17" fmla="*/ 40 h 61"/>
                  <a:gd name="T18" fmla="*/ 10 w 66"/>
                  <a:gd name="T19" fmla="*/ 38 h 61"/>
                  <a:gd name="T20" fmla="*/ 9 w 66"/>
                  <a:gd name="T21" fmla="*/ 39 h 61"/>
                  <a:gd name="T22" fmla="*/ 10 w 66"/>
                  <a:gd name="T23" fmla="*/ 36 h 61"/>
                  <a:gd name="T24" fmla="*/ 12 w 66"/>
                  <a:gd name="T25" fmla="*/ 35 h 61"/>
                  <a:gd name="T26" fmla="*/ 15 w 66"/>
                  <a:gd name="T27" fmla="*/ 33 h 61"/>
                  <a:gd name="T28" fmla="*/ 17 w 66"/>
                  <a:gd name="T29" fmla="*/ 30 h 61"/>
                  <a:gd name="T30" fmla="*/ 18 w 66"/>
                  <a:gd name="T31" fmla="*/ 26 h 61"/>
                  <a:gd name="T32" fmla="*/ 19 w 66"/>
                  <a:gd name="T33" fmla="*/ 22 h 61"/>
                  <a:gd name="T34" fmla="*/ 21 w 66"/>
                  <a:gd name="T35" fmla="*/ 17 h 61"/>
                  <a:gd name="T36" fmla="*/ 22 w 66"/>
                  <a:gd name="T37" fmla="*/ 15 h 61"/>
                  <a:gd name="T38" fmla="*/ 23 w 66"/>
                  <a:gd name="T39" fmla="*/ 13 h 61"/>
                  <a:gd name="T40" fmla="*/ 25 w 66"/>
                  <a:gd name="T41" fmla="*/ 13 h 61"/>
                  <a:gd name="T42" fmla="*/ 29 w 66"/>
                  <a:gd name="T43" fmla="*/ 10 h 61"/>
                  <a:gd name="T44" fmla="*/ 30 w 66"/>
                  <a:gd name="T45" fmla="*/ 7 h 61"/>
                  <a:gd name="T46" fmla="*/ 31 w 66"/>
                  <a:gd name="T47" fmla="*/ 4 h 61"/>
                  <a:gd name="T48" fmla="*/ 32 w 66"/>
                  <a:gd name="T49" fmla="*/ 2 h 61"/>
                  <a:gd name="T50" fmla="*/ 32 w 66"/>
                  <a:gd name="T51" fmla="*/ 0 h 61"/>
                  <a:gd name="T52" fmla="*/ 66 w 66"/>
                  <a:gd name="T53" fmla="*/ 1 h 61"/>
                  <a:gd name="T54" fmla="*/ 66 w 66"/>
                  <a:gd name="T55" fmla="*/ 17 h 61"/>
                  <a:gd name="T56" fmla="*/ 40 w 66"/>
                  <a:gd name="T57" fmla="*/ 17 h 61"/>
                  <a:gd name="T58" fmla="*/ 39 w 66"/>
                  <a:gd name="T59" fmla="*/ 41 h 61"/>
                  <a:gd name="T60" fmla="*/ 38 w 66"/>
                  <a:gd name="T61" fmla="*/ 41 h 61"/>
                  <a:gd name="T62" fmla="*/ 36 w 66"/>
                  <a:gd name="T63" fmla="*/ 42 h 61"/>
                  <a:gd name="T64" fmla="*/ 35 w 66"/>
                  <a:gd name="T65" fmla="*/ 43 h 61"/>
                  <a:gd name="T66" fmla="*/ 32 w 66"/>
                  <a:gd name="T67" fmla="*/ 45 h 61"/>
                  <a:gd name="T68" fmla="*/ 31 w 66"/>
                  <a:gd name="T69" fmla="*/ 47 h 61"/>
                  <a:gd name="T70" fmla="*/ 31 w 66"/>
                  <a:gd name="T71" fmla="*/ 61 h 61"/>
                  <a:gd name="T72" fmla="*/ 0 w 66"/>
                  <a:gd name="T7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1">
                    <a:moveTo>
                      <a:pt x="0" y="61"/>
                    </a:moveTo>
                    <a:cubicBezTo>
                      <a:pt x="0" y="61"/>
                      <a:pt x="0" y="59"/>
                      <a:pt x="1" y="58"/>
                    </a:cubicBezTo>
                    <a:cubicBezTo>
                      <a:pt x="1" y="57"/>
                      <a:pt x="1" y="55"/>
                      <a:pt x="2" y="54"/>
                    </a:cubicBezTo>
                    <a:cubicBezTo>
                      <a:pt x="2" y="53"/>
                      <a:pt x="3" y="51"/>
                      <a:pt x="4" y="51"/>
                    </a:cubicBezTo>
                    <a:cubicBezTo>
                      <a:pt x="4" y="52"/>
                      <a:pt x="5" y="51"/>
                      <a:pt x="5" y="50"/>
                    </a:cubicBezTo>
                    <a:cubicBezTo>
                      <a:pt x="6" y="49"/>
                      <a:pt x="6" y="47"/>
                      <a:pt x="6" y="47"/>
                    </a:cubicBezTo>
                    <a:cubicBezTo>
                      <a:pt x="6" y="46"/>
                      <a:pt x="8" y="46"/>
                      <a:pt x="7" y="45"/>
                    </a:cubicBezTo>
                    <a:cubicBezTo>
                      <a:pt x="7" y="45"/>
                      <a:pt x="7" y="45"/>
                      <a:pt x="7" y="44"/>
                    </a:cubicBezTo>
                    <a:cubicBezTo>
                      <a:pt x="8" y="43"/>
                      <a:pt x="9" y="41"/>
                      <a:pt x="9" y="40"/>
                    </a:cubicBezTo>
                    <a:cubicBezTo>
                      <a:pt x="10" y="39"/>
                      <a:pt x="11" y="38"/>
                      <a:pt x="10" y="38"/>
                    </a:cubicBezTo>
                    <a:cubicBezTo>
                      <a:pt x="10" y="38"/>
                      <a:pt x="10" y="38"/>
                      <a:pt x="9" y="39"/>
                    </a:cubicBezTo>
                    <a:cubicBezTo>
                      <a:pt x="9" y="39"/>
                      <a:pt x="10" y="37"/>
                      <a:pt x="10" y="36"/>
                    </a:cubicBezTo>
                    <a:cubicBezTo>
                      <a:pt x="11" y="36"/>
                      <a:pt x="11" y="36"/>
                      <a:pt x="12" y="35"/>
                    </a:cubicBezTo>
                    <a:cubicBezTo>
                      <a:pt x="13" y="34"/>
                      <a:pt x="14" y="33"/>
                      <a:pt x="15" y="33"/>
                    </a:cubicBezTo>
                    <a:cubicBezTo>
                      <a:pt x="15" y="32"/>
                      <a:pt x="16" y="30"/>
                      <a:pt x="17" y="30"/>
                    </a:cubicBezTo>
                    <a:cubicBezTo>
                      <a:pt x="18" y="29"/>
                      <a:pt x="18" y="28"/>
                      <a:pt x="18" y="26"/>
                    </a:cubicBezTo>
                    <a:cubicBezTo>
                      <a:pt x="18" y="25"/>
                      <a:pt x="18" y="23"/>
                      <a:pt x="19" y="22"/>
                    </a:cubicBezTo>
                    <a:cubicBezTo>
                      <a:pt x="20" y="20"/>
                      <a:pt x="21" y="18"/>
                      <a:pt x="21" y="17"/>
                    </a:cubicBezTo>
                    <a:cubicBezTo>
                      <a:pt x="21" y="16"/>
                      <a:pt x="21" y="15"/>
                      <a:pt x="22" y="15"/>
                    </a:cubicBezTo>
                    <a:cubicBezTo>
                      <a:pt x="22" y="14"/>
                      <a:pt x="23" y="14"/>
                      <a:pt x="23" y="13"/>
                    </a:cubicBezTo>
                    <a:cubicBezTo>
                      <a:pt x="24" y="12"/>
                      <a:pt x="23" y="13"/>
                      <a:pt x="25" y="13"/>
                    </a:cubicBezTo>
                    <a:cubicBezTo>
                      <a:pt x="26" y="12"/>
                      <a:pt x="28" y="11"/>
                      <a:pt x="29" y="10"/>
                    </a:cubicBezTo>
                    <a:cubicBezTo>
                      <a:pt x="29" y="8"/>
                      <a:pt x="29" y="8"/>
                      <a:pt x="30" y="7"/>
                    </a:cubicBezTo>
                    <a:cubicBezTo>
                      <a:pt x="30" y="7"/>
                      <a:pt x="30" y="5"/>
                      <a:pt x="31" y="4"/>
                    </a:cubicBezTo>
                    <a:cubicBezTo>
                      <a:pt x="32" y="3"/>
                      <a:pt x="32" y="3"/>
                      <a:pt x="32" y="2"/>
                    </a:cubicBezTo>
                    <a:cubicBezTo>
                      <a:pt x="32" y="0"/>
                      <a:pt x="32" y="0"/>
                      <a:pt x="32" y="0"/>
                    </a:cubicBezTo>
                    <a:cubicBezTo>
                      <a:pt x="46" y="1"/>
                      <a:pt x="53" y="1"/>
                      <a:pt x="66" y="1"/>
                    </a:cubicBezTo>
                    <a:cubicBezTo>
                      <a:pt x="66" y="7"/>
                      <a:pt x="66" y="10"/>
                      <a:pt x="66" y="17"/>
                    </a:cubicBezTo>
                    <a:cubicBezTo>
                      <a:pt x="55" y="17"/>
                      <a:pt x="50" y="17"/>
                      <a:pt x="40" y="17"/>
                    </a:cubicBezTo>
                    <a:cubicBezTo>
                      <a:pt x="40" y="27"/>
                      <a:pt x="40" y="31"/>
                      <a:pt x="39" y="41"/>
                    </a:cubicBezTo>
                    <a:cubicBezTo>
                      <a:pt x="39" y="41"/>
                      <a:pt x="39" y="41"/>
                      <a:pt x="38" y="41"/>
                    </a:cubicBezTo>
                    <a:cubicBezTo>
                      <a:pt x="37" y="42"/>
                      <a:pt x="37" y="42"/>
                      <a:pt x="36" y="42"/>
                    </a:cubicBezTo>
                    <a:cubicBezTo>
                      <a:pt x="36" y="42"/>
                      <a:pt x="35" y="42"/>
                      <a:pt x="35" y="43"/>
                    </a:cubicBezTo>
                    <a:cubicBezTo>
                      <a:pt x="34" y="44"/>
                      <a:pt x="33" y="44"/>
                      <a:pt x="32" y="45"/>
                    </a:cubicBezTo>
                    <a:cubicBezTo>
                      <a:pt x="31" y="46"/>
                      <a:pt x="30" y="46"/>
                      <a:pt x="31" y="47"/>
                    </a:cubicBezTo>
                    <a:cubicBezTo>
                      <a:pt x="31" y="48"/>
                      <a:pt x="31" y="61"/>
                      <a:pt x="31" y="61"/>
                    </a:cubicBezTo>
                    <a:cubicBezTo>
                      <a:pt x="19" y="61"/>
                      <a:pt x="12" y="61"/>
                      <a:pt x="0" y="61"/>
                    </a:cubicBez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86" name="Freeform 528">
                <a:extLst>
                  <a:ext uri="{FF2B5EF4-FFF2-40B4-BE49-F238E27FC236}">
                    <a16:creationId xmlns:a16="http://schemas.microsoft.com/office/drawing/2014/main" id="{A98823CF-7F2D-4C94-AFBA-F0E105D6F574}"/>
                  </a:ext>
                </a:extLst>
              </p:cNvPr>
              <p:cNvSpPr>
                <a:spLocks/>
              </p:cNvSpPr>
              <p:nvPr/>
            </p:nvSpPr>
            <p:spPr bwMode="gray">
              <a:xfrm>
                <a:off x="3966095" y="3624859"/>
                <a:ext cx="285750" cy="257175"/>
              </a:xfrm>
              <a:custGeom>
                <a:avLst/>
                <a:gdLst>
                  <a:gd name="T0" fmla="*/ 1 w 94"/>
                  <a:gd name="T1" fmla="*/ 84 h 85"/>
                  <a:gd name="T2" fmla="*/ 3 w 94"/>
                  <a:gd name="T3" fmla="*/ 81 h 85"/>
                  <a:gd name="T4" fmla="*/ 10 w 94"/>
                  <a:gd name="T5" fmla="*/ 80 h 85"/>
                  <a:gd name="T6" fmla="*/ 15 w 94"/>
                  <a:gd name="T7" fmla="*/ 75 h 85"/>
                  <a:gd name="T8" fmla="*/ 23 w 94"/>
                  <a:gd name="T9" fmla="*/ 69 h 85"/>
                  <a:gd name="T10" fmla="*/ 27 w 94"/>
                  <a:gd name="T11" fmla="*/ 62 h 85"/>
                  <a:gd name="T12" fmla="*/ 27 w 94"/>
                  <a:gd name="T13" fmla="*/ 55 h 85"/>
                  <a:gd name="T14" fmla="*/ 27 w 94"/>
                  <a:gd name="T15" fmla="*/ 48 h 85"/>
                  <a:gd name="T16" fmla="*/ 29 w 94"/>
                  <a:gd name="T17" fmla="*/ 44 h 85"/>
                  <a:gd name="T18" fmla="*/ 32 w 94"/>
                  <a:gd name="T19" fmla="*/ 37 h 85"/>
                  <a:gd name="T20" fmla="*/ 35 w 94"/>
                  <a:gd name="T21" fmla="*/ 31 h 85"/>
                  <a:gd name="T22" fmla="*/ 40 w 94"/>
                  <a:gd name="T23" fmla="*/ 27 h 85"/>
                  <a:gd name="T24" fmla="*/ 44 w 94"/>
                  <a:gd name="T25" fmla="*/ 24 h 85"/>
                  <a:gd name="T26" fmla="*/ 54 w 94"/>
                  <a:gd name="T27" fmla="*/ 14 h 85"/>
                  <a:gd name="T28" fmla="*/ 58 w 94"/>
                  <a:gd name="T29" fmla="*/ 3 h 85"/>
                  <a:gd name="T30" fmla="*/ 60 w 94"/>
                  <a:gd name="T31" fmla="*/ 0 h 85"/>
                  <a:gd name="T32" fmla="*/ 63 w 94"/>
                  <a:gd name="T33" fmla="*/ 1 h 85"/>
                  <a:gd name="T34" fmla="*/ 66 w 94"/>
                  <a:gd name="T35" fmla="*/ 6 h 85"/>
                  <a:gd name="T36" fmla="*/ 71 w 94"/>
                  <a:gd name="T37" fmla="*/ 7 h 85"/>
                  <a:gd name="T38" fmla="*/ 74 w 94"/>
                  <a:gd name="T39" fmla="*/ 7 h 85"/>
                  <a:gd name="T40" fmla="*/ 78 w 94"/>
                  <a:gd name="T41" fmla="*/ 7 h 85"/>
                  <a:gd name="T42" fmla="*/ 80 w 94"/>
                  <a:gd name="T43" fmla="*/ 6 h 85"/>
                  <a:gd name="T44" fmla="*/ 84 w 94"/>
                  <a:gd name="T45" fmla="*/ 8 h 85"/>
                  <a:gd name="T46" fmla="*/ 87 w 94"/>
                  <a:gd name="T47" fmla="*/ 9 h 85"/>
                  <a:gd name="T48" fmla="*/ 88 w 94"/>
                  <a:gd name="T49" fmla="*/ 14 h 85"/>
                  <a:gd name="T50" fmla="*/ 89 w 94"/>
                  <a:gd name="T51" fmla="*/ 17 h 85"/>
                  <a:gd name="T52" fmla="*/ 89 w 94"/>
                  <a:gd name="T53" fmla="*/ 23 h 85"/>
                  <a:gd name="T54" fmla="*/ 89 w 94"/>
                  <a:gd name="T55" fmla="*/ 28 h 85"/>
                  <a:gd name="T56" fmla="*/ 90 w 94"/>
                  <a:gd name="T57" fmla="*/ 32 h 85"/>
                  <a:gd name="T58" fmla="*/ 92 w 94"/>
                  <a:gd name="T59" fmla="*/ 37 h 85"/>
                  <a:gd name="T60" fmla="*/ 83 w 94"/>
                  <a:gd name="T61" fmla="*/ 39 h 85"/>
                  <a:gd name="T62" fmla="*/ 79 w 94"/>
                  <a:gd name="T63" fmla="*/ 40 h 85"/>
                  <a:gd name="T64" fmla="*/ 74 w 94"/>
                  <a:gd name="T65" fmla="*/ 44 h 85"/>
                  <a:gd name="T66" fmla="*/ 72 w 94"/>
                  <a:gd name="T67" fmla="*/ 46 h 85"/>
                  <a:gd name="T68" fmla="*/ 72 w 94"/>
                  <a:gd name="T69" fmla="*/ 48 h 85"/>
                  <a:gd name="T70" fmla="*/ 72 w 94"/>
                  <a:gd name="T71" fmla="*/ 52 h 85"/>
                  <a:gd name="T72" fmla="*/ 66 w 94"/>
                  <a:gd name="T73" fmla="*/ 55 h 85"/>
                  <a:gd name="T74" fmla="*/ 60 w 94"/>
                  <a:gd name="T75" fmla="*/ 61 h 85"/>
                  <a:gd name="T76" fmla="*/ 55 w 94"/>
                  <a:gd name="T77" fmla="*/ 63 h 85"/>
                  <a:gd name="T78" fmla="*/ 51 w 94"/>
                  <a:gd name="T79" fmla="*/ 65 h 85"/>
                  <a:gd name="T80" fmla="*/ 47 w 94"/>
                  <a:gd name="T81" fmla="*/ 65 h 85"/>
                  <a:gd name="T82" fmla="*/ 43 w 94"/>
                  <a:gd name="T83" fmla="*/ 67 h 85"/>
                  <a:gd name="T84" fmla="*/ 38 w 94"/>
                  <a:gd name="T85" fmla="*/ 71 h 85"/>
                  <a:gd name="T86" fmla="*/ 35 w 94"/>
                  <a:gd name="T87" fmla="*/ 75 h 85"/>
                  <a:gd name="T88" fmla="*/ 0 w 94"/>
                  <a:gd name="T89"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85">
                    <a:moveTo>
                      <a:pt x="0" y="84"/>
                    </a:moveTo>
                    <a:cubicBezTo>
                      <a:pt x="0" y="84"/>
                      <a:pt x="0" y="84"/>
                      <a:pt x="1" y="84"/>
                    </a:cubicBezTo>
                    <a:cubicBezTo>
                      <a:pt x="1" y="84"/>
                      <a:pt x="2" y="83"/>
                      <a:pt x="2" y="82"/>
                    </a:cubicBezTo>
                    <a:cubicBezTo>
                      <a:pt x="2" y="82"/>
                      <a:pt x="3" y="81"/>
                      <a:pt x="3" y="81"/>
                    </a:cubicBezTo>
                    <a:cubicBezTo>
                      <a:pt x="4" y="81"/>
                      <a:pt x="6" y="81"/>
                      <a:pt x="7" y="81"/>
                    </a:cubicBezTo>
                    <a:cubicBezTo>
                      <a:pt x="7" y="81"/>
                      <a:pt x="9" y="80"/>
                      <a:pt x="10" y="80"/>
                    </a:cubicBezTo>
                    <a:cubicBezTo>
                      <a:pt x="11" y="79"/>
                      <a:pt x="12" y="78"/>
                      <a:pt x="13" y="78"/>
                    </a:cubicBezTo>
                    <a:cubicBezTo>
                      <a:pt x="14" y="78"/>
                      <a:pt x="15" y="76"/>
                      <a:pt x="15" y="75"/>
                    </a:cubicBezTo>
                    <a:cubicBezTo>
                      <a:pt x="16" y="75"/>
                      <a:pt x="18" y="73"/>
                      <a:pt x="19" y="72"/>
                    </a:cubicBezTo>
                    <a:cubicBezTo>
                      <a:pt x="20" y="71"/>
                      <a:pt x="22" y="70"/>
                      <a:pt x="23" y="69"/>
                    </a:cubicBezTo>
                    <a:cubicBezTo>
                      <a:pt x="23" y="68"/>
                      <a:pt x="24" y="66"/>
                      <a:pt x="25" y="65"/>
                    </a:cubicBezTo>
                    <a:cubicBezTo>
                      <a:pt x="25" y="64"/>
                      <a:pt x="26" y="63"/>
                      <a:pt x="27" y="62"/>
                    </a:cubicBezTo>
                    <a:cubicBezTo>
                      <a:pt x="28" y="61"/>
                      <a:pt x="28" y="60"/>
                      <a:pt x="28" y="58"/>
                    </a:cubicBezTo>
                    <a:cubicBezTo>
                      <a:pt x="28" y="56"/>
                      <a:pt x="28" y="56"/>
                      <a:pt x="27" y="55"/>
                    </a:cubicBezTo>
                    <a:cubicBezTo>
                      <a:pt x="27" y="55"/>
                      <a:pt x="27" y="54"/>
                      <a:pt x="27" y="52"/>
                    </a:cubicBezTo>
                    <a:cubicBezTo>
                      <a:pt x="27" y="50"/>
                      <a:pt x="27" y="49"/>
                      <a:pt x="27" y="48"/>
                    </a:cubicBezTo>
                    <a:cubicBezTo>
                      <a:pt x="27" y="47"/>
                      <a:pt x="27" y="47"/>
                      <a:pt x="28" y="46"/>
                    </a:cubicBezTo>
                    <a:cubicBezTo>
                      <a:pt x="28" y="45"/>
                      <a:pt x="28" y="45"/>
                      <a:pt x="29" y="44"/>
                    </a:cubicBezTo>
                    <a:cubicBezTo>
                      <a:pt x="29" y="43"/>
                      <a:pt x="31" y="41"/>
                      <a:pt x="31" y="40"/>
                    </a:cubicBezTo>
                    <a:cubicBezTo>
                      <a:pt x="32" y="40"/>
                      <a:pt x="32" y="38"/>
                      <a:pt x="32" y="37"/>
                    </a:cubicBezTo>
                    <a:cubicBezTo>
                      <a:pt x="32" y="36"/>
                      <a:pt x="32" y="34"/>
                      <a:pt x="33" y="34"/>
                    </a:cubicBezTo>
                    <a:cubicBezTo>
                      <a:pt x="33" y="33"/>
                      <a:pt x="35" y="32"/>
                      <a:pt x="35" y="31"/>
                    </a:cubicBezTo>
                    <a:cubicBezTo>
                      <a:pt x="36" y="30"/>
                      <a:pt x="37" y="28"/>
                      <a:pt x="38" y="28"/>
                    </a:cubicBezTo>
                    <a:cubicBezTo>
                      <a:pt x="38" y="27"/>
                      <a:pt x="39" y="27"/>
                      <a:pt x="40" y="27"/>
                    </a:cubicBezTo>
                    <a:cubicBezTo>
                      <a:pt x="40" y="26"/>
                      <a:pt x="42" y="26"/>
                      <a:pt x="42" y="25"/>
                    </a:cubicBezTo>
                    <a:cubicBezTo>
                      <a:pt x="43" y="25"/>
                      <a:pt x="43" y="25"/>
                      <a:pt x="44" y="24"/>
                    </a:cubicBezTo>
                    <a:cubicBezTo>
                      <a:pt x="45" y="24"/>
                      <a:pt x="49" y="22"/>
                      <a:pt x="50" y="21"/>
                    </a:cubicBezTo>
                    <a:cubicBezTo>
                      <a:pt x="50" y="20"/>
                      <a:pt x="53" y="15"/>
                      <a:pt x="54" y="14"/>
                    </a:cubicBezTo>
                    <a:cubicBezTo>
                      <a:pt x="54" y="13"/>
                      <a:pt x="56" y="7"/>
                      <a:pt x="57" y="6"/>
                    </a:cubicBezTo>
                    <a:cubicBezTo>
                      <a:pt x="57" y="5"/>
                      <a:pt x="57" y="4"/>
                      <a:pt x="58" y="3"/>
                    </a:cubicBezTo>
                    <a:cubicBezTo>
                      <a:pt x="58" y="2"/>
                      <a:pt x="58" y="1"/>
                      <a:pt x="59" y="1"/>
                    </a:cubicBezTo>
                    <a:cubicBezTo>
                      <a:pt x="60" y="1"/>
                      <a:pt x="60" y="0"/>
                      <a:pt x="60" y="0"/>
                    </a:cubicBezTo>
                    <a:cubicBezTo>
                      <a:pt x="61" y="0"/>
                      <a:pt x="62" y="0"/>
                      <a:pt x="63" y="0"/>
                    </a:cubicBezTo>
                    <a:cubicBezTo>
                      <a:pt x="63" y="0"/>
                      <a:pt x="63" y="0"/>
                      <a:pt x="63" y="1"/>
                    </a:cubicBezTo>
                    <a:cubicBezTo>
                      <a:pt x="63" y="2"/>
                      <a:pt x="64" y="4"/>
                      <a:pt x="65" y="5"/>
                    </a:cubicBezTo>
                    <a:cubicBezTo>
                      <a:pt x="66" y="6"/>
                      <a:pt x="66" y="6"/>
                      <a:pt x="66" y="6"/>
                    </a:cubicBezTo>
                    <a:cubicBezTo>
                      <a:pt x="67" y="7"/>
                      <a:pt x="69" y="7"/>
                      <a:pt x="69" y="7"/>
                    </a:cubicBezTo>
                    <a:cubicBezTo>
                      <a:pt x="70" y="8"/>
                      <a:pt x="71" y="7"/>
                      <a:pt x="71" y="7"/>
                    </a:cubicBezTo>
                    <a:cubicBezTo>
                      <a:pt x="72" y="6"/>
                      <a:pt x="72" y="7"/>
                      <a:pt x="73" y="7"/>
                    </a:cubicBezTo>
                    <a:cubicBezTo>
                      <a:pt x="74" y="7"/>
                      <a:pt x="74" y="7"/>
                      <a:pt x="74" y="7"/>
                    </a:cubicBezTo>
                    <a:cubicBezTo>
                      <a:pt x="75" y="6"/>
                      <a:pt x="75" y="6"/>
                      <a:pt x="76" y="7"/>
                    </a:cubicBezTo>
                    <a:cubicBezTo>
                      <a:pt x="76" y="7"/>
                      <a:pt x="77" y="7"/>
                      <a:pt x="78" y="7"/>
                    </a:cubicBezTo>
                    <a:cubicBezTo>
                      <a:pt x="78" y="7"/>
                      <a:pt x="80" y="6"/>
                      <a:pt x="80" y="5"/>
                    </a:cubicBezTo>
                    <a:cubicBezTo>
                      <a:pt x="80" y="5"/>
                      <a:pt x="80" y="5"/>
                      <a:pt x="80" y="6"/>
                    </a:cubicBezTo>
                    <a:cubicBezTo>
                      <a:pt x="81" y="7"/>
                      <a:pt x="81" y="8"/>
                      <a:pt x="82" y="8"/>
                    </a:cubicBezTo>
                    <a:cubicBezTo>
                      <a:pt x="83" y="8"/>
                      <a:pt x="83" y="8"/>
                      <a:pt x="84" y="8"/>
                    </a:cubicBezTo>
                    <a:cubicBezTo>
                      <a:pt x="84" y="8"/>
                      <a:pt x="85" y="8"/>
                      <a:pt x="85" y="8"/>
                    </a:cubicBezTo>
                    <a:cubicBezTo>
                      <a:pt x="86" y="8"/>
                      <a:pt x="86" y="9"/>
                      <a:pt x="87" y="9"/>
                    </a:cubicBezTo>
                    <a:cubicBezTo>
                      <a:pt x="87" y="10"/>
                      <a:pt x="89" y="11"/>
                      <a:pt x="89" y="12"/>
                    </a:cubicBezTo>
                    <a:cubicBezTo>
                      <a:pt x="89" y="13"/>
                      <a:pt x="88" y="13"/>
                      <a:pt x="88" y="14"/>
                    </a:cubicBezTo>
                    <a:cubicBezTo>
                      <a:pt x="89" y="14"/>
                      <a:pt x="89" y="14"/>
                      <a:pt x="89" y="15"/>
                    </a:cubicBezTo>
                    <a:cubicBezTo>
                      <a:pt x="89" y="17"/>
                      <a:pt x="89" y="16"/>
                      <a:pt x="89" y="17"/>
                    </a:cubicBezTo>
                    <a:cubicBezTo>
                      <a:pt x="89" y="18"/>
                      <a:pt x="89" y="19"/>
                      <a:pt x="89" y="20"/>
                    </a:cubicBezTo>
                    <a:cubicBezTo>
                      <a:pt x="89" y="21"/>
                      <a:pt x="89" y="22"/>
                      <a:pt x="89" y="23"/>
                    </a:cubicBezTo>
                    <a:cubicBezTo>
                      <a:pt x="89" y="24"/>
                      <a:pt x="90" y="24"/>
                      <a:pt x="89" y="25"/>
                    </a:cubicBezTo>
                    <a:cubicBezTo>
                      <a:pt x="89" y="26"/>
                      <a:pt x="89" y="27"/>
                      <a:pt x="89" y="28"/>
                    </a:cubicBezTo>
                    <a:cubicBezTo>
                      <a:pt x="90" y="28"/>
                      <a:pt x="90" y="29"/>
                      <a:pt x="90" y="29"/>
                    </a:cubicBezTo>
                    <a:cubicBezTo>
                      <a:pt x="90" y="30"/>
                      <a:pt x="90" y="31"/>
                      <a:pt x="90" y="32"/>
                    </a:cubicBezTo>
                    <a:cubicBezTo>
                      <a:pt x="91" y="33"/>
                      <a:pt x="94" y="35"/>
                      <a:pt x="93" y="35"/>
                    </a:cubicBezTo>
                    <a:cubicBezTo>
                      <a:pt x="93" y="36"/>
                      <a:pt x="92" y="36"/>
                      <a:pt x="92" y="37"/>
                    </a:cubicBezTo>
                    <a:cubicBezTo>
                      <a:pt x="91" y="38"/>
                      <a:pt x="92" y="39"/>
                      <a:pt x="92" y="39"/>
                    </a:cubicBezTo>
                    <a:cubicBezTo>
                      <a:pt x="91" y="40"/>
                      <a:pt x="84" y="39"/>
                      <a:pt x="83" y="39"/>
                    </a:cubicBezTo>
                    <a:cubicBezTo>
                      <a:pt x="82" y="39"/>
                      <a:pt x="81" y="39"/>
                      <a:pt x="80" y="40"/>
                    </a:cubicBezTo>
                    <a:cubicBezTo>
                      <a:pt x="79" y="40"/>
                      <a:pt x="80" y="39"/>
                      <a:pt x="79" y="40"/>
                    </a:cubicBezTo>
                    <a:cubicBezTo>
                      <a:pt x="79" y="42"/>
                      <a:pt x="78" y="42"/>
                      <a:pt x="77" y="43"/>
                    </a:cubicBezTo>
                    <a:cubicBezTo>
                      <a:pt x="76" y="44"/>
                      <a:pt x="75" y="44"/>
                      <a:pt x="74" y="44"/>
                    </a:cubicBezTo>
                    <a:cubicBezTo>
                      <a:pt x="74" y="44"/>
                      <a:pt x="73" y="43"/>
                      <a:pt x="73" y="44"/>
                    </a:cubicBezTo>
                    <a:cubicBezTo>
                      <a:pt x="72" y="44"/>
                      <a:pt x="72" y="45"/>
                      <a:pt x="72" y="46"/>
                    </a:cubicBezTo>
                    <a:cubicBezTo>
                      <a:pt x="72" y="47"/>
                      <a:pt x="73" y="46"/>
                      <a:pt x="73" y="47"/>
                    </a:cubicBezTo>
                    <a:cubicBezTo>
                      <a:pt x="73" y="48"/>
                      <a:pt x="72" y="48"/>
                      <a:pt x="72" y="48"/>
                    </a:cubicBezTo>
                    <a:cubicBezTo>
                      <a:pt x="73" y="49"/>
                      <a:pt x="74" y="50"/>
                      <a:pt x="74" y="50"/>
                    </a:cubicBezTo>
                    <a:cubicBezTo>
                      <a:pt x="73" y="51"/>
                      <a:pt x="72" y="52"/>
                      <a:pt x="72" y="52"/>
                    </a:cubicBezTo>
                    <a:cubicBezTo>
                      <a:pt x="71" y="51"/>
                      <a:pt x="70" y="53"/>
                      <a:pt x="69" y="53"/>
                    </a:cubicBezTo>
                    <a:cubicBezTo>
                      <a:pt x="69" y="54"/>
                      <a:pt x="67" y="55"/>
                      <a:pt x="66" y="55"/>
                    </a:cubicBezTo>
                    <a:cubicBezTo>
                      <a:pt x="64" y="56"/>
                      <a:pt x="64" y="55"/>
                      <a:pt x="63" y="57"/>
                    </a:cubicBezTo>
                    <a:cubicBezTo>
                      <a:pt x="62" y="58"/>
                      <a:pt x="61" y="60"/>
                      <a:pt x="60" y="61"/>
                    </a:cubicBezTo>
                    <a:cubicBezTo>
                      <a:pt x="59" y="62"/>
                      <a:pt x="59" y="62"/>
                      <a:pt x="58" y="62"/>
                    </a:cubicBezTo>
                    <a:cubicBezTo>
                      <a:pt x="57" y="62"/>
                      <a:pt x="56" y="63"/>
                      <a:pt x="55" y="63"/>
                    </a:cubicBezTo>
                    <a:cubicBezTo>
                      <a:pt x="54" y="63"/>
                      <a:pt x="53" y="63"/>
                      <a:pt x="52" y="63"/>
                    </a:cubicBezTo>
                    <a:cubicBezTo>
                      <a:pt x="52" y="63"/>
                      <a:pt x="52" y="64"/>
                      <a:pt x="51" y="65"/>
                    </a:cubicBezTo>
                    <a:cubicBezTo>
                      <a:pt x="51" y="65"/>
                      <a:pt x="50" y="66"/>
                      <a:pt x="49" y="65"/>
                    </a:cubicBezTo>
                    <a:cubicBezTo>
                      <a:pt x="48" y="65"/>
                      <a:pt x="47" y="64"/>
                      <a:pt x="47" y="65"/>
                    </a:cubicBezTo>
                    <a:cubicBezTo>
                      <a:pt x="46" y="66"/>
                      <a:pt x="46" y="66"/>
                      <a:pt x="45" y="67"/>
                    </a:cubicBezTo>
                    <a:cubicBezTo>
                      <a:pt x="44" y="67"/>
                      <a:pt x="43" y="67"/>
                      <a:pt x="43" y="67"/>
                    </a:cubicBezTo>
                    <a:cubicBezTo>
                      <a:pt x="42" y="67"/>
                      <a:pt x="42" y="68"/>
                      <a:pt x="41" y="69"/>
                    </a:cubicBezTo>
                    <a:cubicBezTo>
                      <a:pt x="40" y="70"/>
                      <a:pt x="39" y="71"/>
                      <a:pt x="38" y="71"/>
                    </a:cubicBezTo>
                    <a:cubicBezTo>
                      <a:pt x="37" y="72"/>
                      <a:pt x="35" y="74"/>
                      <a:pt x="35" y="74"/>
                    </a:cubicBezTo>
                    <a:cubicBezTo>
                      <a:pt x="35" y="74"/>
                      <a:pt x="35" y="74"/>
                      <a:pt x="35" y="75"/>
                    </a:cubicBezTo>
                    <a:cubicBezTo>
                      <a:pt x="35" y="76"/>
                      <a:pt x="34" y="85"/>
                      <a:pt x="34" y="85"/>
                    </a:cubicBezTo>
                    <a:lnTo>
                      <a:pt x="0" y="84"/>
                    </a:lnTo>
                    <a:close/>
                  </a:path>
                </a:pathLst>
              </a:custGeom>
              <a:solidFill>
                <a:schemeClr val="accent6">
                  <a:lumMod val="90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87" name="Freeform 529">
                <a:extLst>
                  <a:ext uri="{FF2B5EF4-FFF2-40B4-BE49-F238E27FC236}">
                    <a16:creationId xmlns:a16="http://schemas.microsoft.com/office/drawing/2014/main" id="{33E13C62-06B4-4D69-982F-465D71CBDC2A}"/>
                  </a:ext>
                </a:extLst>
              </p:cNvPr>
              <p:cNvSpPr>
                <a:spLocks/>
              </p:cNvSpPr>
              <p:nvPr/>
            </p:nvSpPr>
            <p:spPr bwMode="gray">
              <a:xfrm>
                <a:off x="4443933" y="3575646"/>
                <a:ext cx="93663" cy="225425"/>
              </a:xfrm>
              <a:custGeom>
                <a:avLst/>
                <a:gdLst>
                  <a:gd name="T0" fmla="*/ 10 w 31"/>
                  <a:gd name="T1" fmla="*/ 4 h 74"/>
                  <a:gd name="T2" fmla="*/ 13 w 31"/>
                  <a:gd name="T3" fmla="*/ 2 h 74"/>
                  <a:gd name="T4" fmla="*/ 17 w 31"/>
                  <a:gd name="T5" fmla="*/ 0 h 74"/>
                  <a:gd name="T6" fmla="*/ 18 w 31"/>
                  <a:gd name="T7" fmla="*/ 3 h 74"/>
                  <a:gd name="T8" fmla="*/ 20 w 31"/>
                  <a:gd name="T9" fmla="*/ 2 h 74"/>
                  <a:gd name="T10" fmla="*/ 21 w 31"/>
                  <a:gd name="T11" fmla="*/ 5 h 74"/>
                  <a:gd name="T12" fmla="*/ 23 w 31"/>
                  <a:gd name="T13" fmla="*/ 6 h 74"/>
                  <a:gd name="T14" fmla="*/ 26 w 31"/>
                  <a:gd name="T15" fmla="*/ 4 h 74"/>
                  <a:gd name="T16" fmla="*/ 25 w 31"/>
                  <a:gd name="T17" fmla="*/ 9 h 74"/>
                  <a:gd name="T18" fmla="*/ 23 w 31"/>
                  <a:gd name="T19" fmla="*/ 13 h 74"/>
                  <a:gd name="T20" fmla="*/ 27 w 31"/>
                  <a:gd name="T21" fmla="*/ 18 h 74"/>
                  <a:gd name="T22" fmla="*/ 27 w 31"/>
                  <a:gd name="T23" fmla="*/ 24 h 74"/>
                  <a:gd name="T24" fmla="*/ 24 w 31"/>
                  <a:gd name="T25" fmla="*/ 29 h 74"/>
                  <a:gd name="T26" fmla="*/ 19 w 31"/>
                  <a:gd name="T27" fmla="*/ 33 h 74"/>
                  <a:gd name="T28" fmla="*/ 21 w 31"/>
                  <a:gd name="T29" fmla="*/ 38 h 74"/>
                  <a:gd name="T30" fmla="*/ 24 w 31"/>
                  <a:gd name="T31" fmla="*/ 39 h 74"/>
                  <a:gd name="T32" fmla="*/ 26 w 31"/>
                  <a:gd name="T33" fmla="*/ 40 h 74"/>
                  <a:gd name="T34" fmla="*/ 27 w 31"/>
                  <a:gd name="T35" fmla="*/ 43 h 74"/>
                  <a:gd name="T36" fmla="*/ 28 w 31"/>
                  <a:gd name="T37" fmla="*/ 44 h 74"/>
                  <a:gd name="T38" fmla="*/ 30 w 31"/>
                  <a:gd name="T39" fmla="*/ 44 h 74"/>
                  <a:gd name="T40" fmla="*/ 30 w 31"/>
                  <a:gd name="T41" fmla="*/ 51 h 74"/>
                  <a:gd name="T42" fmla="*/ 26 w 31"/>
                  <a:gd name="T43" fmla="*/ 55 h 74"/>
                  <a:gd name="T44" fmla="*/ 24 w 31"/>
                  <a:gd name="T45" fmla="*/ 57 h 74"/>
                  <a:gd name="T46" fmla="*/ 21 w 31"/>
                  <a:gd name="T47" fmla="*/ 60 h 74"/>
                  <a:gd name="T48" fmla="*/ 21 w 31"/>
                  <a:gd name="T49" fmla="*/ 68 h 74"/>
                  <a:gd name="T50" fmla="*/ 18 w 31"/>
                  <a:gd name="T51" fmla="*/ 74 h 74"/>
                  <a:gd name="T52" fmla="*/ 12 w 31"/>
                  <a:gd name="T53" fmla="*/ 56 h 74"/>
                  <a:gd name="T54" fmla="*/ 6 w 31"/>
                  <a:gd name="T55" fmla="*/ 50 h 74"/>
                  <a:gd name="T56" fmla="*/ 2 w 31"/>
                  <a:gd name="T57" fmla="*/ 44 h 74"/>
                  <a:gd name="T58" fmla="*/ 0 w 31"/>
                  <a:gd name="T59" fmla="*/ 37 h 74"/>
                  <a:gd name="T60" fmla="*/ 3 w 31"/>
                  <a:gd name="T61" fmla="*/ 32 h 74"/>
                  <a:gd name="T62" fmla="*/ 6 w 31"/>
                  <a:gd name="T63" fmla="*/ 27 h 74"/>
                  <a:gd name="T64" fmla="*/ 7 w 31"/>
                  <a:gd name="T65" fmla="*/ 22 h 74"/>
                  <a:gd name="T66" fmla="*/ 6 w 31"/>
                  <a:gd name="T67" fmla="*/ 16 h 74"/>
                  <a:gd name="T68" fmla="*/ 6 w 31"/>
                  <a:gd name="T69" fmla="*/ 9 h 74"/>
                  <a:gd name="T70" fmla="*/ 8 w 31"/>
                  <a:gd name="T71"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74">
                    <a:moveTo>
                      <a:pt x="9" y="5"/>
                    </a:moveTo>
                    <a:cubicBezTo>
                      <a:pt x="9" y="5"/>
                      <a:pt x="9" y="4"/>
                      <a:pt x="10" y="4"/>
                    </a:cubicBezTo>
                    <a:cubicBezTo>
                      <a:pt x="10" y="4"/>
                      <a:pt x="11" y="3"/>
                      <a:pt x="11" y="3"/>
                    </a:cubicBezTo>
                    <a:cubicBezTo>
                      <a:pt x="12" y="2"/>
                      <a:pt x="12" y="2"/>
                      <a:pt x="13" y="2"/>
                    </a:cubicBezTo>
                    <a:cubicBezTo>
                      <a:pt x="13" y="2"/>
                      <a:pt x="14" y="2"/>
                      <a:pt x="15" y="1"/>
                    </a:cubicBezTo>
                    <a:cubicBezTo>
                      <a:pt x="15" y="1"/>
                      <a:pt x="16" y="0"/>
                      <a:pt x="17" y="0"/>
                    </a:cubicBezTo>
                    <a:cubicBezTo>
                      <a:pt x="17" y="0"/>
                      <a:pt x="18" y="1"/>
                      <a:pt x="18" y="1"/>
                    </a:cubicBezTo>
                    <a:cubicBezTo>
                      <a:pt x="17" y="2"/>
                      <a:pt x="17" y="3"/>
                      <a:pt x="18" y="3"/>
                    </a:cubicBezTo>
                    <a:cubicBezTo>
                      <a:pt x="18" y="2"/>
                      <a:pt x="18" y="2"/>
                      <a:pt x="19" y="1"/>
                    </a:cubicBezTo>
                    <a:cubicBezTo>
                      <a:pt x="19" y="1"/>
                      <a:pt x="20" y="2"/>
                      <a:pt x="20" y="2"/>
                    </a:cubicBezTo>
                    <a:cubicBezTo>
                      <a:pt x="21" y="2"/>
                      <a:pt x="21" y="3"/>
                      <a:pt x="20" y="4"/>
                    </a:cubicBezTo>
                    <a:cubicBezTo>
                      <a:pt x="20" y="4"/>
                      <a:pt x="21" y="4"/>
                      <a:pt x="21" y="5"/>
                    </a:cubicBezTo>
                    <a:cubicBezTo>
                      <a:pt x="21" y="6"/>
                      <a:pt x="21" y="7"/>
                      <a:pt x="22" y="6"/>
                    </a:cubicBezTo>
                    <a:cubicBezTo>
                      <a:pt x="22" y="6"/>
                      <a:pt x="23" y="6"/>
                      <a:pt x="23" y="6"/>
                    </a:cubicBezTo>
                    <a:cubicBezTo>
                      <a:pt x="24" y="5"/>
                      <a:pt x="24" y="5"/>
                      <a:pt x="25" y="5"/>
                    </a:cubicBezTo>
                    <a:cubicBezTo>
                      <a:pt x="25" y="4"/>
                      <a:pt x="26" y="2"/>
                      <a:pt x="26" y="4"/>
                    </a:cubicBezTo>
                    <a:cubicBezTo>
                      <a:pt x="27" y="5"/>
                      <a:pt x="27" y="5"/>
                      <a:pt x="27" y="6"/>
                    </a:cubicBezTo>
                    <a:cubicBezTo>
                      <a:pt x="26" y="7"/>
                      <a:pt x="26" y="8"/>
                      <a:pt x="25" y="9"/>
                    </a:cubicBezTo>
                    <a:cubicBezTo>
                      <a:pt x="24" y="10"/>
                      <a:pt x="24" y="10"/>
                      <a:pt x="23" y="11"/>
                    </a:cubicBezTo>
                    <a:cubicBezTo>
                      <a:pt x="22" y="12"/>
                      <a:pt x="22" y="12"/>
                      <a:pt x="23" y="13"/>
                    </a:cubicBezTo>
                    <a:cubicBezTo>
                      <a:pt x="23" y="14"/>
                      <a:pt x="23" y="16"/>
                      <a:pt x="24" y="17"/>
                    </a:cubicBezTo>
                    <a:cubicBezTo>
                      <a:pt x="25" y="17"/>
                      <a:pt x="27" y="17"/>
                      <a:pt x="27" y="18"/>
                    </a:cubicBezTo>
                    <a:cubicBezTo>
                      <a:pt x="26" y="19"/>
                      <a:pt x="26" y="20"/>
                      <a:pt x="27" y="21"/>
                    </a:cubicBezTo>
                    <a:cubicBezTo>
                      <a:pt x="27" y="22"/>
                      <a:pt x="27" y="23"/>
                      <a:pt x="27" y="24"/>
                    </a:cubicBezTo>
                    <a:cubicBezTo>
                      <a:pt x="26" y="25"/>
                      <a:pt x="25" y="27"/>
                      <a:pt x="25" y="27"/>
                    </a:cubicBezTo>
                    <a:cubicBezTo>
                      <a:pt x="24" y="28"/>
                      <a:pt x="24" y="29"/>
                      <a:pt x="24" y="29"/>
                    </a:cubicBezTo>
                    <a:cubicBezTo>
                      <a:pt x="23" y="30"/>
                      <a:pt x="22" y="31"/>
                      <a:pt x="21" y="32"/>
                    </a:cubicBezTo>
                    <a:cubicBezTo>
                      <a:pt x="21" y="32"/>
                      <a:pt x="20" y="32"/>
                      <a:pt x="19" y="33"/>
                    </a:cubicBezTo>
                    <a:cubicBezTo>
                      <a:pt x="19" y="34"/>
                      <a:pt x="19" y="34"/>
                      <a:pt x="19" y="36"/>
                    </a:cubicBezTo>
                    <a:cubicBezTo>
                      <a:pt x="20" y="37"/>
                      <a:pt x="20" y="38"/>
                      <a:pt x="21" y="38"/>
                    </a:cubicBezTo>
                    <a:cubicBezTo>
                      <a:pt x="21" y="39"/>
                      <a:pt x="22" y="39"/>
                      <a:pt x="23" y="39"/>
                    </a:cubicBezTo>
                    <a:cubicBezTo>
                      <a:pt x="23" y="39"/>
                      <a:pt x="24" y="39"/>
                      <a:pt x="24" y="39"/>
                    </a:cubicBezTo>
                    <a:cubicBezTo>
                      <a:pt x="24" y="40"/>
                      <a:pt x="24" y="41"/>
                      <a:pt x="24" y="41"/>
                    </a:cubicBezTo>
                    <a:cubicBezTo>
                      <a:pt x="25" y="41"/>
                      <a:pt x="26" y="41"/>
                      <a:pt x="26" y="40"/>
                    </a:cubicBezTo>
                    <a:cubicBezTo>
                      <a:pt x="26" y="39"/>
                      <a:pt x="27" y="39"/>
                      <a:pt x="27" y="41"/>
                    </a:cubicBezTo>
                    <a:cubicBezTo>
                      <a:pt x="27" y="42"/>
                      <a:pt x="27" y="42"/>
                      <a:pt x="27" y="43"/>
                    </a:cubicBezTo>
                    <a:cubicBezTo>
                      <a:pt x="28" y="43"/>
                      <a:pt x="28" y="43"/>
                      <a:pt x="28" y="44"/>
                    </a:cubicBezTo>
                    <a:cubicBezTo>
                      <a:pt x="28" y="44"/>
                      <a:pt x="28" y="44"/>
                      <a:pt x="28" y="44"/>
                    </a:cubicBezTo>
                    <a:cubicBezTo>
                      <a:pt x="29" y="43"/>
                      <a:pt x="29" y="43"/>
                      <a:pt x="30" y="44"/>
                    </a:cubicBezTo>
                    <a:cubicBezTo>
                      <a:pt x="30" y="44"/>
                      <a:pt x="30" y="44"/>
                      <a:pt x="30" y="44"/>
                    </a:cubicBezTo>
                    <a:cubicBezTo>
                      <a:pt x="30" y="44"/>
                      <a:pt x="30" y="47"/>
                      <a:pt x="30" y="48"/>
                    </a:cubicBezTo>
                    <a:cubicBezTo>
                      <a:pt x="30" y="49"/>
                      <a:pt x="30" y="50"/>
                      <a:pt x="30" y="51"/>
                    </a:cubicBezTo>
                    <a:cubicBezTo>
                      <a:pt x="30" y="51"/>
                      <a:pt x="31" y="51"/>
                      <a:pt x="30" y="52"/>
                    </a:cubicBezTo>
                    <a:cubicBezTo>
                      <a:pt x="29" y="53"/>
                      <a:pt x="26" y="54"/>
                      <a:pt x="26" y="55"/>
                    </a:cubicBezTo>
                    <a:cubicBezTo>
                      <a:pt x="25" y="56"/>
                      <a:pt x="25" y="56"/>
                      <a:pt x="25" y="57"/>
                    </a:cubicBezTo>
                    <a:cubicBezTo>
                      <a:pt x="24" y="57"/>
                      <a:pt x="24" y="56"/>
                      <a:pt x="24" y="57"/>
                    </a:cubicBezTo>
                    <a:cubicBezTo>
                      <a:pt x="24" y="58"/>
                      <a:pt x="23" y="58"/>
                      <a:pt x="22" y="59"/>
                    </a:cubicBezTo>
                    <a:cubicBezTo>
                      <a:pt x="22" y="60"/>
                      <a:pt x="21" y="59"/>
                      <a:pt x="21" y="60"/>
                    </a:cubicBezTo>
                    <a:cubicBezTo>
                      <a:pt x="20" y="61"/>
                      <a:pt x="20" y="62"/>
                      <a:pt x="20" y="63"/>
                    </a:cubicBezTo>
                    <a:cubicBezTo>
                      <a:pt x="20" y="64"/>
                      <a:pt x="21" y="67"/>
                      <a:pt x="21" y="68"/>
                    </a:cubicBezTo>
                    <a:cubicBezTo>
                      <a:pt x="21" y="69"/>
                      <a:pt x="20" y="71"/>
                      <a:pt x="19" y="72"/>
                    </a:cubicBezTo>
                    <a:cubicBezTo>
                      <a:pt x="19" y="73"/>
                      <a:pt x="18" y="74"/>
                      <a:pt x="18" y="74"/>
                    </a:cubicBezTo>
                    <a:cubicBezTo>
                      <a:pt x="17" y="74"/>
                      <a:pt x="15" y="74"/>
                      <a:pt x="15" y="74"/>
                    </a:cubicBezTo>
                    <a:cubicBezTo>
                      <a:pt x="15" y="74"/>
                      <a:pt x="12" y="56"/>
                      <a:pt x="12" y="56"/>
                    </a:cubicBezTo>
                    <a:cubicBezTo>
                      <a:pt x="12" y="55"/>
                      <a:pt x="10" y="54"/>
                      <a:pt x="9" y="53"/>
                    </a:cubicBezTo>
                    <a:cubicBezTo>
                      <a:pt x="8" y="52"/>
                      <a:pt x="6" y="51"/>
                      <a:pt x="6" y="50"/>
                    </a:cubicBezTo>
                    <a:cubicBezTo>
                      <a:pt x="6" y="49"/>
                      <a:pt x="6" y="48"/>
                      <a:pt x="6" y="46"/>
                    </a:cubicBezTo>
                    <a:cubicBezTo>
                      <a:pt x="5" y="45"/>
                      <a:pt x="3" y="44"/>
                      <a:pt x="2" y="44"/>
                    </a:cubicBezTo>
                    <a:cubicBezTo>
                      <a:pt x="2" y="44"/>
                      <a:pt x="2" y="43"/>
                      <a:pt x="2" y="41"/>
                    </a:cubicBezTo>
                    <a:cubicBezTo>
                      <a:pt x="1" y="40"/>
                      <a:pt x="0" y="39"/>
                      <a:pt x="0" y="37"/>
                    </a:cubicBezTo>
                    <a:cubicBezTo>
                      <a:pt x="0" y="36"/>
                      <a:pt x="0" y="35"/>
                      <a:pt x="1" y="34"/>
                    </a:cubicBezTo>
                    <a:cubicBezTo>
                      <a:pt x="2" y="33"/>
                      <a:pt x="2" y="33"/>
                      <a:pt x="3" y="32"/>
                    </a:cubicBezTo>
                    <a:cubicBezTo>
                      <a:pt x="3" y="31"/>
                      <a:pt x="3" y="32"/>
                      <a:pt x="4" y="31"/>
                    </a:cubicBezTo>
                    <a:cubicBezTo>
                      <a:pt x="5" y="30"/>
                      <a:pt x="6" y="29"/>
                      <a:pt x="6" y="27"/>
                    </a:cubicBezTo>
                    <a:cubicBezTo>
                      <a:pt x="6" y="25"/>
                      <a:pt x="6" y="25"/>
                      <a:pt x="7" y="24"/>
                    </a:cubicBezTo>
                    <a:cubicBezTo>
                      <a:pt x="7" y="22"/>
                      <a:pt x="7" y="23"/>
                      <a:pt x="7" y="22"/>
                    </a:cubicBezTo>
                    <a:cubicBezTo>
                      <a:pt x="6" y="21"/>
                      <a:pt x="6" y="21"/>
                      <a:pt x="7" y="20"/>
                    </a:cubicBezTo>
                    <a:cubicBezTo>
                      <a:pt x="7" y="18"/>
                      <a:pt x="6" y="18"/>
                      <a:pt x="6" y="16"/>
                    </a:cubicBezTo>
                    <a:cubicBezTo>
                      <a:pt x="6" y="15"/>
                      <a:pt x="7" y="13"/>
                      <a:pt x="7" y="12"/>
                    </a:cubicBezTo>
                    <a:cubicBezTo>
                      <a:pt x="7" y="10"/>
                      <a:pt x="7" y="10"/>
                      <a:pt x="6" y="9"/>
                    </a:cubicBezTo>
                    <a:cubicBezTo>
                      <a:pt x="5" y="9"/>
                      <a:pt x="6" y="9"/>
                      <a:pt x="7" y="8"/>
                    </a:cubicBezTo>
                    <a:cubicBezTo>
                      <a:pt x="8" y="7"/>
                      <a:pt x="8" y="6"/>
                      <a:pt x="8" y="6"/>
                    </a:cubicBezTo>
                    <a:cubicBezTo>
                      <a:pt x="9" y="5"/>
                      <a:pt x="9" y="5"/>
                      <a:pt x="9" y="5"/>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88" name="Freeform 530">
                <a:extLst>
                  <a:ext uri="{FF2B5EF4-FFF2-40B4-BE49-F238E27FC236}">
                    <a16:creationId xmlns:a16="http://schemas.microsoft.com/office/drawing/2014/main" id="{E639B82F-E9B6-49A3-92FF-E49C70D8762A}"/>
                  </a:ext>
                </a:extLst>
              </p:cNvPr>
              <p:cNvSpPr>
                <a:spLocks/>
              </p:cNvSpPr>
              <p:nvPr/>
            </p:nvSpPr>
            <p:spPr bwMode="gray">
              <a:xfrm>
                <a:off x="4482033" y="3708996"/>
                <a:ext cx="368300" cy="407988"/>
              </a:xfrm>
              <a:custGeom>
                <a:avLst/>
                <a:gdLst>
                  <a:gd name="T0" fmla="*/ 18 w 121"/>
                  <a:gd name="T1" fmla="*/ 1 h 134"/>
                  <a:gd name="T2" fmla="*/ 22 w 121"/>
                  <a:gd name="T3" fmla="*/ 3 h 134"/>
                  <a:gd name="T4" fmla="*/ 27 w 121"/>
                  <a:gd name="T5" fmla="*/ 4 h 134"/>
                  <a:gd name="T6" fmla="*/ 31 w 121"/>
                  <a:gd name="T7" fmla="*/ 3 h 134"/>
                  <a:gd name="T8" fmla="*/ 35 w 121"/>
                  <a:gd name="T9" fmla="*/ 4 h 134"/>
                  <a:gd name="T10" fmla="*/ 40 w 121"/>
                  <a:gd name="T11" fmla="*/ 7 h 134"/>
                  <a:gd name="T12" fmla="*/ 44 w 121"/>
                  <a:gd name="T13" fmla="*/ 8 h 134"/>
                  <a:gd name="T14" fmla="*/ 46 w 121"/>
                  <a:gd name="T15" fmla="*/ 13 h 134"/>
                  <a:gd name="T16" fmla="*/ 51 w 121"/>
                  <a:gd name="T17" fmla="*/ 20 h 134"/>
                  <a:gd name="T18" fmla="*/ 59 w 121"/>
                  <a:gd name="T19" fmla="*/ 21 h 134"/>
                  <a:gd name="T20" fmla="*/ 65 w 121"/>
                  <a:gd name="T21" fmla="*/ 24 h 134"/>
                  <a:gd name="T22" fmla="*/ 70 w 121"/>
                  <a:gd name="T23" fmla="*/ 28 h 134"/>
                  <a:gd name="T24" fmla="*/ 75 w 121"/>
                  <a:gd name="T25" fmla="*/ 30 h 134"/>
                  <a:gd name="T26" fmla="*/ 80 w 121"/>
                  <a:gd name="T27" fmla="*/ 26 h 134"/>
                  <a:gd name="T28" fmla="*/ 82 w 121"/>
                  <a:gd name="T29" fmla="*/ 20 h 134"/>
                  <a:gd name="T30" fmla="*/ 80 w 121"/>
                  <a:gd name="T31" fmla="*/ 13 h 134"/>
                  <a:gd name="T32" fmla="*/ 83 w 121"/>
                  <a:gd name="T33" fmla="*/ 8 h 134"/>
                  <a:gd name="T34" fmla="*/ 88 w 121"/>
                  <a:gd name="T35" fmla="*/ 5 h 134"/>
                  <a:gd name="T36" fmla="*/ 92 w 121"/>
                  <a:gd name="T37" fmla="*/ 4 h 134"/>
                  <a:gd name="T38" fmla="*/ 95 w 121"/>
                  <a:gd name="T39" fmla="*/ 3 h 134"/>
                  <a:gd name="T40" fmla="*/ 98 w 121"/>
                  <a:gd name="T41" fmla="*/ 3 h 134"/>
                  <a:gd name="T42" fmla="*/ 101 w 121"/>
                  <a:gd name="T43" fmla="*/ 5 h 134"/>
                  <a:gd name="T44" fmla="*/ 104 w 121"/>
                  <a:gd name="T45" fmla="*/ 7 h 134"/>
                  <a:gd name="T46" fmla="*/ 104 w 121"/>
                  <a:gd name="T47" fmla="*/ 9 h 134"/>
                  <a:gd name="T48" fmla="*/ 108 w 121"/>
                  <a:gd name="T49" fmla="*/ 11 h 134"/>
                  <a:gd name="T50" fmla="*/ 112 w 121"/>
                  <a:gd name="T51" fmla="*/ 12 h 134"/>
                  <a:gd name="T52" fmla="*/ 116 w 121"/>
                  <a:gd name="T53" fmla="*/ 12 h 134"/>
                  <a:gd name="T54" fmla="*/ 119 w 121"/>
                  <a:gd name="T55" fmla="*/ 15 h 134"/>
                  <a:gd name="T56" fmla="*/ 118 w 121"/>
                  <a:gd name="T57" fmla="*/ 19 h 134"/>
                  <a:gd name="T58" fmla="*/ 119 w 121"/>
                  <a:gd name="T59" fmla="*/ 25 h 134"/>
                  <a:gd name="T60" fmla="*/ 116 w 121"/>
                  <a:gd name="T61" fmla="*/ 32 h 134"/>
                  <a:gd name="T62" fmla="*/ 118 w 121"/>
                  <a:gd name="T63" fmla="*/ 36 h 134"/>
                  <a:gd name="T64" fmla="*/ 119 w 121"/>
                  <a:gd name="T65" fmla="*/ 41 h 134"/>
                  <a:gd name="T66" fmla="*/ 114 w 121"/>
                  <a:gd name="T67" fmla="*/ 129 h 134"/>
                  <a:gd name="T68" fmla="*/ 52 w 121"/>
                  <a:gd name="T69" fmla="*/ 97 h 134"/>
                  <a:gd name="T70" fmla="*/ 33 w 121"/>
                  <a:gd name="T71" fmla="*/ 99 h 134"/>
                  <a:gd name="T72" fmla="*/ 19 w 121"/>
                  <a:gd name="T73" fmla="*/ 93 h 134"/>
                  <a:gd name="T74" fmla="*/ 12 w 121"/>
                  <a:gd name="T75" fmla="*/ 87 h 134"/>
                  <a:gd name="T76" fmla="*/ 8 w 121"/>
                  <a:gd name="T77" fmla="*/ 86 h 134"/>
                  <a:gd name="T78" fmla="*/ 6 w 121"/>
                  <a:gd name="T79" fmla="*/ 80 h 134"/>
                  <a:gd name="T80" fmla="*/ 2 w 121"/>
                  <a:gd name="T81" fmla="*/ 71 h 134"/>
                  <a:gd name="T82" fmla="*/ 5 w 121"/>
                  <a:gd name="T83" fmla="*/ 67 h 134"/>
                  <a:gd name="T84" fmla="*/ 5 w 121"/>
                  <a:gd name="T85" fmla="*/ 57 h 134"/>
                  <a:gd name="T86" fmla="*/ 4 w 121"/>
                  <a:gd name="T87" fmla="*/ 50 h 134"/>
                  <a:gd name="T88" fmla="*/ 1 w 121"/>
                  <a:gd name="T89" fmla="*/ 32 h 134"/>
                  <a:gd name="T90" fmla="*/ 5 w 121"/>
                  <a:gd name="T91" fmla="*/ 30 h 134"/>
                  <a:gd name="T92" fmla="*/ 8 w 121"/>
                  <a:gd name="T93" fmla="*/ 24 h 134"/>
                  <a:gd name="T94" fmla="*/ 8 w 121"/>
                  <a:gd name="T95" fmla="*/ 16 h 134"/>
                  <a:gd name="T96" fmla="*/ 11 w 121"/>
                  <a:gd name="T97" fmla="*/ 13 h 134"/>
                  <a:gd name="T98" fmla="*/ 13 w 121"/>
                  <a:gd name="T99" fmla="*/ 11 h 134"/>
                  <a:gd name="T100" fmla="*/ 17 w 121"/>
                  <a:gd name="T101" fmla="*/ 7 h 134"/>
                  <a:gd name="T102" fmla="*/ 17 w 121"/>
                  <a:gd name="T103"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1" h="134">
                    <a:moveTo>
                      <a:pt x="17" y="0"/>
                    </a:moveTo>
                    <a:cubicBezTo>
                      <a:pt x="17" y="0"/>
                      <a:pt x="18" y="0"/>
                      <a:pt x="18" y="1"/>
                    </a:cubicBezTo>
                    <a:cubicBezTo>
                      <a:pt x="18" y="1"/>
                      <a:pt x="19" y="1"/>
                      <a:pt x="19" y="1"/>
                    </a:cubicBezTo>
                    <a:cubicBezTo>
                      <a:pt x="20" y="1"/>
                      <a:pt x="21" y="3"/>
                      <a:pt x="22" y="3"/>
                    </a:cubicBezTo>
                    <a:cubicBezTo>
                      <a:pt x="22" y="4"/>
                      <a:pt x="24" y="4"/>
                      <a:pt x="24" y="4"/>
                    </a:cubicBezTo>
                    <a:cubicBezTo>
                      <a:pt x="25" y="4"/>
                      <a:pt x="26" y="4"/>
                      <a:pt x="27" y="4"/>
                    </a:cubicBezTo>
                    <a:cubicBezTo>
                      <a:pt x="27" y="4"/>
                      <a:pt x="28" y="4"/>
                      <a:pt x="28" y="4"/>
                    </a:cubicBezTo>
                    <a:cubicBezTo>
                      <a:pt x="29" y="3"/>
                      <a:pt x="30" y="3"/>
                      <a:pt x="31" y="3"/>
                    </a:cubicBezTo>
                    <a:cubicBezTo>
                      <a:pt x="31" y="3"/>
                      <a:pt x="32" y="4"/>
                      <a:pt x="33" y="4"/>
                    </a:cubicBezTo>
                    <a:cubicBezTo>
                      <a:pt x="33" y="4"/>
                      <a:pt x="35" y="4"/>
                      <a:pt x="35" y="4"/>
                    </a:cubicBezTo>
                    <a:cubicBezTo>
                      <a:pt x="36" y="5"/>
                      <a:pt x="37" y="5"/>
                      <a:pt x="37" y="6"/>
                    </a:cubicBezTo>
                    <a:cubicBezTo>
                      <a:pt x="38" y="6"/>
                      <a:pt x="40" y="7"/>
                      <a:pt x="40" y="7"/>
                    </a:cubicBezTo>
                    <a:cubicBezTo>
                      <a:pt x="40" y="8"/>
                      <a:pt x="41" y="8"/>
                      <a:pt x="42" y="8"/>
                    </a:cubicBezTo>
                    <a:cubicBezTo>
                      <a:pt x="42" y="8"/>
                      <a:pt x="44" y="8"/>
                      <a:pt x="44" y="8"/>
                    </a:cubicBezTo>
                    <a:cubicBezTo>
                      <a:pt x="45" y="9"/>
                      <a:pt x="46" y="10"/>
                      <a:pt x="46" y="10"/>
                    </a:cubicBezTo>
                    <a:cubicBezTo>
                      <a:pt x="46" y="11"/>
                      <a:pt x="46" y="12"/>
                      <a:pt x="46" y="13"/>
                    </a:cubicBezTo>
                    <a:cubicBezTo>
                      <a:pt x="46" y="14"/>
                      <a:pt x="47" y="16"/>
                      <a:pt x="47" y="17"/>
                    </a:cubicBezTo>
                    <a:cubicBezTo>
                      <a:pt x="48" y="18"/>
                      <a:pt x="50" y="19"/>
                      <a:pt x="51" y="20"/>
                    </a:cubicBezTo>
                    <a:cubicBezTo>
                      <a:pt x="51" y="20"/>
                      <a:pt x="54" y="20"/>
                      <a:pt x="55" y="21"/>
                    </a:cubicBezTo>
                    <a:cubicBezTo>
                      <a:pt x="55" y="21"/>
                      <a:pt x="57" y="21"/>
                      <a:pt x="59" y="21"/>
                    </a:cubicBezTo>
                    <a:cubicBezTo>
                      <a:pt x="60" y="22"/>
                      <a:pt x="63" y="23"/>
                      <a:pt x="64" y="24"/>
                    </a:cubicBezTo>
                    <a:cubicBezTo>
                      <a:pt x="65" y="24"/>
                      <a:pt x="65" y="24"/>
                      <a:pt x="65" y="24"/>
                    </a:cubicBezTo>
                    <a:cubicBezTo>
                      <a:pt x="66" y="25"/>
                      <a:pt x="68" y="25"/>
                      <a:pt x="68" y="26"/>
                    </a:cubicBezTo>
                    <a:cubicBezTo>
                      <a:pt x="68" y="26"/>
                      <a:pt x="70" y="27"/>
                      <a:pt x="70" y="28"/>
                    </a:cubicBezTo>
                    <a:cubicBezTo>
                      <a:pt x="71" y="29"/>
                      <a:pt x="72" y="29"/>
                      <a:pt x="73" y="30"/>
                    </a:cubicBezTo>
                    <a:cubicBezTo>
                      <a:pt x="73" y="30"/>
                      <a:pt x="74" y="30"/>
                      <a:pt x="75" y="30"/>
                    </a:cubicBezTo>
                    <a:cubicBezTo>
                      <a:pt x="76" y="30"/>
                      <a:pt x="77" y="29"/>
                      <a:pt x="78" y="29"/>
                    </a:cubicBezTo>
                    <a:cubicBezTo>
                      <a:pt x="78" y="28"/>
                      <a:pt x="80" y="27"/>
                      <a:pt x="80" y="26"/>
                    </a:cubicBezTo>
                    <a:cubicBezTo>
                      <a:pt x="81" y="25"/>
                      <a:pt x="81" y="24"/>
                      <a:pt x="82" y="23"/>
                    </a:cubicBezTo>
                    <a:cubicBezTo>
                      <a:pt x="82" y="22"/>
                      <a:pt x="82" y="21"/>
                      <a:pt x="82" y="20"/>
                    </a:cubicBezTo>
                    <a:cubicBezTo>
                      <a:pt x="81" y="20"/>
                      <a:pt x="81" y="18"/>
                      <a:pt x="80" y="16"/>
                    </a:cubicBezTo>
                    <a:cubicBezTo>
                      <a:pt x="80" y="15"/>
                      <a:pt x="80" y="13"/>
                      <a:pt x="80" y="13"/>
                    </a:cubicBezTo>
                    <a:cubicBezTo>
                      <a:pt x="80" y="12"/>
                      <a:pt x="81" y="10"/>
                      <a:pt x="82" y="10"/>
                    </a:cubicBezTo>
                    <a:cubicBezTo>
                      <a:pt x="82" y="9"/>
                      <a:pt x="83" y="8"/>
                      <a:pt x="83" y="8"/>
                    </a:cubicBezTo>
                    <a:cubicBezTo>
                      <a:pt x="84" y="8"/>
                      <a:pt x="85" y="7"/>
                      <a:pt x="85" y="6"/>
                    </a:cubicBezTo>
                    <a:cubicBezTo>
                      <a:pt x="86" y="6"/>
                      <a:pt x="87" y="5"/>
                      <a:pt x="88" y="5"/>
                    </a:cubicBezTo>
                    <a:cubicBezTo>
                      <a:pt x="88" y="5"/>
                      <a:pt x="89" y="5"/>
                      <a:pt x="90" y="5"/>
                    </a:cubicBezTo>
                    <a:cubicBezTo>
                      <a:pt x="90" y="5"/>
                      <a:pt x="91" y="4"/>
                      <a:pt x="92" y="4"/>
                    </a:cubicBezTo>
                    <a:cubicBezTo>
                      <a:pt x="92" y="3"/>
                      <a:pt x="92" y="3"/>
                      <a:pt x="93" y="3"/>
                    </a:cubicBezTo>
                    <a:cubicBezTo>
                      <a:pt x="94" y="3"/>
                      <a:pt x="94" y="3"/>
                      <a:pt x="95" y="3"/>
                    </a:cubicBezTo>
                    <a:cubicBezTo>
                      <a:pt x="95" y="3"/>
                      <a:pt x="96" y="2"/>
                      <a:pt x="96" y="3"/>
                    </a:cubicBezTo>
                    <a:cubicBezTo>
                      <a:pt x="97" y="3"/>
                      <a:pt x="97" y="3"/>
                      <a:pt x="98" y="3"/>
                    </a:cubicBezTo>
                    <a:cubicBezTo>
                      <a:pt x="98" y="3"/>
                      <a:pt x="99" y="5"/>
                      <a:pt x="100" y="5"/>
                    </a:cubicBezTo>
                    <a:cubicBezTo>
                      <a:pt x="100" y="5"/>
                      <a:pt x="100" y="5"/>
                      <a:pt x="101" y="5"/>
                    </a:cubicBezTo>
                    <a:cubicBezTo>
                      <a:pt x="102" y="5"/>
                      <a:pt x="102" y="5"/>
                      <a:pt x="103" y="6"/>
                    </a:cubicBezTo>
                    <a:cubicBezTo>
                      <a:pt x="103" y="6"/>
                      <a:pt x="104" y="6"/>
                      <a:pt x="104" y="7"/>
                    </a:cubicBezTo>
                    <a:cubicBezTo>
                      <a:pt x="104" y="7"/>
                      <a:pt x="104" y="7"/>
                      <a:pt x="104" y="8"/>
                    </a:cubicBezTo>
                    <a:cubicBezTo>
                      <a:pt x="104" y="8"/>
                      <a:pt x="103" y="9"/>
                      <a:pt x="104" y="9"/>
                    </a:cubicBezTo>
                    <a:cubicBezTo>
                      <a:pt x="104" y="10"/>
                      <a:pt x="105" y="11"/>
                      <a:pt x="105" y="11"/>
                    </a:cubicBezTo>
                    <a:cubicBezTo>
                      <a:pt x="106" y="11"/>
                      <a:pt x="107" y="10"/>
                      <a:pt x="108" y="11"/>
                    </a:cubicBezTo>
                    <a:cubicBezTo>
                      <a:pt x="109" y="11"/>
                      <a:pt x="109" y="11"/>
                      <a:pt x="110" y="11"/>
                    </a:cubicBezTo>
                    <a:cubicBezTo>
                      <a:pt x="111" y="12"/>
                      <a:pt x="111" y="12"/>
                      <a:pt x="112" y="12"/>
                    </a:cubicBezTo>
                    <a:cubicBezTo>
                      <a:pt x="112" y="12"/>
                      <a:pt x="113" y="13"/>
                      <a:pt x="114" y="13"/>
                    </a:cubicBezTo>
                    <a:cubicBezTo>
                      <a:pt x="115" y="12"/>
                      <a:pt x="116" y="12"/>
                      <a:pt x="116" y="12"/>
                    </a:cubicBezTo>
                    <a:cubicBezTo>
                      <a:pt x="117" y="13"/>
                      <a:pt x="118" y="13"/>
                      <a:pt x="118" y="13"/>
                    </a:cubicBezTo>
                    <a:cubicBezTo>
                      <a:pt x="118" y="13"/>
                      <a:pt x="119" y="15"/>
                      <a:pt x="119" y="15"/>
                    </a:cubicBezTo>
                    <a:cubicBezTo>
                      <a:pt x="119" y="16"/>
                      <a:pt x="119" y="16"/>
                      <a:pt x="119" y="16"/>
                    </a:cubicBezTo>
                    <a:cubicBezTo>
                      <a:pt x="119" y="16"/>
                      <a:pt x="118" y="19"/>
                      <a:pt x="118" y="19"/>
                    </a:cubicBezTo>
                    <a:cubicBezTo>
                      <a:pt x="117" y="20"/>
                      <a:pt x="117" y="21"/>
                      <a:pt x="117" y="21"/>
                    </a:cubicBezTo>
                    <a:cubicBezTo>
                      <a:pt x="118" y="22"/>
                      <a:pt x="119" y="24"/>
                      <a:pt x="119" y="25"/>
                    </a:cubicBezTo>
                    <a:cubicBezTo>
                      <a:pt x="119" y="26"/>
                      <a:pt x="118" y="28"/>
                      <a:pt x="118" y="29"/>
                    </a:cubicBezTo>
                    <a:cubicBezTo>
                      <a:pt x="117" y="29"/>
                      <a:pt x="116" y="31"/>
                      <a:pt x="116" y="32"/>
                    </a:cubicBezTo>
                    <a:cubicBezTo>
                      <a:pt x="117" y="33"/>
                      <a:pt x="117" y="34"/>
                      <a:pt x="118" y="34"/>
                    </a:cubicBezTo>
                    <a:cubicBezTo>
                      <a:pt x="118" y="35"/>
                      <a:pt x="117" y="36"/>
                      <a:pt x="118" y="36"/>
                    </a:cubicBezTo>
                    <a:cubicBezTo>
                      <a:pt x="118" y="37"/>
                      <a:pt x="118" y="37"/>
                      <a:pt x="118" y="38"/>
                    </a:cubicBezTo>
                    <a:cubicBezTo>
                      <a:pt x="118" y="39"/>
                      <a:pt x="119" y="41"/>
                      <a:pt x="119" y="41"/>
                    </a:cubicBezTo>
                    <a:cubicBezTo>
                      <a:pt x="119" y="42"/>
                      <a:pt x="121" y="129"/>
                      <a:pt x="121" y="129"/>
                    </a:cubicBezTo>
                    <a:cubicBezTo>
                      <a:pt x="118" y="129"/>
                      <a:pt x="117" y="129"/>
                      <a:pt x="114" y="129"/>
                    </a:cubicBezTo>
                    <a:cubicBezTo>
                      <a:pt x="114" y="131"/>
                      <a:pt x="114" y="132"/>
                      <a:pt x="114" y="134"/>
                    </a:cubicBezTo>
                    <a:cubicBezTo>
                      <a:pt x="89" y="119"/>
                      <a:pt x="77" y="112"/>
                      <a:pt x="52" y="97"/>
                    </a:cubicBezTo>
                    <a:cubicBezTo>
                      <a:pt x="46" y="100"/>
                      <a:pt x="44" y="102"/>
                      <a:pt x="38" y="105"/>
                    </a:cubicBezTo>
                    <a:cubicBezTo>
                      <a:pt x="36" y="103"/>
                      <a:pt x="35" y="101"/>
                      <a:pt x="33" y="99"/>
                    </a:cubicBezTo>
                    <a:cubicBezTo>
                      <a:pt x="28" y="98"/>
                      <a:pt x="25" y="98"/>
                      <a:pt x="21" y="96"/>
                    </a:cubicBezTo>
                    <a:cubicBezTo>
                      <a:pt x="21" y="96"/>
                      <a:pt x="20" y="95"/>
                      <a:pt x="19" y="93"/>
                    </a:cubicBezTo>
                    <a:cubicBezTo>
                      <a:pt x="19" y="91"/>
                      <a:pt x="18" y="89"/>
                      <a:pt x="18" y="89"/>
                    </a:cubicBezTo>
                    <a:cubicBezTo>
                      <a:pt x="17" y="89"/>
                      <a:pt x="13" y="87"/>
                      <a:pt x="12" y="87"/>
                    </a:cubicBezTo>
                    <a:cubicBezTo>
                      <a:pt x="11" y="86"/>
                      <a:pt x="11" y="87"/>
                      <a:pt x="10" y="87"/>
                    </a:cubicBezTo>
                    <a:cubicBezTo>
                      <a:pt x="9" y="88"/>
                      <a:pt x="8" y="87"/>
                      <a:pt x="8" y="86"/>
                    </a:cubicBezTo>
                    <a:cubicBezTo>
                      <a:pt x="7" y="85"/>
                      <a:pt x="7" y="84"/>
                      <a:pt x="6" y="84"/>
                    </a:cubicBezTo>
                    <a:cubicBezTo>
                      <a:pt x="6" y="83"/>
                      <a:pt x="6" y="82"/>
                      <a:pt x="6" y="80"/>
                    </a:cubicBezTo>
                    <a:cubicBezTo>
                      <a:pt x="6" y="78"/>
                      <a:pt x="4" y="76"/>
                      <a:pt x="3" y="74"/>
                    </a:cubicBezTo>
                    <a:cubicBezTo>
                      <a:pt x="1" y="72"/>
                      <a:pt x="2" y="72"/>
                      <a:pt x="2" y="71"/>
                    </a:cubicBezTo>
                    <a:cubicBezTo>
                      <a:pt x="2" y="70"/>
                      <a:pt x="2" y="69"/>
                      <a:pt x="3" y="69"/>
                    </a:cubicBezTo>
                    <a:cubicBezTo>
                      <a:pt x="4" y="68"/>
                      <a:pt x="5" y="68"/>
                      <a:pt x="5" y="67"/>
                    </a:cubicBezTo>
                    <a:cubicBezTo>
                      <a:pt x="6" y="65"/>
                      <a:pt x="4" y="63"/>
                      <a:pt x="4" y="61"/>
                    </a:cubicBezTo>
                    <a:cubicBezTo>
                      <a:pt x="3" y="59"/>
                      <a:pt x="4" y="58"/>
                      <a:pt x="5" y="57"/>
                    </a:cubicBezTo>
                    <a:cubicBezTo>
                      <a:pt x="6" y="55"/>
                      <a:pt x="5" y="55"/>
                      <a:pt x="5" y="54"/>
                    </a:cubicBezTo>
                    <a:cubicBezTo>
                      <a:pt x="5" y="52"/>
                      <a:pt x="4" y="51"/>
                      <a:pt x="4" y="50"/>
                    </a:cubicBezTo>
                    <a:cubicBezTo>
                      <a:pt x="5" y="49"/>
                      <a:pt x="5" y="46"/>
                      <a:pt x="5" y="43"/>
                    </a:cubicBezTo>
                    <a:cubicBezTo>
                      <a:pt x="5" y="39"/>
                      <a:pt x="1" y="33"/>
                      <a:pt x="1" y="32"/>
                    </a:cubicBezTo>
                    <a:cubicBezTo>
                      <a:pt x="0" y="32"/>
                      <a:pt x="2" y="30"/>
                      <a:pt x="2" y="30"/>
                    </a:cubicBezTo>
                    <a:cubicBezTo>
                      <a:pt x="2" y="30"/>
                      <a:pt x="4" y="30"/>
                      <a:pt x="5" y="30"/>
                    </a:cubicBezTo>
                    <a:cubicBezTo>
                      <a:pt x="5" y="30"/>
                      <a:pt x="6" y="29"/>
                      <a:pt x="6" y="28"/>
                    </a:cubicBezTo>
                    <a:cubicBezTo>
                      <a:pt x="7" y="27"/>
                      <a:pt x="8" y="25"/>
                      <a:pt x="8" y="24"/>
                    </a:cubicBezTo>
                    <a:cubicBezTo>
                      <a:pt x="8" y="23"/>
                      <a:pt x="7" y="20"/>
                      <a:pt x="7" y="19"/>
                    </a:cubicBezTo>
                    <a:cubicBezTo>
                      <a:pt x="7" y="18"/>
                      <a:pt x="7" y="17"/>
                      <a:pt x="8" y="16"/>
                    </a:cubicBezTo>
                    <a:cubicBezTo>
                      <a:pt x="8" y="15"/>
                      <a:pt x="9" y="16"/>
                      <a:pt x="10" y="15"/>
                    </a:cubicBezTo>
                    <a:cubicBezTo>
                      <a:pt x="10" y="14"/>
                      <a:pt x="11" y="14"/>
                      <a:pt x="11" y="13"/>
                    </a:cubicBezTo>
                    <a:cubicBezTo>
                      <a:pt x="11" y="12"/>
                      <a:pt x="11" y="13"/>
                      <a:pt x="12" y="13"/>
                    </a:cubicBezTo>
                    <a:cubicBezTo>
                      <a:pt x="12" y="12"/>
                      <a:pt x="12" y="12"/>
                      <a:pt x="13" y="11"/>
                    </a:cubicBezTo>
                    <a:cubicBezTo>
                      <a:pt x="13" y="10"/>
                      <a:pt x="16" y="9"/>
                      <a:pt x="17" y="8"/>
                    </a:cubicBezTo>
                    <a:cubicBezTo>
                      <a:pt x="18" y="7"/>
                      <a:pt x="17" y="7"/>
                      <a:pt x="17" y="7"/>
                    </a:cubicBezTo>
                    <a:cubicBezTo>
                      <a:pt x="17" y="6"/>
                      <a:pt x="17" y="5"/>
                      <a:pt x="17" y="4"/>
                    </a:cubicBezTo>
                    <a:cubicBezTo>
                      <a:pt x="17" y="3"/>
                      <a:pt x="17" y="0"/>
                      <a:pt x="17" y="0"/>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89" name="Freeform 531">
                <a:extLst>
                  <a:ext uri="{FF2B5EF4-FFF2-40B4-BE49-F238E27FC236}">
                    <a16:creationId xmlns:a16="http://schemas.microsoft.com/office/drawing/2014/main" id="{28B52840-AF68-4444-8EB4-7FA40AB9841E}"/>
                  </a:ext>
                </a:extLst>
              </p:cNvPr>
              <p:cNvSpPr>
                <a:spLocks/>
              </p:cNvSpPr>
              <p:nvPr/>
            </p:nvSpPr>
            <p:spPr bwMode="gray">
              <a:xfrm>
                <a:off x="4836045" y="3758209"/>
                <a:ext cx="266700" cy="296863"/>
              </a:xfrm>
              <a:custGeom>
                <a:avLst/>
                <a:gdLst>
                  <a:gd name="T0" fmla="*/ 7 w 88"/>
                  <a:gd name="T1" fmla="*/ 1 h 98"/>
                  <a:gd name="T2" fmla="*/ 18 w 88"/>
                  <a:gd name="T3" fmla="*/ 3 h 98"/>
                  <a:gd name="T4" fmla="*/ 24 w 88"/>
                  <a:gd name="T5" fmla="*/ 5 h 98"/>
                  <a:gd name="T6" fmla="*/ 31 w 88"/>
                  <a:gd name="T7" fmla="*/ 8 h 98"/>
                  <a:gd name="T8" fmla="*/ 40 w 88"/>
                  <a:gd name="T9" fmla="*/ 4 h 98"/>
                  <a:gd name="T10" fmla="*/ 43 w 88"/>
                  <a:gd name="T11" fmla="*/ 2 h 98"/>
                  <a:gd name="T12" fmla="*/ 45 w 88"/>
                  <a:gd name="T13" fmla="*/ 3 h 98"/>
                  <a:gd name="T14" fmla="*/ 48 w 88"/>
                  <a:gd name="T15" fmla="*/ 1 h 98"/>
                  <a:gd name="T16" fmla="*/ 54 w 88"/>
                  <a:gd name="T17" fmla="*/ 2 h 98"/>
                  <a:gd name="T18" fmla="*/ 55 w 88"/>
                  <a:gd name="T19" fmla="*/ 3 h 98"/>
                  <a:gd name="T20" fmla="*/ 55 w 88"/>
                  <a:gd name="T21" fmla="*/ 5 h 98"/>
                  <a:gd name="T22" fmla="*/ 58 w 88"/>
                  <a:gd name="T23" fmla="*/ 5 h 98"/>
                  <a:gd name="T24" fmla="*/ 63 w 88"/>
                  <a:gd name="T25" fmla="*/ 6 h 98"/>
                  <a:gd name="T26" fmla="*/ 64 w 88"/>
                  <a:gd name="T27" fmla="*/ 6 h 98"/>
                  <a:gd name="T28" fmla="*/ 67 w 88"/>
                  <a:gd name="T29" fmla="*/ 6 h 98"/>
                  <a:gd name="T30" fmla="*/ 74 w 88"/>
                  <a:gd name="T31" fmla="*/ 10 h 98"/>
                  <a:gd name="T32" fmla="*/ 76 w 88"/>
                  <a:gd name="T33" fmla="*/ 18 h 98"/>
                  <a:gd name="T34" fmla="*/ 77 w 88"/>
                  <a:gd name="T35" fmla="*/ 23 h 98"/>
                  <a:gd name="T36" fmla="*/ 76 w 88"/>
                  <a:gd name="T37" fmla="*/ 30 h 98"/>
                  <a:gd name="T38" fmla="*/ 75 w 88"/>
                  <a:gd name="T39" fmla="*/ 36 h 98"/>
                  <a:gd name="T40" fmla="*/ 71 w 88"/>
                  <a:gd name="T41" fmla="*/ 39 h 98"/>
                  <a:gd name="T42" fmla="*/ 66 w 88"/>
                  <a:gd name="T43" fmla="*/ 32 h 98"/>
                  <a:gd name="T44" fmla="*/ 64 w 88"/>
                  <a:gd name="T45" fmla="*/ 27 h 98"/>
                  <a:gd name="T46" fmla="*/ 61 w 88"/>
                  <a:gd name="T47" fmla="*/ 23 h 98"/>
                  <a:gd name="T48" fmla="*/ 60 w 88"/>
                  <a:gd name="T49" fmla="*/ 18 h 98"/>
                  <a:gd name="T50" fmla="*/ 58 w 88"/>
                  <a:gd name="T51" fmla="*/ 21 h 98"/>
                  <a:gd name="T52" fmla="*/ 61 w 88"/>
                  <a:gd name="T53" fmla="*/ 27 h 98"/>
                  <a:gd name="T54" fmla="*/ 63 w 88"/>
                  <a:gd name="T55" fmla="*/ 32 h 98"/>
                  <a:gd name="T56" fmla="*/ 68 w 88"/>
                  <a:gd name="T57" fmla="*/ 38 h 98"/>
                  <a:gd name="T58" fmla="*/ 68 w 88"/>
                  <a:gd name="T59" fmla="*/ 42 h 98"/>
                  <a:gd name="T60" fmla="*/ 71 w 88"/>
                  <a:gd name="T61" fmla="*/ 46 h 98"/>
                  <a:gd name="T62" fmla="*/ 72 w 88"/>
                  <a:gd name="T63" fmla="*/ 52 h 98"/>
                  <a:gd name="T64" fmla="*/ 79 w 88"/>
                  <a:gd name="T65" fmla="*/ 65 h 98"/>
                  <a:gd name="T66" fmla="*/ 83 w 88"/>
                  <a:gd name="T67" fmla="*/ 72 h 98"/>
                  <a:gd name="T68" fmla="*/ 87 w 88"/>
                  <a:gd name="T69" fmla="*/ 77 h 98"/>
                  <a:gd name="T70" fmla="*/ 85 w 88"/>
                  <a:gd name="T71" fmla="*/ 81 h 98"/>
                  <a:gd name="T72" fmla="*/ 82 w 88"/>
                  <a:gd name="T73" fmla="*/ 87 h 98"/>
                  <a:gd name="T74" fmla="*/ 75 w 88"/>
                  <a:gd name="T75" fmla="*/ 93 h 98"/>
                  <a:gd name="T76" fmla="*/ 68 w 88"/>
                  <a:gd name="T77" fmla="*/ 95 h 98"/>
                  <a:gd name="T78" fmla="*/ 54 w 88"/>
                  <a:gd name="T79" fmla="*/ 93 h 98"/>
                  <a:gd name="T80" fmla="*/ 3 w 88"/>
                  <a:gd name="T81" fmla="*/ 25 h 98"/>
                  <a:gd name="T82" fmla="*/ 2 w 88"/>
                  <a:gd name="T83" fmla="*/ 18 h 98"/>
                  <a:gd name="T84" fmla="*/ 3 w 88"/>
                  <a:gd name="T85" fmla="*/ 9 h 98"/>
                  <a:gd name="T86" fmla="*/ 3 w 88"/>
                  <a:gd name="T8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 h="98">
                    <a:moveTo>
                      <a:pt x="3" y="0"/>
                    </a:moveTo>
                    <a:cubicBezTo>
                      <a:pt x="3" y="0"/>
                      <a:pt x="4" y="1"/>
                      <a:pt x="4" y="2"/>
                    </a:cubicBezTo>
                    <a:cubicBezTo>
                      <a:pt x="5" y="2"/>
                      <a:pt x="6" y="1"/>
                      <a:pt x="7" y="1"/>
                    </a:cubicBezTo>
                    <a:cubicBezTo>
                      <a:pt x="8" y="1"/>
                      <a:pt x="9" y="0"/>
                      <a:pt x="10" y="1"/>
                    </a:cubicBezTo>
                    <a:cubicBezTo>
                      <a:pt x="11" y="1"/>
                      <a:pt x="13" y="2"/>
                      <a:pt x="14" y="2"/>
                    </a:cubicBezTo>
                    <a:cubicBezTo>
                      <a:pt x="15" y="2"/>
                      <a:pt x="17" y="3"/>
                      <a:pt x="18" y="3"/>
                    </a:cubicBezTo>
                    <a:cubicBezTo>
                      <a:pt x="19" y="3"/>
                      <a:pt x="19" y="3"/>
                      <a:pt x="20" y="4"/>
                    </a:cubicBezTo>
                    <a:cubicBezTo>
                      <a:pt x="20" y="4"/>
                      <a:pt x="21" y="5"/>
                      <a:pt x="22" y="5"/>
                    </a:cubicBezTo>
                    <a:cubicBezTo>
                      <a:pt x="23" y="5"/>
                      <a:pt x="24" y="4"/>
                      <a:pt x="24" y="5"/>
                    </a:cubicBezTo>
                    <a:cubicBezTo>
                      <a:pt x="24" y="6"/>
                      <a:pt x="26" y="6"/>
                      <a:pt x="26" y="6"/>
                    </a:cubicBezTo>
                    <a:cubicBezTo>
                      <a:pt x="27" y="6"/>
                      <a:pt x="28" y="6"/>
                      <a:pt x="29" y="6"/>
                    </a:cubicBezTo>
                    <a:cubicBezTo>
                      <a:pt x="29" y="7"/>
                      <a:pt x="31" y="7"/>
                      <a:pt x="31" y="8"/>
                    </a:cubicBezTo>
                    <a:cubicBezTo>
                      <a:pt x="32" y="8"/>
                      <a:pt x="34" y="9"/>
                      <a:pt x="35" y="8"/>
                    </a:cubicBezTo>
                    <a:cubicBezTo>
                      <a:pt x="36" y="8"/>
                      <a:pt x="38" y="6"/>
                      <a:pt x="39" y="5"/>
                    </a:cubicBezTo>
                    <a:cubicBezTo>
                      <a:pt x="39" y="4"/>
                      <a:pt x="40" y="4"/>
                      <a:pt x="40" y="4"/>
                    </a:cubicBezTo>
                    <a:cubicBezTo>
                      <a:pt x="41" y="4"/>
                      <a:pt x="42" y="5"/>
                      <a:pt x="42" y="4"/>
                    </a:cubicBezTo>
                    <a:cubicBezTo>
                      <a:pt x="42" y="4"/>
                      <a:pt x="42" y="3"/>
                      <a:pt x="42" y="2"/>
                    </a:cubicBezTo>
                    <a:cubicBezTo>
                      <a:pt x="43" y="2"/>
                      <a:pt x="43" y="1"/>
                      <a:pt x="43" y="2"/>
                    </a:cubicBezTo>
                    <a:cubicBezTo>
                      <a:pt x="43" y="2"/>
                      <a:pt x="44" y="2"/>
                      <a:pt x="45" y="2"/>
                    </a:cubicBezTo>
                    <a:cubicBezTo>
                      <a:pt x="46" y="1"/>
                      <a:pt x="47" y="1"/>
                      <a:pt x="46" y="1"/>
                    </a:cubicBezTo>
                    <a:cubicBezTo>
                      <a:pt x="46" y="2"/>
                      <a:pt x="44" y="3"/>
                      <a:pt x="45" y="3"/>
                    </a:cubicBezTo>
                    <a:cubicBezTo>
                      <a:pt x="45" y="3"/>
                      <a:pt x="46" y="2"/>
                      <a:pt x="47" y="2"/>
                    </a:cubicBezTo>
                    <a:cubicBezTo>
                      <a:pt x="47" y="2"/>
                      <a:pt x="47" y="2"/>
                      <a:pt x="47" y="1"/>
                    </a:cubicBezTo>
                    <a:cubicBezTo>
                      <a:pt x="47" y="1"/>
                      <a:pt x="47" y="1"/>
                      <a:pt x="48" y="1"/>
                    </a:cubicBezTo>
                    <a:cubicBezTo>
                      <a:pt x="49" y="1"/>
                      <a:pt x="50" y="2"/>
                      <a:pt x="51" y="2"/>
                    </a:cubicBezTo>
                    <a:cubicBezTo>
                      <a:pt x="52" y="3"/>
                      <a:pt x="53" y="2"/>
                      <a:pt x="53" y="1"/>
                    </a:cubicBezTo>
                    <a:cubicBezTo>
                      <a:pt x="54" y="1"/>
                      <a:pt x="54" y="1"/>
                      <a:pt x="54" y="2"/>
                    </a:cubicBezTo>
                    <a:cubicBezTo>
                      <a:pt x="55" y="2"/>
                      <a:pt x="56" y="3"/>
                      <a:pt x="56" y="4"/>
                    </a:cubicBezTo>
                    <a:cubicBezTo>
                      <a:pt x="57" y="4"/>
                      <a:pt x="57" y="4"/>
                      <a:pt x="57" y="4"/>
                    </a:cubicBezTo>
                    <a:cubicBezTo>
                      <a:pt x="57" y="4"/>
                      <a:pt x="56" y="4"/>
                      <a:pt x="55" y="3"/>
                    </a:cubicBezTo>
                    <a:cubicBezTo>
                      <a:pt x="55" y="3"/>
                      <a:pt x="54" y="2"/>
                      <a:pt x="54" y="2"/>
                    </a:cubicBezTo>
                    <a:cubicBezTo>
                      <a:pt x="54" y="2"/>
                      <a:pt x="54" y="3"/>
                      <a:pt x="54" y="4"/>
                    </a:cubicBezTo>
                    <a:cubicBezTo>
                      <a:pt x="53" y="4"/>
                      <a:pt x="54" y="5"/>
                      <a:pt x="55" y="5"/>
                    </a:cubicBezTo>
                    <a:cubicBezTo>
                      <a:pt x="55" y="5"/>
                      <a:pt x="55" y="6"/>
                      <a:pt x="56" y="6"/>
                    </a:cubicBezTo>
                    <a:cubicBezTo>
                      <a:pt x="56" y="6"/>
                      <a:pt x="57" y="6"/>
                      <a:pt x="57" y="5"/>
                    </a:cubicBezTo>
                    <a:cubicBezTo>
                      <a:pt x="57" y="5"/>
                      <a:pt x="57" y="4"/>
                      <a:pt x="58" y="5"/>
                    </a:cubicBezTo>
                    <a:cubicBezTo>
                      <a:pt x="58" y="5"/>
                      <a:pt x="59" y="6"/>
                      <a:pt x="60" y="6"/>
                    </a:cubicBezTo>
                    <a:cubicBezTo>
                      <a:pt x="61" y="6"/>
                      <a:pt x="61" y="5"/>
                      <a:pt x="62" y="6"/>
                    </a:cubicBezTo>
                    <a:cubicBezTo>
                      <a:pt x="62" y="6"/>
                      <a:pt x="62" y="7"/>
                      <a:pt x="63" y="6"/>
                    </a:cubicBezTo>
                    <a:cubicBezTo>
                      <a:pt x="63" y="5"/>
                      <a:pt x="62" y="5"/>
                      <a:pt x="63" y="4"/>
                    </a:cubicBezTo>
                    <a:cubicBezTo>
                      <a:pt x="63" y="4"/>
                      <a:pt x="64" y="4"/>
                      <a:pt x="64" y="4"/>
                    </a:cubicBezTo>
                    <a:cubicBezTo>
                      <a:pt x="63" y="5"/>
                      <a:pt x="63" y="5"/>
                      <a:pt x="64" y="6"/>
                    </a:cubicBezTo>
                    <a:cubicBezTo>
                      <a:pt x="64" y="6"/>
                      <a:pt x="65" y="6"/>
                      <a:pt x="65" y="6"/>
                    </a:cubicBezTo>
                    <a:cubicBezTo>
                      <a:pt x="65" y="5"/>
                      <a:pt x="64" y="4"/>
                      <a:pt x="65" y="5"/>
                    </a:cubicBezTo>
                    <a:cubicBezTo>
                      <a:pt x="65" y="5"/>
                      <a:pt x="66" y="6"/>
                      <a:pt x="67" y="6"/>
                    </a:cubicBezTo>
                    <a:cubicBezTo>
                      <a:pt x="67" y="6"/>
                      <a:pt x="69" y="5"/>
                      <a:pt x="69" y="5"/>
                    </a:cubicBezTo>
                    <a:cubicBezTo>
                      <a:pt x="70" y="5"/>
                      <a:pt x="71" y="4"/>
                      <a:pt x="71" y="4"/>
                    </a:cubicBezTo>
                    <a:cubicBezTo>
                      <a:pt x="74" y="10"/>
                      <a:pt x="74" y="10"/>
                      <a:pt x="74" y="10"/>
                    </a:cubicBezTo>
                    <a:cubicBezTo>
                      <a:pt x="74" y="10"/>
                      <a:pt x="74" y="11"/>
                      <a:pt x="74" y="12"/>
                    </a:cubicBezTo>
                    <a:cubicBezTo>
                      <a:pt x="75" y="13"/>
                      <a:pt x="75" y="14"/>
                      <a:pt x="76" y="15"/>
                    </a:cubicBezTo>
                    <a:cubicBezTo>
                      <a:pt x="76" y="16"/>
                      <a:pt x="76" y="17"/>
                      <a:pt x="76" y="18"/>
                    </a:cubicBezTo>
                    <a:cubicBezTo>
                      <a:pt x="77" y="19"/>
                      <a:pt x="77" y="21"/>
                      <a:pt x="77" y="22"/>
                    </a:cubicBezTo>
                    <a:cubicBezTo>
                      <a:pt x="78" y="22"/>
                      <a:pt x="78" y="22"/>
                      <a:pt x="78" y="22"/>
                    </a:cubicBezTo>
                    <a:cubicBezTo>
                      <a:pt x="78" y="22"/>
                      <a:pt x="77" y="23"/>
                      <a:pt x="77" y="23"/>
                    </a:cubicBezTo>
                    <a:cubicBezTo>
                      <a:pt x="77" y="24"/>
                      <a:pt x="76" y="24"/>
                      <a:pt x="77" y="24"/>
                    </a:cubicBezTo>
                    <a:cubicBezTo>
                      <a:pt x="77" y="25"/>
                      <a:pt x="77" y="25"/>
                      <a:pt x="76" y="26"/>
                    </a:cubicBezTo>
                    <a:cubicBezTo>
                      <a:pt x="76" y="27"/>
                      <a:pt x="76" y="28"/>
                      <a:pt x="76" y="30"/>
                    </a:cubicBezTo>
                    <a:cubicBezTo>
                      <a:pt x="76" y="31"/>
                      <a:pt x="76" y="31"/>
                      <a:pt x="75" y="32"/>
                    </a:cubicBezTo>
                    <a:cubicBezTo>
                      <a:pt x="75" y="33"/>
                      <a:pt x="75" y="33"/>
                      <a:pt x="75" y="34"/>
                    </a:cubicBezTo>
                    <a:cubicBezTo>
                      <a:pt x="75" y="35"/>
                      <a:pt x="75" y="36"/>
                      <a:pt x="75" y="36"/>
                    </a:cubicBezTo>
                    <a:cubicBezTo>
                      <a:pt x="75" y="37"/>
                      <a:pt x="74" y="38"/>
                      <a:pt x="74" y="39"/>
                    </a:cubicBezTo>
                    <a:cubicBezTo>
                      <a:pt x="73" y="39"/>
                      <a:pt x="74" y="40"/>
                      <a:pt x="74" y="40"/>
                    </a:cubicBezTo>
                    <a:cubicBezTo>
                      <a:pt x="73" y="40"/>
                      <a:pt x="72" y="39"/>
                      <a:pt x="71" y="39"/>
                    </a:cubicBezTo>
                    <a:cubicBezTo>
                      <a:pt x="71" y="38"/>
                      <a:pt x="70" y="37"/>
                      <a:pt x="69" y="36"/>
                    </a:cubicBezTo>
                    <a:cubicBezTo>
                      <a:pt x="69" y="35"/>
                      <a:pt x="68" y="34"/>
                      <a:pt x="68" y="34"/>
                    </a:cubicBezTo>
                    <a:cubicBezTo>
                      <a:pt x="67" y="34"/>
                      <a:pt x="66" y="33"/>
                      <a:pt x="66" y="32"/>
                    </a:cubicBezTo>
                    <a:cubicBezTo>
                      <a:pt x="66" y="32"/>
                      <a:pt x="65" y="31"/>
                      <a:pt x="65" y="30"/>
                    </a:cubicBezTo>
                    <a:cubicBezTo>
                      <a:pt x="65" y="29"/>
                      <a:pt x="65" y="29"/>
                      <a:pt x="65" y="29"/>
                    </a:cubicBezTo>
                    <a:cubicBezTo>
                      <a:pt x="65" y="28"/>
                      <a:pt x="65" y="27"/>
                      <a:pt x="64" y="27"/>
                    </a:cubicBezTo>
                    <a:cubicBezTo>
                      <a:pt x="64" y="26"/>
                      <a:pt x="63" y="25"/>
                      <a:pt x="63" y="25"/>
                    </a:cubicBezTo>
                    <a:cubicBezTo>
                      <a:pt x="62" y="25"/>
                      <a:pt x="62" y="24"/>
                      <a:pt x="62" y="24"/>
                    </a:cubicBezTo>
                    <a:cubicBezTo>
                      <a:pt x="62" y="23"/>
                      <a:pt x="62" y="23"/>
                      <a:pt x="61" y="23"/>
                    </a:cubicBezTo>
                    <a:cubicBezTo>
                      <a:pt x="61" y="23"/>
                      <a:pt x="61" y="22"/>
                      <a:pt x="61" y="22"/>
                    </a:cubicBezTo>
                    <a:cubicBezTo>
                      <a:pt x="61" y="21"/>
                      <a:pt x="61" y="20"/>
                      <a:pt x="61" y="20"/>
                    </a:cubicBezTo>
                    <a:cubicBezTo>
                      <a:pt x="60" y="19"/>
                      <a:pt x="60" y="18"/>
                      <a:pt x="60" y="18"/>
                    </a:cubicBezTo>
                    <a:cubicBezTo>
                      <a:pt x="60" y="17"/>
                      <a:pt x="60" y="17"/>
                      <a:pt x="59" y="18"/>
                    </a:cubicBezTo>
                    <a:cubicBezTo>
                      <a:pt x="59" y="19"/>
                      <a:pt x="59" y="19"/>
                      <a:pt x="59" y="20"/>
                    </a:cubicBezTo>
                    <a:cubicBezTo>
                      <a:pt x="58" y="21"/>
                      <a:pt x="58" y="21"/>
                      <a:pt x="58" y="21"/>
                    </a:cubicBezTo>
                    <a:cubicBezTo>
                      <a:pt x="59" y="22"/>
                      <a:pt x="59" y="22"/>
                      <a:pt x="60" y="23"/>
                    </a:cubicBezTo>
                    <a:cubicBezTo>
                      <a:pt x="60" y="24"/>
                      <a:pt x="60" y="24"/>
                      <a:pt x="61" y="25"/>
                    </a:cubicBezTo>
                    <a:cubicBezTo>
                      <a:pt x="61" y="26"/>
                      <a:pt x="61" y="26"/>
                      <a:pt x="61" y="27"/>
                    </a:cubicBezTo>
                    <a:cubicBezTo>
                      <a:pt x="61" y="27"/>
                      <a:pt x="61" y="28"/>
                      <a:pt x="61" y="29"/>
                    </a:cubicBezTo>
                    <a:cubicBezTo>
                      <a:pt x="62" y="29"/>
                      <a:pt x="62" y="30"/>
                      <a:pt x="62" y="30"/>
                    </a:cubicBezTo>
                    <a:cubicBezTo>
                      <a:pt x="63" y="31"/>
                      <a:pt x="63" y="32"/>
                      <a:pt x="63" y="32"/>
                    </a:cubicBezTo>
                    <a:cubicBezTo>
                      <a:pt x="64" y="33"/>
                      <a:pt x="65" y="34"/>
                      <a:pt x="65" y="35"/>
                    </a:cubicBezTo>
                    <a:cubicBezTo>
                      <a:pt x="66" y="35"/>
                      <a:pt x="66" y="36"/>
                      <a:pt x="67" y="37"/>
                    </a:cubicBezTo>
                    <a:cubicBezTo>
                      <a:pt x="68" y="37"/>
                      <a:pt x="68" y="38"/>
                      <a:pt x="68" y="38"/>
                    </a:cubicBezTo>
                    <a:cubicBezTo>
                      <a:pt x="69" y="39"/>
                      <a:pt x="68" y="38"/>
                      <a:pt x="68" y="39"/>
                    </a:cubicBezTo>
                    <a:cubicBezTo>
                      <a:pt x="68" y="40"/>
                      <a:pt x="69" y="40"/>
                      <a:pt x="69" y="40"/>
                    </a:cubicBezTo>
                    <a:cubicBezTo>
                      <a:pt x="68" y="41"/>
                      <a:pt x="68" y="41"/>
                      <a:pt x="68" y="42"/>
                    </a:cubicBezTo>
                    <a:cubicBezTo>
                      <a:pt x="69" y="42"/>
                      <a:pt x="69" y="42"/>
                      <a:pt x="69" y="43"/>
                    </a:cubicBezTo>
                    <a:cubicBezTo>
                      <a:pt x="70" y="44"/>
                      <a:pt x="70" y="44"/>
                      <a:pt x="70" y="44"/>
                    </a:cubicBezTo>
                    <a:cubicBezTo>
                      <a:pt x="71" y="45"/>
                      <a:pt x="71" y="46"/>
                      <a:pt x="71" y="46"/>
                    </a:cubicBezTo>
                    <a:cubicBezTo>
                      <a:pt x="72" y="47"/>
                      <a:pt x="72" y="48"/>
                      <a:pt x="72" y="48"/>
                    </a:cubicBezTo>
                    <a:cubicBezTo>
                      <a:pt x="72" y="49"/>
                      <a:pt x="72" y="49"/>
                      <a:pt x="72" y="50"/>
                    </a:cubicBezTo>
                    <a:cubicBezTo>
                      <a:pt x="72" y="51"/>
                      <a:pt x="72" y="51"/>
                      <a:pt x="72" y="52"/>
                    </a:cubicBezTo>
                    <a:cubicBezTo>
                      <a:pt x="73" y="53"/>
                      <a:pt x="74" y="55"/>
                      <a:pt x="75" y="56"/>
                    </a:cubicBezTo>
                    <a:cubicBezTo>
                      <a:pt x="75" y="57"/>
                      <a:pt x="76" y="59"/>
                      <a:pt x="77" y="60"/>
                    </a:cubicBezTo>
                    <a:cubicBezTo>
                      <a:pt x="78" y="61"/>
                      <a:pt x="79" y="64"/>
                      <a:pt x="79" y="65"/>
                    </a:cubicBezTo>
                    <a:cubicBezTo>
                      <a:pt x="80" y="66"/>
                      <a:pt x="80" y="66"/>
                      <a:pt x="81" y="67"/>
                    </a:cubicBezTo>
                    <a:cubicBezTo>
                      <a:pt x="81" y="68"/>
                      <a:pt x="81" y="68"/>
                      <a:pt x="81" y="69"/>
                    </a:cubicBezTo>
                    <a:cubicBezTo>
                      <a:pt x="82" y="70"/>
                      <a:pt x="82" y="71"/>
                      <a:pt x="83" y="72"/>
                    </a:cubicBezTo>
                    <a:cubicBezTo>
                      <a:pt x="83" y="72"/>
                      <a:pt x="84" y="73"/>
                      <a:pt x="85" y="74"/>
                    </a:cubicBezTo>
                    <a:cubicBezTo>
                      <a:pt x="85" y="75"/>
                      <a:pt x="85" y="75"/>
                      <a:pt x="86" y="75"/>
                    </a:cubicBezTo>
                    <a:cubicBezTo>
                      <a:pt x="87" y="76"/>
                      <a:pt x="88" y="77"/>
                      <a:pt x="87" y="77"/>
                    </a:cubicBezTo>
                    <a:cubicBezTo>
                      <a:pt x="86" y="76"/>
                      <a:pt x="85" y="77"/>
                      <a:pt x="85" y="76"/>
                    </a:cubicBezTo>
                    <a:cubicBezTo>
                      <a:pt x="85" y="76"/>
                      <a:pt x="84" y="77"/>
                      <a:pt x="85" y="78"/>
                    </a:cubicBezTo>
                    <a:cubicBezTo>
                      <a:pt x="85" y="79"/>
                      <a:pt x="85" y="80"/>
                      <a:pt x="85" y="81"/>
                    </a:cubicBezTo>
                    <a:cubicBezTo>
                      <a:pt x="86" y="83"/>
                      <a:pt x="86" y="84"/>
                      <a:pt x="86" y="84"/>
                    </a:cubicBezTo>
                    <a:cubicBezTo>
                      <a:pt x="86" y="84"/>
                      <a:pt x="84" y="86"/>
                      <a:pt x="83" y="87"/>
                    </a:cubicBezTo>
                    <a:cubicBezTo>
                      <a:pt x="83" y="87"/>
                      <a:pt x="83" y="87"/>
                      <a:pt x="82" y="87"/>
                    </a:cubicBezTo>
                    <a:cubicBezTo>
                      <a:pt x="81" y="87"/>
                      <a:pt x="81" y="87"/>
                      <a:pt x="81" y="88"/>
                    </a:cubicBezTo>
                    <a:cubicBezTo>
                      <a:pt x="80" y="89"/>
                      <a:pt x="80" y="92"/>
                      <a:pt x="79" y="92"/>
                    </a:cubicBezTo>
                    <a:cubicBezTo>
                      <a:pt x="78" y="92"/>
                      <a:pt x="76" y="92"/>
                      <a:pt x="75" y="93"/>
                    </a:cubicBezTo>
                    <a:cubicBezTo>
                      <a:pt x="75" y="94"/>
                      <a:pt x="75" y="96"/>
                      <a:pt x="74" y="97"/>
                    </a:cubicBezTo>
                    <a:cubicBezTo>
                      <a:pt x="73" y="97"/>
                      <a:pt x="71" y="98"/>
                      <a:pt x="70" y="97"/>
                    </a:cubicBezTo>
                    <a:cubicBezTo>
                      <a:pt x="70" y="96"/>
                      <a:pt x="68" y="95"/>
                      <a:pt x="68" y="95"/>
                    </a:cubicBezTo>
                    <a:cubicBezTo>
                      <a:pt x="62" y="95"/>
                      <a:pt x="60" y="95"/>
                      <a:pt x="55" y="95"/>
                    </a:cubicBezTo>
                    <a:cubicBezTo>
                      <a:pt x="55" y="95"/>
                      <a:pt x="55" y="94"/>
                      <a:pt x="55" y="93"/>
                    </a:cubicBezTo>
                    <a:cubicBezTo>
                      <a:pt x="55" y="92"/>
                      <a:pt x="54" y="92"/>
                      <a:pt x="54" y="93"/>
                    </a:cubicBezTo>
                    <a:cubicBezTo>
                      <a:pt x="53" y="94"/>
                      <a:pt x="52" y="95"/>
                      <a:pt x="52" y="95"/>
                    </a:cubicBezTo>
                    <a:cubicBezTo>
                      <a:pt x="33" y="95"/>
                      <a:pt x="24" y="95"/>
                      <a:pt x="5" y="95"/>
                    </a:cubicBezTo>
                    <a:cubicBezTo>
                      <a:pt x="4" y="69"/>
                      <a:pt x="3" y="26"/>
                      <a:pt x="3" y="25"/>
                    </a:cubicBezTo>
                    <a:cubicBezTo>
                      <a:pt x="3" y="25"/>
                      <a:pt x="2" y="23"/>
                      <a:pt x="2" y="22"/>
                    </a:cubicBezTo>
                    <a:cubicBezTo>
                      <a:pt x="2" y="21"/>
                      <a:pt x="2" y="21"/>
                      <a:pt x="2" y="20"/>
                    </a:cubicBezTo>
                    <a:cubicBezTo>
                      <a:pt x="1" y="20"/>
                      <a:pt x="2" y="19"/>
                      <a:pt x="2" y="18"/>
                    </a:cubicBezTo>
                    <a:cubicBezTo>
                      <a:pt x="1" y="18"/>
                      <a:pt x="1" y="17"/>
                      <a:pt x="0" y="16"/>
                    </a:cubicBezTo>
                    <a:cubicBezTo>
                      <a:pt x="0" y="15"/>
                      <a:pt x="1" y="13"/>
                      <a:pt x="2" y="13"/>
                    </a:cubicBezTo>
                    <a:cubicBezTo>
                      <a:pt x="2" y="12"/>
                      <a:pt x="3" y="10"/>
                      <a:pt x="3" y="9"/>
                    </a:cubicBezTo>
                    <a:cubicBezTo>
                      <a:pt x="3" y="8"/>
                      <a:pt x="2" y="6"/>
                      <a:pt x="1" y="5"/>
                    </a:cubicBezTo>
                    <a:cubicBezTo>
                      <a:pt x="1" y="5"/>
                      <a:pt x="1" y="4"/>
                      <a:pt x="1" y="3"/>
                    </a:cubicBezTo>
                    <a:cubicBezTo>
                      <a:pt x="2" y="3"/>
                      <a:pt x="3" y="1"/>
                      <a:pt x="3" y="0"/>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90" name="Freeform 532">
                <a:extLst>
                  <a:ext uri="{FF2B5EF4-FFF2-40B4-BE49-F238E27FC236}">
                    <a16:creationId xmlns:a16="http://schemas.microsoft.com/office/drawing/2014/main" id="{454A4D79-2B18-44D4-89FB-97F0499527D8}"/>
                  </a:ext>
                </a:extLst>
              </p:cNvPr>
              <p:cNvSpPr>
                <a:spLocks/>
              </p:cNvSpPr>
              <p:nvPr/>
            </p:nvSpPr>
            <p:spPr bwMode="gray">
              <a:xfrm>
                <a:off x="3975620" y="3958234"/>
                <a:ext cx="388938" cy="425450"/>
              </a:xfrm>
              <a:custGeom>
                <a:avLst/>
                <a:gdLst>
                  <a:gd name="T0" fmla="*/ 128 w 128"/>
                  <a:gd name="T1" fmla="*/ 74 h 140"/>
                  <a:gd name="T2" fmla="*/ 126 w 128"/>
                  <a:gd name="T3" fmla="*/ 85 h 140"/>
                  <a:gd name="T4" fmla="*/ 122 w 128"/>
                  <a:gd name="T5" fmla="*/ 91 h 140"/>
                  <a:gd name="T6" fmla="*/ 114 w 128"/>
                  <a:gd name="T7" fmla="*/ 91 h 140"/>
                  <a:gd name="T8" fmla="*/ 101 w 128"/>
                  <a:gd name="T9" fmla="*/ 95 h 140"/>
                  <a:gd name="T10" fmla="*/ 97 w 128"/>
                  <a:gd name="T11" fmla="*/ 95 h 140"/>
                  <a:gd name="T12" fmla="*/ 91 w 128"/>
                  <a:gd name="T13" fmla="*/ 94 h 140"/>
                  <a:gd name="T14" fmla="*/ 85 w 128"/>
                  <a:gd name="T15" fmla="*/ 97 h 140"/>
                  <a:gd name="T16" fmla="*/ 79 w 128"/>
                  <a:gd name="T17" fmla="*/ 100 h 140"/>
                  <a:gd name="T18" fmla="*/ 74 w 128"/>
                  <a:gd name="T19" fmla="*/ 102 h 140"/>
                  <a:gd name="T20" fmla="*/ 71 w 128"/>
                  <a:gd name="T21" fmla="*/ 107 h 140"/>
                  <a:gd name="T22" fmla="*/ 69 w 128"/>
                  <a:gd name="T23" fmla="*/ 110 h 140"/>
                  <a:gd name="T24" fmla="*/ 65 w 128"/>
                  <a:gd name="T25" fmla="*/ 109 h 140"/>
                  <a:gd name="T26" fmla="*/ 62 w 128"/>
                  <a:gd name="T27" fmla="*/ 112 h 140"/>
                  <a:gd name="T28" fmla="*/ 60 w 128"/>
                  <a:gd name="T29" fmla="*/ 116 h 140"/>
                  <a:gd name="T30" fmla="*/ 56 w 128"/>
                  <a:gd name="T31" fmla="*/ 122 h 140"/>
                  <a:gd name="T32" fmla="*/ 54 w 128"/>
                  <a:gd name="T33" fmla="*/ 127 h 140"/>
                  <a:gd name="T34" fmla="*/ 52 w 128"/>
                  <a:gd name="T35" fmla="*/ 134 h 140"/>
                  <a:gd name="T36" fmla="*/ 48 w 128"/>
                  <a:gd name="T37" fmla="*/ 139 h 140"/>
                  <a:gd name="T38" fmla="*/ 46 w 128"/>
                  <a:gd name="T39" fmla="*/ 135 h 140"/>
                  <a:gd name="T40" fmla="*/ 43 w 128"/>
                  <a:gd name="T41" fmla="*/ 136 h 140"/>
                  <a:gd name="T42" fmla="*/ 40 w 128"/>
                  <a:gd name="T43" fmla="*/ 140 h 140"/>
                  <a:gd name="T44" fmla="*/ 37 w 128"/>
                  <a:gd name="T45" fmla="*/ 137 h 140"/>
                  <a:gd name="T46" fmla="*/ 33 w 128"/>
                  <a:gd name="T47" fmla="*/ 140 h 140"/>
                  <a:gd name="T48" fmla="*/ 30 w 128"/>
                  <a:gd name="T49" fmla="*/ 133 h 140"/>
                  <a:gd name="T50" fmla="*/ 28 w 128"/>
                  <a:gd name="T51" fmla="*/ 131 h 140"/>
                  <a:gd name="T52" fmla="*/ 27 w 128"/>
                  <a:gd name="T53" fmla="*/ 126 h 140"/>
                  <a:gd name="T54" fmla="*/ 25 w 128"/>
                  <a:gd name="T55" fmla="*/ 122 h 140"/>
                  <a:gd name="T56" fmla="*/ 23 w 128"/>
                  <a:gd name="T57" fmla="*/ 118 h 140"/>
                  <a:gd name="T58" fmla="*/ 20 w 128"/>
                  <a:gd name="T59" fmla="*/ 122 h 140"/>
                  <a:gd name="T60" fmla="*/ 14 w 128"/>
                  <a:gd name="T61" fmla="*/ 121 h 140"/>
                  <a:gd name="T62" fmla="*/ 10 w 128"/>
                  <a:gd name="T63" fmla="*/ 121 h 140"/>
                  <a:gd name="T64" fmla="*/ 6 w 128"/>
                  <a:gd name="T65" fmla="*/ 121 h 140"/>
                  <a:gd name="T66" fmla="*/ 6 w 128"/>
                  <a:gd name="T67" fmla="*/ 115 h 140"/>
                  <a:gd name="T68" fmla="*/ 4 w 128"/>
                  <a:gd name="T69" fmla="*/ 109 h 140"/>
                  <a:gd name="T70" fmla="*/ 2 w 128"/>
                  <a:gd name="T71" fmla="*/ 106 h 140"/>
                  <a:gd name="T72" fmla="*/ 1 w 128"/>
                  <a:gd name="T73" fmla="*/ 100 h 140"/>
                  <a:gd name="T74" fmla="*/ 2 w 128"/>
                  <a:gd name="T75" fmla="*/ 97 h 140"/>
                  <a:gd name="T76" fmla="*/ 4 w 128"/>
                  <a:gd name="T77" fmla="*/ 90 h 140"/>
                  <a:gd name="T78" fmla="*/ 9 w 128"/>
                  <a:gd name="T79" fmla="*/ 91 h 140"/>
                  <a:gd name="T80" fmla="*/ 15 w 128"/>
                  <a:gd name="T81" fmla="*/ 90 h 140"/>
                  <a:gd name="T82" fmla="*/ 23 w 128"/>
                  <a:gd name="T83" fmla="*/ 89 h 140"/>
                  <a:gd name="T84" fmla="*/ 54 w 128"/>
                  <a:gd name="T85" fmla="*/ 84 h 140"/>
                  <a:gd name="T86" fmla="*/ 46 w 128"/>
                  <a:gd name="T87" fmla="*/ 1 h 140"/>
                  <a:gd name="T88" fmla="*/ 105 w 128"/>
                  <a:gd name="T89" fmla="*/ 40 h 140"/>
                  <a:gd name="T90" fmla="*/ 109 w 128"/>
                  <a:gd name="T91" fmla="*/ 43 h 140"/>
                  <a:gd name="T92" fmla="*/ 114 w 128"/>
                  <a:gd name="T93" fmla="*/ 46 h 140"/>
                  <a:gd name="T94" fmla="*/ 121 w 128"/>
                  <a:gd name="T95" fmla="*/ 50 h 140"/>
                  <a:gd name="T96" fmla="*/ 120 w 128"/>
                  <a:gd name="T97" fmla="*/ 5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 h="140">
                    <a:moveTo>
                      <a:pt x="128" y="55"/>
                    </a:moveTo>
                    <a:cubicBezTo>
                      <a:pt x="128" y="55"/>
                      <a:pt x="128" y="61"/>
                      <a:pt x="128" y="64"/>
                    </a:cubicBezTo>
                    <a:cubicBezTo>
                      <a:pt x="128" y="67"/>
                      <a:pt x="128" y="73"/>
                      <a:pt x="128" y="74"/>
                    </a:cubicBezTo>
                    <a:cubicBezTo>
                      <a:pt x="128" y="76"/>
                      <a:pt x="128" y="77"/>
                      <a:pt x="128" y="78"/>
                    </a:cubicBezTo>
                    <a:cubicBezTo>
                      <a:pt x="128" y="79"/>
                      <a:pt x="128" y="81"/>
                      <a:pt x="128" y="81"/>
                    </a:cubicBezTo>
                    <a:cubicBezTo>
                      <a:pt x="128" y="82"/>
                      <a:pt x="127" y="83"/>
                      <a:pt x="126" y="85"/>
                    </a:cubicBezTo>
                    <a:cubicBezTo>
                      <a:pt x="126" y="86"/>
                      <a:pt x="126" y="87"/>
                      <a:pt x="125" y="88"/>
                    </a:cubicBezTo>
                    <a:cubicBezTo>
                      <a:pt x="124" y="88"/>
                      <a:pt x="124" y="88"/>
                      <a:pt x="124" y="89"/>
                    </a:cubicBezTo>
                    <a:cubicBezTo>
                      <a:pt x="123" y="90"/>
                      <a:pt x="123" y="91"/>
                      <a:pt x="122" y="91"/>
                    </a:cubicBezTo>
                    <a:cubicBezTo>
                      <a:pt x="122" y="91"/>
                      <a:pt x="120" y="91"/>
                      <a:pt x="120" y="90"/>
                    </a:cubicBezTo>
                    <a:cubicBezTo>
                      <a:pt x="119" y="90"/>
                      <a:pt x="118" y="90"/>
                      <a:pt x="118" y="91"/>
                    </a:cubicBezTo>
                    <a:cubicBezTo>
                      <a:pt x="118" y="92"/>
                      <a:pt x="117" y="91"/>
                      <a:pt x="114" y="91"/>
                    </a:cubicBezTo>
                    <a:cubicBezTo>
                      <a:pt x="111" y="91"/>
                      <a:pt x="106" y="91"/>
                      <a:pt x="105" y="91"/>
                    </a:cubicBezTo>
                    <a:cubicBezTo>
                      <a:pt x="105" y="92"/>
                      <a:pt x="103" y="94"/>
                      <a:pt x="103" y="94"/>
                    </a:cubicBezTo>
                    <a:cubicBezTo>
                      <a:pt x="102" y="95"/>
                      <a:pt x="102" y="94"/>
                      <a:pt x="101" y="95"/>
                    </a:cubicBezTo>
                    <a:cubicBezTo>
                      <a:pt x="100" y="95"/>
                      <a:pt x="100" y="95"/>
                      <a:pt x="99" y="94"/>
                    </a:cubicBezTo>
                    <a:cubicBezTo>
                      <a:pt x="99" y="94"/>
                      <a:pt x="99" y="94"/>
                      <a:pt x="98" y="95"/>
                    </a:cubicBezTo>
                    <a:cubicBezTo>
                      <a:pt x="97" y="95"/>
                      <a:pt x="97" y="94"/>
                      <a:pt x="97" y="95"/>
                    </a:cubicBezTo>
                    <a:cubicBezTo>
                      <a:pt x="96" y="95"/>
                      <a:pt x="95" y="94"/>
                      <a:pt x="94" y="94"/>
                    </a:cubicBezTo>
                    <a:cubicBezTo>
                      <a:pt x="93" y="94"/>
                      <a:pt x="93" y="94"/>
                      <a:pt x="92" y="94"/>
                    </a:cubicBezTo>
                    <a:cubicBezTo>
                      <a:pt x="92" y="94"/>
                      <a:pt x="92" y="94"/>
                      <a:pt x="91" y="94"/>
                    </a:cubicBezTo>
                    <a:cubicBezTo>
                      <a:pt x="91" y="93"/>
                      <a:pt x="90" y="94"/>
                      <a:pt x="90" y="94"/>
                    </a:cubicBezTo>
                    <a:cubicBezTo>
                      <a:pt x="89" y="93"/>
                      <a:pt x="89" y="95"/>
                      <a:pt x="88" y="95"/>
                    </a:cubicBezTo>
                    <a:cubicBezTo>
                      <a:pt x="86" y="96"/>
                      <a:pt x="86" y="96"/>
                      <a:pt x="85" y="97"/>
                    </a:cubicBezTo>
                    <a:cubicBezTo>
                      <a:pt x="85" y="97"/>
                      <a:pt x="84" y="98"/>
                      <a:pt x="83" y="98"/>
                    </a:cubicBezTo>
                    <a:cubicBezTo>
                      <a:pt x="82" y="99"/>
                      <a:pt x="81" y="99"/>
                      <a:pt x="81" y="99"/>
                    </a:cubicBezTo>
                    <a:cubicBezTo>
                      <a:pt x="80" y="100"/>
                      <a:pt x="79" y="99"/>
                      <a:pt x="79" y="100"/>
                    </a:cubicBezTo>
                    <a:cubicBezTo>
                      <a:pt x="80" y="101"/>
                      <a:pt x="79" y="102"/>
                      <a:pt x="79" y="102"/>
                    </a:cubicBezTo>
                    <a:cubicBezTo>
                      <a:pt x="78" y="102"/>
                      <a:pt x="77" y="101"/>
                      <a:pt x="76" y="101"/>
                    </a:cubicBezTo>
                    <a:cubicBezTo>
                      <a:pt x="76" y="101"/>
                      <a:pt x="75" y="102"/>
                      <a:pt x="74" y="102"/>
                    </a:cubicBezTo>
                    <a:cubicBezTo>
                      <a:pt x="74" y="103"/>
                      <a:pt x="73" y="104"/>
                      <a:pt x="73" y="104"/>
                    </a:cubicBezTo>
                    <a:cubicBezTo>
                      <a:pt x="73" y="105"/>
                      <a:pt x="72" y="106"/>
                      <a:pt x="72" y="107"/>
                    </a:cubicBezTo>
                    <a:cubicBezTo>
                      <a:pt x="72" y="107"/>
                      <a:pt x="72" y="107"/>
                      <a:pt x="71" y="107"/>
                    </a:cubicBezTo>
                    <a:cubicBezTo>
                      <a:pt x="71" y="106"/>
                      <a:pt x="70" y="107"/>
                      <a:pt x="70" y="106"/>
                    </a:cubicBezTo>
                    <a:cubicBezTo>
                      <a:pt x="69" y="106"/>
                      <a:pt x="70" y="108"/>
                      <a:pt x="70" y="109"/>
                    </a:cubicBezTo>
                    <a:cubicBezTo>
                      <a:pt x="70" y="110"/>
                      <a:pt x="70" y="110"/>
                      <a:pt x="69" y="110"/>
                    </a:cubicBezTo>
                    <a:cubicBezTo>
                      <a:pt x="69" y="110"/>
                      <a:pt x="68" y="110"/>
                      <a:pt x="68" y="111"/>
                    </a:cubicBezTo>
                    <a:cubicBezTo>
                      <a:pt x="68" y="112"/>
                      <a:pt x="67" y="111"/>
                      <a:pt x="66" y="111"/>
                    </a:cubicBezTo>
                    <a:cubicBezTo>
                      <a:pt x="66" y="110"/>
                      <a:pt x="66" y="110"/>
                      <a:pt x="65" y="109"/>
                    </a:cubicBezTo>
                    <a:cubicBezTo>
                      <a:pt x="64" y="109"/>
                      <a:pt x="64" y="108"/>
                      <a:pt x="64" y="108"/>
                    </a:cubicBezTo>
                    <a:cubicBezTo>
                      <a:pt x="64" y="108"/>
                      <a:pt x="63" y="109"/>
                      <a:pt x="63" y="110"/>
                    </a:cubicBezTo>
                    <a:cubicBezTo>
                      <a:pt x="62" y="111"/>
                      <a:pt x="61" y="111"/>
                      <a:pt x="62" y="112"/>
                    </a:cubicBezTo>
                    <a:cubicBezTo>
                      <a:pt x="62" y="113"/>
                      <a:pt x="63" y="114"/>
                      <a:pt x="63" y="115"/>
                    </a:cubicBezTo>
                    <a:cubicBezTo>
                      <a:pt x="62" y="116"/>
                      <a:pt x="61" y="116"/>
                      <a:pt x="61" y="116"/>
                    </a:cubicBezTo>
                    <a:cubicBezTo>
                      <a:pt x="60" y="115"/>
                      <a:pt x="60" y="116"/>
                      <a:pt x="60" y="116"/>
                    </a:cubicBezTo>
                    <a:cubicBezTo>
                      <a:pt x="61" y="117"/>
                      <a:pt x="61" y="117"/>
                      <a:pt x="60" y="118"/>
                    </a:cubicBezTo>
                    <a:cubicBezTo>
                      <a:pt x="60" y="120"/>
                      <a:pt x="60" y="121"/>
                      <a:pt x="59" y="121"/>
                    </a:cubicBezTo>
                    <a:cubicBezTo>
                      <a:pt x="59" y="122"/>
                      <a:pt x="57" y="122"/>
                      <a:pt x="56" y="122"/>
                    </a:cubicBezTo>
                    <a:cubicBezTo>
                      <a:pt x="56" y="122"/>
                      <a:pt x="55" y="123"/>
                      <a:pt x="54" y="124"/>
                    </a:cubicBezTo>
                    <a:cubicBezTo>
                      <a:pt x="54" y="124"/>
                      <a:pt x="53" y="124"/>
                      <a:pt x="54" y="125"/>
                    </a:cubicBezTo>
                    <a:cubicBezTo>
                      <a:pt x="54" y="126"/>
                      <a:pt x="54" y="126"/>
                      <a:pt x="54" y="127"/>
                    </a:cubicBezTo>
                    <a:cubicBezTo>
                      <a:pt x="54" y="127"/>
                      <a:pt x="54" y="128"/>
                      <a:pt x="54" y="129"/>
                    </a:cubicBezTo>
                    <a:cubicBezTo>
                      <a:pt x="54" y="130"/>
                      <a:pt x="53" y="131"/>
                      <a:pt x="52" y="131"/>
                    </a:cubicBezTo>
                    <a:cubicBezTo>
                      <a:pt x="52" y="132"/>
                      <a:pt x="52" y="133"/>
                      <a:pt x="52" y="134"/>
                    </a:cubicBezTo>
                    <a:cubicBezTo>
                      <a:pt x="52" y="135"/>
                      <a:pt x="52" y="137"/>
                      <a:pt x="52" y="137"/>
                    </a:cubicBezTo>
                    <a:cubicBezTo>
                      <a:pt x="51" y="137"/>
                      <a:pt x="51" y="137"/>
                      <a:pt x="50" y="137"/>
                    </a:cubicBezTo>
                    <a:cubicBezTo>
                      <a:pt x="49" y="137"/>
                      <a:pt x="49" y="138"/>
                      <a:pt x="48" y="139"/>
                    </a:cubicBezTo>
                    <a:cubicBezTo>
                      <a:pt x="48" y="140"/>
                      <a:pt x="47" y="139"/>
                      <a:pt x="47" y="139"/>
                    </a:cubicBezTo>
                    <a:cubicBezTo>
                      <a:pt x="46" y="139"/>
                      <a:pt x="47" y="137"/>
                      <a:pt x="47" y="137"/>
                    </a:cubicBezTo>
                    <a:cubicBezTo>
                      <a:pt x="47" y="136"/>
                      <a:pt x="46" y="135"/>
                      <a:pt x="46" y="135"/>
                    </a:cubicBezTo>
                    <a:cubicBezTo>
                      <a:pt x="46" y="134"/>
                      <a:pt x="45" y="136"/>
                      <a:pt x="45" y="136"/>
                    </a:cubicBezTo>
                    <a:cubicBezTo>
                      <a:pt x="45" y="136"/>
                      <a:pt x="44" y="136"/>
                      <a:pt x="44" y="135"/>
                    </a:cubicBezTo>
                    <a:cubicBezTo>
                      <a:pt x="43" y="135"/>
                      <a:pt x="43" y="135"/>
                      <a:pt x="43" y="136"/>
                    </a:cubicBezTo>
                    <a:cubicBezTo>
                      <a:pt x="43" y="137"/>
                      <a:pt x="43" y="138"/>
                      <a:pt x="43" y="138"/>
                    </a:cubicBezTo>
                    <a:cubicBezTo>
                      <a:pt x="43" y="138"/>
                      <a:pt x="42" y="138"/>
                      <a:pt x="41" y="138"/>
                    </a:cubicBezTo>
                    <a:cubicBezTo>
                      <a:pt x="40" y="138"/>
                      <a:pt x="41" y="139"/>
                      <a:pt x="40" y="140"/>
                    </a:cubicBezTo>
                    <a:cubicBezTo>
                      <a:pt x="40" y="140"/>
                      <a:pt x="40" y="140"/>
                      <a:pt x="39" y="139"/>
                    </a:cubicBezTo>
                    <a:cubicBezTo>
                      <a:pt x="39" y="139"/>
                      <a:pt x="38" y="139"/>
                      <a:pt x="38" y="139"/>
                    </a:cubicBezTo>
                    <a:cubicBezTo>
                      <a:pt x="38" y="139"/>
                      <a:pt x="37" y="138"/>
                      <a:pt x="37" y="137"/>
                    </a:cubicBezTo>
                    <a:cubicBezTo>
                      <a:pt x="37" y="137"/>
                      <a:pt x="36" y="137"/>
                      <a:pt x="35" y="137"/>
                    </a:cubicBezTo>
                    <a:cubicBezTo>
                      <a:pt x="34" y="137"/>
                      <a:pt x="34" y="138"/>
                      <a:pt x="34" y="139"/>
                    </a:cubicBezTo>
                    <a:cubicBezTo>
                      <a:pt x="33" y="139"/>
                      <a:pt x="33" y="140"/>
                      <a:pt x="33" y="140"/>
                    </a:cubicBezTo>
                    <a:cubicBezTo>
                      <a:pt x="33" y="139"/>
                      <a:pt x="33" y="139"/>
                      <a:pt x="33" y="139"/>
                    </a:cubicBezTo>
                    <a:cubicBezTo>
                      <a:pt x="32" y="138"/>
                      <a:pt x="30" y="138"/>
                      <a:pt x="30" y="137"/>
                    </a:cubicBezTo>
                    <a:cubicBezTo>
                      <a:pt x="30" y="136"/>
                      <a:pt x="30" y="134"/>
                      <a:pt x="30" y="133"/>
                    </a:cubicBezTo>
                    <a:cubicBezTo>
                      <a:pt x="30" y="132"/>
                      <a:pt x="30" y="132"/>
                      <a:pt x="29" y="131"/>
                    </a:cubicBezTo>
                    <a:cubicBezTo>
                      <a:pt x="29" y="131"/>
                      <a:pt x="29" y="132"/>
                      <a:pt x="28" y="132"/>
                    </a:cubicBezTo>
                    <a:cubicBezTo>
                      <a:pt x="27" y="132"/>
                      <a:pt x="27" y="132"/>
                      <a:pt x="28" y="131"/>
                    </a:cubicBezTo>
                    <a:cubicBezTo>
                      <a:pt x="29" y="130"/>
                      <a:pt x="30" y="129"/>
                      <a:pt x="30" y="129"/>
                    </a:cubicBezTo>
                    <a:cubicBezTo>
                      <a:pt x="29" y="128"/>
                      <a:pt x="29" y="128"/>
                      <a:pt x="28" y="127"/>
                    </a:cubicBezTo>
                    <a:cubicBezTo>
                      <a:pt x="27" y="127"/>
                      <a:pt x="27" y="127"/>
                      <a:pt x="27" y="126"/>
                    </a:cubicBezTo>
                    <a:cubicBezTo>
                      <a:pt x="26" y="125"/>
                      <a:pt x="26" y="126"/>
                      <a:pt x="26" y="125"/>
                    </a:cubicBezTo>
                    <a:cubicBezTo>
                      <a:pt x="26" y="124"/>
                      <a:pt x="26" y="123"/>
                      <a:pt x="26" y="123"/>
                    </a:cubicBezTo>
                    <a:cubicBezTo>
                      <a:pt x="26" y="122"/>
                      <a:pt x="26" y="122"/>
                      <a:pt x="25" y="122"/>
                    </a:cubicBezTo>
                    <a:cubicBezTo>
                      <a:pt x="25" y="121"/>
                      <a:pt x="25" y="121"/>
                      <a:pt x="25" y="120"/>
                    </a:cubicBezTo>
                    <a:cubicBezTo>
                      <a:pt x="25" y="120"/>
                      <a:pt x="25" y="119"/>
                      <a:pt x="24" y="119"/>
                    </a:cubicBezTo>
                    <a:cubicBezTo>
                      <a:pt x="23" y="118"/>
                      <a:pt x="23" y="118"/>
                      <a:pt x="23" y="118"/>
                    </a:cubicBezTo>
                    <a:cubicBezTo>
                      <a:pt x="22" y="118"/>
                      <a:pt x="23" y="118"/>
                      <a:pt x="22" y="119"/>
                    </a:cubicBezTo>
                    <a:cubicBezTo>
                      <a:pt x="22" y="120"/>
                      <a:pt x="21" y="120"/>
                      <a:pt x="21" y="120"/>
                    </a:cubicBezTo>
                    <a:cubicBezTo>
                      <a:pt x="20" y="121"/>
                      <a:pt x="20" y="121"/>
                      <a:pt x="20" y="122"/>
                    </a:cubicBezTo>
                    <a:cubicBezTo>
                      <a:pt x="19" y="122"/>
                      <a:pt x="19" y="122"/>
                      <a:pt x="18" y="122"/>
                    </a:cubicBezTo>
                    <a:cubicBezTo>
                      <a:pt x="17" y="121"/>
                      <a:pt x="17" y="121"/>
                      <a:pt x="16" y="121"/>
                    </a:cubicBezTo>
                    <a:cubicBezTo>
                      <a:pt x="15" y="121"/>
                      <a:pt x="15" y="120"/>
                      <a:pt x="14" y="121"/>
                    </a:cubicBezTo>
                    <a:cubicBezTo>
                      <a:pt x="14" y="121"/>
                      <a:pt x="13" y="122"/>
                      <a:pt x="13" y="123"/>
                    </a:cubicBezTo>
                    <a:cubicBezTo>
                      <a:pt x="12" y="123"/>
                      <a:pt x="12" y="123"/>
                      <a:pt x="11" y="123"/>
                    </a:cubicBezTo>
                    <a:cubicBezTo>
                      <a:pt x="11" y="122"/>
                      <a:pt x="10" y="121"/>
                      <a:pt x="10" y="121"/>
                    </a:cubicBezTo>
                    <a:cubicBezTo>
                      <a:pt x="9" y="120"/>
                      <a:pt x="9" y="121"/>
                      <a:pt x="8" y="121"/>
                    </a:cubicBezTo>
                    <a:cubicBezTo>
                      <a:pt x="8" y="122"/>
                      <a:pt x="7" y="123"/>
                      <a:pt x="7" y="122"/>
                    </a:cubicBezTo>
                    <a:cubicBezTo>
                      <a:pt x="6" y="122"/>
                      <a:pt x="6" y="121"/>
                      <a:pt x="6" y="121"/>
                    </a:cubicBezTo>
                    <a:cubicBezTo>
                      <a:pt x="6" y="120"/>
                      <a:pt x="6" y="119"/>
                      <a:pt x="6" y="118"/>
                    </a:cubicBezTo>
                    <a:cubicBezTo>
                      <a:pt x="6" y="118"/>
                      <a:pt x="6" y="118"/>
                      <a:pt x="6" y="118"/>
                    </a:cubicBezTo>
                    <a:cubicBezTo>
                      <a:pt x="6" y="117"/>
                      <a:pt x="6" y="116"/>
                      <a:pt x="6" y="115"/>
                    </a:cubicBezTo>
                    <a:cubicBezTo>
                      <a:pt x="6" y="114"/>
                      <a:pt x="6" y="114"/>
                      <a:pt x="6" y="113"/>
                    </a:cubicBezTo>
                    <a:cubicBezTo>
                      <a:pt x="6" y="112"/>
                      <a:pt x="5" y="112"/>
                      <a:pt x="5" y="111"/>
                    </a:cubicBezTo>
                    <a:cubicBezTo>
                      <a:pt x="5" y="110"/>
                      <a:pt x="5" y="109"/>
                      <a:pt x="4" y="109"/>
                    </a:cubicBezTo>
                    <a:cubicBezTo>
                      <a:pt x="3" y="109"/>
                      <a:pt x="3" y="110"/>
                      <a:pt x="3" y="110"/>
                    </a:cubicBezTo>
                    <a:cubicBezTo>
                      <a:pt x="3" y="109"/>
                      <a:pt x="2" y="108"/>
                      <a:pt x="1" y="107"/>
                    </a:cubicBezTo>
                    <a:cubicBezTo>
                      <a:pt x="1" y="107"/>
                      <a:pt x="2" y="106"/>
                      <a:pt x="2" y="106"/>
                    </a:cubicBezTo>
                    <a:cubicBezTo>
                      <a:pt x="2" y="105"/>
                      <a:pt x="2" y="104"/>
                      <a:pt x="2" y="104"/>
                    </a:cubicBezTo>
                    <a:cubicBezTo>
                      <a:pt x="2" y="103"/>
                      <a:pt x="2" y="103"/>
                      <a:pt x="2" y="102"/>
                    </a:cubicBezTo>
                    <a:cubicBezTo>
                      <a:pt x="2" y="102"/>
                      <a:pt x="2" y="101"/>
                      <a:pt x="1" y="100"/>
                    </a:cubicBezTo>
                    <a:cubicBezTo>
                      <a:pt x="1" y="100"/>
                      <a:pt x="0" y="99"/>
                      <a:pt x="0" y="99"/>
                    </a:cubicBezTo>
                    <a:cubicBezTo>
                      <a:pt x="0" y="97"/>
                      <a:pt x="0" y="97"/>
                      <a:pt x="0" y="97"/>
                    </a:cubicBezTo>
                    <a:cubicBezTo>
                      <a:pt x="0" y="97"/>
                      <a:pt x="1" y="97"/>
                      <a:pt x="2" y="97"/>
                    </a:cubicBezTo>
                    <a:cubicBezTo>
                      <a:pt x="3" y="96"/>
                      <a:pt x="4" y="95"/>
                      <a:pt x="4" y="94"/>
                    </a:cubicBezTo>
                    <a:cubicBezTo>
                      <a:pt x="3" y="94"/>
                      <a:pt x="3" y="93"/>
                      <a:pt x="3" y="92"/>
                    </a:cubicBezTo>
                    <a:cubicBezTo>
                      <a:pt x="4" y="92"/>
                      <a:pt x="4" y="90"/>
                      <a:pt x="4" y="90"/>
                    </a:cubicBezTo>
                    <a:cubicBezTo>
                      <a:pt x="4" y="89"/>
                      <a:pt x="5" y="89"/>
                      <a:pt x="5" y="89"/>
                    </a:cubicBezTo>
                    <a:cubicBezTo>
                      <a:pt x="6" y="89"/>
                      <a:pt x="6" y="88"/>
                      <a:pt x="7" y="89"/>
                    </a:cubicBezTo>
                    <a:cubicBezTo>
                      <a:pt x="7" y="89"/>
                      <a:pt x="8" y="90"/>
                      <a:pt x="9" y="91"/>
                    </a:cubicBezTo>
                    <a:cubicBezTo>
                      <a:pt x="9" y="91"/>
                      <a:pt x="11" y="93"/>
                      <a:pt x="11" y="93"/>
                    </a:cubicBezTo>
                    <a:cubicBezTo>
                      <a:pt x="11" y="92"/>
                      <a:pt x="12" y="91"/>
                      <a:pt x="12" y="91"/>
                    </a:cubicBezTo>
                    <a:cubicBezTo>
                      <a:pt x="13" y="90"/>
                      <a:pt x="13" y="90"/>
                      <a:pt x="15" y="90"/>
                    </a:cubicBezTo>
                    <a:cubicBezTo>
                      <a:pt x="16" y="90"/>
                      <a:pt x="17" y="91"/>
                      <a:pt x="18" y="91"/>
                    </a:cubicBezTo>
                    <a:cubicBezTo>
                      <a:pt x="19" y="91"/>
                      <a:pt x="21" y="90"/>
                      <a:pt x="21" y="90"/>
                    </a:cubicBezTo>
                    <a:cubicBezTo>
                      <a:pt x="22" y="90"/>
                      <a:pt x="22" y="88"/>
                      <a:pt x="23" y="89"/>
                    </a:cubicBezTo>
                    <a:cubicBezTo>
                      <a:pt x="23" y="89"/>
                      <a:pt x="24" y="90"/>
                      <a:pt x="25" y="90"/>
                    </a:cubicBezTo>
                    <a:cubicBezTo>
                      <a:pt x="27" y="90"/>
                      <a:pt x="52" y="90"/>
                      <a:pt x="52" y="90"/>
                    </a:cubicBezTo>
                    <a:cubicBezTo>
                      <a:pt x="52" y="90"/>
                      <a:pt x="54" y="85"/>
                      <a:pt x="54" y="84"/>
                    </a:cubicBezTo>
                    <a:cubicBezTo>
                      <a:pt x="54" y="82"/>
                      <a:pt x="53" y="81"/>
                      <a:pt x="52" y="80"/>
                    </a:cubicBezTo>
                    <a:cubicBezTo>
                      <a:pt x="52" y="80"/>
                      <a:pt x="52" y="77"/>
                      <a:pt x="52" y="75"/>
                    </a:cubicBezTo>
                    <a:cubicBezTo>
                      <a:pt x="52" y="73"/>
                      <a:pt x="46" y="1"/>
                      <a:pt x="46" y="1"/>
                    </a:cubicBezTo>
                    <a:cubicBezTo>
                      <a:pt x="52" y="0"/>
                      <a:pt x="54" y="0"/>
                      <a:pt x="60" y="0"/>
                    </a:cubicBezTo>
                    <a:cubicBezTo>
                      <a:pt x="60" y="0"/>
                      <a:pt x="105" y="37"/>
                      <a:pt x="105" y="37"/>
                    </a:cubicBezTo>
                    <a:cubicBezTo>
                      <a:pt x="105" y="38"/>
                      <a:pt x="105" y="39"/>
                      <a:pt x="105" y="40"/>
                    </a:cubicBezTo>
                    <a:cubicBezTo>
                      <a:pt x="105" y="41"/>
                      <a:pt x="106" y="40"/>
                      <a:pt x="106" y="40"/>
                    </a:cubicBezTo>
                    <a:cubicBezTo>
                      <a:pt x="106" y="41"/>
                      <a:pt x="107" y="41"/>
                      <a:pt x="108" y="41"/>
                    </a:cubicBezTo>
                    <a:cubicBezTo>
                      <a:pt x="108" y="42"/>
                      <a:pt x="109" y="43"/>
                      <a:pt x="109" y="43"/>
                    </a:cubicBezTo>
                    <a:cubicBezTo>
                      <a:pt x="109" y="44"/>
                      <a:pt x="110" y="45"/>
                      <a:pt x="111" y="45"/>
                    </a:cubicBezTo>
                    <a:cubicBezTo>
                      <a:pt x="111" y="45"/>
                      <a:pt x="112" y="45"/>
                      <a:pt x="113" y="45"/>
                    </a:cubicBezTo>
                    <a:cubicBezTo>
                      <a:pt x="113" y="45"/>
                      <a:pt x="113" y="45"/>
                      <a:pt x="114" y="46"/>
                    </a:cubicBezTo>
                    <a:cubicBezTo>
                      <a:pt x="115" y="47"/>
                      <a:pt x="115" y="47"/>
                      <a:pt x="116" y="47"/>
                    </a:cubicBezTo>
                    <a:cubicBezTo>
                      <a:pt x="117" y="48"/>
                      <a:pt x="119" y="48"/>
                      <a:pt x="120" y="48"/>
                    </a:cubicBezTo>
                    <a:cubicBezTo>
                      <a:pt x="120" y="49"/>
                      <a:pt x="121" y="50"/>
                      <a:pt x="121" y="50"/>
                    </a:cubicBezTo>
                    <a:cubicBezTo>
                      <a:pt x="121" y="51"/>
                      <a:pt x="121" y="52"/>
                      <a:pt x="121" y="53"/>
                    </a:cubicBezTo>
                    <a:cubicBezTo>
                      <a:pt x="121" y="53"/>
                      <a:pt x="121" y="54"/>
                      <a:pt x="120" y="54"/>
                    </a:cubicBezTo>
                    <a:cubicBezTo>
                      <a:pt x="120" y="55"/>
                      <a:pt x="120" y="55"/>
                      <a:pt x="120" y="56"/>
                    </a:cubicBezTo>
                    <a:cubicBezTo>
                      <a:pt x="122" y="57"/>
                      <a:pt x="122" y="57"/>
                      <a:pt x="122" y="57"/>
                    </a:cubicBezTo>
                    <a:cubicBezTo>
                      <a:pt x="124" y="56"/>
                      <a:pt x="126" y="56"/>
                      <a:pt x="128" y="55"/>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91" name="Freeform 533">
                <a:extLst>
                  <a:ext uri="{FF2B5EF4-FFF2-40B4-BE49-F238E27FC236}">
                    <a16:creationId xmlns:a16="http://schemas.microsoft.com/office/drawing/2014/main" id="{3E188913-5235-47F2-B661-D406B1C839A3}"/>
                  </a:ext>
                </a:extLst>
              </p:cNvPr>
              <p:cNvSpPr>
                <a:spLocks/>
              </p:cNvSpPr>
              <p:nvPr/>
            </p:nvSpPr>
            <p:spPr bwMode="gray">
              <a:xfrm>
                <a:off x="4128020" y="3937596"/>
                <a:ext cx="30163" cy="20638"/>
              </a:xfrm>
              <a:custGeom>
                <a:avLst/>
                <a:gdLst>
                  <a:gd name="T0" fmla="*/ 0 w 10"/>
                  <a:gd name="T1" fmla="*/ 0 h 7"/>
                  <a:gd name="T2" fmla="*/ 0 w 10"/>
                  <a:gd name="T3" fmla="*/ 0 h 7"/>
                  <a:gd name="T4" fmla="*/ 10 w 10"/>
                  <a:gd name="T5" fmla="*/ 7 h 7"/>
                  <a:gd name="T6" fmla="*/ 0 w 10"/>
                  <a:gd name="T7" fmla="*/ 0 h 7"/>
                </a:gdLst>
                <a:ahLst/>
                <a:cxnLst>
                  <a:cxn ang="0">
                    <a:pos x="T0" y="T1"/>
                  </a:cxn>
                  <a:cxn ang="0">
                    <a:pos x="T2" y="T3"/>
                  </a:cxn>
                  <a:cxn ang="0">
                    <a:pos x="T4" y="T5"/>
                  </a:cxn>
                  <a:cxn ang="0">
                    <a:pos x="T6" y="T7"/>
                  </a:cxn>
                </a:cxnLst>
                <a:rect l="0" t="0" r="r" b="b"/>
                <a:pathLst>
                  <a:path w="10" h="7">
                    <a:moveTo>
                      <a:pt x="0" y="0"/>
                    </a:moveTo>
                    <a:cubicBezTo>
                      <a:pt x="0" y="0"/>
                      <a:pt x="0" y="0"/>
                      <a:pt x="0" y="0"/>
                    </a:cubicBezTo>
                    <a:cubicBezTo>
                      <a:pt x="4" y="3"/>
                      <a:pt x="6" y="4"/>
                      <a:pt x="10" y="7"/>
                    </a:cubicBezTo>
                    <a:cubicBezTo>
                      <a:pt x="6" y="4"/>
                      <a:pt x="4" y="3"/>
                      <a:pt x="0" y="0"/>
                    </a:cubicBezTo>
                    <a:close/>
                  </a:path>
                </a:pathLst>
              </a:custGeom>
              <a:grp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92" name="Freeform 534">
                <a:extLst>
                  <a:ext uri="{FF2B5EF4-FFF2-40B4-BE49-F238E27FC236}">
                    <a16:creationId xmlns:a16="http://schemas.microsoft.com/office/drawing/2014/main" id="{55564EEE-9380-4712-97FD-ACA6A99C537F}"/>
                  </a:ext>
                </a:extLst>
              </p:cNvPr>
              <p:cNvSpPr>
                <a:spLocks/>
              </p:cNvSpPr>
              <p:nvPr/>
            </p:nvSpPr>
            <p:spPr bwMode="gray">
              <a:xfrm>
                <a:off x="4267720" y="4001096"/>
                <a:ext cx="373063" cy="333375"/>
              </a:xfrm>
              <a:custGeom>
                <a:avLst/>
                <a:gdLst>
                  <a:gd name="T0" fmla="*/ 1 w 123"/>
                  <a:gd name="T1" fmla="*/ 83 h 110"/>
                  <a:gd name="T2" fmla="*/ 2 w 123"/>
                  <a:gd name="T3" fmla="*/ 87 h 110"/>
                  <a:gd name="T4" fmla="*/ 5 w 123"/>
                  <a:gd name="T5" fmla="*/ 93 h 110"/>
                  <a:gd name="T6" fmla="*/ 9 w 123"/>
                  <a:gd name="T7" fmla="*/ 95 h 110"/>
                  <a:gd name="T8" fmla="*/ 8 w 123"/>
                  <a:gd name="T9" fmla="*/ 100 h 110"/>
                  <a:gd name="T10" fmla="*/ 14 w 123"/>
                  <a:gd name="T11" fmla="*/ 102 h 110"/>
                  <a:gd name="T12" fmla="*/ 16 w 123"/>
                  <a:gd name="T13" fmla="*/ 104 h 110"/>
                  <a:gd name="T14" fmla="*/ 18 w 123"/>
                  <a:gd name="T15" fmla="*/ 110 h 110"/>
                  <a:gd name="T16" fmla="*/ 18 w 123"/>
                  <a:gd name="T17" fmla="*/ 106 h 110"/>
                  <a:gd name="T18" fmla="*/ 21 w 123"/>
                  <a:gd name="T19" fmla="*/ 105 h 110"/>
                  <a:gd name="T20" fmla="*/ 24 w 123"/>
                  <a:gd name="T21" fmla="*/ 108 h 110"/>
                  <a:gd name="T22" fmla="*/ 27 w 123"/>
                  <a:gd name="T23" fmla="*/ 110 h 110"/>
                  <a:gd name="T24" fmla="*/ 28 w 123"/>
                  <a:gd name="T25" fmla="*/ 105 h 110"/>
                  <a:gd name="T26" fmla="*/ 31 w 123"/>
                  <a:gd name="T27" fmla="*/ 100 h 110"/>
                  <a:gd name="T28" fmla="*/ 32 w 123"/>
                  <a:gd name="T29" fmla="*/ 94 h 110"/>
                  <a:gd name="T30" fmla="*/ 36 w 123"/>
                  <a:gd name="T31" fmla="*/ 92 h 110"/>
                  <a:gd name="T32" fmla="*/ 41 w 123"/>
                  <a:gd name="T33" fmla="*/ 91 h 110"/>
                  <a:gd name="T34" fmla="*/ 47 w 123"/>
                  <a:gd name="T35" fmla="*/ 93 h 110"/>
                  <a:gd name="T36" fmla="*/ 52 w 123"/>
                  <a:gd name="T37" fmla="*/ 98 h 110"/>
                  <a:gd name="T38" fmla="*/ 56 w 123"/>
                  <a:gd name="T39" fmla="*/ 98 h 110"/>
                  <a:gd name="T40" fmla="*/ 61 w 123"/>
                  <a:gd name="T41" fmla="*/ 96 h 110"/>
                  <a:gd name="T42" fmla="*/ 65 w 123"/>
                  <a:gd name="T43" fmla="*/ 99 h 110"/>
                  <a:gd name="T44" fmla="*/ 71 w 123"/>
                  <a:gd name="T45" fmla="*/ 100 h 110"/>
                  <a:gd name="T46" fmla="*/ 77 w 123"/>
                  <a:gd name="T47" fmla="*/ 97 h 110"/>
                  <a:gd name="T48" fmla="*/ 83 w 123"/>
                  <a:gd name="T49" fmla="*/ 95 h 110"/>
                  <a:gd name="T50" fmla="*/ 91 w 123"/>
                  <a:gd name="T51" fmla="*/ 97 h 110"/>
                  <a:gd name="T52" fmla="*/ 96 w 123"/>
                  <a:gd name="T53" fmla="*/ 98 h 110"/>
                  <a:gd name="T54" fmla="*/ 101 w 123"/>
                  <a:gd name="T55" fmla="*/ 94 h 110"/>
                  <a:gd name="T56" fmla="*/ 104 w 123"/>
                  <a:gd name="T57" fmla="*/ 92 h 110"/>
                  <a:gd name="T58" fmla="*/ 104 w 123"/>
                  <a:gd name="T59" fmla="*/ 89 h 110"/>
                  <a:gd name="T60" fmla="*/ 106 w 123"/>
                  <a:gd name="T61" fmla="*/ 84 h 110"/>
                  <a:gd name="T62" fmla="*/ 108 w 123"/>
                  <a:gd name="T63" fmla="*/ 78 h 110"/>
                  <a:gd name="T64" fmla="*/ 119 w 123"/>
                  <a:gd name="T65" fmla="*/ 62 h 110"/>
                  <a:gd name="T66" fmla="*/ 123 w 123"/>
                  <a:gd name="T67" fmla="*/ 30 h 110"/>
                  <a:gd name="T68" fmla="*/ 120 w 123"/>
                  <a:gd name="T69" fmla="*/ 24 h 110"/>
                  <a:gd name="T70" fmla="*/ 117 w 123"/>
                  <a:gd name="T71" fmla="*/ 17 h 110"/>
                  <a:gd name="T72" fmla="*/ 109 w 123"/>
                  <a:gd name="T73" fmla="*/ 9 h 110"/>
                  <a:gd name="T74" fmla="*/ 92 w 123"/>
                  <a:gd name="T75" fmla="*/ 0 h 110"/>
                  <a:gd name="T76" fmla="*/ 45 w 123"/>
                  <a:gd name="T77" fmla="*/ 38 h 110"/>
                  <a:gd name="T78" fmla="*/ 32 w 123"/>
                  <a:gd name="T79" fmla="*/ 50 h 110"/>
                  <a:gd name="T80" fmla="*/ 32 w 123"/>
                  <a:gd name="T81" fmla="*/ 64 h 110"/>
                  <a:gd name="T82" fmla="*/ 30 w 123"/>
                  <a:gd name="T83" fmla="*/ 71 h 110"/>
                  <a:gd name="T84" fmla="*/ 28 w 123"/>
                  <a:gd name="T85" fmla="*/ 75 h 110"/>
                  <a:gd name="T86" fmla="*/ 24 w 123"/>
                  <a:gd name="T87" fmla="*/ 76 h 110"/>
                  <a:gd name="T88" fmla="*/ 18 w 123"/>
                  <a:gd name="T89" fmla="*/ 77 h 110"/>
                  <a:gd name="T90" fmla="*/ 7 w 123"/>
                  <a:gd name="T91" fmla="*/ 80 h 110"/>
                  <a:gd name="T92" fmla="*/ 3 w 123"/>
                  <a:gd name="T93" fmla="*/ 80 h 110"/>
                  <a:gd name="T94" fmla="*/ 1 w 123"/>
                  <a:gd name="T95" fmla="*/ 8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110">
                    <a:moveTo>
                      <a:pt x="1" y="81"/>
                    </a:moveTo>
                    <a:cubicBezTo>
                      <a:pt x="1" y="81"/>
                      <a:pt x="1" y="82"/>
                      <a:pt x="1" y="83"/>
                    </a:cubicBezTo>
                    <a:cubicBezTo>
                      <a:pt x="1" y="83"/>
                      <a:pt x="0" y="84"/>
                      <a:pt x="0" y="85"/>
                    </a:cubicBezTo>
                    <a:cubicBezTo>
                      <a:pt x="1" y="85"/>
                      <a:pt x="2" y="87"/>
                      <a:pt x="2" y="87"/>
                    </a:cubicBezTo>
                    <a:cubicBezTo>
                      <a:pt x="2" y="88"/>
                      <a:pt x="2" y="89"/>
                      <a:pt x="3" y="90"/>
                    </a:cubicBezTo>
                    <a:cubicBezTo>
                      <a:pt x="4" y="91"/>
                      <a:pt x="4" y="93"/>
                      <a:pt x="5" y="93"/>
                    </a:cubicBezTo>
                    <a:cubicBezTo>
                      <a:pt x="5" y="93"/>
                      <a:pt x="7" y="93"/>
                      <a:pt x="7" y="94"/>
                    </a:cubicBezTo>
                    <a:cubicBezTo>
                      <a:pt x="7" y="95"/>
                      <a:pt x="9" y="95"/>
                      <a:pt x="9" y="95"/>
                    </a:cubicBezTo>
                    <a:cubicBezTo>
                      <a:pt x="8" y="96"/>
                      <a:pt x="7" y="95"/>
                      <a:pt x="7" y="97"/>
                    </a:cubicBezTo>
                    <a:cubicBezTo>
                      <a:pt x="7" y="98"/>
                      <a:pt x="8" y="99"/>
                      <a:pt x="8" y="100"/>
                    </a:cubicBezTo>
                    <a:cubicBezTo>
                      <a:pt x="9" y="100"/>
                      <a:pt x="10" y="103"/>
                      <a:pt x="12" y="102"/>
                    </a:cubicBezTo>
                    <a:cubicBezTo>
                      <a:pt x="13" y="102"/>
                      <a:pt x="14" y="103"/>
                      <a:pt x="14" y="102"/>
                    </a:cubicBezTo>
                    <a:cubicBezTo>
                      <a:pt x="15" y="101"/>
                      <a:pt x="16" y="102"/>
                      <a:pt x="16" y="103"/>
                    </a:cubicBezTo>
                    <a:cubicBezTo>
                      <a:pt x="17" y="104"/>
                      <a:pt x="17" y="104"/>
                      <a:pt x="16" y="104"/>
                    </a:cubicBezTo>
                    <a:cubicBezTo>
                      <a:pt x="16" y="105"/>
                      <a:pt x="15" y="105"/>
                      <a:pt x="16" y="106"/>
                    </a:cubicBezTo>
                    <a:cubicBezTo>
                      <a:pt x="17" y="108"/>
                      <a:pt x="18" y="110"/>
                      <a:pt x="18" y="110"/>
                    </a:cubicBezTo>
                    <a:cubicBezTo>
                      <a:pt x="18" y="109"/>
                      <a:pt x="18" y="108"/>
                      <a:pt x="18" y="108"/>
                    </a:cubicBezTo>
                    <a:cubicBezTo>
                      <a:pt x="18" y="107"/>
                      <a:pt x="17" y="106"/>
                      <a:pt x="18" y="106"/>
                    </a:cubicBezTo>
                    <a:cubicBezTo>
                      <a:pt x="18" y="106"/>
                      <a:pt x="19" y="106"/>
                      <a:pt x="19" y="106"/>
                    </a:cubicBezTo>
                    <a:cubicBezTo>
                      <a:pt x="20" y="106"/>
                      <a:pt x="20" y="105"/>
                      <a:pt x="21" y="105"/>
                    </a:cubicBezTo>
                    <a:cubicBezTo>
                      <a:pt x="21" y="105"/>
                      <a:pt x="21" y="105"/>
                      <a:pt x="22" y="105"/>
                    </a:cubicBezTo>
                    <a:cubicBezTo>
                      <a:pt x="22" y="106"/>
                      <a:pt x="23" y="107"/>
                      <a:pt x="24" y="108"/>
                    </a:cubicBezTo>
                    <a:cubicBezTo>
                      <a:pt x="24" y="108"/>
                      <a:pt x="24" y="109"/>
                      <a:pt x="25" y="109"/>
                    </a:cubicBezTo>
                    <a:cubicBezTo>
                      <a:pt x="26" y="110"/>
                      <a:pt x="27" y="110"/>
                      <a:pt x="27" y="110"/>
                    </a:cubicBezTo>
                    <a:cubicBezTo>
                      <a:pt x="27" y="110"/>
                      <a:pt x="27" y="110"/>
                      <a:pt x="27" y="109"/>
                    </a:cubicBezTo>
                    <a:cubicBezTo>
                      <a:pt x="27" y="108"/>
                      <a:pt x="27" y="106"/>
                      <a:pt x="28" y="105"/>
                    </a:cubicBezTo>
                    <a:cubicBezTo>
                      <a:pt x="28" y="104"/>
                      <a:pt x="28" y="103"/>
                      <a:pt x="28" y="103"/>
                    </a:cubicBezTo>
                    <a:cubicBezTo>
                      <a:pt x="29" y="102"/>
                      <a:pt x="31" y="101"/>
                      <a:pt x="31" y="100"/>
                    </a:cubicBezTo>
                    <a:cubicBezTo>
                      <a:pt x="31" y="99"/>
                      <a:pt x="31" y="96"/>
                      <a:pt x="31" y="96"/>
                    </a:cubicBezTo>
                    <a:cubicBezTo>
                      <a:pt x="31" y="95"/>
                      <a:pt x="32" y="95"/>
                      <a:pt x="32" y="94"/>
                    </a:cubicBezTo>
                    <a:cubicBezTo>
                      <a:pt x="33" y="94"/>
                      <a:pt x="33" y="93"/>
                      <a:pt x="34" y="93"/>
                    </a:cubicBezTo>
                    <a:cubicBezTo>
                      <a:pt x="34" y="92"/>
                      <a:pt x="35" y="92"/>
                      <a:pt x="36" y="92"/>
                    </a:cubicBezTo>
                    <a:cubicBezTo>
                      <a:pt x="37" y="92"/>
                      <a:pt x="39" y="92"/>
                      <a:pt x="39" y="92"/>
                    </a:cubicBezTo>
                    <a:cubicBezTo>
                      <a:pt x="40" y="92"/>
                      <a:pt x="40" y="91"/>
                      <a:pt x="41" y="91"/>
                    </a:cubicBezTo>
                    <a:cubicBezTo>
                      <a:pt x="42" y="90"/>
                      <a:pt x="42" y="91"/>
                      <a:pt x="43" y="91"/>
                    </a:cubicBezTo>
                    <a:cubicBezTo>
                      <a:pt x="44" y="91"/>
                      <a:pt x="46" y="92"/>
                      <a:pt x="47" y="93"/>
                    </a:cubicBezTo>
                    <a:cubicBezTo>
                      <a:pt x="47" y="93"/>
                      <a:pt x="48" y="92"/>
                      <a:pt x="49" y="93"/>
                    </a:cubicBezTo>
                    <a:cubicBezTo>
                      <a:pt x="49" y="93"/>
                      <a:pt x="51" y="97"/>
                      <a:pt x="52" y="98"/>
                    </a:cubicBezTo>
                    <a:cubicBezTo>
                      <a:pt x="53" y="99"/>
                      <a:pt x="53" y="99"/>
                      <a:pt x="54" y="99"/>
                    </a:cubicBezTo>
                    <a:cubicBezTo>
                      <a:pt x="55" y="99"/>
                      <a:pt x="55" y="98"/>
                      <a:pt x="56" y="98"/>
                    </a:cubicBezTo>
                    <a:cubicBezTo>
                      <a:pt x="56" y="98"/>
                      <a:pt x="57" y="98"/>
                      <a:pt x="58" y="97"/>
                    </a:cubicBezTo>
                    <a:cubicBezTo>
                      <a:pt x="59" y="96"/>
                      <a:pt x="60" y="96"/>
                      <a:pt x="61" y="96"/>
                    </a:cubicBezTo>
                    <a:cubicBezTo>
                      <a:pt x="61" y="96"/>
                      <a:pt x="63" y="97"/>
                      <a:pt x="64" y="98"/>
                    </a:cubicBezTo>
                    <a:cubicBezTo>
                      <a:pt x="64" y="98"/>
                      <a:pt x="65" y="99"/>
                      <a:pt x="65" y="99"/>
                    </a:cubicBezTo>
                    <a:cubicBezTo>
                      <a:pt x="66" y="98"/>
                      <a:pt x="66" y="99"/>
                      <a:pt x="67" y="99"/>
                    </a:cubicBezTo>
                    <a:cubicBezTo>
                      <a:pt x="68" y="100"/>
                      <a:pt x="70" y="100"/>
                      <a:pt x="71" y="100"/>
                    </a:cubicBezTo>
                    <a:cubicBezTo>
                      <a:pt x="72" y="101"/>
                      <a:pt x="74" y="101"/>
                      <a:pt x="74" y="101"/>
                    </a:cubicBezTo>
                    <a:cubicBezTo>
                      <a:pt x="75" y="100"/>
                      <a:pt x="76" y="97"/>
                      <a:pt x="77" y="97"/>
                    </a:cubicBezTo>
                    <a:cubicBezTo>
                      <a:pt x="79" y="96"/>
                      <a:pt x="80" y="96"/>
                      <a:pt x="81" y="96"/>
                    </a:cubicBezTo>
                    <a:cubicBezTo>
                      <a:pt x="82" y="96"/>
                      <a:pt x="82" y="95"/>
                      <a:pt x="83" y="95"/>
                    </a:cubicBezTo>
                    <a:cubicBezTo>
                      <a:pt x="85" y="96"/>
                      <a:pt x="87" y="95"/>
                      <a:pt x="88" y="96"/>
                    </a:cubicBezTo>
                    <a:cubicBezTo>
                      <a:pt x="89" y="96"/>
                      <a:pt x="90" y="96"/>
                      <a:pt x="91" y="97"/>
                    </a:cubicBezTo>
                    <a:cubicBezTo>
                      <a:pt x="92" y="97"/>
                      <a:pt x="93" y="98"/>
                      <a:pt x="94" y="98"/>
                    </a:cubicBezTo>
                    <a:cubicBezTo>
                      <a:pt x="95" y="98"/>
                      <a:pt x="96" y="98"/>
                      <a:pt x="96" y="98"/>
                    </a:cubicBezTo>
                    <a:cubicBezTo>
                      <a:pt x="97" y="98"/>
                      <a:pt x="97" y="96"/>
                      <a:pt x="98" y="96"/>
                    </a:cubicBezTo>
                    <a:cubicBezTo>
                      <a:pt x="99" y="95"/>
                      <a:pt x="100" y="94"/>
                      <a:pt x="101" y="94"/>
                    </a:cubicBezTo>
                    <a:cubicBezTo>
                      <a:pt x="101" y="94"/>
                      <a:pt x="102" y="94"/>
                      <a:pt x="102" y="93"/>
                    </a:cubicBezTo>
                    <a:cubicBezTo>
                      <a:pt x="103" y="93"/>
                      <a:pt x="103" y="92"/>
                      <a:pt x="104" y="92"/>
                    </a:cubicBezTo>
                    <a:cubicBezTo>
                      <a:pt x="105" y="92"/>
                      <a:pt x="105" y="93"/>
                      <a:pt x="105" y="93"/>
                    </a:cubicBezTo>
                    <a:cubicBezTo>
                      <a:pt x="105" y="93"/>
                      <a:pt x="105" y="91"/>
                      <a:pt x="104" y="89"/>
                    </a:cubicBezTo>
                    <a:cubicBezTo>
                      <a:pt x="104" y="87"/>
                      <a:pt x="103" y="86"/>
                      <a:pt x="104" y="85"/>
                    </a:cubicBezTo>
                    <a:cubicBezTo>
                      <a:pt x="105" y="85"/>
                      <a:pt x="106" y="85"/>
                      <a:pt x="106" y="84"/>
                    </a:cubicBezTo>
                    <a:cubicBezTo>
                      <a:pt x="106" y="83"/>
                      <a:pt x="106" y="83"/>
                      <a:pt x="106" y="82"/>
                    </a:cubicBezTo>
                    <a:cubicBezTo>
                      <a:pt x="106" y="81"/>
                      <a:pt x="106" y="80"/>
                      <a:pt x="108" y="78"/>
                    </a:cubicBezTo>
                    <a:cubicBezTo>
                      <a:pt x="109" y="77"/>
                      <a:pt x="113" y="71"/>
                      <a:pt x="114" y="69"/>
                    </a:cubicBezTo>
                    <a:cubicBezTo>
                      <a:pt x="116" y="67"/>
                      <a:pt x="119" y="63"/>
                      <a:pt x="119" y="62"/>
                    </a:cubicBezTo>
                    <a:cubicBezTo>
                      <a:pt x="120" y="62"/>
                      <a:pt x="121" y="36"/>
                      <a:pt x="121" y="35"/>
                    </a:cubicBezTo>
                    <a:cubicBezTo>
                      <a:pt x="121" y="33"/>
                      <a:pt x="123" y="31"/>
                      <a:pt x="123" y="30"/>
                    </a:cubicBezTo>
                    <a:cubicBezTo>
                      <a:pt x="122" y="29"/>
                      <a:pt x="120" y="27"/>
                      <a:pt x="120" y="26"/>
                    </a:cubicBezTo>
                    <a:cubicBezTo>
                      <a:pt x="119" y="26"/>
                      <a:pt x="120" y="25"/>
                      <a:pt x="120" y="24"/>
                    </a:cubicBezTo>
                    <a:cubicBezTo>
                      <a:pt x="120" y="23"/>
                      <a:pt x="119" y="21"/>
                      <a:pt x="118" y="20"/>
                    </a:cubicBezTo>
                    <a:cubicBezTo>
                      <a:pt x="117" y="19"/>
                      <a:pt x="117" y="19"/>
                      <a:pt x="117" y="17"/>
                    </a:cubicBezTo>
                    <a:cubicBezTo>
                      <a:pt x="117" y="15"/>
                      <a:pt x="115" y="5"/>
                      <a:pt x="115" y="5"/>
                    </a:cubicBezTo>
                    <a:cubicBezTo>
                      <a:pt x="113" y="7"/>
                      <a:pt x="112" y="7"/>
                      <a:pt x="109" y="9"/>
                    </a:cubicBezTo>
                    <a:cubicBezTo>
                      <a:pt x="107" y="7"/>
                      <a:pt x="106" y="5"/>
                      <a:pt x="104" y="3"/>
                    </a:cubicBezTo>
                    <a:cubicBezTo>
                      <a:pt x="99" y="2"/>
                      <a:pt x="96" y="2"/>
                      <a:pt x="92" y="0"/>
                    </a:cubicBezTo>
                    <a:cubicBezTo>
                      <a:pt x="78" y="10"/>
                      <a:pt x="71" y="15"/>
                      <a:pt x="57" y="25"/>
                    </a:cubicBezTo>
                    <a:cubicBezTo>
                      <a:pt x="52" y="30"/>
                      <a:pt x="50" y="33"/>
                      <a:pt x="45" y="38"/>
                    </a:cubicBezTo>
                    <a:cubicBezTo>
                      <a:pt x="40" y="39"/>
                      <a:pt x="37" y="40"/>
                      <a:pt x="32" y="41"/>
                    </a:cubicBezTo>
                    <a:cubicBezTo>
                      <a:pt x="32" y="41"/>
                      <a:pt x="32" y="47"/>
                      <a:pt x="32" y="50"/>
                    </a:cubicBezTo>
                    <a:cubicBezTo>
                      <a:pt x="32" y="53"/>
                      <a:pt x="32" y="59"/>
                      <a:pt x="32" y="60"/>
                    </a:cubicBezTo>
                    <a:cubicBezTo>
                      <a:pt x="32" y="62"/>
                      <a:pt x="32" y="63"/>
                      <a:pt x="32" y="64"/>
                    </a:cubicBezTo>
                    <a:cubicBezTo>
                      <a:pt x="32" y="65"/>
                      <a:pt x="32" y="67"/>
                      <a:pt x="32" y="67"/>
                    </a:cubicBezTo>
                    <a:cubicBezTo>
                      <a:pt x="32" y="68"/>
                      <a:pt x="31" y="69"/>
                      <a:pt x="30" y="71"/>
                    </a:cubicBezTo>
                    <a:cubicBezTo>
                      <a:pt x="30" y="72"/>
                      <a:pt x="30" y="73"/>
                      <a:pt x="29" y="74"/>
                    </a:cubicBezTo>
                    <a:cubicBezTo>
                      <a:pt x="28" y="74"/>
                      <a:pt x="28" y="74"/>
                      <a:pt x="28" y="75"/>
                    </a:cubicBezTo>
                    <a:cubicBezTo>
                      <a:pt x="27" y="76"/>
                      <a:pt x="27" y="77"/>
                      <a:pt x="26" y="77"/>
                    </a:cubicBezTo>
                    <a:cubicBezTo>
                      <a:pt x="26" y="77"/>
                      <a:pt x="24" y="77"/>
                      <a:pt x="24" y="76"/>
                    </a:cubicBezTo>
                    <a:cubicBezTo>
                      <a:pt x="23" y="76"/>
                      <a:pt x="22" y="76"/>
                      <a:pt x="22" y="77"/>
                    </a:cubicBezTo>
                    <a:cubicBezTo>
                      <a:pt x="22" y="78"/>
                      <a:pt x="21" y="77"/>
                      <a:pt x="18" y="77"/>
                    </a:cubicBezTo>
                    <a:cubicBezTo>
                      <a:pt x="15" y="77"/>
                      <a:pt x="10" y="77"/>
                      <a:pt x="9" y="77"/>
                    </a:cubicBezTo>
                    <a:cubicBezTo>
                      <a:pt x="9" y="78"/>
                      <a:pt x="7" y="80"/>
                      <a:pt x="7" y="80"/>
                    </a:cubicBezTo>
                    <a:cubicBezTo>
                      <a:pt x="6" y="81"/>
                      <a:pt x="6" y="80"/>
                      <a:pt x="5" y="81"/>
                    </a:cubicBezTo>
                    <a:cubicBezTo>
                      <a:pt x="4" y="81"/>
                      <a:pt x="4" y="81"/>
                      <a:pt x="3" y="80"/>
                    </a:cubicBezTo>
                    <a:cubicBezTo>
                      <a:pt x="3" y="80"/>
                      <a:pt x="3" y="80"/>
                      <a:pt x="2" y="81"/>
                    </a:cubicBezTo>
                    <a:cubicBezTo>
                      <a:pt x="1" y="81"/>
                      <a:pt x="1" y="80"/>
                      <a:pt x="1" y="81"/>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93" name="Freeform 535">
                <a:extLst>
                  <a:ext uri="{FF2B5EF4-FFF2-40B4-BE49-F238E27FC236}">
                    <a16:creationId xmlns:a16="http://schemas.microsoft.com/office/drawing/2014/main" id="{8F73D1D9-4120-46D2-BBC5-ACE5584BDBE8}"/>
                  </a:ext>
                </a:extLst>
              </p:cNvPr>
              <p:cNvSpPr>
                <a:spLocks/>
              </p:cNvSpPr>
              <p:nvPr/>
            </p:nvSpPr>
            <p:spPr bwMode="gray">
              <a:xfrm>
                <a:off x="4069283" y="3585171"/>
                <a:ext cx="477838" cy="546100"/>
              </a:xfrm>
              <a:custGeom>
                <a:avLst/>
                <a:gdLst>
                  <a:gd name="T0" fmla="*/ 55 w 157"/>
                  <a:gd name="T1" fmla="*/ 20 h 180"/>
                  <a:gd name="T2" fmla="*/ 60 w 157"/>
                  <a:gd name="T3" fmla="*/ 15 h 180"/>
                  <a:gd name="T4" fmla="*/ 66 w 157"/>
                  <a:gd name="T5" fmla="*/ 13 h 180"/>
                  <a:gd name="T6" fmla="*/ 71 w 157"/>
                  <a:gd name="T7" fmla="*/ 9 h 180"/>
                  <a:gd name="T8" fmla="*/ 80 w 157"/>
                  <a:gd name="T9" fmla="*/ 6 h 180"/>
                  <a:gd name="T10" fmla="*/ 87 w 157"/>
                  <a:gd name="T11" fmla="*/ 5 h 180"/>
                  <a:gd name="T12" fmla="*/ 94 w 157"/>
                  <a:gd name="T13" fmla="*/ 3 h 180"/>
                  <a:gd name="T14" fmla="*/ 104 w 157"/>
                  <a:gd name="T15" fmla="*/ 2 h 180"/>
                  <a:gd name="T16" fmla="*/ 110 w 157"/>
                  <a:gd name="T17" fmla="*/ 3 h 180"/>
                  <a:gd name="T18" fmla="*/ 115 w 157"/>
                  <a:gd name="T19" fmla="*/ 1 h 180"/>
                  <a:gd name="T20" fmla="*/ 119 w 157"/>
                  <a:gd name="T21" fmla="*/ 2 h 180"/>
                  <a:gd name="T22" fmla="*/ 123 w 157"/>
                  <a:gd name="T23" fmla="*/ 0 h 180"/>
                  <a:gd name="T24" fmla="*/ 127 w 157"/>
                  <a:gd name="T25" fmla="*/ 2 h 180"/>
                  <a:gd name="T26" fmla="*/ 132 w 157"/>
                  <a:gd name="T27" fmla="*/ 2 h 180"/>
                  <a:gd name="T28" fmla="*/ 129 w 157"/>
                  <a:gd name="T29" fmla="*/ 6 h 180"/>
                  <a:gd name="T30" fmla="*/ 130 w 157"/>
                  <a:gd name="T31" fmla="*/ 17 h 180"/>
                  <a:gd name="T32" fmla="*/ 129 w 157"/>
                  <a:gd name="T33" fmla="*/ 24 h 180"/>
                  <a:gd name="T34" fmla="*/ 124 w 157"/>
                  <a:gd name="T35" fmla="*/ 31 h 180"/>
                  <a:gd name="T36" fmla="*/ 125 w 157"/>
                  <a:gd name="T37" fmla="*/ 41 h 180"/>
                  <a:gd name="T38" fmla="*/ 132 w 157"/>
                  <a:gd name="T39" fmla="*/ 50 h 180"/>
                  <a:gd name="T40" fmla="*/ 137 w 157"/>
                  <a:gd name="T41" fmla="*/ 73 h 180"/>
                  <a:gd name="T42" fmla="*/ 141 w 157"/>
                  <a:gd name="T43" fmla="*/ 95 h 180"/>
                  <a:gd name="T44" fmla="*/ 141 w 157"/>
                  <a:gd name="T45" fmla="*/ 108 h 180"/>
                  <a:gd name="T46" fmla="*/ 139 w 157"/>
                  <a:gd name="T47" fmla="*/ 115 h 180"/>
                  <a:gd name="T48" fmla="*/ 144 w 157"/>
                  <a:gd name="T49" fmla="*/ 127 h 180"/>
                  <a:gd name="T50" fmla="*/ 154 w 157"/>
                  <a:gd name="T51" fmla="*/ 130 h 180"/>
                  <a:gd name="T52" fmla="*/ 122 w 157"/>
                  <a:gd name="T53" fmla="*/ 162 h 180"/>
                  <a:gd name="T54" fmla="*/ 89 w 157"/>
                  <a:gd name="T55" fmla="*/ 179 h 180"/>
                  <a:gd name="T56" fmla="*/ 90 w 157"/>
                  <a:gd name="T57" fmla="*/ 173 h 180"/>
                  <a:gd name="T58" fmla="*/ 83 w 157"/>
                  <a:gd name="T59" fmla="*/ 169 h 180"/>
                  <a:gd name="T60" fmla="*/ 78 w 157"/>
                  <a:gd name="T61" fmla="*/ 166 h 180"/>
                  <a:gd name="T62" fmla="*/ 74 w 157"/>
                  <a:gd name="T63" fmla="*/ 163 h 180"/>
                  <a:gd name="T64" fmla="*/ 0 w 157"/>
                  <a:gd name="T65" fmla="*/ 101 h 180"/>
                  <a:gd name="T66" fmla="*/ 0 w 157"/>
                  <a:gd name="T67" fmla="*/ 91 h 180"/>
                  <a:gd name="T68" fmla="*/ 1 w 157"/>
                  <a:gd name="T69" fmla="*/ 87 h 180"/>
                  <a:gd name="T70" fmla="*/ 9 w 157"/>
                  <a:gd name="T71" fmla="*/ 80 h 180"/>
                  <a:gd name="T72" fmla="*/ 15 w 157"/>
                  <a:gd name="T73" fmla="*/ 78 h 180"/>
                  <a:gd name="T74" fmla="*/ 21 w 157"/>
                  <a:gd name="T75" fmla="*/ 76 h 180"/>
                  <a:gd name="T76" fmla="*/ 29 w 157"/>
                  <a:gd name="T77" fmla="*/ 70 h 180"/>
                  <a:gd name="T78" fmla="*/ 38 w 157"/>
                  <a:gd name="T79" fmla="*/ 65 h 180"/>
                  <a:gd name="T80" fmla="*/ 39 w 157"/>
                  <a:gd name="T81" fmla="*/ 60 h 180"/>
                  <a:gd name="T82" fmla="*/ 40 w 157"/>
                  <a:gd name="T83" fmla="*/ 57 h 180"/>
                  <a:gd name="T84" fmla="*/ 46 w 157"/>
                  <a:gd name="T85" fmla="*/ 53 h 180"/>
                  <a:gd name="T86" fmla="*/ 58 w 157"/>
                  <a:gd name="T87" fmla="*/ 50 h 180"/>
                  <a:gd name="T88" fmla="*/ 56 w 157"/>
                  <a:gd name="T89" fmla="*/ 42 h 180"/>
                  <a:gd name="T90" fmla="*/ 55 w 157"/>
                  <a:gd name="T91" fmla="*/ 36 h 180"/>
                  <a:gd name="T92" fmla="*/ 55 w 157"/>
                  <a:gd name="T93" fmla="*/ 28 h 180"/>
                  <a:gd name="T94" fmla="*/ 53 w 157"/>
                  <a:gd name="T95" fmla="*/ 2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7" h="180">
                    <a:moveTo>
                      <a:pt x="51" y="21"/>
                    </a:moveTo>
                    <a:cubicBezTo>
                      <a:pt x="51" y="21"/>
                      <a:pt x="52" y="21"/>
                      <a:pt x="53" y="21"/>
                    </a:cubicBezTo>
                    <a:cubicBezTo>
                      <a:pt x="54" y="21"/>
                      <a:pt x="54" y="21"/>
                      <a:pt x="55" y="20"/>
                    </a:cubicBezTo>
                    <a:cubicBezTo>
                      <a:pt x="56" y="20"/>
                      <a:pt x="57" y="19"/>
                      <a:pt x="57" y="19"/>
                    </a:cubicBezTo>
                    <a:cubicBezTo>
                      <a:pt x="58" y="19"/>
                      <a:pt x="58" y="19"/>
                      <a:pt x="59" y="18"/>
                    </a:cubicBezTo>
                    <a:cubicBezTo>
                      <a:pt x="59" y="17"/>
                      <a:pt x="59" y="16"/>
                      <a:pt x="60" y="15"/>
                    </a:cubicBezTo>
                    <a:cubicBezTo>
                      <a:pt x="62" y="15"/>
                      <a:pt x="62" y="14"/>
                      <a:pt x="62" y="14"/>
                    </a:cubicBezTo>
                    <a:cubicBezTo>
                      <a:pt x="63" y="14"/>
                      <a:pt x="64" y="14"/>
                      <a:pt x="64" y="14"/>
                    </a:cubicBezTo>
                    <a:cubicBezTo>
                      <a:pt x="65" y="13"/>
                      <a:pt x="65" y="12"/>
                      <a:pt x="66" y="13"/>
                    </a:cubicBezTo>
                    <a:cubicBezTo>
                      <a:pt x="66" y="13"/>
                      <a:pt x="67" y="14"/>
                      <a:pt x="68" y="14"/>
                    </a:cubicBezTo>
                    <a:cubicBezTo>
                      <a:pt x="68" y="14"/>
                      <a:pt x="69" y="13"/>
                      <a:pt x="69" y="12"/>
                    </a:cubicBezTo>
                    <a:cubicBezTo>
                      <a:pt x="69" y="11"/>
                      <a:pt x="70" y="10"/>
                      <a:pt x="71" y="9"/>
                    </a:cubicBezTo>
                    <a:cubicBezTo>
                      <a:pt x="72" y="9"/>
                      <a:pt x="74" y="8"/>
                      <a:pt x="74" y="8"/>
                    </a:cubicBezTo>
                    <a:cubicBezTo>
                      <a:pt x="75" y="7"/>
                      <a:pt x="76" y="6"/>
                      <a:pt x="77" y="6"/>
                    </a:cubicBezTo>
                    <a:cubicBezTo>
                      <a:pt x="77" y="6"/>
                      <a:pt x="79" y="6"/>
                      <a:pt x="80" y="6"/>
                    </a:cubicBezTo>
                    <a:cubicBezTo>
                      <a:pt x="81" y="6"/>
                      <a:pt x="82" y="5"/>
                      <a:pt x="83" y="5"/>
                    </a:cubicBezTo>
                    <a:cubicBezTo>
                      <a:pt x="84" y="6"/>
                      <a:pt x="84" y="5"/>
                      <a:pt x="85" y="5"/>
                    </a:cubicBezTo>
                    <a:cubicBezTo>
                      <a:pt x="86" y="5"/>
                      <a:pt x="87" y="6"/>
                      <a:pt x="87" y="5"/>
                    </a:cubicBezTo>
                    <a:cubicBezTo>
                      <a:pt x="88" y="5"/>
                      <a:pt x="89" y="4"/>
                      <a:pt x="90" y="3"/>
                    </a:cubicBezTo>
                    <a:cubicBezTo>
                      <a:pt x="91" y="3"/>
                      <a:pt x="92" y="3"/>
                      <a:pt x="92" y="3"/>
                    </a:cubicBezTo>
                    <a:cubicBezTo>
                      <a:pt x="93" y="3"/>
                      <a:pt x="94" y="3"/>
                      <a:pt x="94" y="3"/>
                    </a:cubicBezTo>
                    <a:cubicBezTo>
                      <a:pt x="95" y="3"/>
                      <a:pt x="96" y="2"/>
                      <a:pt x="97" y="2"/>
                    </a:cubicBezTo>
                    <a:cubicBezTo>
                      <a:pt x="97" y="2"/>
                      <a:pt x="100" y="2"/>
                      <a:pt x="101" y="2"/>
                    </a:cubicBezTo>
                    <a:cubicBezTo>
                      <a:pt x="102" y="2"/>
                      <a:pt x="103" y="2"/>
                      <a:pt x="104" y="2"/>
                    </a:cubicBezTo>
                    <a:cubicBezTo>
                      <a:pt x="105" y="3"/>
                      <a:pt x="105" y="3"/>
                      <a:pt x="106" y="3"/>
                    </a:cubicBezTo>
                    <a:cubicBezTo>
                      <a:pt x="106" y="4"/>
                      <a:pt x="106" y="5"/>
                      <a:pt x="108" y="5"/>
                    </a:cubicBezTo>
                    <a:cubicBezTo>
                      <a:pt x="109" y="5"/>
                      <a:pt x="109" y="4"/>
                      <a:pt x="110" y="3"/>
                    </a:cubicBezTo>
                    <a:cubicBezTo>
                      <a:pt x="110" y="2"/>
                      <a:pt x="111" y="3"/>
                      <a:pt x="112" y="3"/>
                    </a:cubicBezTo>
                    <a:cubicBezTo>
                      <a:pt x="113" y="3"/>
                      <a:pt x="113" y="3"/>
                      <a:pt x="114" y="2"/>
                    </a:cubicBezTo>
                    <a:cubicBezTo>
                      <a:pt x="115" y="1"/>
                      <a:pt x="115" y="1"/>
                      <a:pt x="115" y="1"/>
                    </a:cubicBezTo>
                    <a:cubicBezTo>
                      <a:pt x="115" y="0"/>
                      <a:pt x="115" y="0"/>
                      <a:pt x="116" y="0"/>
                    </a:cubicBezTo>
                    <a:cubicBezTo>
                      <a:pt x="117" y="1"/>
                      <a:pt x="117" y="1"/>
                      <a:pt x="117" y="1"/>
                    </a:cubicBezTo>
                    <a:cubicBezTo>
                      <a:pt x="118" y="1"/>
                      <a:pt x="119" y="2"/>
                      <a:pt x="119" y="2"/>
                    </a:cubicBezTo>
                    <a:cubicBezTo>
                      <a:pt x="120" y="3"/>
                      <a:pt x="120" y="2"/>
                      <a:pt x="121" y="2"/>
                    </a:cubicBezTo>
                    <a:cubicBezTo>
                      <a:pt x="121" y="2"/>
                      <a:pt x="122" y="1"/>
                      <a:pt x="122" y="1"/>
                    </a:cubicBezTo>
                    <a:cubicBezTo>
                      <a:pt x="122" y="0"/>
                      <a:pt x="122" y="0"/>
                      <a:pt x="123" y="0"/>
                    </a:cubicBezTo>
                    <a:cubicBezTo>
                      <a:pt x="124" y="1"/>
                      <a:pt x="124" y="1"/>
                      <a:pt x="125" y="1"/>
                    </a:cubicBezTo>
                    <a:cubicBezTo>
                      <a:pt x="126" y="1"/>
                      <a:pt x="126" y="1"/>
                      <a:pt x="126" y="2"/>
                    </a:cubicBezTo>
                    <a:cubicBezTo>
                      <a:pt x="126" y="3"/>
                      <a:pt x="126" y="3"/>
                      <a:pt x="127" y="2"/>
                    </a:cubicBezTo>
                    <a:cubicBezTo>
                      <a:pt x="128" y="2"/>
                      <a:pt x="129" y="1"/>
                      <a:pt x="129" y="2"/>
                    </a:cubicBezTo>
                    <a:cubicBezTo>
                      <a:pt x="130" y="2"/>
                      <a:pt x="130" y="2"/>
                      <a:pt x="131" y="2"/>
                    </a:cubicBezTo>
                    <a:cubicBezTo>
                      <a:pt x="132" y="2"/>
                      <a:pt x="132" y="2"/>
                      <a:pt x="132" y="2"/>
                    </a:cubicBezTo>
                    <a:cubicBezTo>
                      <a:pt x="132" y="2"/>
                      <a:pt x="132" y="2"/>
                      <a:pt x="131" y="3"/>
                    </a:cubicBezTo>
                    <a:cubicBezTo>
                      <a:pt x="131" y="3"/>
                      <a:pt x="131" y="4"/>
                      <a:pt x="130" y="5"/>
                    </a:cubicBezTo>
                    <a:cubicBezTo>
                      <a:pt x="129" y="6"/>
                      <a:pt x="128" y="6"/>
                      <a:pt x="129" y="6"/>
                    </a:cubicBezTo>
                    <a:cubicBezTo>
                      <a:pt x="130" y="7"/>
                      <a:pt x="130" y="7"/>
                      <a:pt x="130" y="9"/>
                    </a:cubicBezTo>
                    <a:cubicBezTo>
                      <a:pt x="130" y="10"/>
                      <a:pt x="129" y="12"/>
                      <a:pt x="129" y="13"/>
                    </a:cubicBezTo>
                    <a:cubicBezTo>
                      <a:pt x="129" y="15"/>
                      <a:pt x="130" y="15"/>
                      <a:pt x="130" y="17"/>
                    </a:cubicBezTo>
                    <a:cubicBezTo>
                      <a:pt x="129" y="18"/>
                      <a:pt x="129" y="18"/>
                      <a:pt x="130" y="19"/>
                    </a:cubicBezTo>
                    <a:cubicBezTo>
                      <a:pt x="130" y="20"/>
                      <a:pt x="130" y="19"/>
                      <a:pt x="130" y="21"/>
                    </a:cubicBezTo>
                    <a:cubicBezTo>
                      <a:pt x="129" y="22"/>
                      <a:pt x="129" y="22"/>
                      <a:pt x="129" y="24"/>
                    </a:cubicBezTo>
                    <a:cubicBezTo>
                      <a:pt x="129" y="26"/>
                      <a:pt x="128" y="27"/>
                      <a:pt x="127" y="28"/>
                    </a:cubicBezTo>
                    <a:cubicBezTo>
                      <a:pt x="126" y="29"/>
                      <a:pt x="126" y="28"/>
                      <a:pt x="126" y="29"/>
                    </a:cubicBezTo>
                    <a:cubicBezTo>
                      <a:pt x="125" y="30"/>
                      <a:pt x="125" y="30"/>
                      <a:pt x="124" y="31"/>
                    </a:cubicBezTo>
                    <a:cubicBezTo>
                      <a:pt x="123" y="32"/>
                      <a:pt x="123" y="33"/>
                      <a:pt x="123" y="34"/>
                    </a:cubicBezTo>
                    <a:cubicBezTo>
                      <a:pt x="123" y="36"/>
                      <a:pt x="124" y="37"/>
                      <a:pt x="125" y="38"/>
                    </a:cubicBezTo>
                    <a:cubicBezTo>
                      <a:pt x="125" y="40"/>
                      <a:pt x="125" y="41"/>
                      <a:pt x="125" y="41"/>
                    </a:cubicBezTo>
                    <a:cubicBezTo>
                      <a:pt x="126" y="41"/>
                      <a:pt x="128" y="42"/>
                      <a:pt x="129" y="43"/>
                    </a:cubicBezTo>
                    <a:cubicBezTo>
                      <a:pt x="129" y="45"/>
                      <a:pt x="129" y="46"/>
                      <a:pt x="129" y="47"/>
                    </a:cubicBezTo>
                    <a:cubicBezTo>
                      <a:pt x="129" y="48"/>
                      <a:pt x="131" y="49"/>
                      <a:pt x="132" y="50"/>
                    </a:cubicBezTo>
                    <a:cubicBezTo>
                      <a:pt x="133" y="51"/>
                      <a:pt x="135" y="52"/>
                      <a:pt x="135" y="53"/>
                    </a:cubicBezTo>
                    <a:cubicBezTo>
                      <a:pt x="135" y="53"/>
                      <a:pt x="138" y="71"/>
                      <a:pt x="138" y="71"/>
                    </a:cubicBezTo>
                    <a:cubicBezTo>
                      <a:pt x="138" y="71"/>
                      <a:pt x="136" y="73"/>
                      <a:pt x="137" y="73"/>
                    </a:cubicBezTo>
                    <a:cubicBezTo>
                      <a:pt x="137" y="74"/>
                      <a:pt x="141" y="80"/>
                      <a:pt x="141" y="84"/>
                    </a:cubicBezTo>
                    <a:cubicBezTo>
                      <a:pt x="141" y="87"/>
                      <a:pt x="141" y="90"/>
                      <a:pt x="140" y="91"/>
                    </a:cubicBezTo>
                    <a:cubicBezTo>
                      <a:pt x="140" y="92"/>
                      <a:pt x="141" y="93"/>
                      <a:pt x="141" y="95"/>
                    </a:cubicBezTo>
                    <a:cubicBezTo>
                      <a:pt x="141" y="96"/>
                      <a:pt x="142" y="96"/>
                      <a:pt x="141" y="98"/>
                    </a:cubicBezTo>
                    <a:cubicBezTo>
                      <a:pt x="140" y="99"/>
                      <a:pt x="139" y="100"/>
                      <a:pt x="140" y="102"/>
                    </a:cubicBezTo>
                    <a:cubicBezTo>
                      <a:pt x="140" y="104"/>
                      <a:pt x="142" y="106"/>
                      <a:pt x="141" y="108"/>
                    </a:cubicBezTo>
                    <a:cubicBezTo>
                      <a:pt x="141" y="109"/>
                      <a:pt x="140" y="109"/>
                      <a:pt x="139" y="110"/>
                    </a:cubicBezTo>
                    <a:cubicBezTo>
                      <a:pt x="138" y="110"/>
                      <a:pt x="138" y="111"/>
                      <a:pt x="138" y="112"/>
                    </a:cubicBezTo>
                    <a:cubicBezTo>
                      <a:pt x="138" y="113"/>
                      <a:pt x="137" y="113"/>
                      <a:pt x="139" y="115"/>
                    </a:cubicBezTo>
                    <a:cubicBezTo>
                      <a:pt x="140" y="117"/>
                      <a:pt x="142" y="119"/>
                      <a:pt x="142" y="121"/>
                    </a:cubicBezTo>
                    <a:cubicBezTo>
                      <a:pt x="142" y="123"/>
                      <a:pt x="142" y="124"/>
                      <a:pt x="142" y="125"/>
                    </a:cubicBezTo>
                    <a:cubicBezTo>
                      <a:pt x="143" y="125"/>
                      <a:pt x="143" y="126"/>
                      <a:pt x="144" y="127"/>
                    </a:cubicBezTo>
                    <a:cubicBezTo>
                      <a:pt x="144" y="128"/>
                      <a:pt x="145" y="129"/>
                      <a:pt x="146" y="128"/>
                    </a:cubicBezTo>
                    <a:cubicBezTo>
                      <a:pt x="147" y="128"/>
                      <a:pt x="147" y="127"/>
                      <a:pt x="148" y="128"/>
                    </a:cubicBezTo>
                    <a:cubicBezTo>
                      <a:pt x="149" y="128"/>
                      <a:pt x="153" y="130"/>
                      <a:pt x="154" y="130"/>
                    </a:cubicBezTo>
                    <a:cubicBezTo>
                      <a:pt x="154" y="130"/>
                      <a:pt x="155" y="132"/>
                      <a:pt x="155" y="134"/>
                    </a:cubicBezTo>
                    <a:cubicBezTo>
                      <a:pt x="156" y="136"/>
                      <a:pt x="157" y="137"/>
                      <a:pt x="157" y="137"/>
                    </a:cubicBezTo>
                    <a:cubicBezTo>
                      <a:pt x="143" y="147"/>
                      <a:pt x="136" y="152"/>
                      <a:pt x="122" y="162"/>
                    </a:cubicBezTo>
                    <a:cubicBezTo>
                      <a:pt x="117" y="167"/>
                      <a:pt x="115" y="170"/>
                      <a:pt x="110" y="175"/>
                    </a:cubicBezTo>
                    <a:cubicBezTo>
                      <a:pt x="102" y="177"/>
                      <a:pt x="98" y="178"/>
                      <a:pt x="91" y="180"/>
                    </a:cubicBezTo>
                    <a:cubicBezTo>
                      <a:pt x="89" y="179"/>
                      <a:pt x="89" y="179"/>
                      <a:pt x="89" y="179"/>
                    </a:cubicBezTo>
                    <a:cubicBezTo>
                      <a:pt x="89" y="178"/>
                      <a:pt x="89" y="178"/>
                      <a:pt x="89" y="177"/>
                    </a:cubicBezTo>
                    <a:cubicBezTo>
                      <a:pt x="90" y="177"/>
                      <a:pt x="90" y="176"/>
                      <a:pt x="90" y="176"/>
                    </a:cubicBezTo>
                    <a:cubicBezTo>
                      <a:pt x="90" y="175"/>
                      <a:pt x="90" y="174"/>
                      <a:pt x="90" y="173"/>
                    </a:cubicBezTo>
                    <a:cubicBezTo>
                      <a:pt x="90" y="173"/>
                      <a:pt x="89" y="172"/>
                      <a:pt x="89" y="171"/>
                    </a:cubicBezTo>
                    <a:cubicBezTo>
                      <a:pt x="88" y="171"/>
                      <a:pt x="86" y="171"/>
                      <a:pt x="85" y="170"/>
                    </a:cubicBezTo>
                    <a:cubicBezTo>
                      <a:pt x="84" y="170"/>
                      <a:pt x="84" y="170"/>
                      <a:pt x="83" y="169"/>
                    </a:cubicBezTo>
                    <a:cubicBezTo>
                      <a:pt x="82" y="168"/>
                      <a:pt x="82" y="168"/>
                      <a:pt x="82" y="168"/>
                    </a:cubicBezTo>
                    <a:cubicBezTo>
                      <a:pt x="81" y="168"/>
                      <a:pt x="80" y="168"/>
                      <a:pt x="80" y="168"/>
                    </a:cubicBezTo>
                    <a:cubicBezTo>
                      <a:pt x="79" y="168"/>
                      <a:pt x="78" y="167"/>
                      <a:pt x="78" y="166"/>
                    </a:cubicBezTo>
                    <a:cubicBezTo>
                      <a:pt x="78" y="166"/>
                      <a:pt x="77" y="165"/>
                      <a:pt x="77" y="164"/>
                    </a:cubicBezTo>
                    <a:cubicBezTo>
                      <a:pt x="76" y="164"/>
                      <a:pt x="75" y="164"/>
                      <a:pt x="75" y="163"/>
                    </a:cubicBezTo>
                    <a:cubicBezTo>
                      <a:pt x="75" y="163"/>
                      <a:pt x="74" y="164"/>
                      <a:pt x="74" y="163"/>
                    </a:cubicBezTo>
                    <a:cubicBezTo>
                      <a:pt x="74" y="162"/>
                      <a:pt x="74" y="161"/>
                      <a:pt x="74" y="160"/>
                    </a:cubicBezTo>
                    <a:cubicBezTo>
                      <a:pt x="74" y="160"/>
                      <a:pt x="29" y="123"/>
                      <a:pt x="29" y="123"/>
                    </a:cubicBezTo>
                    <a:cubicBezTo>
                      <a:pt x="17" y="115"/>
                      <a:pt x="12" y="110"/>
                      <a:pt x="0" y="101"/>
                    </a:cubicBezTo>
                    <a:cubicBezTo>
                      <a:pt x="0" y="100"/>
                      <a:pt x="0" y="99"/>
                      <a:pt x="0" y="98"/>
                    </a:cubicBezTo>
                    <a:cubicBezTo>
                      <a:pt x="0" y="98"/>
                      <a:pt x="0" y="98"/>
                      <a:pt x="0" y="98"/>
                    </a:cubicBezTo>
                    <a:cubicBezTo>
                      <a:pt x="0" y="98"/>
                      <a:pt x="0" y="93"/>
                      <a:pt x="0" y="91"/>
                    </a:cubicBezTo>
                    <a:cubicBezTo>
                      <a:pt x="1" y="89"/>
                      <a:pt x="1" y="89"/>
                      <a:pt x="1" y="88"/>
                    </a:cubicBezTo>
                    <a:cubicBezTo>
                      <a:pt x="1" y="87"/>
                      <a:pt x="1" y="87"/>
                      <a:pt x="1" y="87"/>
                    </a:cubicBezTo>
                    <a:cubicBezTo>
                      <a:pt x="1" y="87"/>
                      <a:pt x="1" y="87"/>
                      <a:pt x="1" y="87"/>
                    </a:cubicBezTo>
                    <a:cubicBezTo>
                      <a:pt x="1" y="87"/>
                      <a:pt x="3" y="85"/>
                      <a:pt x="4" y="84"/>
                    </a:cubicBezTo>
                    <a:cubicBezTo>
                      <a:pt x="5" y="84"/>
                      <a:pt x="6" y="83"/>
                      <a:pt x="7" y="82"/>
                    </a:cubicBezTo>
                    <a:cubicBezTo>
                      <a:pt x="8" y="81"/>
                      <a:pt x="8" y="80"/>
                      <a:pt x="9" y="80"/>
                    </a:cubicBezTo>
                    <a:cubicBezTo>
                      <a:pt x="9" y="80"/>
                      <a:pt x="10" y="80"/>
                      <a:pt x="11" y="80"/>
                    </a:cubicBezTo>
                    <a:cubicBezTo>
                      <a:pt x="12" y="79"/>
                      <a:pt x="12" y="79"/>
                      <a:pt x="13" y="78"/>
                    </a:cubicBezTo>
                    <a:cubicBezTo>
                      <a:pt x="13" y="77"/>
                      <a:pt x="14" y="78"/>
                      <a:pt x="15" y="78"/>
                    </a:cubicBezTo>
                    <a:cubicBezTo>
                      <a:pt x="16" y="79"/>
                      <a:pt x="17" y="78"/>
                      <a:pt x="17" y="78"/>
                    </a:cubicBezTo>
                    <a:cubicBezTo>
                      <a:pt x="18" y="77"/>
                      <a:pt x="18" y="76"/>
                      <a:pt x="18" y="76"/>
                    </a:cubicBezTo>
                    <a:cubicBezTo>
                      <a:pt x="19" y="76"/>
                      <a:pt x="20" y="76"/>
                      <a:pt x="21" y="76"/>
                    </a:cubicBezTo>
                    <a:cubicBezTo>
                      <a:pt x="22" y="76"/>
                      <a:pt x="23" y="75"/>
                      <a:pt x="24" y="75"/>
                    </a:cubicBezTo>
                    <a:cubicBezTo>
                      <a:pt x="25" y="75"/>
                      <a:pt x="25" y="75"/>
                      <a:pt x="26" y="74"/>
                    </a:cubicBezTo>
                    <a:cubicBezTo>
                      <a:pt x="27" y="73"/>
                      <a:pt x="28" y="71"/>
                      <a:pt x="29" y="70"/>
                    </a:cubicBezTo>
                    <a:cubicBezTo>
                      <a:pt x="30" y="68"/>
                      <a:pt x="30" y="69"/>
                      <a:pt x="32" y="68"/>
                    </a:cubicBezTo>
                    <a:cubicBezTo>
                      <a:pt x="33" y="68"/>
                      <a:pt x="35" y="67"/>
                      <a:pt x="35" y="66"/>
                    </a:cubicBezTo>
                    <a:cubicBezTo>
                      <a:pt x="36" y="66"/>
                      <a:pt x="37" y="64"/>
                      <a:pt x="38" y="65"/>
                    </a:cubicBezTo>
                    <a:cubicBezTo>
                      <a:pt x="38" y="65"/>
                      <a:pt x="39" y="64"/>
                      <a:pt x="40" y="63"/>
                    </a:cubicBezTo>
                    <a:cubicBezTo>
                      <a:pt x="40" y="63"/>
                      <a:pt x="39" y="62"/>
                      <a:pt x="38" y="61"/>
                    </a:cubicBezTo>
                    <a:cubicBezTo>
                      <a:pt x="38" y="61"/>
                      <a:pt x="39" y="61"/>
                      <a:pt x="39" y="60"/>
                    </a:cubicBezTo>
                    <a:cubicBezTo>
                      <a:pt x="39" y="59"/>
                      <a:pt x="38" y="60"/>
                      <a:pt x="38" y="59"/>
                    </a:cubicBezTo>
                    <a:cubicBezTo>
                      <a:pt x="38" y="58"/>
                      <a:pt x="38" y="57"/>
                      <a:pt x="39" y="57"/>
                    </a:cubicBezTo>
                    <a:cubicBezTo>
                      <a:pt x="39" y="56"/>
                      <a:pt x="40" y="57"/>
                      <a:pt x="40" y="57"/>
                    </a:cubicBezTo>
                    <a:cubicBezTo>
                      <a:pt x="41" y="57"/>
                      <a:pt x="42" y="57"/>
                      <a:pt x="43" y="56"/>
                    </a:cubicBezTo>
                    <a:cubicBezTo>
                      <a:pt x="44" y="55"/>
                      <a:pt x="45" y="55"/>
                      <a:pt x="45" y="53"/>
                    </a:cubicBezTo>
                    <a:cubicBezTo>
                      <a:pt x="46" y="52"/>
                      <a:pt x="45" y="53"/>
                      <a:pt x="46" y="53"/>
                    </a:cubicBezTo>
                    <a:cubicBezTo>
                      <a:pt x="47" y="52"/>
                      <a:pt x="48" y="52"/>
                      <a:pt x="49" y="52"/>
                    </a:cubicBezTo>
                    <a:cubicBezTo>
                      <a:pt x="50" y="52"/>
                      <a:pt x="57" y="53"/>
                      <a:pt x="58" y="52"/>
                    </a:cubicBezTo>
                    <a:cubicBezTo>
                      <a:pt x="58" y="52"/>
                      <a:pt x="57" y="51"/>
                      <a:pt x="58" y="50"/>
                    </a:cubicBezTo>
                    <a:cubicBezTo>
                      <a:pt x="58" y="49"/>
                      <a:pt x="59" y="49"/>
                      <a:pt x="59" y="48"/>
                    </a:cubicBezTo>
                    <a:cubicBezTo>
                      <a:pt x="60" y="48"/>
                      <a:pt x="57" y="46"/>
                      <a:pt x="56" y="45"/>
                    </a:cubicBezTo>
                    <a:cubicBezTo>
                      <a:pt x="56" y="44"/>
                      <a:pt x="56" y="43"/>
                      <a:pt x="56" y="42"/>
                    </a:cubicBezTo>
                    <a:cubicBezTo>
                      <a:pt x="56" y="42"/>
                      <a:pt x="56" y="41"/>
                      <a:pt x="55" y="41"/>
                    </a:cubicBezTo>
                    <a:cubicBezTo>
                      <a:pt x="55" y="40"/>
                      <a:pt x="55" y="39"/>
                      <a:pt x="55" y="38"/>
                    </a:cubicBezTo>
                    <a:cubicBezTo>
                      <a:pt x="56" y="37"/>
                      <a:pt x="55" y="37"/>
                      <a:pt x="55" y="36"/>
                    </a:cubicBezTo>
                    <a:cubicBezTo>
                      <a:pt x="55" y="35"/>
                      <a:pt x="55" y="34"/>
                      <a:pt x="55" y="33"/>
                    </a:cubicBezTo>
                    <a:cubicBezTo>
                      <a:pt x="55" y="32"/>
                      <a:pt x="55" y="31"/>
                      <a:pt x="55" y="30"/>
                    </a:cubicBezTo>
                    <a:cubicBezTo>
                      <a:pt x="55" y="29"/>
                      <a:pt x="55" y="30"/>
                      <a:pt x="55" y="28"/>
                    </a:cubicBezTo>
                    <a:cubicBezTo>
                      <a:pt x="55" y="27"/>
                      <a:pt x="55" y="27"/>
                      <a:pt x="54" y="27"/>
                    </a:cubicBezTo>
                    <a:cubicBezTo>
                      <a:pt x="54" y="26"/>
                      <a:pt x="55" y="26"/>
                      <a:pt x="55" y="25"/>
                    </a:cubicBezTo>
                    <a:cubicBezTo>
                      <a:pt x="55" y="24"/>
                      <a:pt x="53" y="23"/>
                      <a:pt x="53" y="22"/>
                    </a:cubicBezTo>
                    <a:cubicBezTo>
                      <a:pt x="52" y="22"/>
                      <a:pt x="52" y="21"/>
                      <a:pt x="51" y="21"/>
                    </a:cubicBezTo>
                    <a:cubicBezTo>
                      <a:pt x="51" y="21"/>
                      <a:pt x="51" y="21"/>
                      <a:pt x="51" y="21"/>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94" name="Freeform 536">
                <a:extLst>
                  <a:ext uri="{FF2B5EF4-FFF2-40B4-BE49-F238E27FC236}">
                    <a16:creationId xmlns:a16="http://schemas.microsoft.com/office/drawing/2014/main" id="{38309FFB-8C4D-4F67-B9B3-FE0AD19121D9}"/>
                  </a:ext>
                </a:extLst>
              </p:cNvPr>
              <p:cNvSpPr>
                <a:spLocks/>
              </p:cNvSpPr>
              <p:nvPr/>
            </p:nvSpPr>
            <p:spPr bwMode="gray">
              <a:xfrm>
                <a:off x="4580458" y="4004271"/>
                <a:ext cx="252413" cy="455613"/>
              </a:xfrm>
              <a:custGeom>
                <a:avLst/>
                <a:gdLst>
                  <a:gd name="T0" fmla="*/ 8 w 83"/>
                  <a:gd name="T1" fmla="*/ 97 h 150"/>
                  <a:gd name="T2" fmla="*/ 10 w 83"/>
                  <a:gd name="T3" fmla="*/ 101 h 150"/>
                  <a:gd name="T4" fmla="*/ 12 w 83"/>
                  <a:gd name="T5" fmla="*/ 105 h 150"/>
                  <a:gd name="T6" fmla="*/ 13 w 83"/>
                  <a:gd name="T7" fmla="*/ 111 h 150"/>
                  <a:gd name="T8" fmla="*/ 13 w 83"/>
                  <a:gd name="T9" fmla="*/ 116 h 150"/>
                  <a:gd name="T10" fmla="*/ 16 w 83"/>
                  <a:gd name="T11" fmla="*/ 123 h 150"/>
                  <a:gd name="T12" fmla="*/ 17 w 83"/>
                  <a:gd name="T13" fmla="*/ 127 h 150"/>
                  <a:gd name="T14" fmla="*/ 14 w 83"/>
                  <a:gd name="T15" fmla="*/ 126 h 150"/>
                  <a:gd name="T16" fmla="*/ 8 w 83"/>
                  <a:gd name="T17" fmla="*/ 126 h 150"/>
                  <a:gd name="T18" fmla="*/ 5 w 83"/>
                  <a:gd name="T19" fmla="*/ 129 h 150"/>
                  <a:gd name="T20" fmla="*/ 8 w 83"/>
                  <a:gd name="T21" fmla="*/ 133 h 150"/>
                  <a:gd name="T22" fmla="*/ 14 w 83"/>
                  <a:gd name="T23" fmla="*/ 140 h 150"/>
                  <a:gd name="T24" fmla="*/ 18 w 83"/>
                  <a:gd name="T25" fmla="*/ 148 h 150"/>
                  <a:gd name="T26" fmla="*/ 19 w 83"/>
                  <a:gd name="T27" fmla="*/ 150 h 150"/>
                  <a:gd name="T28" fmla="*/ 24 w 83"/>
                  <a:gd name="T29" fmla="*/ 148 h 150"/>
                  <a:gd name="T30" fmla="*/ 26 w 83"/>
                  <a:gd name="T31" fmla="*/ 148 h 150"/>
                  <a:gd name="T32" fmla="*/ 30 w 83"/>
                  <a:gd name="T33" fmla="*/ 148 h 150"/>
                  <a:gd name="T34" fmla="*/ 40 w 83"/>
                  <a:gd name="T35" fmla="*/ 145 h 150"/>
                  <a:gd name="T36" fmla="*/ 44 w 83"/>
                  <a:gd name="T37" fmla="*/ 140 h 150"/>
                  <a:gd name="T38" fmla="*/ 45 w 83"/>
                  <a:gd name="T39" fmla="*/ 136 h 150"/>
                  <a:gd name="T40" fmla="*/ 53 w 83"/>
                  <a:gd name="T41" fmla="*/ 134 h 150"/>
                  <a:gd name="T42" fmla="*/ 57 w 83"/>
                  <a:gd name="T43" fmla="*/ 133 h 150"/>
                  <a:gd name="T44" fmla="*/ 61 w 83"/>
                  <a:gd name="T45" fmla="*/ 128 h 150"/>
                  <a:gd name="T46" fmla="*/ 65 w 83"/>
                  <a:gd name="T47" fmla="*/ 124 h 150"/>
                  <a:gd name="T48" fmla="*/ 68 w 83"/>
                  <a:gd name="T49" fmla="*/ 119 h 150"/>
                  <a:gd name="T50" fmla="*/ 73 w 83"/>
                  <a:gd name="T51" fmla="*/ 117 h 150"/>
                  <a:gd name="T52" fmla="*/ 75 w 83"/>
                  <a:gd name="T53" fmla="*/ 115 h 150"/>
                  <a:gd name="T54" fmla="*/ 72 w 83"/>
                  <a:gd name="T55" fmla="*/ 112 h 150"/>
                  <a:gd name="T56" fmla="*/ 72 w 83"/>
                  <a:gd name="T57" fmla="*/ 107 h 150"/>
                  <a:gd name="T58" fmla="*/ 70 w 83"/>
                  <a:gd name="T59" fmla="*/ 103 h 150"/>
                  <a:gd name="T60" fmla="*/ 69 w 83"/>
                  <a:gd name="T61" fmla="*/ 101 h 150"/>
                  <a:gd name="T62" fmla="*/ 66 w 83"/>
                  <a:gd name="T63" fmla="*/ 100 h 150"/>
                  <a:gd name="T64" fmla="*/ 69 w 83"/>
                  <a:gd name="T65" fmla="*/ 95 h 150"/>
                  <a:gd name="T66" fmla="*/ 69 w 83"/>
                  <a:gd name="T67" fmla="*/ 90 h 150"/>
                  <a:gd name="T68" fmla="*/ 71 w 83"/>
                  <a:gd name="T69" fmla="*/ 87 h 150"/>
                  <a:gd name="T70" fmla="*/ 70 w 83"/>
                  <a:gd name="T71" fmla="*/ 83 h 150"/>
                  <a:gd name="T72" fmla="*/ 72 w 83"/>
                  <a:gd name="T73" fmla="*/ 81 h 150"/>
                  <a:gd name="T74" fmla="*/ 75 w 83"/>
                  <a:gd name="T75" fmla="*/ 76 h 150"/>
                  <a:gd name="T76" fmla="*/ 76 w 83"/>
                  <a:gd name="T77" fmla="*/ 73 h 150"/>
                  <a:gd name="T78" fmla="*/ 80 w 83"/>
                  <a:gd name="T79" fmla="*/ 72 h 150"/>
                  <a:gd name="T80" fmla="*/ 82 w 83"/>
                  <a:gd name="T81" fmla="*/ 70 h 150"/>
                  <a:gd name="T82" fmla="*/ 20 w 83"/>
                  <a:gd name="T83" fmla="*/ 0 h 150"/>
                  <a:gd name="T84" fmla="*/ 14 w 83"/>
                  <a:gd name="T85" fmla="*/ 16 h 150"/>
                  <a:gd name="T86" fmla="*/ 17 w 83"/>
                  <a:gd name="T87" fmla="*/ 23 h 150"/>
                  <a:gd name="T88" fmla="*/ 20 w 83"/>
                  <a:gd name="T89" fmla="*/ 29 h 150"/>
                  <a:gd name="T90" fmla="*/ 16 w 83"/>
                  <a:gd name="T91" fmla="*/ 61 h 150"/>
                  <a:gd name="T92" fmla="*/ 5 w 83"/>
                  <a:gd name="T93" fmla="*/ 77 h 150"/>
                  <a:gd name="T94" fmla="*/ 3 w 83"/>
                  <a:gd name="T95" fmla="*/ 83 h 150"/>
                  <a:gd name="T96" fmla="*/ 1 w 83"/>
                  <a:gd name="T97" fmla="*/ 88 h 150"/>
                  <a:gd name="T98" fmla="*/ 5 w 83"/>
                  <a:gd name="T99" fmla="*/ 9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3" h="150">
                    <a:moveTo>
                      <a:pt x="5" y="97"/>
                    </a:moveTo>
                    <a:cubicBezTo>
                      <a:pt x="8" y="97"/>
                      <a:pt x="8" y="97"/>
                      <a:pt x="8" y="97"/>
                    </a:cubicBezTo>
                    <a:cubicBezTo>
                      <a:pt x="9" y="97"/>
                      <a:pt x="9" y="98"/>
                      <a:pt x="9" y="99"/>
                    </a:cubicBezTo>
                    <a:cubicBezTo>
                      <a:pt x="9" y="100"/>
                      <a:pt x="9" y="101"/>
                      <a:pt x="10" y="101"/>
                    </a:cubicBezTo>
                    <a:cubicBezTo>
                      <a:pt x="11" y="101"/>
                      <a:pt x="11" y="102"/>
                      <a:pt x="12" y="102"/>
                    </a:cubicBezTo>
                    <a:cubicBezTo>
                      <a:pt x="12" y="103"/>
                      <a:pt x="12" y="104"/>
                      <a:pt x="12" y="105"/>
                    </a:cubicBezTo>
                    <a:cubicBezTo>
                      <a:pt x="12" y="106"/>
                      <a:pt x="12" y="107"/>
                      <a:pt x="13" y="108"/>
                    </a:cubicBezTo>
                    <a:cubicBezTo>
                      <a:pt x="13" y="109"/>
                      <a:pt x="13" y="109"/>
                      <a:pt x="13" y="111"/>
                    </a:cubicBezTo>
                    <a:cubicBezTo>
                      <a:pt x="13" y="112"/>
                      <a:pt x="14" y="112"/>
                      <a:pt x="13" y="114"/>
                    </a:cubicBezTo>
                    <a:cubicBezTo>
                      <a:pt x="13" y="115"/>
                      <a:pt x="13" y="115"/>
                      <a:pt x="13" y="116"/>
                    </a:cubicBezTo>
                    <a:cubicBezTo>
                      <a:pt x="13" y="117"/>
                      <a:pt x="14" y="120"/>
                      <a:pt x="14" y="121"/>
                    </a:cubicBezTo>
                    <a:cubicBezTo>
                      <a:pt x="14" y="122"/>
                      <a:pt x="15" y="122"/>
                      <a:pt x="16" y="123"/>
                    </a:cubicBezTo>
                    <a:cubicBezTo>
                      <a:pt x="16" y="124"/>
                      <a:pt x="17" y="126"/>
                      <a:pt x="18" y="126"/>
                    </a:cubicBezTo>
                    <a:cubicBezTo>
                      <a:pt x="18" y="126"/>
                      <a:pt x="18" y="126"/>
                      <a:pt x="17" y="127"/>
                    </a:cubicBezTo>
                    <a:cubicBezTo>
                      <a:pt x="16" y="127"/>
                      <a:pt x="16" y="127"/>
                      <a:pt x="15" y="126"/>
                    </a:cubicBezTo>
                    <a:cubicBezTo>
                      <a:pt x="15" y="126"/>
                      <a:pt x="15" y="126"/>
                      <a:pt x="14" y="126"/>
                    </a:cubicBezTo>
                    <a:cubicBezTo>
                      <a:pt x="12" y="127"/>
                      <a:pt x="11" y="127"/>
                      <a:pt x="11" y="127"/>
                    </a:cubicBezTo>
                    <a:cubicBezTo>
                      <a:pt x="10" y="127"/>
                      <a:pt x="9" y="126"/>
                      <a:pt x="8" y="126"/>
                    </a:cubicBezTo>
                    <a:cubicBezTo>
                      <a:pt x="7" y="126"/>
                      <a:pt x="7" y="126"/>
                      <a:pt x="7" y="127"/>
                    </a:cubicBezTo>
                    <a:cubicBezTo>
                      <a:pt x="6" y="128"/>
                      <a:pt x="6" y="128"/>
                      <a:pt x="5" y="129"/>
                    </a:cubicBezTo>
                    <a:cubicBezTo>
                      <a:pt x="5" y="129"/>
                      <a:pt x="5" y="130"/>
                      <a:pt x="5" y="130"/>
                    </a:cubicBezTo>
                    <a:cubicBezTo>
                      <a:pt x="6" y="131"/>
                      <a:pt x="7" y="132"/>
                      <a:pt x="8" y="133"/>
                    </a:cubicBezTo>
                    <a:cubicBezTo>
                      <a:pt x="8" y="134"/>
                      <a:pt x="9" y="135"/>
                      <a:pt x="10" y="136"/>
                    </a:cubicBezTo>
                    <a:cubicBezTo>
                      <a:pt x="11" y="137"/>
                      <a:pt x="14" y="139"/>
                      <a:pt x="14" y="140"/>
                    </a:cubicBezTo>
                    <a:cubicBezTo>
                      <a:pt x="15" y="141"/>
                      <a:pt x="15" y="143"/>
                      <a:pt x="16" y="145"/>
                    </a:cubicBezTo>
                    <a:cubicBezTo>
                      <a:pt x="16" y="146"/>
                      <a:pt x="18" y="147"/>
                      <a:pt x="18" y="148"/>
                    </a:cubicBezTo>
                    <a:cubicBezTo>
                      <a:pt x="18" y="148"/>
                      <a:pt x="17" y="149"/>
                      <a:pt x="17" y="149"/>
                    </a:cubicBezTo>
                    <a:cubicBezTo>
                      <a:pt x="17" y="149"/>
                      <a:pt x="18" y="149"/>
                      <a:pt x="19" y="150"/>
                    </a:cubicBezTo>
                    <a:cubicBezTo>
                      <a:pt x="20" y="150"/>
                      <a:pt x="21" y="150"/>
                      <a:pt x="22" y="149"/>
                    </a:cubicBezTo>
                    <a:cubicBezTo>
                      <a:pt x="22" y="149"/>
                      <a:pt x="23" y="149"/>
                      <a:pt x="24" y="148"/>
                    </a:cubicBezTo>
                    <a:cubicBezTo>
                      <a:pt x="24" y="147"/>
                      <a:pt x="25" y="146"/>
                      <a:pt x="25" y="146"/>
                    </a:cubicBezTo>
                    <a:cubicBezTo>
                      <a:pt x="25" y="146"/>
                      <a:pt x="26" y="147"/>
                      <a:pt x="26" y="148"/>
                    </a:cubicBezTo>
                    <a:cubicBezTo>
                      <a:pt x="26" y="149"/>
                      <a:pt x="27" y="150"/>
                      <a:pt x="27" y="149"/>
                    </a:cubicBezTo>
                    <a:cubicBezTo>
                      <a:pt x="28" y="149"/>
                      <a:pt x="29" y="148"/>
                      <a:pt x="30" y="148"/>
                    </a:cubicBezTo>
                    <a:cubicBezTo>
                      <a:pt x="30" y="147"/>
                      <a:pt x="32" y="146"/>
                      <a:pt x="34" y="145"/>
                    </a:cubicBezTo>
                    <a:cubicBezTo>
                      <a:pt x="35" y="145"/>
                      <a:pt x="39" y="145"/>
                      <a:pt x="40" y="145"/>
                    </a:cubicBezTo>
                    <a:cubicBezTo>
                      <a:pt x="41" y="145"/>
                      <a:pt x="41" y="145"/>
                      <a:pt x="42" y="143"/>
                    </a:cubicBezTo>
                    <a:cubicBezTo>
                      <a:pt x="42" y="142"/>
                      <a:pt x="44" y="141"/>
                      <a:pt x="44" y="140"/>
                    </a:cubicBezTo>
                    <a:cubicBezTo>
                      <a:pt x="45" y="139"/>
                      <a:pt x="45" y="139"/>
                      <a:pt x="44" y="138"/>
                    </a:cubicBezTo>
                    <a:cubicBezTo>
                      <a:pt x="43" y="137"/>
                      <a:pt x="43" y="136"/>
                      <a:pt x="45" y="136"/>
                    </a:cubicBezTo>
                    <a:cubicBezTo>
                      <a:pt x="46" y="135"/>
                      <a:pt x="49" y="136"/>
                      <a:pt x="50" y="135"/>
                    </a:cubicBezTo>
                    <a:cubicBezTo>
                      <a:pt x="51" y="135"/>
                      <a:pt x="52" y="134"/>
                      <a:pt x="53" y="134"/>
                    </a:cubicBezTo>
                    <a:cubicBezTo>
                      <a:pt x="54" y="134"/>
                      <a:pt x="54" y="135"/>
                      <a:pt x="55" y="134"/>
                    </a:cubicBezTo>
                    <a:cubicBezTo>
                      <a:pt x="55" y="134"/>
                      <a:pt x="56" y="133"/>
                      <a:pt x="57" y="133"/>
                    </a:cubicBezTo>
                    <a:cubicBezTo>
                      <a:pt x="57" y="132"/>
                      <a:pt x="58" y="132"/>
                      <a:pt x="59" y="131"/>
                    </a:cubicBezTo>
                    <a:cubicBezTo>
                      <a:pt x="60" y="130"/>
                      <a:pt x="60" y="129"/>
                      <a:pt x="61" y="128"/>
                    </a:cubicBezTo>
                    <a:cubicBezTo>
                      <a:pt x="62" y="127"/>
                      <a:pt x="62" y="127"/>
                      <a:pt x="63" y="126"/>
                    </a:cubicBezTo>
                    <a:cubicBezTo>
                      <a:pt x="64" y="125"/>
                      <a:pt x="64" y="125"/>
                      <a:pt x="65" y="124"/>
                    </a:cubicBezTo>
                    <a:cubicBezTo>
                      <a:pt x="65" y="123"/>
                      <a:pt x="65" y="122"/>
                      <a:pt x="65" y="121"/>
                    </a:cubicBezTo>
                    <a:cubicBezTo>
                      <a:pt x="65" y="120"/>
                      <a:pt x="67" y="119"/>
                      <a:pt x="68" y="119"/>
                    </a:cubicBezTo>
                    <a:cubicBezTo>
                      <a:pt x="69" y="118"/>
                      <a:pt x="70" y="117"/>
                      <a:pt x="71" y="117"/>
                    </a:cubicBezTo>
                    <a:cubicBezTo>
                      <a:pt x="72" y="117"/>
                      <a:pt x="72" y="117"/>
                      <a:pt x="73" y="117"/>
                    </a:cubicBezTo>
                    <a:cubicBezTo>
                      <a:pt x="73" y="117"/>
                      <a:pt x="74" y="117"/>
                      <a:pt x="74" y="117"/>
                    </a:cubicBezTo>
                    <a:cubicBezTo>
                      <a:pt x="74" y="117"/>
                      <a:pt x="75" y="116"/>
                      <a:pt x="75" y="115"/>
                    </a:cubicBezTo>
                    <a:cubicBezTo>
                      <a:pt x="75" y="114"/>
                      <a:pt x="75" y="113"/>
                      <a:pt x="74" y="113"/>
                    </a:cubicBezTo>
                    <a:cubicBezTo>
                      <a:pt x="73" y="113"/>
                      <a:pt x="73" y="112"/>
                      <a:pt x="72" y="112"/>
                    </a:cubicBezTo>
                    <a:cubicBezTo>
                      <a:pt x="72" y="111"/>
                      <a:pt x="72" y="111"/>
                      <a:pt x="72" y="109"/>
                    </a:cubicBezTo>
                    <a:cubicBezTo>
                      <a:pt x="72" y="108"/>
                      <a:pt x="72" y="107"/>
                      <a:pt x="72" y="107"/>
                    </a:cubicBezTo>
                    <a:cubicBezTo>
                      <a:pt x="71" y="107"/>
                      <a:pt x="71" y="107"/>
                      <a:pt x="71" y="106"/>
                    </a:cubicBezTo>
                    <a:cubicBezTo>
                      <a:pt x="71" y="105"/>
                      <a:pt x="71" y="104"/>
                      <a:pt x="70" y="103"/>
                    </a:cubicBezTo>
                    <a:cubicBezTo>
                      <a:pt x="70" y="103"/>
                      <a:pt x="71" y="102"/>
                      <a:pt x="71" y="102"/>
                    </a:cubicBezTo>
                    <a:cubicBezTo>
                      <a:pt x="70" y="101"/>
                      <a:pt x="70" y="101"/>
                      <a:pt x="69" y="101"/>
                    </a:cubicBezTo>
                    <a:cubicBezTo>
                      <a:pt x="68" y="101"/>
                      <a:pt x="68" y="102"/>
                      <a:pt x="67" y="101"/>
                    </a:cubicBezTo>
                    <a:cubicBezTo>
                      <a:pt x="66" y="101"/>
                      <a:pt x="66" y="101"/>
                      <a:pt x="66" y="100"/>
                    </a:cubicBezTo>
                    <a:cubicBezTo>
                      <a:pt x="66" y="99"/>
                      <a:pt x="67" y="97"/>
                      <a:pt x="68" y="97"/>
                    </a:cubicBezTo>
                    <a:cubicBezTo>
                      <a:pt x="68" y="96"/>
                      <a:pt x="70" y="96"/>
                      <a:pt x="69" y="95"/>
                    </a:cubicBezTo>
                    <a:cubicBezTo>
                      <a:pt x="69" y="94"/>
                      <a:pt x="69" y="93"/>
                      <a:pt x="68" y="92"/>
                    </a:cubicBezTo>
                    <a:cubicBezTo>
                      <a:pt x="68" y="91"/>
                      <a:pt x="68" y="90"/>
                      <a:pt x="69" y="90"/>
                    </a:cubicBezTo>
                    <a:cubicBezTo>
                      <a:pt x="69" y="89"/>
                      <a:pt x="70" y="88"/>
                      <a:pt x="70" y="88"/>
                    </a:cubicBezTo>
                    <a:cubicBezTo>
                      <a:pt x="71" y="87"/>
                      <a:pt x="71" y="87"/>
                      <a:pt x="71" y="87"/>
                    </a:cubicBezTo>
                    <a:cubicBezTo>
                      <a:pt x="71" y="86"/>
                      <a:pt x="71" y="86"/>
                      <a:pt x="71" y="85"/>
                    </a:cubicBezTo>
                    <a:cubicBezTo>
                      <a:pt x="71" y="84"/>
                      <a:pt x="70" y="84"/>
                      <a:pt x="70" y="83"/>
                    </a:cubicBezTo>
                    <a:cubicBezTo>
                      <a:pt x="71" y="83"/>
                      <a:pt x="72" y="82"/>
                      <a:pt x="72" y="82"/>
                    </a:cubicBezTo>
                    <a:cubicBezTo>
                      <a:pt x="72" y="82"/>
                      <a:pt x="72" y="81"/>
                      <a:pt x="72" y="81"/>
                    </a:cubicBezTo>
                    <a:cubicBezTo>
                      <a:pt x="73" y="80"/>
                      <a:pt x="73" y="79"/>
                      <a:pt x="74" y="78"/>
                    </a:cubicBezTo>
                    <a:cubicBezTo>
                      <a:pt x="74" y="78"/>
                      <a:pt x="75" y="77"/>
                      <a:pt x="75" y="76"/>
                    </a:cubicBezTo>
                    <a:cubicBezTo>
                      <a:pt x="74" y="76"/>
                      <a:pt x="74" y="74"/>
                      <a:pt x="74" y="74"/>
                    </a:cubicBezTo>
                    <a:cubicBezTo>
                      <a:pt x="75" y="73"/>
                      <a:pt x="75" y="73"/>
                      <a:pt x="76" y="73"/>
                    </a:cubicBezTo>
                    <a:cubicBezTo>
                      <a:pt x="76" y="73"/>
                      <a:pt x="77" y="73"/>
                      <a:pt x="77" y="73"/>
                    </a:cubicBezTo>
                    <a:cubicBezTo>
                      <a:pt x="78" y="73"/>
                      <a:pt x="79" y="72"/>
                      <a:pt x="80" y="72"/>
                    </a:cubicBezTo>
                    <a:cubicBezTo>
                      <a:pt x="80" y="72"/>
                      <a:pt x="82" y="72"/>
                      <a:pt x="82" y="72"/>
                    </a:cubicBezTo>
                    <a:cubicBezTo>
                      <a:pt x="83" y="73"/>
                      <a:pt x="82" y="72"/>
                      <a:pt x="82" y="70"/>
                    </a:cubicBezTo>
                    <a:cubicBezTo>
                      <a:pt x="82" y="69"/>
                      <a:pt x="82" y="37"/>
                      <a:pt x="82" y="37"/>
                    </a:cubicBezTo>
                    <a:cubicBezTo>
                      <a:pt x="57" y="22"/>
                      <a:pt x="45" y="15"/>
                      <a:pt x="20" y="0"/>
                    </a:cubicBezTo>
                    <a:cubicBezTo>
                      <a:pt x="17" y="2"/>
                      <a:pt x="15" y="3"/>
                      <a:pt x="12" y="4"/>
                    </a:cubicBezTo>
                    <a:cubicBezTo>
                      <a:pt x="12" y="4"/>
                      <a:pt x="14" y="14"/>
                      <a:pt x="14" y="16"/>
                    </a:cubicBezTo>
                    <a:cubicBezTo>
                      <a:pt x="14" y="18"/>
                      <a:pt x="14" y="18"/>
                      <a:pt x="15" y="19"/>
                    </a:cubicBezTo>
                    <a:cubicBezTo>
                      <a:pt x="16" y="20"/>
                      <a:pt x="17" y="22"/>
                      <a:pt x="17" y="23"/>
                    </a:cubicBezTo>
                    <a:cubicBezTo>
                      <a:pt x="17" y="24"/>
                      <a:pt x="16" y="25"/>
                      <a:pt x="17" y="25"/>
                    </a:cubicBezTo>
                    <a:cubicBezTo>
                      <a:pt x="17" y="26"/>
                      <a:pt x="19" y="28"/>
                      <a:pt x="20" y="29"/>
                    </a:cubicBezTo>
                    <a:cubicBezTo>
                      <a:pt x="20" y="30"/>
                      <a:pt x="18" y="32"/>
                      <a:pt x="18" y="34"/>
                    </a:cubicBezTo>
                    <a:cubicBezTo>
                      <a:pt x="18" y="35"/>
                      <a:pt x="17" y="61"/>
                      <a:pt x="16" y="61"/>
                    </a:cubicBezTo>
                    <a:cubicBezTo>
                      <a:pt x="16" y="62"/>
                      <a:pt x="13" y="66"/>
                      <a:pt x="11" y="68"/>
                    </a:cubicBezTo>
                    <a:cubicBezTo>
                      <a:pt x="10" y="70"/>
                      <a:pt x="6" y="76"/>
                      <a:pt x="5" y="77"/>
                    </a:cubicBezTo>
                    <a:cubicBezTo>
                      <a:pt x="3" y="79"/>
                      <a:pt x="3" y="80"/>
                      <a:pt x="3" y="81"/>
                    </a:cubicBezTo>
                    <a:cubicBezTo>
                      <a:pt x="3" y="82"/>
                      <a:pt x="3" y="82"/>
                      <a:pt x="3" y="83"/>
                    </a:cubicBezTo>
                    <a:cubicBezTo>
                      <a:pt x="3" y="84"/>
                      <a:pt x="2" y="84"/>
                      <a:pt x="1" y="84"/>
                    </a:cubicBezTo>
                    <a:cubicBezTo>
                      <a:pt x="0" y="85"/>
                      <a:pt x="1" y="86"/>
                      <a:pt x="1" y="88"/>
                    </a:cubicBezTo>
                    <a:cubicBezTo>
                      <a:pt x="2" y="90"/>
                      <a:pt x="2" y="92"/>
                      <a:pt x="2" y="92"/>
                    </a:cubicBezTo>
                    <a:cubicBezTo>
                      <a:pt x="2" y="92"/>
                      <a:pt x="5" y="96"/>
                      <a:pt x="5" y="97"/>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95" name="Freeform 537">
                <a:extLst>
                  <a:ext uri="{FF2B5EF4-FFF2-40B4-BE49-F238E27FC236}">
                    <a16:creationId xmlns:a16="http://schemas.microsoft.com/office/drawing/2014/main" id="{6B7BB9E3-2C7C-49B0-9750-952B799DC754}"/>
                  </a:ext>
                </a:extLst>
              </p:cNvPr>
              <p:cNvSpPr>
                <a:spLocks/>
              </p:cNvSpPr>
              <p:nvPr/>
            </p:nvSpPr>
            <p:spPr bwMode="gray">
              <a:xfrm>
                <a:off x="5123383" y="4158259"/>
                <a:ext cx="161925" cy="161925"/>
              </a:xfrm>
              <a:custGeom>
                <a:avLst/>
                <a:gdLst>
                  <a:gd name="T0" fmla="*/ 17 w 53"/>
                  <a:gd name="T1" fmla="*/ 3 h 53"/>
                  <a:gd name="T2" fmla="*/ 19 w 53"/>
                  <a:gd name="T3" fmla="*/ 8 h 53"/>
                  <a:gd name="T4" fmla="*/ 21 w 53"/>
                  <a:gd name="T5" fmla="*/ 16 h 53"/>
                  <a:gd name="T6" fmla="*/ 23 w 53"/>
                  <a:gd name="T7" fmla="*/ 22 h 53"/>
                  <a:gd name="T8" fmla="*/ 25 w 53"/>
                  <a:gd name="T9" fmla="*/ 26 h 53"/>
                  <a:gd name="T10" fmla="*/ 27 w 53"/>
                  <a:gd name="T11" fmla="*/ 27 h 53"/>
                  <a:gd name="T12" fmla="*/ 27 w 53"/>
                  <a:gd name="T13" fmla="*/ 24 h 53"/>
                  <a:gd name="T14" fmla="*/ 29 w 53"/>
                  <a:gd name="T15" fmla="*/ 28 h 53"/>
                  <a:gd name="T16" fmla="*/ 33 w 53"/>
                  <a:gd name="T17" fmla="*/ 29 h 53"/>
                  <a:gd name="T18" fmla="*/ 36 w 53"/>
                  <a:gd name="T19" fmla="*/ 32 h 53"/>
                  <a:gd name="T20" fmla="*/ 41 w 53"/>
                  <a:gd name="T21" fmla="*/ 37 h 53"/>
                  <a:gd name="T22" fmla="*/ 44 w 53"/>
                  <a:gd name="T23" fmla="*/ 40 h 53"/>
                  <a:gd name="T24" fmla="*/ 46 w 53"/>
                  <a:gd name="T25" fmla="*/ 42 h 53"/>
                  <a:gd name="T26" fmla="*/ 48 w 53"/>
                  <a:gd name="T27" fmla="*/ 45 h 53"/>
                  <a:gd name="T28" fmla="*/ 50 w 53"/>
                  <a:gd name="T29" fmla="*/ 47 h 53"/>
                  <a:gd name="T30" fmla="*/ 52 w 53"/>
                  <a:gd name="T31" fmla="*/ 48 h 53"/>
                  <a:gd name="T32" fmla="*/ 51 w 53"/>
                  <a:gd name="T33" fmla="*/ 51 h 53"/>
                  <a:gd name="T34" fmla="*/ 48 w 53"/>
                  <a:gd name="T35" fmla="*/ 52 h 53"/>
                  <a:gd name="T36" fmla="*/ 46 w 53"/>
                  <a:gd name="T37" fmla="*/ 50 h 53"/>
                  <a:gd name="T38" fmla="*/ 43 w 53"/>
                  <a:gd name="T39" fmla="*/ 47 h 53"/>
                  <a:gd name="T40" fmla="*/ 37 w 53"/>
                  <a:gd name="T41" fmla="*/ 41 h 53"/>
                  <a:gd name="T42" fmla="*/ 32 w 53"/>
                  <a:gd name="T43" fmla="*/ 36 h 53"/>
                  <a:gd name="T44" fmla="*/ 28 w 53"/>
                  <a:gd name="T45" fmla="*/ 33 h 53"/>
                  <a:gd name="T46" fmla="*/ 24 w 53"/>
                  <a:gd name="T47" fmla="*/ 33 h 53"/>
                  <a:gd name="T48" fmla="*/ 21 w 53"/>
                  <a:gd name="T49" fmla="*/ 32 h 53"/>
                  <a:gd name="T50" fmla="*/ 19 w 53"/>
                  <a:gd name="T51" fmla="*/ 33 h 53"/>
                  <a:gd name="T52" fmla="*/ 15 w 53"/>
                  <a:gd name="T53" fmla="*/ 32 h 53"/>
                  <a:gd name="T54" fmla="*/ 12 w 53"/>
                  <a:gd name="T55" fmla="*/ 30 h 53"/>
                  <a:gd name="T56" fmla="*/ 9 w 53"/>
                  <a:gd name="T57" fmla="*/ 36 h 53"/>
                  <a:gd name="T58" fmla="*/ 7 w 53"/>
                  <a:gd name="T59" fmla="*/ 33 h 53"/>
                  <a:gd name="T60" fmla="*/ 4 w 53"/>
                  <a:gd name="T61" fmla="*/ 35 h 53"/>
                  <a:gd name="T62" fmla="*/ 1 w 53"/>
                  <a:gd name="T63" fmla="*/ 33 h 53"/>
                  <a:gd name="T64" fmla="*/ 1 w 53"/>
                  <a:gd name="T65" fmla="*/ 26 h 53"/>
                  <a:gd name="T66" fmla="*/ 3 w 53"/>
                  <a:gd name="T67" fmla="*/ 18 h 53"/>
                  <a:gd name="T68" fmla="*/ 4 w 53"/>
                  <a:gd name="T69" fmla="*/ 12 h 53"/>
                  <a:gd name="T70" fmla="*/ 5 w 53"/>
                  <a:gd name="T71" fmla="*/ 9 h 53"/>
                  <a:gd name="T72" fmla="*/ 8 w 53"/>
                  <a:gd name="T73" fmla="*/ 7 h 53"/>
                  <a:gd name="T74" fmla="*/ 12 w 53"/>
                  <a:gd name="T75" fmla="*/ 4 h 53"/>
                  <a:gd name="T76" fmla="*/ 16 w 53"/>
                  <a:gd name="T7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53">
                    <a:moveTo>
                      <a:pt x="16" y="0"/>
                    </a:moveTo>
                    <a:cubicBezTo>
                      <a:pt x="16" y="0"/>
                      <a:pt x="17" y="2"/>
                      <a:pt x="17" y="3"/>
                    </a:cubicBezTo>
                    <a:cubicBezTo>
                      <a:pt x="18" y="4"/>
                      <a:pt x="19" y="6"/>
                      <a:pt x="19" y="6"/>
                    </a:cubicBezTo>
                    <a:cubicBezTo>
                      <a:pt x="19" y="6"/>
                      <a:pt x="19" y="7"/>
                      <a:pt x="19" y="8"/>
                    </a:cubicBezTo>
                    <a:cubicBezTo>
                      <a:pt x="20" y="9"/>
                      <a:pt x="21" y="11"/>
                      <a:pt x="21" y="12"/>
                    </a:cubicBezTo>
                    <a:cubicBezTo>
                      <a:pt x="21" y="14"/>
                      <a:pt x="21" y="15"/>
                      <a:pt x="21" y="16"/>
                    </a:cubicBezTo>
                    <a:cubicBezTo>
                      <a:pt x="21" y="18"/>
                      <a:pt x="22" y="19"/>
                      <a:pt x="22" y="20"/>
                    </a:cubicBezTo>
                    <a:cubicBezTo>
                      <a:pt x="23" y="20"/>
                      <a:pt x="23" y="22"/>
                      <a:pt x="23" y="22"/>
                    </a:cubicBezTo>
                    <a:cubicBezTo>
                      <a:pt x="23" y="23"/>
                      <a:pt x="24" y="23"/>
                      <a:pt x="25" y="24"/>
                    </a:cubicBezTo>
                    <a:cubicBezTo>
                      <a:pt x="25" y="24"/>
                      <a:pt x="25" y="25"/>
                      <a:pt x="25" y="26"/>
                    </a:cubicBezTo>
                    <a:cubicBezTo>
                      <a:pt x="25" y="26"/>
                      <a:pt x="25" y="27"/>
                      <a:pt x="26" y="27"/>
                    </a:cubicBezTo>
                    <a:cubicBezTo>
                      <a:pt x="27" y="28"/>
                      <a:pt x="27" y="28"/>
                      <a:pt x="27" y="27"/>
                    </a:cubicBezTo>
                    <a:cubicBezTo>
                      <a:pt x="27" y="26"/>
                      <a:pt x="26" y="26"/>
                      <a:pt x="26" y="25"/>
                    </a:cubicBezTo>
                    <a:cubicBezTo>
                      <a:pt x="26" y="25"/>
                      <a:pt x="26" y="24"/>
                      <a:pt x="27" y="24"/>
                    </a:cubicBezTo>
                    <a:cubicBezTo>
                      <a:pt x="27" y="24"/>
                      <a:pt x="29" y="25"/>
                      <a:pt x="28" y="25"/>
                    </a:cubicBezTo>
                    <a:cubicBezTo>
                      <a:pt x="28" y="26"/>
                      <a:pt x="29" y="27"/>
                      <a:pt x="29" y="28"/>
                    </a:cubicBezTo>
                    <a:cubicBezTo>
                      <a:pt x="29" y="29"/>
                      <a:pt x="30" y="29"/>
                      <a:pt x="31" y="29"/>
                    </a:cubicBezTo>
                    <a:cubicBezTo>
                      <a:pt x="32" y="28"/>
                      <a:pt x="33" y="29"/>
                      <a:pt x="33" y="29"/>
                    </a:cubicBezTo>
                    <a:cubicBezTo>
                      <a:pt x="33" y="30"/>
                      <a:pt x="34" y="31"/>
                      <a:pt x="34" y="31"/>
                    </a:cubicBezTo>
                    <a:cubicBezTo>
                      <a:pt x="35" y="31"/>
                      <a:pt x="35" y="31"/>
                      <a:pt x="36" y="32"/>
                    </a:cubicBezTo>
                    <a:cubicBezTo>
                      <a:pt x="36" y="32"/>
                      <a:pt x="37" y="31"/>
                      <a:pt x="37" y="32"/>
                    </a:cubicBezTo>
                    <a:cubicBezTo>
                      <a:pt x="38" y="33"/>
                      <a:pt x="40" y="37"/>
                      <a:pt x="41" y="37"/>
                    </a:cubicBezTo>
                    <a:cubicBezTo>
                      <a:pt x="41" y="38"/>
                      <a:pt x="42" y="39"/>
                      <a:pt x="43" y="39"/>
                    </a:cubicBezTo>
                    <a:cubicBezTo>
                      <a:pt x="44" y="39"/>
                      <a:pt x="44" y="40"/>
                      <a:pt x="44" y="40"/>
                    </a:cubicBezTo>
                    <a:cubicBezTo>
                      <a:pt x="45" y="41"/>
                      <a:pt x="45" y="41"/>
                      <a:pt x="46" y="41"/>
                    </a:cubicBezTo>
                    <a:cubicBezTo>
                      <a:pt x="46" y="41"/>
                      <a:pt x="46" y="42"/>
                      <a:pt x="46" y="42"/>
                    </a:cubicBezTo>
                    <a:cubicBezTo>
                      <a:pt x="46" y="43"/>
                      <a:pt x="47" y="44"/>
                      <a:pt x="47" y="44"/>
                    </a:cubicBezTo>
                    <a:cubicBezTo>
                      <a:pt x="47" y="45"/>
                      <a:pt x="47" y="45"/>
                      <a:pt x="48" y="45"/>
                    </a:cubicBezTo>
                    <a:cubicBezTo>
                      <a:pt x="48" y="45"/>
                      <a:pt x="48" y="45"/>
                      <a:pt x="49" y="46"/>
                    </a:cubicBezTo>
                    <a:cubicBezTo>
                      <a:pt x="49" y="46"/>
                      <a:pt x="50" y="47"/>
                      <a:pt x="50" y="47"/>
                    </a:cubicBezTo>
                    <a:cubicBezTo>
                      <a:pt x="50" y="48"/>
                      <a:pt x="51" y="49"/>
                      <a:pt x="51" y="49"/>
                    </a:cubicBezTo>
                    <a:cubicBezTo>
                      <a:pt x="52" y="48"/>
                      <a:pt x="52" y="48"/>
                      <a:pt x="52" y="48"/>
                    </a:cubicBezTo>
                    <a:cubicBezTo>
                      <a:pt x="52" y="49"/>
                      <a:pt x="53" y="50"/>
                      <a:pt x="53" y="50"/>
                    </a:cubicBezTo>
                    <a:cubicBezTo>
                      <a:pt x="53" y="50"/>
                      <a:pt x="51" y="51"/>
                      <a:pt x="51" y="51"/>
                    </a:cubicBezTo>
                    <a:cubicBezTo>
                      <a:pt x="50" y="52"/>
                      <a:pt x="50" y="53"/>
                      <a:pt x="50" y="53"/>
                    </a:cubicBezTo>
                    <a:cubicBezTo>
                      <a:pt x="49" y="53"/>
                      <a:pt x="49" y="52"/>
                      <a:pt x="48" y="52"/>
                    </a:cubicBezTo>
                    <a:cubicBezTo>
                      <a:pt x="48" y="52"/>
                      <a:pt x="47" y="52"/>
                      <a:pt x="47" y="52"/>
                    </a:cubicBezTo>
                    <a:cubicBezTo>
                      <a:pt x="47" y="52"/>
                      <a:pt x="46" y="51"/>
                      <a:pt x="46" y="50"/>
                    </a:cubicBezTo>
                    <a:cubicBezTo>
                      <a:pt x="45" y="49"/>
                      <a:pt x="45" y="49"/>
                      <a:pt x="44" y="49"/>
                    </a:cubicBezTo>
                    <a:cubicBezTo>
                      <a:pt x="43" y="48"/>
                      <a:pt x="43" y="48"/>
                      <a:pt x="43" y="47"/>
                    </a:cubicBezTo>
                    <a:cubicBezTo>
                      <a:pt x="42" y="45"/>
                      <a:pt x="41" y="44"/>
                      <a:pt x="40" y="43"/>
                    </a:cubicBezTo>
                    <a:cubicBezTo>
                      <a:pt x="39" y="42"/>
                      <a:pt x="38" y="42"/>
                      <a:pt x="37" y="41"/>
                    </a:cubicBezTo>
                    <a:cubicBezTo>
                      <a:pt x="37" y="40"/>
                      <a:pt x="35" y="37"/>
                      <a:pt x="35" y="36"/>
                    </a:cubicBezTo>
                    <a:cubicBezTo>
                      <a:pt x="34" y="36"/>
                      <a:pt x="33" y="36"/>
                      <a:pt x="32" y="36"/>
                    </a:cubicBezTo>
                    <a:cubicBezTo>
                      <a:pt x="32" y="36"/>
                      <a:pt x="31" y="35"/>
                      <a:pt x="30" y="34"/>
                    </a:cubicBezTo>
                    <a:cubicBezTo>
                      <a:pt x="30" y="33"/>
                      <a:pt x="29" y="33"/>
                      <a:pt x="28" y="33"/>
                    </a:cubicBezTo>
                    <a:cubicBezTo>
                      <a:pt x="28" y="33"/>
                      <a:pt x="27" y="34"/>
                      <a:pt x="26" y="33"/>
                    </a:cubicBezTo>
                    <a:cubicBezTo>
                      <a:pt x="25" y="33"/>
                      <a:pt x="24" y="33"/>
                      <a:pt x="24" y="33"/>
                    </a:cubicBezTo>
                    <a:cubicBezTo>
                      <a:pt x="23" y="33"/>
                      <a:pt x="22" y="33"/>
                      <a:pt x="22" y="34"/>
                    </a:cubicBezTo>
                    <a:cubicBezTo>
                      <a:pt x="22" y="34"/>
                      <a:pt x="21" y="32"/>
                      <a:pt x="21" y="32"/>
                    </a:cubicBezTo>
                    <a:cubicBezTo>
                      <a:pt x="21" y="31"/>
                      <a:pt x="20" y="31"/>
                      <a:pt x="20" y="32"/>
                    </a:cubicBezTo>
                    <a:cubicBezTo>
                      <a:pt x="20" y="32"/>
                      <a:pt x="20" y="33"/>
                      <a:pt x="19" y="33"/>
                    </a:cubicBezTo>
                    <a:cubicBezTo>
                      <a:pt x="18" y="33"/>
                      <a:pt x="16" y="34"/>
                      <a:pt x="16" y="34"/>
                    </a:cubicBezTo>
                    <a:cubicBezTo>
                      <a:pt x="15" y="33"/>
                      <a:pt x="15" y="33"/>
                      <a:pt x="15" y="32"/>
                    </a:cubicBezTo>
                    <a:cubicBezTo>
                      <a:pt x="15" y="32"/>
                      <a:pt x="14" y="31"/>
                      <a:pt x="14" y="31"/>
                    </a:cubicBezTo>
                    <a:cubicBezTo>
                      <a:pt x="14" y="31"/>
                      <a:pt x="13" y="31"/>
                      <a:pt x="12" y="30"/>
                    </a:cubicBezTo>
                    <a:cubicBezTo>
                      <a:pt x="12" y="30"/>
                      <a:pt x="12" y="30"/>
                      <a:pt x="11" y="30"/>
                    </a:cubicBezTo>
                    <a:cubicBezTo>
                      <a:pt x="11" y="31"/>
                      <a:pt x="10" y="35"/>
                      <a:pt x="9" y="36"/>
                    </a:cubicBezTo>
                    <a:cubicBezTo>
                      <a:pt x="9" y="37"/>
                      <a:pt x="9" y="37"/>
                      <a:pt x="8" y="36"/>
                    </a:cubicBezTo>
                    <a:cubicBezTo>
                      <a:pt x="8" y="35"/>
                      <a:pt x="7" y="33"/>
                      <a:pt x="7" y="33"/>
                    </a:cubicBezTo>
                    <a:cubicBezTo>
                      <a:pt x="6" y="33"/>
                      <a:pt x="6" y="34"/>
                      <a:pt x="5" y="34"/>
                    </a:cubicBezTo>
                    <a:cubicBezTo>
                      <a:pt x="5" y="35"/>
                      <a:pt x="5" y="35"/>
                      <a:pt x="4" y="35"/>
                    </a:cubicBezTo>
                    <a:cubicBezTo>
                      <a:pt x="4" y="34"/>
                      <a:pt x="1" y="35"/>
                      <a:pt x="1" y="35"/>
                    </a:cubicBezTo>
                    <a:cubicBezTo>
                      <a:pt x="1" y="34"/>
                      <a:pt x="1" y="33"/>
                      <a:pt x="1" y="33"/>
                    </a:cubicBezTo>
                    <a:cubicBezTo>
                      <a:pt x="1" y="31"/>
                      <a:pt x="0" y="30"/>
                      <a:pt x="0" y="29"/>
                    </a:cubicBezTo>
                    <a:cubicBezTo>
                      <a:pt x="0" y="27"/>
                      <a:pt x="0" y="27"/>
                      <a:pt x="1" y="26"/>
                    </a:cubicBezTo>
                    <a:cubicBezTo>
                      <a:pt x="1" y="25"/>
                      <a:pt x="1" y="24"/>
                      <a:pt x="2" y="23"/>
                    </a:cubicBezTo>
                    <a:cubicBezTo>
                      <a:pt x="2" y="21"/>
                      <a:pt x="3" y="20"/>
                      <a:pt x="3" y="18"/>
                    </a:cubicBezTo>
                    <a:cubicBezTo>
                      <a:pt x="4" y="16"/>
                      <a:pt x="4" y="15"/>
                      <a:pt x="3" y="14"/>
                    </a:cubicBezTo>
                    <a:cubicBezTo>
                      <a:pt x="3" y="13"/>
                      <a:pt x="4" y="13"/>
                      <a:pt x="4" y="12"/>
                    </a:cubicBezTo>
                    <a:cubicBezTo>
                      <a:pt x="4" y="11"/>
                      <a:pt x="4" y="10"/>
                      <a:pt x="4" y="10"/>
                    </a:cubicBezTo>
                    <a:cubicBezTo>
                      <a:pt x="4" y="10"/>
                      <a:pt x="4" y="9"/>
                      <a:pt x="5" y="9"/>
                    </a:cubicBezTo>
                    <a:cubicBezTo>
                      <a:pt x="6" y="9"/>
                      <a:pt x="7" y="9"/>
                      <a:pt x="7" y="9"/>
                    </a:cubicBezTo>
                    <a:cubicBezTo>
                      <a:pt x="7" y="9"/>
                      <a:pt x="8" y="7"/>
                      <a:pt x="8" y="7"/>
                    </a:cubicBezTo>
                    <a:cubicBezTo>
                      <a:pt x="8" y="6"/>
                      <a:pt x="9" y="6"/>
                      <a:pt x="9" y="5"/>
                    </a:cubicBezTo>
                    <a:cubicBezTo>
                      <a:pt x="10" y="5"/>
                      <a:pt x="11" y="5"/>
                      <a:pt x="12" y="4"/>
                    </a:cubicBezTo>
                    <a:cubicBezTo>
                      <a:pt x="13" y="4"/>
                      <a:pt x="14" y="4"/>
                      <a:pt x="14" y="3"/>
                    </a:cubicBezTo>
                    <a:cubicBezTo>
                      <a:pt x="15" y="2"/>
                      <a:pt x="16" y="0"/>
                      <a:pt x="16" y="0"/>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96" name="Freeform 538">
                <a:extLst>
                  <a:ext uri="{FF2B5EF4-FFF2-40B4-BE49-F238E27FC236}">
                    <a16:creationId xmlns:a16="http://schemas.microsoft.com/office/drawing/2014/main" id="{874CE7C1-7875-4218-A656-8FEF23F964AF}"/>
                  </a:ext>
                </a:extLst>
              </p:cNvPr>
              <p:cNvSpPr>
                <a:spLocks/>
              </p:cNvSpPr>
              <p:nvPr/>
            </p:nvSpPr>
            <p:spPr bwMode="gray">
              <a:xfrm>
                <a:off x="5251970" y="4310659"/>
                <a:ext cx="39688" cy="52388"/>
              </a:xfrm>
              <a:custGeom>
                <a:avLst/>
                <a:gdLst>
                  <a:gd name="T0" fmla="*/ 11 w 13"/>
                  <a:gd name="T1" fmla="*/ 0 h 17"/>
                  <a:gd name="T2" fmla="*/ 12 w 13"/>
                  <a:gd name="T3" fmla="*/ 1 h 17"/>
                  <a:gd name="T4" fmla="*/ 13 w 13"/>
                  <a:gd name="T5" fmla="*/ 4 h 17"/>
                  <a:gd name="T6" fmla="*/ 13 w 13"/>
                  <a:gd name="T7" fmla="*/ 6 h 17"/>
                  <a:gd name="T8" fmla="*/ 11 w 13"/>
                  <a:gd name="T9" fmla="*/ 7 h 17"/>
                  <a:gd name="T10" fmla="*/ 9 w 13"/>
                  <a:gd name="T11" fmla="*/ 8 h 17"/>
                  <a:gd name="T12" fmla="*/ 8 w 13"/>
                  <a:gd name="T13" fmla="*/ 9 h 17"/>
                  <a:gd name="T14" fmla="*/ 7 w 13"/>
                  <a:gd name="T15" fmla="*/ 10 h 17"/>
                  <a:gd name="T16" fmla="*/ 7 w 13"/>
                  <a:gd name="T17" fmla="*/ 11 h 17"/>
                  <a:gd name="T18" fmla="*/ 8 w 13"/>
                  <a:gd name="T19" fmla="*/ 11 h 17"/>
                  <a:gd name="T20" fmla="*/ 10 w 13"/>
                  <a:gd name="T21" fmla="*/ 10 h 17"/>
                  <a:gd name="T22" fmla="*/ 12 w 13"/>
                  <a:gd name="T23" fmla="*/ 11 h 17"/>
                  <a:gd name="T24" fmla="*/ 11 w 13"/>
                  <a:gd name="T25" fmla="*/ 14 h 17"/>
                  <a:gd name="T26" fmla="*/ 9 w 13"/>
                  <a:gd name="T27" fmla="*/ 16 h 17"/>
                  <a:gd name="T28" fmla="*/ 8 w 13"/>
                  <a:gd name="T29" fmla="*/ 15 h 17"/>
                  <a:gd name="T30" fmla="*/ 6 w 13"/>
                  <a:gd name="T31" fmla="*/ 15 h 17"/>
                  <a:gd name="T32" fmla="*/ 5 w 13"/>
                  <a:gd name="T33" fmla="*/ 16 h 17"/>
                  <a:gd name="T34" fmla="*/ 2 w 13"/>
                  <a:gd name="T35" fmla="*/ 16 h 17"/>
                  <a:gd name="T36" fmla="*/ 1 w 13"/>
                  <a:gd name="T37" fmla="*/ 16 h 17"/>
                  <a:gd name="T38" fmla="*/ 1 w 13"/>
                  <a:gd name="T39" fmla="*/ 12 h 17"/>
                  <a:gd name="T40" fmla="*/ 1 w 13"/>
                  <a:gd name="T41" fmla="*/ 9 h 17"/>
                  <a:gd name="T42" fmla="*/ 4 w 13"/>
                  <a:gd name="T43" fmla="*/ 4 h 17"/>
                  <a:gd name="T44" fmla="*/ 5 w 13"/>
                  <a:gd name="T45" fmla="*/ 2 h 17"/>
                  <a:gd name="T46" fmla="*/ 6 w 13"/>
                  <a:gd name="T47" fmla="*/ 2 h 17"/>
                  <a:gd name="T48" fmla="*/ 8 w 13"/>
                  <a:gd name="T49" fmla="*/ 3 h 17"/>
                  <a:gd name="T50" fmla="*/ 9 w 13"/>
                  <a:gd name="T51" fmla="*/ 1 h 17"/>
                  <a:gd name="T52" fmla="*/ 11 w 13"/>
                  <a:gd name="T5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7">
                    <a:moveTo>
                      <a:pt x="11" y="0"/>
                    </a:moveTo>
                    <a:cubicBezTo>
                      <a:pt x="11" y="0"/>
                      <a:pt x="11" y="1"/>
                      <a:pt x="12" y="1"/>
                    </a:cubicBezTo>
                    <a:cubicBezTo>
                      <a:pt x="12" y="2"/>
                      <a:pt x="13" y="3"/>
                      <a:pt x="13" y="4"/>
                    </a:cubicBezTo>
                    <a:cubicBezTo>
                      <a:pt x="13" y="5"/>
                      <a:pt x="13" y="5"/>
                      <a:pt x="13" y="6"/>
                    </a:cubicBezTo>
                    <a:cubicBezTo>
                      <a:pt x="13" y="7"/>
                      <a:pt x="11" y="7"/>
                      <a:pt x="11" y="7"/>
                    </a:cubicBezTo>
                    <a:cubicBezTo>
                      <a:pt x="11" y="8"/>
                      <a:pt x="10" y="8"/>
                      <a:pt x="9" y="8"/>
                    </a:cubicBezTo>
                    <a:cubicBezTo>
                      <a:pt x="9" y="8"/>
                      <a:pt x="8" y="9"/>
                      <a:pt x="8" y="9"/>
                    </a:cubicBezTo>
                    <a:cubicBezTo>
                      <a:pt x="8" y="10"/>
                      <a:pt x="8" y="11"/>
                      <a:pt x="7" y="10"/>
                    </a:cubicBezTo>
                    <a:cubicBezTo>
                      <a:pt x="7" y="10"/>
                      <a:pt x="6" y="11"/>
                      <a:pt x="7" y="11"/>
                    </a:cubicBezTo>
                    <a:cubicBezTo>
                      <a:pt x="7" y="12"/>
                      <a:pt x="7" y="11"/>
                      <a:pt x="8" y="11"/>
                    </a:cubicBezTo>
                    <a:cubicBezTo>
                      <a:pt x="9" y="10"/>
                      <a:pt x="9" y="10"/>
                      <a:pt x="10" y="10"/>
                    </a:cubicBezTo>
                    <a:cubicBezTo>
                      <a:pt x="11" y="10"/>
                      <a:pt x="12" y="11"/>
                      <a:pt x="12" y="11"/>
                    </a:cubicBezTo>
                    <a:cubicBezTo>
                      <a:pt x="12" y="11"/>
                      <a:pt x="11" y="14"/>
                      <a:pt x="11" y="14"/>
                    </a:cubicBezTo>
                    <a:cubicBezTo>
                      <a:pt x="10" y="15"/>
                      <a:pt x="9" y="16"/>
                      <a:pt x="9" y="16"/>
                    </a:cubicBezTo>
                    <a:cubicBezTo>
                      <a:pt x="9" y="16"/>
                      <a:pt x="9" y="16"/>
                      <a:pt x="8" y="15"/>
                    </a:cubicBezTo>
                    <a:cubicBezTo>
                      <a:pt x="8" y="15"/>
                      <a:pt x="7" y="15"/>
                      <a:pt x="6" y="15"/>
                    </a:cubicBezTo>
                    <a:cubicBezTo>
                      <a:pt x="6" y="16"/>
                      <a:pt x="5" y="16"/>
                      <a:pt x="5" y="16"/>
                    </a:cubicBezTo>
                    <a:cubicBezTo>
                      <a:pt x="4" y="16"/>
                      <a:pt x="3" y="16"/>
                      <a:pt x="2" y="16"/>
                    </a:cubicBezTo>
                    <a:cubicBezTo>
                      <a:pt x="2" y="17"/>
                      <a:pt x="1" y="16"/>
                      <a:pt x="1" y="16"/>
                    </a:cubicBezTo>
                    <a:cubicBezTo>
                      <a:pt x="1" y="15"/>
                      <a:pt x="1" y="13"/>
                      <a:pt x="1" y="12"/>
                    </a:cubicBezTo>
                    <a:cubicBezTo>
                      <a:pt x="0" y="12"/>
                      <a:pt x="0" y="10"/>
                      <a:pt x="1" y="9"/>
                    </a:cubicBezTo>
                    <a:cubicBezTo>
                      <a:pt x="2" y="8"/>
                      <a:pt x="3" y="6"/>
                      <a:pt x="4" y="4"/>
                    </a:cubicBezTo>
                    <a:cubicBezTo>
                      <a:pt x="5" y="3"/>
                      <a:pt x="5" y="2"/>
                      <a:pt x="5" y="2"/>
                    </a:cubicBezTo>
                    <a:cubicBezTo>
                      <a:pt x="5" y="2"/>
                      <a:pt x="6" y="2"/>
                      <a:pt x="6" y="2"/>
                    </a:cubicBezTo>
                    <a:cubicBezTo>
                      <a:pt x="7" y="2"/>
                      <a:pt x="7" y="3"/>
                      <a:pt x="8" y="3"/>
                    </a:cubicBezTo>
                    <a:cubicBezTo>
                      <a:pt x="8" y="3"/>
                      <a:pt x="8" y="2"/>
                      <a:pt x="9" y="1"/>
                    </a:cubicBezTo>
                    <a:cubicBezTo>
                      <a:pt x="9" y="1"/>
                      <a:pt x="11" y="0"/>
                      <a:pt x="11" y="0"/>
                    </a:cubicBezTo>
                    <a:close/>
                  </a:path>
                </a:pathLst>
              </a:custGeom>
              <a:grp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97" name="Freeform 539">
                <a:extLst>
                  <a:ext uri="{FF2B5EF4-FFF2-40B4-BE49-F238E27FC236}">
                    <a16:creationId xmlns:a16="http://schemas.microsoft.com/office/drawing/2014/main" id="{385195B4-CF22-49F9-BA71-FFE946E99515}"/>
                  </a:ext>
                </a:extLst>
              </p:cNvPr>
              <p:cNvSpPr>
                <a:spLocks/>
              </p:cNvSpPr>
              <p:nvPr/>
            </p:nvSpPr>
            <p:spPr bwMode="gray">
              <a:xfrm>
                <a:off x="5047183" y="4250334"/>
                <a:ext cx="355600" cy="325438"/>
              </a:xfrm>
              <a:custGeom>
                <a:avLst/>
                <a:gdLst>
                  <a:gd name="T0" fmla="*/ 76 w 117"/>
                  <a:gd name="T1" fmla="*/ 38 h 107"/>
                  <a:gd name="T2" fmla="*/ 76 w 117"/>
                  <a:gd name="T3" fmla="*/ 41 h 107"/>
                  <a:gd name="T4" fmla="*/ 77 w 117"/>
                  <a:gd name="T5" fmla="*/ 45 h 107"/>
                  <a:gd name="T6" fmla="*/ 80 w 117"/>
                  <a:gd name="T7" fmla="*/ 49 h 107"/>
                  <a:gd name="T8" fmla="*/ 83 w 117"/>
                  <a:gd name="T9" fmla="*/ 52 h 107"/>
                  <a:gd name="T10" fmla="*/ 109 w 117"/>
                  <a:gd name="T11" fmla="*/ 64 h 107"/>
                  <a:gd name="T12" fmla="*/ 94 w 117"/>
                  <a:gd name="T13" fmla="*/ 93 h 107"/>
                  <a:gd name="T14" fmla="*/ 77 w 117"/>
                  <a:gd name="T15" fmla="*/ 99 h 107"/>
                  <a:gd name="T16" fmla="*/ 69 w 117"/>
                  <a:gd name="T17" fmla="*/ 102 h 107"/>
                  <a:gd name="T18" fmla="*/ 64 w 117"/>
                  <a:gd name="T19" fmla="*/ 102 h 107"/>
                  <a:gd name="T20" fmla="*/ 61 w 117"/>
                  <a:gd name="T21" fmla="*/ 99 h 107"/>
                  <a:gd name="T22" fmla="*/ 54 w 117"/>
                  <a:gd name="T23" fmla="*/ 103 h 107"/>
                  <a:gd name="T24" fmla="*/ 51 w 117"/>
                  <a:gd name="T25" fmla="*/ 107 h 107"/>
                  <a:gd name="T26" fmla="*/ 46 w 117"/>
                  <a:gd name="T27" fmla="*/ 106 h 107"/>
                  <a:gd name="T28" fmla="*/ 40 w 117"/>
                  <a:gd name="T29" fmla="*/ 105 h 107"/>
                  <a:gd name="T30" fmla="*/ 27 w 117"/>
                  <a:gd name="T31" fmla="*/ 97 h 107"/>
                  <a:gd name="T32" fmla="*/ 23 w 117"/>
                  <a:gd name="T33" fmla="*/ 96 h 107"/>
                  <a:gd name="T34" fmla="*/ 22 w 117"/>
                  <a:gd name="T35" fmla="*/ 90 h 107"/>
                  <a:gd name="T36" fmla="*/ 18 w 117"/>
                  <a:gd name="T37" fmla="*/ 89 h 107"/>
                  <a:gd name="T38" fmla="*/ 16 w 117"/>
                  <a:gd name="T39" fmla="*/ 86 h 107"/>
                  <a:gd name="T40" fmla="*/ 14 w 117"/>
                  <a:gd name="T41" fmla="*/ 79 h 107"/>
                  <a:gd name="T42" fmla="*/ 12 w 117"/>
                  <a:gd name="T43" fmla="*/ 75 h 107"/>
                  <a:gd name="T44" fmla="*/ 8 w 117"/>
                  <a:gd name="T45" fmla="*/ 72 h 107"/>
                  <a:gd name="T46" fmla="*/ 4 w 117"/>
                  <a:gd name="T47" fmla="*/ 67 h 107"/>
                  <a:gd name="T48" fmla="*/ 0 w 117"/>
                  <a:gd name="T49" fmla="*/ 65 h 107"/>
                  <a:gd name="T50" fmla="*/ 1 w 117"/>
                  <a:gd name="T51" fmla="*/ 61 h 107"/>
                  <a:gd name="T52" fmla="*/ 4 w 117"/>
                  <a:gd name="T53" fmla="*/ 60 h 107"/>
                  <a:gd name="T54" fmla="*/ 7 w 117"/>
                  <a:gd name="T55" fmla="*/ 60 h 107"/>
                  <a:gd name="T56" fmla="*/ 8 w 117"/>
                  <a:gd name="T57" fmla="*/ 52 h 107"/>
                  <a:gd name="T58" fmla="*/ 10 w 117"/>
                  <a:gd name="T59" fmla="*/ 43 h 107"/>
                  <a:gd name="T60" fmla="*/ 11 w 117"/>
                  <a:gd name="T61" fmla="*/ 37 h 107"/>
                  <a:gd name="T62" fmla="*/ 14 w 117"/>
                  <a:gd name="T63" fmla="*/ 38 h 107"/>
                  <a:gd name="T64" fmla="*/ 15 w 117"/>
                  <a:gd name="T65" fmla="*/ 32 h 107"/>
                  <a:gd name="T66" fmla="*/ 16 w 117"/>
                  <a:gd name="T67" fmla="*/ 28 h 107"/>
                  <a:gd name="T68" fmla="*/ 20 w 117"/>
                  <a:gd name="T69" fmla="*/ 20 h 107"/>
                  <a:gd name="T70" fmla="*/ 23 w 117"/>
                  <a:gd name="T71" fmla="*/ 18 h 107"/>
                  <a:gd name="T72" fmla="*/ 25 w 117"/>
                  <a:gd name="T73" fmla="*/ 11 h 107"/>
                  <a:gd name="T74" fmla="*/ 26 w 117"/>
                  <a:gd name="T75" fmla="*/ 5 h 107"/>
                  <a:gd name="T76" fmla="*/ 30 w 117"/>
                  <a:gd name="T77" fmla="*/ 4 h 107"/>
                  <a:gd name="T78" fmla="*/ 33 w 117"/>
                  <a:gd name="T79" fmla="*/ 6 h 107"/>
                  <a:gd name="T80" fmla="*/ 36 w 117"/>
                  <a:gd name="T81" fmla="*/ 0 h 107"/>
                  <a:gd name="T82" fmla="*/ 39 w 117"/>
                  <a:gd name="T83" fmla="*/ 1 h 107"/>
                  <a:gd name="T84" fmla="*/ 41 w 117"/>
                  <a:gd name="T85" fmla="*/ 4 h 107"/>
                  <a:gd name="T86" fmla="*/ 45 w 117"/>
                  <a:gd name="T87" fmla="*/ 2 h 107"/>
                  <a:gd name="T88" fmla="*/ 47 w 117"/>
                  <a:gd name="T89" fmla="*/ 4 h 107"/>
                  <a:gd name="T90" fmla="*/ 51 w 117"/>
                  <a:gd name="T91" fmla="*/ 3 h 107"/>
                  <a:gd name="T92" fmla="*/ 55 w 117"/>
                  <a:gd name="T93" fmla="*/ 4 h 107"/>
                  <a:gd name="T94" fmla="*/ 60 w 117"/>
                  <a:gd name="T95" fmla="*/ 6 h 107"/>
                  <a:gd name="T96" fmla="*/ 65 w 117"/>
                  <a:gd name="T97" fmla="*/ 13 h 107"/>
                  <a:gd name="T98" fmla="*/ 69 w 117"/>
                  <a:gd name="T99" fmla="*/ 19 h 107"/>
                  <a:gd name="T100" fmla="*/ 72 w 117"/>
                  <a:gd name="T101" fmla="*/ 22 h 107"/>
                  <a:gd name="T102" fmla="*/ 68 w 117"/>
                  <a:gd name="T103" fmla="*/ 29 h 107"/>
                  <a:gd name="T104" fmla="*/ 68 w 117"/>
                  <a:gd name="T105" fmla="*/ 36 h 107"/>
                  <a:gd name="T106" fmla="*/ 72 w 117"/>
                  <a:gd name="T107" fmla="*/ 36 h 107"/>
                  <a:gd name="T108" fmla="*/ 75 w 117"/>
                  <a:gd name="T109"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7" h="107">
                    <a:moveTo>
                      <a:pt x="76" y="36"/>
                    </a:moveTo>
                    <a:cubicBezTo>
                      <a:pt x="76" y="36"/>
                      <a:pt x="76" y="37"/>
                      <a:pt x="76" y="38"/>
                    </a:cubicBezTo>
                    <a:cubicBezTo>
                      <a:pt x="75" y="38"/>
                      <a:pt x="75" y="39"/>
                      <a:pt x="75" y="40"/>
                    </a:cubicBezTo>
                    <a:cubicBezTo>
                      <a:pt x="75" y="40"/>
                      <a:pt x="76" y="40"/>
                      <a:pt x="76" y="41"/>
                    </a:cubicBezTo>
                    <a:cubicBezTo>
                      <a:pt x="76" y="42"/>
                      <a:pt x="76" y="43"/>
                      <a:pt x="76" y="43"/>
                    </a:cubicBezTo>
                    <a:cubicBezTo>
                      <a:pt x="77" y="44"/>
                      <a:pt x="77" y="44"/>
                      <a:pt x="77" y="45"/>
                    </a:cubicBezTo>
                    <a:cubicBezTo>
                      <a:pt x="78" y="46"/>
                      <a:pt x="79" y="46"/>
                      <a:pt x="79" y="46"/>
                    </a:cubicBezTo>
                    <a:cubicBezTo>
                      <a:pt x="80" y="47"/>
                      <a:pt x="80" y="48"/>
                      <a:pt x="80" y="49"/>
                    </a:cubicBezTo>
                    <a:cubicBezTo>
                      <a:pt x="80" y="49"/>
                      <a:pt x="81" y="50"/>
                      <a:pt x="81" y="51"/>
                    </a:cubicBezTo>
                    <a:cubicBezTo>
                      <a:pt x="82" y="51"/>
                      <a:pt x="82" y="51"/>
                      <a:pt x="83" y="52"/>
                    </a:cubicBezTo>
                    <a:cubicBezTo>
                      <a:pt x="83" y="52"/>
                      <a:pt x="85" y="55"/>
                      <a:pt x="86" y="55"/>
                    </a:cubicBezTo>
                    <a:cubicBezTo>
                      <a:pt x="109" y="64"/>
                      <a:pt x="109" y="64"/>
                      <a:pt x="109" y="64"/>
                    </a:cubicBezTo>
                    <a:cubicBezTo>
                      <a:pt x="112" y="64"/>
                      <a:pt x="114" y="64"/>
                      <a:pt x="117" y="64"/>
                    </a:cubicBezTo>
                    <a:cubicBezTo>
                      <a:pt x="108" y="76"/>
                      <a:pt x="103" y="81"/>
                      <a:pt x="94" y="93"/>
                    </a:cubicBezTo>
                    <a:cubicBezTo>
                      <a:pt x="94" y="93"/>
                      <a:pt x="84" y="92"/>
                      <a:pt x="82" y="94"/>
                    </a:cubicBezTo>
                    <a:cubicBezTo>
                      <a:pt x="79" y="96"/>
                      <a:pt x="78" y="99"/>
                      <a:pt x="77" y="99"/>
                    </a:cubicBezTo>
                    <a:cubicBezTo>
                      <a:pt x="76" y="100"/>
                      <a:pt x="72" y="99"/>
                      <a:pt x="71" y="100"/>
                    </a:cubicBezTo>
                    <a:cubicBezTo>
                      <a:pt x="70" y="100"/>
                      <a:pt x="69" y="102"/>
                      <a:pt x="69" y="102"/>
                    </a:cubicBezTo>
                    <a:cubicBezTo>
                      <a:pt x="69" y="102"/>
                      <a:pt x="68" y="101"/>
                      <a:pt x="68" y="102"/>
                    </a:cubicBezTo>
                    <a:cubicBezTo>
                      <a:pt x="67" y="102"/>
                      <a:pt x="65" y="102"/>
                      <a:pt x="64" y="102"/>
                    </a:cubicBezTo>
                    <a:cubicBezTo>
                      <a:pt x="64" y="102"/>
                      <a:pt x="62" y="100"/>
                      <a:pt x="62" y="99"/>
                    </a:cubicBezTo>
                    <a:cubicBezTo>
                      <a:pt x="61" y="99"/>
                      <a:pt x="61" y="99"/>
                      <a:pt x="61" y="99"/>
                    </a:cubicBezTo>
                    <a:cubicBezTo>
                      <a:pt x="61" y="99"/>
                      <a:pt x="59" y="100"/>
                      <a:pt x="57" y="100"/>
                    </a:cubicBezTo>
                    <a:cubicBezTo>
                      <a:pt x="56" y="101"/>
                      <a:pt x="54" y="102"/>
                      <a:pt x="54" y="103"/>
                    </a:cubicBezTo>
                    <a:cubicBezTo>
                      <a:pt x="53" y="104"/>
                      <a:pt x="53" y="105"/>
                      <a:pt x="53" y="105"/>
                    </a:cubicBezTo>
                    <a:cubicBezTo>
                      <a:pt x="52" y="106"/>
                      <a:pt x="52" y="107"/>
                      <a:pt x="51" y="107"/>
                    </a:cubicBezTo>
                    <a:cubicBezTo>
                      <a:pt x="51" y="106"/>
                      <a:pt x="49" y="106"/>
                      <a:pt x="48" y="106"/>
                    </a:cubicBezTo>
                    <a:cubicBezTo>
                      <a:pt x="47" y="106"/>
                      <a:pt x="46" y="106"/>
                      <a:pt x="46" y="106"/>
                    </a:cubicBezTo>
                    <a:cubicBezTo>
                      <a:pt x="45" y="106"/>
                      <a:pt x="45" y="105"/>
                      <a:pt x="45" y="105"/>
                    </a:cubicBezTo>
                    <a:cubicBezTo>
                      <a:pt x="44" y="105"/>
                      <a:pt x="40" y="105"/>
                      <a:pt x="40" y="105"/>
                    </a:cubicBezTo>
                    <a:cubicBezTo>
                      <a:pt x="30" y="98"/>
                      <a:pt x="30" y="98"/>
                      <a:pt x="30" y="98"/>
                    </a:cubicBezTo>
                    <a:cubicBezTo>
                      <a:pt x="30" y="98"/>
                      <a:pt x="29" y="97"/>
                      <a:pt x="27" y="97"/>
                    </a:cubicBezTo>
                    <a:cubicBezTo>
                      <a:pt x="26" y="98"/>
                      <a:pt x="24" y="97"/>
                      <a:pt x="24" y="97"/>
                    </a:cubicBezTo>
                    <a:cubicBezTo>
                      <a:pt x="23" y="96"/>
                      <a:pt x="23" y="96"/>
                      <a:pt x="23" y="96"/>
                    </a:cubicBezTo>
                    <a:cubicBezTo>
                      <a:pt x="23" y="96"/>
                      <a:pt x="22" y="94"/>
                      <a:pt x="22" y="93"/>
                    </a:cubicBezTo>
                    <a:cubicBezTo>
                      <a:pt x="21" y="92"/>
                      <a:pt x="22" y="91"/>
                      <a:pt x="22" y="90"/>
                    </a:cubicBezTo>
                    <a:cubicBezTo>
                      <a:pt x="22" y="89"/>
                      <a:pt x="22" y="89"/>
                      <a:pt x="21" y="89"/>
                    </a:cubicBezTo>
                    <a:cubicBezTo>
                      <a:pt x="20" y="88"/>
                      <a:pt x="19" y="88"/>
                      <a:pt x="18" y="89"/>
                    </a:cubicBezTo>
                    <a:cubicBezTo>
                      <a:pt x="18" y="89"/>
                      <a:pt x="18" y="89"/>
                      <a:pt x="18" y="88"/>
                    </a:cubicBezTo>
                    <a:cubicBezTo>
                      <a:pt x="18" y="87"/>
                      <a:pt x="17" y="87"/>
                      <a:pt x="16" y="86"/>
                    </a:cubicBezTo>
                    <a:cubicBezTo>
                      <a:pt x="16" y="85"/>
                      <a:pt x="15" y="83"/>
                      <a:pt x="15" y="82"/>
                    </a:cubicBezTo>
                    <a:cubicBezTo>
                      <a:pt x="15" y="81"/>
                      <a:pt x="14" y="80"/>
                      <a:pt x="14" y="79"/>
                    </a:cubicBezTo>
                    <a:cubicBezTo>
                      <a:pt x="14" y="78"/>
                      <a:pt x="13" y="77"/>
                      <a:pt x="13" y="76"/>
                    </a:cubicBezTo>
                    <a:cubicBezTo>
                      <a:pt x="12" y="76"/>
                      <a:pt x="12" y="75"/>
                      <a:pt x="12" y="75"/>
                    </a:cubicBezTo>
                    <a:cubicBezTo>
                      <a:pt x="12" y="74"/>
                      <a:pt x="11" y="74"/>
                      <a:pt x="10" y="74"/>
                    </a:cubicBezTo>
                    <a:cubicBezTo>
                      <a:pt x="9" y="74"/>
                      <a:pt x="9" y="72"/>
                      <a:pt x="8" y="72"/>
                    </a:cubicBezTo>
                    <a:cubicBezTo>
                      <a:pt x="8" y="71"/>
                      <a:pt x="7" y="69"/>
                      <a:pt x="7" y="69"/>
                    </a:cubicBezTo>
                    <a:cubicBezTo>
                      <a:pt x="6" y="68"/>
                      <a:pt x="5" y="67"/>
                      <a:pt x="4" y="67"/>
                    </a:cubicBezTo>
                    <a:cubicBezTo>
                      <a:pt x="3" y="67"/>
                      <a:pt x="2" y="67"/>
                      <a:pt x="1" y="66"/>
                    </a:cubicBezTo>
                    <a:cubicBezTo>
                      <a:pt x="0" y="66"/>
                      <a:pt x="0" y="66"/>
                      <a:pt x="0" y="65"/>
                    </a:cubicBezTo>
                    <a:cubicBezTo>
                      <a:pt x="0" y="64"/>
                      <a:pt x="0" y="64"/>
                      <a:pt x="1" y="63"/>
                    </a:cubicBezTo>
                    <a:cubicBezTo>
                      <a:pt x="1" y="63"/>
                      <a:pt x="1" y="61"/>
                      <a:pt x="1" y="61"/>
                    </a:cubicBezTo>
                    <a:cubicBezTo>
                      <a:pt x="1" y="61"/>
                      <a:pt x="1" y="60"/>
                      <a:pt x="2" y="60"/>
                    </a:cubicBezTo>
                    <a:cubicBezTo>
                      <a:pt x="2" y="60"/>
                      <a:pt x="3" y="60"/>
                      <a:pt x="4" y="60"/>
                    </a:cubicBezTo>
                    <a:cubicBezTo>
                      <a:pt x="5" y="59"/>
                      <a:pt x="5" y="60"/>
                      <a:pt x="5" y="60"/>
                    </a:cubicBezTo>
                    <a:cubicBezTo>
                      <a:pt x="6" y="61"/>
                      <a:pt x="6" y="60"/>
                      <a:pt x="7" y="60"/>
                    </a:cubicBezTo>
                    <a:cubicBezTo>
                      <a:pt x="8" y="60"/>
                      <a:pt x="8" y="59"/>
                      <a:pt x="8" y="58"/>
                    </a:cubicBezTo>
                    <a:cubicBezTo>
                      <a:pt x="8" y="57"/>
                      <a:pt x="8" y="54"/>
                      <a:pt x="8" y="52"/>
                    </a:cubicBezTo>
                    <a:cubicBezTo>
                      <a:pt x="8" y="50"/>
                      <a:pt x="8" y="49"/>
                      <a:pt x="8" y="47"/>
                    </a:cubicBezTo>
                    <a:cubicBezTo>
                      <a:pt x="9" y="46"/>
                      <a:pt x="10" y="44"/>
                      <a:pt x="10" y="43"/>
                    </a:cubicBezTo>
                    <a:cubicBezTo>
                      <a:pt x="10" y="42"/>
                      <a:pt x="9" y="40"/>
                      <a:pt x="10" y="39"/>
                    </a:cubicBezTo>
                    <a:cubicBezTo>
                      <a:pt x="10" y="39"/>
                      <a:pt x="11" y="38"/>
                      <a:pt x="11" y="37"/>
                    </a:cubicBezTo>
                    <a:cubicBezTo>
                      <a:pt x="12" y="36"/>
                      <a:pt x="13" y="38"/>
                      <a:pt x="13" y="38"/>
                    </a:cubicBezTo>
                    <a:cubicBezTo>
                      <a:pt x="13" y="39"/>
                      <a:pt x="13" y="39"/>
                      <a:pt x="14" y="38"/>
                    </a:cubicBezTo>
                    <a:cubicBezTo>
                      <a:pt x="14" y="38"/>
                      <a:pt x="14" y="37"/>
                      <a:pt x="15" y="36"/>
                    </a:cubicBezTo>
                    <a:cubicBezTo>
                      <a:pt x="15" y="35"/>
                      <a:pt x="14" y="34"/>
                      <a:pt x="15" y="32"/>
                    </a:cubicBezTo>
                    <a:cubicBezTo>
                      <a:pt x="16" y="31"/>
                      <a:pt x="15" y="30"/>
                      <a:pt x="15" y="29"/>
                    </a:cubicBezTo>
                    <a:cubicBezTo>
                      <a:pt x="15" y="28"/>
                      <a:pt x="15" y="28"/>
                      <a:pt x="16" y="28"/>
                    </a:cubicBezTo>
                    <a:cubicBezTo>
                      <a:pt x="17" y="27"/>
                      <a:pt x="17" y="26"/>
                      <a:pt x="18" y="25"/>
                    </a:cubicBezTo>
                    <a:cubicBezTo>
                      <a:pt x="18" y="24"/>
                      <a:pt x="19" y="21"/>
                      <a:pt x="20" y="20"/>
                    </a:cubicBezTo>
                    <a:cubicBezTo>
                      <a:pt x="21" y="19"/>
                      <a:pt x="22" y="20"/>
                      <a:pt x="23" y="20"/>
                    </a:cubicBezTo>
                    <a:cubicBezTo>
                      <a:pt x="23" y="20"/>
                      <a:pt x="23" y="20"/>
                      <a:pt x="23" y="18"/>
                    </a:cubicBezTo>
                    <a:cubicBezTo>
                      <a:pt x="23" y="16"/>
                      <a:pt x="24" y="16"/>
                      <a:pt x="24" y="14"/>
                    </a:cubicBezTo>
                    <a:cubicBezTo>
                      <a:pt x="24" y="13"/>
                      <a:pt x="25" y="12"/>
                      <a:pt x="25" y="11"/>
                    </a:cubicBezTo>
                    <a:cubicBezTo>
                      <a:pt x="26" y="9"/>
                      <a:pt x="25" y="9"/>
                      <a:pt x="26" y="7"/>
                    </a:cubicBezTo>
                    <a:cubicBezTo>
                      <a:pt x="26" y="6"/>
                      <a:pt x="26" y="6"/>
                      <a:pt x="26" y="5"/>
                    </a:cubicBezTo>
                    <a:cubicBezTo>
                      <a:pt x="26" y="5"/>
                      <a:pt x="29" y="4"/>
                      <a:pt x="29" y="5"/>
                    </a:cubicBezTo>
                    <a:cubicBezTo>
                      <a:pt x="30" y="5"/>
                      <a:pt x="30" y="5"/>
                      <a:pt x="30" y="4"/>
                    </a:cubicBezTo>
                    <a:cubicBezTo>
                      <a:pt x="31" y="4"/>
                      <a:pt x="31" y="3"/>
                      <a:pt x="32" y="3"/>
                    </a:cubicBezTo>
                    <a:cubicBezTo>
                      <a:pt x="32" y="3"/>
                      <a:pt x="33" y="5"/>
                      <a:pt x="33" y="6"/>
                    </a:cubicBezTo>
                    <a:cubicBezTo>
                      <a:pt x="34" y="7"/>
                      <a:pt x="34" y="7"/>
                      <a:pt x="34" y="6"/>
                    </a:cubicBezTo>
                    <a:cubicBezTo>
                      <a:pt x="35" y="5"/>
                      <a:pt x="36" y="1"/>
                      <a:pt x="36" y="0"/>
                    </a:cubicBezTo>
                    <a:cubicBezTo>
                      <a:pt x="37" y="0"/>
                      <a:pt x="37" y="0"/>
                      <a:pt x="37" y="0"/>
                    </a:cubicBezTo>
                    <a:cubicBezTo>
                      <a:pt x="38" y="1"/>
                      <a:pt x="39" y="1"/>
                      <a:pt x="39" y="1"/>
                    </a:cubicBezTo>
                    <a:cubicBezTo>
                      <a:pt x="39" y="1"/>
                      <a:pt x="40" y="2"/>
                      <a:pt x="40" y="2"/>
                    </a:cubicBezTo>
                    <a:cubicBezTo>
                      <a:pt x="40" y="3"/>
                      <a:pt x="40" y="3"/>
                      <a:pt x="41" y="4"/>
                    </a:cubicBezTo>
                    <a:cubicBezTo>
                      <a:pt x="41" y="4"/>
                      <a:pt x="43" y="3"/>
                      <a:pt x="44" y="3"/>
                    </a:cubicBezTo>
                    <a:cubicBezTo>
                      <a:pt x="45" y="3"/>
                      <a:pt x="45" y="2"/>
                      <a:pt x="45" y="2"/>
                    </a:cubicBezTo>
                    <a:cubicBezTo>
                      <a:pt x="45" y="1"/>
                      <a:pt x="46" y="1"/>
                      <a:pt x="46" y="2"/>
                    </a:cubicBezTo>
                    <a:cubicBezTo>
                      <a:pt x="46" y="2"/>
                      <a:pt x="47" y="4"/>
                      <a:pt x="47" y="4"/>
                    </a:cubicBezTo>
                    <a:cubicBezTo>
                      <a:pt x="47" y="3"/>
                      <a:pt x="48" y="3"/>
                      <a:pt x="49" y="3"/>
                    </a:cubicBezTo>
                    <a:cubicBezTo>
                      <a:pt x="49" y="3"/>
                      <a:pt x="50" y="3"/>
                      <a:pt x="51" y="3"/>
                    </a:cubicBezTo>
                    <a:cubicBezTo>
                      <a:pt x="52" y="4"/>
                      <a:pt x="53" y="3"/>
                      <a:pt x="53" y="3"/>
                    </a:cubicBezTo>
                    <a:cubicBezTo>
                      <a:pt x="54" y="3"/>
                      <a:pt x="55" y="3"/>
                      <a:pt x="55" y="4"/>
                    </a:cubicBezTo>
                    <a:cubicBezTo>
                      <a:pt x="56" y="5"/>
                      <a:pt x="57" y="6"/>
                      <a:pt x="57" y="6"/>
                    </a:cubicBezTo>
                    <a:cubicBezTo>
                      <a:pt x="58" y="6"/>
                      <a:pt x="59" y="6"/>
                      <a:pt x="60" y="6"/>
                    </a:cubicBezTo>
                    <a:cubicBezTo>
                      <a:pt x="60" y="7"/>
                      <a:pt x="62" y="10"/>
                      <a:pt x="62" y="11"/>
                    </a:cubicBezTo>
                    <a:cubicBezTo>
                      <a:pt x="63" y="12"/>
                      <a:pt x="64" y="12"/>
                      <a:pt x="65" y="13"/>
                    </a:cubicBezTo>
                    <a:cubicBezTo>
                      <a:pt x="66" y="14"/>
                      <a:pt x="67" y="15"/>
                      <a:pt x="68" y="17"/>
                    </a:cubicBezTo>
                    <a:cubicBezTo>
                      <a:pt x="68" y="18"/>
                      <a:pt x="68" y="18"/>
                      <a:pt x="69" y="19"/>
                    </a:cubicBezTo>
                    <a:cubicBezTo>
                      <a:pt x="70" y="19"/>
                      <a:pt x="70" y="19"/>
                      <a:pt x="71" y="20"/>
                    </a:cubicBezTo>
                    <a:cubicBezTo>
                      <a:pt x="71" y="21"/>
                      <a:pt x="72" y="22"/>
                      <a:pt x="72" y="22"/>
                    </a:cubicBezTo>
                    <a:cubicBezTo>
                      <a:pt x="72" y="22"/>
                      <a:pt x="72" y="23"/>
                      <a:pt x="71" y="24"/>
                    </a:cubicBezTo>
                    <a:cubicBezTo>
                      <a:pt x="70" y="26"/>
                      <a:pt x="69" y="28"/>
                      <a:pt x="68" y="29"/>
                    </a:cubicBezTo>
                    <a:cubicBezTo>
                      <a:pt x="67" y="30"/>
                      <a:pt x="67" y="32"/>
                      <a:pt x="68" y="32"/>
                    </a:cubicBezTo>
                    <a:cubicBezTo>
                      <a:pt x="68" y="33"/>
                      <a:pt x="68" y="35"/>
                      <a:pt x="68" y="36"/>
                    </a:cubicBezTo>
                    <a:cubicBezTo>
                      <a:pt x="68" y="36"/>
                      <a:pt x="69" y="37"/>
                      <a:pt x="69" y="36"/>
                    </a:cubicBezTo>
                    <a:cubicBezTo>
                      <a:pt x="70" y="36"/>
                      <a:pt x="71" y="36"/>
                      <a:pt x="72" y="36"/>
                    </a:cubicBezTo>
                    <a:cubicBezTo>
                      <a:pt x="72" y="36"/>
                      <a:pt x="73" y="36"/>
                      <a:pt x="73" y="35"/>
                    </a:cubicBezTo>
                    <a:cubicBezTo>
                      <a:pt x="74" y="35"/>
                      <a:pt x="75" y="35"/>
                      <a:pt x="75" y="35"/>
                    </a:cubicBezTo>
                    <a:cubicBezTo>
                      <a:pt x="76" y="36"/>
                      <a:pt x="76" y="36"/>
                      <a:pt x="76" y="36"/>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98" name="Freeform 540">
                <a:extLst>
                  <a:ext uri="{FF2B5EF4-FFF2-40B4-BE49-F238E27FC236}">
                    <a16:creationId xmlns:a16="http://schemas.microsoft.com/office/drawing/2014/main" id="{227CDA38-86A3-4D57-95E5-2F1CAF7BEA43}"/>
                  </a:ext>
                </a:extLst>
              </p:cNvPr>
              <p:cNvSpPr>
                <a:spLocks/>
              </p:cNvSpPr>
              <p:nvPr/>
            </p:nvSpPr>
            <p:spPr bwMode="gray">
              <a:xfrm>
                <a:off x="5239270" y="4332884"/>
                <a:ext cx="242888" cy="388938"/>
              </a:xfrm>
              <a:custGeom>
                <a:avLst/>
                <a:gdLst>
                  <a:gd name="T0" fmla="*/ 18 w 80"/>
                  <a:gd name="T1" fmla="*/ 6 h 128"/>
                  <a:gd name="T2" fmla="*/ 23 w 80"/>
                  <a:gd name="T3" fmla="*/ 13 h 128"/>
                  <a:gd name="T4" fmla="*/ 29 w 80"/>
                  <a:gd name="T5" fmla="*/ 14 h 128"/>
                  <a:gd name="T6" fmla="*/ 33 w 80"/>
                  <a:gd name="T7" fmla="*/ 12 h 128"/>
                  <a:gd name="T8" fmla="*/ 37 w 80"/>
                  <a:gd name="T9" fmla="*/ 10 h 128"/>
                  <a:gd name="T10" fmla="*/ 40 w 80"/>
                  <a:gd name="T11" fmla="*/ 11 h 128"/>
                  <a:gd name="T12" fmla="*/ 46 w 80"/>
                  <a:gd name="T13" fmla="*/ 9 h 128"/>
                  <a:gd name="T14" fmla="*/ 51 w 80"/>
                  <a:gd name="T15" fmla="*/ 7 h 128"/>
                  <a:gd name="T16" fmla="*/ 57 w 80"/>
                  <a:gd name="T17" fmla="*/ 6 h 128"/>
                  <a:gd name="T18" fmla="*/ 64 w 80"/>
                  <a:gd name="T19" fmla="*/ 5 h 128"/>
                  <a:gd name="T20" fmla="*/ 69 w 80"/>
                  <a:gd name="T21" fmla="*/ 4 h 128"/>
                  <a:gd name="T22" fmla="*/ 73 w 80"/>
                  <a:gd name="T23" fmla="*/ 0 h 128"/>
                  <a:gd name="T24" fmla="*/ 78 w 80"/>
                  <a:gd name="T25" fmla="*/ 1 h 128"/>
                  <a:gd name="T26" fmla="*/ 77 w 80"/>
                  <a:gd name="T27" fmla="*/ 7 h 128"/>
                  <a:gd name="T28" fmla="*/ 78 w 80"/>
                  <a:gd name="T29" fmla="*/ 12 h 128"/>
                  <a:gd name="T30" fmla="*/ 79 w 80"/>
                  <a:gd name="T31" fmla="*/ 14 h 128"/>
                  <a:gd name="T32" fmla="*/ 80 w 80"/>
                  <a:gd name="T33" fmla="*/ 15 h 128"/>
                  <a:gd name="T34" fmla="*/ 76 w 80"/>
                  <a:gd name="T35" fmla="*/ 16 h 128"/>
                  <a:gd name="T36" fmla="*/ 76 w 80"/>
                  <a:gd name="T37" fmla="*/ 23 h 128"/>
                  <a:gd name="T38" fmla="*/ 74 w 80"/>
                  <a:gd name="T39" fmla="*/ 26 h 128"/>
                  <a:gd name="T40" fmla="*/ 72 w 80"/>
                  <a:gd name="T41" fmla="*/ 31 h 128"/>
                  <a:gd name="T42" fmla="*/ 69 w 80"/>
                  <a:gd name="T43" fmla="*/ 37 h 128"/>
                  <a:gd name="T44" fmla="*/ 67 w 80"/>
                  <a:gd name="T45" fmla="*/ 43 h 128"/>
                  <a:gd name="T46" fmla="*/ 63 w 80"/>
                  <a:gd name="T47" fmla="*/ 52 h 128"/>
                  <a:gd name="T48" fmla="*/ 55 w 80"/>
                  <a:gd name="T49" fmla="*/ 69 h 128"/>
                  <a:gd name="T50" fmla="*/ 45 w 80"/>
                  <a:gd name="T51" fmla="*/ 83 h 128"/>
                  <a:gd name="T52" fmla="*/ 29 w 80"/>
                  <a:gd name="T53" fmla="*/ 97 h 128"/>
                  <a:gd name="T54" fmla="*/ 15 w 80"/>
                  <a:gd name="T55" fmla="*/ 111 h 128"/>
                  <a:gd name="T56" fmla="*/ 8 w 80"/>
                  <a:gd name="T57" fmla="*/ 121 h 128"/>
                  <a:gd name="T58" fmla="*/ 7 w 80"/>
                  <a:gd name="T59" fmla="*/ 122 h 128"/>
                  <a:gd name="T60" fmla="*/ 4 w 80"/>
                  <a:gd name="T61" fmla="*/ 128 h 128"/>
                  <a:gd name="T62" fmla="*/ 0 w 80"/>
                  <a:gd name="T63" fmla="*/ 86 h 128"/>
                  <a:gd name="T64" fmla="*/ 6 w 80"/>
                  <a:gd name="T65" fmla="*/ 75 h 128"/>
                  <a:gd name="T66" fmla="*/ 6 w 80"/>
                  <a:gd name="T67" fmla="*/ 75 h 128"/>
                  <a:gd name="T68" fmla="*/ 7 w 80"/>
                  <a:gd name="T69" fmla="*/ 75 h 128"/>
                  <a:gd name="T70" fmla="*/ 8 w 80"/>
                  <a:gd name="T71" fmla="*/ 73 h 128"/>
                  <a:gd name="T72" fmla="*/ 19 w 80"/>
                  <a:gd name="T73" fmla="*/ 67 h 128"/>
                  <a:gd name="T74" fmla="*/ 54 w 80"/>
                  <a:gd name="T75" fmla="*/ 37 h 128"/>
                  <a:gd name="T76" fmla="*/ 23 w 80"/>
                  <a:gd name="T77" fmla="*/ 28 h 128"/>
                  <a:gd name="T78" fmla="*/ 18 w 80"/>
                  <a:gd name="T79" fmla="*/ 24 h 128"/>
                  <a:gd name="T80" fmla="*/ 16 w 80"/>
                  <a:gd name="T81" fmla="*/ 19 h 128"/>
                  <a:gd name="T82" fmla="*/ 13 w 80"/>
                  <a:gd name="T83" fmla="*/ 16 h 128"/>
                  <a:gd name="T84" fmla="*/ 12 w 80"/>
                  <a:gd name="T85" fmla="*/ 13 h 128"/>
                  <a:gd name="T86" fmla="*/ 13 w 80"/>
                  <a:gd name="T87" fmla="*/ 9 h 128"/>
                  <a:gd name="T88" fmla="*/ 16 w 80"/>
                  <a:gd name="T89" fmla="*/ 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 h="128">
                    <a:moveTo>
                      <a:pt x="16" y="4"/>
                    </a:moveTo>
                    <a:cubicBezTo>
                      <a:pt x="16" y="4"/>
                      <a:pt x="18" y="5"/>
                      <a:pt x="18" y="6"/>
                    </a:cubicBezTo>
                    <a:cubicBezTo>
                      <a:pt x="18" y="6"/>
                      <a:pt x="19" y="7"/>
                      <a:pt x="19" y="8"/>
                    </a:cubicBezTo>
                    <a:cubicBezTo>
                      <a:pt x="20" y="9"/>
                      <a:pt x="23" y="12"/>
                      <a:pt x="23" y="13"/>
                    </a:cubicBezTo>
                    <a:cubicBezTo>
                      <a:pt x="24" y="14"/>
                      <a:pt x="25" y="14"/>
                      <a:pt x="26" y="14"/>
                    </a:cubicBezTo>
                    <a:cubicBezTo>
                      <a:pt x="27" y="14"/>
                      <a:pt x="28" y="14"/>
                      <a:pt x="29" y="14"/>
                    </a:cubicBezTo>
                    <a:cubicBezTo>
                      <a:pt x="29" y="14"/>
                      <a:pt x="30" y="14"/>
                      <a:pt x="31" y="14"/>
                    </a:cubicBezTo>
                    <a:cubicBezTo>
                      <a:pt x="31" y="13"/>
                      <a:pt x="32" y="12"/>
                      <a:pt x="33" y="12"/>
                    </a:cubicBezTo>
                    <a:cubicBezTo>
                      <a:pt x="34" y="12"/>
                      <a:pt x="35" y="11"/>
                      <a:pt x="35" y="10"/>
                    </a:cubicBezTo>
                    <a:cubicBezTo>
                      <a:pt x="36" y="10"/>
                      <a:pt x="36" y="10"/>
                      <a:pt x="37" y="10"/>
                    </a:cubicBezTo>
                    <a:cubicBezTo>
                      <a:pt x="38" y="11"/>
                      <a:pt x="38" y="11"/>
                      <a:pt x="39" y="11"/>
                    </a:cubicBezTo>
                    <a:cubicBezTo>
                      <a:pt x="40" y="11"/>
                      <a:pt x="39" y="11"/>
                      <a:pt x="40" y="11"/>
                    </a:cubicBezTo>
                    <a:cubicBezTo>
                      <a:pt x="41" y="12"/>
                      <a:pt x="41" y="12"/>
                      <a:pt x="42" y="11"/>
                    </a:cubicBezTo>
                    <a:cubicBezTo>
                      <a:pt x="43" y="10"/>
                      <a:pt x="45" y="10"/>
                      <a:pt x="46" y="9"/>
                    </a:cubicBezTo>
                    <a:cubicBezTo>
                      <a:pt x="46" y="8"/>
                      <a:pt x="48" y="7"/>
                      <a:pt x="49" y="7"/>
                    </a:cubicBezTo>
                    <a:cubicBezTo>
                      <a:pt x="49" y="7"/>
                      <a:pt x="50" y="8"/>
                      <a:pt x="51" y="7"/>
                    </a:cubicBezTo>
                    <a:cubicBezTo>
                      <a:pt x="52" y="7"/>
                      <a:pt x="53" y="8"/>
                      <a:pt x="54" y="7"/>
                    </a:cubicBezTo>
                    <a:cubicBezTo>
                      <a:pt x="55" y="7"/>
                      <a:pt x="56" y="6"/>
                      <a:pt x="57" y="6"/>
                    </a:cubicBezTo>
                    <a:cubicBezTo>
                      <a:pt x="58" y="6"/>
                      <a:pt x="59" y="6"/>
                      <a:pt x="60" y="6"/>
                    </a:cubicBezTo>
                    <a:cubicBezTo>
                      <a:pt x="62" y="6"/>
                      <a:pt x="63" y="6"/>
                      <a:pt x="64" y="5"/>
                    </a:cubicBezTo>
                    <a:cubicBezTo>
                      <a:pt x="65" y="5"/>
                      <a:pt x="66" y="4"/>
                      <a:pt x="67" y="4"/>
                    </a:cubicBezTo>
                    <a:cubicBezTo>
                      <a:pt x="68" y="4"/>
                      <a:pt x="68" y="4"/>
                      <a:pt x="69" y="4"/>
                    </a:cubicBezTo>
                    <a:cubicBezTo>
                      <a:pt x="70" y="4"/>
                      <a:pt x="72" y="2"/>
                      <a:pt x="72" y="2"/>
                    </a:cubicBezTo>
                    <a:cubicBezTo>
                      <a:pt x="73" y="2"/>
                      <a:pt x="73" y="0"/>
                      <a:pt x="73" y="0"/>
                    </a:cubicBezTo>
                    <a:cubicBezTo>
                      <a:pt x="74" y="0"/>
                      <a:pt x="75" y="0"/>
                      <a:pt x="76" y="0"/>
                    </a:cubicBezTo>
                    <a:cubicBezTo>
                      <a:pt x="77" y="0"/>
                      <a:pt x="78" y="0"/>
                      <a:pt x="78" y="1"/>
                    </a:cubicBezTo>
                    <a:cubicBezTo>
                      <a:pt x="78" y="2"/>
                      <a:pt x="78" y="2"/>
                      <a:pt x="78" y="3"/>
                    </a:cubicBezTo>
                    <a:cubicBezTo>
                      <a:pt x="77" y="4"/>
                      <a:pt x="77" y="6"/>
                      <a:pt x="77" y="7"/>
                    </a:cubicBezTo>
                    <a:cubicBezTo>
                      <a:pt x="78" y="8"/>
                      <a:pt x="78" y="8"/>
                      <a:pt x="78" y="9"/>
                    </a:cubicBezTo>
                    <a:cubicBezTo>
                      <a:pt x="78" y="10"/>
                      <a:pt x="78" y="12"/>
                      <a:pt x="78" y="12"/>
                    </a:cubicBezTo>
                    <a:cubicBezTo>
                      <a:pt x="78" y="13"/>
                      <a:pt x="76" y="14"/>
                      <a:pt x="77" y="14"/>
                    </a:cubicBezTo>
                    <a:cubicBezTo>
                      <a:pt x="77" y="14"/>
                      <a:pt x="79" y="14"/>
                      <a:pt x="79" y="14"/>
                    </a:cubicBezTo>
                    <a:cubicBezTo>
                      <a:pt x="79" y="13"/>
                      <a:pt x="79" y="13"/>
                      <a:pt x="80" y="14"/>
                    </a:cubicBezTo>
                    <a:cubicBezTo>
                      <a:pt x="80" y="14"/>
                      <a:pt x="80" y="15"/>
                      <a:pt x="80" y="15"/>
                    </a:cubicBezTo>
                    <a:cubicBezTo>
                      <a:pt x="79" y="15"/>
                      <a:pt x="79" y="14"/>
                      <a:pt x="78" y="15"/>
                    </a:cubicBezTo>
                    <a:cubicBezTo>
                      <a:pt x="77" y="15"/>
                      <a:pt x="76" y="15"/>
                      <a:pt x="76" y="16"/>
                    </a:cubicBezTo>
                    <a:cubicBezTo>
                      <a:pt x="76" y="16"/>
                      <a:pt x="77" y="18"/>
                      <a:pt x="76" y="19"/>
                    </a:cubicBezTo>
                    <a:cubicBezTo>
                      <a:pt x="76" y="20"/>
                      <a:pt x="76" y="22"/>
                      <a:pt x="76" y="23"/>
                    </a:cubicBezTo>
                    <a:cubicBezTo>
                      <a:pt x="76" y="23"/>
                      <a:pt x="76" y="24"/>
                      <a:pt x="75" y="25"/>
                    </a:cubicBezTo>
                    <a:cubicBezTo>
                      <a:pt x="75" y="25"/>
                      <a:pt x="74" y="25"/>
                      <a:pt x="74" y="26"/>
                    </a:cubicBezTo>
                    <a:cubicBezTo>
                      <a:pt x="74" y="27"/>
                      <a:pt x="74" y="28"/>
                      <a:pt x="73" y="29"/>
                    </a:cubicBezTo>
                    <a:cubicBezTo>
                      <a:pt x="73" y="30"/>
                      <a:pt x="73" y="31"/>
                      <a:pt x="72" y="31"/>
                    </a:cubicBezTo>
                    <a:cubicBezTo>
                      <a:pt x="72" y="32"/>
                      <a:pt x="71" y="34"/>
                      <a:pt x="70" y="35"/>
                    </a:cubicBezTo>
                    <a:cubicBezTo>
                      <a:pt x="70" y="36"/>
                      <a:pt x="69" y="36"/>
                      <a:pt x="69" y="37"/>
                    </a:cubicBezTo>
                    <a:cubicBezTo>
                      <a:pt x="68" y="38"/>
                      <a:pt x="68" y="38"/>
                      <a:pt x="68" y="39"/>
                    </a:cubicBezTo>
                    <a:cubicBezTo>
                      <a:pt x="68" y="40"/>
                      <a:pt x="68" y="41"/>
                      <a:pt x="67" y="43"/>
                    </a:cubicBezTo>
                    <a:cubicBezTo>
                      <a:pt x="66" y="44"/>
                      <a:pt x="64" y="48"/>
                      <a:pt x="64" y="49"/>
                    </a:cubicBezTo>
                    <a:cubicBezTo>
                      <a:pt x="63" y="50"/>
                      <a:pt x="63" y="51"/>
                      <a:pt x="63" y="52"/>
                    </a:cubicBezTo>
                    <a:cubicBezTo>
                      <a:pt x="63" y="53"/>
                      <a:pt x="62" y="56"/>
                      <a:pt x="61" y="58"/>
                    </a:cubicBezTo>
                    <a:cubicBezTo>
                      <a:pt x="60" y="59"/>
                      <a:pt x="56" y="67"/>
                      <a:pt x="55" y="69"/>
                    </a:cubicBezTo>
                    <a:cubicBezTo>
                      <a:pt x="54" y="71"/>
                      <a:pt x="51" y="74"/>
                      <a:pt x="50" y="76"/>
                    </a:cubicBezTo>
                    <a:cubicBezTo>
                      <a:pt x="48" y="78"/>
                      <a:pt x="46" y="81"/>
                      <a:pt x="45" y="83"/>
                    </a:cubicBezTo>
                    <a:cubicBezTo>
                      <a:pt x="43" y="84"/>
                      <a:pt x="39" y="89"/>
                      <a:pt x="37" y="91"/>
                    </a:cubicBezTo>
                    <a:cubicBezTo>
                      <a:pt x="35" y="92"/>
                      <a:pt x="31" y="95"/>
                      <a:pt x="29" y="97"/>
                    </a:cubicBezTo>
                    <a:cubicBezTo>
                      <a:pt x="27" y="99"/>
                      <a:pt x="24" y="101"/>
                      <a:pt x="22" y="103"/>
                    </a:cubicBezTo>
                    <a:cubicBezTo>
                      <a:pt x="20" y="105"/>
                      <a:pt x="17" y="109"/>
                      <a:pt x="15" y="111"/>
                    </a:cubicBezTo>
                    <a:cubicBezTo>
                      <a:pt x="13" y="114"/>
                      <a:pt x="11" y="116"/>
                      <a:pt x="10" y="118"/>
                    </a:cubicBezTo>
                    <a:cubicBezTo>
                      <a:pt x="9" y="119"/>
                      <a:pt x="9" y="120"/>
                      <a:pt x="8" y="121"/>
                    </a:cubicBezTo>
                    <a:cubicBezTo>
                      <a:pt x="8" y="121"/>
                      <a:pt x="7" y="121"/>
                      <a:pt x="7" y="121"/>
                    </a:cubicBezTo>
                    <a:cubicBezTo>
                      <a:pt x="7" y="120"/>
                      <a:pt x="7" y="122"/>
                      <a:pt x="7" y="122"/>
                    </a:cubicBezTo>
                    <a:cubicBezTo>
                      <a:pt x="7" y="122"/>
                      <a:pt x="7" y="124"/>
                      <a:pt x="6" y="125"/>
                    </a:cubicBezTo>
                    <a:cubicBezTo>
                      <a:pt x="5" y="126"/>
                      <a:pt x="4" y="128"/>
                      <a:pt x="4" y="128"/>
                    </a:cubicBezTo>
                    <a:cubicBezTo>
                      <a:pt x="3" y="125"/>
                      <a:pt x="2" y="123"/>
                      <a:pt x="0" y="120"/>
                    </a:cubicBezTo>
                    <a:cubicBezTo>
                      <a:pt x="0" y="120"/>
                      <a:pt x="0" y="87"/>
                      <a:pt x="0" y="86"/>
                    </a:cubicBezTo>
                    <a:cubicBezTo>
                      <a:pt x="0" y="85"/>
                      <a:pt x="2" y="84"/>
                      <a:pt x="2" y="82"/>
                    </a:cubicBezTo>
                    <a:cubicBezTo>
                      <a:pt x="3" y="81"/>
                      <a:pt x="6" y="76"/>
                      <a:pt x="6" y="75"/>
                    </a:cubicBezTo>
                    <a:cubicBezTo>
                      <a:pt x="6" y="75"/>
                      <a:pt x="6" y="75"/>
                      <a:pt x="6" y="75"/>
                    </a:cubicBezTo>
                    <a:cubicBezTo>
                      <a:pt x="6" y="75"/>
                      <a:pt x="6" y="75"/>
                      <a:pt x="6" y="75"/>
                    </a:cubicBezTo>
                    <a:cubicBezTo>
                      <a:pt x="6" y="75"/>
                      <a:pt x="6" y="75"/>
                      <a:pt x="6" y="75"/>
                    </a:cubicBezTo>
                    <a:cubicBezTo>
                      <a:pt x="7" y="75"/>
                      <a:pt x="7" y="75"/>
                      <a:pt x="7" y="75"/>
                    </a:cubicBezTo>
                    <a:cubicBezTo>
                      <a:pt x="7" y="75"/>
                      <a:pt x="7" y="75"/>
                      <a:pt x="7" y="75"/>
                    </a:cubicBezTo>
                    <a:cubicBezTo>
                      <a:pt x="7" y="75"/>
                      <a:pt x="7" y="73"/>
                      <a:pt x="8" y="73"/>
                    </a:cubicBezTo>
                    <a:cubicBezTo>
                      <a:pt x="9" y="72"/>
                      <a:pt x="13" y="73"/>
                      <a:pt x="14" y="72"/>
                    </a:cubicBezTo>
                    <a:cubicBezTo>
                      <a:pt x="15" y="72"/>
                      <a:pt x="16" y="69"/>
                      <a:pt x="19" y="67"/>
                    </a:cubicBezTo>
                    <a:cubicBezTo>
                      <a:pt x="21" y="65"/>
                      <a:pt x="31" y="66"/>
                      <a:pt x="31" y="66"/>
                    </a:cubicBezTo>
                    <a:cubicBezTo>
                      <a:pt x="40" y="54"/>
                      <a:pt x="45" y="49"/>
                      <a:pt x="54" y="37"/>
                    </a:cubicBezTo>
                    <a:cubicBezTo>
                      <a:pt x="51" y="37"/>
                      <a:pt x="49" y="37"/>
                      <a:pt x="46" y="37"/>
                    </a:cubicBezTo>
                    <a:cubicBezTo>
                      <a:pt x="23" y="28"/>
                      <a:pt x="23" y="28"/>
                      <a:pt x="23" y="28"/>
                    </a:cubicBezTo>
                    <a:cubicBezTo>
                      <a:pt x="22" y="28"/>
                      <a:pt x="20" y="25"/>
                      <a:pt x="20" y="25"/>
                    </a:cubicBezTo>
                    <a:cubicBezTo>
                      <a:pt x="19" y="24"/>
                      <a:pt x="19" y="24"/>
                      <a:pt x="18" y="24"/>
                    </a:cubicBezTo>
                    <a:cubicBezTo>
                      <a:pt x="18" y="23"/>
                      <a:pt x="17" y="22"/>
                      <a:pt x="17" y="22"/>
                    </a:cubicBezTo>
                    <a:cubicBezTo>
                      <a:pt x="17" y="21"/>
                      <a:pt x="17" y="20"/>
                      <a:pt x="16" y="19"/>
                    </a:cubicBezTo>
                    <a:cubicBezTo>
                      <a:pt x="16" y="19"/>
                      <a:pt x="15" y="19"/>
                      <a:pt x="14" y="18"/>
                    </a:cubicBezTo>
                    <a:cubicBezTo>
                      <a:pt x="14" y="17"/>
                      <a:pt x="14" y="17"/>
                      <a:pt x="13" y="16"/>
                    </a:cubicBezTo>
                    <a:cubicBezTo>
                      <a:pt x="13" y="16"/>
                      <a:pt x="13" y="15"/>
                      <a:pt x="13" y="14"/>
                    </a:cubicBezTo>
                    <a:cubicBezTo>
                      <a:pt x="13" y="13"/>
                      <a:pt x="12" y="13"/>
                      <a:pt x="12" y="13"/>
                    </a:cubicBezTo>
                    <a:cubicBezTo>
                      <a:pt x="12" y="12"/>
                      <a:pt x="12" y="11"/>
                      <a:pt x="13" y="11"/>
                    </a:cubicBezTo>
                    <a:cubicBezTo>
                      <a:pt x="13" y="10"/>
                      <a:pt x="13" y="9"/>
                      <a:pt x="13" y="9"/>
                    </a:cubicBezTo>
                    <a:cubicBezTo>
                      <a:pt x="13" y="9"/>
                      <a:pt x="14" y="8"/>
                      <a:pt x="15" y="7"/>
                    </a:cubicBezTo>
                    <a:cubicBezTo>
                      <a:pt x="15" y="7"/>
                      <a:pt x="16" y="4"/>
                      <a:pt x="16" y="4"/>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799" name="Freeform 541">
                <a:extLst>
                  <a:ext uri="{FF2B5EF4-FFF2-40B4-BE49-F238E27FC236}">
                    <a16:creationId xmlns:a16="http://schemas.microsoft.com/office/drawing/2014/main" id="{F369D9D3-1407-4FE4-8167-70B8216FD2D3}"/>
                  </a:ext>
                </a:extLst>
              </p:cNvPr>
              <p:cNvSpPr>
                <a:spLocks/>
              </p:cNvSpPr>
              <p:nvPr/>
            </p:nvSpPr>
            <p:spPr bwMode="gray">
              <a:xfrm>
                <a:off x="4464570" y="4299546"/>
                <a:ext cx="182563" cy="327025"/>
              </a:xfrm>
              <a:custGeom>
                <a:avLst/>
                <a:gdLst>
                  <a:gd name="T0" fmla="*/ 1 w 60"/>
                  <a:gd name="T1" fmla="*/ 81 h 108"/>
                  <a:gd name="T2" fmla="*/ 2 w 60"/>
                  <a:gd name="T3" fmla="*/ 80 h 108"/>
                  <a:gd name="T4" fmla="*/ 4 w 60"/>
                  <a:gd name="T5" fmla="*/ 84 h 108"/>
                  <a:gd name="T6" fmla="*/ 8 w 60"/>
                  <a:gd name="T7" fmla="*/ 86 h 108"/>
                  <a:gd name="T8" fmla="*/ 10 w 60"/>
                  <a:gd name="T9" fmla="*/ 85 h 108"/>
                  <a:gd name="T10" fmla="*/ 9 w 60"/>
                  <a:gd name="T11" fmla="*/ 88 h 108"/>
                  <a:gd name="T12" fmla="*/ 10 w 60"/>
                  <a:gd name="T13" fmla="*/ 90 h 108"/>
                  <a:gd name="T14" fmla="*/ 11 w 60"/>
                  <a:gd name="T15" fmla="*/ 97 h 108"/>
                  <a:gd name="T16" fmla="*/ 12 w 60"/>
                  <a:gd name="T17" fmla="*/ 103 h 108"/>
                  <a:gd name="T18" fmla="*/ 26 w 60"/>
                  <a:gd name="T19" fmla="*/ 102 h 108"/>
                  <a:gd name="T20" fmla="*/ 36 w 60"/>
                  <a:gd name="T21" fmla="*/ 102 h 108"/>
                  <a:gd name="T22" fmla="*/ 46 w 60"/>
                  <a:gd name="T23" fmla="*/ 103 h 108"/>
                  <a:gd name="T24" fmla="*/ 51 w 60"/>
                  <a:gd name="T25" fmla="*/ 104 h 108"/>
                  <a:gd name="T26" fmla="*/ 58 w 60"/>
                  <a:gd name="T27" fmla="*/ 106 h 108"/>
                  <a:gd name="T28" fmla="*/ 60 w 60"/>
                  <a:gd name="T29" fmla="*/ 103 h 108"/>
                  <a:gd name="T30" fmla="*/ 58 w 60"/>
                  <a:gd name="T31" fmla="*/ 94 h 108"/>
                  <a:gd name="T32" fmla="*/ 52 w 60"/>
                  <a:gd name="T33" fmla="*/ 85 h 108"/>
                  <a:gd name="T34" fmla="*/ 49 w 60"/>
                  <a:gd name="T35" fmla="*/ 77 h 108"/>
                  <a:gd name="T36" fmla="*/ 48 w 60"/>
                  <a:gd name="T37" fmla="*/ 70 h 108"/>
                  <a:gd name="T38" fmla="*/ 48 w 60"/>
                  <a:gd name="T39" fmla="*/ 65 h 108"/>
                  <a:gd name="T40" fmla="*/ 52 w 60"/>
                  <a:gd name="T41" fmla="*/ 56 h 108"/>
                  <a:gd name="T42" fmla="*/ 55 w 60"/>
                  <a:gd name="T43" fmla="*/ 52 h 108"/>
                  <a:gd name="T44" fmla="*/ 52 w 60"/>
                  <a:gd name="T45" fmla="*/ 43 h 108"/>
                  <a:gd name="T46" fmla="*/ 43 w 60"/>
                  <a:gd name="T47" fmla="*/ 33 h 108"/>
                  <a:gd name="T48" fmla="*/ 46 w 60"/>
                  <a:gd name="T49" fmla="*/ 29 h 108"/>
                  <a:gd name="T50" fmla="*/ 53 w 60"/>
                  <a:gd name="T51" fmla="*/ 29 h 108"/>
                  <a:gd name="T52" fmla="*/ 54 w 60"/>
                  <a:gd name="T53" fmla="*/ 26 h 108"/>
                  <a:gd name="T54" fmla="*/ 51 w 60"/>
                  <a:gd name="T55" fmla="*/ 17 h 108"/>
                  <a:gd name="T56" fmla="*/ 50 w 60"/>
                  <a:gd name="T57" fmla="*/ 8 h 108"/>
                  <a:gd name="T58" fmla="*/ 47 w 60"/>
                  <a:gd name="T59" fmla="*/ 2 h 108"/>
                  <a:gd name="T60" fmla="*/ 44 w 60"/>
                  <a:gd name="T61" fmla="*/ 5 h 108"/>
                  <a:gd name="T62" fmla="*/ 48 w 60"/>
                  <a:gd name="T63" fmla="*/ 9 h 108"/>
                  <a:gd name="T64" fmla="*/ 44 w 60"/>
                  <a:gd name="T65" fmla="*/ 17 h 108"/>
                  <a:gd name="T66" fmla="*/ 41 w 60"/>
                  <a:gd name="T67" fmla="*/ 21 h 108"/>
                  <a:gd name="T68" fmla="*/ 37 w 60"/>
                  <a:gd name="T69" fmla="*/ 30 h 108"/>
                  <a:gd name="T70" fmla="*/ 34 w 60"/>
                  <a:gd name="T71" fmla="*/ 37 h 108"/>
                  <a:gd name="T72" fmla="*/ 32 w 60"/>
                  <a:gd name="T73" fmla="*/ 42 h 108"/>
                  <a:gd name="T74" fmla="*/ 29 w 60"/>
                  <a:gd name="T75" fmla="*/ 45 h 108"/>
                  <a:gd name="T76" fmla="*/ 28 w 60"/>
                  <a:gd name="T77" fmla="*/ 52 h 108"/>
                  <a:gd name="T78" fmla="*/ 24 w 60"/>
                  <a:gd name="T79" fmla="*/ 59 h 108"/>
                  <a:gd name="T80" fmla="*/ 21 w 60"/>
                  <a:gd name="T81" fmla="*/ 63 h 108"/>
                  <a:gd name="T82" fmla="*/ 19 w 60"/>
                  <a:gd name="T83" fmla="*/ 58 h 108"/>
                  <a:gd name="T84" fmla="*/ 16 w 60"/>
                  <a:gd name="T85" fmla="*/ 58 h 108"/>
                  <a:gd name="T86" fmla="*/ 11 w 60"/>
                  <a:gd name="T87" fmla="*/ 59 h 108"/>
                  <a:gd name="T88" fmla="*/ 6 w 60"/>
                  <a:gd name="T89" fmla="*/ 64 h 108"/>
                  <a:gd name="T90" fmla="*/ 3 w 60"/>
                  <a:gd name="T91" fmla="*/ 69 h 108"/>
                  <a:gd name="T92" fmla="*/ 1 w 60"/>
                  <a:gd name="T93" fmla="*/ 7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108">
                    <a:moveTo>
                      <a:pt x="0" y="79"/>
                    </a:moveTo>
                    <a:cubicBezTo>
                      <a:pt x="0" y="79"/>
                      <a:pt x="0" y="79"/>
                      <a:pt x="0" y="80"/>
                    </a:cubicBezTo>
                    <a:cubicBezTo>
                      <a:pt x="0" y="80"/>
                      <a:pt x="0" y="81"/>
                      <a:pt x="1" y="81"/>
                    </a:cubicBezTo>
                    <a:cubicBezTo>
                      <a:pt x="1" y="81"/>
                      <a:pt x="2" y="81"/>
                      <a:pt x="2" y="81"/>
                    </a:cubicBezTo>
                    <a:cubicBezTo>
                      <a:pt x="2" y="80"/>
                      <a:pt x="1" y="79"/>
                      <a:pt x="2" y="79"/>
                    </a:cubicBezTo>
                    <a:cubicBezTo>
                      <a:pt x="2" y="80"/>
                      <a:pt x="2" y="80"/>
                      <a:pt x="2" y="80"/>
                    </a:cubicBezTo>
                    <a:cubicBezTo>
                      <a:pt x="3" y="80"/>
                      <a:pt x="3" y="80"/>
                      <a:pt x="3" y="80"/>
                    </a:cubicBezTo>
                    <a:cubicBezTo>
                      <a:pt x="3" y="80"/>
                      <a:pt x="3" y="81"/>
                      <a:pt x="3" y="82"/>
                    </a:cubicBezTo>
                    <a:cubicBezTo>
                      <a:pt x="3" y="83"/>
                      <a:pt x="4" y="83"/>
                      <a:pt x="4" y="84"/>
                    </a:cubicBezTo>
                    <a:cubicBezTo>
                      <a:pt x="4" y="84"/>
                      <a:pt x="4" y="85"/>
                      <a:pt x="5" y="85"/>
                    </a:cubicBezTo>
                    <a:cubicBezTo>
                      <a:pt x="5" y="85"/>
                      <a:pt x="6" y="85"/>
                      <a:pt x="7" y="86"/>
                    </a:cubicBezTo>
                    <a:cubicBezTo>
                      <a:pt x="7" y="86"/>
                      <a:pt x="7" y="87"/>
                      <a:pt x="8" y="86"/>
                    </a:cubicBezTo>
                    <a:cubicBezTo>
                      <a:pt x="8" y="86"/>
                      <a:pt x="8" y="85"/>
                      <a:pt x="8" y="85"/>
                    </a:cubicBezTo>
                    <a:cubicBezTo>
                      <a:pt x="8" y="84"/>
                      <a:pt x="8" y="86"/>
                      <a:pt x="9" y="85"/>
                    </a:cubicBezTo>
                    <a:cubicBezTo>
                      <a:pt x="9" y="85"/>
                      <a:pt x="10" y="84"/>
                      <a:pt x="10" y="85"/>
                    </a:cubicBezTo>
                    <a:cubicBezTo>
                      <a:pt x="10" y="85"/>
                      <a:pt x="9" y="86"/>
                      <a:pt x="10" y="86"/>
                    </a:cubicBezTo>
                    <a:cubicBezTo>
                      <a:pt x="9" y="87"/>
                      <a:pt x="9" y="87"/>
                      <a:pt x="9" y="87"/>
                    </a:cubicBezTo>
                    <a:cubicBezTo>
                      <a:pt x="9" y="87"/>
                      <a:pt x="9" y="88"/>
                      <a:pt x="9" y="88"/>
                    </a:cubicBezTo>
                    <a:cubicBezTo>
                      <a:pt x="9" y="89"/>
                      <a:pt x="9" y="90"/>
                      <a:pt x="9" y="89"/>
                    </a:cubicBezTo>
                    <a:cubicBezTo>
                      <a:pt x="10" y="89"/>
                      <a:pt x="11" y="89"/>
                      <a:pt x="10" y="89"/>
                    </a:cubicBezTo>
                    <a:cubicBezTo>
                      <a:pt x="10" y="89"/>
                      <a:pt x="10" y="89"/>
                      <a:pt x="10" y="90"/>
                    </a:cubicBezTo>
                    <a:cubicBezTo>
                      <a:pt x="9" y="90"/>
                      <a:pt x="11" y="92"/>
                      <a:pt x="11" y="92"/>
                    </a:cubicBezTo>
                    <a:cubicBezTo>
                      <a:pt x="12" y="93"/>
                      <a:pt x="12" y="94"/>
                      <a:pt x="12" y="95"/>
                    </a:cubicBezTo>
                    <a:cubicBezTo>
                      <a:pt x="11" y="96"/>
                      <a:pt x="11" y="96"/>
                      <a:pt x="11" y="97"/>
                    </a:cubicBezTo>
                    <a:cubicBezTo>
                      <a:pt x="11" y="98"/>
                      <a:pt x="10" y="101"/>
                      <a:pt x="10" y="101"/>
                    </a:cubicBezTo>
                    <a:cubicBezTo>
                      <a:pt x="10" y="102"/>
                      <a:pt x="10" y="102"/>
                      <a:pt x="10" y="102"/>
                    </a:cubicBezTo>
                    <a:cubicBezTo>
                      <a:pt x="10" y="102"/>
                      <a:pt x="11" y="103"/>
                      <a:pt x="12" y="103"/>
                    </a:cubicBezTo>
                    <a:cubicBezTo>
                      <a:pt x="13" y="103"/>
                      <a:pt x="22" y="103"/>
                      <a:pt x="22" y="103"/>
                    </a:cubicBezTo>
                    <a:cubicBezTo>
                      <a:pt x="22" y="103"/>
                      <a:pt x="22" y="102"/>
                      <a:pt x="23" y="101"/>
                    </a:cubicBezTo>
                    <a:cubicBezTo>
                      <a:pt x="24" y="101"/>
                      <a:pt x="25" y="101"/>
                      <a:pt x="26" y="102"/>
                    </a:cubicBezTo>
                    <a:cubicBezTo>
                      <a:pt x="26" y="102"/>
                      <a:pt x="29" y="101"/>
                      <a:pt x="30" y="102"/>
                    </a:cubicBezTo>
                    <a:cubicBezTo>
                      <a:pt x="31" y="102"/>
                      <a:pt x="32" y="101"/>
                      <a:pt x="33" y="102"/>
                    </a:cubicBezTo>
                    <a:cubicBezTo>
                      <a:pt x="33" y="102"/>
                      <a:pt x="35" y="102"/>
                      <a:pt x="36" y="102"/>
                    </a:cubicBezTo>
                    <a:cubicBezTo>
                      <a:pt x="37" y="102"/>
                      <a:pt x="38" y="102"/>
                      <a:pt x="38" y="102"/>
                    </a:cubicBezTo>
                    <a:cubicBezTo>
                      <a:pt x="38" y="103"/>
                      <a:pt x="38" y="103"/>
                      <a:pt x="38" y="103"/>
                    </a:cubicBezTo>
                    <a:cubicBezTo>
                      <a:pt x="41" y="103"/>
                      <a:pt x="43" y="103"/>
                      <a:pt x="46" y="103"/>
                    </a:cubicBezTo>
                    <a:cubicBezTo>
                      <a:pt x="46" y="103"/>
                      <a:pt x="48" y="102"/>
                      <a:pt x="48" y="103"/>
                    </a:cubicBezTo>
                    <a:cubicBezTo>
                      <a:pt x="49" y="103"/>
                      <a:pt x="49" y="104"/>
                      <a:pt x="50" y="104"/>
                    </a:cubicBezTo>
                    <a:cubicBezTo>
                      <a:pt x="51" y="103"/>
                      <a:pt x="51" y="104"/>
                      <a:pt x="51" y="104"/>
                    </a:cubicBezTo>
                    <a:cubicBezTo>
                      <a:pt x="52" y="105"/>
                      <a:pt x="52" y="104"/>
                      <a:pt x="53" y="104"/>
                    </a:cubicBezTo>
                    <a:cubicBezTo>
                      <a:pt x="53" y="104"/>
                      <a:pt x="54" y="105"/>
                      <a:pt x="54" y="105"/>
                    </a:cubicBezTo>
                    <a:cubicBezTo>
                      <a:pt x="55" y="104"/>
                      <a:pt x="57" y="105"/>
                      <a:pt x="58" y="106"/>
                    </a:cubicBezTo>
                    <a:cubicBezTo>
                      <a:pt x="59" y="107"/>
                      <a:pt x="59" y="108"/>
                      <a:pt x="60" y="107"/>
                    </a:cubicBezTo>
                    <a:cubicBezTo>
                      <a:pt x="60" y="106"/>
                      <a:pt x="60" y="106"/>
                      <a:pt x="60" y="105"/>
                    </a:cubicBezTo>
                    <a:cubicBezTo>
                      <a:pt x="59" y="104"/>
                      <a:pt x="59" y="103"/>
                      <a:pt x="60" y="103"/>
                    </a:cubicBezTo>
                    <a:cubicBezTo>
                      <a:pt x="60" y="102"/>
                      <a:pt x="60" y="102"/>
                      <a:pt x="60" y="100"/>
                    </a:cubicBezTo>
                    <a:cubicBezTo>
                      <a:pt x="59" y="99"/>
                      <a:pt x="60" y="97"/>
                      <a:pt x="60" y="96"/>
                    </a:cubicBezTo>
                    <a:cubicBezTo>
                      <a:pt x="59" y="95"/>
                      <a:pt x="59" y="95"/>
                      <a:pt x="58" y="94"/>
                    </a:cubicBezTo>
                    <a:cubicBezTo>
                      <a:pt x="58" y="93"/>
                      <a:pt x="57" y="94"/>
                      <a:pt x="57" y="93"/>
                    </a:cubicBezTo>
                    <a:cubicBezTo>
                      <a:pt x="56" y="93"/>
                      <a:pt x="52" y="87"/>
                      <a:pt x="52" y="86"/>
                    </a:cubicBezTo>
                    <a:cubicBezTo>
                      <a:pt x="52" y="86"/>
                      <a:pt x="52" y="86"/>
                      <a:pt x="52" y="85"/>
                    </a:cubicBezTo>
                    <a:cubicBezTo>
                      <a:pt x="53" y="84"/>
                      <a:pt x="52" y="83"/>
                      <a:pt x="51" y="82"/>
                    </a:cubicBezTo>
                    <a:cubicBezTo>
                      <a:pt x="50" y="81"/>
                      <a:pt x="50" y="81"/>
                      <a:pt x="49" y="80"/>
                    </a:cubicBezTo>
                    <a:cubicBezTo>
                      <a:pt x="49" y="79"/>
                      <a:pt x="49" y="78"/>
                      <a:pt x="49" y="77"/>
                    </a:cubicBezTo>
                    <a:cubicBezTo>
                      <a:pt x="48" y="76"/>
                      <a:pt x="49" y="75"/>
                      <a:pt x="48" y="74"/>
                    </a:cubicBezTo>
                    <a:cubicBezTo>
                      <a:pt x="48" y="73"/>
                      <a:pt x="47" y="74"/>
                      <a:pt x="48" y="73"/>
                    </a:cubicBezTo>
                    <a:cubicBezTo>
                      <a:pt x="48" y="72"/>
                      <a:pt x="48" y="71"/>
                      <a:pt x="48" y="70"/>
                    </a:cubicBezTo>
                    <a:cubicBezTo>
                      <a:pt x="48" y="69"/>
                      <a:pt x="48" y="68"/>
                      <a:pt x="48" y="68"/>
                    </a:cubicBezTo>
                    <a:cubicBezTo>
                      <a:pt x="47" y="67"/>
                      <a:pt x="46" y="67"/>
                      <a:pt x="46" y="66"/>
                    </a:cubicBezTo>
                    <a:cubicBezTo>
                      <a:pt x="47" y="65"/>
                      <a:pt x="47" y="65"/>
                      <a:pt x="48" y="65"/>
                    </a:cubicBezTo>
                    <a:cubicBezTo>
                      <a:pt x="49" y="64"/>
                      <a:pt x="49" y="63"/>
                      <a:pt x="50" y="61"/>
                    </a:cubicBezTo>
                    <a:cubicBezTo>
                      <a:pt x="50" y="60"/>
                      <a:pt x="51" y="60"/>
                      <a:pt x="52" y="59"/>
                    </a:cubicBezTo>
                    <a:cubicBezTo>
                      <a:pt x="52" y="58"/>
                      <a:pt x="52" y="57"/>
                      <a:pt x="52" y="56"/>
                    </a:cubicBezTo>
                    <a:cubicBezTo>
                      <a:pt x="53" y="55"/>
                      <a:pt x="54" y="54"/>
                      <a:pt x="54" y="54"/>
                    </a:cubicBezTo>
                    <a:cubicBezTo>
                      <a:pt x="54" y="53"/>
                      <a:pt x="55" y="52"/>
                      <a:pt x="55" y="52"/>
                    </a:cubicBezTo>
                    <a:cubicBezTo>
                      <a:pt x="55" y="52"/>
                      <a:pt x="55" y="52"/>
                      <a:pt x="55" y="52"/>
                    </a:cubicBezTo>
                    <a:cubicBezTo>
                      <a:pt x="55" y="52"/>
                      <a:pt x="56" y="51"/>
                      <a:pt x="56" y="51"/>
                    </a:cubicBezTo>
                    <a:cubicBezTo>
                      <a:pt x="56" y="50"/>
                      <a:pt x="54" y="49"/>
                      <a:pt x="54" y="48"/>
                    </a:cubicBezTo>
                    <a:cubicBezTo>
                      <a:pt x="53" y="46"/>
                      <a:pt x="53" y="44"/>
                      <a:pt x="52" y="43"/>
                    </a:cubicBezTo>
                    <a:cubicBezTo>
                      <a:pt x="52" y="42"/>
                      <a:pt x="49" y="40"/>
                      <a:pt x="48" y="39"/>
                    </a:cubicBezTo>
                    <a:cubicBezTo>
                      <a:pt x="47" y="38"/>
                      <a:pt x="46" y="37"/>
                      <a:pt x="46" y="36"/>
                    </a:cubicBezTo>
                    <a:cubicBezTo>
                      <a:pt x="45" y="35"/>
                      <a:pt x="44" y="34"/>
                      <a:pt x="43" y="33"/>
                    </a:cubicBezTo>
                    <a:cubicBezTo>
                      <a:pt x="43" y="33"/>
                      <a:pt x="43" y="32"/>
                      <a:pt x="43" y="32"/>
                    </a:cubicBezTo>
                    <a:cubicBezTo>
                      <a:pt x="44" y="31"/>
                      <a:pt x="44" y="31"/>
                      <a:pt x="45" y="30"/>
                    </a:cubicBezTo>
                    <a:cubicBezTo>
                      <a:pt x="45" y="29"/>
                      <a:pt x="45" y="29"/>
                      <a:pt x="46" y="29"/>
                    </a:cubicBezTo>
                    <a:cubicBezTo>
                      <a:pt x="47" y="29"/>
                      <a:pt x="48" y="30"/>
                      <a:pt x="49" y="30"/>
                    </a:cubicBezTo>
                    <a:cubicBezTo>
                      <a:pt x="49" y="30"/>
                      <a:pt x="50" y="30"/>
                      <a:pt x="52" y="29"/>
                    </a:cubicBezTo>
                    <a:cubicBezTo>
                      <a:pt x="53" y="29"/>
                      <a:pt x="53" y="29"/>
                      <a:pt x="53" y="29"/>
                    </a:cubicBezTo>
                    <a:cubicBezTo>
                      <a:pt x="54" y="30"/>
                      <a:pt x="54" y="30"/>
                      <a:pt x="55" y="30"/>
                    </a:cubicBezTo>
                    <a:cubicBezTo>
                      <a:pt x="56" y="29"/>
                      <a:pt x="56" y="29"/>
                      <a:pt x="56" y="29"/>
                    </a:cubicBezTo>
                    <a:cubicBezTo>
                      <a:pt x="55" y="29"/>
                      <a:pt x="54" y="27"/>
                      <a:pt x="54" y="26"/>
                    </a:cubicBezTo>
                    <a:cubicBezTo>
                      <a:pt x="53" y="25"/>
                      <a:pt x="52" y="25"/>
                      <a:pt x="52" y="24"/>
                    </a:cubicBezTo>
                    <a:cubicBezTo>
                      <a:pt x="52" y="23"/>
                      <a:pt x="51" y="20"/>
                      <a:pt x="51" y="19"/>
                    </a:cubicBezTo>
                    <a:cubicBezTo>
                      <a:pt x="51" y="18"/>
                      <a:pt x="51" y="18"/>
                      <a:pt x="51" y="17"/>
                    </a:cubicBezTo>
                    <a:cubicBezTo>
                      <a:pt x="52" y="15"/>
                      <a:pt x="51" y="15"/>
                      <a:pt x="51" y="14"/>
                    </a:cubicBezTo>
                    <a:cubicBezTo>
                      <a:pt x="51" y="12"/>
                      <a:pt x="51" y="12"/>
                      <a:pt x="51" y="11"/>
                    </a:cubicBezTo>
                    <a:cubicBezTo>
                      <a:pt x="50" y="10"/>
                      <a:pt x="50" y="9"/>
                      <a:pt x="50" y="8"/>
                    </a:cubicBezTo>
                    <a:cubicBezTo>
                      <a:pt x="50" y="7"/>
                      <a:pt x="50" y="6"/>
                      <a:pt x="50" y="5"/>
                    </a:cubicBezTo>
                    <a:cubicBezTo>
                      <a:pt x="49" y="5"/>
                      <a:pt x="49" y="4"/>
                      <a:pt x="48" y="4"/>
                    </a:cubicBezTo>
                    <a:cubicBezTo>
                      <a:pt x="47" y="4"/>
                      <a:pt x="47" y="3"/>
                      <a:pt x="47" y="2"/>
                    </a:cubicBezTo>
                    <a:cubicBezTo>
                      <a:pt x="47" y="1"/>
                      <a:pt x="47" y="0"/>
                      <a:pt x="46" y="0"/>
                    </a:cubicBezTo>
                    <a:cubicBezTo>
                      <a:pt x="43" y="0"/>
                      <a:pt x="43" y="0"/>
                      <a:pt x="43" y="0"/>
                    </a:cubicBezTo>
                    <a:cubicBezTo>
                      <a:pt x="44" y="1"/>
                      <a:pt x="44" y="4"/>
                      <a:pt x="44" y="5"/>
                    </a:cubicBezTo>
                    <a:cubicBezTo>
                      <a:pt x="44" y="6"/>
                      <a:pt x="44" y="7"/>
                      <a:pt x="45" y="7"/>
                    </a:cubicBezTo>
                    <a:cubicBezTo>
                      <a:pt x="45" y="7"/>
                      <a:pt x="47" y="7"/>
                      <a:pt x="47" y="7"/>
                    </a:cubicBezTo>
                    <a:cubicBezTo>
                      <a:pt x="48" y="8"/>
                      <a:pt x="48" y="9"/>
                      <a:pt x="48" y="9"/>
                    </a:cubicBezTo>
                    <a:cubicBezTo>
                      <a:pt x="48" y="10"/>
                      <a:pt x="47" y="12"/>
                      <a:pt x="47" y="13"/>
                    </a:cubicBezTo>
                    <a:cubicBezTo>
                      <a:pt x="48" y="14"/>
                      <a:pt x="48" y="14"/>
                      <a:pt x="48" y="15"/>
                    </a:cubicBezTo>
                    <a:cubicBezTo>
                      <a:pt x="48" y="15"/>
                      <a:pt x="45" y="17"/>
                      <a:pt x="44" y="17"/>
                    </a:cubicBezTo>
                    <a:cubicBezTo>
                      <a:pt x="44" y="17"/>
                      <a:pt x="43" y="17"/>
                      <a:pt x="43" y="17"/>
                    </a:cubicBezTo>
                    <a:cubicBezTo>
                      <a:pt x="43" y="17"/>
                      <a:pt x="42" y="18"/>
                      <a:pt x="42" y="19"/>
                    </a:cubicBezTo>
                    <a:cubicBezTo>
                      <a:pt x="42" y="19"/>
                      <a:pt x="41" y="20"/>
                      <a:pt x="41" y="21"/>
                    </a:cubicBezTo>
                    <a:cubicBezTo>
                      <a:pt x="40" y="23"/>
                      <a:pt x="40" y="24"/>
                      <a:pt x="39" y="25"/>
                    </a:cubicBezTo>
                    <a:cubicBezTo>
                      <a:pt x="39" y="26"/>
                      <a:pt x="39" y="28"/>
                      <a:pt x="38" y="28"/>
                    </a:cubicBezTo>
                    <a:cubicBezTo>
                      <a:pt x="37" y="28"/>
                      <a:pt x="37" y="29"/>
                      <a:pt x="37" y="30"/>
                    </a:cubicBezTo>
                    <a:cubicBezTo>
                      <a:pt x="37" y="31"/>
                      <a:pt x="38" y="32"/>
                      <a:pt x="37" y="33"/>
                    </a:cubicBezTo>
                    <a:cubicBezTo>
                      <a:pt x="36" y="34"/>
                      <a:pt x="36" y="34"/>
                      <a:pt x="35" y="35"/>
                    </a:cubicBezTo>
                    <a:cubicBezTo>
                      <a:pt x="34" y="35"/>
                      <a:pt x="34" y="36"/>
                      <a:pt x="34" y="37"/>
                    </a:cubicBezTo>
                    <a:cubicBezTo>
                      <a:pt x="34" y="38"/>
                      <a:pt x="34" y="38"/>
                      <a:pt x="34" y="38"/>
                    </a:cubicBezTo>
                    <a:cubicBezTo>
                      <a:pt x="34" y="39"/>
                      <a:pt x="34" y="40"/>
                      <a:pt x="33" y="41"/>
                    </a:cubicBezTo>
                    <a:cubicBezTo>
                      <a:pt x="33" y="42"/>
                      <a:pt x="33" y="42"/>
                      <a:pt x="32" y="42"/>
                    </a:cubicBezTo>
                    <a:cubicBezTo>
                      <a:pt x="31" y="42"/>
                      <a:pt x="31" y="42"/>
                      <a:pt x="31" y="42"/>
                    </a:cubicBezTo>
                    <a:cubicBezTo>
                      <a:pt x="31" y="43"/>
                      <a:pt x="31" y="44"/>
                      <a:pt x="30" y="44"/>
                    </a:cubicBezTo>
                    <a:cubicBezTo>
                      <a:pt x="30" y="44"/>
                      <a:pt x="29" y="44"/>
                      <a:pt x="29" y="45"/>
                    </a:cubicBezTo>
                    <a:cubicBezTo>
                      <a:pt x="29" y="46"/>
                      <a:pt x="29" y="46"/>
                      <a:pt x="29" y="48"/>
                    </a:cubicBezTo>
                    <a:cubicBezTo>
                      <a:pt x="29" y="49"/>
                      <a:pt x="29" y="49"/>
                      <a:pt x="28" y="50"/>
                    </a:cubicBezTo>
                    <a:cubicBezTo>
                      <a:pt x="28" y="50"/>
                      <a:pt x="28" y="51"/>
                      <a:pt x="28" y="52"/>
                    </a:cubicBezTo>
                    <a:cubicBezTo>
                      <a:pt x="27" y="53"/>
                      <a:pt x="26" y="54"/>
                      <a:pt x="26" y="55"/>
                    </a:cubicBezTo>
                    <a:cubicBezTo>
                      <a:pt x="26" y="55"/>
                      <a:pt x="26" y="56"/>
                      <a:pt x="26" y="56"/>
                    </a:cubicBezTo>
                    <a:cubicBezTo>
                      <a:pt x="26" y="57"/>
                      <a:pt x="25" y="58"/>
                      <a:pt x="24" y="59"/>
                    </a:cubicBezTo>
                    <a:cubicBezTo>
                      <a:pt x="24" y="59"/>
                      <a:pt x="25" y="60"/>
                      <a:pt x="24" y="60"/>
                    </a:cubicBezTo>
                    <a:cubicBezTo>
                      <a:pt x="24" y="61"/>
                      <a:pt x="23" y="61"/>
                      <a:pt x="23" y="62"/>
                    </a:cubicBezTo>
                    <a:cubicBezTo>
                      <a:pt x="22" y="63"/>
                      <a:pt x="21" y="63"/>
                      <a:pt x="21" y="63"/>
                    </a:cubicBezTo>
                    <a:cubicBezTo>
                      <a:pt x="20" y="62"/>
                      <a:pt x="20" y="62"/>
                      <a:pt x="20" y="61"/>
                    </a:cubicBezTo>
                    <a:cubicBezTo>
                      <a:pt x="20" y="60"/>
                      <a:pt x="20" y="60"/>
                      <a:pt x="20" y="60"/>
                    </a:cubicBezTo>
                    <a:cubicBezTo>
                      <a:pt x="19" y="59"/>
                      <a:pt x="19" y="59"/>
                      <a:pt x="19" y="58"/>
                    </a:cubicBezTo>
                    <a:cubicBezTo>
                      <a:pt x="18" y="58"/>
                      <a:pt x="18" y="58"/>
                      <a:pt x="18" y="57"/>
                    </a:cubicBezTo>
                    <a:cubicBezTo>
                      <a:pt x="17" y="56"/>
                      <a:pt x="17" y="56"/>
                      <a:pt x="17" y="56"/>
                    </a:cubicBezTo>
                    <a:cubicBezTo>
                      <a:pt x="16" y="56"/>
                      <a:pt x="16" y="57"/>
                      <a:pt x="16" y="58"/>
                    </a:cubicBezTo>
                    <a:cubicBezTo>
                      <a:pt x="16" y="59"/>
                      <a:pt x="15" y="58"/>
                      <a:pt x="14" y="58"/>
                    </a:cubicBezTo>
                    <a:cubicBezTo>
                      <a:pt x="13" y="58"/>
                      <a:pt x="14" y="57"/>
                      <a:pt x="13" y="58"/>
                    </a:cubicBezTo>
                    <a:cubicBezTo>
                      <a:pt x="12" y="58"/>
                      <a:pt x="12" y="59"/>
                      <a:pt x="11" y="59"/>
                    </a:cubicBezTo>
                    <a:cubicBezTo>
                      <a:pt x="10" y="60"/>
                      <a:pt x="10" y="61"/>
                      <a:pt x="10" y="61"/>
                    </a:cubicBezTo>
                    <a:cubicBezTo>
                      <a:pt x="9" y="62"/>
                      <a:pt x="9" y="62"/>
                      <a:pt x="8" y="62"/>
                    </a:cubicBezTo>
                    <a:cubicBezTo>
                      <a:pt x="8" y="63"/>
                      <a:pt x="7" y="64"/>
                      <a:pt x="6" y="64"/>
                    </a:cubicBezTo>
                    <a:cubicBezTo>
                      <a:pt x="6" y="65"/>
                      <a:pt x="5" y="66"/>
                      <a:pt x="4" y="67"/>
                    </a:cubicBezTo>
                    <a:cubicBezTo>
                      <a:pt x="4" y="67"/>
                      <a:pt x="4" y="68"/>
                      <a:pt x="3" y="68"/>
                    </a:cubicBezTo>
                    <a:cubicBezTo>
                      <a:pt x="3" y="68"/>
                      <a:pt x="3" y="68"/>
                      <a:pt x="3" y="69"/>
                    </a:cubicBezTo>
                    <a:cubicBezTo>
                      <a:pt x="3" y="70"/>
                      <a:pt x="3" y="70"/>
                      <a:pt x="3" y="71"/>
                    </a:cubicBezTo>
                    <a:cubicBezTo>
                      <a:pt x="3" y="72"/>
                      <a:pt x="3" y="73"/>
                      <a:pt x="3" y="74"/>
                    </a:cubicBezTo>
                    <a:cubicBezTo>
                      <a:pt x="2" y="75"/>
                      <a:pt x="1" y="77"/>
                      <a:pt x="1" y="77"/>
                    </a:cubicBezTo>
                    <a:cubicBezTo>
                      <a:pt x="1" y="78"/>
                      <a:pt x="0" y="79"/>
                      <a:pt x="0" y="79"/>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00" name="Freeform 542">
                <a:extLst>
                  <a:ext uri="{FF2B5EF4-FFF2-40B4-BE49-F238E27FC236}">
                    <a16:creationId xmlns:a16="http://schemas.microsoft.com/office/drawing/2014/main" id="{2E71C5FD-442C-41AD-8552-4ADE5711AF3E}"/>
                  </a:ext>
                </a:extLst>
              </p:cNvPr>
              <p:cNvSpPr>
                <a:spLocks/>
              </p:cNvSpPr>
              <p:nvPr/>
            </p:nvSpPr>
            <p:spPr bwMode="gray">
              <a:xfrm>
                <a:off x="4604270" y="4359871"/>
                <a:ext cx="309563" cy="249238"/>
              </a:xfrm>
              <a:custGeom>
                <a:avLst/>
                <a:gdLst>
                  <a:gd name="T0" fmla="*/ 16 w 102"/>
                  <a:gd name="T1" fmla="*/ 80 h 82"/>
                  <a:gd name="T2" fmla="*/ 18 w 102"/>
                  <a:gd name="T3" fmla="*/ 71 h 82"/>
                  <a:gd name="T4" fmla="*/ 23 w 102"/>
                  <a:gd name="T5" fmla="*/ 69 h 82"/>
                  <a:gd name="T6" fmla="*/ 28 w 102"/>
                  <a:gd name="T7" fmla="*/ 70 h 82"/>
                  <a:gd name="T8" fmla="*/ 33 w 102"/>
                  <a:gd name="T9" fmla="*/ 69 h 82"/>
                  <a:gd name="T10" fmla="*/ 33 w 102"/>
                  <a:gd name="T11" fmla="*/ 66 h 82"/>
                  <a:gd name="T12" fmla="*/ 34 w 102"/>
                  <a:gd name="T13" fmla="*/ 61 h 82"/>
                  <a:gd name="T14" fmla="*/ 38 w 102"/>
                  <a:gd name="T15" fmla="*/ 56 h 82"/>
                  <a:gd name="T16" fmla="*/ 43 w 102"/>
                  <a:gd name="T17" fmla="*/ 55 h 82"/>
                  <a:gd name="T18" fmla="*/ 48 w 102"/>
                  <a:gd name="T19" fmla="*/ 60 h 82"/>
                  <a:gd name="T20" fmla="*/ 52 w 102"/>
                  <a:gd name="T21" fmla="*/ 61 h 82"/>
                  <a:gd name="T22" fmla="*/ 56 w 102"/>
                  <a:gd name="T23" fmla="*/ 63 h 82"/>
                  <a:gd name="T24" fmla="*/ 62 w 102"/>
                  <a:gd name="T25" fmla="*/ 64 h 82"/>
                  <a:gd name="T26" fmla="*/ 66 w 102"/>
                  <a:gd name="T27" fmla="*/ 59 h 82"/>
                  <a:gd name="T28" fmla="*/ 70 w 102"/>
                  <a:gd name="T29" fmla="*/ 60 h 82"/>
                  <a:gd name="T30" fmla="*/ 75 w 102"/>
                  <a:gd name="T31" fmla="*/ 58 h 82"/>
                  <a:gd name="T32" fmla="*/ 78 w 102"/>
                  <a:gd name="T33" fmla="*/ 56 h 82"/>
                  <a:gd name="T34" fmla="*/ 82 w 102"/>
                  <a:gd name="T35" fmla="*/ 57 h 82"/>
                  <a:gd name="T36" fmla="*/ 86 w 102"/>
                  <a:gd name="T37" fmla="*/ 55 h 82"/>
                  <a:gd name="T38" fmla="*/ 89 w 102"/>
                  <a:gd name="T39" fmla="*/ 53 h 82"/>
                  <a:gd name="T40" fmla="*/ 92 w 102"/>
                  <a:gd name="T41" fmla="*/ 54 h 82"/>
                  <a:gd name="T42" fmla="*/ 97 w 102"/>
                  <a:gd name="T43" fmla="*/ 55 h 82"/>
                  <a:gd name="T44" fmla="*/ 101 w 102"/>
                  <a:gd name="T45" fmla="*/ 54 h 82"/>
                  <a:gd name="T46" fmla="*/ 101 w 102"/>
                  <a:gd name="T47" fmla="*/ 53 h 82"/>
                  <a:gd name="T48" fmla="*/ 98 w 102"/>
                  <a:gd name="T49" fmla="*/ 48 h 82"/>
                  <a:gd name="T50" fmla="*/ 95 w 102"/>
                  <a:gd name="T51" fmla="*/ 46 h 82"/>
                  <a:gd name="T52" fmla="*/ 93 w 102"/>
                  <a:gd name="T53" fmla="*/ 42 h 82"/>
                  <a:gd name="T54" fmla="*/ 92 w 102"/>
                  <a:gd name="T55" fmla="*/ 38 h 82"/>
                  <a:gd name="T56" fmla="*/ 86 w 102"/>
                  <a:gd name="T57" fmla="*/ 34 h 82"/>
                  <a:gd name="T58" fmla="*/ 85 w 102"/>
                  <a:gd name="T59" fmla="*/ 30 h 82"/>
                  <a:gd name="T60" fmla="*/ 83 w 102"/>
                  <a:gd name="T61" fmla="*/ 29 h 82"/>
                  <a:gd name="T62" fmla="*/ 79 w 102"/>
                  <a:gd name="T63" fmla="*/ 26 h 82"/>
                  <a:gd name="T64" fmla="*/ 77 w 102"/>
                  <a:gd name="T65" fmla="*/ 24 h 82"/>
                  <a:gd name="T66" fmla="*/ 74 w 102"/>
                  <a:gd name="T67" fmla="*/ 21 h 82"/>
                  <a:gd name="T68" fmla="*/ 72 w 102"/>
                  <a:gd name="T69" fmla="*/ 19 h 82"/>
                  <a:gd name="T70" fmla="*/ 72 w 102"/>
                  <a:gd name="T71" fmla="*/ 17 h 82"/>
                  <a:gd name="T72" fmla="*/ 72 w 102"/>
                  <a:gd name="T73" fmla="*/ 13 h 82"/>
                  <a:gd name="T74" fmla="*/ 70 w 102"/>
                  <a:gd name="T75" fmla="*/ 6 h 82"/>
                  <a:gd name="T76" fmla="*/ 66 w 102"/>
                  <a:gd name="T77" fmla="*/ 0 h 82"/>
                  <a:gd name="T78" fmla="*/ 63 w 102"/>
                  <a:gd name="T79" fmla="*/ 0 h 82"/>
                  <a:gd name="T80" fmla="*/ 57 w 102"/>
                  <a:gd name="T81" fmla="*/ 4 h 82"/>
                  <a:gd name="T82" fmla="*/ 55 w 102"/>
                  <a:gd name="T83" fmla="*/ 9 h 82"/>
                  <a:gd name="T84" fmla="*/ 51 w 102"/>
                  <a:gd name="T85" fmla="*/ 14 h 82"/>
                  <a:gd name="T86" fmla="*/ 47 w 102"/>
                  <a:gd name="T87" fmla="*/ 17 h 82"/>
                  <a:gd name="T88" fmla="*/ 42 w 102"/>
                  <a:gd name="T89" fmla="*/ 18 h 82"/>
                  <a:gd name="T90" fmla="*/ 36 w 102"/>
                  <a:gd name="T91" fmla="*/ 21 h 82"/>
                  <a:gd name="T92" fmla="*/ 34 w 102"/>
                  <a:gd name="T93" fmla="*/ 26 h 82"/>
                  <a:gd name="T94" fmla="*/ 26 w 102"/>
                  <a:gd name="T95" fmla="*/ 28 h 82"/>
                  <a:gd name="T96" fmla="*/ 19 w 102"/>
                  <a:gd name="T97" fmla="*/ 32 h 82"/>
                  <a:gd name="T98" fmla="*/ 17 w 102"/>
                  <a:gd name="T99" fmla="*/ 29 h 82"/>
                  <a:gd name="T100" fmla="*/ 14 w 102"/>
                  <a:gd name="T101" fmla="*/ 32 h 82"/>
                  <a:gd name="T102" fmla="*/ 9 w 102"/>
                  <a:gd name="T103" fmla="*/ 32 h 82"/>
                  <a:gd name="T104" fmla="*/ 6 w 102"/>
                  <a:gd name="T105" fmla="*/ 36 h 82"/>
                  <a:gd name="T106" fmla="*/ 4 w 102"/>
                  <a:gd name="T107" fmla="*/ 41 h 82"/>
                  <a:gd name="T108" fmla="*/ 0 w 102"/>
                  <a:gd name="T109" fmla="*/ 46 h 82"/>
                  <a:gd name="T110" fmla="*/ 2 w 102"/>
                  <a:gd name="T111" fmla="*/ 50 h 82"/>
                  <a:gd name="T112" fmla="*/ 2 w 102"/>
                  <a:gd name="T113" fmla="*/ 54 h 82"/>
                  <a:gd name="T114" fmla="*/ 3 w 102"/>
                  <a:gd name="T115" fmla="*/ 60 h 82"/>
                  <a:gd name="T116" fmla="*/ 6 w 102"/>
                  <a:gd name="T117" fmla="*/ 65 h 82"/>
                  <a:gd name="T118" fmla="*/ 11 w 102"/>
                  <a:gd name="T119" fmla="*/ 73 h 82"/>
                  <a:gd name="T120" fmla="*/ 14 w 102"/>
                  <a:gd name="T121" fmla="*/ 76 h 82"/>
                  <a:gd name="T122" fmla="*/ 14 w 102"/>
                  <a:gd name="T123"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2" h="82">
                    <a:moveTo>
                      <a:pt x="14" y="82"/>
                    </a:moveTo>
                    <a:cubicBezTo>
                      <a:pt x="14" y="82"/>
                      <a:pt x="15" y="81"/>
                      <a:pt x="16" y="80"/>
                    </a:cubicBezTo>
                    <a:cubicBezTo>
                      <a:pt x="16" y="78"/>
                      <a:pt x="17" y="77"/>
                      <a:pt x="17" y="76"/>
                    </a:cubicBezTo>
                    <a:cubicBezTo>
                      <a:pt x="17" y="75"/>
                      <a:pt x="17" y="72"/>
                      <a:pt x="18" y="71"/>
                    </a:cubicBezTo>
                    <a:cubicBezTo>
                      <a:pt x="18" y="71"/>
                      <a:pt x="18" y="70"/>
                      <a:pt x="19" y="70"/>
                    </a:cubicBezTo>
                    <a:cubicBezTo>
                      <a:pt x="20" y="70"/>
                      <a:pt x="23" y="70"/>
                      <a:pt x="23" y="69"/>
                    </a:cubicBezTo>
                    <a:cubicBezTo>
                      <a:pt x="24" y="68"/>
                      <a:pt x="24" y="68"/>
                      <a:pt x="25" y="69"/>
                    </a:cubicBezTo>
                    <a:cubicBezTo>
                      <a:pt x="26" y="69"/>
                      <a:pt x="27" y="69"/>
                      <a:pt x="28" y="70"/>
                    </a:cubicBezTo>
                    <a:cubicBezTo>
                      <a:pt x="29" y="70"/>
                      <a:pt x="29" y="69"/>
                      <a:pt x="30" y="70"/>
                    </a:cubicBezTo>
                    <a:cubicBezTo>
                      <a:pt x="31" y="70"/>
                      <a:pt x="32" y="69"/>
                      <a:pt x="33" y="69"/>
                    </a:cubicBezTo>
                    <a:cubicBezTo>
                      <a:pt x="33" y="69"/>
                      <a:pt x="33" y="70"/>
                      <a:pt x="33" y="70"/>
                    </a:cubicBezTo>
                    <a:cubicBezTo>
                      <a:pt x="33" y="70"/>
                      <a:pt x="33" y="68"/>
                      <a:pt x="33" y="66"/>
                    </a:cubicBezTo>
                    <a:cubicBezTo>
                      <a:pt x="34" y="65"/>
                      <a:pt x="34" y="64"/>
                      <a:pt x="33" y="63"/>
                    </a:cubicBezTo>
                    <a:cubicBezTo>
                      <a:pt x="33" y="63"/>
                      <a:pt x="33" y="62"/>
                      <a:pt x="34" y="61"/>
                    </a:cubicBezTo>
                    <a:cubicBezTo>
                      <a:pt x="35" y="61"/>
                      <a:pt x="35" y="59"/>
                      <a:pt x="36" y="59"/>
                    </a:cubicBezTo>
                    <a:cubicBezTo>
                      <a:pt x="37" y="58"/>
                      <a:pt x="37" y="57"/>
                      <a:pt x="38" y="56"/>
                    </a:cubicBezTo>
                    <a:cubicBezTo>
                      <a:pt x="39" y="56"/>
                      <a:pt x="39" y="55"/>
                      <a:pt x="40" y="55"/>
                    </a:cubicBezTo>
                    <a:cubicBezTo>
                      <a:pt x="41" y="55"/>
                      <a:pt x="43" y="55"/>
                      <a:pt x="43" y="55"/>
                    </a:cubicBezTo>
                    <a:cubicBezTo>
                      <a:pt x="44" y="56"/>
                      <a:pt x="44" y="57"/>
                      <a:pt x="45" y="57"/>
                    </a:cubicBezTo>
                    <a:cubicBezTo>
                      <a:pt x="46" y="58"/>
                      <a:pt x="47" y="59"/>
                      <a:pt x="48" y="60"/>
                    </a:cubicBezTo>
                    <a:cubicBezTo>
                      <a:pt x="48" y="61"/>
                      <a:pt x="48" y="61"/>
                      <a:pt x="49" y="62"/>
                    </a:cubicBezTo>
                    <a:cubicBezTo>
                      <a:pt x="50" y="62"/>
                      <a:pt x="51" y="61"/>
                      <a:pt x="52" y="61"/>
                    </a:cubicBezTo>
                    <a:cubicBezTo>
                      <a:pt x="53" y="62"/>
                      <a:pt x="53" y="62"/>
                      <a:pt x="54" y="63"/>
                    </a:cubicBezTo>
                    <a:cubicBezTo>
                      <a:pt x="55" y="63"/>
                      <a:pt x="55" y="64"/>
                      <a:pt x="56" y="63"/>
                    </a:cubicBezTo>
                    <a:cubicBezTo>
                      <a:pt x="58" y="62"/>
                      <a:pt x="58" y="63"/>
                      <a:pt x="59" y="63"/>
                    </a:cubicBezTo>
                    <a:cubicBezTo>
                      <a:pt x="61" y="64"/>
                      <a:pt x="61" y="65"/>
                      <a:pt x="62" y="64"/>
                    </a:cubicBezTo>
                    <a:cubicBezTo>
                      <a:pt x="64" y="64"/>
                      <a:pt x="64" y="64"/>
                      <a:pt x="64" y="63"/>
                    </a:cubicBezTo>
                    <a:cubicBezTo>
                      <a:pt x="65" y="62"/>
                      <a:pt x="65" y="60"/>
                      <a:pt x="66" y="59"/>
                    </a:cubicBezTo>
                    <a:cubicBezTo>
                      <a:pt x="67" y="58"/>
                      <a:pt x="67" y="58"/>
                      <a:pt x="68" y="58"/>
                    </a:cubicBezTo>
                    <a:cubicBezTo>
                      <a:pt x="68" y="59"/>
                      <a:pt x="70" y="59"/>
                      <a:pt x="70" y="60"/>
                    </a:cubicBezTo>
                    <a:cubicBezTo>
                      <a:pt x="71" y="60"/>
                      <a:pt x="71" y="59"/>
                      <a:pt x="72" y="59"/>
                    </a:cubicBezTo>
                    <a:cubicBezTo>
                      <a:pt x="73" y="58"/>
                      <a:pt x="74" y="58"/>
                      <a:pt x="75" y="58"/>
                    </a:cubicBezTo>
                    <a:cubicBezTo>
                      <a:pt x="75" y="58"/>
                      <a:pt x="76" y="57"/>
                      <a:pt x="76" y="57"/>
                    </a:cubicBezTo>
                    <a:cubicBezTo>
                      <a:pt x="77" y="57"/>
                      <a:pt x="78" y="57"/>
                      <a:pt x="78" y="56"/>
                    </a:cubicBezTo>
                    <a:cubicBezTo>
                      <a:pt x="78" y="56"/>
                      <a:pt x="79" y="55"/>
                      <a:pt x="79" y="55"/>
                    </a:cubicBezTo>
                    <a:cubicBezTo>
                      <a:pt x="80" y="56"/>
                      <a:pt x="81" y="57"/>
                      <a:pt x="82" y="57"/>
                    </a:cubicBezTo>
                    <a:cubicBezTo>
                      <a:pt x="83" y="56"/>
                      <a:pt x="84" y="56"/>
                      <a:pt x="85" y="56"/>
                    </a:cubicBezTo>
                    <a:cubicBezTo>
                      <a:pt x="86" y="56"/>
                      <a:pt x="86" y="55"/>
                      <a:pt x="86" y="55"/>
                    </a:cubicBezTo>
                    <a:cubicBezTo>
                      <a:pt x="86" y="54"/>
                      <a:pt x="86" y="53"/>
                      <a:pt x="87" y="53"/>
                    </a:cubicBezTo>
                    <a:cubicBezTo>
                      <a:pt x="87" y="53"/>
                      <a:pt x="88" y="52"/>
                      <a:pt x="89" y="53"/>
                    </a:cubicBezTo>
                    <a:cubicBezTo>
                      <a:pt x="89" y="54"/>
                      <a:pt x="90" y="55"/>
                      <a:pt x="91" y="54"/>
                    </a:cubicBezTo>
                    <a:cubicBezTo>
                      <a:pt x="91" y="54"/>
                      <a:pt x="91" y="54"/>
                      <a:pt x="92" y="54"/>
                    </a:cubicBezTo>
                    <a:cubicBezTo>
                      <a:pt x="93" y="55"/>
                      <a:pt x="94" y="55"/>
                      <a:pt x="95" y="55"/>
                    </a:cubicBezTo>
                    <a:cubicBezTo>
                      <a:pt x="96" y="55"/>
                      <a:pt x="95" y="55"/>
                      <a:pt x="97" y="55"/>
                    </a:cubicBezTo>
                    <a:cubicBezTo>
                      <a:pt x="98" y="56"/>
                      <a:pt x="98" y="56"/>
                      <a:pt x="99" y="55"/>
                    </a:cubicBezTo>
                    <a:cubicBezTo>
                      <a:pt x="100" y="54"/>
                      <a:pt x="101" y="54"/>
                      <a:pt x="101" y="54"/>
                    </a:cubicBezTo>
                    <a:cubicBezTo>
                      <a:pt x="102" y="54"/>
                      <a:pt x="102" y="55"/>
                      <a:pt x="102" y="55"/>
                    </a:cubicBezTo>
                    <a:cubicBezTo>
                      <a:pt x="102" y="55"/>
                      <a:pt x="101" y="54"/>
                      <a:pt x="101" y="53"/>
                    </a:cubicBezTo>
                    <a:cubicBezTo>
                      <a:pt x="101" y="52"/>
                      <a:pt x="101" y="49"/>
                      <a:pt x="100" y="49"/>
                    </a:cubicBezTo>
                    <a:cubicBezTo>
                      <a:pt x="100" y="49"/>
                      <a:pt x="98" y="48"/>
                      <a:pt x="98" y="48"/>
                    </a:cubicBezTo>
                    <a:cubicBezTo>
                      <a:pt x="97" y="47"/>
                      <a:pt x="97" y="46"/>
                      <a:pt x="96" y="47"/>
                    </a:cubicBezTo>
                    <a:cubicBezTo>
                      <a:pt x="96" y="47"/>
                      <a:pt x="95" y="46"/>
                      <a:pt x="95" y="46"/>
                    </a:cubicBezTo>
                    <a:cubicBezTo>
                      <a:pt x="95" y="45"/>
                      <a:pt x="95" y="44"/>
                      <a:pt x="94" y="44"/>
                    </a:cubicBezTo>
                    <a:cubicBezTo>
                      <a:pt x="94" y="43"/>
                      <a:pt x="93" y="43"/>
                      <a:pt x="93" y="42"/>
                    </a:cubicBezTo>
                    <a:cubicBezTo>
                      <a:pt x="94" y="41"/>
                      <a:pt x="94" y="41"/>
                      <a:pt x="94" y="40"/>
                    </a:cubicBezTo>
                    <a:cubicBezTo>
                      <a:pt x="93" y="40"/>
                      <a:pt x="92" y="39"/>
                      <a:pt x="92" y="38"/>
                    </a:cubicBezTo>
                    <a:cubicBezTo>
                      <a:pt x="91" y="37"/>
                      <a:pt x="90" y="37"/>
                      <a:pt x="89" y="36"/>
                    </a:cubicBezTo>
                    <a:cubicBezTo>
                      <a:pt x="88" y="35"/>
                      <a:pt x="86" y="35"/>
                      <a:pt x="86" y="34"/>
                    </a:cubicBezTo>
                    <a:cubicBezTo>
                      <a:pt x="85" y="33"/>
                      <a:pt x="85" y="32"/>
                      <a:pt x="85" y="32"/>
                    </a:cubicBezTo>
                    <a:cubicBezTo>
                      <a:pt x="85" y="31"/>
                      <a:pt x="85" y="31"/>
                      <a:pt x="85" y="30"/>
                    </a:cubicBezTo>
                    <a:cubicBezTo>
                      <a:pt x="85" y="30"/>
                      <a:pt x="85" y="29"/>
                      <a:pt x="84" y="29"/>
                    </a:cubicBezTo>
                    <a:cubicBezTo>
                      <a:pt x="84" y="29"/>
                      <a:pt x="84" y="29"/>
                      <a:pt x="83" y="29"/>
                    </a:cubicBezTo>
                    <a:cubicBezTo>
                      <a:pt x="83" y="28"/>
                      <a:pt x="83" y="27"/>
                      <a:pt x="82" y="26"/>
                    </a:cubicBezTo>
                    <a:cubicBezTo>
                      <a:pt x="81" y="26"/>
                      <a:pt x="80" y="26"/>
                      <a:pt x="79" y="26"/>
                    </a:cubicBezTo>
                    <a:cubicBezTo>
                      <a:pt x="78" y="26"/>
                      <a:pt x="78" y="25"/>
                      <a:pt x="77" y="25"/>
                    </a:cubicBezTo>
                    <a:cubicBezTo>
                      <a:pt x="77" y="25"/>
                      <a:pt x="76" y="25"/>
                      <a:pt x="77" y="24"/>
                    </a:cubicBezTo>
                    <a:cubicBezTo>
                      <a:pt x="77" y="23"/>
                      <a:pt x="77" y="22"/>
                      <a:pt x="77" y="22"/>
                    </a:cubicBezTo>
                    <a:cubicBezTo>
                      <a:pt x="76" y="21"/>
                      <a:pt x="75" y="21"/>
                      <a:pt x="74" y="21"/>
                    </a:cubicBezTo>
                    <a:cubicBezTo>
                      <a:pt x="73" y="21"/>
                      <a:pt x="72" y="22"/>
                      <a:pt x="72" y="21"/>
                    </a:cubicBezTo>
                    <a:cubicBezTo>
                      <a:pt x="71" y="21"/>
                      <a:pt x="72" y="20"/>
                      <a:pt x="72" y="19"/>
                    </a:cubicBezTo>
                    <a:cubicBezTo>
                      <a:pt x="72" y="19"/>
                      <a:pt x="72" y="19"/>
                      <a:pt x="71" y="18"/>
                    </a:cubicBezTo>
                    <a:cubicBezTo>
                      <a:pt x="71" y="18"/>
                      <a:pt x="71" y="17"/>
                      <a:pt x="72" y="17"/>
                    </a:cubicBezTo>
                    <a:cubicBezTo>
                      <a:pt x="73" y="16"/>
                      <a:pt x="73" y="16"/>
                      <a:pt x="72" y="15"/>
                    </a:cubicBezTo>
                    <a:cubicBezTo>
                      <a:pt x="72" y="14"/>
                      <a:pt x="72" y="14"/>
                      <a:pt x="72" y="13"/>
                    </a:cubicBezTo>
                    <a:cubicBezTo>
                      <a:pt x="73" y="12"/>
                      <a:pt x="72" y="10"/>
                      <a:pt x="72" y="9"/>
                    </a:cubicBezTo>
                    <a:cubicBezTo>
                      <a:pt x="71" y="8"/>
                      <a:pt x="71" y="7"/>
                      <a:pt x="70" y="6"/>
                    </a:cubicBezTo>
                    <a:cubicBezTo>
                      <a:pt x="70" y="5"/>
                      <a:pt x="70" y="5"/>
                      <a:pt x="69" y="4"/>
                    </a:cubicBezTo>
                    <a:cubicBezTo>
                      <a:pt x="68" y="4"/>
                      <a:pt x="66" y="1"/>
                      <a:pt x="66" y="0"/>
                    </a:cubicBezTo>
                    <a:cubicBezTo>
                      <a:pt x="66" y="0"/>
                      <a:pt x="65" y="0"/>
                      <a:pt x="65" y="0"/>
                    </a:cubicBezTo>
                    <a:cubicBezTo>
                      <a:pt x="64" y="0"/>
                      <a:pt x="64" y="0"/>
                      <a:pt x="63" y="0"/>
                    </a:cubicBezTo>
                    <a:cubicBezTo>
                      <a:pt x="62" y="0"/>
                      <a:pt x="61" y="1"/>
                      <a:pt x="60" y="2"/>
                    </a:cubicBezTo>
                    <a:cubicBezTo>
                      <a:pt x="59" y="2"/>
                      <a:pt x="57" y="3"/>
                      <a:pt x="57" y="4"/>
                    </a:cubicBezTo>
                    <a:cubicBezTo>
                      <a:pt x="57" y="5"/>
                      <a:pt x="57" y="6"/>
                      <a:pt x="57" y="7"/>
                    </a:cubicBezTo>
                    <a:cubicBezTo>
                      <a:pt x="56" y="8"/>
                      <a:pt x="56" y="8"/>
                      <a:pt x="55" y="9"/>
                    </a:cubicBezTo>
                    <a:cubicBezTo>
                      <a:pt x="54" y="10"/>
                      <a:pt x="54" y="10"/>
                      <a:pt x="53" y="11"/>
                    </a:cubicBezTo>
                    <a:cubicBezTo>
                      <a:pt x="52" y="12"/>
                      <a:pt x="52" y="13"/>
                      <a:pt x="51" y="14"/>
                    </a:cubicBezTo>
                    <a:cubicBezTo>
                      <a:pt x="50" y="15"/>
                      <a:pt x="49" y="15"/>
                      <a:pt x="49" y="16"/>
                    </a:cubicBezTo>
                    <a:cubicBezTo>
                      <a:pt x="48" y="16"/>
                      <a:pt x="47" y="17"/>
                      <a:pt x="47" y="17"/>
                    </a:cubicBezTo>
                    <a:cubicBezTo>
                      <a:pt x="46" y="18"/>
                      <a:pt x="46" y="17"/>
                      <a:pt x="45" y="17"/>
                    </a:cubicBezTo>
                    <a:cubicBezTo>
                      <a:pt x="44" y="17"/>
                      <a:pt x="43" y="18"/>
                      <a:pt x="42" y="18"/>
                    </a:cubicBezTo>
                    <a:cubicBezTo>
                      <a:pt x="41" y="19"/>
                      <a:pt x="38" y="18"/>
                      <a:pt x="37" y="19"/>
                    </a:cubicBezTo>
                    <a:cubicBezTo>
                      <a:pt x="35" y="19"/>
                      <a:pt x="35" y="20"/>
                      <a:pt x="36" y="21"/>
                    </a:cubicBezTo>
                    <a:cubicBezTo>
                      <a:pt x="37" y="22"/>
                      <a:pt x="37" y="22"/>
                      <a:pt x="36" y="23"/>
                    </a:cubicBezTo>
                    <a:cubicBezTo>
                      <a:pt x="36" y="24"/>
                      <a:pt x="34" y="25"/>
                      <a:pt x="34" y="26"/>
                    </a:cubicBezTo>
                    <a:cubicBezTo>
                      <a:pt x="33" y="28"/>
                      <a:pt x="33" y="28"/>
                      <a:pt x="32" y="28"/>
                    </a:cubicBezTo>
                    <a:cubicBezTo>
                      <a:pt x="31" y="28"/>
                      <a:pt x="27" y="28"/>
                      <a:pt x="26" y="28"/>
                    </a:cubicBezTo>
                    <a:cubicBezTo>
                      <a:pt x="24" y="29"/>
                      <a:pt x="22" y="30"/>
                      <a:pt x="22" y="31"/>
                    </a:cubicBezTo>
                    <a:cubicBezTo>
                      <a:pt x="21" y="31"/>
                      <a:pt x="20" y="32"/>
                      <a:pt x="19" y="32"/>
                    </a:cubicBezTo>
                    <a:cubicBezTo>
                      <a:pt x="19" y="33"/>
                      <a:pt x="18" y="32"/>
                      <a:pt x="18" y="31"/>
                    </a:cubicBezTo>
                    <a:cubicBezTo>
                      <a:pt x="18" y="30"/>
                      <a:pt x="17" y="29"/>
                      <a:pt x="17" y="29"/>
                    </a:cubicBezTo>
                    <a:cubicBezTo>
                      <a:pt x="17" y="29"/>
                      <a:pt x="16" y="30"/>
                      <a:pt x="16" y="31"/>
                    </a:cubicBezTo>
                    <a:cubicBezTo>
                      <a:pt x="15" y="32"/>
                      <a:pt x="14" y="32"/>
                      <a:pt x="14" y="32"/>
                    </a:cubicBezTo>
                    <a:cubicBezTo>
                      <a:pt x="13" y="33"/>
                      <a:pt x="12" y="33"/>
                      <a:pt x="11" y="33"/>
                    </a:cubicBezTo>
                    <a:cubicBezTo>
                      <a:pt x="10" y="32"/>
                      <a:pt x="9" y="32"/>
                      <a:pt x="9" y="32"/>
                    </a:cubicBezTo>
                    <a:cubicBezTo>
                      <a:pt x="9" y="32"/>
                      <a:pt x="8" y="33"/>
                      <a:pt x="8" y="34"/>
                    </a:cubicBezTo>
                    <a:cubicBezTo>
                      <a:pt x="8" y="34"/>
                      <a:pt x="7" y="35"/>
                      <a:pt x="6" y="36"/>
                    </a:cubicBezTo>
                    <a:cubicBezTo>
                      <a:pt x="6" y="37"/>
                      <a:pt x="6" y="38"/>
                      <a:pt x="6" y="39"/>
                    </a:cubicBezTo>
                    <a:cubicBezTo>
                      <a:pt x="5" y="40"/>
                      <a:pt x="4" y="40"/>
                      <a:pt x="4" y="41"/>
                    </a:cubicBezTo>
                    <a:cubicBezTo>
                      <a:pt x="3" y="43"/>
                      <a:pt x="3" y="44"/>
                      <a:pt x="2" y="45"/>
                    </a:cubicBezTo>
                    <a:cubicBezTo>
                      <a:pt x="1" y="45"/>
                      <a:pt x="1" y="45"/>
                      <a:pt x="0" y="46"/>
                    </a:cubicBezTo>
                    <a:cubicBezTo>
                      <a:pt x="0" y="47"/>
                      <a:pt x="1" y="47"/>
                      <a:pt x="2" y="48"/>
                    </a:cubicBezTo>
                    <a:cubicBezTo>
                      <a:pt x="2" y="48"/>
                      <a:pt x="2" y="49"/>
                      <a:pt x="2" y="50"/>
                    </a:cubicBezTo>
                    <a:cubicBezTo>
                      <a:pt x="2" y="51"/>
                      <a:pt x="2" y="52"/>
                      <a:pt x="2" y="53"/>
                    </a:cubicBezTo>
                    <a:cubicBezTo>
                      <a:pt x="1" y="54"/>
                      <a:pt x="2" y="53"/>
                      <a:pt x="2" y="54"/>
                    </a:cubicBezTo>
                    <a:cubicBezTo>
                      <a:pt x="3" y="55"/>
                      <a:pt x="2" y="56"/>
                      <a:pt x="3" y="57"/>
                    </a:cubicBezTo>
                    <a:cubicBezTo>
                      <a:pt x="3" y="58"/>
                      <a:pt x="3" y="59"/>
                      <a:pt x="3" y="60"/>
                    </a:cubicBezTo>
                    <a:cubicBezTo>
                      <a:pt x="4" y="61"/>
                      <a:pt x="4" y="61"/>
                      <a:pt x="5" y="62"/>
                    </a:cubicBezTo>
                    <a:cubicBezTo>
                      <a:pt x="6" y="63"/>
                      <a:pt x="7" y="64"/>
                      <a:pt x="6" y="65"/>
                    </a:cubicBezTo>
                    <a:cubicBezTo>
                      <a:pt x="6" y="66"/>
                      <a:pt x="6" y="66"/>
                      <a:pt x="6" y="66"/>
                    </a:cubicBezTo>
                    <a:cubicBezTo>
                      <a:pt x="6" y="67"/>
                      <a:pt x="10" y="73"/>
                      <a:pt x="11" y="73"/>
                    </a:cubicBezTo>
                    <a:cubicBezTo>
                      <a:pt x="11" y="74"/>
                      <a:pt x="12" y="73"/>
                      <a:pt x="12" y="74"/>
                    </a:cubicBezTo>
                    <a:cubicBezTo>
                      <a:pt x="13" y="75"/>
                      <a:pt x="13" y="75"/>
                      <a:pt x="14" y="76"/>
                    </a:cubicBezTo>
                    <a:cubicBezTo>
                      <a:pt x="14" y="77"/>
                      <a:pt x="13" y="79"/>
                      <a:pt x="14" y="80"/>
                    </a:cubicBezTo>
                    <a:cubicBezTo>
                      <a:pt x="14" y="82"/>
                      <a:pt x="14" y="82"/>
                      <a:pt x="14" y="8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01" name="Freeform 543">
                <a:extLst>
                  <a:ext uri="{FF2B5EF4-FFF2-40B4-BE49-F238E27FC236}">
                    <a16:creationId xmlns:a16="http://schemas.microsoft.com/office/drawing/2014/main" id="{FE5799A2-51E9-4E5F-B1A1-16674DEED574}"/>
                  </a:ext>
                </a:extLst>
              </p:cNvPr>
              <p:cNvSpPr>
                <a:spLocks/>
              </p:cNvSpPr>
              <p:nvPr/>
            </p:nvSpPr>
            <p:spPr bwMode="gray">
              <a:xfrm>
                <a:off x="4485208" y="4609109"/>
                <a:ext cx="49213" cy="39688"/>
              </a:xfrm>
              <a:custGeom>
                <a:avLst/>
                <a:gdLst>
                  <a:gd name="T0" fmla="*/ 3 w 16"/>
                  <a:gd name="T1" fmla="*/ 0 h 13"/>
                  <a:gd name="T2" fmla="*/ 3 w 16"/>
                  <a:gd name="T3" fmla="*/ 1 h 13"/>
                  <a:gd name="T4" fmla="*/ 3 w 16"/>
                  <a:gd name="T5" fmla="*/ 2 h 13"/>
                  <a:gd name="T6" fmla="*/ 3 w 16"/>
                  <a:gd name="T7" fmla="*/ 3 h 13"/>
                  <a:gd name="T8" fmla="*/ 2 w 16"/>
                  <a:gd name="T9" fmla="*/ 6 h 13"/>
                  <a:gd name="T10" fmla="*/ 2 w 16"/>
                  <a:gd name="T11" fmla="*/ 6 h 13"/>
                  <a:gd name="T12" fmla="*/ 1 w 16"/>
                  <a:gd name="T13" fmla="*/ 7 h 13"/>
                  <a:gd name="T14" fmla="*/ 1 w 16"/>
                  <a:gd name="T15" fmla="*/ 8 h 13"/>
                  <a:gd name="T16" fmla="*/ 0 w 16"/>
                  <a:gd name="T17" fmla="*/ 9 h 13"/>
                  <a:gd name="T18" fmla="*/ 0 w 16"/>
                  <a:gd name="T19" fmla="*/ 10 h 13"/>
                  <a:gd name="T20" fmla="*/ 2 w 16"/>
                  <a:gd name="T21" fmla="*/ 11 h 13"/>
                  <a:gd name="T22" fmla="*/ 3 w 16"/>
                  <a:gd name="T23" fmla="*/ 11 h 13"/>
                  <a:gd name="T24" fmla="*/ 3 w 16"/>
                  <a:gd name="T25" fmla="*/ 12 h 13"/>
                  <a:gd name="T26" fmla="*/ 4 w 16"/>
                  <a:gd name="T27" fmla="*/ 12 h 13"/>
                  <a:gd name="T28" fmla="*/ 7 w 16"/>
                  <a:gd name="T29" fmla="*/ 12 h 13"/>
                  <a:gd name="T30" fmla="*/ 15 w 16"/>
                  <a:gd name="T31" fmla="*/ 11 h 13"/>
                  <a:gd name="T32" fmla="*/ 15 w 16"/>
                  <a:gd name="T33" fmla="*/ 1 h 13"/>
                  <a:gd name="T34" fmla="*/ 5 w 16"/>
                  <a:gd name="T35" fmla="*/ 1 h 13"/>
                  <a:gd name="T36" fmla="*/ 3 w 16"/>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3">
                    <a:moveTo>
                      <a:pt x="3" y="0"/>
                    </a:moveTo>
                    <a:cubicBezTo>
                      <a:pt x="3" y="0"/>
                      <a:pt x="3" y="0"/>
                      <a:pt x="3" y="1"/>
                    </a:cubicBezTo>
                    <a:cubicBezTo>
                      <a:pt x="3" y="1"/>
                      <a:pt x="3" y="1"/>
                      <a:pt x="3" y="2"/>
                    </a:cubicBezTo>
                    <a:cubicBezTo>
                      <a:pt x="3" y="2"/>
                      <a:pt x="3" y="3"/>
                      <a:pt x="3" y="3"/>
                    </a:cubicBezTo>
                    <a:cubicBezTo>
                      <a:pt x="3" y="4"/>
                      <a:pt x="2" y="5"/>
                      <a:pt x="2" y="6"/>
                    </a:cubicBezTo>
                    <a:cubicBezTo>
                      <a:pt x="2" y="6"/>
                      <a:pt x="3" y="6"/>
                      <a:pt x="2" y="6"/>
                    </a:cubicBezTo>
                    <a:cubicBezTo>
                      <a:pt x="2" y="6"/>
                      <a:pt x="2" y="6"/>
                      <a:pt x="1" y="7"/>
                    </a:cubicBezTo>
                    <a:cubicBezTo>
                      <a:pt x="1" y="7"/>
                      <a:pt x="1" y="7"/>
                      <a:pt x="1" y="8"/>
                    </a:cubicBezTo>
                    <a:cubicBezTo>
                      <a:pt x="0" y="8"/>
                      <a:pt x="1" y="9"/>
                      <a:pt x="0" y="9"/>
                    </a:cubicBezTo>
                    <a:cubicBezTo>
                      <a:pt x="0" y="9"/>
                      <a:pt x="0" y="10"/>
                      <a:pt x="0" y="10"/>
                    </a:cubicBezTo>
                    <a:cubicBezTo>
                      <a:pt x="1" y="10"/>
                      <a:pt x="1" y="11"/>
                      <a:pt x="2" y="11"/>
                    </a:cubicBezTo>
                    <a:cubicBezTo>
                      <a:pt x="2" y="11"/>
                      <a:pt x="3" y="10"/>
                      <a:pt x="3" y="11"/>
                    </a:cubicBezTo>
                    <a:cubicBezTo>
                      <a:pt x="4" y="11"/>
                      <a:pt x="3" y="12"/>
                      <a:pt x="3" y="12"/>
                    </a:cubicBezTo>
                    <a:cubicBezTo>
                      <a:pt x="3" y="12"/>
                      <a:pt x="4" y="13"/>
                      <a:pt x="4" y="12"/>
                    </a:cubicBezTo>
                    <a:cubicBezTo>
                      <a:pt x="5" y="12"/>
                      <a:pt x="5" y="12"/>
                      <a:pt x="7" y="12"/>
                    </a:cubicBezTo>
                    <a:cubicBezTo>
                      <a:pt x="8" y="11"/>
                      <a:pt x="15" y="12"/>
                      <a:pt x="15" y="11"/>
                    </a:cubicBezTo>
                    <a:cubicBezTo>
                      <a:pt x="16" y="11"/>
                      <a:pt x="15" y="1"/>
                      <a:pt x="15" y="1"/>
                    </a:cubicBezTo>
                    <a:cubicBezTo>
                      <a:pt x="15" y="1"/>
                      <a:pt x="6" y="1"/>
                      <a:pt x="5" y="1"/>
                    </a:cubicBezTo>
                    <a:cubicBezTo>
                      <a:pt x="4" y="1"/>
                      <a:pt x="3" y="0"/>
                      <a:pt x="3" y="0"/>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02" name="Freeform 544">
                <a:extLst>
                  <a:ext uri="{FF2B5EF4-FFF2-40B4-BE49-F238E27FC236}">
                    <a16:creationId xmlns:a16="http://schemas.microsoft.com/office/drawing/2014/main" id="{5452AED5-8F0E-4FB1-BF74-678854C7894C}"/>
                  </a:ext>
                </a:extLst>
              </p:cNvPr>
              <p:cNvSpPr>
                <a:spLocks/>
              </p:cNvSpPr>
              <p:nvPr/>
            </p:nvSpPr>
            <p:spPr bwMode="gray">
              <a:xfrm>
                <a:off x="4470920" y="4605934"/>
                <a:ext cx="136525" cy="179388"/>
              </a:xfrm>
              <a:custGeom>
                <a:avLst/>
                <a:gdLst>
                  <a:gd name="T0" fmla="*/ 7 w 45"/>
                  <a:gd name="T1" fmla="*/ 16 h 59"/>
                  <a:gd name="T2" fmla="*/ 5 w 45"/>
                  <a:gd name="T3" fmla="*/ 17 h 59"/>
                  <a:gd name="T4" fmla="*/ 10 w 45"/>
                  <a:gd name="T5" fmla="*/ 20 h 59"/>
                  <a:gd name="T6" fmla="*/ 7 w 45"/>
                  <a:gd name="T7" fmla="*/ 21 h 59"/>
                  <a:gd name="T8" fmla="*/ 5 w 45"/>
                  <a:gd name="T9" fmla="*/ 19 h 59"/>
                  <a:gd name="T10" fmla="*/ 3 w 45"/>
                  <a:gd name="T11" fmla="*/ 27 h 59"/>
                  <a:gd name="T12" fmla="*/ 2 w 45"/>
                  <a:gd name="T13" fmla="*/ 29 h 59"/>
                  <a:gd name="T14" fmla="*/ 0 w 45"/>
                  <a:gd name="T15" fmla="*/ 28 h 59"/>
                  <a:gd name="T16" fmla="*/ 2 w 45"/>
                  <a:gd name="T17" fmla="*/ 33 h 59"/>
                  <a:gd name="T18" fmla="*/ 5 w 45"/>
                  <a:gd name="T19" fmla="*/ 34 h 59"/>
                  <a:gd name="T20" fmla="*/ 3 w 45"/>
                  <a:gd name="T21" fmla="*/ 36 h 59"/>
                  <a:gd name="T22" fmla="*/ 6 w 45"/>
                  <a:gd name="T23" fmla="*/ 36 h 59"/>
                  <a:gd name="T24" fmla="*/ 4 w 45"/>
                  <a:gd name="T25" fmla="*/ 38 h 59"/>
                  <a:gd name="T26" fmla="*/ 6 w 45"/>
                  <a:gd name="T27" fmla="*/ 41 h 59"/>
                  <a:gd name="T28" fmla="*/ 6 w 45"/>
                  <a:gd name="T29" fmla="*/ 42 h 59"/>
                  <a:gd name="T30" fmla="*/ 9 w 45"/>
                  <a:gd name="T31" fmla="*/ 45 h 59"/>
                  <a:gd name="T32" fmla="*/ 9 w 45"/>
                  <a:gd name="T33" fmla="*/ 46 h 59"/>
                  <a:gd name="T34" fmla="*/ 12 w 45"/>
                  <a:gd name="T35" fmla="*/ 50 h 59"/>
                  <a:gd name="T36" fmla="*/ 17 w 45"/>
                  <a:gd name="T37" fmla="*/ 56 h 59"/>
                  <a:gd name="T38" fmla="*/ 19 w 45"/>
                  <a:gd name="T39" fmla="*/ 57 h 59"/>
                  <a:gd name="T40" fmla="*/ 24 w 45"/>
                  <a:gd name="T41" fmla="*/ 57 h 59"/>
                  <a:gd name="T42" fmla="*/ 24 w 45"/>
                  <a:gd name="T43" fmla="*/ 52 h 59"/>
                  <a:gd name="T44" fmla="*/ 22 w 45"/>
                  <a:gd name="T45" fmla="*/ 48 h 59"/>
                  <a:gd name="T46" fmla="*/ 23 w 45"/>
                  <a:gd name="T47" fmla="*/ 44 h 59"/>
                  <a:gd name="T48" fmla="*/ 28 w 45"/>
                  <a:gd name="T49" fmla="*/ 44 h 59"/>
                  <a:gd name="T50" fmla="*/ 30 w 45"/>
                  <a:gd name="T51" fmla="*/ 39 h 59"/>
                  <a:gd name="T52" fmla="*/ 35 w 45"/>
                  <a:gd name="T53" fmla="*/ 44 h 59"/>
                  <a:gd name="T54" fmla="*/ 41 w 45"/>
                  <a:gd name="T55" fmla="*/ 45 h 59"/>
                  <a:gd name="T56" fmla="*/ 43 w 45"/>
                  <a:gd name="T57" fmla="*/ 42 h 59"/>
                  <a:gd name="T58" fmla="*/ 44 w 45"/>
                  <a:gd name="T59" fmla="*/ 38 h 59"/>
                  <a:gd name="T60" fmla="*/ 45 w 45"/>
                  <a:gd name="T61" fmla="*/ 33 h 59"/>
                  <a:gd name="T62" fmla="*/ 44 w 45"/>
                  <a:gd name="T63" fmla="*/ 26 h 59"/>
                  <a:gd name="T64" fmla="*/ 40 w 45"/>
                  <a:gd name="T65" fmla="*/ 24 h 59"/>
                  <a:gd name="T66" fmla="*/ 41 w 45"/>
                  <a:gd name="T67" fmla="*/ 19 h 59"/>
                  <a:gd name="T68" fmla="*/ 45 w 45"/>
                  <a:gd name="T69" fmla="*/ 13 h 59"/>
                  <a:gd name="T70" fmla="*/ 41 w 45"/>
                  <a:gd name="T71" fmla="*/ 9 h 59"/>
                  <a:gd name="T72" fmla="*/ 35 w 45"/>
                  <a:gd name="T73" fmla="*/ 10 h 59"/>
                  <a:gd name="T74" fmla="*/ 35 w 45"/>
                  <a:gd name="T75" fmla="*/ 6 h 59"/>
                  <a:gd name="T76" fmla="*/ 36 w 45"/>
                  <a:gd name="T77" fmla="*/ 1 h 59"/>
                  <a:gd name="T78" fmla="*/ 28 w 45"/>
                  <a:gd name="T79" fmla="*/ 1 h 59"/>
                  <a:gd name="T80" fmla="*/ 20 w 45"/>
                  <a:gd name="T81" fmla="*/ 2 h 59"/>
                  <a:gd name="T82" fmla="*/ 9 w 45"/>
                  <a:gd name="T83" fmla="*/ 1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59">
                    <a:moveTo>
                      <a:pt x="7" y="12"/>
                    </a:moveTo>
                    <a:cubicBezTo>
                      <a:pt x="7" y="12"/>
                      <a:pt x="6" y="13"/>
                      <a:pt x="6" y="13"/>
                    </a:cubicBezTo>
                    <a:cubicBezTo>
                      <a:pt x="7" y="14"/>
                      <a:pt x="7" y="16"/>
                      <a:pt x="7" y="16"/>
                    </a:cubicBezTo>
                    <a:cubicBezTo>
                      <a:pt x="7" y="17"/>
                      <a:pt x="6" y="17"/>
                      <a:pt x="6" y="17"/>
                    </a:cubicBezTo>
                    <a:cubicBezTo>
                      <a:pt x="6" y="16"/>
                      <a:pt x="5" y="16"/>
                      <a:pt x="5" y="16"/>
                    </a:cubicBezTo>
                    <a:cubicBezTo>
                      <a:pt x="5" y="16"/>
                      <a:pt x="4" y="16"/>
                      <a:pt x="5" y="17"/>
                    </a:cubicBezTo>
                    <a:cubicBezTo>
                      <a:pt x="5" y="18"/>
                      <a:pt x="6" y="18"/>
                      <a:pt x="6" y="19"/>
                    </a:cubicBezTo>
                    <a:cubicBezTo>
                      <a:pt x="7" y="19"/>
                      <a:pt x="7" y="20"/>
                      <a:pt x="8" y="20"/>
                    </a:cubicBezTo>
                    <a:cubicBezTo>
                      <a:pt x="9" y="20"/>
                      <a:pt x="10" y="20"/>
                      <a:pt x="10" y="20"/>
                    </a:cubicBezTo>
                    <a:cubicBezTo>
                      <a:pt x="9" y="21"/>
                      <a:pt x="8" y="21"/>
                      <a:pt x="8" y="21"/>
                    </a:cubicBezTo>
                    <a:cubicBezTo>
                      <a:pt x="8" y="21"/>
                      <a:pt x="8" y="22"/>
                      <a:pt x="8" y="22"/>
                    </a:cubicBezTo>
                    <a:cubicBezTo>
                      <a:pt x="8" y="21"/>
                      <a:pt x="8" y="21"/>
                      <a:pt x="7" y="21"/>
                    </a:cubicBezTo>
                    <a:cubicBezTo>
                      <a:pt x="7" y="20"/>
                      <a:pt x="6" y="20"/>
                      <a:pt x="6" y="20"/>
                    </a:cubicBezTo>
                    <a:cubicBezTo>
                      <a:pt x="6" y="21"/>
                      <a:pt x="6" y="21"/>
                      <a:pt x="6" y="21"/>
                    </a:cubicBezTo>
                    <a:cubicBezTo>
                      <a:pt x="6" y="20"/>
                      <a:pt x="5" y="19"/>
                      <a:pt x="5" y="19"/>
                    </a:cubicBezTo>
                    <a:cubicBezTo>
                      <a:pt x="4" y="19"/>
                      <a:pt x="4" y="20"/>
                      <a:pt x="4" y="21"/>
                    </a:cubicBezTo>
                    <a:cubicBezTo>
                      <a:pt x="5" y="22"/>
                      <a:pt x="5" y="23"/>
                      <a:pt x="5" y="24"/>
                    </a:cubicBezTo>
                    <a:cubicBezTo>
                      <a:pt x="5" y="26"/>
                      <a:pt x="4" y="26"/>
                      <a:pt x="3" y="27"/>
                    </a:cubicBezTo>
                    <a:cubicBezTo>
                      <a:pt x="3" y="27"/>
                      <a:pt x="3" y="27"/>
                      <a:pt x="3" y="28"/>
                    </a:cubicBezTo>
                    <a:cubicBezTo>
                      <a:pt x="3" y="28"/>
                      <a:pt x="3" y="29"/>
                      <a:pt x="2" y="29"/>
                    </a:cubicBezTo>
                    <a:cubicBezTo>
                      <a:pt x="2" y="29"/>
                      <a:pt x="2" y="30"/>
                      <a:pt x="2" y="29"/>
                    </a:cubicBezTo>
                    <a:cubicBezTo>
                      <a:pt x="2" y="29"/>
                      <a:pt x="2" y="27"/>
                      <a:pt x="2" y="28"/>
                    </a:cubicBezTo>
                    <a:cubicBezTo>
                      <a:pt x="1" y="29"/>
                      <a:pt x="1" y="29"/>
                      <a:pt x="1" y="29"/>
                    </a:cubicBezTo>
                    <a:cubicBezTo>
                      <a:pt x="1" y="29"/>
                      <a:pt x="0" y="29"/>
                      <a:pt x="0" y="28"/>
                    </a:cubicBezTo>
                    <a:cubicBezTo>
                      <a:pt x="0" y="28"/>
                      <a:pt x="0" y="28"/>
                      <a:pt x="0" y="29"/>
                    </a:cubicBezTo>
                    <a:cubicBezTo>
                      <a:pt x="0" y="29"/>
                      <a:pt x="1" y="30"/>
                      <a:pt x="1" y="31"/>
                    </a:cubicBezTo>
                    <a:cubicBezTo>
                      <a:pt x="1" y="31"/>
                      <a:pt x="2" y="32"/>
                      <a:pt x="2" y="33"/>
                    </a:cubicBezTo>
                    <a:cubicBezTo>
                      <a:pt x="2" y="34"/>
                      <a:pt x="2" y="34"/>
                      <a:pt x="2" y="35"/>
                    </a:cubicBezTo>
                    <a:cubicBezTo>
                      <a:pt x="2" y="35"/>
                      <a:pt x="3" y="35"/>
                      <a:pt x="4" y="35"/>
                    </a:cubicBezTo>
                    <a:cubicBezTo>
                      <a:pt x="5" y="34"/>
                      <a:pt x="5" y="34"/>
                      <a:pt x="5" y="34"/>
                    </a:cubicBezTo>
                    <a:cubicBezTo>
                      <a:pt x="5" y="35"/>
                      <a:pt x="5" y="35"/>
                      <a:pt x="5" y="35"/>
                    </a:cubicBezTo>
                    <a:cubicBezTo>
                      <a:pt x="4" y="36"/>
                      <a:pt x="4" y="36"/>
                      <a:pt x="4" y="36"/>
                    </a:cubicBezTo>
                    <a:cubicBezTo>
                      <a:pt x="4" y="36"/>
                      <a:pt x="3" y="35"/>
                      <a:pt x="3" y="36"/>
                    </a:cubicBezTo>
                    <a:cubicBezTo>
                      <a:pt x="3" y="36"/>
                      <a:pt x="3" y="37"/>
                      <a:pt x="4" y="37"/>
                    </a:cubicBezTo>
                    <a:cubicBezTo>
                      <a:pt x="4" y="37"/>
                      <a:pt x="5" y="37"/>
                      <a:pt x="5" y="36"/>
                    </a:cubicBezTo>
                    <a:cubicBezTo>
                      <a:pt x="5" y="36"/>
                      <a:pt x="6" y="36"/>
                      <a:pt x="6" y="36"/>
                    </a:cubicBezTo>
                    <a:cubicBezTo>
                      <a:pt x="6" y="37"/>
                      <a:pt x="6" y="37"/>
                      <a:pt x="6" y="37"/>
                    </a:cubicBezTo>
                    <a:cubicBezTo>
                      <a:pt x="6" y="37"/>
                      <a:pt x="4" y="37"/>
                      <a:pt x="4" y="37"/>
                    </a:cubicBezTo>
                    <a:cubicBezTo>
                      <a:pt x="4" y="37"/>
                      <a:pt x="4" y="38"/>
                      <a:pt x="4" y="38"/>
                    </a:cubicBezTo>
                    <a:cubicBezTo>
                      <a:pt x="4" y="39"/>
                      <a:pt x="4" y="39"/>
                      <a:pt x="4" y="39"/>
                    </a:cubicBezTo>
                    <a:cubicBezTo>
                      <a:pt x="4" y="39"/>
                      <a:pt x="5" y="39"/>
                      <a:pt x="6" y="39"/>
                    </a:cubicBezTo>
                    <a:cubicBezTo>
                      <a:pt x="6" y="40"/>
                      <a:pt x="7" y="41"/>
                      <a:pt x="6" y="41"/>
                    </a:cubicBezTo>
                    <a:cubicBezTo>
                      <a:pt x="6" y="41"/>
                      <a:pt x="5" y="40"/>
                      <a:pt x="5" y="40"/>
                    </a:cubicBezTo>
                    <a:cubicBezTo>
                      <a:pt x="5" y="40"/>
                      <a:pt x="4" y="39"/>
                      <a:pt x="5" y="40"/>
                    </a:cubicBezTo>
                    <a:cubicBezTo>
                      <a:pt x="5" y="40"/>
                      <a:pt x="5" y="41"/>
                      <a:pt x="6" y="42"/>
                    </a:cubicBezTo>
                    <a:cubicBezTo>
                      <a:pt x="7" y="43"/>
                      <a:pt x="7" y="43"/>
                      <a:pt x="7" y="44"/>
                    </a:cubicBezTo>
                    <a:cubicBezTo>
                      <a:pt x="7" y="44"/>
                      <a:pt x="7" y="44"/>
                      <a:pt x="8" y="45"/>
                    </a:cubicBezTo>
                    <a:cubicBezTo>
                      <a:pt x="8" y="45"/>
                      <a:pt x="9" y="45"/>
                      <a:pt x="9" y="45"/>
                    </a:cubicBezTo>
                    <a:cubicBezTo>
                      <a:pt x="9" y="46"/>
                      <a:pt x="10" y="46"/>
                      <a:pt x="10" y="46"/>
                    </a:cubicBezTo>
                    <a:cubicBezTo>
                      <a:pt x="11" y="46"/>
                      <a:pt x="11" y="46"/>
                      <a:pt x="10" y="46"/>
                    </a:cubicBezTo>
                    <a:cubicBezTo>
                      <a:pt x="10" y="47"/>
                      <a:pt x="9" y="46"/>
                      <a:pt x="9" y="46"/>
                    </a:cubicBezTo>
                    <a:cubicBezTo>
                      <a:pt x="8" y="45"/>
                      <a:pt x="8" y="45"/>
                      <a:pt x="8" y="45"/>
                    </a:cubicBezTo>
                    <a:cubicBezTo>
                      <a:pt x="8" y="45"/>
                      <a:pt x="8" y="46"/>
                      <a:pt x="9" y="47"/>
                    </a:cubicBezTo>
                    <a:cubicBezTo>
                      <a:pt x="9" y="47"/>
                      <a:pt x="12" y="49"/>
                      <a:pt x="12" y="50"/>
                    </a:cubicBezTo>
                    <a:cubicBezTo>
                      <a:pt x="13" y="51"/>
                      <a:pt x="14" y="53"/>
                      <a:pt x="15" y="53"/>
                    </a:cubicBezTo>
                    <a:cubicBezTo>
                      <a:pt x="15" y="54"/>
                      <a:pt x="15" y="54"/>
                      <a:pt x="15" y="55"/>
                    </a:cubicBezTo>
                    <a:cubicBezTo>
                      <a:pt x="16" y="55"/>
                      <a:pt x="17" y="56"/>
                      <a:pt x="17" y="56"/>
                    </a:cubicBezTo>
                    <a:cubicBezTo>
                      <a:pt x="17" y="56"/>
                      <a:pt x="18" y="57"/>
                      <a:pt x="18" y="58"/>
                    </a:cubicBezTo>
                    <a:cubicBezTo>
                      <a:pt x="18" y="59"/>
                      <a:pt x="19" y="59"/>
                      <a:pt x="19" y="59"/>
                    </a:cubicBezTo>
                    <a:cubicBezTo>
                      <a:pt x="19" y="59"/>
                      <a:pt x="19" y="57"/>
                      <a:pt x="19" y="57"/>
                    </a:cubicBezTo>
                    <a:cubicBezTo>
                      <a:pt x="20" y="56"/>
                      <a:pt x="20" y="56"/>
                      <a:pt x="21" y="56"/>
                    </a:cubicBezTo>
                    <a:cubicBezTo>
                      <a:pt x="22" y="55"/>
                      <a:pt x="21" y="55"/>
                      <a:pt x="22" y="55"/>
                    </a:cubicBezTo>
                    <a:cubicBezTo>
                      <a:pt x="22" y="56"/>
                      <a:pt x="24" y="57"/>
                      <a:pt x="24" y="57"/>
                    </a:cubicBezTo>
                    <a:cubicBezTo>
                      <a:pt x="25" y="57"/>
                      <a:pt x="25" y="57"/>
                      <a:pt x="25" y="56"/>
                    </a:cubicBezTo>
                    <a:cubicBezTo>
                      <a:pt x="24" y="55"/>
                      <a:pt x="24" y="55"/>
                      <a:pt x="25" y="54"/>
                    </a:cubicBezTo>
                    <a:cubicBezTo>
                      <a:pt x="25" y="53"/>
                      <a:pt x="25" y="53"/>
                      <a:pt x="24" y="52"/>
                    </a:cubicBezTo>
                    <a:cubicBezTo>
                      <a:pt x="23" y="52"/>
                      <a:pt x="23" y="52"/>
                      <a:pt x="23" y="51"/>
                    </a:cubicBezTo>
                    <a:cubicBezTo>
                      <a:pt x="23" y="51"/>
                      <a:pt x="23" y="50"/>
                      <a:pt x="23" y="49"/>
                    </a:cubicBezTo>
                    <a:cubicBezTo>
                      <a:pt x="23" y="49"/>
                      <a:pt x="23" y="48"/>
                      <a:pt x="22" y="48"/>
                    </a:cubicBezTo>
                    <a:cubicBezTo>
                      <a:pt x="22" y="48"/>
                      <a:pt x="23" y="48"/>
                      <a:pt x="23" y="47"/>
                    </a:cubicBezTo>
                    <a:cubicBezTo>
                      <a:pt x="23" y="46"/>
                      <a:pt x="22" y="46"/>
                      <a:pt x="22" y="45"/>
                    </a:cubicBezTo>
                    <a:cubicBezTo>
                      <a:pt x="22" y="44"/>
                      <a:pt x="22" y="44"/>
                      <a:pt x="23" y="44"/>
                    </a:cubicBezTo>
                    <a:cubicBezTo>
                      <a:pt x="23" y="44"/>
                      <a:pt x="24" y="45"/>
                      <a:pt x="24" y="44"/>
                    </a:cubicBezTo>
                    <a:cubicBezTo>
                      <a:pt x="25" y="44"/>
                      <a:pt x="26" y="44"/>
                      <a:pt x="26" y="44"/>
                    </a:cubicBezTo>
                    <a:cubicBezTo>
                      <a:pt x="27" y="45"/>
                      <a:pt x="28" y="44"/>
                      <a:pt x="28" y="44"/>
                    </a:cubicBezTo>
                    <a:cubicBezTo>
                      <a:pt x="29" y="44"/>
                      <a:pt x="29" y="43"/>
                      <a:pt x="29" y="43"/>
                    </a:cubicBezTo>
                    <a:cubicBezTo>
                      <a:pt x="29" y="42"/>
                      <a:pt x="29" y="41"/>
                      <a:pt x="29" y="40"/>
                    </a:cubicBezTo>
                    <a:cubicBezTo>
                      <a:pt x="29" y="40"/>
                      <a:pt x="30" y="39"/>
                      <a:pt x="30" y="39"/>
                    </a:cubicBezTo>
                    <a:cubicBezTo>
                      <a:pt x="31" y="39"/>
                      <a:pt x="32" y="40"/>
                      <a:pt x="32" y="40"/>
                    </a:cubicBezTo>
                    <a:cubicBezTo>
                      <a:pt x="33" y="41"/>
                      <a:pt x="33" y="43"/>
                      <a:pt x="33" y="43"/>
                    </a:cubicBezTo>
                    <a:cubicBezTo>
                      <a:pt x="33" y="44"/>
                      <a:pt x="33" y="44"/>
                      <a:pt x="35" y="44"/>
                    </a:cubicBezTo>
                    <a:cubicBezTo>
                      <a:pt x="36" y="44"/>
                      <a:pt x="37" y="45"/>
                      <a:pt x="37" y="45"/>
                    </a:cubicBezTo>
                    <a:cubicBezTo>
                      <a:pt x="38" y="44"/>
                      <a:pt x="39" y="41"/>
                      <a:pt x="40" y="42"/>
                    </a:cubicBezTo>
                    <a:cubicBezTo>
                      <a:pt x="40" y="43"/>
                      <a:pt x="40" y="45"/>
                      <a:pt x="41" y="45"/>
                    </a:cubicBezTo>
                    <a:cubicBezTo>
                      <a:pt x="42" y="45"/>
                      <a:pt x="42" y="46"/>
                      <a:pt x="42" y="45"/>
                    </a:cubicBezTo>
                    <a:cubicBezTo>
                      <a:pt x="42" y="44"/>
                      <a:pt x="43" y="44"/>
                      <a:pt x="43" y="43"/>
                    </a:cubicBezTo>
                    <a:cubicBezTo>
                      <a:pt x="42" y="43"/>
                      <a:pt x="42" y="43"/>
                      <a:pt x="43" y="42"/>
                    </a:cubicBezTo>
                    <a:cubicBezTo>
                      <a:pt x="43" y="42"/>
                      <a:pt x="43" y="41"/>
                      <a:pt x="43" y="41"/>
                    </a:cubicBezTo>
                    <a:cubicBezTo>
                      <a:pt x="43" y="40"/>
                      <a:pt x="44" y="40"/>
                      <a:pt x="44" y="39"/>
                    </a:cubicBezTo>
                    <a:cubicBezTo>
                      <a:pt x="45" y="39"/>
                      <a:pt x="45" y="38"/>
                      <a:pt x="44" y="38"/>
                    </a:cubicBezTo>
                    <a:cubicBezTo>
                      <a:pt x="44" y="37"/>
                      <a:pt x="44" y="37"/>
                      <a:pt x="44" y="37"/>
                    </a:cubicBezTo>
                    <a:cubicBezTo>
                      <a:pt x="45" y="36"/>
                      <a:pt x="45" y="36"/>
                      <a:pt x="45" y="35"/>
                    </a:cubicBezTo>
                    <a:cubicBezTo>
                      <a:pt x="45" y="34"/>
                      <a:pt x="45" y="34"/>
                      <a:pt x="45" y="33"/>
                    </a:cubicBezTo>
                    <a:cubicBezTo>
                      <a:pt x="45" y="32"/>
                      <a:pt x="44" y="32"/>
                      <a:pt x="45" y="31"/>
                    </a:cubicBezTo>
                    <a:cubicBezTo>
                      <a:pt x="45" y="30"/>
                      <a:pt x="45" y="29"/>
                      <a:pt x="45" y="28"/>
                    </a:cubicBezTo>
                    <a:cubicBezTo>
                      <a:pt x="45" y="27"/>
                      <a:pt x="45" y="27"/>
                      <a:pt x="44" y="26"/>
                    </a:cubicBezTo>
                    <a:cubicBezTo>
                      <a:pt x="43" y="26"/>
                      <a:pt x="43" y="27"/>
                      <a:pt x="43" y="26"/>
                    </a:cubicBezTo>
                    <a:cubicBezTo>
                      <a:pt x="43" y="26"/>
                      <a:pt x="42" y="25"/>
                      <a:pt x="42" y="25"/>
                    </a:cubicBezTo>
                    <a:cubicBezTo>
                      <a:pt x="41" y="24"/>
                      <a:pt x="41" y="25"/>
                      <a:pt x="40" y="24"/>
                    </a:cubicBezTo>
                    <a:cubicBezTo>
                      <a:pt x="40" y="24"/>
                      <a:pt x="40" y="23"/>
                      <a:pt x="40" y="23"/>
                    </a:cubicBezTo>
                    <a:cubicBezTo>
                      <a:pt x="41" y="22"/>
                      <a:pt x="41" y="22"/>
                      <a:pt x="40" y="21"/>
                    </a:cubicBezTo>
                    <a:cubicBezTo>
                      <a:pt x="40" y="20"/>
                      <a:pt x="40" y="20"/>
                      <a:pt x="41" y="19"/>
                    </a:cubicBezTo>
                    <a:cubicBezTo>
                      <a:pt x="42" y="18"/>
                      <a:pt x="42" y="17"/>
                      <a:pt x="42" y="17"/>
                    </a:cubicBezTo>
                    <a:cubicBezTo>
                      <a:pt x="42" y="17"/>
                      <a:pt x="43" y="17"/>
                      <a:pt x="44" y="16"/>
                    </a:cubicBezTo>
                    <a:cubicBezTo>
                      <a:pt x="44" y="15"/>
                      <a:pt x="45" y="14"/>
                      <a:pt x="45" y="13"/>
                    </a:cubicBezTo>
                    <a:cubicBezTo>
                      <a:pt x="45" y="13"/>
                      <a:pt x="43" y="12"/>
                      <a:pt x="43" y="12"/>
                    </a:cubicBezTo>
                    <a:cubicBezTo>
                      <a:pt x="43" y="11"/>
                      <a:pt x="44" y="10"/>
                      <a:pt x="43" y="9"/>
                    </a:cubicBezTo>
                    <a:cubicBezTo>
                      <a:pt x="43" y="9"/>
                      <a:pt x="42" y="9"/>
                      <a:pt x="41" y="9"/>
                    </a:cubicBezTo>
                    <a:cubicBezTo>
                      <a:pt x="40" y="8"/>
                      <a:pt x="40" y="9"/>
                      <a:pt x="39" y="9"/>
                    </a:cubicBezTo>
                    <a:cubicBezTo>
                      <a:pt x="39" y="9"/>
                      <a:pt x="38" y="10"/>
                      <a:pt x="37" y="10"/>
                    </a:cubicBezTo>
                    <a:cubicBezTo>
                      <a:pt x="36" y="10"/>
                      <a:pt x="36" y="10"/>
                      <a:pt x="35" y="10"/>
                    </a:cubicBezTo>
                    <a:cubicBezTo>
                      <a:pt x="35" y="11"/>
                      <a:pt x="35" y="10"/>
                      <a:pt x="35" y="9"/>
                    </a:cubicBezTo>
                    <a:cubicBezTo>
                      <a:pt x="35" y="8"/>
                      <a:pt x="35" y="8"/>
                      <a:pt x="35" y="7"/>
                    </a:cubicBezTo>
                    <a:cubicBezTo>
                      <a:pt x="34" y="7"/>
                      <a:pt x="34" y="6"/>
                      <a:pt x="35" y="6"/>
                    </a:cubicBezTo>
                    <a:cubicBezTo>
                      <a:pt x="35" y="5"/>
                      <a:pt x="35" y="4"/>
                      <a:pt x="35" y="3"/>
                    </a:cubicBezTo>
                    <a:cubicBezTo>
                      <a:pt x="35" y="3"/>
                      <a:pt x="36" y="2"/>
                      <a:pt x="36" y="2"/>
                    </a:cubicBezTo>
                    <a:cubicBezTo>
                      <a:pt x="36" y="1"/>
                      <a:pt x="36" y="1"/>
                      <a:pt x="36" y="1"/>
                    </a:cubicBezTo>
                    <a:cubicBezTo>
                      <a:pt x="36" y="1"/>
                      <a:pt x="35" y="1"/>
                      <a:pt x="34" y="1"/>
                    </a:cubicBezTo>
                    <a:cubicBezTo>
                      <a:pt x="33" y="1"/>
                      <a:pt x="31" y="1"/>
                      <a:pt x="31" y="1"/>
                    </a:cubicBezTo>
                    <a:cubicBezTo>
                      <a:pt x="30" y="0"/>
                      <a:pt x="29" y="1"/>
                      <a:pt x="28" y="1"/>
                    </a:cubicBezTo>
                    <a:cubicBezTo>
                      <a:pt x="27" y="0"/>
                      <a:pt x="24" y="1"/>
                      <a:pt x="24" y="1"/>
                    </a:cubicBezTo>
                    <a:cubicBezTo>
                      <a:pt x="23" y="0"/>
                      <a:pt x="22" y="0"/>
                      <a:pt x="21" y="0"/>
                    </a:cubicBezTo>
                    <a:cubicBezTo>
                      <a:pt x="20" y="1"/>
                      <a:pt x="20" y="2"/>
                      <a:pt x="20" y="2"/>
                    </a:cubicBezTo>
                    <a:cubicBezTo>
                      <a:pt x="20" y="2"/>
                      <a:pt x="21" y="12"/>
                      <a:pt x="20" y="12"/>
                    </a:cubicBezTo>
                    <a:cubicBezTo>
                      <a:pt x="20" y="13"/>
                      <a:pt x="13" y="12"/>
                      <a:pt x="12" y="13"/>
                    </a:cubicBezTo>
                    <a:cubicBezTo>
                      <a:pt x="10" y="13"/>
                      <a:pt x="10" y="13"/>
                      <a:pt x="9" y="13"/>
                    </a:cubicBezTo>
                    <a:cubicBezTo>
                      <a:pt x="9" y="14"/>
                      <a:pt x="8" y="13"/>
                      <a:pt x="8" y="13"/>
                    </a:cubicBezTo>
                    <a:cubicBezTo>
                      <a:pt x="8" y="13"/>
                      <a:pt x="8" y="12"/>
                      <a:pt x="7" y="1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03" name="Freeform 545">
                <a:extLst>
                  <a:ext uri="{FF2B5EF4-FFF2-40B4-BE49-F238E27FC236}">
                    <a16:creationId xmlns:a16="http://schemas.microsoft.com/office/drawing/2014/main" id="{253B030E-A5B9-4806-A828-DA9EA7EB6300}"/>
                  </a:ext>
                </a:extLst>
              </p:cNvPr>
              <p:cNvSpPr>
                <a:spLocks/>
              </p:cNvSpPr>
              <p:nvPr/>
            </p:nvSpPr>
            <p:spPr bwMode="gray">
              <a:xfrm>
                <a:off x="4528070" y="4566246"/>
                <a:ext cx="176213" cy="249238"/>
              </a:xfrm>
              <a:custGeom>
                <a:avLst/>
                <a:gdLst>
                  <a:gd name="T0" fmla="*/ 1 w 58"/>
                  <a:gd name="T1" fmla="*/ 73 h 82"/>
                  <a:gd name="T2" fmla="*/ 5 w 58"/>
                  <a:gd name="T3" fmla="*/ 78 h 82"/>
                  <a:gd name="T4" fmla="*/ 7 w 58"/>
                  <a:gd name="T5" fmla="*/ 82 h 82"/>
                  <a:gd name="T6" fmla="*/ 10 w 58"/>
                  <a:gd name="T7" fmla="*/ 78 h 82"/>
                  <a:gd name="T8" fmla="*/ 13 w 58"/>
                  <a:gd name="T9" fmla="*/ 76 h 82"/>
                  <a:gd name="T10" fmla="*/ 15 w 58"/>
                  <a:gd name="T11" fmla="*/ 78 h 82"/>
                  <a:gd name="T12" fmla="*/ 18 w 58"/>
                  <a:gd name="T13" fmla="*/ 80 h 82"/>
                  <a:gd name="T14" fmla="*/ 21 w 58"/>
                  <a:gd name="T15" fmla="*/ 77 h 82"/>
                  <a:gd name="T16" fmla="*/ 25 w 58"/>
                  <a:gd name="T17" fmla="*/ 75 h 82"/>
                  <a:gd name="T18" fmla="*/ 25 w 58"/>
                  <a:gd name="T19" fmla="*/ 79 h 82"/>
                  <a:gd name="T20" fmla="*/ 29 w 58"/>
                  <a:gd name="T21" fmla="*/ 80 h 82"/>
                  <a:gd name="T22" fmla="*/ 34 w 58"/>
                  <a:gd name="T23" fmla="*/ 75 h 82"/>
                  <a:gd name="T24" fmla="*/ 38 w 58"/>
                  <a:gd name="T25" fmla="*/ 70 h 82"/>
                  <a:gd name="T26" fmla="*/ 39 w 58"/>
                  <a:gd name="T27" fmla="*/ 62 h 82"/>
                  <a:gd name="T28" fmla="*/ 43 w 58"/>
                  <a:gd name="T29" fmla="*/ 52 h 82"/>
                  <a:gd name="T30" fmla="*/ 48 w 58"/>
                  <a:gd name="T31" fmla="*/ 44 h 82"/>
                  <a:gd name="T32" fmla="*/ 52 w 58"/>
                  <a:gd name="T33" fmla="*/ 36 h 82"/>
                  <a:gd name="T34" fmla="*/ 52 w 58"/>
                  <a:gd name="T35" fmla="*/ 26 h 82"/>
                  <a:gd name="T36" fmla="*/ 55 w 58"/>
                  <a:gd name="T37" fmla="*/ 13 h 82"/>
                  <a:gd name="T38" fmla="*/ 58 w 58"/>
                  <a:gd name="T39" fmla="*/ 5 h 82"/>
                  <a:gd name="T40" fmla="*/ 58 w 58"/>
                  <a:gd name="T41" fmla="*/ 1 h 82"/>
                  <a:gd name="T42" fmla="*/ 55 w 58"/>
                  <a:gd name="T43" fmla="*/ 2 h 82"/>
                  <a:gd name="T44" fmla="*/ 50 w 58"/>
                  <a:gd name="T45" fmla="*/ 1 h 82"/>
                  <a:gd name="T46" fmla="*/ 44 w 58"/>
                  <a:gd name="T47" fmla="*/ 2 h 82"/>
                  <a:gd name="T48" fmla="*/ 42 w 58"/>
                  <a:gd name="T49" fmla="*/ 8 h 82"/>
                  <a:gd name="T50" fmla="*/ 39 w 58"/>
                  <a:gd name="T51" fmla="*/ 14 h 82"/>
                  <a:gd name="T52" fmla="*/ 39 w 58"/>
                  <a:gd name="T53" fmla="*/ 17 h 82"/>
                  <a:gd name="T54" fmla="*/ 37 w 58"/>
                  <a:gd name="T55" fmla="*/ 18 h 82"/>
                  <a:gd name="T56" fmla="*/ 32 w 58"/>
                  <a:gd name="T57" fmla="*/ 16 h 82"/>
                  <a:gd name="T58" fmla="*/ 29 w 58"/>
                  <a:gd name="T59" fmla="*/ 16 h 82"/>
                  <a:gd name="T60" fmla="*/ 25 w 58"/>
                  <a:gd name="T61" fmla="*/ 15 h 82"/>
                  <a:gd name="T62" fmla="*/ 16 w 58"/>
                  <a:gd name="T63" fmla="*/ 16 h 82"/>
                  <a:gd name="T64" fmla="*/ 16 w 58"/>
                  <a:gd name="T65" fmla="*/ 20 h 82"/>
                  <a:gd name="T66" fmla="*/ 16 w 58"/>
                  <a:gd name="T67" fmla="*/ 23 h 82"/>
                  <a:gd name="T68" fmla="*/ 20 w 58"/>
                  <a:gd name="T69" fmla="*/ 22 h 82"/>
                  <a:gd name="T70" fmla="*/ 24 w 58"/>
                  <a:gd name="T71" fmla="*/ 22 h 82"/>
                  <a:gd name="T72" fmla="*/ 26 w 58"/>
                  <a:gd name="T73" fmla="*/ 26 h 82"/>
                  <a:gd name="T74" fmla="*/ 23 w 58"/>
                  <a:gd name="T75" fmla="*/ 30 h 82"/>
                  <a:gd name="T76" fmla="*/ 21 w 58"/>
                  <a:gd name="T77" fmla="*/ 34 h 82"/>
                  <a:gd name="T78" fmla="*/ 21 w 58"/>
                  <a:gd name="T79" fmla="*/ 37 h 82"/>
                  <a:gd name="T80" fmla="*/ 24 w 58"/>
                  <a:gd name="T81" fmla="*/ 39 h 82"/>
                  <a:gd name="T82" fmla="*/ 26 w 58"/>
                  <a:gd name="T83" fmla="*/ 41 h 82"/>
                  <a:gd name="T84" fmla="*/ 26 w 58"/>
                  <a:gd name="T85" fmla="*/ 46 h 82"/>
                  <a:gd name="T86" fmla="*/ 25 w 58"/>
                  <a:gd name="T87" fmla="*/ 50 h 82"/>
                  <a:gd name="T88" fmla="*/ 25 w 58"/>
                  <a:gd name="T89" fmla="*/ 52 h 82"/>
                  <a:gd name="T90" fmla="*/ 24 w 58"/>
                  <a:gd name="T91" fmla="*/ 55 h 82"/>
                  <a:gd name="T92" fmla="*/ 23 w 58"/>
                  <a:gd name="T93" fmla="*/ 58 h 82"/>
                  <a:gd name="T94" fmla="*/ 21 w 58"/>
                  <a:gd name="T95" fmla="*/ 55 h 82"/>
                  <a:gd name="T96" fmla="*/ 16 w 58"/>
                  <a:gd name="T97" fmla="*/ 57 h 82"/>
                  <a:gd name="T98" fmla="*/ 13 w 58"/>
                  <a:gd name="T99" fmla="*/ 53 h 82"/>
                  <a:gd name="T100" fmla="*/ 10 w 58"/>
                  <a:gd name="T101" fmla="*/ 53 h 82"/>
                  <a:gd name="T102" fmla="*/ 9 w 58"/>
                  <a:gd name="T103" fmla="*/ 57 h 82"/>
                  <a:gd name="T104" fmla="*/ 5 w 58"/>
                  <a:gd name="T105" fmla="*/ 57 h 82"/>
                  <a:gd name="T106" fmla="*/ 3 w 58"/>
                  <a:gd name="T107" fmla="*/ 58 h 82"/>
                  <a:gd name="T108" fmla="*/ 3 w 58"/>
                  <a:gd name="T109" fmla="*/ 61 h 82"/>
                  <a:gd name="T110" fmla="*/ 4 w 58"/>
                  <a:gd name="T111" fmla="*/ 64 h 82"/>
                  <a:gd name="T112" fmla="*/ 6 w 58"/>
                  <a:gd name="T113" fmla="*/ 67 h 82"/>
                  <a:gd name="T114" fmla="*/ 5 w 58"/>
                  <a:gd name="T115" fmla="*/ 70 h 82"/>
                  <a:gd name="T116" fmla="*/ 2 w 58"/>
                  <a:gd name="T117" fmla="*/ 69 h 82"/>
                  <a:gd name="T118" fmla="*/ 0 w 58"/>
                  <a:gd name="T119" fmla="*/ 7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 h="82">
                    <a:moveTo>
                      <a:pt x="0" y="72"/>
                    </a:moveTo>
                    <a:cubicBezTo>
                      <a:pt x="1" y="73"/>
                      <a:pt x="1" y="73"/>
                      <a:pt x="1" y="73"/>
                    </a:cubicBezTo>
                    <a:cubicBezTo>
                      <a:pt x="1" y="74"/>
                      <a:pt x="2" y="74"/>
                      <a:pt x="2" y="75"/>
                    </a:cubicBezTo>
                    <a:cubicBezTo>
                      <a:pt x="3" y="75"/>
                      <a:pt x="5" y="77"/>
                      <a:pt x="5" y="78"/>
                    </a:cubicBezTo>
                    <a:cubicBezTo>
                      <a:pt x="5" y="78"/>
                      <a:pt x="5" y="80"/>
                      <a:pt x="5" y="80"/>
                    </a:cubicBezTo>
                    <a:cubicBezTo>
                      <a:pt x="5" y="80"/>
                      <a:pt x="6" y="82"/>
                      <a:pt x="7" y="82"/>
                    </a:cubicBezTo>
                    <a:cubicBezTo>
                      <a:pt x="7" y="81"/>
                      <a:pt x="7" y="80"/>
                      <a:pt x="8" y="80"/>
                    </a:cubicBezTo>
                    <a:cubicBezTo>
                      <a:pt x="9" y="80"/>
                      <a:pt x="9" y="79"/>
                      <a:pt x="10" y="78"/>
                    </a:cubicBezTo>
                    <a:cubicBezTo>
                      <a:pt x="10" y="78"/>
                      <a:pt x="11" y="78"/>
                      <a:pt x="12" y="78"/>
                    </a:cubicBezTo>
                    <a:cubicBezTo>
                      <a:pt x="12" y="77"/>
                      <a:pt x="12" y="76"/>
                      <a:pt x="13" y="76"/>
                    </a:cubicBezTo>
                    <a:cubicBezTo>
                      <a:pt x="13" y="76"/>
                      <a:pt x="13" y="77"/>
                      <a:pt x="14" y="77"/>
                    </a:cubicBezTo>
                    <a:cubicBezTo>
                      <a:pt x="15" y="77"/>
                      <a:pt x="14" y="78"/>
                      <a:pt x="15" y="78"/>
                    </a:cubicBezTo>
                    <a:cubicBezTo>
                      <a:pt x="16" y="78"/>
                      <a:pt x="16" y="79"/>
                      <a:pt x="17" y="79"/>
                    </a:cubicBezTo>
                    <a:cubicBezTo>
                      <a:pt x="17" y="80"/>
                      <a:pt x="18" y="80"/>
                      <a:pt x="18" y="80"/>
                    </a:cubicBezTo>
                    <a:cubicBezTo>
                      <a:pt x="19" y="79"/>
                      <a:pt x="20" y="79"/>
                      <a:pt x="20" y="79"/>
                    </a:cubicBezTo>
                    <a:cubicBezTo>
                      <a:pt x="20" y="78"/>
                      <a:pt x="20" y="77"/>
                      <a:pt x="21" y="77"/>
                    </a:cubicBezTo>
                    <a:cubicBezTo>
                      <a:pt x="21" y="77"/>
                      <a:pt x="21" y="77"/>
                      <a:pt x="22" y="77"/>
                    </a:cubicBezTo>
                    <a:cubicBezTo>
                      <a:pt x="23" y="76"/>
                      <a:pt x="24" y="76"/>
                      <a:pt x="25" y="75"/>
                    </a:cubicBezTo>
                    <a:cubicBezTo>
                      <a:pt x="25" y="75"/>
                      <a:pt x="26" y="76"/>
                      <a:pt x="26" y="77"/>
                    </a:cubicBezTo>
                    <a:cubicBezTo>
                      <a:pt x="26" y="77"/>
                      <a:pt x="25" y="77"/>
                      <a:pt x="25" y="79"/>
                    </a:cubicBezTo>
                    <a:cubicBezTo>
                      <a:pt x="26" y="80"/>
                      <a:pt x="25" y="80"/>
                      <a:pt x="26" y="80"/>
                    </a:cubicBezTo>
                    <a:cubicBezTo>
                      <a:pt x="27" y="81"/>
                      <a:pt x="28" y="80"/>
                      <a:pt x="29" y="80"/>
                    </a:cubicBezTo>
                    <a:cubicBezTo>
                      <a:pt x="29" y="79"/>
                      <a:pt x="31" y="77"/>
                      <a:pt x="32" y="76"/>
                    </a:cubicBezTo>
                    <a:cubicBezTo>
                      <a:pt x="32" y="75"/>
                      <a:pt x="33" y="75"/>
                      <a:pt x="34" y="75"/>
                    </a:cubicBezTo>
                    <a:cubicBezTo>
                      <a:pt x="34" y="74"/>
                      <a:pt x="34" y="73"/>
                      <a:pt x="35" y="72"/>
                    </a:cubicBezTo>
                    <a:cubicBezTo>
                      <a:pt x="36" y="72"/>
                      <a:pt x="37" y="71"/>
                      <a:pt x="38" y="70"/>
                    </a:cubicBezTo>
                    <a:cubicBezTo>
                      <a:pt x="38" y="69"/>
                      <a:pt x="39" y="68"/>
                      <a:pt x="39" y="67"/>
                    </a:cubicBezTo>
                    <a:cubicBezTo>
                      <a:pt x="40" y="66"/>
                      <a:pt x="39" y="63"/>
                      <a:pt x="39" y="62"/>
                    </a:cubicBezTo>
                    <a:cubicBezTo>
                      <a:pt x="39" y="60"/>
                      <a:pt x="40" y="59"/>
                      <a:pt x="39" y="58"/>
                    </a:cubicBezTo>
                    <a:cubicBezTo>
                      <a:pt x="39" y="56"/>
                      <a:pt x="41" y="53"/>
                      <a:pt x="43" y="52"/>
                    </a:cubicBezTo>
                    <a:cubicBezTo>
                      <a:pt x="44" y="50"/>
                      <a:pt x="45" y="47"/>
                      <a:pt x="46" y="46"/>
                    </a:cubicBezTo>
                    <a:cubicBezTo>
                      <a:pt x="47" y="45"/>
                      <a:pt x="47" y="45"/>
                      <a:pt x="48" y="44"/>
                    </a:cubicBezTo>
                    <a:cubicBezTo>
                      <a:pt x="49" y="43"/>
                      <a:pt x="51" y="41"/>
                      <a:pt x="52" y="40"/>
                    </a:cubicBezTo>
                    <a:cubicBezTo>
                      <a:pt x="52" y="39"/>
                      <a:pt x="51" y="37"/>
                      <a:pt x="52" y="36"/>
                    </a:cubicBezTo>
                    <a:cubicBezTo>
                      <a:pt x="52" y="34"/>
                      <a:pt x="53" y="32"/>
                      <a:pt x="53" y="31"/>
                    </a:cubicBezTo>
                    <a:cubicBezTo>
                      <a:pt x="53" y="29"/>
                      <a:pt x="52" y="27"/>
                      <a:pt x="52" y="26"/>
                    </a:cubicBezTo>
                    <a:cubicBezTo>
                      <a:pt x="53" y="24"/>
                      <a:pt x="54" y="22"/>
                      <a:pt x="54" y="20"/>
                    </a:cubicBezTo>
                    <a:cubicBezTo>
                      <a:pt x="54" y="19"/>
                      <a:pt x="54" y="15"/>
                      <a:pt x="55" y="13"/>
                    </a:cubicBezTo>
                    <a:cubicBezTo>
                      <a:pt x="56" y="12"/>
                      <a:pt x="56" y="11"/>
                      <a:pt x="56" y="10"/>
                    </a:cubicBezTo>
                    <a:cubicBezTo>
                      <a:pt x="57" y="8"/>
                      <a:pt x="58" y="7"/>
                      <a:pt x="58" y="5"/>
                    </a:cubicBezTo>
                    <a:cubicBezTo>
                      <a:pt x="58" y="4"/>
                      <a:pt x="58" y="2"/>
                      <a:pt x="58" y="2"/>
                    </a:cubicBezTo>
                    <a:cubicBezTo>
                      <a:pt x="58" y="1"/>
                      <a:pt x="58" y="1"/>
                      <a:pt x="58" y="1"/>
                    </a:cubicBezTo>
                    <a:cubicBezTo>
                      <a:pt x="58" y="1"/>
                      <a:pt x="58" y="1"/>
                      <a:pt x="58" y="1"/>
                    </a:cubicBezTo>
                    <a:cubicBezTo>
                      <a:pt x="57" y="1"/>
                      <a:pt x="56" y="2"/>
                      <a:pt x="55" y="2"/>
                    </a:cubicBezTo>
                    <a:cubicBezTo>
                      <a:pt x="54" y="1"/>
                      <a:pt x="54" y="2"/>
                      <a:pt x="53" y="2"/>
                    </a:cubicBezTo>
                    <a:cubicBezTo>
                      <a:pt x="52" y="1"/>
                      <a:pt x="51" y="1"/>
                      <a:pt x="50" y="1"/>
                    </a:cubicBezTo>
                    <a:cubicBezTo>
                      <a:pt x="49" y="0"/>
                      <a:pt x="49" y="0"/>
                      <a:pt x="48" y="1"/>
                    </a:cubicBezTo>
                    <a:cubicBezTo>
                      <a:pt x="48" y="2"/>
                      <a:pt x="45" y="2"/>
                      <a:pt x="44" y="2"/>
                    </a:cubicBezTo>
                    <a:cubicBezTo>
                      <a:pt x="43" y="2"/>
                      <a:pt x="43" y="3"/>
                      <a:pt x="43" y="3"/>
                    </a:cubicBezTo>
                    <a:cubicBezTo>
                      <a:pt x="42" y="4"/>
                      <a:pt x="42" y="7"/>
                      <a:pt x="42" y="8"/>
                    </a:cubicBezTo>
                    <a:cubicBezTo>
                      <a:pt x="42" y="9"/>
                      <a:pt x="41" y="10"/>
                      <a:pt x="41" y="12"/>
                    </a:cubicBezTo>
                    <a:cubicBezTo>
                      <a:pt x="40" y="13"/>
                      <a:pt x="39" y="14"/>
                      <a:pt x="39" y="14"/>
                    </a:cubicBezTo>
                    <a:cubicBezTo>
                      <a:pt x="39" y="15"/>
                      <a:pt x="39" y="15"/>
                      <a:pt x="39" y="15"/>
                    </a:cubicBezTo>
                    <a:cubicBezTo>
                      <a:pt x="38" y="15"/>
                      <a:pt x="38" y="16"/>
                      <a:pt x="39" y="17"/>
                    </a:cubicBezTo>
                    <a:cubicBezTo>
                      <a:pt x="39" y="18"/>
                      <a:pt x="39" y="18"/>
                      <a:pt x="39" y="19"/>
                    </a:cubicBezTo>
                    <a:cubicBezTo>
                      <a:pt x="38" y="20"/>
                      <a:pt x="38" y="19"/>
                      <a:pt x="37" y="18"/>
                    </a:cubicBezTo>
                    <a:cubicBezTo>
                      <a:pt x="36" y="17"/>
                      <a:pt x="34" y="16"/>
                      <a:pt x="33" y="17"/>
                    </a:cubicBezTo>
                    <a:cubicBezTo>
                      <a:pt x="33" y="17"/>
                      <a:pt x="32" y="16"/>
                      <a:pt x="32" y="16"/>
                    </a:cubicBezTo>
                    <a:cubicBezTo>
                      <a:pt x="31" y="16"/>
                      <a:pt x="31" y="17"/>
                      <a:pt x="30" y="16"/>
                    </a:cubicBezTo>
                    <a:cubicBezTo>
                      <a:pt x="30" y="16"/>
                      <a:pt x="30" y="15"/>
                      <a:pt x="29" y="16"/>
                    </a:cubicBezTo>
                    <a:cubicBezTo>
                      <a:pt x="28" y="16"/>
                      <a:pt x="28" y="15"/>
                      <a:pt x="27" y="15"/>
                    </a:cubicBezTo>
                    <a:cubicBezTo>
                      <a:pt x="27" y="14"/>
                      <a:pt x="25" y="15"/>
                      <a:pt x="25" y="15"/>
                    </a:cubicBezTo>
                    <a:cubicBezTo>
                      <a:pt x="22" y="15"/>
                      <a:pt x="20" y="15"/>
                      <a:pt x="17" y="15"/>
                    </a:cubicBezTo>
                    <a:cubicBezTo>
                      <a:pt x="17" y="15"/>
                      <a:pt x="16" y="16"/>
                      <a:pt x="16" y="16"/>
                    </a:cubicBezTo>
                    <a:cubicBezTo>
                      <a:pt x="16" y="17"/>
                      <a:pt x="16" y="18"/>
                      <a:pt x="16" y="19"/>
                    </a:cubicBezTo>
                    <a:cubicBezTo>
                      <a:pt x="15" y="19"/>
                      <a:pt x="15" y="20"/>
                      <a:pt x="16" y="20"/>
                    </a:cubicBezTo>
                    <a:cubicBezTo>
                      <a:pt x="16" y="21"/>
                      <a:pt x="16" y="21"/>
                      <a:pt x="16" y="22"/>
                    </a:cubicBezTo>
                    <a:cubicBezTo>
                      <a:pt x="16" y="23"/>
                      <a:pt x="16" y="24"/>
                      <a:pt x="16" y="23"/>
                    </a:cubicBezTo>
                    <a:cubicBezTo>
                      <a:pt x="17" y="23"/>
                      <a:pt x="17" y="23"/>
                      <a:pt x="18" y="23"/>
                    </a:cubicBezTo>
                    <a:cubicBezTo>
                      <a:pt x="19" y="23"/>
                      <a:pt x="20" y="22"/>
                      <a:pt x="20" y="22"/>
                    </a:cubicBezTo>
                    <a:cubicBezTo>
                      <a:pt x="21" y="22"/>
                      <a:pt x="21" y="21"/>
                      <a:pt x="22" y="22"/>
                    </a:cubicBezTo>
                    <a:cubicBezTo>
                      <a:pt x="23" y="22"/>
                      <a:pt x="24" y="22"/>
                      <a:pt x="24" y="22"/>
                    </a:cubicBezTo>
                    <a:cubicBezTo>
                      <a:pt x="25" y="23"/>
                      <a:pt x="24" y="24"/>
                      <a:pt x="24" y="25"/>
                    </a:cubicBezTo>
                    <a:cubicBezTo>
                      <a:pt x="24" y="25"/>
                      <a:pt x="26" y="26"/>
                      <a:pt x="26" y="26"/>
                    </a:cubicBezTo>
                    <a:cubicBezTo>
                      <a:pt x="26" y="27"/>
                      <a:pt x="25" y="28"/>
                      <a:pt x="25" y="29"/>
                    </a:cubicBezTo>
                    <a:cubicBezTo>
                      <a:pt x="24" y="30"/>
                      <a:pt x="23" y="30"/>
                      <a:pt x="23" y="30"/>
                    </a:cubicBezTo>
                    <a:cubicBezTo>
                      <a:pt x="23" y="30"/>
                      <a:pt x="23" y="31"/>
                      <a:pt x="22" y="32"/>
                    </a:cubicBezTo>
                    <a:cubicBezTo>
                      <a:pt x="21" y="33"/>
                      <a:pt x="21" y="33"/>
                      <a:pt x="21" y="34"/>
                    </a:cubicBezTo>
                    <a:cubicBezTo>
                      <a:pt x="22" y="35"/>
                      <a:pt x="22" y="35"/>
                      <a:pt x="21" y="36"/>
                    </a:cubicBezTo>
                    <a:cubicBezTo>
                      <a:pt x="21" y="36"/>
                      <a:pt x="21" y="37"/>
                      <a:pt x="21" y="37"/>
                    </a:cubicBezTo>
                    <a:cubicBezTo>
                      <a:pt x="22" y="38"/>
                      <a:pt x="22" y="37"/>
                      <a:pt x="23" y="38"/>
                    </a:cubicBezTo>
                    <a:cubicBezTo>
                      <a:pt x="23" y="38"/>
                      <a:pt x="24" y="39"/>
                      <a:pt x="24" y="39"/>
                    </a:cubicBezTo>
                    <a:cubicBezTo>
                      <a:pt x="24" y="40"/>
                      <a:pt x="24" y="39"/>
                      <a:pt x="25" y="39"/>
                    </a:cubicBezTo>
                    <a:cubicBezTo>
                      <a:pt x="26" y="40"/>
                      <a:pt x="26" y="40"/>
                      <a:pt x="26" y="41"/>
                    </a:cubicBezTo>
                    <a:cubicBezTo>
                      <a:pt x="26" y="42"/>
                      <a:pt x="26" y="43"/>
                      <a:pt x="26" y="44"/>
                    </a:cubicBezTo>
                    <a:cubicBezTo>
                      <a:pt x="25" y="45"/>
                      <a:pt x="26" y="45"/>
                      <a:pt x="26" y="46"/>
                    </a:cubicBezTo>
                    <a:cubicBezTo>
                      <a:pt x="26" y="47"/>
                      <a:pt x="26" y="47"/>
                      <a:pt x="26" y="48"/>
                    </a:cubicBezTo>
                    <a:cubicBezTo>
                      <a:pt x="26" y="49"/>
                      <a:pt x="26" y="49"/>
                      <a:pt x="25" y="50"/>
                    </a:cubicBezTo>
                    <a:cubicBezTo>
                      <a:pt x="25" y="50"/>
                      <a:pt x="25" y="50"/>
                      <a:pt x="25" y="51"/>
                    </a:cubicBezTo>
                    <a:cubicBezTo>
                      <a:pt x="26" y="51"/>
                      <a:pt x="26" y="52"/>
                      <a:pt x="25" y="52"/>
                    </a:cubicBezTo>
                    <a:cubicBezTo>
                      <a:pt x="25" y="53"/>
                      <a:pt x="24" y="53"/>
                      <a:pt x="24" y="54"/>
                    </a:cubicBezTo>
                    <a:cubicBezTo>
                      <a:pt x="24" y="54"/>
                      <a:pt x="24" y="55"/>
                      <a:pt x="24" y="55"/>
                    </a:cubicBezTo>
                    <a:cubicBezTo>
                      <a:pt x="23" y="56"/>
                      <a:pt x="23" y="56"/>
                      <a:pt x="24" y="56"/>
                    </a:cubicBezTo>
                    <a:cubicBezTo>
                      <a:pt x="24" y="57"/>
                      <a:pt x="23" y="57"/>
                      <a:pt x="23" y="58"/>
                    </a:cubicBezTo>
                    <a:cubicBezTo>
                      <a:pt x="23" y="59"/>
                      <a:pt x="23" y="58"/>
                      <a:pt x="22" y="58"/>
                    </a:cubicBezTo>
                    <a:cubicBezTo>
                      <a:pt x="21" y="58"/>
                      <a:pt x="21" y="56"/>
                      <a:pt x="21" y="55"/>
                    </a:cubicBezTo>
                    <a:cubicBezTo>
                      <a:pt x="20" y="54"/>
                      <a:pt x="19" y="57"/>
                      <a:pt x="18" y="58"/>
                    </a:cubicBezTo>
                    <a:cubicBezTo>
                      <a:pt x="18" y="58"/>
                      <a:pt x="17" y="57"/>
                      <a:pt x="16" y="57"/>
                    </a:cubicBezTo>
                    <a:cubicBezTo>
                      <a:pt x="14" y="57"/>
                      <a:pt x="14" y="57"/>
                      <a:pt x="14" y="56"/>
                    </a:cubicBezTo>
                    <a:cubicBezTo>
                      <a:pt x="14" y="56"/>
                      <a:pt x="14" y="54"/>
                      <a:pt x="13" y="53"/>
                    </a:cubicBezTo>
                    <a:cubicBezTo>
                      <a:pt x="13" y="53"/>
                      <a:pt x="12" y="52"/>
                      <a:pt x="11" y="52"/>
                    </a:cubicBezTo>
                    <a:cubicBezTo>
                      <a:pt x="11" y="52"/>
                      <a:pt x="10" y="53"/>
                      <a:pt x="10" y="53"/>
                    </a:cubicBezTo>
                    <a:cubicBezTo>
                      <a:pt x="10" y="54"/>
                      <a:pt x="10" y="55"/>
                      <a:pt x="10" y="56"/>
                    </a:cubicBezTo>
                    <a:cubicBezTo>
                      <a:pt x="10" y="56"/>
                      <a:pt x="10" y="57"/>
                      <a:pt x="9" y="57"/>
                    </a:cubicBezTo>
                    <a:cubicBezTo>
                      <a:pt x="9" y="57"/>
                      <a:pt x="8" y="58"/>
                      <a:pt x="7" y="57"/>
                    </a:cubicBezTo>
                    <a:cubicBezTo>
                      <a:pt x="7" y="57"/>
                      <a:pt x="6" y="57"/>
                      <a:pt x="5" y="57"/>
                    </a:cubicBezTo>
                    <a:cubicBezTo>
                      <a:pt x="5" y="58"/>
                      <a:pt x="4" y="57"/>
                      <a:pt x="4" y="57"/>
                    </a:cubicBezTo>
                    <a:cubicBezTo>
                      <a:pt x="3" y="57"/>
                      <a:pt x="3" y="57"/>
                      <a:pt x="3" y="58"/>
                    </a:cubicBezTo>
                    <a:cubicBezTo>
                      <a:pt x="3" y="59"/>
                      <a:pt x="4" y="59"/>
                      <a:pt x="4" y="60"/>
                    </a:cubicBezTo>
                    <a:cubicBezTo>
                      <a:pt x="4" y="61"/>
                      <a:pt x="3" y="61"/>
                      <a:pt x="3" y="61"/>
                    </a:cubicBezTo>
                    <a:cubicBezTo>
                      <a:pt x="4" y="61"/>
                      <a:pt x="4" y="62"/>
                      <a:pt x="4" y="62"/>
                    </a:cubicBezTo>
                    <a:cubicBezTo>
                      <a:pt x="4" y="63"/>
                      <a:pt x="4" y="64"/>
                      <a:pt x="4" y="64"/>
                    </a:cubicBezTo>
                    <a:cubicBezTo>
                      <a:pt x="4" y="65"/>
                      <a:pt x="4" y="65"/>
                      <a:pt x="5" y="65"/>
                    </a:cubicBezTo>
                    <a:cubicBezTo>
                      <a:pt x="6" y="66"/>
                      <a:pt x="6" y="66"/>
                      <a:pt x="6" y="67"/>
                    </a:cubicBezTo>
                    <a:cubicBezTo>
                      <a:pt x="5" y="68"/>
                      <a:pt x="5" y="68"/>
                      <a:pt x="6" y="69"/>
                    </a:cubicBezTo>
                    <a:cubicBezTo>
                      <a:pt x="6" y="70"/>
                      <a:pt x="6" y="70"/>
                      <a:pt x="5" y="70"/>
                    </a:cubicBezTo>
                    <a:cubicBezTo>
                      <a:pt x="5" y="70"/>
                      <a:pt x="3" y="69"/>
                      <a:pt x="3" y="68"/>
                    </a:cubicBezTo>
                    <a:cubicBezTo>
                      <a:pt x="2" y="68"/>
                      <a:pt x="3" y="68"/>
                      <a:pt x="2" y="69"/>
                    </a:cubicBezTo>
                    <a:cubicBezTo>
                      <a:pt x="1" y="69"/>
                      <a:pt x="1" y="69"/>
                      <a:pt x="0" y="70"/>
                    </a:cubicBezTo>
                    <a:cubicBezTo>
                      <a:pt x="0" y="70"/>
                      <a:pt x="0" y="72"/>
                      <a:pt x="0" y="7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04" name="Freeform 546">
                <a:extLst>
                  <a:ext uri="{FF2B5EF4-FFF2-40B4-BE49-F238E27FC236}">
                    <a16:creationId xmlns:a16="http://schemas.microsoft.com/office/drawing/2014/main" id="{4AF7408A-55A7-4EF4-AB5D-B0B862B5A5D9}"/>
                  </a:ext>
                </a:extLst>
              </p:cNvPr>
              <p:cNvSpPr>
                <a:spLocks/>
              </p:cNvSpPr>
              <p:nvPr/>
            </p:nvSpPr>
            <p:spPr bwMode="gray">
              <a:xfrm>
                <a:off x="4553470" y="4517034"/>
                <a:ext cx="455613" cy="538163"/>
              </a:xfrm>
              <a:custGeom>
                <a:avLst/>
                <a:gdLst>
                  <a:gd name="T0" fmla="*/ 1 w 150"/>
                  <a:gd name="T1" fmla="*/ 108 h 177"/>
                  <a:gd name="T2" fmla="*/ 18 w 150"/>
                  <a:gd name="T3" fmla="*/ 106 h 177"/>
                  <a:gd name="T4" fmla="*/ 35 w 150"/>
                  <a:gd name="T5" fmla="*/ 109 h 177"/>
                  <a:gd name="T6" fmla="*/ 37 w 150"/>
                  <a:gd name="T7" fmla="*/ 116 h 177"/>
                  <a:gd name="T8" fmla="*/ 41 w 150"/>
                  <a:gd name="T9" fmla="*/ 125 h 177"/>
                  <a:gd name="T10" fmla="*/ 48 w 150"/>
                  <a:gd name="T11" fmla="*/ 126 h 177"/>
                  <a:gd name="T12" fmla="*/ 56 w 150"/>
                  <a:gd name="T13" fmla="*/ 125 h 177"/>
                  <a:gd name="T14" fmla="*/ 58 w 150"/>
                  <a:gd name="T15" fmla="*/ 116 h 177"/>
                  <a:gd name="T16" fmla="*/ 66 w 150"/>
                  <a:gd name="T17" fmla="*/ 116 h 177"/>
                  <a:gd name="T18" fmla="*/ 75 w 150"/>
                  <a:gd name="T19" fmla="*/ 126 h 177"/>
                  <a:gd name="T20" fmla="*/ 76 w 150"/>
                  <a:gd name="T21" fmla="*/ 142 h 177"/>
                  <a:gd name="T22" fmla="*/ 78 w 150"/>
                  <a:gd name="T23" fmla="*/ 154 h 177"/>
                  <a:gd name="T24" fmla="*/ 85 w 150"/>
                  <a:gd name="T25" fmla="*/ 155 h 177"/>
                  <a:gd name="T26" fmla="*/ 93 w 150"/>
                  <a:gd name="T27" fmla="*/ 154 h 177"/>
                  <a:gd name="T28" fmla="*/ 97 w 150"/>
                  <a:gd name="T29" fmla="*/ 157 h 177"/>
                  <a:gd name="T30" fmla="*/ 105 w 150"/>
                  <a:gd name="T31" fmla="*/ 161 h 177"/>
                  <a:gd name="T32" fmla="*/ 115 w 150"/>
                  <a:gd name="T33" fmla="*/ 162 h 177"/>
                  <a:gd name="T34" fmla="*/ 120 w 150"/>
                  <a:gd name="T35" fmla="*/ 165 h 177"/>
                  <a:gd name="T36" fmla="*/ 127 w 150"/>
                  <a:gd name="T37" fmla="*/ 168 h 177"/>
                  <a:gd name="T38" fmla="*/ 133 w 150"/>
                  <a:gd name="T39" fmla="*/ 176 h 177"/>
                  <a:gd name="T40" fmla="*/ 135 w 150"/>
                  <a:gd name="T41" fmla="*/ 165 h 177"/>
                  <a:gd name="T42" fmla="*/ 129 w 150"/>
                  <a:gd name="T43" fmla="*/ 164 h 177"/>
                  <a:gd name="T44" fmla="*/ 126 w 150"/>
                  <a:gd name="T45" fmla="*/ 157 h 177"/>
                  <a:gd name="T46" fmla="*/ 128 w 150"/>
                  <a:gd name="T47" fmla="*/ 143 h 177"/>
                  <a:gd name="T48" fmla="*/ 131 w 150"/>
                  <a:gd name="T49" fmla="*/ 132 h 177"/>
                  <a:gd name="T50" fmla="*/ 141 w 150"/>
                  <a:gd name="T51" fmla="*/ 123 h 177"/>
                  <a:gd name="T52" fmla="*/ 135 w 150"/>
                  <a:gd name="T53" fmla="*/ 112 h 177"/>
                  <a:gd name="T54" fmla="*/ 134 w 150"/>
                  <a:gd name="T55" fmla="*/ 106 h 177"/>
                  <a:gd name="T56" fmla="*/ 133 w 150"/>
                  <a:gd name="T57" fmla="*/ 93 h 177"/>
                  <a:gd name="T58" fmla="*/ 132 w 150"/>
                  <a:gd name="T59" fmla="*/ 89 h 177"/>
                  <a:gd name="T60" fmla="*/ 132 w 150"/>
                  <a:gd name="T61" fmla="*/ 78 h 177"/>
                  <a:gd name="T62" fmla="*/ 133 w 150"/>
                  <a:gd name="T63" fmla="*/ 68 h 177"/>
                  <a:gd name="T64" fmla="*/ 137 w 150"/>
                  <a:gd name="T65" fmla="*/ 53 h 177"/>
                  <a:gd name="T66" fmla="*/ 141 w 150"/>
                  <a:gd name="T67" fmla="*/ 42 h 177"/>
                  <a:gd name="T68" fmla="*/ 150 w 150"/>
                  <a:gd name="T69" fmla="*/ 31 h 177"/>
                  <a:gd name="T70" fmla="*/ 146 w 150"/>
                  <a:gd name="T71" fmla="*/ 24 h 177"/>
                  <a:gd name="T72" fmla="*/ 146 w 150"/>
                  <a:gd name="T73" fmla="*/ 18 h 177"/>
                  <a:gd name="T74" fmla="*/ 141 w 150"/>
                  <a:gd name="T75" fmla="*/ 13 h 177"/>
                  <a:gd name="T76" fmla="*/ 135 w 150"/>
                  <a:gd name="T77" fmla="*/ 7 h 177"/>
                  <a:gd name="T78" fmla="*/ 130 w 150"/>
                  <a:gd name="T79" fmla="*/ 9 h 177"/>
                  <a:gd name="T80" fmla="*/ 125 w 150"/>
                  <a:gd name="T81" fmla="*/ 9 h 177"/>
                  <a:gd name="T82" fmla="*/ 119 w 150"/>
                  <a:gd name="T83" fmla="*/ 4 h 177"/>
                  <a:gd name="T84" fmla="*/ 114 w 150"/>
                  <a:gd name="T85" fmla="*/ 3 h 177"/>
                  <a:gd name="T86" fmla="*/ 106 w 150"/>
                  <a:gd name="T87" fmla="*/ 1 h 177"/>
                  <a:gd name="T88" fmla="*/ 99 w 150"/>
                  <a:gd name="T89" fmla="*/ 5 h 177"/>
                  <a:gd name="T90" fmla="*/ 92 w 150"/>
                  <a:gd name="T91" fmla="*/ 6 h 177"/>
                  <a:gd name="T92" fmla="*/ 83 w 150"/>
                  <a:gd name="T93" fmla="*/ 7 h 177"/>
                  <a:gd name="T94" fmla="*/ 73 w 150"/>
                  <a:gd name="T95" fmla="*/ 11 h 177"/>
                  <a:gd name="T96" fmla="*/ 65 w 150"/>
                  <a:gd name="T97" fmla="*/ 8 h 177"/>
                  <a:gd name="T98" fmla="*/ 55 w 150"/>
                  <a:gd name="T99" fmla="*/ 4 h 177"/>
                  <a:gd name="T100" fmla="*/ 50 w 150"/>
                  <a:gd name="T101" fmla="*/ 14 h 177"/>
                  <a:gd name="T102" fmla="*/ 47 w 150"/>
                  <a:gd name="T103" fmla="*/ 29 h 177"/>
                  <a:gd name="T104" fmla="*/ 44 w 150"/>
                  <a:gd name="T105" fmla="*/ 52 h 177"/>
                  <a:gd name="T106" fmla="*/ 35 w 150"/>
                  <a:gd name="T107" fmla="*/ 68 h 177"/>
                  <a:gd name="T108" fmla="*/ 30 w 150"/>
                  <a:gd name="T109" fmla="*/ 86 h 177"/>
                  <a:gd name="T110" fmla="*/ 21 w 150"/>
                  <a:gd name="T111" fmla="*/ 96 h 177"/>
                  <a:gd name="T112" fmla="*/ 17 w 150"/>
                  <a:gd name="T113" fmla="*/ 91 h 177"/>
                  <a:gd name="T114" fmla="*/ 10 w 150"/>
                  <a:gd name="T115" fmla="*/ 96 h 177"/>
                  <a:gd name="T116" fmla="*/ 6 w 150"/>
                  <a:gd name="T117" fmla="*/ 95 h 177"/>
                  <a:gd name="T118" fmla="*/ 2 w 150"/>
                  <a:gd name="T119" fmla="*/ 10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0" h="177">
                    <a:moveTo>
                      <a:pt x="0" y="105"/>
                    </a:moveTo>
                    <a:cubicBezTo>
                      <a:pt x="0" y="105"/>
                      <a:pt x="0" y="106"/>
                      <a:pt x="1" y="106"/>
                    </a:cubicBezTo>
                    <a:cubicBezTo>
                      <a:pt x="1" y="107"/>
                      <a:pt x="2" y="107"/>
                      <a:pt x="1" y="107"/>
                    </a:cubicBezTo>
                    <a:cubicBezTo>
                      <a:pt x="1" y="108"/>
                      <a:pt x="1" y="108"/>
                      <a:pt x="1" y="108"/>
                    </a:cubicBezTo>
                    <a:cubicBezTo>
                      <a:pt x="2" y="108"/>
                      <a:pt x="3" y="107"/>
                      <a:pt x="4" y="107"/>
                    </a:cubicBezTo>
                    <a:cubicBezTo>
                      <a:pt x="5" y="106"/>
                      <a:pt x="6" y="105"/>
                      <a:pt x="6" y="106"/>
                    </a:cubicBezTo>
                    <a:cubicBezTo>
                      <a:pt x="7" y="106"/>
                      <a:pt x="11" y="106"/>
                      <a:pt x="12" y="106"/>
                    </a:cubicBezTo>
                    <a:cubicBezTo>
                      <a:pt x="13" y="106"/>
                      <a:pt x="17" y="106"/>
                      <a:pt x="18" y="106"/>
                    </a:cubicBezTo>
                    <a:cubicBezTo>
                      <a:pt x="19" y="106"/>
                      <a:pt x="22" y="106"/>
                      <a:pt x="24" y="106"/>
                    </a:cubicBezTo>
                    <a:cubicBezTo>
                      <a:pt x="26" y="106"/>
                      <a:pt x="30" y="106"/>
                      <a:pt x="32" y="106"/>
                    </a:cubicBezTo>
                    <a:cubicBezTo>
                      <a:pt x="34" y="106"/>
                      <a:pt x="35" y="106"/>
                      <a:pt x="34" y="106"/>
                    </a:cubicBezTo>
                    <a:cubicBezTo>
                      <a:pt x="34" y="107"/>
                      <a:pt x="35" y="108"/>
                      <a:pt x="35" y="109"/>
                    </a:cubicBezTo>
                    <a:cubicBezTo>
                      <a:pt x="35" y="109"/>
                      <a:pt x="36" y="109"/>
                      <a:pt x="35" y="110"/>
                    </a:cubicBezTo>
                    <a:cubicBezTo>
                      <a:pt x="35" y="111"/>
                      <a:pt x="36" y="112"/>
                      <a:pt x="36" y="112"/>
                    </a:cubicBezTo>
                    <a:cubicBezTo>
                      <a:pt x="36" y="113"/>
                      <a:pt x="36" y="114"/>
                      <a:pt x="36" y="114"/>
                    </a:cubicBezTo>
                    <a:cubicBezTo>
                      <a:pt x="37" y="115"/>
                      <a:pt x="37" y="115"/>
                      <a:pt x="37" y="116"/>
                    </a:cubicBezTo>
                    <a:cubicBezTo>
                      <a:pt x="37" y="116"/>
                      <a:pt x="38" y="117"/>
                      <a:pt x="37" y="118"/>
                    </a:cubicBezTo>
                    <a:cubicBezTo>
                      <a:pt x="37" y="119"/>
                      <a:pt x="37" y="120"/>
                      <a:pt x="38" y="120"/>
                    </a:cubicBezTo>
                    <a:cubicBezTo>
                      <a:pt x="39" y="121"/>
                      <a:pt x="39" y="121"/>
                      <a:pt x="40" y="122"/>
                    </a:cubicBezTo>
                    <a:cubicBezTo>
                      <a:pt x="40" y="123"/>
                      <a:pt x="40" y="124"/>
                      <a:pt x="41" y="125"/>
                    </a:cubicBezTo>
                    <a:cubicBezTo>
                      <a:pt x="41" y="126"/>
                      <a:pt x="42" y="127"/>
                      <a:pt x="42" y="127"/>
                    </a:cubicBezTo>
                    <a:cubicBezTo>
                      <a:pt x="43" y="126"/>
                      <a:pt x="44" y="127"/>
                      <a:pt x="45" y="127"/>
                    </a:cubicBezTo>
                    <a:cubicBezTo>
                      <a:pt x="45" y="127"/>
                      <a:pt x="46" y="127"/>
                      <a:pt x="46" y="126"/>
                    </a:cubicBezTo>
                    <a:cubicBezTo>
                      <a:pt x="46" y="126"/>
                      <a:pt x="47" y="126"/>
                      <a:pt x="48" y="126"/>
                    </a:cubicBezTo>
                    <a:cubicBezTo>
                      <a:pt x="49" y="126"/>
                      <a:pt x="50" y="125"/>
                      <a:pt x="51" y="125"/>
                    </a:cubicBezTo>
                    <a:cubicBezTo>
                      <a:pt x="51" y="125"/>
                      <a:pt x="51" y="125"/>
                      <a:pt x="52" y="126"/>
                    </a:cubicBezTo>
                    <a:cubicBezTo>
                      <a:pt x="52" y="126"/>
                      <a:pt x="54" y="126"/>
                      <a:pt x="55" y="126"/>
                    </a:cubicBezTo>
                    <a:cubicBezTo>
                      <a:pt x="56" y="126"/>
                      <a:pt x="56" y="126"/>
                      <a:pt x="56" y="125"/>
                    </a:cubicBezTo>
                    <a:cubicBezTo>
                      <a:pt x="56" y="125"/>
                      <a:pt x="55" y="122"/>
                      <a:pt x="56" y="122"/>
                    </a:cubicBezTo>
                    <a:cubicBezTo>
                      <a:pt x="57" y="121"/>
                      <a:pt x="57" y="121"/>
                      <a:pt x="57" y="121"/>
                    </a:cubicBezTo>
                    <a:cubicBezTo>
                      <a:pt x="57" y="120"/>
                      <a:pt x="57" y="118"/>
                      <a:pt x="57" y="118"/>
                    </a:cubicBezTo>
                    <a:cubicBezTo>
                      <a:pt x="57" y="117"/>
                      <a:pt x="57" y="117"/>
                      <a:pt x="58" y="116"/>
                    </a:cubicBezTo>
                    <a:cubicBezTo>
                      <a:pt x="59" y="116"/>
                      <a:pt x="61" y="117"/>
                      <a:pt x="62" y="117"/>
                    </a:cubicBezTo>
                    <a:cubicBezTo>
                      <a:pt x="63" y="116"/>
                      <a:pt x="64" y="117"/>
                      <a:pt x="64" y="116"/>
                    </a:cubicBezTo>
                    <a:cubicBezTo>
                      <a:pt x="64" y="116"/>
                      <a:pt x="64" y="115"/>
                      <a:pt x="65" y="115"/>
                    </a:cubicBezTo>
                    <a:cubicBezTo>
                      <a:pt x="66" y="115"/>
                      <a:pt x="66" y="115"/>
                      <a:pt x="66" y="116"/>
                    </a:cubicBezTo>
                    <a:cubicBezTo>
                      <a:pt x="66" y="117"/>
                      <a:pt x="64" y="119"/>
                      <a:pt x="66" y="119"/>
                    </a:cubicBezTo>
                    <a:cubicBezTo>
                      <a:pt x="67" y="119"/>
                      <a:pt x="75" y="119"/>
                      <a:pt x="75" y="119"/>
                    </a:cubicBezTo>
                    <a:cubicBezTo>
                      <a:pt x="75" y="119"/>
                      <a:pt x="76" y="120"/>
                      <a:pt x="76" y="121"/>
                    </a:cubicBezTo>
                    <a:cubicBezTo>
                      <a:pt x="75" y="123"/>
                      <a:pt x="74" y="125"/>
                      <a:pt x="75" y="126"/>
                    </a:cubicBezTo>
                    <a:cubicBezTo>
                      <a:pt x="75" y="128"/>
                      <a:pt x="76" y="128"/>
                      <a:pt x="76" y="131"/>
                    </a:cubicBezTo>
                    <a:cubicBezTo>
                      <a:pt x="76" y="134"/>
                      <a:pt x="75" y="134"/>
                      <a:pt x="75" y="136"/>
                    </a:cubicBezTo>
                    <a:cubicBezTo>
                      <a:pt x="76" y="137"/>
                      <a:pt x="75" y="138"/>
                      <a:pt x="75" y="139"/>
                    </a:cubicBezTo>
                    <a:cubicBezTo>
                      <a:pt x="75" y="140"/>
                      <a:pt x="76" y="142"/>
                      <a:pt x="76" y="142"/>
                    </a:cubicBezTo>
                    <a:cubicBezTo>
                      <a:pt x="77" y="143"/>
                      <a:pt x="78" y="143"/>
                      <a:pt x="78" y="144"/>
                    </a:cubicBezTo>
                    <a:cubicBezTo>
                      <a:pt x="78" y="146"/>
                      <a:pt x="79" y="148"/>
                      <a:pt x="79" y="150"/>
                    </a:cubicBezTo>
                    <a:cubicBezTo>
                      <a:pt x="79" y="151"/>
                      <a:pt x="79" y="151"/>
                      <a:pt x="79" y="152"/>
                    </a:cubicBezTo>
                    <a:cubicBezTo>
                      <a:pt x="78" y="152"/>
                      <a:pt x="78" y="153"/>
                      <a:pt x="78" y="154"/>
                    </a:cubicBezTo>
                    <a:cubicBezTo>
                      <a:pt x="78" y="154"/>
                      <a:pt x="78" y="156"/>
                      <a:pt x="79" y="156"/>
                    </a:cubicBezTo>
                    <a:cubicBezTo>
                      <a:pt x="79" y="156"/>
                      <a:pt x="81" y="154"/>
                      <a:pt x="81" y="154"/>
                    </a:cubicBezTo>
                    <a:cubicBezTo>
                      <a:pt x="82" y="155"/>
                      <a:pt x="82" y="155"/>
                      <a:pt x="83" y="155"/>
                    </a:cubicBezTo>
                    <a:cubicBezTo>
                      <a:pt x="83" y="154"/>
                      <a:pt x="84" y="155"/>
                      <a:pt x="85" y="155"/>
                    </a:cubicBezTo>
                    <a:cubicBezTo>
                      <a:pt x="85" y="155"/>
                      <a:pt x="87" y="154"/>
                      <a:pt x="88" y="154"/>
                    </a:cubicBezTo>
                    <a:cubicBezTo>
                      <a:pt x="88" y="153"/>
                      <a:pt x="90" y="154"/>
                      <a:pt x="90" y="154"/>
                    </a:cubicBezTo>
                    <a:cubicBezTo>
                      <a:pt x="91" y="154"/>
                      <a:pt x="92" y="154"/>
                      <a:pt x="92" y="153"/>
                    </a:cubicBezTo>
                    <a:cubicBezTo>
                      <a:pt x="92" y="152"/>
                      <a:pt x="93" y="153"/>
                      <a:pt x="93" y="154"/>
                    </a:cubicBezTo>
                    <a:cubicBezTo>
                      <a:pt x="93" y="154"/>
                      <a:pt x="94" y="154"/>
                      <a:pt x="95" y="155"/>
                    </a:cubicBezTo>
                    <a:cubicBezTo>
                      <a:pt x="95" y="155"/>
                      <a:pt x="95" y="155"/>
                      <a:pt x="95" y="156"/>
                    </a:cubicBezTo>
                    <a:cubicBezTo>
                      <a:pt x="95" y="156"/>
                      <a:pt x="94" y="157"/>
                      <a:pt x="95" y="158"/>
                    </a:cubicBezTo>
                    <a:cubicBezTo>
                      <a:pt x="96" y="158"/>
                      <a:pt x="96" y="158"/>
                      <a:pt x="97" y="157"/>
                    </a:cubicBezTo>
                    <a:cubicBezTo>
                      <a:pt x="98" y="157"/>
                      <a:pt x="99" y="156"/>
                      <a:pt x="100" y="156"/>
                    </a:cubicBezTo>
                    <a:cubicBezTo>
                      <a:pt x="102" y="156"/>
                      <a:pt x="103" y="155"/>
                      <a:pt x="102" y="156"/>
                    </a:cubicBezTo>
                    <a:cubicBezTo>
                      <a:pt x="102" y="157"/>
                      <a:pt x="102" y="158"/>
                      <a:pt x="103" y="159"/>
                    </a:cubicBezTo>
                    <a:cubicBezTo>
                      <a:pt x="103" y="160"/>
                      <a:pt x="104" y="161"/>
                      <a:pt x="105" y="161"/>
                    </a:cubicBezTo>
                    <a:cubicBezTo>
                      <a:pt x="105" y="161"/>
                      <a:pt x="106" y="161"/>
                      <a:pt x="107" y="162"/>
                    </a:cubicBezTo>
                    <a:cubicBezTo>
                      <a:pt x="108" y="162"/>
                      <a:pt x="110" y="162"/>
                      <a:pt x="110" y="162"/>
                    </a:cubicBezTo>
                    <a:cubicBezTo>
                      <a:pt x="111" y="162"/>
                      <a:pt x="112" y="163"/>
                      <a:pt x="113" y="163"/>
                    </a:cubicBezTo>
                    <a:cubicBezTo>
                      <a:pt x="114" y="163"/>
                      <a:pt x="115" y="162"/>
                      <a:pt x="115" y="162"/>
                    </a:cubicBezTo>
                    <a:cubicBezTo>
                      <a:pt x="116" y="161"/>
                      <a:pt x="116" y="160"/>
                      <a:pt x="117" y="159"/>
                    </a:cubicBezTo>
                    <a:cubicBezTo>
                      <a:pt x="117" y="159"/>
                      <a:pt x="117" y="159"/>
                      <a:pt x="117" y="160"/>
                    </a:cubicBezTo>
                    <a:cubicBezTo>
                      <a:pt x="117" y="161"/>
                      <a:pt x="119" y="162"/>
                      <a:pt x="119" y="163"/>
                    </a:cubicBezTo>
                    <a:cubicBezTo>
                      <a:pt x="119" y="163"/>
                      <a:pt x="119" y="165"/>
                      <a:pt x="120" y="165"/>
                    </a:cubicBezTo>
                    <a:cubicBezTo>
                      <a:pt x="120" y="166"/>
                      <a:pt x="121" y="166"/>
                      <a:pt x="121" y="166"/>
                    </a:cubicBezTo>
                    <a:cubicBezTo>
                      <a:pt x="122" y="165"/>
                      <a:pt x="122" y="165"/>
                      <a:pt x="123" y="166"/>
                    </a:cubicBezTo>
                    <a:cubicBezTo>
                      <a:pt x="123" y="166"/>
                      <a:pt x="124" y="167"/>
                      <a:pt x="125" y="167"/>
                    </a:cubicBezTo>
                    <a:cubicBezTo>
                      <a:pt x="126" y="167"/>
                      <a:pt x="126" y="167"/>
                      <a:pt x="127" y="168"/>
                    </a:cubicBezTo>
                    <a:cubicBezTo>
                      <a:pt x="127" y="169"/>
                      <a:pt x="126" y="170"/>
                      <a:pt x="127" y="171"/>
                    </a:cubicBezTo>
                    <a:cubicBezTo>
                      <a:pt x="128" y="171"/>
                      <a:pt x="129" y="172"/>
                      <a:pt x="130" y="173"/>
                    </a:cubicBezTo>
                    <a:cubicBezTo>
                      <a:pt x="130" y="174"/>
                      <a:pt x="130" y="176"/>
                      <a:pt x="131" y="176"/>
                    </a:cubicBezTo>
                    <a:cubicBezTo>
                      <a:pt x="131" y="176"/>
                      <a:pt x="132" y="177"/>
                      <a:pt x="133" y="176"/>
                    </a:cubicBezTo>
                    <a:cubicBezTo>
                      <a:pt x="133" y="176"/>
                      <a:pt x="135" y="174"/>
                      <a:pt x="135" y="175"/>
                    </a:cubicBezTo>
                    <a:cubicBezTo>
                      <a:pt x="136" y="176"/>
                      <a:pt x="136" y="177"/>
                      <a:pt x="137" y="177"/>
                    </a:cubicBezTo>
                    <a:cubicBezTo>
                      <a:pt x="137" y="177"/>
                      <a:pt x="137" y="165"/>
                      <a:pt x="137" y="165"/>
                    </a:cubicBezTo>
                    <a:cubicBezTo>
                      <a:pt x="137" y="165"/>
                      <a:pt x="136" y="165"/>
                      <a:pt x="135" y="165"/>
                    </a:cubicBezTo>
                    <a:cubicBezTo>
                      <a:pt x="135" y="165"/>
                      <a:pt x="135" y="165"/>
                      <a:pt x="135" y="166"/>
                    </a:cubicBezTo>
                    <a:cubicBezTo>
                      <a:pt x="134" y="167"/>
                      <a:pt x="134" y="167"/>
                      <a:pt x="133" y="167"/>
                    </a:cubicBezTo>
                    <a:cubicBezTo>
                      <a:pt x="133" y="166"/>
                      <a:pt x="132" y="167"/>
                      <a:pt x="132" y="166"/>
                    </a:cubicBezTo>
                    <a:cubicBezTo>
                      <a:pt x="131" y="166"/>
                      <a:pt x="130" y="164"/>
                      <a:pt x="129" y="164"/>
                    </a:cubicBezTo>
                    <a:cubicBezTo>
                      <a:pt x="129" y="164"/>
                      <a:pt x="129" y="163"/>
                      <a:pt x="129" y="163"/>
                    </a:cubicBezTo>
                    <a:cubicBezTo>
                      <a:pt x="128" y="163"/>
                      <a:pt x="128" y="163"/>
                      <a:pt x="127" y="162"/>
                    </a:cubicBezTo>
                    <a:cubicBezTo>
                      <a:pt x="127" y="161"/>
                      <a:pt x="126" y="160"/>
                      <a:pt x="126" y="159"/>
                    </a:cubicBezTo>
                    <a:cubicBezTo>
                      <a:pt x="126" y="158"/>
                      <a:pt x="126" y="158"/>
                      <a:pt x="126" y="157"/>
                    </a:cubicBezTo>
                    <a:cubicBezTo>
                      <a:pt x="127" y="156"/>
                      <a:pt x="127" y="154"/>
                      <a:pt x="127" y="153"/>
                    </a:cubicBezTo>
                    <a:cubicBezTo>
                      <a:pt x="128" y="152"/>
                      <a:pt x="129" y="152"/>
                      <a:pt x="129" y="151"/>
                    </a:cubicBezTo>
                    <a:cubicBezTo>
                      <a:pt x="128" y="150"/>
                      <a:pt x="128" y="149"/>
                      <a:pt x="128" y="147"/>
                    </a:cubicBezTo>
                    <a:cubicBezTo>
                      <a:pt x="128" y="145"/>
                      <a:pt x="128" y="145"/>
                      <a:pt x="128" y="143"/>
                    </a:cubicBezTo>
                    <a:cubicBezTo>
                      <a:pt x="129" y="142"/>
                      <a:pt x="128" y="141"/>
                      <a:pt x="128" y="140"/>
                    </a:cubicBezTo>
                    <a:cubicBezTo>
                      <a:pt x="127" y="138"/>
                      <a:pt x="127" y="138"/>
                      <a:pt x="127" y="138"/>
                    </a:cubicBezTo>
                    <a:cubicBezTo>
                      <a:pt x="127" y="137"/>
                      <a:pt x="128" y="136"/>
                      <a:pt x="129" y="135"/>
                    </a:cubicBezTo>
                    <a:cubicBezTo>
                      <a:pt x="130" y="134"/>
                      <a:pt x="131" y="133"/>
                      <a:pt x="131" y="132"/>
                    </a:cubicBezTo>
                    <a:cubicBezTo>
                      <a:pt x="131" y="130"/>
                      <a:pt x="130" y="130"/>
                      <a:pt x="132" y="130"/>
                    </a:cubicBezTo>
                    <a:cubicBezTo>
                      <a:pt x="133" y="130"/>
                      <a:pt x="144" y="128"/>
                      <a:pt x="144" y="128"/>
                    </a:cubicBezTo>
                    <a:cubicBezTo>
                      <a:pt x="144" y="128"/>
                      <a:pt x="144" y="128"/>
                      <a:pt x="143" y="126"/>
                    </a:cubicBezTo>
                    <a:cubicBezTo>
                      <a:pt x="142" y="124"/>
                      <a:pt x="141" y="124"/>
                      <a:pt x="141" y="123"/>
                    </a:cubicBezTo>
                    <a:cubicBezTo>
                      <a:pt x="141" y="122"/>
                      <a:pt x="141" y="121"/>
                      <a:pt x="141" y="119"/>
                    </a:cubicBezTo>
                    <a:cubicBezTo>
                      <a:pt x="140" y="118"/>
                      <a:pt x="139" y="118"/>
                      <a:pt x="138" y="117"/>
                    </a:cubicBezTo>
                    <a:cubicBezTo>
                      <a:pt x="137" y="117"/>
                      <a:pt x="137" y="116"/>
                      <a:pt x="136" y="115"/>
                    </a:cubicBezTo>
                    <a:cubicBezTo>
                      <a:pt x="135" y="114"/>
                      <a:pt x="136" y="113"/>
                      <a:pt x="135" y="112"/>
                    </a:cubicBezTo>
                    <a:cubicBezTo>
                      <a:pt x="135" y="112"/>
                      <a:pt x="134" y="112"/>
                      <a:pt x="134" y="111"/>
                    </a:cubicBezTo>
                    <a:cubicBezTo>
                      <a:pt x="134" y="110"/>
                      <a:pt x="134" y="109"/>
                      <a:pt x="134" y="108"/>
                    </a:cubicBezTo>
                    <a:cubicBezTo>
                      <a:pt x="133" y="108"/>
                      <a:pt x="133" y="107"/>
                      <a:pt x="133" y="106"/>
                    </a:cubicBezTo>
                    <a:cubicBezTo>
                      <a:pt x="134" y="106"/>
                      <a:pt x="133" y="106"/>
                      <a:pt x="134" y="106"/>
                    </a:cubicBezTo>
                    <a:cubicBezTo>
                      <a:pt x="134" y="106"/>
                      <a:pt x="134" y="104"/>
                      <a:pt x="134" y="103"/>
                    </a:cubicBezTo>
                    <a:cubicBezTo>
                      <a:pt x="134" y="103"/>
                      <a:pt x="133" y="101"/>
                      <a:pt x="133" y="100"/>
                    </a:cubicBezTo>
                    <a:cubicBezTo>
                      <a:pt x="132" y="98"/>
                      <a:pt x="132" y="96"/>
                      <a:pt x="132" y="95"/>
                    </a:cubicBezTo>
                    <a:cubicBezTo>
                      <a:pt x="132" y="94"/>
                      <a:pt x="133" y="94"/>
                      <a:pt x="133" y="93"/>
                    </a:cubicBezTo>
                    <a:cubicBezTo>
                      <a:pt x="134" y="92"/>
                      <a:pt x="134" y="89"/>
                      <a:pt x="134" y="89"/>
                    </a:cubicBezTo>
                    <a:cubicBezTo>
                      <a:pt x="134" y="89"/>
                      <a:pt x="133" y="90"/>
                      <a:pt x="133" y="91"/>
                    </a:cubicBezTo>
                    <a:cubicBezTo>
                      <a:pt x="133" y="92"/>
                      <a:pt x="133" y="92"/>
                      <a:pt x="132" y="92"/>
                    </a:cubicBezTo>
                    <a:cubicBezTo>
                      <a:pt x="132" y="91"/>
                      <a:pt x="132" y="90"/>
                      <a:pt x="132" y="89"/>
                    </a:cubicBezTo>
                    <a:cubicBezTo>
                      <a:pt x="133" y="88"/>
                      <a:pt x="133" y="87"/>
                      <a:pt x="133" y="86"/>
                    </a:cubicBezTo>
                    <a:cubicBezTo>
                      <a:pt x="133" y="85"/>
                      <a:pt x="133" y="85"/>
                      <a:pt x="133" y="83"/>
                    </a:cubicBezTo>
                    <a:cubicBezTo>
                      <a:pt x="133" y="82"/>
                      <a:pt x="134" y="81"/>
                      <a:pt x="133" y="80"/>
                    </a:cubicBezTo>
                    <a:cubicBezTo>
                      <a:pt x="133" y="79"/>
                      <a:pt x="132" y="79"/>
                      <a:pt x="132" y="78"/>
                    </a:cubicBezTo>
                    <a:cubicBezTo>
                      <a:pt x="132" y="77"/>
                      <a:pt x="131" y="77"/>
                      <a:pt x="131" y="76"/>
                    </a:cubicBezTo>
                    <a:cubicBezTo>
                      <a:pt x="131" y="75"/>
                      <a:pt x="130" y="74"/>
                      <a:pt x="131" y="73"/>
                    </a:cubicBezTo>
                    <a:cubicBezTo>
                      <a:pt x="132" y="72"/>
                      <a:pt x="133" y="72"/>
                      <a:pt x="133" y="71"/>
                    </a:cubicBezTo>
                    <a:cubicBezTo>
                      <a:pt x="133" y="69"/>
                      <a:pt x="133" y="68"/>
                      <a:pt x="133" y="68"/>
                    </a:cubicBezTo>
                    <a:cubicBezTo>
                      <a:pt x="134" y="67"/>
                      <a:pt x="136" y="65"/>
                      <a:pt x="136" y="64"/>
                    </a:cubicBezTo>
                    <a:cubicBezTo>
                      <a:pt x="137" y="63"/>
                      <a:pt x="136" y="63"/>
                      <a:pt x="136" y="61"/>
                    </a:cubicBezTo>
                    <a:cubicBezTo>
                      <a:pt x="136" y="60"/>
                      <a:pt x="136" y="59"/>
                      <a:pt x="137" y="58"/>
                    </a:cubicBezTo>
                    <a:cubicBezTo>
                      <a:pt x="137" y="57"/>
                      <a:pt x="137" y="54"/>
                      <a:pt x="137" y="53"/>
                    </a:cubicBezTo>
                    <a:cubicBezTo>
                      <a:pt x="137" y="52"/>
                      <a:pt x="138" y="50"/>
                      <a:pt x="138" y="49"/>
                    </a:cubicBezTo>
                    <a:cubicBezTo>
                      <a:pt x="139" y="48"/>
                      <a:pt x="139" y="47"/>
                      <a:pt x="139" y="46"/>
                    </a:cubicBezTo>
                    <a:cubicBezTo>
                      <a:pt x="139" y="45"/>
                      <a:pt x="139" y="43"/>
                      <a:pt x="140" y="43"/>
                    </a:cubicBezTo>
                    <a:cubicBezTo>
                      <a:pt x="141" y="42"/>
                      <a:pt x="141" y="43"/>
                      <a:pt x="141" y="42"/>
                    </a:cubicBezTo>
                    <a:cubicBezTo>
                      <a:pt x="141" y="40"/>
                      <a:pt x="141" y="40"/>
                      <a:pt x="142" y="40"/>
                    </a:cubicBezTo>
                    <a:cubicBezTo>
                      <a:pt x="143" y="40"/>
                      <a:pt x="144" y="38"/>
                      <a:pt x="145" y="37"/>
                    </a:cubicBezTo>
                    <a:cubicBezTo>
                      <a:pt x="146" y="36"/>
                      <a:pt x="147" y="35"/>
                      <a:pt x="148" y="34"/>
                    </a:cubicBezTo>
                    <a:cubicBezTo>
                      <a:pt x="149" y="33"/>
                      <a:pt x="150" y="31"/>
                      <a:pt x="150" y="31"/>
                    </a:cubicBezTo>
                    <a:cubicBezTo>
                      <a:pt x="150" y="31"/>
                      <a:pt x="149" y="30"/>
                      <a:pt x="148" y="29"/>
                    </a:cubicBezTo>
                    <a:cubicBezTo>
                      <a:pt x="147" y="29"/>
                      <a:pt x="147" y="29"/>
                      <a:pt x="147" y="29"/>
                    </a:cubicBezTo>
                    <a:cubicBezTo>
                      <a:pt x="146" y="29"/>
                      <a:pt x="145" y="28"/>
                      <a:pt x="145" y="27"/>
                    </a:cubicBezTo>
                    <a:cubicBezTo>
                      <a:pt x="146" y="26"/>
                      <a:pt x="146" y="25"/>
                      <a:pt x="146" y="24"/>
                    </a:cubicBezTo>
                    <a:cubicBezTo>
                      <a:pt x="146" y="23"/>
                      <a:pt x="146" y="23"/>
                      <a:pt x="146" y="22"/>
                    </a:cubicBezTo>
                    <a:cubicBezTo>
                      <a:pt x="146" y="21"/>
                      <a:pt x="146" y="20"/>
                      <a:pt x="146" y="19"/>
                    </a:cubicBezTo>
                    <a:cubicBezTo>
                      <a:pt x="147" y="18"/>
                      <a:pt x="146" y="18"/>
                      <a:pt x="146" y="18"/>
                    </a:cubicBezTo>
                    <a:cubicBezTo>
                      <a:pt x="146" y="18"/>
                      <a:pt x="146" y="18"/>
                      <a:pt x="146" y="18"/>
                    </a:cubicBezTo>
                    <a:cubicBezTo>
                      <a:pt x="146" y="17"/>
                      <a:pt x="145" y="17"/>
                      <a:pt x="144" y="17"/>
                    </a:cubicBezTo>
                    <a:cubicBezTo>
                      <a:pt x="144" y="17"/>
                      <a:pt x="144" y="17"/>
                      <a:pt x="144" y="16"/>
                    </a:cubicBezTo>
                    <a:cubicBezTo>
                      <a:pt x="144" y="15"/>
                      <a:pt x="144" y="15"/>
                      <a:pt x="143" y="14"/>
                    </a:cubicBezTo>
                    <a:cubicBezTo>
                      <a:pt x="142" y="14"/>
                      <a:pt x="142" y="14"/>
                      <a:pt x="141" y="13"/>
                    </a:cubicBezTo>
                    <a:cubicBezTo>
                      <a:pt x="140" y="13"/>
                      <a:pt x="140" y="12"/>
                      <a:pt x="139" y="11"/>
                    </a:cubicBezTo>
                    <a:cubicBezTo>
                      <a:pt x="139" y="11"/>
                      <a:pt x="138" y="11"/>
                      <a:pt x="138" y="10"/>
                    </a:cubicBezTo>
                    <a:cubicBezTo>
                      <a:pt x="138" y="9"/>
                      <a:pt x="138" y="9"/>
                      <a:pt x="137" y="8"/>
                    </a:cubicBezTo>
                    <a:cubicBezTo>
                      <a:pt x="137" y="7"/>
                      <a:pt x="136" y="7"/>
                      <a:pt x="135" y="7"/>
                    </a:cubicBezTo>
                    <a:cubicBezTo>
                      <a:pt x="135" y="8"/>
                      <a:pt x="135" y="9"/>
                      <a:pt x="134" y="9"/>
                    </a:cubicBezTo>
                    <a:cubicBezTo>
                      <a:pt x="134" y="10"/>
                      <a:pt x="133" y="10"/>
                      <a:pt x="132" y="10"/>
                    </a:cubicBezTo>
                    <a:cubicBezTo>
                      <a:pt x="132" y="9"/>
                      <a:pt x="132" y="9"/>
                      <a:pt x="131" y="9"/>
                    </a:cubicBezTo>
                    <a:cubicBezTo>
                      <a:pt x="131" y="9"/>
                      <a:pt x="131" y="9"/>
                      <a:pt x="130" y="9"/>
                    </a:cubicBezTo>
                    <a:cubicBezTo>
                      <a:pt x="130" y="8"/>
                      <a:pt x="130" y="9"/>
                      <a:pt x="129" y="9"/>
                    </a:cubicBezTo>
                    <a:cubicBezTo>
                      <a:pt x="128" y="10"/>
                      <a:pt x="127" y="11"/>
                      <a:pt x="127" y="11"/>
                    </a:cubicBezTo>
                    <a:cubicBezTo>
                      <a:pt x="126" y="10"/>
                      <a:pt x="126" y="10"/>
                      <a:pt x="126" y="10"/>
                    </a:cubicBezTo>
                    <a:cubicBezTo>
                      <a:pt x="125" y="10"/>
                      <a:pt x="125" y="10"/>
                      <a:pt x="125" y="9"/>
                    </a:cubicBezTo>
                    <a:cubicBezTo>
                      <a:pt x="124" y="9"/>
                      <a:pt x="124" y="9"/>
                      <a:pt x="123" y="8"/>
                    </a:cubicBezTo>
                    <a:cubicBezTo>
                      <a:pt x="123" y="8"/>
                      <a:pt x="122" y="8"/>
                      <a:pt x="122" y="7"/>
                    </a:cubicBezTo>
                    <a:cubicBezTo>
                      <a:pt x="122" y="7"/>
                      <a:pt x="122" y="6"/>
                      <a:pt x="121" y="5"/>
                    </a:cubicBezTo>
                    <a:cubicBezTo>
                      <a:pt x="120" y="5"/>
                      <a:pt x="119" y="4"/>
                      <a:pt x="119" y="4"/>
                    </a:cubicBezTo>
                    <a:cubicBezTo>
                      <a:pt x="119" y="3"/>
                      <a:pt x="119" y="3"/>
                      <a:pt x="119" y="3"/>
                    </a:cubicBezTo>
                    <a:cubicBezTo>
                      <a:pt x="119" y="3"/>
                      <a:pt x="119" y="2"/>
                      <a:pt x="118" y="2"/>
                    </a:cubicBezTo>
                    <a:cubicBezTo>
                      <a:pt x="118" y="2"/>
                      <a:pt x="117" y="2"/>
                      <a:pt x="116" y="3"/>
                    </a:cubicBezTo>
                    <a:cubicBezTo>
                      <a:pt x="115" y="4"/>
                      <a:pt x="115" y="4"/>
                      <a:pt x="114" y="3"/>
                    </a:cubicBezTo>
                    <a:cubicBezTo>
                      <a:pt x="112" y="3"/>
                      <a:pt x="113" y="3"/>
                      <a:pt x="112" y="3"/>
                    </a:cubicBezTo>
                    <a:cubicBezTo>
                      <a:pt x="111" y="3"/>
                      <a:pt x="110" y="3"/>
                      <a:pt x="109" y="2"/>
                    </a:cubicBezTo>
                    <a:cubicBezTo>
                      <a:pt x="108" y="2"/>
                      <a:pt x="108" y="2"/>
                      <a:pt x="108" y="2"/>
                    </a:cubicBezTo>
                    <a:cubicBezTo>
                      <a:pt x="107" y="3"/>
                      <a:pt x="106" y="2"/>
                      <a:pt x="106" y="1"/>
                    </a:cubicBezTo>
                    <a:cubicBezTo>
                      <a:pt x="105" y="0"/>
                      <a:pt x="104" y="1"/>
                      <a:pt x="104" y="1"/>
                    </a:cubicBezTo>
                    <a:cubicBezTo>
                      <a:pt x="103" y="1"/>
                      <a:pt x="103" y="2"/>
                      <a:pt x="103" y="3"/>
                    </a:cubicBezTo>
                    <a:cubicBezTo>
                      <a:pt x="103" y="3"/>
                      <a:pt x="103" y="4"/>
                      <a:pt x="102" y="4"/>
                    </a:cubicBezTo>
                    <a:cubicBezTo>
                      <a:pt x="101" y="4"/>
                      <a:pt x="100" y="4"/>
                      <a:pt x="99" y="5"/>
                    </a:cubicBezTo>
                    <a:cubicBezTo>
                      <a:pt x="98" y="5"/>
                      <a:pt x="97" y="4"/>
                      <a:pt x="96" y="3"/>
                    </a:cubicBezTo>
                    <a:cubicBezTo>
                      <a:pt x="96" y="3"/>
                      <a:pt x="95" y="4"/>
                      <a:pt x="95" y="4"/>
                    </a:cubicBezTo>
                    <a:cubicBezTo>
                      <a:pt x="95" y="5"/>
                      <a:pt x="94" y="5"/>
                      <a:pt x="93" y="5"/>
                    </a:cubicBezTo>
                    <a:cubicBezTo>
                      <a:pt x="93" y="5"/>
                      <a:pt x="92" y="6"/>
                      <a:pt x="92" y="6"/>
                    </a:cubicBezTo>
                    <a:cubicBezTo>
                      <a:pt x="91" y="6"/>
                      <a:pt x="90" y="6"/>
                      <a:pt x="89" y="7"/>
                    </a:cubicBezTo>
                    <a:cubicBezTo>
                      <a:pt x="88" y="7"/>
                      <a:pt x="88" y="8"/>
                      <a:pt x="87" y="8"/>
                    </a:cubicBezTo>
                    <a:cubicBezTo>
                      <a:pt x="87" y="7"/>
                      <a:pt x="85" y="7"/>
                      <a:pt x="85" y="6"/>
                    </a:cubicBezTo>
                    <a:cubicBezTo>
                      <a:pt x="84" y="6"/>
                      <a:pt x="84" y="6"/>
                      <a:pt x="83" y="7"/>
                    </a:cubicBezTo>
                    <a:cubicBezTo>
                      <a:pt x="82" y="8"/>
                      <a:pt x="82" y="10"/>
                      <a:pt x="81" y="11"/>
                    </a:cubicBezTo>
                    <a:cubicBezTo>
                      <a:pt x="81" y="12"/>
                      <a:pt x="81" y="12"/>
                      <a:pt x="79" y="12"/>
                    </a:cubicBezTo>
                    <a:cubicBezTo>
                      <a:pt x="78" y="13"/>
                      <a:pt x="78" y="12"/>
                      <a:pt x="76" y="11"/>
                    </a:cubicBezTo>
                    <a:cubicBezTo>
                      <a:pt x="75" y="11"/>
                      <a:pt x="75" y="10"/>
                      <a:pt x="73" y="11"/>
                    </a:cubicBezTo>
                    <a:cubicBezTo>
                      <a:pt x="72" y="12"/>
                      <a:pt x="72" y="11"/>
                      <a:pt x="71" y="11"/>
                    </a:cubicBezTo>
                    <a:cubicBezTo>
                      <a:pt x="70" y="10"/>
                      <a:pt x="70" y="10"/>
                      <a:pt x="69" y="9"/>
                    </a:cubicBezTo>
                    <a:cubicBezTo>
                      <a:pt x="68" y="9"/>
                      <a:pt x="67" y="10"/>
                      <a:pt x="66" y="10"/>
                    </a:cubicBezTo>
                    <a:cubicBezTo>
                      <a:pt x="65" y="9"/>
                      <a:pt x="65" y="9"/>
                      <a:pt x="65" y="8"/>
                    </a:cubicBezTo>
                    <a:cubicBezTo>
                      <a:pt x="64" y="7"/>
                      <a:pt x="63" y="6"/>
                      <a:pt x="62" y="5"/>
                    </a:cubicBezTo>
                    <a:cubicBezTo>
                      <a:pt x="61" y="5"/>
                      <a:pt x="61" y="4"/>
                      <a:pt x="60" y="3"/>
                    </a:cubicBezTo>
                    <a:cubicBezTo>
                      <a:pt x="60" y="3"/>
                      <a:pt x="58" y="3"/>
                      <a:pt x="57" y="3"/>
                    </a:cubicBezTo>
                    <a:cubicBezTo>
                      <a:pt x="56" y="3"/>
                      <a:pt x="56" y="4"/>
                      <a:pt x="55" y="4"/>
                    </a:cubicBezTo>
                    <a:cubicBezTo>
                      <a:pt x="54" y="5"/>
                      <a:pt x="54" y="6"/>
                      <a:pt x="53" y="7"/>
                    </a:cubicBezTo>
                    <a:cubicBezTo>
                      <a:pt x="52" y="7"/>
                      <a:pt x="52" y="9"/>
                      <a:pt x="51" y="9"/>
                    </a:cubicBezTo>
                    <a:cubicBezTo>
                      <a:pt x="50" y="10"/>
                      <a:pt x="50" y="11"/>
                      <a:pt x="50" y="11"/>
                    </a:cubicBezTo>
                    <a:cubicBezTo>
                      <a:pt x="51" y="12"/>
                      <a:pt x="51" y="13"/>
                      <a:pt x="50" y="14"/>
                    </a:cubicBezTo>
                    <a:cubicBezTo>
                      <a:pt x="50" y="16"/>
                      <a:pt x="50" y="18"/>
                      <a:pt x="50" y="18"/>
                    </a:cubicBezTo>
                    <a:cubicBezTo>
                      <a:pt x="50" y="18"/>
                      <a:pt x="50" y="20"/>
                      <a:pt x="50" y="21"/>
                    </a:cubicBezTo>
                    <a:cubicBezTo>
                      <a:pt x="50" y="23"/>
                      <a:pt x="49" y="24"/>
                      <a:pt x="48" y="26"/>
                    </a:cubicBezTo>
                    <a:cubicBezTo>
                      <a:pt x="48" y="27"/>
                      <a:pt x="48" y="28"/>
                      <a:pt x="47" y="29"/>
                    </a:cubicBezTo>
                    <a:cubicBezTo>
                      <a:pt x="46" y="31"/>
                      <a:pt x="46" y="35"/>
                      <a:pt x="46" y="36"/>
                    </a:cubicBezTo>
                    <a:cubicBezTo>
                      <a:pt x="46" y="38"/>
                      <a:pt x="45" y="40"/>
                      <a:pt x="44" y="42"/>
                    </a:cubicBezTo>
                    <a:cubicBezTo>
                      <a:pt x="44" y="43"/>
                      <a:pt x="45" y="45"/>
                      <a:pt x="45" y="47"/>
                    </a:cubicBezTo>
                    <a:cubicBezTo>
                      <a:pt x="45" y="48"/>
                      <a:pt x="44" y="50"/>
                      <a:pt x="44" y="52"/>
                    </a:cubicBezTo>
                    <a:cubicBezTo>
                      <a:pt x="43" y="53"/>
                      <a:pt x="44" y="55"/>
                      <a:pt x="44" y="56"/>
                    </a:cubicBezTo>
                    <a:cubicBezTo>
                      <a:pt x="43" y="57"/>
                      <a:pt x="41" y="59"/>
                      <a:pt x="40" y="60"/>
                    </a:cubicBezTo>
                    <a:cubicBezTo>
                      <a:pt x="39" y="61"/>
                      <a:pt x="39" y="61"/>
                      <a:pt x="38" y="62"/>
                    </a:cubicBezTo>
                    <a:cubicBezTo>
                      <a:pt x="37" y="63"/>
                      <a:pt x="36" y="66"/>
                      <a:pt x="35" y="68"/>
                    </a:cubicBezTo>
                    <a:cubicBezTo>
                      <a:pt x="33" y="69"/>
                      <a:pt x="31" y="72"/>
                      <a:pt x="31" y="74"/>
                    </a:cubicBezTo>
                    <a:cubicBezTo>
                      <a:pt x="32" y="75"/>
                      <a:pt x="31" y="76"/>
                      <a:pt x="31" y="78"/>
                    </a:cubicBezTo>
                    <a:cubicBezTo>
                      <a:pt x="31" y="79"/>
                      <a:pt x="32" y="82"/>
                      <a:pt x="31" y="83"/>
                    </a:cubicBezTo>
                    <a:cubicBezTo>
                      <a:pt x="31" y="84"/>
                      <a:pt x="30" y="85"/>
                      <a:pt x="30" y="86"/>
                    </a:cubicBezTo>
                    <a:cubicBezTo>
                      <a:pt x="29" y="87"/>
                      <a:pt x="28" y="88"/>
                      <a:pt x="27" y="88"/>
                    </a:cubicBezTo>
                    <a:cubicBezTo>
                      <a:pt x="26" y="89"/>
                      <a:pt x="26" y="90"/>
                      <a:pt x="26" y="91"/>
                    </a:cubicBezTo>
                    <a:cubicBezTo>
                      <a:pt x="25" y="91"/>
                      <a:pt x="24" y="91"/>
                      <a:pt x="24" y="92"/>
                    </a:cubicBezTo>
                    <a:cubicBezTo>
                      <a:pt x="23" y="93"/>
                      <a:pt x="21" y="95"/>
                      <a:pt x="21" y="96"/>
                    </a:cubicBezTo>
                    <a:cubicBezTo>
                      <a:pt x="20" y="96"/>
                      <a:pt x="19" y="97"/>
                      <a:pt x="18" y="96"/>
                    </a:cubicBezTo>
                    <a:cubicBezTo>
                      <a:pt x="17" y="96"/>
                      <a:pt x="18" y="96"/>
                      <a:pt x="17" y="95"/>
                    </a:cubicBezTo>
                    <a:cubicBezTo>
                      <a:pt x="17" y="93"/>
                      <a:pt x="18" y="93"/>
                      <a:pt x="18" y="93"/>
                    </a:cubicBezTo>
                    <a:cubicBezTo>
                      <a:pt x="18" y="92"/>
                      <a:pt x="17" y="91"/>
                      <a:pt x="17" y="91"/>
                    </a:cubicBezTo>
                    <a:cubicBezTo>
                      <a:pt x="16" y="92"/>
                      <a:pt x="15" y="92"/>
                      <a:pt x="14" y="93"/>
                    </a:cubicBezTo>
                    <a:cubicBezTo>
                      <a:pt x="13" y="93"/>
                      <a:pt x="13" y="93"/>
                      <a:pt x="13" y="93"/>
                    </a:cubicBezTo>
                    <a:cubicBezTo>
                      <a:pt x="12" y="93"/>
                      <a:pt x="12" y="94"/>
                      <a:pt x="12" y="95"/>
                    </a:cubicBezTo>
                    <a:cubicBezTo>
                      <a:pt x="12" y="95"/>
                      <a:pt x="11" y="95"/>
                      <a:pt x="10" y="96"/>
                    </a:cubicBezTo>
                    <a:cubicBezTo>
                      <a:pt x="10" y="96"/>
                      <a:pt x="9" y="96"/>
                      <a:pt x="9" y="95"/>
                    </a:cubicBezTo>
                    <a:cubicBezTo>
                      <a:pt x="8" y="95"/>
                      <a:pt x="8" y="94"/>
                      <a:pt x="7" y="94"/>
                    </a:cubicBezTo>
                    <a:cubicBezTo>
                      <a:pt x="7" y="94"/>
                      <a:pt x="7" y="94"/>
                      <a:pt x="7" y="94"/>
                    </a:cubicBezTo>
                    <a:cubicBezTo>
                      <a:pt x="7" y="95"/>
                      <a:pt x="7" y="95"/>
                      <a:pt x="6" y="95"/>
                    </a:cubicBezTo>
                    <a:cubicBezTo>
                      <a:pt x="5" y="95"/>
                      <a:pt x="4" y="96"/>
                      <a:pt x="4" y="97"/>
                    </a:cubicBezTo>
                    <a:cubicBezTo>
                      <a:pt x="3" y="98"/>
                      <a:pt x="2" y="98"/>
                      <a:pt x="2" y="98"/>
                    </a:cubicBezTo>
                    <a:cubicBezTo>
                      <a:pt x="2" y="99"/>
                      <a:pt x="3" y="100"/>
                      <a:pt x="3" y="101"/>
                    </a:cubicBezTo>
                    <a:cubicBezTo>
                      <a:pt x="3" y="102"/>
                      <a:pt x="3" y="104"/>
                      <a:pt x="2" y="104"/>
                    </a:cubicBezTo>
                    <a:cubicBezTo>
                      <a:pt x="2" y="105"/>
                      <a:pt x="0" y="105"/>
                      <a:pt x="0" y="105"/>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05" name="Freeform 547">
                <a:extLst>
                  <a:ext uri="{FF2B5EF4-FFF2-40B4-BE49-F238E27FC236}">
                    <a16:creationId xmlns:a16="http://schemas.microsoft.com/office/drawing/2014/main" id="{2EBFFE00-0159-4810-8541-A150D3818CEE}"/>
                  </a:ext>
                </a:extLst>
              </p:cNvPr>
              <p:cNvSpPr>
                <a:spLocks/>
              </p:cNvSpPr>
              <p:nvPr/>
            </p:nvSpPr>
            <p:spPr bwMode="gray">
              <a:xfrm>
                <a:off x="4704283" y="4569421"/>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grp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06" name="Freeform 548">
                <a:extLst>
                  <a:ext uri="{FF2B5EF4-FFF2-40B4-BE49-F238E27FC236}">
                    <a16:creationId xmlns:a16="http://schemas.microsoft.com/office/drawing/2014/main" id="{1D2B087E-2936-4F33-9D4E-2D24622BDFF4}"/>
                  </a:ext>
                </a:extLst>
              </p:cNvPr>
              <p:cNvSpPr>
                <a:spLocks/>
              </p:cNvSpPr>
              <p:nvPr/>
            </p:nvSpPr>
            <p:spPr bwMode="gray">
              <a:xfrm>
                <a:off x="4540770" y="4836121"/>
                <a:ext cx="292100" cy="346075"/>
              </a:xfrm>
              <a:custGeom>
                <a:avLst/>
                <a:gdLst>
                  <a:gd name="T0" fmla="*/ 7 w 96"/>
                  <a:gd name="T1" fmla="*/ 9 h 114"/>
                  <a:gd name="T2" fmla="*/ 12 w 96"/>
                  <a:gd name="T3" fmla="*/ 22 h 114"/>
                  <a:gd name="T4" fmla="*/ 13 w 96"/>
                  <a:gd name="T5" fmla="*/ 28 h 114"/>
                  <a:gd name="T6" fmla="*/ 12 w 96"/>
                  <a:gd name="T7" fmla="*/ 35 h 114"/>
                  <a:gd name="T8" fmla="*/ 14 w 96"/>
                  <a:gd name="T9" fmla="*/ 42 h 114"/>
                  <a:gd name="T10" fmla="*/ 17 w 96"/>
                  <a:gd name="T11" fmla="*/ 48 h 114"/>
                  <a:gd name="T12" fmla="*/ 16 w 96"/>
                  <a:gd name="T13" fmla="*/ 57 h 114"/>
                  <a:gd name="T14" fmla="*/ 14 w 96"/>
                  <a:gd name="T15" fmla="*/ 63 h 114"/>
                  <a:gd name="T16" fmla="*/ 10 w 96"/>
                  <a:gd name="T17" fmla="*/ 66 h 114"/>
                  <a:gd name="T18" fmla="*/ 7 w 96"/>
                  <a:gd name="T19" fmla="*/ 71 h 114"/>
                  <a:gd name="T20" fmla="*/ 5 w 96"/>
                  <a:gd name="T21" fmla="*/ 77 h 114"/>
                  <a:gd name="T22" fmla="*/ 4 w 96"/>
                  <a:gd name="T23" fmla="*/ 86 h 114"/>
                  <a:gd name="T24" fmla="*/ 1 w 96"/>
                  <a:gd name="T25" fmla="*/ 93 h 114"/>
                  <a:gd name="T26" fmla="*/ 1 w 96"/>
                  <a:gd name="T27" fmla="*/ 102 h 114"/>
                  <a:gd name="T28" fmla="*/ 1 w 96"/>
                  <a:gd name="T29" fmla="*/ 103 h 114"/>
                  <a:gd name="T30" fmla="*/ 7 w 96"/>
                  <a:gd name="T31" fmla="*/ 107 h 114"/>
                  <a:gd name="T32" fmla="*/ 16 w 96"/>
                  <a:gd name="T33" fmla="*/ 107 h 114"/>
                  <a:gd name="T34" fmla="*/ 53 w 96"/>
                  <a:gd name="T35" fmla="*/ 109 h 114"/>
                  <a:gd name="T36" fmla="*/ 59 w 96"/>
                  <a:gd name="T37" fmla="*/ 113 h 114"/>
                  <a:gd name="T38" fmla="*/ 67 w 96"/>
                  <a:gd name="T39" fmla="*/ 113 h 114"/>
                  <a:gd name="T40" fmla="*/ 74 w 96"/>
                  <a:gd name="T41" fmla="*/ 114 h 114"/>
                  <a:gd name="T42" fmla="*/ 87 w 96"/>
                  <a:gd name="T43" fmla="*/ 107 h 114"/>
                  <a:gd name="T44" fmla="*/ 81 w 96"/>
                  <a:gd name="T45" fmla="*/ 100 h 114"/>
                  <a:gd name="T46" fmla="*/ 80 w 96"/>
                  <a:gd name="T47" fmla="*/ 67 h 114"/>
                  <a:gd name="T48" fmla="*/ 95 w 96"/>
                  <a:gd name="T49" fmla="*/ 64 h 114"/>
                  <a:gd name="T50" fmla="*/ 96 w 96"/>
                  <a:gd name="T51" fmla="*/ 56 h 114"/>
                  <a:gd name="T52" fmla="*/ 96 w 96"/>
                  <a:gd name="T53" fmla="*/ 48 h 114"/>
                  <a:gd name="T54" fmla="*/ 89 w 96"/>
                  <a:gd name="T55" fmla="*/ 50 h 114"/>
                  <a:gd name="T56" fmla="*/ 83 w 96"/>
                  <a:gd name="T57" fmla="*/ 51 h 114"/>
                  <a:gd name="T58" fmla="*/ 83 w 96"/>
                  <a:gd name="T59" fmla="*/ 45 h 114"/>
                  <a:gd name="T60" fmla="*/ 79 w 96"/>
                  <a:gd name="T61" fmla="*/ 34 h 114"/>
                  <a:gd name="T62" fmla="*/ 79 w 96"/>
                  <a:gd name="T63" fmla="*/ 21 h 114"/>
                  <a:gd name="T64" fmla="*/ 70 w 96"/>
                  <a:gd name="T65" fmla="*/ 14 h 114"/>
                  <a:gd name="T66" fmla="*/ 68 w 96"/>
                  <a:gd name="T67" fmla="*/ 11 h 114"/>
                  <a:gd name="T68" fmla="*/ 61 w 96"/>
                  <a:gd name="T69" fmla="*/ 13 h 114"/>
                  <a:gd name="T70" fmla="*/ 60 w 96"/>
                  <a:gd name="T71" fmla="*/ 20 h 114"/>
                  <a:gd name="T72" fmla="*/ 55 w 96"/>
                  <a:gd name="T73" fmla="*/ 20 h 114"/>
                  <a:gd name="T74" fmla="*/ 49 w 96"/>
                  <a:gd name="T75" fmla="*/ 22 h 114"/>
                  <a:gd name="T76" fmla="*/ 44 w 96"/>
                  <a:gd name="T77" fmla="*/ 17 h 114"/>
                  <a:gd name="T78" fmla="*/ 41 w 96"/>
                  <a:gd name="T79" fmla="*/ 11 h 114"/>
                  <a:gd name="T80" fmla="*/ 39 w 96"/>
                  <a:gd name="T81" fmla="*/ 5 h 114"/>
                  <a:gd name="T82" fmla="*/ 36 w 96"/>
                  <a:gd name="T83" fmla="*/ 1 h 114"/>
                  <a:gd name="T84" fmla="*/ 16 w 96"/>
                  <a:gd name="T85" fmla="*/ 1 h 114"/>
                  <a:gd name="T86" fmla="*/ 5 w 96"/>
                  <a:gd name="T87" fmla="*/ 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114">
                    <a:moveTo>
                      <a:pt x="5" y="3"/>
                    </a:moveTo>
                    <a:cubicBezTo>
                      <a:pt x="5" y="3"/>
                      <a:pt x="5" y="3"/>
                      <a:pt x="5" y="4"/>
                    </a:cubicBezTo>
                    <a:cubicBezTo>
                      <a:pt x="5" y="5"/>
                      <a:pt x="7" y="8"/>
                      <a:pt x="7" y="9"/>
                    </a:cubicBezTo>
                    <a:cubicBezTo>
                      <a:pt x="7" y="9"/>
                      <a:pt x="9" y="10"/>
                      <a:pt x="9" y="11"/>
                    </a:cubicBezTo>
                    <a:cubicBezTo>
                      <a:pt x="9" y="13"/>
                      <a:pt x="9" y="14"/>
                      <a:pt x="10" y="15"/>
                    </a:cubicBezTo>
                    <a:cubicBezTo>
                      <a:pt x="10" y="17"/>
                      <a:pt x="11" y="20"/>
                      <a:pt x="12" y="22"/>
                    </a:cubicBezTo>
                    <a:cubicBezTo>
                      <a:pt x="13" y="24"/>
                      <a:pt x="13" y="23"/>
                      <a:pt x="13" y="25"/>
                    </a:cubicBezTo>
                    <a:cubicBezTo>
                      <a:pt x="13" y="26"/>
                      <a:pt x="13" y="26"/>
                      <a:pt x="13" y="27"/>
                    </a:cubicBezTo>
                    <a:cubicBezTo>
                      <a:pt x="14" y="27"/>
                      <a:pt x="13" y="28"/>
                      <a:pt x="13" y="28"/>
                    </a:cubicBezTo>
                    <a:cubicBezTo>
                      <a:pt x="12" y="29"/>
                      <a:pt x="11" y="29"/>
                      <a:pt x="11" y="30"/>
                    </a:cubicBezTo>
                    <a:cubicBezTo>
                      <a:pt x="10" y="31"/>
                      <a:pt x="10" y="31"/>
                      <a:pt x="10" y="31"/>
                    </a:cubicBezTo>
                    <a:cubicBezTo>
                      <a:pt x="11" y="32"/>
                      <a:pt x="12" y="34"/>
                      <a:pt x="12" y="35"/>
                    </a:cubicBezTo>
                    <a:cubicBezTo>
                      <a:pt x="12" y="36"/>
                      <a:pt x="12" y="37"/>
                      <a:pt x="12" y="37"/>
                    </a:cubicBezTo>
                    <a:cubicBezTo>
                      <a:pt x="12" y="38"/>
                      <a:pt x="13" y="39"/>
                      <a:pt x="13" y="40"/>
                    </a:cubicBezTo>
                    <a:cubicBezTo>
                      <a:pt x="13" y="40"/>
                      <a:pt x="14" y="41"/>
                      <a:pt x="14" y="42"/>
                    </a:cubicBezTo>
                    <a:cubicBezTo>
                      <a:pt x="14" y="43"/>
                      <a:pt x="14" y="43"/>
                      <a:pt x="15" y="44"/>
                    </a:cubicBezTo>
                    <a:cubicBezTo>
                      <a:pt x="15" y="45"/>
                      <a:pt x="16" y="46"/>
                      <a:pt x="16" y="46"/>
                    </a:cubicBezTo>
                    <a:cubicBezTo>
                      <a:pt x="16" y="47"/>
                      <a:pt x="16" y="47"/>
                      <a:pt x="17" y="48"/>
                    </a:cubicBezTo>
                    <a:cubicBezTo>
                      <a:pt x="17" y="48"/>
                      <a:pt x="17" y="50"/>
                      <a:pt x="17" y="51"/>
                    </a:cubicBezTo>
                    <a:cubicBezTo>
                      <a:pt x="17" y="52"/>
                      <a:pt x="16" y="53"/>
                      <a:pt x="16" y="54"/>
                    </a:cubicBezTo>
                    <a:cubicBezTo>
                      <a:pt x="16" y="55"/>
                      <a:pt x="16" y="57"/>
                      <a:pt x="16" y="57"/>
                    </a:cubicBezTo>
                    <a:cubicBezTo>
                      <a:pt x="16" y="58"/>
                      <a:pt x="16" y="59"/>
                      <a:pt x="15" y="60"/>
                    </a:cubicBezTo>
                    <a:cubicBezTo>
                      <a:pt x="15" y="61"/>
                      <a:pt x="15" y="61"/>
                      <a:pt x="14" y="61"/>
                    </a:cubicBezTo>
                    <a:cubicBezTo>
                      <a:pt x="14" y="62"/>
                      <a:pt x="14" y="63"/>
                      <a:pt x="14" y="63"/>
                    </a:cubicBezTo>
                    <a:cubicBezTo>
                      <a:pt x="13" y="64"/>
                      <a:pt x="13" y="64"/>
                      <a:pt x="12" y="64"/>
                    </a:cubicBezTo>
                    <a:cubicBezTo>
                      <a:pt x="11" y="64"/>
                      <a:pt x="11" y="64"/>
                      <a:pt x="10" y="65"/>
                    </a:cubicBezTo>
                    <a:cubicBezTo>
                      <a:pt x="10" y="66"/>
                      <a:pt x="10" y="66"/>
                      <a:pt x="10" y="66"/>
                    </a:cubicBezTo>
                    <a:cubicBezTo>
                      <a:pt x="10" y="67"/>
                      <a:pt x="10" y="68"/>
                      <a:pt x="9" y="68"/>
                    </a:cubicBezTo>
                    <a:cubicBezTo>
                      <a:pt x="8" y="69"/>
                      <a:pt x="8" y="69"/>
                      <a:pt x="8" y="70"/>
                    </a:cubicBezTo>
                    <a:cubicBezTo>
                      <a:pt x="7" y="71"/>
                      <a:pt x="7" y="71"/>
                      <a:pt x="7" y="71"/>
                    </a:cubicBezTo>
                    <a:cubicBezTo>
                      <a:pt x="6" y="72"/>
                      <a:pt x="6" y="72"/>
                      <a:pt x="6" y="73"/>
                    </a:cubicBezTo>
                    <a:cubicBezTo>
                      <a:pt x="6" y="74"/>
                      <a:pt x="6" y="74"/>
                      <a:pt x="6" y="75"/>
                    </a:cubicBezTo>
                    <a:cubicBezTo>
                      <a:pt x="6" y="76"/>
                      <a:pt x="6" y="75"/>
                      <a:pt x="5" y="77"/>
                    </a:cubicBezTo>
                    <a:cubicBezTo>
                      <a:pt x="5" y="78"/>
                      <a:pt x="5" y="80"/>
                      <a:pt x="5" y="81"/>
                    </a:cubicBezTo>
                    <a:cubicBezTo>
                      <a:pt x="5" y="82"/>
                      <a:pt x="5" y="83"/>
                      <a:pt x="4" y="84"/>
                    </a:cubicBezTo>
                    <a:cubicBezTo>
                      <a:pt x="4" y="85"/>
                      <a:pt x="4" y="85"/>
                      <a:pt x="4" y="86"/>
                    </a:cubicBezTo>
                    <a:cubicBezTo>
                      <a:pt x="3" y="86"/>
                      <a:pt x="3" y="88"/>
                      <a:pt x="3" y="89"/>
                    </a:cubicBezTo>
                    <a:cubicBezTo>
                      <a:pt x="2" y="89"/>
                      <a:pt x="3" y="90"/>
                      <a:pt x="3" y="91"/>
                    </a:cubicBezTo>
                    <a:cubicBezTo>
                      <a:pt x="2" y="92"/>
                      <a:pt x="2" y="93"/>
                      <a:pt x="1" y="93"/>
                    </a:cubicBezTo>
                    <a:cubicBezTo>
                      <a:pt x="0" y="94"/>
                      <a:pt x="0" y="94"/>
                      <a:pt x="0" y="94"/>
                    </a:cubicBezTo>
                    <a:cubicBezTo>
                      <a:pt x="1" y="95"/>
                      <a:pt x="1" y="97"/>
                      <a:pt x="1" y="98"/>
                    </a:cubicBezTo>
                    <a:cubicBezTo>
                      <a:pt x="1" y="99"/>
                      <a:pt x="1" y="101"/>
                      <a:pt x="1" y="102"/>
                    </a:cubicBezTo>
                    <a:cubicBezTo>
                      <a:pt x="1" y="103"/>
                      <a:pt x="0" y="102"/>
                      <a:pt x="0" y="101"/>
                    </a:cubicBezTo>
                    <a:cubicBezTo>
                      <a:pt x="0" y="100"/>
                      <a:pt x="0" y="100"/>
                      <a:pt x="0" y="101"/>
                    </a:cubicBezTo>
                    <a:cubicBezTo>
                      <a:pt x="0" y="102"/>
                      <a:pt x="0" y="102"/>
                      <a:pt x="1" y="103"/>
                    </a:cubicBezTo>
                    <a:cubicBezTo>
                      <a:pt x="1" y="104"/>
                      <a:pt x="0" y="107"/>
                      <a:pt x="0" y="107"/>
                    </a:cubicBezTo>
                    <a:cubicBezTo>
                      <a:pt x="0" y="107"/>
                      <a:pt x="3" y="106"/>
                      <a:pt x="4" y="106"/>
                    </a:cubicBezTo>
                    <a:cubicBezTo>
                      <a:pt x="5" y="107"/>
                      <a:pt x="6" y="108"/>
                      <a:pt x="7" y="107"/>
                    </a:cubicBezTo>
                    <a:cubicBezTo>
                      <a:pt x="9" y="106"/>
                      <a:pt x="9" y="105"/>
                      <a:pt x="11" y="104"/>
                    </a:cubicBezTo>
                    <a:cubicBezTo>
                      <a:pt x="12" y="104"/>
                      <a:pt x="13" y="104"/>
                      <a:pt x="13" y="105"/>
                    </a:cubicBezTo>
                    <a:cubicBezTo>
                      <a:pt x="14" y="105"/>
                      <a:pt x="15" y="107"/>
                      <a:pt x="16" y="107"/>
                    </a:cubicBezTo>
                    <a:cubicBezTo>
                      <a:pt x="17" y="108"/>
                      <a:pt x="18" y="109"/>
                      <a:pt x="18" y="109"/>
                    </a:cubicBezTo>
                    <a:cubicBezTo>
                      <a:pt x="19" y="108"/>
                      <a:pt x="52" y="108"/>
                      <a:pt x="52" y="108"/>
                    </a:cubicBezTo>
                    <a:cubicBezTo>
                      <a:pt x="52" y="108"/>
                      <a:pt x="52" y="108"/>
                      <a:pt x="53" y="109"/>
                    </a:cubicBezTo>
                    <a:cubicBezTo>
                      <a:pt x="53" y="110"/>
                      <a:pt x="54" y="111"/>
                      <a:pt x="55" y="112"/>
                    </a:cubicBezTo>
                    <a:cubicBezTo>
                      <a:pt x="56" y="112"/>
                      <a:pt x="57" y="112"/>
                      <a:pt x="57" y="112"/>
                    </a:cubicBezTo>
                    <a:cubicBezTo>
                      <a:pt x="58" y="112"/>
                      <a:pt x="59" y="112"/>
                      <a:pt x="59" y="113"/>
                    </a:cubicBezTo>
                    <a:cubicBezTo>
                      <a:pt x="60" y="113"/>
                      <a:pt x="61" y="113"/>
                      <a:pt x="62" y="113"/>
                    </a:cubicBezTo>
                    <a:cubicBezTo>
                      <a:pt x="63" y="113"/>
                      <a:pt x="64" y="113"/>
                      <a:pt x="65" y="113"/>
                    </a:cubicBezTo>
                    <a:cubicBezTo>
                      <a:pt x="65" y="113"/>
                      <a:pt x="66" y="112"/>
                      <a:pt x="67" y="113"/>
                    </a:cubicBezTo>
                    <a:cubicBezTo>
                      <a:pt x="68" y="113"/>
                      <a:pt x="69" y="114"/>
                      <a:pt x="70" y="114"/>
                    </a:cubicBezTo>
                    <a:cubicBezTo>
                      <a:pt x="70" y="114"/>
                      <a:pt x="71" y="114"/>
                      <a:pt x="72" y="114"/>
                    </a:cubicBezTo>
                    <a:cubicBezTo>
                      <a:pt x="73" y="113"/>
                      <a:pt x="73" y="113"/>
                      <a:pt x="74" y="114"/>
                    </a:cubicBezTo>
                    <a:cubicBezTo>
                      <a:pt x="75" y="114"/>
                      <a:pt x="74" y="114"/>
                      <a:pt x="77" y="114"/>
                    </a:cubicBezTo>
                    <a:cubicBezTo>
                      <a:pt x="79" y="113"/>
                      <a:pt x="90" y="111"/>
                      <a:pt x="90" y="111"/>
                    </a:cubicBezTo>
                    <a:cubicBezTo>
                      <a:pt x="90" y="111"/>
                      <a:pt x="88" y="108"/>
                      <a:pt x="87" y="107"/>
                    </a:cubicBezTo>
                    <a:cubicBezTo>
                      <a:pt x="86" y="106"/>
                      <a:pt x="85" y="105"/>
                      <a:pt x="85" y="105"/>
                    </a:cubicBezTo>
                    <a:cubicBezTo>
                      <a:pt x="84" y="104"/>
                      <a:pt x="83" y="102"/>
                      <a:pt x="82" y="101"/>
                    </a:cubicBezTo>
                    <a:cubicBezTo>
                      <a:pt x="81" y="101"/>
                      <a:pt x="81" y="101"/>
                      <a:pt x="81" y="100"/>
                    </a:cubicBezTo>
                    <a:cubicBezTo>
                      <a:pt x="81" y="99"/>
                      <a:pt x="81" y="98"/>
                      <a:pt x="80" y="97"/>
                    </a:cubicBezTo>
                    <a:cubicBezTo>
                      <a:pt x="80" y="97"/>
                      <a:pt x="80" y="96"/>
                      <a:pt x="80" y="96"/>
                    </a:cubicBezTo>
                    <a:cubicBezTo>
                      <a:pt x="80" y="95"/>
                      <a:pt x="80" y="67"/>
                      <a:pt x="80" y="67"/>
                    </a:cubicBezTo>
                    <a:cubicBezTo>
                      <a:pt x="80" y="67"/>
                      <a:pt x="94" y="68"/>
                      <a:pt x="94" y="67"/>
                    </a:cubicBezTo>
                    <a:cubicBezTo>
                      <a:pt x="95" y="67"/>
                      <a:pt x="96" y="67"/>
                      <a:pt x="96" y="67"/>
                    </a:cubicBezTo>
                    <a:cubicBezTo>
                      <a:pt x="95" y="66"/>
                      <a:pt x="95" y="66"/>
                      <a:pt x="95" y="64"/>
                    </a:cubicBezTo>
                    <a:cubicBezTo>
                      <a:pt x="96" y="63"/>
                      <a:pt x="96" y="62"/>
                      <a:pt x="96" y="61"/>
                    </a:cubicBezTo>
                    <a:cubicBezTo>
                      <a:pt x="96" y="60"/>
                      <a:pt x="95" y="59"/>
                      <a:pt x="96" y="58"/>
                    </a:cubicBezTo>
                    <a:cubicBezTo>
                      <a:pt x="96" y="57"/>
                      <a:pt x="96" y="57"/>
                      <a:pt x="96" y="56"/>
                    </a:cubicBezTo>
                    <a:cubicBezTo>
                      <a:pt x="96" y="55"/>
                      <a:pt x="96" y="55"/>
                      <a:pt x="96" y="54"/>
                    </a:cubicBezTo>
                    <a:cubicBezTo>
                      <a:pt x="96" y="53"/>
                      <a:pt x="96" y="51"/>
                      <a:pt x="96" y="51"/>
                    </a:cubicBezTo>
                    <a:cubicBezTo>
                      <a:pt x="96" y="50"/>
                      <a:pt x="96" y="48"/>
                      <a:pt x="96" y="48"/>
                    </a:cubicBezTo>
                    <a:cubicBezTo>
                      <a:pt x="96" y="49"/>
                      <a:pt x="95" y="49"/>
                      <a:pt x="94" y="49"/>
                    </a:cubicBezTo>
                    <a:cubicBezTo>
                      <a:pt x="94" y="49"/>
                      <a:pt x="92" y="48"/>
                      <a:pt x="92" y="49"/>
                    </a:cubicBezTo>
                    <a:cubicBezTo>
                      <a:pt x="91" y="49"/>
                      <a:pt x="89" y="50"/>
                      <a:pt x="89" y="50"/>
                    </a:cubicBezTo>
                    <a:cubicBezTo>
                      <a:pt x="88" y="50"/>
                      <a:pt x="87" y="49"/>
                      <a:pt x="87" y="50"/>
                    </a:cubicBezTo>
                    <a:cubicBezTo>
                      <a:pt x="86" y="50"/>
                      <a:pt x="86" y="50"/>
                      <a:pt x="85" y="49"/>
                    </a:cubicBezTo>
                    <a:cubicBezTo>
                      <a:pt x="85" y="49"/>
                      <a:pt x="83" y="51"/>
                      <a:pt x="83" y="51"/>
                    </a:cubicBezTo>
                    <a:cubicBezTo>
                      <a:pt x="82" y="51"/>
                      <a:pt x="82" y="49"/>
                      <a:pt x="82" y="49"/>
                    </a:cubicBezTo>
                    <a:cubicBezTo>
                      <a:pt x="82" y="48"/>
                      <a:pt x="82" y="47"/>
                      <a:pt x="83" y="47"/>
                    </a:cubicBezTo>
                    <a:cubicBezTo>
                      <a:pt x="83" y="46"/>
                      <a:pt x="83" y="46"/>
                      <a:pt x="83" y="45"/>
                    </a:cubicBezTo>
                    <a:cubicBezTo>
                      <a:pt x="83" y="43"/>
                      <a:pt x="82" y="41"/>
                      <a:pt x="82" y="39"/>
                    </a:cubicBezTo>
                    <a:cubicBezTo>
                      <a:pt x="82" y="38"/>
                      <a:pt x="81" y="38"/>
                      <a:pt x="80" y="37"/>
                    </a:cubicBezTo>
                    <a:cubicBezTo>
                      <a:pt x="80" y="37"/>
                      <a:pt x="79" y="35"/>
                      <a:pt x="79" y="34"/>
                    </a:cubicBezTo>
                    <a:cubicBezTo>
                      <a:pt x="79" y="33"/>
                      <a:pt x="80" y="32"/>
                      <a:pt x="79" y="31"/>
                    </a:cubicBezTo>
                    <a:cubicBezTo>
                      <a:pt x="79" y="29"/>
                      <a:pt x="80" y="29"/>
                      <a:pt x="80" y="26"/>
                    </a:cubicBezTo>
                    <a:cubicBezTo>
                      <a:pt x="80" y="23"/>
                      <a:pt x="79" y="23"/>
                      <a:pt x="79" y="21"/>
                    </a:cubicBezTo>
                    <a:cubicBezTo>
                      <a:pt x="78" y="20"/>
                      <a:pt x="79" y="18"/>
                      <a:pt x="80" y="16"/>
                    </a:cubicBezTo>
                    <a:cubicBezTo>
                      <a:pt x="80" y="15"/>
                      <a:pt x="79" y="14"/>
                      <a:pt x="79" y="14"/>
                    </a:cubicBezTo>
                    <a:cubicBezTo>
                      <a:pt x="79" y="14"/>
                      <a:pt x="71" y="14"/>
                      <a:pt x="70" y="14"/>
                    </a:cubicBezTo>
                    <a:cubicBezTo>
                      <a:pt x="68" y="14"/>
                      <a:pt x="70" y="12"/>
                      <a:pt x="70" y="11"/>
                    </a:cubicBezTo>
                    <a:cubicBezTo>
                      <a:pt x="70" y="10"/>
                      <a:pt x="70" y="10"/>
                      <a:pt x="69" y="10"/>
                    </a:cubicBezTo>
                    <a:cubicBezTo>
                      <a:pt x="68" y="10"/>
                      <a:pt x="68" y="11"/>
                      <a:pt x="68" y="11"/>
                    </a:cubicBezTo>
                    <a:cubicBezTo>
                      <a:pt x="68" y="12"/>
                      <a:pt x="67" y="11"/>
                      <a:pt x="66" y="12"/>
                    </a:cubicBezTo>
                    <a:cubicBezTo>
                      <a:pt x="65" y="12"/>
                      <a:pt x="63" y="11"/>
                      <a:pt x="62" y="11"/>
                    </a:cubicBezTo>
                    <a:cubicBezTo>
                      <a:pt x="61" y="12"/>
                      <a:pt x="61" y="12"/>
                      <a:pt x="61" y="13"/>
                    </a:cubicBezTo>
                    <a:cubicBezTo>
                      <a:pt x="61" y="13"/>
                      <a:pt x="61" y="15"/>
                      <a:pt x="61" y="16"/>
                    </a:cubicBezTo>
                    <a:cubicBezTo>
                      <a:pt x="61" y="16"/>
                      <a:pt x="61" y="16"/>
                      <a:pt x="60" y="17"/>
                    </a:cubicBezTo>
                    <a:cubicBezTo>
                      <a:pt x="59" y="17"/>
                      <a:pt x="60" y="20"/>
                      <a:pt x="60" y="20"/>
                    </a:cubicBezTo>
                    <a:cubicBezTo>
                      <a:pt x="60" y="21"/>
                      <a:pt x="60" y="21"/>
                      <a:pt x="59" y="21"/>
                    </a:cubicBezTo>
                    <a:cubicBezTo>
                      <a:pt x="58" y="21"/>
                      <a:pt x="56" y="21"/>
                      <a:pt x="56" y="21"/>
                    </a:cubicBezTo>
                    <a:cubicBezTo>
                      <a:pt x="55" y="20"/>
                      <a:pt x="55" y="20"/>
                      <a:pt x="55" y="20"/>
                    </a:cubicBezTo>
                    <a:cubicBezTo>
                      <a:pt x="54" y="20"/>
                      <a:pt x="53" y="21"/>
                      <a:pt x="52" y="21"/>
                    </a:cubicBezTo>
                    <a:cubicBezTo>
                      <a:pt x="51" y="21"/>
                      <a:pt x="50" y="21"/>
                      <a:pt x="50" y="21"/>
                    </a:cubicBezTo>
                    <a:cubicBezTo>
                      <a:pt x="50" y="22"/>
                      <a:pt x="49" y="22"/>
                      <a:pt x="49" y="22"/>
                    </a:cubicBezTo>
                    <a:cubicBezTo>
                      <a:pt x="48" y="22"/>
                      <a:pt x="47" y="21"/>
                      <a:pt x="46" y="22"/>
                    </a:cubicBezTo>
                    <a:cubicBezTo>
                      <a:pt x="46" y="22"/>
                      <a:pt x="45" y="21"/>
                      <a:pt x="45" y="20"/>
                    </a:cubicBezTo>
                    <a:cubicBezTo>
                      <a:pt x="44" y="19"/>
                      <a:pt x="44" y="18"/>
                      <a:pt x="44" y="17"/>
                    </a:cubicBezTo>
                    <a:cubicBezTo>
                      <a:pt x="43" y="16"/>
                      <a:pt x="43" y="16"/>
                      <a:pt x="42" y="15"/>
                    </a:cubicBezTo>
                    <a:cubicBezTo>
                      <a:pt x="41" y="15"/>
                      <a:pt x="41" y="14"/>
                      <a:pt x="41" y="13"/>
                    </a:cubicBezTo>
                    <a:cubicBezTo>
                      <a:pt x="42" y="12"/>
                      <a:pt x="41" y="11"/>
                      <a:pt x="41" y="11"/>
                    </a:cubicBezTo>
                    <a:cubicBezTo>
                      <a:pt x="41" y="10"/>
                      <a:pt x="41" y="10"/>
                      <a:pt x="40" y="9"/>
                    </a:cubicBezTo>
                    <a:cubicBezTo>
                      <a:pt x="40" y="9"/>
                      <a:pt x="40" y="8"/>
                      <a:pt x="40" y="7"/>
                    </a:cubicBezTo>
                    <a:cubicBezTo>
                      <a:pt x="40" y="7"/>
                      <a:pt x="39" y="6"/>
                      <a:pt x="39" y="5"/>
                    </a:cubicBezTo>
                    <a:cubicBezTo>
                      <a:pt x="40" y="4"/>
                      <a:pt x="39" y="4"/>
                      <a:pt x="39" y="4"/>
                    </a:cubicBezTo>
                    <a:cubicBezTo>
                      <a:pt x="39" y="3"/>
                      <a:pt x="38" y="2"/>
                      <a:pt x="38" y="1"/>
                    </a:cubicBezTo>
                    <a:cubicBezTo>
                      <a:pt x="39" y="1"/>
                      <a:pt x="38" y="1"/>
                      <a:pt x="36" y="1"/>
                    </a:cubicBezTo>
                    <a:cubicBezTo>
                      <a:pt x="34" y="1"/>
                      <a:pt x="30" y="1"/>
                      <a:pt x="28" y="1"/>
                    </a:cubicBezTo>
                    <a:cubicBezTo>
                      <a:pt x="26" y="1"/>
                      <a:pt x="23" y="1"/>
                      <a:pt x="22" y="1"/>
                    </a:cubicBezTo>
                    <a:cubicBezTo>
                      <a:pt x="21" y="1"/>
                      <a:pt x="17" y="1"/>
                      <a:pt x="16" y="1"/>
                    </a:cubicBezTo>
                    <a:cubicBezTo>
                      <a:pt x="15" y="1"/>
                      <a:pt x="11" y="1"/>
                      <a:pt x="10" y="1"/>
                    </a:cubicBezTo>
                    <a:cubicBezTo>
                      <a:pt x="10" y="0"/>
                      <a:pt x="9" y="1"/>
                      <a:pt x="8" y="2"/>
                    </a:cubicBezTo>
                    <a:cubicBezTo>
                      <a:pt x="7" y="2"/>
                      <a:pt x="6" y="3"/>
                      <a:pt x="5" y="3"/>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07" name="Freeform 549">
                <a:extLst>
                  <a:ext uri="{FF2B5EF4-FFF2-40B4-BE49-F238E27FC236}">
                    <a16:creationId xmlns:a16="http://schemas.microsoft.com/office/drawing/2014/main" id="{130E8762-0B16-4E20-A325-0973AC3F6D41}"/>
                  </a:ext>
                </a:extLst>
              </p:cNvPr>
              <p:cNvSpPr>
                <a:spLocks/>
              </p:cNvSpPr>
              <p:nvPr/>
            </p:nvSpPr>
            <p:spPr bwMode="gray">
              <a:xfrm>
                <a:off x="4540770" y="5152034"/>
                <a:ext cx="319088" cy="338138"/>
              </a:xfrm>
              <a:custGeom>
                <a:avLst/>
                <a:gdLst>
                  <a:gd name="T0" fmla="*/ 0 w 105"/>
                  <a:gd name="T1" fmla="*/ 7 h 111"/>
                  <a:gd name="T2" fmla="*/ 3 w 105"/>
                  <a:gd name="T3" fmla="*/ 14 h 111"/>
                  <a:gd name="T4" fmla="*/ 6 w 105"/>
                  <a:gd name="T5" fmla="*/ 20 h 111"/>
                  <a:gd name="T6" fmla="*/ 9 w 105"/>
                  <a:gd name="T7" fmla="*/ 26 h 111"/>
                  <a:gd name="T8" fmla="*/ 11 w 105"/>
                  <a:gd name="T9" fmla="*/ 30 h 111"/>
                  <a:gd name="T10" fmla="*/ 13 w 105"/>
                  <a:gd name="T11" fmla="*/ 36 h 111"/>
                  <a:gd name="T12" fmla="*/ 17 w 105"/>
                  <a:gd name="T13" fmla="*/ 43 h 111"/>
                  <a:gd name="T14" fmla="*/ 20 w 105"/>
                  <a:gd name="T15" fmla="*/ 50 h 111"/>
                  <a:gd name="T16" fmla="*/ 21 w 105"/>
                  <a:gd name="T17" fmla="*/ 56 h 111"/>
                  <a:gd name="T18" fmla="*/ 21 w 105"/>
                  <a:gd name="T19" fmla="*/ 60 h 111"/>
                  <a:gd name="T20" fmla="*/ 21 w 105"/>
                  <a:gd name="T21" fmla="*/ 64 h 111"/>
                  <a:gd name="T22" fmla="*/ 22 w 105"/>
                  <a:gd name="T23" fmla="*/ 70 h 111"/>
                  <a:gd name="T24" fmla="*/ 24 w 105"/>
                  <a:gd name="T25" fmla="*/ 74 h 111"/>
                  <a:gd name="T26" fmla="*/ 24 w 105"/>
                  <a:gd name="T27" fmla="*/ 78 h 111"/>
                  <a:gd name="T28" fmla="*/ 24 w 105"/>
                  <a:gd name="T29" fmla="*/ 84 h 111"/>
                  <a:gd name="T30" fmla="*/ 26 w 105"/>
                  <a:gd name="T31" fmla="*/ 89 h 111"/>
                  <a:gd name="T32" fmla="*/ 26 w 105"/>
                  <a:gd name="T33" fmla="*/ 93 h 111"/>
                  <a:gd name="T34" fmla="*/ 29 w 105"/>
                  <a:gd name="T35" fmla="*/ 100 h 111"/>
                  <a:gd name="T36" fmla="*/ 33 w 105"/>
                  <a:gd name="T37" fmla="*/ 105 h 111"/>
                  <a:gd name="T38" fmla="*/ 36 w 105"/>
                  <a:gd name="T39" fmla="*/ 108 h 111"/>
                  <a:gd name="T40" fmla="*/ 39 w 105"/>
                  <a:gd name="T41" fmla="*/ 105 h 111"/>
                  <a:gd name="T42" fmla="*/ 42 w 105"/>
                  <a:gd name="T43" fmla="*/ 105 h 111"/>
                  <a:gd name="T44" fmla="*/ 43 w 105"/>
                  <a:gd name="T45" fmla="*/ 109 h 111"/>
                  <a:gd name="T46" fmla="*/ 47 w 105"/>
                  <a:gd name="T47" fmla="*/ 110 h 111"/>
                  <a:gd name="T48" fmla="*/ 53 w 105"/>
                  <a:gd name="T49" fmla="*/ 110 h 111"/>
                  <a:gd name="T50" fmla="*/ 57 w 105"/>
                  <a:gd name="T51" fmla="*/ 110 h 111"/>
                  <a:gd name="T52" fmla="*/ 59 w 105"/>
                  <a:gd name="T53" fmla="*/ 107 h 111"/>
                  <a:gd name="T54" fmla="*/ 64 w 105"/>
                  <a:gd name="T55" fmla="*/ 47 h 111"/>
                  <a:gd name="T56" fmla="*/ 72 w 105"/>
                  <a:gd name="T57" fmla="*/ 13 h 111"/>
                  <a:gd name="T58" fmla="*/ 89 w 105"/>
                  <a:gd name="T59" fmla="*/ 10 h 111"/>
                  <a:gd name="T60" fmla="*/ 91 w 105"/>
                  <a:gd name="T61" fmla="*/ 12 h 111"/>
                  <a:gd name="T62" fmla="*/ 92 w 105"/>
                  <a:gd name="T63" fmla="*/ 14 h 111"/>
                  <a:gd name="T64" fmla="*/ 97 w 105"/>
                  <a:gd name="T65" fmla="*/ 11 h 111"/>
                  <a:gd name="T66" fmla="*/ 99 w 105"/>
                  <a:gd name="T67" fmla="*/ 10 h 111"/>
                  <a:gd name="T68" fmla="*/ 102 w 105"/>
                  <a:gd name="T69" fmla="*/ 8 h 111"/>
                  <a:gd name="T70" fmla="*/ 103 w 105"/>
                  <a:gd name="T71" fmla="*/ 6 h 111"/>
                  <a:gd name="T72" fmla="*/ 98 w 105"/>
                  <a:gd name="T73" fmla="*/ 5 h 111"/>
                  <a:gd name="T74" fmla="*/ 90 w 105"/>
                  <a:gd name="T75" fmla="*/ 7 h 111"/>
                  <a:gd name="T76" fmla="*/ 74 w 105"/>
                  <a:gd name="T77" fmla="*/ 10 h 111"/>
                  <a:gd name="T78" fmla="*/ 70 w 105"/>
                  <a:gd name="T79" fmla="*/ 10 h 111"/>
                  <a:gd name="T80" fmla="*/ 65 w 105"/>
                  <a:gd name="T81" fmla="*/ 9 h 111"/>
                  <a:gd name="T82" fmla="*/ 59 w 105"/>
                  <a:gd name="T83" fmla="*/ 9 h 111"/>
                  <a:gd name="T84" fmla="*/ 55 w 105"/>
                  <a:gd name="T85" fmla="*/ 8 h 111"/>
                  <a:gd name="T86" fmla="*/ 52 w 105"/>
                  <a:gd name="T87" fmla="*/ 4 h 111"/>
                  <a:gd name="T88" fmla="*/ 16 w 105"/>
                  <a:gd name="T89" fmla="*/ 3 h 111"/>
                  <a:gd name="T90" fmla="*/ 11 w 105"/>
                  <a:gd name="T91" fmla="*/ 0 h 111"/>
                  <a:gd name="T92" fmla="*/ 4 w 105"/>
                  <a:gd name="T93" fmla="*/ 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5" h="111">
                    <a:moveTo>
                      <a:pt x="0" y="3"/>
                    </a:moveTo>
                    <a:cubicBezTo>
                      <a:pt x="0" y="3"/>
                      <a:pt x="0" y="6"/>
                      <a:pt x="0" y="7"/>
                    </a:cubicBezTo>
                    <a:cubicBezTo>
                      <a:pt x="0" y="8"/>
                      <a:pt x="1" y="10"/>
                      <a:pt x="1" y="10"/>
                    </a:cubicBezTo>
                    <a:cubicBezTo>
                      <a:pt x="1" y="11"/>
                      <a:pt x="2" y="13"/>
                      <a:pt x="3" y="14"/>
                    </a:cubicBezTo>
                    <a:cubicBezTo>
                      <a:pt x="3" y="15"/>
                      <a:pt x="3" y="15"/>
                      <a:pt x="4" y="16"/>
                    </a:cubicBezTo>
                    <a:cubicBezTo>
                      <a:pt x="4" y="16"/>
                      <a:pt x="6" y="19"/>
                      <a:pt x="6" y="20"/>
                    </a:cubicBezTo>
                    <a:cubicBezTo>
                      <a:pt x="7" y="21"/>
                      <a:pt x="7" y="22"/>
                      <a:pt x="8" y="23"/>
                    </a:cubicBezTo>
                    <a:cubicBezTo>
                      <a:pt x="8" y="24"/>
                      <a:pt x="8" y="24"/>
                      <a:pt x="9" y="26"/>
                    </a:cubicBezTo>
                    <a:cubicBezTo>
                      <a:pt x="10" y="27"/>
                      <a:pt x="10" y="28"/>
                      <a:pt x="10" y="29"/>
                    </a:cubicBezTo>
                    <a:cubicBezTo>
                      <a:pt x="11" y="30"/>
                      <a:pt x="11" y="30"/>
                      <a:pt x="11" y="30"/>
                    </a:cubicBezTo>
                    <a:cubicBezTo>
                      <a:pt x="12" y="31"/>
                      <a:pt x="12" y="32"/>
                      <a:pt x="12" y="33"/>
                    </a:cubicBezTo>
                    <a:cubicBezTo>
                      <a:pt x="12" y="34"/>
                      <a:pt x="13" y="34"/>
                      <a:pt x="13" y="36"/>
                    </a:cubicBezTo>
                    <a:cubicBezTo>
                      <a:pt x="13" y="38"/>
                      <a:pt x="14" y="38"/>
                      <a:pt x="15" y="40"/>
                    </a:cubicBezTo>
                    <a:cubicBezTo>
                      <a:pt x="15" y="42"/>
                      <a:pt x="16" y="42"/>
                      <a:pt x="17" y="43"/>
                    </a:cubicBezTo>
                    <a:cubicBezTo>
                      <a:pt x="17" y="44"/>
                      <a:pt x="17" y="45"/>
                      <a:pt x="18" y="46"/>
                    </a:cubicBezTo>
                    <a:cubicBezTo>
                      <a:pt x="19" y="47"/>
                      <a:pt x="20" y="48"/>
                      <a:pt x="20" y="50"/>
                    </a:cubicBezTo>
                    <a:cubicBezTo>
                      <a:pt x="21" y="52"/>
                      <a:pt x="21" y="53"/>
                      <a:pt x="22" y="54"/>
                    </a:cubicBezTo>
                    <a:cubicBezTo>
                      <a:pt x="22" y="55"/>
                      <a:pt x="21" y="55"/>
                      <a:pt x="21" y="56"/>
                    </a:cubicBezTo>
                    <a:cubicBezTo>
                      <a:pt x="21" y="56"/>
                      <a:pt x="20" y="56"/>
                      <a:pt x="21" y="58"/>
                    </a:cubicBezTo>
                    <a:cubicBezTo>
                      <a:pt x="21" y="59"/>
                      <a:pt x="21" y="59"/>
                      <a:pt x="21" y="60"/>
                    </a:cubicBezTo>
                    <a:cubicBezTo>
                      <a:pt x="21" y="61"/>
                      <a:pt x="22" y="61"/>
                      <a:pt x="21" y="62"/>
                    </a:cubicBezTo>
                    <a:cubicBezTo>
                      <a:pt x="21" y="63"/>
                      <a:pt x="21" y="63"/>
                      <a:pt x="21" y="64"/>
                    </a:cubicBezTo>
                    <a:cubicBezTo>
                      <a:pt x="21" y="65"/>
                      <a:pt x="21" y="65"/>
                      <a:pt x="21" y="66"/>
                    </a:cubicBezTo>
                    <a:cubicBezTo>
                      <a:pt x="21" y="67"/>
                      <a:pt x="22" y="69"/>
                      <a:pt x="22" y="70"/>
                    </a:cubicBezTo>
                    <a:cubicBezTo>
                      <a:pt x="22" y="70"/>
                      <a:pt x="22" y="71"/>
                      <a:pt x="22" y="71"/>
                    </a:cubicBezTo>
                    <a:cubicBezTo>
                      <a:pt x="23" y="72"/>
                      <a:pt x="23" y="73"/>
                      <a:pt x="24" y="74"/>
                    </a:cubicBezTo>
                    <a:cubicBezTo>
                      <a:pt x="24" y="75"/>
                      <a:pt x="24" y="75"/>
                      <a:pt x="24" y="76"/>
                    </a:cubicBezTo>
                    <a:cubicBezTo>
                      <a:pt x="24" y="77"/>
                      <a:pt x="23" y="77"/>
                      <a:pt x="24" y="78"/>
                    </a:cubicBezTo>
                    <a:cubicBezTo>
                      <a:pt x="24" y="79"/>
                      <a:pt x="24" y="80"/>
                      <a:pt x="24" y="81"/>
                    </a:cubicBezTo>
                    <a:cubicBezTo>
                      <a:pt x="24" y="82"/>
                      <a:pt x="24" y="83"/>
                      <a:pt x="24" y="84"/>
                    </a:cubicBezTo>
                    <a:cubicBezTo>
                      <a:pt x="25" y="85"/>
                      <a:pt x="24" y="86"/>
                      <a:pt x="25" y="87"/>
                    </a:cubicBezTo>
                    <a:cubicBezTo>
                      <a:pt x="25" y="88"/>
                      <a:pt x="26" y="87"/>
                      <a:pt x="26" y="89"/>
                    </a:cubicBezTo>
                    <a:cubicBezTo>
                      <a:pt x="26" y="90"/>
                      <a:pt x="25" y="90"/>
                      <a:pt x="26" y="91"/>
                    </a:cubicBezTo>
                    <a:cubicBezTo>
                      <a:pt x="26" y="92"/>
                      <a:pt x="26" y="92"/>
                      <a:pt x="26" y="93"/>
                    </a:cubicBezTo>
                    <a:cubicBezTo>
                      <a:pt x="27" y="94"/>
                      <a:pt x="27" y="96"/>
                      <a:pt x="27" y="97"/>
                    </a:cubicBezTo>
                    <a:cubicBezTo>
                      <a:pt x="28" y="98"/>
                      <a:pt x="28" y="99"/>
                      <a:pt x="29" y="100"/>
                    </a:cubicBezTo>
                    <a:cubicBezTo>
                      <a:pt x="29" y="101"/>
                      <a:pt x="30" y="101"/>
                      <a:pt x="30" y="102"/>
                    </a:cubicBezTo>
                    <a:cubicBezTo>
                      <a:pt x="30" y="103"/>
                      <a:pt x="31" y="104"/>
                      <a:pt x="33" y="105"/>
                    </a:cubicBezTo>
                    <a:cubicBezTo>
                      <a:pt x="34" y="107"/>
                      <a:pt x="35" y="108"/>
                      <a:pt x="35" y="108"/>
                    </a:cubicBezTo>
                    <a:cubicBezTo>
                      <a:pt x="36" y="108"/>
                      <a:pt x="36" y="108"/>
                      <a:pt x="36" y="108"/>
                    </a:cubicBezTo>
                    <a:cubicBezTo>
                      <a:pt x="36" y="108"/>
                      <a:pt x="37" y="107"/>
                      <a:pt x="37" y="107"/>
                    </a:cubicBezTo>
                    <a:cubicBezTo>
                      <a:pt x="38" y="107"/>
                      <a:pt x="38" y="106"/>
                      <a:pt x="39" y="105"/>
                    </a:cubicBezTo>
                    <a:cubicBezTo>
                      <a:pt x="39" y="104"/>
                      <a:pt x="40" y="103"/>
                      <a:pt x="40" y="103"/>
                    </a:cubicBezTo>
                    <a:cubicBezTo>
                      <a:pt x="41" y="104"/>
                      <a:pt x="42" y="105"/>
                      <a:pt x="42" y="105"/>
                    </a:cubicBezTo>
                    <a:cubicBezTo>
                      <a:pt x="43" y="105"/>
                      <a:pt x="43" y="106"/>
                      <a:pt x="43" y="107"/>
                    </a:cubicBezTo>
                    <a:cubicBezTo>
                      <a:pt x="43" y="107"/>
                      <a:pt x="43" y="108"/>
                      <a:pt x="43" y="109"/>
                    </a:cubicBezTo>
                    <a:cubicBezTo>
                      <a:pt x="44" y="110"/>
                      <a:pt x="44" y="109"/>
                      <a:pt x="45" y="110"/>
                    </a:cubicBezTo>
                    <a:cubicBezTo>
                      <a:pt x="45" y="110"/>
                      <a:pt x="46" y="109"/>
                      <a:pt x="47" y="110"/>
                    </a:cubicBezTo>
                    <a:cubicBezTo>
                      <a:pt x="48" y="110"/>
                      <a:pt x="49" y="111"/>
                      <a:pt x="50" y="111"/>
                    </a:cubicBezTo>
                    <a:cubicBezTo>
                      <a:pt x="51" y="111"/>
                      <a:pt x="52" y="110"/>
                      <a:pt x="53" y="110"/>
                    </a:cubicBezTo>
                    <a:cubicBezTo>
                      <a:pt x="54" y="110"/>
                      <a:pt x="55" y="111"/>
                      <a:pt x="55" y="111"/>
                    </a:cubicBezTo>
                    <a:cubicBezTo>
                      <a:pt x="56" y="111"/>
                      <a:pt x="57" y="111"/>
                      <a:pt x="57" y="110"/>
                    </a:cubicBezTo>
                    <a:cubicBezTo>
                      <a:pt x="57" y="110"/>
                      <a:pt x="57" y="109"/>
                      <a:pt x="58" y="109"/>
                    </a:cubicBezTo>
                    <a:cubicBezTo>
                      <a:pt x="59" y="109"/>
                      <a:pt x="59" y="108"/>
                      <a:pt x="59" y="107"/>
                    </a:cubicBezTo>
                    <a:cubicBezTo>
                      <a:pt x="60" y="107"/>
                      <a:pt x="61" y="107"/>
                      <a:pt x="62" y="107"/>
                    </a:cubicBezTo>
                    <a:cubicBezTo>
                      <a:pt x="63" y="106"/>
                      <a:pt x="64" y="47"/>
                      <a:pt x="64" y="47"/>
                    </a:cubicBezTo>
                    <a:cubicBezTo>
                      <a:pt x="67" y="47"/>
                      <a:pt x="68" y="47"/>
                      <a:pt x="71" y="47"/>
                    </a:cubicBezTo>
                    <a:cubicBezTo>
                      <a:pt x="71" y="34"/>
                      <a:pt x="72" y="27"/>
                      <a:pt x="72" y="13"/>
                    </a:cubicBezTo>
                    <a:cubicBezTo>
                      <a:pt x="73" y="13"/>
                      <a:pt x="74" y="13"/>
                      <a:pt x="75" y="13"/>
                    </a:cubicBezTo>
                    <a:cubicBezTo>
                      <a:pt x="81" y="12"/>
                      <a:pt x="84" y="11"/>
                      <a:pt x="89" y="10"/>
                    </a:cubicBezTo>
                    <a:cubicBezTo>
                      <a:pt x="89" y="10"/>
                      <a:pt x="89" y="10"/>
                      <a:pt x="90" y="10"/>
                    </a:cubicBezTo>
                    <a:cubicBezTo>
                      <a:pt x="90" y="11"/>
                      <a:pt x="91" y="12"/>
                      <a:pt x="91" y="12"/>
                    </a:cubicBezTo>
                    <a:cubicBezTo>
                      <a:pt x="91" y="13"/>
                      <a:pt x="92" y="13"/>
                      <a:pt x="92" y="14"/>
                    </a:cubicBezTo>
                    <a:cubicBezTo>
                      <a:pt x="92" y="14"/>
                      <a:pt x="92" y="15"/>
                      <a:pt x="92" y="14"/>
                    </a:cubicBezTo>
                    <a:cubicBezTo>
                      <a:pt x="93" y="14"/>
                      <a:pt x="94" y="12"/>
                      <a:pt x="95" y="12"/>
                    </a:cubicBezTo>
                    <a:cubicBezTo>
                      <a:pt x="95" y="11"/>
                      <a:pt x="96" y="11"/>
                      <a:pt x="97" y="11"/>
                    </a:cubicBezTo>
                    <a:cubicBezTo>
                      <a:pt x="97" y="10"/>
                      <a:pt x="98" y="10"/>
                      <a:pt x="98" y="10"/>
                    </a:cubicBezTo>
                    <a:cubicBezTo>
                      <a:pt x="99" y="10"/>
                      <a:pt x="99" y="10"/>
                      <a:pt x="99" y="10"/>
                    </a:cubicBezTo>
                    <a:cubicBezTo>
                      <a:pt x="99" y="11"/>
                      <a:pt x="99" y="10"/>
                      <a:pt x="100" y="10"/>
                    </a:cubicBezTo>
                    <a:cubicBezTo>
                      <a:pt x="101" y="9"/>
                      <a:pt x="101" y="9"/>
                      <a:pt x="102" y="8"/>
                    </a:cubicBezTo>
                    <a:cubicBezTo>
                      <a:pt x="103" y="8"/>
                      <a:pt x="104" y="8"/>
                      <a:pt x="104" y="8"/>
                    </a:cubicBezTo>
                    <a:cubicBezTo>
                      <a:pt x="105" y="8"/>
                      <a:pt x="103" y="7"/>
                      <a:pt x="103" y="6"/>
                    </a:cubicBezTo>
                    <a:cubicBezTo>
                      <a:pt x="102" y="6"/>
                      <a:pt x="101" y="5"/>
                      <a:pt x="100" y="5"/>
                    </a:cubicBezTo>
                    <a:cubicBezTo>
                      <a:pt x="100" y="6"/>
                      <a:pt x="99" y="6"/>
                      <a:pt x="98" y="5"/>
                    </a:cubicBezTo>
                    <a:cubicBezTo>
                      <a:pt x="98" y="5"/>
                      <a:pt x="97" y="5"/>
                      <a:pt x="96" y="5"/>
                    </a:cubicBezTo>
                    <a:cubicBezTo>
                      <a:pt x="95" y="5"/>
                      <a:pt x="90" y="7"/>
                      <a:pt x="90" y="7"/>
                    </a:cubicBezTo>
                    <a:cubicBezTo>
                      <a:pt x="90" y="7"/>
                      <a:pt x="79" y="9"/>
                      <a:pt x="77" y="10"/>
                    </a:cubicBezTo>
                    <a:cubicBezTo>
                      <a:pt x="74" y="10"/>
                      <a:pt x="75" y="10"/>
                      <a:pt x="74" y="10"/>
                    </a:cubicBezTo>
                    <a:cubicBezTo>
                      <a:pt x="73" y="9"/>
                      <a:pt x="73" y="9"/>
                      <a:pt x="72" y="10"/>
                    </a:cubicBezTo>
                    <a:cubicBezTo>
                      <a:pt x="71" y="10"/>
                      <a:pt x="70" y="10"/>
                      <a:pt x="70" y="10"/>
                    </a:cubicBezTo>
                    <a:cubicBezTo>
                      <a:pt x="69" y="10"/>
                      <a:pt x="68" y="9"/>
                      <a:pt x="67" y="9"/>
                    </a:cubicBezTo>
                    <a:cubicBezTo>
                      <a:pt x="66" y="8"/>
                      <a:pt x="65" y="9"/>
                      <a:pt x="65" y="9"/>
                    </a:cubicBezTo>
                    <a:cubicBezTo>
                      <a:pt x="64" y="9"/>
                      <a:pt x="63" y="9"/>
                      <a:pt x="62" y="9"/>
                    </a:cubicBezTo>
                    <a:cubicBezTo>
                      <a:pt x="61" y="9"/>
                      <a:pt x="60" y="9"/>
                      <a:pt x="59" y="9"/>
                    </a:cubicBezTo>
                    <a:cubicBezTo>
                      <a:pt x="59" y="8"/>
                      <a:pt x="58" y="8"/>
                      <a:pt x="57" y="8"/>
                    </a:cubicBezTo>
                    <a:cubicBezTo>
                      <a:pt x="57" y="8"/>
                      <a:pt x="56" y="8"/>
                      <a:pt x="55" y="8"/>
                    </a:cubicBezTo>
                    <a:cubicBezTo>
                      <a:pt x="54" y="7"/>
                      <a:pt x="53" y="6"/>
                      <a:pt x="53" y="5"/>
                    </a:cubicBezTo>
                    <a:cubicBezTo>
                      <a:pt x="52" y="4"/>
                      <a:pt x="52" y="4"/>
                      <a:pt x="52" y="4"/>
                    </a:cubicBezTo>
                    <a:cubicBezTo>
                      <a:pt x="52" y="4"/>
                      <a:pt x="19" y="4"/>
                      <a:pt x="19" y="5"/>
                    </a:cubicBezTo>
                    <a:cubicBezTo>
                      <a:pt x="18" y="5"/>
                      <a:pt x="17" y="4"/>
                      <a:pt x="16" y="3"/>
                    </a:cubicBezTo>
                    <a:cubicBezTo>
                      <a:pt x="15" y="3"/>
                      <a:pt x="14" y="1"/>
                      <a:pt x="13" y="1"/>
                    </a:cubicBezTo>
                    <a:cubicBezTo>
                      <a:pt x="13" y="0"/>
                      <a:pt x="12" y="0"/>
                      <a:pt x="11" y="0"/>
                    </a:cubicBezTo>
                    <a:cubicBezTo>
                      <a:pt x="9" y="1"/>
                      <a:pt x="9" y="2"/>
                      <a:pt x="7" y="3"/>
                    </a:cubicBezTo>
                    <a:cubicBezTo>
                      <a:pt x="6" y="4"/>
                      <a:pt x="5" y="3"/>
                      <a:pt x="4" y="2"/>
                    </a:cubicBezTo>
                    <a:cubicBezTo>
                      <a:pt x="3" y="2"/>
                      <a:pt x="0" y="3"/>
                      <a:pt x="0" y="3"/>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08" name="Freeform 550">
                <a:extLst>
                  <a:ext uri="{FF2B5EF4-FFF2-40B4-BE49-F238E27FC236}">
                    <a16:creationId xmlns:a16="http://schemas.microsoft.com/office/drawing/2014/main" id="{0073DC99-88AD-4946-A3D8-0FAE7744DC5E}"/>
                  </a:ext>
                </a:extLst>
              </p:cNvPr>
              <p:cNvSpPr>
                <a:spLocks/>
              </p:cNvSpPr>
              <p:nvPr/>
            </p:nvSpPr>
            <p:spPr bwMode="gray">
              <a:xfrm>
                <a:off x="4731270" y="5177434"/>
                <a:ext cx="219075" cy="254000"/>
              </a:xfrm>
              <a:custGeom>
                <a:avLst/>
                <a:gdLst>
                  <a:gd name="T0" fmla="*/ 3 w 72"/>
                  <a:gd name="T1" fmla="*/ 66 h 84"/>
                  <a:gd name="T2" fmla="*/ 6 w 72"/>
                  <a:gd name="T3" fmla="*/ 73 h 84"/>
                  <a:gd name="T4" fmla="*/ 5 w 72"/>
                  <a:gd name="T5" fmla="*/ 79 h 84"/>
                  <a:gd name="T6" fmla="*/ 5 w 72"/>
                  <a:gd name="T7" fmla="*/ 83 h 84"/>
                  <a:gd name="T8" fmla="*/ 8 w 72"/>
                  <a:gd name="T9" fmla="*/ 84 h 84"/>
                  <a:gd name="T10" fmla="*/ 12 w 72"/>
                  <a:gd name="T11" fmla="*/ 84 h 84"/>
                  <a:gd name="T12" fmla="*/ 15 w 72"/>
                  <a:gd name="T13" fmla="*/ 82 h 84"/>
                  <a:gd name="T14" fmla="*/ 19 w 72"/>
                  <a:gd name="T15" fmla="*/ 78 h 84"/>
                  <a:gd name="T16" fmla="*/ 22 w 72"/>
                  <a:gd name="T17" fmla="*/ 70 h 84"/>
                  <a:gd name="T18" fmla="*/ 28 w 72"/>
                  <a:gd name="T19" fmla="*/ 71 h 84"/>
                  <a:gd name="T20" fmla="*/ 32 w 72"/>
                  <a:gd name="T21" fmla="*/ 73 h 84"/>
                  <a:gd name="T22" fmla="*/ 35 w 72"/>
                  <a:gd name="T23" fmla="*/ 74 h 84"/>
                  <a:gd name="T24" fmla="*/ 39 w 72"/>
                  <a:gd name="T25" fmla="*/ 74 h 84"/>
                  <a:gd name="T26" fmla="*/ 44 w 72"/>
                  <a:gd name="T27" fmla="*/ 68 h 84"/>
                  <a:gd name="T28" fmla="*/ 48 w 72"/>
                  <a:gd name="T29" fmla="*/ 63 h 84"/>
                  <a:gd name="T30" fmla="*/ 51 w 72"/>
                  <a:gd name="T31" fmla="*/ 61 h 84"/>
                  <a:gd name="T32" fmla="*/ 54 w 72"/>
                  <a:gd name="T33" fmla="*/ 55 h 84"/>
                  <a:gd name="T34" fmla="*/ 57 w 72"/>
                  <a:gd name="T35" fmla="*/ 52 h 84"/>
                  <a:gd name="T36" fmla="*/ 62 w 72"/>
                  <a:gd name="T37" fmla="*/ 48 h 84"/>
                  <a:gd name="T38" fmla="*/ 67 w 72"/>
                  <a:gd name="T39" fmla="*/ 44 h 84"/>
                  <a:gd name="T40" fmla="*/ 71 w 72"/>
                  <a:gd name="T41" fmla="*/ 41 h 84"/>
                  <a:gd name="T42" fmla="*/ 70 w 72"/>
                  <a:gd name="T43" fmla="*/ 39 h 84"/>
                  <a:gd name="T44" fmla="*/ 67 w 72"/>
                  <a:gd name="T45" fmla="*/ 36 h 84"/>
                  <a:gd name="T46" fmla="*/ 62 w 72"/>
                  <a:gd name="T47" fmla="*/ 35 h 84"/>
                  <a:gd name="T48" fmla="*/ 60 w 72"/>
                  <a:gd name="T49" fmla="*/ 30 h 84"/>
                  <a:gd name="T50" fmla="*/ 58 w 72"/>
                  <a:gd name="T51" fmla="*/ 25 h 84"/>
                  <a:gd name="T52" fmla="*/ 56 w 72"/>
                  <a:gd name="T53" fmla="*/ 21 h 84"/>
                  <a:gd name="T54" fmla="*/ 49 w 72"/>
                  <a:gd name="T55" fmla="*/ 17 h 84"/>
                  <a:gd name="T56" fmla="*/ 47 w 72"/>
                  <a:gd name="T57" fmla="*/ 12 h 84"/>
                  <a:gd name="T58" fmla="*/ 45 w 72"/>
                  <a:gd name="T59" fmla="*/ 8 h 84"/>
                  <a:gd name="T60" fmla="*/ 42 w 72"/>
                  <a:gd name="T61" fmla="*/ 3 h 84"/>
                  <a:gd name="T62" fmla="*/ 41 w 72"/>
                  <a:gd name="T63" fmla="*/ 0 h 84"/>
                  <a:gd name="T64" fmla="*/ 39 w 72"/>
                  <a:gd name="T65" fmla="*/ 0 h 84"/>
                  <a:gd name="T66" fmla="*/ 36 w 72"/>
                  <a:gd name="T67" fmla="*/ 2 h 84"/>
                  <a:gd name="T68" fmla="*/ 34 w 72"/>
                  <a:gd name="T69" fmla="*/ 3 h 84"/>
                  <a:gd name="T70" fmla="*/ 29 w 72"/>
                  <a:gd name="T71" fmla="*/ 6 h 84"/>
                  <a:gd name="T72" fmla="*/ 28 w 72"/>
                  <a:gd name="T73" fmla="*/ 4 h 84"/>
                  <a:gd name="T74" fmla="*/ 26 w 72"/>
                  <a:gd name="T75" fmla="*/ 2 h 84"/>
                  <a:gd name="T76" fmla="*/ 9 w 72"/>
                  <a:gd name="T77" fmla="*/ 5 h 84"/>
                  <a:gd name="T78" fmla="*/ 1 w 72"/>
                  <a:gd name="T79" fmla="*/ 3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2" h="84">
                    <a:moveTo>
                      <a:pt x="0" y="65"/>
                    </a:moveTo>
                    <a:cubicBezTo>
                      <a:pt x="0" y="65"/>
                      <a:pt x="2" y="66"/>
                      <a:pt x="3" y="66"/>
                    </a:cubicBezTo>
                    <a:cubicBezTo>
                      <a:pt x="3" y="67"/>
                      <a:pt x="4" y="68"/>
                      <a:pt x="5" y="70"/>
                    </a:cubicBezTo>
                    <a:cubicBezTo>
                      <a:pt x="5" y="71"/>
                      <a:pt x="5" y="72"/>
                      <a:pt x="6" y="73"/>
                    </a:cubicBezTo>
                    <a:cubicBezTo>
                      <a:pt x="6" y="75"/>
                      <a:pt x="6" y="76"/>
                      <a:pt x="6" y="77"/>
                    </a:cubicBezTo>
                    <a:cubicBezTo>
                      <a:pt x="6" y="78"/>
                      <a:pt x="6" y="78"/>
                      <a:pt x="5" y="79"/>
                    </a:cubicBezTo>
                    <a:cubicBezTo>
                      <a:pt x="5" y="80"/>
                      <a:pt x="5" y="80"/>
                      <a:pt x="5" y="81"/>
                    </a:cubicBezTo>
                    <a:cubicBezTo>
                      <a:pt x="5" y="82"/>
                      <a:pt x="4" y="83"/>
                      <a:pt x="5" y="83"/>
                    </a:cubicBezTo>
                    <a:cubicBezTo>
                      <a:pt x="5" y="84"/>
                      <a:pt x="5" y="84"/>
                      <a:pt x="6" y="84"/>
                    </a:cubicBezTo>
                    <a:cubicBezTo>
                      <a:pt x="6" y="83"/>
                      <a:pt x="7" y="83"/>
                      <a:pt x="8" y="84"/>
                    </a:cubicBezTo>
                    <a:cubicBezTo>
                      <a:pt x="8" y="84"/>
                      <a:pt x="9" y="84"/>
                      <a:pt x="10" y="84"/>
                    </a:cubicBezTo>
                    <a:cubicBezTo>
                      <a:pt x="11" y="84"/>
                      <a:pt x="12" y="84"/>
                      <a:pt x="12" y="84"/>
                    </a:cubicBezTo>
                    <a:cubicBezTo>
                      <a:pt x="13" y="84"/>
                      <a:pt x="13" y="83"/>
                      <a:pt x="14" y="83"/>
                    </a:cubicBezTo>
                    <a:cubicBezTo>
                      <a:pt x="14" y="82"/>
                      <a:pt x="15" y="82"/>
                      <a:pt x="15" y="82"/>
                    </a:cubicBezTo>
                    <a:cubicBezTo>
                      <a:pt x="16" y="82"/>
                      <a:pt x="16" y="80"/>
                      <a:pt x="17" y="79"/>
                    </a:cubicBezTo>
                    <a:cubicBezTo>
                      <a:pt x="18" y="79"/>
                      <a:pt x="18" y="78"/>
                      <a:pt x="19" y="78"/>
                    </a:cubicBezTo>
                    <a:cubicBezTo>
                      <a:pt x="20" y="78"/>
                      <a:pt x="21" y="76"/>
                      <a:pt x="21" y="75"/>
                    </a:cubicBezTo>
                    <a:cubicBezTo>
                      <a:pt x="21" y="73"/>
                      <a:pt x="22" y="71"/>
                      <a:pt x="22" y="70"/>
                    </a:cubicBezTo>
                    <a:cubicBezTo>
                      <a:pt x="23" y="69"/>
                      <a:pt x="24" y="70"/>
                      <a:pt x="25" y="69"/>
                    </a:cubicBezTo>
                    <a:cubicBezTo>
                      <a:pt x="25" y="69"/>
                      <a:pt x="27" y="70"/>
                      <a:pt x="28" y="71"/>
                    </a:cubicBezTo>
                    <a:cubicBezTo>
                      <a:pt x="29" y="71"/>
                      <a:pt x="30" y="73"/>
                      <a:pt x="31" y="73"/>
                    </a:cubicBezTo>
                    <a:cubicBezTo>
                      <a:pt x="31" y="73"/>
                      <a:pt x="32" y="72"/>
                      <a:pt x="32" y="73"/>
                    </a:cubicBezTo>
                    <a:cubicBezTo>
                      <a:pt x="33" y="73"/>
                      <a:pt x="33" y="74"/>
                      <a:pt x="33" y="74"/>
                    </a:cubicBezTo>
                    <a:cubicBezTo>
                      <a:pt x="34" y="74"/>
                      <a:pt x="35" y="74"/>
                      <a:pt x="35" y="74"/>
                    </a:cubicBezTo>
                    <a:cubicBezTo>
                      <a:pt x="36" y="75"/>
                      <a:pt x="36" y="75"/>
                      <a:pt x="37" y="74"/>
                    </a:cubicBezTo>
                    <a:cubicBezTo>
                      <a:pt x="38" y="74"/>
                      <a:pt x="38" y="74"/>
                      <a:pt x="39" y="74"/>
                    </a:cubicBezTo>
                    <a:cubicBezTo>
                      <a:pt x="40" y="74"/>
                      <a:pt x="41" y="74"/>
                      <a:pt x="42" y="73"/>
                    </a:cubicBezTo>
                    <a:cubicBezTo>
                      <a:pt x="43" y="72"/>
                      <a:pt x="44" y="70"/>
                      <a:pt x="44" y="68"/>
                    </a:cubicBezTo>
                    <a:cubicBezTo>
                      <a:pt x="45" y="67"/>
                      <a:pt x="45" y="64"/>
                      <a:pt x="45" y="64"/>
                    </a:cubicBezTo>
                    <a:cubicBezTo>
                      <a:pt x="46" y="64"/>
                      <a:pt x="47" y="64"/>
                      <a:pt x="48" y="63"/>
                    </a:cubicBezTo>
                    <a:cubicBezTo>
                      <a:pt x="49" y="63"/>
                      <a:pt x="49" y="64"/>
                      <a:pt x="49" y="63"/>
                    </a:cubicBezTo>
                    <a:cubicBezTo>
                      <a:pt x="49" y="63"/>
                      <a:pt x="50" y="61"/>
                      <a:pt x="51" y="61"/>
                    </a:cubicBezTo>
                    <a:cubicBezTo>
                      <a:pt x="52" y="60"/>
                      <a:pt x="52" y="61"/>
                      <a:pt x="53" y="59"/>
                    </a:cubicBezTo>
                    <a:cubicBezTo>
                      <a:pt x="53" y="58"/>
                      <a:pt x="53" y="55"/>
                      <a:pt x="54" y="55"/>
                    </a:cubicBezTo>
                    <a:cubicBezTo>
                      <a:pt x="54" y="55"/>
                      <a:pt x="55" y="53"/>
                      <a:pt x="56" y="53"/>
                    </a:cubicBezTo>
                    <a:cubicBezTo>
                      <a:pt x="56" y="52"/>
                      <a:pt x="57" y="52"/>
                      <a:pt x="57" y="52"/>
                    </a:cubicBezTo>
                    <a:cubicBezTo>
                      <a:pt x="58" y="52"/>
                      <a:pt x="58" y="51"/>
                      <a:pt x="59" y="50"/>
                    </a:cubicBezTo>
                    <a:cubicBezTo>
                      <a:pt x="60" y="50"/>
                      <a:pt x="61" y="49"/>
                      <a:pt x="62" y="48"/>
                    </a:cubicBezTo>
                    <a:cubicBezTo>
                      <a:pt x="63" y="46"/>
                      <a:pt x="64" y="45"/>
                      <a:pt x="64" y="45"/>
                    </a:cubicBezTo>
                    <a:cubicBezTo>
                      <a:pt x="65" y="44"/>
                      <a:pt x="66" y="45"/>
                      <a:pt x="67" y="44"/>
                    </a:cubicBezTo>
                    <a:cubicBezTo>
                      <a:pt x="68" y="44"/>
                      <a:pt x="69" y="43"/>
                      <a:pt x="69" y="42"/>
                    </a:cubicBezTo>
                    <a:cubicBezTo>
                      <a:pt x="70" y="41"/>
                      <a:pt x="69" y="41"/>
                      <a:pt x="71" y="41"/>
                    </a:cubicBezTo>
                    <a:cubicBezTo>
                      <a:pt x="72" y="41"/>
                      <a:pt x="72" y="41"/>
                      <a:pt x="72" y="40"/>
                    </a:cubicBezTo>
                    <a:cubicBezTo>
                      <a:pt x="72" y="39"/>
                      <a:pt x="70" y="40"/>
                      <a:pt x="70" y="39"/>
                    </a:cubicBezTo>
                    <a:cubicBezTo>
                      <a:pt x="70" y="38"/>
                      <a:pt x="71" y="37"/>
                      <a:pt x="70" y="37"/>
                    </a:cubicBezTo>
                    <a:cubicBezTo>
                      <a:pt x="69" y="37"/>
                      <a:pt x="67" y="36"/>
                      <a:pt x="67" y="36"/>
                    </a:cubicBezTo>
                    <a:cubicBezTo>
                      <a:pt x="66" y="35"/>
                      <a:pt x="65" y="35"/>
                      <a:pt x="64" y="35"/>
                    </a:cubicBezTo>
                    <a:cubicBezTo>
                      <a:pt x="63" y="35"/>
                      <a:pt x="62" y="35"/>
                      <a:pt x="62" y="35"/>
                    </a:cubicBezTo>
                    <a:cubicBezTo>
                      <a:pt x="62" y="34"/>
                      <a:pt x="61" y="32"/>
                      <a:pt x="61" y="31"/>
                    </a:cubicBezTo>
                    <a:cubicBezTo>
                      <a:pt x="60" y="31"/>
                      <a:pt x="60" y="31"/>
                      <a:pt x="60" y="30"/>
                    </a:cubicBezTo>
                    <a:cubicBezTo>
                      <a:pt x="60" y="28"/>
                      <a:pt x="60" y="26"/>
                      <a:pt x="60" y="25"/>
                    </a:cubicBezTo>
                    <a:cubicBezTo>
                      <a:pt x="60" y="25"/>
                      <a:pt x="59" y="25"/>
                      <a:pt x="58" y="25"/>
                    </a:cubicBezTo>
                    <a:cubicBezTo>
                      <a:pt x="57" y="25"/>
                      <a:pt x="57" y="25"/>
                      <a:pt x="57" y="24"/>
                    </a:cubicBezTo>
                    <a:cubicBezTo>
                      <a:pt x="57" y="24"/>
                      <a:pt x="57" y="22"/>
                      <a:pt x="56" y="21"/>
                    </a:cubicBezTo>
                    <a:cubicBezTo>
                      <a:pt x="55" y="20"/>
                      <a:pt x="54" y="20"/>
                      <a:pt x="53" y="20"/>
                    </a:cubicBezTo>
                    <a:cubicBezTo>
                      <a:pt x="53" y="19"/>
                      <a:pt x="50" y="18"/>
                      <a:pt x="49" y="17"/>
                    </a:cubicBezTo>
                    <a:cubicBezTo>
                      <a:pt x="49" y="16"/>
                      <a:pt x="48" y="16"/>
                      <a:pt x="48" y="15"/>
                    </a:cubicBezTo>
                    <a:cubicBezTo>
                      <a:pt x="48" y="14"/>
                      <a:pt x="47" y="13"/>
                      <a:pt x="47" y="12"/>
                    </a:cubicBezTo>
                    <a:cubicBezTo>
                      <a:pt x="47" y="11"/>
                      <a:pt x="47" y="11"/>
                      <a:pt x="46" y="10"/>
                    </a:cubicBezTo>
                    <a:cubicBezTo>
                      <a:pt x="46" y="9"/>
                      <a:pt x="46" y="8"/>
                      <a:pt x="45" y="8"/>
                    </a:cubicBezTo>
                    <a:cubicBezTo>
                      <a:pt x="45" y="7"/>
                      <a:pt x="44" y="6"/>
                      <a:pt x="44" y="5"/>
                    </a:cubicBezTo>
                    <a:cubicBezTo>
                      <a:pt x="43" y="4"/>
                      <a:pt x="43" y="4"/>
                      <a:pt x="42" y="3"/>
                    </a:cubicBezTo>
                    <a:cubicBezTo>
                      <a:pt x="42" y="2"/>
                      <a:pt x="42" y="1"/>
                      <a:pt x="42" y="1"/>
                    </a:cubicBezTo>
                    <a:cubicBezTo>
                      <a:pt x="42" y="0"/>
                      <a:pt x="41" y="0"/>
                      <a:pt x="41" y="0"/>
                    </a:cubicBezTo>
                    <a:cubicBezTo>
                      <a:pt x="41" y="0"/>
                      <a:pt x="41" y="0"/>
                      <a:pt x="41" y="0"/>
                    </a:cubicBezTo>
                    <a:cubicBezTo>
                      <a:pt x="41" y="0"/>
                      <a:pt x="40" y="0"/>
                      <a:pt x="39" y="0"/>
                    </a:cubicBezTo>
                    <a:cubicBezTo>
                      <a:pt x="38" y="1"/>
                      <a:pt x="38" y="1"/>
                      <a:pt x="37" y="2"/>
                    </a:cubicBezTo>
                    <a:cubicBezTo>
                      <a:pt x="36" y="2"/>
                      <a:pt x="36" y="3"/>
                      <a:pt x="36" y="2"/>
                    </a:cubicBezTo>
                    <a:cubicBezTo>
                      <a:pt x="36" y="2"/>
                      <a:pt x="36" y="2"/>
                      <a:pt x="35" y="2"/>
                    </a:cubicBezTo>
                    <a:cubicBezTo>
                      <a:pt x="35" y="2"/>
                      <a:pt x="34" y="2"/>
                      <a:pt x="34" y="3"/>
                    </a:cubicBezTo>
                    <a:cubicBezTo>
                      <a:pt x="33" y="3"/>
                      <a:pt x="32" y="3"/>
                      <a:pt x="32" y="4"/>
                    </a:cubicBezTo>
                    <a:cubicBezTo>
                      <a:pt x="31" y="4"/>
                      <a:pt x="30" y="6"/>
                      <a:pt x="29" y="6"/>
                    </a:cubicBezTo>
                    <a:cubicBezTo>
                      <a:pt x="29" y="7"/>
                      <a:pt x="29" y="6"/>
                      <a:pt x="29" y="6"/>
                    </a:cubicBezTo>
                    <a:cubicBezTo>
                      <a:pt x="29" y="5"/>
                      <a:pt x="28" y="5"/>
                      <a:pt x="28" y="4"/>
                    </a:cubicBezTo>
                    <a:cubicBezTo>
                      <a:pt x="28" y="4"/>
                      <a:pt x="27" y="3"/>
                      <a:pt x="27" y="2"/>
                    </a:cubicBezTo>
                    <a:cubicBezTo>
                      <a:pt x="26" y="2"/>
                      <a:pt x="26" y="2"/>
                      <a:pt x="26" y="2"/>
                    </a:cubicBezTo>
                    <a:cubicBezTo>
                      <a:pt x="21" y="3"/>
                      <a:pt x="18" y="4"/>
                      <a:pt x="12" y="5"/>
                    </a:cubicBezTo>
                    <a:cubicBezTo>
                      <a:pt x="11" y="5"/>
                      <a:pt x="10" y="5"/>
                      <a:pt x="9" y="5"/>
                    </a:cubicBezTo>
                    <a:cubicBezTo>
                      <a:pt x="9" y="19"/>
                      <a:pt x="8" y="26"/>
                      <a:pt x="8" y="39"/>
                    </a:cubicBezTo>
                    <a:cubicBezTo>
                      <a:pt x="5" y="39"/>
                      <a:pt x="4" y="39"/>
                      <a:pt x="1" y="39"/>
                    </a:cubicBezTo>
                    <a:cubicBezTo>
                      <a:pt x="1" y="39"/>
                      <a:pt x="1" y="52"/>
                      <a:pt x="0" y="65"/>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09" name="Freeform 551">
                <a:extLst>
                  <a:ext uri="{FF2B5EF4-FFF2-40B4-BE49-F238E27FC236}">
                    <a16:creationId xmlns:a16="http://schemas.microsoft.com/office/drawing/2014/main" id="{218C82E9-8DFF-4331-BCD4-C5E89BC4F434}"/>
                  </a:ext>
                </a:extLst>
              </p:cNvPr>
              <p:cNvSpPr>
                <a:spLocks noEditPoints="1"/>
              </p:cNvSpPr>
              <p:nvPr/>
            </p:nvSpPr>
            <p:spPr bwMode="gray">
              <a:xfrm>
                <a:off x="4650308" y="5298084"/>
                <a:ext cx="379413" cy="358775"/>
              </a:xfrm>
              <a:custGeom>
                <a:avLst/>
                <a:gdLst>
                  <a:gd name="T0" fmla="*/ 117 w 125"/>
                  <a:gd name="T1" fmla="*/ 48 h 118"/>
                  <a:gd name="T2" fmla="*/ 110 w 125"/>
                  <a:gd name="T3" fmla="*/ 44 h 118"/>
                  <a:gd name="T4" fmla="*/ 111 w 125"/>
                  <a:gd name="T5" fmla="*/ 38 h 118"/>
                  <a:gd name="T6" fmla="*/ 118 w 125"/>
                  <a:gd name="T7" fmla="*/ 36 h 118"/>
                  <a:gd name="T8" fmla="*/ 119 w 125"/>
                  <a:gd name="T9" fmla="*/ 23 h 118"/>
                  <a:gd name="T10" fmla="*/ 116 w 125"/>
                  <a:gd name="T11" fmla="*/ 14 h 118"/>
                  <a:gd name="T12" fmla="*/ 114 w 125"/>
                  <a:gd name="T13" fmla="*/ 3 h 118"/>
                  <a:gd name="T14" fmla="*/ 103 w 125"/>
                  <a:gd name="T15" fmla="*/ 0 h 118"/>
                  <a:gd name="T16" fmla="*/ 96 w 125"/>
                  <a:gd name="T17" fmla="*/ 2 h 118"/>
                  <a:gd name="T18" fmla="*/ 89 w 125"/>
                  <a:gd name="T19" fmla="*/ 8 h 118"/>
                  <a:gd name="T20" fmla="*/ 83 w 125"/>
                  <a:gd name="T21" fmla="*/ 13 h 118"/>
                  <a:gd name="T22" fmla="*/ 78 w 125"/>
                  <a:gd name="T23" fmla="*/ 21 h 118"/>
                  <a:gd name="T24" fmla="*/ 72 w 125"/>
                  <a:gd name="T25" fmla="*/ 24 h 118"/>
                  <a:gd name="T26" fmla="*/ 66 w 125"/>
                  <a:gd name="T27" fmla="*/ 34 h 118"/>
                  <a:gd name="T28" fmla="*/ 60 w 125"/>
                  <a:gd name="T29" fmla="*/ 34 h 118"/>
                  <a:gd name="T30" fmla="*/ 55 w 125"/>
                  <a:gd name="T31" fmla="*/ 31 h 118"/>
                  <a:gd name="T32" fmla="*/ 48 w 125"/>
                  <a:gd name="T33" fmla="*/ 35 h 118"/>
                  <a:gd name="T34" fmla="*/ 42 w 125"/>
                  <a:gd name="T35" fmla="*/ 42 h 118"/>
                  <a:gd name="T36" fmla="*/ 37 w 125"/>
                  <a:gd name="T37" fmla="*/ 44 h 118"/>
                  <a:gd name="T38" fmla="*/ 32 w 125"/>
                  <a:gd name="T39" fmla="*/ 43 h 118"/>
                  <a:gd name="T40" fmla="*/ 33 w 125"/>
                  <a:gd name="T41" fmla="*/ 37 h 118"/>
                  <a:gd name="T42" fmla="*/ 30 w 125"/>
                  <a:gd name="T43" fmla="*/ 26 h 118"/>
                  <a:gd name="T44" fmla="*/ 23 w 125"/>
                  <a:gd name="T45" fmla="*/ 59 h 118"/>
                  <a:gd name="T46" fmla="*/ 19 w 125"/>
                  <a:gd name="T47" fmla="*/ 63 h 118"/>
                  <a:gd name="T48" fmla="*/ 11 w 125"/>
                  <a:gd name="T49" fmla="*/ 62 h 118"/>
                  <a:gd name="T50" fmla="*/ 7 w 125"/>
                  <a:gd name="T51" fmla="*/ 59 h 118"/>
                  <a:gd name="T52" fmla="*/ 3 w 125"/>
                  <a:gd name="T53" fmla="*/ 57 h 118"/>
                  <a:gd name="T54" fmla="*/ 0 w 125"/>
                  <a:gd name="T55" fmla="*/ 61 h 118"/>
                  <a:gd name="T56" fmla="*/ 3 w 125"/>
                  <a:gd name="T57" fmla="*/ 67 h 118"/>
                  <a:gd name="T58" fmla="*/ 6 w 125"/>
                  <a:gd name="T59" fmla="*/ 76 h 118"/>
                  <a:gd name="T60" fmla="*/ 12 w 125"/>
                  <a:gd name="T61" fmla="*/ 89 h 118"/>
                  <a:gd name="T62" fmla="*/ 13 w 125"/>
                  <a:gd name="T63" fmla="*/ 96 h 118"/>
                  <a:gd name="T64" fmla="*/ 10 w 125"/>
                  <a:gd name="T65" fmla="*/ 98 h 118"/>
                  <a:gd name="T66" fmla="*/ 11 w 125"/>
                  <a:gd name="T67" fmla="*/ 102 h 118"/>
                  <a:gd name="T68" fmla="*/ 14 w 125"/>
                  <a:gd name="T69" fmla="*/ 108 h 118"/>
                  <a:gd name="T70" fmla="*/ 13 w 125"/>
                  <a:gd name="T71" fmla="*/ 112 h 118"/>
                  <a:gd name="T72" fmla="*/ 15 w 125"/>
                  <a:gd name="T73" fmla="*/ 110 h 118"/>
                  <a:gd name="T74" fmla="*/ 16 w 125"/>
                  <a:gd name="T75" fmla="*/ 113 h 118"/>
                  <a:gd name="T76" fmla="*/ 20 w 125"/>
                  <a:gd name="T77" fmla="*/ 114 h 118"/>
                  <a:gd name="T78" fmla="*/ 24 w 125"/>
                  <a:gd name="T79" fmla="*/ 117 h 118"/>
                  <a:gd name="T80" fmla="*/ 29 w 125"/>
                  <a:gd name="T81" fmla="*/ 114 h 118"/>
                  <a:gd name="T82" fmla="*/ 35 w 125"/>
                  <a:gd name="T83" fmla="*/ 114 h 118"/>
                  <a:gd name="T84" fmla="*/ 40 w 125"/>
                  <a:gd name="T85" fmla="*/ 112 h 118"/>
                  <a:gd name="T86" fmla="*/ 45 w 125"/>
                  <a:gd name="T87" fmla="*/ 110 h 118"/>
                  <a:gd name="T88" fmla="*/ 51 w 125"/>
                  <a:gd name="T89" fmla="*/ 110 h 118"/>
                  <a:gd name="T90" fmla="*/ 57 w 125"/>
                  <a:gd name="T91" fmla="*/ 111 h 118"/>
                  <a:gd name="T92" fmla="*/ 63 w 125"/>
                  <a:gd name="T93" fmla="*/ 110 h 118"/>
                  <a:gd name="T94" fmla="*/ 69 w 125"/>
                  <a:gd name="T95" fmla="*/ 107 h 118"/>
                  <a:gd name="T96" fmla="*/ 78 w 125"/>
                  <a:gd name="T97" fmla="*/ 105 h 118"/>
                  <a:gd name="T98" fmla="*/ 89 w 125"/>
                  <a:gd name="T99" fmla="*/ 97 h 118"/>
                  <a:gd name="T100" fmla="*/ 100 w 125"/>
                  <a:gd name="T101" fmla="*/ 86 h 118"/>
                  <a:gd name="T102" fmla="*/ 112 w 125"/>
                  <a:gd name="T103" fmla="*/ 68 h 118"/>
                  <a:gd name="T104" fmla="*/ 118 w 125"/>
                  <a:gd name="T105" fmla="*/ 62 h 118"/>
                  <a:gd name="T106" fmla="*/ 123 w 125"/>
                  <a:gd name="T107" fmla="*/ 48 h 118"/>
                  <a:gd name="T108" fmla="*/ 97 w 125"/>
                  <a:gd name="T109" fmla="*/ 67 h 118"/>
                  <a:gd name="T110" fmla="*/ 94 w 125"/>
                  <a:gd name="T111" fmla="*/ 73 h 118"/>
                  <a:gd name="T112" fmla="*/ 88 w 125"/>
                  <a:gd name="T113" fmla="*/ 76 h 118"/>
                  <a:gd name="T114" fmla="*/ 82 w 125"/>
                  <a:gd name="T115" fmla="*/ 76 h 118"/>
                  <a:gd name="T116" fmla="*/ 80 w 125"/>
                  <a:gd name="T117" fmla="*/ 70 h 118"/>
                  <a:gd name="T118" fmla="*/ 84 w 125"/>
                  <a:gd name="T119" fmla="*/ 65 h 118"/>
                  <a:gd name="T120" fmla="*/ 88 w 125"/>
                  <a:gd name="T121" fmla="*/ 61 h 118"/>
                  <a:gd name="T122" fmla="*/ 95 w 125"/>
                  <a:gd name="T123" fmla="*/ 64 h 118"/>
                  <a:gd name="T124" fmla="*/ 97 w 125"/>
                  <a:gd name="T125" fmla="*/ 6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 h="118">
                    <a:moveTo>
                      <a:pt x="118" y="44"/>
                    </a:moveTo>
                    <a:cubicBezTo>
                      <a:pt x="118" y="45"/>
                      <a:pt x="118" y="45"/>
                      <a:pt x="118" y="46"/>
                    </a:cubicBezTo>
                    <a:cubicBezTo>
                      <a:pt x="118" y="46"/>
                      <a:pt x="118" y="48"/>
                      <a:pt x="117" y="48"/>
                    </a:cubicBezTo>
                    <a:cubicBezTo>
                      <a:pt x="117" y="48"/>
                      <a:pt x="114" y="48"/>
                      <a:pt x="113" y="48"/>
                    </a:cubicBezTo>
                    <a:cubicBezTo>
                      <a:pt x="112" y="47"/>
                      <a:pt x="111" y="47"/>
                      <a:pt x="111" y="46"/>
                    </a:cubicBezTo>
                    <a:cubicBezTo>
                      <a:pt x="111" y="45"/>
                      <a:pt x="110" y="45"/>
                      <a:pt x="110" y="44"/>
                    </a:cubicBezTo>
                    <a:cubicBezTo>
                      <a:pt x="110" y="43"/>
                      <a:pt x="110" y="43"/>
                      <a:pt x="109" y="42"/>
                    </a:cubicBezTo>
                    <a:cubicBezTo>
                      <a:pt x="109" y="42"/>
                      <a:pt x="109" y="40"/>
                      <a:pt x="109" y="40"/>
                    </a:cubicBezTo>
                    <a:cubicBezTo>
                      <a:pt x="109" y="39"/>
                      <a:pt x="110" y="39"/>
                      <a:pt x="111" y="38"/>
                    </a:cubicBezTo>
                    <a:cubicBezTo>
                      <a:pt x="111" y="37"/>
                      <a:pt x="111" y="36"/>
                      <a:pt x="112" y="35"/>
                    </a:cubicBezTo>
                    <a:cubicBezTo>
                      <a:pt x="112" y="34"/>
                      <a:pt x="113" y="33"/>
                      <a:pt x="114" y="34"/>
                    </a:cubicBezTo>
                    <a:cubicBezTo>
                      <a:pt x="115" y="34"/>
                      <a:pt x="117" y="36"/>
                      <a:pt x="118" y="36"/>
                    </a:cubicBezTo>
                    <a:cubicBezTo>
                      <a:pt x="118" y="36"/>
                      <a:pt x="118" y="34"/>
                      <a:pt x="118" y="34"/>
                    </a:cubicBezTo>
                    <a:cubicBezTo>
                      <a:pt x="118" y="33"/>
                      <a:pt x="118" y="32"/>
                      <a:pt x="118" y="31"/>
                    </a:cubicBezTo>
                    <a:cubicBezTo>
                      <a:pt x="119" y="29"/>
                      <a:pt x="118" y="24"/>
                      <a:pt x="119" y="23"/>
                    </a:cubicBezTo>
                    <a:cubicBezTo>
                      <a:pt x="119" y="22"/>
                      <a:pt x="119" y="21"/>
                      <a:pt x="118" y="20"/>
                    </a:cubicBezTo>
                    <a:cubicBezTo>
                      <a:pt x="118" y="19"/>
                      <a:pt x="118" y="18"/>
                      <a:pt x="118" y="17"/>
                    </a:cubicBezTo>
                    <a:cubicBezTo>
                      <a:pt x="118" y="16"/>
                      <a:pt x="117" y="15"/>
                      <a:pt x="116" y="14"/>
                    </a:cubicBezTo>
                    <a:cubicBezTo>
                      <a:pt x="116" y="13"/>
                      <a:pt x="115" y="12"/>
                      <a:pt x="116" y="12"/>
                    </a:cubicBezTo>
                    <a:cubicBezTo>
                      <a:pt x="116" y="11"/>
                      <a:pt x="115" y="9"/>
                      <a:pt x="115" y="8"/>
                    </a:cubicBezTo>
                    <a:cubicBezTo>
                      <a:pt x="115" y="7"/>
                      <a:pt x="114" y="3"/>
                      <a:pt x="114" y="3"/>
                    </a:cubicBezTo>
                    <a:cubicBezTo>
                      <a:pt x="114" y="3"/>
                      <a:pt x="112" y="2"/>
                      <a:pt x="110" y="2"/>
                    </a:cubicBezTo>
                    <a:cubicBezTo>
                      <a:pt x="109" y="2"/>
                      <a:pt x="108" y="3"/>
                      <a:pt x="107" y="2"/>
                    </a:cubicBezTo>
                    <a:cubicBezTo>
                      <a:pt x="106" y="2"/>
                      <a:pt x="104" y="1"/>
                      <a:pt x="103" y="0"/>
                    </a:cubicBezTo>
                    <a:cubicBezTo>
                      <a:pt x="102" y="0"/>
                      <a:pt x="99" y="1"/>
                      <a:pt x="99" y="1"/>
                    </a:cubicBezTo>
                    <a:cubicBezTo>
                      <a:pt x="99" y="1"/>
                      <a:pt x="99" y="1"/>
                      <a:pt x="98" y="1"/>
                    </a:cubicBezTo>
                    <a:cubicBezTo>
                      <a:pt x="96" y="1"/>
                      <a:pt x="97" y="1"/>
                      <a:pt x="96" y="2"/>
                    </a:cubicBezTo>
                    <a:cubicBezTo>
                      <a:pt x="96" y="3"/>
                      <a:pt x="95" y="4"/>
                      <a:pt x="94" y="4"/>
                    </a:cubicBezTo>
                    <a:cubicBezTo>
                      <a:pt x="93" y="5"/>
                      <a:pt x="92" y="4"/>
                      <a:pt x="91" y="5"/>
                    </a:cubicBezTo>
                    <a:cubicBezTo>
                      <a:pt x="91" y="5"/>
                      <a:pt x="90" y="6"/>
                      <a:pt x="89" y="8"/>
                    </a:cubicBezTo>
                    <a:cubicBezTo>
                      <a:pt x="88" y="9"/>
                      <a:pt x="87" y="10"/>
                      <a:pt x="86" y="10"/>
                    </a:cubicBezTo>
                    <a:cubicBezTo>
                      <a:pt x="85" y="11"/>
                      <a:pt x="85" y="12"/>
                      <a:pt x="84" y="12"/>
                    </a:cubicBezTo>
                    <a:cubicBezTo>
                      <a:pt x="84" y="12"/>
                      <a:pt x="83" y="12"/>
                      <a:pt x="83" y="13"/>
                    </a:cubicBezTo>
                    <a:cubicBezTo>
                      <a:pt x="82" y="13"/>
                      <a:pt x="81" y="15"/>
                      <a:pt x="81" y="15"/>
                    </a:cubicBezTo>
                    <a:cubicBezTo>
                      <a:pt x="80" y="15"/>
                      <a:pt x="80" y="18"/>
                      <a:pt x="80" y="19"/>
                    </a:cubicBezTo>
                    <a:cubicBezTo>
                      <a:pt x="79" y="21"/>
                      <a:pt x="79" y="20"/>
                      <a:pt x="78" y="21"/>
                    </a:cubicBezTo>
                    <a:cubicBezTo>
                      <a:pt x="77" y="21"/>
                      <a:pt x="76" y="23"/>
                      <a:pt x="76" y="23"/>
                    </a:cubicBezTo>
                    <a:cubicBezTo>
                      <a:pt x="76" y="24"/>
                      <a:pt x="76" y="23"/>
                      <a:pt x="75" y="23"/>
                    </a:cubicBezTo>
                    <a:cubicBezTo>
                      <a:pt x="74" y="24"/>
                      <a:pt x="73" y="24"/>
                      <a:pt x="72" y="24"/>
                    </a:cubicBezTo>
                    <a:cubicBezTo>
                      <a:pt x="72" y="24"/>
                      <a:pt x="72" y="27"/>
                      <a:pt x="71" y="28"/>
                    </a:cubicBezTo>
                    <a:cubicBezTo>
                      <a:pt x="71" y="30"/>
                      <a:pt x="70" y="32"/>
                      <a:pt x="69" y="33"/>
                    </a:cubicBezTo>
                    <a:cubicBezTo>
                      <a:pt x="68" y="34"/>
                      <a:pt x="67" y="34"/>
                      <a:pt x="66" y="34"/>
                    </a:cubicBezTo>
                    <a:cubicBezTo>
                      <a:pt x="65" y="34"/>
                      <a:pt x="65" y="34"/>
                      <a:pt x="64" y="34"/>
                    </a:cubicBezTo>
                    <a:cubicBezTo>
                      <a:pt x="63" y="35"/>
                      <a:pt x="63" y="35"/>
                      <a:pt x="62" y="34"/>
                    </a:cubicBezTo>
                    <a:cubicBezTo>
                      <a:pt x="62" y="34"/>
                      <a:pt x="61" y="34"/>
                      <a:pt x="60" y="34"/>
                    </a:cubicBezTo>
                    <a:cubicBezTo>
                      <a:pt x="60" y="34"/>
                      <a:pt x="60" y="33"/>
                      <a:pt x="59" y="33"/>
                    </a:cubicBezTo>
                    <a:cubicBezTo>
                      <a:pt x="59" y="32"/>
                      <a:pt x="58" y="33"/>
                      <a:pt x="58" y="33"/>
                    </a:cubicBezTo>
                    <a:cubicBezTo>
                      <a:pt x="57" y="33"/>
                      <a:pt x="56" y="31"/>
                      <a:pt x="55" y="31"/>
                    </a:cubicBezTo>
                    <a:cubicBezTo>
                      <a:pt x="54" y="30"/>
                      <a:pt x="52" y="29"/>
                      <a:pt x="52" y="29"/>
                    </a:cubicBezTo>
                    <a:cubicBezTo>
                      <a:pt x="51" y="30"/>
                      <a:pt x="50" y="29"/>
                      <a:pt x="49" y="30"/>
                    </a:cubicBezTo>
                    <a:cubicBezTo>
                      <a:pt x="49" y="31"/>
                      <a:pt x="48" y="33"/>
                      <a:pt x="48" y="35"/>
                    </a:cubicBezTo>
                    <a:cubicBezTo>
                      <a:pt x="48" y="36"/>
                      <a:pt x="47" y="38"/>
                      <a:pt x="46" y="38"/>
                    </a:cubicBezTo>
                    <a:cubicBezTo>
                      <a:pt x="45" y="38"/>
                      <a:pt x="45" y="39"/>
                      <a:pt x="44" y="39"/>
                    </a:cubicBezTo>
                    <a:cubicBezTo>
                      <a:pt x="43" y="40"/>
                      <a:pt x="43" y="42"/>
                      <a:pt x="42" y="42"/>
                    </a:cubicBezTo>
                    <a:cubicBezTo>
                      <a:pt x="42" y="42"/>
                      <a:pt x="41" y="42"/>
                      <a:pt x="41" y="43"/>
                    </a:cubicBezTo>
                    <a:cubicBezTo>
                      <a:pt x="40" y="43"/>
                      <a:pt x="40" y="44"/>
                      <a:pt x="39" y="44"/>
                    </a:cubicBezTo>
                    <a:cubicBezTo>
                      <a:pt x="39" y="44"/>
                      <a:pt x="38" y="44"/>
                      <a:pt x="37" y="44"/>
                    </a:cubicBezTo>
                    <a:cubicBezTo>
                      <a:pt x="36" y="44"/>
                      <a:pt x="35" y="44"/>
                      <a:pt x="35" y="44"/>
                    </a:cubicBezTo>
                    <a:cubicBezTo>
                      <a:pt x="34" y="43"/>
                      <a:pt x="33" y="43"/>
                      <a:pt x="33" y="44"/>
                    </a:cubicBezTo>
                    <a:cubicBezTo>
                      <a:pt x="32" y="44"/>
                      <a:pt x="32" y="44"/>
                      <a:pt x="32" y="43"/>
                    </a:cubicBezTo>
                    <a:cubicBezTo>
                      <a:pt x="31" y="43"/>
                      <a:pt x="32" y="42"/>
                      <a:pt x="32" y="41"/>
                    </a:cubicBezTo>
                    <a:cubicBezTo>
                      <a:pt x="32" y="40"/>
                      <a:pt x="32" y="40"/>
                      <a:pt x="32" y="39"/>
                    </a:cubicBezTo>
                    <a:cubicBezTo>
                      <a:pt x="33" y="38"/>
                      <a:pt x="33" y="38"/>
                      <a:pt x="33" y="37"/>
                    </a:cubicBezTo>
                    <a:cubicBezTo>
                      <a:pt x="33" y="36"/>
                      <a:pt x="33" y="35"/>
                      <a:pt x="33" y="33"/>
                    </a:cubicBezTo>
                    <a:cubicBezTo>
                      <a:pt x="32" y="32"/>
                      <a:pt x="32" y="31"/>
                      <a:pt x="32" y="30"/>
                    </a:cubicBezTo>
                    <a:cubicBezTo>
                      <a:pt x="31" y="28"/>
                      <a:pt x="30" y="27"/>
                      <a:pt x="30" y="26"/>
                    </a:cubicBezTo>
                    <a:cubicBezTo>
                      <a:pt x="29" y="26"/>
                      <a:pt x="27" y="25"/>
                      <a:pt x="27" y="25"/>
                    </a:cubicBezTo>
                    <a:cubicBezTo>
                      <a:pt x="27" y="41"/>
                      <a:pt x="27" y="58"/>
                      <a:pt x="26" y="59"/>
                    </a:cubicBezTo>
                    <a:cubicBezTo>
                      <a:pt x="25" y="59"/>
                      <a:pt x="24" y="59"/>
                      <a:pt x="23" y="59"/>
                    </a:cubicBezTo>
                    <a:cubicBezTo>
                      <a:pt x="23" y="60"/>
                      <a:pt x="23" y="61"/>
                      <a:pt x="22" y="61"/>
                    </a:cubicBezTo>
                    <a:cubicBezTo>
                      <a:pt x="21" y="61"/>
                      <a:pt x="21" y="62"/>
                      <a:pt x="21" y="62"/>
                    </a:cubicBezTo>
                    <a:cubicBezTo>
                      <a:pt x="21" y="63"/>
                      <a:pt x="20" y="63"/>
                      <a:pt x="19" y="63"/>
                    </a:cubicBezTo>
                    <a:cubicBezTo>
                      <a:pt x="19" y="63"/>
                      <a:pt x="18" y="62"/>
                      <a:pt x="17" y="62"/>
                    </a:cubicBezTo>
                    <a:cubicBezTo>
                      <a:pt x="16" y="62"/>
                      <a:pt x="15" y="63"/>
                      <a:pt x="14" y="63"/>
                    </a:cubicBezTo>
                    <a:cubicBezTo>
                      <a:pt x="13" y="63"/>
                      <a:pt x="12" y="62"/>
                      <a:pt x="11" y="62"/>
                    </a:cubicBezTo>
                    <a:cubicBezTo>
                      <a:pt x="10" y="61"/>
                      <a:pt x="9" y="62"/>
                      <a:pt x="9" y="62"/>
                    </a:cubicBezTo>
                    <a:cubicBezTo>
                      <a:pt x="8" y="61"/>
                      <a:pt x="8" y="62"/>
                      <a:pt x="7" y="61"/>
                    </a:cubicBezTo>
                    <a:cubicBezTo>
                      <a:pt x="7" y="60"/>
                      <a:pt x="7" y="59"/>
                      <a:pt x="7" y="59"/>
                    </a:cubicBezTo>
                    <a:cubicBezTo>
                      <a:pt x="7" y="58"/>
                      <a:pt x="7" y="57"/>
                      <a:pt x="6" y="57"/>
                    </a:cubicBezTo>
                    <a:cubicBezTo>
                      <a:pt x="6" y="57"/>
                      <a:pt x="5" y="56"/>
                      <a:pt x="4" y="55"/>
                    </a:cubicBezTo>
                    <a:cubicBezTo>
                      <a:pt x="4" y="55"/>
                      <a:pt x="3" y="56"/>
                      <a:pt x="3" y="57"/>
                    </a:cubicBezTo>
                    <a:cubicBezTo>
                      <a:pt x="2" y="58"/>
                      <a:pt x="2" y="59"/>
                      <a:pt x="1" y="59"/>
                    </a:cubicBezTo>
                    <a:cubicBezTo>
                      <a:pt x="1" y="59"/>
                      <a:pt x="0" y="60"/>
                      <a:pt x="0" y="60"/>
                    </a:cubicBezTo>
                    <a:cubicBezTo>
                      <a:pt x="0" y="60"/>
                      <a:pt x="0" y="61"/>
                      <a:pt x="0" y="61"/>
                    </a:cubicBezTo>
                    <a:cubicBezTo>
                      <a:pt x="0" y="62"/>
                      <a:pt x="1" y="62"/>
                      <a:pt x="1" y="63"/>
                    </a:cubicBezTo>
                    <a:cubicBezTo>
                      <a:pt x="2" y="63"/>
                      <a:pt x="2" y="64"/>
                      <a:pt x="2" y="65"/>
                    </a:cubicBezTo>
                    <a:cubicBezTo>
                      <a:pt x="2" y="65"/>
                      <a:pt x="3" y="67"/>
                      <a:pt x="3" y="67"/>
                    </a:cubicBezTo>
                    <a:cubicBezTo>
                      <a:pt x="3" y="68"/>
                      <a:pt x="4" y="69"/>
                      <a:pt x="4" y="70"/>
                    </a:cubicBezTo>
                    <a:cubicBezTo>
                      <a:pt x="4" y="71"/>
                      <a:pt x="4" y="71"/>
                      <a:pt x="4" y="73"/>
                    </a:cubicBezTo>
                    <a:cubicBezTo>
                      <a:pt x="5" y="74"/>
                      <a:pt x="5" y="75"/>
                      <a:pt x="6" y="76"/>
                    </a:cubicBezTo>
                    <a:cubicBezTo>
                      <a:pt x="6" y="77"/>
                      <a:pt x="7" y="79"/>
                      <a:pt x="8" y="80"/>
                    </a:cubicBezTo>
                    <a:cubicBezTo>
                      <a:pt x="8" y="81"/>
                      <a:pt x="9" y="84"/>
                      <a:pt x="10" y="85"/>
                    </a:cubicBezTo>
                    <a:cubicBezTo>
                      <a:pt x="11" y="87"/>
                      <a:pt x="12" y="87"/>
                      <a:pt x="12" y="89"/>
                    </a:cubicBezTo>
                    <a:cubicBezTo>
                      <a:pt x="13" y="90"/>
                      <a:pt x="13" y="91"/>
                      <a:pt x="13" y="92"/>
                    </a:cubicBezTo>
                    <a:cubicBezTo>
                      <a:pt x="13" y="94"/>
                      <a:pt x="13" y="93"/>
                      <a:pt x="13" y="94"/>
                    </a:cubicBezTo>
                    <a:cubicBezTo>
                      <a:pt x="13" y="94"/>
                      <a:pt x="13" y="95"/>
                      <a:pt x="13" y="96"/>
                    </a:cubicBezTo>
                    <a:cubicBezTo>
                      <a:pt x="13" y="97"/>
                      <a:pt x="12" y="98"/>
                      <a:pt x="12" y="98"/>
                    </a:cubicBezTo>
                    <a:cubicBezTo>
                      <a:pt x="11" y="98"/>
                      <a:pt x="11" y="99"/>
                      <a:pt x="11" y="98"/>
                    </a:cubicBezTo>
                    <a:cubicBezTo>
                      <a:pt x="10" y="98"/>
                      <a:pt x="10" y="98"/>
                      <a:pt x="10" y="98"/>
                    </a:cubicBezTo>
                    <a:cubicBezTo>
                      <a:pt x="10" y="99"/>
                      <a:pt x="9" y="100"/>
                      <a:pt x="9" y="100"/>
                    </a:cubicBezTo>
                    <a:cubicBezTo>
                      <a:pt x="9" y="101"/>
                      <a:pt x="10" y="100"/>
                      <a:pt x="10" y="101"/>
                    </a:cubicBezTo>
                    <a:cubicBezTo>
                      <a:pt x="11" y="101"/>
                      <a:pt x="11" y="101"/>
                      <a:pt x="11" y="102"/>
                    </a:cubicBezTo>
                    <a:cubicBezTo>
                      <a:pt x="11" y="102"/>
                      <a:pt x="11" y="103"/>
                      <a:pt x="11" y="103"/>
                    </a:cubicBezTo>
                    <a:cubicBezTo>
                      <a:pt x="12" y="104"/>
                      <a:pt x="12" y="105"/>
                      <a:pt x="13" y="105"/>
                    </a:cubicBezTo>
                    <a:cubicBezTo>
                      <a:pt x="13" y="106"/>
                      <a:pt x="13" y="107"/>
                      <a:pt x="14" y="108"/>
                    </a:cubicBezTo>
                    <a:cubicBezTo>
                      <a:pt x="14" y="109"/>
                      <a:pt x="14" y="108"/>
                      <a:pt x="13" y="109"/>
                    </a:cubicBezTo>
                    <a:cubicBezTo>
                      <a:pt x="13" y="110"/>
                      <a:pt x="13" y="110"/>
                      <a:pt x="13" y="111"/>
                    </a:cubicBezTo>
                    <a:cubicBezTo>
                      <a:pt x="12" y="111"/>
                      <a:pt x="13" y="111"/>
                      <a:pt x="13" y="112"/>
                    </a:cubicBezTo>
                    <a:cubicBezTo>
                      <a:pt x="13" y="113"/>
                      <a:pt x="13" y="113"/>
                      <a:pt x="14" y="113"/>
                    </a:cubicBezTo>
                    <a:cubicBezTo>
                      <a:pt x="14" y="113"/>
                      <a:pt x="13" y="111"/>
                      <a:pt x="14" y="111"/>
                    </a:cubicBezTo>
                    <a:cubicBezTo>
                      <a:pt x="14" y="110"/>
                      <a:pt x="14" y="111"/>
                      <a:pt x="15" y="110"/>
                    </a:cubicBezTo>
                    <a:cubicBezTo>
                      <a:pt x="16" y="110"/>
                      <a:pt x="16" y="110"/>
                      <a:pt x="16" y="111"/>
                    </a:cubicBezTo>
                    <a:cubicBezTo>
                      <a:pt x="16" y="111"/>
                      <a:pt x="16" y="112"/>
                      <a:pt x="16" y="112"/>
                    </a:cubicBezTo>
                    <a:cubicBezTo>
                      <a:pt x="16" y="113"/>
                      <a:pt x="15" y="113"/>
                      <a:pt x="16" y="113"/>
                    </a:cubicBezTo>
                    <a:cubicBezTo>
                      <a:pt x="17" y="113"/>
                      <a:pt x="18" y="113"/>
                      <a:pt x="18" y="113"/>
                    </a:cubicBezTo>
                    <a:cubicBezTo>
                      <a:pt x="19" y="114"/>
                      <a:pt x="19" y="114"/>
                      <a:pt x="19" y="114"/>
                    </a:cubicBezTo>
                    <a:cubicBezTo>
                      <a:pt x="20" y="113"/>
                      <a:pt x="20" y="114"/>
                      <a:pt x="20" y="114"/>
                    </a:cubicBezTo>
                    <a:cubicBezTo>
                      <a:pt x="20" y="115"/>
                      <a:pt x="20" y="115"/>
                      <a:pt x="21" y="115"/>
                    </a:cubicBezTo>
                    <a:cubicBezTo>
                      <a:pt x="21" y="116"/>
                      <a:pt x="22" y="117"/>
                      <a:pt x="22" y="117"/>
                    </a:cubicBezTo>
                    <a:cubicBezTo>
                      <a:pt x="23" y="117"/>
                      <a:pt x="24" y="117"/>
                      <a:pt x="24" y="117"/>
                    </a:cubicBezTo>
                    <a:cubicBezTo>
                      <a:pt x="25" y="118"/>
                      <a:pt x="25" y="117"/>
                      <a:pt x="25" y="117"/>
                    </a:cubicBezTo>
                    <a:cubicBezTo>
                      <a:pt x="26" y="116"/>
                      <a:pt x="27" y="116"/>
                      <a:pt x="27" y="115"/>
                    </a:cubicBezTo>
                    <a:cubicBezTo>
                      <a:pt x="28" y="114"/>
                      <a:pt x="29" y="114"/>
                      <a:pt x="29" y="114"/>
                    </a:cubicBezTo>
                    <a:cubicBezTo>
                      <a:pt x="30" y="114"/>
                      <a:pt x="30" y="115"/>
                      <a:pt x="31" y="114"/>
                    </a:cubicBezTo>
                    <a:cubicBezTo>
                      <a:pt x="31" y="113"/>
                      <a:pt x="31" y="113"/>
                      <a:pt x="33" y="113"/>
                    </a:cubicBezTo>
                    <a:cubicBezTo>
                      <a:pt x="34" y="114"/>
                      <a:pt x="34" y="114"/>
                      <a:pt x="35" y="114"/>
                    </a:cubicBezTo>
                    <a:cubicBezTo>
                      <a:pt x="35" y="114"/>
                      <a:pt x="36" y="113"/>
                      <a:pt x="37" y="113"/>
                    </a:cubicBezTo>
                    <a:cubicBezTo>
                      <a:pt x="37" y="114"/>
                      <a:pt x="39" y="113"/>
                      <a:pt x="39" y="113"/>
                    </a:cubicBezTo>
                    <a:cubicBezTo>
                      <a:pt x="39" y="113"/>
                      <a:pt x="40" y="111"/>
                      <a:pt x="40" y="112"/>
                    </a:cubicBezTo>
                    <a:cubicBezTo>
                      <a:pt x="41" y="112"/>
                      <a:pt x="41" y="111"/>
                      <a:pt x="41" y="110"/>
                    </a:cubicBezTo>
                    <a:cubicBezTo>
                      <a:pt x="42" y="110"/>
                      <a:pt x="43" y="110"/>
                      <a:pt x="43" y="110"/>
                    </a:cubicBezTo>
                    <a:cubicBezTo>
                      <a:pt x="44" y="110"/>
                      <a:pt x="44" y="110"/>
                      <a:pt x="45" y="110"/>
                    </a:cubicBezTo>
                    <a:cubicBezTo>
                      <a:pt x="45" y="110"/>
                      <a:pt x="46" y="110"/>
                      <a:pt x="47" y="110"/>
                    </a:cubicBezTo>
                    <a:cubicBezTo>
                      <a:pt x="47" y="111"/>
                      <a:pt x="47" y="110"/>
                      <a:pt x="48" y="111"/>
                    </a:cubicBezTo>
                    <a:cubicBezTo>
                      <a:pt x="49" y="111"/>
                      <a:pt x="50" y="111"/>
                      <a:pt x="51" y="110"/>
                    </a:cubicBezTo>
                    <a:cubicBezTo>
                      <a:pt x="51" y="110"/>
                      <a:pt x="52" y="110"/>
                      <a:pt x="53" y="110"/>
                    </a:cubicBezTo>
                    <a:cubicBezTo>
                      <a:pt x="54" y="110"/>
                      <a:pt x="55" y="110"/>
                      <a:pt x="56" y="110"/>
                    </a:cubicBezTo>
                    <a:cubicBezTo>
                      <a:pt x="57" y="110"/>
                      <a:pt x="56" y="110"/>
                      <a:pt x="57" y="111"/>
                    </a:cubicBezTo>
                    <a:cubicBezTo>
                      <a:pt x="58" y="111"/>
                      <a:pt x="59" y="111"/>
                      <a:pt x="60" y="111"/>
                    </a:cubicBezTo>
                    <a:cubicBezTo>
                      <a:pt x="60" y="111"/>
                      <a:pt x="61" y="111"/>
                      <a:pt x="61" y="111"/>
                    </a:cubicBezTo>
                    <a:cubicBezTo>
                      <a:pt x="62" y="110"/>
                      <a:pt x="62" y="109"/>
                      <a:pt x="63" y="110"/>
                    </a:cubicBezTo>
                    <a:cubicBezTo>
                      <a:pt x="64" y="110"/>
                      <a:pt x="66" y="110"/>
                      <a:pt x="67" y="110"/>
                    </a:cubicBezTo>
                    <a:cubicBezTo>
                      <a:pt x="67" y="110"/>
                      <a:pt x="67" y="110"/>
                      <a:pt x="67" y="109"/>
                    </a:cubicBezTo>
                    <a:cubicBezTo>
                      <a:pt x="67" y="108"/>
                      <a:pt x="68" y="107"/>
                      <a:pt x="69" y="107"/>
                    </a:cubicBezTo>
                    <a:cubicBezTo>
                      <a:pt x="70" y="107"/>
                      <a:pt x="71" y="107"/>
                      <a:pt x="72" y="107"/>
                    </a:cubicBezTo>
                    <a:cubicBezTo>
                      <a:pt x="74" y="107"/>
                      <a:pt x="74" y="107"/>
                      <a:pt x="75" y="107"/>
                    </a:cubicBezTo>
                    <a:cubicBezTo>
                      <a:pt x="75" y="106"/>
                      <a:pt x="77" y="106"/>
                      <a:pt x="78" y="105"/>
                    </a:cubicBezTo>
                    <a:cubicBezTo>
                      <a:pt x="79" y="105"/>
                      <a:pt x="83" y="102"/>
                      <a:pt x="84" y="101"/>
                    </a:cubicBezTo>
                    <a:cubicBezTo>
                      <a:pt x="85" y="100"/>
                      <a:pt x="86" y="99"/>
                      <a:pt x="86" y="99"/>
                    </a:cubicBezTo>
                    <a:cubicBezTo>
                      <a:pt x="87" y="98"/>
                      <a:pt x="88" y="98"/>
                      <a:pt x="89" y="97"/>
                    </a:cubicBezTo>
                    <a:cubicBezTo>
                      <a:pt x="90" y="96"/>
                      <a:pt x="91" y="95"/>
                      <a:pt x="93" y="93"/>
                    </a:cubicBezTo>
                    <a:cubicBezTo>
                      <a:pt x="94" y="92"/>
                      <a:pt x="95" y="90"/>
                      <a:pt x="96" y="90"/>
                    </a:cubicBezTo>
                    <a:cubicBezTo>
                      <a:pt x="97" y="89"/>
                      <a:pt x="99" y="87"/>
                      <a:pt x="100" y="86"/>
                    </a:cubicBezTo>
                    <a:cubicBezTo>
                      <a:pt x="101" y="85"/>
                      <a:pt x="103" y="82"/>
                      <a:pt x="104" y="81"/>
                    </a:cubicBezTo>
                    <a:cubicBezTo>
                      <a:pt x="105" y="79"/>
                      <a:pt x="106" y="76"/>
                      <a:pt x="107" y="75"/>
                    </a:cubicBezTo>
                    <a:cubicBezTo>
                      <a:pt x="108" y="73"/>
                      <a:pt x="110" y="69"/>
                      <a:pt x="112" y="68"/>
                    </a:cubicBezTo>
                    <a:cubicBezTo>
                      <a:pt x="113" y="66"/>
                      <a:pt x="114" y="63"/>
                      <a:pt x="115" y="63"/>
                    </a:cubicBezTo>
                    <a:cubicBezTo>
                      <a:pt x="116" y="63"/>
                      <a:pt x="117" y="63"/>
                      <a:pt x="117" y="63"/>
                    </a:cubicBezTo>
                    <a:cubicBezTo>
                      <a:pt x="117" y="62"/>
                      <a:pt x="118" y="62"/>
                      <a:pt x="118" y="62"/>
                    </a:cubicBezTo>
                    <a:cubicBezTo>
                      <a:pt x="118" y="62"/>
                      <a:pt x="120" y="60"/>
                      <a:pt x="120" y="59"/>
                    </a:cubicBezTo>
                    <a:cubicBezTo>
                      <a:pt x="120" y="58"/>
                      <a:pt x="121" y="58"/>
                      <a:pt x="121" y="56"/>
                    </a:cubicBezTo>
                    <a:cubicBezTo>
                      <a:pt x="122" y="54"/>
                      <a:pt x="123" y="50"/>
                      <a:pt x="123" y="48"/>
                    </a:cubicBezTo>
                    <a:cubicBezTo>
                      <a:pt x="124" y="47"/>
                      <a:pt x="125" y="44"/>
                      <a:pt x="125" y="44"/>
                    </a:cubicBezTo>
                    <a:cubicBezTo>
                      <a:pt x="122" y="44"/>
                      <a:pt x="121" y="44"/>
                      <a:pt x="118" y="44"/>
                    </a:cubicBezTo>
                    <a:close/>
                    <a:moveTo>
                      <a:pt x="97" y="67"/>
                    </a:moveTo>
                    <a:cubicBezTo>
                      <a:pt x="97" y="68"/>
                      <a:pt x="96" y="69"/>
                      <a:pt x="96" y="70"/>
                    </a:cubicBezTo>
                    <a:cubicBezTo>
                      <a:pt x="96" y="70"/>
                      <a:pt x="95" y="70"/>
                      <a:pt x="95" y="71"/>
                    </a:cubicBezTo>
                    <a:cubicBezTo>
                      <a:pt x="95" y="72"/>
                      <a:pt x="95" y="72"/>
                      <a:pt x="94" y="73"/>
                    </a:cubicBezTo>
                    <a:cubicBezTo>
                      <a:pt x="94" y="74"/>
                      <a:pt x="92" y="74"/>
                      <a:pt x="92" y="74"/>
                    </a:cubicBezTo>
                    <a:cubicBezTo>
                      <a:pt x="91" y="75"/>
                      <a:pt x="90" y="74"/>
                      <a:pt x="90" y="74"/>
                    </a:cubicBezTo>
                    <a:cubicBezTo>
                      <a:pt x="89" y="75"/>
                      <a:pt x="88" y="75"/>
                      <a:pt x="88" y="76"/>
                    </a:cubicBezTo>
                    <a:cubicBezTo>
                      <a:pt x="88" y="77"/>
                      <a:pt x="87" y="78"/>
                      <a:pt x="86" y="79"/>
                    </a:cubicBezTo>
                    <a:cubicBezTo>
                      <a:pt x="86" y="79"/>
                      <a:pt x="85" y="79"/>
                      <a:pt x="84" y="78"/>
                    </a:cubicBezTo>
                    <a:cubicBezTo>
                      <a:pt x="84" y="78"/>
                      <a:pt x="83" y="76"/>
                      <a:pt x="82" y="76"/>
                    </a:cubicBezTo>
                    <a:cubicBezTo>
                      <a:pt x="82" y="76"/>
                      <a:pt x="82" y="76"/>
                      <a:pt x="82" y="75"/>
                    </a:cubicBezTo>
                    <a:cubicBezTo>
                      <a:pt x="82" y="74"/>
                      <a:pt x="81" y="74"/>
                      <a:pt x="81" y="73"/>
                    </a:cubicBezTo>
                    <a:cubicBezTo>
                      <a:pt x="80" y="72"/>
                      <a:pt x="80" y="71"/>
                      <a:pt x="80" y="70"/>
                    </a:cubicBezTo>
                    <a:cubicBezTo>
                      <a:pt x="79" y="70"/>
                      <a:pt x="79" y="69"/>
                      <a:pt x="80" y="69"/>
                    </a:cubicBezTo>
                    <a:cubicBezTo>
                      <a:pt x="81" y="69"/>
                      <a:pt x="82" y="69"/>
                      <a:pt x="82" y="68"/>
                    </a:cubicBezTo>
                    <a:cubicBezTo>
                      <a:pt x="83" y="67"/>
                      <a:pt x="83" y="66"/>
                      <a:pt x="84" y="65"/>
                    </a:cubicBezTo>
                    <a:cubicBezTo>
                      <a:pt x="84" y="64"/>
                      <a:pt x="85" y="63"/>
                      <a:pt x="85" y="63"/>
                    </a:cubicBezTo>
                    <a:cubicBezTo>
                      <a:pt x="86" y="63"/>
                      <a:pt x="86" y="62"/>
                      <a:pt x="87" y="62"/>
                    </a:cubicBezTo>
                    <a:cubicBezTo>
                      <a:pt x="88" y="62"/>
                      <a:pt x="88" y="62"/>
                      <a:pt x="88" y="61"/>
                    </a:cubicBezTo>
                    <a:cubicBezTo>
                      <a:pt x="89" y="61"/>
                      <a:pt x="91" y="61"/>
                      <a:pt x="91" y="60"/>
                    </a:cubicBezTo>
                    <a:cubicBezTo>
                      <a:pt x="92" y="60"/>
                      <a:pt x="92" y="59"/>
                      <a:pt x="92" y="60"/>
                    </a:cubicBezTo>
                    <a:cubicBezTo>
                      <a:pt x="93" y="61"/>
                      <a:pt x="95" y="63"/>
                      <a:pt x="95" y="64"/>
                    </a:cubicBezTo>
                    <a:cubicBezTo>
                      <a:pt x="95" y="64"/>
                      <a:pt x="95" y="64"/>
                      <a:pt x="96" y="64"/>
                    </a:cubicBezTo>
                    <a:cubicBezTo>
                      <a:pt x="97" y="64"/>
                      <a:pt x="97" y="65"/>
                      <a:pt x="97" y="65"/>
                    </a:cubicBezTo>
                    <a:cubicBezTo>
                      <a:pt x="97" y="66"/>
                      <a:pt x="98" y="67"/>
                      <a:pt x="97" y="67"/>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10" name="Freeform 552">
                <a:extLst>
                  <a:ext uri="{FF2B5EF4-FFF2-40B4-BE49-F238E27FC236}">
                    <a16:creationId xmlns:a16="http://schemas.microsoft.com/office/drawing/2014/main" id="{520D311C-3930-45AD-A528-DE0433059DC8}"/>
                  </a:ext>
                </a:extLst>
              </p:cNvPr>
              <p:cNvSpPr>
                <a:spLocks/>
              </p:cNvSpPr>
              <p:nvPr/>
            </p:nvSpPr>
            <p:spPr bwMode="gray">
              <a:xfrm>
                <a:off x="4890020" y="5477471"/>
                <a:ext cx="57150" cy="60325"/>
              </a:xfrm>
              <a:custGeom>
                <a:avLst/>
                <a:gdLst>
                  <a:gd name="T0" fmla="*/ 17 w 19"/>
                  <a:gd name="T1" fmla="*/ 5 h 20"/>
                  <a:gd name="T2" fmla="*/ 18 w 19"/>
                  <a:gd name="T3" fmla="*/ 6 h 20"/>
                  <a:gd name="T4" fmla="*/ 18 w 19"/>
                  <a:gd name="T5" fmla="*/ 8 h 20"/>
                  <a:gd name="T6" fmla="*/ 17 w 19"/>
                  <a:gd name="T7" fmla="*/ 11 h 20"/>
                  <a:gd name="T8" fmla="*/ 16 w 19"/>
                  <a:gd name="T9" fmla="*/ 12 h 20"/>
                  <a:gd name="T10" fmla="*/ 15 w 19"/>
                  <a:gd name="T11" fmla="*/ 14 h 20"/>
                  <a:gd name="T12" fmla="*/ 13 w 19"/>
                  <a:gd name="T13" fmla="*/ 15 h 20"/>
                  <a:gd name="T14" fmla="*/ 11 w 19"/>
                  <a:gd name="T15" fmla="*/ 15 h 20"/>
                  <a:gd name="T16" fmla="*/ 9 w 19"/>
                  <a:gd name="T17" fmla="*/ 17 h 20"/>
                  <a:gd name="T18" fmla="*/ 7 w 19"/>
                  <a:gd name="T19" fmla="*/ 20 h 20"/>
                  <a:gd name="T20" fmla="*/ 5 w 19"/>
                  <a:gd name="T21" fmla="*/ 19 h 20"/>
                  <a:gd name="T22" fmla="*/ 3 w 19"/>
                  <a:gd name="T23" fmla="*/ 17 h 20"/>
                  <a:gd name="T24" fmla="*/ 3 w 19"/>
                  <a:gd name="T25" fmla="*/ 16 h 20"/>
                  <a:gd name="T26" fmla="*/ 2 w 19"/>
                  <a:gd name="T27" fmla="*/ 14 h 20"/>
                  <a:gd name="T28" fmla="*/ 1 w 19"/>
                  <a:gd name="T29" fmla="*/ 11 h 20"/>
                  <a:gd name="T30" fmla="*/ 1 w 19"/>
                  <a:gd name="T31" fmla="*/ 10 h 20"/>
                  <a:gd name="T32" fmla="*/ 3 w 19"/>
                  <a:gd name="T33" fmla="*/ 9 h 20"/>
                  <a:gd name="T34" fmla="*/ 5 w 19"/>
                  <a:gd name="T35" fmla="*/ 6 h 20"/>
                  <a:gd name="T36" fmla="*/ 6 w 19"/>
                  <a:gd name="T37" fmla="*/ 4 h 20"/>
                  <a:gd name="T38" fmla="*/ 8 w 19"/>
                  <a:gd name="T39" fmla="*/ 3 h 20"/>
                  <a:gd name="T40" fmla="*/ 9 w 19"/>
                  <a:gd name="T41" fmla="*/ 2 h 20"/>
                  <a:gd name="T42" fmla="*/ 12 w 19"/>
                  <a:gd name="T43" fmla="*/ 1 h 20"/>
                  <a:gd name="T44" fmla="*/ 13 w 19"/>
                  <a:gd name="T45" fmla="*/ 1 h 20"/>
                  <a:gd name="T46" fmla="*/ 16 w 19"/>
                  <a:gd name="T47" fmla="*/ 5 h 20"/>
                  <a:gd name="T48" fmla="*/ 17 w 19"/>
                  <a:gd name="T49"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0">
                    <a:moveTo>
                      <a:pt x="17" y="5"/>
                    </a:moveTo>
                    <a:cubicBezTo>
                      <a:pt x="18" y="5"/>
                      <a:pt x="18" y="6"/>
                      <a:pt x="18" y="6"/>
                    </a:cubicBezTo>
                    <a:cubicBezTo>
                      <a:pt x="18" y="7"/>
                      <a:pt x="19" y="8"/>
                      <a:pt x="18" y="8"/>
                    </a:cubicBezTo>
                    <a:cubicBezTo>
                      <a:pt x="18" y="9"/>
                      <a:pt x="17" y="10"/>
                      <a:pt x="17" y="11"/>
                    </a:cubicBezTo>
                    <a:cubicBezTo>
                      <a:pt x="17" y="11"/>
                      <a:pt x="16" y="11"/>
                      <a:pt x="16" y="12"/>
                    </a:cubicBezTo>
                    <a:cubicBezTo>
                      <a:pt x="16" y="13"/>
                      <a:pt x="16" y="13"/>
                      <a:pt x="15" y="14"/>
                    </a:cubicBezTo>
                    <a:cubicBezTo>
                      <a:pt x="15" y="15"/>
                      <a:pt x="13" y="15"/>
                      <a:pt x="13" y="15"/>
                    </a:cubicBezTo>
                    <a:cubicBezTo>
                      <a:pt x="12" y="16"/>
                      <a:pt x="11" y="15"/>
                      <a:pt x="11" y="15"/>
                    </a:cubicBezTo>
                    <a:cubicBezTo>
                      <a:pt x="10" y="16"/>
                      <a:pt x="9" y="16"/>
                      <a:pt x="9" y="17"/>
                    </a:cubicBezTo>
                    <a:cubicBezTo>
                      <a:pt x="9" y="18"/>
                      <a:pt x="8" y="19"/>
                      <a:pt x="7" y="20"/>
                    </a:cubicBezTo>
                    <a:cubicBezTo>
                      <a:pt x="7" y="20"/>
                      <a:pt x="6" y="20"/>
                      <a:pt x="5" y="19"/>
                    </a:cubicBezTo>
                    <a:cubicBezTo>
                      <a:pt x="5" y="19"/>
                      <a:pt x="4" y="17"/>
                      <a:pt x="3" y="17"/>
                    </a:cubicBezTo>
                    <a:cubicBezTo>
                      <a:pt x="3" y="17"/>
                      <a:pt x="3" y="17"/>
                      <a:pt x="3" y="16"/>
                    </a:cubicBezTo>
                    <a:cubicBezTo>
                      <a:pt x="3" y="15"/>
                      <a:pt x="2" y="15"/>
                      <a:pt x="2" y="14"/>
                    </a:cubicBezTo>
                    <a:cubicBezTo>
                      <a:pt x="1" y="13"/>
                      <a:pt x="1" y="12"/>
                      <a:pt x="1" y="11"/>
                    </a:cubicBezTo>
                    <a:cubicBezTo>
                      <a:pt x="0" y="11"/>
                      <a:pt x="0" y="10"/>
                      <a:pt x="1" y="10"/>
                    </a:cubicBezTo>
                    <a:cubicBezTo>
                      <a:pt x="2" y="10"/>
                      <a:pt x="3" y="10"/>
                      <a:pt x="3" y="9"/>
                    </a:cubicBezTo>
                    <a:cubicBezTo>
                      <a:pt x="4" y="8"/>
                      <a:pt x="4" y="7"/>
                      <a:pt x="5" y="6"/>
                    </a:cubicBezTo>
                    <a:cubicBezTo>
                      <a:pt x="5" y="5"/>
                      <a:pt x="6" y="4"/>
                      <a:pt x="6" y="4"/>
                    </a:cubicBezTo>
                    <a:cubicBezTo>
                      <a:pt x="7" y="4"/>
                      <a:pt x="7" y="3"/>
                      <a:pt x="8" y="3"/>
                    </a:cubicBezTo>
                    <a:cubicBezTo>
                      <a:pt x="9" y="3"/>
                      <a:pt x="9" y="3"/>
                      <a:pt x="9" y="2"/>
                    </a:cubicBezTo>
                    <a:cubicBezTo>
                      <a:pt x="10" y="2"/>
                      <a:pt x="12" y="2"/>
                      <a:pt x="12" y="1"/>
                    </a:cubicBezTo>
                    <a:cubicBezTo>
                      <a:pt x="13" y="1"/>
                      <a:pt x="13" y="0"/>
                      <a:pt x="13" y="1"/>
                    </a:cubicBezTo>
                    <a:cubicBezTo>
                      <a:pt x="14" y="2"/>
                      <a:pt x="16" y="4"/>
                      <a:pt x="16" y="5"/>
                    </a:cubicBezTo>
                    <a:cubicBezTo>
                      <a:pt x="16" y="5"/>
                      <a:pt x="16" y="5"/>
                      <a:pt x="17" y="5"/>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11" name="Freeform 553">
                <a:extLst>
                  <a:ext uri="{FF2B5EF4-FFF2-40B4-BE49-F238E27FC236}">
                    <a16:creationId xmlns:a16="http://schemas.microsoft.com/office/drawing/2014/main" id="{75E70DAF-DF3E-47EA-87A6-E4C41C89AAEE}"/>
                  </a:ext>
                </a:extLst>
              </p:cNvPr>
              <p:cNvSpPr>
                <a:spLocks/>
              </p:cNvSpPr>
              <p:nvPr/>
            </p:nvSpPr>
            <p:spPr bwMode="gray">
              <a:xfrm>
                <a:off x="4977333" y="4971059"/>
                <a:ext cx="252413" cy="473075"/>
              </a:xfrm>
              <a:custGeom>
                <a:avLst/>
                <a:gdLst>
                  <a:gd name="T0" fmla="*/ 16 w 83"/>
                  <a:gd name="T1" fmla="*/ 146 h 156"/>
                  <a:gd name="T2" fmla="*/ 23 w 83"/>
                  <a:gd name="T3" fmla="*/ 136 h 156"/>
                  <a:gd name="T4" fmla="*/ 38 w 83"/>
                  <a:gd name="T5" fmla="*/ 124 h 156"/>
                  <a:gd name="T6" fmla="*/ 37 w 83"/>
                  <a:gd name="T7" fmla="*/ 122 h 156"/>
                  <a:gd name="T8" fmla="*/ 38 w 83"/>
                  <a:gd name="T9" fmla="*/ 114 h 156"/>
                  <a:gd name="T10" fmla="*/ 38 w 83"/>
                  <a:gd name="T11" fmla="*/ 110 h 156"/>
                  <a:gd name="T12" fmla="*/ 37 w 83"/>
                  <a:gd name="T13" fmla="*/ 104 h 156"/>
                  <a:gd name="T14" fmla="*/ 36 w 83"/>
                  <a:gd name="T15" fmla="*/ 97 h 156"/>
                  <a:gd name="T16" fmla="*/ 33 w 83"/>
                  <a:gd name="T17" fmla="*/ 91 h 156"/>
                  <a:gd name="T18" fmla="*/ 32 w 83"/>
                  <a:gd name="T19" fmla="*/ 85 h 156"/>
                  <a:gd name="T20" fmla="*/ 40 w 83"/>
                  <a:gd name="T21" fmla="*/ 82 h 156"/>
                  <a:gd name="T22" fmla="*/ 45 w 83"/>
                  <a:gd name="T23" fmla="*/ 77 h 156"/>
                  <a:gd name="T24" fmla="*/ 47 w 83"/>
                  <a:gd name="T25" fmla="*/ 75 h 156"/>
                  <a:gd name="T26" fmla="*/ 50 w 83"/>
                  <a:gd name="T27" fmla="*/ 69 h 156"/>
                  <a:gd name="T28" fmla="*/ 59 w 83"/>
                  <a:gd name="T29" fmla="*/ 64 h 156"/>
                  <a:gd name="T30" fmla="*/ 65 w 83"/>
                  <a:gd name="T31" fmla="*/ 61 h 156"/>
                  <a:gd name="T32" fmla="*/ 72 w 83"/>
                  <a:gd name="T33" fmla="*/ 57 h 156"/>
                  <a:gd name="T34" fmla="*/ 78 w 83"/>
                  <a:gd name="T35" fmla="*/ 50 h 156"/>
                  <a:gd name="T36" fmla="*/ 81 w 83"/>
                  <a:gd name="T37" fmla="*/ 43 h 156"/>
                  <a:gd name="T38" fmla="*/ 82 w 83"/>
                  <a:gd name="T39" fmla="*/ 37 h 156"/>
                  <a:gd name="T40" fmla="*/ 82 w 83"/>
                  <a:gd name="T41" fmla="*/ 35 h 156"/>
                  <a:gd name="T42" fmla="*/ 80 w 83"/>
                  <a:gd name="T43" fmla="*/ 28 h 156"/>
                  <a:gd name="T44" fmla="*/ 81 w 83"/>
                  <a:gd name="T45" fmla="*/ 21 h 156"/>
                  <a:gd name="T46" fmla="*/ 81 w 83"/>
                  <a:gd name="T47" fmla="*/ 15 h 156"/>
                  <a:gd name="T48" fmla="*/ 80 w 83"/>
                  <a:gd name="T49" fmla="*/ 8 h 156"/>
                  <a:gd name="T50" fmla="*/ 81 w 83"/>
                  <a:gd name="T51" fmla="*/ 3 h 156"/>
                  <a:gd name="T52" fmla="*/ 77 w 83"/>
                  <a:gd name="T53" fmla="*/ 3 h 156"/>
                  <a:gd name="T54" fmla="*/ 68 w 83"/>
                  <a:gd name="T55" fmla="*/ 7 h 156"/>
                  <a:gd name="T56" fmla="*/ 59 w 83"/>
                  <a:gd name="T57" fmla="*/ 10 h 156"/>
                  <a:gd name="T58" fmla="*/ 52 w 83"/>
                  <a:gd name="T59" fmla="*/ 10 h 156"/>
                  <a:gd name="T60" fmla="*/ 46 w 83"/>
                  <a:gd name="T61" fmla="*/ 10 h 156"/>
                  <a:gd name="T62" fmla="*/ 37 w 83"/>
                  <a:gd name="T63" fmla="*/ 10 h 156"/>
                  <a:gd name="T64" fmla="*/ 35 w 83"/>
                  <a:gd name="T65" fmla="*/ 16 h 156"/>
                  <a:gd name="T66" fmla="*/ 35 w 83"/>
                  <a:gd name="T67" fmla="*/ 23 h 156"/>
                  <a:gd name="T68" fmla="*/ 41 w 83"/>
                  <a:gd name="T69" fmla="*/ 34 h 156"/>
                  <a:gd name="T70" fmla="*/ 43 w 83"/>
                  <a:gd name="T71" fmla="*/ 47 h 156"/>
                  <a:gd name="T72" fmla="*/ 39 w 83"/>
                  <a:gd name="T73" fmla="*/ 53 h 156"/>
                  <a:gd name="T74" fmla="*/ 39 w 83"/>
                  <a:gd name="T75" fmla="*/ 59 h 156"/>
                  <a:gd name="T76" fmla="*/ 37 w 83"/>
                  <a:gd name="T77" fmla="*/ 59 h 156"/>
                  <a:gd name="T78" fmla="*/ 31 w 83"/>
                  <a:gd name="T79" fmla="*/ 50 h 156"/>
                  <a:gd name="T80" fmla="*/ 34 w 83"/>
                  <a:gd name="T81" fmla="*/ 40 h 156"/>
                  <a:gd name="T82" fmla="*/ 27 w 83"/>
                  <a:gd name="T83" fmla="*/ 38 h 156"/>
                  <a:gd name="T84" fmla="*/ 17 w 83"/>
                  <a:gd name="T85" fmla="*/ 35 h 156"/>
                  <a:gd name="T86" fmla="*/ 3 w 83"/>
                  <a:gd name="T87" fmla="*/ 41 h 156"/>
                  <a:gd name="T88" fmla="*/ 1 w 83"/>
                  <a:gd name="T89" fmla="*/ 51 h 156"/>
                  <a:gd name="T90" fmla="*/ 9 w 83"/>
                  <a:gd name="T91" fmla="*/ 53 h 156"/>
                  <a:gd name="T92" fmla="*/ 19 w 83"/>
                  <a:gd name="T93" fmla="*/ 57 h 156"/>
                  <a:gd name="T94" fmla="*/ 21 w 83"/>
                  <a:gd name="T95" fmla="*/ 63 h 156"/>
                  <a:gd name="T96" fmla="*/ 20 w 83"/>
                  <a:gd name="T97" fmla="*/ 70 h 156"/>
                  <a:gd name="T98" fmla="*/ 20 w 83"/>
                  <a:gd name="T99" fmla="*/ 76 h 156"/>
                  <a:gd name="T100" fmla="*/ 19 w 83"/>
                  <a:gd name="T101" fmla="*/ 81 h 156"/>
                  <a:gd name="T102" fmla="*/ 20 w 83"/>
                  <a:gd name="T103" fmla="*/ 87 h 156"/>
                  <a:gd name="T104" fmla="*/ 16 w 83"/>
                  <a:gd name="T105" fmla="*/ 98 h 156"/>
                  <a:gd name="T106" fmla="*/ 13 w 83"/>
                  <a:gd name="T107" fmla="*/ 103 h 156"/>
                  <a:gd name="T108" fmla="*/ 8 w 83"/>
                  <a:gd name="T109" fmla="*/ 122 h 156"/>
                  <a:gd name="T110" fmla="*/ 10 w 83"/>
                  <a:gd name="T111" fmla="*/ 139 h 156"/>
                  <a:gd name="T112" fmla="*/ 4 w 83"/>
                  <a:gd name="T113" fmla="*/ 143 h 156"/>
                  <a:gd name="T114" fmla="*/ 2 w 83"/>
                  <a:gd name="T115" fmla="*/ 152 h 156"/>
                  <a:gd name="T116" fmla="*/ 10 w 83"/>
                  <a:gd name="T117" fmla="*/ 15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 h="156">
                    <a:moveTo>
                      <a:pt x="17" y="152"/>
                    </a:moveTo>
                    <a:cubicBezTo>
                      <a:pt x="17" y="152"/>
                      <a:pt x="17" y="150"/>
                      <a:pt x="17" y="149"/>
                    </a:cubicBezTo>
                    <a:cubicBezTo>
                      <a:pt x="17" y="148"/>
                      <a:pt x="18" y="145"/>
                      <a:pt x="17" y="145"/>
                    </a:cubicBezTo>
                    <a:cubicBezTo>
                      <a:pt x="17" y="146"/>
                      <a:pt x="17" y="146"/>
                      <a:pt x="16" y="146"/>
                    </a:cubicBezTo>
                    <a:cubicBezTo>
                      <a:pt x="16" y="146"/>
                      <a:pt x="15" y="145"/>
                      <a:pt x="15" y="144"/>
                    </a:cubicBezTo>
                    <a:cubicBezTo>
                      <a:pt x="16" y="143"/>
                      <a:pt x="16" y="143"/>
                      <a:pt x="16" y="142"/>
                    </a:cubicBezTo>
                    <a:cubicBezTo>
                      <a:pt x="16" y="142"/>
                      <a:pt x="17" y="140"/>
                      <a:pt x="17" y="140"/>
                    </a:cubicBezTo>
                    <a:cubicBezTo>
                      <a:pt x="18" y="140"/>
                      <a:pt x="22" y="137"/>
                      <a:pt x="23" y="136"/>
                    </a:cubicBezTo>
                    <a:cubicBezTo>
                      <a:pt x="25" y="136"/>
                      <a:pt x="29" y="134"/>
                      <a:pt x="30" y="134"/>
                    </a:cubicBezTo>
                    <a:cubicBezTo>
                      <a:pt x="31" y="133"/>
                      <a:pt x="34" y="132"/>
                      <a:pt x="35" y="131"/>
                    </a:cubicBezTo>
                    <a:cubicBezTo>
                      <a:pt x="36" y="130"/>
                      <a:pt x="37" y="129"/>
                      <a:pt x="37" y="128"/>
                    </a:cubicBezTo>
                    <a:cubicBezTo>
                      <a:pt x="38" y="126"/>
                      <a:pt x="38" y="125"/>
                      <a:pt x="38" y="124"/>
                    </a:cubicBezTo>
                    <a:cubicBezTo>
                      <a:pt x="38" y="124"/>
                      <a:pt x="38" y="123"/>
                      <a:pt x="38" y="124"/>
                    </a:cubicBezTo>
                    <a:cubicBezTo>
                      <a:pt x="37" y="124"/>
                      <a:pt x="37" y="124"/>
                      <a:pt x="37" y="125"/>
                    </a:cubicBezTo>
                    <a:cubicBezTo>
                      <a:pt x="37" y="125"/>
                      <a:pt x="36" y="125"/>
                      <a:pt x="37" y="124"/>
                    </a:cubicBezTo>
                    <a:cubicBezTo>
                      <a:pt x="37" y="123"/>
                      <a:pt x="37" y="122"/>
                      <a:pt x="37" y="122"/>
                    </a:cubicBezTo>
                    <a:cubicBezTo>
                      <a:pt x="38" y="121"/>
                      <a:pt x="38" y="120"/>
                      <a:pt x="38" y="119"/>
                    </a:cubicBezTo>
                    <a:cubicBezTo>
                      <a:pt x="38" y="119"/>
                      <a:pt x="38" y="118"/>
                      <a:pt x="38" y="117"/>
                    </a:cubicBezTo>
                    <a:cubicBezTo>
                      <a:pt x="39" y="117"/>
                      <a:pt x="39" y="116"/>
                      <a:pt x="39" y="115"/>
                    </a:cubicBezTo>
                    <a:cubicBezTo>
                      <a:pt x="39" y="115"/>
                      <a:pt x="38" y="115"/>
                      <a:pt x="38" y="114"/>
                    </a:cubicBezTo>
                    <a:cubicBezTo>
                      <a:pt x="38" y="113"/>
                      <a:pt x="39" y="112"/>
                      <a:pt x="39" y="111"/>
                    </a:cubicBezTo>
                    <a:cubicBezTo>
                      <a:pt x="39" y="110"/>
                      <a:pt x="39" y="109"/>
                      <a:pt x="39" y="109"/>
                    </a:cubicBezTo>
                    <a:cubicBezTo>
                      <a:pt x="39" y="108"/>
                      <a:pt x="38" y="108"/>
                      <a:pt x="38" y="109"/>
                    </a:cubicBezTo>
                    <a:cubicBezTo>
                      <a:pt x="38" y="109"/>
                      <a:pt x="37" y="110"/>
                      <a:pt x="38" y="110"/>
                    </a:cubicBezTo>
                    <a:cubicBezTo>
                      <a:pt x="38" y="111"/>
                      <a:pt x="38" y="112"/>
                      <a:pt x="37" y="111"/>
                    </a:cubicBezTo>
                    <a:cubicBezTo>
                      <a:pt x="37" y="111"/>
                      <a:pt x="37" y="111"/>
                      <a:pt x="37" y="110"/>
                    </a:cubicBezTo>
                    <a:cubicBezTo>
                      <a:pt x="37" y="109"/>
                      <a:pt x="38" y="107"/>
                      <a:pt x="37" y="106"/>
                    </a:cubicBezTo>
                    <a:cubicBezTo>
                      <a:pt x="37" y="105"/>
                      <a:pt x="37" y="104"/>
                      <a:pt x="37" y="104"/>
                    </a:cubicBezTo>
                    <a:cubicBezTo>
                      <a:pt x="37" y="103"/>
                      <a:pt x="36" y="102"/>
                      <a:pt x="36" y="101"/>
                    </a:cubicBezTo>
                    <a:cubicBezTo>
                      <a:pt x="36" y="101"/>
                      <a:pt x="36" y="100"/>
                      <a:pt x="36" y="100"/>
                    </a:cubicBezTo>
                    <a:cubicBezTo>
                      <a:pt x="36" y="100"/>
                      <a:pt x="36" y="99"/>
                      <a:pt x="36" y="98"/>
                    </a:cubicBezTo>
                    <a:cubicBezTo>
                      <a:pt x="36" y="98"/>
                      <a:pt x="36" y="98"/>
                      <a:pt x="36" y="97"/>
                    </a:cubicBezTo>
                    <a:cubicBezTo>
                      <a:pt x="36" y="96"/>
                      <a:pt x="36" y="95"/>
                      <a:pt x="35" y="95"/>
                    </a:cubicBezTo>
                    <a:cubicBezTo>
                      <a:pt x="34" y="95"/>
                      <a:pt x="34" y="95"/>
                      <a:pt x="34" y="94"/>
                    </a:cubicBezTo>
                    <a:cubicBezTo>
                      <a:pt x="34" y="94"/>
                      <a:pt x="33" y="94"/>
                      <a:pt x="33" y="93"/>
                    </a:cubicBezTo>
                    <a:cubicBezTo>
                      <a:pt x="33" y="93"/>
                      <a:pt x="33" y="92"/>
                      <a:pt x="33" y="91"/>
                    </a:cubicBezTo>
                    <a:cubicBezTo>
                      <a:pt x="33" y="91"/>
                      <a:pt x="33" y="90"/>
                      <a:pt x="33" y="90"/>
                    </a:cubicBezTo>
                    <a:cubicBezTo>
                      <a:pt x="34" y="90"/>
                      <a:pt x="33" y="89"/>
                      <a:pt x="33" y="88"/>
                    </a:cubicBezTo>
                    <a:cubicBezTo>
                      <a:pt x="33" y="87"/>
                      <a:pt x="34" y="87"/>
                      <a:pt x="33" y="87"/>
                    </a:cubicBezTo>
                    <a:cubicBezTo>
                      <a:pt x="33" y="86"/>
                      <a:pt x="33" y="86"/>
                      <a:pt x="32" y="85"/>
                    </a:cubicBezTo>
                    <a:cubicBezTo>
                      <a:pt x="32" y="84"/>
                      <a:pt x="33" y="84"/>
                      <a:pt x="33" y="85"/>
                    </a:cubicBezTo>
                    <a:cubicBezTo>
                      <a:pt x="33" y="85"/>
                      <a:pt x="33" y="87"/>
                      <a:pt x="34" y="87"/>
                    </a:cubicBezTo>
                    <a:cubicBezTo>
                      <a:pt x="35" y="87"/>
                      <a:pt x="36" y="86"/>
                      <a:pt x="37" y="85"/>
                    </a:cubicBezTo>
                    <a:cubicBezTo>
                      <a:pt x="38" y="85"/>
                      <a:pt x="39" y="83"/>
                      <a:pt x="40" y="82"/>
                    </a:cubicBezTo>
                    <a:cubicBezTo>
                      <a:pt x="40" y="81"/>
                      <a:pt x="41" y="80"/>
                      <a:pt x="42" y="79"/>
                    </a:cubicBezTo>
                    <a:cubicBezTo>
                      <a:pt x="43" y="78"/>
                      <a:pt x="44" y="78"/>
                      <a:pt x="44" y="78"/>
                    </a:cubicBezTo>
                    <a:cubicBezTo>
                      <a:pt x="44" y="77"/>
                      <a:pt x="44" y="79"/>
                      <a:pt x="45" y="78"/>
                    </a:cubicBezTo>
                    <a:cubicBezTo>
                      <a:pt x="45" y="78"/>
                      <a:pt x="45" y="78"/>
                      <a:pt x="45" y="77"/>
                    </a:cubicBezTo>
                    <a:cubicBezTo>
                      <a:pt x="45" y="76"/>
                      <a:pt x="45" y="76"/>
                      <a:pt x="46" y="76"/>
                    </a:cubicBezTo>
                    <a:cubicBezTo>
                      <a:pt x="46" y="77"/>
                      <a:pt x="46" y="77"/>
                      <a:pt x="46" y="77"/>
                    </a:cubicBezTo>
                    <a:cubicBezTo>
                      <a:pt x="46" y="77"/>
                      <a:pt x="47" y="77"/>
                      <a:pt x="47" y="77"/>
                    </a:cubicBezTo>
                    <a:cubicBezTo>
                      <a:pt x="47" y="76"/>
                      <a:pt x="47" y="76"/>
                      <a:pt x="47" y="75"/>
                    </a:cubicBezTo>
                    <a:cubicBezTo>
                      <a:pt x="48" y="75"/>
                      <a:pt x="49" y="73"/>
                      <a:pt x="50" y="73"/>
                    </a:cubicBezTo>
                    <a:cubicBezTo>
                      <a:pt x="50" y="72"/>
                      <a:pt x="51" y="71"/>
                      <a:pt x="51" y="71"/>
                    </a:cubicBezTo>
                    <a:cubicBezTo>
                      <a:pt x="51" y="71"/>
                      <a:pt x="51" y="70"/>
                      <a:pt x="51" y="70"/>
                    </a:cubicBezTo>
                    <a:cubicBezTo>
                      <a:pt x="50" y="70"/>
                      <a:pt x="50" y="69"/>
                      <a:pt x="50" y="69"/>
                    </a:cubicBezTo>
                    <a:cubicBezTo>
                      <a:pt x="50" y="69"/>
                      <a:pt x="51" y="70"/>
                      <a:pt x="51" y="70"/>
                    </a:cubicBezTo>
                    <a:cubicBezTo>
                      <a:pt x="52" y="70"/>
                      <a:pt x="52" y="69"/>
                      <a:pt x="52" y="69"/>
                    </a:cubicBezTo>
                    <a:cubicBezTo>
                      <a:pt x="53" y="68"/>
                      <a:pt x="54" y="67"/>
                      <a:pt x="55" y="66"/>
                    </a:cubicBezTo>
                    <a:cubicBezTo>
                      <a:pt x="56" y="66"/>
                      <a:pt x="59" y="64"/>
                      <a:pt x="59" y="64"/>
                    </a:cubicBezTo>
                    <a:cubicBezTo>
                      <a:pt x="60" y="64"/>
                      <a:pt x="61" y="63"/>
                      <a:pt x="61" y="63"/>
                    </a:cubicBezTo>
                    <a:cubicBezTo>
                      <a:pt x="61" y="63"/>
                      <a:pt x="61" y="63"/>
                      <a:pt x="62" y="63"/>
                    </a:cubicBezTo>
                    <a:cubicBezTo>
                      <a:pt x="63" y="62"/>
                      <a:pt x="64" y="62"/>
                      <a:pt x="64" y="61"/>
                    </a:cubicBezTo>
                    <a:cubicBezTo>
                      <a:pt x="65" y="61"/>
                      <a:pt x="65" y="61"/>
                      <a:pt x="65" y="61"/>
                    </a:cubicBezTo>
                    <a:cubicBezTo>
                      <a:pt x="65" y="62"/>
                      <a:pt x="66" y="61"/>
                      <a:pt x="67" y="61"/>
                    </a:cubicBezTo>
                    <a:cubicBezTo>
                      <a:pt x="68" y="61"/>
                      <a:pt x="68" y="61"/>
                      <a:pt x="68" y="60"/>
                    </a:cubicBezTo>
                    <a:cubicBezTo>
                      <a:pt x="68" y="60"/>
                      <a:pt x="68" y="60"/>
                      <a:pt x="69" y="59"/>
                    </a:cubicBezTo>
                    <a:cubicBezTo>
                      <a:pt x="69" y="59"/>
                      <a:pt x="71" y="58"/>
                      <a:pt x="72" y="57"/>
                    </a:cubicBezTo>
                    <a:cubicBezTo>
                      <a:pt x="72" y="57"/>
                      <a:pt x="73" y="56"/>
                      <a:pt x="73" y="56"/>
                    </a:cubicBezTo>
                    <a:cubicBezTo>
                      <a:pt x="74" y="55"/>
                      <a:pt x="74" y="54"/>
                      <a:pt x="75" y="54"/>
                    </a:cubicBezTo>
                    <a:cubicBezTo>
                      <a:pt x="75" y="54"/>
                      <a:pt x="76" y="52"/>
                      <a:pt x="76" y="51"/>
                    </a:cubicBezTo>
                    <a:cubicBezTo>
                      <a:pt x="77" y="51"/>
                      <a:pt x="77" y="50"/>
                      <a:pt x="78" y="50"/>
                    </a:cubicBezTo>
                    <a:cubicBezTo>
                      <a:pt x="78" y="49"/>
                      <a:pt x="79" y="47"/>
                      <a:pt x="80" y="47"/>
                    </a:cubicBezTo>
                    <a:cubicBezTo>
                      <a:pt x="80" y="46"/>
                      <a:pt x="81" y="45"/>
                      <a:pt x="81" y="45"/>
                    </a:cubicBezTo>
                    <a:cubicBezTo>
                      <a:pt x="81" y="44"/>
                      <a:pt x="81" y="44"/>
                      <a:pt x="80" y="44"/>
                    </a:cubicBezTo>
                    <a:cubicBezTo>
                      <a:pt x="80" y="44"/>
                      <a:pt x="80" y="43"/>
                      <a:pt x="81" y="43"/>
                    </a:cubicBezTo>
                    <a:cubicBezTo>
                      <a:pt x="81" y="42"/>
                      <a:pt x="82" y="42"/>
                      <a:pt x="82" y="42"/>
                    </a:cubicBezTo>
                    <a:cubicBezTo>
                      <a:pt x="81" y="41"/>
                      <a:pt x="82" y="41"/>
                      <a:pt x="82" y="40"/>
                    </a:cubicBezTo>
                    <a:cubicBezTo>
                      <a:pt x="82" y="40"/>
                      <a:pt x="82" y="39"/>
                      <a:pt x="82" y="38"/>
                    </a:cubicBezTo>
                    <a:cubicBezTo>
                      <a:pt x="83" y="37"/>
                      <a:pt x="82" y="37"/>
                      <a:pt x="82" y="37"/>
                    </a:cubicBezTo>
                    <a:cubicBezTo>
                      <a:pt x="82" y="37"/>
                      <a:pt x="82" y="37"/>
                      <a:pt x="81" y="37"/>
                    </a:cubicBezTo>
                    <a:cubicBezTo>
                      <a:pt x="81" y="37"/>
                      <a:pt x="81" y="38"/>
                      <a:pt x="81" y="37"/>
                    </a:cubicBezTo>
                    <a:cubicBezTo>
                      <a:pt x="81" y="37"/>
                      <a:pt x="80" y="36"/>
                      <a:pt x="81" y="36"/>
                    </a:cubicBezTo>
                    <a:cubicBezTo>
                      <a:pt x="82" y="36"/>
                      <a:pt x="82" y="35"/>
                      <a:pt x="82" y="35"/>
                    </a:cubicBezTo>
                    <a:cubicBezTo>
                      <a:pt x="81" y="34"/>
                      <a:pt x="81" y="35"/>
                      <a:pt x="81" y="35"/>
                    </a:cubicBezTo>
                    <a:cubicBezTo>
                      <a:pt x="81" y="34"/>
                      <a:pt x="81" y="34"/>
                      <a:pt x="81" y="33"/>
                    </a:cubicBezTo>
                    <a:cubicBezTo>
                      <a:pt x="81" y="32"/>
                      <a:pt x="81" y="32"/>
                      <a:pt x="81" y="31"/>
                    </a:cubicBezTo>
                    <a:cubicBezTo>
                      <a:pt x="81" y="30"/>
                      <a:pt x="80" y="29"/>
                      <a:pt x="80" y="28"/>
                    </a:cubicBezTo>
                    <a:cubicBezTo>
                      <a:pt x="81" y="27"/>
                      <a:pt x="81" y="27"/>
                      <a:pt x="81" y="26"/>
                    </a:cubicBezTo>
                    <a:cubicBezTo>
                      <a:pt x="81" y="25"/>
                      <a:pt x="81" y="24"/>
                      <a:pt x="81" y="24"/>
                    </a:cubicBezTo>
                    <a:cubicBezTo>
                      <a:pt x="81" y="23"/>
                      <a:pt x="81" y="23"/>
                      <a:pt x="80" y="23"/>
                    </a:cubicBezTo>
                    <a:cubicBezTo>
                      <a:pt x="80" y="22"/>
                      <a:pt x="81" y="22"/>
                      <a:pt x="81" y="21"/>
                    </a:cubicBezTo>
                    <a:cubicBezTo>
                      <a:pt x="81" y="21"/>
                      <a:pt x="81" y="20"/>
                      <a:pt x="81" y="19"/>
                    </a:cubicBezTo>
                    <a:cubicBezTo>
                      <a:pt x="80" y="19"/>
                      <a:pt x="80" y="19"/>
                      <a:pt x="80" y="18"/>
                    </a:cubicBezTo>
                    <a:cubicBezTo>
                      <a:pt x="81" y="17"/>
                      <a:pt x="81" y="17"/>
                      <a:pt x="80" y="17"/>
                    </a:cubicBezTo>
                    <a:cubicBezTo>
                      <a:pt x="80" y="16"/>
                      <a:pt x="81" y="16"/>
                      <a:pt x="81" y="15"/>
                    </a:cubicBezTo>
                    <a:cubicBezTo>
                      <a:pt x="80" y="14"/>
                      <a:pt x="80" y="13"/>
                      <a:pt x="80" y="12"/>
                    </a:cubicBezTo>
                    <a:cubicBezTo>
                      <a:pt x="80" y="12"/>
                      <a:pt x="80" y="11"/>
                      <a:pt x="80" y="10"/>
                    </a:cubicBezTo>
                    <a:cubicBezTo>
                      <a:pt x="80" y="10"/>
                      <a:pt x="81" y="9"/>
                      <a:pt x="80" y="9"/>
                    </a:cubicBezTo>
                    <a:cubicBezTo>
                      <a:pt x="80" y="8"/>
                      <a:pt x="79" y="8"/>
                      <a:pt x="80" y="8"/>
                    </a:cubicBezTo>
                    <a:cubicBezTo>
                      <a:pt x="80" y="7"/>
                      <a:pt x="81" y="6"/>
                      <a:pt x="81" y="6"/>
                    </a:cubicBezTo>
                    <a:cubicBezTo>
                      <a:pt x="81" y="6"/>
                      <a:pt x="81" y="5"/>
                      <a:pt x="81" y="5"/>
                    </a:cubicBezTo>
                    <a:cubicBezTo>
                      <a:pt x="81" y="4"/>
                      <a:pt x="81" y="4"/>
                      <a:pt x="81" y="3"/>
                    </a:cubicBezTo>
                    <a:cubicBezTo>
                      <a:pt x="81" y="3"/>
                      <a:pt x="81" y="3"/>
                      <a:pt x="81" y="3"/>
                    </a:cubicBezTo>
                    <a:cubicBezTo>
                      <a:pt x="81" y="2"/>
                      <a:pt x="81" y="2"/>
                      <a:pt x="81" y="2"/>
                    </a:cubicBezTo>
                    <a:cubicBezTo>
                      <a:pt x="82" y="2"/>
                      <a:pt x="81" y="1"/>
                      <a:pt x="81" y="0"/>
                    </a:cubicBezTo>
                    <a:cubicBezTo>
                      <a:pt x="81" y="0"/>
                      <a:pt x="80" y="0"/>
                      <a:pt x="80" y="0"/>
                    </a:cubicBezTo>
                    <a:cubicBezTo>
                      <a:pt x="80" y="0"/>
                      <a:pt x="78" y="2"/>
                      <a:pt x="77" y="3"/>
                    </a:cubicBezTo>
                    <a:cubicBezTo>
                      <a:pt x="76" y="3"/>
                      <a:pt x="75" y="4"/>
                      <a:pt x="75" y="4"/>
                    </a:cubicBezTo>
                    <a:cubicBezTo>
                      <a:pt x="74" y="4"/>
                      <a:pt x="72" y="5"/>
                      <a:pt x="72" y="6"/>
                    </a:cubicBezTo>
                    <a:cubicBezTo>
                      <a:pt x="71" y="6"/>
                      <a:pt x="71" y="6"/>
                      <a:pt x="71" y="6"/>
                    </a:cubicBezTo>
                    <a:cubicBezTo>
                      <a:pt x="70" y="6"/>
                      <a:pt x="69" y="6"/>
                      <a:pt x="68" y="7"/>
                    </a:cubicBezTo>
                    <a:cubicBezTo>
                      <a:pt x="67" y="7"/>
                      <a:pt x="65" y="9"/>
                      <a:pt x="65" y="9"/>
                    </a:cubicBezTo>
                    <a:cubicBezTo>
                      <a:pt x="64" y="8"/>
                      <a:pt x="63" y="7"/>
                      <a:pt x="62" y="7"/>
                    </a:cubicBezTo>
                    <a:cubicBezTo>
                      <a:pt x="61" y="7"/>
                      <a:pt x="61" y="7"/>
                      <a:pt x="60" y="8"/>
                    </a:cubicBezTo>
                    <a:cubicBezTo>
                      <a:pt x="60" y="9"/>
                      <a:pt x="60" y="10"/>
                      <a:pt x="59" y="10"/>
                    </a:cubicBezTo>
                    <a:cubicBezTo>
                      <a:pt x="59" y="10"/>
                      <a:pt x="58" y="10"/>
                      <a:pt x="58" y="11"/>
                    </a:cubicBezTo>
                    <a:cubicBezTo>
                      <a:pt x="57" y="11"/>
                      <a:pt x="57" y="12"/>
                      <a:pt x="56" y="12"/>
                    </a:cubicBezTo>
                    <a:cubicBezTo>
                      <a:pt x="56" y="12"/>
                      <a:pt x="55" y="11"/>
                      <a:pt x="54" y="11"/>
                    </a:cubicBezTo>
                    <a:cubicBezTo>
                      <a:pt x="53" y="10"/>
                      <a:pt x="53" y="10"/>
                      <a:pt x="52" y="10"/>
                    </a:cubicBezTo>
                    <a:cubicBezTo>
                      <a:pt x="52" y="10"/>
                      <a:pt x="51" y="11"/>
                      <a:pt x="51" y="11"/>
                    </a:cubicBezTo>
                    <a:cubicBezTo>
                      <a:pt x="50" y="12"/>
                      <a:pt x="49" y="12"/>
                      <a:pt x="49" y="11"/>
                    </a:cubicBezTo>
                    <a:cubicBezTo>
                      <a:pt x="49" y="11"/>
                      <a:pt x="49" y="11"/>
                      <a:pt x="48" y="11"/>
                    </a:cubicBezTo>
                    <a:cubicBezTo>
                      <a:pt x="48" y="11"/>
                      <a:pt x="47" y="11"/>
                      <a:pt x="46" y="10"/>
                    </a:cubicBezTo>
                    <a:cubicBezTo>
                      <a:pt x="46" y="9"/>
                      <a:pt x="45" y="9"/>
                      <a:pt x="45" y="9"/>
                    </a:cubicBezTo>
                    <a:cubicBezTo>
                      <a:pt x="44" y="9"/>
                      <a:pt x="43" y="10"/>
                      <a:pt x="43" y="10"/>
                    </a:cubicBezTo>
                    <a:cubicBezTo>
                      <a:pt x="42" y="10"/>
                      <a:pt x="39" y="10"/>
                      <a:pt x="38" y="10"/>
                    </a:cubicBezTo>
                    <a:cubicBezTo>
                      <a:pt x="38" y="10"/>
                      <a:pt x="37" y="10"/>
                      <a:pt x="37" y="10"/>
                    </a:cubicBezTo>
                    <a:cubicBezTo>
                      <a:pt x="37" y="10"/>
                      <a:pt x="37" y="12"/>
                      <a:pt x="37" y="12"/>
                    </a:cubicBezTo>
                    <a:cubicBezTo>
                      <a:pt x="37" y="13"/>
                      <a:pt x="37" y="13"/>
                      <a:pt x="37" y="14"/>
                    </a:cubicBezTo>
                    <a:cubicBezTo>
                      <a:pt x="37" y="15"/>
                      <a:pt x="37" y="15"/>
                      <a:pt x="36" y="15"/>
                    </a:cubicBezTo>
                    <a:cubicBezTo>
                      <a:pt x="36" y="15"/>
                      <a:pt x="35" y="16"/>
                      <a:pt x="35" y="16"/>
                    </a:cubicBezTo>
                    <a:cubicBezTo>
                      <a:pt x="35" y="16"/>
                      <a:pt x="35" y="17"/>
                      <a:pt x="35" y="18"/>
                    </a:cubicBezTo>
                    <a:cubicBezTo>
                      <a:pt x="35" y="19"/>
                      <a:pt x="35" y="19"/>
                      <a:pt x="35" y="19"/>
                    </a:cubicBezTo>
                    <a:cubicBezTo>
                      <a:pt x="36" y="20"/>
                      <a:pt x="36" y="21"/>
                      <a:pt x="36" y="21"/>
                    </a:cubicBezTo>
                    <a:cubicBezTo>
                      <a:pt x="36" y="22"/>
                      <a:pt x="35" y="22"/>
                      <a:pt x="35" y="23"/>
                    </a:cubicBezTo>
                    <a:cubicBezTo>
                      <a:pt x="36" y="24"/>
                      <a:pt x="36" y="25"/>
                      <a:pt x="36" y="26"/>
                    </a:cubicBezTo>
                    <a:cubicBezTo>
                      <a:pt x="36" y="26"/>
                      <a:pt x="36" y="26"/>
                      <a:pt x="36" y="27"/>
                    </a:cubicBezTo>
                    <a:cubicBezTo>
                      <a:pt x="36" y="27"/>
                      <a:pt x="36" y="28"/>
                      <a:pt x="36" y="28"/>
                    </a:cubicBezTo>
                    <a:cubicBezTo>
                      <a:pt x="36" y="28"/>
                      <a:pt x="40" y="33"/>
                      <a:pt x="41" y="34"/>
                    </a:cubicBezTo>
                    <a:cubicBezTo>
                      <a:pt x="41" y="35"/>
                      <a:pt x="42" y="36"/>
                      <a:pt x="42" y="37"/>
                    </a:cubicBezTo>
                    <a:cubicBezTo>
                      <a:pt x="43" y="38"/>
                      <a:pt x="44" y="40"/>
                      <a:pt x="44" y="41"/>
                    </a:cubicBezTo>
                    <a:cubicBezTo>
                      <a:pt x="44" y="42"/>
                      <a:pt x="43" y="43"/>
                      <a:pt x="43" y="44"/>
                    </a:cubicBezTo>
                    <a:cubicBezTo>
                      <a:pt x="43" y="45"/>
                      <a:pt x="43" y="46"/>
                      <a:pt x="43" y="47"/>
                    </a:cubicBezTo>
                    <a:cubicBezTo>
                      <a:pt x="43" y="47"/>
                      <a:pt x="43" y="49"/>
                      <a:pt x="43" y="50"/>
                    </a:cubicBezTo>
                    <a:cubicBezTo>
                      <a:pt x="43" y="51"/>
                      <a:pt x="43" y="52"/>
                      <a:pt x="43" y="52"/>
                    </a:cubicBezTo>
                    <a:cubicBezTo>
                      <a:pt x="42" y="52"/>
                      <a:pt x="41" y="53"/>
                      <a:pt x="41" y="53"/>
                    </a:cubicBezTo>
                    <a:cubicBezTo>
                      <a:pt x="40" y="53"/>
                      <a:pt x="40" y="53"/>
                      <a:pt x="39" y="53"/>
                    </a:cubicBezTo>
                    <a:cubicBezTo>
                      <a:pt x="38" y="54"/>
                      <a:pt x="39" y="55"/>
                      <a:pt x="39" y="55"/>
                    </a:cubicBezTo>
                    <a:cubicBezTo>
                      <a:pt x="38" y="56"/>
                      <a:pt x="38" y="56"/>
                      <a:pt x="38" y="56"/>
                    </a:cubicBezTo>
                    <a:cubicBezTo>
                      <a:pt x="37" y="57"/>
                      <a:pt x="38" y="57"/>
                      <a:pt x="38" y="57"/>
                    </a:cubicBezTo>
                    <a:cubicBezTo>
                      <a:pt x="39" y="58"/>
                      <a:pt x="39" y="58"/>
                      <a:pt x="39" y="59"/>
                    </a:cubicBezTo>
                    <a:cubicBezTo>
                      <a:pt x="39" y="60"/>
                      <a:pt x="39" y="61"/>
                      <a:pt x="39" y="62"/>
                    </a:cubicBezTo>
                    <a:cubicBezTo>
                      <a:pt x="38" y="62"/>
                      <a:pt x="37" y="62"/>
                      <a:pt x="37" y="62"/>
                    </a:cubicBezTo>
                    <a:cubicBezTo>
                      <a:pt x="37" y="62"/>
                      <a:pt x="36" y="61"/>
                      <a:pt x="37" y="61"/>
                    </a:cubicBezTo>
                    <a:cubicBezTo>
                      <a:pt x="38" y="60"/>
                      <a:pt x="37" y="60"/>
                      <a:pt x="37" y="59"/>
                    </a:cubicBezTo>
                    <a:cubicBezTo>
                      <a:pt x="36" y="58"/>
                      <a:pt x="35" y="57"/>
                      <a:pt x="34" y="56"/>
                    </a:cubicBezTo>
                    <a:cubicBezTo>
                      <a:pt x="34" y="56"/>
                      <a:pt x="33" y="54"/>
                      <a:pt x="32" y="54"/>
                    </a:cubicBezTo>
                    <a:cubicBezTo>
                      <a:pt x="32" y="53"/>
                      <a:pt x="32" y="52"/>
                      <a:pt x="32" y="52"/>
                    </a:cubicBezTo>
                    <a:cubicBezTo>
                      <a:pt x="32" y="51"/>
                      <a:pt x="31" y="51"/>
                      <a:pt x="31" y="50"/>
                    </a:cubicBezTo>
                    <a:cubicBezTo>
                      <a:pt x="32" y="49"/>
                      <a:pt x="32" y="48"/>
                      <a:pt x="33" y="47"/>
                    </a:cubicBezTo>
                    <a:cubicBezTo>
                      <a:pt x="33" y="47"/>
                      <a:pt x="32" y="46"/>
                      <a:pt x="33" y="46"/>
                    </a:cubicBezTo>
                    <a:cubicBezTo>
                      <a:pt x="33" y="46"/>
                      <a:pt x="34" y="45"/>
                      <a:pt x="34" y="44"/>
                    </a:cubicBezTo>
                    <a:cubicBezTo>
                      <a:pt x="34" y="43"/>
                      <a:pt x="34" y="41"/>
                      <a:pt x="34" y="40"/>
                    </a:cubicBezTo>
                    <a:cubicBezTo>
                      <a:pt x="33" y="39"/>
                      <a:pt x="33" y="38"/>
                      <a:pt x="32" y="37"/>
                    </a:cubicBezTo>
                    <a:cubicBezTo>
                      <a:pt x="32" y="37"/>
                      <a:pt x="32" y="37"/>
                      <a:pt x="31" y="37"/>
                    </a:cubicBezTo>
                    <a:cubicBezTo>
                      <a:pt x="30" y="37"/>
                      <a:pt x="29" y="37"/>
                      <a:pt x="28" y="38"/>
                    </a:cubicBezTo>
                    <a:cubicBezTo>
                      <a:pt x="28" y="38"/>
                      <a:pt x="27" y="38"/>
                      <a:pt x="27" y="38"/>
                    </a:cubicBezTo>
                    <a:cubicBezTo>
                      <a:pt x="26" y="38"/>
                      <a:pt x="25" y="36"/>
                      <a:pt x="25" y="36"/>
                    </a:cubicBezTo>
                    <a:cubicBezTo>
                      <a:pt x="25" y="35"/>
                      <a:pt x="24" y="34"/>
                      <a:pt x="24" y="34"/>
                    </a:cubicBezTo>
                    <a:cubicBezTo>
                      <a:pt x="24" y="33"/>
                      <a:pt x="24" y="32"/>
                      <a:pt x="23" y="33"/>
                    </a:cubicBezTo>
                    <a:cubicBezTo>
                      <a:pt x="22" y="33"/>
                      <a:pt x="19" y="35"/>
                      <a:pt x="17" y="35"/>
                    </a:cubicBezTo>
                    <a:cubicBezTo>
                      <a:pt x="16" y="36"/>
                      <a:pt x="15" y="36"/>
                      <a:pt x="14" y="37"/>
                    </a:cubicBezTo>
                    <a:cubicBezTo>
                      <a:pt x="13" y="37"/>
                      <a:pt x="12" y="37"/>
                      <a:pt x="11" y="38"/>
                    </a:cubicBezTo>
                    <a:cubicBezTo>
                      <a:pt x="10" y="39"/>
                      <a:pt x="8" y="39"/>
                      <a:pt x="7" y="39"/>
                    </a:cubicBezTo>
                    <a:cubicBezTo>
                      <a:pt x="6" y="39"/>
                      <a:pt x="3" y="40"/>
                      <a:pt x="3" y="41"/>
                    </a:cubicBezTo>
                    <a:cubicBezTo>
                      <a:pt x="2" y="41"/>
                      <a:pt x="0" y="42"/>
                      <a:pt x="0" y="42"/>
                    </a:cubicBezTo>
                    <a:cubicBezTo>
                      <a:pt x="0" y="42"/>
                      <a:pt x="0" y="43"/>
                      <a:pt x="0" y="44"/>
                    </a:cubicBezTo>
                    <a:cubicBezTo>
                      <a:pt x="0" y="45"/>
                      <a:pt x="1" y="46"/>
                      <a:pt x="1" y="47"/>
                    </a:cubicBezTo>
                    <a:cubicBezTo>
                      <a:pt x="1" y="48"/>
                      <a:pt x="1" y="51"/>
                      <a:pt x="1" y="51"/>
                    </a:cubicBezTo>
                    <a:cubicBezTo>
                      <a:pt x="1" y="51"/>
                      <a:pt x="4" y="51"/>
                      <a:pt x="5" y="51"/>
                    </a:cubicBezTo>
                    <a:cubicBezTo>
                      <a:pt x="6" y="51"/>
                      <a:pt x="6" y="52"/>
                      <a:pt x="6" y="52"/>
                    </a:cubicBezTo>
                    <a:cubicBezTo>
                      <a:pt x="6" y="52"/>
                      <a:pt x="7" y="51"/>
                      <a:pt x="8" y="52"/>
                    </a:cubicBezTo>
                    <a:cubicBezTo>
                      <a:pt x="8" y="52"/>
                      <a:pt x="9" y="53"/>
                      <a:pt x="9" y="53"/>
                    </a:cubicBezTo>
                    <a:cubicBezTo>
                      <a:pt x="10" y="53"/>
                      <a:pt x="11" y="53"/>
                      <a:pt x="12" y="54"/>
                    </a:cubicBezTo>
                    <a:cubicBezTo>
                      <a:pt x="12" y="54"/>
                      <a:pt x="13" y="56"/>
                      <a:pt x="14" y="56"/>
                    </a:cubicBezTo>
                    <a:cubicBezTo>
                      <a:pt x="15" y="56"/>
                      <a:pt x="16" y="56"/>
                      <a:pt x="17" y="56"/>
                    </a:cubicBezTo>
                    <a:cubicBezTo>
                      <a:pt x="17" y="56"/>
                      <a:pt x="18" y="57"/>
                      <a:pt x="19" y="57"/>
                    </a:cubicBezTo>
                    <a:cubicBezTo>
                      <a:pt x="19" y="58"/>
                      <a:pt x="19" y="58"/>
                      <a:pt x="20" y="58"/>
                    </a:cubicBezTo>
                    <a:cubicBezTo>
                      <a:pt x="20" y="58"/>
                      <a:pt x="21" y="58"/>
                      <a:pt x="21" y="58"/>
                    </a:cubicBezTo>
                    <a:cubicBezTo>
                      <a:pt x="21" y="59"/>
                      <a:pt x="20" y="60"/>
                      <a:pt x="20" y="61"/>
                    </a:cubicBezTo>
                    <a:cubicBezTo>
                      <a:pt x="20" y="61"/>
                      <a:pt x="21" y="63"/>
                      <a:pt x="21" y="63"/>
                    </a:cubicBezTo>
                    <a:cubicBezTo>
                      <a:pt x="21" y="64"/>
                      <a:pt x="21" y="64"/>
                      <a:pt x="21" y="64"/>
                    </a:cubicBezTo>
                    <a:cubicBezTo>
                      <a:pt x="21" y="65"/>
                      <a:pt x="21" y="66"/>
                      <a:pt x="21" y="66"/>
                    </a:cubicBezTo>
                    <a:cubicBezTo>
                      <a:pt x="21" y="67"/>
                      <a:pt x="21" y="68"/>
                      <a:pt x="21" y="69"/>
                    </a:cubicBezTo>
                    <a:cubicBezTo>
                      <a:pt x="20" y="69"/>
                      <a:pt x="20" y="70"/>
                      <a:pt x="20" y="70"/>
                    </a:cubicBezTo>
                    <a:cubicBezTo>
                      <a:pt x="20" y="71"/>
                      <a:pt x="20" y="72"/>
                      <a:pt x="20" y="72"/>
                    </a:cubicBezTo>
                    <a:cubicBezTo>
                      <a:pt x="21" y="73"/>
                      <a:pt x="21" y="73"/>
                      <a:pt x="21" y="73"/>
                    </a:cubicBezTo>
                    <a:cubicBezTo>
                      <a:pt x="21" y="74"/>
                      <a:pt x="20" y="74"/>
                      <a:pt x="20" y="75"/>
                    </a:cubicBezTo>
                    <a:cubicBezTo>
                      <a:pt x="20" y="75"/>
                      <a:pt x="20" y="76"/>
                      <a:pt x="20" y="76"/>
                    </a:cubicBezTo>
                    <a:cubicBezTo>
                      <a:pt x="20" y="77"/>
                      <a:pt x="20" y="77"/>
                      <a:pt x="19" y="77"/>
                    </a:cubicBezTo>
                    <a:cubicBezTo>
                      <a:pt x="19" y="77"/>
                      <a:pt x="18" y="77"/>
                      <a:pt x="18" y="78"/>
                    </a:cubicBezTo>
                    <a:cubicBezTo>
                      <a:pt x="18" y="79"/>
                      <a:pt x="18" y="79"/>
                      <a:pt x="18" y="80"/>
                    </a:cubicBezTo>
                    <a:cubicBezTo>
                      <a:pt x="19" y="80"/>
                      <a:pt x="19" y="80"/>
                      <a:pt x="19" y="81"/>
                    </a:cubicBezTo>
                    <a:cubicBezTo>
                      <a:pt x="19" y="82"/>
                      <a:pt x="19" y="83"/>
                      <a:pt x="19" y="83"/>
                    </a:cubicBezTo>
                    <a:cubicBezTo>
                      <a:pt x="19" y="83"/>
                      <a:pt x="19" y="84"/>
                      <a:pt x="19" y="85"/>
                    </a:cubicBezTo>
                    <a:cubicBezTo>
                      <a:pt x="19" y="85"/>
                      <a:pt x="19" y="85"/>
                      <a:pt x="20" y="86"/>
                    </a:cubicBezTo>
                    <a:cubicBezTo>
                      <a:pt x="20" y="86"/>
                      <a:pt x="20" y="87"/>
                      <a:pt x="20" y="87"/>
                    </a:cubicBezTo>
                    <a:cubicBezTo>
                      <a:pt x="20" y="88"/>
                      <a:pt x="20" y="90"/>
                      <a:pt x="19" y="91"/>
                    </a:cubicBezTo>
                    <a:cubicBezTo>
                      <a:pt x="19" y="91"/>
                      <a:pt x="18" y="93"/>
                      <a:pt x="17" y="93"/>
                    </a:cubicBezTo>
                    <a:cubicBezTo>
                      <a:pt x="17" y="94"/>
                      <a:pt x="16" y="94"/>
                      <a:pt x="16" y="95"/>
                    </a:cubicBezTo>
                    <a:cubicBezTo>
                      <a:pt x="16" y="96"/>
                      <a:pt x="16" y="97"/>
                      <a:pt x="16" y="98"/>
                    </a:cubicBezTo>
                    <a:cubicBezTo>
                      <a:pt x="15" y="98"/>
                      <a:pt x="15" y="99"/>
                      <a:pt x="15" y="99"/>
                    </a:cubicBezTo>
                    <a:cubicBezTo>
                      <a:pt x="15" y="99"/>
                      <a:pt x="15" y="100"/>
                      <a:pt x="15" y="100"/>
                    </a:cubicBezTo>
                    <a:cubicBezTo>
                      <a:pt x="16" y="101"/>
                      <a:pt x="16" y="101"/>
                      <a:pt x="15" y="101"/>
                    </a:cubicBezTo>
                    <a:cubicBezTo>
                      <a:pt x="14" y="101"/>
                      <a:pt x="14" y="102"/>
                      <a:pt x="13" y="103"/>
                    </a:cubicBezTo>
                    <a:cubicBezTo>
                      <a:pt x="12" y="104"/>
                      <a:pt x="6" y="111"/>
                      <a:pt x="6" y="111"/>
                    </a:cubicBezTo>
                    <a:cubicBezTo>
                      <a:pt x="6" y="111"/>
                      <a:pt x="7" y="115"/>
                      <a:pt x="7" y="116"/>
                    </a:cubicBezTo>
                    <a:cubicBezTo>
                      <a:pt x="7" y="117"/>
                      <a:pt x="8" y="119"/>
                      <a:pt x="8" y="120"/>
                    </a:cubicBezTo>
                    <a:cubicBezTo>
                      <a:pt x="7" y="120"/>
                      <a:pt x="8" y="121"/>
                      <a:pt x="8" y="122"/>
                    </a:cubicBezTo>
                    <a:cubicBezTo>
                      <a:pt x="9" y="123"/>
                      <a:pt x="10" y="124"/>
                      <a:pt x="10" y="125"/>
                    </a:cubicBezTo>
                    <a:cubicBezTo>
                      <a:pt x="10" y="126"/>
                      <a:pt x="10" y="127"/>
                      <a:pt x="10" y="128"/>
                    </a:cubicBezTo>
                    <a:cubicBezTo>
                      <a:pt x="11" y="129"/>
                      <a:pt x="11" y="130"/>
                      <a:pt x="11" y="131"/>
                    </a:cubicBezTo>
                    <a:cubicBezTo>
                      <a:pt x="10" y="132"/>
                      <a:pt x="11" y="137"/>
                      <a:pt x="10" y="139"/>
                    </a:cubicBezTo>
                    <a:cubicBezTo>
                      <a:pt x="10" y="140"/>
                      <a:pt x="10" y="141"/>
                      <a:pt x="10" y="142"/>
                    </a:cubicBezTo>
                    <a:cubicBezTo>
                      <a:pt x="10" y="142"/>
                      <a:pt x="10" y="144"/>
                      <a:pt x="10" y="144"/>
                    </a:cubicBezTo>
                    <a:cubicBezTo>
                      <a:pt x="9" y="144"/>
                      <a:pt x="7" y="142"/>
                      <a:pt x="6" y="142"/>
                    </a:cubicBezTo>
                    <a:cubicBezTo>
                      <a:pt x="5" y="141"/>
                      <a:pt x="4" y="142"/>
                      <a:pt x="4" y="143"/>
                    </a:cubicBezTo>
                    <a:cubicBezTo>
                      <a:pt x="3" y="144"/>
                      <a:pt x="3" y="145"/>
                      <a:pt x="3" y="146"/>
                    </a:cubicBezTo>
                    <a:cubicBezTo>
                      <a:pt x="2" y="147"/>
                      <a:pt x="1" y="147"/>
                      <a:pt x="1" y="148"/>
                    </a:cubicBezTo>
                    <a:cubicBezTo>
                      <a:pt x="1" y="148"/>
                      <a:pt x="1" y="150"/>
                      <a:pt x="1" y="150"/>
                    </a:cubicBezTo>
                    <a:cubicBezTo>
                      <a:pt x="2" y="151"/>
                      <a:pt x="2" y="151"/>
                      <a:pt x="2" y="152"/>
                    </a:cubicBezTo>
                    <a:cubicBezTo>
                      <a:pt x="2" y="153"/>
                      <a:pt x="3" y="153"/>
                      <a:pt x="3" y="154"/>
                    </a:cubicBezTo>
                    <a:cubicBezTo>
                      <a:pt x="3" y="155"/>
                      <a:pt x="4" y="155"/>
                      <a:pt x="5" y="156"/>
                    </a:cubicBezTo>
                    <a:cubicBezTo>
                      <a:pt x="6" y="156"/>
                      <a:pt x="9" y="156"/>
                      <a:pt x="9" y="156"/>
                    </a:cubicBezTo>
                    <a:cubicBezTo>
                      <a:pt x="10" y="156"/>
                      <a:pt x="10" y="154"/>
                      <a:pt x="10" y="154"/>
                    </a:cubicBezTo>
                    <a:cubicBezTo>
                      <a:pt x="10" y="153"/>
                      <a:pt x="10" y="153"/>
                      <a:pt x="10" y="152"/>
                    </a:cubicBezTo>
                    <a:cubicBezTo>
                      <a:pt x="13" y="152"/>
                      <a:pt x="14" y="152"/>
                      <a:pt x="17" y="15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12" name="Freeform 554">
                <a:extLst>
                  <a:ext uri="{FF2B5EF4-FFF2-40B4-BE49-F238E27FC236}">
                    <a16:creationId xmlns:a16="http://schemas.microsoft.com/office/drawing/2014/main" id="{7A720AE8-1BF1-4A16-8B10-EFEE70CB4C8A}"/>
                  </a:ext>
                </a:extLst>
              </p:cNvPr>
              <p:cNvSpPr>
                <a:spLocks/>
              </p:cNvSpPr>
              <p:nvPr/>
            </p:nvSpPr>
            <p:spPr bwMode="gray">
              <a:xfrm>
                <a:off x="4856683" y="5115521"/>
                <a:ext cx="185738" cy="192088"/>
              </a:xfrm>
              <a:custGeom>
                <a:avLst/>
                <a:gdLst>
                  <a:gd name="T0" fmla="*/ 2 w 61"/>
                  <a:gd name="T1" fmla="*/ 21 h 63"/>
                  <a:gd name="T2" fmla="*/ 7 w 61"/>
                  <a:gd name="T3" fmla="*/ 22 h 63"/>
                  <a:gd name="T4" fmla="*/ 12 w 61"/>
                  <a:gd name="T5" fmla="*/ 22 h 63"/>
                  <a:gd name="T6" fmla="*/ 17 w 61"/>
                  <a:gd name="T7" fmla="*/ 18 h 63"/>
                  <a:gd name="T8" fmla="*/ 22 w 61"/>
                  <a:gd name="T9" fmla="*/ 12 h 63"/>
                  <a:gd name="T10" fmla="*/ 28 w 61"/>
                  <a:gd name="T11" fmla="*/ 8 h 63"/>
                  <a:gd name="T12" fmla="*/ 30 w 61"/>
                  <a:gd name="T13" fmla="*/ 3 h 63"/>
                  <a:gd name="T14" fmla="*/ 38 w 61"/>
                  <a:gd name="T15" fmla="*/ 0 h 63"/>
                  <a:gd name="T16" fmla="*/ 41 w 61"/>
                  <a:gd name="T17" fmla="*/ 3 h 63"/>
                  <a:gd name="T18" fmla="*/ 46 w 61"/>
                  <a:gd name="T19" fmla="*/ 4 h 63"/>
                  <a:gd name="T20" fmla="*/ 49 w 61"/>
                  <a:gd name="T21" fmla="*/ 5 h 63"/>
                  <a:gd name="T22" fmla="*/ 54 w 61"/>
                  <a:gd name="T23" fmla="*/ 8 h 63"/>
                  <a:gd name="T24" fmla="*/ 59 w 61"/>
                  <a:gd name="T25" fmla="*/ 9 h 63"/>
                  <a:gd name="T26" fmla="*/ 61 w 61"/>
                  <a:gd name="T27" fmla="*/ 10 h 63"/>
                  <a:gd name="T28" fmla="*/ 61 w 61"/>
                  <a:gd name="T29" fmla="*/ 15 h 63"/>
                  <a:gd name="T30" fmla="*/ 61 w 61"/>
                  <a:gd name="T31" fmla="*/ 18 h 63"/>
                  <a:gd name="T32" fmla="*/ 60 w 61"/>
                  <a:gd name="T33" fmla="*/ 22 h 63"/>
                  <a:gd name="T34" fmla="*/ 61 w 61"/>
                  <a:gd name="T35" fmla="*/ 25 h 63"/>
                  <a:gd name="T36" fmla="*/ 60 w 61"/>
                  <a:gd name="T37" fmla="*/ 28 h 63"/>
                  <a:gd name="T38" fmla="*/ 58 w 61"/>
                  <a:gd name="T39" fmla="*/ 30 h 63"/>
                  <a:gd name="T40" fmla="*/ 59 w 61"/>
                  <a:gd name="T41" fmla="*/ 33 h 63"/>
                  <a:gd name="T42" fmla="*/ 59 w 61"/>
                  <a:gd name="T43" fmla="*/ 37 h 63"/>
                  <a:gd name="T44" fmla="*/ 60 w 61"/>
                  <a:gd name="T45" fmla="*/ 39 h 63"/>
                  <a:gd name="T46" fmla="*/ 57 w 61"/>
                  <a:gd name="T47" fmla="*/ 45 h 63"/>
                  <a:gd name="T48" fmla="*/ 56 w 61"/>
                  <a:gd name="T49" fmla="*/ 50 h 63"/>
                  <a:gd name="T50" fmla="*/ 55 w 61"/>
                  <a:gd name="T51" fmla="*/ 52 h 63"/>
                  <a:gd name="T52" fmla="*/ 53 w 61"/>
                  <a:gd name="T53" fmla="*/ 55 h 63"/>
                  <a:gd name="T54" fmla="*/ 42 w 61"/>
                  <a:gd name="T55" fmla="*/ 62 h 63"/>
                  <a:gd name="T56" fmla="*/ 35 w 61"/>
                  <a:gd name="T57" fmla="*/ 60 h 63"/>
                  <a:gd name="T58" fmla="*/ 31 w 61"/>
                  <a:gd name="T59" fmla="*/ 60 h 63"/>
                  <a:gd name="T60" fmla="*/ 29 w 61"/>
                  <a:gd name="T61" fmla="*/ 57 h 63"/>
                  <a:gd name="T62" fmla="*/ 23 w 61"/>
                  <a:gd name="T63" fmla="*/ 55 h 63"/>
                  <a:gd name="T64" fmla="*/ 20 w 61"/>
                  <a:gd name="T65" fmla="*/ 51 h 63"/>
                  <a:gd name="T66" fmla="*/ 19 w 61"/>
                  <a:gd name="T67" fmla="*/ 45 h 63"/>
                  <a:gd name="T68" fmla="*/ 16 w 61"/>
                  <a:gd name="T69" fmla="*/ 44 h 63"/>
                  <a:gd name="T70" fmla="*/ 12 w 61"/>
                  <a:gd name="T71" fmla="*/ 40 h 63"/>
                  <a:gd name="T72" fmla="*/ 7 w 61"/>
                  <a:gd name="T73" fmla="*/ 35 h 63"/>
                  <a:gd name="T74" fmla="*/ 5 w 61"/>
                  <a:gd name="T75" fmla="*/ 30 h 63"/>
                  <a:gd name="T76" fmla="*/ 3 w 61"/>
                  <a:gd name="T77" fmla="*/ 25 h 63"/>
                  <a:gd name="T78" fmla="*/ 1 w 61"/>
                  <a:gd name="T79"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 h="63">
                    <a:moveTo>
                      <a:pt x="0" y="20"/>
                    </a:moveTo>
                    <a:cubicBezTo>
                      <a:pt x="0" y="20"/>
                      <a:pt x="1" y="21"/>
                      <a:pt x="2" y="21"/>
                    </a:cubicBezTo>
                    <a:cubicBezTo>
                      <a:pt x="3" y="21"/>
                      <a:pt x="4" y="20"/>
                      <a:pt x="5" y="20"/>
                    </a:cubicBezTo>
                    <a:cubicBezTo>
                      <a:pt x="5" y="21"/>
                      <a:pt x="6" y="23"/>
                      <a:pt x="7" y="22"/>
                    </a:cubicBezTo>
                    <a:cubicBezTo>
                      <a:pt x="7" y="21"/>
                      <a:pt x="8" y="21"/>
                      <a:pt x="9" y="21"/>
                    </a:cubicBezTo>
                    <a:cubicBezTo>
                      <a:pt x="10" y="22"/>
                      <a:pt x="11" y="23"/>
                      <a:pt x="12" y="22"/>
                    </a:cubicBezTo>
                    <a:cubicBezTo>
                      <a:pt x="13" y="22"/>
                      <a:pt x="14" y="22"/>
                      <a:pt x="15" y="21"/>
                    </a:cubicBezTo>
                    <a:cubicBezTo>
                      <a:pt x="16" y="20"/>
                      <a:pt x="17" y="19"/>
                      <a:pt x="17" y="18"/>
                    </a:cubicBezTo>
                    <a:cubicBezTo>
                      <a:pt x="18" y="17"/>
                      <a:pt x="19" y="15"/>
                      <a:pt x="20" y="14"/>
                    </a:cubicBezTo>
                    <a:cubicBezTo>
                      <a:pt x="20" y="13"/>
                      <a:pt x="21" y="12"/>
                      <a:pt x="22" y="12"/>
                    </a:cubicBezTo>
                    <a:cubicBezTo>
                      <a:pt x="23" y="11"/>
                      <a:pt x="24" y="10"/>
                      <a:pt x="25" y="10"/>
                    </a:cubicBezTo>
                    <a:cubicBezTo>
                      <a:pt x="26" y="9"/>
                      <a:pt x="28" y="8"/>
                      <a:pt x="28" y="8"/>
                    </a:cubicBezTo>
                    <a:cubicBezTo>
                      <a:pt x="29" y="8"/>
                      <a:pt x="28" y="5"/>
                      <a:pt x="29" y="5"/>
                    </a:cubicBezTo>
                    <a:cubicBezTo>
                      <a:pt x="29" y="4"/>
                      <a:pt x="29" y="3"/>
                      <a:pt x="30" y="3"/>
                    </a:cubicBezTo>
                    <a:cubicBezTo>
                      <a:pt x="31" y="2"/>
                      <a:pt x="34" y="0"/>
                      <a:pt x="35" y="0"/>
                    </a:cubicBezTo>
                    <a:cubicBezTo>
                      <a:pt x="36" y="0"/>
                      <a:pt x="37" y="0"/>
                      <a:pt x="38" y="0"/>
                    </a:cubicBezTo>
                    <a:cubicBezTo>
                      <a:pt x="39" y="0"/>
                      <a:pt x="41" y="0"/>
                      <a:pt x="41" y="0"/>
                    </a:cubicBezTo>
                    <a:cubicBezTo>
                      <a:pt x="41" y="1"/>
                      <a:pt x="41" y="3"/>
                      <a:pt x="41" y="3"/>
                    </a:cubicBezTo>
                    <a:cubicBezTo>
                      <a:pt x="41" y="3"/>
                      <a:pt x="44" y="3"/>
                      <a:pt x="45" y="3"/>
                    </a:cubicBezTo>
                    <a:cubicBezTo>
                      <a:pt x="46" y="3"/>
                      <a:pt x="46" y="4"/>
                      <a:pt x="46" y="4"/>
                    </a:cubicBezTo>
                    <a:cubicBezTo>
                      <a:pt x="46" y="4"/>
                      <a:pt x="47" y="3"/>
                      <a:pt x="48" y="4"/>
                    </a:cubicBezTo>
                    <a:cubicBezTo>
                      <a:pt x="48" y="4"/>
                      <a:pt x="49" y="5"/>
                      <a:pt x="49" y="5"/>
                    </a:cubicBezTo>
                    <a:cubicBezTo>
                      <a:pt x="50" y="5"/>
                      <a:pt x="51" y="5"/>
                      <a:pt x="52" y="6"/>
                    </a:cubicBezTo>
                    <a:cubicBezTo>
                      <a:pt x="52" y="6"/>
                      <a:pt x="53" y="8"/>
                      <a:pt x="54" y="8"/>
                    </a:cubicBezTo>
                    <a:cubicBezTo>
                      <a:pt x="55" y="8"/>
                      <a:pt x="56" y="8"/>
                      <a:pt x="57" y="8"/>
                    </a:cubicBezTo>
                    <a:cubicBezTo>
                      <a:pt x="57" y="8"/>
                      <a:pt x="58" y="9"/>
                      <a:pt x="59" y="9"/>
                    </a:cubicBezTo>
                    <a:cubicBezTo>
                      <a:pt x="59" y="10"/>
                      <a:pt x="59" y="10"/>
                      <a:pt x="60" y="10"/>
                    </a:cubicBezTo>
                    <a:cubicBezTo>
                      <a:pt x="60" y="10"/>
                      <a:pt x="61" y="10"/>
                      <a:pt x="61" y="10"/>
                    </a:cubicBezTo>
                    <a:cubicBezTo>
                      <a:pt x="61" y="11"/>
                      <a:pt x="60" y="12"/>
                      <a:pt x="60" y="13"/>
                    </a:cubicBezTo>
                    <a:cubicBezTo>
                      <a:pt x="60" y="13"/>
                      <a:pt x="61" y="15"/>
                      <a:pt x="61" y="15"/>
                    </a:cubicBezTo>
                    <a:cubicBezTo>
                      <a:pt x="61" y="16"/>
                      <a:pt x="61" y="16"/>
                      <a:pt x="61" y="16"/>
                    </a:cubicBezTo>
                    <a:cubicBezTo>
                      <a:pt x="61" y="17"/>
                      <a:pt x="61" y="18"/>
                      <a:pt x="61" y="18"/>
                    </a:cubicBezTo>
                    <a:cubicBezTo>
                      <a:pt x="61" y="19"/>
                      <a:pt x="61" y="20"/>
                      <a:pt x="61" y="21"/>
                    </a:cubicBezTo>
                    <a:cubicBezTo>
                      <a:pt x="60" y="21"/>
                      <a:pt x="60" y="22"/>
                      <a:pt x="60" y="22"/>
                    </a:cubicBezTo>
                    <a:cubicBezTo>
                      <a:pt x="60" y="23"/>
                      <a:pt x="60" y="24"/>
                      <a:pt x="60" y="24"/>
                    </a:cubicBezTo>
                    <a:cubicBezTo>
                      <a:pt x="61" y="25"/>
                      <a:pt x="61" y="25"/>
                      <a:pt x="61" y="25"/>
                    </a:cubicBezTo>
                    <a:cubicBezTo>
                      <a:pt x="61" y="26"/>
                      <a:pt x="60" y="26"/>
                      <a:pt x="60" y="27"/>
                    </a:cubicBezTo>
                    <a:cubicBezTo>
                      <a:pt x="60" y="27"/>
                      <a:pt x="60" y="28"/>
                      <a:pt x="60" y="28"/>
                    </a:cubicBezTo>
                    <a:cubicBezTo>
                      <a:pt x="60" y="29"/>
                      <a:pt x="60" y="29"/>
                      <a:pt x="59" y="29"/>
                    </a:cubicBezTo>
                    <a:cubicBezTo>
                      <a:pt x="59" y="29"/>
                      <a:pt x="58" y="29"/>
                      <a:pt x="58" y="30"/>
                    </a:cubicBezTo>
                    <a:cubicBezTo>
                      <a:pt x="58" y="31"/>
                      <a:pt x="58" y="31"/>
                      <a:pt x="58" y="32"/>
                    </a:cubicBezTo>
                    <a:cubicBezTo>
                      <a:pt x="59" y="32"/>
                      <a:pt x="59" y="32"/>
                      <a:pt x="59" y="33"/>
                    </a:cubicBezTo>
                    <a:cubicBezTo>
                      <a:pt x="59" y="34"/>
                      <a:pt x="59" y="35"/>
                      <a:pt x="59" y="35"/>
                    </a:cubicBezTo>
                    <a:cubicBezTo>
                      <a:pt x="59" y="35"/>
                      <a:pt x="59" y="36"/>
                      <a:pt x="59" y="37"/>
                    </a:cubicBezTo>
                    <a:cubicBezTo>
                      <a:pt x="59" y="37"/>
                      <a:pt x="59" y="37"/>
                      <a:pt x="60" y="38"/>
                    </a:cubicBezTo>
                    <a:cubicBezTo>
                      <a:pt x="60" y="38"/>
                      <a:pt x="60" y="39"/>
                      <a:pt x="60" y="39"/>
                    </a:cubicBezTo>
                    <a:cubicBezTo>
                      <a:pt x="60" y="40"/>
                      <a:pt x="60" y="42"/>
                      <a:pt x="59" y="43"/>
                    </a:cubicBezTo>
                    <a:cubicBezTo>
                      <a:pt x="59" y="43"/>
                      <a:pt x="58" y="45"/>
                      <a:pt x="57" y="45"/>
                    </a:cubicBezTo>
                    <a:cubicBezTo>
                      <a:pt x="57" y="46"/>
                      <a:pt x="56" y="46"/>
                      <a:pt x="56" y="47"/>
                    </a:cubicBezTo>
                    <a:cubicBezTo>
                      <a:pt x="56" y="48"/>
                      <a:pt x="56" y="49"/>
                      <a:pt x="56" y="50"/>
                    </a:cubicBezTo>
                    <a:cubicBezTo>
                      <a:pt x="55" y="50"/>
                      <a:pt x="55" y="51"/>
                      <a:pt x="55" y="51"/>
                    </a:cubicBezTo>
                    <a:cubicBezTo>
                      <a:pt x="55" y="51"/>
                      <a:pt x="55" y="52"/>
                      <a:pt x="55" y="52"/>
                    </a:cubicBezTo>
                    <a:cubicBezTo>
                      <a:pt x="56" y="53"/>
                      <a:pt x="56" y="53"/>
                      <a:pt x="55" y="53"/>
                    </a:cubicBezTo>
                    <a:cubicBezTo>
                      <a:pt x="54" y="53"/>
                      <a:pt x="54" y="54"/>
                      <a:pt x="53" y="55"/>
                    </a:cubicBezTo>
                    <a:cubicBezTo>
                      <a:pt x="52" y="56"/>
                      <a:pt x="46" y="63"/>
                      <a:pt x="46" y="63"/>
                    </a:cubicBezTo>
                    <a:cubicBezTo>
                      <a:pt x="46" y="63"/>
                      <a:pt x="44" y="62"/>
                      <a:pt x="42" y="62"/>
                    </a:cubicBezTo>
                    <a:cubicBezTo>
                      <a:pt x="41" y="62"/>
                      <a:pt x="40" y="63"/>
                      <a:pt x="39" y="62"/>
                    </a:cubicBezTo>
                    <a:cubicBezTo>
                      <a:pt x="38" y="62"/>
                      <a:pt x="36" y="61"/>
                      <a:pt x="35" y="60"/>
                    </a:cubicBezTo>
                    <a:cubicBezTo>
                      <a:pt x="34" y="60"/>
                      <a:pt x="31" y="61"/>
                      <a:pt x="31" y="61"/>
                    </a:cubicBezTo>
                    <a:cubicBezTo>
                      <a:pt x="31" y="60"/>
                      <a:pt x="31" y="60"/>
                      <a:pt x="31" y="60"/>
                    </a:cubicBezTo>
                    <a:cubicBezTo>
                      <a:pt x="31" y="59"/>
                      <a:pt x="29" y="60"/>
                      <a:pt x="29" y="59"/>
                    </a:cubicBezTo>
                    <a:cubicBezTo>
                      <a:pt x="29" y="58"/>
                      <a:pt x="30" y="57"/>
                      <a:pt x="29" y="57"/>
                    </a:cubicBezTo>
                    <a:cubicBezTo>
                      <a:pt x="28" y="57"/>
                      <a:pt x="26" y="56"/>
                      <a:pt x="26" y="56"/>
                    </a:cubicBezTo>
                    <a:cubicBezTo>
                      <a:pt x="25" y="55"/>
                      <a:pt x="24" y="55"/>
                      <a:pt x="23" y="55"/>
                    </a:cubicBezTo>
                    <a:cubicBezTo>
                      <a:pt x="22" y="55"/>
                      <a:pt x="21" y="55"/>
                      <a:pt x="21" y="55"/>
                    </a:cubicBezTo>
                    <a:cubicBezTo>
                      <a:pt x="21" y="54"/>
                      <a:pt x="20" y="52"/>
                      <a:pt x="20" y="51"/>
                    </a:cubicBezTo>
                    <a:cubicBezTo>
                      <a:pt x="19" y="51"/>
                      <a:pt x="19" y="51"/>
                      <a:pt x="19" y="50"/>
                    </a:cubicBezTo>
                    <a:cubicBezTo>
                      <a:pt x="19" y="48"/>
                      <a:pt x="19" y="46"/>
                      <a:pt x="19" y="45"/>
                    </a:cubicBezTo>
                    <a:cubicBezTo>
                      <a:pt x="19" y="45"/>
                      <a:pt x="18" y="45"/>
                      <a:pt x="17" y="45"/>
                    </a:cubicBezTo>
                    <a:cubicBezTo>
                      <a:pt x="16" y="45"/>
                      <a:pt x="16" y="45"/>
                      <a:pt x="16" y="44"/>
                    </a:cubicBezTo>
                    <a:cubicBezTo>
                      <a:pt x="16" y="44"/>
                      <a:pt x="16" y="42"/>
                      <a:pt x="15" y="41"/>
                    </a:cubicBezTo>
                    <a:cubicBezTo>
                      <a:pt x="14" y="40"/>
                      <a:pt x="13" y="40"/>
                      <a:pt x="12" y="40"/>
                    </a:cubicBezTo>
                    <a:cubicBezTo>
                      <a:pt x="12" y="39"/>
                      <a:pt x="9" y="38"/>
                      <a:pt x="8" y="37"/>
                    </a:cubicBezTo>
                    <a:cubicBezTo>
                      <a:pt x="8" y="36"/>
                      <a:pt x="7" y="36"/>
                      <a:pt x="7" y="35"/>
                    </a:cubicBezTo>
                    <a:cubicBezTo>
                      <a:pt x="7" y="34"/>
                      <a:pt x="6" y="33"/>
                      <a:pt x="6" y="32"/>
                    </a:cubicBezTo>
                    <a:cubicBezTo>
                      <a:pt x="6" y="31"/>
                      <a:pt x="6" y="31"/>
                      <a:pt x="5" y="30"/>
                    </a:cubicBezTo>
                    <a:cubicBezTo>
                      <a:pt x="5" y="29"/>
                      <a:pt x="5" y="28"/>
                      <a:pt x="4" y="28"/>
                    </a:cubicBezTo>
                    <a:cubicBezTo>
                      <a:pt x="4" y="27"/>
                      <a:pt x="3" y="26"/>
                      <a:pt x="3" y="25"/>
                    </a:cubicBezTo>
                    <a:cubicBezTo>
                      <a:pt x="2" y="24"/>
                      <a:pt x="2" y="24"/>
                      <a:pt x="1" y="23"/>
                    </a:cubicBezTo>
                    <a:cubicBezTo>
                      <a:pt x="1" y="22"/>
                      <a:pt x="1" y="21"/>
                      <a:pt x="1" y="21"/>
                    </a:cubicBezTo>
                    <a:lnTo>
                      <a:pt x="0" y="20"/>
                    </a:ln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13" name="Rectangle 555">
                <a:extLst>
                  <a:ext uri="{FF2B5EF4-FFF2-40B4-BE49-F238E27FC236}">
                    <a16:creationId xmlns:a16="http://schemas.microsoft.com/office/drawing/2014/main" id="{9961B5A6-36BE-4A46-8756-118E462D9E07}"/>
                  </a:ext>
                </a:extLst>
              </p:cNvPr>
              <p:cNvSpPr>
                <a:spLocks noChangeArrowheads="1"/>
              </p:cNvSpPr>
              <p:nvPr/>
            </p:nvSpPr>
            <p:spPr bwMode="gray">
              <a:xfrm>
                <a:off x="4932883" y="5310784"/>
                <a:ext cx="1588" cy="1588"/>
              </a:xfrm>
              <a:prstGeom prst="rect">
                <a:avLst/>
              </a:prstGeom>
              <a:grpFill/>
              <a:ln w="3175">
                <a:solidFill>
                  <a:schemeClr val="bg1"/>
                </a:solidFill>
                <a:miter lim="800000"/>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14" name="Freeform 556">
                <a:extLst>
                  <a:ext uri="{FF2B5EF4-FFF2-40B4-BE49-F238E27FC236}">
                    <a16:creationId xmlns:a16="http://schemas.microsoft.com/office/drawing/2014/main" id="{0B2EB483-7694-49D2-9FB1-1902EBB33EF0}"/>
                  </a:ext>
                </a:extLst>
              </p:cNvPr>
              <p:cNvSpPr>
                <a:spLocks/>
              </p:cNvSpPr>
              <p:nvPr/>
            </p:nvSpPr>
            <p:spPr bwMode="gray">
              <a:xfrm>
                <a:off x="4783658" y="4905971"/>
                <a:ext cx="279400" cy="279400"/>
              </a:xfrm>
              <a:custGeom>
                <a:avLst/>
                <a:gdLst>
                  <a:gd name="T0" fmla="*/ 67 w 92"/>
                  <a:gd name="T1" fmla="*/ 2 h 92"/>
                  <a:gd name="T2" fmla="*/ 69 w 92"/>
                  <a:gd name="T3" fmla="*/ 3 h 92"/>
                  <a:gd name="T4" fmla="*/ 72 w 92"/>
                  <a:gd name="T5" fmla="*/ 4 h 92"/>
                  <a:gd name="T6" fmla="*/ 76 w 92"/>
                  <a:gd name="T7" fmla="*/ 6 h 92"/>
                  <a:gd name="T8" fmla="*/ 82 w 92"/>
                  <a:gd name="T9" fmla="*/ 9 h 92"/>
                  <a:gd name="T10" fmla="*/ 86 w 92"/>
                  <a:gd name="T11" fmla="*/ 12 h 92"/>
                  <a:gd name="T12" fmla="*/ 89 w 92"/>
                  <a:gd name="T13" fmla="*/ 15 h 92"/>
                  <a:gd name="T14" fmla="*/ 91 w 92"/>
                  <a:gd name="T15" fmla="*/ 19 h 92"/>
                  <a:gd name="T16" fmla="*/ 90 w 92"/>
                  <a:gd name="T17" fmla="*/ 24 h 92"/>
                  <a:gd name="T18" fmla="*/ 89 w 92"/>
                  <a:gd name="T19" fmla="*/ 27 h 92"/>
                  <a:gd name="T20" fmla="*/ 88 w 92"/>
                  <a:gd name="T21" fmla="*/ 36 h 92"/>
                  <a:gd name="T22" fmla="*/ 88 w 92"/>
                  <a:gd name="T23" fmla="*/ 40 h 92"/>
                  <a:gd name="T24" fmla="*/ 86 w 92"/>
                  <a:gd name="T25" fmla="*/ 46 h 92"/>
                  <a:gd name="T26" fmla="*/ 85 w 92"/>
                  <a:gd name="T27" fmla="*/ 53 h 92"/>
                  <a:gd name="T28" fmla="*/ 78 w 92"/>
                  <a:gd name="T29" fmla="*/ 58 h 92"/>
                  <a:gd name="T30" fmla="*/ 67 w 92"/>
                  <a:gd name="T31" fmla="*/ 62 h 92"/>
                  <a:gd name="T32" fmla="*/ 65 w 92"/>
                  <a:gd name="T33" fmla="*/ 68 h 92"/>
                  <a:gd name="T34" fmla="*/ 59 w 92"/>
                  <a:gd name="T35" fmla="*/ 69 h 92"/>
                  <a:gd name="T36" fmla="*/ 52 w 92"/>
                  <a:gd name="T37" fmla="*/ 77 h 92"/>
                  <a:gd name="T38" fmla="*/ 44 w 92"/>
                  <a:gd name="T39" fmla="*/ 83 h 92"/>
                  <a:gd name="T40" fmla="*/ 36 w 92"/>
                  <a:gd name="T41" fmla="*/ 91 h 92"/>
                  <a:gd name="T42" fmla="*/ 29 w 92"/>
                  <a:gd name="T43" fmla="*/ 89 h 92"/>
                  <a:gd name="T44" fmla="*/ 24 w 92"/>
                  <a:gd name="T45" fmla="*/ 89 h 92"/>
                  <a:gd name="T46" fmla="*/ 18 w 92"/>
                  <a:gd name="T47" fmla="*/ 86 h 92"/>
                  <a:gd name="T48" fmla="*/ 7 w 92"/>
                  <a:gd name="T49" fmla="*/ 84 h 92"/>
                  <a:gd name="T50" fmla="*/ 1 w 92"/>
                  <a:gd name="T51" fmla="*/ 77 h 92"/>
                  <a:gd name="T52" fmla="*/ 0 w 92"/>
                  <a:gd name="T53" fmla="*/ 44 h 92"/>
                  <a:gd name="T54" fmla="*/ 15 w 92"/>
                  <a:gd name="T55" fmla="*/ 41 h 92"/>
                  <a:gd name="T56" fmla="*/ 16 w 92"/>
                  <a:gd name="T57" fmla="*/ 33 h 92"/>
                  <a:gd name="T58" fmla="*/ 16 w 92"/>
                  <a:gd name="T59" fmla="*/ 25 h 92"/>
                  <a:gd name="T60" fmla="*/ 19 w 92"/>
                  <a:gd name="T61" fmla="*/ 27 h 92"/>
                  <a:gd name="T62" fmla="*/ 21 w 92"/>
                  <a:gd name="T63" fmla="*/ 29 h 92"/>
                  <a:gd name="T64" fmla="*/ 27 w 92"/>
                  <a:gd name="T65" fmla="*/ 31 h 92"/>
                  <a:gd name="T66" fmla="*/ 34 w 92"/>
                  <a:gd name="T67" fmla="*/ 34 h 92"/>
                  <a:gd name="T68" fmla="*/ 41 w 92"/>
                  <a:gd name="T69" fmla="*/ 31 h 92"/>
                  <a:gd name="T70" fmla="*/ 44 w 92"/>
                  <a:gd name="T71" fmla="*/ 37 h 92"/>
                  <a:gd name="T72" fmla="*/ 49 w 92"/>
                  <a:gd name="T73" fmla="*/ 39 h 92"/>
                  <a:gd name="T74" fmla="*/ 54 w 92"/>
                  <a:gd name="T75" fmla="*/ 45 h 92"/>
                  <a:gd name="T76" fmla="*/ 59 w 92"/>
                  <a:gd name="T77" fmla="*/ 47 h 92"/>
                  <a:gd name="T78" fmla="*/ 59 w 92"/>
                  <a:gd name="T79" fmla="*/ 37 h 92"/>
                  <a:gd name="T80" fmla="*/ 56 w 92"/>
                  <a:gd name="T81" fmla="*/ 38 h 92"/>
                  <a:gd name="T82" fmla="*/ 51 w 92"/>
                  <a:gd name="T83" fmla="*/ 34 h 92"/>
                  <a:gd name="T84" fmla="*/ 51 w 92"/>
                  <a:gd name="T85" fmla="*/ 25 h 92"/>
                  <a:gd name="T86" fmla="*/ 52 w 92"/>
                  <a:gd name="T87" fmla="*/ 15 h 92"/>
                  <a:gd name="T88" fmla="*/ 53 w 92"/>
                  <a:gd name="T89" fmla="*/ 7 h 92"/>
                  <a:gd name="T90" fmla="*/ 68 w 92"/>
                  <a:gd name="T9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92">
                    <a:moveTo>
                      <a:pt x="68" y="0"/>
                    </a:moveTo>
                    <a:cubicBezTo>
                      <a:pt x="67" y="1"/>
                      <a:pt x="67" y="1"/>
                      <a:pt x="67" y="1"/>
                    </a:cubicBezTo>
                    <a:cubicBezTo>
                      <a:pt x="67" y="1"/>
                      <a:pt x="67" y="2"/>
                      <a:pt x="67" y="2"/>
                    </a:cubicBezTo>
                    <a:cubicBezTo>
                      <a:pt x="67" y="3"/>
                      <a:pt x="68" y="3"/>
                      <a:pt x="68" y="3"/>
                    </a:cubicBezTo>
                    <a:cubicBezTo>
                      <a:pt x="67" y="3"/>
                      <a:pt x="68" y="3"/>
                      <a:pt x="68" y="3"/>
                    </a:cubicBezTo>
                    <a:cubicBezTo>
                      <a:pt x="68" y="3"/>
                      <a:pt x="69" y="3"/>
                      <a:pt x="69" y="3"/>
                    </a:cubicBezTo>
                    <a:cubicBezTo>
                      <a:pt x="70" y="4"/>
                      <a:pt x="70" y="5"/>
                      <a:pt x="71" y="5"/>
                    </a:cubicBezTo>
                    <a:cubicBezTo>
                      <a:pt x="71" y="5"/>
                      <a:pt x="71" y="5"/>
                      <a:pt x="72" y="5"/>
                    </a:cubicBezTo>
                    <a:cubicBezTo>
                      <a:pt x="72" y="5"/>
                      <a:pt x="72" y="4"/>
                      <a:pt x="72" y="4"/>
                    </a:cubicBezTo>
                    <a:cubicBezTo>
                      <a:pt x="72" y="3"/>
                      <a:pt x="73" y="3"/>
                      <a:pt x="74" y="3"/>
                    </a:cubicBezTo>
                    <a:cubicBezTo>
                      <a:pt x="74" y="3"/>
                      <a:pt x="75" y="3"/>
                      <a:pt x="75" y="4"/>
                    </a:cubicBezTo>
                    <a:cubicBezTo>
                      <a:pt x="75" y="5"/>
                      <a:pt x="76" y="6"/>
                      <a:pt x="76" y="6"/>
                    </a:cubicBezTo>
                    <a:cubicBezTo>
                      <a:pt x="77" y="7"/>
                      <a:pt x="77" y="6"/>
                      <a:pt x="77" y="6"/>
                    </a:cubicBezTo>
                    <a:cubicBezTo>
                      <a:pt x="78" y="7"/>
                      <a:pt x="79" y="7"/>
                      <a:pt x="79" y="8"/>
                    </a:cubicBezTo>
                    <a:cubicBezTo>
                      <a:pt x="80" y="8"/>
                      <a:pt x="82" y="8"/>
                      <a:pt x="82" y="9"/>
                    </a:cubicBezTo>
                    <a:cubicBezTo>
                      <a:pt x="83" y="9"/>
                      <a:pt x="83" y="10"/>
                      <a:pt x="83" y="10"/>
                    </a:cubicBezTo>
                    <a:cubicBezTo>
                      <a:pt x="84" y="10"/>
                      <a:pt x="85" y="10"/>
                      <a:pt x="85" y="11"/>
                    </a:cubicBezTo>
                    <a:cubicBezTo>
                      <a:pt x="85" y="11"/>
                      <a:pt x="86" y="11"/>
                      <a:pt x="86" y="12"/>
                    </a:cubicBezTo>
                    <a:cubicBezTo>
                      <a:pt x="86" y="12"/>
                      <a:pt x="86" y="13"/>
                      <a:pt x="87" y="13"/>
                    </a:cubicBezTo>
                    <a:cubicBezTo>
                      <a:pt x="87" y="13"/>
                      <a:pt x="88" y="13"/>
                      <a:pt x="89" y="14"/>
                    </a:cubicBezTo>
                    <a:cubicBezTo>
                      <a:pt x="89" y="15"/>
                      <a:pt x="89" y="15"/>
                      <a:pt x="89" y="15"/>
                    </a:cubicBezTo>
                    <a:cubicBezTo>
                      <a:pt x="89" y="16"/>
                      <a:pt x="89" y="16"/>
                      <a:pt x="89" y="17"/>
                    </a:cubicBezTo>
                    <a:cubicBezTo>
                      <a:pt x="89" y="17"/>
                      <a:pt x="89" y="18"/>
                      <a:pt x="90" y="18"/>
                    </a:cubicBezTo>
                    <a:cubicBezTo>
                      <a:pt x="90" y="18"/>
                      <a:pt x="91" y="18"/>
                      <a:pt x="91" y="19"/>
                    </a:cubicBezTo>
                    <a:cubicBezTo>
                      <a:pt x="91" y="20"/>
                      <a:pt x="91" y="20"/>
                      <a:pt x="91" y="21"/>
                    </a:cubicBezTo>
                    <a:cubicBezTo>
                      <a:pt x="91" y="21"/>
                      <a:pt x="92" y="22"/>
                      <a:pt x="91" y="22"/>
                    </a:cubicBezTo>
                    <a:cubicBezTo>
                      <a:pt x="90" y="24"/>
                      <a:pt x="90" y="24"/>
                      <a:pt x="90" y="24"/>
                    </a:cubicBezTo>
                    <a:cubicBezTo>
                      <a:pt x="90" y="24"/>
                      <a:pt x="89" y="24"/>
                      <a:pt x="89" y="24"/>
                    </a:cubicBezTo>
                    <a:cubicBezTo>
                      <a:pt x="88" y="25"/>
                      <a:pt x="88" y="24"/>
                      <a:pt x="88" y="25"/>
                    </a:cubicBezTo>
                    <a:cubicBezTo>
                      <a:pt x="89" y="26"/>
                      <a:pt x="89" y="26"/>
                      <a:pt x="89" y="27"/>
                    </a:cubicBezTo>
                    <a:cubicBezTo>
                      <a:pt x="89" y="29"/>
                      <a:pt x="88" y="30"/>
                      <a:pt x="88" y="30"/>
                    </a:cubicBezTo>
                    <a:cubicBezTo>
                      <a:pt x="88" y="31"/>
                      <a:pt x="89" y="31"/>
                      <a:pt x="89" y="32"/>
                    </a:cubicBezTo>
                    <a:cubicBezTo>
                      <a:pt x="88" y="33"/>
                      <a:pt x="88" y="35"/>
                      <a:pt x="88" y="36"/>
                    </a:cubicBezTo>
                    <a:cubicBezTo>
                      <a:pt x="88" y="36"/>
                      <a:pt x="88" y="37"/>
                      <a:pt x="89" y="38"/>
                    </a:cubicBezTo>
                    <a:cubicBezTo>
                      <a:pt x="89" y="38"/>
                      <a:pt x="90" y="38"/>
                      <a:pt x="89" y="39"/>
                    </a:cubicBezTo>
                    <a:cubicBezTo>
                      <a:pt x="89" y="40"/>
                      <a:pt x="88" y="40"/>
                      <a:pt x="88" y="40"/>
                    </a:cubicBezTo>
                    <a:cubicBezTo>
                      <a:pt x="87" y="41"/>
                      <a:pt x="86" y="41"/>
                      <a:pt x="86" y="42"/>
                    </a:cubicBezTo>
                    <a:cubicBezTo>
                      <a:pt x="86" y="43"/>
                      <a:pt x="86" y="43"/>
                      <a:pt x="86" y="44"/>
                    </a:cubicBezTo>
                    <a:cubicBezTo>
                      <a:pt x="86" y="44"/>
                      <a:pt x="86" y="45"/>
                      <a:pt x="86" y="46"/>
                    </a:cubicBezTo>
                    <a:cubicBezTo>
                      <a:pt x="86" y="46"/>
                      <a:pt x="86" y="47"/>
                      <a:pt x="85" y="47"/>
                    </a:cubicBezTo>
                    <a:cubicBezTo>
                      <a:pt x="85" y="48"/>
                      <a:pt x="83" y="50"/>
                      <a:pt x="84" y="51"/>
                    </a:cubicBezTo>
                    <a:cubicBezTo>
                      <a:pt x="84" y="52"/>
                      <a:pt x="85" y="53"/>
                      <a:pt x="85" y="53"/>
                    </a:cubicBezTo>
                    <a:cubicBezTo>
                      <a:pt x="86" y="53"/>
                      <a:pt x="86" y="54"/>
                      <a:pt x="86" y="54"/>
                    </a:cubicBezTo>
                    <a:cubicBezTo>
                      <a:pt x="84" y="55"/>
                      <a:pt x="83" y="56"/>
                      <a:pt x="81" y="56"/>
                    </a:cubicBezTo>
                    <a:cubicBezTo>
                      <a:pt x="80" y="57"/>
                      <a:pt x="79" y="57"/>
                      <a:pt x="78" y="58"/>
                    </a:cubicBezTo>
                    <a:cubicBezTo>
                      <a:pt x="77" y="58"/>
                      <a:pt x="76" y="58"/>
                      <a:pt x="75" y="59"/>
                    </a:cubicBezTo>
                    <a:cubicBezTo>
                      <a:pt x="74" y="60"/>
                      <a:pt x="72" y="60"/>
                      <a:pt x="71" y="60"/>
                    </a:cubicBezTo>
                    <a:cubicBezTo>
                      <a:pt x="70" y="60"/>
                      <a:pt x="67" y="61"/>
                      <a:pt x="67" y="62"/>
                    </a:cubicBezTo>
                    <a:cubicBezTo>
                      <a:pt x="66" y="62"/>
                      <a:pt x="64" y="63"/>
                      <a:pt x="64" y="63"/>
                    </a:cubicBezTo>
                    <a:cubicBezTo>
                      <a:pt x="64" y="63"/>
                      <a:pt x="64" y="64"/>
                      <a:pt x="64" y="65"/>
                    </a:cubicBezTo>
                    <a:cubicBezTo>
                      <a:pt x="64" y="66"/>
                      <a:pt x="65" y="67"/>
                      <a:pt x="65" y="68"/>
                    </a:cubicBezTo>
                    <a:cubicBezTo>
                      <a:pt x="65" y="69"/>
                      <a:pt x="65" y="69"/>
                      <a:pt x="65" y="69"/>
                    </a:cubicBezTo>
                    <a:cubicBezTo>
                      <a:pt x="65" y="69"/>
                      <a:pt x="63" y="69"/>
                      <a:pt x="62" y="69"/>
                    </a:cubicBezTo>
                    <a:cubicBezTo>
                      <a:pt x="61" y="69"/>
                      <a:pt x="60" y="69"/>
                      <a:pt x="59" y="69"/>
                    </a:cubicBezTo>
                    <a:cubicBezTo>
                      <a:pt x="58" y="69"/>
                      <a:pt x="55" y="71"/>
                      <a:pt x="54" y="72"/>
                    </a:cubicBezTo>
                    <a:cubicBezTo>
                      <a:pt x="53" y="72"/>
                      <a:pt x="53" y="73"/>
                      <a:pt x="53" y="74"/>
                    </a:cubicBezTo>
                    <a:cubicBezTo>
                      <a:pt x="52" y="74"/>
                      <a:pt x="53" y="77"/>
                      <a:pt x="52" y="77"/>
                    </a:cubicBezTo>
                    <a:cubicBezTo>
                      <a:pt x="52" y="77"/>
                      <a:pt x="50" y="78"/>
                      <a:pt x="49" y="79"/>
                    </a:cubicBezTo>
                    <a:cubicBezTo>
                      <a:pt x="48" y="79"/>
                      <a:pt x="47" y="80"/>
                      <a:pt x="46" y="81"/>
                    </a:cubicBezTo>
                    <a:cubicBezTo>
                      <a:pt x="45" y="81"/>
                      <a:pt x="44" y="82"/>
                      <a:pt x="44" y="83"/>
                    </a:cubicBezTo>
                    <a:cubicBezTo>
                      <a:pt x="43" y="84"/>
                      <a:pt x="42" y="86"/>
                      <a:pt x="41" y="87"/>
                    </a:cubicBezTo>
                    <a:cubicBezTo>
                      <a:pt x="41" y="88"/>
                      <a:pt x="40" y="89"/>
                      <a:pt x="39" y="90"/>
                    </a:cubicBezTo>
                    <a:cubicBezTo>
                      <a:pt x="38" y="91"/>
                      <a:pt x="37" y="91"/>
                      <a:pt x="36" y="91"/>
                    </a:cubicBezTo>
                    <a:cubicBezTo>
                      <a:pt x="35" y="92"/>
                      <a:pt x="34" y="91"/>
                      <a:pt x="33" y="90"/>
                    </a:cubicBezTo>
                    <a:cubicBezTo>
                      <a:pt x="32" y="90"/>
                      <a:pt x="31" y="90"/>
                      <a:pt x="31" y="91"/>
                    </a:cubicBezTo>
                    <a:cubicBezTo>
                      <a:pt x="30" y="92"/>
                      <a:pt x="29" y="90"/>
                      <a:pt x="29" y="89"/>
                    </a:cubicBezTo>
                    <a:cubicBezTo>
                      <a:pt x="28" y="89"/>
                      <a:pt x="27" y="90"/>
                      <a:pt x="26" y="90"/>
                    </a:cubicBezTo>
                    <a:cubicBezTo>
                      <a:pt x="25" y="90"/>
                      <a:pt x="24" y="89"/>
                      <a:pt x="24" y="89"/>
                    </a:cubicBezTo>
                    <a:cubicBezTo>
                      <a:pt x="24" y="89"/>
                      <a:pt x="24" y="89"/>
                      <a:pt x="24" y="89"/>
                    </a:cubicBezTo>
                    <a:cubicBezTo>
                      <a:pt x="24" y="88"/>
                      <a:pt x="23" y="87"/>
                      <a:pt x="23" y="87"/>
                    </a:cubicBezTo>
                    <a:cubicBezTo>
                      <a:pt x="22" y="87"/>
                      <a:pt x="21" y="86"/>
                      <a:pt x="20" y="86"/>
                    </a:cubicBezTo>
                    <a:cubicBezTo>
                      <a:pt x="20" y="87"/>
                      <a:pt x="19" y="87"/>
                      <a:pt x="18" y="86"/>
                    </a:cubicBezTo>
                    <a:cubicBezTo>
                      <a:pt x="18" y="86"/>
                      <a:pt x="17" y="86"/>
                      <a:pt x="16" y="86"/>
                    </a:cubicBezTo>
                    <a:cubicBezTo>
                      <a:pt x="15" y="86"/>
                      <a:pt x="10" y="88"/>
                      <a:pt x="10" y="88"/>
                    </a:cubicBezTo>
                    <a:cubicBezTo>
                      <a:pt x="10" y="88"/>
                      <a:pt x="8" y="85"/>
                      <a:pt x="7" y="84"/>
                    </a:cubicBezTo>
                    <a:cubicBezTo>
                      <a:pt x="6" y="83"/>
                      <a:pt x="5" y="82"/>
                      <a:pt x="5" y="82"/>
                    </a:cubicBezTo>
                    <a:cubicBezTo>
                      <a:pt x="4" y="81"/>
                      <a:pt x="3" y="79"/>
                      <a:pt x="2" y="78"/>
                    </a:cubicBezTo>
                    <a:cubicBezTo>
                      <a:pt x="1" y="78"/>
                      <a:pt x="1" y="78"/>
                      <a:pt x="1" y="77"/>
                    </a:cubicBezTo>
                    <a:cubicBezTo>
                      <a:pt x="1" y="76"/>
                      <a:pt x="1" y="75"/>
                      <a:pt x="0" y="74"/>
                    </a:cubicBezTo>
                    <a:cubicBezTo>
                      <a:pt x="0" y="74"/>
                      <a:pt x="0" y="73"/>
                      <a:pt x="0" y="73"/>
                    </a:cubicBezTo>
                    <a:cubicBezTo>
                      <a:pt x="0" y="72"/>
                      <a:pt x="0" y="44"/>
                      <a:pt x="0" y="44"/>
                    </a:cubicBezTo>
                    <a:cubicBezTo>
                      <a:pt x="0" y="44"/>
                      <a:pt x="14" y="45"/>
                      <a:pt x="14" y="44"/>
                    </a:cubicBezTo>
                    <a:cubicBezTo>
                      <a:pt x="15" y="44"/>
                      <a:pt x="16" y="44"/>
                      <a:pt x="16" y="44"/>
                    </a:cubicBezTo>
                    <a:cubicBezTo>
                      <a:pt x="15" y="43"/>
                      <a:pt x="15" y="43"/>
                      <a:pt x="15" y="41"/>
                    </a:cubicBezTo>
                    <a:cubicBezTo>
                      <a:pt x="16" y="40"/>
                      <a:pt x="16" y="39"/>
                      <a:pt x="16" y="38"/>
                    </a:cubicBezTo>
                    <a:cubicBezTo>
                      <a:pt x="16" y="37"/>
                      <a:pt x="15" y="36"/>
                      <a:pt x="16" y="35"/>
                    </a:cubicBezTo>
                    <a:cubicBezTo>
                      <a:pt x="16" y="34"/>
                      <a:pt x="16" y="34"/>
                      <a:pt x="16" y="33"/>
                    </a:cubicBezTo>
                    <a:cubicBezTo>
                      <a:pt x="16" y="32"/>
                      <a:pt x="16" y="32"/>
                      <a:pt x="16" y="31"/>
                    </a:cubicBezTo>
                    <a:cubicBezTo>
                      <a:pt x="16" y="30"/>
                      <a:pt x="16" y="28"/>
                      <a:pt x="16" y="28"/>
                    </a:cubicBezTo>
                    <a:cubicBezTo>
                      <a:pt x="16" y="27"/>
                      <a:pt x="16" y="25"/>
                      <a:pt x="16" y="25"/>
                    </a:cubicBezTo>
                    <a:cubicBezTo>
                      <a:pt x="16" y="25"/>
                      <a:pt x="16" y="25"/>
                      <a:pt x="16" y="25"/>
                    </a:cubicBezTo>
                    <a:cubicBezTo>
                      <a:pt x="16" y="24"/>
                      <a:pt x="17" y="25"/>
                      <a:pt x="17" y="26"/>
                    </a:cubicBezTo>
                    <a:cubicBezTo>
                      <a:pt x="17" y="26"/>
                      <a:pt x="18" y="26"/>
                      <a:pt x="19" y="27"/>
                    </a:cubicBezTo>
                    <a:cubicBezTo>
                      <a:pt x="19" y="27"/>
                      <a:pt x="19" y="27"/>
                      <a:pt x="19" y="28"/>
                    </a:cubicBezTo>
                    <a:cubicBezTo>
                      <a:pt x="19" y="28"/>
                      <a:pt x="18" y="29"/>
                      <a:pt x="19" y="30"/>
                    </a:cubicBezTo>
                    <a:cubicBezTo>
                      <a:pt x="20" y="30"/>
                      <a:pt x="20" y="30"/>
                      <a:pt x="21" y="29"/>
                    </a:cubicBezTo>
                    <a:cubicBezTo>
                      <a:pt x="22" y="29"/>
                      <a:pt x="23" y="28"/>
                      <a:pt x="24" y="28"/>
                    </a:cubicBezTo>
                    <a:cubicBezTo>
                      <a:pt x="26" y="28"/>
                      <a:pt x="27" y="27"/>
                      <a:pt x="26" y="28"/>
                    </a:cubicBezTo>
                    <a:cubicBezTo>
                      <a:pt x="26" y="29"/>
                      <a:pt x="26" y="30"/>
                      <a:pt x="27" y="31"/>
                    </a:cubicBezTo>
                    <a:cubicBezTo>
                      <a:pt x="27" y="32"/>
                      <a:pt x="28" y="33"/>
                      <a:pt x="29" y="33"/>
                    </a:cubicBezTo>
                    <a:cubicBezTo>
                      <a:pt x="29" y="33"/>
                      <a:pt x="30" y="33"/>
                      <a:pt x="31" y="34"/>
                    </a:cubicBezTo>
                    <a:cubicBezTo>
                      <a:pt x="32" y="34"/>
                      <a:pt x="34" y="34"/>
                      <a:pt x="34" y="34"/>
                    </a:cubicBezTo>
                    <a:cubicBezTo>
                      <a:pt x="35" y="34"/>
                      <a:pt x="36" y="35"/>
                      <a:pt x="37" y="35"/>
                    </a:cubicBezTo>
                    <a:cubicBezTo>
                      <a:pt x="38" y="35"/>
                      <a:pt x="39" y="34"/>
                      <a:pt x="39" y="34"/>
                    </a:cubicBezTo>
                    <a:cubicBezTo>
                      <a:pt x="40" y="33"/>
                      <a:pt x="40" y="32"/>
                      <a:pt x="41" y="31"/>
                    </a:cubicBezTo>
                    <a:cubicBezTo>
                      <a:pt x="41" y="31"/>
                      <a:pt x="41" y="31"/>
                      <a:pt x="41" y="32"/>
                    </a:cubicBezTo>
                    <a:cubicBezTo>
                      <a:pt x="41" y="33"/>
                      <a:pt x="43" y="34"/>
                      <a:pt x="43" y="35"/>
                    </a:cubicBezTo>
                    <a:cubicBezTo>
                      <a:pt x="43" y="35"/>
                      <a:pt x="43" y="37"/>
                      <a:pt x="44" y="37"/>
                    </a:cubicBezTo>
                    <a:cubicBezTo>
                      <a:pt x="44" y="38"/>
                      <a:pt x="45" y="38"/>
                      <a:pt x="45" y="38"/>
                    </a:cubicBezTo>
                    <a:cubicBezTo>
                      <a:pt x="46" y="37"/>
                      <a:pt x="46" y="37"/>
                      <a:pt x="47" y="38"/>
                    </a:cubicBezTo>
                    <a:cubicBezTo>
                      <a:pt x="47" y="38"/>
                      <a:pt x="48" y="39"/>
                      <a:pt x="49" y="39"/>
                    </a:cubicBezTo>
                    <a:cubicBezTo>
                      <a:pt x="50" y="39"/>
                      <a:pt x="50" y="39"/>
                      <a:pt x="51" y="40"/>
                    </a:cubicBezTo>
                    <a:cubicBezTo>
                      <a:pt x="51" y="41"/>
                      <a:pt x="50" y="42"/>
                      <a:pt x="51" y="43"/>
                    </a:cubicBezTo>
                    <a:cubicBezTo>
                      <a:pt x="52" y="43"/>
                      <a:pt x="53" y="44"/>
                      <a:pt x="54" y="45"/>
                    </a:cubicBezTo>
                    <a:cubicBezTo>
                      <a:pt x="54" y="46"/>
                      <a:pt x="54" y="48"/>
                      <a:pt x="55" y="48"/>
                    </a:cubicBezTo>
                    <a:cubicBezTo>
                      <a:pt x="55" y="48"/>
                      <a:pt x="56" y="49"/>
                      <a:pt x="57" y="48"/>
                    </a:cubicBezTo>
                    <a:cubicBezTo>
                      <a:pt x="57" y="48"/>
                      <a:pt x="59" y="46"/>
                      <a:pt x="59" y="47"/>
                    </a:cubicBezTo>
                    <a:cubicBezTo>
                      <a:pt x="60" y="48"/>
                      <a:pt x="60" y="49"/>
                      <a:pt x="61" y="49"/>
                    </a:cubicBezTo>
                    <a:cubicBezTo>
                      <a:pt x="61" y="49"/>
                      <a:pt x="61" y="37"/>
                      <a:pt x="61" y="37"/>
                    </a:cubicBezTo>
                    <a:cubicBezTo>
                      <a:pt x="61" y="37"/>
                      <a:pt x="60" y="37"/>
                      <a:pt x="59" y="37"/>
                    </a:cubicBezTo>
                    <a:cubicBezTo>
                      <a:pt x="59" y="37"/>
                      <a:pt x="59" y="37"/>
                      <a:pt x="59" y="38"/>
                    </a:cubicBezTo>
                    <a:cubicBezTo>
                      <a:pt x="58" y="39"/>
                      <a:pt x="58" y="39"/>
                      <a:pt x="57" y="39"/>
                    </a:cubicBezTo>
                    <a:cubicBezTo>
                      <a:pt x="57" y="38"/>
                      <a:pt x="56" y="39"/>
                      <a:pt x="56" y="38"/>
                    </a:cubicBezTo>
                    <a:cubicBezTo>
                      <a:pt x="55" y="38"/>
                      <a:pt x="54" y="36"/>
                      <a:pt x="53" y="36"/>
                    </a:cubicBezTo>
                    <a:cubicBezTo>
                      <a:pt x="53" y="36"/>
                      <a:pt x="53" y="35"/>
                      <a:pt x="53" y="35"/>
                    </a:cubicBezTo>
                    <a:cubicBezTo>
                      <a:pt x="52" y="35"/>
                      <a:pt x="52" y="35"/>
                      <a:pt x="51" y="34"/>
                    </a:cubicBezTo>
                    <a:cubicBezTo>
                      <a:pt x="51" y="33"/>
                      <a:pt x="50" y="32"/>
                      <a:pt x="50" y="31"/>
                    </a:cubicBezTo>
                    <a:cubicBezTo>
                      <a:pt x="50" y="30"/>
                      <a:pt x="50" y="30"/>
                      <a:pt x="50" y="29"/>
                    </a:cubicBezTo>
                    <a:cubicBezTo>
                      <a:pt x="51" y="28"/>
                      <a:pt x="51" y="26"/>
                      <a:pt x="51" y="25"/>
                    </a:cubicBezTo>
                    <a:cubicBezTo>
                      <a:pt x="52" y="24"/>
                      <a:pt x="53" y="24"/>
                      <a:pt x="53" y="23"/>
                    </a:cubicBezTo>
                    <a:cubicBezTo>
                      <a:pt x="52" y="22"/>
                      <a:pt x="52" y="21"/>
                      <a:pt x="52" y="19"/>
                    </a:cubicBezTo>
                    <a:cubicBezTo>
                      <a:pt x="52" y="17"/>
                      <a:pt x="52" y="17"/>
                      <a:pt x="52" y="15"/>
                    </a:cubicBezTo>
                    <a:cubicBezTo>
                      <a:pt x="53" y="14"/>
                      <a:pt x="52" y="13"/>
                      <a:pt x="52" y="12"/>
                    </a:cubicBezTo>
                    <a:cubicBezTo>
                      <a:pt x="51" y="10"/>
                      <a:pt x="51" y="10"/>
                      <a:pt x="51" y="10"/>
                    </a:cubicBezTo>
                    <a:cubicBezTo>
                      <a:pt x="51" y="9"/>
                      <a:pt x="52" y="8"/>
                      <a:pt x="53" y="7"/>
                    </a:cubicBezTo>
                    <a:cubicBezTo>
                      <a:pt x="54" y="6"/>
                      <a:pt x="55" y="5"/>
                      <a:pt x="55" y="4"/>
                    </a:cubicBezTo>
                    <a:cubicBezTo>
                      <a:pt x="55" y="2"/>
                      <a:pt x="54" y="2"/>
                      <a:pt x="56" y="2"/>
                    </a:cubicBezTo>
                    <a:cubicBezTo>
                      <a:pt x="57" y="2"/>
                      <a:pt x="68" y="0"/>
                      <a:pt x="68" y="0"/>
                    </a:cubicBezTo>
                    <a:cubicBezTo>
                      <a:pt x="68" y="0"/>
                      <a:pt x="68" y="0"/>
                      <a:pt x="68" y="0"/>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15" name="Freeform 557">
                <a:extLst>
                  <a:ext uri="{FF2B5EF4-FFF2-40B4-BE49-F238E27FC236}">
                    <a16:creationId xmlns:a16="http://schemas.microsoft.com/office/drawing/2014/main" id="{FCE6DB3E-E22C-4774-B1E9-346F92843D9B}"/>
                  </a:ext>
                </a:extLst>
              </p:cNvPr>
              <p:cNvSpPr>
                <a:spLocks/>
              </p:cNvSpPr>
              <p:nvPr/>
            </p:nvSpPr>
            <p:spPr bwMode="gray">
              <a:xfrm>
                <a:off x="5036070" y="4936134"/>
                <a:ext cx="76200" cy="222250"/>
              </a:xfrm>
              <a:custGeom>
                <a:avLst/>
                <a:gdLst>
                  <a:gd name="T0" fmla="*/ 2 w 25"/>
                  <a:gd name="T1" fmla="*/ 0 h 73"/>
                  <a:gd name="T2" fmla="*/ 6 w 25"/>
                  <a:gd name="T3" fmla="*/ 2 h 73"/>
                  <a:gd name="T4" fmla="*/ 10 w 25"/>
                  <a:gd name="T5" fmla="*/ 3 h 73"/>
                  <a:gd name="T6" fmla="*/ 11 w 25"/>
                  <a:gd name="T7" fmla="*/ 7 h 73"/>
                  <a:gd name="T8" fmla="*/ 13 w 25"/>
                  <a:gd name="T9" fmla="*/ 11 h 73"/>
                  <a:gd name="T10" fmla="*/ 13 w 25"/>
                  <a:gd name="T11" fmla="*/ 18 h 73"/>
                  <a:gd name="T12" fmla="*/ 13 w 25"/>
                  <a:gd name="T13" fmla="*/ 23 h 73"/>
                  <a:gd name="T14" fmla="*/ 11 w 25"/>
                  <a:gd name="T15" fmla="*/ 28 h 73"/>
                  <a:gd name="T16" fmla="*/ 12 w 25"/>
                  <a:gd name="T17" fmla="*/ 30 h 73"/>
                  <a:gd name="T18" fmla="*/ 13 w 25"/>
                  <a:gd name="T19" fmla="*/ 34 h 73"/>
                  <a:gd name="T20" fmla="*/ 14 w 25"/>
                  <a:gd name="T21" fmla="*/ 39 h 73"/>
                  <a:gd name="T22" fmla="*/ 15 w 25"/>
                  <a:gd name="T23" fmla="*/ 43 h 73"/>
                  <a:gd name="T24" fmla="*/ 16 w 25"/>
                  <a:gd name="T25" fmla="*/ 46 h 73"/>
                  <a:gd name="T26" fmla="*/ 20 w 25"/>
                  <a:gd name="T27" fmla="*/ 48 h 73"/>
                  <a:gd name="T28" fmla="*/ 20 w 25"/>
                  <a:gd name="T29" fmla="*/ 44 h 73"/>
                  <a:gd name="T30" fmla="*/ 18 w 25"/>
                  <a:gd name="T31" fmla="*/ 41 h 73"/>
                  <a:gd name="T32" fmla="*/ 22 w 25"/>
                  <a:gd name="T33" fmla="*/ 45 h 73"/>
                  <a:gd name="T34" fmla="*/ 25 w 25"/>
                  <a:gd name="T35" fmla="*/ 52 h 73"/>
                  <a:gd name="T36" fmla="*/ 24 w 25"/>
                  <a:gd name="T37" fmla="*/ 58 h 73"/>
                  <a:gd name="T38" fmla="*/ 24 w 25"/>
                  <a:gd name="T39" fmla="*/ 63 h 73"/>
                  <a:gd name="T40" fmla="*/ 20 w 25"/>
                  <a:gd name="T41" fmla="*/ 64 h 73"/>
                  <a:gd name="T42" fmla="*/ 19 w 25"/>
                  <a:gd name="T43" fmla="*/ 67 h 73"/>
                  <a:gd name="T44" fmla="*/ 20 w 25"/>
                  <a:gd name="T45" fmla="*/ 70 h 73"/>
                  <a:gd name="T46" fmla="*/ 18 w 25"/>
                  <a:gd name="T47" fmla="*/ 73 h 73"/>
                  <a:gd name="T48" fmla="*/ 18 w 25"/>
                  <a:gd name="T49" fmla="*/ 70 h 73"/>
                  <a:gd name="T50" fmla="*/ 13 w 25"/>
                  <a:gd name="T51" fmla="*/ 65 h 73"/>
                  <a:gd name="T52" fmla="*/ 12 w 25"/>
                  <a:gd name="T53" fmla="*/ 61 h 73"/>
                  <a:gd name="T54" fmla="*/ 14 w 25"/>
                  <a:gd name="T55" fmla="*/ 57 h 73"/>
                  <a:gd name="T56" fmla="*/ 15 w 25"/>
                  <a:gd name="T57" fmla="*/ 51 h 73"/>
                  <a:gd name="T58" fmla="*/ 12 w 25"/>
                  <a:gd name="T59" fmla="*/ 48 h 73"/>
                  <a:gd name="T60" fmla="*/ 8 w 25"/>
                  <a:gd name="T61" fmla="*/ 49 h 73"/>
                  <a:gd name="T62" fmla="*/ 5 w 25"/>
                  <a:gd name="T63" fmla="*/ 45 h 73"/>
                  <a:gd name="T64" fmla="*/ 3 w 25"/>
                  <a:gd name="T65" fmla="*/ 44 h 73"/>
                  <a:gd name="T66" fmla="*/ 1 w 25"/>
                  <a:gd name="T67" fmla="*/ 41 h 73"/>
                  <a:gd name="T68" fmla="*/ 3 w 25"/>
                  <a:gd name="T69" fmla="*/ 36 h 73"/>
                  <a:gd name="T70" fmla="*/ 3 w 25"/>
                  <a:gd name="T71" fmla="*/ 32 h 73"/>
                  <a:gd name="T72" fmla="*/ 6 w 25"/>
                  <a:gd name="T73" fmla="*/ 29 h 73"/>
                  <a:gd name="T74" fmla="*/ 5 w 25"/>
                  <a:gd name="T75" fmla="*/ 26 h 73"/>
                  <a:gd name="T76" fmla="*/ 5 w 25"/>
                  <a:gd name="T77" fmla="*/ 20 h 73"/>
                  <a:gd name="T78" fmla="*/ 5 w 25"/>
                  <a:gd name="T79" fmla="*/ 15 h 73"/>
                  <a:gd name="T80" fmla="*/ 7 w 25"/>
                  <a:gd name="T81" fmla="*/ 14 h 73"/>
                  <a:gd name="T82" fmla="*/ 8 w 25"/>
                  <a:gd name="T83" fmla="*/ 11 h 73"/>
                  <a:gd name="T84" fmla="*/ 7 w 25"/>
                  <a:gd name="T85" fmla="*/ 8 h 73"/>
                  <a:gd name="T86" fmla="*/ 6 w 25"/>
                  <a:gd name="T87" fmla="*/ 5 h 73"/>
                  <a:gd name="T88" fmla="*/ 4 w 25"/>
                  <a:gd name="T89" fmla="*/ 3 h 73"/>
                  <a:gd name="T90" fmla="*/ 2 w 25"/>
                  <a:gd name="T91"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 h="73">
                    <a:moveTo>
                      <a:pt x="0" y="0"/>
                    </a:moveTo>
                    <a:cubicBezTo>
                      <a:pt x="0" y="0"/>
                      <a:pt x="2" y="0"/>
                      <a:pt x="2" y="0"/>
                    </a:cubicBezTo>
                    <a:cubicBezTo>
                      <a:pt x="3" y="1"/>
                      <a:pt x="4" y="1"/>
                      <a:pt x="5" y="1"/>
                    </a:cubicBezTo>
                    <a:cubicBezTo>
                      <a:pt x="5" y="2"/>
                      <a:pt x="6" y="2"/>
                      <a:pt x="6" y="2"/>
                    </a:cubicBezTo>
                    <a:cubicBezTo>
                      <a:pt x="7" y="2"/>
                      <a:pt x="7" y="3"/>
                      <a:pt x="7" y="3"/>
                    </a:cubicBezTo>
                    <a:cubicBezTo>
                      <a:pt x="8" y="3"/>
                      <a:pt x="10" y="3"/>
                      <a:pt x="10" y="3"/>
                    </a:cubicBezTo>
                    <a:cubicBezTo>
                      <a:pt x="11" y="3"/>
                      <a:pt x="11" y="3"/>
                      <a:pt x="11" y="4"/>
                    </a:cubicBezTo>
                    <a:cubicBezTo>
                      <a:pt x="11" y="5"/>
                      <a:pt x="11" y="6"/>
                      <a:pt x="11" y="7"/>
                    </a:cubicBezTo>
                    <a:cubicBezTo>
                      <a:pt x="12" y="8"/>
                      <a:pt x="12" y="9"/>
                      <a:pt x="13" y="10"/>
                    </a:cubicBezTo>
                    <a:cubicBezTo>
                      <a:pt x="13" y="10"/>
                      <a:pt x="13" y="11"/>
                      <a:pt x="13" y="11"/>
                    </a:cubicBezTo>
                    <a:cubicBezTo>
                      <a:pt x="13" y="12"/>
                      <a:pt x="13" y="12"/>
                      <a:pt x="13" y="14"/>
                    </a:cubicBezTo>
                    <a:cubicBezTo>
                      <a:pt x="13" y="15"/>
                      <a:pt x="13" y="17"/>
                      <a:pt x="13" y="18"/>
                    </a:cubicBezTo>
                    <a:cubicBezTo>
                      <a:pt x="13" y="19"/>
                      <a:pt x="13" y="20"/>
                      <a:pt x="13" y="21"/>
                    </a:cubicBezTo>
                    <a:cubicBezTo>
                      <a:pt x="13" y="22"/>
                      <a:pt x="13" y="22"/>
                      <a:pt x="13" y="23"/>
                    </a:cubicBezTo>
                    <a:cubicBezTo>
                      <a:pt x="12" y="23"/>
                      <a:pt x="12" y="25"/>
                      <a:pt x="11" y="26"/>
                    </a:cubicBezTo>
                    <a:cubicBezTo>
                      <a:pt x="11" y="26"/>
                      <a:pt x="11" y="27"/>
                      <a:pt x="11" y="28"/>
                    </a:cubicBezTo>
                    <a:cubicBezTo>
                      <a:pt x="11" y="28"/>
                      <a:pt x="12" y="28"/>
                      <a:pt x="12" y="29"/>
                    </a:cubicBezTo>
                    <a:cubicBezTo>
                      <a:pt x="12" y="30"/>
                      <a:pt x="12" y="30"/>
                      <a:pt x="12" y="30"/>
                    </a:cubicBezTo>
                    <a:cubicBezTo>
                      <a:pt x="12" y="31"/>
                      <a:pt x="12" y="31"/>
                      <a:pt x="13" y="32"/>
                    </a:cubicBezTo>
                    <a:cubicBezTo>
                      <a:pt x="13" y="32"/>
                      <a:pt x="13" y="34"/>
                      <a:pt x="13" y="34"/>
                    </a:cubicBezTo>
                    <a:cubicBezTo>
                      <a:pt x="13" y="35"/>
                      <a:pt x="13" y="37"/>
                      <a:pt x="13" y="38"/>
                    </a:cubicBezTo>
                    <a:cubicBezTo>
                      <a:pt x="13" y="38"/>
                      <a:pt x="14" y="39"/>
                      <a:pt x="14" y="39"/>
                    </a:cubicBezTo>
                    <a:cubicBezTo>
                      <a:pt x="14" y="40"/>
                      <a:pt x="15" y="40"/>
                      <a:pt x="15" y="41"/>
                    </a:cubicBezTo>
                    <a:cubicBezTo>
                      <a:pt x="15" y="41"/>
                      <a:pt x="16" y="42"/>
                      <a:pt x="15" y="43"/>
                    </a:cubicBezTo>
                    <a:cubicBezTo>
                      <a:pt x="15" y="44"/>
                      <a:pt x="15" y="44"/>
                      <a:pt x="15" y="45"/>
                    </a:cubicBezTo>
                    <a:cubicBezTo>
                      <a:pt x="15" y="46"/>
                      <a:pt x="16" y="47"/>
                      <a:pt x="16" y="46"/>
                    </a:cubicBezTo>
                    <a:cubicBezTo>
                      <a:pt x="17" y="45"/>
                      <a:pt x="17" y="44"/>
                      <a:pt x="17" y="44"/>
                    </a:cubicBezTo>
                    <a:cubicBezTo>
                      <a:pt x="18" y="45"/>
                      <a:pt x="20" y="48"/>
                      <a:pt x="20" y="48"/>
                    </a:cubicBezTo>
                    <a:cubicBezTo>
                      <a:pt x="20" y="47"/>
                      <a:pt x="20" y="47"/>
                      <a:pt x="20" y="46"/>
                    </a:cubicBezTo>
                    <a:cubicBezTo>
                      <a:pt x="20" y="46"/>
                      <a:pt x="20" y="45"/>
                      <a:pt x="20" y="44"/>
                    </a:cubicBezTo>
                    <a:cubicBezTo>
                      <a:pt x="20" y="44"/>
                      <a:pt x="19" y="43"/>
                      <a:pt x="19" y="43"/>
                    </a:cubicBezTo>
                    <a:cubicBezTo>
                      <a:pt x="19" y="42"/>
                      <a:pt x="19" y="41"/>
                      <a:pt x="18" y="41"/>
                    </a:cubicBezTo>
                    <a:cubicBezTo>
                      <a:pt x="17" y="41"/>
                      <a:pt x="17" y="41"/>
                      <a:pt x="17" y="39"/>
                    </a:cubicBezTo>
                    <a:cubicBezTo>
                      <a:pt x="17" y="39"/>
                      <a:pt x="21" y="44"/>
                      <a:pt x="22" y="45"/>
                    </a:cubicBezTo>
                    <a:cubicBezTo>
                      <a:pt x="22" y="46"/>
                      <a:pt x="23" y="47"/>
                      <a:pt x="23" y="48"/>
                    </a:cubicBezTo>
                    <a:cubicBezTo>
                      <a:pt x="24" y="49"/>
                      <a:pt x="25" y="51"/>
                      <a:pt x="25" y="52"/>
                    </a:cubicBezTo>
                    <a:cubicBezTo>
                      <a:pt x="25" y="53"/>
                      <a:pt x="24" y="54"/>
                      <a:pt x="24" y="55"/>
                    </a:cubicBezTo>
                    <a:cubicBezTo>
                      <a:pt x="24" y="56"/>
                      <a:pt x="24" y="57"/>
                      <a:pt x="24" y="58"/>
                    </a:cubicBezTo>
                    <a:cubicBezTo>
                      <a:pt x="24" y="58"/>
                      <a:pt x="24" y="60"/>
                      <a:pt x="24" y="61"/>
                    </a:cubicBezTo>
                    <a:cubicBezTo>
                      <a:pt x="24" y="62"/>
                      <a:pt x="24" y="63"/>
                      <a:pt x="24" y="63"/>
                    </a:cubicBezTo>
                    <a:cubicBezTo>
                      <a:pt x="23" y="63"/>
                      <a:pt x="22" y="64"/>
                      <a:pt x="22" y="64"/>
                    </a:cubicBezTo>
                    <a:cubicBezTo>
                      <a:pt x="21" y="64"/>
                      <a:pt x="21" y="64"/>
                      <a:pt x="20" y="64"/>
                    </a:cubicBezTo>
                    <a:cubicBezTo>
                      <a:pt x="19" y="65"/>
                      <a:pt x="20" y="66"/>
                      <a:pt x="20" y="66"/>
                    </a:cubicBezTo>
                    <a:cubicBezTo>
                      <a:pt x="19" y="67"/>
                      <a:pt x="19" y="67"/>
                      <a:pt x="19" y="67"/>
                    </a:cubicBezTo>
                    <a:cubicBezTo>
                      <a:pt x="18" y="68"/>
                      <a:pt x="19" y="68"/>
                      <a:pt x="19" y="68"/>
                    </a:cubicBezTo>
                    <a:cubicBezTo>
                      <a:pt x="20" y="69"/>
                      <a:pt x="20" y="69"/>
                      <a:pt x="20" y="70"/>
                    </a:cubicBezTo>
                    <a:cubicBezTo>
                      <a:pt x="20" y="71"/>
                      <a:pt x="20" y="72"/>
                      <a:pt x="20" y="73"/>
                    </a:cubicBezTo>
                    <a:cubicBezTo>
                      <a:pt x="19" y="73"/>
                      <a:pt x="18" y="73"/>
                      <a:pt x="18" y="73"/>
                    </a:cubicBezTo>
                    <a:cubicBezTo>
                      <a:pt x="18" y="73"/>
                      <a:pt x="17" y="72"/>
                      <a:pt x="18" y="72"/>
                    </a:cubicBezTo>
                    <a:cubicBezTo>
                      <a:pt x="19" y="71"/>
                      <a:pt x="18" y="71"/>
                      <a:pt x="18" y="70"/>
                    </a:cubicBezTo>
                    <a:cubicBezTo>
                      <a:pt x="17" y="69"/>
                      <a:pt x="16" y="68"/>
                      <a:pt x="15" y="67"/>
                    </a:cubicBezTo>
                    <a:cubicBezTo>
                      <a:pt x="15" y="67"/>
                      <a:pt x="14" y="65"/>
                      <a:pt x="13" y="65"/>
                    </a:cubicBezTo>
                    <a:cubicBezTo>
                      <a:pt x="13" y="64"/>
                      <a:pt x="13" y="63"/>
                      <a:pt x="13" y="63"/>
                    </a:cubicBezTo>
                    <a:cubicBezTo>
                      <a:pt x="13" y="62"/>
                      <a:pt x="12" y="62"/>
                      <a:pt x="12" y="61"/>
                    </a:cubicBezTo>
                    <a:cubicBezTo>
                      <a:pt x="13" y="60"/>
                      <a:pt x="13" y="59"/>
                      <a:pt x="14" y="58"/>
                    </a:cubicBezTo>
                    <a:cubicBezTo>
                      <a:pt x="14" y="58"/>
                      <a:pt x="13" y="57"/>
                      <a:pt x="14" y="57"/>
                    </a:cubicBezTo>
                    <a:cubicBezTo>
                      <a:pt x="14" y="57"/>
                      <a:pt x="15" y="56"/>
                      <a:pt x="15" y="55"/>
                    </a:cubicBezTo>
                    <a:cubicBezTo>
                      <a:pt x="15" y="54"/>
                      <a:pt x="15" y="52"/>
                      <a:pt x="15" y="51"/>
                    </a:cubicBezTo>
                    <a:cubicBezTo>
                      <a:pt x="14" y="50"/>
                      <a:pt x="14" y="49"/>
                      <a:pt x="13" y="48"/>
                    </a:cubicBezTo>
                    <a:cubicBezTo>
                      <a:pt x="13" y="48"/>
                      <a:pt x="13" y="48"/>
                      <a:pt x="12" y="48"/>
                    </a:cubicBezTo>
                    <a:cubicBezTo>
                      <a:pt x="11" y="48"/>
                      <a:pt x="10" y="48"/>
                      <a:pt x="9" y="49"/>
                    </a:cubicBezTo>
                    <a:cubicBezTo>
                      <a:pt x="9" y="49"/>
                      <a:pt x="8" y="49"/>
                      <a:pt x="8" y="49"/>
                    </a:cubicBezTo>
                    <a:cubicBezTo>
                      <a:pt x="7" y="49"/>
                      <a:pt x="6" y="47"/>
                      <a:pt x="6" y="47"/>
                    </a:cubicBezTo>
                    <a:cubicBezTo>
                      <a:pt x="6" y="46"/>
                      <a:pt x="5" y="45"/>
                      <a:pt x="5" y="45"/>
                    </a:cubicBezTo>
                    <a:cubicBezTo>
                      <a:pt x="5" y="44"/>
                      <a:pt x="4" y="43"/>
                      <a:pt x="4" y="44"/>
                    </a:cubicBezTo>
                    <a:cubicBezTo>
                      <a:pt x="4" y="44"/>
                      <a:pt x="3" y="44"/>
                      <a:pt x="3" y="44"/>
                    </a:cubicBezTo>
                    <a:cubicBezTo>
                      <a:pt x="3" y="44"/>
                      <a:pt x="3" y="43"/>
                      <a:pt x="2" y="43"/>
                    </a:cubicBezTo>
                    <a:cubicBezTo>
                      <a:pt x="2" y="43"/>
                      <a:pt x="1" y="42"/>
                      <a:pt x="1" y="41"/>
                    </a:cubicBezTo>
                    <a:cubicBezTo>
                      <a:pt x="0" y="40"/>
                      <a:pt x="2" y="38"/>
                      <a:pt x="2" y="37"/>
                    </a:cubicBezTo>
                    <a:cubicBezTo>
                      <a:pt x="3" y="37"/>
                      <a:pt x="3" y="36"/>
                      <a:pt x="3" y="36"/>
                    </a:cubicBezTo>
                    <a:cubicBezTo>
                      <a:pt x="3" y="35"/>
                      <a:pt x="3" y="34"/>
                      <a:pt x="3" y="34"/>
                    </a:cubicBezTo>
                    <a:cubicBezTo>
                      <a:pt x="3" y="33"/>
                      <a:pt x="3" y="33"/>
                      <a:pt x="3" y="32"/>
                    </a:cubicBezTo>
                    <a:cubicBezTo>
                      <a:pt x="3" y="31"/>
                      <a:pt x="4" y="31"/>
                      <a:pt x="5" y="30"/>
                    </a:cubicBezTo>
                    <a:cubicBezTo>
                      <a:pt x="5" y="30"/>
                      <a:pt x="6" y="30"/>
                      <a:pt x="6" y="29"/>
                    </a:cubicBezTo>
                    <a:cubicBezTo>
                      <a:pt x="7" y="28"/>
                      <a:pt x="6" y="28"/>
                      <a:pt x="6" y="28"/>
                    </a:cubicBezTo>
                    <a:cubicBezTo>
                      <a:pt x="5" y="27"/>
                      <a:pt x="5" y="26"/>
                      <a:pt x="5" y="26"/>
                    </a:cubicBezTo>
                    <a:cubicBezTo>
                      <a:pt x="5" y="25"/>
                      <a:pt x="5" y="23"/>
                      <a:pt x="6" y="22"/>
                    </a:cubicBezTo>
                    <a:cubicBezTo>
                      <a:pt x="6" y="21"/>
                      <a:pt x="5" y="21"/>
                      <a:pt x="5" y="20"/>
                    </a:cubicBezTo>
                    <a:cubicBezTo>
                      <a:pt x="5" y="20"/>
                      <a:pt x="6" y="19"/>
                      <a:pt x="6" y="17"/>
                    </a:cubicBezTo>
                    <a:cubicBezTo>
                      <a:pt x="6" y="16"/>
                      <a:pt x="6" y="16"/>
                      <a:pt x="5" y="15"/>
                    </a:cubicBezTo>
                    <a:cubicBezTo>
                      <a:pt x="5" y="14"/>
                      <a:pt x="5" y="15"/>
                      <a:pt x="6" y="14"/>
                    </a:cubicBezTo>
                    <a:cubicBezTo>
                      <a:pt x="6" y="14"/>
                      <a:pt x="7" y="14"/>
                      <a:pt x="7" y="14"/>
                    </a:cubicBezTo>
                    <a:cubicBezTo>
                      <a:pt x="8" y="12"/>
                      <a:pt x="8" y="12"/>
                      <a:pt x="8" y="12"/>
                    </a:cubicBezTo>
                    <a:cubicBezTo>
                      <a:pt x="9" y="12"/>
                      <a:pt x="8" y="11"/>
                      <a:pt x="8" y="11"/>
                    </a:cubicBezTo>
                    <a:cubicBezTo>
                      <a:pt x="8" y="10"/>
                      <a:pt x="8" y="10"/>
                      <a:pt x="8" y="9"/>
                    </a:cubicBezTo>
                    <a:cubicBezTo>
                      <a:pt x="8" y="8"/>
                      <a:pt x="7" y="8"/>
                      <a:pt x="7" y="8"/>
                    </a:cubicBezTo>
                    <a:cubicBezTo>
                      <a:pt x="6" y="8"/>
                      <a:pt x="6" y="7"/>
                      <a:pt x="6" y="7"/>
                    </a:cubicBezTo>
                    <a:cubicBezTo>
                      <a:pt x="6" y="6"/>
                      <a:pt x="6" y="6"/>
                      <a:pt x="6" y="5"/>
                    </a:cubicBezTo>
                    <a:cubicBezTo>
                      <a:pt x="6" y="5"/>
                      <a:pt x="6" y="5"/>
                      <a:pt x="6" y="4"/>
                    </a:cubicBezTo>
                    <a:cubicBezTo>
                      <a:pt x="5" y="3"/>
                      <a:pt x="4" y="3"/>
                      <a:pt x="4" y="3"/>
                    </a:cubicBezTo>
                    <a:cubicBezTo>
                      <a:pt x="3" y="3"/>
                      <a:pt x="3" y="2"/>
                      <a:pt x="3" y="2"/>
                    </a:cubicBezTo>
                    <a:cubicBezTo>
                      <a:pt x="3" y="1"/>
                      <a:pt x="2" y="1"/>
                      <a:pt x="2" y="1"/>
                    </a:cubicBezTo>
                    <a:cubicBezTo>
                      <a:pt x="2" y="0"/>
                      <a:pt x="1" y="0"/>
                      <a:pt x="0" y="0"/>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16" name="Freeform 558">
                <a:extLst>
                  <a:ext uri="{FF2B5EF4-FFF2-40B4-BE49-F238E27FC236}">
                    <a16:creationId xmlns:a16="http://schemas.microsoft.com/office/drawing/2014/main" id="{B9BEF92B-264D-484D-ACB0-632D050DD194}"/>
                  </a:ext>
                </a:extLst>
              </p:cNvPr>
              <p:cNvSpPr>
                <a:spLocks/>
              </p:cNvSpPr>
              <p:nvPr/>
            </p:nvSpPr>
            <p:spPr bwMode="gray">
              <a:xfrm>
                <a:off x="4966220" y="4699596"/>
                <a:ext cx="255588" cy="306388"/>
              </a:xfrm>
              <a:custGeom>
                <a:avLst/>
                <a:gdLst>
                  <a:gd name="T0" fmla="*/ 84 w 84"/>
                  <a:gd name="T1" fmla="*/ 88 h 101"/>
                  <a:gd name="T2" fmla="*/ 82 w 84"/>
                  <a:gd name="T3" fmla="*/ 86 h 101"/>
                  <a:gd name="T4" fmla="*/ 81 w 84"/>
                  <a:gd name="T5" fmla="*/ 85 h 101"/>
                  <a:gd name="T6" fmla="*/ 79 w 84"/>
                  <a:gd name="T7" fmla="*/ 83 h 101"/>
                  <a:gd name="T8" fmla="*/ 78 w 84"/>
                  <a:gd name="T9" fmla="*/ 78 h 101"/>
                  <a:gd name="T10" fmla="*/ 77 w 84"/>
                  <a:gd name="T11" fmla="*/ 75 h 101"/>
                  <a:gd name="T12" fmla="*/ 77 w 84"/>
                  <a:gd name="T13" fmla="*/ 73 h 101"/>
                  <a:gd name="T14" fmla="*/ 76 w 84"/>
                  <a:gd name="T15" fmla="*/ 69 h 101"/>
                  <a:gd name="T16" fmla="*/ 77 w 84"/>
                  <a:gd name="T17" fmla="*/ 64 h 101"/>
                  <a:gd name="T18" fmla="*/ 76 w 84"/>
                  <a:gd name="T19" fmla="*/ 62 h 101"/>
                  <a:gd name="T20" fmla="*/ 78 w 84"/>
                  <a:gd name="T21" fmla="*/ 56 h 101"/>
                  <a:gd name="T22" fmla="*/ 74 w 84"/>
                  <a:gd name="T23" fmla="*/ 51 h 101"/>
                  <a:gd name="T24" fmla="*/ 72 w 84"/>
                  <a:gd name="T25" fmla="*/ 46 h 101"/>
                  <a:gd name="T26" fmla="*/ 75 w 84"/>
                  <a:gd name="T27" fmla="*/ 38 h 101"/>
                  <a:gd name="T28" fmla="*/ 65 w 84"/>
                  <a:gd name="T29" fmla="*/ 25 h 101"/>
                  <a:gd name="T30" fmla="*/ 64 w 84"/>
                  <a:gd name="T31" fmla="*/ 22 h 101"/>
                  <a:gd name="T32" fmla="*/ 34 w 84"/>
                  <a:gd name="T33" fmla="*/ 2 h 101"/>
                  <a:gd name="T34" fmla="*/ 35 w 84"/>
                  <a:gd name="T35" fmla="*/ 5 h 101"/>
                  <a:gd name="T36" fmla="*/ 33 w 84"/>
                  <a:gd name="T37" fmla="*/ 6 h 101"/>
                  <a:gd name="T38" fmla="*/ 31 w 84"/>
                  <a:gd name="T39" fmla="*/ 8 h 101"/>
                  <a:gd name="T40" fmla="*/ 32 w 84"/>
                  <a:gd name="T41" fmla="*/ 9 h 101"/>
                  <a:gd name="T42" fmla="*/ 30 w 84"/>
                  <a:gd name="T43" fmla="*/ 11 h 101"/>
                  <a:gd name="T44" fmla="*/ 33 w 84"/>
                  <a:gd name="T45" fmla="*/ 12 h 101"/>
                  <a:gd name="T46" fmla="*/ 29 w 84"/>
                  <a:gd name="T47" fmla="*/ 14 h 101"/>
                  <a:gd name="T48" fmla="*/ 26 w 84"/>
                  <a:gd name="T49" fmla="*/ 14 h 101"/>
                  <a:gd name="T50" fmla="*/ 27 w 84"/>
                  <a:gd name="T51" fmla="*/ 18 h 101"/>
                  <a:gd name="T52" fmla="*/ 26 w 84"/>
                  <a:gd name="T53" fmla="*/ 17 h 101"/>
                  <a:gd name="T54" fmla="*/ 25 w 84"/>
                  <a:gd name="T55" fmla="*/ 14 h 101"/>
                  <a:gd name="T56" fmla="*/ 22 w 84"/>
                  <a:gd name="T57" fmla="*/ 13 h 101"/>
                  <a:gd name="T58" fmla="*/ 20 w 84"/>
                  <a:gd name="T59" fmla="*/ 14 h 101"/>
                  <a:gd name="T60" fmla="*/ 19 w 84"/>
                  <a:gd name="T61" fmla="*/ 17 h 101"/>
                  <a:gd name="T62" fmla="*/ 18 w 84"/>
                  <a:gd name="T63" fmla="*/ 16 h 101"/>
                  <a:gd name="T64" fmla="*/ 17 w 84"/>
                  <a:gd name="T65" fmla="*/ 13 h 101"/>
                  <a:gd name="T66" fmla="*/ 18 w 84"/>
                  <a:gd name="T67" fmla="*/ 4 h 101"/>
                  <a:gd name="T68" fmla="*/ 10 w 84"/>
                  <a:gd name="T69" fmla="*/ 0 h 101"/>
                  <a:gd name="T70" fmla="*/ 10 w 84"/>
                  <a:gd name="T71" fmla="*/ 5 h 101"/>
                  <a:gd name="T72" fmla="*/ 10 w 84"/>
                  <a:gd name="T73" fmla="*/ 13 h 101"/>
                  <a:gd name="T74" fmla="*/ 7 w 84"/>
                  <a:gd name="T75" fmla="*/ 16 h 101"/>
                  <a:gd name="T76" fmla="*/ 10 w 84"/>
                  <a:gd name="T77" fmla="*/ 20 h 101"/>
                  <a:gd name="T78" fmla="*/ 6 w 84"/>
                  <a:gd name="T79" fmla="*/ 27 h 101"/>
                  <a:gd name="T80" fmla="*/ 1 w 84"/>
                  <a:gd name="T81" fmla="*/ 34 h 101"/>
                  <a:gd name="T82" fmla="*/ 2 w 84"/>
                  <a:gd name="T83" fmla="*/ 40 h 101"/>
                  <a:gd name="T84" fmla="*/ 3 w 84"/>
                  <a:gd name="T85" fmla="*/ 46 h 101"/>
                  <a:gd name="T86" fmla="*/ 3 w 84"/>
                  <a:gd name="T87" fmla="*/ 51 h 101"/>
                  <a:gd name="T88" fmla="*/ 8 w 84"/>
                  <a:gd name="T89" fmla="*/ 56 h 101"/>
                  <a:gd name="T90" fmla="*/ 8 w 84"/>
                  <a:gd name="T91" fmla="*/ 61 h 101"/>
                  <a:gd name="T92" fmla="*/ 11 w 84"/>
                  <a:gd name="T93" fmla="*/ 68 h 101"/>
                  <a:gd name="T94" fmla="*/ 12 w 84"/>
                  <a:gd name="T95" fmla="*/ 72 h 101"/>
                  <a:gd name="T96" fmla="*/ 16 w 84"/>
                  <a:gd name="T97" fmla="*/ 74 h 101"/>
                  <a:gd name="T98" fmla="*/ 22 w 84"/>
                  <a:gd name="T99" fmla="*/ 77 h 101"/>
                  <a:gd name="T100" fmla="*/ 28 w 84"/>
                  <a:gd name="T101" fmla="*/ 79 h 101"/>
                  <a:gd name="T102" fmla="*/ 33 w 84"/>
                  <a:gd name="T103" fmla="*/ 81 h 101"/>
                  <a:gd name="T104" fmla="*/ 38 w 84"/>
                  <a:gd name="T105" fmla="*/ 84 h 101"/>
                  <a:gd name="T106" fmla="*/ 39 w 84"/>
                  <a:gd name="T107" fmla="*/ 92 h 101"/>
                  <a:gd name="T108" fmla="*/ 41 w 84"/>
                  <a:gd name="T109" fmla="*/ 98 h 101"/>
                  <a:gd name="T110" fmla="*/ 47 w 84"/>
                  <a:gd name="T111" fmla="*/ 99 h 101"/>
                  <a:gd name="T112" fmla="*/ 52 w 84"/>
                  <a:gd name="T113" fmla="*/ 100 h 101"/>
                  <a:gd name="T114" fmla="*/ 56 w 84"/>
                  <a:gd name="T115" fmla="*/ 99 h 101"/>
                  <a:gd name="T116" fmla="*/ 62 w 84"/>
                  <a:gd name="T117" fmla="*/ 100 h 101"/>
                  <a:gd name="T118" fmla="*/ 66 w 84"/>
                  <a:gd name="T119" fmla="*/ 96 h 101"/>
                  <a:gd name="T120" fmla="*/ 75 w 84"/>
                  <a:gd name="T121" fmla="*/ 95 h 101"/>
                  <a:gd name="T122" fmla="*/ 81 w 84"/>
                  <a:gd name="T123" fmla="*/ 9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 h="101">
                    <a:moveTo>
                      <a:pt x="84" y="89"/>
                    </a:moveTo>
                    <a:cubicBezTo>
                      <a:pt x="84" y="88"/>
                      <a:pt x="84" y="88"/>
                      <a:pt x="84" y="88"/>
                    </a:cubicBezTo>
                    <a:cubicBezTo>
                      <a:pt x="84" y="87"/>
                      <a:pt x="84" y="87"/>
                      <a:pt x="84" y="88"/>
                    </a:cubicBezTo>
                    <a:cubicBezTo>
                      <a:pt x="84" y="88"/>
                      <a:pt x="84" y="88"/>
                      <a:pt x="83" y="87"/>
                    </a:cubicBezTo>
                    <a:cubicBezTo>
                      <a:pt x="83" y="87"/>
                      <a:pt x="83" y="87"/>
                      <a:pt x="83" y="87"/>
                    </a:cubicBezTo>
                    <a:cubicBezTo>
                      <a:pt x="82" y="87"/>
                      <a:pt x="82" y="86"/>
                      <a:pt x="82" y="86"/>
                    </a:cubicBezTo>
                    <a:cubicBezTo>
                      <a:pt x="82" y="85"/>
                      <a:pt x="81" y="85"/>
                      <a:pt x="81" y="86"/>
                    </a:cubicBezTo>
                    <a:cubicBezTo>
                      <a:pt x="81" y="86"/>
                      <a:pt x="81" y="87"/>
                      <a:pt x="81" y="87"/>
                    </a:cubicBezTo>
                    <a:cubicBezTo>
                      <a:pt x="81" y="86"/>
                      <a:pt x="81" y="86"/>
                      <a:pt x="81" y="85"/>
                    </a:cubicBezTo>
                    <a:cubicBezTo>
                      <a:pt x="81" y="85"/>
                      <a:pt x="80" y="84"/>
                      <a:pt x="80" y="84"/>
                    </a:cubicBezTo>
                    <a:cubicBezTo>
                      <a:pt x="79" y="84"/>
                      <a:pt x="79" y="84"/>
                      <a:pt x="79" y="84"/>
                    </a:cubicBezTo>
                    <a:cubicBezTo>
                      <a:pt x="80" y="84"/>
                      <a:pt x="80" y="83"/>
                      <a:pt x="79" y="83"/>
                    </a:cubicBezTo>
                    <a:cubicBezTo>
                      <a:pt x="79" y="82"/>
                      <a:pt x="79" y="82"/>
                      <a:pt x="79" y="81"/>
                    </a:cubicBezTo>
                    <a:cubicBezTo>
                      <a:pt x="79" y="81"/>
                      <a:pt x="78" y="80"/>
                      <a:pt x="78" y="79"/>
                    </a:cubicBezTo>
                    <a:cubicBezTo>
                      <a:pt x="78" y="79"/>
                      <a:pt x="78" y="79"/>
                      <a:pt x="78" y="78"/>
                    </a:cubicBezTo>
                    <a:cubicBezTo>
                      <a:pt x="78" y="78"/>
                      <a:pt x="79" y="77"/>
                      <a:pt x="78" y="77"/>
                    </a:cubicBezTo>
                    <a:cubicBezTo>
                      <a:pt x="78" y="76"/>
                      <a:pt x="78" y="76"/>
                      <a:pt x="78" y="76"/>
                    </a:cubicBezTo>
                    <a:cubicBezTo>
                      <a:pt x="77" y="76"/>
                      <a:pt x="77" y="76"/>
                      <a:pt x="77" y="75"/>
                    </a:cubicBezTo>
                    <a:cubicBezTo>
                      <a:pt x="77" y="75"/>
                      <a:pt x="77" y="74"/>
                      <a:pt x="77" y="74"/>
                    </a:cubicBezTo>
                    <a:cubicBezTo>
                      <a:pt x="77" y="74"/>
                      <a:pt x="77" y="74"/>
                      <a:pt x="77" y="74"/>
                    </a:cubicBezTo>
                    <a:cubicBezTo>
                      <a:pt x="77" y="73"/>
                      <a:pt x="77" y="73"/>
                      <a:pt x="77" y="73"/>
                    </a:cubicBezTo>
                    <a:cubicBezTo>
                      <a:pt x="77" y="73"/>
                      <a:pt x="76" y="73"/>
                      <a:pt x="76" y="73"/>
                    </a:cubicBezTo>
                    <a:cubicBezTo>
                      <a:pt x="76" y="72"/>
                      <a:pt x="76" y="71"/>
                      <a:pt x="76" y="71"/>
                    </a:cubicBezTo>
                    <a:cubicBezTo>
                      <a:pt x="76" y="70"/>
                      <a:pt x="76" y="69"/>
                      <a:pt x="76" y="69"/>
                    </a:cubicBezTo>
                    <a:cubicBezTo>
                      <a:pt x="76" y="68"/>
                      <a:pt x="76" y="68"/>
                      <a:pt x="77" y="67"/>
                    </a:cubicBezTo>
                    <a:cubicBezTo>
                      <a:pt x="77" y="67"/>
                      <a:pt x="77" y="66"/>
                      <a:pt x="77" y="66"/>
                    </a:cubicBezTo>
                    <a:cubicBezTo>
                      <a:pt x="77" y="66"/>
                      <a:pt x="77" y="65"/>
                      <a:pt x="77" y="64"/>
                    </a:cubicBezTo>
                    <a:cubicBezTo>
                      <a:pt x="77" y="64"/>
                      <a:pt x="77" y="64"/>
                      <a:pt x="76" y="64"/>
                    </a:cubicBezTo>
                    <a:cubicBezTo>
                      <a:pt x="76" y="64"/>
                      <a:pt x="75" y="64"/>
                      <a:pt x="76" y="64"/>
                    </a:cubicBezTo>
                    <a:cubicBezTo>
                      <a:pt x="76" y="64"/>
                      <a:pt x="76" y="62"/>
                      <a:pt x="76" y="62"/>
                    </a:cubicBezTo>
                    <a:cubicBezTo>
                      <a:pt x="76" y="61"/>
                      <a:pt x="76" y="60"/>
                      <a:pt x="77" y="60"/>
                    </a:cubicBezTo>
                    <a:cubicBezTo>
                      <a:pt x="77" y="60"/>
                      <a:pt x="77" y="59"/>
                      <a:pt x="77" y="58"/>
                    </a:cubicBezTo>
                    <a:cubicBezTo>
                      <a:pt x="78" y="58"/>
                      <a:pt x="78" y="57"/>
                      <a:pt x="78" y="56"/>
                    </a:cubicBezTo>
                    <a:cubicBezTo>
                      <a:pt x="77" y="55"/>
                      <a:pt x="77" y="55"/>
                      <a:pt x="76" y="54"/>
                    </a:cubicBezTo>
                    <a:cubicBezTo>
                      <a:pt x="76" y="54"/>
                      <a:pt x="76" y="53"/>
                      <a:pt x="75" y="52"/>
                    </a:cubicBezTo>
                    <a:cubicBezTo>
                      <a:pt x="74" y="52"/>
                      <a:pt x="74" y="52"/>
                      <a:pt x="74" y="51"/>
                    </a:cubicBezTo>
                    <a:cubicBezTo>
                      <a:pt x="73" y="51"/>
                      <a:pt x="72" y="50"/>
                      <a:pt x="73" y="50"/>
                    </a:cubicBezTo>
                    <a:cubicBezTo>
                      <a:pt x="73" y="49"/>
                      <a:pt x="72" y="48"/>
                      <a:pt x="72" y="48"/>
                    </a:cubicBezTo>
                    <a:cubicBezTo>
                      <a:pt x="72" y="47"/>
                      <a:pt x="72" y="46"/>
                      <a:pt x="72" y="46"/>
                    </a:cubicBezTo>
                    <a:cubicBezTo>
                      <a:pt x="73" y="45"/>
                      <a:pt x="73" y="44"/>
                      <a:pt x="74" y="43"/>
                    </a:cubicBezTo>
                    <a:cubicBezTo>
                      <a:pt x="74" y="42"/>
                      <a:pt x="74" y="42"/>
                      <a:pt x="74" y="41"/>
                    </a:cubicBezTo>
                    <a:cubicBezTo>
                      <a:pt x="75" y="40"/>
                      <a:pt x="75" y="39"/>
                      <a:pt x="75" y="38"/>
                    </a:cubicBezTo>
                    <a:cubicBezTo>
                      <a:pt x="75" y="37"/>
                      <a:pt x="76" y="36"/>
                      <a:pt x="76" y="36"/>
                    </a:cubicBezTo>
                    <a:cubicBezTo>
                      <a:pt x="76" y="35"/>
                      <a:pt x="76" y="35"/>
                      <a:pt x="76" y="35"/>
                    </a:cubicBezTo>
                    <a:cubicBezTo>
                      <a:pt x="76" y="35"/>
                      <a:pt x="65" y="26"/>
                      <a:pt x="65" y="25"/>
                    </a:cubicBezTo>
                    <a:cubicBezTo>
                      <a:pt x="65" y="25"/>
                      <a:pt x="64" y="25"/>
                      <a:pt x="64" y="24"/>
                    </a:cubicBezTo>
                    <a:cubicBezTo>
                      <a:pt x="64" y="23"/>
                      <a:pt x="63" y="24"/>
                      <a:pt x="63" y="24"/>
                    </a:cubicBezTo>
                    <a:cubicBezTo>
                      <a:pt x="63" y="23"/>
                      <a:pt x="64" y="23"/>
                      <a:pt x="64" y="22"/>
                    </a:cubicBezTo>
                    <a:cubicBezTo>
                      <a:pt x="64" y="21"/>
                      <a:pt x="64" y="20"/>
                      <a:pt x="63" y="19"/>
                    </a:cubicBezTo>
                    <a:cubicBezTo>
                      <a:pt x="62" y="18"/>
                      <a:pt x="35" y="1"/>
                      <a:pt x="35" y="1"/>
                    </a:cubicBezTo>
                    <a:cubicBezTo>
                      <a:pt x="35" y="1"/>
                      <a:pt x="34" y="2"/>
                      <a:pt x="34" y="2"/>
                    </a:cubicBezTo>
                    <a:cubicBezTo>
                      <a:pt x="34" y="3"/>
                      <a:pt x="35" y="3"/>
                      <a:pt x="35" y="4"/>
                    </a:cubicBezTo>
                    <a:cubicBezTo>
                      <a:pt x="35" y="4"/>
                      <a:pt x="34" y="4"/>
                      <a:pt x="34" y="4"/>
                    </a:cubicBezTo>
                    <a:cubicBezTo>
                      <a:pt x="34" y="5"/>
                      <a:pt x="35" y="5"/>
                      <a:pt x="35" y="5"/>
                    </a:cubicBezTo>
                    <a:cubicBezTo>
                      <a:pt x="34" y="5"/>
                      <a:pt x="34" y="6"/>
                      <a:pt x="33" y="5"/>
                    </a:cubicBezTo>
                    <a:cubicBezTo>
                      <a:pt x="33" y="5"/>
                      <a:pt x="33" y="5"/>
                      <a:pt x="32" y="5"/>
                    </a:cubicBezTo>
                    <a:cubicBezTo>
                      <a:pt x="32" y="6"/>
                      <a:pt x="32" y="6"/>
                      <a:pt x="33" y="6"/>
                    </a:cubicBezTo>
                    <a:cubicBezTo>
                      <a:pt x="33" y="6"/>
                      <a:pt x="33" y="6"/>
                      <a:pt x="32" y="7"/>
                    </a:cubicBezTo>
                    <a:cubicBezTo>
                      <a:pt x="32" y="7"/>
                      <a:pt x="32" y="7"/>
                      <a:pt x="32" y="8"/>
                    </a:cubicBezTo>
                    <a:cubicBezTo>
                      <a:pt x="32" y="8"/>
                      <a:pt x="31" y="8"/>
                      <a:pt x="31" y="8"/>
                    </a:cubicBezTo>
                    <a:cubicBezTo>
                      <a:pt x="30" y="8"/>
                      <a:pt x="30" y="8"/>
                      <a:pt x="30" y="8"/>
                    </a:cubicBezTo>
                    <a:cubicBezTo>
                      <a:pt x="29" y="9"/>
                      <a:pt x="29" y="9"/>
                      <a:pt x="30" y="9"/>
                    </a:cubicBezTo>
                    <a:cubicBezTo>
                      <a:pt x="30" y="9"/>
                      <a:pt x="31" y="9"/>
                      <a:pt x="32" y="9"/>
                    </a:cubicBezTo>
                    <a:cubicBezTo>
                      <a:pt x="32" y="10"/>
                      <a:pt x="31" y="10"/>
                      <a:pt x="30" y="10"/>
                    </a:cubicBezTo>
                    <a:cubicBezTo>
                      <a:pt x="30" y="10"/>
                      <a:pt x="29" y="10"/>
                      <a:pt x="29" y="11"/>
                    </a:cubicBezTo>
                    <a:cubicBezTo>
                      <a:pt x="29" y="11"/>
                      <a:pt x="30" y="11"/>
                      <a:pt x="30" y="11"/>
                    </a:cubicBezTo>
                    <a:cubicBezTo>
                      <a:pt x="31" y="11"/>
                      <a:pt x="31" y="11"/>
                      <a:pt x="32" y="11"/>
                    </a:cubicBezTo>
                    <a:cubicBezTo>
                      <a:pt x="33" y="11"/>
                      <a:pt x="33" y="10"/>
                      <a:pt x="33" y="11"/>
                    </a:cubicBezTo>
                    <a:cubicBezTo>
                      <a:pt x="34" y="11"/>
                      <a:pt x="33" y="12"/>
                      <a:pt x="33" y="12"/>
                    </a:cubicBezTo>
                    <a:cubicBezTo>
                      <a:pt x="33" y="12"/>
                      <a:pt x="31" y="13"/>
                      <a:pt x="31" y="14"/>
                    </a:cubicBezTo>
                    <a:cubicBezTo>
                      <a:pt x="30" y="14"/>
                      <a:pt x="30" y="15"/>
                      <a:pt x="30" y="15"/>
                    </a:cubicBezTo>
                    <a:cubicBezTo>
                      <a:pt x="30" y="15"/>
                      <a:pt x="30" y="14"/>
                      <a:pt x="29" y="14"/>
                    </a:cubicBezTo>
                    <a:cubicBezTo>
                      <a:pt x="29" y="15"/>
                      <a:pt x="28" y="15"/>
                      <a:pt x="28" y="14"/>
                    </a:cubicBezTo>
                    <a:cubicBezTo>
                      <a:pt x="28" y="14"/>
                      <a:pt x="28" y="13"/>
                      <a:pt x="27" y="13"/>
                    </a:cubicBezTo>
                    <a:cubicBezTo>
                      <a:pt x="27" y="14"/>
                      <a:pt x="26" y="14"/>
                      <a:pt x="26" y="14"/>
                    </a:cubicBezTo>
                    <a:cubicBezTo>
                      <a:pt x="26" y="15"/>
                      <a:pt x="26" y="15"/>
                      <a:pt x="26" y="16"/>
                    </a:cubicBezTo>
                    <a:cubicBezTo>
                      <a:pt x="26" y="16"/>
                      <a:pt x="26" y="17"/>
                      <a:pt x="27" y="17"/>
                    </a:cubicBezTo>
                    <a:cubicBezTo>
                      <a:pt x="27" y="17"/>
                      <a:pt x="27" y="18"/>
                      <a:pt x="27" y="18"/>
                    </a:cubicBezTo>
                    <a:cubicBezTo>
                      <a:pt x="26" y="18"/>
                      <a:pt x="26" y="18"/>
                      <a:pt x="26" y="18"/>
                    </a:cubicBezTo>
                    <a:cubicBezTo>
                      <a:pt x="25" y="18"/>
                      <a:pt x="25" y="18"/>
                      <a:pt x="25" y="18"/>
                    </a:cubicBezTo>
                    <a:cubicBezTo>
                      <a:pt x="26" y="17"/>
                      <a:pt x="26" y="17"/>
                      <a:pt x="26" y="17"/>
                    </a:cubicBezTo>
                    <a:cubicBezTo>
                      <a:pt x="26" y="17"/>
                      <a:pt x="26" y="17"/>
                      <a:pt x="26" y="16"/>
                    </a:cubicBezTo>
                    <a:cubicBezTo>
                      <a:pt x="26" y="16"/>
                      <a:pt x="26" y="15"/>
                      <a:pt x="26" y="15"/>
                    </a:cubicBezTo>
                    <a:cubicBezTo>
                      <a:pt x="26" y="14"/>
                      <a:pt x="25" y="15"/>
                      <a:pt x="25" y="14"/>
                    </a:cubicBezTo>
                    <a:cubicBezTo>
                      <a:pt x="25" y="14"/>
                      <a:pt x="25" y="14"/>
                      <a:pt x="24" y="14"/>
                    </a:cubicBezTo>
                    <a:cubicBezTo>
                      <a:pt x="24" y="14"/>
                      <a:pt x="24" y="14"/>
                      <a:pt x="23" y="14"/>
                    </a:cubicBezTo>
                    <a:cubicBezTo>
                      <a:pt x="22" y="14"/>
                      <a:pt x="22" y="14"/>
                      <a:pt x="22" y="13"/>
                    </a:cubicBezTo>
                    <a:cubicBezTo>
                      <a:pt x="22" y="13"/>
                      <a:pt x="22" y="12"/>
                      <a:pt x="22" y="12"/>
                    </a:cubicBezTo>
                    <a:cubicBezTo>
                      <a:pt x="21" y="12"/>
                      <a:pt x="20" y="13"/>
                      <a:pt x="20" y="13"/>
                    </a:cubicBezTo>
                    <a:cubicBezTo>
                      <a:pt x="20" y="14"/>
                      <a:pt x="21" y="14"/>
                      <a:pt x="20" y="14"/>
                    </a:cubicBezTo>
                    <a:cubicBezTo>
                      <a:pt x="19" y="15"/>
                      <a:pt x="19" y="15"/>
                      <a:pt x="19" y="15"/>
                    </a:cubicBezTo>
                    <a:cubicBezTo>
                      <a:pt x="19" y="15"/>
                      <a:pt x="19" y="16"/>
                      <a:pt x="19" y="16"/>
                    </a:cubicBezTo>
                    <a:cubicBezTo>
                      <a:pt x="19" y="17"/>
                      <a:pt x="19" y="17"/>
                      <a:pt x="19" y="17"/>
                    </a:cubicBezTo>
                    <a:cubicBezTo>
                      <a:pt x="19" y="17"/>
                      <a:pt x="19" y="16"/>
                      <a:pt x="19" y="16"/>
                    </a:cubicBezTo>
                    <a:cubicBezTo>
                      <a:pt x="18" y="16"/>
                      <a:pt x="18" y="17"/>
                      <a:pt x="18" y="17"/>
                    </a:cubicBezTo>
                    <a:cubicBezTo>
                      <a:pt x="18" y="17"/>
                      <a:pt x="18" y="17"/>
                      <a:pt x="18" y="16"/>
                    </a:cubicBezTo>
                    <a:cubicBezTo>
                      <a:pt x="18" y="15"/>
                      <a:pt x="17" y="15"/>
                      <a:pt x="17" y="15"/>
                    </a:cubicBezTo>
                    <a:cubicBezTo>
                      <a:pt x="18" y="14"/>
                      <a:pt x="18" y="14"/>
                      <a:pt x="17" y="14"/>
                    </a:cubicBezTo>
                    <a:cubicBezTo>
                      <a:pt x="17" y="13"/>
                      <a:pt x="17" y="13"/>
                      <a:pt x="17" y="13"/>
                    </a:cubicBezTo>
                    <a:cubicBezTo>
                      <a:pt x="17" y="12"/>
                      <a:pt x="17" y="11"/>
                      <a:pt x="17" y="10"/>
                    </a:cubicBezTo>
                    <a:cubicBezTo>
                      <a:pt x="17" y="9"/>
                      <a:pt x="17" y="9"/>
                      <a:pt x="17" y="8"/>
                    </a:cubicBezTo>
                    <a:cubicBezTo>
                      <a:pt x="17" y="7"/>
                      <a:pt x="18" y="5"/>
                      <a:pt x="18" y="4"/>
                    </a:cubicBezTo>
                    <a:cubicBezTo>
                      <a:pt x="18" y="3"/>
                      <a:pt x="18" y="3"/>
                      <a:pt x="18" y="2"/>
                    </a:cubicBezTo>
                    <a:cubicBezTo>
                      <a:pt x="18" y="1"/>
                      <a:pt x="18" y="0"/>
                      <a:pt x="18" y="0"/>
                    </a:cubicBezTo>
                    <a:cubicBezTo>
                      <a:pt x="14" y="0"/>
                      <a:pt x="13" y="0"/>
                      <a:pt x="10" y="0"/>
                    </a:cubicBezTo>
                    <a:cubicBezTo>
                      <a:pt x="10" y="0"/>
                      <a:pt x="9" y="0"/>
                      <a:pt x="9" y="1"/>
                    </a:cubicBezTo>
                    <a:cubicBezTo>
                      <a:pt x="8" y="2"/>
                      <a:pt x="8" y="2"/>
                      <a:pt x="8" y="3"/>
                    </a:cubicBezTo>
                    <a:cubicBezTo>
                      <a:pt x="8" y="4"/>
                      <a:pt x="10" y="4"/>
                      <a:pt x="10" y="5"/>
                    </a:cubicBezTo>
                    <a:cubicBezTo>
                      <a:pt x="10" y="6"/>
                      <a:pt x="10" y="8"/>
                      <a:pt x="10" y="9"/>
                    </a:cubicBezTo>
                    <a:cubicBezTo>
                      <a:pt x="10" y="9"/>
                      <a:pt x="11" y="11"/>
                      <a:pt x="10" y="11"/>
                    </a:cubicBezTo>
                    <a:cubicBezTo>
                      <a:pt x="10" y="12"/>
                      <a:pt x="10" y="13"/>
                      <a:pt x="10" y="13"/>
                    </a:cubicBezTo>
                    <a:cubicBezTo>
                      <a:pt x="9" y="13"/>
                      <a:pt x="8" y="13"/>
                      <a:pt x="8" y="14"/>
                    </a:cubicBezTo>
                    <a:cubicBezTo>
                      <a:pt x="8" y="14"/>
                      <a:pt x="8" y="15"/>
                      <a:pt x="7" y="15"/>
                    </a:cubicBezTo>
                    <a:cubicBezTo>
                      <a:pt x="7" y="16"/>
                      <a:pt x="8" y="16"/>
                      <a:pt x="7" y="16"/>
                    </a:cubicBezTo>
                    <a:cubicBezTo>
                      <a:pt x="7" y="17"/>
                      <a:pt x="7" y="17"/>
                      <a:pt x="7" y="18"/>
                    </a:cubicBezTo>
                    <a:cubicBezTo>
                      <a:pt x="8" y="19"/>
                      <a:pt x="8" y="19"/>
                      <a:pt x="8" y="19"/>
                    </a:cubicBezTo>
                    <a:cubicBezTo>
                      <a:pt x="9" y="19"/>
                      <a:pt x="10" y="19"/>
                      <a:pt x="10" y="20"/>
                    </a:cubicBezTo>
                    <a:cubicBezTo>
                      <a:pt x="10" y="21"/>
                      <a:pt x="10" y="21"/>
                      <a:pt x="10" y="21"/>
                    </a:cubicBezTo>
                    <a:cubicBezTo>
                      <a:pt x="9" y="22"/>
                      <a:pt x="9" y="22"/>
                      <a:pt x="9" y="23"/>
                    </a:cubicBezTo>
                    <a:cubicBezTo>
                      <a:pt x="8" y="24"/>
                      <a:pt x="6" y="27"/>
                      <a:pt x="6" y="27"/>
                    </a:cubicBezTo>
                    <a:cubicBezTo>
                      <a:pt x="5" y="28"/>
                      <a:pt x="5" y="29"/>
                      <a:pt x="4" y="30"/>
                    </a:cubicBezTo>
                    <a:cubicBezTo>
                      <a:pt x="4" y="31"/>
                      <a:pt x="1" y="33"/>
                      <a:pt x="1" y="33"/>
                    </a:cubicBezTo>
                    <a:cubicBezTo>
                      <a:pt x="1" y="33"/>
                      <a:pt x="1" y="33"/>
                      <a:pt x="1" y="34"/>
                    </a:cubicBezTo>
                    <a:cubicBezTo>
                      <a:pt x="1" y="34"/>
                      <a:pt x="0" y="35"/>
                      <a:pt x="0" y="36"/>
                    </a:cubicBezTo>
                    <a:cubicBezTo>
                      <a:pt x="1" y="37"/>
                      <a:pt x="1" y="37"/>
                      <a:pt x="2" y="38"/>
                    </a:cubicBezTo>
                    <a:cubicBezTo>
                      <a:pt x="2" y="39"/>
                      <a:pt x="2" y="39"/>
                      <a:pt x="2" y="40"/>
                    </a:cubicBezTo>
                    <a:cubicBezTo>
                      <a:pt x="2" y="41"/>
                      <a:pt x="2" y="41"/>
                      <a:pt x="2" y="42"/>
                    </a:cubicBezTo>
                    <a:cubicBezTo>
                      <a:pt x="2" y="43"/>
                      <a:pt x="2" y="44"/>
                      <a:pt x="3" y="45"/>
                    </a:cubicBezTo>
                    <a:cubicBezTo>
                      <a:pt x="3" y="46"/>
                      <a:pt x="3" y="46"/>
                      <a:pt x="3" y="46"/>
                    </a:cubicBezTo>
                    <a:cubicBezTo>
                      <a:pt x="2" y="47"/>
                      <a:pt x="2" y="47"/>
                      <a:pt x="1" y="48"/>
                    </a:cubicBezTo>
                    <a:cubicBezTo>
                      <a:pt x="1" y="48"/>
                      <a:pt x="1" y="49"/>
                      <a:pt x="1" y="50"/>
                    </a:cubicBezTo>
                    <a:cubicBezTo>
                      <a:pt x="2" y="51"/>
                      <a:pt x="2" y="51"/>
                      <a:pt x="3" y="51"/>
                    </a:cubicBezTo>
                    <a:cubicBezTo>
                      <a:pt x="4" y="52"/>
                      <a:pt x="4" y="51"/>
                      <a:pt x="5" y="52"/>
                    </a:cubicBezTo>
                    <a:cubicBezTo>
                      <a:pt x="5" y="52"/>
                      <a:pt x="6" y="53"/>
                      <a:pt x="6" y="54"/>
                    </a:cubicBezTo>
                    <a:cubicBezTo>
                      <a:pt x="7" y="55"/>
                      <a:pt x="7" y="56"/>
                      <a:pt x="8" y="56"/>
                    </a:cubicBezTo>
                    <a:cubicBezTo>
                      <a:pt x="8" y="57"/>
                      <a:pt x="8" y="57"/>
                      <a:pt x="8" y="57"/>
                    </a:cubicBezTo>
                    <a:cubicBezTo>
                      <a:pt x="7" y="58"/>
                      <a:pt x="8" y="59"/>
                      <a:pt x="8" y="59"/>
                    </a:cubicBezTo>
                    <a:cubicBezTo>
                      <a:pt x="8" y="60"/>
                      <a:pt x="8" y="60"/>
                      <a:pt x="8" y="61"/>
                    </a:cubicBezTo>
                    <a:cubicBezTo>
                      <a:pt x="8" y="62"/>
                      <a:pt x="9" y="62"/>
                      <a:pt x="9" y="63"/>
                    </a:cubicBezTo>
                    <a:cubicBezTo>
                      <a:pt x="9" y="64"/>
                      <a:pt x="10" y="65"/>
                      <a:pt x="10" y="66"/>
                    </a:cubicBezTo>
                    <a:cubicBezTo>
                      <a:pt x="10" y="67"/>
                      <a:pt x="11" y="67"/>
                      <a:pt x="11" y="68"/>
                    </a:cubicBezTo>
                    <a:cubicBezTo>
                      <a:pt x="11" y="69"/>
                      <a:pt x="11" y="69"/>
                      <a:pt x="12" y="69"/>
                    </a:cubicBezTo>
                    <a:cubicBezTo>
                      <a:pt x="12" y="70"/>
                      <a:pt x="12" y="70"/>
                      <a:pt x="12" y="71"/>
                    </a:cubicBezTo>
                    <a:cubicBezTo>
                      <a:pt x="12" y="71"/>
                      <a:pt x="12" y="72"/>
                      <a:pt x="12" y="72"/>
                    </a:cubicBezTo>
                    <a:cubicBezTo>
                      <a:pt x="13" y="71"/>
                      <a:pt x="13" y="71"/>
                      <a:pt x="14" y="71"/>
                    </a:cubicBezTo>
                    <a:cubicBezTo>
                      <a:pt x="14" y="71"/>
                      <a:pt x="15" y="71"/>
                      <a:pt x="15" y="72"/>
                    </a:cubicBezTo>
                    <a:cubicBezTo>
                      <a:pt x="15" y="73"/>
                      <a:pt x="16" y="74"/>
                      <a:pt x="16" y="74"/>
                    </a:cubicBezTo>
                    <a:cubicBezTo>
                      <a:pt x="17" y="75"/>
                      <a:pt x="17" y="74"/>
                      <a:pt x="17" y="74"/>
                    </a:cubicBezTo>
                    <a:cubicBezTo>
                      <a:pt x="18" y="75"/>
                      <a:pt x="19" y="75"/>
                      <a:pt x="19" y="76"/>
                    </a:cubicBezTo>
                    <a:cubicBezTo>
                      <a:pt x="20" y="76"/>
                      <a:pt x="22" y="76"/>
                      <a:pt x="22" y="77"/>
                    </a:cubicBezTo>
                    <a:cubicBezTo>
                      <a:pt x="23" y="77"/>
                      <a:pt x="23" y="78"/>
                      <a:pt x="23" y="78"/>
                    </a:cubicBezTo>
                    <a:cubicBezTo>
                      <a:pt x="23" y="78"/>
                      <a:pt x="25" y="78"/>
                      <a:pt x="25" y="78"/>
                    </a:cubicBezTo>
                    <a:cubicBezTo>
                      <a:pt x="26" y="79"/>
                      <a:pt x="27" y="79"/>
                      <a:pt x="28" y="79"/>
                    </a:cubicBezTo>
                    <a:cubicBezTo>
                      <a:pt x="28" y="80"/>
                      <a:pt x="29" y="80"/>
                      <a:pt x="29" y="80"/>
                    </a:cubicBezTo>
                    <a:cubicBezTo>
                      <a:pt x="30" y="80"/>
                      <a:pt x="30" y="81"/>
                      <a:pt x="30" y="81"/>
                    </a:cubicBezTo>
                    <a:cubicBezTo>
                      <a:pt x="31" y="81"/>
                      <a:pt x="33" y="81"/>
                      <a:pt x="33" y="81"/>
                    </a:cubicBezTo>
                    <a:cubicBezTo>
                      <a:pt x="33" y="81"/>
                      <a:pt x="34" y="80"/>
                      <a:pt x="34" y="80"/>
                    </a:cubicBezTo>
                    <a:cubicBezTo>
                      <a:pt x="34" y="79"/>
                      <a:pt x="34" y="79"/>
                      <a:pt x="35" y="80"/>
                    </a:cubicBezTo>
                    <a:cubicBezTo>
                      <a:pt x="35" y="80"/>
                      <a:pt x="38" y="83"/>
                      <a:pt x="38" y="84"/>
                    </a:cubicBezTo>
                    <a:cubicBezTo>
                      <a:pt x="38" y="85"/>
                      <a:pt x="39" y="86"/>
                      <a:pt x="39" y="87"/>
                    </a:cubicBezTo>
                    <a:cubicBezTo>
                      <a:pt x="39" y="88"/>
                      <a:pt x="38" y="89"/>
                      <a:pt x="39" y="90"/>
                    </a:cubicBezTo>
                    <a:cubicBezTo>
                      <a:pt x="39" y="91"/>
                      <a:pt x="39" y="91"/>
                      <a:pt x="39" y="92"/>
                    </a:cubicBezTo>
                    <a:cubicBezTo>
                      <a:pt x="39" y="93"/>
                      <a:pt x="39" y="93"/>
                      <a:pt x="39" y="94"/>
                    </a:cubicBezTo>
                    <a:cubicBezTo>
                      <a:pt x="39" y="94"/>
                      <a:pt x="39" y="95"/>
                      <a:pt x="40" y="96"/>
                    </a:cubicBezTo>
                    <a:cubicBezTo>
                      <a:pt x="40" y="97"/>
                      <a:pt x="41" y="97"/>
                      <a:pt x="41" y="98"/>
                    </a:cubicBezTo>
                    <a:cubicBezTo>
                      <a:pt x="41" y="99"/>
                      <a:pt x="41" y="99"/>
                      <a:pt x="41" y="99"/>
                    </a:cubicBezTo>
                    <a:cubicBezTo>
                      <a:pt x="41" y="99"/>
                      <a:pt x="42" y="99"/>
                      <a:pt x="42" y="99"/>
                    </a:cubicBezTo>
                    <a:cubicBezTo>
                      <a:pt x="43" y="99"/>
                      <a:pt x="46" y="99"/>
                      <a:pt x="47" y="99"/>
                    </a:cubicBezTo>
                    <a:cubicBezTo>
                      <a:pt x="47" y="99"/>
                      <a:pt x="48" y="98"/>
                      <a:pt x="49" y="98"/>
                    </a:cubicBezTo>
                    <a:cubicBezTo>
                      <a:pt x="49" y="98"/>
                      <a:pt x="50" y="98"/>
                      <a:pt x="50" y="99"/>
                    </a:cubicBezTo>
                    <a:cubicBezTo>
                      <a:pt x="51" y="100"/>
                      <a:pt x="52" y="100"/>
                      <a:pt x="52" y="100"/>
                    </a:cubicBezTo>
                    <a:cubicBezTo>
                      <a:pt x="53" y="100"/>
                      <a:pt x="53" y="100"/>
                      <a:pt x="53" y="100"/>
                    </a:cubicBezTo>
                    <a:cubicBezTo>
                      <a:pt x="53" y="101"/>
                      <a:pt x="54" y="101"/>
                      <a:pt x="55" y="100"/>
                    </a:cubicBezTo>
                    <a:cubicBezTo>
                      <a:pt x="55" y="100"/>
                      <a:pt x="56" y="99"/>
                      <a:pt x="56" y="99"/>
                    </a:cubicBezTo>
                    <a:cubicBezTo>
                      <a:pt x="57" y="99"/>
                      <a:pt x="57" y="99"/>
                      <a:pt x="58" y="100"/>
                    </a:cubicBezTo>
                    <a:cubicBezTo>
                      <a:pt x="59" y="100"/>
                      <a:pt x="60" y="101"/>
                      <a:pt x="60" y="101"/>
                    </a:cubicBezTo>
                    <a:cubicBezTo>
                      <a:pt x="61" y="101"/>
                      <a:pt x="61" y="100"/>
                      <a:pt x="62" y="100"/>
                    </a:cubicBezTo>
                    <a:cubicBezTo>
                      <a:pt x="62" y="99"/>
                      <a:pt x="63" y="99"/>
                      <a:pt x="63" y="99"/>
                    </a:cubicBezTo>
                    <a:cubicBezTo>
                      <a:pt x="64" y="99"/>
                      <a:pt x="64" y="98"/>
                      <a:pt x="64" y="97"/>
                    </a:cubicBezTo>
                    <a:cubicBezTo>
                      <a:pt x="65" y="96"/>
                      <a:pt x="65" y="96"/>
                      <a:pt x="66" y="96"/>
                    </a:cubicBezTo>
                    <a:cubicBezTo>
                      <a:pt x="67" y="96"/>
                      <a:pt x="68" y="97"/>
                      <a:pt x="69" y="98"/>
                    </a:cubicBezTo>
                    <a:cubicBezTo>
                      <a:pt x="69" y="98"/>
                      <a:pt x="71" y="96"/>
                      <a:pt x="72" y="96"/>
                    </a:cubicBezTo>
                    <a:cubicBezTo>
                      <a:pt x="73" y="95"/>
                      <a:pt x="74" y="95"/>
                      <a:pt x="75" y="95"/>
                    </a:cubicBezTo>
                    <a:cubicBezTo>
                      <a:pt x="75" y="95"/>
                      <a:pt x="75" y="95"/>
                      <a:pt x="76" y="95"/>
                    </a:cubicBezTo>
                    <a:cubicBezTo>
                      <a:pt x="76" y="94"/>
                      <a:pt x="78" y="93"/>
                      <a:pt x="79" y="93"/>
                    </a:cubicBezTo>
                    <a:cubicBezTo>
                      <a:pt x="79" y="93"/>
                      <a:pt x="80" y="92"/>
                      <a:pt x="81" y="92"/>
                    </a:cubicBezTo>
                    <a:cubicBezTo>
                      <a:pt x="82" y="91"/>
                      <a:pt x="84" y="89"/>
                      <a:pt x="84" y="89"/>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17" name="Freeform 559">
                <a:extLst>
                  <a:ext uri="{FF2B5EF4-FFF2-40B4-BE49-F238E27FC236}">
                    <a16:creationId xmlns:a16="http://schemas.microsoft.com/office/drawing/2014/main" id="{25D76828-6C2C-4FB7-8603-20B5F9E81A7E}"/>
                  </a:ext>
                </a:extLst>
              </p:cNvPr>
              <p:cNvSpPr>
                <a:spLocks/>
              </p:cNvSpPr>
              <p:nvPr/>
            </p:nvSpPr>
            <p:spPr bwMode="gray">
              <a:xfrm>
                <a:off x="5072583" y="4542434"/>
                <a:ext cx="185738" cy="263525"/>
              </a:xfrm>
              <a:custGeom>
                <a:avLst/>
                <a:gdLst>
                  <a:gd name="T0" fmla="*/ 42 w 61"/>
                  <a:gd name="T1" fmla="*/ 86 h 87"/>
                  <a:gd name="T2" fmla="*/ 44 w 61"/>
                  <a:gd name="T3" fmla="*/ 81 h 87"/>
                  <a:gd name="T4" fmla="*/ 46 w 61"/>
                  <a:gd name="T5" fmla="*/ 76 h 87"/>
                  <a:gd name="T6" fmla="*/ 48 w 61"/>
                  <a:gd name="T7" fmla="*/ 73 h 87"/>
                  <a:gd name="T8" fmla="*/ 49 w 61"/>
                  <a:gd name="T9" fmla="*/ 68 h 87"/>
                  <a:gd name="T10" fmla="*/ 53 w 61"/>
                  <a:gd name="T11" fmla="*/ 65 h 87"/>
                  <a:gd name="T12" fmla="*/ 55 w 61"/>
                  <a:gd name="T13" fmla="*/ 63 h 87"/>
                  <a:gd name="T14" fmla="*/ 56 w 61"/>
                  <a:gd name="T15" fmla="*/ 62 h 87"/>
                  <a:gd name="T16" fmla="*/ 59 w 61"/>
                  <a:gd name="T17" fmla="*/ 59 h 87"/>
                  <a:gd name="T18" fmla="*/ 55 w 61"/>
                  <a:gd name="T19" fmla="*/ 17 h 87"/>
                  <a:gd name="T20" fmla="*/ 61 w 61"/>
                  <a:gd name="T21" fmla="*/ 6 h 87"/>
                  <a:gd name="T22" fmla="*/ 56 w 61"/>
                  <a:gd name="T23" fmla="*/ 6 h 87"/>
                  <a:gd name="T24" fmla="*/ 53 w 61"/>
                  <a:gd name="T25" fmla="*/ 3 h 87"/>
                  <a:gd name="T26" fmla="*/ 46 w 61"/>
                  <a:gd name="T27" fmla="*/ 7 h 87"/>
                  <a:gd name="T28" fmla="*/ 43 w 61"/>
                  <a:gd name="T29" fmla="*/ 11 h 87"/>
                  <a:gd name="T30" fmla="*/ 38 w 61"/>
                  <a:gd name="T31" fmla="*/ 10 h 87"/>
                  <a:gd name="T32" fmla="*/ 32 w 61"/>
                  <a:gd name="T33" fmla="*/ 9 h 87"/>
                  <a:gd name="T34" fmla="*/ 19 w 61"/>
                  <a:gd name="T35" fmla="*/ 1 h 87"/>
                  <a:gd name="T36" fmla="*/ 15 w 61"/>
                  <a:gd name="T37" fmla="*/ 0 h 87"/>
                  <a:gd name="T38" fmla="*/ 0 w 61"/>
                  <a:gd name="T39" fmla="*/ 4 h 87"/>
                  <a:gd name="T40" fmla="*/ 1 w 61"/>
                  <a:gd name="T41" fmla="*/ 7 h 87"/>
                  <a:gd name="T42" fmla="*/ 2 w 61"/>
                  <a:gd name="T43" fmla="*/ 8 h 87"/>
                  <a:gd name="T44" fmla="*/ 3 w 61"/>
                  <a:gd name="T45" fmla="*/ 11 h 87"/>
                  <a:gd name="T46" fmla="*/ 4 w 61"/>
                  <a:gd name="T47" fmla="*/ 14 h 87"/>
                  <a:gd name="T48" fmla="*/ 6 w 61"/>
                  <a:gd name="T49" fmla="*/ 18 h 87"/>
                  <a:gd name="T50" fmla="*/ 7 w 61"/>
                  <a:gd name="T51" fmla="*/ 22 h 87"/>
                  <a:gd name="T52" fmla="*/ 7 w 61"/>
                  <a:gd name="T53" fmla="*/ 29 h 87"/>
                  <a:gd name="T54" fmla="*/ 6 w 61"/>
                  <a:gd name="T55" fmla="*/ 32 h 87"/>
                  <a:gd name="T56" fmla="*/ 2 w 61"/>
                  <a:gd name="T57" fmla="*/ 36 h 87"/>
                  <a:gd name="T58" fmla="*/ 1 w 61"/>
                  <a:gd name="T59" fmla="*/ 39 h 87"/>
                  <a:gd name="T60" fmla="*/ 0 w 61"/>
                  <a:gd name="T61" fmla="*/ 43 h 87"/>
                  <a:gd name="T62" fmla="*/ 3 w 61"/>
                  <a:gd name="T63" fmla="*/ 46 h 87"/>
                  <a:gd name="T64" fmla="*/ 5 w 61"/>
                  <a:gd name="T65" fmla="*/ 44 h 87"/>
                  <a:gd name="T66" fmla="*/ 5 w 61"/>
                  <a:gd name="T67" fmla="*/ 46 h 87"/>
                  <a:gd name="T68" fmla="*/ 4 w 61"/>
                  <a:gd name="T69" fmla="*/ 48 h 87"/>
                  <a:gd name="T70" fmla="*/ 1 w 61"/>
                  <a:gd name="T71" fmla="*/ 48 h 87"/>
                  <a:gd name="T72" fmla="*/ 1 w 61"/>
                  <a:gd name="T73" fmla="*/ 50 h 87"/>
                  <a:gd name="T74" fmla="*/ 0 w 61"/>
                  <a:gd name="T75" fmla="*/ 53 h 87"/>
                  <a:gd name="T76" fmla="*/ 29 w 61"/>
                  <a:gd name="T77" fmla="*/ 74 h 87"/>
                  <a:gd name="T78" fmla="*/ 29 w 61"/>
                  <a:gd name="T79" fmla="*/ 76 h 87"/>
                  <a:gd name="T80" fmla="*/ 41 w 61"/>
                  <a:gd name="T8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 h="87">
                    <a:moveTo>
                      <a:pt x="41" y="87"/>
                    </a:moveTo>
                    <a:cubicBezTo>
                      <a:pt x="41" y="87"/>
                      <a:pt x="41" y="87"/>
                      <a:pt x="42" y="86"/>
                    </a:cubicBezTo>
                    <a:cubicBezTo>
                      <a:pt x="42" y="86"/>
                      <a:pt x="42" y="86"/>
                      <a:pt x="43" y="85"/>
                    </a:cubicBezTo>
                    <a:cubicBezTo>
                      <a:pt x="43" y="83"/>
                      <a:pt x="44" y="82"/>
                      <a:pt x="44" y="81"/>
                    </a:cubicBezTo>
                    <a:cubicBezTo>
                      <a:pt x="44" y="80"/>
                      <a:pt x="45" y="80"/>
                      <a:pt x="46" y="79"/>
                    </a:cubicBezTo>
                    <a:cubicBezTo>
                      <a:pt x="46" y="78"/>
                      <a:pt x="46" y="77"/>
                      <a:pt x="46" y="76"/>
                    </a:cubicBezTo>
                    <a:cubicBezTo>
                      <a:pt x="46" y="75"/>
                      <a:pt x="46" y="74"/>
                      <a:pt x="47" y="74"/>
                    </a:cubicBezTo>
                    <a:cubicBezTo>
                      <a:pt x="47" y="74"/>
                      <a:pt x="48" y="74"/>
                      <a:pt x="48" y="73"/>
                    </a:cubicBezTo>
                    <a:cubicBezTo>
                      <a:pt x="48" y="72"/>
                      <a:pt x="49" y="72"/>
                      <a:pt x="49" y="71"/>
                    </a:cubicBezTo>
                    <a:cubicBezTo>
                      <a:pt x="48" y="70"/>
                      <a:pt x="48" y="68"/>
                      <a:pt x="49" y="68"/>
                    </a:cubicBezTo>
                    <a:cubicBezTo>
                      <a:pt x="50" y="67"/>
                      <a:pt x="51" y="68"/>
                      <a:pt x="52" y="67"/>
                    </a:cubicBezTo>
                    <a:cubicBezTo>
                      <a:pt x="53" y="67"/>
                      <a:pt x="53" y="66"/>
                      <a:pt x="53" y="65"/>
                    </a:cubicBezTo>
                    <a:cubicBezTo>
                      <a:pt x="53" y="65"/>
                      <a:pt x="54" y="64"/>
                      <a:pt x="54" y="64"/>
                    </a:cubicBezTo>
                    <a:cubicBezTo>
                      <a:pt x="55" y="65"/>
                      <a:pt x="55" y="64"/>
                      <a:pt x="55" y="63"/>
                    </a:cubicBezTo>
                    <a:cubicBezTo>
                      <a:pt x="54" y="63"/>
                      <a:pt x="54" y="62"/>
                      <a:pt x="54" y="62"/>
                    </a:cubicBezTo>
                    <a:cubicBezTo>
                      <a:pt x="55" y="61"/>
                      <a:pt x="55" y="62"/>
                      <a:pt x="56" y="62"/>
                    </a:cubicBezTo>
                    <a:cubicBezTo>
                      <a:pt x="56" y="62"/>
                      <a:pt x="57" y="61"/>
                      <a:pt x="58" y="61"/>
                    </a:cubicBezTo>
                    <a:cubicBezTo>
                      <a:pt x="59" y="60"/>
                      <a:pt x="59" y="59"/>
                      <a:pt x="59" y="59"/>
                    </a:cubicBezTo>
                    <a:cubicBezTo>
                      <a:pt x="58" y="56"/>
                      <a:pt x="57" y="54"/>
                      <a:pt x="55" y="51"/>
                    </a:cubicBezTo>
                    <a:cubicBezTo>
                      <a:pt x="55" y="51"/>
                      <a:pt x="55" y="18"/>
                      <a:pt x="55" y="17"/>
                    </a:cubicBezTo>
                    <a:cubicBezTo>
                      <a:pt x="55" y="16"/>
                      <a:pt x="57" y="15"/>
                      <a:pt x="57" y="13"/>
                    </a:cubicBezTo>
                    <a:cubicBezTo>
                      <a:pt x="58" y="12"/>
                      <a:pt x="61" y="7"/>
                      <a:pt x="61" y="6"/>
                    </a:cubicBezTo>
                    <a:cubicBezTo>
                      <a:pt x="61" y="6"/>
                      <a:pt x="60" y="5"/>
                      <a:pt x="60" y="6"/>
                    </a:cubicBezTo>
                    <a:cubicBezTo>
                      <a:pt x="59" y="6"/>
                      <a:pt x="57" y="6"/>
                      <a:pt x="56" y="6"/>
                    </a:cubicBezTo>
                    <a:cubicBezTo>
                      <a:pt x="56" y="6"/>
                      <a:pt x="54" y="4"/>
                      <a:pt x="54" y="3"/>
                    </a:cubicBezTo>
                    <a:cubicBezTo>
                      <a:pt x="53" y="3"/>
                      <a:pt x="53" y="3"/>
                      <a:pt x="53" y="3"/>
                    </a:cubicBezTo>
                    <a:cubicBezTo>
                      <a:pt x="53" y="3"/>
                      <a:pt x="51" y="4"/>
                      <a:pt x="49" y="4"/>
                    </a:cubicBezTo>
                    <a:cubicBezTo>
                      <a:pt x="48" y="5"/>
                      <a:pt x="46" y="6"/>
                      <a:pt x="46" y="7"/>
                    </a:cubicBezTo>
                    <a:cubicBezTo>
                      <a:pt x="45" y="8"/>
                      <a:pt x="45" y="9"/>
                      <a:pt x="45" y="9"/>
                    </a:cubicBezTo>
                    <a:cubicBezTo>
                      <a:pt x="44" y="10"/>
                      <a:pt x="44" y="11"/>
                      <a:pt x="43" y="11"/>
                    </a:cubicBezTo>
                    <a:cubicBezTo>
                      <a:pt x="43" y="10"/>
                      <a:pt x="41" y="10"/>
                      <a:pt x="40" y="10"/>
                    </a:cubicBezTo>
                    <a:cubicBezTo>
                      <a:pt x="39" y="10"/>
                      <a:pt x="38" y="10"/>
                      <a:pt x="38" y="10"/>
                    </a:cubicBezTo>
                    <a:cubicBezTo>
                      <a:pt x="37" y="10"/>
                      <a:pt x="37" y="9"/>
                      <a:pt x="37" y="9"/>
                    </a:cubicBezTo>
                    <a:cubicBezTo>
                      <a:pt x="36" y="9"/>
                      <a:pt x="32" y="9"/>
                      <a:pt x="32" y="9"/>
                    </a:cubicBezTo>
                    <a:cubicBezTo>
                      <a:pt x="22" y="2"/>
                      <a:pt x="22" y="2"/>
                      <a:pt x="22" y="2"/>
                    </a:cubicBezTo>
                    <a:cubicBezTo>
                      <a:pt x="22" y="2"/>
                      <a:pt x="21" y="1"/>
                      <a:pt x="19" y="1"/>
                    </a:cubicBezTo>
                    <a:cubicBezTo>
                      <a:pt x="18" y="2"/>
                      <a:pt x="16" y="1"/>
                      <a:pt x="16" y="1"/>
                    </a:cubicBezTo>
                    <a:cubicBezTo>
                      <a:pt x="15" y="0"/>
                      <a:pt x="15" y="0"/>
                      <a:pt x="15" y="0"/>
                    </a:cubicBezTo>
                    <a:cubicBezTo>
                      <a:pt x="10" y="0"/>
                      <a:pt x="8" y="0"/>
                      <a:pt x="3" y="0"/>
                    </a:cubicBezTo>
                    <a:cubicBezTo>
                      <a:pt x="3" y="0"/>
                      <a:pt x="1" y="2"/>
                      <a:pt x="0" y="4"/>
                    </a:cubicBezTo>
                    <a:cubicBezTo>
                      <a:pt x="0" y="4"/>
                      <a:pt x="0" y="4"/>
                      <a:pt x="1" y="5"/>
                    </a:cubicBezTo>
                    <a:cubicBezTo>
                      <a:pt x="1" y="6"/>
                      <a:pt x="0" y="6"/>
                      <a:pt x="1" y="7"/>
                    </a:cubicBezTo>
                    <a:cubicBezTo>
                      <a:pt x="2" y="7"/>
                      <a:pt x="1" y="7"/>
                      <a:pt x="2" y="7"/>
                    </a:cubicBezTo>
                    <a:cubicBezTo>
                      <a:pt x="2" y="8"/>
                      <a:pt x="2" y="8"/>
                      <a:pt x="2" y="8"/>
                    </a:cubicBezTo>
                    <a:cubicBezTo>
                      <a:pt x="3" y="8"/>
                      <a:pt x="3" y="8"/>
                      <a:pt x="3" y="9"/>
                    </a:cubicBezTo>
                    <a:cubicBezTo>
                      <a:pt x="4" y="10"/>
                      <a:pt x="3" y="11"/>
                      <a:pt x="3" y="11"/>
                    </a:cubicBezTo>
                    <a:cubicBezTo>
                      <a:pt x="3" y="12"/>
                      <a:pt x="4" y="13"/>
                      <a:pt x="4" y="13"/>
                    </a:cubicBezTo>
                    <a:cubicBezTo>
                      <a:pt x="4" y="14"/>
                      <a:pt x="4" y="14"/>
                      <a:pt x="4" y="14"/>
                    </a:cubicBezTo>
                    <a:cubicBezTo>
                      <a:pt x="5" y="15"/>
                      <a:pt x="5" y="16"/>
                      <a:pt x="5" y="16"/>
                    </a:cubicBezTo>
                    <a:cubicBezTo>
                      <a:pt x="6" y="17"/>
                      <a:pt x="6" y="17"/>
                      <a:pt x="6" y="18"/>
                    </a:cubicBezTo>
                    <a:cubicBezTo>
                      <a:pt x="6" y="19"/>
                      <a:pt x="7" y="19"/>
                      <a:pt x="7" y="19"/>
                    </a:cubicBezTo>
                    <a:cubicBezTo>
                      <a:pt x="7" y="20"/>
                      <a:pt x="7" y="21"/>
                      <a:pt x="7" y="22"/>
                    </a:cubicBezTo>
                    <a:cubicBezTo>
                      <a:pt x="7" y="23"/>
                      <a:pt x="7" y="27"/>
                      <a:pt x="7" y="28"/>
                    </a:cubicBezTo>
                    <a:cubicBezTo>
                      <a:pt x="8" y="29"/>
                      <a:pt x="8" y="28"/>
                      <a:pt x="7" y="29"/>
                    </a:cubicBezTo>
                    <a:cubicBezTo>
                      <a:pt x="6" y="30"/>
                      <a:pt x="6" y="29"/>
                      <a:pt x="6" y="30"/>
                    </a:cubicBezTo>
                    <a:cubicBezTo>
                      <a:pt x="7" y="31"/>
                      <a:pt x="7" y="31"/>
                      <a:pt x="6" y="32"/>
                    </a:cubicBezTo>
                    <a:cubicBezTo>
                      <a:pt x="6" y="32"/>
                      <a:pt x="4" y="32"/>
                      <a:pt x="4" y="33"/>
                    </a:cubicBezTo>
                    <a:cubicBezTo>
                      <a:pt x="4" y="34"/>
                      <a:pt x="3" y="35"/>
                      <a:pt x="2" y="36"/>
                    </a:cubicBezTo>
                    <a:cubicBezTo>
                      <a:pt x="2" y="37"/>
                      <a:pt x="1" y="37"/>
                      <a:pt x="1" y="38"/>
                    </a:cubicBezTo>
                    <a:cubicBezTo>
                      <a:pt x="1" y="38"/>
                      <a:pt x="1" y="39"/>
                      <a:pt x="1" y="39"/>
                    </a:cubicBezTo>
                    <a:cubicBezTo>
                      <a:pt x="1" y="40"/>
                      <a:pt x="0" y="41"/>
                      <a:pt x="0" y="41"/>
                    </a:cubicBezTo>
                    <a:cubicBezTo>
                      <a:pt x="0" y="41"/>
                      <a:pt x="0" y="43"/>
                      <a:pt x="0" y="43"/>
                    </a:cubicBezTo>
                    <a:cubicBezTo>
                      <a:pt x="0" y="44"/>
                      <a:pt x="2" y="45"/>
                      <a:pt x="2" y="45"/>
                    </a:cubicBezTo>
                    <a:cubicBezTo>
                      <a:pt x="2" y="46"/>
                      <a:pt x="2" y="46"/>
                      <a:pt x="3" y="46"/>
                    </a:cubicBezTo>
                    <a:cubicBezTo>
                      <a:pt x="3" y="46"/>
                      <a:pt x="3" y="46"/>
                      <a:pt x="3" y="45"/>
                    </a:cubicBezTo>
                    <a:cubicBezTo>
                      <a:pt x="4" y="44"/>
                      <a:pt x="5" y="44"/>
                      <a:pt x="5" y="44"/>
                    </a:cubicBezTo>
                    <a:cubicBezTo>
                      <a:pt x="6" y="44"/>
                      <a:pt x="7" y="46"/>
                      <a:pt x="7" y="46"/>
                    </a:cubicBezTo>
                    <a:cubicBezTo>
                      <a:pt x="6" y="46"/>
                      <a:pt x="5" y="46"/>
                      <a:pt x="5" y="46"/>
                    </a:cubicBezTo>
                    <a:cubicBezTo>
                      <a:pt x="4" y="46"/>
                      <a:pt x="4" y="46"/>
                      <a:pt x="4" y="46"/>
                    </a:cubicBezTo>
                    <a:cubicBezTo>
                      <a:pt x="4" y="47"/>
                      <a:pt x="4" y="48"/>
                      <a:pt x="4" y="48"/>
                    </a:cubicBezTo>
                    <a:cubicBezTo>
                      <a:pt x="3" y="48"/>
                      <a:pt x="3" y="48"/>
                      <a:pt x="2" y="47"/>
                    </a:cubicBezTo>
                    <a:cubicBezTo>
                      <a:pt x="2" y="47"/>
                      <a:pt x="1" y="48"/>
                      <a:pt x="1" y="48"/>
                    </a:cubicBezTo>
                    <a:cubicBezTo>
                      <a:pt x="1" y="48"/>
                      <a:pt x="0" y="49"/>
                      <a:pt x="0" y="49"/>
                    </a:cubicBezTo>
                    <a:cubicBezTo>
                      <a:pt x="0" y="50"/>
                      <a:pt x="0" y="50"/>
                      <a:pt x="1" y="50"/>
                    </a:cubicBezTo>
                    <a:cubicBezTo>
                      <a:pt x="1" y="51"/>
                      <a:pt x="1" y="52"/>
                      <a:pt x="1" y="52"/>
                    </a:cubicBezTo>
                    <a:cubicBezTo>
                      <a:pt x="0" y="53"/>
                      <a:pt x="0" y="53"/>
                      <a:pt x="0" y="53"/>
                    </a:cubicBezTo>
                    <a:cubicBezTo>
                      <a:pt x="0" y="53"/>
                      <a:pt x="27" y="70"/>
                      <a:pt x="28" y="71"/>
                    </a:cubicBezTo>
                    <a:cubicBezTo>
                      <a:pt x="29" y="72"/>
                      <a:pt x="29" y="73"/>
                      <a:pt x="29" y="74"/>
                    </a:cubicBezTo>
                    <a:cubicBezTo>
                      <a:pt x="29" y="75"/>
                      <a:pt x="28" y="75"/>
                      <a:pt x="28" y="76"/>
                    </a:cubicBezTo>
                    <a:cubicBezTo>
                      <a:pt x="28" y="76"/>
                      <a:pt x="29" y="75"/>
                      <a:pt x="29" y="76"/>
                    </a:cubicBezTo>
                    <a:cubicBezTo>
                      <a:pt x="29" y="77"/>
                      <a:pt x="30" y="77"/>
                      <a:pt x="30" y="77"/>
                    </a:cubicBezTo>
                    <a:cubicBezTo>
                      <a:pt x="30" y="78"/>
                      <a:pt x="41" y="87"/>
                      <a:pt x="41" y="87"/>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18" name="Freeform 560">
                <a:extLst>
                  <a:ext uri="{FF2B5EF4-FFF2-40B4-BE49-F238E27FC236}">
                    <a16:creationId xmlns:a16="http://schemas.microsoft.com/office/drawing/2014/main" id="{FF32D83F-14BB-4005-8804-734487A5DF6B}"/>
                  </a:ext>
                </a:extLst>
              </p:cNvPr>
              <p:cNvSpPr>
                <a:spLocks/>
              </p:cNvSpPr>
              <p:nvPr/>
            </p:nvSpPr>
            <p:spPr bwMode="gray">
              <a:xfrm>
                <a:off x="4966220" y="4553546"/>
                <a:ext cx="130175" cy="161925"/>
              </a:xfrm>
              <a:custGeom>
                <a:avLst/>
                <a:gdLst>
                  <a:gd name="T0" fmla="*/ 1 w 43"/>
                  <a:gd name="T1" fmla="*/ 52 h 53"/>
                  <a:gd name="T2" fmla="*/ 4 w 43"/>
                  <a:gd name="T3" fmla="*/ 52 h 53"/>
                  <a:gd name="T4" fmla="*/ 8 w 43"/>
                  <a:gd name="T5" fmla="*/ 49 h 53"/>
                  <a:gd name="T6" fmla="*/ 18 w 43"/>
                  <a:gd name="T7" fmla="*/ 48 h 53"/>
                  <a:gd name="T8" fmla="*/ 17 w 43"/>
                  <a:gd name="T9" fmla="*/ 46 h 53"/>
                  <a:gd name="T10" fmla="*/ 19 w 43"/>
                  <a:gd name="T11" fmla="*/ 43 h 53"/>
                  <a:gd name="T12" fmla="*/ 20 w 43"/>
                  <a:gd name="T13" fmla="*/ 40 h 53"/>
                  <a:gd name="T14" fmla="*/ 23 w 43"/>
                  <a:gd name="T15" fmla="*/ 39 h 53"/>
                  <a:gd name="T16" fmla="*/ 25 w 43"/>
                  <a:gd name="T17" fmla="*/ 38 h 53"/>
                  <a:gd name="T18" fmla="*/ 28 w 43"/>
                  <a:gd name="T19" fmla="*/ 37 h 53"/>
                  <a:gd name="T20" fmla="*/ 29 w 43"/>
                  <a:gd name="T21" fmla="*/ 35 h 53"/>
                  <a:gd name="T22" fmla="*/ 31 w 43"/>
                  <a:gd name="T23" fmla="*/ 36 h 53"/>
                  <a:gd name="T24" fmla="*/ 32 w 43"/>
                  <a:gd name="T25" fmla="*/ 37 h 53"/>
                  <a:gd name="T26" fmla="*/ 34 w 43"/>
                  <a:gd name="T27" fmla="*/ 37 h 53"/>
                  <a:gd name="T28" fmla="*/ 36 w 43"/>
                  <a:gd name="T29" fmla="*/ 35 h 53"/>
                  <a:gd name="T30" fmla="*/ 37 w 43"/>
                  <a:gd name="T31" fmla="*/ 32 h 53"/>
                  <a:gd name="T32" fmla="*/ 41 w 43"/>
                  <a:gd name="T33" fmla="*/ 28 h 53"/>
                  <a:gd name="T34" fmla="*/ 42 w 43"/>
                  <a:gd name="T35" fmla="*/ 25 h 53"/>
                  <a:gd name="T36" fmla="*/ 42 w 43"/>
                  <a:gd name="T37" fmla="*/ 18 h 53"/>
                  <a:gd name="T38" fmla="*/ 41 w 43"/>
                  <a:gd name="T39" fmla="*/ 14 h 53"/>
                  <a:gd name="T40" fmla="*/ 39 w 43"/>
                  <a:gd name="T41" fmla="*/ 10 h 53"/>
                  <a:gd name="T42" fmla="*/ 38 w 43"/>
                  <a:gd name="T43" fmla="*/ 7 h 53"/>
                  <a:gd name="T44" fmla="*/ 37 w 43"/>
                  <a:gd name="T45" fmla="*/ 4 h 53"/>
                  <a:gd name="T46" fmla="*/ 36 w 43"/>
                  <a:gd name="T47" fmla="*/ 3 h 53"/>
                  <a:gd name="T48" fmla="*/ 35 w 43"/>
                  <a:gd name="T49" fmla="*/ 0 h 53"/>
                  <a:gd name="T50" fmla="*/ 28 w 43"/>
                  <a:gd name="T51" fmla="*/ 4 h 53"/>
                  <a:gd name="T52" fmla="*/ 25 w 43"/>
                  <a:gd name="T53" fmla="*/ 4 h 53"/>
                  <a:gd name="T54" fmla="*/ 21 w 43"/>
                  <a:gd name="T55" fmla="*/ 6 h 53"/>
                  <a:gd name="T56" fmla="*/ 19 w 43"/>
                  <a:gd name="T57" fmla="*/ 5 h 53"/>
                  <a:gd name="T58" fmla="*/ 17 w 43"/>
                  <a:gd name="T59" fmla="*/ 4 h 53"/>
                  <a:gd name="T60" fmla="*/ 14 w 43"/>
                  <a:gd name="T61" fmla="*/ 4 h 53"/>
                  <a:gd name="T62" fmla="*/ 10 w 43"/>
                  <a:gd name="T63" fmla="*/ 6 h 53"/>
                  <a:gd name="T64" fmla="*/ 10 w 43"/>
                  <a:gd name="T65" fmla="*/ 10 h 53"/>
                  <a:gd name="T66" fmla="*/ 9 w 43"/>
                  <a:gd name="T67" fmla="*/ 15 h 53"/>
                  <a:gd name="T68" fmla="*/ 12 w 43"/>
                  <a:gd name="T69" fmla="*/ 17 h 53"/>
                  <a:gd name="T70" fmla="*/ 12 w 43"/>
                  <a:gd name="T71" fmla="*/ 22 h 53"/>
                  <a:gd name="T72" fmla="*/ 6 w 43"/>
                  <a:gd name="T73" fmla="*/ 28 h 53"/>
                  <a:gd name="T74" fmla="*/ 4 w 43"/>
                  <a:gd name="T75" fmla="*/ 31 h 53"/>
                  <a:gd name="T76" fmla="*/ 2 w 43"/>
                  <a:gd name="T77" fmla="*/ 37 h 53"/>
                  <a:gd name="T78" fmla="*/ 1 w 43"/>
                  <a:gd name="T79" fmla="*/ 46 h 53"/>
                  <a:gd name="T80" fmla="*/ 0 w 43"/>
                  <a:gd name="T81"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 h="53">
                    <a:moveTo>
                      <a:pt x="0" y="52"/>
                    </a:moveTo>
                    <a:cubicBezTo>
                      <a:pt x="0" y="52"/>
                      <a:pt x="1" y="52"/>
                      <a:pt x="1" y="52"/>
                    </a:cubicBezTo>
                    <a:cubicBezTo>
                      <a:pt x="2" y="51"/>
                      <a:pt x="3" y="51"/>
                      <a:pt x="3" y="52"/>
                    </a:cubicBezTo>
                    <a:cubicBezTo>
                      <a:pt x="3" y="53"/>
                      <a:pt x="4" y="53"/>
                      <a:pt x="4" y="52"/>
                    </a:cubicBezTo>
                    <a:cubicBezTo>
                      <a:pt x="5" y="52"/>
                      <a:pt x="7" y="48"/>
                      <a:pt x="7" y="49"/>
                    </a:cubicBezTo>
                    <a:cubicBezTo>
                      <a:pt x="7" y="50"/>
                      <a:pt x="8" y="50"/>
                      <a:pt x="8" y="49"/>
                    </a:cubicBezTo>
                    <a:cubicBezTo>
                      <a:pt x="9" y="49"/>
                      <a:pt x="10" y="48"/>
                      <a:pt x="10" y="48"/>
                    </a:cubicBezTo>
                    <a:cubicBezTo>
                      <a:pt x="13" y="48"/>
                      <a:pt x="14" y="48"/>
                      <a:pt x="18" y="48"/>
                    </a:cubicBezTo>
                    <a:cubicBezTo>
                      <a:pt x="18" y="48"/>
                      <a:pt x="18" y="47"/>
                      <a:pt x="18" y="47"/>
                    </a:cubicBezTo>
                    <a:cubicBezTo>
                      <a:pt x="17" y="47"/>
                      <a:pt x="17" y="46"/>
                      <a:pt x="17" y="46"/>
                    </a:cubicBezTo>
                    <a:cubicBezTo>
                      <a:pt x="18" y="45"/>
                      <a:pt x="18" y="45"/>
                      <a:pt x="18" y="44"/>
                    </a:cubicBezTo>
                    <a:cubicBezTo>
                      <a:pt x="18" y="43"/>
                      <a:pt x="18" y="44"/>
                      <a:pt x="19" y="43"/>
                    </a:cubicBezTo>
                    <a:cubicBezTo>
                      <a:pt x="19" y="42"/>
                      <a:pt x="20" y="42"/>
                      <a:pt x="19" y="41"/>
                    </a:cubicBezTo>
                    <a:cubicBezTo>
                      <a:pt x="19" y="41"/>
                      <a:pt x="19" y="40"/>
                      <a:pt x="20" y="40"/>
                    </a:cubicBezTo>
                    <a:cubicBezTo>
                      <a:pt x="20" y="40"/>
                      <a:pt x="21" y="40"/>
                      <a:pt x="22" y="39"/>
                    </a:cubicBezTo>
                    <a:cubicBezTo>
                      <a:pt x="22" y="38"/>
                      <a:pt x="23" y="38"/>
                      <a:pt x="23" y="39"/>
                    </a:cubicBezTo>
                    <a:cubicBezTo>
                      <a:pt x="24" y="39"/>
                      <a:pt x="24" y="39"/>
                      <a:pt x="24" y="38"/>
                    </a:cubicBezTo>
                    <a:cubicBezTo>
                      <a:pt x="24" y="37"/>
                      <a:pt x="25" y="38"/>
                      <a:pt x="25" y="38"/>
                    </a:cubicBezTo>
                    <a:cubicBezTo>
                      <a:pt x="26" y="38"/>
                      <a:pt x="26" y="37"/>
                      <a:pt x="27" y="38"/>
                    </a:cubicBezTo>
                    <a:cubicBezTo>
                      <a:pt x="27" y="39"/>
                      <a:pt x="28" y="38"/>
                      <a:pt x="28" y="37"/>
                    </a:cubicBezTo>
                    <a:cubicBezTo>
                      <a:pt x="28" y="37"/>
                      <a:pt x="28" y="37"/>
                      <a:pt x="29" y="37"/>
                    </a:cubicBezTo>
                    <a:cubicBezTo>
                      <a:pt x="29" y="36"/>
                      <a:pt x="29" y="36"/>
                      <a:pt x="29" y="35"/>
                    </a:cubicBezTo>
                    <a:cubicBezTo>
                      <a:pt x="29" y="35"/>
                      <a:pt x="30" y="34"/>
                      <a:pt x="30" y="35"/>
                    </a:cubicBezTo>
                    <a:cubicBezTo>
                      <a:pt x="30" y="35"/>
                      <a:pt x="31" y="35"/>
                      <a:pt x="31" y="36"/>
                    </a:cubicBezTo>
                    <a:cubicBezTo>
                      <a:pt x="31" y="37"/>
                      <a:pt x="30" y="37"/>
                      <a:pt x="31" y="37"/>
                    </a:cubicBezTo>
                    <a:cubicBezTo>
                      <a:pt x="31" y="37"/>
                      <a:pt x="32" y="37"/>
                      <a:pt x="32" y="37"/>
                    </a:cubicBezTo>
                    <a:cubicBezTo>
                      <a:pt x="32" y="36"/>
                      <a:pt x="33" y="36"/>
                      <a:pt x="33" y="36"/>
                    </a:cubicBezTo>
                    <a:cubicBezTo>
                      <a:pt x="33" y="37"/>
                      <a:pt x="33" y="37"/>
                      <a:pt x="34" y="37"/>
                    </a:cubicBezTo>
                    <a:cubicBezTo>
                      <a:pt x="34" y="37"/>
                      <a:pt x="35" y="37"/>
                      <a:pt x="35" y="37"/>
                    </a:cubicBezTo>
                    <a:cubicBezTo>
                      <a:pt x="35" y="37"/>
                      <a:pt x="36" y="36"/>
                      <a:pt x="36" y="35"/>
                    </a:cubicBezTo>
                    <a:cubicBezTo>
                      <a:pt x="36" y="35"/>
                      <a:pt x="36" y="34"/>
                      <a:pt x="36" y="34"/>
                    </a:cubicBezTo>
                    <a:cubicBezTo>
                      <a:pt x="36" y="33"/>
                      <a:pt x="37" y="33"/>
                      <a:pt x="37" y="32"/>
                    </a:cubicBezTo>
                    <a:cubicBezTo>
                      <a:pt x="38" y="31"/>
                      <a:pt x="39" y="30"/>
                      <a:pt x="39" y="29"/>
                    </a:cubicBezTo>
                    <a:cubicBezTo>
                      <a:pt x="39" y="28"/>
                      <a:pt x="41" y="28"/>
                      <a:pt x="41" y="28"/>
                    </a:cubicBezTo>
                    <a:cubicBezTo>
                      <a:pt x="42" y="27"/>
                      <a:pt x="42" y="27"/>
                      <a:pt x="41" y="26"/>
                    </a:cubicBezTo>
                    <a:cubicBezTo>
                      <a:pt x="41" y="25"/>
                      <a:pt x="41" y="26"/>
                      <a:pt x="42" y="25"/>
                    </a:cubicBezTo>
                    <a:cubicBezTo>
                      <a:pt x="43" y="24"/>
                      <a:pt x="43" y="25"/>
                      <a:pt x="42" y="24"/>
                    </a:cubicBezTo>
                    <a:cubicBezTo>
                      <a:pt x="42" y="23"/>
                      <a:pt x="42" y="19"/>
                      <a:pt x="42" y="18"/>
                    </a:cubicBezTo>
                    <a:cubicBezTo>
                      <a:pt x="42" y="17"/>
                      <a:pt x="42" y="16"/>
                      <a:pt x="42" y="15"/>
                    </a:cubicBezTo>
                    <a:cubicBezTo>
                      <a:pt x="42" y="15"/>
                      <a:pt x="41" y="15"/>
                      <a:pt x="41" y="14"/>
                    </a:cubicBezTo>
                    <a:cubicBezTo>
                      <a:pt x="41" y="13"/>
                      <a:pt x="41" y="13"/>
                      <a:pt x="40" y="12"/>
                    </a:cubicBezTo>
                    <a:cubicBezTo>
                      <a:pt x="40" y="12"/>
                      <a:pt x="40" y="11"/>
                      <a:pt x="39" y="10"/>
                    </a:cubicBezTo>
                    <a:cubicBezTo>
                      <a:pt x="39" y="10"/>
                      <a:pt x="39" y="10"/>
                      <a:pt x="39" y="9"/>
                    </a:cubicBezTo>
                    <a:cubicBezTo>
                      <a:pt x="39" y="9"/>
                      <a:pt x="38" y="8"/>
                      <a:pt x="38" y="7"/>
                    </a:cubicBezTo>
                    <a:cubicBezTo>
                      <a:pt x="38" y="7"/>
                      <a:pt x="39" y="6"/>
                      <a:pt x="38" y="5"/>
                    </a:cubicBezTo>
                    <a:cubicBezTo>
                      <a:pt x="38" y="4"/>
                      <a:pt x="38" y="4"/>
                      <a:pt x="37" y="4"/>
                    </a:cubicBezTo>
                    <a:cubicBezTo>
                      <a:pt x="37" y="4"/>
                      <a:pt x="37" y="4"/>
                      <a:pt x="37" y="3"/>
                    </a:cubicBezTo>
                    <a:cubicBezTo>
                      <a:pt x="36" y="3"/>
                      <a:pt x="37" y="3"/>
                      <a:pt x="36" y="3"/>
                    </a:cubicBezTo>
                    <a:cubicBezTo>
                      <a:pt x="35" y="2"/>
                      <a:pt x="36" y="2"/>
                      <a:pt x="36" y="1"/>
                    </a:cubicBezTo>
                    <a:cubicBezTo>
                      <a:pt x="35" y="0"/>
                      <a:pt x="35" y="0"/>
                      <a:pt x="35" y="0"/>
                    </a:cubicBezTo>
                    <a:cubicBezTo>
                      <a:pt x="33" y="2"/>
                      <a:pt x="31" y="4"/>
                      <a:pt x="31" y="4"/>
                    </a:cubicBezTo>
                    <a:cubicBezTo>
                      <a:pt x="31" y="4"/>
                      <a:pt x="29" y="4"/>
                      <a:pt x="28" y="4"/>
                    </a:cubicBezTo>
                    <a:cubicBezTo>
                      <a:pt x="28" y="4"/>
                      <a:pt x="28" y="3"/>
                      <a:pt x="27" y="3"/>
                    </a:cubicBezTo>
                    <a:cubicBezTo>
                      <a:pt x="27" y="3"/>
                      <a:pt x="26" y="4"/>
                      <a:pt x="25" y="4"/>
                    </a:cubicBezTo>
                    <a:cubicBezTo>
                      <a:pt x="24" y="4"/>
                      <a:pt x="23" y="4"/>
                      <a:pt x="22" y="4"/>
                    </a:cubicBezTo>
                    <a:cubicBezTo>
                      <a:pt x="21" y="5"/>
                      <a:pt x="21" y="5"/>
                      <a:pt x="21" y="6"/>
                    </a:cubicBezTo>
                    <a:cubicBezTo>
                      <a:pt x="21" y="6"/>
                      <a:pt x="21" y="6"/>
                      <a:pt x="21" y="6"/>
                    </a:cubicBezTo>
                    <a:cubicBezTo>
                      <a:pt x="20" y="6"/>
                      <a:pt x="20" y="5"/>
                      <a:pt x="19" y="5"/>
                    </a:cubicBezTo>
                    <a:cubicBezTo>
                      <a:pt x="19" y="5"/>
                      <a:pt x="19" y="5"/>
                      <a:pt x="18" y="4"/>
                    </a:cubicBezTo>
                    <a:cubicBezTo>
                      <a:pt x="18" y="4"/>
                      <a:pt x="18" y="3"/>
                      <a:pt x="17" y="4"/>
                    </a:cubicBezTo>
                    <a:cubicBezTo>
                      <a:pt x="17" y="4"/>
                      <a:pt x="16" y="5"/>
                      <a:pt x="15" y="5"/>
                    </a:cubicBezTo>
                    <a:cubicBezTo>
                      <a:pt x="15" y="5"/>
                      <a:pt x="14" y="4"/>
                      <a:pt x="14" y="4"/>
                    </a:cubicBezTo>
                    <a:cubicBezTo>
                      <a:pt x="13" y="4"/>
                      <a:pt x="13" y="4"/>
                      <a:pt x="12" y="4"/>
                    </a:cubicBezTo>
                    <a:cubicBezTo>
                      <a:pt x="11" y="5"/>
                      <a:pt x="10" y="5"/>
                      <a:pt x="10" y="6"/>
                    </a:cubicBezTo>
                    <a:cubicBezTo>
                      <a:pt x="10" y="6"/>
                      <a:pt x="11" y="6"/>
                      <a:pt x="10" y="7"/>
                    </a:cubicBezTo>
                    <a:cubicBezTo>
                      <a:pt x="10" y="8"/>
                      <a:pt x="10" y="9"/>
                      <a:pt x="10" y="10"/>
                    </a:cubicBezTo>
                    <a:cubicBezTo>
                      <a:pt x="10" y="11"/>
                      <a:pt x="10" y="11"/>
                      <a:pt x="10" y="12"/>
                    </a:cubicBezTo>
                    <a:cubicBezTo>
                      <a:pt x="10" y="13"/>
                      <a:pt x="10" y="14"/>
                      <a:pt x="9" y="15"/>
                    </a:cubicBezTo>
                    <a:cubicBezTo>
                      <a:pt x="9" y="16"/>
                      <a:pt x="10" y="17"/>
                      <a:pt x="11" y="17"/>
                    </a:cubicBezTo>
                    <a:cubicBezTo>
                      <a:pt x="11" y="17"/>
                      <a:pt x="11" y="17"/>
                      <a:pt x="12" y="17"/>
                    </a:cubicBezTo>
                    <a:cubicBezTo>
                      <a:pt x="13" y="18"/>
                      <a:pt x="14" y="19"/>
                      <a:pt x="14" y="19"/>
                    </a:cubicBezTo>
                    <a:cubicBezTo>
                      <a:pt x="14" y="19"/>
                      <a:pt x="13" y="21"/>
                      <a:pt x="12" y="22"/>
                    </a:cubicBezTo>
                    <a:cubicBezTo>
                      <a:pt x="11" y="23"/>
                      <a:pt x="10" y="24"/>
                      <a:pt x="9" y="25"/>
                    </a:cubicBezTo>
                    <a:cubicBezTo>
                      <a:pt x="8" y="26"/>
                      <a:pt x="7" y="28"/>
                      <a:pt x="6" y="28"/>
                    </a:cubicBezTo>
                    <a:cubicBezTo>
                      <a:pt x="5" y="28"/>
                      <a:pt x="5" y="28"/>
                      <a:pt x="5" y="30"/>
                    </a:cubicBezTo>
                    <a:cubicBezTo>
                      <a:pt x="5" y="31"/>
                      <a:pt x="5" y="30"/>
                      <a:pt x="4" y="31"/>
                    </a:cubicBezTo>
                    <a:cubicBezTo>
                      <a:pt x="3" y="31"/>
                      <a:pt x="3" y="33"/>
                      <a:pt x="3" y="34"/>
                    </a:cubicBezTo>
                    <a:cubicBezTo>
                      <a:pt x="3" y="35"/>
                      <a:pt x="3" y="36"/>
                      <a:pt x="2" y="37"/>
                    </a:cubicBezTo>
                    <a:cubicBezTo>
                      <a:pt x="2" y="38"/>
                      <a:pt x="1" y="40"/>
                      <a:pt x="1" y="41"/>
                    </a:cubicBezTo>
                    <a:cubicBezTo>
                      <a:pt x="1" y="42"/>
                      <a:pt x="1" y="45"/>
                      <a:pt x="1" y="46"/>
                    </a:cubicBezTo>
                    <a:cubicBezTo>
                      <a:pt x="0" y="47"/>
                      <a:pt x="0" y="48"/>
                      <a:pt x="0" y="49"/>
                    </a:cubicBezTo>
                    <a:cubicBezTo>
                      <a:pt x="0" y="51"/>
                      <a:pt x="1" y="51"/>
                      <a:pt x="0" y="52"/>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19" name="Freeform 569">
                <a:extLst>
                  <a:ext uri="{FF2B5EF4-FFF2-40B4-BE49-F238E27FC236}">
                    <a16:creationId xmlns:a16="http://schemas.microsoft.com/office/drawing/2014/main" id="{8B5E7B25-AB8D-4212-9AB7-6A9CFAA69068}"/>
                  </a:ext>
                </a:extLst>
              </p:cNvPr>
              <p:cNvSpPr>
                <a:spLocks/>
              </p:cNvSpPr>
              <p:nvPr/>
            </p:nvSpPr>
            <p:spPr bwMode="gray">
              <a:xfrm>
                <a:off x="5272608" y="5012334"/>
                <a:ext cx="182563" cy="385763"/>
              </a:xfrm>
              <a:custGeom>
                <a:avLst/>
                <a:gdLst>
                  <a:gd name="T0" fmla="*/ 27 w 60"/>
                  <a:gd name="T1" fmla="*/ 122 h 127"/>
                  <a:gd name="T2" fmla="*/ 18 w 60"/>
                  <a:gd name="T3" fmla="*/ 125 h 127"/>
                  <a:gd name="T4" fmla="*/ 12 w 60"/>
                  <a:gd name="T5" fmla="*/ 124 h 127"/>
                  <a:gd name="T6" fmla="*/ 7 w 60"/>
                  <a:gd name="T7" fmla="*/ 122 h 127"/>
                  <a:gd name="T8" fmla="*/ 4 w 60"/>
                  <a:gd name="T9" fmla="*/ 116 h 127"/>
                  <a:gd name="T10" fmla="*/ 3 w 60"/>
                  <a:gd name="T11" fmla="*/ 108 h 127"/>
                  <a:gd name="T12" fmla="*/ 2 w 60"/>
                  <a:gd name="T13" fmla="*/ 102 h 127"/>
                  <a:gd name="T14" fmla="*/ 2 w 60"/>
                  <a:gd name="T15" fmla="*/ 92 h 127"/>
                  <a:gd name="T16" fmla="*/ 5 w 60"/>
                  <a:gd name="T17" fmla="*/ 86 h 127"/>
                  <a:gd name="T18" fmla="*/ 9 w 60"/>
                  <a:gd name="T19" fmla="*/ 78 h 127"/>
                  <a:gd name="T20" fmla="*/ 11 w 60"/>
                  <a:gd name="T21" fmla="*/ 73 h 127"/>
                  <a:gd name="T22" fmla="*/ 10 w 60"/>
                  <a:gd name="T23" fmla="*/ 65 h 127"/>
                  <a:gd name="T24" fmla="*/ 8 w 60"/>
                  <a:gd name="T25" fmla="*/ 56 h 127"/>
                  <a:gd name="T26" fmla="*/ 10 w 60"/>
                  <a:gd name="T27" fmla="*/ 48 h 127"/>
                  <a:gd name="T28" fmla="*/ 13 w 60"/>
                  <a:gd name="T29" fmla="*/ 39 h 127"/>
                  <a:gd name="T30" fmla="*/ 19 w 60"/>
                  <a:gd name="T31" fmla="*/ 37 h 127"/>
                  <a:gd name="T32" fmla="*/ 22 w 60"/>
                  <a:gd name="T33" fmla="*/ 37 h 127"/>
                  <a:gd name="T34" fmla="*/ 26 w 60"/>
                  <a:gd name="T35" fmla="*/ 35 h 127"/>
                  <a:gd name="T36" fmla="*/ 28 w 60"/>
                  <a:gd name="T37" fmla="*/ 35 h 127"/>
                  <a:gd name="T38" fmla="*/ 33 w 60"/>
                  <a:gd name="T39" fmla="*/ 31 h 127"/>
                  <a:gd name="T40" fmla="*/ 34 w 60"/>
                  <a:gd name="T41" fmla="*/ 31 h 127"/>
                  <a:gd name="T42" fmla="*/ 37 w 60"/>
                  <a:gd name="T43" fmla="*/ 25 h 127"/>
                  <a:gd name="T44" fmla="*/ 40 w 60"/>
                  <a:gd name="T45" fmla="*/ 25 h 127"/>
                  <a:gd name="T46" fmla="*/ 39 w 60"/>
                  <a:gd name="T47" fmla="*/ 23 h 127"/>
                  <a:gd name="T48" fmla="*/ 41 w 60"/>
                  <a:gd name="T49" fmla="*/ 19 h 127"/>
                  <a:gd name="T50" fmla="*/ 42 w 60"/>
                  <a:gd name="T51" fmla="*/ 14 h 127"/>
                  <a:gd name="T52" fmla="*/ 45 w 60"/>
                  <a:gd name="T53" fmla="*/ 14 h 127"/>
                  <a:gd name="T54" fmla="*/ 48 w 60"/>
                  <a:gd name="T55" fmla="*/ 10 h 127"/>
                  <a:gd name="T56" fmla="*/ 48 w 60"/>
                  <a:gd name="T57" fmla="*/ 5 h 127"/>
                  <a:gd name="T58" fmla="*/ 51 w 60"/>
                  <a:gd name="T59" fmla="*/ 1 h 127"/>
                  <a:gd name="T60" fmla="*/ 52 w 60"/>
                  <a:gd name="T61" fmla="*/ 2 h 127"/>
                  <a:gd name="T62" fmla="*/ 55 w 60"/>
                  <a:gd name="T63" fmla="*/ 7 h 127"/>
                  <a:gd name="T64" fmla="*/ 57 w 60"/>
                  <a:gd name="T65" fmla="*/ 14 h 127"/>
                  <a:gd name="T66" fmla="*/ 59 w 60"/>
                  <a:gd name="T67" fmla="*/ 26 h 127"/>
                  <a:gd name="T68" fmla="*/ 58 w 60"/>
                  <a:gd name="T69" fmla="*/ 36 h 127"/>
                  <a:gd name="T70" fmla="*/ 55 w 60"/>
                  <a:gd name="T71" fmla="*/ 33 h 127"/>
                  <a:gd name="T72" fmla="*/ 54 w 60"/>
                  <a:gd name="T73" fmla="*/ 36 h 127"/>
                  <a:gd name="T74" fmla="*/ 55 w 60"/>
                  <a:gd name="T75" fmla="*/ 40 h 127"/>
                  <a:gd name="T76" fmla="*/ 54 w 60"/>
                  <a:gd name="T77" fmla="*/ 45 h 127"/>
                  <a:gd name="T78" fmla="*/ 51 w 60"/>
                  <a:gd name="T79" fmla="*/ 50 h 127"/>
                  <a:gd name="T80" fmla="*/ 48 w 60"/>
                  <a:gd name="T81" fmla="*/ 63 h 127"/>
                  <a:gd name="T82" fmla="*/ 43 w 60"/>
                  <a:gd name="T83" fmla="*/ 78 h 127"/>
                  <a:gd name="T84" fmla="*/ 38 w 60"/>
                  <a:gd name="T85" fmla="*/ 94 h 127"/>
                  <a:gd name="T86" fmla="*/ 33 w 60"/>
                  <a:gd name="T87" fmla="*/ 11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 h="127">
                    <a:moveTo>
                      <a:pt x="31" y="114"/>
                    </a:moveTo>
                    <a:cubicBezTo>
                      <a:pt x="31" y="116"/>
                      <a:pt x="30" y="118"/>
                      <a:pt x="30" y="119"/>
                    </a:cubicBezTo>
                    <a:cubicBezTo>
                      <a:pt x="29" y="120"/>
                      <a:pt x="28" y="121"/>
                      <a:pt x="27" y="122"/>
                    </a:cubicBezTo>
                    <a:cubicBezTo>
                      <a:pt x="26" y="122"/>
                      <a:pt x="25" y="123"/>
                      <a:pt x="25" y="123"/>
                    </a:cubicBezTo>
                    <a:cubicBezTo>
                      <a:pt x="24" y="123"/>
                      <a:pt x="22" y="122"/>
                      <a:pt x="21" y="123"/>
                    </a:cubicBezTo>
                    <a:cubicBezTo>
                      <a:pt x="20" y="124"/>
                      <a:pt x="19" y="124"/>
                      <a:pt x="18" y="125"/>
                    </a:cubicBezTo>
                    <a:cubicBezTo>
                      <a:pt x="17" y="126"/>
                      <a:pt x="17" y="126"/>
                      <a:pt x="16" y="126"/>
                    </a:cubicBezTo>
                    <a:cubicBezTo>
                      <a:pt x="15" y="127"/>
                      <a:pt x="14" y="127"/>
                      <a:pt x="13" y="126"/>
                    </a:cubicBezTo>
                    <a:cubicBezTo>
                      <a:pt x="13" y="126"/>
                      <a:pt x="12" y="125"/>
                      <a:pt x="12" y="124"/>
                    </a:cubicBezTo>
                    <a:cubicBezTo>
                      <a:pt x="11" y="124"/>
                      <a:pt x="10" y="124"/>
                      <a:pt x="9" y="124"/>
                    </a:cubicBezTo>
                    <a:cubicBezTo>
                      <a:pt x="8" y="124"/>
                      <a:pt x="8" y="123"/>
                      <a:pt x="8" y="123"/>
                    </a:cubicBezTo>
                    <a:cubicBezTo>
                      <a:pt x="8" y="123"/>
                      <a:pt x="7" y="122"/>
                      <a:pt x="7" y="122"/>
                    </a:cubicBezTo>
                    <a:cubicBezTo>
                      <a:pt x="7" y="121"/>
                      <a:pt x="6" y="122"/>
                      <a:pt x="6" y="121"/>
                    </a:cubicBezTo>
                    <a:cubicBezTo>
                      <a:pt x="6" y="120"/>
                      <a:pt x="5" y="120"/>
                      <a:pt x="5" y="119"/>
                    </a:cubicBezTo>
                    <a:cubicBezTo>
                      <a:pt x="4" y="117"/>
                      <a:pt x="5" y="117"/>
                      <a:pt x="4" y="116"/>
                    </a:cubicBezTo>
                    <a:cubicBezTo>
                      <a:pt x="4" y="116"/>
                      <a:pt x="3" y="115"/>
                      <a:pt x="3" y="114"/>
                    </a:cubicBezTo>
                    <a:cubicBezTo>
                      <a:pt x="3" y="113"/>
                      <a:pt x="3" y="112"/>
                      <a:pt x="3" y="111"/>
                    </a:cubicBezTo>
                    <a:cubicBezTo>
                      <a:pt x="3" y="110"/>
                      <a:pt x="3" y="109"/>
                      <a:pt x="3" y="108"/>
                    </a:cubicBezTo>
                    <a:cubicBezTo>
                      <a:pt x="4" y="108"/>
                      <a:pt x="4" y="108"/>
                      <a:pt x="4" y="107"/>
                    </a:cubicBezTo>
                    <a:cubicBezTo>
                      <a:pt x="4" y="106"/>
                      <a:pt x="3" y="106"/>
                      <a:pt x="3" y="105"/>
                    </a:cubicBezTo>
                    <a:cubicBezTo>
                      <a:pt x="3" y="103"/>
                      <a:pt x="3" y="103"/>
                      <a:pt x="2" y="102"/>
                    </a:cubicBezTo>
                    <a:cubicBezTo>
                      <a:pt x="1" y="101"/>
                      <a:pt x="1" y="101"/>
                      <a:pt x="1" y="99"/>
                    </a:cubicBezTo>
                    <a:cubicBezTo>
                      <a:pt x="0" y="97"/>
                      <a:pt x="1" y="96"/>
                      <a:pt x="1" y="95"/>
                    </a:cubicBezTo>
                    <a:cubicBezTo>
                      <a:pt x="1" y="94"/>
                      <a:pt x="1" y="92"/>
                      <a:pt x="2" y="92"/>
                    </a:cubicBezTo>
                    <a:cubicBezTo>
                      <a:pt x="2" y="91"/>
                      <a:pt x="3" y="90"/>
                      <a:pt x="3" y="89"/>
                    </a:cubicBezTo>
                    <a:cubicBezTo>
                      <a:pt x="3" y="88"/>
                      <a:pt x="3" y="87"/>
                      <a:pt x="4" y="87"/>
                    </a:cubicBezTo>
                    <a:cubicBezTo>
                      <a:pt x="4" y="86"/>
                      <a:pt x="5" y="87"/>
                      <a:pt x="5" y="86"/>
                    </a:cubicBezTo>
                    <a:cubicBezTo>
                      <a:pt x="6" y="86"/>
                      <a:pt x="6" y="84"/>
                      <a:pt x="6" y="83"/>
                    </a:cubicBezTo>
                    <a:cubicBezTo>
                      <a:pt x="7" y="82"/>
                      <a:pt x="8" y="81"/>
                      <a:pt x="8" y="80"/>
                    </a:cubicBezTo>
                    <a:cubicBezTo>
                      <a:pt x="8" y="80"/>
                      <a:pt x="9" y="79"/>
                      <a:pt x="9" y="78"/>
                    </a:cubicBezTo>
                    <a:cubicBezTo>
                      <a:pt x="10" y="78"/>
                      <a:pt x="10" y="77"/>
                      <a:pt x="10" y="76"/>
                    </a:cubicBezTo>
                    <a:cubicBezTo>
                      <a:pt x="11" y="75"/>
                      <a:pt x="11" y="75"/>
                      <a:pt x="11" y="74"/>
                    </a:cubicBezTo>
                    <a:cubicBezTo>
                      <a:pt x="11" y="73"/>
                      <a:pt x="11" y="74"/>
                      <a:pt x="11" y="73"/>
                    </a:cubicBezTo>
                    <a:cubicBezTo>
                      <a:pt x="11" y="72"/>
                      <a:pt x="12" y="71"/>
                      <a:pt x="12" y="70"/>
                    </a:cubicBezTo>
                    <a:cubicBezTo>
                      <a:pt x="12" y="69"/>
                      <a:pt x="11" y="68"/>
                      <a:pt x="11" y="67"/>
                    </a:cubicBezTo>
                    <a:cubicBezTo>
                      <a:pt x="10" y="67"/>
                      <a:pt x="10" y="66"/>
                      <a:pt x="10" y="65"/>
                    </a:cubicBezTo>
                    <a:cubicBezTo>
                      <a:pt x="10" y="63"/>
                      <a:pt x="10" y="63"/>
                      <a:pt x="10" y="62"/>
                    </a:cubicBezTo>
                    <a:cubicBezTo>
                      <a:pt x="9" y="61"/>
                      <a:pt x="9" y="61"/>
                      <a:pt x="9" y="58"/>
                    </a:cubicBezTo>
                    <a:cubicBezTo>
                      <a:pt x="9" y="56"/>
                      <a:pt x="8" y="56"/>
                      <a:pt x="8" y="56"/>
                    </a:cubicBezTo>
                    <a:cubicBezTo>
                      <a:pt x="8" y="55"/>
                      <a:pt x="9" y="54"/>
                      <a:pt x="9" y="54"/>
                    </a:cubicBezTo>
                    <a:cubicBezTo>
                      <a:pt x="9" y="53"/>
                      <a:pt x="8" y="52"/>
                      <a:pt x="8" y="51"/>
                    </a:cubicBezTo>
                    <a:cubicBezTo>
                      <a:pt x="9" y="51"/>
                      <a:pt x="9" y="49"/>
                      <a:pt x="10" y="48"/>
                    </a:cubicBezTo>
                    <a:cubicBezTo>
                      <a:pt x="11" y="46"/>
                      <a:pt x="12" y="45"/>
                      <a:pt x="12" y="43"/>
                    </a:cubicBezTo>
                    <a:cubicBezTo>
                      <a:pt x="13" y="42"/>
                      <a:pt x="13" y="42"/>
                      <a:pt x="13" y="42"/>
                    </a:cubicBezTo>
                    <a:cubicBezTo>
                      <a:pt x="13" y="41"/>
                      <a:pt x="12" y="39"/>
                      <a:pt x="13" y="39"/>
                    </a:cubicBezTo>
                    <a:cubicBezTo>
                      <a:pt x="13" y="39"/>
                      <a:pt x="14" y="39"/>
                      <a:pt x="15" y="39"/>
                    </a:cubicBezTo>
                    <a:cubicBezTo>
                      <a:pt x="16" y="39"/>
                      <a:pt x="17" y="39"/>
                      <a:pt x="18" y="38"/>
                    </a:cubicBezTo>
                    <a:cubicBezTo>
                      <a:pt x="18" y="37"/>
                      <a:pt x="19" y="37"/>
                      <a:pt x="19" y="37"/>
                    </a:cubicBezTo>
                    <a:cubicBezTo>
                      <a:pt x="20" y="38"/>
                      <a:pt x="20" y="39"/>
                      <a:pt x="20" y="38"/>
                    </a:cubicBezTo>
                    <a:cubicBezTo>
                      <a:pt x="21" y="37"/>
                      <a:pt x="21" y="37"/>
                      <a:pt x="21" y="37"/>
                    </a:cubicBezTo>
                    <a:cubicBezTo>
                      <a:pt x="22" y="38"/>
                      <a:pt x="22" y="37"/>
                      <a:pt x="22" y="37"/>
                    </a:cubicBezTo>
                    <a:cubicBezTo>
                      <a:pt x="22" y="36"/>
                      <a:pt x="23" y="36"/>
                      <a:pt x="23" y="36"/>
                    </a:cubicBezTo>
                    <a:cubicBezTo>
                      <a:pt x="24" y="36"/>
                      <a:pt x="24" y="35"/>
                      <a:pt x="25" y="35"/>
                    </a:cubicBezTo>
                    <a:cubicBezTo>
                      <a:pt x="25" y="36"/>
                      <a:pt x="26" y="36"/>
                      <a:pt x="26" y="35"/>
                    </a:cubicBezTo>
                    <a:cubicBezTo>
                      <a:pt x="26" y="34"/>
                      <a:pt x="27" y="35"/>
                      <a:pt x="27" y="36"/>
                    </a:cubicBezTo>
                    <a:cubicBezTo>
                      <a:pt x="27" y="37"/>
                      <a:pt x="27" y="37"/>
                      <a:pt x="28" y="37"/>
                    </a:cubicBezTo>
                    <a:cubicBezTo>
                      <a:pt x="29" y="36"/>
                      <a:pt x="28" y="37"/>
                      <a:pt x="28" y="35"/>
                    </a:cubicBezTo>
                    <a:cubicBezTo>
                      <a:pt x="28" y="34"/>
                      <a:pt x="28" y="34"/>
                      <a:pt x="29" y="33"/>
                    </a:cubicBezTo>
                    <a:cubicBezTo>
                      <a:pt x="30" y="32"/>
                      <a:pt x="31" y="31"/>
                      <a:pt x="32" y="31"/>
                    </a:cubicBezTo>
                    <a:cubicBezTo>
                      <a:pt x="32" y="30"/>
                      <a:pt x="33" y="31"/>
                      <a:pt x="33" y="31"/>
                    </a:cubicBezTo>
                    <a:cubicBezTo>
                      <a:pt x="34" y="31"/>
                      <a:pt x="33" y="32"/>
                      <a:pt x="33" y="33"/>
                    </a:cubicBezTo>
                    <a:cubicBezTo>
                      <a:pt x="33" y="34"/>
                      <a:pt x="33" y="33"/>
                      <a:pt x="34" y="32"/>
                    </a:cubicBezTo>
                    <a:cubicBezTo>
                      <a:pt x="35" y="32"/>
                      <a:pt x="35" y="32"/>
                      <a:pt x="34" y="31"/>
                    </a:cubicBezTo>
                    <a:cubicBezTo>
                      <a:pt x="34" y="30"/>
                      <a:pt x="34" y="30"/>
                      <a:pt x="34" y="29"/>
                    </a:cubicBezTo>
                    <a:cubicBezTo>
                      <a:pt x="35" y="28"/>
                      <a:pt x="36" y="27"/>
                      <a:pt x="36" y="26"/>
                    </a:cubicBezTo>
                    <a:cubicBezTo>
                      <a:pt x="36" y="26"/>
                      <a:pt x="37" y="24"/>
                      <a:pt x="37" y="25"/>
                    </a:cubicBezTo>
                    <a:cubicBezTo>
                      <a:pt x="37" y="26"/>
                      <a:pt x="36" y="29"/>
                      <a:pt x="37" y="29"/>
                    </a:cubicBezTo>
                    <a:cubicBezTo>
                      <a:pt x="38" y="28"/>
                      <a:pt x="38" y="27"/>
                      <a:pt x="38" y="26"/>
                    </a:cubicBezTo>
                    <a:cubicBezTo>
                      <a:pt x="39" y="24"/>
                      <a:pt x="40" y="24"/>
                      <a:pt x="40" y="25"/>
                    </a:cubicBezTo>
                    <a:cubicBezTo>
                      <a:pt x="40" y="26"/>
                      <a:pt x="41" y="26"/>
                      <a:pt x="41" y="26"/>
                    </a:cubicBezTo>
                    <a:cubicBezTo>
                      <a:pt x="41" y="25"/>
                      <a:pt x="41" y="25"/>
                      <a:pt x="41" y="24"/>
                    </a:cubicBezTo>
                    <a:cubicBezTo>
                      <a:pt x="40" y="24"/>
                      <a:pt x="39" y="24"/>
                      <a:pt x="39" y="23"/>
                    </a:cubicBezTo>
                    <a:cubicBezTo>
                      <a:pt x="39" y="23"/>
                      <a:pt x="39" y="22"/>
                      <a:pt x="39" y="21"/>
                    </a:cubicBezTo>
                    <a:cubicBezTo>
                      <a:pt x="40" y="20"/>
                      <a:pt x="40" y="21"/>
                      <a:pt x="41" y="21"/>
                    </a:cubicBezTo>
                    <a:cubicBezTo>
                      <a:pt x="41" y="21"/>
                      <a:pt x="42" y="20"/>
                      <a:pt x="41" y="19"/>
                    </a:cubicBezTo>
                    <a:cubicBezTo>
                      <a:pt x="41" y="19"/>
                      <a:pt x="40" y="17"/>
                      <a:pt x="40" y="17"/>
                    </a:cubicBezTo>
                    <a:cubicBezTo>
                      <a:pt x="40" y="16"/>
                      <a:pt x="41" y="14"/>
                      <a:pt x="41" y="14"/>
                    </a:cubicBezTo>
                    <a:cubicBezTo>
                      <a:pt x="42" y="14"/>
                      <a:pt x="42" y="13"/>
                      <a:pt x="42" y="14"/>
                    </a:cubicBezTo>
                    <a:cubicBezTo>
                      <a:pt x="42" y="15"/>
                      <a:pt x="43" y="16"/>
                      <a:pt x="43" y="17"/>
                    </a:cubicBezTo>
                    <a:cubicBezTo>
                      <a:pt x="44" y="17"/>
                      <a:pt x="44" y="17"/>
                      <a:pt x="44" y="16"/>
                    </a:cubicBezTo>
                    <a:cubicBezTo>
                      <a:pt x="44" y="16"/>
                      <a:pt x="44" y="15"/>
                      <a:pt x="45" y="14"/>
                    </a:cubicBezTo>
                    <a:cubicBezTo>
                      <a:pt x="46" y="14"/>
                      <a:pt x="45" y="13"/>
                      <a:pt x="46" y="13"/>
                    </a:cubicBezTo>
                    <a:cubicBezTo>
                      <a:pt x="47" y="14"/>
                      <a:pt x="47" y="13"/>
                      <a:pt x="48" y="13"/>
                    </a:cubicBezTo>
                    <a:cubicBezTo>
                      <a:pt x="48" y="12"/>
                      <a:pt x="48" y="11"/>
                      <a:pt x="48" y="10"/>
                    </a:cubicBezTo>
                    <a:cubicBezTo>
                      <a:pt x="48" y="9"/>
                      <a:pt x="49" y="9"/>
                      <a:pt x="49" y="8"/>
                    </a:cubicBezTo>
                    <a:cubicBezTo>
                      <a:pt x="49" y="7"/>
                      <a:pt x="49" y="7"/>
                      <a:pt x="49" y="6"/>
                    </a:cubicBezTo>
                    <a:cubicBezTo>
                      <a:pt x="48" y="5"/>
                      <a:pt x="48" y="5"/>
                      <a:pt x="48" y="5"/>
                    </a:cubicBezTo>
                    <a:cubicBezTo>
                      <a:pt x="49" y="4"/>
                      <a:pt x="49" y="4"/>
                      <a:pt x="50" y="4"/>
                    </a:cubicBezTo>
                    <a:cubicBezTo>
                      <a:pt x="50" y="3"/>
                      <a:pt x="51" y="3"/>
                      <a:pt x="51" y="2"/>
                    </a:cubicBezTo>
                    <a:cubicBezTo>
                      <a:pt x="51" y="2"/>
                      <a:pt x="51" y="1"/>
                      <a:pt x="51" y="1"/>
                    </a:cubicBezTo>
                    <a:cubicBezTo>
                      <a:pt x="51" y="0"/>
                      <a:pt x="52" y="0"/>
                      <a:pt x="52" y="0"/>
                    </a:cubicBezTo>
                    <a:cubicBezTo>
                      <a:pt x="53" y="1"/>
                      <a:pt x="53" y="2"/>
                      <a:pt x="52" y="2"/>
                    </a:cubicBezTo>
                    <a:cubicBezTo>
                      <a:pt x="52" y="2"/>
                      <a:pt x="52" y="2"/>
                      <a:pt x="52" y="2"/>
                    </a:cubicBezTo>
                    <a:cubicBezTo>
                      <a:pt x="53" y="2"/>
                      <a:pt x="54" y="3"/>
                      <a:pt x="54" y="4"/>
                    </a:cubicBezTo>
                    <a:cubicBezTo>
                      <a:pt x="54" y="5"/>
                      <a:pt x="54" y="5"/>
                      <a:pt x="54" y="6"/>
                    </a:cubicBezTo>
                    <a:cubicBezTo>
                      <a:pt x="54" y="6"/>
                      <a:pt x="54" y="8"/>
                      <a:pt x="55" y="7"/>
                    </a:cubicBezTo>
                    <a:cubicBezTo>
                      <a:pt x="55" y="7"/>
                      <a:pt x="56" y="8"/>
                      <a:pt x="56" y="9"/>
                    </a:cubicBezTo>
                    <a:cubicBezTo>
                      <a:pt x="56" y="9"/>
                      <a:pt x="57" y="11"/>
                      <a:pt x="57" y="11"/>
                    </a:cubicBezTo>
                    <a:cubicBezTo>
                      <a:pt x="57" y="12"/>
                      <a:pt x="57" y="13"/>
                      <a:pt x="57" y="14"/>
                    </a:cubicBezTo>
                    <a:cubicBezTo>
                      <a:pt x="57" y="14"/>
                      <a:pt x="58" y="17"/>
                      <a:pt x="58" y="19"/>
                    </a:cubicBezTo>
                    <a:cubicBezTo>
                      <a:pt x="58" y="20"/>
                      <a:pt x="58" y="22"/>
                      <a:pt x="58" y="23"/>
                    </a:cubicBezTo>
                    <a:cubicBezTo>
                      <a:pt x="58" y="24"/>
                      <a:pt x="58" y="25"/>
                      <a:pt x="59" y="26"/>
                    </a:cubicBezTo>
                    <a:cubicBezTo>
                      <a:pt x="59" y="27"/>
                      <a:pt x="59" y="29"/>
                      <a:pt x="60" y="30"/>
                    </a:cubicBezTo>
                    <a:cubicBezTo>
                      <a:pt x="60" y="30"/>
                      <a:pt x="60" y="31"/>
                      <a:pt x="60" y="33"/>
                    </a:cubicBezTo>
                    <a:cubicBezTo>
                      <a:pt x="59" y="34"/>
                      <a:pt x="59" y="35"/>
                      <a:pt x="58" y="36"/>
                    </a:cubicBezTo>
                    <a:cubicBezTo>
                      <a:pt x="58" y="37"/>
                      <a:pt x="58" y="37"/>
                      <a:pt x="57" y="37"/>
                    </a:cubicBezTo>
                    <a:cubicBezTo>
                      <a:pt x="56" y="37"/>
                      <a:pt x="57" y="36"/>
                      <a:pt x="56" y="35"/>
                    </a:cubicBezTo>
                    <a:cubicBezTo>
                      <a:pt x="56" y="34"/>
                      <a:pt x="56" y="33"/>
                      <a:pt x="55" y="33"/>
                    </a:cubicBezTo>
                    <a:cubicBezTo>
                      <a:pt x="55" y="32"/>
                      <a:pt x="55" y="32"/>
                      <a:pt x="54" y="32"/>
                    </a:cubicBezTo>
                    <a:cubicBezTo>
                      <a:pt x="54" y="32"/>
                      <a:pt x="54" y="33"/>
                      <a:pt x="54" y="34"/>
                    </a:cubicBezTo>
                    <a:cubicBezTo>
                      <a:pt x="54" y="35"/>
                      <a:pt x="54" y="35"/>
                      <a:pt x="54" y="36"/>
                    </a:cubicBezTo>
                    <a:cubicBezTo>
                      <a:pt x="54" y="37"/>
                      <a:pt x="53" y="37"/>
                      <a:pt x="54" y="38"/>
                    </a:cubicBezTo>
                    <a:cubicBezTo>
                      <a:pt x="54" y="39"/>
                      <a:pt x="54" y="39"/>
                      <a:pt x="55" y="39"/>
                    </a:cubicBezTo>
                    <a:cubicBezTo>
                      <a:pt x="55" y="40"/>
                      <a:pt x="55" y="40"/>
                      <a:pt x="55" y="40"/>
                    </a:cubicBezTo>
                    <a:cubicBezTo>
                      <a:pt x="55" y="41"/>
                      <a:pt x="55" y="41"/>
                      <a:pt x="55" y="42"/>
                    </a:cubicBezTo>
                    <a:cubicBezTo>
                      <a:pt x="54" y="43"/>
                      <a:pt x="54" y="44"/>
                      <a:pt x="54" y="44"/>
                    </a:cubicBezTo>
                    <a:cubicBezTo>
                      <a:pt x="54" y="44"/>
                      <a:pt x="54" y="45"/>
                      <a:pt x="54" y="45"/>
                    </a:cubicBezTo>
                    <a:cubicBezTo>
                      <a:pt x="54" y="45"/>
                      <a:pt x="54" y="45"/>
                      <a:pt x="53" y="46"/>
                    </a:cubicBezTo>
                    <a:cubicBezTo>
                      <a:pt x="52" y="46"/>
                      <a:pt x="52" y="47"/>
                      <a:pt x="52" y="47"/>
                    </a:cubicBezTo>
                    <a:cubicBezTo>
                      <a:pt x="51" y="48"/>
                      <a:pt x="51" y="49"/>
                      <a:pt x="51" y="50"/>
                    </a:cubicBezTo>
                    <a:cubicBezTo>
                      <a:pt x="51" y="51"/>
                      <a:pt x="52" y="53"/>
                      <a:pt x="51" y="54"/>
                    </a:cubicBezTo>
                    <a:cubicBezTo>
                      <a:pt x="51" y="55"/>
                      <a:pt x="51" y="57"/>
                      <a:pt x="50" y="58"/>
                    </a:cubicBezTo>
                    <a:cubicBezTo>
                      <a:pt x="50" y="59"/>
                      <a:pt x="49" y="62"/>
                      <a:pt x="48" y="63"/>
                    </a:cubicBezTo>
                    <a:cubicBezTo>
                      <a:pt x="48" y="64"/>
                      <a:pt x="48" y="66"/>
                      <a:pt x="47" y="67"/>
                    </a:cubicBezTo>
                    <a:cubicBezTo>
                      <a:pt x="46" y="68"/>
                      <a:pt x="46" y="71"/>
                      <a:pt x="45" y="72"/>
                    </a:cubicBezTo>
                    <a:cubicBezTo>
                      <a:pt x="45" y="73"/>
                      <a:pt x="44" y="76"/>
                      <a:pt x="43" y="78"/>
                    </a:cubicBezTo>
                    <a:cubicBezTo>
                      <a:pt x="43" y="79"/>
                      <a:pt x="42" y="83"/>
                      <a:pt x="41" y="85"/>
                    </a:cubicBezTo>
                    <a:cubicBezTo>
                      <a:pt x="41" y="86"/>
                      <a:pt x="40" y="89"/>
                      <a:pt x="40" y="89"/>
                    </a:cubicBezTo>
                    <a:cubicBezTo>
                      <a:pt x="39" y="90"/>
                      <a:pt x="39" y="93"/>
                      <a:pt x="38" y="94"/>
                    </a:cubicBezTo>
                    <a:cubicBezTo>
                      <a:pt x="37" y="96"/>
                      <a:pt x="36" y="100"/>
                      <a:pt x="36" y="102"/>
                    </a:cubicBezTo>
                    <a:cubicBezTo>
                      <a:pt x="35" y="103"/>
                      <a:pt x="34" y="106"/>
                      <a:pt x="34" y="108"/>
                    </a:cubicBezTo>
                    <a:cubicBezTo>
                      <a:pt x="33" y="110"/>
                      <a:pt x="33" y="110"/>
                      <a:pt x="33" y="111"/>
                    </a:cubicBezTo>
                    <a:cubicBezTo>
                      <a:pt x="32" y="113"/>
                      <a:pt x="32" y="113"/>
                      <a:pt x="31" y="114"/>
                    </a:cubicBezTo>
                    <a:close/>
                  </a:path>
                </a:pathLst>
              </a:custGeom>
              <a:solidFill>
                <a:schemeClr val="bg2">
                  <a:lumMod val="85000"/>
                </a:schemeClr>
              </a:solidFill>
              <a:ln w="3175">
                <a:solidFill>
                  <a:schemeClr val="bg1"/>
                </a:solidFill>
                <a:round/>
                <a:headEnd/>
                <a:tailEnd/>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20" name="Freeform 1656">
                <a:extLst>
                  <a:ext uri="{FF2B5EF4-FFF2-40B4-BE49-F238E27FC236}">
                    <a16:creationId xmlns:a16="http://schemas.microsoft.com/office/drawing/2014/main" id="{BEA1F8C7-D364-4157-9753-8832E5F48FC4}"/>
                  </a:ext>
                </a:extLst>
              </p:cNvPr>
              <p:cNvSpPr>
                <a:spLocks/>
              </p:cNvSpPr>
              <p:nvPr/>
            </p:nvSpPr>
            <p:spPr bwMode="gray">
              <a:xfrm>
                <a:off x="4780482" y="4013796"/>
                <a:ext cx="392113" cy="419100"/>
              </a:xfrm>
              <a:custGeom>
                <a:avLst/>
                <a:gdLst>
                  <a:gd name="T0" fmla="*/ 126 w 129"/>
                  <a:gd name="T1" fmla="*/ 46 h 138"/>
                  <a:gd name="T2" fmla="*/ 120 w 129"/>
                  <a:gd name="T3" fmla="*/ 42 h 138"/>
                  <a:gd name="T4" fmla="*/ 118 w 129"/>
                  <a:gd name="T5" fmla="*/ 33 h 138"/>
                  <a:gd name="T6" fmla="*/ 117 w 129"/>
                  <a:gd name="T7" fmla="*/ 25 h 138"/>
                  <a:gd name="T8" fmla="*/ 116 w 129"/>
                  <a:gd name="T9" fmla="*/ 18 h 138"/>
                  <a:gd name="T10" fmla="*/ 116 w 129"/>
                  <a:gd name="T11" fmla="*/ 17 h 138"/>
                  <a:gd name="T12" fmla="*/ 111 w 129"/>
                  <a:gd name="T13" fmla="*/ 8 h 138"/>
                  <a:gd name="T14" fmla="*/ 105 w 129"/>
                  <a:gd name="T15" fmla="*/ 2 h 138"/>
                  <a:gd name="T16" fmla="*/ 100 w 129"/>
                  <a:gd name="T17" fmla="*/ 3 h 138"/>
                  <a:gd name="T18" fmla="*/ 93 w 129"/>
                  <a:gd name="T19" fmla="*/ 9 h 138"/>
                  <a:gd name="T20" fmla="*/ 86 w 129"/>
                  <a:gd name="T21" fmla="*/ 11 h 138"/>
                  <a:gd name="T22" fmla="*/ 72 w 129"/>
                  <a:gd name="T23" fmla="*/ 9 h 138"/>
                  <a:gd name="T24" fmla="*/ 23 w 129"/>
                  <a:gd name="T25" fmla="*/ 29 h 138"/>
                  <a:gd name="T26" fmla="*/ 16 w 129"/>
                  <a:gd name="T27" fmla="*/ 67 h 138"/>
                  <a:gd name="T28" fmla="*/ 11 w 129"/>
                  <a:gd name="T29" fmla="*/ 70 h 138"/>
                  <a:gd name="T30" fmla="*/ 9 w 129"/>
                  <a:gd name="T31" fmla="*/ 73 h 138"/>
                  <a:gd name="T32" fmla="*/ 6 w 129"/>
                  <a:gd name="T33" fmla="*/ 79 h 138"/>
                  <a:gd name="T34" fmla="*/ 5 w 129"/>
                  <a:gd name="T35" fmla="*/ 84 h 138"/>
                  <a:gd name="T36" fmla="*/ 2 w 129"/>
                  <a:gd name="T37" fmla="*/ 89 h 138"/>
                  <a:gd name="T38" fmla="*/ 0 w 129"/>
                  <a:gd name="T39" fmla="*/ 97 h 138"/>
                  <a:gd name="T40" fmla="*/ 5 w 129"/>
                  <a:gd name="T41" fmla="*/ 99 h 138"/>
                  <a:gd name="T42" fmla="*/ 6 w 129"/>
                  <a:gd name="T43" fmla="*/ 104 h 138"/>
                  <a:gd name="T44" fmla="*/ 8 w 129"/>
                  <a:gd name="T45" fmla="*/ 110 h 138"/>
                  <a:gd name="T46" fmla="*/ 11 w 129"/>
                  <a:gd name="T47" fmla="*/ 118 h 138"/>
                  <a:gd name="T48" fmla="*/ 14 w 129"/>
                  <a:gd name="T49" fmla="*/ 127 h 138"/>
                  <a:gd name="T50" fmla="*/ 13 w 129"/>
                  <a:gd name="T51" fmla="*/ 132 h 138"/>
                  <a:gd name="T52" fmla="*/ 16 w 129"/>
                  <a:gd name="T53" fmla="*/ 135 h 138"/>
                  <a:gd name="T54" fmla="*/ 19 w 129"/>
                  <a:gd name="T55" fmla="*/ 138 h 138"/>
                  <a:gd name="T56" fmla="*/ 32 w 129"/>
                  <a:gd name="T57" fmla="*/ 122 h 138"/>
                  <a:gd name="T58" fmla="*/ 49 w 129"/>
                  <a:gd name="T59" fmla="*/ 129 h 138"/>
                  <a:gd name="T60" fmla="*/ 62 w 129"/>
                  <a:gd name="T61" fmla="*/ 126 h 138"/>
                  <a:gd name="T62" fmla="*/ 73 w 129"/>
                  <a:gd name="T63" fmla="*/ 126 h 138"/>
                  <a:gd name="T64" fmla="*/ 84 w 129"/>
                  <a:gd name="T65" fmla="*/ 106 h 138"/>
                  <a:gd name="T66" fmla="*/ 87 w 129"/>
                  <a:gd name="T67" fmla="*/ 101 h 138"/>
                  <a:gd name="T68" fmla="*/ 96 w 129"/>
                  <a:gd name="T69" fmla="*/ 120 h 138"/>
                  <a:gd name="T70" fmla="*/ 98 w 129"/>
                  <a:gd name="T71" fmla="*/ 117 h 138"/>
                  <a:gd name="T72" fmla="*/ 102 w 129"/>
                  <a:gd name="T73" fmla="*/ 116 h 138"/>
                  <a:gd name="T74" fmla="*/ 103 w 129"/>
                  <a:gd name="T75" fmla="*/ 107 h 138"/>
                  <a:gd name="T76" fmla="*/ 108 w 129"/>
                  <a:gd name="T77" fmla="*/ 98 h 138"/>
                  <a:gd name="T78" fmla="*/ 112 w 129"/>
                  <a:gd name="T79" fmla="*/ 92 h 138"/>
                  <a:gd name="T80" fmla="*/ 114 w 129"/>
                  <a:gd name="T81" fmla="*/ 81 h 138"/>
                  <a:gd name="T82" fmla="*/ 115 w 129"/>
                  <a:gd name="T83" fmla="*/ 71 h 138"/>
                  <a:gd name="T84" fmla="*/ 117 w 129"/>
                  <a:gd name="T85" fmla="*/ 60 h 138"/>
                  <a:gd name="T86" fmla="*/ 120 w 129"/>
                  <a:gd name="T87" fmla="*/ 57 h 138"/>
                  <a:gd name="T88" fmla="*/ 125 w 129"/>
                  <a:gd name="T89" fmla="*/ 52 h 138"/>
                  <a:gd name="T90" fmla="*/ 128 w 129"/>
                  <a:gd name="T91" fmla="*/ 4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38">
                    <a:moveTo>
                      <a:pt x="128" y="47"/>
                    </a:moveTo>
                    <a:cubicBezTo>
                      <a:pt x="127" y="47"/>
                      <a:pt x="127" y="47"/>
                      <a:pt x="126" y="46"/>
                    </a:cubicBezTo>
                    <a:cubicBezTo>
                      <a:pt x="126" y="45"/>
                      <a:pt x="126" y="46"/>
                      <a:pt x="126" y="46"/>
                    </a:cubicBezTo>
                    <a:cubicBezTo>
                      <a:pt x="125" y="46"/>
                      <a:pt x="125" y="45"/>
                      <a:pt x="124" y="44"/>
                    </a:cubicBezTo>
                    <a:cubicBezTo>
                      <a:pt x="124" y="43"/>
                      <a:pt x="123" y="42"/>
                      <a:pt x="122" y="42"/>
                    </a:cubicBezTo>
                    <a:cubicBezTo>
                      <a:pt x="122" y="41"/>
                      <a:pt x="121" y="42"/>
                      <a:pt x="120" y="42"/>
                    </a:cubicBezTo>
                    <a:cubicBezTo>
                      <a:pt x="120" y="41"/>
                      <a:pt x="120" y="40"/>
                      <a:pt x="119" y="39"/>
                    </a:cubicBezTo>
                    <a:cubicBezTo>
                      <a:pt x="119" y="38"/>
                      <a:pt x="119" y="39"/>
                      <a:pt x="119" y="37"/>
                    </a:cubicBezTo>
                    <a:cubicBezTo>
                      <a:pt x="119" y="36"/>
                      <a:pt x="118" y="34"/>
                      <a:pt x="118" y="33"/>
                    </a:cubicBezTo>
                    <a:cubicBezTo>
                      <a:pt x="118" y="31"/>
                      <a:pt x="118" y="30"/>
                      <a:pt x="117" y="29"/>
                    </a:cubicBezTo>
                    <a:cubicBezTo>
                      <a:pt x="117" y="29"/>
                      <a:pt x="117" y="29"/>
                      <a:pt x="117" y="28"/>
                    </a:cubicBezTo>
                    <a:cubicBezTo>
                      <a:pt x="117" y="27"/>
                      <a:pt x="117" y="26"/>
                      <a:pt x="117" y="25"/>
                    </a:cubicBezTo>
                    <a:cubicBezTo>
                      <a:pt x="117" y="24"/>
                      <a:pt x="117" y="24"/>
                      <a:pt x="117" y="23"/>
                    </a:cubicBezTo>
                    <a:cubicBezTo>
                      <a:pt x="117" y="22"/>
                      <a:pt x="117" y="21"/>
                      <a:pt x="117" y="20"/>
                    </a:cubicBezTo>
                    <a:cubicBezTo>
                      <a:pt x="116" y="20"/>
                      <a:pt x="116" y="19"/>
                      <a:pt x="116" y="18"/>
                    </a:cubicBezTo>
                    <a:cubicBezTo>
                      <a:pt x="116" y="18"/>
                      <a:pt x="117" y="19"/>
                      <a:pt x="117" y="19"/>
                    </a:cubicBezTo>
                    <a:cubicBezTo>
                      <a:pt x="117" y="20"/>
                      <a:pt x="118" y="20"/>
                      <a:pt x="118" y="19"/>
                    </a:cubicBezTo>
                    <a:cubicBezTo>
                      <a:pt x="118" y="19"/>
                      <a:pt x="117" y="18"/>
                      <a:pt x="116" y="17"/>
                    </a:cubicBezTo>
                    <a:cubicBezTo>
                      <a:pt x="115" y="17"/>
                      <a:pt x="115" y="16"/>
                      <a:pt x="115" y="15"/>
                    </a:cubicBezTo>
                    <a:cubicBezTo>
                      <a:pt x="114" y="14"/>
                      <a:pt x="114" y="11"/>
                      <a:pt x="114" y="10"/>
                    </a:cubicBezTo>
                    <a:cubicBezTo>
                      <a:pt x="114" y="9"/>
                      <a:pt x="112" y="8"/>
                      <a:pt x="111" y="8"/>
                    </a:cubicBezTo>
                    <a:cubicBezTo>
                      <a:pt x="110" y="7"/>
                      <a:pt x="110" y="5"/>
                      <a:pt x="109" y="5"/>
                    </a:cubicBezTo>
                    <a:cubicBezTo>
                      <a:pt x="109" y="4"/>
                      <a:pt x="108" y="4"/>
                      <a:pt x="107" y="4"/>
                    </a:cubicBezTo>
                    <a:cubicBezTo>
                      <a:pt x="106" y="3"/>
                      <a:pt x="106" y="3"/>
                      <a:pt x="105" y="2"/>
                    </a:cubicBezTo>
                    <a:cubicBezTo>
                      <a:pt x="104" y="1"/>
                      <a:pt x="104" y="0"/>
                      <a:pt x="104" y="0"/>
                    </a:cubicBezTo>
                    <a:cubicBezTo>
                      <a:pt x="104" y="0"/>
                      <a:pt x="102" y="2"/>
                      <a:pt x="102" y="3"/>
                    </a:cubicBezTo>
                    <a:cubicBezTo>
                      <a:pt x="101" y="3"/>
                      <a:pt x="101" y="3"/>
                      <a:pt x="100" y="3"/>
                    </a:cubicBezTo>
                    <a:cubicBezTo>
                      <a:pt x="99" y="3"/>
                      <a:pt x="99" y="3"/>
                      <a:pt x="99" y="4"/>
                    </a:cubicBezTo>
                    <a:cubicBezTo>
                      <a:pt x="98" y="5"/>
                      <a:pt x="98" y="8"/>
                      <a:pt x="97" y="8"/>
                    </a:cubicBezTo>
                    <a:cubicBezTo>
                      <a:pt x="96" y="8"/>
                      <a:pt x="94" y="8"/>
                      <a:pt x="93" y="9"/>
                    </a:cubicBezTo>
                    <a:cubicBezTo>
                      <a:pt x="93" y="10"/>
                      <a:pt x="93" y="12"/>
                      <a:pt x="92" y="13"/>
                    </a:cubicBezTo>
                    <a:cubicBezTo>
                      <a:pt x="91" y="13"/>
                      <a:pt x="89" y="14"/>
                      <a:pt x="88" y="13"/>
                    </a:cubicBezTo>
                    <a:cubicBezTo>
                      <a:pt x="88" y="12"/>
                      <a:pt x="86" y="11"/>
                      <a:pt x="86" y="11"/>
                    </a:cubicBezTo>
                    <a:cubicBezTo>
                      <a:pt x="80" y="11"/>
                      <a:pt x="78" y="11"/>
                      <a:pt x="73" y="11"/>
                    </a:cubicBezTo>
                    <a:cubicBezTo>
                      <a:pt x="73" y="11"/>
                      <a:pt x="73" y="10"/>
                      <a:pt x="73" y="9"/>
                    </a:cubicBezTo>
                    <a:cubicBezTo>
                      <a:pt x="73" y="8"/>
                      <a:pt x="72" y="8"/>
                      <a:pt x="72" y="9"/>
                    </a:cubicBezTo>
                    <a:cubicBezTo>
                      <a:pt x="71" y="10"/>
                      <a:pt x="70" y="11"/>
                      <a:pt x="70" y="11"/>
                    </a:cubicBezTo>
                    <a:cubicBezTo>
                      <a:pt x="51" y="11"/>
                      <a:pt x="42" y="11"/>
                      <a:pt x="23" y="11"/>
                    </a:cubicBezTo>
                    <a:cubicBezTo>
                      <a:pt x="23" y="22"/>
                      <a:pt x="23" y="29"/>
                      <a:pt x="23" y="29"/>
                    </a:cubicBezTo>
                    <a:cubicBezTo>
                      <a:pt x="20" y="29"/>
                      <a:pt x="19" y="29"/>
                      <a:pt x="16" y="29"/>
                    </a:cubicBezTo>
                    <a:cubicBezTo>
                      <a:pt x="16" y="31"/>
                      <a:pt x="16" y="32"/>
                      <a:pt x="16" y="34"/>
                    </a:cubicBezTo>
                    <a:cubicBezTo>
                      <a:pt x="16" y="34"/>
                      <a:pt x="16" y="66"/>
                      <a:pt x="16" y="67"/>
                    </a:cubicBezTo>
                    <a:cubicBezTo>
                      <a:pt x="16" y="69"/>
                      <a:pt x="17" y="70"/>
                      <a:pt x="16" y="69"/>
                    </a:cubicBezTo>
                    <a:cubicBezTo>
                      <a:pt x="16" y="69"/>
                      <a:pt x="14" y="69"/>
                      <a:pt x="14" y="69"/>
                    </a:cubicBezTo>
                    <a:cubicBezTo>
                      <a:pt x="13" y="69"/>
                      <a:pt x="12" y="70"/>
                      <a:pt x="11" y="70"/>
                    </a:cubicBezTo>
                    <a:cubicBezTo>
                      <a:pt x="11" y="70"/>
                      <a:pt x="10" y="70"/>
                      <a:pt x="10" y="70"/>
                    </a:cubicBezTo>
                    <a:cubicBezTo>
                      <a:pt x="9" y="70"/>
                      <a:pt x="9" y="70"/>
                      <a:pt x="8" y="71"/>
                    </a:cubicBezTo>
                    <a:cubicBezTo>
                      <a:pt x="8" y="71"/>
                      <a:pt x="8" y="73"/>
                      <a:pt x="9" y="73"/>
                    </a:cubicBezTo>
                    <a:cubicBezTo>
                      <a:pt x="9" y="74"/>
                      <a:pt x="8" y="75"/>
                      <a:pt x="8" y="75"/>
                    </a:cubicBezTo>
                    <a:cubicBezTo>
                      <a:pt x="7" y="76"/>
                      <a:pt x="7" y="77"/>
                      <a:pt x="6" y="78"/>
                    </a:cubicBezTo>
                    <a:cubicBezTo>
                      <a:pt x="6" y="78"/>
                      <a:pt x="6" y="79"/>
                      <a:pt x="6" y="79"/>
                    </a:cubicBezTo>
                    <a:cubicBezTo>
                      <a:pt x="6" y="79"/>
                      <a:pt x="5" y="80"/>
                      <a:pt x="4" y="80"/>
                    </a:cubicBezTo>
                    <a:cubicBezTo>
                      <a:pt x="4" y="81"/>
                      <a:pt x="5" y="81"/>
                      <a:pt x="5" y="82"/>
                    </a:cubicBezTo>
                    <a:cubicBezTo>
                      <a:pt x="5" y="83"/>
                      <a:pt x="5" y="83"/>
                      <a:pt x="5" y="84"/>
                    </a:cubicBezTo>
                    <a:cubicBezTo>
                      <a:pt x="5" y="84"/>
                      <a:pt x="5" y="84"/>
                      <a:pt x="4" y="85"/>
                    </a:cubicBezTo>
                    <a:cubicBezTo>
                      <a:pt x="4" y="85"/>
                      <a:pt x="3" y="86"/>
                      <a:pt x="3" y="87"/>
                    </a:cubicBezTo>
                    <a:cubicBezTo>
                      <a:pt x="2" y="87"/>
                      <a:pt x="2" y="88"/>
                      <a:pt x="2" y="89"/>
                    </a:cubicBezTo>
                    <a:cubicBezTo>
                      <a:pt x="3" y="90"/>
                      <a:pt x="3" y="91"/>
                      <a:pt x="3" y="92"/>
                    </a:cubicBezTo>
                    <a:cubicBezTo>
                      <a:pt x="4" y="93"/>
                      <a:pt x="2" y="93"/>
                      <a:pt x="2" y="94"/>
                    </a:cubicBezTo>
                    <a:cubicBezTo>
                      <a:pt x="1" y="94"/>
                      <a:pt x="0" y="96"/>
                      <a:pt x="0" y="97"/>
                    </a:cubicBezTo>
                    <a:cubicBezTo>
                      <a:pt x="0" y="98"/>
                      <a:pt x="0" y="98"/>
                      <a:pt x="1" y="98"/>
                    </a:cubicBezTo>
                    <a:cubicBezTo>
                      <a:pt x="2" y="99"/>
                      <a:pt x="2" y="98"/>
                      <a:pt x="3" y="98"/>
                    </a:cubicBezTo>
                    <a:cubicBezTo>
                      <a:pt x="4" y="98"/>
                      <a:pt x="4" y="98"/>
                      <a:pt x="5" y="99"/>
                    </a:cubicBezTo>
                    <a:cubicBezTo>
                      <a:pt x="5" y="99"/>
                      <a:pt x="4" y="100"/>
                      <a:pt x="4" y="100"/>
                    </a:cubicBezTo>
                    <a:cubicBezTo>
                      <a:pt x="5" y="101"/>
                      <a:pt x="5" y="102"/>
                      <a:pt x="5" y="103"/>
                    </a:cubicBezTo>
                    <a:cubicBezTo>
                      <a:pt x="5" y="104"/>
                      <a:pt x="5" y="104"/>
                      <a:pt x="6" y="104"/>
                    </a:cubicBezTo>
                    <a:cubicBezTo>
                      <a:pt x="6" y="104"/>
                      <a:pt x="6" y="105"/>
                      <a:pt x="6" y="106"/>
                    </a:cubicBezTo>
                    <a:cubicBezTo>
                      <a:pt x="6" y="108"/>
                      <a:pt x="6" y="108"/>
                      <a:pt x="6" y="109"/>
                    </a:cubicBezTo>
                    <a:cubicBezTo>
                      <a:pt x="7" y="109"/>
                      <a:pt x="7" y="110"/>
                      <a:pt x="8" y="110"/>
                    </a:cubicBezTo>
                    <a:cubicBezTo>
                      <a:pt x="9" y="110"/>
                      <a:pt x="9" y="111"/>
                      <a:pt x="9" y="112"/>
                    </a:cubicBezTo>
                    <a:cubicBezTo>
                      <a:pt x="9" y="113"/>
                      <a:pt x="8" y="114"/>
                      <a:pt x="8" y="114"/>
                    </a:cubicBezTo>
                    <a:cubicBezTo>
                      <a:pt x="8" y="115"/>
                      <a:pt x="10" y="118"/>
                      <a:pt x="11" y="118"/>
                    </a:cubicBezTo>
                    <a:cubicBezTo>
                      <a:pt x="12" y="119"/>
                      <a:pt x="12" y="119"/>
                      <a:pt x="12" y="120"/>
                    </a:cubicBezTo>
                    <a:cubicBezTo>
                      <a:pt x="13" y="121"/>
                      <a:pt x="13" y="122"/>
                      <a:pt x="14" y="123"/>
                    </a:cubicBezTo>
                    <a:cubicBezTo>
                      <a:pt x="14" y="124"/>
                      <a:pt x="15" y="126"/>
                      <a:pt x="14" y="127"/>
                    </a:cubicBezTo>
                    <a:cubicBezTo>
                      <a:pt x="14" y="128"/>
                      <a:pt x="14" y="128"/>
                      <a:pt x="14" y="129"/>
                    </a:cubicBezTo>
                    <a:cubicBezTo>
                      <a:pt x="15" y="130"/>
                      <a:pt x="15" y="130"/>
                      <a:pt x="14" y="131"/>
                    </a:cubicBezTo>
                    <a:cubicBezTo>
                      <a:pt x="13" y="131"/>
                      <a:pt x="13" y="132"/>
                      <a:pt x="13" y="132"/>
                    </a:cubicBezTo>
                    <a:cubicBezTo>
                      <a:pt x="14" y="133"/>
                      <a:pt x="14" y="133"/>
                      <a:pt x="14" y="133"/>
                    </a:cubicBezTo>
                    <a:cubicBezTo>
                      <a:pt x="14" y="134"/>
                      <a:pt x="13" y="135"/>
                      <a:pt x="14" y="135"/>
                    </a:cubicBezTo>
                    <a:cubicBezTo>
                      <a:pt x="14" y="136"/>
                      <a:pt x="15" y="135"/>
                      <a:pt x="16" y="135"/>
                    </a:cubicBezTo>
                    <a:cubicBezTo>
                      <a:pt x="17" y="135"/>
                      <a:pt x="18" y="135"/>
                      <a:pt x="19" y="136"/>
                    </a:cubicBezTo>
                    <a:cubicBezTo>
                      <a:pt x="19" y="136"/>
                      <a:pt x="19" y="137"/>
                      <a:pt x="19" y="138"/>
                    </a:cubicBezTo>
                    <a:cubicBezTo>
                      <a:pt x="19" y="138"/>
                      <a:pt x="19" y="138"/>
                      <a:pt x="19" y="138"/>
                    </a:cubicBezTo>
                    <a:cubicBezTo>
                      <a:pt x="19" y="137"/>
                      <a:pt x="19" y="137"/>
                      <a:pt x="19" y="137"/>
                    </a:cubicBezTo>
                    <a:cubicBezTo>
                      <a:pt x="26" y="121"/>
                      <a:pt x="26" y="121"/>
                      <a:pt x="26" y="121"/>
                    </a:cubicBezTo>
                    <a:cubicBezTo>
                      <a:pt x="32" y="122"/>
                      <a:pt x="32" y="122"/>
                      <a:pt x="32" y="122"/>
                    </a:cubicBezTo>
                    <a:cubicBezTo>
                      <a:pt x="36" y="128"/>
                      <a:pt x="36" y="128"/>
                      <a:pt x="36" y="128"/>
                    </a:cubicBezTo>
                    <a:cubicBezTo>
                      <a:pt x="49" y="126"/>
                      <a:pt x="49" y="126"/>
                      <a:pt x="49" y="126"/>
                    </a:cubicBezTo>
                    <a:cubicBezTo>
                      <a:pt x="49" y="129"/>
                      <a:pt x="49" y="129"/>
                      <a:pt x="49" y="129"/>
                    </a:cubicBezTo>
                    <a:cubicBezTo>
                      <a:pt x="55" y="129"/>
                      <a:pt x="55" y="129"/>
                      <a:pt x="55" y="129"/>
                    </a:cubicBezTo>
                    <a:cubicBezTo>
                      <a:pt x="58" y="126"/>
                      <a:pt x="58" y="126"/>
                      <a:pt x="58" y="126"/>
                    </a:cubicBezTo>
                    <a:cubicBezTo>
                      <a:pt x="62" y="126"/>
                      <a:pt x="62" y="126"/>
                      <a:pt x="62" y="126"/>
                    </a:cubicBezTo>
                    <a:cubicBezTo>
                      <a:pt x="62" y="122"/>
                      <a:pt x="62" y="122"/>
                      <a:pt x="62" y="122"/>
                    </a:cubicBezTo>
                    <a:cubicBezTo>
                      <a:pt x="67" y="120"/>
                      <a:pt x="67" y="120"/>
                      <a:pt x="67" y="120"/>
                    </a:cubicBezTo>
                    <a:cubicBezTo>
                      <a:pt x="73" y="126"/>
                      <a:pt x="73" y="126"/>
                      <a:pt x="73" y="126"/>
                    </a:cubicBezTo>
                    <a:cubicBezTo>
                      <a:pt x="75" y="126"/>
                      <a:pt x="75" y="126"/>
                      <a:pt x="75" y="126"/>
                    </a:cubicBezTo>
                    <a:cubicBezTo>
                      <a:pt x="84" y="114"/>
                      <a:pt x="84" y="114"/>
                      <a:pt x="84" y="114"/>
                    </a:cubicBezTo>
                    <a:cubicBezTo>
                      <a:pt x="84" y="106"/>
                      <a:pt x="84" y="106"/>
                      <a:pt x="84" y="106"/>
                    </a:cubicBezTo>
                    <a:cubicBezTo>
                      <a:pt x="83" y="106"/>
                      <a:pt x="83" y="106"/>
                      <a:pt x="83" y="106"/>
                    </a:cubicBezTo>
                    <a:cubicBezTo>
                      <a:pt x="87" y="105"/>
                      <a:pt x="87" y="105"/>
                      <a:pt x="87" y="105"/>
                    </a:cubicBezTo>
                    <a:cubicBezTo>
                      <a:pt x="87" y="101"/>
                      <a:pt x="87" y="101"/>
                      <a:pt x="87" y="101"/>
                    </a:cubicBezTo>
                    <a:cubicBezTo>
                      <a:pt x="91" y="101"/>
                      <a:pt x="91" y="101"/>
                      <a:pt x="91" y="101"/>
                    </a:cubicBezTo>
                    <a:cubicBezTo>
                      <a:pt x="91" y="119"/>
                      <a:pt x="91" y="119"/>
                      <a:pt x="91" y="119"/>
                    </a:cubicBezTo>
                    <a:cubicBezTo>
                      <a:pt x="96" y="120"/>
                      <a:pt x="96" y="120"/>
                      <a:pt x="96" y="120"/>
                    </a:cubicBezTo>
                    <a:cubicBezTo>
                      <a:pt x="97" y="125"/>
                      <a:pt x="97" y="125"/>
                      <a:pt x="97" y="125"/>
                    </a:cubicBezTo>
                    <a:cubicBezTo>
                      <a:pt x="97" y="123"/>
                      <a:pt x="98" y="122"/>
                      <a:pt x="98" y="121"/>
                    </a:cubicBezTo>
                    <a:cubicBezTo>
                      <a:pt x="98" y="120"/>
                      <a:pt x="97" y="118"/>
                      <a:pt x="98" y="117"/>
                    </a:cubicBezTo>
                    <a:cubicBezTo>
                      <a:pt x="98" y="117"/>
                      <a:pt x="99" y="116"/>
                      <a:pt x="99" y="115"/>
                    </a:cubicBezTo>
                    <a:cubicBezTo>
                      <a:pt x="100" y="114"/>
                      <a:pt x="101" y="116"/>
                      <a:pt x="101" y="116"/>
                    </a:cubicBezTo>
                    <a:cubicBezTo>
                      <a:pt x="101" y="117"/>
                      <a:pt x="101" y="117"/>
                      <a:pt x="102" y="116"/>
                    </a:cubicBezTo>
                    <a:cubicBezTo>
                      <a:pt x="102" y="116"/>
                      <a:pt x="102" y="115"/>
                      <a:pt x="103" y="114"/>
                    </a:cubicBezTo>
                    <a:cubicBezTo>
                      <a:pt x="103" y="113"/>
                      <a:pt x="102" y="112"/>
                      <a:pt x="103" y="110"/>
                    </a:cubicBezTo>
                    <a:cubicBezTo>
                      <a:pt x="104" y="109"/>
                      <a:pt x="103" y="108"/>
                      <a:pt x="103" y="107"/>
                    </a:cubicBezTo>
                    <a:cubicBezTo>
                      <a:pt x="103" y="106"/>
                      <a:pt x="103" y="106"/>
                      <a:pt x="104" y="106"/>
                    </a:cubicBezTo>
                    <a:cubicBezTo>
                      <a:pt x="105" y="105"/>
                      <a:pt x="105" y="104"/>
                      <a:pt x="106" y="103"/>
                    </a:cubicBezTo>
                    <a:cubicBezTo>
                      <a:pt x="106" y="102"/>
                      <a:pt x="107" y="99"/>
                      <a:pt x="108" y="98"/>
                    </a:cubicBezTo>
                    <a:cubicBezTo>
                      <a:pt x="109" y="97"/>
                      <a:pt x="110" y="98"/>
                      <a:pt x="111" y="98"/>
                    </a:cubicBezTo>
                    <a:cubicBezTo>
                      <a:pt x="111" y="98"/>
                      <a:pt x="111" y="98"/>
                      <a:pt x="111" y="96"/>
                    </a:cubicBezTo>
                    <a:cubicBezTo>
                      <a:pt x="111" y="94"/>
                      <a:pt x="112" y="94"/>
                      <a:pt x="112" y="92"/>
                    </a:cubicBezTo>
                    <a:cubicBezTo>
                      <a:pt x="112" y="91"/>
                      <a:pt x="113" y="90"/>
                      <a:pt x="113" y="89"/>
                    </a:cubicBezTo>
                    <a:cubicBezTo>
                      <a:pt x="114" y="87"/>
                      <a:pt x="113" y="87"/>
                      <a:pt x="114" y="85"/>
                    </a:cubicBezTo>
                    <a:cubicBezTo>
                      <a:pt x="114" y="83"/>
                      <a:pt x="114" y="82"/>
                      <a:pt x="114" y="81"/>
                    </a:cubicBezTo>
                    <a:cubicBezTo>
                      <a:pt x="114" y="79"/>
                      <a:pt x="113" y="78"/>
                      <a:pt x="113" y="77"/>
                    </a:cubicBezTo>
                    <a:cubicBezTo>
                      <a:pt x="113" y="75"/>
                      <a:pt x="113" y="75"/>
                      <a:pt x="114" y="74"/>
                    </a:cubicBezTo>
                    <a:cubicBezTo>
                      <a:pt x="114" y="73"/>
                      <a:pt x="114" y="72"/>
                      <a:pt x="115" y="71"/>
                    </a:cubicBezTo>
                    <a:cubicBezTo>
                      <a:pt x="115" y="69"/>
                      <a:pt x="116" y="68"/>
                      <a:pt x="116" y="66"/>
                    </a:cubicBezTo>
                    <a:cubicBezTo>
                      <a:pt x="117" y="64"/>
                      <a:pt x="117" y="63"/>
                      <a:pt x="116" y="62"/>
                    </a:cubicBezTo>
                    <a:cubicBezTo>
                      <a:pt x="116" y="61"/>
                      <a:pt x="117" y="61"/>
                      <a:pt x="117" y="60"/>
                    </a:cubicBezTo>
                    <a:cubicBezTo>
                      <a:pt x="117" y="59"/>
                      <a:pt x="117" y="58"/>
                      <a:pt x="117" y="58"/>
                    </a:cubicBezTo>
                    <a:cubicBezTo>
                      <a:pt x="117" y="58"/>
                      <a:pt x="117" y="57"/>
                      <a:pt x="118" y="57"/>
                    </a:cubicBezTo>
                    <a:cubicBezTo>
                      <a:pt x="119" y="57"/>
                      <a:pt x="120" y="57"/>
                      <a:pt x="120" y="57"/>
                    </a:cubicBezTo>
                    <a:cubicBezTo>
                      <a:pt x="120" y="57"/>
                      <a:pt x="121" y="55"/>
                      <a:pt x="121" y="55"/>
                    </a:cubicBezTo>
                    <a:cubicBezTo>
                      <a:pt x="121" y="54"/>
                      <a:pt x="122" y="54"/>
                      <a:pt x="122" y="53"/>
                    </a:cubicBezTo>
                    <a:cubicBezTo>
                      <a:pt x="123" y="53"/>
                      <a:pt x="124" y="53"/>
                      <a:pt x="125" y="52"/>
                    </a:cubicBezTo>
                    <a:cubicBezTo>
                      <a:pt x="126" y="52"/>
                      <a:pt x="127" y="52"/>
                      <a:pt x="127" y="51"/>
                    </a:cubicBezTo>
                    <a:cubicBezTo>
                      <a:pt x="128" y="50"/>
                      <a:pt x="129" y="48"/>
                      <a:pt x="129" y="48"/>
                    </a:cubicBezTo>
                    <a:cubicBezTo>
                      <a:pt x="129" y="48"/>
                      <a:pt x="128" y="47"/>
                      <a:pt x="128" y="47"/>
                    </a:cubicBezTo>
                    <a:close/>
                  </a:path>
                </a:pathLst>
              </a:custGeom>
              <a:solidFill>
                <a:schemeClr val="bg2">
                  <a:lumMod val="85000"/>
                </a:schemeClr>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sp>
            <p:nvSpPr>
              <p:cNvPr id="3821" name="Freeform 1657">
                <a:extLst>
                  <a:ext uri="{FF2B5EF4-FFF2-40B4-BE49-F238E27FC236}">
                    <a16:creationId xmlns:a16="http://schemas.microsoft.com/office/drawing/2014/main" id="{FA1456DE-1ABB-49D2-B16D-1CA8598F8BD2}"/>
                  </a:ext>
                </a:extLst>
              </p:cNvPr>
              <p:cNvSpPr>
                <a:spLocks/>
              </p:cNvSpPr>
              <p:nvPr/>
            </p:nvSpPr>
            <p:spPr bwMode="gray">
              <a:xfrm>
                <a:off x="4837632" y="4320183"/>
                <a:ext cx="280988" cy="252413"/>
              </a:xfrm>
              <a:custGeom>
                <a:avLst/>
                <a:gdLst>
                  <a:gd name="T0" fmla="*/ 72 w 92"/>
                  <a:gd name="T1" fmla="*/ 0 h 83"/>
                  <a:gd name="T2" fmla="*/ 68 w 92"/>
                  <a:gd name="T3" fmla="*/ 4 h 83"/>
                  <a:gd name="T4" fmla="*/ 65 w 92"/>
                  <a:gd name="T5" fmla="*/ 5 h 83"/>
                  <a:gd name="T6" fmla="*/ 56 w 92"/>
                  <a:gd name="T7" fmla="*/ 25 h 83"/>
                  <a:gd name="T8" fmla="*/ 48 w 92"/>
                  <a:gd name="T9" fmla="*/ 19 h 83"/>
                  <a:gd name="T10" fmla="*/ 43 w 92"/>
                  <a:gd name="T11" fmla="*/ 25 h 83"/>
                  <a:gd name="T12" fmla="*/ 36 w 92"/>
                  <a:gd name="T13" fmla="*/ 28 h 83"/>
                  <a:gd name="T14" fmla="*/ 30 w 92"/>
                  <a:gd name="T15" fmla="*/ 25 h 83"/>
                  <a:gd name="T16" fmla="*/ 13 w 92"/>
                  <a:gd name="T17" fmla="*/ 21 h 83"/>
                  <a:gd name="T18" fmla="*/ 0 w 92"/>
                  <a:gd name="T19" fmla="*/ 36 h 83"/>
                  <a:gd name="T20" fmla="*/ 0 w 92"/>
                  <a:gd name="T21" fmla="*/ 38 h 83"/>
                  <a:gd name="T22" fmla="*/ 5 w 92"/>
                  <a:gd name="T23" fmla="*/ 39 h 83"/>
                  <a:gd name="T24" fmla="*/ 7 w 92"/>
                  <a:gd name="T25" fmla="*/ 42 h 83"/>
                  <a:gd name="T26" fmla="*/ 8 w 92"/>
                  <a:gd name="T27" fmla="*/ 45 h 83"/>
                  <a:gd name="T28" fmla="*/ 12 w 92"/>
                  <a:gd name="T29" fmla="*/ 49 h 83"/>
                  <a:gd name="T30" fmla="*/ 17 w 92"/>
                  <a:gd name="T31" fmla="*/ 53 h 83"/>
                  <a:gd name="T32" fmla="*/ 17 w 92"/>
                  <a:gd name="T33" fmla="*/ 57 h 83"/>
                  <a:gd name="T34" fmla="*/ 19 w 92"/>
                  <a:gd name="T35" fmla="*/ 60 h 83"/>
                  <a:gd name="T36" fmla="*/ 23 w 92"/>
                  <a:gd name="T37" fmla="*/ 62 h 83"/>
                  <a:gd name="T38" fmla="*/ 25 w 92"/>
                  <a:gd name="T39" fmla="*/ 69 h 83"/>
                  <a:gd name="T40" fmla="*/ 28 w 92"/>
                  <a:gd name="T41" fmla="*/ 72 h 83"/>
                  <a:gd name="T42" fmla="*/ 31 w 92"/>
                  <a:gd name="T43" fmla="*/ 74 h 83"/>
                  <a:gd name="T44" fmla="*/ 33 w 92"/>
                  <a:gd name="T45" fmla="*/ 76 h 83"/>
                  <a:gd name="T46" fmla="*/ 36 w 92"/>
                  <a:gd name="T47" fmla="*/ 74 h 83"/>
                  <a:gd name="T48" fmla="*/ 38 w 92"/>
                  <a:gd name="T49" fmla="*/ 75 h 83"/>
                  <a:gd name="T50" fmla="*/ 41 w 92"/>
                  <a:gd name="T51" fmla="*/ 72 h 83"/>
                  <a:gd name="T52" fmla="*/ 44 w 92"/>
                  <a:gd name="T53" fmla="*/ 75 h 83"/>
                  <a:gd name="T54" fmla="*/ 47 w 92"/>
                  <a:gd name="T55" fmla="*/ 78 h 83"/>
                  <a:gd name="T56" fmla="*/ 50 w 92"/>
                  <a:gd name="T57" fmla="*/ 81 h 83"/>
                  <a:gd name="T58" fmla="*/ 52 w 92"/>
                  <a:gd name="T59" fmla="*/ 83 h 83"/>
                  <a:gd name="T60" fmla="*/ 56 w 92"/>
                  <a:gd name="T61" fmla="*/ 81 h 83"/>
                  <a:gd name="T62" fmla="*/ 59 w 92"/>
                  <a:gd name="T63" fmla="*/ 81 h 83"/>
                  <a:gd name="T64" fmla="*/ 61 w 92"/>
                  <a:gd name="T65" fmla="*/ 82 h 83"/>
                  <a:gd name="T66" fmla="*/ 63 w 92"/>
                  <a:gd name="T67" fmla="*/ 83 h 83"/>
                  <a:gd name="T68" fmla="*/ 67 w 92"/>
                  <a:gd name="T69" fmla="*/ 81 h 83"/>
                  <a:gd name="T70" fmla="*/ 70 w 92"/>
                  <a:gd name="T71" fmla="*/ 81 h 83"/>
                  <a:gd name="T72" fmla="*/ 80 w 92"/>
                  <a:gd name="T73" fmla="*/ 73 h 83"/>
                  <a:gd name="T74" fmla="*/ 91 w 92"/>
                  <a:gd name="T75" fmla="*/ 70 h 83"/>
                  <a:gd name="T76" fmla="*/ 90 w 92"/>
                  <a:gd name="T77" fmla="*/ 66 h 83"/>
                  <a:gd name="T78" fmla="*/ 87 w 92"/>
                  <a:gd name="T79" fmla="*/ 65 h 83"/>
                  <a:gd name="T80" fmla="*/ 84 w 92"/>
                  <a:gd name="T81" fmla="*/ 59 h 83"/>
                  <a:gd name="T82" fmla="*/ 82 w 92"/>
                  <a:gd name="T83" fmla="*/ 53 h 83"/>
                  <a:gd name="T84" fmla="*/ 79 w 92"/>
                  <a:gd name="T85" fmla="*/ 51 h 83"/>
                  <a:gd name="T86" fmla="*/ 76 w 92"/>
                  <a:gd name="T87" fmla="*/ 46 h 83"/>
                  <a:gd name="T88" fmla="*/ 70 w 92"/>
                  <a:gd name="T89" fmla="*/ 43 h 83"/>
                  <a:gd name="T90" fmla="*/ 70 w 92"/>
                  <a:gd name="T91" fmla="*/ 40 h 83"/>
                  <a:gd name="T92" fmla="*/ 71 w 92"/>
                  <a:gd name="T93" fmla="*/ 37 h 83"/>
                  <a:gd name="T94" fmla="*/ 74 w 92"/>
                  <a:gd name="T95" fmla="*/ 37 h 83"/>
                  <a:gd name="T96" fmla="*/ 77 w 92"/>
                  <a:gd name="T97" fmla="*/ 35 h 83"/>
                  <a:gd name="T98" fmla="*/ 77 w 92"/>
                  <a:gd name="T99" fmla="*/ 24 h 83"/>
                  <a:gd name="T100" fmla="*/ 77 w 92"/>
                  <a:gd name="T101" fmla="*/ 1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 h="83">
                    <a:moveTo>
                      <a:pt x="72" y="18"/>
                    </a:moveTo>
                    <a:cubicBezTo>
                      <a:pt x="72" y="0"/>
                      <a:pt x="72" y="0"/>
                      <a:pt x="72" y="0"/>
                    </a:cubicBezTo>
                    <a:cubicBezTo>
                      <a:pt x="68" y="0"/>
                      <a:pt x="68" y="0"/>
                      <a:pt x="68" y="0"/>
                    </a:cubicBezTo>
                    <a:cubicBezTo>
                      <a:pt x="68" y="4"/>
                      <a:pt x="68" y="4"/>
                      <a:pt x="68" y="4"/>
                    </a:cubicBezTo>
                    <a:cubicBezTo>
                      <a:pt x="64" y="5"/>
                      <a:pt x="64" y="5"/>
                      <a:pt x="64" y="5"/>
                    </a:cubicBezTo>
                    <a:cubicBezTo>
                      <a:pt x="65" y="5"/>
                      <a:pt x="65" y="5"/>
                      <a:pt x="65" y="5"/>
                    </a:cubicBezTo>
                    <a:cubicBezTo>
                      <a:pt x="65" y="13"/>
                      <a:pt x="65" y="13"/>
                      <a:pt x="65" y="13"/>
                    </a:cubicBezTo>
                    <a:cubicBezTo>
                      <a:pt x="56" y="25"/>
                      <a:pt x="56" y="25"/>
                      <a:pt x="56" y="25"/>
                    </a:cubicBezTo>
                    <a:cubicBezTo>
                      <a:pt x="54" y="25"/>
                      <a:pt x="54" y="25"/>
                      <a:pt x="54" y="25"/>
                    </a:cubicBezTo>
                    <a:cubicBezTo>
                      <a:pt x="48" y="19"/>
                      <a:pt x="48" y="19"/>
                      <a:pt x="48" y="19"/>
                    </a:cubicBezTo>
                    <a:cubicBezTo>
                      <a:pt x="43" y="21"/>
                      <a:pt x="43" y="21"/>
                      <a:pt x="43" y="21"/>
                    </a:cubicBezTo>
                    <a:cubicBezTo>
                      <a:pt x="43" y="25"/>
                      <a:pt x="43" y="25"/>
                      <a:pt x="43" y="25"/>
                    </a:cubicBezTo>
                    <a:cubicBezTo>
                      <a:pt x="39" y="25"/>
                      <a:pt x="39" y="25"/>
                      <a:pt x="39" y="25"/>
                    </a:cubicBezTo>
                    <a:cubicBezTo>
                      <a:pt x="36" y="28"/>
                      <a:pt x="36" y="28"/>
                      <a:pt x="36" y="28"/>
                    </a:cubicBezTo>
                    <a:cubicBezTo>
                      <a:pt x="30" y="28"/>
                      <a:pt x="30" y="28"/>
                      <a:pt x="30" y="28"/>
                    </a:cubicBezTo>
                    <a:cubicBezTo>
                      <a:pt x="30" y="25"/>
                      <a:pt x="30" y="25"/>
                      <a:pt x="30" y="25"/>
                    </a:cubicBezTo>
                    <a:cubicBezTo>
                      <a:pt x="17" y="27"/>
                      <a:pt x="17" y="27"/>
                      <a:pt x="17" y="27"/>
                    </a:cubicBezTo>
                    <a:cubicBezTo>
                      <a:pt x="13" y="21"/>
                      <a:pt x="13" y="21"/>
                      <a:pt x="13" y="21"/>
                    </a:cubicBezTo>
                    <a:cubicBezTo>
                      <a:pt x="7" y="20"/>
                      <a:pt x="7" y="20"/>
                      <a:pt x="7" y="20"/>
                    </a:cubicBezTo>
                    <a:cubicBezTo>
                      <a:pt x="0" y="36"/>
                      <a:pt x="0" y="36"/>
                      <a:pt x="0" y="36"/>
                    </a:cubicBezTo>
                    <a:cubicBezTo>
                      <a:pt x="0" y="37"/>
                      <a:pt x="0" y="37"/>
                      <a:pt x="0" y="37"/>
                    </a:cubicBezTo>
                    <a:cubicBezTo>
                      <a:pt x="0" y="38"/>
                      <a:pt x="0" y="38"/>
                      <a:pt x="0" y="38"/>
                    </a:cubicBezTo>
                    <a:cubicBezTo>
                      <a:pt x="1" y="38"/>
                      <a:pt x="1" y="39"/>
                      <a:pt x="2" y="39"/>
                    </a:cubicBezTo>
                    <a:cubicBezTo>
                      <a:pt x="3" y="39"/>
                      <a:pt x="4" y="39"/>
                      <a:pt x="5" y="39"/>
                    </a:cubicBezTo>
                    <a:cubicBezTo>
                      <a:pt x="6" y="40"/>
                      <a:pt x="6" y="41"/>
                      <a:pt x="6" y="42"/>
                    </a:cubicBezTo>
                    <a:cubicBezTo>
                      <a:pt x="7" y="42"/>
                      <a:pt x="7" y="42"/>
                      <a:pt x="7" y="42"/>
                    </a:cubicBezTo>
                    <a:cubicBezTo>
                      <a:pt x="8" y="42"/>
                      <a:pt x="8" y="43"/>
                      <a:pt x="8" y="43"/>
                    </a:cubicBezTo>
                    <a:cubicBezTo>
                      <a:pt x="8" y="44"/>
                      <a:pt x="8" y="44"/>
                      <a:pt x="8" y="45"/>
                    </a:cubicBezTo>
                    <a:cubicBezTo>
                      <a:pt x="8" y="45"/>
                      <a:pt x="8" y="46"/>
                      <a:pt x="9" y="47"/>
                    </a:cubicBezTo>
                    <a:cubicBezTo>
                      <a:pt x="9" y="48"/>
                      <a:pt x="11" y="48"/>
                      <a:pt x="12" y="49"/>
                    </a:cubicBezTo>
                    <a:cubicBezTo>
                      <a:pt x="13" y="50"/>
                      <a:pt x="14" y="50"/>
                      <a:pt x="15" y="51"/>
                    </a:cubicBezTo>
                    <a:cubicBezTo>
                      <a:pt x="15" y="52"/>
                      <a:pt x="16" y="53"/>
                      <a:pt x="17" y="53"/>
                    </a:cubicBezTo>
                    <a:cubicBezTo>
                      <a:pt x="17" y="54"/>
                      <a:pt x="17" y="54"/>
                      <a:pt x="16" y="55"/>
                    </a:cubicBezTo>
                    <a:cubicBezTo>
                      <a:pt x="16" y="56"/>
                      <a:pt x="17" y="56"/>
                      <a:pt x="17" y="57"/>
                    </a:cubicBezTo>
                    <a:cubicBezTo>
                      <a:pt x="18" y="57"/>
                      <a:pt x="18" y="58"/>
                      <a:pt x="18" y="59"/>
                    </a:cubicBezTo>
                    <a:cubicBezTo>
                      <a:pt x="18" y="59"/>
                      <a:pt x="19" y="60"/>
                      <a:pt x="19" y="60"/>
                    </a:cubicBezTo>
                    <a:cubicBezTo>
                      <a:pt x="20" y="59"/>
                      <a:pt x="20" y="60"/>
                      <a:pt x="21" y="61"/>
                    </a:cubicBezTo>
                    <a:cubicBezTo>
                      <a:pt x="21" y="61"/>
                      <a:pt x="23" y="62"/>
                      <a:pt x="23" y="62"/>
                    </a:cubicBezTo>
                    <a:cubicBezTo>
                      <a:pt x="24" y="62"/>
                      <a:pt x="24" y="65"/>
                      <a:pt x="24" y="66"/>
                    </a:cubicBezTo>
                    <a:cubicBezTo>
                      <a:pt x="24" y="67"/>
                      <a:pt x="25" y="68"/>
                      <a:pt x="25" y="69"/>
                    </a:cubicBezTo>
                    <a:cubicBezTo>
                      <a:pt x="25" y="69"/>
                      <a:pt x="26" y="70"/>
                      <a:pt x="27" y="70"/>
                    </a:cubicBezTo>
                    <a:cubicBezTo>
                      <a:pt x="28" y="71"/>
                      <a:pt x="28" y="72"/>
                      <a:pt x="28" y="72"/>
                    </a:cubicBezTo>
                    <a:cubicBezTo>
                      <a:pt x="28" y="73"/>
                      <a:pt x="29" y="73"/>
                      <a:pt x="29" y="73"/>
                    </a:cubicBezTo>
                    <a:cubicBezTo>
                      <a:pt x="30" y="74"/>
                      <a:pt x="30" y="74"/>
                      <a:pt x="31" y="74"/>
                    </a:cubicBezTo>
                    <a:cubicBezTo>
                      <a:pt x="31" y="75"/>
                      <a:pt x="31" y="75"/>
                      <a:pt x="32" y="75"/>
                    </a:cubicBezTo>
                    <a:cubicBezTo>
                      <a:pt x="32" y="75"/>
                      <a:pt x="32" y="75"/>
                      <a:pt x="33" y="76"/>
                    </a:cubicBezTo>
                    <a:cubicBezTo>
                      <a:pt x="33" y="76"/>
                      <a:pt x="34" y="75"/>
                      <a:pt x="35" y="74"/>
                    </a:cubicBezTo>
                    <a:cubicBezTo>
                      <a:pt x="36" y="74"/>
                      <a:pt x="36" y="73"/>
                      <a:pt x="36" y="74"/>
                    </a:cubicBezTo>
                    <a:cubicBezTo>
                      <a:pt x="37" y="74"/>
                      <a:pt x="37" y="74"/>
                      <a:pt x="37" y="74"/>
                    </a:cubicBezTo>
                    <a:cubicBezTo>
                      <a:pt x="38" y="74"/>
                      <a:pt x="38" y="74"/>
                      <a:pt x="38" y="75"/>
                    </a:cubicBezTo>
                    <a:cubicBezTo>
                      <a:pt x="39" y="75"/>
                      <a:pt x="40" y="75"/>
                      <a:pt x="40" y="74"/>
                    </a:cubicBezTo>
                    <a:cubicBezTo>
                      <a:pt x="41" y="74"/>
                      <a:pt x="41" y="73"/>
                      <a:pt x="41" y="72"/>
                    </a:cubicBezTo>
                    <a:cubicBezTo>
                      <a:pt x="42" y="72"/>
                      <a:pt x="43" y="72"/>
                      <a:pt x="43" y="73"/>
                    </a:cubicBezTo>
                    <a:cubicBezTo>
                      <a:pt x="44" y="74"/>
                      <a:pt x="44" y="74"/>
                      <a:pt x="44" y="75"/>
                    </a:cubicBezTo>
                    <a:cubicBezTo>
                      <a:pt x="44" y="76"/>
                      <a:pt x="45" y="76"/>
                      <a:pt x="45" y="76"/>
                    </a:cubicBezTo>
                    <a:cubicBezTo>
                      <a:pt x="46" y="77"/>
                      <a:pt x="46" y="78"/>
                      <a:pt x="47" y="78"/>
                    </a:cubicBezTo>
                    <a:cubicBezTo>
                      <a:pt x="48" y="79"/>
                      <a:pt x="48" y="79"/>
                      <a:pt x="49" y="79"/>
                    </a:cubicBezTo>
                    <a:cubicBezTo>
                      <a:pt x="50" y="80"/>
                      <a:pt x="50" y="80"/>
                      <a:pt x="50" y="81"/>
                    </a:cubicBezTo>
                    <a:cubicBezTo>
                      <a:pt x="50" y="82"/>
                      <a:pt x="50" y="82"/>
                      <a:pt x="50" y="82"/>
                    </a:cubicBezTo>
                    <a:cubicBezTo>
                      <a:pt x="51" y="82"/>
                      <a:pt x="52" y="82"/>
                      <a:pt x="52" y="83"/>
                    </a:cubicBezTo>
                    <a:cubicBezTo>
                      <a:pt x="52" y="83"/>
                      <a:pt x="53" y="82"/>
                      <a:pt x="54" y="81"/>
                    </a:cubicBezTo>
                    <a:cubicBezTo>
                      <a:pt x="55" y="81"/>
                      <a:pt x="55" y="81"/>
                      <a:pt x="56" y="81"/>
                    </a:cubicBezTo>
                    <a:cubicBezTo>
                      <a:pt x="56" y="81"/>
                      <a:pt x="57" y="82"/>
                      <a:pt x="57" y="82"/>
                    </a:cubicBezTo>
                    <a:cubicBezTo>
                      <a:pt x="58" y="82"/>
                      <a:pt x="59" y="81"/>
                      <a:pt x="59" y="81"/>
                    </a:cubicBezTo>
                    <a:cubicBezTo>
                      <a:pt x="60" y="80"/>
                      <a:pt x="60" y="81"/>
                      <a:pt x="60" y="81"/>
                    </a:cubicBezTo>
                    <a:cubicBezTo>
                      <a:pt x="61" y="82"/>
                      <a:pt x="61" y="82"/>
                      <a:pt x="61" y="82"/>
                    </a:cubicBezTo>
                    <a:cubicBezTo>
                      <a:pt x="62" y="82"/>
                      <a:pt x="62" y="83"/>
                      <a:pt x="63" y="83"/>
                    </a:cubicBezTo>
                    <a:cubicBezTo>
                      <a:pt x="63" y="83"/>
                      <a:pt x="63" y="83"/>
                      <a:pt x="63" y="83"/>
                    </a:cubicBezTo>
                    <a:cubicBezTo>
                      <a:pt x="63" y="82"/>
                      <a:pt x="63" y="82"/>
                      <a:pt x="64" y="81"/>
                    </a:cubicBezTo>
                    <a:cubicBezTo>
                      <a:pt x="65" y="81"/>
                      <a:pt x="66" y="81"/>
                      <a:pt x="67" y="81"/>
                    </a:cubicBezTo>
                    <a:cubicBezTo>
                      <a:pt x="68" y="81"/>
                      <a:pt x="69" y="80"/>
                      <a:pt x="69" y="80"/>
                    </a:cubicBezTo>
                    <a:cubicBezTo>
                      <a:pt x="70" y="80"/>
                      <a:pt x="70" y="81"/>
                      <a:pt x="70" y="81"/>
                    </a:cubicBezTo>
                    <a:cubicBezTo>
                      <a:pt x="71" y="81"/>
                      <a:pt x="73" y="81"/>
                      <a:pt x="73" y="81"/>
                    </a:cubicBezTo>
                    <a:cubicBezTo>
                      <a:pt x="74" y="81"/>
                      <a:pt x="80" y="73"/>
                      <a:pt x="80" y="73"/>
                    </a:cubicBezTo>
                    <a:cubicBezTo>
                      <a:pt x="85" y="73"/>
                      <a:pt x="87" y="73"/>
                      <a:pt x="92" y="73"/>
                    </a:cubicBezTo>
                    <a:cubicBezTo>
                      <a:pt x="92" y="73"/>
                      <a:pt x="91" y="71"/>
                      <a:pt x="91" y="70"/>
                    </a:cubicBezTo>
                    <a:cubicBezTo>
                      <a:pt x="90" y="69"/>
                      <a:pt x="91" y="68"/>
                      <a:pt x="91" y="67"/>
                    </a:cubicBezTo>
                    <a:cubicBezTo>
                      <a:pt x="91" y="66"/>
                      <a:pt x="91" y="66"/>
                      <a:pt x="90" y="66"/>
                    </a:cubicBezTo>
                    <a:cubicBezTo>
                      <a:pt x="89" y="65"/>
                      <a:pt x="88" y="65"/>
                      <a:pt x="87" y="66"/>
                    </a:cubicBezTo>
                    <a:cubicBezTo>
                      <a:pt x="87" y="66"/>
                      <a:pt x="87" y="66"/>
                      <a:pt x="87" y="65"/>
                    </a:cubicBezTo>
                    <a:cubicBezTo>
                      <a:pt x="87" y="64"/>
                      <a:pt x="86" y="64"/>
                      <a:pt x="85" y="63"/>
                    </a:cubicBezTo>
                    <a:cubicBezTo>
                      <a:pt x="85" y="62"/>
                      <a:pt x="84" y="60"/>
                      <a:pt x="84" y="59"/>
                    </a:cubicBezTo>
                    <a:cubicBezTo>
                      <a:pt x="84" y="58"/>
                      <a:pt x="83" y="57"/>
                      <a:pt x="83" y="56"/>
                    </a:cubicBezTo>
                    <a:cubicBezTo>
                      <a:pt x="83" y="55"/>
                      <a:pt x="82" y="54"/>
                      <a:pt x="82" y="53"/>
                    </a:cubicBezTo>
                    <a:cubicBezTo>
                      <a:pt x="81" y="53"/>
                      <a:pt x="81" y="52"/>
                      <a:pt x="81" y="52"/>
                    </a:cubicBezTo>
                    <a:cubicBezTo>
                      <a:pt x="81" y="51"/>
                      <a:pt x="80" y="51"/>
                      <a:pt x="79" y="51"/>
                    </a:cubicBezTo>
                    <a:cubicBezTo>
                      <a:pt x="78" y="51"/>
                      <a:pt x="78" y="49"/>
                      <a:pt x="77" y="49"/>
                    </a:cubicBezTo>
                    <a:cubicBezTo>
                      <a:pt x="77" y="48"/>
                      <a:pt x="76" y="46"/>
                      <a:pt x="76" y="46"/>
                    </a:cubicBezTo>
                    <a:cubicBezTo>
                      <a:pt x="75" y="45"/>
                      <a:pt x="74" y="44"/>
                      <a:pt x="73" y="44"/>
                    </a:cubicBezTo>
                    <a:cubicBezTo>
                      <a:pt x="72" y="44"/>
                      <a:pt x="71" y="44"/>
                      <a:pt x="70" y="43"/>
                    </a:cubicBezTo>
                    <a:cubicBezTo>
                      <a:pt x="69" y="43"/>
                      <a:pt x="69" y="43"/>
                      <a:pt x="69" y="42"/>
                    </a:cubicBezTo>
                    <a:cubicBezTo>
                      <a:pt x="69" y="41"/>
                      <a:pt x="69" y="41"/>
                      <a:pt x="70" y="40"/>
                    </a:cubicBezTo>
                    <a:cubicBezTo>
                      <a:pt x="70" y="40"/>
                      <a:pt x="70" y="38"/>
                      <a:pt x="70" y="38"/>
                    </a:cubicBezTo>
                    <a:cubicBezTo>
                      <a:pt x="70" y="38"/>
                      <a:pt x="70" y="37"/>
                      <a:pt x="71" y="37"/>
                    </a:cubicBezTo>
                    <a:cubicBezTo>
                      <a:pt x="71" y="37"/>
                      <a:pt x="72" y="37"/>
                      <a:pt x="73" y="37"/>
                    </a:cubicBezTo>
                    <a:cubicBezTo>
                      <a:pt x="74" y="36"/>
                      <a:pt x="74" y="37"/>
                      <a:pt x="74" y="37"/>
                    </a:cubicBezTo>
                    <a:cubicBezTo>
                      <a:pt x="75" y="38"/>
                      <a:pt x="75" y="37"/>
                      <a:pt x="76" y="37"/>
                    </a:cubicBezTo>
                    <a:cubicBezTo>
                      <a:pt x="77" y="37"/>
                      <a:pt x="77" y="36"/>
                      <a:pt x="77" y="35"/>
                    </a:cubicBezTo>
                    <a:cubicBezTo>
                      <a:pt x="77" y="34"/>
                      <a:pt x="77" y="31"/>
                      <a:pt x="77" y="29"/>
                    </a:cubicBezTo>
                    <a:cubicBezTo>
                      <a:pt x="77" y="27"/>
                      <a:pt x="77" y="26"/>
                      <a:pt x="77" y="24"/>
                    </a:cubicBezTo>
                    <a:cubicBezTo>
                      <a:pt x="78" y="24"/>
                      <a:pt x="78" y="24"/>
                      <a:pt x="78" y="24"/>
                    </a:cubicBezTo>
                    <a:cubicBezTo>
                      <a:pt x="77" y="19"/>
                      <a:pt x="77" y="19"/>
                      <a:pt x="77" y="19"/>
                    </a:cubicBezTo>
                    <a:lnTo>
                      <a:pt x="72" y="18"/>
                    </a:lnTo>
                    <a:close/>
                  </a:path>
                </a:pathLst>
              </a:custGeom>
              <a:solidFill>
                <a:schemeClr val="bg2">
                  <a:lumMod val="85000"/>
                </a:schemeClr>
              </a:solidFill>
              <a:ln w="3175">
                <a:solidFill>
                  <a:schemeClr val="bg1"/>
                </a:solidFill>
              </a:ln>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Arial"/>
                  <a:ea typeface="+mn-ea"/>
                  <a:cs typeface="+mn-cs"/>
                </a:endParaRPr>
              </a:p>
            </p:txBody>
          </p:sp>
        </p:grpSp>
      </p:grpSp>
      <p:sp>
        <p:nvSpPr>
          <p:cNvPr id="10" name="Titel 9">
            <a:extLst>
              <a:ext uri="{FF2B5EF4-FFF2-40B4-BE49-F238E27FC236}">
                <a16:creationId xmlns:a16="http://schemas.microsoft.com/office/drawing/2014/main" id="{E426F87D-01D7-4454-A9A5-018B7CD61021}"/>
              </a:ext>
            </a:extLst>
          </p:cNvPr>
          <p:cNvSpPr>
            <a:spLocks noGrp="1"/>
          </p:cNvSpPr>
          <p:nvPr>
            <p:ph type="title"/>
          </p:nvPr>
        </p:nvSpPr>
        <p:spPr bwMode="gray">
          <a:xfrm>
            <a:off x="765736" y="684000"/>
            <a:ext cx="11018895" cy="531097"/>
          </a:xfrm>
        </p:spPr>
        <p:txBody>
          <a:bodyPr/>
          <a:lstStyle/>
          <a:p>
            <a:r>
              <a:rPr lang="en-US" dirty="0" smtClean="0"/>
              <a:t>Located </a:t>
            </a:r>
            <a:r>
              <a:rPr lang="en-US" dirty="0"/>
              <a:t>near you and all over the world. </a:t>
            </a:r>
          </a:p>
        </p:txBody>
      </p:sp>
      <p:grpSp>
        <p:nvGrpSpPr>
          <p:cNvPr id="4" name="Gruppieren 3">
            <a:extLst>
              <a:ext uri="{FF2B5EF4-FFF2-40B4-BE49-F238E27FC236}">
                <a16:creationId xmlns:a16="http://schemas.microsoft.com/office/drawing/2014/main" id="{3A1D9AF1-B72C-4471-9B4A-FEB4432A0487}"/>
              </a:ext>
            </a:extLst>
          </p:cNvPr>
          <p:cNvGrpSpPr/>
          <p:nvPr/>
        </p:nvGrpSpPr>
        <p:grpSpPr>
          <a:xfrm>
            <a:off x="1068512" y="1340768"/>
            <a:ext cx="3127929" cy="3985345"/>
            <a:chOff x="1775520" y="1808522"/>
            <a:chExt cx="2842162" cy="3621245"/>
          </a:xfrm>
        </p:grpSpPr>
        <p:grpSp>
          <p:nvGrpSpPr>
            <p:cNvPr id="1833" name="Group 7">
              <a:extLst>
                <a:ext uri="{FF2B5EF4-FFF2-40B4-BE49-F238E27FC236}">
                  <a16:creationId xmlns:a16="http://schemas.microsoft.com/office/drawing/2014/main" id="{72230F81-2034-4D61-85A8-707E04DEC10C}"/>
                </a:ext>
              </a:extLst>
            </p:cNvPr>
            <p:cNvGrpSpPr/>
            <p:nvPr>
              <p:custDataLst>
                <p:tags r:id="rId62"/>
              </p:custDataLst>
            </p:nvPr>
          </p:nvGrpSpPr>
          <p:grpSpPr bwMode="gray">
            <a:xfrm>
              <a:off x="1775520" y="1808522"/>
              <a:ext cx="2842162" cy="3621245"/>
              <a:chOff x="2778128" y="1335768"/>
              <a:chExt cx="3493620" cy="4749346"/>
            </a:xfrm>
            <a:solidFill>
              <a:srgbClr val="D2D2D2"/>
            </a:solidFill>
            <a:effectLst/>
          </p:grpSpPr>
          <p:sp>
            <p:nvSpPr>
              <p:cNvPr id="2027" name="Freeform 3">
                <a:extLst>
                  <a:ext uri="{FF2B5EF4-FFF2-40B4-BE49-F238E27FC236}">
                    <a16:creationId xmlns:a16="http://schemas.microsoft.com/office/drawing/2014/main" id="{2247AF3A-264F-4E7A-A9FE-7B8B78634312}"/>
                  </a:ext>
                </a:extLst>
              </p:cNvPr>
              <p:cNvSpPr>
                <a:spLocks/>
              </p:cNvSpPr>
              <p:nvPr/>
            </p:nvSpPr>
            <p:spPr bwMode="gray">
              <a:xfrm>
                <a:off x="4691619" y="1805170"/>
                <a:ext cx="1360373" cy="853597"/>
              </a:xfrm>
              <a:custGeom>
                <a:avLst/>
                <a:gdLst/>
                <a:ahLst/>
                <a:cxnLst>
                  <a:cxn ang="0">
                    <a:pos x="678" y="251"/>
                  </a:cxn>
                  <a:cxn ang="0">
                    <a:pos x="617" y="222"/>
                  </a:cxn>
                  <a:cxn ang="0">
                    <a:pos x="605" y="169"/>
                  </a:cxn>
                  <a:cxn ang="0">
                    <a:pos x="597" y="124"/>
                  </a:cxn>
                  <a:cxn ang="0">
                    <a:pos x="550" y="139"/>
                  </a:cxn>
                  <a:cxn ang="0">
                    <a:pos x="519" y="99"/>
                  </a:cxn>
                  <a:cxn ang="0">
                    <a:pos x="483" y="69"/>
                  </a:cxn>
                  <a:cxn ang="0">
                    <a:pos x="471" y="24"/>
                  </a:cxn>
                  <a:cxn ang="0">
                    <a:pos x="424" y="38"/>
                  </a:cxn>
                  <a:cxn ang="0">
                    <a:pos x="405" y="33"/>
                  </a:cxn>
                  <a:cxn ang="0">
                    <a:pos x="373" y="50"/>
                  </a:cxn>
                  <a:cxn ang="0">
                    <a:pos x="348" y="61"/>
                  </a:cxn>
                  <a:cxn ang="0">
                    <a:pos x="381" y="34"/>
                  </a:cxn>
                  <a:cxn ang="0">
                    <a:pos x="412" y="20"/>
                  </a:cxn>
                  <a:cxn ang="0">
                    <a:pos x="442" y="19"/>
                  </a:cxn>
                  <a:cxn ang="0">
                    <a:pos x="332" y="65"/>
                  </a:cxn>
                  <a:cxn ang="0">
                    <a:pos x="186" y="125"/>
                  </a:cxn>
                  <a:cxn ang="0">
                    <a:pos x="174" y="168"/>
                  </a:cxn>
                  <a:cxn ang="0">
                    <a:pos x="112" y="132"/>
                  </a:cxn>
                  <a:cxn ang="0">
                    <a:pos x="70" y="157"/>
                  </a:cxn>
                  <a:cxn ang="0">
                    <a:pos x="67" y="158"/>
                  </a:cxn>
                  <a:cxn ang="0">
                    <a:pos x="42" y="173"/>
                  </a:cxn>
                  <a:cxn ang="0">
                    <a:pos x="37" y="208"/>
                  </a:cxn>
                  <a:cxn ang="0">
                    <a:pos x="52" y="223"/>
                  </a:cxn>
                  <a:cxn ang="0">
                    <a:pos x="72" y="242"/>
                  </a:cxn>
                  <a:cxn ang="0">
                    <a:pos x="69" y="257"/>
                  </a:cxn>
                  <a:cxn ang="0">
                    <a:pos x="71" y="269"/>
                  </a:cxn>
                  <a:cxn ang="0">
                    <a:pos x="52" y="268"/>
                  </a:cxn>
                  <a:cxn ang="0">
                    <a:pos x="44" y="282"/>
                  </a:cxn>
                  <a:cxn ang="0">
                    <a:pos x="21" y="294"/>
                  </a:cxn>
                  <a:cxn ang="0">
                    <a:pos x="0" y="326"/>
                  </a:cxn>
                  <a:cxn ang="0">
                    <a:pos x="37" y="356"/>
                  </a:cxn>
                  <a:cxn ang="0">
                    <a:pos x="77" y="398"/>
                  </a:cxn>
                  <a:cxn ang="0">
                    <a:pos x="106" y="407"/>
                  </a:cxn>
                  <a:cxn ang="0">
                    <a:pos x="128" y="430"/>
                  </a:cxn>
                  <a:cxn ang="0">
                    <a:pos x="172" y="440"/>
                  </a:cxn>
                  <a:cxn ang="0">
                    <a:pos x="197" y="439"/>
                  </a:cxn>
                  <a:cxn ang="0">
                    <a:pos x="170" y="392"/>
                  </a:cxn>
                  <a:cxn ang="0">
                    <a:pos x="211" y="372"/>
                  </a:cxn>
                  <a:cxn ang="0">
                    <a:pos x="243" y="371"/>
                  </a:cxn>
                  <a:cxn ang="0">
                    <a:pos x="265" y="349"/>
                  </a:cxn>
                  <a:cxn ang="0">
                    <a:pos x="287" y="350"/>
                  </a:cxn>
                  <a:cxn ang="0">
                    <a:pos x="330" y="369"/>
                  </a:cxn>
                  <a:cxn ang="0">
                    <a:pos x="366" y="388"/>
                  </a:cxn>
                  <a:cxn ang="0">
                    <a:pos x="407" y="409"/>
                  </a:cxn>
                  <a:cxn ang="0">
                    <a:pos x="441" y="410"/>
                  </a:cxn>
                  <a:cxn ang="0">
                    <a:pos x="462" y="407"/>
                  </a:cxn>
                  <a:cxn ang="0">
                    <a:pos x="489" y="403"/>
                  </a:cxn>
                  <a:cxn ang="0">
                    <a:pos x="529" y="386"/>
                  </a:cxn>
                  <a:cxn ang="0">
                    <a:pos x="563" y="349"/>
                  </a:cxn>
                  <a:cxn ang="0">
                    <a:pos x="637" y="339"/>
                  </a:cxn>
                  <a:cxn ang="0">
                    <a:pos x="654" y="394"/>
                  </a:cxn>
                  <a:cxn ang="0">
                    <a:pos x="686" y="392"/>
                  </a:cxn>
                  <a:cxn ang="0">
                    <a:pos x="706" y="351"/>
                  </a:cxn>
                </a:cxnLst>
                <a:rect l="0" t="0" r="r" b="b"/>
                <a:pathLst>
                  <a:path w="708" h="444">
                    <a:moveTo>
                      <a:pt x="688" y="266"/>
                    </a:moveTo>
                    <a:cubicBezTo>
                      <a:pt x="674" y="268"/>
                      <a:pt x="682" y="261"/>
                      <a:pt x="686" y="259"/>
                    </a:cubicBezTo>
                    <a:cubicBezTo>
                      <a:pt x="691" y="256"/>
                      <a:pt x="692" y="252"/>
                      <a:pt x="689" y="248"/>
                    </a:cubicBezTo>
                    <a:cubicBezTo>
                      <a:pt x="685" y="245"/>
                      <a:pt x="685" y="245"/>
                      <a:pt x="678" y="251"/>
                    </a:cubicBezTo>
                    <a:cubicBezTo>
                      <a:pt x="672" y="256"/>
                      <a:pt x="674" y="250"/>
                      <a:pt x="667" y="251"/>
                    </a:cubicBezTo>
                    <a:cubicBezTo>
                      <a:pt x="660" y="253"/>
                      <a:pt x="653" y="248"/>
                      <a:pt x="642" y="244"/>
                    </a:cubicBezTo>
                    <a:cubicBezTo>
                      <a:pt x="630" y="239"/>
                      <a:pt x="629" y="232"/>
                      <a:pt x="625" y="231"/>
                    </a:cubicBezTo>
                    <a:cubicBezTo>
                      <a:pt x="621" y="229"/>
                      <a:pt x="621" y="228"/>
                      <a:pt x="617" y="222"/>
                    </a:cubicBezTo>
                    <a:cubicBezTo>
                      <a:pt x="614" y="217"/>
                      <a:pt x="608" y="220"/>
                      <a:pt x="607" y="215"/>
                    </a:cubicBezTo>
                    <a:cubicBezTo>
                      <a:pt x="606" y="211"/>
                      <a:pt x="613" y="203"/>
                      <a:pt x="619" y="199"/>
                    </a:cubicBezTo>
                    <a:cubicBezTo>
                      <a:pt x="625" y="195"/>
                      <a:pt x="627" y="197"/>
                      <a:pt x="625" y="190"/>
                    </a:cubicBezTo>
                    <a:cubicBezTo>
                      <a:pt x="623" y="183"/>
                      <a:pt x="609" y="171"/>
                      <a:pt x="605" y="169"/>
                    </a:cubicBezTo>
                    <a:cubicBezTo>
                      <a:pt x="602" y="166"/>
                      <a:pt x="595" y="159"/>
                      <a:pt x="598" y="156"/>
                    </a:cubicBezTo>
                    <a:cubicBezTo>
                      <a:pt x="601" y="154"/>
                      <a:pt x="602" y="152"/>
                      <a:pt x="606" y="142"/>
                    </a:cubicBezTo>
                    <a:cubicBezTo>
                      <a:pt x="609" y="133"/>
                      <a:pt x="603" y="133"/>
                      <a:pt x="602" y="130"/>
                    </a:cubicBezTo>
                    <a:cubicBezTo>
                      <a:pt x="600" y="127"/>
                      <a:pt x="600" y="125"/>
                      <a:pt x="597" y="124"/>
                    </a:cubicBezTo>
                    <a:cubicBezTo>
                      <a:pt x="594" y="122"/>
                      <a:pt x="588" y="120"/>
                      <a:pt x="592" y="117"/>
                    </a:cubicBezTo>
                    <a:cubicBezTo>
                      <a:pt x="596" y="113"/>
                      <a:pt x="595" y="109"/>
                      <a:pt x="581" y="118"/>
                    </a:cubicBezTo>
                    <a:cubicBezTo>
                      <a:pt x="566" y="127"/>
                      <a:pt x="562" y="122"/>
                      <a:pt x="552" y="126"/>
                    </a:cubicBezTo>
                    <a:cubicBezTo>
                      <a:pt x="542" y="129"/>
                      <a:pt x="560" y="140"/>
                      <a:pt x="550" y="139"/>
                    </a:cubicBezTo>
                    <a:cubicBezTo>
                      <a:pt x="540" y="138"/>
                      <a:pt x="543" y="132"/>
                      <a:pt x="542" y="129"/>
                    </a:cubicBezTo>
                    <a:cubicBezTo>
                      <a:pt x="539" y="113"/>
                      <a:pt x="534" y="108"/>
                      <a:pt x="529" y="109"/>
                    </a:cubicBezTo>
                    <a:cubicBezTo>
                      <a:pt x="524" y="111"/>
                      <a:pt x="523" y="110"/>
                      <a:pt x="526" y="108"/>
                    </a:cubicBezTo>
                    <a:cubicBezTo>
                      <a:pt x="528" y="106"/>
                      <a:pt x="523" y="106"/>
                      <a:pt x="519" y="99"/>
                    </a:cubicBezTo>
                    <a:cubicBezTo>
                      <a:pt x="516" y="92"/>
                      <a:pt x="518" y="88"/>
                      <a:pt x="508" y="87"/>
                    </a:cubicBezTo>
                    <a:cubicBezTo>
                      <a:pt x="499" y="85"/>
                      <a:pt x="505" y="87"/>
                      <a:pt x="501" y="82"/>
                    </a:cubicBezTo>
                    <a:cubicBezTo>
                      <a:pt x="497" y="77"/>
                      <a:pt x="495" y="74"/>
                      <a:pt x="492" y="76"/>
                    </a:cubicBezTo>
                    <a:cubicBezTo>
                      <a:pt x="488" y="77"/>
                      <a:pt x="482" y="74"/>
                      <a:pt x="483" y="69"/>
                    </a:cubicBezTo>
                    <a:cubicBezTo>
                      <a:pt x="485" y="63"/>
                      <a:pt x="483" y="64"/>
                      <a:pt x="479" y="57"/>
                    </a:cubicBezTo>
                    <a:cubicBezTo>
                      <a:pt x="474" y="49"/>
                      <a:pt x="483" y="47"/>
                      <a:pt x="481" y="42"/>
                    </a:cubicBezTo>
                    <a:cubicBezTo>
                      <a:pt x="479" y="37"/>
                      <a:pt x="475" y="44"/>
                      <a:pt x="471" y="37"/>
                    </a:cubicBezTo>
                    <a:cubicBezTo>
                      <a:pt x="467" y="31"/>
                      <a:pt x="474" y="26"/>
                      <a:pt x="471" y="24"/>
                    </a:cubicBezTo>
                    <a:cubicBezTo>
                      <a:pt x="468" y="22"/>
                      <a:pt x="467" y="25"/>
                      <a:pt x="458" y="27"/>
                    </a:cubicBezTo>
                    <a:cubicBezTo>
                      <a:pt x="449" y="29"/>
                      <a:pt x="445" y="38"/>
                      <a:pt x="442" y="43"/>
                    </a:cubicBezTo>
                    <a:cubicBezTo>
                      <a:pt x="439" y="49"/>
                      <a:pt x="430" y="49"/>
                      <a:pt x="429" y="46"/>
                    </a:cubicBezTo>
                    <a:cubicBezTo>
                      <a:pt x="429" y="43"/>
                      <a:pt x="426" y="31"/>
                      <a:pt x="424" y="38"/>
                    </a:cubicBezTo>
                    <a:cubicBezTo>
                      <a:pt x="421" y="44"/>
                      <a:pt x="419" y="35"/>
                      <a:pt x="417" y="39"/>
                    </a:cubicBezTo>
                    <a:cubicBezTo>
                      <a:pt x="415" y="42"/>
                      <a:pt x="414" y="41"/>
                      <a:pt x="413" y="36"/>
                    </a:cubicBezTo>
                    <a:cubicBezTo>
                      <a:pt x="412" y="31"/>
                      <a:pt x="415" y="29"/>
                      <a:pt x="411" y="29"/>
                    </a:cubicBezTo>
                    <a:cubicBezTo>
                      <a:pt x="407" y="28"/>
                      <a:pt x="403" y="31"/>
                      <a:pt x="405" y="33"/>
                    </a:cubicBezTo>
                    <a:cubicBezTo>
                      <a:pt x="408" y="34"/>
                      <a:pt x="393" y="38"/>
                      <a:pt x="392" y="41"/>
                    </a:cubicBezTo>
                    <a:cubicBezTo>
                      <a:pt x="390" y="44"/>
                      <a:pt x="388" y="44"/>
                      <a:pt x="388" y="41"/>
                    </a:cubicBezTo>
                    <a:cubicBezTo>
                      <a:pt x="387" y="39"/>
                      <a:pt x="385" y="35"/>
                      <a:pt x="383" y="38"/>
                    </a:cubicBezTo>
                    <a:cubicBezTo>
                      <a:pt x="380" y="41"/>
                      <a:pt x="385" y="49"/>
                      <a:pt x="373" y="50"/>
                    </a:cubicBezTo>
                    <a:cubicBezTo>
                      <a:pt x="361" y="50"/>
                      <a:pt x="374" y="59"/>
                      <a:pt x="363" y="61"/>
                    </a:cubicBezTo>
                    <a:cubicBezTo>
                      <a:pt x="353" y="63"/>
                      <a:pt x="355" y="72"/>
                      <a:pt x="361" y="73"/>
                    </a:cubicBezTo>
                    <a:cubicBezTo>
                      <a:pt x="367" y="75"/>
                      <a:pt x="365" y="79"/>
                      <a:pt x="353" y="74"/>
                    </a:cubicBezTo>
                    <a:cubicBezTo>
                      <a:pt x="341" y="69"/>
                      <a:pt x="351" y="68"/>
                      <a:pt x="348" y="61"/>
                    </a:cubicBezTo>
                    <a:cubicBezTo>
                      <a:pt x="344" y="55"/>
                      <a:pt x="351" y="59"/>
                      <a:pt x="353" y="50"/>
                    </a:cubicBezTo>
                    <a:cubicBezTo>
                      <a:pt x="356" y="40"/>
                      <a:pt x="357" y="52"/>
                      <a:pt x="359" y="47"/>
                    </a:cubicBezTo>
                    <a:cubicBezTo>
                      <a:pt x="360" y="40"/>
                      <a:pt x="359" y="35"/>
                      <a:pt x="368" y="34"/>
                    </a:cubicBezTo>
                    <a:cubicBezTo>
                      <a:pt x="377" y="33"/>
                      <a:pt x="376" y="38"/>
                      <a:pt x="381" y="34"/>
                    </a:cubicBezTo>
                    <a:cubicBezTo>
                      <a:pt x="386" y="30"/>
                      <a:pt x="390" y="36"/>
                      <a:pt x="392" y="33"/>
                    </a:cubicBezTo>
                    <a:cubicBezTo>
                      <a:pt x="394" y="31"/>
                      <a:pt x="384" y="31"/>
                      <a:pt x="393" y="26"/>
                    </a:cubicBezTo>
                    <a:cubicBezTo>
                      <a:pt x="402" y="21"/>
                      <a:pt x="401" y="24"/>
                      <a:pt x="403" y="27"/>
                    </a:cubicBezTo>
                    <a:cubicBezTo>
                      <a:pt x="405" y="29"/>
                      <a:pt x="406" y="20"/>
                      <a:pt x="412" y="20"/>
                    </a:cubicBezTo>
                    <a:cubicBezTo>
                      <a:pt x="418" y="20"/>
                      <a:pt x="416" y="25"/>
                      <a:pt x="425" y="27"/>
                    </a:cubicBezTo>
                    <a:cubicBezTo>
                      <a:pt x="433" y="29"/>
                      <a:pt x="435" y="23"/>
                      <a:pt x="440" y="26"/>
                    </a:cubicBezTo>
                    <a:cubicBezTo>
                      <a:pt x="445" y="30"/>
                      <a:pt x="446" y="27"/>
                      <a:pt x="450" y="26"/>
                    </a:cubicBezTo>
                    <a:cubicBezTo>
                      <a:pt x="455" y="25"/>
                      <a:pt x="452" y="18"/>
                      <a:pt x="442" y="19"/>
                    </a:cubicBezTo>
                    <a:cubicBezTo>
                      <a:pt x="431" y="20"/>
                      <a:pt x="404" y="16"/>
                      <a:pt x="389" y="13"/>
                    </a:cubicBezTo>
                    <a:cubicBezTo>
                      <a:pt x="374" y="10"/>
                      <a:pt x="383" y="0"/>
                      <a:pt x="378" y="3"/>
                    </a:cubicBezTo>
                    <a:cubicBezTo>
                      <a:pt x="373" y="6"/>
                      <a:pt x="372" y="16"/>
                      <a:pt x="360" y="31"/>
                    </a:cubicBezTo>
                    <a:cubicBezTo>
                      <a:pt x="349" y="47"/>
                      <a:pt x="343" y="60"/>
                      <a:pt x="332" y="65"/>
                    </a:cubicBezTo>
                    <a:cubicBezTo>
                      <a:pt x="317" y="73"/>
                      <a:pt x="311" y="84"/>
                      <a:pt x="304" y="91"/>
                    </a:cubicBezTo>
                    <a:cubicBezTo>
                      <a:pt x="297" y="99"/>
                      <a:pt x="282" y="90"/>
                      <a:pt x="260" y="98"/>
                    </a:cubicBezTo>
                    <a:cubicBezTo>
                      <a:pt x="238" y="106"/>
                      <a:pt x="224" y="92"/>
                      <a:pt x="213" y="101"/>
                    </a:cubicBezTo>
                    <a:cubicBezTo>
                      <a:pt x="200" y="110"/>
                      <a:pt x="184" y="120"/>
                      <a:pt x="186" y="125"/>
                    </a:cubicBezTo>
                    <a:cubicBezTo>
                      <a:pt x="189" y="131"/>
                      <a:pt x="197" y="119"/>
                      <a:pt x="202" y="115"/>
                    </a:cubicBezTo>
                    <a:cubicBezTo>
                      <a:pt x="208" y="112"/>
                      <a:pt x="208" y="119"/>
                      <a:pt x="202" y="122"/>
                    </a:cubicBezTo>
                    <a:cubicBezTo>
                      <a:pt x="195" y="126"/>
                      <a:pt x="200" y="131"/>
                      <a:pt x="190" y="136"/>
                    </a:cubicBezTo>
                    <a:cubicBezTo>
                      <a:pt x="180" y="141"/>
                      <a:pt x="180" y="153"/>
                      <a:pt x="174" y="168"/>
                    </a:cubicBezTo>
                    <a:cubicBezTo>
                      <a:pt x="169" y="183"/>
                      <a:pt x="165" y="164"/>
                      <a:pt x="155" y="158"/>
                    </a:cubicBezTo>
                    <a:cubicBezTo>
                      <a:pt x="145" y="151"/>
                      <a:pt x="144" y="164"/>
                      <a:pt x="136" y="160"/>
                    </a:cubicBezTo>
                    <a:cubicBezTo>
                      <a:pt x="129" y="157"/>
                      <a:pt x="142" y="145"/>
                      <a:pt x="130" y="142"/>
                    </a:cubicBezTo>
                    <a:cubicBezTo>
                      <a:pt x="118" y="140"/>
                      <a:pt x="138" y="133"/>
                      <a:pt x="112" y="132"/>
                    </a:cubicBezTo>
                    <a:cubicBezTo>
                      <a:pt x="91" y="132"/>
                      <a:pt x="77" y="146"/>
                      <a:pt x="71" y="145"/>
                    </a:cubicBezTo>
                    <a:cubicBezTo>
                      <a:pt x="71" y="145"/>
                      <a:pt x="71" y="145"/>
                      <a:pt x="71" y="145"/>
                    </a:cubicBezTo>
                    <a:cubicBezTo>
                      <a:pt x="71" y="148"/>
                      <a:pt x="71" y="149"/>
                      <a:pt x="70" y="151"/>
                    </a:cubicBezTo>
                    <a:cubicBezTo>
                      <a:pt x="68" y="154"/>
                      <a:pt x="68" y="156"/>
                      <a:pt x="70" y="157"/>
                    </a:cubicBezTo>
                    <a:cubicBezTo>
                      <a:pt x="72" y="158"/>
                      <a:pt x="76" y="159"/>
                      <a:pt x="79" y="162"/>
                    </a:cubicBezTo>
                    <a:cubicBezTo>
                      <a:pt x="82" y="164"/>
                      <a:pt x="79" y="164"/>
                      <a:pt x="73" y="165"/>
                    </a:cubicBezTo>
                    <a:cubicBezTo>
                      <a:pt x="67" y="167"/>
                      <a:pt x="69" y="163"/>
                      <a:pt x="70" y="161"/>
                    </a:cubicBezTo>
                    <a:cubicBezTo>
                      <a:pt x="71" y="159"/>
                      <a:pt x="69" y="160"/>
                      <a:pt x="67" y="158"/>
                    </a:cubicBezTo>
                    <a:cubicBezTo>
                      <a:pt x="66" y="157"/>
                      <a:pt x="65" y="159"/>
                      <a:pt x="64" y="159"/>
                    </a:cubicBezTo>
                    <a:cubicBezTo>
                      <a:pt x="62" y="160"/>
                      <a:pt x="60" y="161"/>
                      <a:pt x="59" y="163"/>
                    </a:cubicBezTo>
                    <a:cubicBezTo>
                      <a:pt x="57" y="165"/>
                      <a:pt x="55" y="163"/>
                      <a:pt x="52" y="168"/>
                    </a:cubicBezTo>
                    <a:cubicBezTo>
                      <a:pt x="49" y="174"/>
                      <a:pt x="45" y="168"/>
                      <a:pt x="42" y="173"/>
                    </a:cubicBezTo>
                    <a:cubicBezTo>
                      <a:pt x="40" y="177"/>
                      <a:pt x="38" y="181"/>
                      <a:pt x="40" y="184"/>
                    </a:cubicBezTo>
                    <a:cubicBezTo>
                      <a:pt x="43" y="188"/>
                      <a:pt x="42" y="192"/>
                      <a:pt x="43" y="194"/>
                    </a:cubicBezTo>
                    <a:cubicBezTo>
                      <a:pt x="43" y="197"/>
                      <a:pt x="43" y="197"/>
                      <a:pt x="41" y="199"/>
                    </a:cubicBezTo>
                    <a:cubicBezTo>
                      <a:pt x="40" y="201"/>
                      <a:pt x="37" y="203"/>
                      <a:pt x="37" y="208"/>
                    </a:cubicBezTo>
                    <a:cubicBezTo>
                      <a:pt x="37" y="212"/>
                      <a:pt x="38" y="211"/>
                      <a:pt x="39" y="211"/>
                    </a:cubicBezTo>
                    <a:cubicBezTo>
                      <a:pt x="41" y="211"/>
                      <a:pt x="42" y="211"/>
                      <a:pt x="46" y="212"/>
                    </a:cubicBezTo>
                    <a:cubicBezTo>
                      <a:pt x="50" y="214"/>
                      <a:pt x="46" y="215"/>
                      <a:pt x="47" y="217"/>
                    </a:cubicBezTo>
                    <a:cubicBezTo>
                      <a:pt x="48" y="220"/>
                      <a:pt x="49" y="222"/>
                      <a:pt x="52" y="223"/>
                    </a:cubicBezTo>
                    <a:cubicBezTo>
                      <a:pt x="55" y="225"/>
                      <a:pt x="54" y="228"/>
                      <a:pt x="58" y="227"/>
                    </a:cubicBezTo>
                    <a:cubicBezTo>
                      <a:pt x="61" y="225"/>
                      <a:pt x="69" y="228"/>
                      <a:pt x="67" y="229"/>
                    </a:cubicBezTo>
                    <a:cubicBezTo>
                      <a:pt x="65" y="231"/>
                      <a:pt x="73" y="232"/>
                      <a:pt x="72" y="236"/>
                    </a:cubicBezTo>
                    <a:cubicBezTo>
                      <a:pt x="72" y="240"/>
                      <a:pt x="74" y="239"/>
                      <a:pt x="72" y="242"/>
                    </a:cubicBezTo>
                    <a:cubicBezTo>
                      <a:pt x="70" y="245"/>
                      <a:pt x="74" y="244"/>
                      <a:pt x="71" y="248"/>
                    </a:cubicBezTo>
                    <a:cubicBezTo>
                      <a:pt x="69" y="251"/>
                      <a:pt x="67" y="247"/>
                      <a:pt x="69" y="250"/>
                    </a:cubicBezTo>
                    <a:cubicBezTo>
                      <a:pt x="70" y="253"/>
                      <a:pt x="68" y="252"/>
                      <a:pt x="68" y="254"/>
                    </a:cubicBezTo>
                    <a:cubicBezTo>
                      <a:pt x="69" y="256"/>
                      <a:pt x="66" y="255"/>
                      <a:pt x="69" y="257"/>
                    </a:cubicBezTo>
                    <a:cubicBezTo>
                      <a:pt x="72" y="260"/>
                      <a:pt x="68" y="261"/>
                      <a:pt x="70" y="263"/>
                    </a:cubicBezTo>
                    <a:cubicBezTo>
                      <a:pt x="72" y="265"/>
                      <a:pt x="69" y="267"/>
                      <a:pt x="68" y="266"/>
                    </a:cubicBezTo>
                    <a:cubicBezTo>
                      <a:pt x="67" y="265"/>
                      <a:pt x="67" y="265"/>
                      <a:pt x="66" y="267"/>
                    </a:cubicBezTo>
                    <a:cubicBezTo>
                      <a:pt x="65" y="269"/>
                      <a:pt x="71" y="267"/>
                      <a:pt x="71" y="269"/>
                    </a:cubicBezTo>
                    <a:cubicBezTo>
                      <a:pt x="71" y="270"/>
                      <a:pt x="68" y="269"/>
                      <a:pt x="67" y="270"/>
                    </a:cubicBezTo>
                    <a:cubicBezTo>
                      <a:pt x="66" y="271"/>
                      <a:pt x="65" y="275"/>
                      <a:pt x="63" y="273"/>
                    </a:cubicBezTo>
                    <a:cubicBezTo>
                      <a:pt x="62" y="271"/>
                      <a:pt x="64" y="268"/>
                      <a:pt x="62" y="267"/>
                    </a:cubicBezTo>
                    <a:cubicBezTo>
                      <a:pt x="60" y="267"/>
                      <a:pt x="54" y="268"/>
                      <a:pt x="52" y="268"/>
                    </a:cubicBezTo>
                    <a:cubicBezTo>
                      <a:pt x="49" y="268"/>
                      <a:pt x="50" y="265"/>
                      <a:pt x="48" y="265"/>
                    </a:cubicBezTo>
                    <a:cubicBezTo>
                      <a:pt x="45" y="266"/>
                      <a:pt x="47" y="270"/>
                      <a:pt x="47" y="274"/>
                    </a:cubicBezTo>
                    <a:cubicBezTo>
                      <a:pt x="48" y="277"/>
                      <a:pt x="45" y="276"/>
                      <a:pt x="45" y="279"/>
                    </a:cubicBezTo>
                    <a:cubicBezTo>
                      <a:pt x="45" y="281"/>
                      <a:pt x="43" y="281"/>
                      <a:pt x="44" y="282"/>
                    </a:cubicBezTo>
                    <a:cubicBezTo>
                      <a:pt x="45" y="283"/>
                      <a:pt x="46" y="285"/>
                      <a:pt x="43" y="284"/>
                    </a:cubicBezTo>
                    <a:cubicBezTo>
                      <a:pt x="40" y="283"/>
                      <a:pt x="39" y="283"/>
                      <a:pt x="36" y="288"/>
                    </a:cubicBezTo>
                    <a:cubicBezTo>
                      <a:pt x="33" y="293"/>
                      <a:pt x="30" y="291"/>
                      <a:pt x="26" y="293"/>
                    </a:cubicBezTo>
                    <a:cubicBezTo>
                      <a:pt x="23" y="294"/>
                      <a:pt x="22" y="291"/>
                      <a:pt x="21" y="294"/>
                    </a:cubicBezTo>
                    <a:cubicBezTo>
                      <a:pt x="19" y="297"/>
                      <a:pt x="21" y="299"/>
                      <a:pt x="18" y="300"/>
                    </a:cubicBezTo>
                    <a:cubicBezTo>
                      <a:pt x="16" y="302"/>
                      <a:pt x="16" y="299"/>
                      <a:pt x="11" y="299"/>
                    </a:cubicBezTo>
                    <a:cubicBezTo>
                      <a:pt x="7" y="300"/>
                      <a:pt x="5" y="309"/>
                      <a:pt x="5" y="316"/>
                    </a:cubicBezTo>
                    <a:cubicBezTo>
                      <a:pt x="4" y="324"/>
                      <a:pt x="0" y="320"/>
                      <a:pt x="0" y="326"/>
                    </a:cubicBezTo>
                    <a:cubicBezTo>
                      <a:pt x="7" y="325"/>
                      <a:pt x="15" y="325"/>
                      <a:pt x="20" y="328"/>
                    </a:cubicBezTo>
                    <a:cubicBezTo>
                      <a:pt x="25" y="332"/>
                      <a:pt x="23" y="341"/>
                      <a:pt x="22" y="344"/>
                    </a:cubicBezTo>
                    <a:cubicBezTo>
                      <a:pt x="21" y="346"/>
                      <a:pt x="22" y="349"/>
                      <a:pt x="26" y="350"/>
                    </a:cubicBezTo>
                    <a:cubicBezTo>
                      <a:pt x="30" y="352"/>
                      <a:pt x="34" y="351"/>
                      <a:pt x="37" y="356"/>
                    </a:cubicBezTo>
                    <a:cubicBezTo>
                      <a:pt x="39" y="360"/>
                      <a:pt x="38" y="363"/>
                      <a:pt x="43" y="365"/>
                    </a:cubicBezTo>
                    <a:cubicBezTo>
                      <a:pt x="50" y="370"/>
                      <a:pt x="56" y="373"/>
                      <a:pt x="61" y="380"/>
                    </a:cubicBezTo>
                    <a:cubicBezTo>
                      <a:pt x="64" y="384"/>
                      <a:pt x="67" y="385"/>
                      <a:pt x="71" y="388"/>
                    </a:cubicBezTo>
                    <a:cubicBezTo>
                      <a:pt x="75" y="391"/>
                      <a:pt x="75" y="394"/>
                      <a:pt x="77" y="398"/>
                    </a:cubicBezTo>
                    <a:cubicBezTo>
                      <a:pt x="79" y="401"/>
                      <a:pt x="83" y="405"/>
                      <a:pt x="87" y="403"/>
                    </a:cubicBezTo>
                    <a:cubicBezTo>
                      <a:pt x="91" y="402"/>
                      <a:pt x="92" y="398"/>
                      <a:pt x="95" y="397"/>
                    </a:cubicBezTo>
                    <a:cubicBezTo>
                      <a:pt x="100" y="395"/>
                      <a:pt x="101" y="398"/>
                      <a:pt x="103" y="402"/>
                    </a:cubicBezTo>
                    <a:cubicBezTo>
                      <a:pt x="104" y="404"/>
                      <a:pt x="102" y="406"/>
                      <a:pt x="106" y="407"/>
                    </a:cubicBezTo>
                    <a:cubicBezTo>
                      <a:pt x="108" y="408"/>
                      <a:pt x="109" y="406"/>
                      <a:pt x="111" y="406"/>
                    </a:cubicBezTo>
                    <a:cubicBezTo>
                      <a:pt x="121" y="407"/>
                      <a:pt x="116" y="419"/>
                      <a:pt x="121" y="423"/>
                    </a:cubicBezTo>
                    <a:cubicBezTo>
                      <a:pt x="123" y="425"/>
                      <a:pt x="125" y="425"/>
                      <a:pt x="126" y="426"/>
                    </a:cubicBezTo>
                    <a:cubicBezTo>
                      <a:pt x="128" y="427"/>
                      <a:pt x="127" y="429"/>
                      <a:pt x="128" y="430"/>
                    </a:cubicBezTo>
                    <a:cubicBezTo>
                      <a:pt x="131" y="435"/>
                      <a:pt x="133" y="433"/>
                      <a:pt x="138" y="432"/>
                    </a:cubicBezTo>
                    <a:cubicBezTo>
                      <a:pt x="146" y="430"/>
                      <a:pt x="151" y="428"/>
                      <a:pt x="158" y="434"/>
                    </a:cubicBezTo>
                    <a:cubicBezTo>
                      <a:pt x="161" y="436"/>
                      <a:pt x="162" y="437"/>
                      <a:pt x="166" y="438"/>
                    </a:cubicBezTo>
                    <a:cubicBezTo>
                      <a:pt x="168" y="439"/>
                      <a:pt x="170" y="438"/>
                      <a:pt x="172" y="440"/>
                    </a:cubicBezTo>
                    <a:cubicBezTo>
                      <a:pt x="173" y="441"/>
                      <a:pt x="173" y="443"/>
                      <a:pt x="175" y="443"/>
                    </a:cubicBezTo>
                    <a:cubicBezTo>
                      <a:pt x="178" y="444"/>
                      <a:pt x="179" y="442"/>
                      <a:pt x="181" y="442"/>
                    </a:cubicBezTo>
                    <a:cubicBezTo>
                      <a:pt x="183" y="442"/>
                      <a:pt x="186" y="441"/>
                      <a:pt x="187" y="443"/>
                    </a:cubicBezTo>
                    <a:cubicBezTo>
                      <a:pt x="193" y="443"/>
                      <a:pt x="198" y="443"/>
                      <a:pt x="197" y="439"/>
                    </a:cubicBezTo>
                    <a:cubicBezTo>
                      <a:pt x="196" y="433"/>
                      <a:pt x="187" y="436"/>
                      <a:pt x="186" y="431"/>
                    </a:cubicBezTo>
                    <a:cubicBezTo>
                      <a:pt x="184" y="422"/>
                      <a:pt x="181" y="418"/>
                      <a:pt x="175" y="414"/>
                    </a:cubicBezTo>
                    <a:cubicBezTo>
                      <a:pt x="170" y="410"/>
                      <a:pt x="175" y="402"/>
                      <a:pt x="171" y="399"/>
                    </a:cubicBezTo>
                    <a:cubicBezTo>
                      <a:pt x="168" y="396"/>
                      <a:pt x="165" y="396"/>
                      <a:pt x="170" y="392"/>
                    </a:cubicBezTo>
                    <a:cubicBezTo>
                      <a:pt x="175" y="388"/>
                      <a:pt x="179" y="391"/>
                      <a:pt x="182" y="387"/>
                    </a:cubicBezTo>
                    <a:cubicBezTo>
                      <a:pt x="185" y="383"/>
                      <a:pt x="186" y="380"/>
                      <a:pt x="192" y="381"/>
                    </a:cubicBezTo>
                    <a:cubicBezTo>
                      <a:pt x="197" y="381"/>
                      <a:pt x="198" y="378"/>
                      <a:pt x="203" y="381"/>
                    </a:cubicBezTo>
                    <a:cubicBezTo>
                      <a:pt x="209" y="385"/>
                      <a:pt x="208" y="378"/>
                      <a:pt x="211" y="372"/>
                    </a:cubicBezTo>
                    <a:cubicBezTo>
                      <a:pt x="215" y="366"/>
                      <a:pt x="221" y="360"/>
                      <a:pt x="222" y="367"/>
                    </a:cubicBezTo>
                    <a:cubicBezTo>
                      <a:pt x="223" y="374"/>
                      <a:pt x="228" y="365"/>
                      <a:pt x="230" y="369"/>
                    </a:cubicBezTo>
                    <a:cubicBezTo>
                      <a:pt x="231" y="374"/>
                      <a:pt x="220" y="377"/>
                      <a:pt x="224" y="381"/>
                    </a:cubicBezTo>
                    <a:cubicBezTo>
                      <a:pt x="229" y="385"/>
                      <a:pt x="241" y="365"/>
                      <a:pt x="243" y="371"/>
                    </a:cubicBezTo>
                    <a:cubicBezTo>
                      <a:pt x="245" y="377"/>
                      <a:pt x="250" y="372"/>
                      <a:pt x="250" y="369"/>
                    </a:cubicBezTo>
                    <a:cubicBezTo>
                      <a:pt x="250" y="367"/>
                      <a:pt x="252" y="365"/>
                      <a:pt x="256" y="366"/>
                    </a:cubicBezTo>
                    <a:cubicBezTo>
                      <a:pt x="260" y="367"/>
                      <a:pt x="262" y="362"/>
                      <a:pt x="259" y="357"/>
                    </a:cubicBezTo>
                    <a:cubicBezTo>
                      <a:pt x="256" y="353"/>
                      <a:pt x="265" y="354"/>
                      <a:pt x="265" y="349"/>
                    </a:cubicBezTo>
                    <a:cubicBezTo>
                      <a:pt x="266" y="344"/>
                      <a:pt x="267" y="341"/>
                      <a:pt x="270" y="343"/>
                    </a:cubicBezTo>
                    <a:cubicBezTo>
                      <a:pt x="274" y="345"/>
                      <a:pt x="270" y="351"/>
                      <a:pt x="273" y="352"/>
                    </a:cubicBezTo>
                    <a:cubicBezTo>
                      <a:pt x="276" y="353"/>
                      <a:pt x="278" y="348"/>
                      <a:pt x="281" y="349"/>
                    </a:cubicBezTo>
                    <a:cubicBezTo>
                      <a:pt x="284" y="349"/>
                      <a:pt x="285" y="344"/>
                      <a:pt x="287" y="350"/>
                    </a:cubicBezTo>
                    <a:cubicBezTo>
                      <a:pt x="289" y="356"/>
                      <a:pt x="293" y="348"/>
                      <a:pt x="298" y="348"/>
                    </a:cubicBezTo>
                    <a:cubicBezTo>
                      <a:pt x="302" y="349"/>
                      <a:pt x="300" y="358"/>
                      <a:pt x="307" y="359"/>
                    </a:cubicBezTo>
                    <a:cubicBezTo>
                      <a:pt x="313" y="360"/>
                      <a:pt x="316" y="360"/>
                      <a:pt x="321" y="364"/>
                    </a:cubicBezTo>
                    <a:cubicBezTo>
                      <a:pt x="326" y="369"/>
                      <a:pt x="328" y="367"/>
                      <a:pt x="330" y="369"/>
                    </a:cubicBezTo>
                    <a:cubicBezTo>
                      <a:pt x="332" y="370"/>
                      <a:pt x="328" y="373"/>
                      <a:pt x="335" y="377"/>
                    </a:cubicBezTo>
                    <a:cubicBezTo>
                      <a:pt x="342" y="380"/>
                      <a:pt x="337" y="387"/>
                      <a:pt x="347" y="384"/>
                    </a:cubicBezTo>
                    <a:cubicBezTo>
                      <a:pt x="357" y="381"/>
                      <a:pt x="358" y="382"/>
                      <a:pt x="360" y="385"/>
                    </a:cubicBezTo>
                    <a:cubicBezTo>
                      <a:pt x="363" y="388"/>
                      <a:pt x="363" y="384"/>
                      <a:pt x="366" y="388"/>
                    </a:cubicBezTo>
                    <a:cubicBezTo>
                      <a:pt x="370" y="393"/>
                      <a:pt x="373" y="386"/>
                      <a:pt x="378" y="389"/>
                    </a:cubicBezTo>
                    <a:cubicBezTo>
                      <a:pt x="383" y="392"/>
                      <a:pt x="379" y="395"/>
                      <a:pt x="387" y="397"/>
                    </a:cubicBezTo>
                    <a:cubicBezTo>
                      <a:pt x="396" y="400"/>
                      <a:pt x="401" y="397"/>
                      <a:pt x="398" y="404"/>
                    </a:cubicBezTo>
                    <a:cubicBezTo>
                      <a:pt x="395" y="411"/>
                      <a:pt x="400" y="411"/>
                      <a:pt x="407" y="409"/>
                    </a:cubicBezTo>
                    <a:cubicBezTo>
                      <a:pt x="414" y="407"/>
                      <a:pt x="415" y="410"/>
                      <a:pt x="418" y="413"/>
                    </a:cubicBezTo>
                    <a:cubicBezTo>
                      <a:pt x="422" y="417"/>
                      <a:pt x="427" y="410"/>
                      <a:pt x="429" y="413"/>
                    </a:cubicBezTo>
                    <a:cubicBezTo>
                      <a:pt x="431" y="415"/>
                      <a:pt x="436" y="413"/>
                      <a:pt x="435" y="411"/>
                    </a:cubicBezTo>
                    <a:cubicBezTo>
                      <a:pt x="433" y="409"/>
                      <a:pt x="438" y="407"/>
                      <a:pt x="441" y="410"/>
                    </a:cubicBezTo>
                    <a:cubicBezTo>
                      <a:pt x="443" y="413"/>
                      <a:pt x="438" y="414"/>
                      <a:pt x="435" y="416"/>
                    </a:cubicBezTo>
                    <a:cubicBezTo>
                      <a:pt x="433" y="418"/>
                      <a:pt x="442" y="424"/>
                      <a:pt x="445" y="421"/>
                    </a:cubicBezTo>
                    <a:cubicBezTo>
                      <a:pt x="448" y="418"/>
                      <a:pt x="452" y="413"/>
                      <a:pt x="455" y="411"/>
                    </a:cubicBezTo>
                    <a:cubicBezTo>
                      <a:pt x="459" y="409"/>
                      <a:pt x="461" y="409"/>
                      <a:pt x="462" y="407"/>
                    </a:cubicBezTo>
                    <a:cubicBezTo>
                      <a:pt x="463" y="404"/>
                      <a:pt x="465" y="406"/>
                      <a:pt x="467" y="400"/>
                    </a:cubicBezTo>
                    <a:cubicBezTo>
                      <a:pt x="468" y="394"/>
                      <a:pt x="472" y="398"/>
                      <a:pt x="473" y="395"/>
                    </a:cubicBezTo>
                    <a:cubicBezTo>
                      <a:pt x="474" y="393"/>
                      <a:pt x="478" y="390"/>
                      <a:pt x="481" y="397"/>
                    </a:cubicBezTo>
                    <a:cubicBezTo>
                      <a:pt x="484" y="404"/>
                      <a:pt x="485" y="404"/>
                      <a:pt x="489" y="403"/>
                    </a:cubicBezTo>
                    <a:cubicBezTo>
                      <a:pt x="492" y="402"/>
                      <a:pt x="490" y="397"/>
                      <a:pt x="492" y="394"/>
                    </a:cubicBezTo>
                    <a:cubicBezTo>
                      <a:pt x="495" y="391"/>
                      <a:pt x="495" y="385"/>
                      <a:pt x="502" y="384"/>
                    </a:cubicBezTo>
                    <a:cubicBezTo>
                      <a:pt x="512" y="383"/>
                      <a:pt x="519" y="396"/>
                      <a:pt x="522" y="393"/>
                    </a:cubicBezTo>
                    <a:cubicBezTo>
                      <a:pt x="525" y="390"/>
                      <a:pt x="526" y="391"/>
                      <a:pt x="529" y="386"/>
                    </a:cubicBezTo>
                    <a:cubicBezTo>
                      <a:pt x="532" y="382"/>
                      <a:pt x="538" y="383"/>
                      <a:pt x="540" y="381"/>
                    </a:cubicBezTo>
                    <a:cubicBezTo>
                      <a:pt x="543" y="379"/>
                      <a:pt x="545" y="372"/>
                      <a:pt x="544" y="368"/>
                    </a:cubicBezTo>
                    <a:cubicBezTo>
                      <a:pt x="543" y="364"/>
                      <a:pt x="548" y="366"/>
                      <a:pt x="548" y="359"/>
                    </a:cubicBezTo>
                    <a:cubicBezTo>
                      <a:pt x="549" y="352"/>
                      <a:pt x="554" y="346"/>
                      <a:pt x="563" y="349"/>
                    </a:cubicBezTo>
                    <a:cubicBezTo>
                      <a:pt x="573" y="352"/>
                      <a:pt x="573" y="353"/>
                      <a:pt x="584" y="352"/>
                    </a:cubicBezTo>
                    <a:cubicBezTo>
                      <a:pt x="595" y="351"/>
                      <a:pt x="604" y="351"/>
                      <a:pt x="609" y="347"/>
                    </a:cubicBezTo>
                    <a:cubicBezTo>
                      <a:pt x="613" y="343"/>
                      <a:pt x="615" y="338"/>
                      <a:pt x="620" y="339"/>
                    </a:cubicBezTo>
                    <a:cubicBezTo>
                      <a:pt x="625" y="339"/>
                      <a:pt x="631" y="339"/>
                      <a:pt x="637" y="339"/>
                    </a:cubicBezTo>
                    <a:cubicBezTo>
                      <a:pt x="643" y="340"/>
                      <a:pt x="646" y="344"/>
                      <a:pt x="648" y="353"/>
                    </a:cubicBezTo>
                    <a:cubicBezTo>
                      <a:pt x="650" y="361"/>
                      <a:pt x="657" y="359"/>
                      <a:pt x="658" y="367"/>
                    </a:cubicBezTo>
                    <a:cubicBezTo>
                      <a:pt x="658" y="375"/>
                      <a:pt x="662" y="374"/>
                      <a:pt x="662" y="379"/>
                    </a:cubicBezTo>
                    <a:cubicBezTo>
                      <a:pt x="662" y="385"/>
                      <a:pt x="655" y="389"/>
                      <a:pt x="654" y="394"/>
                    </a:cubicBezTo>
                    <a:cubicBezTo>
                      <a:pt x="653" y="398"/>
                      <a:pt x="650" y="400"/>
                      <a:pt x="655" y="399"/>
                    </a:cubicBezTo>
                    <a:cubicBezTo>
                      <a:pt x="661" y="398"/>
                      <a:pt x="664" y="398"/>
                      <a:pt x="669" y="401"/>
                    </a:cubicBezTo>
                    <a:cubicBezTo>
                      <a:pt x="673" y="404"/>
                      <a:pt x="675" y="401"/>
                      <a:pt x="679" y="401"/>
                    </a:cubicBezTo>
                    <a:cubicBezTo>
                      <a:pt x="682" y="401"/>
                      <a:pt x="681" y="393"/>
                      <a:pt x="686" y="392"/>
                    </a:cubicBezTo>
                    <a:cubicBezTo>
                      <a:pt x="691" y="392"/>
                      <a:pt x="685" y="387"/>
                      <a:pt x="693" y="385"/>
                    </a:cubicBezTo>
                    <a:cubicBezTo>
                      <a:pt x="702" y="383"/>
                      <a:pt x="703" y="384"/>
                      <a:pt x="707" y="381"/>
                    </a:cubicBezTo>
                    <a:cubicBezTo>
                      <a:pt x="708" y="381"/>
                      <a:pt x="708" y="381"/>
                      <a:pt x="708" y="381"/>
                    </a:cubicBezTo>
                    <a:cubicBezTo>
                      <a:pt x="708" y="374"/>
                      <a:pt x="707" y="364"/>
                      <a:pt x="706" y="351"/>
                    </a:cubicBezTo>
                    <a:cubicBezTo>
                      <a:pt x="701" y="313"/>
                      <a:pt x="692" y="335"/>
                      <a:pt x="695" y="307"/>
                    </a:cubicBezTo>
                    <a:cubicBezTo>
                      <a:pt x="698" y="279"/>
                      <a:pt x="689" y="291"/>
                      <a:pt x="688" y="266"/>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28" name="Freeform 4">
                <a:extLst>
                  <a:ext uri="{FF2B5EF4-FFF2-40B4-BE49-F238E27FC236}">
                    <a16:creationId xmlns:a16="http://schemas.microsoft.com/office/drawing/2014/main" id="{B39813D7-C0FB-4970-9898-1C4778260B1B}"/>
                  </a:ext>
                </a:extLst>
              </p:cNvPr>
              <p:cNvSpPr>
                <a:spLocks/>
              </p:cNvSpPr>
              <p:nvPr/>
            </p:nvSpPr>
            <p:spPr bwMode="gray">
              <a:xfrm>
                <a:off x="5621457" y="1705013"/>
                <a:ext cx="233207" cy="285526"/>
              </a:xfrm>
              <a:custGeom>
                <a:avLst/>
                <a:gdLst/>
                <a:ahLst/>
                <a:cxnLst>
                  <a:cxn ang="0">
                    <a:pos x="46" y="3"/>
                  </a:cxn>
                  <a:cxn ang="0">
                    <a:pos x="59" y="10"/>
                  </a:cxn>
                  <a:cxn ang="0">
                    <a:pos x="86" y="34"/>
                  </a:cxn>
                  <a:cxn ang="0">
                    <a:pos x="93" y="62"/>
                  </a:cxn>
                  <a:cxn ang="0">
                    <a:pos x="99" y="91"/>
                  </a:cxn>
                  <a:cxn ang="0">
                    <a:pos x="116" y="108"/>
                  </a:cxn>
                  <a:cxn ang="0">
                    <a:pos x="112" y="128"/>
                  </a:cxn>
                  <a:cxn ang="0">
                    <a:pos x="107" y="127"/>
                  </a:cxn>
                  <a:cxn ang="0">
                    <a:pos x="102" y="121"/>
                  </a:cxn>
                  <a:cxn ang="0">
                    <a:pos x="91" y="117"/>
                  </a:cxn>
                  <a:cxn ang="0">
                    <a:pos x="92" y="110"/>
                  </a:cxn>
                  <a:cxn ang="0">
                    <a:pos x="70" y="110"/>
                  </a:cxn>
                  <a:cxn ang="0">
                    <a:pos x="55" y="125"/>
                  </a:cxn>
                  <a:cxn ang="0">
                    <a:pos x="47" y="133"/>
                  </a:cxn>
                  <a:cxn ang="0">
                    <a:pos x="53" y="144"/>
                  </a:cxn>
                  <a:cxn ang="0">
                    <a:pos x="34" y="136"/>
                  </a:cxn>
                  <a:cxn ang="0">
                    <a:pos x="18" y="128"/>
                  </a:cxn>
                  <a:cxn ang="0">
                    <a:pos x="5" y="122"/>
                  </a:cxn>
                  <a:cxn ang="0">
                    <a:pos x="11" y="115"/>
                  </a:cxn>
                  <a:cxn ang="0">
                    <a:pos x="8" y="95"/>
                  </a:cxn>
                  <a:cxn ang="0">
                    <a:pos x="23" y="89"/>
                  </a:cxn>
                  <a:cxn ang="0">
                    <a:pos x="18" y="79"/>
                  </a:cxn>
                  <a:cxn ang="0">
                    <a:pos x="15" y="72"/>
                  </a:cxn>
                  <a:cxn ang="0">
                    <a:pos x="28" y="67"/>
                  </a:cxn>
                  <a:cxn ang="0">
                    <a:pos x="25" y="55"/>
                  </a:cxn>
                  <a:cxn ang="0">
                    <a:pos x="13" y="46"/>
                  </a:cxn>
                  <a:cxn ang="0">
                    <a:pos x="35" y="44"/>
                  </a:cxn>
                  <a:cxn ang="0">
                    <a:pos x="38" y="42"/>
                  </a:cxn>
                  <a:cxn ang="0">
                    <a:pos x="49" y="39"/>
                  </a:cxn>
                  <a:cxn ang="0">
                    <a:pos x="54" y="48"/>
                  </a:cxn>
                  <a:cxn ang="0">
                    <a:pos x="62" y="61"/>
                  </a:cxn>
                  <a:cxn ang="0">
                    <a:pos x="75" y="61"/>
                  </a:cxn>
                  <a:cxn ang="0">
                    <a:pos x="63" y="40"/>
                  </a:cxn>
                  <a:cxn ang="0">
                    <a:pos x="52" y="25"/>
                  </a:cxn>
                  <a:cxn ang="0">
                    <a:pos x="41" y="33"/>
                  </a:cxn>
                  <a:cxn ang="0">
                    <a:pos x="37" y="20"/>
                  </a:cxn>
                  <a:cxn ang="0">
                    <a:pos x="27" y="21"/>
                  </a:cxn>
                  <a:cxn ang="0">
                    <a:pos x="13" y="36"/>
                  </a:cxn>
                  <a:cxn ang="0">
                    <a:pos x="27" y="11"/>
                  </a:cxn>
                </a:cxnLst>
                <a:rect l="0" t="0" r="r" b="b"/>
                <a:pathLst>
                  <a:path w="121" h="148">
                    <a:moveTo>
                      <a:pt x="27" y="11"/>
                    </a:moveTo>
                    <a:cubicBezTo>
                      <a:pt x="33" y="5"/>
                      <a:pt x="38" y="2"/>
                      <a:pt x="46" y="3"/>
                    </a:cubicBezTo>
                    <a:cubicBezTo>
                      <a:pt x="53" y="3"/>
                      <a:pt x="48" y="0"/>
                      <a:pt x="60" y="0"/>
                    </a:cubicBezTo>
                    <a:cubicBezTo>
                      <a:pt x="71" y="1"/>
                      <a:pt x="64" y="10"/>
                      <a:pt x="59" y="10"/>
                    </a:cubicBezTo>
                    <a:cubicBezTo>
                      <a:pt x="54" y="11"/>
                      <a:pt x="52" y="18"/>
                      <a:pt x="56" y="26"/>
                    </a:cubicBezTo>
                    <a:cubicBezTo>
                      <a:pt x="61" y="35"/>
                      <a:pt x="63" y="38"/>
                      <a:pt x="86" y="34"/>
                    </a:cubicBezTo>
                    <a:cubicBezTo>
                      <a:pt x="108" y="30"/>
                      <a:pt x="110" y="42"/>
                      <a:pt x="108" y="50"/>
                    </a:cubicBezTo>
                    <a:cubicBezTo>
                      <a:pt x="106" y="58"/>
                      <a:pt x="94" y="56"/>
                      <a:pt x="93" y="62"/>
                    </a:cubicBezTo>
                    <a:cubicBezTo>
                      <a:pt x="93" y="67"/>
                      <a:pt x="87" y="61"/>
                      <a:pt x="87" y="72"/>
                    </a:cubicBezTo>
                    <a:cubicBezTo>
                      <a:pt x="87" y="83"/>
                      <a:pt x="93" y="93"/>
                      <a:pt x="99" y="91"/>
                    </a:cubicBezTo>
                    <a:cubicBezTo>
                      <a:pt x="106" y="90"/>
                      <a:pt x="107" y="93"/>
                      <a:pt x="110" y="96"/>
                    </a:cubicBezTo>
                    <a:cubicBezTo>
                      <a:pt x="112" y="100"/>
                      <a:pt x="112" y="106"/>
                      <a:pt x="116" y="108"/>
                    </a:cubicBezTo>
                    <a:cubicBezTo>
                      <a:pt x="120" y="111"/>
                      <a:pt x="121" y="111"/>
                      <a:pt x="117" y="113"/>
                    </a:cubicBezTo>
                    <a:cubicBezTo>
                      <a:pt x="112" y="115"/>
                      <a:pt x="112" y="123"/>
                      <a:pt x="112" y="128"/>
                    </a:cubicBezTo>
                    <a:cubicBezTo>
                      <a:pt x="113" y="132"/>
                      <a:pt x="114" y="132"/>
                      <a:pt x="111" y="133"/>
                    </a:cubicBezTo>
                    <a:cubicBezTo>
                      <a:pt x="107" y="133"/>
                      <a:pt x="105" y="130"/>
                      <a:pt x="107" y="127"/>
                    </a:cubicBezTo>
                    <a:cubicBezTo>
                      <a:pt x="108" y="125"/>
                      <a:pt x="104" y="125"/>
                      <a:pt x="102" y="127"/>
                    </a:cubicBezTo>
                    <a:cubicBezTo>
                      <a:pt x="99" y="128"/>
                      <a:pt x="96" y="124"/>
                      <a:pt x="102" y="121"/>
                    </a:cubicBezTo>
                    <a:cubicBezTo>
                      <a:pt x="108" y="117"/>
                      <a:pt x="112" y="115"/>
                      <a:pt x="106" y="116"/>
                    </a:cubicBezTo>
                    <a:cubicBezTo>
                      <a:pt x="100" y="116"/>
                      <a:pt x="92" y="120"/>
                      <a:pt x="91" y="117"/>
                    </a:cubicBezTo>
                    <a:cubicBezTo>
                      <a:pt x="91" y="115"/>
                      <a:pt x="113" y="111"/>
                      <a:pt x="103" y="108"/>
                    </a:cubicBezTo>
                    <a:cubicBezTo>
                      <a:pt x="97" y="106"/>
                      <a:pt x="96" y="114"/>
                      <a:pt x="92" y="110"/>
                    </a:cubicBezTo>
                    <a:cubicBezTo>
                      <a:pt x="87" y="104"/>
                      <a:pt x="87" y="105"/>
                      <a:pt x="84" y="108"/>
                    </a:cubicBezTo>
                    <a:cubicBezTo>
                      <a:pt x="82" y="112"/>
                      <a:pt x="77" y="107"/>
                      <a:pt x="70" y="110"/>
                    </a:cubicBezTo>
                    <a:cubicBezTo>
                      <a:pt x="63" y="114"/>
                      <a:pt x="67" y="115"/>
                      <a:pt x="63" y="117"/>
                    </a:cubicBezTo>
                    <a:cubicBezTo>
                      <a:pt x="58" y="118"/>
                      <a:pt x="55" y="121"/>
                      <a:pt x="55" y="125"/>
                    </a:cubicBezTo>
                    <a:cubicBezTo>
                      <a:pt x="54" y="129"/>
                      <a:pt x="50" y="131"/>
                      <a:pt x="50" y="128"/>
                    </a:cubicBezTo>
                    <a:cubicBezTo>
                      <a:pt x="50" y="126"/>
                      <a:pt x="42" y="128"/>
                      <a:pt x="47" y="133"/>
                    </a:cubicBezTo>
                    <a:cubicBezTo>
                      <a:pt x="51" y="137"/>
                      <a:pt x="52" y="130"/>
                      <a:pt x="55" y="135"/>
                    </a:cubicBezTo>
                    <a:cubicBezTo>
                      <a:pt x="58" y="140"/>
                      <a:pt x="59" y="141"/>
                      <a:pt x="53" y="144"/>
                    </a:cubicBezTo>
                    <a:cubicBezTo>
                      <a:pt x="47" y="148"/>
                      <a:pt x="53" y="145"/>
                      <a:pt x="43" y="142"/>
                    </a:cubicBezTo>
                    <a:cubicBezTo>
                      <a:pt x="34" y="139"/>
                      <a:pt x="37" y="138"/>
                      <a:pt x="34" y="136"/>
                    </a:cubicBezTo>
                    <a:cubicBezTo>
                      <a:pt x="30" y="135"/>
                      <a:pt x="38" y="131"/>
                      <a:pt x="30" y="133"/>
                    </a:cubicBezTo>
                    <a:cubicBezTo>
                      <a:pt x="23" y="136"/>
                      <a:pt x="25" y="130"/>
                      <a:pt x="18" y="128"/>
                    </a:cubicBezTo>
                    <a:cubicBezTo>
                      <a:pt x="12" y="127"/>
                      <a:pt x="20" y="119"/>
                      <a:pt x="15" y="121"/>
                    </a:cubicBezTo>
                    <a:cubicBezTo>
                      <a:pt x="11" y="123"/>
                      <a:pt x="4" y="126"/>
                      <a:pt x="5" y="122"/>
                    </a:cubicBezTo>
                    <a:cubicBezTo>
                      <a:pt x="6" y="118"/>
                      <a:pt x="7" y="118"/>
                      <a:pt x="10" y="118"/>
                    </a:cubicBezTo>
                    <a:cubicBezTo>
                      <a:pt x="12" y="118"/>
                      <a:pt x="17" y="118"/>
                      <a:pt x="11" y="115"/>
                    </a:cubicBezTo>
                    <a:cubicBezTo>
                      <a:pt x="5" y="113"/>
                      <a:pt x="0" y="109"/>
                      <a:pt x="1" y="105"/>
                    </a:cubicBezTo>
                    <a:cubicBezTo>
                      <a:pt x="2" y="101"/>
                      <a:pt x="3" y="93"/>
                      <a:pt x="8" y="95"/>
                    </a:cubicBezTo>
                    <a:cubicBezTo>
                      <a:pt x="14" y="97"/>
                      <a:pt x="15" y="94"/>
                      <a:pt x="21" y="97"/>
                    </a:cubicBezTo>
                    <a:cubicBezTo>
                      <a:pt x="27" y="100"/>
                      <a:pt x="26" y="92"/>
                      <a:pt x="23" y="89"/>
                    </a:cubicBezTo>
                    <a:cubicBezTo>
                      <a:pt x="21" y="85"/>
                      <a:pt x="31" y="86"/>
                      <a:pt x="24" y="84"/>
                    </a:cubicBezTo>
                    <a:cubicBezTo>
                      <a:pt x="18" y="82"/>
                      <a:pt x="24" y="77"/>
                      <a:pt x="18" y="79"/>
                    </a:cubicBezTo>
                    <a:cubicBezTo>
                      <a:pt x="12" y="81"/>
                      <a:pt x="15" y="79"/>
                      <a:pt x="11" y="80"/>
                    </a:cubicBezTo>
                    <a:cubicBezTo>
                      <a:pt x="6" y="81"/>
                      <a:pt x="11" y="75"/>
                      <a:pt x="15" y="72"/>
                    </a:cubicBezTo>
                    <a:cubicBezTo>
                      <a:pt x="19" y="69"/>
                      <a:pt x="18" y="74"/>
                      <a:pt x="20" y="71"/>
                    </a:cubicBezTo>
                    <a:cubicBezTo>
                      <a:pt x="22" y="68"/>
                      <a:pt x="24" y="71"/>
                      <a:pt x="28" y="67"/>
                    </a:cubicBezTo>
                    <a:cubicBezTo>
                      <a:pt x="33" y="63"/>
                      <a:pt x="31" y="62"/>
                      <a:pt x="27" y="62"/>
                    </a:cubicBezTo>
                    <a:cubicBezTo>
                      <a:pt x="24" y="61"/>
                      <a:pt x="24" y="57"/>
                      <a:pt x="25" y="55"/>
                    </a:cubicBezTo>
                    <a:cubicBezTo>
                      <a:pt x="26" y="53"/>
                      <a:pt x="25" y="53"/>
                      <a:pt x="20" y="54"/>
                    </a:cubicBezTo>
                    <a:cubicBezTo>
                      <a:pt x="15" y="56"/>
                      <a:pt x="13" y="53"/>
                      <a:pt x="13" y="46"/>
                    </a:cubicBezTo>
                    <a:cubicBezTo>
                      <a:pt x="13" y="41"/>
                      <a:pt x="4" y="41"/>
                      <a:pt x="16" y="41"/>
                    </a:cubicBezTo>
                    <a:cubicBezTo>
                      <a:pt x="28" y="40"/>
                      <a:pt x="33" y="40"/>
                      <a:pt x="35" y="44"/>
                    </a:cubicBezTo>
                    <a:cubicBezTo>
                      <a:pt x="37" y="48"/>
                      <a:pt x="34" y="50"/>
                      <a:pt x="38" y="51"/>
                    </a:cubicBezTo>
                    <a:cubicBezTo>
                      <a:pt x="41" y="53"/>
                      <a:pt x="40" y="45"/>
                      <a:pt x="38" y="42"/>
                    </a:cubicBezTo>
                    <a:cubicBezTo>
                      <a:pt x="36" y="39"/>
                      <a:pt x="45" y="37"/>
                      <a:pt x="48" y="35"/>
                    </a:cubicBezTo>
                    <a:cubicBezTo>
                      <a:pt x="51" y="32"/>
                      <a:pt x="52" y="34"/>
                      <a:pt x="49" y="39"/>
                    </a:cubicBezTo>
                    <a:cubicBezTo>
                      <a:pt x="46" y="45"/>
                      <a:pt x="51" y="43"/>
                      <a:pt x="48" y="48"/>
                    </a:cubicBezTo>
                    <a:cubicBezTo>
                      <a:pt x="45" y="53"/>
                      <a:pt x="52" y="53"/>
                      <a:pt x="54" y="48"/>
                    </a:cubicBezTo>
                    <a:cubicBezTo>
                      <a:pt x="56" y="44"/>
                      <a:pt x="60" y="51"/>
                      <a:pt x="59" y="55"/>
                    </a:cubicBezTo>
                    <a:cubicBezTo>
                      <a:pt x="57" y="58"/>
                      <a:pt x="60" y="61"/>
                      <a:pt x="62" y="61"/>
                    </a:cubicBezTo>
                    <a:cubicBezTo>
                      <a:pt x="65" y="61"/>
                      <a:pt x="64" y="69"/>
                      <a:pt x="68" y="64"/>
                    </a:cubicBezTo>
                    <a:cubicBezTo>
                      <a:pt x="72" y="59"/>
                      <a:pt x="74" y="70"/>
                      <a:pt x="75" y="61"/>
                    </a:cubicBezTo>
                    <a:cubicBezTo>
                      <a:pt x="76" y="52"/>
                      <a:pt x="78" y="51"/>
                      <a:pt x="75" y="45"/>
                    </a:cubicBezTo>
                    <a:cubicBezTo>
                      <a:pt x="72" y="39"/>
                      <a:pt x="65" y="43"/>
                      <a:pt x="63" y="40"/>
                    </a:cubicBezTo>
                    <a:cubicBezTo>
                      <a:pt x="61" y="38"/>
                      <a:pt x="59" y="35"/>
                      <a:pt x="56" y="35"/>
                    </a:cubicBezTo>
                    <a:cubicBezTo>
                      <a:pt x="51" y="35"/>
                      <a:pt x="56" y="31"/>
                      <a:pt x="52" y="25"/>
                    </a:cubicBezTo>
                    <a:cubicBezTo>
                      <a:pt x="49" y="19"/>
                      <a:pt x="51" y="27"/>
                      <a:pt x="46" y="27"/>
                    </a:cubicBezTo>
                    <a:cubicBezTo>
                      <a:pt x="43" y="27"/>
                      <a:pt x="48" y="30"/>
                      <a:pt x="41" y="33"/>
                    </a:cubicBezTo>
                    <a:cubicBezTo>
                      <a:pt x="33" y="37"/>
                      <a:pt x="29" y="38"/>
                      <a:pt x="30" y="33"/>
                    </a:cubicBezTo>
                    <a:cubicBezTo>
                      <a:pt x="32" y="28"/>
                      <a:pt x="34" y="24"/>
                      <a:pt x="37" y="20"/>
                    </a:cubicBezTo>
                    <a:cubicBezTo>
                      <a:pt x="39" y="17"/>
                      <a:pt x="39" y="11"/>
                      <a:pt x="35" y="11"/>
                    </a:cubicBezTo>
                    <a:cubicBezTo>
                      <a:pt x="32" y="12"/>
                      <a:pt x="27" y="14"/>
                      <a:pt x="27" y="21"/>
                    </a:cubicBezTo>
                    <a:cubicBezTo>
                      <a:pt x="28" y="27"/>
                      <a:pt x="28" y="30"/>
                      <a:pt x="22" y="32"/>
                    </a:cubicBezTo>
                    <a:cubicBezTo>
                      <a:pt x="16" y="35"/>
                      <a:pt x="14" y="40"/>
                      <a:pt x="13" y="36"/>
                    </a:cubicBezTo>
                    <a:cubicBezTo>
                      <a:pt x="11" y="33"/>
                      <a:pt x="21" y="30"/>
                      <a:pt x="23" y="26"/>
                    </a:cubicBezTo>
                    <a:cubicBezTo>
                      <a:pt x="26" y="22"/>
                      <a:pt x="23" y="16"/>
                      <a:pt x="27" y="11"/>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29" name="Freeform 5">
                <a:extLst>
                  <a:ext uri="{FF2B5EF4-FFF2-40B4-BE49-F238E27FC236}">
                    <a16:creationId xmlns:a16="http://schemas.microsoft.com/office/drawing/2014/main" id="{C5F9DEAE-843B-44F1-A251-2808A6D10AC0}"/>
                  </a:ext>
                </a:extLst>
              </p:cNvPr>
              <p:cNvSpPr>
                <a:spLocks/>
              </p:cNvSpPr>
              <p:nvPr/>
            </p:nvSpPr>
            <p:spPr bwMode="gray">
              <a:xfrm>
                <a:off x="5624447" y="1815637"/>
                <a:ext cx="43353" cy="32886"/>
              </a:xfrm>
              <a:custGeom>
                <a:avLst/>
                <a:gdLst/>
                <a:ahLst/>
                <a:cxnLst>
                  <a:cxn ang="0">
                    <a:pos x="3" y="16"/>
                  </a:cxn>
                  <a:cxn ang="0">
                    <a:pos x="7" y="3"/>
                  </a:cxn>
                  <a:cxn ang="0">
                    <a:pos x="18" y="2"/>
                  </a:cxn>
                  <a:cxn ang="0">
                    <a:pos x="22" y="6"/>
                  </a:cxn>
                  <a:cxn ang="0">
                    <a:pos x="18" y="8"/>
                  </a:cxn>
                  <a:cxn ang="0">
                    <a:pos x="3" y="16"/>
                  </a:cxn>
                </a:cxnLst>
                <a:rect l="0" t="0" r="r" b="b"/>
                <a:pathLst>
                  <a:path w="22" h="17">
                    <a:moveTo>
                      <a:pt x="3" y="16"/>
                    </a:moveTo>
                    <a:cubicBezTo>
                      <a:pt x="0" y="14"/>
                      <a:pt x="3" y="5"/>
                      <a:pt x="7" y="3"/>
                    </a:cubicBezTo>
                    <a:cubicBezTo>
                      <a:pt x="11" y="0"/>
                      <a:pt x="15" y="0"/>
                      <a:pt x="18" y="2"/>
                    </a:cubicBezTo>
                    <a:cubicBezTo>
                      <a:pt x="20" y="4"/>
                      <a:pt x="22" y="3"/>
                      <a:pt x="22" y="6"/>
                    </a:cubicBezTo>
                    <a:cubicBezTo>
                      <a:pt x="22" y="9"/>
                      <a:pt x="21" y="9"/>
                      <a:pt x="18" y="8"/>
                    </a:cubicBezTo>
                    <a:cubicBezTo>
                      <a:pt x="14" y="8"/>
                      <a:pt x="5" y="17"/>
                      <a:pt x="3" y="16"/>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30" name="Freeform 6">
                <a:extLst>
                  <a:ext uri="{FF2B5EF4-FFF2-40B4-BE49-F238E27FC236}">
                    <a16:creationId xmlns:a16="http://schemas.microsoft.com/office/drawing/2014/main" id="{C01879AF-888A-49A3-8B10-EF8B3D3FA534}"/>
                  </a:ext>
                </a:extLst>
              </p:cNvPr>
              <p:cNvSpPr>
                <a:spLocks/>
              </p:cNvSpPr>
              <p:nvPr/>
            </p:nvSpPr>
            <p:spPr bwMode="gray">
              <a:xfrm>
                <a:off x="5608004" y="1745375"/>
                <a:ext cx="38868" cy="95674"/>
              </a:xfrm>
              <a:custGeom>
                <a:avLst/>
                <a:gdLst/>
                <a:ahLst/>
                <a:cxnLst>
                  <a:cxn ang="0">
                    <a:pos x="1" y="46"/>
                  </a:cxn>
                  <a:cxn ang="0">
                    <a:pos x="5" y="24"/>
                  </a:cxn>
                  <a:cxn ang="0">
                    <a:pos x="9" y="8"/>
                  </a:cxn>
                  <a:cxn ang="0">
                    <a:pos x="17" y="1"/>
                  </a:cxn>
                  <a:cxn ang="0">
                    <a:pos x="18" y="10"/>
                  </a:cxn>
                  <a:cxn ang="0">
                    <a:pos x="14" y="7"/>
                  </a:cxn>
                  <a:cxn ang="0">
                    <a:pos x="12" y="21"/>
                  </a:cxn>
                  <a:cxn ang="0">
                    <a:pos x="6" y="32"/>
                  </a:cxn>
                  <a:cxn ang="0">
                    <a:pos x="1" y="46"/>
                  </a:cxn>
                </a:cxnLst>
                <a:rect l="0" t="0" r="r" b="b"/>
                <a:pathLst>
                  <a:path w="20" h="50">
                    <a:moveTo>
                      <a:pt x="1" y="46"/>
                    </a:moveTo>
                    <a:cubicBezTo>
                      <a:pt x="0" y="41"/>
                      <a:pt x="2" y="32"/>
                      <a:pt x="5" y="24"/>
                    </a:cubicBezTo>
                    <a:cubicBezTo>
                      <a:pt x="8" y="16"/>
                      <a:pt x="9" y="11"/>
                      <a:pt x="9" y="8"/>
                    </a:cubicBezTo>
                    <a:cubicBezTo>
                      <a:pt x="9" y="4"/>
                      <a:pt x="14" y="0"/>
                      <a:pt x="17" y="1"/>
                    </a:cubicBezTo>
                    <a:cubicBezTo>
                      <a:pt x="20" y="2"/>
                      <a:pt x="20" y="8"/>
                      <a:pt x="18" y="10"/>
                    </a:cubicBezTo>
                    <a:cubicBezTo>
                      <a:pt x="15" y="13"/>
                      <a:pt x="17" y="2"/>
                      <a:pt x="14" y="7"/>
                    </a:cubicBezTo>
                    <a:cubicBezTo>
                      <a:pt x="10" y="13"/>
                      <a:pt x="13" y="14"/>
                      <a:pt x="12" y="21"/>
                    </a:cubicBezTo>
                    <a:cubicBezTo>
                      <a:pt x="11" y="27"/>
                      <a:pt x="8" y="25"/>
                      <a:pt x="6" y="32"/>
                    </a:cubicBezTo>
                    <a:cubicBezTo>
                      <a:pt x="4" y="38"/>
                      <a:pt x="4" y="50"/>
                      <a:pt x="1" y="46"/>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31" name="Freeform 7">
                <a:extLst>
                  <a:ext uri="{FF2B5EF4-FFF2-40B4-BE49-F238E27FC236}">
                    <a16:creationId xmlns:a16="http://schemas.microsoft.com/office/drawing/2014/main" id="{B44A136F-CC68-4B4C-844E-5E6D60D6B1B9}"/>
                  </a:ext>
                </a:extLst>
              </p:cNvPr>
              <p:cNvSpPr>
                <a:spLocks/>
              </p:cNvSpPr>
              <p:nvPr/>
            </p:nvSpPr>
            <p:spPr bwMode="gray">
              <a:xfrm>
                <a:off x="5842706" y="2018944"/>
                <a:ext cx="161450" cy="207792"/>
              </a:xfrm>
              <a:custGeom>
                <a:avLst/>
                <a:gdLst/>
                <a:ahLst/>
                <a:cxnLst>
                  <a:cxn ang="0">
                    <a:pos x="84" y="81"/>
                  </a:cxn>
                  <a:cxn ang="0">
                    <a:pos x="77" y="86"/>
                  </a:cxn>
                  <a:cxn ang="0">
                    <a:pos x="80" y="100"/>
                  </a:cxn>
                  <a:cxn ang="0">
                    <a:pos x="54" y="99"/>
                  </a:cxn>
                  <a:cxn ang="0">
                    <a:pos x="40" y="105"/>
                  </a:cxn>
                  <a:cxn ang="0">
                    <a:pos x="30" y="106"/>
                  </a:cxn>
                  <a:cxn ang="0">
                    <a:pos x="34" y="101"/>
                  </a:cxn>
                  <a:cxn ang="0">
                    <a:pos x="28" y="100"/>
                  </a:cxn>
                  <a:cxn ang="0">
                    <a:pos x="23" y="106"/>
                  </a:cxn>
                  <a:cxn ang="0">
                    <a:pos x="12" y="100"/>
                  </a:cxn>
                  <a:cxn ang="0">
                    <a:pos x="28" y="92"/>
                  </a:cxn>
                  <a:cxn ang="0">
                    <a:pos x="29" y="73"/>
                  </a:cxn>
                  <a:cxn ang="0">
                    <a:pos x="26" y="62"/>
                  </a:cxn>
                  <a:cxn ang="0">
                    <a:pos x="38" y="64"/>
                  </a:cxn>
                  <a:cxn ang="0">
                    <a:pos x="43" y="70"/>
                  </a:cxn>
                  <a:cxn ang="0">
                    <a:pos x="48" y="75"/>
                  </a:cxn>
                  <a:cxn ang="0">
                    <a:pos x="52" y="57"/>
                  </a:cxn>
                  <a:cxn ang="0">
                    <a:pos x="47" y="53"/>
                  </a:cxn>
                  <a:cxn ang="0">
                    <a:pos x="39" y="39"/>
                  </a:cxn>
                  <a:cxn ang="0">
                    <a:pos x="30" y="40"/>
                  </a:cxn>
                  <a:cxn ang="0">
                    <a:pos x="29" y="50"/>
                  </a:cxn>
                  <a:cxn ang="0">
                    <a:pos x="20" y="55"/>
                  </a:cxn>
                  <a:cxn ang="0">
                    <a:pos x="19" y="50"/>
                  </a:cxn>
                  <a:cxn ang="0">
                    <a:pos x="19" y="42"/>
                  </a:cxn>
                  <a:cxn ang="0">
                    <a:pos x="9" y="49"/>
                  </a:cxn>
                  <a:cxn ang="0">
                    <a:pos x="4" y="45"/>
                  </a:cxn>
                  <a:cxn ang="0">
                    <a:pos x="11" y="23"/>
                  </a:cxn>
                  <a:cxn ang="0">
                    <a:pos x="3" y="11"/>
                  </a:cxn>
                  <a:cxn ang="0">
                    <a:pos x="8" y="0"/>
                  </a:cxn>
                  <a:cxn ang="0">
                    <a:pos x="15" y="13"/>
                  </a:cxn>
                  <a:cxn ang="0">
                    <a:pos x="35" y="33"/>
                  </a:cxn>
                  <a:cxn ang="0">
                    <a:pos x="55" y="49"/>
                  </a:cxn>
                  <a:cxn ang="0">
                    <a:pos x="84" y="81"/>
                  </a:cxn>
                </a:cxnLst>
                <a:rect l="0" t="0" r="r" b="b"/>
                <a:pathLst>
                  <a:path w="84" h="108">
                    <a:moveTo>
                      <a:pt x="84" y="81"/>
                    </a:moveTo>
                    <a:cubicBezTo>
                      <a:pt x="82" y="85"/>
                      <a:pt x="77" y="83"/>
                      <a:pt x="77" y="86"/>
                    </a:cubicBezTo>
                    <a:cubicBezTo>
                      <a:pt x="76" y="89"/>
                      <a:pt x="81" y="84"/>
                      <a:pt x="80" y="100"/>
                    </a:cubicBezTo>
                    <a:cubicBezTo>
                      <a:pt x="71" y="97"/>
                      <a:pt x="62" y="102"/>
                      <a:pt x="54" y="99"/>
                    </a:cubicBezTo>
                    <a:cubicBezTo>
                      <a:pt x="46" y="96"/>
                      <a:pt x="45" y="103"/>
                      <a:pt x="40" y="105"/>
                    </a:cubicBezTo>
                    <a:cubicBezTo>
                      <a:pt x="34" y="106"/>
                      <a:pt x="30" y="108"/>
                      <a:pt x="30" y="106"/>
                    </a:cubicBezTo>
                    <a:cubicBezTo>
                      <a:pt x="30" y="103"/>
                      <a:pt x="36" y="104"/>
                      <a:pt x="34" y="101"/>
                    </a:cubicBezTo>
                    <a:cubicBezTo>
                      <a:pt x="32" y="97"/>
                      <a:pt x="29" y="95"/>
                      <a:pt x="28" y="100"/>
                    </a:cubicBezTo>
                    <a:cubicBezTo>
                      <a:pt x="27" y="105"/>
                      <a:pt x="27" y="106"/>
                      <a:pt x="23" y="106"/>
                    </a:cubicBezTo>
                    <a:cubicBezTo>
                      <a:pt x="18" y="106"/>
                      <a:pt x="10" y="104"/>
                      <a:pt x="12" y="100"/>
                    </a:cubicBezTo>
                    <a:cubicBezTo>
                      <a:pt x="15" y="97"/>
                      <a:pt x="24" y="96"/>
                      <a:pt x="28" y="92"/>
                    </a:cubicBezTo>
                    <a:cubicBezTo>
                      <a:pt x="33" y="89"/>
                      <a:pt x="32" y="77"/>
                      <a:pt x="29" y="73"/>
                    </a:cubicBezTo>
                    <a:cubicBezTo>
                      <a:pt x="25" y="69"/>
                      <a:pt x="23" y="66"/>
                      <a:pt x="26" y="62"/>
                    </a:cubicBezTo>
                    <a:cubicBezTo>
                      <a:pt x="29" y="57"/>
                      <a:pt x="39" y="58"/>
                      <a:pt x="38" y="64"/>
                    </a:cubicBezTo>
                    <a:cubicBezTo>
                      <a:pt x="37" y="70"/>
                      <a:pt x="37" y="70"/>
                      <a:pt x="43" y="70"/>
                    </a:cubicBezTo>
                    <a:cubicBezTo>
                      <a:pt x="50" y="69"/>
                      <a:pt x="43" y="73"/>
                      <a:pt x="48" y="75"/>
                    </a:cubicBezTo>
                    <a:cubicBezTo>
                      <a:pt x="53" y="77"/>
                      <a:pt x="53" y="62"/>
                      <a:pt x="52" y="57"/>
                    </a:cubicBezTo>
                    <a:cubicBezTo>
                      <a:pt x="51" y="51"/>
                      <a:pt x="49" y="50"/>
                      <a:pt x="47" y="53"/>
                    </a:cubicBezTo>
                    <a:cubicBezTo>
                      <a:pt x="45" y="56"/>
                      <a:pt x="43" y="37"/>
                      <a:pt x="39" y="39"/>
                    </a:cubicBezTo>
                    <a:cubicBezTo>
                      <a:pt x="35" y="41"/>
                      <a:pt x="31" y="35"/>
                      <a:pt x="30" y="40"/>
                    </a:cubicBezTo>
                    <a:cubicBezTo>
                      <a:pt x="29" y="44"/>
                      <a:pt x="32" y="44"/>
                      <a:pt x="29" y="50"/>
                    </a:cubicBezTo>
                    <a:cubicBezTo>
                      <a:pt x="25" y="56"/>
                      <a:pt x="23" y="53"/>
                      <a:pt x="20" y="55"/>
                    </a:cubicBezTo>
                    <a:cubicBezTo>
                      <a:pt x="17" y="58"/>
                      <a:pt x="16" y="54"/>
                      <a:pt x="19" y="50"/>
                    </a:cubicBezTo>
                    <a:cubicBezTo>
                      <a:pt x="22" y="46"/>
                      <a:pt x="22" y="42"/>
                      <a:pt x="19" y="42"/>
                    </a:cubicBezTo>
                    <a:cubicBezTo>
                      <a:pt x="15" y="43"/>
                      <a:pt x="11" y="45"/>
                      <a:pt x="9" y="49"/>
                    </a:cubicBezTo>
                    <a:cubicBezTo>
                      <a:pt x="7" y="52"/>
                      <a:pt x="0" y="51"/>
                      <a:pt x="4" y="45"/>
                    </a:cubicBezTo>
                    <a:cubicBezTo>
                      <a:pt x="7" y="40"/>
                      <a:pt x="14" y="28"/>
                      <a:pt x="11" y="23"/>
                    </a:cubicBezTo>
                    <a:cubicBezTo>
                      <a:pt x="9" y="17"/>
                      <a:pt x="6" y="19"/>
                      <a:pt x="3" y="11"/>
                    </a:cubicBezTo>
                    <a:cubicBezTo>
                      <a:pt x="1" y="2"/>
                      <a:pt x="2" y="1"/>
                      <a:pt x="8" y="0"/>
                    </a:cubicBezTo>
                    <a:cubicBezTo>
                      <a:pt x="14" y="0"/>
                      <a:pt x="12" y="6"/>
                      <a:pt x="15" y="13"/>
                    </a:cubicBezTo>
                    <a:cubicBezTo>
                      <a:pt x="18" y="20"/>
                      <a:pt x="24" y="29"/>
                      <a:pt x="35" y="33"/>
                    </a:cubicBezTo>
                    <a:cubicBezTo>
                      <a:pt x="45" y="37"/>
                      <a:pt x="48" y="41"/>
                      <a:pt x="55" y="49"/>
                    </a:cubicBezTo>
                    <a:cubicBezTo>
                      <a:pt x="62" y="57"/>
                      <a:pt x="77" y="76"/>
                      <a:pt x="84" y="81"/>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32" name="Freeform 8">
                <a:extLst>
                  <a:ext uri="{FF2B5EF4-FFF2-40B4-BE49-F238E27FC236}">
                    <a16:creationId xmlns:a16="http://schemas.microsoft.com/office/drawing/2014/main" id="{492106EA-640B-48B3-B38F-6FD88CA46E37}"/>
                  </a:ext>
                </a:extLst>
              </p:cNvPr>
              <p:cNvSpPr>
                <a:spLocks/>
              </p:cNvSpPr>
              <p:nvPr/>
            </p:nvSpPr>
            <p:spPr bwMode="gray">
              <a:xfrm>
                <a:off x="4388155" y="2202818"/>
                <a:ext cx="206297" cy="204803"/>
              </a:xfrm>
              <a:custGeom>
                <a:avLst/>
                <a:gdLst/>
                <a:ahLst/>
                <a:cxnLst>
                  <a:cxn ang="0">
                    <a:pos x="0" y="43"/>
                  </a:cxn>
                  <a:cxn ang="0">
                    <a:pos x="18" y="52"/>
                  </a:cxn>
                  <a:cxn ang="0">
                    <a:pos x="5" y="52"/>
                  </a:cxn>
                  <a:cxn ang="0">
                    <a:pos x="4" y="51"/>
                  </a:cxn>
                  <a:cxn ang="0">
                    <a:pos x="5" y="54"/>
                  </a:cxn>
                  <a:cxn ang="0">
                    <a:pos x="4" y="59"/>
                  </a:cxn>
                  <a:cxn ang="0">
                    <a:pos x="6" y="64"/>
                  </a:cxn>
                  <a:cxn ang="0">
                    <a:pos x="7" y="67"/>
                  </a:cxn>
                  <a:cxn ang="0">
                    <a:pos x="10" y="74"/>
                  </a:cxn>
                  <a:cxn ang="0">
                    <a:pos x="15" y="83"/>
                  </a:cxn>
                  <a:cxn ang="0">
                    <a:pos x="20" y="87"/>
                  </a:cxn>
                  <a:cxn ang="0">
                    <a:pos x="27" y="83"/>
                  </a:cxn>
                  <a:cxn ang="0">
                    <a:pos x="28" y="93"/>
                  </a:cxn>
                  <a:cxn ang="0">
                    <a:pos x="32" y="93"/>
                  </a:cxn>
                  <a:cxn ang="0">
                    <a:pos x="38" y="93"/>
                  </a:cxn>
                  <a:cxn ang="0">
                    <a:pos x="45" y="94"/>
                  </a:cxn>
                  <a:cxn ang="0">
                    <a:pos x="51" y="90"/>
                  </a:cxn>
                  <a:cxn ang="0">
                    <a:pos x="53" y="88"/>
                  </a:cxn>
                  <a:cxn ang="0">
                    <a:pos x="57" y="86"/>
                  </a:cxn>
                  <a:cxn ang="0">
                    <a:pos x="62" y="85"/>
                  </a:cxn>
                  <a:cxn ang="0">
                    <a:pos x="68" y="93"/>
                  </a:cxn>
                  <a:cxn ang="0">
                    <a:pos x="74" y="101"/>
                  </a:cxn>
                  <a:cxn ang="0">
                    <a:pos x="84" y="102"/>
                  </a:cxn>
                  <a:cxn ang="0">
                    <a:pos x="94" y="99"/>
                  </a:cxn>
                  <a:cxn ang="0">
                    <a:pos x="106" y="93"/>
                  </a:cxn>
                  <a:cxn ang="0">
                    <a:pos x="106" y="92"/>
                  </a:cxn>
                  <a:cxn ang="0">
                    <a:pos x="104" y="88"/>
                  </a:cxn>
                  <a:cxn ang="0">
                    <a:pos x="99" y="82"/>
                  </a:cxn>
                  <a:cxn ang="0">
                    <a:pos x="92" y="75"/>
                  </a:cxn>
                  <a:cxn ang="0">
                    <a:pos x="86" y="66"/>
                  </a:cxn>
                  <a:cxn ang="0">
                    <a:pos x="82" y="62"/>
                  </a:cxn>
                  <a:cxn ang="0">
                    <a:pos x="82" y="53"/>
                  </a:cxn>
                  <a:cxn ang="0">
                    <a:pos x="84" y="47"/>
                  </a:cxn>
                  <a:cxn ang="0">
                    <a:pos x="90" y="43"/>
                  </a:cxn>
                  <a:cxn ang="0">
                    <a:pos x="92" y="33"/>
                  </a:cxn>
                  <a:cxn ang="0">
                    <a:pos x="91" y="28"/>
                  </a:cxn>
                  <a:cxn ang="0">
                    <a:pos x="90" y="21"/>
                  </a:cxn>
                  <a:cxn ang="0">
                    <a:pos x="83" y="16"/>
                  </a:cxn>
                  <a:cxn ang="0">
                    <a:pos x="89" y="4"/>
                  </a:cxn>
                  <a:cxn ang="0">
                    <a:pos x="88" y="0"/>
                  </a:cxn>
                  <a:cxn ang="0">
                    <a:pos x="79" y="4"/>
                  </a:cxn>
                  <a:cxn ang="0">
                    <a:pos x="69" y="2"/>
                  </a:cxn>
                  <a:cxn ang="0">
                    <a:pos x="65" y="15"/>
                  </a:cxn>
                  <a:cxn ang="0">
                    <a:pos x="56" y="14"/>
                  </a:cxn>
                  <a:cxn ang="0">
                    <a:pos x="49" y="22"/>
                  </a:cxn>
                  <a:cxn ang="0">
                    <a:pos x="39" y="21"/>
                  </a:cxn>
                  <a:cxn ang="0">
                    <a:pos x="17" y="36"/>
                  </a:cxn>
                  <a:cxn ang="0">
                    <a:pos x="15" y="29"/>
                  </a:cxn>
                  <a:cxn ang="0">
                    <a:pos x="12" y="25"/>
                  </a:cxn>
                  <a:cxn ang="0">
                    <a:pos x="7" y="26"/>
                  </a:cxn>
                  <a:cxn ang="0">
                    <a:pos x="4" y="33"/>
                  </a:cxn>
                  <a:cxn ang="0">
                    <a:pos x="0" y="43"/>
                  </a:cxn>
                </a:cxnLst>
                <a:rect l="0" t="0" r="r" b="b"/>
                <a:pathLst>
                  <a:path w="107" h="106">
                    <a:moveTo>
                      <a:pt x="0" y="43"/>
                    </a:moveTo>
                    <a:cubicBezTo>
                      <a:pt x="10" y="46"/>
                      <a:pt x="20" y="46"/>
                      <a:pt x="18" y="52"/>
                    </a:cubicBezTo>
                    <a:cubicBezTo>
                      <a:pt x="17" y="54"/>
                      <a:pt x="12" y="54"/>
                      <a:pt x="5" y="52"/>
                    </a:cubicBezTo>
                    <a:cubicBezTo>
                      <a:pt x="4" y="51"/>
                      <a:pt x="4" y="51"/>
                      <a:pt x="4" y="51"/>
                    </a:cubicBezTo>
                    <a:cubicBezTo>
                      <a:pt x="4" y="53"/>
                      <a:pt x="4" y="53"/>
                      <a:pt x="5" y="54"/>
                    </a:cubicBezTo>
                    <a:cubicBezTo>
                      <a:pt x="6" y="55"/>
                      <a:pt x="6" y="56"/>
                      <a:pt x="4" y="59"/>
                    </a:cubicBezTo>
                    <a:cubicBezTo>
                      <a:pt x="3" y="63"/>
                      <a:pt x="6" y="61"/>
                      <a:pt x="6" y="64"/>
                    </a:cubicBezTo>
                    <a:cubicBezTo>
                      <a:pt x="6" y="66"/>
                      <a:pt x="6" y="66"/>
                      <a:pt x="7" y="67"/>
                    </a:cubicBezTo>
                    <a:cubicBezTo>
                      <a:pt x="9" y="68"/>
                      <a:pt x="9" y="71"/>
                      <a:pt x="10" y="74"/>
                    </a:cubicBezTo>
                    <a:cubicBezTo>
                      <a:pt x="11" y="77"/>
                      <a:pt x="13" y="81"/>
                      <a:pt x="15" y="83"/>
                    </a:cubicBezTo>
                    <a:cubicBezTo>
                      <a:pt x="18" y="85"/>
                      <a:pt x="19" y="90"/>
                      <a:pt x="20" y="87"/>
                    </a:cubicBezTo>
                    <a:cubicBezTo>
                      <a:pt x="22" y="84"/>
                      <a:pt x="25" y="81"/>
                      <a:pt x="27" y="83"/>
                    </a:cubicBezTo>
                    <a:cubicBezTo>
                      <a:pt x="30" y="84"/>
                      <a:pt x="28" y="89"/>
                      <a:pt x="28" y="93"/>
                    </a:cubicBezTo>
                    <a:cubicBezTo>
                      <a:pt x="28" y="96"/>
                      <a:pt x="30" y="94"/>
                      <a:pt x="32" y="93"/>
                    </a:cubicBezTo>
                    <a:cubicBezTo>
                      <a:pt x="35" y="91"/>
                      <a:pt x="37" y="91"/>
                      <a:pt x="38" y="93"/>
                    </a:cubicBezTo>
                    <a:cubicBezTo>
                      <a:pt x="39" y="96"/>
                      <a:pt x="42" y="97"/>
                      <a:pt x="45" y="94"/>
                    </a:cubicBezTo>
                    <a:cubicBezTo>
                      <a:pt x="49" y="92"/>
                      <a:pt x="51" y="92"/>
                      <a:pt x="51" y="90"/>
                    </a:cubicBezTo>
                    <a:cubicBezTo>
                      <a:pt x="50" y="89"/>
                      <a:pt x="50" y="85"/>
                      <a:pt x="53" y="88"/>
                    </a:cubicBezTo>
                    <a:cubicBezTo>
                      <a:pt x="57" y="90"/>
                      <a:pt x="55" y="87"/>
                      <a:pt x="57" y="86"/>
                    </a:cubicBezTo>
                    <a:cubicBezTo>
                      <a:pt x="59" y="85"/>
                      <a:pt x="60" y="83"/>
                      <a:pt x="62" y="85"/>
                    </a:cubicBezTo>
                    <a:cubicBezTo>
                      <a:pt x="63" y="87"/>
                      <a:pt x="65" y="91"/>
                      <a:pt x="68" y="93"/>
                    </a:cubicBezTo>
                    <a:cubicBezTo>
                      <a:pt x="71" y="95"/>
                      <a:pt x="69" y="97"/>
                      <a:pt x="74" y="101"/>
                    </a:cubicBezTo>
                    <a:cubicBezTo>
                      <a:pt x="78" y="105"/>
                      <a:pt x="79" y="99"/>
                      <a:pt x="84" y="102"/>
                    </a:cubicBezTo>
                    <a:cubicBezTo>
                      <a:pt x="90" y="106"/>
                      <a:pt x="92" y="102"/>
                      <a:pt x="94" y="99"/>
                    </a:cubicBezTo>
                    <a:cubicBezTo>
                      <a:pt x="97" y="96"/>
                      <a:pt x="100" y="93"/>
                      <a:pt x="106" y="93"/>
                    </a:cubicBezTo>
                    <a:cubicBezTo>
                      <a:pt x="106" y="92"/>
                      <a:pt x="106" y="92"/>
                      <a:pt x="106" y="92"/>
                    </a:cubicBezTo>
                    <a:cubicBezTo>
                      <a:pt x="106" y="88"/>
                      <a:pt x="107" y="86"/>
                      <a:pt x="104" y="88"/>
                    </a:cubicBezTo>
                    <a:cubicBezTo>
                      <a:pt x="101" y="89"/>
                      <a:pt x="99" y="84"/>
                      <a:pt x="99" y="82"/>
                    </a:cubicBezTo>
                    <a:cubicBezTo>
                      <a:pt x="99" y="78"/>
                      <a:pt x="93" y="78"/>
                      <a:pt x="92" y="75"/>
                    </a:cubicBezTo>
                    <a:cubicBezTo>
                      <a:pt x="91" y="73"/>
                      <a:pt x="91" y="67"/>
                      <a:pt x="86" y="66"/>
                    </a:cubicBezTo>
                    <a:cubicBezTo>
                      <a:pt x="82" y="65"/>
                      <a:pt x="81" y="65"/>
                      <a:pt x="82" y="62"/>
                    </a:cubicBezTo>
                    <a:cubicBezTo>
                      <a:pt x="82" y="59"/>
                      <a:pt x="83" y="56"/>
                      <a:pt x="82" y="53"/>
                    </a:cubicBezTo>
                    <a:cubicBezTo>
                      <a:pt x="81" y="50"/>
                      <a:pt x="80" y="47"/>
                      <a:pt x="84" y="47"/>
                    </a:cubicBezTo>
                    <a:cubicBezTo>
                      <a:pt x="87" y="47"/>
                      <a:pt x="89" y="47"/>
                      <a:pt x="90" y="43"/>
                    </a:cubicBezTo>
                    <a:cubicBezTo>
                      <a:pt x="90" y="39"/>
                      <a:pt x="90" y="35"/>
                      <a:pt x="92" y="33"/>
                    </a:cubicBezTo>
                    <a:cubicBezTo>
                      <a:pt x="94" y="30"/>
                      <a:pt x="93" y="28"/>
                      <a:pt x="91" y="28"/>
                    </a:cubicBezTo>
                    <a:cubicBezTo>
                      <a:pt x="88" y="27"/>
                      <a:pt x="91" y="22"/>
                      <a:pt x="90" y="21"/>
                    </a:cubicBezTo>
                    <a:cubicBezTo>
                      <a:pt x="88" y="19"/>
                      <a:pt x="86" y="17"/>
                      <a:pt x="83" y="16"/>
                    </a:cubicBezTo>
                    <a:cubicBezTo>
                      <a:pt x="81" y="14"/>
                      <a:pt x="87" y="6"/>
                      <a:pt x="89" y="4"/>
                    </a:cubicBezTo>
                    <a:cubicBezTo>
                      <a:pt x="91" y="2"/>
                      <a:pt x="91" y="1"/>
                      <a:pt x="88" y="0"/>
                    </a:cubicBezTo>
                    <a:cubicBezTo>
                      <a:pt x="85" y="0"/>
                      <a:pt x="82" y="5"/>
                      <a:pt x="79" y="4"/>
                    </a:cubicBezTo>
                    <a:cubicBezTo>
                      <a:pt x="76" y="3"/>
                      <a:pt x="71" y="0"/>
                      <a:pt x="69" y="2"/>
                    </a:cubicBezTo>
                    <a:cubicBezTo>
                      <a:pt x="67" y="4"/>
                      <a:pt x="67" y="14"/>
                      <a:pt x="65" y="15"/>
                    </a:cubicBezTo>
                    <a:cubicBezTo>
                      <a:pt x="63" y="16"/>
                      <a:pt x="60" y="13"/>
                      <a:pt x="56" y="14"/>
                    </a:cubicBezTo>
                    <a:cubicBezTo>
                      <a:pt x="52" y="15"/>
                      <a:pt x="52" y="21"/>
                      <a:pt x="49" y="22"/>
                    </a:cubicBezTo>
                    <a:cubicBezTo>
                      <a:pt x="46" y="23"/>
                      <a:pt x="44" y="19"/>
                      <a:pt x="39" y="21"/>
                    </a:cubicBezTo>
                    <a:cubicBezTo>
                      <a:pt x="35" y="22"/>
                      <a:pt x="21" y="37"/>
                      <a:pt x="17" y="36"/>
                    </a:cubicBezTo>
                    <a:cubicBezTo>
                      <a:pt x="13" y="36"/>
                      <a:pt x="14" y="32"/>
                      <a:pt x="15" y="29"/>
                    </a:cubicBezTo>
                    <a:cubicBezTo>
                      <a:pt x="16" y="26"/>
                      <a:pt x="14" y="29"/>
                      <a:pt x="12" y="25"/>
                    </a:cubicBezTo>
                    <a:cubicBezTo>
                      <a:pt x="11" y="21"/>
                      <a:pt x="7" y="23"/>
                      <a:pt x="7" y="26"/>
                    </a:cubicBezTo>
                    <a:cubicBezTo>
                      <a:pt x="7" y="30"/>
                      <a:pt x="4" y="28"/>
                      <a:pt x="4" y="33"/>
                    </a:cubicBezTo>
                    <a:cubicBezTo>
                      <a:pt x="4" y="37"/>
                      <a:pt x="1" y="38"/>
                      <a:pt x="0" y="43"/>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33" name="Freeform 9">
                <a:extLst>
                  <a:ext uri="{FF2B5EF4-FFF2-40B4-BE49-F238E27FC236}">
                    <a16:creationId xmlns:a16="http://schemas.microsoft.com/office/drawing/2014/main" id="{EEA31A76-2A76-420F-AB49-AB648176201D}"/>
                  </a:ext>
                </a:extLst>
              </p:cNvPr>
              <p:cNvSpPr>
                <a:spLocks/>
              </p:cNvSpPr>
              <p:nvPr/>
            </p:nvSpPr>
            <p:spPr bwMode="gray">
              <a:xfrm>
                <a:off x="4036847" y="1938219"/>
                <a:ext cx="14948" cy="25412"/>
              </a:xfrm>
              <a:custGeom>
                <a:avLst/>
                <a:gdLst/>
                <a:ahLst/>
                <a:cxnLst>
                  <a:cxn ang="0">
                    <a:pos x="4" y="14"/>
                  </a:cxn>
                  <a:cxn ang="0">
                    <a:pos x="0" y="6"/>
                  </a:cxn>
                  <a:cxn ang="0">
                    <a:pos x="6" y="0"/>
                  </a:cxn>
                  <a:cxn ang="0">
                    <a:pos x="4" y="7"/>
                  </a:cxn>
                  <a:cxn ang="0">
                    <a:pos x="4" y="14"/>
                  </a:cxn>
                </a:cxnLst>
                <a:rect l="0" t="0" r="r" b="b"/>
                <a:pathLst>
                  <a:path w="8" h="14">
                    <a:moveTo>
                      <a:pt x="4" y="14"/>
                    </a:moveTo>
                    <a:cubicBezTo>
                      <a:pt x="0" y="13"/>
                      <a:pt x="0" y="9"/>
                      <a:pt x="0" y="6"/>
                    </a:cubicBezTo>
                    <a:cubicBezTo>
                      <a:pt x="0" y="3"/>
                      <a:pt x="4" y="0"/>
                      <a:pt x="6" y="0"/>
                    </a:cubicBezTo>
                    <a:cubicBezTo>
                      <a:pt x="8" y="0"/>
                      <a:pt x="5" y="3"/>
                      <a:pt x="4" y="7"/>
                    </a:cubicBezTo>
                    <a:cubicBezTo>
                      <a:pt x="4" y="10"/>
                      <a:pt x="6" y="14"/>
                      <a:pt x="4" y="14"/>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34" name="Freeform 10">
                <a:extLst>
                  <a:ext uri="{FF2B5EF4-FFF2-40B4-BE49-F238E27FC236}">
                    <a16:creationId xmlns:a16="http://schemas.microsoft.com/office/drawing/2014/main" id="{1FF9D0D5-2809-4A2B-997D-53D64934FAF2}"/>
                  </a:ext>
                </a:extLst>
              </p:cNvPr>
              <p:cNvSpPr>
                <a:spLocks/>
              </p:cNvSpPr>
              <p:nvPr/>
            </p:nvSpPr>
            <p:spPr bwMode="gray">
              <a:xfrm>
                <a:off x="4032362" y="1646709"/>
                <a:ext cx="55311" cy="44846"/>
              </a:xfrm>
              <a:custGeom>
                <a:avLst/>
                <a:gdLst/>
                <a:ahLst/>
                <a:cxnLst>
                  <a:cxn ang="0">
                    <a:pos x="9" y="20"/>
                  </a:cxn>
                  <a:cxn ang="0">
                    <a:pos x="7" y="7"/>
                  </a:cxn>
                  <a:cxn ang="0">
                    <a:pos x="23" y="2"/>
                  </a:cxn>
                  <a:cxn ang="0">
                    <a:pos x="26" y="8"/>
                  </a:cxn>
                  <a:cxn ang="0">
                    <a:pos x="21" y="17"/>
                  </a:cxn>
                  <a:cxn ang="0">
                    <a:pos x="9" y="20"/>
                  </a:cxn>
                </a:cxnLst>
                <a:rect l="0" t="0" r="r" b="b"/>
                <a:pathLst>
                  <a:path w="28" h="23">
                    <a:moveTo>
                      <a:pt x="9" y="20"/>
                    </a:moveTo>
                    <a:cubicBezTo>
                      <a:pt x="5" y="15"/>
                      <a:pt x="0" y="8"/>
                      <a:pt x="7" y="7"/>
                    </a:cubicBezTo>
                    <a:cubicBezTo>
                      <a:pt x="14" y="6"/>
                      <a:pt x="20" y="5"/>
                      <a:pt x="23" y="2"/>
                    </a:cubicBezTo>
                    <a:cubicBezTo>
                      <a:pt x="27" y="0"/>
                      <a:pt x="28" y="3"/>
                      <a:pt x="26" y="8"/>
                    </a:cubicBezTo>
                    <a:cubicBezTo>
                      <a:pt x="25" y="14"/>
                      <a:pt x="24" y="11"/>
                      <a:pt x="21" y="17"/>
                    </a:cubicBezTo>
                    <a:cubicBezTo>
                      <a:pt x="19" y="22"/>
                      <a:pt x="11" y="23"/>
                      <a:pt x="9" y="20"/>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35" name="Freeform 11">
                <a:extLst>
                  <a:ext uri="{FF2B5EF4-FFF2-40B4-BE49-F238E27FC236}">
                    <a16:creationId xmlns:a16="http://schemas.microsoft.com/office/drawing/2014/main" id="{71234364-90D4-4731-9EFA-0F12BE877570}"/>
                  </a:ext>
                </a:extLst>
              </p:cNvPr>
              <p:cNvSpPr>
                <a:spLocks/>
              </p:cNvSpPr>
              <p:nvPr/>
            </p:nvSpPr>
            <p:spPr bwMode="gray">
              <a:xfrm>
                <a:off x="3977051" y="1519642"/>
                <a:ext cx="82220" cy="55311"/>
              </a:xfrm>
              <a:custGeom>
                <a:avLst/>
                <a:gdLst/>
                <a:ahLst/>
                <a:cxnLst>
                  <a:cxn ang="0">
                    <a:pos x="18" y="23"/>
                  </a:cxn>
                  <a:cxn ang="0">
                    <a:pos x="6" y="9"/>
                  </a:cxn>
                  <a:cxn ang="0">
                    <a:pos x="25" y="3"/>
                  </a:cxn>
                  <a:cxn ang="0">
                    <a:pos x="36" y="4"/>
                  </a:cxn>
                  <a:cxn ang="0">
                    <a:pos x="40" y="14"/>
                  </a:cxn>
                  <a:cxn ang="0">
                    <a:pos x="37" y="22"/>
                  </a:cxn>
                  <a:cxn ang="0">
                    <a:pos x="18" y="23"/>
                  </a:cxn>
                </a:cxnLst>
                <a:rect l="0" t="0" r="r" b="b"/>
                <a:pathLst>
                  <a:path w="43" h="28">
                    <a:moveTo>
                      <a:pt x="18" y="23"/>
                    </a:moveTo>
                    <a:cubicBezTo>
                      <a:pt x="7" y="18"/>
                      <a:pt x="0" y="18"/>
                      <a:pt x="6" y="9"/>
                    </a:cubicBezTo>
                    <a:cubicBezTo>
                      <a:pt x="12" y="1"/>
                      <a:pt x="18" y="1"/>
                      <a:pt x="25" y="3"/>
                    </a:cubicBezTo>
                    <a:cubicBezTo>
                      <a:pt x="31" y="5"/>
                      <a:pt x="29" y="0"/>
                      <a:pt x="36" y="4"/>
                    </a:cubicBezTo>
                    <a:cubicBezTo>
                      <a:pt x="43" y="7"/>
                      <a:pt x="38" y="11"/>
                      <a:pt x="40" y="14"/>
                    </a:cubicBezTo>
                    <a:cubicBezTo>
                      <a:pt x="43" y="17"/>
                      <a:pt x="38" y="17"/>
                      <a:pt x="37" y="22"/>
                    </a:cubicBezTo>
                    <a:cubicBezTo>
                      <a:pt x="36" y="28"/>
                      <a:pt x="25" y="27"/>
                      <a:pt x="18" y="23"/>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36" name="Freeform 12">
                <a:extLst>
                  <a:ext uri="{FF2B5EF4-FFF2-40B4-BE49-F238E27FC236}">
                    <a16:creationId xmlns:a16="http://schemas.microsoft.com/office/drawing/2014/main" id="{0EE95D6C-269D-46E0-99F8-A2A07529AED3}"/>
                  </a:ext>
                </a:extLst>
              </p:cNvPr>
              <p:cNvSpPr>
                <a:spLocks/>
              </p:cNvSpPr>
              <p:nvPr/>
            </p:nvSpPr>
            <p:spPr bwMode="gray">
              <a:xfrm>
                <a:off x="3945658" y="1539075"/>
                <a:ext cx="37372" cy="68766"/>
              </a:xfrm>
              <a:custGeom>
                <a:avLst/>
                <a:gdLst/>
                <a:ahLst/>
                <a:cxnLst>
                  <a:cxn ang="0">
                    <a:pos x="13" y="34"/>
                  </a:cxn>
                  <a:cxn ang="0">
                    <a:pos x="2" y="22"/>
                  </a:cxn>
                  <a:cxn ang="0">
                    <a:pos x="6" y="7"/>
                  </a:cxn>
                  <a:cxn ang="0">
                    <a:pos x="13" y="5"/>
                  </a:cxn>
                  <a:cxn ang="0">
                    <a:pos x="12" y="18"/>
                  </a:cxn>
                  <a:cxn ang="0">
                    <a:pos x="17" y="28"/>
                  </a:cxn>
                  <a:cxn ang="0">
                    <a:pos x="13" y="34"/>
                  </a:cxn>
                </a:cxnLst>
                <a:rect l="0" t="0" r="r" b="b"/>
                <a:pathLst>
                  <a:path w="19" h="35">
                    <a:moveTo>
                      <a:pt x="13" y="34"/>
                    </a:moveTo>
                    <a:cubicBezTo>
                      <a:pt x="7" y="35"/>
                      <a:pt x="5" y="29"/>
                      <a:pt x="2" y="22"/>
                    </a:cubicBezTo>
                    <a:cubicBezTo>
                      <a:pt x="0" y="16"/>
                      <a:pt x="0" y="11"/>
                      <a:pt x="6" y="7"/>
                    </a:cubicBezTo>
                    <a:cubicBezTo>
                      <a:pt x="11" y="4"/>
                      <a:pt x="17" y="0"/>
                      <a:pt x="13" y="5"/>
                    </a:cubicBezTo>
                    <a:cubicBezTo>
                      <a:pt x="10" y="9"/>
                      <a:pt x="9" y="12"/>
                      <a:pt x="12" y="18"/>
                    </a:cubicBezTo>
                    <a:cubicBezTo>
                      <a:pt x="16" y="24"/>
                      <a:pt x="14" y="26"/>
                      <a:pt x="17" y="28"/>
                    </a:cubicBezTo>
                    <a:cubicBezTo>
                      <a:pt x="19" y="30"/>
                      <a:pt x="18" y="33"/>
                      <a:pt x="13" y="34"/>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37" name="Freeform 13">
                <a:extLst>
                  <a:ext uri="{FF2B5EF4-FFF2-40B4-BE49-F238E27FC236}">
                    <a16:creationId xmlns:a16="http://schemas.microsoft.com/office/drawing/2014/main" id="{4BE1B135-481F-4C92-8900-7B227B42C0AD}"/>
                  </a:ext>
                </a:extLst>
              </p:cNvPr>
              <p:cNvSpPr>
                <a:spLocks/>
              </p:cNvSpPr>
              <p:nvPr/>
            </p:nvSpPr>
            <p:spPr bwMode="gray">
              <a:xfrm>
                <a:off x="3992001" y="1643720"/>
                <a:ext cx="16444" cy="35878"/>
              </a:xfrm>
              <a:custGeom>
                <a:avLst/>
                <a:gdLst/>
                <a:ahLst/>
                <a:cxnLst>
                  <a:cxn ang="0">
                    <a:pos x="5" y="19"/>
                  </a:cxn>
                  <a:cxn ang="0">
                    <a:pos x="1" y="9"/>
                  </a:cxn>
                  <a:cxn ang="0">
                    <a:pos x="4" y="3"/>
                  </a:cxn>
                  <a:cxn ang="0">
                    <a:pos x="6" y="10"/>
                  </a:cxn>
                  <a:cxn ang="0">
                    <a:pos x="5" y="19"/>
                  </a:cxn>
                </a:cxnLst>
                <a:rect l="0" t="0" r="r" b="b"/>
                <a:pathLst>
                  <a:path w="8" h="19">
                    <a:moveTo>
                      <a:pt x="5" y="19"/>
                    </a:moveTo>
                    <a:cubicBezTo>
                      <a:pt x="1" y="18"/>
                      <a:pt x="1" y="15"/>
                      <a:pt x="1" y="9"/>
                    </a:cubicBezTo>
                    <a:cubicBezTo>
                      <a:pt x="0" y="3"/>
                      <a:pt x="2" y="0"/>
                      <a:pt x="4" y="3"/>
                    </a:cubicBezTo>
                    <a:cubicBezTo>
                      <a:pt x="6" y="7"/>
                      <a:pt x="8" y="6"/>
                      <a:pt x="6" y="10"/>
                    </a:cubicBezTo>
                    <a:cubicBezTo>
                      <a:pt x="4" y="13"/>
                      <a:pt x="7" y="19"/>
                      <a:pt x="5" y="19"/>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38" name="Freeform 14">
                <a:extLst>
                  <a:ext uri="{FF2B5EF4-FFF2-40B4-BE49-F238E27FC236}">
                    <a16:creationId xmlns:a16="http://schemas.microsoft.com/office/drawing/2014/main" id="{1385C52A-BE4C-4830-BB04-3212185FCF37}"/>
                  </a:ext>
                </a:extLst>
              </p:cNvPr>
              <p:cNvSpPr>
                <a:spLocks/>
              </p:cNvSpPr>
              <p:nvPr/>
            </p:nvSpPr>
            <p:spPr bwMode="gray">
              <a:xfrm>
                <a:off x="3980041" y="1697537"/>
                <a:ext cx="25414" cy="28404"/>
              </a:xfrm>
              <a:custGeom>
                <a:avLst/>
                <a:gdLst/>
                <a:ahLst/>
                <a:cxnLst>
                  <a:cxn ang="0">
                    <a:pos x="9" y="14"/>
                  </a:cxn>
                  <a:cxn ang="0">
                    <a:pos x="1" y="6"/>
                  </a:cxn>
                  <a:cxn ang="0">
                    <a:pos x="5" y="1"/>
                  </a:cxn>
                  <a:cxn ang="0">
                    <a:pos x="10" y="6"/>
                  </a:cxn>
                  <a:cxn ang="0">
                    <a:pos x="9" y="14"/>
                  </a:cxn>
                </a:cxnLst>
                <a:rect l="0" t="0" r="r" b="b"/>
                <a:pathLst>
                  <a:path w="13" h="15">
                    <a:moveTo>
                      <a:pt x="9" y="14"/>
                    </a:moveTo>
                    <a:cubicBezTo>
                      <a:pt x="5" y="14"/>
                      <a:pt x="2" y="8"/>
                      <a:pt x="1" y="6"/>
                    </a:cubicBezTo>
                    <a:cubicBezTo>
                      <a:pt x="0" y="4"/>
                      <a:pt x="1" y="0"/>
                      <a:pt x="5" y="1"/>
                    </a:cubicBezTo>
                    <a:cubicBezTo>
                      <a:pt x="10" y="2"/>
                      <a:pt x="7" y="2"/>
                      <a:pt x="10" y="6"/>
                    </a:cubicBezTo>
                    <a:cubicBezTo>
                      <a:pt x="13" y="10"/>
                      <a:pt x="12" y="15"/>
                      <a:pt x="9" y="14"/>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39" name="Freeform 15">
                <a:extLst>
                  <a:ext uri="{FF2B5EF4-FFF2-40B4-BE49-F238E27FC236}">
                    <a16:creationId xmlns:a16="http://schemas.microsoft.com/office/drawing/2014/main" id="{26AEB325-D319-4BF7-821A-B2ECD52A7F5E}"/>
                  </a:ext>
                </a:extLst>
              </p:cNvPr>
              <p:cNvSpPr>
                <a:spLocks/>
              </p:cNvSpPr>
              <p:nvPr/>
            </p:nvSpPr>
            <p:spPr bwMode="gray">
              <a:xfrm>
                <a:off x="4012931" y="1627276"/>
                <a:ext cx="26907" cy="17939"/>
              </a:xfrm>
              <a:custGeom>
                <a:avLst/>
                <a:gdLst/>
                <a:ahLst/>
                <a:cxnLst>
                  <a:cxn ang="0">
                    <a:pos x="11" y="9"/>
                  </a:cxn>
                  <a:cxn ang="0">
                    <a:pos x="2" y="3"/>
                  </a:cxn>
                  <a:cxn ang="0">
                    <a:pos x="6" y="1"/>
                  </a:cxn>
                  <a:cxn ang="0">
                    <a:pos x="13" y="5"/>
                  </a:cxn>
                  <a:cxn ang="0">
                    <a:pos x="11" y="9"/>
                  </a:cxn>
                </a:cxnLst>
                <a:rect l="0" t="0" r="r" b="b"/>
                <a:pathLst>
                  <a:path w="14" h="9">
                    <a:moveTo>
                      <a:pt x="11" y="9"/>
                    </a:moveTo>
                    <a:cubicBezTo>
                      <a:pt x="6" y="8"/>
                      <a:pt x="4" y="5"/>
                      <a:pt x="2" y="3"/>
                    </a:cubicBezTo>
                    <a:cubicBezTo>
                      <a:pt x="0" y="1"/>
                      <a:pt x="3" y="0"/>
                      <a:pt x="6" y="1"/>
                    </a:cubicBezTo>
                    <a:cubicBezTo>
                      <a:pt x="10" y="2"/>
                      <a:pt x="12" y="2"/>
                      <a:pt x="13" y="5"/>
                    </a:cubicBezTo>
                    <a:cubicBezTo>
                      <a:pt x="14" y="7"/>
                      <a:pt x="13" y="9"/>
                      <a:pt x="11" y="9"/>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40" name="Freeform 16">
                <a:extLst>
                  <a:ext uri="{FF2B5EF4-FFF2-40B4-BE49-F238E27FC236}">
                    <a16:creationId xmlns:a16="http://schemas.microsoft.com/office/drawing/2014/main" id="{BA163CB8-A722-443E-88B3-360DC9751C16}"/>
                  </a:ext>
                </a:extLst>
              </p:cNvPr>
              <p:cNvSpPr>
                <a:spLocks/>
              </p:cNvSpPr>
              <p:nvPr/>
            </p:nvSpPr>
            <p:spPr bwMode="gray">
              <a:xfrm>
                <a:off x="4108604" y="1655679"/>
                <a:ext cx="23918" cy="8968"/>
              </a:xfrm>
              <a:custGeom>
                <a:avLst/>
                <a:gdLst/>
                <a:ahLst/>
                <a:cxnLst>
                  <a:cxn ang="0">
                    <a:pos x="9" y="5"/>
                  </a:cxn>
                  <a:cxn ang="0">
                    <a:pos x="5" y="0"/>
                  </a:cxn>
                  <a:cxn ang="0">
                    <a:pos x="12" y="3"/>
                  </a:cxn>
                  <a:cxn ang="0">
                    <a:pos x="9" y="5"/>
                  </a:cxn>
                </a:cxnLst>
                <a:rect l="0" t="0" r="r" b="b"/>
                <a:pathLst>
                  <a:path w="13" h="5">
                    <a:moveTo>
                      <a:pt x="9" y="5"/>
                    </a:moveTo>
                    <a:cubicBezTo>
                      <a:pt x="6" y="4"/>
                      <a:pt x="0" y="1"/>
                      <a:pt x="5" y="0"/>
                    </a:cubicBezTo>
                    <a:cubicBezTo>
                      <a:pt x="9" y="0"/>
                      <a:pt x="13" y="1"/>
                      <a:pt x="12" y="3"/>
                    </a:cubicBezTo>
                    <a:cubicBezTo>
                      <a:pt x="11" y="5"/>
                      <a:pt x="10" y="5"/>
                      <a:pt x="9" y="5"/>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41" name="Freeform 17">
                <a:extLst>
                  <a:ext uri="{FF2B5EF4-FFF2-40B4-BE49-F238E27FC236}">
                    <a16:creationId xmlns:a16="http://schemas.microsoft.com/office/drawing/2014/main" id="{2027AD9D-73BA-4F0E-8C2E-48430E8CF6CA}"/>
                  </a:ext>
                </a:extLst>
              </p:cNvPr>
              <p:cNvSpPr>
                <a:spLocks/>
              </p:cNvSpPr>
              <p:nvPr/>
            </p:nvSpPr>
            <p:spPr bwMode="gray">
              <a:xfrm>
                <a:off x="3989010" y="1627276"/>
                <a:ext cx="11959" cy="11958"/>
              </a:xfrm>
              <a:custGeom>
                <a:avLst/>
                <a:gdLst/>
                <a:ahLst/>
                <a:cxnLst>
                  <a:cxn ang="0">
                    <a:pos x="4" y="6"/>
                  </a:cxn>
                  <a:cxn ang="0">
                    <a:pos x="4" y="0"/>
                  </a:cxn>
                  <a:cxn ang="0">
                    <a:pos x="4" y="6"/>
                  </a:cxn>
                </a:cxnLst>
                <a:rect l="0" t="0" r="r" b="b"/>
                <a:pathLst>
                  <a:path w="6" h="6">
                    <a:moveTo>
                      <a:pt x="4" y="6"/>
                    </a:moveTo>
                    <a:cubicBezTo>
                      <a:pt x="0" y="6"/>
                      <a:pt x="1" y="1"/>
                      <a:pt x="4" y="0"/>
                    </a:cubicBezTo>
                    <a:cubicBezTo>
                      <a:pt x="6" y="0"/>
                      <a:pt x="5" y="6"/>
                      <a:pt x="4" y="6"/>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42" name="Freeform 18">
                <a:extLst>
                  <a:ext uri="{FF2B5EF4-FFF2-40B4-BE49-F238E27FC236}">
                    <a16:creationId xmlns:a16="http://schemas.microsoft.com/office/drawing/2014/main" id="{36722CF6-7CE8-4E63-A417-674D2D5E38D6}"/>
                  </a:ext>
                </a:extLst>
              </p:cNvPr>
              <p:cNvSpPr>
                <a:spLocks/>
              </p:cNvSpPr>
              <p:nvPr/>
            </p:nvSpPr>
            <p:spPr bwMode="gray">
              <a:xfrm>
                <a:off x="4882971" y="1740890"/>
                <a:ext cx="113614" cy="94179"/>
              </a:xfrm>
              <a:custGeom>
                <a:avLst/>
                <a:gdLst/>
                <a:ahLst/>
                <a:cxnLst>
                  <a:cxn ang="0">
                    <a:pos x="21" y="43"/>
                  </a:cxn>
                  <a:cxn ang="0">
                    <a:pos x="17" y="34"/>
                  </a:cxn>
                  <a:cxn ang="0">
                    <a:pos x="16" y="29"/>
                  </a:cxn>
                  <a:cxn ang="0">
                    <a:pos x="11" y="29"/>
                  </a:cxn>
                  <a:cxn ang="0">
                    <a:pos x="6" y="28"/>
                  </a:cxn>
                  <a:cxn ang="0">
                    <a:pos x="7" y="32"/>
                  </a:cxn>
                  <a:cxn ang="0">
                    <a:pos x="3" y="32"/>
                  </a:cxn>
                  <a:cxn ang="0">
                    <a:pos x="6" y="10"/>
                  </a:cxn>
                  <a:cxn ang="0">
                    <a:pos x="24" y="4"/>
                  </a:cxn>
                  <a:cxn ang="0">
                    <a:pos x="38" y="11"/>
                  </a:cxn>
                  <a:cxn ang="0">
                    <a:pos x="47" y="17"/>
                  </a:cxn>
                  <a:cxn ang="0">
                    <a:pos x="53" y="35"/>
                  </a:cxn>
                  <a:cxn ang="0">
                    <a:pos x="55" y="47"/>
                  </a:cxn>
                  <a:cxn ang="0">
                    <a:pos x="41" y="43"/>
                  </a:cxn>
                  <a:cxn ang="0">
                    <a:pos x="35" y="43"/>
                  </a:cxn>
                  <a:cxn ang="0">
                    <a:pos x="37" y="40"/>
                  </a:cxn>
                  <a:cxn ang="0">
                    <a:pos x="29" y="41"/>
                  </a:cxn>
                  <a:cxn ang="0">
                    <a:pos x="31" y="44"/>
                  </a:cxn>
                  <a:cxn ang="0">
                    <a:pos x="21" y="43"/>
                  </a:cxn>
                </a:cxnLst>
                <a:rect l="0" t="0" r="r" b="b"/>
                <a:pathLst>
                  <a:path w="59" h="48">
                    <a:moveTo>
                      <a:pt x="21" y="43"/>
                    </a:moveTo>
                    <a:cubicBezTo>
                      <a:pt x="13" y="40"/>
                      <a:pt x="21" y="36"/>
                      <a:pt x="17" y="34"/>
                    </a:cubicBezTo>
                    <a:cubicBezTo>
                      <a:pt x="14" y="32"/>
                      <a:pt x="21" y="32"/>
                      <a:pt x="16" y="29"/>
                    </a:cubicBezTo>
                    <a:cubicBezTo>
                      <a:pt x="12" y="26"/>
                      <a:pt x="12" y="27"/>
                      <a:pt x="11" y="29"/>
                    </a:cubicBezTo>
                    <a:cubicBezTo>
                      <a:pt x="10" y="30"/>
                      <a:pt x="8" y="29"/>
                      <a:pt x="6" y="28"/>
                    </a:cubicBezTo>
                    <a:cubicBezTo>
                      <a:pt x="4" y="27"/>
                      <a:pt x="5" y="30"/>
                      <a:pt x="7" y="32"/>
                    </a:cubicBezTo>
                    <a:cubicBezTo>
                      <a:pt x="8" y="33"/>
                      <a:pt x="6" y="36"/>
                      <a:pt x="3" y="32"/>
                    </a:cubicBezTo>
                    <a:cubicBezTo>
                      <a:pt x="0" y="28"/>
                      <a:pt x="3" y="16"/>
                      <a:pt x="6" y="10"/>
                    </a:cubicBezTo>
                    <a:cubicBezTo>
                      <a:pt x="9" y="3"/>
                      <a:pt x="12" y="0"/>
                      <a:pt x="24" y="4"/>
                    </a:cubicBezTo>
                    <a:cubicBezTo>
                      <a:pt x="36" y="7"/>
                      <a:pt x="37" y="9"/>
                      <a:pt x="38" y="11"/>
                    </a:cubicBezTo>
                    <a:cubicBezTo>
                      <a:pt x="40" y="14"/>
                      <a:pt x="45" y="12"/>
                      <a:pt x="47" y="17"/>
                    </a:cubicBezTo>
                    <a:cubicBezTo>
                      <a:pt x="48" y="23"/>
                      <a:pt x="50" y="28"/>
                      <a:pt x="53" y="35"/>
                    </a:cubicBezTo>
                    <a:cubicBezTo>
                      <a:pt x="56" y="42"/>
                      <a:pt x="59" y="48"/>
                      <a:pt x="55" y="47"/>
                    </a:cubicBezTo>
                    <a:cubicBezTo>
                      <a:pt x="51" y="46"/>
                      <a:pt x="45" y="43"/>
                      <a:pt x="41" y="43"/>
                    </a:cubicBezTo>
                    <a:cubicBezTo>
                      <a:pt x="37" y="44"/>
                      <a:pt x="35" y="45"/>
                      <a:pt x="35" y="43"/>
                    </a:cubicBezTo>
                    <a:cubicBezTo>
                      <a:pt x="35" y="42"/>
                      <a:pt x="41" y="41"/>
                      <a:pt x="37" y="40"/>
                    </a:cubicBezTo>
                    <a:cubicBezTo>
                      <a:pt x="33" y="38"/>
                      <a:pt x="30" y="39"/>
                      <a:pt x="29" y="41"/>
                    </a:cubicBezTo>
                    <a:cubicBezTo>
                      <a:pt x="29" y="43"/>
                      <a:pt x="34" y="42"/>
                      <a:pt x="31" y="44"/>
                    </a:cubicBezTo>
                    <a:cubicBezTo>
                      <a:pt x="27" y="45"/>
                      <a:pt x="25" y="44"/>
                      <a:pt x="21" y="43"/>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43" name="Freeform 19">
                <a:extLst>
                  <a:ext uri="{FF2B5EF4-FFF2-40B4-BE49-F238E27FC236}">
                    <a16:creationId xmlns:a16="http://schemas.microsoft.com/office/drawing/2014/main" id="{8ABB523B-895C-4224-92C9-3D181B9751EF}"/>
                  </a:ext>
                </a:extLst>
              </p:cNvPr>
              <p:cNvSpPr>
                <a:spLocks/>
              </p:cNvSpPr>
              <p:nvPr/>
            </p:nvSpPr>
            <p:spPr bwMode="gray">
              <a:xfrm>
                <a:off x="3941174" y="1335768"/>
                <a:ext cx="989634" cy="1098761"/>
              </a:xfrm>
              <a:custGeom>
                <a:avLst/>
                <a:gdLst/>
                <a:ahLst/>
                <a:cxnLst>
                  <a:cxn ang="0">
                    <a:pos x="217" y="100"/>
                  </a:cxn>
                  <a:cxn ang="0">
                    <a:pos x="256" y="99"/>
                  </a:cxn>
                  <a:cxn ang="0">
                    <a:pos x="309" y="118"/>
                  </a:cxn>
                  <a:cxn ang="0">
                    <a:pos x="307" y="150"/>
                  </a:cxn>
                  <a:cxn ang="0">
                    <a:pos x="283" y="211"/>
                  </a:cxn>
                  <a:cxn ang="0">
                    <a:pos x="338" y="235"/>
                  </a:cxn>
                  <a:cxn ang="0">
                    <a:pos x="341" y="249"/>
                  </a:cxn>
                  <a:cxn ang="0">
                    <a:pos x="425" y="270"/>
                  </a:cxn>
                  <a:cxn ang="0">
                    <a:pos x="495" y="263"/>
                  </a:cxn>
                  <a:cxn ang="0">
                    <a:pos x="501" y="295"/>
                  </a:cxn>
                  <a:cxn ang="0">
                    <a:pos x="435" y="370"/>
                  </a:cxn>
                  <a:cxn ang="0">
                    <a:pos x="460" y="389"/>
                  </a:cxn>
                  <a:cxn ang="0">
                    <a:pos x="468" y="406"/>
                  </a:cxn>
                  <a:cxn ang="0">
                    <a:pos x="456" y="402"/>
                  </a:cxn>
                  <a:cxn ang="0">
                    <a:pos x="441" y="412"/>
                  </a:cxn>
                  <a:cxn ang="0">
                    <a:pos x="432" y="438"/>
                  </a:cxn>
                  <a:cxn ang="0">
                    <a:pos x="428" y="455"/>
                  </a:cxn>
                  <a:cxn ang="0">
                    <a:pos x="441" y="467"/>
                  </a:cxn>
                  <a:cxn ang="0">
                    <a:pos x="461" y="480"/>
                  </a:cxn>
                  <a:cxn ang="0">
                    <a:pos x="458" y="494"/>
                  </a:cxn>
                  <a:cxn ang="0">
                    <a:pos x="459" y="507"/>
                  </a:cxn>
                  <a:cxn ang="0">
                    <a:pos x="460" y="513"/>
                  </a:cxn>
                  <a:cxn ang="0">
                    <a:pos x="451" y="511"/>
                  </a:cxn>
                  <a:cxn ang="0">
                    <a:pos x="436" y="518"/>
                  </a:cxn>
                  <a:cxn ang="0">
                    <a:pos x="432" y="528"/>
                  </a:cxn>
                  <a:cxn ang="0">
                    <a:pos x="410" y="538"/>
                  </a:cxn>
                  <a:cxn ang="0">
                    <a:pos x="394" y="560"/>
                  </a:cxn>
                  <a:cxn ang="0">
                    <a:pos x="357" y="557"/>
                  </a:cxn>
                  <a:cxn ang="0">
                    <a:pos x="338" y="543"/>
                  </a:cxn>
                  <a:cxn ang="0">
                    <a:pos x="324" y="526"/>
                  </a:cxn>
                  <a:cxn ang="0">
                    <a:pos x="314" y="504"/>
                  </a:cxn>
                  <a:cxn ang="0">
                    <a:pos x="324" y="484"/>
                  </a:cxn>
                  <a:cxn ang="0">
                    <a:pos x="315" y="467"/>
                  </a:cxn>
                  <a:cxn ang="0">
                    <a:pos x="311" y="455"/>
                  </a:cxn>
                  <a:cxn ang="0">
                    <a:pos x="288" y="465"/>
                  </a:cxn>
                  <a:cxn ang="0">
                    <a:pos x="249" y="487"/>
                  </a:cxn>
                  <a:cxn ang="0">
                    <a:pos x="239" y="477"/>
                  </a:cxn>
                  <a:cxn ang="0">
                    <a:pos x="232" y="494"/>
                  </a:cxn>
                  <a:cxn ang="0">
                    <a:pos x="187" y="439"/>
                  </a:cxn>
                  <a:cxn ang="0">
                    <a:pos x="98" y="374"/>
                  </a:cxn>
                  <a:cxn ang="0">
                    <a:pos x="108" y="303"/>
                  </a:cxn>
                  <a:cxn ang="0">
                    <a:pos x="107" y="256"/>
                  </a:cxn>
                  <a:cxn ang="0">
                    <a:pos x="69" y="248"/>
                  </a:cxn>
                  <a:cxn ang="0">
                    <a:pos x="65" y="224"/>
                  </a:cxn>
                  <a:cxn ang="0">
                    <a:pos x="110" y="208"/>
                  </a:cxn>
                  <a:cxn ang="0">
                    <a:pos x="97" y="180"/>
                  </a:cxn>
                  <a:cxn ang="0">
                    <a:pos x="98" y="151"/>
                  </a:cxn>
                  <a:cxn ang="0">
                    <a:pos x="77" y="129"/>
                  </a:cxn>
                  <a:cxn ang="0">
                    <a:pos x="67" y="132"/>
                  </a:cxn>
                  <a:cxn ang="0">
                    <a:pos x="60" y="60"/>
                  </a:cxn>
                  <a:cxn ang="0">
                    <a:pos x="9" y="69"/>
                  </a:cxn>
                  <a:cxn ang="0">
                    <a:pos x="43" y="3"/>
                  </a:cxn>
                  <a:cxn ang="0">
                    <a:pos x="34" y="19"/>
                  </a:cxn>
                  <a:cxn ang="0">
                    <a:pos x="76" y="53"/>
                  </a:cxn>
                  <a:cxn ang="0">
                    <a:pos x="113" y="61"/>
                  </a:cxn>
                  <a:cxn ang="0">
                    <a:pos x="191" y="99"/>
                  </a:cxn>
                </a:cxnLst>
                <a:rect l="0" t="0" r="r" b="b"/>
                <a:pathLst>
                  <a:path w="514" h="571">
                    <a:moveTo>
                      <a:pt x="221" y="89"/>
                    </a:moveTo>
                    <a:cubicBezTo>
                      <a:pt x="220" y="90"/>
                      <a:pt x="219" y="90"/>
                      <a:pt x="218" y="91"/>
                    </a:cubicBezTo>
                    <a:cubicBezTo>
                      <a:pt x="212" y="93"/>
                      <a:pt x="211" y="106"/>
                      <a:pt x="217" y="100"/>
                    </a:cubicBezTo>
                    <a:cubicBezTo>
                      <a:pt x="224" y="94"/>
                      <a:pt x="225" y="97"/>
                      <a:pt x="233" y="91"/>
                    </a:cubicBezTo>
                    <a:cubicBezTo>
                      <a:pt x="241" y="85"/>
                      <a:pt x="250" y="76"/>
                      <a:pt x="247" y="83"/>
                    </a:cubicBezTo>
                    <a:cubicBezTo>
                      <a:pt x="244" y="90"/>
                      <a:pt x="241" y="92"/>
                      <a:pt x="256" y="99"/>
                    </a:cubicBezTo>
                    <a:cubicBezTo>
                      <a:pt x="270" y="106"/>
                      <a:pt x="279" y="110"/>
                      <a:pt x="283" y="117"/>
                    </a:cubicBezTo>
                    <a:cubicBezTo>
                      <a:pt x="287" y="124"/>
                      <a:pt x="291" y="126"/>
                      <a:pt x="296" y="116"/>
                    </a:cubicBezTo>
                    <a:cubicBezTo>
                      <a:pt x="302" y="106"/>
                      <a:pt x="303" y="113"/>
                      <a:pt x="309" y="118"/>
                    </a:cubicBezTo>
                    <a:cubicBezTo>
                      <a:pt x="314" y="123"/>
                      <a:pt x="307" y="129"/>
                      <a:pt x="315" y="139"/>
                    </a:cubicBezTo>
                    <a:cubicBezTo>
                      <a:pt x="322" y="150"/>
                      <a:pt x="321" y="155"/>
                      <a:pt x="317" y="150"/>
                    </a:cubicBezTo>
                    <a:cubicBezTo>
                      <a:pt x="313" y="144"/>
                      <a:pt x="303" y="148"/>
                      <a:pt x="307" y="150"/>
                    </a:cubicBezTo>
                    <a:cubicBezTo>
                      <a:pt x="311" y="153"/>
                      <a:pt x="318" y="153"/>
                      <a:pt x="317" y="163"/>
                    </a:cubicBezTo>
                    <a:cubicBezTo>
                      <a:pt x="316" y="172"/>
                      <a:pt x="316" y="193"/>
                      <a:pt x="311" y="197"/>
                    </a:cubicBezTo>
                    <a:cubicBezTo>
                      <a:pt x="306" y="202"/>
                      <a:pt x="291" y="209"/>
                      <a:pt x="283" y="211"/>
                    </a:cubicBezTo>
                    <a:cubicBezTo>
                      <a:pt x="274" y="213"/>
                      <a:pt x="275" y="222"/>
                      <a:pt x="292" y="218"/>
                    </a:cubicBezTo>
                    <a:cubicBezTo>
                      <a:pt x="310" y="214"/>
                      <a:pt x="329" y="208"/>
                      <a:pt x="340" y="220"/>
                    </a:cubicBezTo>
                    <a:cubicBezTo>
                      <a:pt x="347" y="228"/>
                      <a:pt x="335" y="226"/>
                      <a:pt x="338" y="235"/>
                    </a:cubicBezTo>
                    <a:cubicBezTo>
                      <a:pt x="340" y="245"/>
                      <a:pt x="337" y="245"/>
                      <a:pt x="331" y="249"/>
                    </a:cubicBezTo>
                    <a:cubicBezTo>
                      <a:pt x="325" y="252"/>
                      <a:pt x="333" y="257"/>
                      <a:pt x="328" y="263"/>
                    </a:cubicBezTo>
                    <a:cubicBezTo>
                      <a:pt x="323" y="270"/>
                      <a:pt x="332" y="269"/>
                      <a:pt x="341" y="249"/>
                    </a:cubicBezTo>
                    <a:cubicBezTo>
                      <a:pt x="349" y="231"/>
                      <a:pt x="354" y="239"/>
                      <a:pt x="359" y="233"/>
                    </a:cubicBezTo>
                    <a:cubicBezTo>
                      <a:pt x="365" y="227"/>
                      <a:pt x="381" y="238"/>
                      <a:pt x="393" y="249"/>
                    </a:cubicBezTo>
                    <a:cubicBezTo>
                      <a:pt x="401" y="257"/>
                      <a:pt x="402" y="248"/>
                      <a:pt x="425" y="270"/>
                    </a:cubicBezTo>
                    <a:cubicBezTo>
                      <a:pt x="440" y="285"/>
                      <a:pt x="448" y="281"/>
                      <a:pt x="457" y="271"/>
                    </a:cubicBezTo>
                    <a:cubicBezTo>
                      <a:pt x="467" y="262"/>
                      <a:pt x="475" y="256"/>
                      <a:pt x="484" y="258"/>
                    </a:cubicBezTo>
                    <a:cubicBezTo>
                      <a:pt x="493" y="261"/>
                      <a:pt x="488" y="264"/>
                      <a:pt x="495" y="263"/>
                    </a:cubicBezTo>
                    <a:cubicBezTo>
                      <a:pt x="501" y="262"/>
                      <a:pt x="506" y="254"/>
                      <a:pt x="510" y="258"/>
                    </a:cubicBezTo>
                    <a:cubicBezTo>
                      <a:pt x="514" y="261"/>
                      <a:pt x="506" y="270"/>
                      <a:pt x="501" y="269"/>
                    </a:cubicBezTo>
                    <a:cubicBezTo>
                      <a:pt x="496" y="268"/>
                      <a:pt x="502" y="279"/>
                      <a:pt x="501" y="295"/>
                    </a:cubicBezTo>
                    <a:cubicBezTo>
                      <a:pt x="500" y="311"/>
                      <a:pt x="509" y="312"/>
                      <a:pt x="487" y="327"/>
                    </a:cubicBezTo>
                    <a:cubicBezTo>
                      <a:pt x="465" y="342"/>
                      <a:pt x="462" y="350"/>
                      <a:pt x="452" y="352"/>
                    </a:cubicBezTo>
                    <a:cubicBezTo>
                      <a:pt x="442" y="353"/>
                      <a:pt x="428" y="354"/>
                      <a:pt x="435" y="370"/>
                    </a:cubicBezTo>
                    <a:cubicBezTo>
                      <a:pt x="443" y="385"/>
                      <a:pt x="454" y="375"/>
                      <a:pt x="457" y="386"/>
                    </a:cubicBezTo>
                    <a:cubicBezTo>
                      <a:pt x="458" y="388"/>
                      <a:pt x="459" y="389"/>
                      <a:pt x="460" y="389"/>
                    </a:cubicBezTo>
                    <a:cubicBezTo>
                      <a:pt x="460" y="389"/>
                      <a:pt x="460" y="389"/>
                      <a:pt x="460" y="389"/>
                    </a:cubicBezTo>
                    <a:cubicBezTo>
                      <a:pt x="460" y="392"/>
                      <a:pt x="460" y="393"/>
                      <a:pt x="459" y="395"/>
                    </a:cubicBezTo>
                    <a:cubicBezTo>
                      <a:pt x="457" y="398"/>
                      <a:pt x="457" y="400"/>
                      <a:pt x="459" y="401"/>
                    </a:cubicBezTo>
                    <a:cubicBezTo>
                      <a:pt x="461" y="402"/>
                      <a:pt x="465" y="403"/>
                      <a:pt x="468" y="406"/>
                    </a:cubicBezTo>
                    <a:cubicBezTo>
                      <a:pt x="471" y="408"/>
                      <a:pt x="468" y="408"/>
                      <a:pt x="462" y="409"/>
                    </a:cubicBezTo>
                    <a:cubicBezTo>
                      <a:pt x="456" y="411"/>
                      <a:pt x="458" y="407"/>
                      <a:pt x="459" y="405"/>
                    </a:cubicBezTo>
                    <a:cubicBezTo>
                      <a:pt x="460" y="403"/>
                      <a:pt x="458" y="404"/>
                      <a:pt x="456" y="402"/>
                    </a:cubicBezTo>
                    <a:cubicBezTo>
                      <a:pt x="455" y="401"/>
                      <a:pt x="454" y="403"/>
                      <a:pt x="453" y="403"/>
                    </a:cubicBezTo>
                    <a:cubicBezTo>
                      <a:pt x="451" y="404"/>
                      <a:pt x="449" y="405"/>
                      <a:pt x="448" y="407"/>
                    </a:cubicBezTo>
                    <a:cubicBezTo>
                      <a:pt x="446" y="409"/>
                      <a:pt x="444" y="407"/>
                      <a:pt x="441" y="412"/>
                    </a:cubicBezTo>
                    <a:cubicBezTo>
                      <a:pt x="438" y="418"/>
                      <a:pt x="434" y="412"/>
                      <a:pt x="431" y="417"/>
                    </a:cubicBezTo>
                    <a:cubicBezTo>
                      <a:pt x="429" y="421"/>
                      <a:pt x="427" y="425"/>
                      <a:pt x="429" y="428"/>
                    </a:cubicBezTo>
                    <a:cubicBezTo>
                      <a:pt x="432" y="432"/>
                      <a:pt x="431" y="436"/>
                      <a:pt x="432" y="438"/>
                    </a:cubicBezTo>
                    <a:cubicBezTo>
                      <a:pt x="432" y="441"/>
                      <a:pt x="432" y="441"/>
                      <a:pt x="430" y="443"/>
                    </a:cubicBezTo>
                    <a:cubicBezTo>
                      <a:pt x="429" y="445"/>
                      <a:pt x="426" y="447"/>
                      <a:pt x="426" y="452"/>
                    </a:cubicBezTo>
                    <a:cubicBezTo>
                      <a:pt x="426" y="456"/>
                      <a:pt x="427" y="455"/>
                      <a:pt x="428" y="455"/>
                    </a:cubicBezTo>
                    <a:cubicBezTo>
                      <a:pt x="430" y="455"/>
                      <a:pt x="431" y="455"/>
                      <a:pt x="435" y="456"/>
                    </a:cubicBezTo>
                    <a:cubicBezTo>
                      <a:pt x="439" y="458"/>
                      <a:pt x="435" y="459"/>
                      <a:pt x="436" y="461"/>
                    </a:cubicBezTo>
                    <a:cubicBezTo>
                      <a:pt x="437" y="464"/>
                      <a:pt x="438" y="466"/>
                      <a:pt x="441" y="467"/>
                    </a:cubicBezTo>
                    <a:cubicBezTo>
                      <a:pt x="444" y="469"/>
                      <a:pt x="443" y="472"/>
                      <a:pt x="447" y="471"/>
                    </a:cubicBezTo>
                    <a:cubicBezTo>
                      <a:pt x="450" y="469"/>
                      <a:pt x="458" y="472"/>
                      <a:pt x="456" y="473"/>
                    </a:cubicBezTo>
                    <a:cubicBezTo>
                      <a:pt x="454" y="475"/>
                      <a:pt x="462" y="476"/>
                      <a:pt x="461" y="480"/>
                    </a:cubicBezTo>
                    <a:cubicBezTo>
                      <a:pt x="461" y="484"/>
                      <a:pt x="463" y="483"/>
                      <a:pt x="461" y="486"/>
                    </a:cubicBezTo>
                    <a:cubicBezTo>
                      <a:pt x="459" y="489"/>
                      <a:pt x="463" y="488"/>
                      <a:pt x="460" y="492"/>
                    </a:cubicBezTo>
                    <a:cubicBezTo>
                      <a:pt x="458" y="495"/>
                      <a:pt x="456" y="491"/>
                      <a:pt x="458" y="494"/>
                    </a:cubicBezTo>
                    <a:cubicBezTo>
                      <a:pt x="459" y="497"/>
                      <a:pt x="457" y="496"/>
                      <a:pt x="457" y="498"/>
                    </a:cubicBezTo>
                    <a:cubicBezTo>
                      <a:pt x="458" y="500"/>
                      <a:pt x="455" y="499"/>
                      <a:pt x="458" y="501"/>
                    </a:cubicBezTo>
                    <a:cubicBezTo>
                      <a:pt x="461" y="504"/>
                      <a:pt x="457" y="505"/>
                      <a:pt x="459" y="507"/>
                    </a:cubicBezTo>
                    <a:cubicBezTo>
                      <a:pt x="461" y="509"/>
                      <a:pt x="458" y="511"/>
                      <a:pt x="457" y="510"/>
                    </a:cubicBezTo>
                    <a:cubicBezTo>
                      <a:pt x="456" y="509"/>
                      <a:pt x="456" y="509"/>
                      <a:pt x="455" y="511"/>
                    </a:cubicBezTo>
                    <a:cubicBezTo>
                      <a:pt x="454" y="513"/>
                      <a:pt x="460" y="511"/>
                      <a:pt x="460" y="513"/>
                    </a:cubicBezTo>
                    <a:cubicBezTo>
                      <a:pt x="460" y="514"/>
                      <a:pt x="457" y="513"/>
                      <a:pt x="456" y="514"/>
                    </a:cubicBezTo>
                    <a:cubicBezTo>
                      <a:pt x="455" y="515"/>
                      <a:pt x="454" y="519"/>
                      <a:pt x="452" y="517"/>
                    </a:cubicBezTo>
                    <a:cubicBezTo>
                      <a:pt x="451" y="515"/>
                      <a:pt x="453" y="512"/>
                      <a:pt x="451" y="511"/>
                    </a:cubicBezTo>
                    <a:cubicBezTo>
                      <a:pt x="449" y="511"/>
                      <a:pt x="443" y="512"/>
                      <a:pt x="441" y="512"/>
                    </a:cubicBezTo>
                    <a:cubicBezTo>
                      <a:pt x="438" y="512"/>
                      <a:pt x="439" y="509"/>
                      <a:pt x="437" y="509"/>
                    </a:cubicBezTo>
                    <a:cubicBezTo>
                      <a:pt x="434" y="510"/>
                      <a:pt x="436" y="514"/>
                      <a:pt x="436" y="518"/>
                    </a:cubicBezTo>
                    <a:cubicBezTo>
                      <a:pt x="437" y="521"/>
                      <a:pt x="434" y="520"/>
                      <a:pt x="434" y="523"/>
                    </a:cubicBezTo>
                    <a:cubicBezTo>
                      <a:pt x="434" y="525"/>
                      <a:pt x="432" y="525"/>
                      <a:pt x="433" y="526"/>
                    </a:cubicBezTo>
                    <a:cubicBezTo>
                      <a:pt x="434" y="527"/>
                      <a:pt x="435" y="529"/>
                      <a:pt x="432" y="528"/>
                    </a:cubicBezTo>
                    <a:cubicBezTo>
                      <a:pt x="429" y="527"/>
                      <a:pt x="428" y="527"/>
                      <a:pt x="425" y="532"/>
                    </a:cubicBezTo>
                    <a:cubicBezTo>
                      <a:pt x="422" y="537"/>
                      <a:pt x="419" y="535"/>
                      <a:pt x="415" y="537"/>
                    </a:cubicBezTo>
                    <a:cubicBezTo>
                      <a:pt x="412" y="538"/>
                      <a:pt x="411" y="535"/>
                      <a:pt x="410" y="538"/>
                    </a:cubicBezTo>
                    <a:cubicBezTo>
                      <a:pt x="408" y="541"/>
                      <a:pt x="410" y="543"/>
                      <a:pt x="407" y="544"/>
                    </a:cubicBezTo>
                    <a:cubicBezTo>
                      <a:pt x="405" y="546"/>
                      <a:pt x="405" y="543"/>
                      <a:pt x="400" y="543"/>
                    </a:cubicBezTo>
                    <a:cubicBezTo>
                      <a:pt x="396" y="544"/>
                      <a:pt x="394" y="553"/>
                      <a:pt x="394" y="560"/>
                    </a:cubicBezTo>
                    <a:cubicBezTo>
                      <a:pt x="393" y="568"/>
                      <a:pt x="389" y="564"/>
                      <a:pt x="389" y="570"/>
                    </a:cubicBezTo>
                    <a:cubicBezTo>
                      <a:pt x="383" y="571"/>
                      <a:pt x="380" y="569"/>
                      <a:pt x="374" y="567"/>
                    </a:cubicBezTo>
                    <a:cubicBezTo>
                      <a:pt x="368" y="564"/>
                      <a:pt x="362" y="561"/>
                      <a:pt x="357" y="557"/>
                    </a:cubicBezTo>
                    <a:cubicBezTo>
                      <a:pt x="352" y="553"/>
                      <a:pt x="349" y="549"/>
                      <a:pt x="346" y="549"/>
                    </a:cubicBezTo>
                    <a:cubicBezTo>
                      <a:pt x="342" y="548"/>
                      <a:pt x="343" y="545"/>
                      <a:pt x="338" y="544"/>
                    </a:cubicBezTo>
                    <a:cubicBezTo>
                      <a:pt x="338" y="543"/>
                      <a:pt x="338" y="543"/>
                      <a:pt x="338" y="543"/>
                    </a:cubicBezTo>
                    <a:cubicBezTo>
                      <a:pt x="338" y="539"/>
                      <a:pt x="339" y="537"/>
                      <a:pt x="336" y="539"/>
                    </a:cubicBezTo>
                    <a:cubicBezTo>
                      <a:pt x="333" y="540"/>
                      <a:pt x="331" y="535"/>
                      <a:pt x="331" y="533"/>
                    </a:cubicBezTo>
                    <a:cubicBezTo>
                      <a:pt x="331" y="529"/>
                      <a:pt x="325" y="529"/>
                      <a:pt x="324" y="526"/>
                    </a:cubicBezTo>
                    <a:cubicBezTo>
                      <a:pt x="323" y="524"/>
                      <a:pt x="323" y="518"/>
                      <a:pt x="318" y="517"/>
                    </a:cubicBezTo>
                    <a:cubicBezTo>
                      <a:pt x="314" y="516"/>
                      <a:pt x="313" y="516"/>
                      <a:pt x="314" y="513"/>
                    </a:cubicBezTo>
                    <a:cubicBezTo>
                      <a:pt x="314" y="510"/>
                      <a:pt x="315" y="507"/>
                      <a:pt x="314" y="504"/>
                    </a:cubicBezTo>
                    <a:cubicBezTo>
                      <a:pt x="313" y="501"/>
                      <a:pt x="312" y="498"/>
                      <a:pt x="316" y="498"/>
                    </a:cubicBezTo>
                    <a:cubicBezTo>
                      <a:pt x="319" y="498"/>
                      <a:pt x="321" y="498"/>
                      <a:pt x="322" y="494"/>
                    </a:cubicBezTo>
                    <a:cubicBezTo>
                      <a:pt x="322" y="490"/>
                      <a:pt x="322" y="486"/>
                      <a:pt x="324" y="484"/>
                    </a:cubicBezTo>
                    <a:cubicBezTo>
                      <a:pt x="326" y="481"/>
                      <a:pt x="325" y="479"/>
                      <a:pt x="323" y="479"/>
                    </a:cubicBezTo>
                    <a:cubicBezTo>
                      <a:pt x="320" y="478"/>
                      <a:pt x="323" y="473"/>
                      <a:pt x="322" y="472"/>
                    </a:cubicBezTo>
                    <a:cubicBezTo>
                      <a:pt x="320" y="470"/>
                      <a:pt x="318" y="468"/>
                      <a:pt x="315" y="467"/>
                    </a:cubicBezTo>
                    <a:cubicBezTo>
                      <a:pt x="313" y="465"/>
                      <a:pt x="319" y="457"/>
                      <a:pt x="321" y="455"/>
                    </a:cubicBezTo>
                    <a:cubicBezTo>
                      <a:pt x="323" y="453"/>
                      <a:pt x="323" y="452"/>
                      <a:pt x="320" y="451"/>
                    </a:cubicBezTo>
                    <a:cubicBezTo>
                      <a:pt x="317" y="451"/>
                      <a:pt x="314" y="456"/>
                      <a:pt x="311" y="455"/>
                    </a:cubicBezTo>
                    <a:cubicBezTo>
                      <a:pt x="308" y="454"/>
                      <a:pt x="303" y="451"/>
                      <a:pt x="301" y="453"/>
                    </a:cubicBezTo>
                    <a:cubicBezTo>
                      <a:pt x="299" y="455"/>
                      <a:pt x="299" y="465"/>
                      <a:pt x="297" y="466"/>
                    </a:cubicBezTo>
                    <a:cubicBezTo>
                      <a:pt x="295" y="467"/>
                      <a:pt x="292" y="464"/>
                      <a:pt x="288" y="465"/>
                    </a:cubicBezTo>
                    <a:cubicBezTo>
                      <a:pt x="284" y="466"/>
                      <a:pt x="284" y="472"/>
                      <a:pt x="281" y="473"/>
                    </a:cubicBezTo>
                    <a:cubicBezTo>
                      <a:pt x="278" y="474"/>
                      <a:pt x="276" y="470"/>
                      <a:pt x="271" y="472"/>
                    </a:cubicBezTo>
                    <a:cubicBezTo>
                      <a:pt x="267" y="473"/>
                      <a:pt x="253" y="488"/>
                      <a:pt x="249" y="487"/>
                    </a:cubicBezTo>
                    <a:cubicBezTo>
                      <a:pt x="245" y="487"/>
                      <a:pt x="246" y="483"/>
                      <a:pt x="247" y="480"/>
                    </a:cubicBezTo>
                    <a:cubicBezTo>
                      <a:pt x="248" y="477"/>
                      <a:pt x="246" y="480"/>
                      <a:pt x="244" y="476"/>
                    </a:cubicBezTo>
                    <a:cubicBezTo>
                      <a:pt x="243" y="472"/>
                      <a:pt x="239" y="474"/>
                      <a:pt x="239" y="477"/>
                    </a:cubicBezTo>
                    <a:cubicBezTo>
                      <a:pt x="239" y="481"/>
                      <a:pt x="236" y="479"/>
                      <a:pt x="236" y="484"/>
                    </a:cubicBezTo>
                    <a:cubicBezTo>
                      <a:pt x="236" y="488"/>
                      <a:pt x="233" y="489"/>
                      <a:pt x="232" y="494"/>
                    </a:cubicBezTo>
                    <a:cubicBezTo>
                      <a:pt x="232" y="494"/>
                      <a:pt x="232" y="494"/>
                      <a:pt x="232" y="494"/>
                    </a:cubicBezTo>
                    <a:cubicBezTo>
                      <a:pt x="232" y="494"/>
                      <a:pt x="231" y="493"/>
                      <a:pt x="230" y="493"/>
                    </a:cubicBezTo>
                    <a:cubicBezTo>
                      <a:pt x="219" y="489"/>
                      <a:pt x="198" y="478"/>
                      <a:pt x="199" y="464"/>
                    </a:cubicBezTo>
                    <a:cubicBezTo>
                      <a:pt x="200" y="450"/>
                      <a:pt x="197" y="444"/>
                      <a:pt x="187" y="439"/>
                    </a:cubicBezTo>
                    <a:cubicBezTo>
                      <a:pt x="177" y="434"/>
                      <a:pt x="184" y="411"/>
                      <a:pt x="161" y="391"/>
                    </a:cubicBezTo>
                    <a:cubicBezTo>
                      <a:pt x="145" y="378"/>
                      <a:pt x="135" y="388"/>
                      <a:pt x="120" y="380"/>
                    </a:cubicBezTo>
                    <a:cubicBezTo>
                      <a:pt x="105" y="372"/>
                      <a:pt x="106" y="385"/>
                      <a:pt x="98" y="374"/>
                    </a:cubicBezTo>
                    <a:cubicBezTo>
                      <a:pt x="90" y="364"/>
                      <a:pt x="75" y="334"/>
                      <a:pt x="86" y="329"/>
                    </a:cubicBezTo>
                    <a:cubicBezTo>
                      <a:pt x="97" y="325"/>
                      <a:pt x="100" y="345"/>
                      <a:pt x="111" y="333"/>
                    </a:cubicBezTo>
                    <a:cubicBezTo>
                      <a:pt x="122" y="321"/>
                      <a:pt x="109" y="313"/>
                      <a:pt x="108" y="303"/>
                    </a:cubicBezTo>
                    <a:cubicBezTo>
                      <a:pt x="108" y="292"/>
                      <a:pt x="94" y="308"/>
                      <a:pt x="86" y="300"/>
                    </a:cubicBezTo>
                    <a:cubicBezTo>
                      <a:pt x="78" y="293"/>
                      <a:pt x="82" y="276"/>
                      <a:pt x="86" y="266"/>
                    </a:cubicBezTo>
                    <a:cubicBezTo>
                      <a:pt x="91" y="256"/>
                      <a:pt x="98" y="268"/>
                      <a:pt x="107" y="256"/>
                    </a:cubicBezTo>
                    <a:cubicBezTo>
                      <a:pt x="116" y="244"/>
                      <a:pt x="111" y="244"/>
                      <a:pt x="102" y="252"/>
                    </a:cubicBezTo>
                    <a:cubicBezTo>
                      <a:pt x="94" y="259"/>
                      <a:pt x="99" y="243"/>
                      <a:pt x="87" y="250"/>
                    </a:cubicBezTo>
                    <a:cubicBezTo>
                      <a:pt x="75" y="256"/>
                      <a:pt x="80" y="246"/>
                      <a:pt x="69" y="248"/>
                    </a:cubicBezTo>
                    <a:cubicBezTo>
                      <a:pt x="58" y="249"/>
                      <a:pt x="68" y="261"/>
                      <a:pt x="52" y="250"/>
                    </a:cubicBezTo>
                    <a:cubicBezTo>
                      <a:pt x="36" y="240"/>
                      <a:pt x="43" y="223"/>
                      <a:pt x="50" y="227"/>
                    </a:cubicBezTo>
                    <a:cubicBezTo>
                      <a:pt x="57" y="230"/>
                      <a:pt x="65" y="228"/>
                      <a:pt x="65" y="224"/>
                    </a:cubicBezTo>
                    <a:cubicBezTo>
                      <a:pt x="65" y="220"/>
                      <a:pt x="48" y="224"/>
                      <a:pt x="49" y="219"/>
                    </a:cubicBezTo>
                    <a:cubicBezTo>
                      <a:pt x="49" y="214"/>
                      <a:pt x="74" y="207"/>
                      <a:pt x="88" y="212"/>
                    </a:cubicBezTo>
                    <a:cubicBezTo>
                      <a:pt x="102" y="218"/>
                      <a:pt x="103" y="216"/>
                      <a:pt x="110" y="208"/>
                    </a:cubicBezTo>
                    <a:cubicBezTo>
                      <a:pt x="117" y="200"/>
                      <a:pt x="131" y="200"/>
                      <a:pt x="127" y="186"/>
                    </a:cubicBezTo>
                    <a:cubicBezTo>
                      <a:pt x="123" y="173"/>
                      <a:pt x="118" y="196"/>
                      <a:pt x="103" y="198"/>
                    </a:cubicBezTo>
                    <a:cubicBezTo>
                      <a:pt x="87" y="199"/>
                      <a:pt x="86" y="187"/>
                      <a:pt x="97" y="180"/>
                    </a:cubicBezTo>
                    <a:cubicBezTo>
                      <a:pt x="107" y="173"/>
                      <a:pt x="116" y="181"/>
                      <a:pt x="120" y="177"/>
                    </a:cubicBezTo>
                    <a:cubicBezTo>
                      <a:pt x="123" y="174"/>
                      <a:pt x="112" y="171"/>
                      <a:pt x="110" y="161"/>
                    </a:cubicBezTo>
                    <a:cubicBezTo>
                      <a:pt x="107" y="151"/>
                      <a:pt x="93" y="156"/>
                      <a:pt x="98" y="151"/>
                    </a:cubicBezTo>
                    <a:cubicBezTo>
                      <a:pt x="102" y="147"/>
                      <a:pt x="101" y="138"/>
                      <a:pt x="93" y="133"/>
                    </a:cubicBezTo>
                    <a:cubicBezTo>
                      <a:pt x="84" y="128"/>
                      <a:pt x="89" y="122"/>
                      <a:pt x="86" y="117"/>
                    </a:cubicBezTo>
                    <a:cubicBezTo>
                      <a:pt x="83" y="111"/>
                      <a:pt x="81" y="126"/>
                      <a:pt x="77" y="129"/>
                    </a:cubicBezTo>
                    <a:cubicBezTo>
                      <a:pt x="72" y="133"/>
                      <a:pt x="70" y="137"/>
                      <a:pt x="60" y="138"/>
                    </a:cubicBezTo>
                    <a:cubicBezTo>
                      <a:pt x="51" y="139"/>
                      <a:pt x="47" y="146"/>
                      <a:pt x="45" y="139"/>
                    </a:cubicBezTo>
                    <a:cubicBezTo>
                      <a:pt x="43" y="132"/>
                      <a:pt x="52" y="138"/>
                      <a:pt x="67" y="132"/>
                    </a:cubicBezTo>
                    <a:cubicBezTo>
                      <a:pt x="82" y="125"/>
                      <a:pt x="79" y="116"/>
                      <a:pt x="78" y="111"/>
                    </a:cubicBezTo>
                    <a:cubicBezTo>
                      <a:pt x="78" y="107"/>
                      <a:pt x="86" y="106"/>
                      <a:pt x="74" y="85"/>
                    </a:cubicBezTo>
                    <a:cubicBezTo>
                      <a:pt x="62" y="65"/>
                      <a:pt x="73" y="61"/>
                      <a:pt x="60" y="60"/>
                    </a:cubicBezTo>
                    <a:cubicBezTo>
                      <a:pt x="46" y="60"/>
                      <a:pt x="37" y="67"/>
                      <a:pt x="31" y="68"/>
                    </a:cubicBezTo>
                    <a:cubicBezTo>
                      <a:pt x="24" y="69"/>
                      <a:pt x="22" y="51"/>
                      <a:pt x="17" y="59"/>
                    </a:cubicBezTo>
                    <a:cubicBezTo>
                      <a:pt x="14" y="64"/>
                      <a:pt x="11" y="58"/>
                      <a:pt x="9" y="69"/>
                    </a:cubicBezTo>
                    <a:cubicBezTo>
                      <a:pt x="7" y="81"/>
                      <a:pt x="9" y="98"/>
                      <a:pt x="4" y="99"/>
                    </a:cubicBezTo>
                    <a:cubicBezTo>
                      <a:pt x="0" y="99"/>
                      <a:pt x="5" y="55"/>
                      <a:pt x="17" y="33"/>
                    </a:cubicBezTo>
                    <a:cubicBezTo>
                      <a:pt x="29" y="10"/>
                      <a:pt x="35" y="0"/>
                      <a:pt x="43" y="3"/>
                    </a:cubicBezTo>
                    <a:cubicBezTo>
                      <a:pt x="50" y="7"/>
                      <a:pt x="48" y="9"/>
                      <a:pt x="42" y="7"/>
                    </a:cubicBezTo>
                    <a:cubicBezTo>
                      <a:pt x="36" y="5"/>
                      <a:pt x="34" y="9"/>
                      <a:pt x="40" y="12"/>
                    </a:cubicBezTo>
                    <a:cubicBezTo>
                      <a:pt x="47" y="15"/>
                      <a:pt x="42" y="18"/>
                      <a:pt x="34" y="19"/>
                    </a:cubicBezTo>
                    <a:cubicBezTo>
                      <a:pt x="27" y="19"/>
                      <a:pt x="19" y="46"/>
                      <a:pt x="28" y="54"/>
                    </a:cubicBezTo>
                    <a:cubicBezTo>
                      <a:pt x="37" y="63"/>
                      <a:pt x="41" y="57"/>
                      <a:pt x="52" y="56"/>
                    </a:cubicBezTo>
                    <a:cubicBezTo>
                      <a:pt x="62" y="55"/>
                      <a:pt x="74" y="62"/>
                      <a:pt x="76" y="53"/>
                    </a:cubicBezTo>
                    <a:cubicBezTo>
                      <a:pt x="85" y="53"/>
                      <a:pt x="86" y="60"/>
                      <a:pt x="92" y="59"/>
                    </a:cubicBezTo>
                    <a:cubicBezTo>
                      <a:pt x="98" y="58"/>
                      <a:pt x="94" y="53"/>
                      <a:pt x="102" y="55"/>
                    </a:cubicBezTo>
                    <a:cubicBezTo>
                      <a:pt x="111" y="56"/>
                      <a:pt x="105" y="64"/>
                      <a:pt x="113" y="61"/>
                    </a:cubicBezTo>
                    <a:cubicBezTo>
                      <a:pt x="121" y="58"/>
                      <a:pt x="133" y="63"/>
                      <a:pt x="139" y="69"/>
                    </a:cubicBezTo>
                    <a:cubicBezTo>
                      <a:pt x="145" y="76"/>
                      <a:pt x="157" y="69"/>
                      <a:pt x="172" y="79"/>
                    </a:cubicBezTo>
                    <a:cubicBezTo>
                      <a:pt x="188" y="90"/>
                      <a:pt x="179" y="97"/>
                      <a:pt x="191" y="99"/>
                    </a:cubicBezTo>
                    <a:cubicBezTo>
                      <a:pt x="203" y="101"/>
                      <a:pt x="200" y="91"/>
                      <a:pt x="206" y="90"/>
                    </a:cubicBezTo>
                    <a:cubicBezTo>
                      <a:pt x="213" y="88"/>
                      <a:pt x="221" y="89"/>
                      <a:pt x="221" y="89"/>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44" name="Freeform 20">
                <a:extLst>
                  <a:ext uri="{FF2B5EF4-FFF2-40B4-BE49-F238E27FC236}">
                    <a16:creationId xmlns:a16="http://schemas.microsoft.com/office/drawing/2014/main" id="{626095F5-9E51-4390-8D0F-38178D74FF50}"/>
                  </a:ext>
                </a:extLst>
              </p:cNvPr>
              <p:cNvSpPr>
                <a:spLocks/>
              </p:cNvSpPr>
              <p:nvPr/>
            </p:nvSpPr>
            <p:spPr bwMode="gray">
              <a:xfrm>
                <a:off x="3196705" y="2042863"/>
                <a:ext cx="1835756" cy="1616002"/>
              </a:xfrm>
              <a:custGeom>
                <a:avLst/>
                <a:gdLst/>
                <a:ahLst/>
                <a:cxnLst>
                  <a:cxn ang="0">
                    <a:pos x="73" y="358"/>
                  </a:cxn>
                  <a:cxn ang="0">
                    <a:pos x="55" y="416"/>
                  </a:cxn>
                  <a:cxn ang="0">
                    <a:pos x="122" y="474"/>
                  </a:cxn>
                  <a:cxn ang="0">
                    <a:pos x="175" y="430"/>
                  </a:cxn>
                  <a:cxn ang="0">
                    <a:pos x="232" y="459"/>
                  </a:cxn>
                  <a:cxn ang="0">
                    <a:pos x="232" y="504"/>
                  </a:cxn>
                  <a:cxn ang="0">
                    <a:pos x="221" y="547"/>
                  </a:cxn>
                  <a:cxn ang="0">
                    <a:pos x="306" y="548"/>
                  </a:cxn>
                  <a:cxn ang="0">
                    <a:pos x="334" y="475"/>
                  </a:cxn>
                  <a:cxn ang="0">
                    <a:pos x="351" y="434"/>
                  </a:cxn>
                  <a:cxn ang="0">
                    <a:pos x="396" y="472"/>
                  </a:cxn>
                  <a:cxn ang="0">
                    <a:pos x="471" y="455"/>
                  </a:cxn>
                  <a:cxn ang="0">
                    <a:pos x="437" y="515"/>
                  </a:cxn>
                  <a:cxn ang="0">
                    <a:pos x="437" y="550"/>
                  </a:cxn>
                  <a:cxn ang="0">
                    <a:pos x="468" y="591"/>
                  </a:cxn>
                  <a:cxn ang="0">
                    <a:pos x="479" y="629"/>
                  </a:cxn>
                  <a:cxn ang="0">
                    <a:pos x="514" y="663"/>
                  </a:cxn>
                  <a:cxn ang="0">
                    <a:pos x="505" y="720"/>
                  </a:cxn>
                  <a:cxn ang="0">
                    <a:pos x="546" y="739"/>
                  </a:cxn>
                  <a:cxn ang="0">
                    <a:pos x="536" y="787"/>
                  </a:cxn>
                  <a:cxn ang="0">
                    <a:pos x="528" y="821"/>
                  </a:cxn>
                  <a:cxn ang="0">
                    <a:pos x="554" y="823"/>
                  </a:cxn>
                  <a:cxn ang="0">
                    <a:pos x="580" y="815"/>
                  </a:cxn>
                  <a:cxn ang="0">
                    <a:pos x="608" y="804"/>
                  </a:cxn>
                  <a:cxn ang="0">
                    <a:pos x="631" y="800"/>
                  </a:cxn>
                  <a:cxn ang="0">
                    <a:pos x="656" y="788"/>
                  </a:cxn>
                  <a:cxn ang="0">
                    <a:pos x="693" y="755"/>
                  </a:cxn>
                  <a:cxn ang="0">
                    <a:pos x="735" y="767"/>
                  </a:cxn>
                  <a:cxn ang="0">
                    <a:pos x="744" y="735"/>
                  </a:cxn>
                  <a:cxn ang="0">
                    <a:pos x="730" y="689"/>
                  </a:cxn>
                  <a:cxn ang="0">
                    <a:pos x="740" y="653"/>
                  </a:cxn>
                  <a:cxn ang="0">
                    <a:pos x="736" y="627"/>
                  </a:cxn>
                  <a:cxn ang="0">
                    <a:pos x="795" y="617"/>
                  </a:cxn>
                  <a:cxn ang="0">
                    <a:pos x="826" y="576"/>
                  </a:cxn>
                  <a:cxn ang="0">
                    <a:pos x="826" y="547"/>
                  </a:cxn>
                  <a:cxn ang="0">
                    <a:pos x="833" y="512"/>
                  </a:cxn>
                  <a:cxn ang="0">
                    <a:pos x="829" y="481"/>
                  </a:cxn>
                  <a:cxn ang="0">
                    <a:pos x="815" y="440"/>
                  </a:cxn>
                  <a:cxn ang="0">
                    <a:pos x="794" y="397"/>
                  </a:cxn>
                  <a:cxn ang="0">
                    <a:pos x="813" y="367"/>
                  </a:cxn>
                  <a:cxn ang="0">
                    <a:pos x="850" y="352"/>
                  </a:cxn>
                  <a:cxn ang="0">
                    <a:pos x="884" y="364"/>
                  </a:cxn>
                  <a:cxn ang="0">
                    <a:pos x="940" y="328"/>
                  </a:cxn>
                  <a:cxn ang="0">
                    <a:pos x="943" y="314"/>
                  </a:cxn>
                  <a:cxn ang="0">
                    <a:pos x="888" y="282"/>
                  </a:cxn>
                  <a:cxn ang="0">
                    <a:pos x="848" y="264"/>
                  </a:cxn>
                  <a:cxn ang="0">
                    <a:pos x="797" y="204"/>
                  </a:cxn>
                  <a:cxn ang="0">
                    <a:pos x="714" y="182"/>
                  </a:cxn>
                  <a:cxn ang="0">
                    <a:pos x="673" y="171"/>
                  </a:cxn>
                  <a:cxn ang="0">
                    <a:pos x="647" y="166"/>
                  </a:cxn>
                  <a:cxn ang="0">
                    <a:pos x="624" y="142"/>
                  </a:cxn>
                  <a:cxn ang="0">
                    <a:pos x="545" y="30"/>
                  </a:cxn>
                  <a:cxn ang="0">
                    <a:pos x="403" y="113"/>
                  </a:cxn>
                  <a:cxn ang="0">
                    <a:pos x="339" y="103"/>
                  </a:cxn>
                  <a:cxn ang="0">
                    <a:pos x="326" y="102"/>
                  </a:cxn>
                  <a:cxn ang="0">
                    <a:pos x="192" y="41"/>
                  </a:cxn>
                  <a:cxn ang="0">
                    <a:pos x="117" y="142"/>
                  </a:cxn>
                </a:cxnLst>
                <a:rect l="0" t="0" r="r" b="b"/>
                <a:pathLst>
                  <a:path w="955" h="840">
                    <a:moveTo>
                      <a:pt x="135" y="174"/>
                    </a:moveTo>
                    <a:cubicBezTo>
                      <a:pt x="137" y="197"/>
                      <a:pt x="132" y="191"/>
                      <a:pt x="129" y="201"/>
                    </a:cubicBezTo>
                    <a:cubicBezTo>
                      <a:pt x="125" y="211"/>
                      <a:pt x="129" y="236"/>
                      <a:pt x="125" y="253"/>
                    </a:cubicBezTo>
                    <a:cubicBezTo>
                      <a:pt x="120" y="269"/>
                      <a:pt x="104" y="282"/>
                      <a:pt x="97" y="295"/>
                    </a:cubicBezTo>
                    <a:cubicBezTo>
                      <a:pt x="90" y="307"/>
                      <a:pt x="90" y="320"/>
                      <a:pt x="86" y="335"/>
                    </a:cubicBezTo>
                    <a:cubicBezTo>
                      <a:pt x="82" y="351"/>
                      <a:pt x="85" y="362"/>
                      <a:pt x="73" y="358"/>
                    </a:cubicBezTo>
                    <a:cubicBezTo>
                      <a:pt x="62" y="354"/>
                      <a:pt x="47" y="350"/>
                      <a:pt x="32" y="348"/>
                    </a:cubicBezTo>
                    <a:cubicBezTo>
                      <a:pt x="17" y="345"/>
                      <a:pt x="12" y="362"/>
                      <a:pt x="19" y="367"/>
                    </a:cubicBezTo>
                    <a:cubicBezTo>
                      <a:pt x="25" y="373"/>
                      <a:pt x="30" y="374"/>
                      <a:pt x="15" y="375"/>
                    </a:cubicBezTo>
                    <a:cubicBezTo>
                      <a:pt x="0" y="376"/>
                      <a:pt x="11" y="382"/>
                      <a:pt x="9" y="388"/>
                    </a:cubicBezTo>
                    <a:cubicBezTo>
                      <a:pt x="8" y="394"/>
                      <a:pt x="11" y="406"/>
                      <a:pt x="26" y="408"/>
                    </a:cubicBezTo>
                    <a:cubicBezTo>
                      <a:pt x="41" y="410"/>
                      <a:pt x="51" y="421"/>
                      <a:pt x="55" y="416"/>
                    </a:cubicBezTo>
                    <a:cubicBezTo>
                      <a:pt x="60" y="410"/>
                      <a:pt x="61" y="404"/>
                      <a:pt x="65" y="416"/>
                    </a:cubicBezTo>
                    <a:cubicBezTo>
                      <a:pt x="68" y="429"/>
                      <a:pt x="81" y="436"/>
                      <a:pt x="67" y="456"/>
                    </a:cubicBezTo>
                    <a:cubicBezTo>
                      <a:pt x="53" y="476"/>
                      <a:pt x="72" y="475"/>
                      <a:pt x="66" y="483"/>
                    </a:cubicBezTo>
                    <a:cubicBezTo>
                      <a:pt x="77" y="485"/>
                      <a:pt x="76" y="476"/>
                      <a:pt x="84" y="477"/>
                    </a:cubicBezTo>
                    <a:cubicBezTo>
                      <a:pt x="91" y="477"/>
                      <a:pt x="102" y="479"/>
                      <a:pt x="109" y="479"/>
                    </a:cubicBezTo>
                    <a:cubicBezTo>
                      <a:pt x="117" y="480"/>
                      <a:pt x="114" y="474"/>
                      <a:pt x="122" y="474"/>
                    </a:cubicBezTo>
                    <a:cubicBezTo>
                      <a:pt x="130" y="475"/>
                      <a:pt x="124" y="469"/>
                      <a:pt x="133" y="469"/>
                    </a:cubicBezTo>
                    <a:cubicBezTo>
                      <a:pt x="142" y="469"/>
                      <a:pt x="141" y="464"/>
                      <a:pt x="153" y="456"/>
                    </a:cubicBezTo>
                    <a:cubicBezTo>
                      <a:pt x="165" y="448"/>
                      <a:pt x="168" y="456"/>
                      <a:pt x="170" y="452"/>
                    </a:cubicBezTo>
                    <a:cubicBezTo>
                      <a:pt x="171" y="449"/>
                      <a:pt x="173" y="454"/>
                      <a:pt x="174" y="445"/>
                    </a:cubicBezTo>
                    <a:cubicBezTo>
                      <a:pt x="175" y="437"/>
                      <a:pt x="179" y="444"/>
                      <a:pt x="179" y="439"/>
                    </a:cubicBezTo>
                    <a:cubicBezTo>
                      <a:pt x="180" y="434"/>
                      <a:pt x="171" y="440"/>
                      <a:pt x="175" y="430"/>
                    </a:cubicBezTo>
                    <a:cubicBezTo>
                      <a:pt x="180" y="421"/>
                      <a:pt x="178" y="419"/>
                      <a:pt x="186" y="423"/>
                    </a:cubicBezTo>
                    <a:cubicBezTo>
                      <a:pt x="194" y="426"/>
                      <a:pt x="198" y="425"/>
                      <a:pt x="198" y="434"/>
                    </a:cubicBezTo>
                    <a:cubicBezTo>
                      <a:pt x="198" y="444"/>
                      <a:pt x="195" y="446"/>
                      <a:pt x="200" y="447"/>
                    </a:cubicBezTo>
                    <a:cubicBezTo>
                      <a:pt x="205" y="448"/>
                      <a:pt x="208" y="452"/>
                      <a:pt x="213" y="456"/>
                    </a:cubicBezTo>
                    <a:cubicBezTo>
                      <a:pt x="218" y="459"/>
                      <a:pt x="211" y="463"/>
                      <a:pt x="217" y="462"/>
                    </a:cubicBezTo>
                    <a:cubicBezTo>
                      <a:pt x="224" y="462"/>
                      <a:pt x="225" y="460"/>
                      <a:pt x="232" y="459"/>
                    </a:cubicBezTo>
                    <a:cubicBezTo>
                      <a:pt x="238" y="458"/>
                      <a:pt x="234" y="460"/>
                      <a:pt x="237" y="463"/>
                    </a:cubicBezTo>
                    <a:cubicBezTo>
                      <a:pt x="239" y="466"/>
                      <a:pt x="239" y="470"/>
                      <a:pt x="242" y="475"/>
                    </a:cubicBezTo>
                    <a:cubicBezTo>
                      <a:pt x="245" y="480"/>
                      <a:pt x="249" y="483"/>
                      <a:pt x="242" y="483"/>
                    </a:cubicBezTo>
                    <a:cubicBezTo>
                      <a:pt x="235" y="483"/>
                      <a:pt x="236" y="483"/>
                      <a:pt x="238" y="487"/>
                    </a:cubicBezTo>
                    <a:cubicBezTo>
                      <a:pt x="240" y="490"/>
                      <a:pt x="242" y="491"/>
                      <a:pt x="237" y="495"/>
                    </a:cubicBezTo>
                    <a:cubicBezTo>
                      <a:pt x="232" y="499"/>
                      <a:pt x="230" y="499"/>
                      <a:pt x="232" y="504"/>
                    </a:cubicBezTo>
                    <a:cubicBezTo>
                      <a:pt x="235" y="509"/>
                      <a:pt x="226" y="508"/>
                      <a:pt x="227" y="514"/>
                    </a:cubicBezTo>
                    <a:cubicBezTo>
                      <a:pt x="228" y="520"/>
                      <a:pt x="234" y="513"/>
                      <a:pt x="233" y="519"/>
                    </a:cubicBezTo>
                    <a:cubicBezTo>
                      <a:pt x="231" y="525"/>
                      <a:pt x="240" y="521"/>
                      <a:pt x="244" y="522"/>
                    </a:cubicBezTo>
                    <a:cubicBezTo>
                      <a:pt x="249" y="524"/>
                      <a:pt x="251" y="526"/>
                      <a:pt x="246" y="529"/>
                    </a:cubicBezTo>
                    <a:cubicBezTo>
                      <a:pt x="241" y="532"/>
                      <a:pt x="247" y="542"/>
                      <a:pt x="239" y="541"/>
                    </a:cubicBezTo>
                    <a:cubicBezTo>
                      <a:pt x="232" y="541"/>
                      <a:pt x="226" y="542"/>
                      <a:pt x="221" y="547"/>
                    </a:cubicBezTo>
                    <a:cubicBezTo>
                      <a:pt x="216" y="553"/>
                      <a:pt x="223" y="548"/>
                      <a:pt x="223" y="556"/>
                    </a:cubicBezTo>
                    <a:cubicBezTo>
                      <a:pt x="223" y="565"/>
                      <a:pt x="228" y="559"/>
                      <a:pt x="233" y="565"/>
                    </a:cubicBezTo>
                    <a:cubicBezTo>
                      <a:pt x="238" y="571"/>
                      <a:pt x="244" y="551"/>
                      <a:pt x="258" y="559"/>
                    </a:cubicBezTo>
                    <a:cubicBezTo>
                      <a:pt x="271" y="567"/>
                      <a:pt x="262" y="557"/>
                      <a:pt x="275" y="559"/>
                    </a:cubicBezTo>
                    <a:cubicBezTo>
                      <a:pt x="284" y="561"/>
                      <a:pt x="275" y="559"/>
                      <a:pt x="291" y="545"/>
                    </a:cubicBezTo>
                    <a:cubicBezTo>
                      <a:pt x="299" y="538"/>
                      <a:pt x="299" y="548"/>
                      <a:pt x="306" y="548"/>
                    </a:cubicBezTo>
                    <a:cubicBezTo>
                      <a:pt x="314" y="548"/>
                      <a:pt x="312" y="556"/>
                      <a:pt x="320" y="553"/>
                    </a:cubicBezTo>
                    <a:cubicBezTo>
                      <a:pt x="329" y="551"/>
                      <a:pt x="318" y="548"/>
                      <a:pt x="327" y="544"/>
                    </a:cubicBezTo>
                    <a:cubicBezTo>
                      <a:pt x="335" y="540"/>
                      <a:pt x="340" y="537"/>
                      <a:pt x="341" y="533"/>
                    </a:cubicBezTo>
                    <a:cubicBezTo>
                      <a:pt x="343" y="528"/>
                      <a:pt x="333" y="528"/>
                      <a:pt x="333" y="522"/>
                    </a:cubicBezTo>
                    <a:cubicBezTo>
                      <a:pt x="334" y="516"/>
                      <a:pt x="338" y="506"/>
                      <a:pt x="338" y="496"/>
                    </a:cubicBezTo>
                    <a:cubicBezTo>
                      <a:pt x="338" y="485"/>
                      <a:pt x="337" y="480"/>
                      <a:pt x="334" y="475"/>
                    </a:cubicBezTo>
                    <a:cubicBezTo>
                      <a:pt x="332" y="471"/>
                      <a:pt x="315" y="465"/>
                      <a:pt x="314" y="460"/>
                    </a:cubicBezTo>
                    <a:cubicBezTo>
                      <a:pt x="314" y="456"/>
                      <a:pt x="312" y="451"/>
                      <a:pt x="313" y="446"/>
                    </a:cubicBezTo>
                    <a:cubicBezTo>
                      <a:pt x="314" y="440"/>
                      <a:pt x="316" y="449"/>
                      <a:pt x="319" y="448"/>
                    </a:cubicBezTo>
                    <a:cubicBezTo>
                      <a:pt x="323" y="446"/>
                      <a:pt x="321" y="454"/>
                      <a:pt x="329" y="450"/>
                    </a:cubicBezTo>
                    <a:cubicBezTo>
                      <a:pt x="337" y="446"/>
                      <a:pt x="337" y="458"/>
                      <a:pt x="343" y="443"/>
                    </a:cubicBezTo>
                    <a:cubicBezTo>
                      <a:pt x="349" y="428"/>
                      <a:pt x="346" y="438"/>
                      <a:pt x="351" y="434"/>
                    </a:cubicBezTo>
                    <a:cubicBezTo>
                      <a:pt x="357" y="429"/>
                      <a:pt x="357" y="438"/>
                      <a:pt x="366" y="434"/>
                    </a:cubicBezTo>
                    <a:cubicBezTo>
                      <a:pt x="375" y="431"/>
                      <a:pt x="379" y="428"/>
                      <a:pt x="382" y="431"/>
                    </a:cubicBezTo>
                    <a:cubicBezTo>
                      <a:pt x="386" y="434"/>
                      <a:pt x="387" y="432"/>
                      <a:pt x="390" y="442"/>
                    </a:cubicBezTo>
                    <a:cubicBezTo>
                      <a:pt x="393" y="452"/>
                      <a:pt x="387" y="454"/>
                      <a:pt x="390" y="459"/>
                    </a:cubicBezTo>
                    <a:cubicBezTo>
                      <a:pt x="392" y="463"/>
                      <a:pt x="385" y="466"/>
                      <a:pt x="389" y="471"/>
                    </a:cubicBezTo>
                    <a:cubicBezTo>
                      <a:pt x="393" y="476"/>
                      <a:pt x="392" y="469"/>
                      <a:pt x="396" y="472"/>
                    </a:cubicBezTo>
                    <a:cubicBezTo>
                      <a:pt x="400" y="475"/>
                      <a:pt x="401" y="470"/>
                      <a:pt x="407" y="475"/>
                    </a:cubicBezTo>
                    <a:cubicBezTo>
                      <a:pt x="413" y="479"/>
                      <a:pt x="419" y="477"/>
                      <a:pt x="425" y="474"/>
                    </a:cubicBezTo>
                    <a:cubicBezTo>
                      <a:pt x="431" y="471"/>
                      <a:pt x="429" y="479"/>
                      <a:pt x="435" y="474"/>
                    </a:cubicBezTo>
                    <a:cubicBezTo>
                      <a:pt x="441" y="469"/>
                      <a:pt x="441" y="461"/>
                      <a:pt x="447" y="456"/>
                    </a:cubicBezTo>
                    <a:cubicBezTo>
                      <a:pt x="453" y="450"/>
                      <a:pt x="458" y="446"/>
                      <a:pt x="464" y="448"/>
                    </a:cubicBezTo>
                    <a:cubicBezTo>
                      <a:pt x="471" y="449"/>
                      <a:pt x="464" y="453"/>
                      <a:pt x="471" y="455"/>
                    </a:cubicBezTo>
                    <a:cubicBezTo>
                      <a:pt x="478" y="456"/>
                      <a:pt x="463" y="462"/>
                      <a:pt x="467" y="466"/>
                    </a:cubicBezTo>
                    <a:cubicBezTo>
                      <a:pt x="470" y="470"/>
                      <a:pt x="465" y="469"/>
                      <a:pt x="468" y="473"/>
                    </a:cubicBezTo>
                    <a:cubicBezTo>
                      <a:pt x="472" y="477"/>
                      <a:pt x="463" y="481"/>
                      <a:pt x="460" y="489"/>
                    </a:cubicBezTo>
                    <a:cubicBezTo>
                      <a:pt x="456" y="497"/>
                      <a:pt x="454" y="492"/>
                      <a:pt x="453" y="496"/>
                    </a:cubicBezTo>
                    <a:cubicBezTo>
                      <a:pt x="453" y="501"/>
                      <a:pt x="445" y="491"/>
                      <a:pt x="443" y="497"/>
                    </a:cubicBezTo>
                    <a:cubicBezTo>
                      <a:pt x="440" y="502"/>
                      <a:pt x="441" y="510"/>
                      <a:pt x="437" y="515"/>
                    </a:cubicBezTo>
                    <a:cubicBezTo>
                      <a:pt x="433" y="520"/>
                      <a:pt x="439" y="521"/>
                      <a:pt x="444" y="524"/>
                    </a:cubicBezTo>
                    <a:cubicBezTo>
                      <a:pt x="449" y="526"/>
                      <a:pt x="454" y="524"/>
                      <a:pt x="453" y="528"/>
                    </a:cubicBezTo>
                    <a:cubicBezTo>
                      <a:pt x="452" y="532"/>
                      <a:pt x="444" y="530"/>
                      <a:pt x="445" y="535"/>
                    </a:cubicBezTo>
                    <a:cubicBezTo>
                      <a:pt x="447" y="541"/>
                      <a:pt x="448" y="545"/>
                      <a:pt x="444" y="542"/>
                    </a:cubicBezTo>
                    <a:cubicBezTo>
                      <a:pt x="440" y="539"/>
                      <a:pt x="442" y="542"/>
                      <a:pt x="436" y="541"/>
                    </a:cubicBezTo>
                    <a:cubicBezTo>
                      <a:pt x="431" y="540"/>
                      <a:pt x="435" y="544"/>
                      <a:pt x="437" y="550"/>
                    </a:cubicBezTo>
                    <a:cubicBezTo>
                      <a:pt x="439" y="556"/>
                      <a:pt x="430" y="561"/>
                      <a:pt x="436" y="560"/>
                    </a:cubicBezTo>
                    <a:cubicBezTo>
                      <a:pt x="441" y="558"/>
                      <a:pt x="443" y="562"/>
                      <a:pt x="446" y="559"/>
                    </a:cubicBezTo>
                    <a:cubicBezTo>
                      <a:pt x="450" y="557"/>
                      <a:pt x="451" y="563"/>
                      <a:pt x="457" y="561"/>
                    </a:cubicBezTo>
                    <a:cubicBezTo>
                      <a:pt x="464" y="560"/>
                      <a:pt x="466" y="563"/>
                      <a:pt x="461" y="568"/>
                    </a:cubicBezTo>
                    <a:cubicBezTo>
                      <a:pt x="456" y="573"/>
                      <a:pt x="469" y="572"/>
                      <a:pt x="471" y="578"/>
                    </a:cubicBezTo>
                    <a:cubicBezTo>
                      <a:pt x="473" y="584"/>
                      <a:pt x="466" y="581"/>
                      <a:pt x="468" y="591"/>
                    </a:cubicBezTo>
                    <a:cubicBezTo>
                      <a:pt x="469" y="600"/>
                      <a:pt x="475" y="601"/>
                      <a:pt x="468" y="604"/>
                    </a:cubicBezTo>
                    <a:cubicBezTo>
                      <a:pt x="462" y="606"/>
                      <a:pt x="468" y="606"/>
                      <a:pt x="464" y="609"/>
                    </a:cubicBezTo>
                    <a:cubicBezTo>
                      <a:pt x="460" y="611"/>
                      <a:pt x="467" y="612"/>
                      <a:pt x="470" y="617"/>
                    </a:cubicBezTo>
                    <a:cubicBezTo>
                      <a:pt x="474" y="622"/>
                      <a:pt x="473" y="605"/>
                      <a:pt x="480" y="613"/>
                    </a:cubicBezTo>
                    <a:cubicBezTo>
                      <a:pt x="484" y="617"/>
                      <a:pt x="488" y="612"/>
                      <a:pt x="485" y="619"/>
                    </a:cubicBezTo>
                    <a:cubicBezTo>
                      <a:pt x="482" y="626"/>
                      <a:pt x="483" y="628"/>
                      <a:pt x="479" y="629"/>
                    </a:cubicBezTo>
                    <a:cubicBezTo>
                      <a:pt x="475" y="631"/>
                      <a:pt x="476" y="634"/>
                      <a:pt x="483" y="632"/>
                    </a:cubicBezTo>
                    <a:cubicBezTo>
                      <a:pt x="489" y="630"/>
                      <a:pt x="494" y="633"/>
                      <a:pt x="492" y="643"/>
                    </a:cubicBezTo>
                    <a:cubicBezTo>
                      <a:pt x="490" y="653"/>
                      <a:pt x="482" y="655"/>
                      <a:pt x="493" y="652"/>
                    </a:cubicBezTo>
                    <a:cubicBezTo>
                      <a:pt x="503" y="649"/>
                      <a:pt x="502" y="655"/>
                      <a:pt x="508" y="653"/>
                    </a:cubicBezTo>
                    <a:cubicBezTo>
                      <a:pt x="515" y="652"/>
                      <a:pt x="517" y="653"/>
                      <a:pt x="514" y="657"/>
                    </a:cubicBezTo>
                    <a:cubicBezTo>
                      <a:pt x="510" y="661"/>
                      <a:pt x="508" y="659"/>
                      <a:pt x="514" y="663"/>
                    </a:cubicBezTo>
                    <a:cubicBezTo>
                      <a:pt x="519" y="667"/>
                      <a:pt x="511" y="667"/>
                      <a:pt x="513" y="672"/>
                    </a:cubicBezTo>
                    <a:cubicBezTo>
                      <a:pt x="514" y="678"/>
                      <a:pt x="502" y="684"/>
                      <a:pt x="501" y="687"/>
                    </a:cubicBezTo>
                    <a:cubicBezTo>
                      <a:pt x="501" y="690"/>
                      <a:pt x="498" y="691"/>
                      <a:pt x="497" y="699"/>
                    </a:cubicBezTo>
                    <a:cubicBezTo>
                      <a:pt x="497" y="707"/>
                      <a:pt x="496" y="708"/>
                      <a:pt x="493" y="713"/>
                    </a:cubicBezTo>
                    <a:cubicBezTo>
                      <a:pt x="489" y="719"/>
                      <a:pt x="491" y="726"/>
                      <a:pt x="498" y="722"/>
                    </a:cubicBezTo>
                    <a:cubicBezTo>
                      <a:pt x="501" y="719"/>
                      <a:pt x="503" y="719"/>
                      <a:pt x="505" y="720"/>
                    </a:cubicBezTo>
                    <a:cubicBezTo>
                      <a:pt x="507" y="719"/>
                      <a:pt x="507" y="719"/>
                      <a:pt x="507" y="719"/>
                    </a:cubicBezTo>
                    <a:cubicBezTo>
                      <a:pt x="513" y="716"/>
                      <a:pt x="515" y="716"/>
                      <a:pt x="516" y="723"/>
                    </a:cubicBezTo>
                    <a:cubicBezTo>
                      <a:pt x="517" y="730"/>
                      <a:pt x="521" y="727"/>
                      <a:pt x="525" y="725"/>
                    </a:cubicBezTo>
                    <a:cubicBezTo>
                      <a:pt x="528" y="722"/>
                      <a:pt x="523" y="727"/>
                      <a:pt x="530" y="729"/>
                    </a:cubicBezTo>
                    <a:cubicBezTo>
                      <a:pt x="538" y="731"/>
                      <a:pt x="538" y="723"/>
                      <a:pt x="540" y="730"/>
                    </a:cubicBezTo>
                    <a:cubicBezTo>
                      <a:pt x="541" y="737"/>
                      <a:pt x="546" y="731"/>
                      <a:pt x="546" y="739"/>
                    </a:cubicBezTo>
                    <a:cubicBezTo>
                      <a:pt x="546" y="748"/>
                      <a:pt x="553" y="747"/>
                      <a:pt x="549" y="751"/>
                    </a:cubicBezTo>
                    <a:cubicBezTo>
                      <a:pt x="545" y="756"/>
                      <a:pt x="544" y="745"/>
                      <a:pt x="541" y="748"/>
                    </a:cubicBezTo>
                    <a:cubicBezTo>
                      <a:pt x="538" y="751"/>
                      <a:pt x="545" y="756"/>
                      <a:pt x="541" y="755"/>
                    </a:cubicBezTo>
                    <a:cubicBezTo>
                      <a:pt x="536" y="753"/>
                      <a:pt x="535" y="750"/>
                      <a:pt x="535" y="757"/>
                    </a:cubicBezTo>
                    <a:cubicBezTo>
                      <a:pt x="536" y="764"/>
                      <a:pt x="528" y="761"/>
                      <a:pt x="530" y="768"/>
                    </a:cubicBezTo>
                    <a:cubicBezTo>
                      <a:pt x="533" y="774"/>
                      <a:pt x="536" y="778"/>
                      <a:pt x="536" y="787"/>
                    </a:cubicBezTo>
                    <a:cubicBezTo>
                      <a:pt x="536" y="797"/>
                      <a:pt x="538" y="796"/>
                      <a:pt x="533" y="797"/>
                    </a:cubicBezTo>
                    <a:cubicBezTo>
                      <a:pt x="527" y="798"/>
                      <a:pt x="526" y="795"/>
                      <a:pt x="523" y="800"/>
                    </a:cubicBezTo>
                    <a:cubicBezTo>
                      <a:pt x="520" y="804"/>
                      <a:pt x="525" y="805"/>
                      <a:pt x="522" y="808"/>
                    </a:cubicBezTo>
                    <a:cubicBezTo>
                      <a:pt x="519" y="811"/>
                      <a:pt x="519" y="805"/>
                      <a:pt x="516" y="808"/>
                    </a:cubicBezTo>
                    <a:cubicBezTo>
                      <a:pt x="513" y="810"/>
                      <a:pt x="517" y="811"/>
                      <a:pt x="519" y="816"/>
                    </a:cubicBezTo>
                    <a:cubicBezTo>
                      <a:pt x="522" y="820"/>
                      <a:pt x="523" y="816"/>
                      <a:pt x="528" y="821"/>
                    </a:cubicBezTo>
                    <a:cubicBezTo>
                      <a:pt x="533" y="825"/>
                      <a:pt x="536" y="828"/>
                      <a:pt x="539" y="827"/>
                    </a:cubicBezTo>
                    <a:cubicBezTo>
                      <a:pt x="542" y="825"/>
                      <a:pt x="542" y="828"/>
                      <a:pt x="544" y="832"/>
                    </a:cubicBezTo>
                    <a:cubicBezTo>
                      <a:pt x="545" y="835"/>
                      <a:pt x="546" y="840"/>
                      <a:pt x="552" y="835"/>
                    </a:cubicBezTo>
                    <a:cubicBezTo>
                      <a:pt x="559" y="831"/>
                      <a:pt x="560" y="831"/>
                      <a:pt x="560" y="828"/>
                    </a:cubicBezTo>
                    <a:cubicBezTo>
                      <a:pt x="559" y="825"/>
                      <a:pt x="564" y="825"/>
                      <a:pt x="562" y="822"/>
                    </a:cubicBezTo>
                    <a:cubicBezTo>
                      <a:pt x="559" y="819"/>
                      <a:pt x="557" y="827"/>
                      <a:pt x="554" y="823"/>
                    </a:cubicBezTo>
                    <a:cubicBezTo>
                      <a:pt x="551" y="820"/>
                      <a:pt x="544" y="813"/>
                      <a:pt x="552" y="813"/>
                    </a:cubicBezTo>
                    <a:cubicBezTo>
                      <a:pt x="559" y="813"/>
                      <a:pt x="556" y="805"/>
                      <a:pt x="560" y="806"/>
                    </a:cubicBezTo>
                    <a:cubicBezTo>
                      <a:pt x="563" y="806"/>
                      <a:pt x="564" y="805"/>
                      <a:pt x="566" y="809"/>
                    </a:cubicBezTo>
                    <a:cubicBezTo>
                      <a:pt x="568" y="812"/>
                      <a:pt x="570" y="810"/>
                      <a:pt x="568" y="805"/>
                    </a:cubicBezTo>
                    <a:cubicBezTo>
                      <a:pt x="566" y="800"/>
                      <a:pt x="567" y="800"/>
                      <a:pt x="571" y="800"/>
                    </a:cubicBezTo>
                    <a:cubicBezTo>
                      <a:pt x="576" y="801"/>
                      <a:pt x="573" y="815"/>
                      <a:pt x="580" y="815"/>
                    </a:cubicBezTo>
                    <a:cubicBezTo>
                      <a:pt x="587" y="814"/>
                      <a:pt x="575" y="800"/>
                      <a:pt x="581" y="802"/>
                    </a:cubicBezTo>
                    <a:cubicBezTo>
                      <a:pt x="587" y="803"/>
                      <a:pt x="584" y="798"/>
                      <a:pt x="588" y="799"/>
                    </a:cubicBezTo>
                    <a:cubicBezTo>
                      <a:pt x="592" y="801"/>
                      <a:pt x="584" y="804"/>
                      <a:pt x="590" y="807"/>
                    </a:cubicBezTo>
                    <a:cubicBezTo>
                      <a:pt x="595" y="811"/>
                      <a:pt x="595" y="813"/>
                      <a:pt x="595" y="813"/>
                    </a:cubicBezTo>
                    <a:cubicBezTo>
                      <a:pt x="598" y="808"/>
                      <a:pt x="605" y="810"/>
                      <a:pt x="605" y="807"/>
                    </a:cubicBezTo>
                    <a:cubicBezTo>
                      <a:pt x="605" y="804"/>
                      <a:pt x="608" y="806"/>
                      <a:pt x="608" y="804"/>
                    </a:cubicBezTo>
                    <a:cubicBezTo>
                      <a:pt x="609" y="801"/>
                      <a:pt x="608" y="802"/>
                      <a:pt x="612" y="802"/>
                    </a:cubicBezTo>
                    <a:cubicBezTo>
                      <a:pt x="617" y="801"/>
                      <a:pt x="614" y="798"/>
                      <a:pt x="616" y="798"/>
                    </a:cubicBezTo>
                    <a:cubicBezTo>
                      <a:pt x="618" y="797"/>
                      <a:pt x="617" y="801"/>
                      <a:pt x="618" y="801"/>
                    </a:cubicBezTo>
                    <a:cubicBezTo>
                      <a:pt x="620" y="802"/>
                      <a:pt x="618" y="803"/>
                      <a:pt x="621" y="803"/>
                    </a:cubicBezTo>
                    <a:cubicBezTo>
                      <a:pt x="623" y="803"/>
                      <a:pt x="622" y="799"/>
                      <a:pt x="624" y="799"/>
                    </a:cubicBezTo>
                    <a:cubicBezTo>
                      <a:pt x="626" y="799"/>
                      <a:pt x="628" y="802"/>
                      <a:pt x="631" y="800"/>
                    </a:cubicBezTo>
                    <a:cubicBezTo>
                      <a:pt x="635" y="798"/>
                      <a:pt x="634" y="803"/>
                      <a:pt x="636" y="801"/>
                    </a:cubicBezTo>
                    <a:cubicBezTo>
                      <a:pt x="638" y="800"/>
                      <a:pt x="633" y="796"/>
                      <a:pt x="638" y="797"/>
                    </a:cubicBezTo>
                    <a:cubicBezTo>
                      <a:pt x="643" y="797"/>
                      <a:pt x="641" y="794"/>
                      <a:pt x="643" y="793"/>
                    </a:cubicBezTo>
                    <a:cubicBezTo>
                      <a:pt x="645" y="791"/>
                      <a:pt x="641" y="791"/>
                      <a:pt x="644" y="787"/>
                    </a:cubicBezTo>
                    <a:cubicBezTo>
                      <a:pt x="648" y="783"/>
                      <a:pt x="650" y="787"/>
                      <a:pt x="650" y="789"/>
                    </a:cubicBezTo>
                    <a:cubicBezTo>
                      <a:pt x="650" y="790"/>
                      <a:pt x="655" y="791"/>
                      <a:pt x="656" y="788"/>
                    </a:cubicBezTo>
                    <a:cubicBezTo>
                      <a:pt x="657" y="783"/>
                      <a:pt x="666" y="788"/>
                      <a:pt x="667" y="781"/>
                    </a:cubicBezTo>
                    <a:cubicBezTo>
                      <a:pt x="669" y="774"/>
                      <a:pt x="677" y="778"/>
                      <a:pt x="676" y="775"/>
                    </a:cubicBezTo>
                    <a:cubicBezTo>
                      <a:pt x="675" y="772"/>
                      <a:pt x="681" y="773"/>
                      <a:pt x="681" y="770"/>
                    </a:cubicBezTo>
                    <a:cubicBezTo>
                      <a:pt x="682" y="766"/>
                      <a:pt x="686" y="762"/>
                      <a:pt x="685" y="759"/>
                    </a:cubicBezTo>
                    <a:cubicBezTo>
                      <a:pt x="684" y="757"/>
                      <a:pt x="684" y="754"/>
                      <a:pt x="687" y="756"/>
                    </a:cubicBezTo>
                    <a:cubicBezTo>
                      <a:pt x="690" y="758"/>
                      <a:pt x="691" y="756"/>
                      <a:pt x="693" y="755"/>
                    </a:cubicBezTo>
                    <a:cubicBezTo>
                      <a:pt x="695" y="754"/>
                      <a:pt x="698" y="755"/>
                      <a:pt x="699" y="757"/>
                    </a:cubicBezTo>
                    <a:cubicBezTo>
                      <a:pt x="700" y="760"/>
                      <a:pt x="699" y="757"/>
                      <a:pt x="705" y="761"/>
                    </a:cubicBezTo>
                    <a:cubicBezTo>
                      <a:pt x="711" y="765"/>
                      <a:pt x="708" y="769"/>
                      <a:pt x="713" y="768"/>
                    </a:cubicBezTo>
                    <a:cubicBezTo>
                      <a:pt x="718" y="767"/>
                      <a:pt x="718" y="770"/>
                      <a:pt x="721" y="768"/>
                    </a:cubicBezTo>
                    <a:cubicBezTo>
                      <a:pt x="724" y="766"/>
                      <a:pt x="725" y="767"/>
                      <a:pt x="727" y="764"/>
                    </a:cubicBezTo>
                    <a:cubicBezTo>
                      <a:pt x="729" y="760"/>
                      <a:pt x="732" y="763"/>
                      <a:pt x="735" y="767"/>
                    </a:cubicBezTo>
                    <a:cubicBezTo>
                      <a:pt x="737" y="772"/>
                      <a:pt x="742" y="765"/>
                      <a:pt x="740" y="763"/>
                    </a:cubicBezTo>
                    <a:cubicBezTo>
                      <a:pt x="737" y="761"/>
                      <a:pt x="738" y="762"/>
                      <a:pt x="735" y="757"/>
                    </a:cubicBezTo>
                    <a:cubicBezTo>
                      <a:pt x="732" y="752"/>
                      <a:pt x="739" y="755"/>
                      <a:pt x="737" y="753"/>
                    </a:cubicBezTo>
                    <a:cubicBezTo>
                      <a:pt x="736" y="750"/>
                      <a:pt x="737" y="751"/>
                      <a:pt x="741" y="749"/>
                    </a:cubicBezTo>
                    <a:cubicBezTo>
                      <a:pt x="746" y="747"/>
                      <a:pt x="744" y="745"/>
                      <a:pt x="748" y="745"/>
                    </a:cubicBezTo>
                    <a:cubicBezTo>
                      <a:pt x="748" y="739"/>
                      <a:pt x="743" y="739"/>
                      <a:pt x="744" y="735"/>
                    </a:cubicBezTo>
                    <a:cubicBezTo>
                      <a:pt x="744" y="730"/>
                      <a:pt x="742" y="730"/>
                      <a:pt x="744" y="727"/>
                    </a:cubicBezTo>
                    <a:cubicBezTo>
                      <a:pt x="746" y="725"/>
                      <a:pt x="743" y="721"/>
                      <a:pt x="741" y="719"/>
                    </a:cubicBezTo>
                    <a:cubicBezTo>
                      <a:pt x="738" y="717"/>
                      <a:pt x="742" y="716"/>
                      <a:pt x="739" y="713"/>
                    </a:cubicBezTo>
                    <a:cubicBezTo>
                      <a:pt x="735" y="710"/>
                      <a:pt x="741" y="710"/>
                      <a:pt x="735" y="705"/>
                    </a:cubicBezTo>
                    <a:cubicBezTo>
                      <a:pt x="730" y="700"/>
                      <a:pt x="730" y="699"/>
                      <a:pt x="731" y="695"/>
                    </a:cubicBezTo>
                    <a:cubicBezTo>
                      <a:pt x="731" y="692"/>
                      <a:pt x="728" y="693"/>
                      <a:pt x="730" y="689"/>
                    </a:cubicBezTo>
                    <a:cubicBezTo>
                      <a:pt x="732" y="685"/>
                      <a:pt x="728" y="687"/>
                      <a:pt x="731" y="683"/>
                    </a:cubicBezTo>
                    <a:cubicBezTo>
                      <a:pt x="735" y="679"/>
                      <a:pt x="728" y="678"/>
                      <a:pt x="734" y="676"/>
                    </a:cubicBezTo>
                    <a:cubicBezTo>
                      <a:pt x="741" y="674"/>
                      <a:pt x="735" y="673"/>
                      <a:pt x="740" y="672"/>
                    </a:cubicBezTo>
                    <a:cubicBezTo>
                      <a:pt x="744" y="670"/>
                      <a:pt x="742" y="669"/>
                      <a:pt x="744" y="666"/>
                    </a:cubicBezTo>
                    <a:cubicBezTo>
                      <a:pt x="747" y="664"/>
                      <a:pt x="746" y="662"/>
                      <a:pt x="744" y="658"/>
                    </a:cubicBezTo>
                    <a:cubicBezTo>
                      <a:pt x="743" y="654"/>
                      <a:pt x="738" y="659"/>
                      <a:pt x="740" y="653"/>
                    </a:cubicBezTo>
                    <a:cubicBezTo>
                      <a:pt x="741" y="648"/>
                      <a:pt x="742" y="648"/>
                      <a:pt x="744" y="647"/>
                    </a:cubicBezTo>
                    <a:cubicBezTo>
                      <a:pt x="749" y="645"/>
                      <a:pt x="747" y="643"/>
                      <a:pt x="745" y="644"/>
                    </a:cubicBezTo>
                    <a:cubicBezTo>
                      <a:pt x="742" y="645"/>
                      <a:pt x="744" y="641"/>
                      <a:pt x="741" y="640"/>
                    </a:cubicBezTo>
                    <a:cubicBezTo>
                      <a:pt x="739" y="640"/>
                      <a:pt x="740" y="638"/>
                      <a:pt x="737" y="638"/>
                    </a:cubicBezTo>
                    <a:cubicBezTo>
                      <a:pt x="735" y="638"/>
                      <a:pt x="738" y="636"/>
                      <a:pt x="735" y="631"/>
                    </a:cubicBezTo>
                    <a:cubicBezTo>
                      <a:pt x="731" y="627"/>
                      <a:pt x="734" y="626"/>
                      <a:pt x="736" y="627"/>
                    </a:cubicBezTo>
                    <a:cubicBezTo>
                      <a:pt x="738" y="628"/>
                      <a:pt x="739" y="625"/>
                      <a:pt x="740" y="627"/>
                    </a:cubicBezTo>
                    <a:cubicBezTo>
                      <a:pt x="741" y="630"/>
                      <a:pt x="745" y="628"/>
                      <a:pt x="748" y="624"/>
                    </a:cubicBezTo>
                    <a:cubicBezTo>
                      <a:pt x="750" y="620"/>
                      <a:pt x="751" y="624"/>
                      <a:pt x="750" y="620"/>
                    </a:cubicBezTo>
                    <a:cubicBezTo>
                      <a:pt x="750" y="616"/>
                      <a:pt x="765" y="615"/>
                      <a:pt x="770" y="617"/>
                    </a:cubicBezTo>
                    <a:cubicBezTo>
                      <a:pt x="777" y="619"/>
                      <a:pt x="774" y="615"/>
                      <a:pt x="779" y="618"/>
                    </a:cubicBezTo>
                    <a:cubicBezTo>
                      <a:pt x="784" y="620"/>
                      <a:pt x="790" y="618"/>
                      <a:pt x="795" y="617"/>
                    </a:cubicBezTo>
                    <a:cubicBezTo>
                      <a:pt x="800" y="615"/>
                      <a:pt x="810" y="619"/>
                      <a:pt x="811" y="617"/>
                    </a:cubicBezTo>
                    <a:cubicBezTo>
                      <a:pt x="813" y="616"/>
                      <a:pt x="815" y="611"/>
                      <a:pt x="811" y="608"/>
                    </a:cubicBezTo>
                    <a:cubicBezTo>
                      <a:pt x="808" y="606"/>
                      <a:pt x="808" y="604"/>
                      <a:pt x="813" y="603"/>
                    </a:cubicBezTo>
                    <a:cubicBezTo>
                      <a:pt x="819" y="602"/>
                      <a:pt x="830" y="597"/>
                      <a:pt x="832" y="589"/>
                    </a:cubicBezTo>
                    <a:cubicBezTo>
                      <a:pt x="834" y="580"/>
                      <a:pt x="830" y="586"/>
                      <a:pt x="827" y="583"/>
                    </a:cubicBezTo>
                    <a:cubicBezTo>
                      <a:pt x="824" y="580"/>
                      <a:pt x="824" y="577"/>
                      <a:pt x="826" y="576"/>
                    </a:cubicBezTo>
                    <a:cubicBezTo>
                      <a:pt x="828" y="574"/>
                      <a:pt x="825" y="571"/>
                      <a:pt x="833" y="570"/>
                    </a:cubicBezTo>
                    <a:cubicBezTo>
                      <a:pt x="840" y="570"/>
                      <a:pt x="838" y="566"/>
                      <a:pt x="839" y="560"/>
                    </a:cubicBezTo>
                    <a:cubicBezTo>
                      <a:pt x="839" y="555"/>
                      <a:pt x="835" y="563"/>
                      <a:pt x="835" y="561"/>
                    </a:cubicBezTo>
                    <a:cubicBezTo>
                      <a:pt x="834" y="558"/>
                      <a:pt x="837" y="555"/>
                      <a:pt x="833" y="556"/>
                    </a:cubicBezTo>
                    <a:cubicBezTo>
                      <a:pt x="830" y="556"/>
                      <a:pt x="833" y="552"/>
                      <a:pt x="830" y="552"/>
                    </a:cubicBezTo>
                    <a:cubicBezTo>
                      <a:pt x="827" y="553"/>
                      <a:pt x="828" y="550"/>
                      <a:pt x="826" y="547"/>
                    </a:cubicBezTo>
                    <a:cubicBezTo>
                      <a:pt x="824" y="543"/>
                      <a:pt x="834" y="543"/>
                      <a:pt x="831" y="541"/>
                    </a:cubicBezTo>
                    <a:cubicBezTo>
                      <a:pt x="828" y="538"/>
                      <a:pt x="831" y="537"/>
                      <a:pt x="826" y="535"/>
                    </a:cubicBezTo>
                    <a:cubicBezTo>
                      <a:pt x="822" y="533"/>
                      <a:pt x="826" y="532"/>
                      <a:pt x="825" y="530"/>
                    </a:cubicBezTo>
                    <a:cubicBezTo>
                      <a:pt x="824" y="527"/>
                      <a:pt x="842" y="529"/>
                      <a:pt x="839" y="526"/>
                    </a:cubicBezTo>
                    <a:cubicBezTo>
                      <a:pt x="836" y="523"/>
                      <a:pt x="843" y="521"/>
                      <a:pt x="840" y="518"/>
                    </a:cubicBezTo>
                    <a:cubicBezTo>
                      <a:pt x="837" y="515"/>
                      <a:pt x="838" y="514"/>
                      <a:pt x="833" y="512"/>
                    </a:cubicBezTo>
                    <a:cubicBezTo>
                      <a:pt x="828" y="509"/>
                      <a:pt x="830" y="509"/>
                      <a:pt x="827" y="507"/>
                    </a:cubicBezTo>
                    <a:cubicBezTo>
                      <a:pt x="824" y="504"/>
                      <a:pt x="826" y="502"/>
                      <a:pt x="823" y="500"/>
                    </a:cubicBezTo>
                    <a:cubicBezTo>
                      <a:pt x="820" y="498"/>
                      <a:pt x="822" y="497"/>
                      <a:pt x="818" y="494"/>
                    </a:cubicBezTo>
                    <a:cubicBezTo>
                      <a:pt x="814" y="491"/>
                      <a:pt x="816" y="488"/>
                      <a:pt x="818" y="486"/>
                    </a:cubicBezTo>
                    <a:cubicBezTo>
                      <a:pt x="820" y="485"/>
                      <a:pt x="817" y="481"/>
                      <a:pt x="822" y="481"/>
                    </a:cubicBezTo>
                    <a:cubicBezTo>
                      <a:pt x="826" y="480"/>
                      <a:pt x="828" y="483"/>
                      <a:pt x="829" y="481"/>
                    </a:cubicBezTo>
                    <a:cubicBezTo>
                      <a:pt x="831" y="480"/>
                      <a:pt x="828" y="479"/>
                      <a:pt x="827" y="475"/>
                    </a:cubicBezTo>
                    <a:cubicBezTo>
                      <a:pt x="825" y="470"/>
                      <a:pt x="821" y="467"/>
                      <a:pt x="820" y="462"/>
                    </a:cubicBezTo>
                    <a:cubicBezTo>
                      <a:pt x="818" y="458"/>
                      <a:pt x="821" y="456"/>
                      <a:pt x="821" y="453"/>
                    </a:cubicBezTo>
                    <a:cubicBezTo>
                      <a:pt x="820" y="449"/>
                      <a:pt x="831" y="446"/>
                      <a:pt x="827" y="442"/>
                    </a:cubicBezTo>
                    <a:cubicBezTo>
                      <a:pt x="823" y="438"/>
                      <a:pt x="821" y="445"/>
                      <a:pt x="818" y="444"/>
                    </a:cubicBezTo>
                    <a:cubicBezTo>
                      <a:pt x="815" y="444"/>
                      <a:pt x="819" y="442"/>
                      <a:pt x="815" y="440"/>
                    </a:cubicBezTo>
                    <a:cubicBezTo>
                      <a:pt x="812" y="438"/>
                      <a:pt x="816" y="435"/>
                      <a:pt x="812" y="432"/>
                    </a:cubicBezTo>
                    <a:cubicBezTo>
                      <a:pt x="808" y="430"/>
                      <a:pt x="812" y="428"/>
                      <a:pt x="808" y="424"/>
                    </a:cubicBezTo>
                    <a:cubicBezTo>
                      <a:pt x="805" y="420"/>
                      <a:pt x="808" y="419"/>
                      <a:pt x="805" y="416"/>
                    </a:cubicBezTo>
                    <a:cubicBezTo>
                      <a:pt x="802" y="413"/>
                      <a:pt x="806" y="410"/>
                      <a:pt x="799" y="410"/>
                    </a:cubicBezTo>
                    <a:cubicBezTo>
                      <a:pt x="793" y="410"/>
                      <a:pt x="797" y="409"/>
                      <a:pt x="795" y="405"/>
                    </a:cubicBezTo>
                    <a:cubicBezTo>
                      <a:pt x="794" y="400"/>
                      <a:pt x="799" y="399"/>
                      <a:pt x="794" y="397"/>
                    </a:cubicBezTo>
                    <a:cubicBezTo>
                      <a:pt x="789" y="394"/>
                      <a:pt x="794" y="394"/>
                      <a:pt x="791" y="389"/>
                    </a:cubicBezTo>
                    <a:cubicBezTo>
                      <a:pt x="788" y="384"/>
                      <a:pt x="792" y="383"/>
                      <a:pt x="790" y="379"/>
                    </a:cubicBezTo>
                    <a:cubicBezTo>
                      <a:pt x="789" y="375"/>
                      <a:pt x="794" y="377"/>
                      <a:pt x="792" y="373"/>
                    </a:cubicBezTo>
                    <a:cubicBezTo>
                      <a:pt x="790" y="369"/>
                      <a:pt x="794" y="369"/>
                      <a:pt x="798" y="369"/>
                    </a:cubicBezTo>
                    <a:cubicBezTo>
                      <a:pt x="801" y="370"/>
                      <a:pt x="799" y="367"/>
                      <a:pt x="805" y="369"/>
                    </a:cubicBezTo>
                    <a:cubicBezTo>
                      <a:pt x="811" y="371"/>
                      <a:pt x="809" y="367"/>
                      <a:pt x="813" y="367"/>
                    </a:cubicBezTo>
                    <a:cubicBezTo>
                      <a:pt x="816" y="368"/>
                      <a:pt x="813" y="370"/>
                      <a:pt x="816" y="370"/>
                    </a:cubicBezTo>
                    <a:cubicBezTo>
                      <a:pt x="819" y="371"/>
                      <a:pt x="818" y="367"/>
                      <a:pt x="822" y="368"/>
                    </a:cubicBezTo>
                    <a:cubicBezTo>
                      <a:pt x="826" y="369"/>
                      <a:pt x="827" y="370"/>
                      <a:pt x="831" y="365"/>
                    </a:cubicBezTo>
                    <a:cubicBezTo>
                      <a:pt x="834" y="360"/>
                      <a:pt x="837" y="363"/>
                      <a:pt x="837" y="358"/>
                    </a:cubicBezTo>
                    <a:cubicBezTo>
                      <a:pt x="838" y="353"/>
                      <a:pt x="839" y="351"/>
                      <a:pt x="843" y="352"/>
                    </a:cubicBezTo>
                    <a:cubicBezTo>
                      <a:pt x="847" y="353"/>
                      <a:pt x="845" y="349"/>
                      <a:pt x="850" y="352"/>
                    </a:cubicBezTo>
                    <a:cubicBezTo>
                      <a:pt x="854" y="355"/>
                      <a:pt x="853" y="350"/>
                      <a:pt x="857" y="352"/>
                    </a:cubicBezTo>
                    <a:cubicBezTo>
                      <a:pt x="861" y="354"/>
                      <a:pt x="855" y="355"/>
                      <a:pt x="858" y="357"/>
                    </a:cubicBezTo>
                    <a:cubicBezTo>
                      <a:pt x="861" y="358"/>
                      <a:pt x="862" y="355"/>
                      <a:pt x="866" y="356"/>
                    </a:cubicBezTo>
                    <a:cubicBezTo>
                      <a:pt x="870" y="357"/>
                      <a:pt x="868" y="355"/>
                      <a:pt x="872" y="357"/>
                    </a:cubicBezTo>
                    <a:cubicBezTo>
                      <a:pt x="877" y="359"/>
                      <a:pt x="880" y="357"/>
                      <a:pt x="880" y="360"/>
                    </a:cubicBezTo>
                    <a:cubicBezTo>
                      <a:pt x="880" y="362"/>
                      <a:pt x="884" y="360"/>
                      <a:pt x="884" y="364"/>
                    </a:cubicBezTo>
                    <a:cubicBezTo>
                      <a:pt x="885" y="368"/>
                      <a:pt x="888" y="369"/>
                      <a:pt x="891" y="365"/>
                    </a:cubicBezTo>
                    <a:cubicBezTo>
                      <a:pt x="893" y="362"/>
                      <a:pt x="894" y="367"/>
                      <a:pt x="897" y="366"/>
                    </a:cubicBezTo>
                    <a:cubicBezTo>
                      <a:pt x="900" y="364"/>
                      <a:pt x="910" y="360"/>
                      <a:pt x="915" y="360"/>
                    </a:cubicBezTo>
                    <a:cubicBezTo>
                      <a:pt x="920" y="360"/>
                      <a:pt x="921" y="353"/>
                      <a:pt x="927" y="350"/>
                    </a:cubicBezTo>
                    <a:cubicBezTo>
                      <a:pt x="933" y="347"/>
                      <a:pt x="937" y="352"/>
                      <a:pt x="935" y="346"/>
                    </a:cubicBezTo>
                    <a:cubicBezTo>
                      <a:pt x="933" y="341"/>
                      <a:pt x="937" y="327"/>
                      <a:pt x="940" y="328"/>
                    </a:cubicBezTo>
                    <a:cubicBezTo>
                      <a:pt x="944" y="328"/>
                      <a:pt x="942" y="331"/>
                      <a:pt x="944" y="330"/>
                    </a:cubicBezTo>
                    <a:cubicBezTo>
                      <a:pt x="947" y="329"/>
                      <a:pt x="948" y="332"/>
                      <a:pt x="949" y="328"/>
                    </a:cubicBezTo>
                    <a:cubicBezTo>
                      <a:pt x="950" y="324"/>
                      <a:pt x="952" y="323"/>
                      <a:pt x="953" y="319"/>
                    </a:cubicBezTo>
                    <a:cubicBezTo>
                      <a:pt x="953" y="319"/>
                      <a:pt x="955" y="320"/>
                      <a:pt x="952" y="319"/>
                    </a:cubicBezTo>
                    <a:cubicBezTo>
                      <a:pt x="950" y="319"/>
                      <a:pt x="950" y="317"/>
                      <a:pt x="949" y="316"/>
                    </a:cubicBezTo>
                    <a:cubicBezTo>
                      <a:pt x="947" y="314"/>
                      <a:pt x="945" y="315"/>
                      <a:pt x="943" y="314"/>
                    </a:cubicBezTo>
                    <a:cubicBezTo>
                      <a:pt x="939" y="313"/>
                      <a:pt x="938" y="312"/>
                      <a:pt x="935" y="310"/>
                    </a:cubicBezTo>
                    <a:cubicBezTo>
                      <a:pt x="928" y="304"/>
                      <a:pt x="923" y="306"/>
                      <a:pt x="915" y="308"/>
                    </a:cubicBezTo>
                    <a:cubicBezTo>
                      <a:pt x="910" y="309"/>
                      <a:pt x="908" y="311"/>
                      <a:pt x="905" y="306"/>
                    </a:cubicBezTo>
                    <a:cubicBezTo>
                      <a:pt x="904" y="305"/>
                      <a:pt x="905" y="303"/>
                      <a:pt x="903" y="302"/>
                    </a:cubicBezTo>
                    <a:cubicBezTo>
                      <a:pt x="902" y="301"/>
                      <a:pt x="900" y="301"/>
                      <a:pt x="898" y="299"/>
                    </a:cubicBezTo>
                    <a:cubicBezTo>
                      <a:pt x="893" y="295"/>
                      <a:pt x="898" y="283"/>
                      <a:pt x="888" y="282"/>
                    </a:cubicBezTo>
                    <a:cubicBezTo>
                      <a:pt x="886" y="282"/>
                      <a:pt x="885" y="284"/>
                      <a:pt x="883" y="283"/>
                    </a:cubicBezTo>
                    <a:cubicBezTo>
                      <a:pt x="879" y="282"/>
                      <a:pt x="881" y="280"/>
                      <a:pt x="880" y="278"/>
                    </a:cubicBezTo>
                    <a:cubicBezTo>
                      <a:pt x="878" y="274"/>
                      <a:pt x="877" y="271"/>
                      <a:pt x="872" y="273"/>
                    </a:cubicBezTo>
                    <a:cubicBezTo>
                      <a:pt x="869" y="274"/>
                      <a:pt x="868" y="278"/>
                      <a:pt x="864" y="279"/>
                    </a:cubicBezTo>
                    <a:cubicBezTo>
                      <a:pt x="860" y="281"/>
                      <a:pt x="856" y="277"/>
                      <a:pt x="854" y="274"/>
                    </a:cubicBezTo>
                    <a:cubicBezTo>
                      <a:pt x="852" y="270"/>
                      <a:pt x="852" y="267"/>
                      <a:pt x="848" y="264"/>
                    </a:cubicBezTo>
                    <a:cubicBezTo>
                      <a:pt x="844" y="261"/>
                      <a:pt x="841" y="260"/>
                      <a:pt x="838" y="256"/>
                    </a:cubicBezTo>
                    <a:cubicBezTo>
                      <a:pt x="833" y="249"/>
                      <a:pt x="827" y="246"/>
                      <a:pt x="820" y="241"/>
                    </a:cubicBezTo>
                    <a:cubicBezTo>
                      <a:pt x="815" y="239"/>
                      <a:pt x="816" y="236"/>
                      <a:pt x="814" y="232"/>
                    </a:cubicBezTo>
                    <a:cubicBezTo>
                      <a:pt x="811" y="227"/>
                      <a:pt x="807" y="228"/>
                      <a:pt x="803" y="226"/>
                    </a:cubicBezTo>
                    <a:cubicBezTo>
                      <a:pt x="799" y="225"/>
                      <a:pt x="798" y="222"/>
                      <a:pt x="799" y="220"/>
                    </a:cubicBezTo>
                    <a:cubicBezTo>
                      <a:pt x="800" y="217"/>
                      <a:pt x="802" y="208"/>
                      <a:pt x="797" y="204"/>
                    </a:cubicBezTo>
                    <a:cubicBezTo>
                      <a:pt x="792" y="201"/>
                      <a:pt x="784" y="201"/>
                      <a:pt x="777" y="202"/>
                    </a:cubicBezTo>
                    <a:cubicBezTo>
                      <a:pt x="771" y="203"/>
                      <a:pt x="768" y="201"/>
                      <a:pt x="762" y="199"/>
                    </a:cubicBezTo>
                    <a:cubicBezTo>
                      <a:pt x="756" y="196"/>
                      <a:pt x="750" y="193"/>
                      <a:pt x="745" y="189"/>
                    </a:cubicBezTo>
                    <a:cubicBezTo>
                      <a:pt x="740" y="185"/>
                      <a:pt x="737" y="181"/>
                      <a:pt x="734" y="181"/>
                    </a:cubicBezTo>
                    <a:cubicBezTo>
                      <a:pt x="730" y="180"/>
                      <a:pt x="731" y="177"/>
                      <a:pt x="726" y="176"/>
                    </a:cubicBezTo>
                    <a:cubicBezTo>
                      <a:pt x="720" y="176"/>
                      <a:pt x="717" y="179"/>
                      <a:pt x="714" y="182"/>
                    </a:cubicBezTo>
                    <a:cubicBezTo>
                      <a:pt x="712" y="185"/>
                      <a:pt x="710" y="189"/>
                      <a:pt x="704" y="185"/>
                    </a:cubicBezTo>
                    <a:cubicBezTo>
                      <a:pt x="699" y="182"/>
                      <a:pt x="698" y="188"/>
                      <a:pt x="694" y="184"/>
                    </a:cubicBezTo>
                    <a:cubicBezTo>
                      <a:pt x="689" y="180"/>
                      <a:pt x="691" y="178"/>
                      <a:pt x="688" y="176"/>
                    </a:cubicBezTo>
                    <a:cubicBezTo>
                      <a:pt x="685" y="174"/>
                      <a:pt x="683" y="170"/>
                      <a:pt x="682" y="168"/>
                    </a:cubicBezTo>
                    <a:cubicBezTo>
                      <a:pt x="680" y="166"/>
                      <a:pt x="679" y="168"/>
                      <a:pt x="677" y="169"/>
                    </a:cubicBezTo>
                    <a:cubicBezTo>
                      <a:pt x="675" y="170"/>
                      <a:pt x="677" y="173"/>
                      <a:pt x="673" y="171"/>
                    </a:cubicBezTo>
                    <a:cubicBezTo>
                      <a:pt x="670" y="168"/>
                      <a:pt x="670" y="172"/>
                      <a:pt x="671" y="173"/>
                    </a:cubicBezTo>
                    <a:cubicBezTo>
                      <a:pt x="671" y="175"/>
                      <a:pt x="669" y="175"/>
                      <a:pt x="665" y="177"/>
                    </a:cubicBezTo>
                    <a:cubicBezTo>
                      <a:pt x="662" y="180"/>
                      <a:pt x="659" y="179"/>
                      <a:pt x="658" y="176"/>
                    </a:cubicBezTo>
                    <a:cubicBezTo>
                      <a:pt x="657" y="174"/>
                      <a:pt x="655" y="174"/>
                      <a:pt x="652" y="176"/>
                    </a:cubicBezTo>
                    <a:cubicBezTo>
                      <a:pt x="650" y="177"/>
                      <a:pt x="648" y="179"/>
                      <a:pt x="648" y="176"/>
                    </a:cubicBezTo>
                    <a:cubicBezTo>
                      <a:pt x="648" y="172"/>
                      <a:pt x="650" y="167"/>
                      <a:pt x="647" y="166"/>
                    </a:cubicBezTo>
                    <a:cubicBezTo>
                      <a:pt x="645" y="164"/>
                      <a:pt x="642" y="167"/>
                      <a:pt x="640" y="170"/>
                    </a:cubicBezTo>
                    <a:cubicBezTo>
                      <a:pt x="639" y="173"/>
                      <a:pt x="638" y="168"/>
                      <a:pt x="635" y="166"/>
                    </a:cubicBezTo>
                    <a:cubicBezTo>
                      <a:pt x="633" y="164"/>
                      <a:pt x="631" y="160"/>
                      <a:pt x="630" y="157"/>
                    </a:cubicBezTo>
                    <a:cubicBezTo>
                      <a:pt x="629" y="154"/>
                      <a:pt x="629" y="151"/>
                      <a:pt x="627" y="150"/>
                    </a:cubicBezTo>
                    <a:cubicBezTo>
                      <a:pt x="626" y="149"/>
                      <a:pt x="626" y="149"/>
                      <a:pt x="626" y="147"/>
                    </a:cubicBezTo>
                    <a:cubicBezTo>
                      <a:pt x="626" y="144"/>
                      <a:pt x="623" y="146"/>
                      <a:pt x="624" y="142"/>
                    </a:cubicBezTo>
                    <a:cubicBezTo>
                      <a:pt x="626" y="139"/>
                      <a:pt x="626" y="138"/>
                      <a:pt x="625" y="137"/>
                    </a:cubicBezTo>
                    <a:cubicBezTo>
                      <a:pt x="624" y="136"/>
                      <a:pt x="624" y="136"/>
                      <a:pt x="624" y="134"/>
                    </a:cubicBezTo>
                    <a:cubicBezTo>
                      <a:pt x="625" y="135"/>
                      <a:pt x="625" y="135"/>
                      <a:pt x="625" y="135"/>
                    </a:cubicBezTo>
                    <a:cubicBezTo>
                      <a:pt x="615" y="131"/>
                      <a:pt x="601" y="124"/>
                      <a:pt x="593" y="118"/>
                    </a:cubicBezTo>
                    <a:cubicBezTo>
                      <a:pt x="579" y="106"/>
                      <a:pt x="583" y="89"/>
                      <a:pt x="572" y="78"/>
                    </a:cubicBezTo>
                    <a:cubicBezTo>
                      <a:pt x="555" y="62"/>
                      <a:pt x="554" y="35"/>
                      <a:pt x="545" y="30"/>
                    </a:cubicBezTo>
                    <a:cubicBezTo>
                      <a:pt x="537" y="24"/>
                      <a:pt x="532" y="25"/>
                      <a:pt x="518" y="23"/>
                    </a:cubicBezTo>
                    <a:cubicBezTo>
                      <a:pt x="505" y="21"/>
                      <a:pt x="500" y="31"/>
                      <a:pt x="489" y="27"/>
                    </a:cubicBezTo>
                    <a:cubicBezTo>
                      <a:pt x="478" y="24"/>
                      <a:pt x="476" y="31"/>
                      <a:pt x="459" y="27"/>
                    </a:cubicBezTo>
                    <a:cubicBezTo>
                      <a:pt x="442" y="23"/>
                      <a:pt x="437" y="0"/>
                      <a:pt x="426" y="4"/>
                    </a:cubicBezTo>
                    <a:cubicBezTo>
                      <a:pt x="415" y="7"/>
                      <a:pt x="399" y="45"/>
                      <a:pt x="391" y="62"/>
                    </a:cubicBezTo>
                    <a:cubicBezTo>
                      <a:pt x="383" y="78"/>
                      <a:pt x="404" y="100"/>
                      <a:pt x="403" y="113"/>
                    </a:cubicBezTo>
                    <a:cubicBezTo>
                      <a:pt x="403" y="127"/>
                      <a:pt x="393" y="117"/>
                      <a:pt x="389" y="131"/>
                    </a:cubicBezTo>
                    <a:cubicBezTo>
                      <a:pt x="386" y="144"/>
                      <a:pt x="387" y="158"/>
                      <a:pt x="383" y="165"/>
                    </a:cubicBezTo>
                    <a:cubicBezTo>
                      <a:pt x="380" y="171"/>
                      <a:pt x="381" y="137"/>
                      <a:pt x="385" y="127"/>
                    </a:cubicBezTo>
                    <a:cubicBezTo>
                      <a:pt x="388" y="117"/>
                      <a:pt x="402" y="117"/>
                      <a:pt x="396" y="111"/>
                    </a:cubicBezTo>
                    <a:cubicBezTo>
                      <a:pt x="390" y="106"/>
                      <a:pt x="373" y="101"/>
                      <a:pt x="365" y="90"/>
                    </a:cubicBezTo>
                    <a:cubicBezTo>
                      <a:pt x="357" y="78"/>
                      <a:pt x="342" y="82"/>
                      <a:pt x="339" y="103"/>
                    </a:cubicBezTo>
                    <a:cubicBezTo>
                      <a:pt x="335" y="125"/>
                      <a:pt x="355" y="98"/>
                      <a:pt x="353" y="116"/>
                    </a:cubicBezTo>
                    <a:cubicBezTo>
                      <a:pt x="351" y="134"/>
                      <a:pt x="345" y="148"/>
                      <a:pt x="334" y="149"/>
                    </a:cubicBezTo>
                    <a:cubicBezTo>
                      <a:pt x="322" y="149"/>
                      <a:pt x="323" y="126"/>
                      <a:pt x="315" y="130"/>
                    </a:cubicBezTo>
                    <a:cubicBezTo>
                      <a:pt x="308" y="134"/>
                      <a:pt x="304" y="120"/>
                      <a:pt x="305" y="113"/>
                    </a:cubicBezTo>
                    <a:cubicBezTo>
                      <a:pt x="307" y="107"/>
                      <a:pt x="314" y="115"/>
                      <a:pt x="317" y="109"/>
                    </a:cubicBezTo>
                    <a:cubicBezTo>
                      <a:pt x="320" y="104"/>
                      <a:pt x="324" y="112"/>
                      <a:pt x="326" y="102"/>
                    </a:cubicBezTo>
                    <a:cubicBezTo>
                      <a:pt x="327" y="92"/>
                      <a:pt x="318" y="80"/>
                      <a:pt x="315" y="71"/>
                    </a:cubicBezTo>
                    <a:cubicBezTo>
                      <a:pt x="313" y="62"/>
                      <a:pt x="307" y="74"/>
                      <a:pt x="305" y="64"/>
                    </a:cubicBezTo>
                    <a:cubicBezTo>
                      <a:pt x="303" y="55"/>
                      <a:pt x="311" y="48"/>
                      <a:pt x="302" y="46"/>
                    </a:cubicBezTo>
                    <a:cubicBezTo>
                      <a:pt x="293" y="43"/>
                      <a:pt x="274" y="41"/>
                      <a:pt x="258" y="43"/>
                    </a:cubicBezTo>
                    <a:cubicBezTo>
                      <a:pt x="243" y="44"/>
                      <a:pt x="244" y="40"/>
                      <a:pt x="226" y="45"/>
                    </a:cubicBezTo>
                    <a:cubicBezTo>
                      <a:pt x="208" y="51"/>
                      <a:pt x="215" y="44"/>
                      <a:pt x="192" y="41"/>
                    </a:cubicBezTo>
                    <a:cubicBezTo>
                      <a:pt x="168" y="38"/>
                      <a:pt x="154" y="43"/>
                      <a:pt x="144" y="54"/>
                    </a:cubicBezTo>
                    <a:cubicBezTo>
                      <a:pt x="134" y="65"/>
                      <a:pt x="130" y="58"/>
                      <a:pt x="128" y="66"/>
                    </a:cubicBezTo>
                    <a:cubicBezTo>
                      <a:pt x="126" y="74"/>
                      <a:pt x="132" y="74"/>
                      <a:pt x="137" y="77"/>
                    </a:cubicBezTo>
                    <a:cubicBezTo>
                      <a:pt x="142" y="79"/>
                      <a:pt x="131" y="84"/>
                      <a:pt x="122" y="84"/>
                    </a:cubicBezTo>
                    <a:cubicBezTo>
                      <a:pt x="116" y="84"/>
                      <a:pt x="111" y="102"/>
                      <a:pt x="106" y="117"/>
                    </a:cubicBezTo>
                    <a:cubicBezTo>
                      <a:pt x="102" y="133"/>
                      <a:pt x="97" y="138"/>
                      <a:pt x="117" y="142"/>
                    </a:cubicBezTo>
                    <a:cubicBezTo>
                      <a:pt x="137" y="146"/>
                      <a:pt x="139" y="138"/>
                      <a:pt x="139" y="143"/>
                    </a:cubicBezTo>
                    <a:cubicBezTo>
                      <a:pt x="139" y="148"/>
                      <a:pt x="153" y="147"/>
                      <a:pt x="147" y="152"/>
                    </a:cubicBezTo>
                    <a:cubicBezTo>
                      <a:pt x="142" y="157"/>
                      <a:pt x="143" y="174"/>
                      <a:pt x="135" y="174"/>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45" name="Freeform 21">
                <a:extLst>
                  <a:ext uri="{FF2B5EF4-FFF2-40B4-BE49-F238E27FC236}">
                    <a16:creationId xmlns:a16="http://schemas.microsoft.com/office/drawing/2014/main" id="{DC15340A-636E-491A-B62E-2B3E571F9147}"/>
                  </a:ext>
                </a:extLst>
              </p:cNvPr>
              <p:cNvSpPr>
                <a:spLocks/>
              </p:cNvSpPr>
              <p:nvPr/>
            </p:nvSpPr>
            <p:spPr bwMode="gray">
              <a:xfrm>
                <a:off x="3284906" y="2126580"/>
                <a:ext cx="68766" cy="40361"/>
              </a:xfrm>
              <a:custGeom>
                <a:avLst/>
                <a:gdLst/>
                <a:ahLst/>
                <a:cxnLst>
                  <a:cxn ang="0">
                    <a:pos x="8" y="17"/>
                  </a:cxn>
                  <a:cxn ang="0">
                    <a:pos x="8" y="5"/>
                  </a:cxn>
                  <a:cxn ang="0">
                    <a:pos x="25" y="3"/>
                  </a:cxn>
                  <a:cxn ang="0">
                    <a:pos x="31" y="10"/>
                  </a:cxn>
                  <a:cxn ang="0">
                    <a:pos x="18" y="12"/>
                  </a:cxn>
                  <a:cxn ang="0">
                    <a:pos x="19" y="19"/>
                  </a:cxn>
                  <a:cxn ang="0">
                    <a:pos x="8" y="17"/>
                  </a:cxn>
                </a:cxnLst>
                <a:rect l="0" t="0" r="r" b="b"/>
                <a:pathLst>
                  <a:path w="36" h="21">
                    <a:moveTo>
                      <a:pt x="8" y="17"/>
                    </a:moveTo>
                    <a:cubicBezTo>
                      <a:pt x="1" y="12"/>
                      <a:pt x="0" y="7"/>
                      <a:pt x="8" y="5"/>
                    </a:cubicBezTo>
                    <a:cubicBezTo>
                      <a:pt x="15" y="4"/>
                      <a:pt x="19" y="0"/>
                      <a:pt x="25" y="3"/>
                    </a:cubicBezTo>
                    <a:cubicBezTo>
                      <a:pt x="31" y="7"/>
                      <a:pt x="36" y="12"/>
                      <a:pt x="31" y="10"/>
                    </a:cubicBezTo>
                    <a:cubicBezTo>
                      <a:pt x="25" y="8"/>
                      <a:pt x="22" y="10"/>
                      <a:pt x="18" y="12"/>
                    </a:cubicBezTo>
                    <a:cubicBezTo>
                      <a:pt x="14" y="14"/>
                      <a:pt x="22" y="18"/>
                      <a:pt x="19" y="19"/>
                    </a:cubicBezTo>
                    <a:cubicBezTo>
                      <a:pt x="16" y="21"/>
                      <a:pt x="15" y="15"/>
                      <a:pt x="8" y="17"/>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46" name="Freeform 22">
                <a:extLst>
                  <a:ext uri="{FF2B5EF4-FFF2-40B4-BE49-F238E27FC236}">
                    <a16:creationId xmlns:a16="http://schemas.microsoft.com/office/drawing/2014/main" id="{786282C7-4B60-4659-9AEA-B9CE4A40CC20}"/>
                  </a:ext>
                </a:extLst>
              </p:cNvPr>
              <p:cNvSpPr>
                <a:spLocks/>
              </p:cNvSpPr>
              <p:nvPr/>
            </p:nvSpPr>
            <p:spPr bwMode="gray">
              <a:xfrm>
                <a:off x="3365632" y="2116114"/>
                <a:ext cx="26907" cy="22424"/>
              </a:xfrm>
              <a:custGeom>
                <a:avLst/>
                <a:gdLst/>
                <a:ahLst/>
                <a:cxnLst>
                  <a:cxn ang="0">
                    <a:pos x="5" y="10"/>
                  </a:cxn>
                  <a:cxn ang="0">
                    <a:pos x="2" y="3"/>
                  </a:cxn>
                  <a:cxn ang="0">
                    <a:pos x="10" y="2"/>
                  </a:cxn>
                  <a:cxn ang="0">
                    <a:pos x="10" y="7"/>
                  </a:cxn>
                  <a:cxn ang="0">
                    <a:pos x="5" y="10"/>
                  </a:cxn>
                </a:cxnLst>
                <a:rect l="0" t="0" r="r" b="b"/>
                <a:pathLst>
                  <a:path w="14" h="11">
                    <a:moveTo>
                      <a:pt x="5" y="10"/>
                    </a:moveTo>
                    <a:cubicBezTo>
                      <a:pt x="0" y="9"/>
                      <a:pt x="2" y="6"/>
                      <a:pt x="2" y="3"/>
                    </a:cubicBezTo>
                    <a:cubicBezTo>
                      <a:pt x="2" y="1"/>
                      <a:pt x="6" y="0"/>
                      <a:pt x="10" y="2"/>
                    </a:cubicBezTo>
                    <a:cubicBezTo>
                      <a:pt x="14" y="5"/>
                      <a:pt x="13" y="5"/>
                      <a:pt x="10" y="7"/>
                    </a:cubicBezTo>
                    <a:cubicBezTo>
                      <a:pt x="7" y="9"/>
                      <a:pt x="7" y="11"/>
                      <a:pt x="5" y="10"/>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47" name="Freeform 23">
                <a:extLst>
                  <a:ext uri="{FF2B5EF4-FFF2-40B4-BE49-F238E27FC236}">
                    <a16:creationId xmlns:a16="http://schemas.microsoft.com/office/drawing/2014/main" id="{6F93E1FB-1761-4A8C-8174-ADFE2945F21C}"/>
                  </a:ext>
                </a:extLst>
              </p:cNvPr>
              <p:cNvSpPr>
                <a:spLocks/>
              </p:cNvSpPr>
              <p:nvPr/>
            </p:nvSpPr>
            <p:spPr bwMode="gray">
              <a:xfrm>
                <a:off x="3373105" y="2102659"/>
                <a:ext cx="82220" cy="11958"/>
              </a:xfrm>
              <a:custGeom>
                <a:avLst/>
                <a:gdLst/>
                <a:ahLst/>
                <a:cxnLst>
                  <a:cxn ang="0">
                    <a:pos x="0" y="3"/>
                  </a:cxn>
                  <a:cxn ang="0">
                    <a:pos x="18" y="0"/>
                  </a:cxn>
                  <a:cxn ang="0">
                    <a:pos x="36" y="2"/>
                  </a:cxn>
                  <a:cxn ang="0">
                    <a:pos x="38" y="5"/>
                  </a:cxn>
                  <a:cxn ang="0">
                    <a:pos x="20" y="4"/>
                  </a:cxn>
                  <a:cxn ang="0">
                    <a:pos x="0" y="3"/>
                  </a:cxn>
                </a:cxnLst>
                <a:rect l="0" t="0" r="r" b="b"/>
                <a:pathLst>
                  <a:path w="43" h="6">
                    <a:moveTo>
                      <a:pt x="0" y="3"/>
                    </a:moveTo>
                    <a:cubicBezTo>
                      <a:pt x="0" y="0"/>
                      <a:pt x="7" y="0"/>
                      <a:pt x="18" y="0"/>
                    </a:cubicBezTo>
                    <a:cubicBezTo>
                      <a:pt x="30" y="1"/>
                      <a:pt x="33" y="2"/>
                      <a:pt x="36" y="2"/>
                    </a:cubicBezTo>
                    <a:cubicBezTo>
                      <a:pt x="39" y="1"/>
                      <a:pt x="43" y="4"/>
                      <a:pt x="38" y="5"/>
                    </a:cubicBezTo>
                    <a:cubicBezTo>
                      <a:pt x="32" y="6"/>
                      <a:pt x="31" y="4"/>
                      <a:pt x="20" y="4"/>
                    </a:cubicBezTo>
                    <a:cubicBezTo>
                      <a:pt x="8" y="4"/>
                      <a:pt x="1" y="5"/>
                      <a:pt x="0" y="3"/>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48" name="Freeform 24">
                <a:extLst>
                  <a:ext uri="{FF2B5EF4-FFF2-40B4-BE49-F238E27FC236}">
                    <a16:creationId xmlns:a16="http://schemas.microsoft.com/office/drawing/2014/main" id="{E911511A-B849-40EA-AD85-2D9B310C5645}"/>
                  </a:ext>
                </a:extLst>
              </p:cNvPr>
              <p:cNvSpPr>
                <a:spLocks/>
              </p:cNvSpPr>
              <p:nvPr/>
            </p:nvSpPr>
            <p:spPr bwMode="gray">
              <a:xfrm>
                <a:off x="3467285" y="2087710"/>
                <a:ext cx="82220" cy="14947"/>
              </a:xfrm>
              <a:custGeom>
                <a:avLst/>
                <a:gdLst/>
                <a:ahLst/>
                <a:cxnLst>
                  <a:cxn ang="0">
                    <a:pos x="3" y="6"/>
                  </a:cxn>
                  <a:cxn ang="0">
                    <a:pos x="13" y="0"/>
                  </a:cxn>
                  <a:cxn ang="0">
                    <a:pos x="36" y="3"/>
                  </a:cxn>
                  <a:cxn ang="0">
                    <a:pos x="33" y="7"/>
                  </a:cxn>
                  <a:cxn ang="0">
                    <a:pos x="12" y="7"/>
                  </a:cxn>
                  <a:cxn ang="0">
                    <a:pos x="3" y="6"/>
                  </a:cxn>
                </a:cxnLst>
                <a:rect l="0" t="0" r="r" b="b"/>
                <a:pathLst>
                  <a:path w="43" h="8">
                    <a:moveTo>
                      <a:pt x="3" y="6"/>
                    </a:moveTo>
                    <a:cubicBezTo>
                      <a:pt x="0" y="4"/>
                      <a:pt x="5" y="0"/>
                      <a:pt x="13" y="0"/>
                    </a:cubicBezTo>
                    <a:cubicBezTo>
                      <a:pt x="22" y="1"/>
                      <a:pt x="30" y="2"/>
                      <a:pt x="36" y="3"/>
                    </a:cubicBezTo>
                    <a:cubicBezTo>
                      <a:pt x="41" y="4"/>
                      <a:pt x="43" y="6"/>
                      <a:pt x="33" y="7"/>
                    </a:cubicBezTo>
                    <a:cubicBezTo>
                      <a:pt x="22" y="8"/>
                      <a:pt x="16" y="8"/>
                      <a:pt x="12" y="7"/>
                    </a:cubicBezTo>
                    <a:cubicBezTo>
                      <a:pt x="7" y="6"/>
                      <a:pt x="5" y="7"/>
                      <a:pt x="3" y="6"/>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49" name="Freeform 25">
                <a:extLst>
                  <a:ext uri="{FF2B5EF4-FFF2-40B4-BE49-F238E27FC236}">
                    <a16:creationId xmlns:a16="http://schemas.microsoft.com/office/drawing/2014/main" id="{4C1D0466-04B5-40E8-9FAA-7E347D368BA0}"/>
                  </a:ext>
                </a:extLst>
              </p:cNvPr>
              <p:cNvSpPr>
                <a:spLocks/>
              </p:cNvSpPr>
              <p:nvPr/>
            </p:nvSpPr>
            <p:spPr bwMode="gray">
              <a:xfrm>
                <a:off x="3548012" y="2087710"/>
                <a:ext cx="32888" cy="14947"/>
              </a:xfrm>
              <a:custGeom>
                <a:avLst/>
                <a:gdLst/>
                <a:ahLst/>
                <a:cxnLst>
                  <a:cxn ang="0">
                    <a:pos x="11" y="7"/>
                  </a:cxn>
                  <a:cxn ang="0">
                    <a:pos x="4" y="2"/>
                  </a:cxn>
                  <a:cxn ang="0">
                    <a:pos x="15" y="5"/>
                  </a:cxn>
                  <a:cxn ang="0">
                    <a:pos x="11" y="7"/>
                  </a:cxn>
                </a:cxnLst>
                <a:rect l="0" t="0" r="r" b="b"/>
                <a:pathLst>
                  <a:path w="17" h="8">
                    <a:moveTo>
                      <a:pt x="11" y="7"/>
                    </a:moveTo>
                    <a:cubicBezTo>
                      <a:pt x="5" y="6"/>
                      <a:pt x="0" y="5"/>
                      <a:pt x="4" y="2"/>
                    </a:cubicBezTo>
                    <a:cubicBezTo>
                      <a:pt x="8" y="0"/>
                      <a:pt x="12" y="3"/>
                      <a:pt x="15" y="5"/>
                    </a:cubicBezTo>
                    <a:cubicBezTo>
                      <a:pt x="17" y="7"/>
                      <a:pt x="15" y="8"/>
                      <a:pt x="11" y="7"/>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50" name="Freeform 26">
                <a:extLst>
                  <a:ext uri="{FF2B5EF4-FFF2-40B4-BE49-F238E27FC236}">
                    <a16:creationId xmlns:a16="http://schemas.microsoft.com/office/drawing/2014/main" id="{E39ED00F-9580-4283-8E54-F5332B06C10C}"/>
                  </a:ext>
                </a:extLst>
              </p:cNvPr>
              <p:cNvSpPr>
                <a:spLocks/>
              </p:cNvSpPr>
              <p:nvPr/>
            </p:nvSpPr>
            <p:spPr bwMode="gray">
              <a:xfrm>
                <a:off x="3585384" y="2083225"/>
                <a:ext cx="67272" cy="23918"/>
              </a:xfrm>
              <a:custGeom>
                <a:avLst/>
                <a:gdLst/>
                <a:ahLst/>
                <a:cxnLst>
                  <a:cxn ang="0">
                    <a:pos x="7" y="11"/>
                  </a:cxn>
                  <a:cxn ang="0">
                    <a:pos x="2" y="7"/>
                  </a:cxn>
                  <a:cxn ang="0">
                    <a:pos x="14" y="2"/>
                  </a:cxn>
                  <a:cxn ang="0">
                    <a:pos x="33" y="7"/>
                  </a:cxn>
                  <a:cxn ang="0">
                    <a:pos x="25" y="7"/>
                  </a:cxn>
                  <a:cxn ang="0">
                    <a:pos x="9" y="7"/>
                  </a:cxn>
                  <a:cxn ang="0">
                    <a:pos x="7" y="11"/>
                  </a:cxn>
                </a:cxnLst>
                <a:rect l="0" t="0" r="r" b="b"/>
                <a:pathLst>
                  <a:path w="34" h="13">
                    <a:moveTo>
                      <a:pt x="7" y="11"/>
                    </a:moveTo>
                    <a:cubicBezTo>
                      <a:pt x="3" y="11"/>
                      <a:pt x="0" y="13"/>
                      <a:pt x="2" y="7"/>
                    </a:cubicBezTo>
                    <a:cubicBezTo>
                      <a:pt x="4" y="1"/>
                      <a:pt x="2" y="0"/>
                      <a:pt x="14" y="2"/>
                    </a:cubicBezTo>
                    <a:cubicBezTo>
                      <a:pt x="26" y="4"/>
                      <a:pt x="34" y="4"/>
                      <a:pt x="33" y="7"/>
                    </a:cubicBezTo>
                    <a:cubicBezTo>
                      <a:pt x="32" y="10"/>
                      <a:pt x="31" y="7"/>
                      <a:pt x="25" y="7"/>
                    </a:cubicBezTo>
                    <a:cubicBezTo>
                      <a:pt x="19" y="6"/>
                      <a:pt x="10" y="5"/>
                      <a:pt x="9" y="7"/>
                    </a:cubicBezTo>
                    <a:cubicBezTo>
                      <a:pt x="8" y="9"/>
                      <a:pt x="9" y="11"/>
                      <a:pt x="7" y="11"/>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51" name="Freeform 27">
                <a:extLst>
                  <a:ext uri="{FF2B5EF4-FFF2-40B4-BE49-F238E27FC236}">
                    <a16:creationId xmlns:a16="http://schemas.microsoft.com/office/drawing/2014/main" id="{A5626415-AB80-4B11-B299-5B84B0BB96D8}"/>
                  </a:ext>
                </a:extLst>
              </p:cNvPr>
              <p:cNvSpPr>
                <a:spLocks/>
              </p:cNvSpPr>
              <p:nvPr/>
            </p:nvSpPr>
            <p:spPr bwMode="gray">
              <a:xfrm>
                <a:off x="3657138" y="2080235"/>
                <a:ext cx="58302" cy="14947"/>
              </a:xfrm>
              <a:custGeom>
                <a:avLst/>
                <a:gdLst/>
                <a:ahLst/>
                <a:cxnLst>
                  <a:cxn ang="0">
                    <a:pos x="4" y="7"/>
                  </a:cxn>
                  <a:cxn ang="0">
                    <a:pos x="10" y="1"/>
                  </a:cxn>
                  <a:cxn ang="0">
                    <a:pos x="27" y="2"/>
                  </a:cxn>
                  <a:cxn ang="0">
                    <a:pos x="23" y="6"/>
                  </a:cxn>
                  <a:cxn ang="0">
                    <a:pos x="11" y="6"/>
                  </a:cxn>
                  <a:cxn ang="0">
                    <a:pos x="4" y="7"/>
                  </a:cxn>
                </a:cxnLst>
                <a:rect l="0" t="0" r="r" b="b"/>
                <a:pathLst>
                  <a:path w="30" h="8">
                    <a:moveTo>
                      <a:pt x="4" y="7"/>
                    </a:moveTo>
                    <a:cubicBezTo>
                      <a:pt x="0" y="5"/>
                      <a:pt x="4" y="0"/>
                      <a:pt x="10" y="1"/>
                    </a:cubicBezTo>
                    <a:cubicBezTo>
                      <a:pt x="17" y="1"/>
                      <a:pt x="24" y="0"/>
                      <a:pt x="27" y="2"/>
                    </a:cubicBezTo>
                    <a:cubicBezTo>
                      <a:pt x="30" y="4"/>
                      <a:pt x="30" y="4"/>
                      <a:pt x="23" y="6"/>
                    </a:cubicBezTo>
                    <a:cubicBezTo>
                      <a:pt x="17" y="8"/>
                      <a:pt x="16" y="8"/>
                      <a:pt x="11" y="6"/>
                    </a:cubicBezTo>
                    <a:cubicBezTo>
                      <a:pt x="6" y="4"/>
                      <a:pt x="7" y="8"/>
                      <a:pt x="4" y="7"/>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52" name="Freeform 28">
                <a:extLst>
                  <a:ext uri="{FF2B5EF4-FFF2-40B4-BE49-F238E27FC236}">
                    <a16:creationId xmlns:a16="http://schemas.microsoft.com/office/drawing/2014/main" id="{12CBF30B-174F-4A43-AA08-87B3DB9BFD97}"/>
                  </a:ext>
                </a:extLst>
              </p:cNvPr>
              <p:cNvSpPr>
                <a:spLocks/>
              </p:cNvSpPr>
              <p:nvPr/>
            </p:nvSpPr>
            <p:spPr bwMode="gray">
              <a:xfrm>
                <a:off x="3727401" y="2075751"/>
                <a:ext cx="47836" cy="19432"/>
              </a:xfrm>
              <a:custGeom>
                <a:avLst/>
                <a:gdLst/>
                <a:ahLst/>
                <a:cxnLst>
                  <a:cxn ang="0">
                    <a:pos x="3" y="6"/>
                  </a:cxn>
                  <a:cxn ang="0">
                    <a:pos x="6" y="1"/>
                  </a:cxn>
                  <a:cxn ang="0">
                    <a:pos x="22" y="6"/>
                  </a:cxn>
                  <a:cxn ang="0">
                    <a:pos x="17" y="8"/>
                  </a:cxn>
                  <a:cxn ang="0">
                    <a:pos x="6" y="6"/>
                  </a:cxn>
                  <a:cxn ang="0">
                    <a:pos x="3" y="6"/>
                  </a:cxn>
                </a:cxnLst>
                <a:rect l="0" t="0" r="r" b="b"/>
                <a:pathLst>
                  <a:path w="25" h="10">
                    <a:moveTo>
                      <a:pt x="3" y="6"/>
                    </a:moveTo>
                    <a:cubicBezTo>
                      <a:pt x="0" y="4"/>
                      <a:pt x="0" y="0"/>
                      <a:pt x="6" y="1"/>
                    </a:cubicBezTo>
                    <a:cubicBezTo>
                      <a:pt x="13" y="2"/>
                      <a:pt x="18" y="4"/>
                      <a:pt x="22" y="6"/>
                    </a:cubicBezTo>
                    <a:cubicBezTo>
                      <a:pt x="25" y="9"/>
                      <a:pt x="24" y="10"/>
                      <a:pt x="17" y="8"/>
                    </a:cubicBezTo>
                    <a:cubicBezTo>
                      <a:pt x="9" y="5"/>
                      <a:pt x="6" y="4"/>
                      <a:pt x="6" y="6"/>
                    </a:cubicBezTo>
                    <a:cubicBezTo>
                      <a:pt x="5" y="8"/>
                      <a:pt x="4" y="8"/>
                      <a:pt x="3" y="6"/>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53" name="Freeform 29">
                <a:extLst>
                  <a:ext uri="{FF2B5EF4-FFF2-40B4-BE49-F238E27FC236}">
                    <a16:creationId xmlns:a16="http://schemas.microsoft.com/office/drawing/2014/main" id="{8FCD4F2A-6CB7-4873-9849-3F5CB4410DC6}"/>
                  </a:ext>
                </a:extLst>
              </p:cNvPr>
              <p:cNvSpPr>
                <a:spLocks/>
              </p:cNvSpPr>
              <p:nvPr/>
            </p:nvSpPr>
            <p:spPr bwMode="gray">
              <a:xfrm>
                <a:off x="3812610" y="2122092"/>
                <a:ext cx="37373" cy="16445"/>
              </a:xfrm>
              <a:custGeom>
                <a:avLst/>
                <a:gdLst/>
                <a:ahLst/>
                <a:cxnLst>
                  <a:cxn ang="0">
                    <a:pos x="7" y="8"/>
                  </a:cxn>
                  <a:cxn ang="0">
                    <a:pos x="5" y="3"/>
                  </a:cxn>
                  <a:cxn ang="0">
                    <a:pos x="16" y="3"/>
                  </a:cxn>
                  <a:cxn ang="0">
                    <a:pos x="12" y="6"/>
                  </a:cxn>
                  <a:cxn ang="0">
                    <a:pos x="7" y="8"/>
                  </a:cxn>
                </a:cxnLst>
                <a:rect l="0" t="0" r="r" b="b"/>
                <a:pathLst>
                  <a:path w="19" h="8">
                    <a:moveTo>
                      <a:pt x="7" y="8"/>
                    </a:moveTo>
                    <a:cubicBezTo>
                      <a:pt x="2" y="7"/>
                      <a:pt x="0" y="5"/>
                      <a:pt x="5" y="3"/>
                    </a:cubicBezTo>
                    <a:cubicBezTo>
                      <a:pt x="10" y="1"/>
                      <a:pt x="13" y="0"/>
                      <a:pt x="16" y="3"/>
                    </a:cubicBezTo>
                    <a:cubicBezTo>
                      <a:pt x="19" y="6"/>
                      <a:pt x="14" y="5"/>
                      <a:pt x="12" y="6"/>
                    </a:cubicBezTo>
                    <a:cubicBezTo>
                      <a:pt x="10" y="7"/>
                      <a:pt x="9" y="8"/>
                      <a:pt x="7" y="8"/>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54" name="Freeform 30">
                <a:extLst>
                  <a:ext uri="{FF2B5EF4-FFF2-40B4-BE49-F238E27FC236}">
                    <a16:creationId xmlns:a16="http://schemas.microsoft.com/office/drawing/2014/main" id="{92A21BF0-E451-45E2-8217-9C4EB208113F}"/>
                  </a:ext>
                </a:extLst>
              </p:cNvPr>
              <p:cNvSpPr>
                <a:spLocks/>
              </p:cNvSpPr>
              <p:nvPr/>
            </p:nvSpPr>
            <p:spPr bwMode="gray">
              <a:xfrm>
                <a:off x="3932203" y="1995025"/>
                <a:ext cx="35878" cy="28402"/>
              </a:xfrm>
              <a:custGeom>
                <a:avLst/>
                <a:gdLst/>
                <a:ahLst/>
                <a:cxnLst>
                  <a:cxn ang="0">
                    <a:pos x="8" y="10"/>
                  </a:cxn>
                  <a:cxn ang="0">
                    <a:pos x="3" y="10"/>
                  </a:cxn>
                  <a:cxn ang="0">
                    <a:pos x="5" y="3"/>
                  </a:cxn>
                  <a:cxn ang="0">
                    <a:pos x="14" y="4"/>
                  </a:cxn>
                  <a:cxn ang="0">
                    <a:pos x="10" y="7"/>
                  </a:cxn>
                  <a:cxn ang="0">
                    <a:pos x="8" y="10"/>
                  </a:cxn>
                </a:cxnLst>
                <a:rect l="0" t="0" r="r" b="b"/>
                <a:pathLst>
                  <a:path w="18" h="15">
                    <a:moveTo>
                      <a:pt x="8" y="10"/>
                    </a:moveTo>
                    <a:cubicBezTo>
                      <a:pt x="3" y="15"/>
                      <a:pt x="2" y="14"/>
                      <a:pt x="3" y="10"/>
                    </a:cubicBezTo>
                    <a:cubicBezTo>
                      <a:pt x="5" y="6"/>
                      <a:pt x="0" y="6"/>
                      <a:pt x="5" y="3"/>
                    </a:cubicBezTo>
                    <a:cubicBezTo>
                      <a:pt x="10" y="0"/>
                      <a:pt x="18" y="4"/>
                      <a:pt x="14" y="4"/>
                    </a:cubicBezTo>
                    <a:cubicBezTo>
                      <a:pt x="9" y="5"/>
                      <a:pt x="8" y="6"/>
                      <a:pt x="10" y="7"/>
                    </a:cubicBezTo>
                    <a:cubicBezTo>
                      <a:pt x="12" y="8"/>
                      <a:pt x="9" y="9"/>
                      <a:pt x="8" y="10"/>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55" name="Freeform 31">
                <a:extLst>
                  <a:ext uri="{FF2B5EF4-FFF2-40B4-BE49-F238E27FC236}">
                    <a16:creationId xmlns:a16="http://schemas.microsoft.com/office/drawing/2014/main" id="{B5772DA3-4AD5-4FE6-A3F3-947463F3339D}"/>
                  </a:ext>
                </a:extLst>
              </p:cNvPr>
              <p:cNvSpPr>
                <a:spLocks/>
              </p:cNvSpPr>
              <p:nvPr/>
            </p:nvSpPr>
            <p:spPr bwMode="gray">
              <a:xfrm>
                <a:off x="3908285" y="2443502"/>
                <a:ext cx="185369" cy="146501"/>
              </a:xfrm>
              <a:custGeom>
                <a:avLst/>
                <a:gdLst/>
                <a:ahLst/>
                <a:cxnLst>
                  <a:cxn ang="0">
                    <a:pos x="9" y="0"/>
                  </a:cxn>
                  <a:cxn ang="0">
                    <a:pos x="22" y="5"/>
                  </a:cxn>
                  <a:cxn ang="0">
                    <a:pos x="26" y="11"/>
                  </a:cxn>
                  <a:cxn ang="0">
                    <a:pos x="34" y="12"/>
                  </a:cxn>
                  <a:cxn ang="0">
                    <a:pos x="46" y="15"/>
                  </a:cxn>
                  <a:cxn ang="0">
                    <a:pos x="53" y="18"/>
                  </a:cxn>
                  <a:cxn ang="0">
                    <a:pos x="57" y="23"/>
                  </a:cxn>
                  <a:cxn ang="0">
                    <a:pos x="68" y="27"/>
                  </a:cxn>
                  <a:cxn ang="0">
                    <a:pos x="80" y="36"/>
                  </a:cxn>
                  <a:cxn ang="0">
                    <a:pos x="88" y="29"/>
                  </a:cxn>
                  <a:cxn ang="0">
                    <a:pos x="93" y="39"/>
                  </a:cxn>
                  <a:cxn ang="0">
                    <a:pos x="93" y="47"/>
                  </a:cxn>
                  <a:cxn ang="0">
                    <a:pos x="92" y="55"/>
                  </a:cxn>
                  <a:cxn ang="0">
                    <a:pos x="88" y="67"/>
                  </a:cxn>
                  <a:cxn ang="0">
                    <a:pos x="75" y="71"/>
                  </a:cxn>
                  <a:cxn ang="0">
                    <a:pos x="70" y="65"/>
                  </a:cxn>
                  <a:cxn ang="0">
                    <a:pos x="61" y="66"/>
                  </a:cxn>
                  <a:cxn ang="0">
                    <a:pos x="52" y="60"/>
                  </a:cxn>
                  <a:cxn ang="0">
                    <a:pos x="42" y="60"/>
                  </a:cxn>
                  <a:cxn ang="0">
                    <a:pos x="40" y="47"/>
                  </a:cxn>
                  <a:cxn ang="0">
                    <a:pos x="30" y="33"/>
                  </a:cxn>
                  <a:cxn ang="0">
                    <a:pos x="27" y="19"/>
                  </a:cxn>
                  <a:cxn ang="0">
                    <a:pos x="18" y="14"/>
                  </a:cxn>
                  <a:cxn ang="0">
                    <a:pos x="8" y="8"/>
                  </a:cxn>
                  <a:cxn ang="0">
                    <a:pos x="9" y="0"/>
                  </a:cxn>
                </a:cxnLst>
                <a:rect l="0" t="0" r="r" b="b"/>
                <a:pathLst>
                  <a:path w="97" h="76">
                    <a:moveTo>
                      <a:pt x="9" y="0"/>
                    </a:moveTo>
                    <a:cubicBezTo>
                      <a:pt x="14" y="0"/>
                      <a:pt x="17" y="7"/>
                      <a:pt x="22" y="5"/>
                    </a:cubicBezTo>
                    <a:cubicBezTo>
                      <a:pt x="26" y="3"/>
                      <a:pt x="24" y="9"/>
                      <a:pt x="26" y="11"/>
                    </a:cubicBezTo>
                    <a:cubicBezTo>
                      <a:pt x="29" y="13"/>
                      <a:pt x="27" y="8"/>
                      <a:pt x="34" y="12"/>
                    </a:cubicBezTo>
                    <a:cubicBezTo>
                      <a:pt x="40" y="16"/>
                      <a:pt x="44" y="18"/>
                      <a:pt x="46" y="15"/>
                    </a:cubicBezTo>
                    <a:cubicBezTo>
                      <a:pt x="48" y="12"/>
                      <a:pt x="54" y="15"/>
                      <a:pt x="53" y="18"/>
                    </a:cubicBezTo>
                    <a:cubicBezTo>
                      <a:pt x="50" y="23"/>
                      <a:pt x="55" y="19"/>
                      <a:pt x="57" y="23"/>
                    </a:cubicBezTo>
                    <a:cubicBezTo>
                      <a:pt x="59" y="27"/>
                      <a:pt x="64" y="21"/>
                      <a:pt x="68" y="27"/>
                    </a:cubicBezTo>
                    <a:cubicBezTo>
                      <a:pt x="72" y="32"/>
                      <a:pt x="77" y="36"/>
                      <a:pt x="80" y="36"/>
                    </a:cubicBezTo>
                    <a:cubicBezTo>
                      <a:pt x="84" y="37"/>
                      <a:pt x="85" y="25"/>
                      <a:pt x="88" y="29"/>
                    </a:cubicBezTo>
                    <a:cubicBezTo>
                      <a:pt x="91" y="34"/>
                      <a:pt x="96" y="37"/>
                      <a:pt x="93" y="39"/>
                    </a:cubicBezTo>
                    <a:cubicBezTo>
                      <a:pt x="91" y="40"/>
                      <a:pt x="89" y="42"/>
                      <a:pt x="93" y="47"/>
                    </a:cubicBezTo>
                    <a:cubicBezTo>
                      <a:pt x="97" y="51"/>
                      <a:pt x="97" y="52"/>
                      <a:pt x="92" y="55"/>
                    </a:cubicBezTo>
                    <a:cubicBezTo>
                      <a:pt x="87" y="58"/>
                      <a:pt x="96" y="63"/>
                      <a:pt x="88" y="67"/>
                    </a:cubicBezTo>
                    <a:cubicBezTo>
                      <a:pt x="80" y="71"/>
                      <a:pt x="78" y="76"/>
                      <a:pt x="75" y="71"/>
                    </a:cubicBezTo>
                    <a:cubicBezTo>
                      <a:pt x="71" y="66"/>
                      <a:pt x="73" y="61"/>
                      <a:pt x="70" y="65"/>
                    </a:cubicBezTo>
                    <a:cubicBezTo>
                      <a:pt x="68" y="70"/>
                      <a:pt x="67" y="70"/>
                      <a:pt x="61" y="66"/>
                    </a:cubicBezTo>
                    <a:cubicBezTo>
                      <a:pt x="55" y="62"/>
                      <a:pt x="55" y="56"/>
                      <a:pt x="52" y="60"/>
                    </a:cubicBezTo>
                    <a:cubicBezTo>
                      <a:pt x="49" y="63"/>
                      <a:pt x="46" y="61"/>
                      <a:pt x="42" y="60"/>
                    </a:cubicBezTo>
                    <a:cubicBezTo>
                      <a:pt x="38" y="59"/>
                      <a:pt x="44" y="51"/>
                      <a:pt x="40" y="47"/>
                    </a:cubicBezTo>
                    <a:cubicBezTo>
                      <a:pt x="36" y="43"/>
                      <a:pt x="31" y="41"/>
                      <a:pt x="30" y="33"/>
                    </a:cubicBezTo>
                    <a:cubicBezTo>
                      <a:pt x="29" y="26"/>
                      <a:pt x="32" y="22"/>
                      <a:pt x="27" y="19"/>
                    </a:cubicBezTo>
                    <a:cubicBezTo>
                      <a:pt x="23" y="17"/>
                      <a:pt x="22" y="17"/>
                      <a:pt x="18" y="14"/>
                    </a:cubicBezTo>
                    <a:cubicBezTo>
                      <a:pt x="13" y="11"/>
                      <a:pt x="11" y="12"/>
                      <a:pt x="8" y="8"/>
                    </a:cubicBezTo>
                    <a:cubicBezTo>
                      <a:pt x="6" y="3"/>
                      <a:pt x="0" y="0"/>
                      <a:pt x="9" y="0"/>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56" name="Freeform 32">
                <a:extLst>
                  <a:ext uri="{FF2B5EF4-FFF2-40B4-BE49-F238E27FC236}">
                    <a16:creationId xmlns:a16="http://schemas.microsoft.com/office/drawing/2014/main" id="{A59B9D3E-A473-4598-86A2-AC4FD35D4FBD}"/>
                  </a:ext>
                </a:extLst>
              </p:cNvPr>
              <p:cNvSpPr>
                <a:spLocks/>
              </p:cNvSpPr>
              <p:nvPr/>
            </p:nvSpPr>
            <p:spPr bwMode="gray">
              <a:xfrm>
                <a:off x="2778128" y="2850118"/>
                <a:ext cx="1417180" cy="1243768"/>
              </a:xfrm>
              <a:custGeom>
                <a:avLst/>
                <a:gdLst/>
                <a:ahLst/>
                <a:cxnLst>
                  <a:cxn ang="0">
                    <a:pos x="65" y="586"/>
                  </a:cxn>
                  <a:cxn ang="0">
                    <a:pos x="57" y="543"/>
                  </a:cxn>
                  <a:cxn ang="0">
                    <a:pos x="20" y="508"/>
                  </a:cxn>
                  <a:cxn ang="0">
                    <a:pos x="37" y="450"/>
                  </a:cxn>
                  <a:cxn ang="0">
                    <a:pos x="12" y="398"/>
                  </a:cxn>
                  <a:cxn ang="0">
                    <a:pos x="49" y="352"/>
                  </a:cxn>
                  <a:cxn ang="0">
                    <a:pos x="66" y="214"/>
                  </a:cxn>
                  <a:cxn ang="0">
                    <a:pos x="90" y="148"/>
                  </a:cxn>
                  <a:cxn ang="0">
                    <a:pos x="183" y="158"/>
                  </a:cxn>
                  <a:cxn ang="0">
                    <a:pos x="227" y="93"/>
                  </a:cxn>
                  <a:cxn ang="0">
                    <a:pos x="326" y="60"/>
                  </a:cxn>
                  <a:cxn ang="0">
                    <a:pos x="391" y="26"/>
                  </a:cxn>
                  <a:cxn ang="0">
                    <a:pos x="417" y="28"/>
                  </a:cxn>
                  <a:cxn ang="0">
                    <a:pos x="459" y="56"/>
                  </a:cxn>
                  <a:cxn ang="0">
                    <a:pos x="444" y="95"/>
                  </a:cxn>
                  <a:cxn ang="0">
                    <a:pos x="438" y="128"/>
                  </a:cxn>
                  <a:cxn ang="0">
                    <a:pos x="508" y="126"/>
                  </a:cxn>
                  <a:cxn ang="0">
                    <a:pos x="550" y="103"/>
                  </a:cxn>
                  <a:cxn ang="0">
                    <a:pos x="536" y="29"/>
                  </a:cxn>
                  <a:cxn ang="0">
                    <a:pos x="599" y="12"/>
                  </a:cxn>
                  <a:cxn ang="0">
                    <a:pos x="624" y="56"/>
                  </a:cxn>
                  <a:cxn ang="0">
                    <a:pos x="688" y="36"/>
                  </a:cxn>
                  <a:cxn ang="0">
                    <a:pos x="660" y="78"/>
                  </a:cxn>
                  <a:cxn ang="0">
                    <a:pos x="661" y="123"/>
                  </a:cxn>
                  <a:cxn ang="0">
                    <a:pos x="674" y="142"/>
                  </a:cxn>
                  <a:cxn ang="0">
                    <a:pos x="681" y="190"/>
                  </a:cxn>
                  <a:cxn ang="0">
                    <a:pos x="700" y="213"/>
                  </a:cxn>
                  <a:cxn ang="0">
                    <a:pos x="731" y="244"/>
                  </a:cxn>
                  <a:cxn ang="0">
                    <a:pos x="715" y="303"/>
                  </a:cxn>
                  <a:cxn ang="0">
                    <a:pos x="689" y="339"/>
                  </a:cxn>
                  <a:cxn ang="0">
                    <a:pos x="647" y="344"/>
                  </a:cxn>
                  <a:cxn ang="0">
                    <a:pos x="611" y="348"/>
                  </a:cxn>
                  <a:cxn ang="0">
                    <a:pos x="592" y="372"/>
                  </a:cxn>
                  <a:cxn ang="0">
                    <a:pos x="542" y="402"/>
                  </a:cxn>
                  <a:cxn ang="0">
                    <a:pos x="573" y="431"/>
                  </a:cxn>
                  <a:cxn ang="0">
                    <a:pos x="524" y="456"/>
                  </a:cxn>
                  <a:cxn ang="0">
                    <a:pos x="509" y="499"/>
                  </a:cxn>
                  <a:cxn ang="0">
                    <a:pos x="479" y="523"/>
                  </a:cxn>
                  <a:cxn ang="0">
                    <a:pos x="444" y="540"/>
                  </a:cxn>
                  <a:cxn ang="0">
                    <a:pos x="433" y="573"/>
                  </a:cxn>
                  <a:cxn ang="0">
                    <a:pos x="403" y="523"/>
                  </a:cxn>
                  <a:cxn ang="0">
                    <a:pos x="366" y="504"/>
                  </a:cxn>
                  <a:cxn ang="0">
                    <a:pos x="349" y="533"/>
                  </a:cxn>
                  <a:cxn ang="0">
                    <a:pos x="297" y="550"/>
                  </a:cxn>
                  <a:cxn ang="0">
                    <a:pos x="276" y="570"/>
                  </a:cxn>
                  <a:cxn ang="0">
                    <a:pos x="233" y="575"/>
                  </a:cxn>
                  <a:cxn ang="0">
                    <a:pos x="180" y="594"/>
                  </a:cxn>
                  <a:cxn ang="0">
                    <a:pos x="152" y="612"/>
                  </a:cxn>
                  <a:cxn ang="0">
                    <a:pos x="135" y="641"/>
                  </a:cxn>
                  <a:cxn ang="0">
                    <a:pos x="106" y="631"/>
                  </a:cxn>
                  <a:cxn ang="0">
                    <a:pos x="77" y="622"/>
                  </a:cxn>
                </a:cxnLst>
                <a:rect l="0" t="0" r="r" b="b"/>
                <a:pathLst>
                  <a:path w="736" h="647">
                    <a:moveTo>
                      <a:pt x="73" y="641"/>
                    </a:moveTo>
                    <a:cubicBezTo>
                      <a:pt x="74" y="640"/>
                      <a:pt x="74" y="639"/>
                      <a:pt x="74" y="637"/>
                    </a:cubicBezTo>
                    <a:cubicBezTo>
                      <a:pt x="73" y="631"/>
                      <a:pt x="61" y="624"/>
                      <a:pt x="66" y="618"/>
                    </a:cubicBezTo>
                    <a:cubicBezTo>
                      <a:pt x="71" y="612"/>
                      <a:pt x="80" y="604"/>
                      <a:pt x="72" y="600"/>
                    </a:cubicBezTo>
                    <a:cubicBezTo>
                      <a:pt x="64" y="595"/>
                      <a:pt x="77" y="590"/>
                      <a:pt x="65" y="586"/>
                    </a:cubicBezTo>
                    <a:cubicBezTo>
                      <a:pt x="49" y="580"/>
                      <a:pt x="48" y="584"/>
                      <a:pt x="46" y="580"/>
                    </a:cubicBezTo>
                    <a:cubicBezTo>
                      <a:pt x="45" y="577"/>
                      <a:pt x="37" y="566"/>
                      <a:pt x="41" y="562"/>
                    </a:cubicBezTo>
                    <a:cubicBezTo>
                      <a:pt x="45" y="558"/>
                      <a:pt x="50" y="554"/>
                      <a:pt x="53" y="554"/>
                    </a:cubicBezTo>
                    <a:cubicBezTo>
                      <a:pt x="55" y="555"/>
                      <a:pt x="58" y="552"/>
                      <a:pt x="59" y="548"/>
                    </a:cubicBezTo>
                    <a:cubicBezTo>
                      <a:pt x="61" y="544"/>
                      <a:pt x="63" y="543"/>
                      <a:pt x="57" y="543"/>
                    </a:cubicBezTo>
                    <a:cubicBezTo>
                      <a:pt x="52" y="543"/>
                      <a:pt x="49" y="538"/>
                      <a:pt x="46" y="540"/>
                    </a:cubicBezTo>
                    <a:cubicBezTo>
                      <a:pt x="43" y="541"/>
                      <a:pt x="40" y="536"/>
                      <a:pt x="43" y="534"/>
                    </a:cubicBezTo>
                    <a:cubicBezTo>
                      <a:pt x="46" y="532"/>
                      <a:pt x="42" y="526"/>
                      <a:pt x="38" y="518"/>
                    </a:cubicBezTo>
                    <a:cubicBezTo>
                      <a:pt x="33" y="511"/>
                      <a:pt x="36" y="510"/>
                      <a:pt x="28" y="508"/>
                    </a:cubicBezTo>
                    <a:cubicBezTo>
                      <a:pt x="21" y="507"/>
                      <a:pt x="22" y="511"/>
                      <a:pt x="20" y="508"/>
                    </a:cubicBezTo>
                    <a:cubicBezTo>
                      <a:pt x="17" y="506"/>
                      <a:pt x="24" y="501"/>
                      <a:pt x="18" y="498"/>
                    </a:cubicBezTo>
                    <a:cubicBezTo>
                      <a:pt x="20" y="488"/>
                      <a:pt x="8" y="486"/>
                      <a:pt x="11" y="480"/>
                    </a:cubicBezTo>
                    <a:cubicBezTo>
                      <a:pt x="15" y="474"/>
                      <a:pt x="16" y="485"/>
                      <a:pt x="20" y="479"/>
                    </a:cubicBezTo>
                    <a:cubicBezTo>
                      <a:pt x="25" y="473"/>
                      <a:pt x="17" y="466"/>
                      <a:pt x="26" y="467"/>
                    </a:cubicBezTo>
                    <a:cubicBezTo>
                      <a:pt x="36" y="469"/>
                      <a:pt x="36" y="461"/>
                      <a:pt x="37" y="450"/>
                    </a:cubicBezTo>
                    <a:cubicBezTo>
                      <a:pt x="38" y="439"/>
                      <a:pt x="25" y="444"/>
                      <a:pt x="25" y="437"/>
                    </a:cubicBezTo>
                    <a:cubicBezTo>
                      <a:pt x="25" y="429"/>
                      <a:pt x="39" y="427"/>
                      <a:pt x="25" y="425"/>
                    </a:cubicBezTo>
                    <a:cubicBezTo>
                      <a:pt x="11" y="423"/>
                      <a:pt x="3" y="426"/>
                      <a:pt x="5" y="422"/>
                    </a:cubicBezTo>
                    <a:cubicBezTo>
                      <a:pt x="7" y="417"/>
                      <a:pt x="3" y="412"/>
                      <a:pt x="1" y="404"/>
                    </a:cubicBezTo>
                    <a:cubicBezTo>
                      <a:pt x="0" y="400"/>
                      <a:pt x="10" y="392"/>
                      <a:pt x="12" y="398"/>
                    </a:cubicBezTo>
                    <a:cubicBezTo>
                      <a:pt x="15" y="408"/>
                      <a:pt x="13" y="409"/>
                      <a:pt x="24" y="398"/>
                    </a:cubicBezTo>
                    <a:cubicBezTo>
                      <a:pt x="36" y="387"/>
                      <a:pt x="51" y="379"/>
                      <a:pt x="62" y="377"/>
                    </a:cubicBezTo>
                    <a:cubicBezTo>
                      <a:pt x="73" y="374"/>
                      <a:pt x="55" y="371"/>
                      <a:pt x="64" y="369"/>
                    </a:cubicBezTo>
                    <a:cubicBezTo>
                      <a:pt x="72" y="367"/>
                      <a:pt x="71" y="361"/>
                      <a:pt x="58" y="366"/>
                    </a:cubicBezTo>
                    <a:cubicBezTo>
                      <a:pt x="45" y="372"/>
                      <a:pt x="47" y="363"/>
                      <a:pt x="49" y="352"/>
                    </a:cubicBezTo>
                    <a:cubicBezTo>
                      <a:pt x="51" y="341"/>
                      <a:pt x="63" y="340"/>
                      <a:pt x="70" y="326"/>
                    </a:cubicBezTo>
                    <a:cubicBezTo>
                      <a:pt x="77" y="312"/>
                      <a:pt x="85" y="326"/>
                      <a:pt x="85" y="307"/>
                    </a:cubicBezTo>
                    <a:cubicBezTo>
                      <a:pt x="85" y="288"/>
                      <a:pt x="90" y="282"/>
                      <a:pt x="89" y="268"/>
                    </a:cubicBezTo>
                    <a:cubicBezTo>
                      <a:pt x="89" y="254"/>
                      <a:pt x="67" y="239"/>
                      <a:pt x="73" y="228"/>
                    </a:cubicBezTo>
                    <a:cubicBezTo>
                      <a:pt x="79" y="217"/>
                      <a:pt x="75" y="218"/>
                      <a:pt x="66" y="214"/>
                    </a:cubicBezTo>
                    <a:cubicBezTo>
                      <a:pt x="57" y="210"/>
                      <a:pt x="71" y="198"/>
                      <a:pt x="62" y="193"/>
                    </a:cubicBezTo>
                    <a:cubicBezTo>
                      <a:pt x="53" y="189"/>
                      <a:pt x="45" y="190"/>
                      <a:pt x="55" y="184"/>
                    </a:cubicBezTo>
                    <a:cubicBezTo>
                      <a:pt x="64" y="178"/>
                      <a:pt x="43" y="157"/>
                      <a:pt x="58" y="160"/>
                    </a:cubicBezTo>
                    <a:cubicBezTo>
                      <a:pt x="73" y="164"/>
                      <a:pt x="70" y="153"/>
                      <a:pt x="85" y="158"/>
                    </a:cubicBezTo>
                    <a:cubicBezTo>
                      <a:pt x="99" y="164"/>
                      <a:pt x="97" y="158"/>
                      <a:pt x="90" y="148"/>
                    </a:cubicBezTo>
                    <a:cubicBezTo>
                      <a:pt x="86" y="141"/>
                      <a:pt x="100" y="142"/>
                      <a:pt x="103" y="152"/>
                    </a:cubicBezTo>
                    <a:cubicBezTo>
                      <a:pt x="106" y="161"/>
                      <a:pt x="115" y="154"/>
                      <a:pt x="123" y="161"/>
                    </a:cubicBezTo>
                    <a:cubicBezTo>
                      <a:pt x="131" y="168"/>
                      <a:pt x="140" y="177"/>
                      <a:pt x="142" y="171"/>
                    </a:cubicBezTo>
                    <a:cubicBezTo>
                      <a:pt x="143" y="168"/>
                      <a:pt x="135" y="156"/>
                      <a:pt x="151" y="165"/>
                    </a:cubicBezTo>
                    <a:cubicBezTo>
                      <a:pt x="163" y="172"/>
                      <a:pt x="154" y="166"/>
                      <a:pt x="183" y="158"/>
                    </a:cubicBezTo>
                    <a:cubicBezTo>
                      <a:pt x="212" y="150"/>
                      <a:pt x="194" y="166"/>
                      <a:pt x="211" y="159"/>
                    </a:cubicBezTo>
                    <a:cubicBezTo>
                      <a:pt x="227" y="151"/>
                      <a:pt x="215" y="147"/>
                      <a:pt x="224" y="145"/>
                    </a:cubicBezTo>
                    <a:cubicBezTo>
                      <a:pt x="233" y="142"/>
                      <a:pt x="228" y="129"/>
                      <a:pt x="213" y="119"/>
                    </a:cubicBezTo>
                    <a:cubicBezTo>
                      <a:pt x="198" y="109"/>
                      <a:pt x="205" y="105"/>
                      <a:pt x="213" y="105"/>
                    </a:cubicBezTo>
                    <a:cubicBezTo>
                      <a:pt x="221" y="105"/>
                      <a:pt x="216" y="90"/>
                      <a:pt x="227" y="93"/>
                    </a:cubicBezTo>
                    <a:cubicBezTo>
                      <a:pt x="238" y="96"/>
                      <a:pt x="241" y="96"/>
                      <a:pt x="245" y="86"/>
                    </a:cubicBezTo>
                    <a:cubicBezTo>
                      <a:pt x="249" y="77"/>
                      <a:pt x="258" y="83"/>
                      <a:pt x="265" y="70"/>
                    </a:cubicBezTo>
                    <a:cubicBezTo>
                      <a:pt x="272" y="58"/>
                      <a:pt x="277" y="72"/>
                      <a:pt x="283" y="64"/>
                    </a:cubicBezTo>
                    <a:cubicBezTo>
                      <a:pt x="294" y="66"/>
                      <a:pt x="293" y="57"/>
                      <a:pt x="301" y="58"/>
                    </a:cubicBezTo>
                    <a:cubicBezTo>
                      <a:pt x="308" y="58"/>
                      <a:pt x="319" y="60"/>
                      <a:pt x="326" y="60"/>
                    </a:cubicBezTo>
                    <a:cubicBezTo>
                      <a:pt x="334" y="61"/>
                      <a:pt x="331" y="55"/>
                      <a:pt x="339" y="55"/>
                    </a:cubicBezTo>
                    <a:cubicBezTo>
                      <a:pt x="347" y="56"/>
                      <a:pt x="341" y="50"/>
                      <a:pt x="350" y="50"/>
                    </a:cubicBezTo>
                    <a:cubicBezTo>
                      <a:pt x="359" y="50"/>
                      <a:pt x="358" y="45"/>
                      <a:pt x="370" y="37"/>
                    </a:cubicBezTo>
                    <a:cubicBezTo>
                      <a:pt x="382" y="29"/>
                      <a:pt x="385" y="37"/>
                      <a:pt x="387" y="33"/>
                    </a:cubicBezTo>
                    <a:cubicBezTo>
                      <a:pt x="388" y="30"/>
                      <a:pt x="390" y="35"/>
                      <a:pt x="391" y="26"/>
                    </a:cubicBezTo>
                    <a:cubicBezTo>
                      <a:pt x="392" y="18"/>
                      <a:pt x="396" y="25"/>
                      <a:pt x="396" y="20"/>
                    </a:cubicBezTo>
                    <a:cubicBezTo>
                      <a:pt x="397" y="15"/>
                      <a:pt x="388" y="21"/>
                      <a:pt x="392" y="11"/>
                    </a:cubicBezTo>
                    <a:cubicBezTo>
                      <a:pt x="397" y="2"/>
                      <a:pt x="395" y="0"/>
                      <a:pt x="403" y="4"/>
                    </a:cubicBezTo>
                    <a:cubicBezTo>
                      <a:pt x="411" y="7"/>
                      <a:pt x="415" y="6"/>
                      <a:pt x="415" y="15"/>
                    </a:cubicBezTo>
                    <a:cubicBezTo>
                      <a:pt x="415" y="25"/>
                      <a:pt x="412" y="27"/>
                      <a:pt x="417" y="28"/>
                    </a:cubicBezTo>
                    <a:cubicBezTo>
                      <a:pt x="422" y="29"/>
                      <a:pt x="425" y="33"/>
                      <a:pt x="430" y="37"/>
                    </a:cubicBezTo>
                    <a:cubicBezTo>
                      <a:pt x="435" y="40"/>
                      <a:pt x="428" y="44"/>
                      <a:pt x="434" y="43"/>
                    </a:cubicBezTo>
                    <a:cubicBezTo>
                      <a:pt x="441" y="43"/>
                      <a:pt x="442" y="41"/>
                      <a:pt x="449" y="40"/>
                    </a:cubicBezTo>
                    <a:cubicBezTo>
                      <a:pt x="455" y="39"/>
                      <a:pt x="451" y="41"/>
                      <a:pt x="454" y="44"/>
                    </a:cubicBezTo>
                    <a:cubicBezTo>
                      <a:pt x="456" y="47"/>
                      <a:pt x="456" y="51"/>
                      <a:pt x="459" y="56"/>
                    </a:cubicBezTo>
                    <a:cubicBezTo>
                      <a:pt x="462" y="61"/>
                      <a:pt x="466" y="64"/>
                      <a:pt x="459" y="64"/>
                    </a:cubicBezTo>
                    <a:cubicBezTo>
                      <a:pt x="452" y="64"/>
                      <a:pt x="453" y="64"/>
                      <a:pt x="455" y="68"/>
                    </a:cubicBezTo>
                    <a:cubicBezTo>
                      <a:pt x="457" y="71"/>
                      <a:pt x="459" y="72"/>
                      <a:pt x="454" y="76"/>
                    </a:cubicBezTo>
                    <a:cubicBezTo>
                      <a:pt x="449" y="80"/>
                      <a:pt x="447" y="80"/>
                      <a:pt x="449" y="85"/>
                    </a:cubicBezTo>
                    <a:cubicBezTo>
                      <a:pt x="452" y="90"/>
                      <a:pt x="443" y="89"/>
                      <a:pt x="444" y="95"/>
                    </a:cubicBezTo>
                    <a:cubicBezTo>
                      <a:pt x="445" y="101"/>
                      <a:pt x="451" y="94"/>
                      <a:pt x="450" y="100"/>
                    </a:cubicBezTo>
                    <a:cubicBezTo>
                      <a:pt x="448" y="106"/>
                      <a:pt x="457" y="102"/>
                      <a:pt x="461" y="103"/>
                    </a:cubicBezTo>
                    <a:cubicBezTo>
                      <a:pt x="466" y="105"/>
                      <a:pt x="468" y="107"/>
                      <a:pt x="463" y="110"/>
                    </a:cubicBezTo>
                    <a:cubicBezTo>
                      <a:pt x="458" y="113"/>
                      <a:pt x="464" y="123"/>
                      <a:pt x="456" y="122"/>
                    </a:cubicBezTo>
                    <a:cubicBezTo>
                      <a:pt x="449" y="122"/>
                      <a:pt x="443" y="123"/>
                      <a:pt x="438" y="128"/>
                    </a:cubicBezTo>
                    <a:cubicBezTo>
                      <a:pt x="433" y="134"/>
                      <a:pt x="440" y="129"/>
                      <a:pt x="440" y="137"/>
                    </a:cubicBezTo>
                    <a:cubicBezTo>
                      <a:pt x="440" y="146"/>
                      <a:pt x="445" y="140"/>
                      <a:pt x="450" y="146"/>
                    </a:cubicBezTo>
                    <a:cubicBezTo>
                      <a:pt x="455" y="152"/>
                      <a:pt x="461" y="132"/>
                      <a:pt x="475" y="140"/>
                    </a:cubicBezTo>
                    <a:cubicBezTo>
                      <a:pt x="488" y="148"/>
                      <a:pt x="479" y="138"/>
                      <a:pt x="492" y="140"/>
                    </a:cubicBezTo>
                    <a:cubicBezTo>
                      <a:pt x="501" y="142"/>
                      <a:pt x="492" y="140"/>
                      <a:pt x="508" y="126"/>
                    </a:cubicBezTo>
                    <a:cubicBezTo>
                      <a:pt x="516" y="119"/>
                      <a:pt x="516" y="129"/>
                      <a:pt x="523" y="129"/>
                    </a:cubicBezTo>
                    <a:cubicBezTo>
                      <a:pt x="531" y="129"/>
                      <a:pt x="529" y="137"/>
                      <a:pt x="537" y="134"/>
                    </a:cubicBezTo>
                    <a:cubicBezTo>
                      <a:pt x="546" y="132"/>
                      <a:pt x="535" y="129"/>
                      <a:pt x="544" y="125"/>
                    </a:cubicBezTo>
                    <a:cubicBezTo>
                      <a:pt x="552" y="121"/>
                      <a:pt x="557" y="118"/>
                      <a:pt x="558" y="114"/>
                    </a:cubicBezTo>
                    <a:cubicBezTo>
                      <a:pt x="560" y="109"/>
                      <a:pt x="550" y="109"/>
                      <a:pt x="550" y="103"/>
                    </a:cubicBezTo>
                    <a:cubicBezTo>
                      <a:pt x="551" y="97"/>
                      <a:pt x="555" y="87"/>
                      <a:pt x="555" y="77"/>
                    </a:cubicBezTo>
                    <a:cubicBezTo>
                      <a:pt x="555" y="66"/>
                      <a:pt x="554" y="61"/>
                      <a:pt x="551" y="56"/>
                    </a:cubicBezTo>
                    <a:cubicBezTo>
                      <a:pt x="549" y="52"/>
                      <a:pt x="532" y="46"/>
                      <a:pt x="531" y="41"/>
                    </a:cubicBezTo>
                    <a:cubicBezTo>
                      <a:pt x="531" y="37"/>
                      <a:pt x="529" y="32"/>
                      <a:pt x="530" y="27"/>
                    </a:cubicBezTo>
                    <a:cubicBezTo>
                      <a:pt x="531" y="21"/>
                      <a:pt x="533" y="30"/>
                      <a:pt x="536" y="29"/>
                    </a:cubicBezTo>
                    <a:cubicBezTo>
                      <a:pt x="540" y="27"/>
                      <a:pt x="538" y="35"/>
                      <a:pt x="546" y="31"/>
                    </a:cubicBezTo>
                    <a:cubicBezTo>
                      <a:pt x="554" y="27"/>
                      <a:pt x="554" y="39"/>
                      <a:pt x="560" y="24"/>
                    </a:cubicBezTo>
                    <a:cubicBezTo>
                      <a:pt x="566" y="9"/>
                      <a:pt x="563" y="19"/>
                      <a:pt x="568" y="15"/>
                    </a:cubicBezTo>
                    <a:cubicBezTo>
                      <a:pt x="574" y="10"/>
                      <a:pt x="574" y="19"/>
                      <a:pt x="583" y="15"/>
                    </a:cubicBezTo>
                    <a:cubicBezTo>
                      <a:pt x="592" y="12"/>
                      <a:pt x="596" y="9"/>
                      <a:pt x="599" y="12"/>
                    </a:cubicBezTo>
                    <a:cubicBezTo>
                      <a:pt x="603" y="15"/>
                      <a:pt x="604" y="13"/>
                      <a:pt x="607" y="23"/>
                    </a:cubicBezTo>
                    <a:cubicBezTo>
                      <a:pt x="610" y="33"/>
                      <a:pt x="604" y="35"/>
                      <a:pt x="607" y="40"/>
                    </a:cubicBezTo>
                    <a:cubicBezTo>
                      <a:pt x="609" y="44"/>
                      <a:pt x="602" y="47"/>
                      <a:pt x="606" y="52"/>
                    </a:cubicBezTo>
                    <a:cubicBezTo>
                      <a:pt x="610" y="57"/>
                      <a:pt x="609" y="50"/>
                      <a:pt x="613" y="53"/>
                    </a:cubicBezTo>
                    <a:cubicBezTo>
                      <a:pt x="617" y="56"/>
                      <a:pt x="618" y="51"/>
                      <a:pt x="624" y="56"/>
                    </a:cubicBezTo>
                    <a:cubicBezTo>
                      <a:pt x="630" y="60"/>
                      <a:pt x="636" y="58"/>
                      <a:pt x="642" y="55"/>
                    </a:cubicBezTo>
                    <a:cubicBezTo>
                      <a:pt x="648" y="52"/>
                      <a:pt x="646" y="60"/>
                      <a:pt x="652" y="55"/>
                    </a:cubicBezTo>
                    <a:cubicBezTo>
                      <a:pt x="658" y="50"/>
                      <a:pt x="658" y="42"/>
                      <a:pt x="664" y="37"/>
                    </a:cubicBezTo>
                    <a:cubicBezTo>
                      <a:pt x="670" y="31"/>
                      <a:pt x="675" y="27"/>
                      <a:pt x="681" y="29"/>
                    </a:cubicBezTo>
                    <a:cubicBezTo>
                      <a:pt x="688" y="30"/>
                      <a:pt x="681" y="34"/>
                      <a:pt x="688" y="36"/>
                    </a:cubicBezTo>
                    <a:cubicBezTo>
                      <a:pt x="695" y="37"/>
                      <a:pt x="680" y="43"/>
                      <a:pt x="684" y="47"/>
                    </a:cubicBezTo>
                    <a:cubicBezTo>
                      <a:pt x="687" y="51"/>
                      <a:pt x="682" y="50"/>
                      <a:pt x="685" y="54"/>
                    </a:cubicBezTo>
                    <a:cubicBezTo>
                      <a:pt x="689" y="58"/>
                      <a:pt x="680" y="62"/>
                      <a:pt x="677" y="70"/>
                    </a:cubicBezTo>
                    <a:cubicBezTo>
                      <a:pt x="673" y="78"/>
                      <a:pt x="671" y="73"/>
                      <a:pt x="670" y="77"/>
                    </a:cubicBezTo>
                    <a:cubicBezTo>
                      <a:pt x="670" y="82"/>
                      <a:pt x="662" y="72"/>
                      <a:pt x="660" y="78"/>
                    </a:cubicBezTo>
                    <a:cubicBezTo>
                      <a:pt x="657" y="83"/>
                      <a:pt x="658" y="91"/>
                      <a:pt x="654" y="96"/>
                    </a:cubicBezTo>
                    <a:cubicBezTo>
                      <a:pt x="650" y="101"/>
                      <a:pt x="656" y="102"/>
                      <a:pt x="661" y="105"/>
                    </a:cubicBezTo>
                    <a:cubicBezTo>
                      <a:pt x="666" y="107"/>
                      <a:pt x="671" y="105"/>
                      <a:pt x="670" y="109"/>
                    </a:cubicBezTo>
                    <a:cubicBezTo>
                      <a:pt x="669" y="113"/>
                      <a:pt x="661" y="111"/>
                      <a:pt x="662" y="116"/>
                    </a:cubicBezTo>
                    <a:cubicBezTo>
                      <a:pt x="664" y="122"/>
                      <a:pt x="665" y="126"/>
                      <a:pt x="661" y="123"/>
                    </a:cubicBezTo>
                    <a:cubicBezTo>
                      <a:pt x="657" y="120"/>
                      <a:pt x="659" y="123"/>
                      <a:pt x="653" y="122"/>
                    </a:cubicBezTo>
                    <a:cubicBezTo>
                      <a:pt x="648" y="121"/>
                      <a:pt x="652" y="125"/>
                      <a:pt x="654" y="131"/>
                    </a:cubicBezTo>
                    <a:cubicBezTo>
                      <a:pt x="656" y="137"/>
                      <a:pt x="647" y="142"/>
                      <a:pt x="653" y="141"/>
                    </a:cubicBezTo>
                    <a:cubicBezTo>
                      <a:pt x="658" y="139"/>
                      <a:pt x="660" y="143"/>
                      <a:pt x="663" y="140"/>
                    </a:cubicBezTo>
                    <a:cubicBezTo>
                      <a:pt x="667" y="138"/>
                      <a:pt x="668" y="144"/>
                      <a:pt x="674" y="142"/>
                    </a:cubicBezTo>
                    <a:cubicBezTo>
                      <a:pt x="681" y="141"/>
                      <a:pt x="683" y="144"/>
                      <a:pt x="678" y="149"/>
                    </a:cubicBezTo>
                    <a:cubicBezTo>
                      <a:pt x="673" y="154"/>
                      <a:pt x="686" y="153"/>
                      <a:pt x="688" y="159"/>
                    </a:cubicBezTo>
                    <a:cubicBezTo>
                      <a:pt x="690" y="165"/>
                      <a:pt x="683" y="162"/>
                      <a:pt x="685" y="172"/>
                    </a:cubicBezTo>
                    <a:cubicBezTo>
                      <a:pt x="686" y="181"/>
                      <a:pt x="692" y="182"/>
                      <a:pt x="685" y="185"/>
                    </a:cubicBezTo>
                    <a:cubicBezTo>
                      <a:pt x="679" y="187"/>
                      <a:pt x="685" y="187"/>
                      <a:pt x="681" y="190"/>
                    </a:cubicBezTo>
                    <a:cubicBezTo>
                      <a:pt x="677" y="192"/>
                      <a:pt x="684" y="193"/>
                      <a:pt x="687" y="198"/>
                    </a:cubicBezTo>
                    <a:cubicBezTo>
                      <a:pt x="691" y="203"/>
                      <a:pt x="690" y="186"/>
                      <a:pt x="697" y="194"/>
                    </a:cubicBezTo>
                    <a:cubicBezTo>
                      <a:pt x="701" y="198"/>
                      <a:pt x="705" y="193"/>
                      <a:pt x="702" y="200"/>
                    </a:cubicBezTo>
                    <a:cubicBezTo>
                      <a:pt x="699" y="207"/>
                      <a:pt x="700" y="209"/>
                      <a:pt x="696" y="210"/>
                    </a:cubicBezTo>
                    <a:cubicBezTo>
                      <a:pt x="692" y="212"/>
                      <a:pt x="693" y="215"/>
                      <a:pt x="700" y="213"/>
                    </a:cubicBezTo>
                    <a:cubicBezTo>
                      <a:pt x="706" y="211"/>
                      <a:pt x="711" y="214"/>
                      <a:pt x="709" y="224"/>
                    </a:cubicBezTo>
                    <a:cubicBezTo>
                      <a:pt x="707" y="234"/>
                      <a:pt x="699" y="236"/>
                      <a:pt x="710" y="233"/>
                    </a:cubicBezTo>
                    <a:cubicBezTo>
                      <a:pt x="720" y="230"/>
                      <a:pt x="719" y="236"/>
                      <a:pt x="725" y="234"/>
                    </a:cubicBezTo>
                    <a:cubicBezTo>
                      <a:pt x="732" y="233"/>
                      <a:pt x="734" y="234"/>
                      <a:pt x="731" y="238"/>
                    </a:cubicBezTo>
                    <a:cubicBezTo>
                      <a:pt x="727" y="242"/>
                      <a:pt x="725" y="240"/>
                      <a:pt x="731" y="244"/>
                    </a:cubicBezTo>
                    <a:cubicBezTo>
                      <a:pt x="736" y="248"/>
                      <a:pt x="728" y="248"/>
                      <a:pt x="730" y="253"/>
                    </a:cubicBezTo>
                    <a:cubicBezTo>
                      <a:pt x="731" y="259"/>
                      <a:pt x="719" y="265"/>
                      <a:pt x="718" y="268"/>
                    </a:cubicBezTo>
                    <a:cubicBezTo>
                      <a:pt x="718" y="271"/>
                      <a:pt x="715" y="272"/>
                      <a:pt x="714" y="280"/>
                    </a:cubicBezTo>
                    <a:cubicBezTo>
                      <a:pt x="714" y="288"/>
                      <a:pt x="713" y="289"/>
                      <a:pt x="710" y="294"/>
                    </a:cubicBezTo>
                    <a:cubicBezTo>
                      <a:pt x="706" y="300"/>
                      <a:pt x="708" y="307"/>
                      <a:pt x="715" y="303"/>
                    </a:cubicBezTo>
                    <a:cubicBezTo>
                      <a:pt x="718" y="300"/>
                      <a:pt x="720" y="300"/>
                      <a:pt x="722" y="301"/>
                    </a:cubicBezTo>
                    <a:cubicBezTo>
                      <a:pt x="721" y="310"/>
                      <a:pt x="703" y="307"/>
                      <a:pt x="700" y="311"/>
                    </a:cubicBezTo>
                    <a:cubicBezTo>
                      <a:pt x="698" y="315"/>
                      <a:pt x="706" y="313"/>
                      <a:pt x="702" y="319"/>
                    </a:cubicBezTo>
                    <a:cubicBezTo>
                      <a:pt x="699" y="325"/>
                      <a:pt x="702" y="329"/>
                      <a:pt x="696" y="331"/>
                    </a:cubicBezTo>
                    <a:cubicBezTo>
                      <a:pt x="690" y="333"/>
                      <a:pt x="694" y="338"/>
                      <a:pt x="689" y="339"/>
                    </a:cubicBezTo>
                    <a:cubicBezTo>
                      <a:pt x="683" y="341"/>
                      <a:pt x="687" y="343"/>
                      <a:pt x="680" y="344"/>
                    </a:cubicBezTo>
                    <a:cubicBezTo>
                      <a:pt x="672" y="345"/>
                      <a:pt x="675" y="358"/>
                      <a:pt x="670" y="356"/>
                    </a:cubicBezTo>
                    <a:cubicBezTo>
                      <a:pt x="665" y="354"/>
                      <a:pt x="665" y="356"/>
                      <a:pt x="662" y="359"/>
                    </a:cubicBezTo>
                    <a:cubicBezTo>
                      <a:pt x="660" y="362"/>
                      <a:pt x="650" y="359"/>
                      <a:pt x="647" y="355"/>
                    </a:cubicBezTo>
                    <a:cubicBezTo>
                      <a:pt x="644" y="351"/>
                      <a:pt x="651" y="348"/>
                      <a:pt x="647" y="344"/>
                    </a:cubicBezTo>
                    <a:cubicBezTo>
                      <a:pt x="644" y="340"/>
                      <a:pt x="642" y="345"/>
                      <a:pt x="639" y="341"/>
                    </a:cubicBezTo>
                    <a:cubicBezTo>
                      <a:pt x="637" y="337"/>
                      <a:pt x="636" y="336"/>
                      <a:pt x="635" y="334"/>
                    </a:cubicBezTo>
                    <a:cubicBezTo>
                      <a:pt x="631" y="336"/>
                      <a:pt x="631" y="334"/>
                      <a:pt x="627" y="335"/>
                    </a:cubicBezTo>
                    <a:cubicBezTo>
                      <a:pt x="623" y="337"/>
                      <a:pt x="621" y="336"/>
                      <a:pt x="616" y="338"/>
                    </a:cubicBezTo>
                    <a:cubicBezTo>
                      <a:pt x="612" y="340"/>
                      <a:pt x="608" y="344"/>
                      <a:pt x="611" y="348"/>
                    </a:cubicBezTo>
                    <a:cubicBezTo>
                      <a:pt x="613" y="352"/>
                      <a:pt x="614" y="354"/>
                      <a:pt x="613" y="359"/>
                    </a:cubicBezTo>
                    <a:cubicBezTo>
                      <a:pt x="612" y="363"/>
                      <a:pt x="619" y="361"/>
                      <a:pt x="619" y="365"/>
                    </a:cubicBezTo>
                    <a:cubicBezTo>
                      <a:pt x="620" y="368"/>
                      <a:pt x="615" y="365"/>
                      <a:pt x="616" y="370"/>
                    </a:cubicBezTo>
                    <a:cubicBezTo>
                      <a:pt x="617" y="375"/>
                      <a:pt x="609" y="367"/>
                      <a:pt x="604" y="371"/>
                    </a:cubicBezTo>
                    <a:cubicBezTo>
                      <a:pt x="598" y="376"/>
                      <a:pt x="597" y="374"/>
                      <a:pt x="592" y="372"/>
                    </a:cubicBezTo>
                    <a:cubicBezTo>
                      <a:pt x="588" y="369"/>
                      <a:pt x="584" y="374"/>
                      <a:pt x="578" y="372"/>
                    </a:cubicBezTo>
                    <a:cubicBezTo>
                      <a:pt x="572" y="370"/>
                      <a:pt x="570" y="374"/>
                      <a:pt x="566" y="373"/>
                    </a:cubicBezTo>
                    <a:cubicBezTo>
                      <a:pt x="563" y="373"/>
                      <a:pt x="566" y="377"/>
                      <a:pt x="562" y="378"/>
                    </a:cubicBezTo>
                    <a:cubicBezTo>
                      <a:pt x="557" y="378"/>
                      <a:pt x="561" y="380"/>
                      <a:pt x="555" y="384"/>
                    </a:cubicBezTo>
                    <a:cubicBezTo>
                      <a:pt x="549" y="388"/>
                      <a:pt x="539" y="399"/>
                      <a:pt x="542" y="402"/>
                    </a:cubicBezTo>
                    <a:cubicBezTo>
                      <a:pt x="546" y="406"/>
                      <a:pt x="542" y="410"/>
                      <a:pt x="548" y="411"/>
                    </a:cubicBezTo>
                    <a:cubicBezTo>
                      <a:pt x="553" y="412"/>
                      <a:pt x="548" y="407"/>
                      <a:pt x="555" y="408"/>
                    </a:cubicBezTo>
                    <a:cubicBezTo>
                      <a:pt x="563" y="408"/>
                      <a:pt x="567" y="402"/>
                      <a:pt x="569" y="404"/>
                    </a:cubicBezTo>
                    <a:cubicBezTo>
                      <a:pt x="572" y="406"/>
                      <a:pt x="566" y="406"/>
                      <a:pt x="570" y="409"/>
                    </a:cubicBezTo>
                    <a:cubicBezTo>
                      <a:pt x="571" y="410"/>
                      <a:pt x="572" y="424"/>
                      <a:pt x="573" y="431"/>
                    </a:cubicBezTo>
                    <a:cubicBezTo>
                      <a:pt x="573" y="437"/>
                      <a:pt x="573" y="434"/>
                      <a:pt x="565" y="441"/>
                    </a:cubicBezTo>
                    <a:cubicBezTo>
                      <a:pt x="557" y="449"/>
                      <a:pt x="560" y="448"/>
                      <a:pt x="561" y="452"/>
                    </a:cubicBezTo>
                    <a:cubicBezTo>
                      <a:pt x="563" y="456"/>
                      <a:pt x="558" y="455"/>
                      <a:pt x="554" y="458"/>
                    </a:cubicBezTo>
                    <a:cubicBezTo>
                      <a:pt x="549" y="462"/>
                      <a:pt x="553" y="457"/>
                      <a:pt x="541" y="456"/>
                    </a:cubicBezTo>
                    <a:cubicBezTo>
                      <a:pt x="529" y="455"/>
                      <a:pt x="525" y="454"/>
                      <a:pt x="524" y="456"/>
                    </a:cubicBezTo>
                    <a:cubicBezTo>
                      <a:pt x="522" y="458"/>
                      <a:pt x="529" y="460"/>
                      <a:pt x="526" y="466"/>
                    </a:cubicBezTo>
                    <a:cubicBezTo>
                      <a:pt x="522" y="471"/>
                      <a:pt x="531" y="474"/>
                      <a:pt x="526" y="479"/>
                    </a:cubicBezTo>
                    <a:cubicBezTo>
                      <a:pt x="520" y="484"/>
                      <a:pt x="520" y="490"/>
                      <a:pt x="516" y="490"/>
                    </a:cubicBezTo>
                    <a:cubicBezTo>
                      <a:pt x="512" y="490"/>
                      <a:pt x="514" y="493"/>
                      <a:pt x="512" y="494"/>
                    </a:cubicBezTo>
                    <a:cubicBezTo>
                      <a:pt x="509" y="495"/>
                      <a:pt x="512" y="497"/>
                      <a:pt x="509" y="499"/>
                    </a:cubicBezTo>
                    <a:cubicBezTo>
                      <a:pt x="507" y="502"/>
                      <a:pt x="511" y="509"/>
                      <a:pt x="506" y="509"/>
                    </a:cubicBezTo>
                    <a:cubicBezTo>
                      <a:pt x="501" y="508"/>
                      <a:pt x="500" y="508"/>
                      <a:pt x="497" y="511"/>
                    </a:cubicBezTo>
                    <a:cubicBezTo>
                      <a:pt x="494" y="515"/>
                      <a:pt x="492" y="513"/>
                      <a:pt x="492" y="518"/>
                    </a:cubicBezTo>
                    <a:cubicBezTo>
                      <a:pt x="493" y="522"/>
                      <a:pt x="489" y="520"/>
                      <a:pt x="487" y="523"/>
                    </a:cubicBezTo>
                    <a:cubicBezTo>
                      <a:pt x="485" y="526"/>
                      <a:pt x="483" y="521"/>
                      <a:pt x="479" y="523"/>
                    </a:cubicBezTo>
                    <a:cubicBezTo>
                      <a:pt x="476" y="525"/>
                      <a:pt x="475" y="520"/>
                      <a:pt x="474" y="518"/>
                    </a:cubicBezTo>
                    <a:cubicBezTo>
                      <a:pt x="474" y="515"/>
                      <a:pt x="472" y="514"/>
                      <a:pt x="469" y="516"/>
                    </a:cubicBezTo>
                    <a:cubicBezTo>
                      <a:pt x="466" y="519"/>
                      <a:pt x="462" y="523"/>
                      <a:pt x="458" y="525"/>
                    </a:cubicBezTo>
                    <a:cubicBezTo>
                      <a:pt x="454" y="528"/>
                      <a:pt x="457" y="528"/>
                      <a:pt x="453" y="530"/>
                    </a:cubicBezTo>
                    <a:cubicBezTo>
                      <a:pt x="448" y="531"/>
                      <a:pt x="449" y="538"/>
                      <a:pt x="444" y="540"/>
                    </a:cubicBezTo>
                    <a:cubicBezTo>
                      <a:pt x="438" y="542"/>
                      <a:pt x="434" y="543"/>
                      <a:pt x="437" y="546"/>
                    </a:cubicBezTo>
                    <a:cubicBezTo>
                      <a:pt x="440" y="548"/>
                      <a:pt x="436" y="547"/>
                      <a:pt x="440" y="551"/>
                    </a:cubicBezTo>
                    <a:cubicBezTo>
                      <a:pt x="445" y="555"/>
                      <a:pt x="442" y="560"/>
                      <a:pt x="443" y="558"/>
                    </a:cubicBezTo>
                    <a:cubicBezTo>
                      <a:pt x="444" y="554"/>
                      <a:pt x="441" y="564"/>
                      <a:pt x="441" y="567"/>
                    </a:cubicBezTo>
                    <a:cubicBezTo>
                      <a:pt x="440" y="570"/>
                      <a:pt x="438" y="564"/>
                      <a:pt x="433" y="573"/>
                    </a:cubicBezTo>
                    <a:cubicBezTo>
                      <a:pt x="431" y="569"/>
                      <a:pt x="425" y="567"/>
                      <a:pt x="423" y="569"/>
                    </a:cubicBezTo>
                    <a:cubicBezTo>
                      <a:pt x="421" y="572"/>
                      <a:pt x="418" y="572"/>
                      <a:pt x="418" y="569"/>
                    </a:cubicBezTo>
                    <a:cubicBezTo>
                      <a:pt x="418" y="565"/>
                      <a:pt x="418" y="560"/>
                      <a:pt x="410" y="552"/>
                    </a:cubicBezTo>
                    <a:cubicBezTo>
                      <a:pt x="403" y="543"/>
                      <a:pt x="407" y="537"/>
                      <a:pt x="408" y="533"/>
                    </a:cubicBezTo>
                    <a:cubicBezTo>
                      <a:pt x="409" y="529"/>
                      <a:pt x="411" y="519"/>
                      <a:pt x="403" y="523"/>
                    </a:cubicBezTo>
                    <a:cubicBezTo>
                      <a:pt x="394" y="526"/>
                      <a:pt x="396" y="510"/>
                      <a:pt x="387" y="509"/>
                    </a:cubicBezTo>
                    <a:cubicBezTo>
                      <a:pt x="375" y="507"/>
                      <a:pt x="395" y="494"/>
                      <a:pt x="385" y="491"/>
                    </a:cubicBezTo>
                    <a:cubicBezTo>
                      <a:pt x="379" y="489"/>
                      <a:pt x="377" y="485"/>
                      <a:pt x="374" y="489"/>
                    </a:cubicBezTo>
                    <a:cubicBezTo>
                      <a:pt x="370" y="493"/>
                      <a:pt x="364" y="492"/>
                      <a:pt x="366" y="496"/>
                    </a:cubicBezTo>
                    <a:cubicBezTo>
                      <a:pt x="369" y="499"/>
                      <a:pt x="366" y="498"/>
                      <a:pt x="366" y="504"/>
                    </a:cubicBezTo>
                    <a:cubicBezTo>
                      <a:pt x="365" y="510"/>
                      <a:pt x="368" y="507"/>
                      <a:pt x="368" y="513"/>
                    </a:cubicBezTo>
                    <a:cubicBezTo>
                      <a:pt x="368" y="519"/>
                      <a:pt x="365" y="517"/>
                      <a:pt x="362" y="515"/>
                    </a:cubicBezTo>
                    <a:cubicBezTo>
                      <a:pt x="359" y="512"/>
                      <a:pt x="359" y="519"/>
                      <a:pt x="355" y="520"/>
                    </a:cubicBezTo>
                    <a:cubicBezTo>
                      <a:pt x="351" y="522"/>
                      <a:pt x="345" y="522"/>
                      <a:pt x="349" y="525"/>
                    </a:cubicBezTo>
                    <a:cubicBezTo>
                      <a:pt x="354" y="529"/>
                      <a:pt x="351" y="535"/>
                      <a:pt x="349" y="533"/>
                    </a:cubicBezTo>
                    <a:cubicBezTo>
                      <a:pt x="347" y="531"/>
                      <a:pt x="346" y="528"/>
                      <a:pt x="344" y="534"/>
                    </a:cubicBezTo>
                    <a:cubicBezTo>
                      <a:pt x="343" y="541"/>
                      <a:pt x="333" y="537"/>
                      <a:pt x="332" y="541"/>
                    </a:cubicBezTo>
                    <a:cubicBezTo>
                      <a:pt x="332" y="545"/>
                      <a:pt x="331" y="547"/>
                      <a:pt x="327" y="544"/>
                    </a:cubicBezTo>
                    <a:cubicBezTo>
                      <a:pt x="323" y="541"/>
                      <a:pt x="318" y="549"/>
                      <a:pt x="312" y="549"/>
                    </a:cubicBezTo>
                    <a:cubicBezTo>
                      <a:pt x="305" y="548"/>
                      <a:pt x="301" y="552"/>
                      <a:pt x="297" y="550"/>
                    </a:cubicBezTo>
                    <a:cubicBezTo>
                      <a:pt x="293" y="547"/>
                      <a:pt x="295" y="550"/>
                      <a:pt x="290" y="548"/>
                    </a:cubicBezTo>
                    <a:cubicBezTo>
                      <a:pt x="286" y="547"/>
                      <a:pt x="283" y="549"/>
                      <a:pt x="285" y="551"/>
                    </a:cubicBezTo>
                    <a:cubicBezTo>
                      <a:pt x="288" y="554"/>
                      <a:pt x="283" y="555"/>
                      <a:pt x="285" y="559"/>
                    </a:cubicBezTo>
                    <a:cubicBezTo>
                      <a:pt x="287" y="562"/>
                      <a:pt x="281" y="560"/>
                      <a:pt x="282" y="565"/>
                    </a:cubicBezTo>
                    <a:cubicBezTo>
                      <a:pt x="283" y="570"/>
                      <a:pt x="279" y="567"/>
                      <a:pt x="276" y="570"/>
                    </a:cubicBezTo>
                    <a:cubicBezTo>
                      <a:pt x="274" y="573"/>
                      <a:pt x="273" y="570"/>
                      <a:pt x="267" y="572"/>
                    </a:cubicBezTo>
                    <a:cubicBezTo>
                      <a:pt x="261" y="575"/>
                      <a:pt x="261" y="572"/>
                      <a:pt x="254" y="571"/>
                    </a:cubicBezTo>
                    <a:cubicBezTo>
                      <a:pt x="247" y="570"/>
                      <a:pt x="255" y="570"/>
                      <a:pt x="249" y="566"/>
                    </a:cubicBezTo>
                    <a:cubicBezTo>
                      <a:pt x="243" y="561"/>
                      <a:pt x="250" y="570"/>
                      <a:pt x="243" y="571"/>
                    </a:cubicBezTo>
                    <a:cubicBezTo>
                      <a:pt x="235" y="571"/>
                      <a:pt x="240" y="581"/>
                      <a:pt x="233" y="575"/>
                    </a:cubicBezTo>
                    <a:cubicBezTo>
                      <a:pt x="226" y="569"/>
                      <a:pt x="231" y="578"/>
                      <a:pt x="225" y="579"/>
                    </a:cubicBezTo>
                    <a:cubicBezTo>
                      <a:pt x="220" y="579"/>
                      <a:pt x="223" y="570"/>
                      <a:pt x="214" y="576"/>
                    </a:cubicBezTo>
                    <a:cubicBezTo>
                      <a:pt x="205" y="582"/>
                      <a:pt x="204" y="585"/>
                      <a:pt x="197" y="583"/>
                    </a:cubicBezTo>
                    <a:cubicBezTo>
                      <a:pt x="190" y="581"/>
                      <a:pt x="190" y="588"/>
                      <a:pt x="187" y="590"/>
                    </a:cubicBezTo>
                    <a:cubicBezTo>
                      <a:pt x="184" y="593"/>
                      <a:pt x="179" y="589"/>
                      <a:pt x="180" y="594"/>
                    </a:cubicBezTo>
                    <a:cubicBezTo>
                      <a:pt x="180" y="600"/>
                      <a:pt x="184" y="598"/>
                      <a:pt x="182" y="601"/>
                    </a:cubicBezTo>
                    <a:cubicBezTo>
                      <a:pt x="179" y="605"/>
                      <a:pt x="183" y="609"/>
                      <a:pt x="175" y="611"/>
                    </a:cubicBezTo>
                    <a:cubicBezTo>
                      <a:pt x="164" y="612"/>
                      <a:pt x="169" y="601"/>
                      <a:pt x="165" y="601"/>
                    </a:cubicBezTo>
                    <a:cubicBezTo>
                      <a:pt x="160" y="601"/>
                      <a:pt x="158" y="601"/>
                      <a:pt x="154" y="603"/>
                    </a:cubicBezTo>
                    <a:cubicBezTo>
                      <a:pt x="151" y="605"/>
                      <a:pt x="154" y="610"/>
                      <a:pt x="152" y="612"/>
                    </a:cubicBezTo>
                    <a:cubicBezTo>
                      <a:pt x="149" y="615"/>
                      <a:pt x="148" y="616"/>
                      <a:pt x="153" y="618"/>
                    </a:cubicBezTo>
                    <a:cubicBezTo>
                      <a:pt x="157" y="619"/>
                      <a:pt x="152" y="629"/>
                      <a:pt x="155" y="634"/>
                    </a:cubicBezTo>
                    <a:cubicBezTo>
                      <a:pt x="159" y="638"/>
                      <a:pt x="159" y="642"/>
                      <a:pt x="154" y="642"/>
                    </a:cubicBezTo>
                    <a:cubicBezTo>
                      <a:pt x="148" y="641"/>
                      <a:pt x="151" y="643"/>
                      <a:pt x="146" y="644"/>
                    </a:cubicBezTo>
                    <a:cubicBezTo>
                      <a:pt x="141" y="645"/>
                      <a:pt x="139" y="647"/>
                      <a:pt x="135" y="641"/>
                    </a:cubicBezTo>
                    <a:cubicBezTo>
                      <a:pt x="132" y="635"/>
                      <a:pt x="128" y="634"/>
                      <a:pt x="128" y="638"/>
                    </a:cubicBezTo>
                    <a:cubicBezTo>
                      <a:pt x="127" y="642"/>
                      <a:pt x="123" y="641"/>
                      <a:pt x="120" y="639"/>
                    </a:cubicBezTo>
                    <a:cubicBezTo>
                      <a:pt x="117" y="637"/>
                      <a:pt x="124" y="634"/>
                      <a:pt x="121" y="633"/>
                    </a:cubicBezTo>
                    <a:cubicBezTo>
                      <a:pt x="117" y="632"/>
                      <a:pt x="121" y="630"/>
                      <a:pt x="117" y="629"/>
                    </a:cubicBezTo>
                    <a:cubicBezTo>
                      <a:pt x="113" y="628"/>
                      <a:pt x="112" y="631"/>
                      <a:pt x="106" y="631"/>
                    </a:cubicBezTo>
                    <a:cubicBezTo>
                      <a:pt x="100" y="630"/>
                      <a:pt x="102" y="633"/>
                      <a:pt x="98" y="634"/>
                    </a:cubicBezTo>
                    <a:cubicBezTo>
                      <a:pt x="94" y="635"/>
                      <a:pt x="94" y="639"/>
                      <a:pt x="90" y="638"/>
                    </a:cubicBezTo>
                    <a:cubicBezTo>
                      <a:pt x="86" y="638"/>
                      <a:pt x="87" y="637"/>
                      <a:pt x="86" y="632"/>
                    </a:cubicBezTo>
                    <a:cubicBezTo>
                      <a:pt x="86" y="627"/>
                      <a:pt x="84" y="631"/>
                      <a:pt x="82" y="628"/>
                    </a:cubicBezTo>
                    <a:cubicBezTo>
                      <a:pt x="80" y="626"/>
                      <a:pt x="82" y="621"/>
                      <a:pt x="77" y="622"/>
                    </a:cubicBezTo>
                    <a:cubicBezTo>
                      <a:pt x="73" y="623"/>
                      <a:pt x="77" y="630"/>
                      <a:pt x="80" y="635"/>
                    </a:cubicBezTo>
                    <a:cubicBezTo>
                      <a:pt x="83" y="640"/>
                      <a:pt x="80" y="640"/>
                      <a:pt x="76" y="641"/>
                    </a:cubicBezTo>
                    <a:lnTo>
                      <a:pt x="73" y="641"/>
                    </a:ln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57" name="Freeform 33">
                <a:extLst>
                  <a:ext uri="{FF2B5EF4-FFF2-40B4-BE49-F238E27FC236}">
                    <a16:creationId xmlns:a16="http://schemas.microsoft.com/office/drawing/2014/main" id="{1953335D-B0C6-4C57-B08A-229BCE1A8A3F}"/>
                  </a:ext>
                </a:extLst>
              </p:cNvPr>
              <p:cNvSpPr>
                <a:spLocks/>
              </p:cNvSpPr>
              <p:nvPr/>
            </p:nvSpPr>
            <p:spPr bwMode="gray">
              <a:xfrm>
                <a:off x="5008542" y="2455460"/>
                <a:ext cx="1175003" cy="1273667"/>
              </a:xfrm>
              <a:custGeom>
                <a:avLst/>
                <a:gdLst/>
                <a:ahLst/>
                <a:cxnLst>
                  <a:cxn ang="0">
                    <a:pos x="565" y="519"/>
                  </a:cxn>
                  <a:cxn ang="0">
                    <a:pos x="565" y="326"/>
                  </a:cxn>
                  <a:cxn ang="0">
                    <a:pos x="501" y="203"/>
                  </a:cxn>
                  <a:cxn ang="0">
                    <a:pos x="541" y="81"/>
                  </a:cxn>
                  <a:cxn ang="0">
                    <a:pos x="528" y="47"/>
                  </a:cxn>
                  <a:cxn ang="0">
                    <a:pos x="490" y="61"/>
                  </a:cxn>
                  <a:cxn ang="0">
                    <a:pos x="483" y="15"/>
                  </a:cxn>
                  <a:cxn ang="0">
                    <a:pos x="419" y="14"/>
                  </a:cxn>
                  <a:cxn ang="0">
                    <a:pos x="375" y="43"/>
                  </a:cxn>
                  <a:cxn ang="0">
                    <a:pos x="327" y="56"/>
                  </a:cxn>
                  <a:cxn ang="0">
                    <a:pos x="302" y="62"/>
                  </a:cxn>
                  <a:cxn ang="0">
                    <a:pos x="270" y="78"/>
                  </a:cxn>
                  <a:cxn ang="0">
                    <a:pos x="253" y="75"/>
                  </a:cxn>
                  <a:cxn ang="0">
                    <a:pos x="213" y="51"/>
                  </a:cxn>
                  <a:cxn ang="0">
                    <a:pos x="170" y="39"/>
                  </a:cxn>
                  <a:cxn ang="0">
                    <a:pos x="133" y="10"/>
                  </a:cxn>
                  <a:cxn ang="0">
                    <a:pos x="105" y="5"/>
                  </a:cxn>
                  <a:cxn ang="0">
                    <a:pos x="85" y="31"/>
                  </a:cxn>
                  <a:cxn ang="0">
                    <a:pos x="57" y="29"/>
                  </a:cxn>
                  <a:cxn ang="0">
                    <a:pos x="17" y="49"/>
                  </a:cxn>
                  <a:cxn ang="0">
                    <a:pos x="21" y="93"/>
                  </a:cxn>
                  <a:cxn ang="0">
                    <a:pos x="28" y="116"/>
                  </a:cxn>
                  <a:cxn ang="0">
                    <a:pos x="53" y="132"/>
                  </a:cxn>
                  <a:cxn ang="0">
                    <a:pos x="68" y="155"/>
                  </a:cxn>
                  <a:cxn ang="0">
                    <a:pos x="105" y="159"/>
                  </a:cxn>
                  <a:cxn ang="0">
                    <a:pos x="128" y="179"/>
                  </a:cxn>
                  <a:cxn ang="0">
                    <a:pos x="121" y="214"/>
                  </a:cxn>
                  <a:cxn ang="0">
                    <a:pos x="111" y="240"/>
                  </a:cxn>
                  <a:cxn ang="0">
                    <a:pos x="110" y="267"/>
                  </a:cxn>
                  <a:cxn ang="0">
                    <a:pos x="129" y="279"/>
                  </a:cxn>
                  <a:cxn ang="0">
                    <a:pos x="128" y="297"/>
                  </a:cxn>
                  <a:cxn ang="0">
                    <a:pos x="118" y="334"/>
                  </a:cxn>
                  <a:cxn ang="0">
                    <a:pos x="118" y="365"/>
                  </a:cxn>
                  <a:cxn ang="0">
                    <a:pos x="123" y="402"/>
                  </a:cxn>
                  <a:cxn ang="0">
                    <a:pos x="148" y="437"/>
                  </a:cxn>
                  <a:cxn ang="0">
                    <a:pos x="176" y="453"/>
                  </a:cxn>
                  <a:cxn ang="0">
                    <a:pos x="206" y="454"/>
                  </a:cxn>
                  <a:cxn ang="0">
                    <a:pos x="249" y="476"/>
                  </a:cxn>
                  <a:cxn ang="0">
                    <a:pos x="284" y="494"/>
                  </a:cxn>
                  <a:cxn ang="0">
                    <a:pos x="294" y="508"/>
                  </a:cxn>
                  <a:cxn ang="0">
                    <a:pos x="289" y="548"/>
                  </a:cxn>
                  <a:cxn ang="0">
                    <a:pos x="276" y="581"/>
                  </a:cxn>
                  <a:cxn ang="0">
                    <a:pos x="293" y="608"/>
                  </a:cxn>
                  <a:cxn ang="0">
                    <a:pos x="294" y="639"/>
                  </a:cxn>
                  <a:cxn ang="0">
                    <a:pos x="330" y="631"/>
                  </a:cxn>
                  <a:cxn ang="0">
                    <a:pos x="371" y="657"/>
                  </a:cxn>
                  <a:cxn ang="0">
                    <a:pos x="415" y="658"/>
                  </a:cxn>
                  <a:cxn ang="0">
                    <a:pos x="449" y="647"/>
                  </a:cxn>
                  <a:cxn ang="0">
                    <a:pos x="477" y="607"/>
                  </a:cxn>
                  <a:cxn ang="0">
                    <a:pos x="568" y="599"/>
                  </a:cxn>
                </a:cxnLst>
                <a:rect l="0" t="0" r="r" b="b"/>
                <a:pathLst>
                  <a:path w="611" h="662">
                    <a:moveTo>
                      <a:pt x="586" y="607"/>
                    </a:moveTo>
                    <a:cubicBezTo>
                      <a:pt x="578" y="598"/>
                      <a:pt x="598" y="593"/>
                      <a:pt x="596" y="575"/>
                    </a:cubicBezTo>
                    <a:cubicBezTo>
                      <a:pt x="593" y="553"/>
                      <a:pt x="578" y="559"/>
                      <a:pt x="577" y="537"/>
                    </a:cubicBezTo>
                    <a:cubicBezTo>
                      <a:pt x="575" y="516"/>
                      <a:pt x="566" y="530"/>
                      <a:pt x="565" y="519"/>
                    </a:cubicBezTo>
                    <a:cubicBezTo>
                      <a:pt x="563" y="509"/>
                      <a:pt x="592" y="488"/>
                      <a:pt x="590" y="477"/>
                    </a:cubicBezTo>
                    <a:cubicBezTo>
                      <a:pt x="587" y="458"/>
                      <a:pt x="611" y="441"/>
                      <a:pt x="591" y="433"/>
                    </a:cubicBezTo>
                    <a:cubicBezTo>
                      <a:pt x="573" y="425"/>
                      <a:pt x="606" y="386"/>
                      <a:pt x="583" y="379"/>
                    </a:cubicBezTo>
                    <a:cubicBezTo>
                      <a:pt x="559" y="373"/>
                      <a:pt x="557" y="334"/>
                      <a:pt x="565" y="326"/>
                    </a:cubicBezTo>
                    <a:cubicBezTo>
                      <a:pt x="573" y="318"/>
                      <a:pt x="581" y="311"/>
                      <a:pt x="577" y="302"/>
                    </a:cubicBezTo>
                    <a:cubicBezTo>
                      <a:pt x="573" y="293"/>
                      <a:pt x="588" y="282"/>
                      <a:pt x="561" y="262"/>
                    </a:cubicBezTo>
                    <a:cubicBezTo>
                      <a:pt x="533" y="242"/>
                      <a:pt x="542" y="233"/>
                      <a:pt x="524" y="222"/>
                    </a:cubicBezTo>
                    <a:cubicBezTo>
                      <a:pt x="506" y="211"/>
                      <a:pt x="519" y="209"/>
                      <a:pt x="501" y="203"/>
                    </a:cubicBezTo>
                    <a:cubicBezTo>
                      <a:pt x="484" y="198"/>
                      <a:pt x="483" y="195"/>
                      <a:pt x="491" y="187"/>
                    </a:cubicBezTo>
                    <a:cubicBezTo>
                      <a:pt x="499" y="179"/>
                      <a:pt x="483" y="162"/>
                      <a:pt x="495" y="155"/>
                    </a:cubicBezTo>
                    <a:cubicBezTo>
                      <a:pt x="507" y="147"/>
                      <a:pt x="529" y="140"/>
                      <a:pt x="537" y="116"/>
                    </a:cubicBezTo>
                    <a:cubicBezTo>
                      <a:pt x="544" y="92"/>
                      <a:pt x="533" y="93"/>
                      <a:pt x="541" y="81"/>
                    </a:cubicBezTo>
                    <a:cubicBezTo>
                      <a:pt x="550" y="68"/>
                      <a:pt x="557" y="63"/>
                      <a:pt x="550" y="61"/>
                    </a:cubicBezTo>
                    <a:cubicBezTo>
                      <a:pt x="545" y="59"/>
                      <a:pt x="545" y="55"/>
                      <a:pt x="543" y="43"/>
                    </a:cubicBezTo>
                    <a:cubicBezTo>
                      <a:pt x="542" y="43"/>
                      <a:pt x="542" y="43"/>
                      <a:pt x="542" y="43"/>
                    </a:cubicBezTo>
                    <a:cubicBezTo>
                      <a:pt x="538" y="46"/>
                      <a:pt x="537" y="45"/>
                      <a:pt x="528" y="47"/>
                    </a:cubicBezTo>
                    <a:cubicBezTo>
                      <a:pt x="520" y="49"/>
                      <a:pt x="526" y="54"/>
                      <a:pt x="521" y="54"/>
                    </a:cubicBezTo>
                    <a:cubicBezTo>
                      <a:pt x="516" y="55"/>
                      <a:pt x="517" y="63"/>
                      <a:pt x="514" y="63"/>
                    </a:cubicBezTo>
                    <a:cubicBezTo>
                      <a:pt x="510" y="63"/>
                      <a:pt x="508" y="66"/>
                      <a:pt x="504" y="63"/>
                    </a:cubicBezTo>
                    <a:cubicBezTo>
                      <a:pt x="499" y="60"/>
                      <a:pt x="496" y="60"/>
                      <a:pt x="490" y="61"/>
                    </a:cubicBezTo>
                    <a:cubicBezTo>
                      <a:pt x="485" y="62"/>
                      <a:pt x="488" y="60"/>
                      <a:pt x="489" y="56"/>
                    </a:cubicBezTo>
                    <a:cubicBezTo>
                      <a:pt x="490" y="51"/>
                      <a:pt x="497" y="47"/>
                      <a:pt x="497" y="41"/>
                    </a:cubicBezTo>
                    <a:cubicBezTo>
                      <a:pt x="497" y="36"/>
                      <a:pt x="493" y="37"/>
                      <a:pt x="493" y="29"/>
                    </a:cubicBezTo>
                    <a:cubicBezTo>
                      <a:pt x="492" y="21"/>
                      <a:pt x="485" y="23"/>
                      <a:pt x="483" y="15"/>
                    </a:cubicBezTo>
                    <a:cubicBezTo>
                      <a:pt x="481" y="6"/>
                      <a:pt x="478" y="2"/>
                      <a:pt x="472" y="1"/>
                    </a:cubicBezTo>
                    <a:cubicBezTo>
                      <a:pt x="466" y="1"/>
                      <a:pt x="460" y="1"/>
                      <a:pt x="455" y="1"/>
                    </a:cubicBezTo>
                    <a:cubicBezTo>
                      <a:pt x="450" y="0"/>
                      <a:pt x="448" y="5"/>
                      <a:pt x="444" y="9"/>
                    </a:cubicBezTo>
                    <a:cubicBezTo>
                      <a:pt x="439" y="13"/>
                      <a:pt x="430" y="13"/>
                      <a:pt x="419" y="14"/>
                    </a:cubicBezTo>
                    <a:cubicBezTo>
                      <a:pt x="408" y="15"/>
                      <a:pt x="408" y="14"/>
                      <a:pt x="398" y="11"/>
                    </a:cubicBezTo>
                    <a:cubicBezTo>
                      <a:pt x="389" y="8"/>
                      <a:pt x="384" y="14"/>
                      <a:pt x="383" y="21"/>
                    </a:cubicBezTo>
                    <a:cubicBezTo>
                      <a:pt x="383" y="28"/>
                      <a:pt x="378" y="26"/>
                      <a:pt x="379" y="30"/>
                    </a:cubicBezTo>
                    <a:cubicBezTo>
                      <a:pt x="380" y="34"/>
                      <a:pt x="378" y="41"/>
                      <a:pt x="375" y="43"/>
                    </a:cubicBezTo>
                    <a:cubicBezTo>
                      <a:pt x="373" y="45"/>
                      <a:pt x="367" y="44"/>
                      <a:pt x="364" y="48"/>
                    </a:cubicBezTo>
                    <a:cubicBezTo>
                      <a:pt x="361" y="53"/>
                      <a:pt x="360" y="52"/>
                      <a:pt x="357" y="55"/>
                    </a:cubicBezTo>
                    <a:cubicBezTo>
                      <a:pt x="354" y="58"/>
                      <a:pt x="347" y="45"/>
                      <a:pt x="337" y="46"/>
                    </a:cubicBezTo>
                    <a:cubicBezTo>
                      <a:pt x="330" y="47"/>
                      <a:pt x="330" y="53"/>
                      <a:pt x="327" y="56"/>
                    </a:cubicBezTo>
                    <a:cubicBezTo>
                      <a:pt x="325" y="59"/>
                      <a:pt x="327" y="64"/>
                      <a:pt x="324" y="65"/>
                    </a:cubicBezTo>
                    <a:cubicBezTo>
                      <a:pt x="320" y="66"/>
                      <a:pt x="319" y="66"/>
                      <a:pt x="316" y="59"/>
                    </a:cubicBezTo>
                    <a:cubicBezTo>
                      <a:pt x="313" y="52"/>
                      <a:pt x="309" y="55"/>
                      <a:pt x="308" y="57"/>
                    </a:cubicBezTo>
                    <a:cubicBezTo>
                      <a:pt x="307" y="60"/>
                      <a:pt x="303" y="56"/>
                      <a:pt x="302" y="62"/>
                    </a:cubicBezTo>
                    <a:cubicBezTo>
                      <a:pt x="300" y="68"/>
                      <a:pt x="298" y="66"/>
                      <a:pt x="297" y="69"/>
                    </a:cubicBezTo>
                    <a:cubicBezTo>
                      <a:pt x="296" y="71"/>
                      <a:pt x="294" y="71"/>
                      <a:pt x="290" y="73"/>
                    </a:cubicBezTo>
                    <a:cubicBezTo>
                      <a:pt x="287" y="75"/>
                      <a:pt x="283" y="80"/>
                      <a:pt x="280" y="83"/>
                    </a:cubicBezTo>
                    <a:cubicBezTo>
                      <a:pt x="277" y="86"/>
                      <a:pt x="268" y="80"/>
                      <a:pt x="270" y="78"/>
                    </a:cubicBezTo>
                    <a:cubicBezTo>
                      <a:pt x="273" y="76"/>
                      <a:pt x="278" y="75"/>
                      <a:pt x="276" y="72"/>
                    </a:cubicBezTo>
                    <a:cubicBezTo>
                      <a:pt x="273" y="69"/>
                      <a:pt x="268" y="71"/>
                      <a:pt x="270" y="73"/>
                    </a:cubicBezTo>
                    <a:cubicBezTo>
                      <a:pt x="271" y="75"/>
                      <a:pt x="266" y="77"/>
                      <a:pt x="264" y="75"/>
                    </a:cubicBezTo>
                    <a:cubicBezTo>
                      <a:pt x="262" y="72"/>
                      <a:pt x="257" y="79"/>
                      <a:pt x="253" y="75"/>
                    </a:cubicBezTo>
                    <a:cubicBezTo>
                      <a:pt x="250" y="72"/>
                      <a:pt x="249" y="69"/>
                      <a:pt x="242" y="71"/>
                    </a:cubicBezTo>
                    <a:cubicBezTo>
                      <a:pt x="235" y="73"/>
                      <a:pt x="230" y="73"/>
                      <a:pt x="233" y="66"/>
                    </a:cubicBezTo>
                    <a:cubicBezTo>
                      <a:pt x="236" y="59"/>
                      <a:pt x="231" y="62"/>
                      <a:pt x="222" y="59"/>
                    </a:cubicBezTo>
                    <a:cubicBezTo>
                      <a:pt x="214" y="57"/>
                      <a:pt x="218" y="54"/>
                      <a:pt x="213" y="51"/>
                    </a:cubicBezTo>
                    <a:cubicBezTo>
                      <a:pt x="208" y="48"/>
                      <a:pt x="205" y="55"/>
                      <a:pt x="201" y="50"/>
                    </a:cubicBezTo>
                    <a:cubicBezTo>
                      <a:pt x="198" y="46"/>
                      <a:pt x="198" y="50"/>
                      <a:pt x="195" y="47"/>
                    </a:cubicBezTo>
                    <a:cubicBezTo>
                      <a:pt x="193" y="44"/>
                      <a:pt x="192" y="43"/>
                      <a:pt x="182" y="46"/>
                    </a:cubicBezTo>
                    <a:cubicBezTo>
                      <a:pt x="172" y="49"/>
                      <a:pt x="177" y="42"/>
                      <a:pt x="170" y="39"/>
                    </a:cubicBezTo>
                    <a:cubicBezTo>
                      <a:pt x="163" y="35"/>
                      <a:pt x="167" y="32"/>
                      <a:pt x="165" y="31"/>
                    </a:cubicBezTo>
                    <a:cubicBezTo>
                      <a:pt x="163" y="29"/>
                      <a:pt x="161" y="31"/>
                      <a:pt x="156" y="26"/>
                    </a:cubicBezTo>
                    <a:cubicBezTo>
                      <a:pt x="151" y="22"/>
                      <a:pt x="148" y="22"/>
                      <a:pt x="142" y="21"/>
                    </a:cubicBezTo>
                    <a:cubicBezTo>
                      <a:pt x="135" y="20"/>
                      <a:pt x="137" y="11"/>
                      <a:pt x="133" y="10"/>
                    </a:cubicBezTo>
                    <a:cubicBezTo>
                      <a:pt x="128" y="10"/>
                      <a:pt x="124" y="18"/>
                      <a:pt x="122" y="12"/>
                    </a:cubicBezTo>
                    <a:cubicBezTo>
                      <a:pt x="120" y="6"/>
                      <a:pt x="119" y="11"/>
                      <a:pt x="116" y="11"/>
                    </a:cubicBezTo>
                    <a:cubicBezTo>
                      <a:pt x="113" y="10"/>
                      <a:pt x="111" y="15"/>
                      <a:pt x="108" y="14"/>
                    </a:cubicBezTo>
                    <a:cubicBezTo>
                      <a:pt x="105" y="13"/>
                      <a:pt x="109" y="7"/>
                      <a:pt x="105" y="5"/>
                    </a:cubicBezTo>
                    <a:cubicBezTo>
                      <a:pt x="102" y="3"/>
                      <a:pt x="101" y="6"/>
                      <a:pt x="100" y="11"/>
                    </a:cubicBezTo>
                    <a:cubicBezTo>
                      <a:pt x="100" y="16"/>
                      <a:pt x="91" y="15"/>
                      <a:pt x="94" y="19"/>
                    </a:cubicBezTo>
                    <a:cubicBezTo>
                      <a:pt x="97" y="24"/>
                      <a:pt x="95" y="29"/>
                      <a:pt x="91" y="28"/>
                    </a:cubicBezTo>
                    <a:cubicBezTo>
                      <a:pt x="87" y="27"/>
                      <a:pt x="85" y="29"/>
                      <a:pt x="85" y="31"/>
                    </a:cubicBezTo>
                    <a:cubicBezTo>
                      <a:pt x="85" y="34"/>
                      <a:pt x="80" y="39"/>
                      <a:pt x="78" y="33"/>
                    </a:cubicBezTo>
                    <a:cubicBezTo>
                      <a:pt x="76" y="27"/>
                      <a:pt x="64" y="47"/>
                      <a:pt x="59" y="43"/>
                    </a:cubicBezTo>
                    <a:cubicBezTo>
                      <a:pt x="55" y="39"/>
                      <a:pt x="66" y="36"/>
                      <a:pt x="65" y="31"/>
                    </a:cubicBezTo>
                    <a:cubicBezTo>
                      <a:pt x="63" y="27"/>
                      <a:pt x="58" y="36"/>
                      <a:pt x="57" y="29"/>
                    </a:cubicBezTo>
                    <a:cubicBezTo>
                      <a:pt x="56" y="22"/>
                      <a:pt x="50" y="28"/>
                      <a:pt x="46" y="34"/>
                    </a:cubicBezTo>
                    <a:cubicBezTo>
                      <a:pt x="43" y="40"/>
                      <a:pt x="44" y="47"/>
                      <a:pt x="38" y="43"/>
                    </a:cubicBezTo>
                    <a:cubicBezTo>
                      <a:pt x="33" y="40"/>
                      <a:pt x="32" y="43"/>
                      <a:pt x="27" y="43"/>
                    </a:cubicBezTo>
                    <a:cubicBezTo>
                      <a:pt x="21" y="42"/>
                      <a:pt x="20" y="45"/>
                      <a:pt x="17" y="49"/>
                    </a:cubicBezTo>
                    <a:cubicBezTo>
                      <a:pt x="14" y="53"/>
                      <a:pt x="10" y="50"/>
                      <a:pt x="5" y="54"/>
                    </a:cubicBezTo>
                    <a:cubicBezTo>
                      <a:pt x="0" y="58"/>
                      <a:pt x="3" y="58"/>
                      <a:pt x="6" y="61"/>
                    </a:cubicBezTo>
                    <a:cubicBezTo>
                      <a:pt x="10" y="64"/>
                      <a:pt x="5" y="72"/>
                      <a:pt x="10" y="76"/>
                    </a:cubicBezTo>
                    <a:cubicBezTo>
                      <a:pt x="16" y="80"/>
                      <a:pt x="19" y="84"/>
                      <a:pt x="21" y="93"/>
                    </a:cubicBezTo>
                    <a:cubicBezTo>
                      <a:pt x="22" y="98"/>
                      <a:pt x="31" y="95"/>
                      <a:pt x="32" y="101"/>
                    </a:cubicBezTo>
                    <a:cubicBezTo>
                      <a:pt x="33" y="105"/>
                      <a:pt x="28" y="105"/>
                      <a:pt x="22" y="105"/>
                    </a:cubicBezTo>
                    <a:cubicBezTo>
                      <a:pt x="24" y="108"/>
                      <a:pt x="21" y="109"/>
                      <a:pt x="20" y="111"/>
                    </a:cubicBezTo>
                    <a:cubicBezTo>
                      <a:pt x="19" y="117"/>
                      <a:pt x="23" y="116"/>
                      <a:pt x="28" y="116"/>
                    </a:cubicBezTo>
                    <a:cubicBezTo>
                      <a:pt x="28" y="119"/>
                      <a:pt x="29" y="125"/>
                      <a:pt x="33" y="126"/>
                    </a:cubicBezTo>
                    <a:cubicBezTo>
                      <a:pt x="37" y="127"/>
                      <a:pt x="38" y="122"/>
                      <a:pt x="43" y="126"/>
                    </a:cubicBezTo>
                    <a:cubicBezTo>
                      <a:pt x="45" y="127"/>
                      <a:pt x="45" y="129"/>
                      <a:pt x="47" y="130"/>
                    </a:cubicBezTo>
                    <a:cubicBezTo>
                      <a:pt x="49" y="132"/>
                      <a:pt x="51" y="131"/>
                      <a:pt x="53" y="132"/>
                    </a:cubicBezTo>
                    <a:cubicBezTo>
                      <a:pt x="58" y="134"/>
                      <a:pt x="59" y="136"/>
                      <a:pt x="57" y="140"/>
                    </a:cubicBezTo>
                    <a:cubicBezTo>
                      <a:pt x="55" y="144"/>
                      <a:pt x="51" y="146"/>
                      <a:pt x="57" y="149"/>
                    </a:cubicBezTo>
                    <a:cubicBezTo>
                      <a:pt x="58" y="150"/>
                      <a:pt x="61" y="149"/>
                      <a:pt x="63" y="150"/>
                    </a:cubicBezTo>
                    <a:cubicBezTo>
                      <a:pt x="64" y="150"/>
                      <a:pt x="67" y="154"/>
                      <a:pt x="68" y="155"/>
                    </a:cubicBezTo>
                    <a:cubicBezTo>
                      <a:pt x="72" y="157"/>
                      <a:pt x="74" y="154"/>
                      <a:pt x="78" y="158"/>
                    </a:cubicBezTo>
                    <a:cubicBezTo>
                      <a:pt x="81" y="162"/>
                      <a:pt x="83" y="161"/>
                      <a:pt x="88" y="161"/>
                    </a:cubicBezTo>
                    <a:cubicBezTo>
                      <a:pt x="92" y="161"/>
                      <a:pt x="90" y="159"/>
                      <a:pt x="95" y="160"/>
                    </a:cubicBezTo>
                    <a:cubicBezTo>
                      <a:pt x="97" y="160"/>
                      <a:pt x="101" y="159"/>
                      <a:pt x="105" y="159"/>
                    </a:cubicBezTo>
                    <a:cubicBezTo>
                      <a:pt x="110" y="163"/>
                      <a:pt x="105" y="165"/>
                      <a:pt x="107" y="167"/>
                    </a:cubicBezTo>
                    <a:cubicBezTo>
                      <a:pt x="109" y="170"/>
                      <a:pt x="114" y="167"/>
                      <a:pt x="118" y="166"/>
                    </a:cubicBezTo>
                    <a:cubicBezTo>
                      <a:pt x="121" y="165"/>
                      <a:pt x="119" y="168"/>
                      <a:pt x="123" y="168"/>
                    </a:cubicBezTo>
                    <a:cubicBezTo>
                      <a:pt x="127" y="168"/>
                      <a:pt x="126" y="173"/>
                      <a:pt x="128" y="179"/>
                    </a:cubicBezTo>
                    <a:cubicBezTo>
                      <a:pt x="129" y="186"/>
                      <a:pt x="131" y="188"/>
                      <a:pt x="126" y="192"/>
                    </a:cubicBezTo>
                    <a:cubicBezTo>
                      <a:pt x="121" y="195"/>
                      <a:pt x="118" y="195"/>
                      <a:pt x="122" y="200"/>
                    </a:cubicBezTo>
                    <a:cubicBezTo>
                      <a:pt x="125" y="205"/>
                      <a:pt x="123" y="204"/>
                      <a:pt x="120" y="207"/>
                    </a:cubicBezTo>
                    <a:cubicBezTo>
                      <a:pt x="117" y="209"/>
                      <a:pt x="119" y="211"/>
                      <a:pt x="121" y="214"/>
                    </a:cubicBezTo>
                    <a:cubicBezTo>
                      <a:pt x="124" y="217"/>
                      <a:pt x="118" y="216"/>
                      <a:pt x="124" y="221"/>
                    </a:cubicBezTo>
                    <a:cubicBezTo>
                      <a:pt x="129" y="227"/>
                      <a:pt x="126" y="224"/>
                      <a:pt x="124" y="232"/>
                    </a:cubicBezTo>
                    <a:cubicBezTo>
                      <a:pt x="122" y="240"/>
                      <a:pt x="121" y="237"/>
                      <a:pt x="118" y="240"/>
                    </a:cubicBezTo>
                    <a:cubicBezTo>
                      <a:pt x="116" y="243"/>
                      <a:pt x="113" y="238"/>
                      <a:pt x="111" y="240"/>
                    </a:cubicBezTo>
                    <a:cubicBezTo>
                      <a:pt x="109" y="242"/>
                      <a:pt x="112" y="244"/>
                      <a:pt x="111" y="248"/>
                    </a:cubicBezTo>
                    <a:cubicBezTo>
                      <a:pt x="109" y="252"/>
                      <a:pt x="112" y="253"/>
                      <a:pt x="109" y="257"/>
                    </a:cubicBezTo>
                    <a:cubicBezTo>
                      <a:pt x="106" y="261"/>
                      <a:pt x="101" y="266"/>
                      <a:pt x="102" y="267"/>
                    </a:cubicBezTo>
                    <a:cubicBezTo>
                      <a:pt x="103" y="268"/>
                      <a:pt x="108" y="264"/>
                      <a:pt x="110" y="267"/>
                    </a:cubicBezTo>
                    <a:cubicBezTo>
                      <a:pt x="113" y="270"/>
                      <a:pt x="104" y="270"/>
                      <a:pt x="107" y="276"/>
                    </a:cubicBezTo>
                    <a:cubicBezTo>
                      <a:pt x="109" y="282"/>
                      <a:pt x="117" y="277"/>
                      <a:pt x="118" y="272"/>
                    </a:cubicBezTo>
                    <a:cubicBezTo>
                      <a:pt x="119" y="267"/>
                      <a:pt x="124" y="270"/>
                      <a:pt x="125" y="276"/>
                    </a:cubicBezTo>
                    <a:cubicBezTo>
                      <a:pt x="126" y="282"/>
                      <a:pt x="128" y="280"/>
                      <a:pt x="129" y="279"/>
                    </a:cubicBezTo>
                    <a:cubicBezTo>
                      <a:pt x="131" y="278"/>
                      <a:pt x="130" y="280"/>
                      <a:pt x="133" y="279"/>
                    </a:cubicBezTo>
                    <a:cubicBezTo>
                      <a:pt x="135" y="277"/>
                      <a:pt x="138" y="278"/>
                      <a:pt x="135" y="280"/>
                    </a:cubicBezTo>
                    <a:cubicBezTo>
                      <a:pt x="131" y="282"/>
                      <a:pt x="135" y="287"/>
                      <a:pt x="133" y="289"/>
                    </a:cubicBezTo>
                    <a:cubicBezTo>
                      <a:pt x="131" y="292"/>
                      <a:pt x="129" y="292"/>
                      <a:pt x="128" y="297"/>
                    </a:cubicBezTo>
                    <a:cubicBezTo>
                      <a:pt x="127" y="301"/>
                      <a:pt x="121" y="298"/>
                      <a:pt x="125" y="304"/>
                    </a:cubicBezTo>
                    <a:cubicBezTo>
                      <a:pt x="130" y="309"/>
                      <a:pt x="118" y="318"/>
                      <a:pt x="120" y="321"/>
                    </a:cubicBezTo>
                    <a:cubicBezTo>
                      <a:pt x="123" y="323"/>
                      <a:pt x="118" y="321"/>
                      <a:pt x="119" y="325"/>
                    </a:cubicBezTo>
                    <a:cubicBezTo>
                      <a:pt x="120" y="330"/>
                      <a:pt x="122" y="331"/>
                      <a:pt x="118" y="334"/>
                    </a:cubicBezTo>
                    <a:cubicBezTo>
                      <a:pt x="115" y="337"/>
                      <a:pt x="117" y="337"/>
                      <a:pt x="114" y="343"/>
                    </a:cubicBezTo>
                    <a:cubicBezTo>
                      <a:pt x="112" y="346"/>
                      <a:pt x="114" y="349"/>
                      <a:pt x="113" y="353"/>
                    </a:cubicBezTo>
                    <a:cubicBezTo>
                      <a:pt x="112" y="357"/>
                      <a:pt x="119" y="353"/>
                      <a:pt x="118" y="357"/>
                    </a:cubicBezTo>
                    <a:cubicBezTo>
                      <a:pt x="117" y="362"/>
                      <a:pt x="126" y="360"/>
                      <a:pt x="118" y="365"/>
                    </a:cubicBezTo>
                    <a:cubicBezTo>
                      <a:pt x="110" y="370"/>
                      <a:pt x="118" y="372"/>
                      <a:pt x="111" y="376"/>
                    </a:cubicBezTo>
                    <a:cubicBezTo>
                      <a:pt x="106" y="380"/>
                      <a:pt x="111" y="380"/>
                      <a:pt x="112" y="386"/>
                    </a:cubicBezTo>
                    <a:cubicBezTo>
                      <a:pt x="112" y="392"/>
                      <a:pt x="117" y="390"/>
                      <a:pt x="118" y="394"/>
                    </a:cubicBezTo>
                    <a:cubicBezTo>
                      <a:pt x="119" y="399"/>
                      <a:pt x="119" y="400"/>
                      <a:pt x="123" y="402"/>
                    </a:cubicBezTo>
                    <a:cubicBezTo>
                      <a:pt x="126" y="403"/>
                      <a:pt x="127" y="405"/>
                      <a:pt x="129" y="410"/>
                    </a:cubicBezTo>
                    <a:cubicBezTo>
                      <a:pt x="131" y="414"/>
                      <a:pt x="138" y="418"/>
                      <a:pt x="139" y="423"/>
                    </a:cubicBezTo>
                    <a:cubicBezTo>
                      <a:pt x="140" y="428"/>
                      <a:pt x="138" y="428"/>
                      <a:pt x="141" y="432"/>
                    </a:cubicBezTo>
                    <a:cubicBezTo>
                      <a:pt x="144" y="436"/>
                      <a:pt x="144" y="432"/>
                      <a:pt x="148" y="437"/>
                    </a:cubicBezTo>
                    <a:cubicBezTo>
                      <a:pt x="153" y="443"/>
                      <a:pt x="155" y="439"/>
                      <a:pt x="156" y="437"/>
                    </a:cubicBezTo>
                    <a:cubicBezTo>
                      <a:pt x="157" y="435"/>
                      <a:pt x="161" y="435"/>
                      <a:pt x="162" y="440"/>
                    </a:cubicBezTo>
                    <a:cubicBezTo>
                      <a:pt x="164" y="445"/>
                      <a:pt x="168" y="445"/>
                      <a:pt x="171" y="446"/>
                    </a:cubicBezTo>
                    <a:cubicBezTo>
                      <a:pt x="175" y="446"/>
                      <a:pt x="170" y="452"/>
                      <a:pt x="176" y="453"/>
                    </a:cubicBezTo>
                    <a:cubicBezTo>
                      <a:pt x="183" y="455"/>
                      <a:pt x="187" y="457"/>
                      <a:pt x="188" y="453"/>
                    </a:cubicBezTo>
                    <a:cubicBezTo>
                      <a:pt x="189" y="449"/>
                      <a:pt x="194" y="454"/>
                      <a:pt x="194" y="450"/>
                    </a:cubicBezTo>
                    <a:cubicBezTo>
                      <a:pt x="193" y="445"/>
                      <a:pt x="194" y="443"/>
                      <a:pt x="199" y="448"/>
                    </a:cubicBezTo>
                    <a:cubicBezTo>
                      <a:pt x="203" y="453"/>
                      <a:pt x="203" y="449"/>
                      <a:pt x="206" y="454"/>
                    </a:cubicBezTo>
                    <a:cubicBezTo>
                      <a:pt x="210" y="458"/>
                      <a:pt x="214" y="455"/>
                      <a:pt x="217" y="459"/>
                    </a:cubicBezTo>
                    <a:cubicBezTo>
                      <a:pt x="219" y="462"/>
                      <a:pt x="219" y="464"/>
                      <a:pt x="225" y="464"/>
                    </a:cubicBezTo>
                    <a:cubicBezTo>
                      <a:pt x="232" y="464"/>
                      <a:pt x="233" y="467"/>
                      <a:pt x="235" y="475"/>
                    </a:cubicBezTo>
                    <a:cubicBezTo>
                      <a:pt x="244" y="478"/>
                      <a:pt x="241" y="474"/>
                      <a:pt x="249" y="476"/>
                    </a:cubicBezTo>
                    <a:cubicBezTo>
                      <a:pt x="257" y="479"/>
                      <a:pt x="254" y="486"/>
                      <a:pt x="257" y="485"/>
                    </a:cubicBezTo>
                    <a:cubicBezTo>
                      <a:pt x="260" y="484"/>
                      <a:pt x="262" y="486"/>
                      <a:pt x="267" y="488"/>
                    </a:cubicBezTo>
                    <a:cubicBezTo>
                      <a:pt x="272" y="490"/>
                      <a:pt x="264" y="495"/>
                      <a:pt x="269" y="496"/>
                    </a:cubicBezTo>
                    <a:cubicBezTo>
                      <a:pt x="275" y="498"/>
                      <a:pt x="278" y="498"/>
                      <a:pt x="284" y="494"/>
                    </a:cubicBezTo>
                    <a:cubicBezTo>
                      <a:pt x="288" y="491"/>
                      <a:pt x="288" y="503"/>
                      <a:pt x="290" y="500"/>
                    </a:cubicBezTo>
                    <a:cubicBezTo>
                      <a:pt x="292" y="496"/>
                      <a:pt x="290" y="493"/>
                      <a:pt x="296" y="494"/>
                    </a:cubicBezTo>
                    <a:cubicBezTo>
                      <a:pt x="303" y="495"/>
                      <a:pt x="309" y="495"/>
                      <a:pt x="306" y="498"/>
                    </a:cubicBezTo>
                    <a:cubicBezTo>
                      <a:pt x="302" y="501"/>
                      <a:pt x="295" y="506"/>
                      <a:pt x="294" y="508"/>
                    </a:cubicBezTo>
                    <a:cubicBezTo>
                      <a:pt x="294" y="510"/>
                      <a:pt x="293" y="511"/>
                      <a:pt x="289" y="516"/>
                    </a:cubicBezTo>
                    <a:cubicBezTo>
                      <a:pt x="285" y="521"/>
                      <a:pt x="288" y="518"/>
                      <a:pt x="287" y="528"/>
                    </a:cubicBezTo>
                    <a:cubicBezTo>
                      <a:pt x="286" y="537"/>
                      <a:pt x="291" y="540"/>
                      <a:pt x="294" y="541"/>
                    </a:cubicBezTo>
                    <a:cubicBezTo>
                      <a:pt x="296" y="543"/>
                      <a:pt x="292" y="543"/>
                      <a:pt x="289" y="548"/>
                    </a:cubicBezTo>
                    <a:cubicBezTo>
                      <a:pt x="286" y="552"/>
                      <a:pt x="285" y="555"/>
                      <a:pt x="281" y="557"/>
                    </a:cubicBezTo>
                    <a:cubicBezTo>
                      <a:pt x="276" y="558"/>
                      <a:pt x="271" y="561"/>
                      <a:pt x="269" y="564"/>
                    </a:cubicBezTo>
                    <a:cubicBezTo>
                      <a:pt x="268" y="566"/>
                      <a:pt x="266" y="569"/>
                      <a:pt x="266" y="569"/>
                    </a:cubicBezTo>
                    <a:cubicBezTo>
                      <a:pt x="274" y="573"/>
                      <a:pt x="271" y="580"/>
                      <a:pt x="276" y="581"/>
                    </a:cubicBezTo>
                    <a:cubicBezTo>
                      <a:pt x="280" y="582"/>
                      <a:pt x="280" y="577"/>
                      <a:pt x="283" y="581"/>
                    </a:cubicBezTo>
                    <a:cubicBezTo>
                      <a:pt x="287" y="586"/>
                      <a:pt x="291" y="583"/>
                      <a:pt x="286" y="589"/>
                    </a:cubicBezTo>
                    <a:cubicBezTo>
                      <a:pt x="282" y="595"/>
                      <a:pt x="293" y="596"/>
                      <a:pt x="293" y="600"/>
                    </a:cubicBezTo>
                    <a:cubicBezTo>
                      <a:pt x="293" y="604"/>
                      <a:pt x="291" y="603"/>
                      <a:pt x="293" y="608"/>
                    </a:cubicBezTo>
                    <a:cubicBezTo>
                      <a:pt x="296" y="612"/>
                      <a:pt x="288" y="611"/>
                      <a:pt x="289" y="617"/>
                    </a:cubicBezTo>
                    <a:cubicBezTo>
                      <a:pt x="290" y="622"/>
                      <a:pt x="292" y="619"/>
                      <a:pt x="291" y="627"/>
                    </a:cubicBezTo>
                    <a:cubicBezTo>
                      <a:pt x="290" y="634"/>
                      <a:pt x="282" y="632"/>
                      <a:pt x="287" y="643"/>
                    </a:cubicBezTo>
                    <a:cubicBezTo>
                      <a:pt x="290" y="641"/>
                      <a:pt x="290" y="638"/>
                      <a:pt x="294" y="639"/>
                    </a:cubicBezTo>
                    <a:cubicBezTo>
                      <a:pt x="298" y="641"/>
                      <a:pt x="299" y="640"/>
                      <a:pt x="301" y="644"/>
                    </a:cubicBezTo>
                    <a:cubicBezTo>
                      <a:pt x="302" y="647"/>
                      <a:pt x="309" y="639"/>
                      <a:pt x="313" y="640"/>
                    </a:cubicBezTo>
                    <a:cubicBezTo>
                      <a:pt x="316" y="642"/>
                      <a:pt x="316" y="637"/>
                      <a:pt x="322" y="638"/>
                    </a:cubicBezTo>
                    <a:cubicBezTo>
                      <a:pt x="329" y="638"/>
                      <a:pt x="324" y="632"/>
                      <a:pt x="330" y="631"/>
                    </a:cubicBezTo>
                    <a:cubicBezTo>
                      <a:pt x="336" y="631"/>
                      <a:pt x="331" y="636"/>
                      <a:pt x="338" y="637"/>
                    </a:cubicBezTo>
                    <a:cubicBezTo>
                      <a:pt x="346" y="639"/>
                      <a:pt x="342" y="643"/>
                      <a:pt x="347" y="644"/>
                    </a:cubicBezTo>
                    <a:cubicBezTo>
                      <a:pt x="352" y="645"/>
                      <a:pt x="352" y="657"/>
                      <a:pt x="358" y="653"/>
                    </a:cubicBezTo>
                    <a:cubicBezTo>
                      <a:pt x="364" y="650"/>
                      <a:pt x="364" y="657"/>
                      <a:pt x="371" y="657"/>
                    </a:cubicBezTo>
                    <a:cubicBezTo>
                      <a:pt x="378" y="658"/>
                      <a:pt x="383" y="656"/>
                      <a:pt x="386" y="658"/>
                    </a:cubicBezTo>
                    <a:cubicBezTo>
                      <a:pt x="389" y="660"/>
                      <a:pt x="393" y="658"/>
                      <a:pt x="397" y="659"/>
                    </a:cubicBezTo>
                    <a:cubicBezTo>
                      <a:pt x="402" y="661"/>
                      <a:pt x="402" y="657"/>
                      <a:pt x="406" y="659"/>
                    </a:cubicBezTo>
                    <a:cubicBezTo>
                      <a:pt x="411" y="662"/>
                      <a:pt x="406" y="657"/>
                      <a:pt x="415" y="658"/>
                    </a:cubicBezTo>
                    <a:cubicBezTo>
                      <a:pt x="424" y="660"/>
                      <a:pt x="422" y="656"/>
                      <a:pt x="427" y="656"/>
                    </a:cubicBezTo>
                    <a:cubicBezTo>
                      <a:pt x="432" y="657"/>
                      <a:pt x="435" y="651"/>
                      <a:pt x="436" y="654"/>
                    </a:cubicBezTo>
                    <a:cubicBezTo>
                      <a:pt x="437" y="658"/>
                      <a:pt x="437" y="658"/>
                      <a:pt x="440" y="659"/>
                    </a:cubicBezTo>
                    <a:cubicBezTo>
                      <a:pt x="443" y="654"/>
                      <a:pt x="444" y="652"/>
                      <a:pt x="449" y="647"/>
                    </a:cubicBezTo>
                    <a:cubicBezTo>
                      <a:pt x="454" y="642"/>
                      <a:pt x="458" y="637"/>
                      <a:pt x="459" y="630"/>
                    </a:cubicBezTo>
                    <a:cubicBezTo>
                      <a:pt x="460" y="624"/>
                      <a:pt x="458" y="625"/>
                      <a:pt x="460" y="623"/>
                    </a:cubicBezTo>
                    <a:cubicBezTo>
                      <a:pt x="463" y="620"/>
                      <a:pt x="464" y="623"/>
                      <a:pt x="466" y="619"/>
                    </a:cubicBezTo>
                    <a:cubicBezTo>
                      <a:pt x="468" y="615"/>
                      <a:pt x="468" y="611"/>
                      <a:pt x="477" y="607"/>
                    </a:cubicBezTo>
                    <a:cubicBezTo>
                      <a:pt x="485" y="604"/>
                      <a:pt x="496" y="603"/>
                      <a:pt x="506" y="607"/>
                    </a:cubicBezTo>
                    <a:cubicBezTo>
                      <a:pt x="515" y="610"/>
                      <a:pt x="513" y="618"/>
                      <a:pt x="520" y="614"/>
                    </a:cubicBezTo>
                    <a:cubicBezTo>
                      <a:pt x="527" y="609"/>
                      <a:pt x="535" y="603"/>
                      <a:pt x="546" y="600"/>
                    </a:cubicBezTo>
                    <a:cubicBezTo>
                      <a:pt x="557" y="597"/>
                      <a:pt x="564" y="595"/>
                      <a:pt x="568" y="599"/>
                    </a:cubicBezTo>
                    <a:cubicBezTo>
                      <a:pt x="572" y="604"/>
                      <a:pt x="577" y="608"/>
                      <a:pt x="586" y="607"/>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58" name="Freeform 34">
                <a:extLst>
                  <a:ext uri="{FF2B5EF4-FFF2-40B4-BE49-F238E27FC236}">
                    <a16:creationId xmlns:a16="http://schemas.microsoft.com/office/drawing/2014/main" id="{DDB823BB-03D2-41B4-955E-BC9F90A3B98B}"/>
                  </a:ext>
                </a:extLst>
              </p:cNvPr>
              <p:cNvSpPr>
                <a:spLocks/>
              </p:cNvSpPr>
              <p:nvPr/>
            </p:nvSpPr>
            <p:spPr bwMode="gray">
              <a:xfrm>
                <a:off x="5558672" y="2920377"/>
                <a:ext cx="245165" cy="207794"/>
              </a:xfrm>
              <a:custGeom>
                <a:avLst/>
                <a:gdLst/>
                <a:ahLst/>
                <a:cxnLst>
                  <a:cxn ang="0">
                    <a:pos x="11" y="42"/>
                  </a:cxn>
                  <a:cxn ang="0">
                    <a:pos x="13" y="28"/>
                  </a:cxn>
                  <a:cxn ang="0">
                    <a:pos x="16" y="20"/>
                  </a:cxn>
                  <a:cxn ang="0">
                    <a:pos x="26" y="25"/>
                  </a:cxn>
                  <a:cxn ang="0">
                    <a:pos x="29" y="12"/>
                  </a:cxn>
                  <a:cxn ang="0">
                    <a:pos x="39" y="8"/>
                  </a:cxn>
                  <a:cxn ang="0">
                    <a:pos x="43" y="3"/>
                  </a:cxn>
                  <a:cxn ang="0">
                    <a:pos x="43" y="9"/>
                  </a:cxn>
                  <a:cxn ang="0">
                    <a:pos x="56" y="15"/>
                  </a:cxn>
                  <a:cxn ang="0">
                    <a:pos x="63" y="7"/>
                  </a:cxn>
                  <a:cxn ang="0">
                    <a:pos x="72" y="6"/>
                  </a:cxn>
                  <a:cxn ang="0">
                    <a:pos x="77" y="4"/>
                  </a:cxn>
                  <a:cxn ang="0">
                    <a:pos x="84" y="24"/>
                  </a:cxn>
                  <a:cxn ang="0">
                    <a:pos x="103" y="43"/>
                  </a:cxn>
                  <a:cxn ang="0">
                    <a:pos x="105" y="50"/>
                  </a:cxn>
                  <a:cxn ang="0">
                    <a:pos x="101" y="59"/>
                  </a:cxn>
                  <a:cxn ang="0">
                    <a:pos x="117" y="66"/>
                  </a:cxn>
                  <a:cxn ang="0">
                    <a:pos x="126" y="74"/>
                  </a:cxn>
                  <a:cxn ang="0">
                    <a:pos x="123" y="82"/>
                  </a:cxn>
                  <a:cxn ang="0">
                    <a:pos x="115" y="97"/>
                  </a:cxn>
                  <a:cxn ang="0">
                    <a:pos x="104" y="103"/>
                  </a:cxn>
                  <a:cxn ang="0">
                    <a:pos x="97" y="92"/>
                  </a:cxn>
                  <a:cxn ang="0">
                    <a:pos x="86" y="87"/>
                  </a:cxn>
                  <a:cxn ang="0">
                    <a:pos x="75" y="87"/>
                  </a:cxn>
                  <a:cxn ang="0">
                    <a:pos x="63" y="84"/>
                  </a:cxn>
                  <a:cxn ang="0">
                    <a:pos x="56" y="90"/>
                  </a:cxn>
                  <a:cxn ang="0">
                    <a:pos x="49" y="83"/>
                  </a:cxn>
                  <a:cxn ang="0">
                    <a:pos x="39" y="79"/>
                  </a:cxn>
                  <a:cxn ang="0">
                    <a:pos x="29" y="82"/>
                  </a:cxn>
                  <a:cxn ang="0">
                    <a:pos x="18" y="80"/>
                  </a:cxn>
                  <a:cxn ang="0">
                    <a:pos x="12" y="83"/>
                  </a:cxn>
                  <a:cxn ang="0">
                    <a:pos x="7" y="83"/>
                  </a:cxn>
                  <a:cxn ang="0">
                    <a:pos x="0" y="77"/>
                  </a:cxn>
                  <a:cxn ang="0">
                    <a:pos x="4" y="70"/>
                  </a:cxn>
                  <a:cxn ang="0">
                    <a:pos x="7" y="58"/>
                  </a:cxn>
                  <a:cxn ang="0">
                    <a:pos x="14" y="49"/>
                  </a:cxn>
                </a:cxnLst>
                <a:rect l="0" t="0" r="r" b="b"/>
                <a:pathLst>
                  <a:path w="128" h="108">
                    <a:moveTo>
                      <a:pt x="14" y="49"/>
                    </a:moveTo>
                    <a:cubicBezTo>
                      <a:pt x="13" y="45"/>
                      <a:pt x="10" y="47"/>
                      <a:pt x="11" y="42"/>
                    </a:cubicBezTo>
                    <a:cubicBezTo>
                      <a:pt x="12" y="37"/>
                      <a:pt x="10" y="37"/>
                      <a:pt x="11" y="33"/>
                    </a:cubicBezTo>
                    <a:cubicBezTo>
                      <a:pt x="13" y="30"/>
                      <a:pt x="11" y="30"/>
                      <a:pt x="13" y="28"/>
                    </a:cubicBezTo>
                    <a:cubicBezTo>
                      <a:pt x="14" y="26"/>
                      <a:pt x="11" y="25"/>
                      <a:pt x="12" y="23"/>
                    </a:cubicBezTo>
                    <a:cubicBezTo>
                      <a:pt x="14" y="21"/>
                      <a:pt x="14" y="18"/>
                      <a:pt x="16" y="20"/>
                    </a:cubicBezTo>
                    <a:cubicBezTo>
                      <a:pt x="19" y="22"/>
                      <a:pt x="20" y="23"/>
                      <a:pt x="22" y="24"/>
                    </a:cubicBezTo>
                    <a:cubicBezTo>
                      <a:pt x="24" y="25"/>
                      <a:pt x="27" y="28"/>
                      <a:pt x="26" y="25"/>
                    </a:cubicBezTo>
                    <a:cubicBezTo>
                      <a:pt x="25" y="21"/>
                      <a:pt x="25" y="19"/>
                      <a:pt x="26" y="15"/>
                    </a:cubicBezTo>
                    <a:cubicBezTo>
                      <a:pt x="27" y="12"/>
                      <a:pt x="27" y="11"/>
                      <a:pt x="29" y="12"/>
                    </a:cubicBezTo>
                    <a:cubicBezTo>
                      <a:pt x="31" y="12"/>
                      <a:pt x="35" y="13"/>
                      <a:pt x="35" y="10"/>
                    </a:cubicBezTo>
                    <a:cubicBezTo>
                      <a:pt x="35" y="8"/>
                      <a:pt x="38" y="10"/>
                      <a:pt x="39" y="8"/>
                    </a:cubicBezTo>
                    <a:cubicBezTo>
                      <a:pt x="39" y="6"/>
                      <a:pt x="39" y="5"/>
                      <a:pt x="39" y="4"/>
                    </a:cubicBezTo>
                    <a:cubicBezTo>
                      <a:pt x="40" y="2"/>
                      <a:pt x="41" y="3"/>
                      <a:pt x="43" y="3"/>
                    </a:cubicBezTo>
                    <a:cubicBezTo>
                      <a:pt x="45" y="3"/>
                      <a:pt x="44" y="4"/>
                      <a:pt x="43" y="5"/>
                    </a:cubicBezTo>
                    <a:cubicBezTo>
                      <a:pt x="41" y="6"/>
                      <a:pt x="44" y="6"/>
                      <a:pt x="43" y="9"/>
                    </a:cubicBezTo>
                    <a:cubicBezTo>
                      <a:pt x="42" y="12"/>
                      <a:pt x="45" y="13"/>
                      <a:pt x="50" y="14"/>
                    </a:cubicBezTo>
                    <a:cubicBezTo>
                      <a:pt x="54" y="15"/>
                      <a:pt x="56" y="14"/>
                      <a:pt x="56" y="15"/>
                    </a:cubicBezTo>
                    <a:cubicBezTo>
                      <a:pt x="57" y="16"/>
                      <a:pt x="59" y="14"/>
                      <a:pt x="59" y="12"/>
                    </a:cubicBezTo>
                    <a:cubicBezTo>
                      <a:pt x="59" y="10"/>
                      <a:pt x="59" y="7"/>
                      <a:pt x="63" y="7"/>
                    </a:cubicBezTo>
                    <a:cubicBezTo>
                      <a:pt x="66" y="7"/>
                      <a:pt x="66" y="11"/>
                      <a:pt x="69" y="10"/>
                    </a:cubicBezTo>
                    <a:cubicBezTo>
                      <a:pt x="71" y="9"/>
                      <a:pt x="68" y="8"/>
                      <a:pt x="72" y="6"/>
                    </a:cubicBezTo>
                    <a:cubicBezTo>
                      <a:pt x="75" y="5"/>
                      <a:pt x="70" y="3"/>
                      <a:pt x="73" y="2"/>
                    </a:cubicBezTo>
                    <a:cubicBezTo>
                      <a:pt x="76" y="0"/>
                      <a:pt x="77" y="1"/>
                      <a:pt x="77" y="4"/>
                    </a:cubicBezTo>
                    <a:cubicBezTo>
                      <a:pt x="77" y="7"/>
                      <a:pt x="82" y="8"/>
                      <a:pt x="81" y="12"/>
                    </a:cubicBezTo>
                    <a:cubicBezTo>
                      <a:pt x="80" y="16"/>
                      <a:pt x="79" y="20"/>
                      <a:pt x="84" y="24"/>
                    </a:cubicBezTo>
                    <a:cubicBezTo>
                      <a:pt x="88" y="27"/>
                      <a:pt x="92" y="38"/>
                      <a:pt x="97" y="38"/>
                    </a:cubicBezTo>
                    <a:cubicBezTo>
                      <a:pt x="102" y="39"/>
                      <a:pt x="99" y="43"/>
                      <a:pt x="103" y="43"/>
                    </a:cubicBezTo>
                    <a:cubicBezTo>
                      <a:pt x="106" y="43"/>
                      <a:pt x="107" y="42"/>
                      <a:pt x="108" y="44"/>
                    </a:cubicBezTo>
                    <a:cubicBezTo>
                      <a:pt x="109" y="47"/>
                      <a:pt x="106" y="49"/>
                      <a:pt x="105" y="50"/>
                    </a:cubicBezTo>
                    <a:cubicBezTo>
                      <a:pt x="103" y="51"/>
                      <a:pt x="102" y="53"/>
                      <a:pt x="102" y="55"/>
                    </a:cubicBezTo>
                    <a:cubicBezTo>
                      <a:pt x="102" y="57"/>
                      <a:pt x="100" y="58"/>
                      <a:pt x="101" y="59"/>
                    </a:cubicBezTo>
                    <a:cubicBezTo>
                      <a:pt x="102" y="61"/>
                      <a:pt x="109" y="58"/>
                      <a:pt x="112" y="59"/>
                    </a:cubicBezTo>
                    <a:cubicBezTo>
                      <a:pt x="114" y="61"/>
                      <a:pt x="114" y="65"/>
                      <a:pt x="117" y="66"/>
                    </a:cubicBezTo>
                    <a:cubicBezTo>
                      <a:pt x="120" y="66"/>
                      <a:pt x="121" y="68"/>
                      <a:pt x="124" y="69"/>
                    </a:cubicBezTo>
                    <a:cubicBezTo>
                      <a:pt x="126" y="70"/>
                      <a:pt x="128" y="73"/>
                      <a:pt x="126" y="74"/>
                    </a:cubicBezTo>
                    <a:cubicBezTo>
                      <a:pt x="125" y="75"/>
                      <a:pt x="123" y="75"/>
                      <a:pt x="124" y="77"/>
                    </a:cubicBezTo>
                    <a:cubicBezTo>
                      <a:pt x="124" y="79"/>
                      <a:pt x="125" y="80"/>
                      <a:pt x="123" y="82"/>
                    </a:cubicBezTo>
                    <a:cubicBezTo>
                      <a:pt x="121" y="83"/>
                      <a:pt x="115" y="86"/>
                      <a:pt x="116" y="90"/>
                    </a:cubicBezTo>
                    <a:cubicBezTo>
                      <a:pt x="118" y="94"/>
                      <a:pt x="117" y="95"/>
                      <a:pt x="115" y="97"/>
                    </a:cubicBezTo>
                    <a:cubicBezTo>
                      <a:pt x="114" y="99"/>
                      <a:pt x="113" y="96"/>
                      <a:pt x="110" y="99"/>
                    </a:cubicBezTo>
                    <a:cubicBezTo>
                      <a:pt x="108" y="103"/>
                      <a:pt x="106" y="108"/>
                      <a:pt x="104" y="103"/>
                    </a:cubicBezTo>
                    <a:cubicBezTo>
                      <a:pt x="103" y="101"/>
                      <a:pt x="108" y="98"/>
                      <a:pt x="104" y="93"/>
                    </a:cubicBezTo>
                    <a:cubicBezTo>
                      <a:pt x="101" y="88"/>
                      <a:pt x="101" y="94"/>
                      <a:pt x="97" y="92"/>
                    </a:cubicBezTo>
                    <a:cubicBezTo>
                      <a:pt x="93" y="90"/>
                      <a:pt x="92" y="94"/>
                      <a:pt x="91" y="90"/>
                    </a:cubicBezTo>
                    <a:cubicBezTo>
                      <a:pt x="90" y="87"/>
                      <a:pt x="90" y="87"/>
                      <a:pt x="86" y="87"/>
                    </a:cubicBezTo>
                    <a:cubicBezTo>
                      <a:pt x="83" y="88"/>
                      <a:pt x="82" y="82"/>
                      <a:pt x="81" y="84"/>
                    </a:cubicBezTo>
                    <a:cubicBezTo>
                      <a:pt x="79" y="87"/>
                      <a:pt x="78" y="87"/>
                      <a:pt x="75" y="87"/>
                    </a:cubicBezTo>
                    <a:cubicBezTo>
                      <a:pt x="72" y="87"/>
                      <a:pt x="74" y="80"/>
                      <a:pt x="71" y="80"/>
                    </a:cubicBezTo>
                    <a:cubicBezTo>
                      <a:pt x="68" y="80"/>
                      <a:pt x="62" y="81"/>
                      <a:pt x="63" y="84"/>
                    </a:cubicBezTo>
                    <a:cubicBezTo>
                      <a:pt x="63" y="87"/>
                      <a:pt x="65" y="92"/>
                      <a:pt x="62" y="92"/>
                    </a:cubicBezTo>
                    <a:cubicBezTo>
                      <a:pt x="59" y="92"/>
                      <a:pt x="56" y="93"/>
                      <a:pt x="56" y="90"/>
                    </a:cubicBezTo>
                    <a:cubicBezTo>
                      <a:pt x="55" y="87"/>
                      <a:pt x="52" y="90"/>
                      <a:pt x="52" y="87"/>
                    </a:cubicBezTo>
                    <a:cubicBezTo>
                      <a:pt x="52" y="84"/>
                      <a:pt x="49" y="86"/>
                      <a:pt x="49" y="83"/>
                    </a:cubicBezTo>
                    <a:cubicBezTo>
                      <a:pt x="49" y="80"/>
                      <a:pt x="43" y="85"/>
                      <a:pt x="41" y="85"/>
                    </a:cubicBezTo>
                    <a:cubicBezTo>
                      <a:pt x="39" y="84"/>
                      <a:pt x="39" y="81"/>
                      <a:pt x="39" y="79"/>
                    </a:cubicBezTo>
                    <a:cubicBezTo>
                      <a:pt x="36" y="81"/>
                      <a:pt x="35" y="82"/>
                      <a:pt x="33" y="82"/>
                    </a:cubicBezTo>
                    <a:cubicBezTo>
                      <a:pt x="31" y="81"/>
                      <a:pt x="30" y="81"/>
                      <a:pt x="29" y="82"/>
                    </a:cubicBezTo>
                    <a:cubicBezTo>
                      <a:pt x="28" y="79"/>
                      <a:pt x="28" y="78"/>
                      <a:pt x="26" y="77"/>
                    </a:cubicBezTo>
                    <a:cubicBezTo>
                      <a:pt x="23" y="77"/>
                      <a:pt x="22" y="78"/>
                      <a:pt x="18" y="80"/>
                    </a:cubicBezTo>
                    <a:cubicBezTo>
                      <a:pt x="15" y="81"/>
                      <a:pt x="14" y="81"/>
                      <a:pt x="14" y="82"/>
                    </a:cubicBezTo>
                    <a:cubicBezTo>
                      <a:pt x="13" y="83"/>
                      <a:pt x="13" y="83"/>
                      <a:pt x="12" y="83"/>
                    </a:cubicBezTo>
                    <a:cubicBezTo>
                      <a:pt x="11" y="83"/>
                      <a:pt x="9" y="81"/>
                      <a:pt x="9" y="81"/>
                    </a:cubicBezTo>
                    <a:cubicBezTo>
                      <a:pt x="9" y="81"/>
                      <a:pt x="8" y="83"/>
                      <a:pt x="7" y="83"/>
                    </a:cubicBezTo>
                    <a:cubicBezTo>
                      <a:pt x="5" y="82"/>
                      <a:pt x="6" y="81"/>
                      <a:pt x="4" y="80"/>
                    </a:cubicBezTo>
                    <a:cubicBezTo>
                      <a:pt x="1" y="79"/>
                      <a:pt x="0" y="78"/>
                      <a:pt x="0" y="77"/>
                    </a:cubicBezTo>
                    <a:cubicBezTo>
                      <a:pt x="0" y="75"/>
                      <a:pt x="1" y="75"/>
                      <a:pt x="2" y="74"/>
                    </a:cubicBezTo>
                    <a:cubicBezTo>
                      <a:pt x="4" y="73"/>
                      <a:pt x="2" y="72"/>
                      <a:pt x="4" y="70"/>
                    </a:cubicBezTo>
                    <a:cubicBezTo>
                      <a:pt x="6" y="68"/>
                      <a:pt x="3" y="69"/>
                      <a:pt x="4" y="64"/>
                    </a:cubicBezTo>
                    <a:cubicBezTo>
                      <a:pt x="4" y="59"/>
                      <a:pt x="5" y="58"/>
                      <a:pt x="7" y="58"/>
                    </a:cubicBezTo>
                    <a:cubicBezTo>
                      <a:pt x="8" y="57"/>
                      <a:pt x="9" y="55"/>
                      <a:pt x="11" y="53"/>
                    </a:cubicBezTo>
                    <a:cubicBezTo>
                      <a:pt x="13" y="51"/>
                      <a:pt x="14" y="50"/>
                      <a:pt x="14" y="49"/>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59" name="Freeform 35">
                <a:extLst>
                  <a:ext uri="{FF2B5EF4-FFF2-40B4-BE49-F238E27FC236}">
                    <a16:creationId xmlns:a16="http://schemas.microsoft.com/office/drawing/2014/main" id="{1D945431-2955-4A88-B1C0-68D165F42470}"/>
                  </a:ext>
                </a:extLst>
              </p:cNvPr>
              <p:cNvSpPr>
                <a:spLocks/>
              </p:cNvSpPr>
              <p:nvPr/>
            </p:nvSpPr>
            <p:spPr bwMode="gray">
              <a:xfrm>
                <a:off x="5032462" y="3509375"/>
                <a:ext cx="1239286" cy="899938"/>
              </a:xfrm>
              <a:custGeom>
                <a:avLst/>
                <a:gdLst/>
                <a:ahLst/>
                <a:cxnLst>
                  <a:cxn ang="0">
                    <a:pos x="554" y="273"/>
                  </a:cxn>
                  <a:cxn ang="0">
                    <a:pos x="541" y="227"/>
                  </a:cxn>
                  <a:cxn ang="0">
                    <a:pos x="480" y="222"/>
                  </a:cxn>
                  <a:cxn ang="0">
                    <a:pos x="486" y="260"/>
                  </a:cxn>
                  <a:cxn ang="0">
                    <a:pos x="414" y="284"/>
                  </a:cxn>
                  <a:cxn ang="0">
                    <a:pos x="350" y="307"/>
                  </a:cxn>
                  <a:cxn ang="0">
                    <a:pos x="296" y="335"/>
                  </a:cxn>
                  <a:cxn ang="0">
                    <a:pos x="241" y="370"/>
                  </a:cxn>
                  <a:cxn ang="0">
                    <a:pos x="168" y="390"/>
                  </a:cxn>
                  <a:cxn ang="0">
                    <a:pos x="95" y="430"/>
                  </a:cxn>
                  <a:cxn ang="0">
                    <a:pos x="71" y="440"/>
                  </a:cxn>
                  <a:cxn ang="0">
                    <a:pos x="42" y="418"/>
                  </a:cxn>
                  <a:cxn ang="0">
                    <a:pos x="32" y="413"/>
                  </a:cxn>
                  <a:cxn ang="0">
                    <a:pos x="18" y="396"/>
                  </a:cxn>
                  <a:cxn ang="0">
                    <a:pos x="3" y="383"/>
                  </a:cxn>
                  <a:cxn ang="0">
                    <a:pos x="11" y="371"/>
                  </a:cxn>
                  <a:cxn ang="0">
                    <a:pos x="19" y="349"/>
                  </a:cxn>
                  <a:cxn ang="0">
                    <a:pos x="44" y="340"/>
                  </a:cxn>
                  <a:cxn ang="0">
                    <a:pos x="58" y="327"/>
                  </a:cxn>
                  <a:cxn ang="0">
                    <a:pos x="79" y="320"/>
                  </a:cxn>
                  <a:cxn ang="0">
                    <a:pos x="82" y="304"/>
                  </a:cxn>
                  <a:cxn ang="0">
                    <a:pos x="80" y="284"/>
                  </a:cxn>
                  <a:cxn ang="0">
                    <a:pos x="82" y="268"/>
                  </a:cxn>
                  <a:cxn ang="0">
                    <a:pos x="113" y="261"/>
                  </a:cxn>
                  <a:cxn ang="0">
                    <a:pos x="125" y="249"/>
                  </a:cxn>
                  <a:cxn ang="0">
                    <a:pos x="148" y="247"/>
                  </a:cxn>
                  <a:cxn ang="0">
                    <a:pos x="156" y="230"/>
                  </a:cxn>
                  <a:cxn ang="0">
                    <a:pos x="133" y="203"/>
                  </a:cxn>
                  <a:cxn ang="0">
                    <a:pos x="100" y="178"/>
                  </a:cxn>
                  <a:cxn ang="0">
                    <a:pos x="76" y="167"/>
                  </a:cxn>
                  <a:cxn ang="0">
                    <a:pos x="70" y="145"/>
                  </a:cxn>
                  <a:cxn ang="0">
                    <a:pos x="67" y="107"/>
                  </a:cxn>
                  <a:cxn ang="0">
                    <a:pos x="73" y="69"/>
                  </a:cxn>
                  <a:cxn ang="0">
                    <a:pos x="84" y="37"/>
                  </a:cxn>
                  <a:cxn ang="0">
                    <a:pos x="108" y="33"/>
                  </a:cxn>
                  <a:cxn ang="0">
                    <a:pos x="135" y="17"/>
                  </a:cxn>
                  <a:cxn ang="0">
                    <a:pos x="173" y="21"/>
                  </a:cxn>
                  <a:cxn ang="0">
                    <a:pos x="203" y="14"/>
                  </a:cxn>
                  <a:cxn ang="0">
                    <a:pos x="223" y="6"/>
                  </a:cxn>
                  <a:cxn ang="0">
                    <a:pos x="246" y="15"/>
                  </a:cxn>
                  <a:cxn ang="0">
                    <a:pos x="270" y="33"/>
                  </a:cxn>
                  <a:cxn ang="0">
                    <a:pos x="280" y="60"/>
                  </a:cxn>
                  <a:cxn ang="0">
                    <a:pos x="274" y="95"/>
                  </a:cxn>
                  <a:cxn ang="0">
                    <a:pos x="300" y="92"/>
                  </a:cxn>
                  <a:cxn ang="0">
                    <a:pos x="325" y="89"/>
                  </a:cxn>
                  <a:cxn ang="0">
                    <a:pos x="358" y="109"/>
                  </a:cxn>
                  <a:cxn ang="0">
                    <a:pos x="393" y="111"/>
                  </a:cxn>
                  <a:cxn ang="0">
                    <a:pos x="423" y="106"/>
                  </a:cxn>
                  <a:cxn ang="0">
                    <a:pos x="446" y="82"/>
                  </a:cxn>
                  <a:cxn ang="0">
                    <a:pos x="464" y="59"/>
                  </a:cxn>
                  <a:cxn ang="0">
                    <a:pos x="533" y="52"/>
                  </a:cxn>
                  <a:cxn ang="0">
                    <a:pos x="573" y="59"/>
                  </a:cxn>
                  <a:cxn ang="0">
                    <a:pos x="634" y="155"/>
                  </a:cxn>
                  <a:cxn ang="0">
                    <a:pos x="589" y="269"/>
                  </a:cxn>
                </a:cxnLst>
                <a:rect l="0" t="0" r="r" b="b"/>
                <a:pathLst>
                  <a:path w="644" h="468">
                    <a:moveTo>
                      <a:pt x="589" y="269"/>
                    </a:moveTo>
                    <a:cubicBezTo>
                      <a:pt x="584" y="277"/>
                      <a:pt x="588" y="288"/>
                      <a:pt x="576" y="284"/>
                    </a:cubicBezTo>
                    <a:cubicBezTo>
                      <a:pt x="564" y="279"/>
                      <a:pt x="565" y="277"/>
                      <a:pt x="554" y="273"/>
                    </a:cubicBezTo>
                    <a:cubicBezTo>
                      <a:pt x="543" y="270"/>
                      <a:pt x="558" y="257"/>
                      <a:pt x="556" y="250"/>
                    </a:cubicBezTo>
                    <a:cubicBezTo>
                      <a:pt x="553" y="244"/>
                      <a:pt x="538" y="257"/>
                      <a:pt x="537" y="251"/>
                    </a:cubicBezTo>
                    <a:cubicBezTo>
                      <a:pt x="536" y="245"/>
                      <a:pt x="554" y="234"/>
                      <a:pt x="541" y="227"/>
                    </a:cubicBezTo>
                    <a:cubicBezTo>
                      <a:pt x="529" y="220"/>
                      <a:pt x="521" y="211"/>
                      <a:pt x="514" y="217"/>
                    </a:cubicBezTo>
                    <a:cubicBezTo>
                      <a:pt x="507" y="224"/>
                      <a:pt x="502" y="215"/>
                      <a:pt x="494" y="209"/>
                    </a:cubicBezTo>
                    <a:cubicBezTo>
                      <a:pt x="485" y="204"/>
                      <a:pt x="485" y="211"/>
                      <a:pt x="480" y="222"/>
                    </a:cubicBezTo>
                    <a:cubicBezTo>
                      <a:pt x="474" y="233"/>
                      <a:pt x="492" y="226"/>
                      <a:pt x="489" y="233"/>
                    </a:cubicBezTo>
                    <a:cubicBezTo>
                      <a:pt x="485" y="240"/>
                      <a:pt x="509" y="242"/>
                      <a:pt x="506" y="248"/>
                    </a:cubicBezTo>
                    <a:cubicBezTo>
                      <a:pt x="503" y="254"/>
                      <a:pt x="498" y="261"/>
                      <a:pt x="486" y="260"/>
                    </a:cubicBezTo>
                    <a:cubicBezTo>
                      <a:pt x="474" y="259"/>
                      <a:pt x="477" y="255"/>
                      <a:pt x="470" y="265"/>
                    </a:cubicBezTo>
                    <a:cubicBezTo>
                      <a:pt x="463" y="275"/>
                      <a:pt x="454" y="271"/>
                      <a:pt x="441" y="280"/>
                    </a:cubicBezTo>
                    <a:cubicBezTo>
                      <a:pt x="427" y="289"/>
                      <a:pt x="431" y="274"/>
                      <a:pt x="414" y="284"/>
                    </a:cubicBezTo>
                    <a:cubicBezTo>
                      <a:pt x="397" y="294"/>
                      <a:pt x="413" y="302"/>
                      <a:pt x="399" y="306"/>
                    </a:cubicBezTo>
                    <a:cubicBezTo>
                      <a:pt x="385" y="310"/>
                      <a:pt x="385" y="298"/>
                      <a:pt x="372" y="305"/>
                    </a:cubicBezTo>
                    <a:cubicBezTo>
                      <a:pt x="359" y="312"/>
                      <a:pt x="360" y="299"/>
                      <a:pt x="350" y="307"/>
                    </a:cubicBezTo>
                    <a:cubicBezTo>
                      <a:pt x="340" y="315"/>
                      <a:pt x="333" y="302"/>
                      <a:pt x="332" y="317"/>
                    </a:cubicBezTo>
                    <a:cubicBezTo>
                      <a:pt x="332" y="332"/>
                      <a:pt x="324" y="333"/>
                      <a:pt x="317" y="341"/>
                    </a:cubicBezTo>
                    <a:cubicBezTo>
                      <a:pt x="311" y="350"/>
                      <a:pt x="308" y="327"/>
                      <a:pt x="296" y="335"/>
                    </a:cubicBezTo>
                    <a:cubicBezTo>
                      <a:pt x="285" y="343"/>
                      <a:pt x="294" y="347"/>
                      <a:pt x="285" y="349"/>
                    </a:cubicBezTo>
                    <a:cubicBezTo>
                      <a:pt x="276" y="351"/>
                      <a:pt x="279" y="330"/>
                      <a:pt x="266" y="357"/>
                    </a:cubicBezTo>
                    <a:cubicBezTo>
                      <a:pt x="254" y="384"/>
                      <a:pt x="252" y="365"/>
                      <a:pt x="241" y="370"/>
                    </a:cubicBezTo>
                    <a:cubicBezTo>
                      <a:pt x="230" y="375"/>
                      <a:pt x="229" y="361"/>
                      <a:pt x="225" y="381"/>
                    </a:cubicBezTo>
                    <a:cubicBezTo>
                      <a:pt x="221" y="400"/>
                      <a:pt x="208" y="401"/>
                      <a:pt x="201" y="393"/>
                    </a:cubicBezTo>
                    <a:cubicBezTo>
                      <a:pt x="194" y="385"/>
                      <a:pt x="183" y="377"/>
                      <a:pt x="168" y="390"/>
                    </a:cubicBezTo>
                    <a:cubicBezTo>
                      <a:pt x="153" y="404"/>
                      <a:pt x="164" y="390"/>
                      <a:pt x="136" y="396"/>
                    </a:cubicBezTo>
                    <a:cubicBezTo>
                      <a:pt x="109" y="403"/>
                      <a:pt x="124" y="406"/>
                      <a:pt x="106" y="415"/>
                    </a:cubicBezTo>
                    <a:cubicBezTo>
                      <a:pt x="88" y="424"/>
                      <a:pt x="108" y="424"/>
                      <a:pt x="95" y="430"/>
                    </a:cubicBezTo>
                    <a:cubicBezTo>
                      <a:pt x="82" y="436"/>
                      <a:pt x="95" y="445"/>
                      <a:pt x="86" y="445"/>
                    </a:cubicBezTo>
                    <a:cubicBezTo>
                      <a:pt x="78" y="446"/>
                      <a:pt x="90" y="468"/>
                      <a:pt x="77" y="465"/>
                    </a:cubicBezTo>
                    <a:cubicBezTo>
                      <a:pt x="63" y="461"/>
                      <a:pt x="81" y="455"/>
                      <a:pt x="71" y="440"/>
                    </a:cubicBezTo>
                    <a:cubicBezTo>
                      <a:pt x="61" y="425"/>
                      <a:pt x="57" y="443"/>
                      <a:pt x="57" y="424"/>
                    </a:cubicBezTo>
                    <a:cubicBezTo>
                      <a:pt x="57" y="418"/>
                      <a:pt x="55" y="415"/>
                      <a:pt x="45" y="417"/>
                    </a:cubicBezTo>
                    <a:cubicBezTo>
                      <a:pt x="44" y="418"/>
                      <a:pt x="43" y="418"/>
                      <a:pt x="42" y="418"/>
                    </a:cubicBezTo>
                    <a:cubicBezTo>
                      <a:pt x="42" y="418"/>
                      <a:pt x="42" y="418"/>
                      <a:pt x="42" y="418"/>
                    </a:cubicBezTo>
                    <a:cubicBezTo>
                      <a:pt x="41" y="417"/>
                      <a:pt x="40" y="416"/>
                      <a:pt x="38" y="415"/>
                    </a:cubicBezTo>
                    <a:cubicBezTo>
                      <a:pt x="37" y="414"/>
                      <a:pt x="35" y="412"/>
                      <a:pt x="32" y="413"/>
                    </a:cubicBezTo>
                    <a:cubicBezTo>
                      <a:pt x="29" y="413"/>
                      <a:pt x="25" y="411"/>
                      <a:pt x="23" y="408"/>
                    </a:cubicBezTo>
                    <a:cubicBezTo>
                      <a:pt x="20" y="405"/>
                      <a:pt x="15" y="406"/>
                      <a:pt x="17" y="404"/>
                    </a:cubicBezTo>
                    <a:cubicBezTo>
                      <a:pt x="19" y="401"/>
                      <a:pt x="15" y="399"/>
                      <a:pt x="18" y="396"/>
                    </a:cubicBezTo>
                    <a:cubicBezTo>
                      <a:pt x="20" y="394"/>
                      <a:pt x="17" y="391"/>
                      <a:pt x="14" y="391"/>
                    </a:cubicBezTo>
                    <a:cubicBezTo>
                      <a:pt x="11" y="391"/>
                      <a:pt x="13" y="390"/>
                      <a:pt x="11" y="387"/>
                    </a:cubicBezTo>
                    <a:cubicBezTo>
                      <a:pt x="10" y="384"/>
                      <a:pt x="8" y="381"/>
                      <a:pt x="3" y="383"/>
                    </a:cubicBezTo>
                    <a:cubicBezTo>
                      <a:pt x="2" y="383"/>
                      <a:pt x="2" y="383"/>
                      <a:pt x="2" y="383"/>
                    </a:cubicBezTo>
                    <a:cubicBezTo>
                      <a:pt x="0" y="379"/>
                      <a:pt x="4" y="377"/>
                      <a:pt x="9" y="376"/>
                    </a:cubicBezTo>
                    <a:cubicBezTo>
                      <a:pt x="14" y="376"/>
                      <a:pt x="7" y="372"/>
                      <a:pt x="11" y="371"/>
                    </a:cubicBezTo>
                    <a:cubicBezTo>
                      <a:pt x="14" y="371"/>
                      <a:pt x="14" y="365"/>
                      <a:pt x="12" y="364"/>
                    </a:cubicBezTo>
                    <a:cubicBezTo>
                      <a:pt x="10" y="363"/>
                      <a:pt x="7" y="361"/>
                      <a:pt x="9" y="358"/>
                    </a:cubicBezTo>
                    <a:cubicBezTo>
                      <a:pt x="11" y="354"/>
                      <a:pt x="14" y="350"/>
                      <a:pt x="19" y="349"/>
                    </a:cubicBezTo>
                    <a:cubicBezTo>
                      <a:pt x="24" y="348"/>
                      <a:pt x="20" y="343"/>
                      <a:pt x="25" y="342"/>
                    </a:cubicBezTo>
                    <a:cubicBezTo>
                      <a:pt x="30" y="342"/>
                      <a:pt x="27" y="350"/>
                      <a:pt x="34" y="349"/>
                    </a:cubicBezTo>
                    <a:cubicBezTo>
                      <a:pt x="40" y="348"/>
                      <a:pt x="39" y="339"/>
                      <a:pt x="44" y="340"/>
                    </a:cubicBezTo>
                    <a:cubicBezTo>
                      <a:pt x="49" y="340"/>
                      <a:pt x="47" y="344"/>
                      <a:pt x="50" y="341"/>
                    </a:cubicBezTo>
                    <a:cubicBezTo>
                      <a:pt x="53" y="339"/>
                      <a:pt x="54" y="344"/>
                      <a:pt x="57" y="337"/>
                    </a:cubicBezTo>
                    <a:cubicBezTo>
                      <a:pt x="60" y="330"/>
                      <a:pt x="54" y="331"/>
                      <a:pt x="58" y="327"/>
                    </a:cubicBezTo>
                    <a:cubicBezTo>
                      <a:pt x="62" y="323"/>
                      <a:pt x="62" y="320"/>
                      <a:pt x="65" y="321"/>
                    </a:cubicBezTo>
                    <a:cubicBezTo>
                      <a:pt x="69" y="321"/>
                      <a:pt x="72" y="323"/>
                      <a:pt x="74" y="322"/>
                    </a:cubicBezTo>
                    <a:cubicBezTo>
                      <a:pt x="77" y="321"/>
                      <a:pt x="78" y="323"/>
                      <a:pt x="79" y="320"/>
                    </a:cubicBezTo>
                    <a:cubicBezTo>
                      <a:pt x="81" y="317"/>
                      <a:pt x="85" y="318"/>
                      <a:pt x="88" y="314"/>
                    </a:cubicBezTo>
                    <a:cubicBezTo>
                      <a:pt x="90" y="310"/>
                      <a:pt x="93" y="310"/>
                      <a:pt x="91" y="307"/>
                    </a:cubicBezTo>
                    <a:cubicBezTo>
                      <a:pt x="90" y="305"/>
                      <a:pt x="83" y="309"/>
                      <a:pt x="82" y="304"/>
                    </a:cubicBezTo>
                    <a:cubicBezTo>
                      <a:pt x="80" y="299"/>
                      <a:pt x="79" y="300"/>
                      <a:pt x="81" y="296"/>
                    </a:cubicBezTo>
                    <a:cubicBezTo>
                      <a:pt x="84" y="292"/>
                      <a:pt x="80" y="291"/>
                      <a:pt x="78" y="292"/>
                    </a:cubicBezTo>
                    <a:cubicBezTo>
                      <a:pt x="75" y="293"/>
                      <a:pt x="74" y="281"/>
                      <a:pt x="80" y="284"/>
                    </a:cubicBezTo>
                    <a:cubicBezTo>
                      <a:pt x="84" y="285"/>
                      <a:pt x="83" y="283"/>
                      <a:pt x="86" y="280"/>
                    </a:cubicBezTo>
                    <a:cubicBezTo>
                      <a:pt x="90" y="277"/>
                      <a:pt x="83" y="278"/>
                      <a:pt x="81" y="276"/>
                    </a:cubicBezTo>
                    <a:cubicBezTo>
                      <a:pt x="80" y="273"/>
                      <a:pt x="80" y="271"/>
                      <a:pt x="82" y="268"/>
                    </a:cubicBezTo>
                    <a:cubicBezTo>
                      <a:pt x="86" y="270"/>
                      <a:pt x="85" y="267"/>
                      <a:pt x="93" y="267"/>
                    </a:cubicBezTo>
                    <a:cubicBezTo>
                      <a:pt x="100" y="268"/>
                      <a:pt x="104" y="258"/>
                      <a:pt x="108" y="260"/>
                    </a:cubicBezTo>
                    <a:cubicBezTo>
                      <a:pt x="112" y="261"/>
                      <a:pt x="113" y="255"/>
                      <a:pt x="113" y="261"/>
                    </a:cubicBezTo>
                    <a:cubicBezTo>
                      <a:pt x="113" y="267"/>
                      <a:pt x="117" y="262"/>
                      <a:pt x="117" y="258"/>
                    </a:cubicBezTo>
                    <a:cubicBezTo>
                      <a:pt x="118" y="255"/>
                      <a:pt x="123" y="258"/>
                      <a:pt x="121" y="254"/>
                    </a:cubicBezTo>
                    <a:cubicBezTo>
                      <a:pt x="119" y="250"/>
                      <a:pt x="124" y="252"/>
                      <a:pt x="125" y="249"/>
                    </a:cubicBezTo>
                    <a:cubicBezTo>
                      <a:pt x="127" y="246"/>
                      <a:pt x="132" y="251"/>
                      <a:pt x="131" y="247"/>
                    </a:cubicBezTo>
                    <a:cubicBezTo>
                      <a:pt x="131" y="242"/>
                      <a:pt x="134" y="248"/>
                      <a:pt x="138" y="247"/>
                    </a:cubicBezTo>
                    <a:cubicBezTo>
                      <a:pt x="143" y="246"/>
                      <a:pt x="143" y="249"/>
                      <a:pt x="148" y="247"/>
                    </a:cubicBezTo>
                    <a:cubicBezTo>
                      <a:pt x="153" y="245"/>
                      <a:pt x="151" y="254"/>
                      <a:pt x="155" y="247"/>
                    </a:cubicBezTo>
                    <a:cubicBezTo>
                      <a:pt x="157" y="244"/>
                      <a:pt x="160" y="242"/>
                      <a:pt x="160" y="242"/>
                    </a:cubicBezTo>
                    <a:cubicBezTo>
                      <a:pt x="159" y="239"/>
                      <a:pt x="159" y="237"/>
                      <a:pt x="156" y="230"/>
                    </a:cubicBezTo>
                    <a:cubicBezTo>
                      <a:pt x="153" y="224"/>
                      <a:pt x="155" y="224"/>
                      <a:pt x="148" y="221"/>
                    </a:cubicBezTo>
                    <a:cubicBezTo>
                      <a:pt x="142" y="217"/>
                      <a:pt x="138" y="219"/>
                      <a:pt x="138" y="214"/>
                    </a:cubicBezTo>
                    <a:cubicBezTo>
                      <a:pt x="139" y="209"/>
                      <a:pt x="137" y="205"/>
                      <a:pt x="133" y="203"/>
                    </a:cubicBezTo>
                    <a:cubicBezTo>
                      <a:pt x="130" y="200"/>
                      <a:pt x="131" y="197"/>
                      <a:pt x="131" y="192"/>
                    </a:cubicBezTo>
                    <a:cubicBezTo>
                      <a:pt x="131" y="187"/>
                      <a:pt x="119" y="186"/>
                      <a:pt x="111" y="184"/>
                    </a:cubicBezTo>
                    <a:cubicBezTo>
                      <a:pt x="102" y="183"/>
                      <a:pt x="105" y="176"/>
                      <a:pt x="100" y="178"/>
                    </a:cubicBezTo>
                    <a:cubicBezTo>
                      <a:pt x="96" y="180"/>
                      <a:pt x="95" y="179"/>
                      <a:pt x="88" y="179"/>
                    </a:cubicBezTo>
                    <a:cubicBezTo>
                      <a:pt x="87" y="177"/>
                      <a:pt x="79" y="179"/>
                      <a:pt x="77" y="174"/>
                    </a:cubicBezTo>
                    <a:cubicBezTo>
                      <a:pt x="75" y="168"/>
                      <a:pt x="82" y="170"/>
                      <a:pt x="76" y="167"/>
                    </a:cubicBezTo>
                    <a:cubicBezTo>
                      <a:pt x="70" y="163"/>
                      <a:pt x="72" y="158"/>
                      <a:pt x="74" y="155"/>
                    </a:cubicBezTo>
                    <a:cubicBezTo>
                      <a:pt x="75" y="151"/>
                      <a:pt x="72" y="151"/>
                      <a:pt x="69" y="151"/>
                    </a:cubicBezTo>
                    <a:cubicBezTo>
                      <a:pt x="65" y="151"/>
                      <a:pt x="67" y="149"/>
                      <a:pt x="70" y="145"/>
                    </a:cubicBezTo>
                    <a:cubicBezTo>
                      <a:pt x="73" y="140"/>
                      <a:pt x="69" y="139"/>
                      <a:pt x="71" y="132"/>
                    </a:cubicBezTo>
                    <a:cubicBezTo>
                      <a:pt x="72" y="125"/>
                      <a:pt x="64" y="127"/>
                      <a:pt x="67" y="123"/>
                    </a:cubicBezTo>
                    <a:cubicBezTo>
                      <a:pt x="71" y="118"/>
                      <a:pt x="63" y="116"/>
                      <a:pt x="67" y="107"/>
                    </a:cubicBezTo>
                    <a:cubicBezTo>
                      <a:pt x="71" y="99"/>
                      <a:pt x="76" y="108"/>
                      <a:pt x="77" y="98"/>
                    </a:cubicBezTo>
                    <a:cubicBezTo>
                      <a:pt x="79" y="87"/>
                      <a:pt x="72" y="90"/>
                      <a:pt x="75" y="81"/>
                    </a:cubicBezTo>
                    <a:cubicBezTo>
                      <a:pt x="79" y="72"/>
                      <a:pt x="72" y="74"/>
                      <a:pt x="73" y="69"/>
                    </a:cubicBezTo>
                    <a:cubicBezTo>
                      <a:pt x="75" y="64"/>
                      <a:pt x="70" y="64"/>
                      <a:pt x="75" y="62"/>
                    </a:cubicBezTo>
                    <a:cubicBezTo>
                      <a:pt x="80" y="60"/>
                      <a:pt x="77" y="59"/>
                      <a:pt x="81" y="57"/>
                    </a:cubicBezTo>
                    <a:cubicBezTo>
                      <a:pt x="85" y="55"/>
                      <a:pt x="79" y="40"/>
                      <a:pt x="84" y="37"/>
                    </a:cubicBezTo>
                    <a:cubicBezTo>
                      <a:pt x="89" y="34"/>
                      <a:pt x="90" y="33"/>
                      <a:pt x="90" y="29"/>
                    </a:cubicBezTo>
                    <a:cubicBezTo>
                      <a:pt x="91" y="25"/>
                      <a:pt x="92" y="29"/>
                      <a:pt x="95" y="31"/>
                    </a:cubicBezTo>
                    <a:cubicBezTo>
                      <a:pt x="97" y="32"/>
                      <a:pt x="104" y="35"/>
                      <a:pt x="108" y="33"/>
                    </a:cubicBezTo>
                    <a:cubicBezTo>
                      <a:pt x="111" y="30"/>
                      <a:pt x="115" y="27"/>
                      <a:pt x="120" y="28"/>
                    </a:cubicBezTo>
                    <a:cubicBezTo>
                      <a:pt x="124" y="28"/>
                      <a:pt x="126" y="26"/>
                      <a:pt x="130" y="27"/>
                    </a:cubicBezTo>
                    <a:cubicBezTo>
                      <a:pt x="133" y="28"/>
                      <a:pt x="130" y="15"/>
                      <a:pt x="135" y="17"/>
                    </a:cubicBezTo>
                    <a:cubicBezTo>
                      <a:pt x="139" y="19"/>
                      <a:pt x="148" y="17"/>
                      <a:pt x="152" y="21"/>
                    </a:cubicBezTo>
                    <a:cubicBezTo>
                      <a:pt x="156" y="25"/>
                      <a:pt x="153" y="19"/>
                      <a:pt x="162" y="20"/>
                    </a:cubicBezTo>
                    <a:cubicBezTo>
                      <a:pt x="170" y="20"/>
                      <a:pt x="173" y="16"/>
                      <a:pt x="173" y="21"/>
                    </a:cubicBezTo>
                    <a:cubicBezTo>
                      <a:pt x="174" y="26"/>
                      <a:pt x="175" y="21"/>
                      <a:pt x="180" y="19"/>
                    </a:cubicBezTo>
                    <a:cubicBezTo>
                      <a:pt x="184" y="18"/>
                      <a:pt x="178" y="9"/>
                      <a:pt x="189" y="11"/>
                    </a:cubicBezTo>
                    <a:cubicBezTo>
                      <a:pt x="200" y="13"/>
                      <a:pt x="201" y="17"/>
                      <a:pt x="203" y="14"/>
                    </a:cubicBezTo>
                    <a:cubicBezTo>
                      <a:pt x="206" y="10"/>
                      <a:pt x="208" y="9"/>
                      <a:pt x="211" y="9"/>
                    </a:cubicBezTo>
                    <a:cubicBezTo>
                      <a:pt x="215" y="8"/>
                      <a:pt x="215" y="5"/>
                      <a:pt x="215" y="5"/>
                    </a:cubicBezTo>
                    <a:cubicBezTo>
                      <a:pt x="219" y="9"/>
                      <a:pt x="222" y="0"/>
                      <a:pt x="223" y="6"/>
                    </a:cubicBezTo>
                    <a:cubicBezTo>
                      <a:pt x="223" y="12"/>
                      <a:pt x="228" y="8"/>
                      <a:pt x="231" y="12"/>
                    </a:cubicBezTo>
                    <a:cubicBezTo>
                      <a:pt x="234" y="17"/>
                      <a:pt x="236" y="14"/>
                      <a:pt x="238" y="18"/>
                    </a:cubicBezTo>
                    <a:cubicBezTo>
                      <a:pt x="240" y="22"/>
                      <a:pt x="240" y="12"/>
                      <a:pt x="246" y="15"/>
                    </a:cubicBezTo>
                    <a:cubicBezTo>
                      <a:pt x="253" y="18"/>
                      <a:pt x="246" y="22"/>
                      <a:pt x="253" y="21"/>
                    </a:cubicBezTo>
                    <a:cubicBezTo>
                      <a:pt x="261" y="25"/>
                      <a:pt x="258" y="32"/>
                      <a:pt x="263" y="33"/>
                    </a:cubicBezTo>
                    <a:cubicBezTo>
                      <a:pt x="267" y="34"/>
                      <a:pt x="267" y="29"/>
                      <a:pt x="270" y="33"/>
                    </a:cubicBezTo>
                    <a:cubicBezTo>
                      <a:pt x="274" y="38"/>
                      <a:pt x="278" y="35"/>
                      <a:pt x="273" y="41"/>
                    </a:cubicBezTo>
                    <a:cubicBezTo>
                      <a:pt x="269" y="47"/>
                      <a:pt x="280" y="48"/>
                      <a:pt x="280" y="52"/>
                    </a:cubicBezTo>
                    <a:cubicBezTo>
                      <a:pt x="280" y="56"/>
                      <a:pt x="278" y="55"/>
                      <a:pt x="280" y="60"/>
                    </a:cubicBezTo>
                    <a:cubicBezTo>
                      <a:pt x="283" y="64"/>
                      <a:pt x="275" y="63"/>
                      <a:pt x="276" y="69"/>
                    </a:cubicBezTo>
                    <a:cubicBezTo>
                      <a:pt x="277" y="74"/>
                      <a:pt x="279" y="71"/>
                      <a:pt x="278" y="79"/>
                    </a:cubicBezTo>
                    <a:cubicBezTo>
                      <a:pt x="277" y="86"/>
                      <a:pt x="269" y="84"/>
                      <a:pt x="274" y="95"/>
                    </a:cubicBezTo>
                    <a:cubicBezTo>
                      <a:pt x="277" y="93"/>
                      <a:pt x="277" y="90"/>
                      <a:pt x="281" y="91"/>
                    </a:cubicBezTo>
                    <a:cubicBezTo>
                      <a:pt x="285" y="93"/>
                      <a:pt x="286" y="92"/>
                      <a:pt x="288" y="96"/>
                    </a:cubicBezTo>
                    <a:cubicBezTo>
                      <a:pt x="289" y="99"/>
                      <a:pt x="296" y="91"/>
                      <a:pt x="300" y="92"/>
                    </a:cubicBezTo>
                    <a:cubicBezTo>
                      <a:pt x="303" y="94"/>
                      <a:pt x="303" y="89"/>
                      <a:pt x="309" y="90"/>
                    </a:cubicBezTo>
                    <a:cubicBezTo>
                      <a:pt x="316" y="90"/>
                      <a:pt x="311" y="84"/>
                      <a:pt x="317" y="83"/>
                    </a:cubicBezTo>
                    <a:cubicBezTo>
                      <a:pt x="323" y="83"/>
                      <a:pt x="318" y="88"/>
                      <a:pt x="325" y="89"/>
                    </a:cubicBezTo>
                    <a:cubicBezTo>
                      <a:pt x="333" y="91"/>
                      <a:pt x="329" y="95"/>
                      <a:pt x="334" y="96"/>
                    </a:cubicBezTo>
                    <a:cubicBezTo>
                      <a:pt x="339" y="97"/>
                      <a:pt x="339" y="109"/>
                      <a:pt x="345" y="105"/>
                    </a:cubicBezTo>
                    <a:cubicBezTo>
                      <a:pt x="351" y="102"/>
                      <a:pt x="351" y="109"/>
                      <a:pt x="358" y="109"/>
                    </a:cubicBezTo>
                    <a:cubicBezTo>
                      <a:pt x="365" y="110"/>
                      <a:pt x="370" y="108"/>
                      <a:pt x="373" y="110"/>
                    </a:cubicBezTo>
                    <a:cubicBezTo>
                      <a:pt x="376" y="112"/>
                      <a:pt x="380" y="110"/>
                      <a:pt x="384" y="111"/>
                    </a:cubicBezTo>
                    <a:cubicBezTo>
                      <a:pt x="389" y="113"/>
                      <a:pt x="389" y="109"/>
                      <a:pt x="393" y="111"/>
                    </a:cubicBezTo>
                    <a:cubicBezTo>
                      <a:pt x="398" y="114"/>
                      <a:pt x="393" y="109"/>
                      <a:pt x="402" y="110"/>
                    </a:cubicBezTo>
                    <a:cubicBezTo>
                      <a:pt x="411" y="112"/>
                      <a:pt x="409" y="108"/>
                      <a:pt x="414" y="108"/>
                    </a:cubicBezTo>
                    <a:cubicBezTo>
                      <a:pt x="419" y="109"/>
                      <a:pt x="422" y="103"/>
                      <a:pt x="423" y="106"/>
                    </a:cubicBezTo>
                    <a:cubicBezTo>
                      <a:pt x="424" y="110"/>
                      <a:pt x="424" y="110"/>
                      <a:pt x="427" y="111"/>
                    </a:cubicBezTo>
                    <a:cubicBezTo>
                      <a:pt x="430" y="106"/>
                      <a:pt x="431" y="104"/>
                      <a:pt x="436" y="99"/>
                    </a:cubicBezTo>
                    <a:cubicBezTo>
                      <a:pt x="441" y="94"/>
                      <a:pt x="445" y="89"/>
                      <a:pt x="446" y="82"/>
                    </a:cubicBezTo>
                    <a:cubicBezTo>
                      <a:pt x="447" y="76"/>
                      <a:pt x="445" y="77"/>
                      <a:pt x="447" y="75"/>
                    </a:cubicBezTo>
                    <a:cubicBezTo>
                      <a:pt x="450" y="72"/>
                      <a:pt x="451" y="75"/>
                      <a:pt x="453" y="71"/>
                    </a:cubicBezTo>
                    <a:cubicBezTo>
                      <a:pt x="455" y="67"/>
                      <a:pt x="455" y="63"/>
                      <a:pt x="464" y="59"/>
                    </a:cubicBezTo>
                    <a:cubicBezTo>
                      <a:pt x="472" y="56"/>
                      <a:pt x="483" y="55"/>
                      <a:pt x="493" y="59"/>
                    </a:cubicBezTo>
                    <a:cubicBezTo>
                      <a:pt x="502" y="62"/>
                      <a:pt x="500" y="70"/>
                      <a:pt x="507" y="66"/>
                    </a:cubicBezTo>
                    <a:cubicBezTo>
                      <a:pt x="514" y="61"/>
                      <a:pt x="522" y="55"/>
                      <a:pt x="533" y="52"/>
                    </a:cubicBezTo>
                    <a:cubicBezTo>
                      <a:pt x="544" y="49"/>
                      <a:pt x="551" y="47"/>
                      <a:pt x="555" y="51"/>
                    </a:cubicBezTo>
                    <a:cubicBezTo>
                      <a:pt x="559" y="56"/>
                      <a:pt x="564" y="60"/>
                      <a:pt x="573" y="59"/>
                    </a:cubicBezTo>
                    <a:cubicBezTo>
                      <a:pt x="573" y="59"/>
                      <a:pt x="573" y="59"/>
                      <a:pt x="573" y="59"/>
                    </a:cubicBezTo>
                    <a:cubicBezTo>
                      <a:pt x="576" y="62"/>
                      <a:pt x="579" y="64"/>
                      <a:pt x="586" y="67"/>
                    </a:cubicBezTo>
                    <a:cubicBezTo>
                      <a:pt x="618" y="83"/>
                      <a:pt x="626" y="76"/>
                      <a:pt x="622" y="107"/>
                    </a:cubicBezTo>
                    <a:cubicBezTo>
                      <a:pt x="618" y="137"/>
                      <a:pt x="644" y="136"/>
                      <a:pt x="634" y="155"/>
                    </a:cubicBezTo>
                    <a:cubicBezTo>
                      <a:pt x="624" y="173"/>
                      <a:pt x="625" y="189"/>
                      <a:pt x="619" y="203"/>
                    </a:cubicBezTo>
                    <a:cubicBezTo>
                      <a:pt x="613" y="217"/>
                      <a:pt x="618" y="225"/>
                      <a:pt x="606" y="241"/>
                    </a:cubicBezTo>
                    <a:cubicBezTo>
                      <a:pt x="594" y="256"/>
                      <a:pt x="587" y="261"/>
                      <a:pt x="589" y="269"/>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60" name="Freeform 36">
                <a:extLst>
                  <a:ext uri="{FF2B5EF4-FFF2-40B4-BE49-F238E27FC236}">
                    <a16:creationId xmlns:a16="http://schemas.microsoft.com/office/drawing/2014/main" id="{C3FC8EB4-07AD-4B0C-A7E0-71CA746EB5B3}"/>
                  </a:ext>
                </a:extLst>
              </p:cNvPr>
              <p:cNvSpPr>
                <a:spLocks/>
              </p:cNvSpPr>
              <p:nvPr/>
            </p:nvSpPr>
            <p:spPr bwMode="gray">
              <a:xfrm>
                <a:off x="4595946" y="2654283"/>
                <a:ext cx="1007572" cy="1296092"/>
              </a:xfrm>
              <a:custGeom>
                <a:avLst/>
                <a:gdLst/>
                <a:ahLst/>
                <a:cxnLst>
                  <a:cxn ang="0">
                    <a:pos x="207" y="29"/>
                  </a:cxn>
                  <a:cxn ang="0">
                    <a:pos x="156" y="47"/>
                  </a:cxn>
                  <a:cxn ang="0">
                    <a:pos x="129" y="35"/>
                  </a:cxn>
                  <a:cxn ang="0">
                    <a:pos x="94" y="51"/>
                  </a:cxn>
                  <a:cxn ang="0">
                    <a:pos x="64" y="56"/>
                  </a:cxn>
                  <a:cxn ang="0">
                    <a:pos x="71" y="93"/>
                  </a:cxn>
                  <a:cxn ang="0">
                    <a:pos x="90" y="127"/>
                  </a:cxn>
                  <a:cxn ang="0">
                    <a:pos x="101" y="164"/>
                  </a:cxn>
                  <a:cxn ang="0">
                    <a:pos x="99" y="190"/>
                  </a:cxn>
                  <a:cxn ang="0">
                    <a:pos x="98" y="218"/>
                  </a:cxn>
                  <a:cxn ang="0">
                    <a:pos x="107" y="244"/>
                  </a:cxn>
                  <a:cxn ang="0">
                    <a:pos x="104" y="272"/>
                  </a:cxn>
                  <a:cxn ang="0">
                    <a:pos x="51" y="301"/>
                  </a:cxn>
                  <a:cxn ang="0">
                    <a:pos x="8" y="310"/>
                  </a:cxn>
                  <a:cxn ang="0">
                    <a:pos x="16" y="330"/>
                  </a:cxn>
                  <a:cxn ang="0">
                    <a:pos x="6" y="359"/>
                  </a:cxn>
                  <a:cxn ang="0">
                    <a:pos x="11" y="396"/>
                  </a:cxn>
                  <a:cxn ang="0">
                    <a:pos x="32" y="432"/>
                  </a:cxn>
                  <a:cxn ang="0">
                    <a:pos x="68" y="453"/>
                  </a:cxn>
                  <a:cxn ang="0">
                    <a:pos x="68" y="493"/>
                  </a:cxn>
                  <a:cxn ang="0">
                    <a:pos x="102" y="511"/>
                  </a:cxn>
                  <a:cxn ang="0">
                    <a:pos x="155" y="547"/>
                  </a:cxn>
                  <a:cxn ang="0">
                    <a:pos x="141" y="578"/>
                  </a:cxn>
                  <a:cxn ang="0">
                    <a:pos x="153" y="610"/>
                  </a:cxn>
                  <a:cxn ang="0">
                    <a:pos x="199" y="611"/>
                  </a:cxn>
                  <a:cxn ang="0">
                    <a:pos x="227" y="637"/>
                  </a:cxn>
                  <a:cxn ang="0">
                    <a:pos x="266" y="664"/>
                  </a:cxn>
                  <a:cxn ang="0">
                    <a:pos x="299" y="673"/>
                  </a:cxn>
                  <a:cxn ang="0">
                    <a:pos x="315" y="624"/>
                  </a:cxn>
                  <a:cxn ang="0">
                    <a:pos x="297" y="590"/>
                  </a:cxn>
                  <a:cxn ang="0">
                    <a:pos x="302" y="526"/>
                  </a:cxn>
                  <a:cxn ang="0">
                    <a:pos x="317" y="474"/>
                  </a:cxn>
                  <a:cxn ang="0">
                    <a:pos x="362" y="462"/>
                  </a:cxn>
                  <a:cxn ang="0">
                    <a:pos x="416" y="456"/>
                  </a:cxn>
                  <a:cxn ang="0">
                    <a:pos x="458" y="457"/>
                  </a:cxn>
                  <a:cxn ang="0">
                    <a:pos x="495" y="454"/>
                  </a:cxn>
                  <a:cxn ang="0">
                    <a:pos x="508" y="405"/>
                  </a:cxn>
                  <a:cxn ang="0">
                    <a:pos x="483" y="393"/>
                  </a:cxn>
                  <a:cxn ang="0">
                    <a:pos x="439" y="361"/>
                  </a:cxn>
                  <a:cxn ang="0">
                    <a:pos x="402" y="350"/>
                  </a:cxn>
                  <a:cxn ang="0">
                    <a:pos x="362" y="334"/>
                  </a:cxn>
                  <a:cxn ang="0">
                    <a:pos x="332" y="291"/>
                  </a:cxn>
                  <a:cxn ang="0">
                    <a:pos x="327" y="250"/>
                  </a:cxn>
                  <a:cxn ang="0">
                    <a:pos x="339" y="201"/>
                  </a:cxn>
                  <a:cxn ang="0">
                    <a:pos x="343" y="176"/>
                  </a:cxn>
                  <a:cxn ang="0">
                    <a:pos x="316" y="164"/>
                  </a:cxn>
                  <a:cxn ang="0">
                    <a:pos x="338" y="129"/>
                  </a:cxn>
                  <a:cxn ang="0">
                    <a:pos x="340" y="89"/>
                  </a:cxn>
                  <a:cxn ang="0">
                    <a:pos x="319" y="56"/>
                  </a:cxn>
                  <a:cxn ang="0">
                    <a:pos x="277" y="47"/>
                  </a:cxn>
                  <a:cxn ang="0">
                    <a:pos x="257" y="23"/>
                  </a:cxn>
                  <a:cxn ang="0">
                    <a:pos x="230" y="1"/>
                  </a:cxn>
                </a:cxnLst>
                <a:rect l="0" t="0" r="r" b="b"/>
                <a:pathLst>
                  <a:path w="523" h="674">
                    <a:moveTo>
                      <a:pt x="225" y="2"/>
                    </a:moveTo>
                    <a:cubicBezTo>
                      <a:pt x="224" y="6"/>
                      <a:pt x="222" y="7"/>
                      <a:pt x="221" y="11"/>
                    </a:cubicBezTo>
                    <a:cubicBezTo>
                      <a:pt x="220" y="15"/>
                      <a:pt x="219" y="12"/>
                      <a:pt x="216" y="13"/>
                    </a:cubicBezTo>
                    <a:cubicBezTo>
                      <a:pt x="214" y="14"/>
                      <a:pt x="216" y="11"/>
                      <a:pt x="212" y="11"/>
                    </a:cubicBezTo>
                    <a:cubicBezTo>
                      <a:pt x="209" y="10"/>
                      <a:pt x="205" y="24"/>
                      <a:pt x="207" y="29"/>
                    </a:cubicBezTo>
                    <a:cubicBezTo>
                      <a:pt x="209" y="35"/>
                      <a:pt x="205" y="30"/>
                      <a:pt x="199" y="33"/>
                    </a:cubicBezTo>
                    <a:cubicBezTo>
                      <a:pt x="193" y="36"/>
                      <a:pt x="192" y="43"/>
                      <a:pt x="187" y="43"/>
                    </a:cubicBezTo>
                    <a:cubicBezTo>
                      <a:pt x="182" y="43"/>
                      <a:pt x="172" y="47"/>
                      <a:pt x="169" y="49"/>
                    </a:cubicBezTo>
                    <a:cubicBezTo>
                      <a:pt x="166" y="50"/>
                      <a:pt x="165" y="45"/>
                      <a:pt x="163" y="48"/>
                    </a:cubicBezTo>
                    <a:cubicBezTo>
                      <a:pt x="160" y="52"/>
                      <a:pt x="157" y="51"/>
                      <a:pt x="156" y="47"/>
                    </a:cubicBezTo>
                    <a:cubicBezTo>
                      <a:pt x="156" y="43"/>
                      <a:pt x="152" y="45"/>
                      <a:pt x="152" y="43"/>
                    </a:cubicBezTo>
                    <a:cubicBezTo>
                      <a:pt x="152" y="40"/>
                      <a:pt x="149" y="42"/>
                      <a:pt x="144" y="40"/>
                    </a:cubicBezTo>
                    <a:cubicBezTo>
                      <a:pt x="140" y="38"/>
                      <a:pt x="142" y="40"/>
                      <a:pt x="138" y="39"/>
                    </a:cubicBezTo>
                    <a:cubicBezTo>
                      <a:pt x="134" y="38"/>
                      <a:pt x="133" y="41"/>
                      <a:pt x="130" y="40"/>
                    </a:cubicBezTo>
                    <a:cubicBezTo>
                      <a:pt x="127" y="38"/>
                      <a:pt x="133" y="37"/>
                      <a:pt x="129" y="35"/>
                    </a:cubicBezTo>
                    <a:cubicBezTo>
                      <a:pt x="125" y="33"/>
                      <a:pt x="126" y="38"/>
                      <a:pt x="122" y="35"/>
                    </a:cubicBezTo>
                    <a:cubicBezTo>
                      <a:pt x="117" y="32"/>
                      <a:pt x="119" y="36"/>
                      <a:pt x="115" y="35"/>
                    </a:cubicBezTo>
                    <a:cubicBezTo>
                      <a:pt x="111" y="34"/>
                      <a:pt x="110" y="36"/>
                      <a:pt x="109" y="41"/>
                    </a:cubicBezTo>
                    <a:cubicBezTo>
                      <a:pt x="109" y="46"/>
                      <a:pt x="106" y="43"/>
                      <a:pt x="103" y="48"/>
                    </a:cubicBezTo>
                    <a:cubicBezTo>
                      <a:pt x="99" y="53"/>
                      <a:pt x="98" y="52"/>
                      <a:pt x="94" y="51"/>
                    </a:cubicBezTo>
                    <a:cubicBezTo>
                      <a:pt x="90" y="50"/>
                      <a:pt x="91" y="54"/>
                      <a:pt x="88" y="53"/>
                    </a:cubicBezTo>
                    <a:cubicBezTo>
                      <a:pt x="85" y="53"/>
                      <a:pt x="88" y="51"/>
                      <a:pt x="85" y="50"/>
                    </a:cubicBezTo>
                    <a:cubicBezTo>
                      <a:pt x="81" y="50"/>
                      <a:pt x="83" y="54"/>
                      <a:pt x="77" y="52"/>
                    </a:cubicBezTo>
                    <a:cubicBezTo>
                      <a:pt x="71" y="50"/>
                      <a:pt x="73" y="53"/>
                      <a:pt x="70" y="52"/>
                    </a:cubicBezTo>
                    <a:cubicBezTo>
                      <a:pt x="66" y="52"/>
                      <a:pt x="62" y="52"/>
                      <a:pt x="64" y="56"/>
                    </a:cubicBezTo>
                    <a:cubicBezTo>
                      <a:pt x="66" y="60"/>
                      <a:pt x="61" y="58"/>
                      <a:pt x="62" y="62"/>
                    </a:cubicBezTo>
                    <a:cubicBezTo>
                      <a:pt x="64" y="66"/>
                      <a:pt x="60" y="67"/>
                      <a:pt x="63" y="72"/>
                    </a:cubicBezTo>
                    <a:cubicBezTo>
                      <a:pt x="66" y="77"/>
                      <a:pt x="61" y="77"/>
                      <a:pt x="66" y="80"/>
                    </a:cubicBezTo>
                    <a:cubicBezTo>
                      <a:pt x="71" y="82"/>
                      <a:pt x="66" y="83"/>
                      <a:pt x="67" y="88"/>
                    </a:cubicBezTo>
                    <a:cubicBezTo>
                      <a:pt x="69" y="92"/>
                      <a:pt x="65" y="93"/>
                      <a:pt x="71" y="93"/>
                    </a:cubicBezTo>
                    <a:cubicBezTo>
                      <a:pt x="78" y="93"/>
                      <a:pt x="74" y="96"/>
                      <a:pt x="77" y="99"/>
                    </a:cubicBezTo>
                    <a:cubicBezTo>
                      <a:pt x="80" y="102"/>
                      <a:pt x="77" y="103"/>
                      <a:pt x="80" y="107"/>
                    </a:cubicBezTo>
                    <a:cubicBezTo>
                      <a:pt x="84" y="111"/>
                      <a:pt x="80" y="113"/>
                      <a:pt x="84" y="115"/>
                    </a:cubicBezTo>
                    <a:cubicBezTo>
                      <a:pt x="88" y="118"/>
                      <a:pt x="84" y="121"/>
                      <a:pt x="87" y="123"/>
                    </a:cubicBezTo>
                    <a:cubicBezTo>
                      <a:pt x="91" y="125"/>
                      <a:pt x="87" y="127"/>
                      <a:pt x="90" y="127"/>
                    </a:cubicBezTo>
                    <a:cubicBezTo>
                      <a:pt x="93" y="128"/>
                      <a:pt x="95" y="121"/>
                      <a:pt x="99" y="125"/>
                    </a:cubicBezTo>
                    <a:cubicBezTo>
                      <a:pt x="103" y="129"/>
                      <a:pt x="92" y="132"/>
                      <a:pt x="93" y="136"/>
                    </a:cubicBezTo>
                    <a:cubicBezTo>
                      <a:pt x="93" y="139"/>
                      <a:pt x="90" y="141"/>
                      <a:pt x="92" y="145"/>
                    </a:cubicBezTo>
                    <a:cubicBezTo>
                      <a:pt x="93" y="150"/>
                      <a:pt x="97" y="153"/>
                      <a:pt x="99" y="158"/>
                    </a:cubicBezTo>
                    <a:cubicBezTo>
                      <a:pt x="100" y="162"/>
                      <a:pt x="103" y="163"/>
                      <a:pt x="101" y="164"/>
                    </a:cubicBezTo>
                    <a:cubicBezTo>
                      <a:pt x="100" y="166"/>
                      <a:pt x="98" y="163"/>
                      <a:pt x="94" y="164"/>
                    </a:cubicBezTo>
                    <a:cubicBezTo>
                      <a:pt x="89" y="164"/>
                      <a:pt x="92" y="168"/>
                      <a:pt x="90" y="169"/>
                    </a:cubicBezTo>
                    <a:cubicBezTo>
                      <a:pt x="88" y="171"/>
                      <a:pt x="86" y="174"/>
                      <a:pt x="90" y="177"/>
                    </a:cubicBezTo>
                    <a:cubicBezTo>
                      <a:pt x="94" y="180"/>
                      <a:pt x="92" y="181"/>
                      <a:pt x="95" y="183"/>
                    </a:cubicBezTo>
                    <a:cubicBezTo>
                      <a:pt x="98" y="185"/>
                      <a:pt x="96" y="187"/>
                      <a:pt x="99" y="190"/>
                    </a:cubicBezTo>
                    <a:cubicBezTo>
                      <a:pt x="102" y="192"/>
                      <a:pt x="100" y="192"/>
                      <a:pt x="105" y="195"/>
                    </a:cubicBezTo>
                    <a:cubicBezTo>
                      <a:pt x="110" y="197"/>
                      <a:pt x="109" y="198"/>
                      <a:pt x="112" y="201"/>
                    </a:cubicBezTo>
                    <a:cubicBezTo>
                      <a:pt x="115" y="204"/>
                      <a:pt x="108" y="206"/>
                      <a:pt x="111" y="209"/>
                    </a:cubicBezTo>
                    <a:cubicBezTo>
                      <a:pt x="114" y="212"/>
                      <a:pt x="96" y="210"/>
                      <a:pt x="97" y="213"/>
                    </a:cubicBezTo>
                    <a:cubicBezTo>
                      <a:pt x="98" y="215"/>
                      <a:pt x="94" y="216"/>
                      <a:pt x="98" y="218"/>
                    </a:cubicBezTo>
                    <a:cubicBezTo>
                      <a:pt x="103" y="220"/>
                      <a:pt x="100" y="221"/>
                      <a:pt x="103" y="224"/>
                    </a:cubicBezTo>
                    <a:cubicBezTo>
                      <a:pt x="106" y="226"/>
                      <a:pt x="96" y="226"/>
                      <a:pt x="98" y="230"/>
                    </a:cubicBezTo>
                    <a:cubicBezTo>
                      <a:pt x="100" y="233"/>
                      <a:pt x="99" y="236"/>
                      <a:pt x="102" y="235"/>
                    </a:cubicBezTo>
                    <a:cubicBezTo>
                      <a:pt x="105" y="235"/>
                      <a:pt x="102" y="239"/>
                      <a:pt x="105" y="239"/>
                    </a:cubicBezTo>
                    <a:cubicBezTo>
                      <a:pt x="109" y="238"/>
                      <a:pt x="106" y="241"/>
                      <a:pt x="107" y="244"/>
                    </a:cubicBezTo>
                    <a:cubicBezTo>
                      <a:pt x="107" y="246"/>
                      <a:pt x="111" y="238"/>
                      <a:pt x="111" y="243"/>
                    </a:cubicBezTo>
                    <a:cubicBezTo>
                      <a:pt x="110" y="249"/>
                      <a:pt x="112" y="253"/>
                      <a:pt x="105" y="253"/>
                    </a:cubicBezTo>
                    <a:cubicBezTo>
                      <a:pt x="97" y="254"/>
                      <a:pt x="100" y="257"/>
                      <a:pt x="98" y="259"/>
                    </a:cubicBezTo>
                    <a:cubicBezTo>
                      <a:pt x="96" y="260"/>
                      <a:pt x="96" y="263"/>
                      <a:pt x="99" y="266"/>
                    </a:cubicBezTo>
                    <a:cubicBezTo>
                      <a:pt x="102" y="269"/>
                      <a:pt x="106" y="263"/>
                      <a:pt x="104" y="272"/>
                    </a:cubicBezTo>
                    <a:cubicBezTo>
                      <a:pt x="102" y="280"/>
                      <a:pt x="91" y="285"/>
                      <a:pt x="85" y="286"/>
                    </a:cubicBezTo>
                    <a:cubicBezTo>
                      <a:pt x="80" y="287"/>
                      <a:pt x="80" y="289"/>
                      <a:pt x="83" y="291"/>
                    </a:cubicBezTo>
                    <a:cubicBezTo>
                      <a:pt x="87" y="294"/>
                      <a:pt x="85" y="299"/>
                      <a:pt x="83" y="300"/>
                    </a:cubicBezTo>
                    <a:cubicBezTo>
                      <a:pt x="82" y="302"/>
                      <a:pt x="72" y="298"/>
                      <a:pt x="67" y="300"/>
                    </a:cubicBezTo>
                    <a:cubicBezTo>
                      <a:pt x="62" y="301"/>
                      <a:pt x="56" y="303"/>
                      <a:pt x="51" y="301"/>
                    </a:cubicBezTo>
                    <a:cubicBezTo>
                      <a:pt x="46" y="298"/>
                      <a:pt x="49" y="302"/>
                      <a:pt x="42" y="300"/>
                    </a:cubicBezTo>
                    <a:cubicBezTo>
                      <a:pt x="37" y="298"/>
                      <a:pt x="22" y="299"/>
                      <a:pt x="22" y="303"/>
                    </a:cubicBezTo>
                    <a:cubicBezTo>
                      <a:pt x="23" y="307"/>
                      <a:pt x="22" y="303"/>
                      <a:pt x="20" y="307"/>
                    </a:cubicBezTo>
                    <a:cubicBezTo>
                      <a:pt x="17" y="311"/>
                      <a:pt x="13" y="313"/>
                      <a:pt x="12" y="310"/>
                    </a:cubicBezTo>
                    <a:cubicBezTo>
                      <a:pt x="11" y="308"/>
                      <a:pt x="10" y="311"/>
                      <a:pt x="8" y="310"/>
                    </a:cubicBezTo>
                    <a:cubicBezTo>
                      <a:pt x="6" y="309"/>
                      <a:pt x="3" y="310"/>
                      <a:pt x="7" y="314"/>
                    </a:cubicBezTo>
                    <a:cubicBezTo>
                      <a:pt x="10" y="319"/>
                      <a:pt x="7" y="321"/>
                      <a:pt x="9" y="321"/>
                    </a:cubicBezTo>
                    <a:cubicBezTo>
                      <a:pt x="12" y="321"/>
                      <a:pt x="11" y="323"/>
                      <a:pt x="13" y="323"/>
                    </a:cubicBezTo>
                    <a:cubicBezTo>
                      <a:pt x="16" y="324"/>
                      <a:pt x="14" y="328"/>
                      <a:pt x="17" y="327"/>
                    </a:cubicBezTo>
                    <a:cubicBezTo>
                      <a:pt x="19" y="326"/>
                      <a:pt x="21" y="328"/>
                      <a:pt x="16" y="330"/>
                    </a:cubicBezTo>
                    <a:cubicBezTo>
                      <a:pt x="14" y="331"/>
                      <a:pt x="13" y="331"/>
                      <a:pt x="12" y="336"/>
                    </a:cubicBezTo>
                    <a:cubicBezTo>
                      <a:pt x="10" y="342"/>
                      <a:pt x="15" y="337"/>
                      <a:pt x="16" y="341"/>
                    </a:cubicBezTo>
                    <a:cubicBezTo>
                      <a:pt x="18" y="345"/>
                      <a:pt x="19" y="347"/>
                      <a:pt x="16" y="349"/>
                    </a:cubicBezTo>
                    <a:cubicBezTo>
                      <a:pt x="14" y="352"/>
                      <a:pt x="16" y="353"/>
                      <a:pt x="12" y="355"/>
                    </a:cubicBezTo>
                    <a:cubicBezTo>
                      <a:pt x="7" y="356"/>
                      <a:pt x="13" y="357"/>
                      <a:pt x="6" y="359"/>
                    </a:cubicBezTo>
                    <a:cubicBezTo>
                      <a:pt x="0" y="361"/>
                      <a:pt x="7" y="362"/>
                      <a:pt x="3" y="366"/>
                    </a:cubicBezTo>
                    <a:cubicBezTo>
                      <a:pt x="0" y="370"/>
                      <a:pt x="4" y="368"/>
                      <a:pt x="2" y="372"/>
                    </a:cubicBezTo>
                    <a:cubicBezTo>
                      <a:pt x="0" y="376"/>
                      <a:pt x="3" y="375"/>
                      <a:pt x="3" y="378"/>
                    </a:cubicBezTo>
                    <a:cubicBezTo>
                      <a:pt x="2" y="382"/>
                      <a:pt x="2" y="383"/>
                      <a:pt x="7" y="388"/>
                    </a:cubicBezTo>
                    <a:cubicBezTo>
                      <a:pt x="13" y="393"/>
                      <a:pt x="7" y="393"/>
                      <a:pt x="11" y="396"/>
                    </a:cubicBezTo>
                    <a:cubicBezTo>
                      <a:pt x="14" y="399"/>
                      <a:pt x="10" y="400"/>
                      <a:pt x="13" y="402"/>
                    </a:cubicBezTo>
                    <a:cubicBezTo>
                      <a:pt x="15" y="404"/>
                      <a:pt x="18" y="408"/>
                      <a:pt x="16" y="410"/>
                    </a:cubicBezTo>
                    <a:cubicBezTo>
                      <a:pt x="14" y="413"/>
                      <a:pt x="16" y="413"/>
                      <a:pt x="16" y="418"/>
                    </a:cubicBezTo>
                    <a:cubicBezTo>
                      <a:pt x="15" y="422"/>
                      <a:pt x="20" y="422"/>
                      <a:pt x="20" y="428"/>
                    </a:cubicBezTo>
                    <a:cubicBezTo>
                      <a:pt x="22" y="431"/>
                      <a:pt x="26" y="432"/>
                      <a:pt x="32" y="432"/>
                    </a:cubicBezTo>
                    <a:cubicBezTo>
                      <a:pt x="39" y="433"/>
                      <a:pt x="42" y="428"/>
                      <a:pt x="47" y="434"/>
                    </a:cubicBezTo>
                    <a:cubicBezTo>
                      <a:pt x="52" y="441"/>
                      <a:pt x="53" y="434"/>
                      <a:pt x="56" y="438"/>
                    </a:cubicBezTo>
                    <a:cubicBezTo>
                      <a:pt x="58" y="442"/>
                      <a:pt x="58" y="441"/>
                      <a:pt x="62" y="443"/>
                    </a:cubicBezTo>
                    <a:cubicBezTo>
                      <a:pt x="66" y="444"/>
                      <a:pt x="68" y="442"/>
                      <a:pt x="68" y="445"/>
                    </a:cubicBezTo>
                    <a:cubicBezTo>
                      <a:pt x="68" y="449"/>
                      <a:pt x="71" y="450"/>
                      <a:pt x="68" y="453"/>
                    </a:cubicBezTo>
                    <a:cubicBezTo>
                      <a:pt x="65" y="455"/>
                      <a:pt x="65" y="448"/>
                      <a:pt x="61" y="452"/>
                    </a:cubicBezTo>
                    <a:cubicBezTo>
                      <a:pt x="58" y="455"/>
                      <a:pt x="63" y="457"/>
                      <a:pt x="61" y="462"/>
                    </a:cubicBezTo>
                    <a:cubicBezTo>
                      <a:pt x="59" y="466"/>
                      <a:pt x="69" y="466"/>
                      <a:pt x="67" y="471"/>
                    </a:cubicBezTo>
                    <a:cubicBezTo>
                      <a:pt x="65" y="475"/>
                      <a:pt x="65" y="478"/>
                      <a:pt x="69" y="484"/>
                    </a:cubicBezTo>
                    <a:cubicBezTo>
                      <a:pt x="72" y="489"/>
                      <a:pt x="68" y="489"/>
                      <a:pt x="68" y="493"/>
                    </a:cubicBezTo>
                    <a:cubicBezTo>
                      <a:pt x="68" y="496"/>
                      <a:pt x="66" y="496"/>
                      <a:pt x="67" y="499"/>
                    </a:cubicBezTo>
                    <a:cubicBezTo>
                      <a:pt x="68" y="503"/>
                      <a:pt x="74" y="503"/>
                      <a:pt x="74" y="505"/>
                    </a:cubicBezTo>
                    <a:cubicBezTo>
                      <a:pt x="74" y="507"/>
                      <a:pt x="74" y="507"/>
                      <a:pt x="78" y="506"/>
                    </a:cubicBezTo>
                    <a:cubicBezTo>
                      <a:pt x="83" y="506"/>
                      <a:pt x="84" y="506"/>
                      <a:pt x="91" y="508"/>
                    </a:cubicBezTo>
                    <a:cubicBezTo>
                      <a:pt x="98" y="509"/>
                      <a:pt x="99" y="511"/>
                      <a:pt x="102" y="511"/>
                    </a:cubicBezTo>
                    <a:cubicBezTo>
                      <a:pt x="105" y="512"/>
                      <a:pt x="112" y="509"/>
                      <a:pt x="117" y="513"/>
                    </a:cubicBezTo>
                    <a:cubicBezTo>
                      <a:pt x="122" y="517"/>
                      <a:pt x="124" y="516"/>
                      <a:pt x="129" y="514"/>
                    </a:cubicBezTo>
                    <a:cubicBezTo>
                      <a:pt x="134" y="512"/>
                      <a:pt x="135" y="519"/>
                      <a:pt x="137" y="521"/>
                    </a:cubicBezTo>
                    <a:cubicBezTo>
                      <a:pt x="139" y="524"/>
                      <a:pt x="145" y="522"/>
                      <a:pt x="146" y="529"/>
                    </a:cubicBezTo>
                    <a:cubicBezTo>
                      <a:pt x="147" y="535"/>
                      <a:pt x="152" y="540"/>
                      <a:pt x="155" y="547"/>
                    </a:cubicBezTo>
                    <a:cubicBezTo>
                      <a:pt x="158" y="553"/>
                      <a:pt x="161" y="554"/>
                      <a:pt x="158" y="557"/>
                    </a:cubicBezTo>
                    <a:cubicBezTo>
                      <a:pt x="156" y="559"/>
                      <a:pt x="156" y="563"/>
                      <a:pt x="146" y="565"/>
                    </a:cubicBezTo>
                    <a:cubicBezTo>
                      <a:pt x="136" y="567"/>
                      <a:pt x="139" y="563"/>
                      <a:pt x="137" y="566"/>
                    </a:cubicBezTo>
                    <a:cubicBezTo>
                      <a:pt x="135" y="568"/>
                      <a:pt x="132" y="571"/>
                      <a:pt x="135" y="574"/>
                    </a:cubicBezTo>
                    <a:cubicBezTo>
                      <a:pt x="137" y="577"/>
                      <a:pt x="139" y="578"/>
                      <a:pt x="141" y="578"/>
                    </a:cubicBezTo>
                    <a:cubicBezTo>
                      <a:pt x="144" y="578"/>
                      <a:pt x="146" y="578"/>
                      <a:pt x="147" y="582"/>
                    </a:cubicBezTo>
                    <a:cubicBezTo>
                      <a:pt x="147" y="586"/>
                      <a:pt x="151" y="585"/>
                      <a:pt x="150" y="588"/>
                    </a:cubicBezTo>
                    <a:cubicBezTo>
                      <a:pt x="150" y="592"/>
                      <a:pt x="151" y="591"/>
                      <a:pt x="151" y="597"/>
                    </a:cubicBezTo>
                    <a:cubicBezTo>
                      <a:pt x="151" y="602"/>
                      <a:pt x="148" y="596"/>
                      <a:pt x="149" y="602"/>
                    </a:cubicBezTo>
                    <a:cubicBezTo>
                      <a:pt x="150" y="607"/>
                      <a:pt x="150" y="608"/>
                      <a:pt x="153" y="610"/>
                    </a:cubicBezTo>
                    <a:cubicBezTo>
                      <a:pt x="156" y="612"/>
                      <a:pt x="157" y="611"/>
                      <a:pt x="163" y="612"/>
                    </a:cubicBezTo>
                    <a:cubicBezTo>
                      <a:pt x="169" y="613"/>
                      <a:pt x="168" y="608"/>
                      <a:pt x="173" y="609"/>
                    </a:cubicBezTo>
                    <a:cubicBezTo>
                      <a:pt x="178" y="610"/>
                      <a:pt x="175" y="613"/>
                      <a:pt x="179" y="614"/>
                    </a:cubicBezTo>
                    <a:cubicBezTo>
                      <a:pt x="183" y="614"/>
                      <a:pt x="183" y="609"/>
                      <a:pt x="188" y="612"/>
                    </a:cubicBezTo>
                    <a:cubicBezTo>
                      <a:pt x="193" y="614"/>
                      <a:pt x="195" y="608"/>
                      <a:pt x="199" y="611"/>
                    </a:cubicBezTo>
                    <a:cubicBezTo>
                      <a:pt x="202" y="615"/>
                      <a:pt x="205" y="617"/>
                      <a:pt x="205" y="622"/>
                    </a:cubicBezTo>
                    <a:cubicBezTo>
                      <a:pt x="206" y="627"/>
                      <a:pt x="203" y="627"/>
                      <a:pt x="207" y="631"/>
                    </a:cubicBezTo>
                    <a:cubicBezTo>
                      <a:pt x="210" y="635"/>
                      <a:pt x="205" y="634"/>
                      <a:pt x="209" y="638"/>
                    </a:cubicBezTo>
                    <a:cubicBezTo>
                      <a:pt x="214" y="643"/>
                      <a:pt x="212" y="635"/>
                      <a:pt x="218" y="638"/>
                    </a:cubicBezTo>
                    <a:cubicBezTo>
                      <a:pt x="224" y="641"/>
                      <a:pt x="222" y="635"/>
                      <a:pt x="227" y="637"/>
                    </a:cubicBezTo>
                    <a:cubicBezTo>
                      <a:pt x="232" y="639"/>
                      <a:pt x="234" y="634"/>
                      <a:pt x="238" y="640"/>
                    </a:cubicBezTo>
                    <a:cubicBezTo>
                      <a:pt x="241" y="647"/>
                      <a:pt x="244" y="643"/>
                      <a:pt x="247" y="646"/>
                    </a:cubicBezTo>
                    <a:cubicBezTo>
                      <a:pt x="249" y="650"/>
                      <a:pt x="253" y="647"/>
                      <a:pt x="251" y="652"/>
                    </a:cubicBezTo>
                    <a:cubicBezTo>
                      <a:pt x="249" y="658"/>
                      <a:pt x="260" y="658"/>
                      <a:pt x="259" y="660"/>
                    </a:cubicBezTo>
                    <a:cubicBezTo>
                      <a:pt x="258" y="663"/>
                      <a:pt x="260" y="663"/>
                      <a:pt x="266" y="664"/>
                    </a:cubicBezTo>
                    <a:cubicBezTo>
                      <a:pt x="272" y="664"/>
                      <a:pt x="270" y="658"/>
                      <a:pt x="278" y="662"/>
                    </a:cubicBezTo>
                    <a:cubicBezTo>
                      <a:pt x="286" y="666"/>
                      <a:pt x="289" y="668"/>
                      <a:pt x="289" y="664"/>
                    </a:cubicBezTo>
                    <a:cubicBezTo>
                      <a:pt x="289" y="660"/>
                      <a:pt x="293" y="663"/>
                      <a:pt x="294" y="666"/>
                    </a:cubicBezTo>
                    <a:cubicBezTo>
                      <a:pt x="294" y="669"/>
                      <a:pt x="297" y="666"/>
                      <a:pt x="297" y="669"/>
                    </a:cubicBezTo>
                    <a:cubicBezTo>
                      <a:pt x="297" y="672"/>
                      <a:pt x="298" y="674"/>
                      <a:pt x="299" y="673"/>
                    </a:cubicBezTo>
                    <a:cubicBezTo>
                      <a:pt x="308" y="665"/>
                      <a:pt x="299" y="666"/>
                      <a:pt x="303" y="663"/>
                    </a:cubicBezTo>
                    <a:cubicBezTo>
                      <a:pt x="307" y="659"/>
                      <a:pt x="311" y="655"/>
                      <a:pt x="315" y="647"/>
                    </a:cubicBezTo>
                    <a:cubicBezTo>
                      <a:pt x="319" y="640"/>
                      <a:pt x="307" y="642"/>
                      <a:pt x="309" y="637"/>
                    </a:cubicBezTo>
                    <a:cubicBezTo>
                      <a:pt x="312" y="632"/>
                      <a:pt x="308" y="632"/>
                      <a:pt x="312" y="629"/>
                    </a:cubicBezTo>
                    <a:cubicBezTo>
                      <a:pt x="316" y="627"/>
                      <a:pt x="315" y="625"/>
                      <a:pt x="315" y="624"/>
                    </a:cubicBezTo>
                    <a:cubicBezTo>
                      <a:pt x="314" y="622"/>
                      <a:pt x="306" y="624"/>
                      <a:pt x="304" y="619"/>
                    </a:cubicBezTo>
                    <a:cubicBezTo>
                      <a:pt x="302" y="613"/>
                      <a:pt x="309" y="615"/>
                      <a:pt x="303" y="612"/>
                    </a:cubicBezTo>
                    <a:cubicBezTo>
                      <a:pt x="297" y="608"/>
                      <a:pt x="299" y="603"/>
                      <a:pt x="301" y="600"/>
                    </a:cubicBezTo>
                    <a:cubicBezTo>
                      <a:pt x="302" y="596"/>
                      <a:pt x="299" y="596"/>
                      <a:pt x="296" y="596"/>
                    </a:cubicBezTo>
                    <a:cubicBezTo>
                      <a:pt x="292" y="596"/>
                      <a:pt x="294" y="594"/>
                      <a:pt x="297" y="590"/>
                    </a:cubicBezTo>
                    <a:cubicBezTo>
                      <a:pt x="300" y="585"/>
                      <a:pt x="296" y="584"/>
                      <a:pt x="298" y="577"/>
                    </a:cubicBezTo>
                    <a:cubicBezTo>
                      <a:pt x="299" y="570"/>
                      <a:pt x="291" y="572"/>
                      <a:pt x="294" y="568"/>
                    </a:cubicBezTo>
                    <a:cubicBezTo>
                      <a:pt x="298" y="563"/>
                      <a:pt x="290" y="561"/>
                      <a:pt x="294" y="552"/>
                    </a:cubicBezTo>
                    <a:cubicBezTo>
                      <a:pt x="298" y="544"/>
                      <a:pt x="303" y="553"/>
                      <a:pt x="304" y="543"/>
                    </a:cubicBezTo>
                    <a:cubicBezTo>
                      <a:pt x="306" y="532"/>
                      <a:pt x="299" y="535"/>
                      <a:pt x="302" y="526"/>
                    </a:cubicBezTo>
                    <a:cubicBezTo>
                      <a:pt x="306" y="517"/>
                      <a:pt x="299" y="519"/>
                      <a:pt x="300" y="514"/>
                    </a:cubicBezTo>
                    <a:cubicBezTo>
                      <a:pt x="302" y="509"/>
                      <a:pt x="297" y="509"/>
                      <a:pt x="302" y="507"/>
                    </a:cubicBezTo>
                    <a:cubicBezTo>
                      <a:pt x="307" y="505"/>
                      <a:pt x="304" y="504"/>
                      <a:pt x="308" y="502"/>
                    </a:cubicBezTo>
                    <a:cubicBezTo>
                      <a:pt x="312" y="500"/>
                      <a:pt x="306" y="485"/>
                      <a:pt x="311" y="482"/>
                    </a:cubicBezTo>
                    <a:cubicBezTo>
                      <a:pt x="316" y="479"/>
                      <a:pt x="317" y="478"/>
                      <a:pt x="317" y="474"/>
                    </a:cubicBezTo>
                    <a:cubicBezTo>
                      <a:pt x="318" y="470"/>
                      <a:pt x="319" y="474"/>
                      <a:pt x="322" y="476"/>
                    </a:cubicBezTo>
                    <a:cubicBezTo>
                      <a:pt x="324" y="477"/>
                      <a:pt x="331" y="480"/>
                      <a:pt x="335" y="478"/>
                    </a:cubicBezTo>
                    <a:cubicBezTo>
                      <a:pt x="338" y="475"/>
                      <a:pt x="342" y="472"/>
                      <a:pt x="347" y="473"/>
                    </a:cubicBezTo>
                    <a:cubicBezTo>
                      <a:pt x="351" y="473"/>
                      <a:pt x="353" y="471"/>
                      <a:pt x="357" y="472"/>
                    </a:cubicBezTo>
                    <a:cubicBezTo>
                      <a:pt x="360" y="473"/>
                      <a:pt x="357" y="460"/>
                      <a:pt x="362" y="462"/>
                    </a:cubicBezTo>
                    <a:cubicBezTo>
                      <a:pt x="366" y="464"/>
                      <a:pt x="375" y="462"/>
                      <a:pt x="379" y="466"/>
                    </a:cubicBezTo>
                    <a:cubicBezTo>
                      <a:pt x="383" y="470"/>
                      <a:pt x="380" y="464"/>
                      <a:pt x="389" y="465"/>
                    </a:cubicBezTo>
                    <a:cubicBezTo>
                      <a:pt x="397" y="465"/>
                      <a:pt x="400" y="461"/>
                      <a:pt x="400" y="466"/>
                    </a:cubicBezTo>
                    <a:cubicBezTo>
                      <a:pt x="401" y="471"/>
                      <a:pt x="402" y="466"/>
                      <a:pt x="407" y="464"/>
                    </a:cubicBezTo>
                    <a:cubicBezTo>
                      <a:pt x="411" y="463"/>
                      <a:pt x="405" y="454"/>
                      <a:pt x="416" y="456"/>
                    </a:cubicBezTo>
                    <a:cubicBezTo>
                      <a:pt x="427" y="458"/>
                      <a:pt x="428" y="462"/>
                      <a:pt x="430" y="459"/>
                    </a:cubicBezTo>
                    <a:cubicBezTo>
                      <a:pt x="433" y="455"/>
                      <a:pt x="435" y="454"/>
                      <a:pt x="438" y="454"/>
                    </a:cubicBezTo>
                    <a:cubicBezTo>
                      <a:pt x="442" y="453"/>
                      <a:pt x="442" y="450"/>
                      <a:pt x="442" y="450"/>
                    </a:cubicBezTo>
                    <a:cubicBezTo>
                      <a:pt x="446" y="454"/>
                      <a:pt x="449" y="445"/>
                      <a:pt x="450" y="451"/>
                    </a:cubicBezTo>
                    <a:cubicBezTo>
                      <a:pt x="450" y="457"/>
                      <a:pt x="455" y="453"/>
                      <a:pt x="458" y="457"/>
                    </a:cubicBezTo>
                    <a:cubicBezTo>
                      <a:pt x="461" y="462"/>
                      <a:pt x="463" y="459"/>
                      <a:pt x="465" y="463"/>
                    </a:cubicBezTo>
                    <a:cubicBezTo>
                      <a:pt x="467" y="467"/>
                      <a:pt x="467" y="457"/>
                      <a:pt x="473" y="460"/>
                    </a:cubicBezTo>
                    <a:cubicBezTo>
                      <a:pt x="480" y="463"/>
                      <a:pt x="473" y="467"/>
                      <a:pt x="480" y="466"/>
                    </a:cubicBezTo>
                    <a:cubicBezTo>
                      <a:pt x="480" y="466"/>
                      <a:pt x="482" y="463"/>
                      <a:pt x="483" y="461"/>
                    </a:cubicBezTo>
                    <a:cubicBezTo>
                      <a:pt x="485" y="458"/>
                      <a:pt x="490" y="455"/>
                      <a:pt x="495" y="454"/>
                    </a:cubicBezTo>
                    <a:cubicBezTo>
                      <a:pt x="499" y="452"/>
                      <a:pt x="500" y="449"/>
                      <a:pt x="503" y="445"/>
                    </a:cubicBezTo>
                    <a:cubicBezTo>
                      <a:pt x="506" y="440"/>
                      <a:pt x="510" y="440"/>
                      <a:pt x="508" y="438"/>
                    </a:cubicBezTo>
                    <a:cubicBezTo>
                      <a:pt x="505" y="437"/>
                      <a:pt x="500" y="434"/>
                      <a:pt x="501" y="425"/>
                    </a:cubicBezTo>
                    <a:cubicBezTo>
                      <a:pt x="502" y="415"/>
                      <a:pt x="499" y="418"/>
                      <a:pt x="503" y="413"/>
                    </a:cubicBezTo>
                    <a:cubicBezTo>
                      <a:pt x="507" y="408"/>
                      <a:pt x="508" y="407"/>
                      <a:pt x="508" y="405"/>
                    </a:cubicBezTo>
                    <a:cubicBezTo>
                      <a:pt x="509" y="403"/>
                      <a:pt x="516" y="398"/>
                      <a:pt x="520" y="395"/>
                    </a:cubicBezTo>
                    <a:cubicBezTo>
                      <a:pt x="523" y="392"/>
                      <a:pt x="517" y="392"/>
                      <a:pt x="510" y="391"/>
                    </a:cubicBezTo>
                    <a:cubicBezTo>
                      <a:pt x="504" y="390"/>
                      <a:pt x="506" y="393"/>
                      <a:pt x="504" y="397"/>
                    </a:cubicBezTo>
                    <a:cubicBezTo>
                      <a:pt x="502" y="400"/>
                      <a:pt x="502" y="388"/>
                      <a:pt x="498" y="391"/>
                    </a:cubicBezTo>
                    <a:cubicBezTo>
                      <a:pt x="492" y="395"/>
                      <a:pt x="489" y="395"/>
                      <a:pt x="483" y="393"/>
                    </a:cubicBezTo>
                    <a:cubicBezTo>
                      <a:pt x="478" y="392"/>
                      <a:pt x="486" y="387"/>
                      <a:pt x="481" y="385"/>
                    </a:cubicBezTo>
                    <a:cubicBezTo>
                      <a:pt x="476" y="383"/>
                      <a:pt x="474" y="381"/>
                      <a:pt x="471" y="382"/>
                    </a:cubicBezTo>
                    <a:cubicBezTo>
                      <a:pt x="468" y="383"/>
                      <a:pt x="471" y="376"/>
                      <a:pt x="463" y="373"/>
                    </a:cubicBezTo>
                    <a:cubicBezTo>
                      <a:pt x="455" y="371"/>
                      <a:pt x="458" y="375"/>
                      <a:pt x="449" y="372"/>
                    </a:cubicBezTo>
                    <a:cubicBezTo>
                      <a:pt x="447" y="364"/>
                      <a:pt x="446" y="361"/>
                      <a:pt x="439" y="361"/>
                    </a:cubicBezTo>
                    <a:cubicBezTo>
                      <a:pt x="433" y="361"/>
                      <a:pt x="433" y="359"/>
                      <a:pt x="431" y="356"/>
                    </a:cubicBezTo>
                    <a:cubicBezTo>
                      <a:pt x="428" y="352"/>
                      <a:pt x="424" y="355"/>
                      <a:pt x="420" y="351"/>
                    </a:cubicBezTo>
                    <a:cubicBezTo>
                      <a:pt x="417" y="346"/>
                      <a:pt x="417" y="350"/>
                      <a:pt x="413" y="345"/>
                    </a:cubicBezTo>
                    <a:cubicBezTo>
                      <a:pt x="408" y="340"/>
                      <a:pt x="407" y="342"/>
                      <a:pt x="408" y="347"/>
                    </a:cubicBezTo>
                    <a:cubicBezTo>
                      <a:pt x="408" y="351"/>
                      <a:pt x="403" y="346"/>
                      <a:pt x="402" y="350"/>
                    </a:cubicBezTo>
                    <a:cubicBezTo>
                      <a:pt x="401" y="354"/>
                      <a:pt x="397" y="352"/>
                      <a:pt x="390" y="350"/>
                    </a:cubicBezTo>
                    <a:cubicBezTo>
                      <a:pt x="384" y="349"/>
                      <a:pt x="389" y="343"/>
                      <a:pt x="385" y="343"/>
                    </a:cubicBezTo>
                    <a:cubicBezTo>
                      <a:pt x="382" y="342"/>
                      <a:pt x="378" y="342"/>
                      <a:pt x="376" y="337"/>
                    </a:cubicBezTo>
                    <a:cubicBezTo>
                      <a:pt x="375" y="332"/>
                      <a:pt x="371" y="332"/>
                      <a:pt x="370" y="334"/>
                    </a:cubicBezTo>
                    <a:cubicBezTo>
                      <a:pt x="369" y="336"/>
                      <a:pt x="367" y="340"/>
                      <a:pt x="362" y="334"/>
                    </a:cubicBezTo>
                    <a:cubicBezTo>
                      <a:pt x="358" y="329"/>
                      <a:pt x="358" y="333"/>
                      <a:pt x="355" y="329"/>
                    </a:cubicBezTo>
                    <a:cubicBezTo>
                      <a:pt x="352" y="325"/>
                      <a:pt x="354" y="325"/>
                      <a:pt x="353" y="320"/>
                    </a:cubicBezTo>
                    <a:cubicBezTo>
                      <a:pt x="352" y="315"/>
                      <a:pt x="345" y="311"/>
                      <a:pt x="343" y="307"/>
                    </a:cubicBezTo>
                    <a:cubicBezTo>
                      <a:pt x="341" y="302"/>
                      <a:pt x="340" y="300"/>
                      <a:pt x="337" y="299"/>
                    </a:cubicBezTo>
                    <a:cubicBezTo>
                      <a:pt x="333" y="297"/>
                      <a:pt x="333" y="296"/>
                      <a:pt x="332" y="291"/>
                    </a:cubicBezTo>
                    <a:cubicBezTo>
                      <a:pt x="331" y="287"/>
                      <a:pt x="326" y="289"/>
                      <a:pt x="326" y="283"/>
                    </a:cubicBezTo>
                    <a:cubicBezTo>
                      <a:pt x="325" y="277"/>
                      <a:pt x="320" y="277"/>
                      <a:pt x="325" y="273"/>
                    </a:cubicBezTo>
                    <a:cubicBezTo>
                      <a:pt x="332" y="269"/>
                      <a:pt x="324" y="267"/>
                      <a:pt x="332" y="262"/>
                    </a:cubicBezTo>
                    <a:cubicBezTo>
                      <a:pt x="340" y="257"/>
                      <a:pt x="331" y="259"/>
                      <a:pt x="332" y="254"/>
                    </a:cubicBezTo>
                    <a:cubicBezTo>
                      <a:pt x="333" y="250"/>
                      <a:pt x="326" y="254"/>
                      <a:pt x="327" y="250"/>
                    </a:cubicBezTo>
                    <a:cubicBezTo>
                      <a:pt x="328" y="246"/>
                      <a:pt x="326" y="243"/>
                      <a:pt x="328" y="240"/>
                    </a:cubicBezTo>
                    <a:cubicBezTo>
                      <a:pt x="331" y="234"/>
                      <a:pt x="329" y="234"/>
                      <a:pt x="332" y="231"/>
                    </a:cubicBezTo>
                    <a:cubicBezTo>
                      <a:pt x="336" y="228"/>
                      <a:pt x="334" y="227"/>
                      <a:pt x="333" y="222"/>
                    </a:cubicBezTo>
                    <a:cubicBezTo>
                      <a:pt x="332" y="218"/>
                      <a:pt x="337" y="220"/>
                      <a:pt x="334" y="218"/>
                    </a:cubicBezTo>
                    <a:cubicBezTo>
                      <a:pt x="332" y="215"/>
                      <a:pt x="344" y="206"/>
                      <a:pt x="339" y="201"/>
                    </a:cubicBezTo>
                    <a:cubicBezTo>
                      <a:pt x="335" y="195"/>
                      <a:pt x="341" y="198"/>
                      <a:pt x="342" y="194"/>
                    </a:cubicBezTo>
                    <a:cubicBezTo>
                      <a:pt x="343" y="189"/>
                      <a:pt x="345" y="189"/>
                      <a:pt x="347" y="186"/>
                    </a:cubicBezTo>
                    <a:cubicBezTo>
                      <a:pt x="349" y="184"/>
                      <a:pt x="345" y="179"/>
                      <a:pt x="349" y="177"/>
                    </a:cubicBezTo>
                    <a:cubicBezTo>
                      <a:pt x="352" y="175"/>
                      <a:pt x="349" y="174"/>
                      <a:pt x="347" y="176"/>
                    </a:cubicBezTo>
                    <a:cubicBezTo>
                      <a:pt x="344" y="177"/>
                      <a:pt x="345" y="175"/>
                      <a:pt x="343" y="176"/>
                    </a:cubicBezTo>
                    <a:cubicBezTo>
                      <a:pt x="342" y="177"/>
                      <a:pt x="340" y="179"/>
                      <a:pt x="339" y="173"/>
                    </a:cubicBezTo>
                    <a:cubicBezTo>
                      <a:pt x="338" y="167"/>
                      <a:pt x="333" y="164"/>
                      <a:pt x="332" y="169"/>
                    </a:cubicBezTo>
                    <a:cubicBezTo>
                      <a:pt x="331" y="174"/>
                      <a:pt x="323" y="179"/>
                      <a:pt x="321" y="173"/>
                    </a:cubicBezTo>
                    <a:cubicBezTo>
                      <a:pt x="318" y="167"/>
                      <a:pt x="327" y="167"/>
                      <a:pt x="324" y="164"/>
                    </a:cubicBezTo>
                    <a:cubicBezTo>
                      <a:pt x="322" y="161"/>
                      <a:pt x="317" y="165"/>
                      <a:pt x="316" y="164"/>
                    </a:cubicBezTo>
                    <a:cubicBezTo>
                      <a:pt x="315" y="163"/>
                      <a:pt x="320" y="158"/>
                      <a:pt x="323" y="154"/>
                    </a:cubicBezTo>
                    <a:cubicBezTo>
                      <a:pt x="326" y="150"/>
                      <a:pt x="323" y="149"/>
                      <a:pt x="325" y="145"/>
                    </a:cubicBezTo>
                    <a:cubicBezTo>
                      <a:pt x="326" y="141"/>
                      <a:pt x="323" y="139"/>
                      <a:pt x="325" y="137"/>
                    </a:cubicBezTo>
                    <a:cubicBezTo>
                      <a:pt x="327" y="135"/>
                      <a:pt x="330" y="140"/>
                      <a:pt x="332" y="137"/>
                    </a:cubicBezTo>
                    <a:cubicBezTo>
                      <a:pt x="335" y="134"/>
                      <a:pt x="336" y="137"/>
                      <a:pt x="338" y="129"/>
                    </a:cubicBezTo>
                    <a:cubicBezTo>
                      <a:pt x="340" y="121"/>
                      <a:pt x="343" y="124"/>
                      <a:pt x="338" y="118"/>
                    </a:cubicBezTo>
                    <a:cubicBezTo>
                      <a:pt x="332" y="113"/>
                      <a:pt x="338" y="114"/>
                      <a:pt x="335" y="111"/>
                    </a:cubicBezTo>
                    <a:cubicBezTo>
                      <a:pt x="333" y="108"/>
                      <a:pt x="331" y="106"/>
                      <a:pt x="334" y="104"/>
                    </a:cubicBezTo>
                    <a:cubicBezTo>
                      <a:pt x="337" y="101"/>
                      <a:pt x="339" y="102"/>
                      <a:pt x="336" y="97"/>
                    </a:cubicBezTo>
                    <a:cubicBezTo>
                      <a:pt x="332" y="92"/>
                      <a:pt x="335" y="92"/>
                      <a:pt x="340" y="89"/>
                    </a:cubicBezTo>
                    <a:cubicBezTo>
                      <a:pt x="345" y="85"/>
                      <a:pt x="343" y="83"/>
                      <a:pt x="342" y="76"/>
                    </a:cubicBezTo>
                    <a:cubicBezTo>
                      <a:pt x="340" y="70"/>
                      <a:pt x="341" y="65"/>
                      <a:pt x="337" y="65"/>
                    </a:cubicBezTo>
                    <a:cubicBezTo>
                      <a:pt x="333" y="65"/>
                      <a:pt x="335" y="62"/>
                      <a:pt x="332" y="63"/>
                    </a:cubicBezTo>
                    <a:cubicBezTo>
                      <a:pt x="328" y="64"/>
                      <a:pt x="323" y="67"/>
                      <a:pt x="321" y="64"/>
                    </a:cubicBezTo>
                    <a:cubicBezTo>
                      <a:pt x="319" y="62"/>
                      <a:pt x="324" y="60"/>
                      <a:pt x="319" y="56"/>
                    </a:cubicBezTo>
                    <a:cubicBezTo>
                      <a:pt x="315" y="56"/>
                      <a:pt x="311" y="57"/>
                      <a:pt x="309" y="57"/>
                    </a:cubicBezTo>
                    <a:cubicBezTo>
                      <a:pt x="304" y="56"/>
                      <a:pt x="306" y="58"/>
                      <a:pt x="302" y="58"/>
                    </a:cubicBezTo>
                    <a:cubicBezTo>
                      <a:pt x="297" y="58"/>
                      <a:pt x="295" y="59"/>
                      <a:pt x="292" y="55"/>
                    </a:cubicBezTo>
                    <a:cubicBezTo>
                      <a:pt x="288" y="51"/>
                      <a:pt x="286" y="54"/>
                      <a:pt x="282" y="52"/>
                    </a:cubicBezTo>
                    <a:cubicBezTo>
                      <a:pt x="281" y="51"/>
                      <a:pt x="278" y="47"/>
                      <a:pt x="277" y="47"/>
                    </a:cubicBezTo>
                    <a:cubicBezTo>
                      <a:pt x="275" y="46"/>
                      <a:pt x="272" y="47"/>
                      <a:pt x="271" y="46"/>
                    </a:cubicBezTo>
                    <a:cubicBezTo>
                      <a:pt x="265" y="43"/>
                      <a:pt x="269" y="41"/>
                      <a:pt x="271" y="37"/>
                    </a:cubicBezTo>
                    <a:cubicBezTo>
                      <a:pt x="273" y="33"/>
                      <a:pt x="272" y="31"/>
                      <a:pt x="267" y="29"/>
                    </a:cubicBezTo>
                    <a:cubicBezTo>
                      <a:pt x="265" y="28"/>
                      <a:pt x="263" y="29"/>
                      <a:pt x="261" y="27"/>
                    </a:cubicBezTo>
                    <a:cubicBezTo>
                      <a:pt x="259" y="26"/>
                      <a:pt x="259" y="24"/>
                      <a:pt x="257" y="23"/>
                    </a:cubicBezTo>
                    <a:cubicBezTo>
                      <a:pt x="252" y="19"/>
                      <a:pt x="251" y="24"/>
                      <a:pt x="247" y="23"/>
                    </a:cubicBezTo>
                    <a:cubicBezTo>
                      <a:pt x="243" y="22"/>
                      <a:pt x="242" y="16"/>
                      <a:pt x="242" y="13"/>
                    </a:cubicBezTo>
                    <a:cubicBezTo>
                      <a:pt x="237" y="13"/>
                      <a:pt x="233" y="14"/>
                      <a:pt x="234" y="8"/>
                    </a:cubicBezTo>
                    <a:cubicBezTo>
                      <a:pt x="235" y="6"/>
                      <a:pt x="238" y="5"/>
                      <a:pt x="236" y="2"/>
                    </a:cubicBezTo>
                    <a:cubicBezTo>
                      <a:pt x="235" y="0"/>
                      <a:pt x="232" y="1"/>
                      <a:pt x="230" y="1"/>
                    </a:cubicBezTo>
                    <a:cubicBezTo>
                      <a:pt x="228" y="1"/>
                      <a:pt x="227" y="3"/>
                      <a:pt x="225" y="2"/>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61" name="Freeform 37">
                <a:extLst>
                  <a:ext uri="{FF2B5EF4-FFF2-40B4-BE49-F238E27FC236}">
                    <a16:creationId xmlns:a16="http://schemas.microsoft.com/office/drawing/2014/main" id="{42ADA5FD-C95D-428A-B882-903EB0142AA8}"/>
                  </a:ext>
                </a:extLst>
              </p:cNvPr>
              <p:cNvSpPr>
                <a:spLocks/>
              </p:cNvSpPr>
              <p:nvPr/>
            </p:nvSpPr>
            <p:spPr bwMode="gray">
              <a:xfrm>
                <a:off x="2833442" y="4521434"/>
                <a:ext cx="399141" cy="333366"/>
              </a:xfrm>
              <a:custGeom>
                <a:avLst/>
                <a:gdLst/>
                <a:ahLst/>
                <a:cxnLst>
                  <a:cxn ang="0">
                    <a:pos x="2" y="19"/>
                  </a:cxn>
                  <a:cxn ang="0">
                    <a:pos x="1" y="39"/>
                  </a:cxn>
                  <a:cxn ang="0">
                    <a:pos x="19" y="40"/>
                  </a:cxn>
                  <a:cxn ang="0">
                    <a:pos x="34" y="58"/>
                  </a:cxn>
                  <a:cxn ang="0">
                    <a:pos x="42" y="77"/>
                  </a:cxn>
                  <a:cxn ang="0">
                    <a:pos x="47" y="98"/>
                  </a:cxn>
                  <a:cxn ang="0">
                    <a:pos x="59" y="124"/>
                  </a:cxn>
                  <a:cxn ang="0">
                    <a:pos x="60" y="132"/>
                  </a:cxn>
                  <a:cxn ang="0">
                    <a:pos x="70" y="141"/>
                  </a:cxn>
                  <a:cxn ang="0">
                    <a:pos x="85" y="144"/>
                  </a:cxn>
                  <a:cxn ang="0">
                    <a:pos x="86" y="128"/>
                  </a:cxn>
                  <a:cxn ang="0">
                    <a:pos x="100" y="130"/>
                  </a:cxn>
                  <a:cxn ang="0">
                    <a:pos x="122" y="140"/>
                  </a:cxn>
                  <a:cxn ang="0">
                    <a:pos x="123" y="156"/>
                  </a:cxn>
                  <a:cxn ang="0">
                    <a:pos x="132" y="160"/>
                  </a:cxn>
                  <a:cxn ang="0">
                    <a:pos x="142" y="161"/>
                  </a:cxn>
                  <a:cxn ang="0">
                    <a:pos x="168" y="168"/>
                  </a:cxn>
                  <a:cxn ang="0">
                    <a:pos x="185" y="163"/>
                  </a:cxn>
                  <a:cxn ang="0">
                    <a:pos x="194" y="157"/>
                  </a:cxn>
                  <a:cxn ang="0">
                    <a:pos x="186" y="152"/>
                  </a:cxn>
                  <a:cxn ang="0">
                    <a:pos x="179" y="141"/>
                  </a:cxn>
                  <a:cxn ang="0">
                    <a:pos x="179" y="132"/>
                  </a:cxn>
                  <a:cxn ang="0">
                    <a:pos x="186" y="129"/>
                  </a:cxn>
                  <a:cxn ang="0">
                    <a:pos x="191" y="121"/>
                  </a:cxn>
                  <a:cxn ang="0">
                    <a:pos x="196" y="113"/>
                  </a:cxn>
                  <a:cxn ang="0">
                    <a:pos x="203" y="103"/>
                  </a:cxn>
                  <a:cxn ang="0">
                    <a:pos x="205" y="95"/>
                  </a:cxn>
                  <a:cxn ang="0">
                    <a:pos x="199" y="92"/>
                  </a:cxn>
                  <a:cxn ang="0">
                    <a:pos x="187" y="85"/>
                  </a:cxn>
                  <a:cxn ang="0">
                    <a:pos x="181" y="75"/>
                  </a:cxn>
                  <a:cxn ang="0">
                    <a:pos x="182" y="65"/>
                  </a:cxn>
                  <a:cxn ang="0">
                    <a:pos x="191" y="59"/>
                  </a:cxn>
                  <a:cxn ang="0">
                    <a:pos x="193" y="54"/>
                  </a:cxn>
                  <a:cxn ang="0">
                    <a:pos x="191" y="50"/>
                  </a:cxn>
                  <a:cxn ang="0">
                    <a:pos x="191" y="44"/>
                  </a:cxn>
                  <a:cxn ang="0">
                    <a:pos x="190" y="30"/>
                  </a:cxn>
                  <a:cxn ang="0">
                    <a:pos x="186" y="28"/>
                  </a:cxn>
                  <a:cxn ang="0">
                    <a:pos x="179" y="31"/>
                  </a:cxn>
                  <a:cxn ang="0">
                    <a:pos x="173" y="26"/>
                  </a:cxn>
                  <a:cxn ang="0">
                    <a:pos x="165" y="17"/>
                  </a:cxn>
                  <a:cxn ang="0">
                    <a:pos x="158" y="16"/>
                  </a:cxn>
                  <a:cxn ang="0">
                    <a:pos x="150" y="15"/>
                  </a:cxn>
                  <a:cxn ang="0">
                    <a:pos x="144" y="8"/>
                  </a:cxn>
                  <a:cxn ang="0">
                    <a:pos x="135" y="5"/>
                  </a:cxn>
                  <a:cxn ang="0">
                    <a:pos x="130" y="5"/>
                  </a:cxn>
                  <a:cxn ang="0">
                    <a:pos x="124" y="4"/>
                  </a:cxn>
                  <a:cxn ang="0">
                    <a:pos x="116" y="6"/>
                  </a:cxn>
                  <a:cxn ang="0">
                    <a:pos x="104" y="12"/>
                  </a:cxn>
                  <a:cxn ang="0">
                    <a:pos x="76" y="21"/>
                  </a:cxn>
                  <a:cxn ang="0">
                    <a:pos x="64" y="20"/>
                  </a:cxn>
                  <a:cxn ang="0">
                    <a:pos x="58" y="22"/>
                  </a:cxn>
                  <a:cxn ang="0">
                    <a:pos x="49" y="23"/>
                  </a:cxn>
                  <a:cxn ang="0">
                    <a:pos x="29" y="19"/>
                  </a:cxn>
                  <a:cxn ang="0">
                    <a:pos x="5" y="18"/>
                  </a:cxn>
                  <a:cxn ang="0">
                    <a:pos x="2" y="19"/>
                  </a:cxn>
                </a:cxnLst>
                <a:rect l="0" t="0" r="r" b="b"/>
                <a:pathLst>
                  <a:path w="207" h="174">
                    <a:moveTo>
                      <a:pt x="2" y="19"/>
                    </a:moveTo>
                    <a:cubicBezTo>
                      <a:pt x="0" y="23"/>
                      <a:pt x="5" y="27"/>
                      <a:pt x="1" y="39"/>
                    </a:cubicBezTo>
                    <a:cubicBezTo>
                      <a:pt x="11" y="42"/>
                      <a:pt x="11" y="31"/>
                      <a:pt x="19" y="40"/>
                    </a:cubicBezTo>
                    <a:cubicBezTo>
                      <a:pt x="27" y="50"/>
                      <a:pt x="37" y="47"/>
                      <a:pt x="34" y="58"/>
                    </a:cubicBezTo>
                    <a:cubicBezTo>
                      <a:pt x="31" y="68"/>
                      <a:pt x="53" y="75"/>
                      <a:pt x="42" y="77"/>
                    </a:cubicBezTo>
                    <a:cubicBezTo>
                      <a:pt x="33" y="79"/>
                      <a:pt x="36" y="86"/>
                      <a:pt x="47" y="98"/>
                    </a:cubicBezTo>
                    <a:cubicBezTo>
                      <a:pt x="58" y="110"/>
                      <a:pt x="53" y="127"/>
                      <a:pt x="59" y="124"/>
                    </a:cubicBezTo>
                    <a:cubicBezTo>
                      <a:pt x="65" y="121"/>
                      <a:pt x="65" y="128"/>
                      <a:pt x="60" y="132"/>
                    </a:cubicBezTo>
                    <a:cubicBezTo>
                      <a:pt x="55" y="137"/>
                      <a:pt x="63" y="142"/>
                      <a:pt x="70" y="141"/>
                    </a:cubicBezTo>
                    <a:cubicBezTo>
                      <a:pt x="78" y="140"/>
                      <a:pt x="79" y="150"/>
                      <a:pt x="85" y="144"/>
                    </a:cubicBezTo>
                    <a:cubicBezTo>
                      <a:pt x="91" y="137"/>
                      <a:pt x="81" y="130"/>
                      <a:pt x="86" y="128"/>
                    </a:cubicBezTo>
                    <a:cubicBezTo>
                      <a:pt x="91" y="125"/>
                      <a:pt x="94" y="133"/>
                      <a:pt x="100" y="130"/>
                    </a:cubicBezTo>
                    <a:cubicBezTo>
                      <a:pt x="107" y="127"/>
                      <a:pt x="115" y="139"/>
                      <a:pt x="122" y="140"/>
                    </a:cubicBezTo>
                    <a:cubicBezTo>
                      <a:pt x="129" y="140"/>
                      <a:pt x="122" y="144"/>
                      <a:pt x="123" y="156"/>
                    </a:cubicBezTo>
                    <a:cubicBezTo>
                      <a:pt x="125" y="169"/>
                      <a:pt x="131" y="168"/>
                      <a:pt x="132" y="160"/>
                    </a:cubicBezTo>
                    <a:cubicBezTo>
                      <a:pt x="133" y="152"/>
                      <a:pt x="137" y="152"/>
                      <a:pt x="142" y="161"/>
                    </a:cubicBezTo>
                    <a:cubicBezTo>
                      <a:pt x="147" y="170"/>
                      <a:pt x="157" y="161"/>
                      <a:pt x="168" y="168"/>
                    </a:cubicBezTo>
                    <a:cubicBezTo>
                      <a:pt x="180" y="174"/>
                      <a:pt x="177" y="160"/>
                      <a:pt x="185" y="163"/>
                    </a:cubicBezTo>
                    <a:cubicBezTo>
                      <a:pt x="191" y="166"/>
                      <a:pt x="186" y="160"/>
                      <a:pt x="194" y="157"/>
                    </a:cubicBezTo>
                    <a:cubicBezTo>
                      <a:pt x="192" y="155"/>
                      <a:pt x="188" y="159"/>
                      <a:pt x="186" y="152"/>
                    </a:cubicBezTo>
                    <a:cubicBezTo>
                      <a:pt x="183" y="145"/>
                      <a:pt x="178" y="147"/>
                      <a:pt x="179" y="141"/>
                    </a:cubicBezTo>
                    <a:cubicBezTo>
                      <a:pt x="180" y="136"/>
                      <a:pt x="175" y="136"/>
                      <a:pt x="179" y="132"/>
                    </a:cubicBezTo>
                    <a:cubicBezTo>
                      <a:pt x="183" y="127"/>
                      <a:pt x="183" y="132"/>
                      <a:pt x="186" y="129"/>
                    </a:cubicBezTo>
                    <a:cubicBezTo>
                      <a:pt x="189" y="125"/>
                      <a:pt x="193" y="124"/>
                      <a:pt x="191" y="121"/>
                    </a:cubicBezTo>
                    <a:cubicBezTo>
                      <a:pt x="189" y="119"/>
                      <a:pt x="194" y="119"/>
                      <a:pt x="196" y="113"/>
                    </a:cubicBezTo>
                    <a:cubicBezTo>
                      <a:pt x="197" y="108"/>
                      <a:pt x="206" y="106"/>
                      <a:pt x="203" y="103"/>
                    </a:cubicBezTo>
                    <a:cubicBezTo>
                      <a:pt x="201" y="100"/>
                      <a:pt x="207" y="100"/>
                      <a:pt x="205" y="95"/>
                    </a:cubicBezTo>
                    <a:cubicBezTo>
                      <a:pt x="203" y="91"/>
                      <a:pt x="201" y="96"/>
                      <a:pt x="199" y="92"/>
                    </a:cubicBezTo>
                    <a:cubicBezTo>
                      <a:pt x="198" y="88"/>
                      <a:pt x="184" y="89"/>
                      <a:pt x="187" y="85"/>
                    </a:cubicBezTo>
                    <a:cubicBezTo>
                      <a:pt x="190" y="81"/>
                      <a:pt x="182" y="81"/>
                      <a:pt x="181" y="75"/>
                    </a:cubicBezTo>
                    <a:cubicBezTo>
                      <a:pt x="180" y="69"/>
                      <a:pt x="176" y="66"/>
                      <a:pt x="182" y="65"/>
                    </a:cubicBezTo>
                    <a:cubicBezTo>
                      <a:pt x="188" y="64"/>
                      <a:pt x="185" y="57"/>
                      <a:pt x="191" y="59"/>
                    </a:cubicBezTo>
                    <a:cubicBezTo>
                      <a:pt x="196" y="61"/>
                      <a:pt x="191" y="55"/>
                      <a:pt x="193" y="54"/>
                    </a:cubicBezTo>
                    <a:cubicBezTo>
                      <a:pt x="194" y="52"/>
                      <a:pt x="194" y="51"/>
                      <a:pt x="191" y="50"/>
                    </a:cubicBezTo>
                    <a:cubicBezTo>
                      <a:pt x="187" y="50"/>
                      <a:pt x="188" y="47"/>
                      <a:pt x="191" y="44"/>
                    </a:cubicBezTo>
                    <a:cubicBezTo>
                      <a:pt x="194" y="40"/>
                      <a:pt x="188" y="37"/>
                      <a:pt x="190" y="30"/>
                    </a:cubicBezTo>
                    <a:cubicBezTo>
                      <a:pt x="192" y="24"/>
                      <a:pt x="188" y="26"/>
                      <a:pt x="186" y="28"/>
                    </a:cubicBezTo>
                    <a:cubicBezTo>
                      <a:pt x="183" y="31"/>
                      <a:pt x="182" y="29"/>
                      <a:pt x="179" y="31"/>
                    </a:cubicBezTo>
                    <a:cubicBezTo>
                      <a:pt x="176" y="33"/>
                      <a:pt x="177" y="29"/>
                      <a:pt x="173" y="26"/>
                    </a:cubicBezTo>
                    <a:cubicBezTo>
                      <a:pt x="169" y="24"/>
                      <a:pt x="167" y="21"/>
                      <a:pt x="165" y="17"/>
                    </a:cubicBezTo>
                    <a:cubicBezTo>
                      <a:pt x="163" y="13"/>
                      <a:pt x="162" y="17"/>
                      <a:pt x="158" y="16"/>
                    </a:cubicBezTo>
                    <a:cubicBezTo>
                      <a:pt x="154" y="15"/>
                      <a:pt x="151" y="16"/>
                      <a:pt x="150" y="15"/>
                    </a:cubicBezTo>
                    <a:cubicBezTo>
                      <a:pt x="148" y="13"/>
                      <a:pt x="146" y="12"/>
                      <a:pt x="144" y="8"/>
                    </a:cubicBezTo>
                    <a:cubicBezTo>
                      <a:pt x="142" y="4"/>
                      <a:pt x="136" y="2"/>
                      <a:pt x="135" y="5"/>
                    </a:cubicBezTo>
                    <a:cubicBezTo>
                      <a:pt x="133" y="8"/>
                      <a:pt x="129" y="8"/>
                      <a:pt x="130" y="5"/>
                    </a:cubicBezTo>
                    <a:cubicBezTo>
                      <a:pt x="132" y="1"/>
                      <a:pt x="125" y="0"/>
                      <a:pt x="124" y="4"/>
                    </a:cubicBezTo>
                    <a:cubicBezTo>
                      <a:pt x="123" y="7"/>
                      <a:pt x="119" y="3"/>
                      <a:pt x="116" y="6"/>
                    </a:cubicBezTo>
                    <a:cubicBezTo>
                      <a:pt x="113" y="10"/>
                      <a:pt x="113" y="8"/>
                      <a:pt x="104" y="12"/>
                    </a:cubicBezTo>
                    <a:cubicBezTo>
                      <a:pt x="95" y="15"/>
                      <a:pt x="83" y="19"/>
                      <a:pt x="76" y="21"/>
                    </a:cubicBezTo>
                    <a:cubicBezTo>
                      <a:pt x="69" y="23"/>
                      <a:pt x="67" y="17"/>
                      <a:pt x="64" y="20"/>
                    </a:cubicBezTo>
                    <a:cubicBezTo>
                      <a:pt x="61" y="24"/>
                      <a:pt x="60" y="21"/>
                      <a:pt x="58" y="22"/>
                    </a:cubicBezTo>
                    <a:cubicBezTo>
                      <a:pt x="55" y="24"/>
                      <a:pt x="54" y="25"/>
                      <a:pt x="49" y="23"/>
                    </a:cubicBezTo>
                    <a:cubicBezTo>
                      <a:pt x="43" y="22"/>
                      <a:pt x="36" y="20"/>
                      <a:pt x="29" y="19"/>
                    </a:cubicBezTo>
                    <a:cubicBezTo>
                      <a:pt x="22" y="18"/>
                      <a:pt x="12" y="19"/>
                      <a:pt x="5" y="18"/>
                    </a:cubicBezTo>
                    <a:lnTo>
                      <a:pt x="2" y="19"/>
                    </a:ln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62" name="Freeform 38">
                <a:extLst>
                  <a:ext uri="{FF2B5EF4-FFF2-40B4-BE49-F238E27FC236}">
                    <a16:creationId xmlns:a16="http://schemas.microsoft.com/office/drawing/2014/main" id="{5A44148A-1FD3-432D-A29C-A10608174E1C}"/>
                  </a:ext>
                </a:extLst>
              </p:cNvPr>
              <p:cNvSpPr>
                <a:spLocks/>
              </p:cNvSpPr>
              <p:nvPr/>
            </p:nvSpPr>
            <p:spPr bwMode="gray">
              <a:xfrm>
                <a:off x="2790088" y="3782945"/>
                <a:ext cx="890969" cy="1198921"/>
              </a:xfrm>
              <a:custGeom>
                <a:avLst/>
                <a:gdLst/>
                <a:ahLst/>
                <a:cxnLst>
                  <a:cxn ang="0">
                    <a:pos x="35" y="170"/>
                  </a:cxn>
                  <a:cxn ang="0">
                    <a:pos x="7" y="208"/>
                  </a:cxn>
                  <a:cxn ang="0">
                    <a:pos x="12" y="265"/>
                  </a:cxn>
                  <a:cxn ang="0">
                    <a:pos x="67" y="318"/>
                  </a:cxn>
                  <a:cxn ang="0">
                    <a:pos x="37" y="380"/>
                  </a:cxn>
                  <a:cxn ang="0">
                    <a:pos x="52" y="403"/>
                  </a:cxn>
                  <a:cxn ang="0">
                    <a:pos x="99" y="405"/>
                  </a:cxn>
                  <a:cxn ang="0">
                    <a:pos x="153" y="389"/>
                  </a:cxn>
                  <a:cxn ang="0">
                    <a:pos x="181" y="400"/>
                  </a:cxn>
                  <a:cxn ang="0">
                    <a:pos x="209" y="412"/>
                  </a:cxn>
                  <a:cxn ang="0">
                    <a:pos x="216" y="438"/>
                  </a:cxn>
                  <a:cxn ang="0">
                    <a:pos x="210" y="469"/>
                  </a:cxn>
                  <a:cxn ang="0">
                    <a:pos x="219" y="497"/>
                  </a:cxn>
                  <a:cxn ang="0">
                    <a:pos x="202" y="525"/>
                  </a:cxn>
                  <a:cxn ang="0">
                    <a:pos x="234" y="544"/>
                  </a:cxn>
                  <a:cxn ang="0">
                    <a:pos x="294" y="587"/>
                  </a:cxn>
                  <a:cxn ang="0">
                    <a:pos x="376" y="621"/>
                  </a:cxn>
                  <a:cxn ang="0">
                    <a:pos x="400" y="609"/>
                  </a:cxn>
                  <a:cxn ang="0">
                    <a:pos x="423" y="555"/>
                  </a:cxn>
                  <a:cxn ang="0">
                    <a:pos x="446" y="515"/>
                  </a:cxn>
                  <a:cxn ang="0">
                    <a:pos x="445" y="479"/>
                  </a:cxn>
                  <a:cxn ang="0">
                    <a:pos x="439" y="424"/>
                  </a:cxn>
                  <a:cxn ang="0">
                    <a:pos x="462" y="381"/>
                  </a:cxn>
                  <a:cxn ang="0">
                    <a:pos x="448" y="352"/>
                  </a:cxn>
                  <a:cxn ang="0">
                    <a:pos x="438" y="310"/>
                  </a:cxn>
                  <a:cxn ang="0">
                    <a:pos x="366" y="303"/>
                  </a:cxn>
                  <a:cxn ang="0">
                    <a:pos x="345" y="269"/>
                  </a:cxn>
                  <a:cxn ang="0">
                    <a:pos x="364" y="261"/>
                  </a:cxn>
                  <a:cxn ang="0">
                    <a:pos x="377" y="230"/>
                  </a:cxn>
                  <a:cxn ang="0">
                    <a:pos x="392" y="218"/>
                  </a:cxn>
                  <a:cxn ang="0">
                    <a:pos x="401" y="187"/>
                  </a:cxn>
                  <a:cxn ang="0">
                    <a:pos x="390" y="163"/>
                  </a:cxn>
                  <a:cxn ang="0">
                    <a:pos x="404" y="130"/>
                  </a:cxn>
                  <a:cxn ang="0">
                    <a:pos x="429" y="121"/>
                  </a:cxn>
                  <a:cxn ang="0">
                    <a:pos x="427" y="88"/>
                  </a:cxn>
                  <a:cxn ang="0">
                    <a:pos x="402" y="48"/>
                  </a:cxn>
                  <a:cxn ang="0">
                    <a:pos x="368" y="4"/>
                  </a:cxn>
                  <a:cxn ang="0">
                    <a:pos x="356" y="30"/>
                  </a:cxn>
                  <a:cxn ang="0">
                    <a:pos x="338" y="49"/>
                  </a:cxn>
                  <a:cxn ang="0">
                    <a:pos x="291" y="65"/>
                  </a:cxn>
                  <a:cxn ang="0">
                    <a:pos x="276" y="80"/>
                  </a:cxn>
                  <a:cxn ang="0">
                    <a:pos x="243" y="81"/>
                  </a:cxn>
                  <a:cxn ang="0">
                    <a:pos x="208" y="91"/>
                  </a:cxn>
                  <a:cxn ang="0">
                    <a:pos x="176" y="116"/>
                  </a:cxn>
                  <a:cxn ang="0">
                    <a:pos x="146" y="127"/>
                  </a:cxn>
                  <a:cxn ang="0">
                    <a:pos x="140" y="159"/>
                  </a:cxn>
                  <a:cxn ang="0">
                    <a:pos x="115" y="148"/>
                  </a:cxn>
                  <a:cxn ang="0">
                    <a:pos x="84" y="153"/>
                  </a:cxn>
                  <a:cxn ang="0">
                    <a:pos x="74" y="150"/>
                  </a:cxn>
                </a:cxnLst>
                <a:rect l="0" t="0" r="r" b="b"/>
                <a:pathLst>
                  <a:path w="463" h="624">
                    <a:moveTo>
                      <a:pt x="67" y="156"/>
                    </a:moveTo>
                    <a:cubicBezTo>
                      <a:pt x="65" y="159"/>
                      <a:pt x="60" y="160"/>
                      <a:pt x="58" y="158"/>
                    </a:cubicBezTo>
                    <a:cubicBezTo>
                      <a:pt x="55" y="154"/>
                      <a:pt x="50" y="152"/>
                      <a:pt x="46" y="160"/>
                    </a:cubicBezTo>
                    <a:cubicBezTo>
                      <a:pt x="42" y="167"/>
                      <a:pt x="48" y="168"/>
                      <a:pt x="35" y="170"/>
                    </a:cubicBezTo>
                    <a:cubicBezTo>
                      <a:pt x="22" y="173"/>
                      <a:pt x="16" y="180"/>
                      <a:pt x="18" y="182"/>
                    </a:cubicBezTo>
                    <a:cubicBezTo>
                      <a:pt x="21" y="184"/>
                      <a:pt x="20" y="185"/>
                      <a:pt x="20" y="192"/>
                    </a:cubicBezTo>
                    <a:cubicBezTo>
                      <a:pt x="20" y="199"/>
                      <a:pt x="12" y="190"/>
                      <a:pt x="10" y="197"/>
                    </a:cubicBezTo>
                    <a:cubicBezTo>
                      <a:pt x="8" y="203"/>
                      <a:pt x="14" y="203"/>
                      <a:pt x="7" y="208"/>
                    </a:cubicBezTo>
                    <a:cubicBezTo>
                      <a:pt x="5" y="219"/>
                      <a:pt x="1" y="217"/>
                      <a:pt x="1" y="227"/>
                    </a:cubicBezTo>
                    <a:cubicBezTo>
                      <a:pt x="0" y="237"/>
                      <a:pt x="4" y="236"/>
                      <a:pt x="4" y="246"/>
                    </a:cubicBezTo>
                    <a:cubicBezTo>
                      <a:pt x="4" y="255"/>
                      <a:pt x="7" y="252"/>
                      <a:pt x="6" y="255"/>
                    </a:cubicBezTo>
                    <a:cubicBezTo>
                      <a:pt x="5" y="257"/>
                      <a:pt x="3" y="260"/>
                      <a:pt x="12" y="265"/>
                    </a:cubicBezTo>
                    <a:cubicBezTo>
                      <a:pt x="21" y="270"/>
                      <a:pt x="12" y="275"/>
                      <a:pt x="18" y="286"/>
                    </a:cubicBezTo>
                    <a:cubicBezTo>
                      <a:pt x="25" y="296"/>
                      <a:pt x="30" y="290"/>
                      <a:pt x="31" y="300"/>
                    </a:cubicBezTo>
                    <a:cubicBezTo>
                      <a:pt x="31" y="310"/>
                      <a:pt x="36" y="296"/>
                      <a:pt x="43" y="307"/>
                    </a:cubicBezTo>
                    <a:cubicBezTo>
                      <a:pt x="50" y="317"/>
                      <a:pt x="57" y="315"/>
                      <a:pt x="67" y="318"/>
                    </a:cubicBezTo>
                    <a:cubicBezTo>
                      <a:pt x="77" y="321"/>
                      <a:pt x="66" y="322"/>
                      <a:pt x="67" y="330"/>
                    </a:cubicBezTo>
                    <a:cubicBezTo>
                      <a:pt x="68" y="337"/>
                      <a:pt x="60" y="333"/>
                      <a:pt x="63" y="340"/>
                    </a:cubicBezTo>
                    <a:cubicBezTo>
                      <a:pt x="65" y="347"/>
                      <a:pt x="64" y="348"/>
                      <a:pt x="53" y="354"/>
                    </a:cubicBezTo>
                    <a:cubicBezTo>
                      <a:pt x="42" y="361"/>
                      <a:pt x="52" y="367"/>
                      <a:pt x="37" y="380"/>
                    </a:cubicBezTo>
                    <a:cubicBezTo>
                      <a:pt x="22" y="392"/>
                      <a:pt x="37" y="390"/>
                      <a:pt x="28" y="398"/>
                    </a:cubicBezTo>
                    <a:cubicBezTo>
                      <a:pt x="26" y="400"/>
                      <a:pt x="25" y="401"/>
                      <a:pt x="25" y="403"/>
                    </a:cubicBezTo>
                    <a:cubicBezTo>
                      <a:pt x="28" y="402"/>
                      <a:pt x="28" y="402"/>
                      <a:pt x="28" y="402"/>
                    </a:cubicBezTo>
                    <a:cubicBezTo>
                      <a:pt x="35" y="403"/>
                      <a:pt x="45" y="402"/>
                      <a:pt x="52" y="403"/>
                    </a:cubicBezTo>
                    <a:cubicBezTo>
                      <a:pt x="59" y="404"/>
                      <a:pt x="66" y="406"/>
                      <a:pt x="72" y="407"/>
                    </a:cubicBezTo>
                    <a:cubicBezTo>
                      <a:pt x="77" y="409"/>
                      <a:pt x="78" y="408"/>
                      <a:pt x="81" y="406"/>
                    </a:cubicBezTo>
                    <a:cubicBezTo>
                      <a:pt x="83" y="405"/>
                      <a:pt x="84" y="408"/>
                      <a:pt x="87" y="404"/>
                    </a:cubicBezTo>
                    <a:cubicBezTo>
                      <a:pt x="90" y="401"/>
                      <a:pt x="92" y="407"/>
                      <a:pt x="99" y="405"/>
                    </a:cubicBezTo>
                    <a:cubicBezTo>
                      <a:pt x="106" y="403"/>
                      <a:pt x="118" y="399"/>
                      <a:pt x="127" y="396"/>
                    </a:cubicBezTo>
                    <a:cubicBezTo>
                      <a:pt x="136" y="392"/>
                      <a:pt x="136" y="394"/>
                      <a:pt x="139" y="390"/>
                    </a:cubicBezTo>
                    <a:cubicBezTo>
                      <a:pt x="142" y="387"/>
                      <a:pt x="146" y="391"/>
                      <a:pt x="147" y="388"/>
                    </a:cubicBezTo>
                    <a:cubicBezTo>
                      <a:pt x="148" y="384"/>
                      <a:pt x="155" y="385"/>
                      <a:pt x="153" y="389"/>
                    </a:cubicBezTo>
                    <a:cubicBezTo>
                      <a:pt x="152" y="392"/>
                      <a:pt x="156" y="392"/>
                      <a:pt x="158" y="389"/>
                    </a:cubicBezTo>
                    <a:cubicBezTo>
                      <a:pt x="159" y="386"/>
                      <a:pt x="165" y="388"/>
                      <a:pt x="167" y="392"/>
                    </a:cubicBezTo>
                    <a:cubicBezTo>
                      <a:pt x="169" y="396"/>
                      <a:pt x="171" y="397"/>
                      <a:pt x="173" y="399"/>
                    </a:cubicBezTo>
                    <a:cubicBezTo>
                      <a:pt x="174" y="400"/>
                      <a:pt x="177" y="399"/>
                      <a:pt x="181" y="400"/>
                    </a:cubicBezTo>
                    <a:cubicBezTo>
                      <a:pt x="185" y="401"/>
                      <a:pt x="186" y="397"/>
                      <a:pt x="188" y="401"/>
                    </a:cubicBezTo>
                    <a:cubicBezTo>
                      <a:pt x="190" y="405"/>
                      <a:pt x="192" y="408"/>
                      <a:pt x="196" y="410"/>
                    </a:cubicBezTo>
                    <a:cubicBezTo>
                      <a:pt x="200" y="413"/>
                      <a:pt x="199" y="417"/>
                      <a:pt x="202" y="415"/>
                    </a:cubicBezTo>
                    <a:cubicBezTo>
                      <a:pt x="205" y="413"/>
                      <a:pt x="206" y="415"/>
                      <a:pt x="209" y="412"/>
                    </a:cubicBezTo>
                    <a:cubicBezTo>
                      <a:pt x="211" y="410"/>
                      <a:pt x="215" y="408"/>
                      <a:pt x="213" y="414"/>
                    </a:cubicBezTo>
                    <a:cubicBezTo>
                      <a:pt x="211" y="421"/>
                      <a:pt x="217" y="424"/>
                      <a:pt x="214" y="428"/>
                    </a:cubicBezTo>
                    <a:cubicBezTo>
                      <a:pt x="211" y="431"/>
                      <a:pt x="210" y="434"/>
                      <a:pt x="214" y="434"/>
                    </a:cubicBezTo>
                    <a:cubicBezTo>
                      <a:pt x="217" y="435"/>
                      <a:pt x="217" y="436"/>
                      <a:pt x="216" y="438"/>
                    </a:cubicBezTo>
                    <a:cubicBezTo>
                      <a:pt x="214" y="439"/>
                      <a:pt x="219" y="445"/>
                      <a:pt x="214" y="443"/>
                    </a:cubicBezTo>
                    <a:cubicBezTo>
                      <a:pt x="208" y="441"/>
                      <a:pt x="211" y="448"/>
                      <a:pt x="205" y="449"/>
                    </a:cubicBezTo>
                    <a:cubicBezTo>
                      <a:pt x="199" y="450"/>
                      <a:pt x="203" y="453"/>
                      <a:pt x="204" y="459"/>
                    </a:cubicBezTo>
                    <a:cubicBezTo>
                      <a:pt x="205" y="465"/>
                      <a:pt x="213" y="465"/>
                      <a:pt x="210" y="469"/>
                    </a:cubicBezTo>
                    <a:cubicBezTo>
                      <a:pt x="207" y="473"/>
                      <a:pt x="221" y="472"/>
                      <a:pt x="222" y="476"/>
                    </a:cubicBezTo>
                    <a:cubicBezTo>
                      <a:pt x="224" y="480"/>
                      <a:pt x="226" y="475"/>
                      <a:pt x="228" y="479"/>
                    </a:cubicBezTo>
                    <a:cubicBezTo>
                      <a:pt x="230" y="484"/>
                      <a:pt x="224" y="484"/>
                      <a:pt x="226" y="487"/>
                    </a:cubicBezTo>
                    <a:cubicBezTo>
                      <a:pt x="229" y="490"/>
                      <a:pt x="220" y="492"/>
                      <a:pt x="219" y="497"/>
                    </a:cubicBezTo>
                    <a:cubicBezTo>
                      <a:pt x="217" y="503"/>
                      <a:pt x="212" y="503"/>
                      <a:pt x="214" y="505"/>
                    </a:cubicBezTo>
                    <a:cubicBezTo>
                      <a:pt x="216" y="508"/>
                      <a:pt x="212" y="509"/>
                      <a:pt x="209" y="513"/>
                    </a:cubicBezTo>
                    <a:cubicBezTo>
                      <a:pt x="206" y="516"/>
                      <a:pt x="206" y="511"/>
                      <a:pt x="202" y="516"/>
                    </a:cubicBezTo>
                    <a:cubicBezTo>
                      <a:pt x="198" y="520"/>
                      <a:pt x="203" y="520"/>
                      <a:pt x="202" y="525"/>
                    </a:cubicBezTo>
                    <a:cubicBezTo>
                      <a:pt x="201" y="531"/>
                      <a:pt x="206" y="529"/>
                      <a:pt x="209" y="536"/>
                    </a:cubicBezTo>
                    <a:cubicBezTo>
                      <a:pt x="211" y="543"/>
                      <a:pt x="215" y="539"/>
                      <a:pt x="217" y="541"/>
                    </a:cubicBezTo>
                    <a:cubicBezTo>
                      <a:pt x="218" y="540"/>
                      <a:pt x="220" y="540"/>
                      <a:pt x="222" y="539"/>
                    </a:cubicBezTo>
                    <a:cubicBezTo>
                      <a:pt x="236" y="537"/>
                      <a:pt x="224" y="544"/>
                      <a:pt x="234" y="544"/>
                    </a:cubicBezTo>
                    <a:cubicBezTo>
                      <a:pt x="244" y="544"/>
                      <a:pt x="242" y="549"/>
                      <a:pt x="239" y="553"/>
                    </a:cubicBezTo>
                    <a:cubicBezTo>
                      <a:pt x="237" y="555"/>
                      <a:pt x="248" y="574"/>
                      <a:pt x="257" y="574"/>
                    </a:cubicBezTo>
                    <a:cubicBezTo>
                      <a:pt x="266" y="573"/>
                      <a:pt x="261" y="588"/>
                      <a:pt x="272" y="585"/>
                    </a:cubicBezTo>
                    <a:cubicBezTo>
                      <a:pt x="289" y="581"/>
                      <a:pt x="283" y="592"/>
                      <a:pt x="294" y="587"/>
                    </a:cubicBezTo>
                    <a:cubicBezTo>
                      <a:pt x="305" y="582"/>
                      <a:pt x="302" y="594"/>
                      <a:pt x="312" y="594"/>
                    </a:cubicBezTo>
                    <a:cubicBezTo>
                      <a:pt x="323" y="593"/>
                      <a:pt x="325" y="586"/>
                      <a:pt x="331" y="596"/>
                    </a:cubicBezTo>
                    <a:cubicBezTo>
                      <a:pt x="337" y="605"/>
                      <a:pt x="334" y="595"/>
                      <a:pt x="350" y="607"/>
                    </a:cubicBezTo>
                    <a:cubicBezTo>
                      <a:pt x="366" y="620"/>
                      <a:pt x="366" y="620"/>
                      <a:pt x="376" y="621"/>
                    </a:cubicBezTo>
                    <a:cubicBezTo>
                      <a:pt x="380" y="621"/>
                      <a:pt x="383" y="622"/>
                      <a:pt x="383" y="623"/>
                    </a:cubicBezTo>
                    <a:cubicBezTo>
                      <a:pt x="385" y="624"/>
                      <a:pt x="385" y="624"/>
                      <a:pt x="385" y="624"/>
                    </a:cubicBezTo>
                    <a:cubicBezTo>
                      <a:pt x="386" y="622"/>
                      <a:pt x="391" y="620"/>
                      <a:pt x="394" y="618"/>
                    </a:cubicBezTo>
                    <a:cubicBezTo>
                      <a:pt x="396" y="616"/>
                      <a:pt x="399" y="612"/>
                      <a:pt x="400" y="609"/>
                    </a:cubicBezTo>
                    <a:cubicBezTo>
                      <a:pt x="402" y="606"/>
                      <a:pt x="401" y="602"/>
                      <a:pt x="404" y="598"/>
                    </a:cubicBezTo>
                    <a:cubicBezTo>
                      <a:pt x="406" y="595"/>
                      <a:pt x="409" y="593"/>
                      <a:pt x="411" y="591"/>
                    </a:cubicBezTo>
                    <a:cubicBezTo>
                      <a:pt x="418" y="583"/>
                      <a:pt x="416" y="575"/>
                      <a:pt x="419" y="567"/>
                    </a:cubicBezTo>
                    <a:cubicBezTo>
                      <a:pt x="421" y="563"/>
                      <a:pt x="423" y="559"/>
                      <a:pt x="423" y="555"/>
                    </a:cubicBezTo>
                    <a:cubicBezTo>
                      <a:pt x="424" y="550"/>
                      <a:pt x="424" y="549"/>
                      <a:pt x="428" y="545"/>
                    </a:cubicBezTo>
                    <a:cubicBezTo>
                      <a:pt x="431" y="542"/>
                      <a:pt x="436" y="542"/>
                      <a:pt x="437" y="539"/>
                    </a:cubicBezTo>
                    <a:cubicBezTo>
                      <a:pt x="440" y="532"/>
                      <a:pt x="446" y="534"/>
                      <a:pt x="448" y="530"/>
                    </a:cubicBezTo>
                    <a:cubicBezTo>
                      <a:pt x="450" y="521"/>
                      <a:pt x="435" y="524"/>
                      <a:pt x="446" y="515"/>
                    </a:cubicBezTo>
                    <a:cubicBezTo>
                      <a:pt x="449" y="513"/>
                      <a:pt x="451" y="509"/>
                      <a:pt x="452" y="506"/>
                    </a:cubicBezTo>
                    <a:cubicBezTo>
                      <a:pt x="454" y="503"/>
                      <a:pt x="453" y="498"/>
                      <a:pt x="453" y="494"/>
                    </a:cubicBezTo>
                    <a:cubicBezTo>
                      <a:pt x="454" y="491"/>
                      <a:pt x="458" y="485"/>
                      <a:pt x="455" y="482"/>
                    </a:cubicBezTo>
                    <a:cubicBezTo>
                      <a:pt x="452" y="480"/>
                      <a:pt x="446" y="485"/>
                      <a:pt x="445" y="479"/>
                    </a:cubicBezTo>
                    <a:cubicBezTo>
                      <a:pt x="444" y="476"/>
                      <a:pt x="452" y="478"/>
                      <a:pt x="447" y="470"/>
                    </a:cubicBezTo>
                    <a:cubicBezTo>
                      <a:pt x="446" y="467"/>
                      <a:pt x="446" y="463"/>
                      <a:pt x="445" y="458"/>
                    </a:cubicBezTo>
                    <a:cubicBezTo>
                      <a:pt x="444" y="450"/>
                      <a:pt x="440" y="449"/>
                      <a:pt x="444" y="440"/>
                    </a:cubicBezTo>
                    <a:cubicBezTo>
                      <a:pt x="447" y="432"/>
                      <a:pt x="442" y="430"/>
                      <a:pt x="439" y="424"/>
                    </a:cubicBezTo>
                    <a:cubicBezTo>
                      <a:pt x="438" y="421"/>
                      <a:pt x="439" y="417"/>
                      <a:pt x="438" y="414"/>
                    </a:cubicBezTo>
                    <a:cubicBezTo>
                      <a:pt x="438" y="411"/>
                      <a:pt x="436" y="408"/>
                      <a:pt x="437" y="404"/>
                    </a:cubicBezTo>
                    <a:cubicBezTo>
                      <a:pt x="439" y="396"/>
                      <a:pt x="450" y="397"/>
                      <a:pt x="456" y="392"/>
                    </a:cubicBezTo>
                    <a:cubicBezTo>
                      <a:pt x="458" y="390"/>
                      <a:pt x="463" y="384"/>
                      <a:pt x="462" y="381"/>
                    </a:cubicBezTo>
                    <a:cubicBezTo>
                      <a:pt x="462" y="378"/>
                      <a:pt x="459" y="381"/>
                      <a:pt x="456" y="381"/>
                    </a:cubicBezTo>
                    <a:cubicBezTo>
                      <a:pt x="451" y="380"/>
                      <a:pt x="451" y="376"/>
                      <a:pt x="450" y="371"/>
                    </a:cubicBezTo>
                    <a:cubicBezTo>
                      <a:pt x="450" y="367"/>
                      <a:pt x="447" y="366"/>
                      <a:pt x="446" y="362"/>
                    </a:cubicBezTo>
                    <a:cubicBezTo>
                      <a:pt x="444" y="357"/>
                      <a:pt x="448" y="356"/>
                      <a:pt x="448" y="352"/>
                    </a:cubicBezTo>
                    <a:cubicBezTo>
                      <a:pt x="447" y="347"/>
                      <a:pt x="443" y="347"/>
                      <a:pt x="441" y="344"/>
                    </a:cubicBezTo>
                    <a:cubicBezTo>
                      <a:pt x="438" y="340"/>
                      <a:pt x="443" y="337"/>
                      <a:pt x="444" y="334"/>
                    </a:cubicBezTo>
                    <a:cubicBezTo>
                      <a:pt x="446" y="329"/>
                      <a:pt x="443" y="326"/>
                      <a:pt x="442" y="322"/>
                    </a:cubicBezTo>
                    <a:cubicBezTo>
                      <a:pt x="442" y="318"/>
                      <a:pt x="440" y="313"/>
                      <a:pt x="438" y="310"/>
                    </a:cubicBezTo>
                    <a:cubicBezTo>
                      <a:pt x="435" y="306"/>
                      <a:pt x="433" y="306"/>
                      <a:pt x="432" y="301"/>
                    </a:cubicBezTo>
                    <a:cubicBezTo>
                      <a:pt x="429" y="294"/>
                      <a:pt x="421" y="289"/>
                      <a:pt x="413" y="289"/>
                    </a:cubicBezTo>
                    <a:cubicBezTo>
                      <a:pt x="405" y="290"/>
                      <a:pt x="396" y="296"/>
                      <a:pt x="388" y="297"/>
                    </a:cubicBezTo>
                    <a:cubicBezTo>
                      <a:pt x="380" y="298"/>
                      <a:pt x="373" y="304"/>
                      <a:pt x="366" y="303"/>
                    </a:cubicBezTo>
                    <a:cubicBezTo>
                      <a:pt x="359" y="302"/>
                      <a:pt x="360" y="303"/>
                      <a:pt x="353" y="302"/>
                    </a:cubicBezTo>
                    <a:cubicBezTo>
                      <a:pt x="346" y="301"/>
                      <a:pt x="349" y="298"/>
                      <a:pt x="346" y="290"/>
                    </a:cubicBezTo>
                    <a:cubicBezTo>
                      <a:pt x="342" y="283"/>
                      <a:pt x="336" y="284"/>
                      <a:pt x="334" y="275"/>
                    </a:cubicBezTo>
                    <a:cubicBezTo>
                      <a:pt x="336" y="275"/>
                      <a:pt x="340" y="270"/>
                      <a:pt x="345" y="269"/>
                    </a:cubicBezTo>
                    <a:cubicBezTo>
                      <a:pt x="350" y="268"/>
                      <a:pt x="346" y="262"/>
                      <a:pt x="348" y="261"/>
                    </a:cubicBezTo>
                    <a:cubicBezTo>
                      <a:pt x="351" y="259"/>
                      <a:pt x="348" y="255"/>
                      <a:pt x="353" y="258"/>
                    </a:cubicBezTo>
                    <a:cubicBezTo>
                      <a:pt x="358" y="261"/>
                      <a:pt x="358" y="255"/>
                      <a:pt x="360" y="259"/>
                    </a:cubicBezTo>
                    <a:cubicBezTo>
                      <a:pt x="362" y="263"/>
                      <a:pt x="364" y="265"/>
                      <a:pt x="364" y="261"/>
                    </a:cubicBezTo>
                    <a:cubicBezTo>
                      <a:pt x="364" y="257"/>
                      <a:pt x="369" y="255"/>
                      <a:pt x="365" y="252"/>
                    </a:cubicBezTo>
                    <a:cubicBezTo>
                      <a:pt x="362" y="250"/>
                      <a:pt x="357" y="245"/>
                      <a:pt x="361" y="241"/>
                    </a:cubicBezTo>
                    <a:cubicBezTo>
                      <a:pt x="365" y="238"/>
                      <a:pt x="364" y="234"/>
                      <a:pt x="369" y="234"/>
                    </a:cubicBezTo>
                    <a:cubicBezTo>
                      <a:pt x="375" y="235"/>
                      <a:pt x="371" y="230"/>
                      <a:pt x="377" y="230"/>
                    </a:cubicBezTo>
                    <a:cubicBezTo>
                      <a:pt x="382" y="231"/>
                      <a:pt x="381" y="223"/>
                      <a:pt x="383" y="228"/>
                    </a:cubicBezTo>
                    <a:cubicBezTo>
                      <a:pt x="385" y="233"/>
                      <a:pt x="389" y="235"/>
                      <a:pt x="389" y="231"/>
                    </a:cubicBezTo>
                    <a:cubicBezTo>
                      <a:pt x="389" y="227"/>
                      <a:pt x="394" y="227"/>
                      <a:pt x="392" y="225"/>
                    </a:cubicBezTo>
                    <a:cubicBezTo>
                      <a:pt x="390" y="222"/>
                      <a:pt x="391" y="220"/>
                      <a:pt x="392" y="218"/>
                    </a:cubicBezTo>
                    <a:cubicBezTo>
                      <a:pt x="393" y="216"/>
                      <a:pt x="409" y="222"/>
                      <a:pt x="410" y="217"/>
                    </a:cubicBezTo>
                    <a:cubicBezTo>
                      <a:pt x="411" y="212"/>
                      <a:pt x="408" y="210"/>
                      <a:pt x="409" y="204"/>
                    </a:cubicBezTo>
                    <a:cubicBezTo>
                      <a:pt x="409" y="198"/>
                      <a:pt x="402" y="200"/>
                      <a:pt x="403" y="197"/>
                    </a:cubicBezTo>
                    <a:cubicBezTo>
                      <a:pt x="404" y="194"/>
                      <a:pt x="403" y="193"/>
                      <a:pt x="401" y="187"/>
                    </a:cubicBezTo>
                    <a:cubicBezTo>
                      <a:pt x="399" y="181"/>
                      <a:pt x="394" y="184"/>
                      <a:pt x="395" y="180"/>
                    </a:cubicBezTo>
                    <a:cubicBezTo>
                      <a:pt x="396" y="176"/>
                      <a:pt x="395" y="178"/>
                      <a:pt x="389" y="176"/>
                    </a:cubicBezTo>
                    <a:cubicBezTo>
                      <a:pt x="383" y="174"/>
                      <a:pt x="383" y="172"/>
                      <a:pt x="387" y="170"/>
                    </a:cubicBezTo>
                    <a:cubicBezTo>
                      <a:pt x="391" y="168"/>
                      <a:pt x="388" y="167"/>
                      <a:pt x="390" y="163"/>
                    </a:cubicBezTo>
                    <a:cubicBezTo>
                      <a:pt x="393" y="158"/>
                      <a:pt x="399" y="158"/>
                      <a:pt x="395" y="156"/>
                    </a:cubicBezTo>
                    <a:cubicBezTo>
                      <a:pt x="391" y="154"/>
                      <a:pt x="392" y="152"/>
                      <a:pt x="393" y="144"/>
                    </a:cubicBezTo>
                    <a:cubicBezTo>
                      <a:pt x="394" y="137"/>
                      <a:pt x="392" y="136"/>
                      <a:pt x="397" y="136"/>
                    </a:cubicBezTo>
                    <a:cubicBezTo>
                      <a:pt x="403" y="135"/>
                      <a:pt x="400" y="130"/>
                      <a:pt x="404" y="130"/>
                    </a:cubicBezTo>
                    <a:cubicBezTo>
                      <a:pt x="407" y="129"/>
                      <a:pt x="408" y="128"/>
                      <a:pt x="410" y="132"/>
                    </a:cubicBezTo>
                    <a:cubicBezTo>
                      <a:pt x="413" y="135"/>
                      <a:pt x="417" y="139"/>
                      <a:pt x="418" y="136"/>
                    </a:cubicBezTo>
                    <a:cubicBezTo>
                      <a:pt x="420" y="133"/>
                      <a:pt x="421" y="136"/>
                      <a:pt x="423" y="133"/>
                    </a:cubicBezTo>
                    <a:cubicBezTo>
                      <a:pt x="424" y="130"/>
                      <a:pt x="426" y="125"/>
                      <a:pt x="429" y="121"/>
                    </a:cubicBezTo>
                    <a:cubicBezTo>
                      <a:pt x="432" y="118"/>
                      <a:pt x="430" y="118"/>
                      <a:pt x="427" y="116"/>
                    </a:cubicBezTo>
                    <a:cubicBezTo>
                      <a:pt x="424" y="115"/>
                      <a:pt x="428" y="116"/>
                      <a:pt x="427" y="110"/>
                    </a:cubicBezTo>
                    <a:cubicBezTo>
                      <a:pt x="426" y="105"/>
                      <a:pt x="425" y="108"/>
                      <a:pt x="423" y="101"/>
                    </a:cubicBezTo>
                    <a:cubicBezTo>
                      <a:pt x="422" y="94"/>
                      <a:pt x="430" y="94"/>
                      <a:pt x="427" y="88"/>
                    </a:cubicBezTo>
                    <a:cubicBezTo>
                      <a:pt x="425" y="84"/>
                      <a:pt x="419" y="82"/>
                      <a:pt x="417" y="84"/>
                    </a:cubicBezTo>
                    <a:cubicBezTo>
                      <a:pt x="415" y="87"/>
                      <a:pt x="412" y="87"/>
                      <a:pt x="412" y="84"/>
                    </a:cubicBezTo>
                    <a:cubicBezTo>
                      <a:pt x="412" y="80"/>
                      <a:pt x="412" y="75"/>
                      <a:pt x="404" y="67"/>
                    </a:cubicBezTo>
                    <a:cubicBezTo>
                      <a:pt x="397" y="58"/>
                      <a:pt x="401" y="52"/>
                      <a:pt x="402" y="48"/>
                    </a:cubicBezTo>
                    <a:cubicBezTo>
                      <a:pt x="403" y="44"/>
                      <a:pt x="405" y="34"/>
                      <a:pt x="397" y="38"/>
                    </a:cubicBezTo>
                    <a:cubicBezTo>
                      <a:pt x="388" y="41"/>
                      <a:pt x="390" y="25"/>
                      <a:pt x="381" y="24"/>
                    </a:cubicBezTo>
                    <a:cubicBezTo>
                      <a:pt x="369" y="22"/>
                      <a:pt x="389" y="9"/>
                      <a:pt x="379" y="6"/>
                    </a:cubicBezTo>
                    <a:cubicBezTo>
                      <a:pt x="373" y="4"/>
                      <a:pt x="371" y="0"/>
                      <a:pt x="368" y="4"/>
                    </a:cubicBezTo>
                    <a:cubicBezTo>
                      <a:pt x="364" y="8"/>
                      <a:pt x="358" y="7"/>
                      <a:pt x="360" y="11"/>
                    </a:cubicBezTo>
                    <a:cubicBezTo>
                      <a:pt x="363" y="14"/>
                      <a:pt x="360" y="13"/>
                      <a:pt x="360" y="19"/>
                    </a:cubicBezTo>
                    <a:cubicBezTo>
                      <a:pt x="359" y="25"/>
                      <a:pt x="362" y="22"/>
                      <a:pt x="362" y="28"/>
                    </a:cubicBezTo>
                    <a:cubicBezTo>
                      <a:pt x="362" y="34"/>
                      <a:pt x="359" y="32"/>
                      <a:pt x="356" y="30"/>
                    </a:cubicBezTo>
                    <a:cubicBezTo>
                      <a:pt x="353" y="27"/>
                      <a:pt x="353" y="34"/>
                      <a:pt x="349" y="35"/>
                    </a:cubicBezTo>
                    <a:cubicBezTo>
                      <a:pt x="345" y="37"/>
                      <a:pt x="339" y="37"/>
                      <a:pt x="343" y="40"/>
                    </a:cubicBezTo>
                    <a:cubicBezTo>
                      <a:pt x="348" y="44"/>
                      <a:pt x="345" y="50"/>
                      <a:pt x="343" y="48"/>
                    </a:cubicBezTo>
                    <a:cubicBezTo>
                      <a:pt x="341" y="46"/>
                      <a:pt x="340" y="43"/>
                      <a:pt x="338" y="49"/>
                    </a:cubicBezTo>
                    <a:cubicBezTo>
                      <a:pt x="337" y="56"/>
                      <a:pt x="327" y="52"/>
                      <a:pt x="326" y="56"/>
                    </a:cubicBezTo>
                    <a:cubicBezTo>
                      <a:pt x="326" y="60"/>
                      <a:pt x="325" y="62"/>
                      <a:pt x="321" y="59"/>
                    </a:cubicBezTo>
                    <a:cubicBezTo>
                      <a:pt x="317" y="56"/>
                      <a:pt x="312" y="64"/>
                      <a:pt x="306" y="64"/>
                    </a:cubicBezTo>
                    <a:cubicBezTo>
                      <a:pt x="299" y="63"/>
                      <a:pt x="295" y="67"/>
                      <a:pt x="291" y="65"/>
                    </a:cubicBezTo>
                    <a:cubicBezTo>
                      <a:pt x="287" y="62"/>
                      <a:pt x="289" y="65"/>
                      <a:pt x="284" y="63"/>
                    </a:cubicBezTo>
                    <a:cubicBezTo>
                      <a:pt x="280" y="62"/>
                      <a:pt x="277" y="64"/>
                      <a:pt x="279" y="66"/>
                    </a:cubicBezTo>
                    <a:cubicBezTo>
                      <a:pt x="282" y="69"/>
                      <a:pt x="277" y="70"/>
                      <a:pt x="279" y="74"/>
                    </a:cubicBezTo>
                    <a:cubicBezTo>
                      <a:pt x="281" y="77"/>
                      <a:pt x="275" y="75"/>
                      <a:pt x="276" y="80"/>
                    </a:cubicBezTo>
                    <a:cubicBezTo>
                      <a:pt x="277" y="85"/>
                      <a:pt x="273" y="82"/>
                      <a:pt x="270" y="85"/>
                    </a:cubicBezTo>
                    <a:cubicBezTo>
                      <a:pt x="268" y="88"/>
                      <a:pt x="267" y="85"/>
                      <a:pt x="261" y="87"/>
                    </a:cubicBezTo>
                    <a:cubicBezTo>
                      <a:pt x="255" y="90"/>
                      <a:pt x="255" y="87"/>
                      <a:pt x="248" y="86"/>
                    </a:cubicBezTo>
                    <a:cubicBezTo>
                      <a:pt x="241" y="85"/>
                      <a:pt x="249" y="85"/>
                      <a:pt x="243" y="81"/>
                    </a:cubicBezTo>
                    <a:cubicBezTo>
                      <a:pt x="237" y="76"/>
                      <a:pt x="244" y="85"/>
                      <a:pt x="237" y="86"/>
                    </a:cubicBezTo>
                    <a:cubicBezTo>
                      <a:pt x="229" y="86"/>
                      <a:pt x="234" y="96"/>
                      <a:pt x="227" y="90"/>
                    </a:cubicBezTo>
                    <a:cubicBezTo>
                      <a:pt x="220" y="84"/>
                      <a:pt x="225" y="93"/>
                      <a:pt x="219" y="94"/>
                    </a:cubicBezTo>
                    <a:cubicBezTo>
                      <a:pt x="214" y="94"/>
                      <a:pt x="217" y="85"/>
                      <a:pt x="208" y="91"/>
                    </a:cubicBezTo>
                    <a:cubicBezTo>
                      <a:pt x="199" y="97"/>
                      <a:pt x="198" y="100"/>
                      <a:pt x="191" y="98"/>
                    </a:cubicBezTo>
                    <a:cubicBezTo>
                      <a:pt x="184" y="96"/>
                      <a:pt x="184" y="103"/>
                      <a:pt x="181" y="105"/>
                    </a:cubicBezTo>
                    <a:cubicBezTo>
                      <a:pt x="178" y="108"/>
                      <a:pt x="173" y="104"/>
                      <a:pt x="174" y="109"/>
                    </a:cubicBezTo>
                    <a:cubicBezTo>
                      <a:pt x="174" y="115"/>
                      <a:pt x="178" y="113"/>
                      <a:pt x="176" y="116"/>
                    </a:cubicBezTo>
                    <a:cubicBezTo>
                      <a:pt x="173" y="120"/>
                      <a:pt x="177" y="124"/>
                      <a:pt x="169" y="126"/>
                    </a:cubicBezTo>
                    <a:cubicBezTo>
                      <a:pt x="158" y="127"/>
                      <a:pt x="163" y="116"/>
                      <a:pt x="159" y="116"/>
                    </a:cubicBezTo>
                    <a:cubicBezTo>
                      <a:pt x="154" y="116"/>
                      <a:pt x="152" y="116"/>
                      <a:pt x="148" y="118"/>
                    </a:cubicBezTo>
                    <a:cubicBezTo>
                      <a:pt x="145" y="120"/>
                      <a:pt x="148" y="125"/>
                      <a:pt x="146" y="127"/>
                    </a:cubicBezTo>
                    <a:cubicBezTo>
                      <a:pt x="143" y="130"/>
                      <a:pt x="142" y="131"/>
                      <a:pt x="147" y="133"/>
                    </a:cubicBezTo>
                    <a:cubicBezTo>
                      <a:pt x="151" y="134"/>
                      <a:pt x="146" y="144"/>
                      <a:pt x="149" y="149"/>
                    </a:cubicBezTo>
                    <a:cubicBezTo>
                      <a:pt x="153" y="153"/>
                      <a:pt x="153" y="157"/>
                      <a:pt x="148" y="157"/>
                    </a:cubicBezTo>
                    <a:cubicBezTo>
                      <a:pt x="142" y="156"/>
                      <a:pt x="145" y="158"/>
                      <a:pt x="140" y="159"/>
                    </a:cubicBezTo>
                    <a:cubicBezTo>
                      <a:pt x="135" y="160"/>
                      <a:pt x="133" y="162"/>
                      <a:pt x="129" y="156"/>
                    </a:cubicBezTo>
                    <a:cubicBezTo>
                      <a:pt x="126" y="150"/>
                      <a:pt x="122" y="149"/>
                      <a:pt x="122" y="153"/>
                    </a:cubicBezTo>
                    <a:cubicBezTo>
                      <a:pt x="121" y="157"/>
                      <a:pt x="117" y="156"/>
                      <a:pt x="114" y="154"/>
                    </a:cubicBezTo>
                    <a:cubicBezTo>
                      <a:pt x="111" y="152"/>
                      <a:pt x="118" y="149"/>
                      <a:pt x="115" y="148"/>
                    </a:cubicBezTo>
                    <a:cubicBezTo>
                      <a:pt x="111" y="147"/>
                      <a:pt x="115" y="145"/>
                      <a:pt x="111" y="144"/>
                    </a:cubicBezTo>
                    <a:cubicBezTo>
                      <a:pt x="107" y="143"/>
                      <a:pt x="106" y="146"/>
                      <a:pt x="100" y="146"/>
                    </a:cubicBezTo>
                    <a:cubicBezTo>
                      <a:pt x="94" y="145"/>
                      <a:pt x="96" y="148"/>
                      <a:pt x="92" y="149"/>
                    </a:cubicBezTo>
                    <a:cubicBezTo>
                      <a:pt x="88" y="150"/>
                      <a:pt x="88" y="154"/>
                      <a:pt x="84" y="153"/>
                    </a:cubicBezTo>
                    <a:cubicBezTo>
                      <a:pt x="80" y="153"/>
                      <a:pt x="81" y="152"/>
                      <a:pt x="80" y="147"/>
                    </a:cubicBezTo>
                    <a:cubicBezTo>
                      <a:pt x="80" y="142"/>
                      <a:pt x="78" y="146"/>
                      <a:pt x="76" y="143"/>
                    </a:cubicBezTo>
                    <a:cubicBezTo>
                      <a:pt x="74" y="141"/>
                      <a:pt x="76" y="136"/>
                      <a:pt x="71" y="137"/>
                    </a:cubicBezTo>
                    <a:cubicBezTo>
                      <a:pt x="67" y="138"/>
                      <a:pt x="71" y="145"/>
                      <a:pt x="74" y="150"/>
                    </a:cubicBezTo>
                    <a:cubicBezTo>
                      <a:pt x="77" y="155"/>
                      <a:pt x="74" y="155"/>
                      <a:pt x="70" y="156"/>
                    </a:cubicBezTo>
                    <a:lnTo>
                      <a:pt x="67" y="156"/>
                    </a:ln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63" name="Freeform 39">
                <a:extLst>
                  <a:ext uri="{FF2B5EF4-FFF2-40B4-BE49-F238E27FC236}">
                    <a16:creationId xmlns:a16="http://schemas.microsoft.com/office/drawing/2014/main" id="{C600F67B-6046-4FE3-A6AD-6F3A45864987}"/>
                  </a:ext>
                </a:extLst>
              </p:cNvPr>
              <p:cNvSpPr>
                <a:spLocks/>
              </p:cNvSpPr>
              <p:nvPr/>
            </p:nvSpPr>
            <p:spPr bwMode="gray">
              <a:xfrm>
                <a:off x="3145876" y="4540866"/>
                <a:ext cx="1266194" cy="1363362"/>
              </a:xfrm>
              <a:custGeom>
                <a:avLst/>
                <a:gdLst/>
                <a:ahLst/>
                <a:cxnLst>
                  <a:cxn ang="0">
                    <a:pos x="23" y="657"/>
                  </a:cxn>
                  <a:cxn ang="0">
                    <a:pos x="108" y="664"/>
                  </a:cxn>
                  <a:cxn ang="0">
                    <a:pos x="201" y="658"/>
                  </a:cxn>
                  <a:cxn ang="0">
                    <a:pos x="213" y="646"/>
                  </a:cxn>
                  <a:cxn ang="0">
                    <a:pos x="232" y="601"/>
                  </a:cxn>
                  <a:cxn ang="0">
                    <a:pos x="258" y="635"/>
                  </a:cxn>
                  <a:cxn ang="0">
                    <a:pos x="284" y="642"/>
                  </a:cxn>
                  <a:cxn ang="0">
                    <a:pos x="422" y="704"/>
                  </a:cxn>
                  <a:cxn ang="0">
                    <a:pos x="444" y="690"/>
                  </a:cxn>
                  <a:cxn ang="0">
                    <a:pos x="468" y="686"/>
                  </a:cxn>
                  <a:cxn ang="0">
                    <a:pos x="496" y="668"/>
                  </a:cxn>
                  <a:cxn ang="0">
                    <a:pos x="531" y="671"/>
                  </a:cxn>
                  <a:cxn ang="0">
                    <a:pos x="547" y="673"/>
                  </a:cxn>
                  <a:cxn ang="0">
                    <a:pos x="548" y="643"/>
                  </a:cxn>
                  <a:cxn ang="0">
                    <a:pos x="553" y="623"/>
                  </a:cxn>
                  <a:cxn ang="0">
                    <a:pos x="556" y="596"/>
                  </a:cxn>
                  <a:cxn ang="0">
                    <a:pos x="559" y="571"/>
                  </a:cxn>
                  <a:cxn ang="0">
                    <a:pos x="559" y="507"/>
                  </a:cxn>
                  <a:cxn ang="0">
                    <a:pos x="552" y="470"/>
                  </a:cxn>
                  <a:cxn ang="0">
                    <a:pos x="543" y="449"/>
                  </a:cxn>
                  <a:cxn ang="0">
                    <a:pos x="563" y="424"/>
                  </a:cxn>
                  <a:cxn ang="0">
                    <a:pos x="595" y="420"/>
                  </a:cxn>
                  <a:cxn ang="0">
                    <a:pos x="618" y="398"/>
                  </a:cxn>
                  <a:cxn ang="0">
                    <a:pos x="611" y="371"/>
                  </a:cxn>
                  <a:cxn ang="0">
                    <a:pos x="627" y="363"/>
                  </a:cxn>
                  <a:cxn ang="0">
                    <a:pos x="645" y="363"/>
                  </a:cxn>
                  <a:cxn ang="0">
                    <a:pos x="647" y="348"/>
                  </a:cxn>
                  <a:cxn ang="0">
                    <a:pos x="652" y="317"/>
                  </a:cxn>
                  <a:cxn ang="0">
                    <a:pos x="656" y="286"/>
                  </a:cxn>
                  <a:cxn ang="0">
                    <a:pos x="638" y="255"/>
                  </a:cxn>
                  <a:cxn ang="0">
                    <a:pos x="619" y="237"/>
                  </a:cxn>
                  <a:cxn ang="0">
                    <a:pos x="618" y="214"/>
                  </a:cxn>
                  <a:cxn ang="0">
                    <a:pos x="599" y="188"/>
                  </a:cxn>
                  <a:cxn ang="0">
                    <a:pos x="604" y="162"/>
                  </a:cxn>
                  <a:cxn ang="0">
                    <a:pos x="609" y="144"/>
                  </a:cxn>
                  <a:cxn ang="0">
                    <a:pos x="603" y="111"/>
                  </a:cxn>
                  <a:cxn ang="0">
                    <a:pos x="593" y="92"/>
                  </a:cxn>
                  <a:cxn ang="0">
                    <a:pos x="564" y="107"/>
                  </a:cxn>
                  <a:cxn ang="0">
                    <a:pos x="557" y="79"/>
                  </a:cxn>
                  <a:cxn ang="0">
                    <a:pos x="555" y="69"/>
                  </a:cxn>
                  <a:cxn ang="0">
                    <a:pos x="541" y="30"/>
                  </a:cxn>
                  <a:cxn ang="0">
                    <a:pos x="523" y="30"/>
                  </a:cxn>
                  <a:cxn ang="0">
                    <a:pos x="512" y="20"/>
                  </a:cxn>
                  <a:cxn ang="0">
                    <a:pos x="498" y="16"/>
                  </a:cxn>
                  <a:cxn ang="0">
                    <a:pos x="471" y="1"/>
                  </a:cxn>
                  <a:cxn ang="0">
                    <a:pos x="444" y="14"/>
                  </a:cxn>
                  <a:cxn ang="0">
                    <a:pos x="463" y="23"/>
                  </a:cxn>
                  <a:cxn ang="0">
                    <a:pos x="447" y="46"/>
                  </a:cxn>
                  <a:cxn ang="0">
                    <a:pos x="414" y="62"/>
                  </a:cxn>
                  <a:cxn ang="0">
                    <a:pos x="401" y="79"/>
                  </a:cxn>
                  <a:cxn ang="0">
                    <a:pos x="372" y="80"/>
                  </a:cxn>
                  <a:cxn ang="0">
                    <a:pos x="357" y="98"/>
                  </a:cxn>
                  <a:cxn ang="0">
                    <a:pos x="333" y="108"/>
                  </a:cxn>
                  <a:cxn ang="0">
                    <a:pos x="352" y="77"/>
                  </a:cxn>
                  <a:cxn ang="0">
                    <a:pos x="314" y="47"/>
                  </a:cxn>
                  <a:cxn ang="0">
                    <a:pos x="292" y="63"/>
                  </a:cxn>
                  <a:cxn ang="0">
                    <a:pos x="262" y="76"/>
                  </a:cxn>
                  <a:cxn ang="0">
                    <a:pos x="261" y="121"/>
                  </a:cxn>
                  <a:cxn ang="0">
                    <a:pos x="234" y="173"/>
                  </a:cxn>
                  <a:cxn ang="0">
                    <a:pos x="200" y="230"/>
                  </a:cxn>
                  <a:cxn ang="0">
                    <a:pos x="134" y="296"/>
                  </a:cxn>
                  <a:cxn ang="0">
                    <a:pos x="57" y="440"/>
                  </a:cxn>
                  <a:cxn ang="0">
                    <a:pos x="9" y="644"/>
                  </a:cxn>
                </a:cxnLst>
                <a:rect l="0" t="0" r="r" b="b"/>
                <a:pathLst>
                  <a:path w="658" h="709">
                    <a:moveTo>
                      <a:pt x="9" y="644"/>
                    </a:moveTo>
                    <a:cubicBezTo>
                      <a:pt x="19" y="649"/>
                      <a:pt x="24" y="634"/>
                      <a:pt x="30" y="638"/>
                    </a:cubicBezTo>
                    <a:cubicBezTo>
                      <a:pt x="33" y="641"/>
                      <a:pt x="26" y="641"/>
                      <a:pt x="29" y="646"/>
                    </a:cubicBezTo>
                    <a:cubicBezTo>
                      <a:pt x="32" y="649"/>
                      <a:pt x="28" y="650"/>
                      <a:pt x="26" y="649"/>
                    </a:cubicBezTo>
                    <a:cubicBezTo>
                      <a:pt x="24" y="649"/>
                      <a:pt x="20" y="653"/>
                      <a:pt x="23" y="657"/>
                    </a:cubicBezTo>
                    <a:cubicBezTo>
                      <a:pt x="27" y="661"/>
                      <a:pt x="27" y="663"/>
                      <a:pt x="37" y="660"/>
                    </a:cubicBezTo>
                    <a:cubicBezTo>
                      <a:pt x="47" y="657"/>
                      <a:pt x="53" y="662"/>
                      <a:pt x="59" y="654"/>
                    </a:cubicBezTo>
                    <a:cubicBezTo>
                      <a:pt x="65" y="645"/>
                      <a:pt x="69" y="650"/>
                      <a:pt x="77" y="651"/>
                    </a:cubicBezTo>
                    <a:cubicBezTo>
                      <a:pt x="85" y="652"/>
                      <a:pt x="72" y="665"/>
                      <a:pt x="86" y="663"/>
                    </a:cubicBezTo>
                    <a:cubicBezTo>
                      <a:pt x="101" y="661"/>
                      <a:pt x="99" y="669"/>
                      <a:pt x="108" y="664"/>
                    </a:cubicBezTo>
                    <a:cubicBezTo>
                      <a:pt x="117" y="659"/>
                      <a:pt x="115" y="669"/>
                      <a:pt x="120" y="661"/>
                    </a:cubicBezTo>
                    <a:cubicBezTo>
                      <a:pt x="124" y="654"/>
                      <a:pt x="134" y="658"/>
                      <a:pt x="140" y="651"/>
                    </a:cubicBezTo>
                    <a:cubicBezTo>
                      <a:pt x="146" y="644"/>
                      <a:pt x="158" y="652"/>
                      <a:pt x="164" y="660"/>
                    </a:cubicBezTo>
                    <a:cubicBezTo>
                      <a:pt x="170" y="668"/>
                      <a:pt x="182" y="671"/>
                      <a:pt x="196" y="668"/>
                    </a:cubicBezTo>
                    <a:cubicBezTo>
                      <a:pt x="210" y="665"/>
                      <a:pt x="187" y="667"/>
                      <a:pt x="201" y="658"/>
                    </a:cubicBezTo>
                    <a:cubicBezTo>
                      <a:pt x="215" y="649"/>
                      <a:pt x="221" y="655"/>
                      <a:pt x="220" y="661"/>
                    </a:cubicBezTo>
                    <a:cubicBezTo>
                      <a:pt x="220" y="667"/>
                      <a:pt x="225" y="668"/>
                      <a:pt x="226" y="661"/>
                    </a:cubicBezTo>
                    <a:cubicBezTo>
                      <a:pt x="227" y="655"/>
                      <a:pt x="223" y="651"/>
                      <a:pt x="228" y="650"/>
                    </a:cubicBezTo>
                    <a:cubicBezTo>
                      <a:pt x="232" y="648"/>
                      <a:pt x="233" y="643"/>
                      <a:pt x="225" y="643"/>
                    </a:cubicBezTo>
                    <a:cubicBezTo>
                      <a:pt x="216" y="642"/>
                      <a:pt x="217" y="642"/>
                      <a:pt x="213" y="646"/>
                    </a:cubicBezTo>
                    <a:cubicBezTo>
                      <a:pt x="210" y="651"/>
                      <a:pt x="204" y="644"/>
                      <a:pt x="202" y="649"/>
                    </a:cubicBezTo>
                    <a:cubicBezTo>
                      <a:pt x="200" y="653"/>
                      <a:pt x="194" y="643"/>
                      <a:pt x="190" y="639"/>
                    </a:cubicBezTo>
                    <a:cubicBezTo>
                      <a:pt x="185" y="635"/>
                      <a:pt x="196" y="625"/>
                      <a:pt x="201" y="617"/>
                    </a:cubicBezTo>
                    <a:cubicBezTo>
                      <a:pt x="206" y="610"/>
                      <a:pt x="219" y="606"/>
                      <a:pt x="223" y="607"/>
                    </a:cubicBezTo>
                    <a:cubicBezTo>
                      <a:pt x="228" y="607"/>
                      <a:pt x="219" y="597"/>
                      <a:pt x="232" y="601"/>
                    </a:cubicBezTo>
                    <a:cubicBezTo>
                      <a:pt x="245" y="605"/>
                      <a:pt x="234" y="612"/>
                      <a:pt x="240" y="614"/>
                    </a:cubicBezTo>
                    <a:cubicBezTo>
                      <a:pt x="246" y="615"/>
                      <a:pt x="238" y="600"/>
                      <a:pt x="248" y="608"/>
                    </a:cubicBezTo>
                    <a:cubicBezTo>
                      <a:pt x="254" y="613"/>
                      <a:pt x="243" y="619"/>
                      <a:pt x="253" y="617"/>
                    </a:cubicBezTo>
                    <a:cubicBezTo>
                      <a:pt x="260" y="616"/>
                      <a:pt x="261" y="620"/>
                      <a:pt x="256" y="624"/>
                    </a:cubicBezTo>
                    <a:cubicBezTo>
                      <a:pt x="252" y="629"/>
                      <a:pt x="259" y="629"/>
                      <a:pt x="258" y="635"/>
                    </a:cubicBezTo>
                    <a:cubicBezTo>
                      <a:pt x="256" y="641"/>
                      <a:pt x="263" y="640"/>
                      <a:pt x="267" y="643"/>
                    </a:cubicBezTo>
                    <a:cubicBezTo>
                      <a:pt x="271" y="647"/>
                      <a:pt x="274" y="639"/>
                      <a:pt x="270" y="637"/>
                    </a:cubicBezTo>
                    <a:cubicBezTo>
                      <a:pt x="265" y="634"/>
                      <a:pt x="263" y="634"/>
                      <a:pt x="269" y="630"/>
                    </a:cubicBezTo>
                    <a:cubicBezTo>
                      <a:pt x="275" y="626"/>
                      <a:pt x="272" y="630"/>
                      <a:pt x="281" y="635"/>
                    </a:cubicBezTo>
                    <a:cubicBezTo>
                      <a:pt x="291" y="640"/>
                      <a:pt x="287" y="642"/>
                      <a:pt x="284" y="642"/>
                    </a:cubicBezTo>
                    <a:cubicBezTo>
                      <a:pt x="281" y="642"/>
                      <a:pt x="287" y="658"/>
                      <a:pt x="295" y="655"/>
                    </a:cubicBezTo>
                    <a:cubicBezTo>
                      <a:pt x="304" y="652"/>
                      <a:pt x="314" y="643"/>
                      <a:pt x="337" y="653"/>
                    </a:cubicBezTo>
                    <a:cubicBezTo>
                      <a:pt x="360" y="663"/>
                      <a:pt x="357" y="662"/>
                      <a:pt x="364" y="661"/>
                    </a:cubicBezTo>
                    <a:cubicBezTo>
                      <a:pt x="370" y="659"/>
                      <a:pt x="365" y="661"/>
                      <a:pt x="388" y="675"/>
                    </a:cubicBezTo>
                    <a:cubicBezTo>
                      <a:pt x="412" y="689"/>
                      <a:pt x="411" y="697"/>
                      <a:pt x="422" y="704"/>
                    </a:cubicBezTo>
                    <a:cubicBezTo>
                      <a:pt x="426" y="706"/>
                      <a:pt x="429" y="707"/>
                      <a:pt x="431" y="709"/>
                    </a:cubicBezTo>
                    <a:cubicBezTo>
                      <a:pt x="432" y="707"/>
                      <a:pt x="432" y="707"/>
                      <a:pt x="432" y="707"/>
                    </a:cubicBezTo>
                    <a:cubicBezTo>
                      <a:pt x="433" y="703"/>
                      <a:pt x="435" y="697"/>
                      <a:pt x="437" y="695"/>
                    </a:cubicBezTo>
                    <a:cubicBezTo>
                      <a:pt x="438" y="693"/>
                      <a:pt x="438" y="693"/>
                      <a:pt x="439" y="691"/>
                    </a:cubicBezTo>
                    <a:cubicBezTo>
                      <a:pt x="441" y="689"/>
                      <a:pt x="441" y="691"/>
                      <a:pt x="444" y="690"/>
                    </a:cubicBezTo>
                    <a:cubicBezTo>
                      <a:pt x="448" y="689"/>
                      <a:pt x="449" y="692"/>
                      <a:pt x="450" y="689"/>
                    </a:cubicBezTo>
                    <a:cubicBezTo>
                      <a:pt x="451" y="687"/>
                      <a:pt x="449" y="688"/>
                      <a:pt x="450" y="686"/>
                    </a:cubicBezTo>
                    <a:cubicBezTo>
                      <a:pt x="451" y="685"/>
                      <a:pt x="452" y="687"/>
                      <a:pt x="455" y="685"/>
                    </a:cubicBezTo>
                    <a:cubicBezTo>
                      <a:pt x="457" y="683"/>
                      <a:pt x="458" y="689"/>
                      <a:pt x="462" y="688"/>
                    </a:cubicBezTo>
                    <a:cubicBezTo>
                      <a:pt x="467" y="687"/>
                      <a:pt x="464" y="685"/>
                      <a:pt x="468" y="686"/>
                    </a:cubicBezTo>
                    <a:cubicBezTo>
                      <a:pt x="471" y="687"/>
                      <a:pt x="476" y="682"/>
                      <a:pt x="479" y="679"/>
                    </a:cubicBezTo>
                    <a:cubicBezTo>
                      <a:pt x="481" y="675"/>
                      <a:pt x="482" y="675"/>
                      <a:pt x="484" y="675"/>
                    </a:cubicBezTo>
                    <a:cubicBezTo>
                      <a:pt x="485" y="675"/>
                      <a:pt x="486" y="674"/>
                      <a:pt x="488" y="672"/>
                    </a:cubicBezTo>
                    <a:cubicBezTo>
                      <a:pt x="489" y="670"/>
                      <a:pt x="489" y="671"/>
                      <a:pt x="491" y="669"/>
                    </a:cubicBezTo>
                    <a:cubicBezTo>
                      <a:pt x="492" y="667"/>
                      <a:pt x="493" y="668"/>
                      <a:pt x="496" y="668"/>
                    </a:cubicBezTo>
                    <a:cubicBezTo>
                      <a:pt x="498" y="669"/>
                      <a:pt x="500" y="670"/>
                      <a:pt x="504" y="671"/>
                    </a:cubicBezTo>
                    <a:cubicBezTo>
                      <a:pt x="508" y="672"/>
                      <a:pt x="508" y="676"/>
                      <a:pt x="511" y="676"/>
                    </a:cubicBezTo>
                    <a:cubicBezTo>
                      <a:pt x="514" y="675"/>
                      <a:pt x="514" y="676"/>
                      <a:pt x="517" y="676"/>
                    </a:cubicBezTo>
                    <a:cubicBezTo>
                      <a:pt x="521" y="675"/>
                      <a:pt x="522" y="673"/>
                      <a:pt x="525" y="672"/>
                    </a:cubicBezTo>
                    <a:cubicBezTo>
                      <a:pt x="527" y="672"/>
                      <a:pt x="527" y="670"/>
                      <a:pt x="531" y="671"/>
                    </a:cubicBezTo>
                    <a:cubicBezTo>
                      <a:pt x="535" y="672"/>
                      <a:pt x="534" y="670"/>
                      <a:pt x="536" y="671"/>
                    </a:cubicBezTo>
                    <a:cubicBezTo>
                      <a:pt x="539" y="672"/>
                      <a:pt x="537" y="679"/>
                      <a:pt x="539" y="680"/>
                    </a:cubicBezTo>
                    <a:cubicBezTo>
                      <a:pt x="540" y="682"/>
                      <a:pt x="541" y="682"/>
                      <a:pt x="542" y="680"/>
                    </a:cubicBezTo>
                    <a:cubicBezTo>
                      <a:pt x="543" y="679"/>
                      <a:pt x="541" y="674"/>
                      <a:pt x="543" y="673"/>
                    </a:cubicBezTo>
                    <a:cubicBezTo>
                      <a:pt x="545" y="671"/>
                      <a:pt x="545" y="672"/>
                      <a:pt x="547" y="673"/>
                    </a:cubicBezTo>
                    <a:cubicBezTo>
                      <a:pt x="550" y="675"/>
                      <a:pt x="550" y="676"/>
                      <a:pt x="552" y="673"/>
                    </a:cubicBezTo>
                    <a:cubicBezTo>
                      <a:pt x="553" y="670"/>
                      <a:pt x="553" y="670"/>
                      <a:pt x="552" y="666"/>
                    </a:cubicBezTo>
                    <a:cubicBezTo>
                      <a:pt x="551" y="663"/>
                      <a:pt x="552" y="660"/>
                      <a:pt x="551" y="657"/>
                    </a:cubicBezTo>
                    <a:cubicBezTo>
                      <a:pt x="551" y="655"/>
                      <a:pt x="552" y="648"/>
                      <a:pt x="552" y="646"/>
                    </a:cubicBezTo>
                    <a:cubicBezTo>
                      <a:pt x="551" y="643"/>
                      <a:pt x="548" y="646"/>
                      <a:pt x="548" y="643"/>
                    </a:cubicBezTo>
                    <a:cubicBezTo>
                      <a:pt x="547" y="639"/>
                      <a:pt x="544" y="641"/>
                      <a:pt x="544" y="639"/>
                    </a:cubicBezTo>
                    <a:cubicBezTo>
                      <a:pt x="544" y="637"/>
                      <a:pt x="545" y="636"/>
                      <a:pt x="546" y="634"/>
                    </a:cubicBezTo>
                    <a:cubicBezTo>
                      <a:pt x="548" y="632"/>
                      <a:pt x="552" y="636"/>
                      <a:pt x="553" y="632"/>
                    </a:cubicBezTo>
                    <a:cubicBezTo>
                      <a:pt x="553" y="629"/>
                      <a:pt x="554" y="632"/>
                      <a:pt x="556" y="631"/>
                    </a:cubicBezTo>
                    <a:cubicBezTo>
                      <a:pt x="557" y="629"/>
                      <a:pt x="555" y="624"/>
                      <a:pt x="553" y="623"/>
                    </a:cubicBezTo>
                    <a:cubicBezTo>
                      <a:pt x="551" y="621"/>
                      <a:pt x="553" y="621"/>
                      <a:pt x="552" y="617"/>
                    </a:cubicBezTo>
                    <a:cubicBezTo>
                      <a:pt x="552" y="614"/>
                      <a:pt x="551" y="616"/>
                      <a:pt x="549" y="616"/>
                    </a:cubicBezTo>
                    <a:cubicBezTo>
                      <a:pt x="547" y="615"/>
                      <a:pt x="547" y="614"/>
                      <a:pt x="550" y="611"/>
                    </a:cubicBezTo>
                    <a:cubicBezTo>
                      <a:pt x="552" y="609"/>
                      <a:pt x="551" y="605"/>
                      <a:pt x="553" y="604"/>
                    </a:cubicBezTo>
                    <a:cubicBezTo>
                      <a:pt x="554" y="602"/>
                      <a:pt x="557" y="600"/>
                      <a:pt x="556" y="596"/>
                    </a:cubicBezTo>
                    <a:cubicBezTo>
                      <a:pt x="555" y="596"/>
                      <a:pt x="553" y="595"/>
                      <a:pt x="555" y="593"/>
                    </a:cubicBezTo>
                    <a:cubicBezTo>
                      <a:pt x="556" y="591"/>
                      <a:pt x="555" y="591"/>
                      <a:pt x="552" y="588"/>
                    </a:cubicBezTo>
                    <a:cubicBezTo>
                      <a:pt x="550" y="586"/>
                      <a:pt x="549" y="585"/>
                      <a:pt x="553" y="579"/>
                    </a:cubicBezTo>
                    <a:cubicBezTo>
                      <a:pt x="554" y="578"/>
                      <a:pt x="555" y="580"/>
                      <a:pt x="556" y="578"/>
                    </a:cubicBezTo>
                    <a:cubicBezTo>
                      <a:pt x="558" y="576"/>
                      <a:pt x="558" y="573"/>
                      <a:pt x="559" y="571"/>
                    </a:cubicBezTo>
                    <a:cubicBezTo>
                      <a:pt x="561" y="568"/>
                      <a:pt x="564" y="567"/>
                      <a:pt x="564" y="564"/>
                    </a:cubicBezTo>
                    <a:cubicBezTo>
                      <a:pt x="564" y="560"/>
                      <a:pt x="565" y="560"/>
                      <a:pt x="567" y="553"/>
                    </a:cubicBezTo>
                    <a:cubicBezTo>
                      <a:pt x="569" y="544"/>
                      <a:pt x="572" y="541"/>
                      <a:pt x="563" y="534"/>
                    </a:cubicBezTo>
                    <a:cubicBezTo>
                      <a:pt x="561" y="533"/>
                      <a:pt x="563" y="527"/>
                      <a:pt x="561" y="521"/>
                    </a:cubicBezTo>
                    <a:cubicBezTo>
                      <a:pt x="560" y="518"/>
                      <a:pt x="558" y="512"/>
                      <a:pt x="559" y="507"/>
                    </a:cubicBezTo>
                    <a:cubicBezTo>
                      <a:pt x="559" y="500"/>
                      <a:pt x="556" y="501"/>
                      <a:pt x="556" y="497"/>
                    </a:cubicBezTo>
                    <a:cubicBezTo>
                      <a:pt x="556" y="496"/>
                      <a:pt x="558" y="496"/>
                      <a:pt x="558" y="494"/>
                    </a:cubicBezTo>
                    <a:cubicBezTo>
                      <a:pt x="558" y="492"/>
                      <a:pt x="557" y="489"/>
                      <a:pt x="557" y="488"/>
                    </a:cubicBezTo>
                    <a:cubicBezTo>
                      <a:pt x="557" y="483"/>
                      <a:pt x="558" y="483"/>
                      <a:pt x="555" y="479"/>
                    </a:cubicBezTo>
                    <a:cubicBezTo>
                      <a:pt x="553" y="475"/>
                      <a:pt x="553" y="473"/>
                      <a:pt x="552" y="470"/>
                    </a:cubicBezTo>
                    <a:cubicBezTo>
                      <a:pt x="551" y="468"/>
                      <a:pt x="549" y="467"/>
                      <a:pt x="548" y="465"/>
                    </a:cubicBezTo>
                    <a:cubicBezTo>
                      <a:pt x="547" y="463"/>
                      <a:pt x="548" y="461"/>
                      <a:pt x="548" y="459"/>
                    </a:cubicBezTo>
                    <a:cubicBezTo>
                      <a:pt x="547" y="457"/>
                      <a:pt x="547" y="457"/>
                      <a:pt x="547" y="457"/>
                    </a:cubicBezTo>
                    <a:cubicBezTo>
                      <a:pt x="546" y="453"/>
                      <a:pt x="545" y="457"/>
                      <a:pt x="542" y="455"/>
                    </a:cubicBezTo>
                    <a:cubicBezTo>
                      <a:pt x="539" y="453"/>
                      <a:pt x="542" y="450"/>
                      <a:pt x="543" y="449"/>
                    </a:cubicBezTo>
                    <a:cubicBezTo>
                      <a:pt x="545" y="446"/>
                      <a:pt x="547" y="448"/>
                      <a:pt x="548" y="446"/>
                    </a:cubicBezTo>
                    <a:cubicBezTo>
                      <a:pt x="550" y="444"/>
                      <a:pt x="551" y="441"/>
                      <a:pt x="552" y="438"/>
                    </a:cubicBezTo>
                    <a:cubicBezTo>
                      <a:pt x="554" y="436"/>
                      <a:pt x="557" y="437"/>
                      <a:pt x="556" y="435"/>
                    </a:cubicBezTo>
                    <a:cubicBezTo>
                      <a:pt x="554" y="433"/>
                      <a:pt x="555" y="431"/>
                      <a:pt x="557" y="428"/>
                    </a:cubicBezTo>
                    <a:cubicBezTo>
                      <a:pt x="559" y="425"/>
                      <a:pt x="561" y="424"/>
                      <a:pt x="563" y="424"/>
                    </a:cubicBezTo>
                    <a:cubicBezTo>
                      <a:pt x="566" y="425"/>
                      <a:pt x="568" y="424"/>
                      <a:pt x="572" y="421"/>
                    </a:cubicBezTo>
                    <a:cubicBezTo>
                      <a:pt x="575" y="419"/>
                      <a:pt x="577" y="422"/>
                      <a:pt x="577" y="424"/>
                    </a:cubicBezTo>
                    <a:cubicBezTo>
                      <a:pt x="576" y="426"/>
                      <a:pt x="576" y="427"/>
                      <a:pt x="579" y="428"/>
                    </a:cubicBezTo>
                    <a:cubicBezTo>
                      <a:pt x="582" y="429"/>
                      <a:pt x="584" y="427"/>
                      <a:pt x="586" y="424"/>
                    </a:cubicBezTo>
                    <a:cubicBezTo>
                      <a:pt x="589" y="422"/>
                      <a:pt x="592" y="421"/>
                      <a:pt x="595" y="420"/>
                    </a:cubicBezTo>
                    <a:cubicBezTo>
                      <a:pt x="598" y="418"/>
                      <a:pt x="601" y="419"/>
                      <a:pt x="601" y="417"/>
                    </a:cubicBezTo>
                    <a:cubicBezTo>
                      <a:pt x="600" y="415"/>
                      <a:pt x="601" y="414"/>
                      <a:pt x="604" y="411"/>
                    </a:cubicBezTo>
                    <a:cubicBezTo>
                      <a:pt x="607" y="408"/>
                      <a:pt x="614" y="413"/>
                      <a:pt x="616" y="411"/>
                    </a:cubicBezTo>
                    <a:cubicBezTo>
                      <a:pt x="617" y="410"/>
                      <a:pt x="613" y="410"/>
                      <a:pt x="614" y="406"/>
                    </a:cubicBezTo>
                    <a:cubicBezTo>
                      <a:pt x="616" y="403"/>
                      <a:pt x="617" y="403"/>
                      <a:pt x="618" y="398"/>
                    </a:cubicBezTo>
                    <a:cubicBezTo>
                      <a:pt x="619" y="393"/>
                      <a:pt x="616" y="392"/>
                      <a:pt x="616" y="389"/>
                    </a:cubicBezTo>
                    <a:cubicBezTo>
                      <a:pt x="615" y="386"/>
                      <a:pt x="617" y="386"/>
                      <a:pt x="619" y="386"/>
                    </a:cubicBezTo>
                    <a:cubicBezTo>
                      <a:pt x="621" y="386"/>
                      <a:pt x="624" y="383"/>
                      <a:pt x="619" y="381"/>
                    </a:cubicBezTo>
                    <a:cubicBezTo>
                      <a:pt x="615" y="379"/>
                      <a:pt x="619" y="377"/>
                      <a:pt x="615" y="376"/>
                    </a:cubicBezTo>
                    <a:cubicBezTo>
                      <a:pt x="610" y="374"/>
                      <a:pt x="613" y="372"/>
                      <a:pt x="611" y="371"/>
                    </a:cubicBezTo>
                    <a:cubicBezTo>
                      <a:pt x="608" y="369"/>
                      <a:pt x="607" y="368"/>
                      <a:pt x="609" y="366"/>
                    </a:cubicBezTo>
                    <a:cubicBezTo>
                      <a:pt x="611" y="364"/>
                      <a:pt x="608" y="362"/>
                      <a:pt x="612" y="361"/>
                    </a:cubicBezTo>
                    <a:cubicBezTo>
                      <a:pt x="615" y="361"/>
                      <a:pt x="612" y="359"/>
                      <a:pt x="614" y="356"/>
                    </a:cubicBezTo>
                    <a:cubicBezTo>
                      <a:pt x="617" y="354"/>
                      <a:pt x="618" y="360"/>
                      <a:pt x="620" y="361"/>
                    </a:cubicBezTo>
                    <a:cubicBezTo>
                      <a:pt x="622" y="362"/>
                      <a:pt x="626" y="360"/>
                      <a:pt x="627" y="363"/>
                    </a:cubicBezTo>
                    <a:cubicBezTo>
                      <a:pt x="628" y="366"/>
                      <a:pt x="628" y="371"/>
                      <a:pt x="631" y="369"/>
                    </a:cubicBezTo>
                    <a:cubicBezTo>
                      <a:pt x="634" y="367"/>
                      <a:pt x="634" y="367"/>
                      <a:pt x="637" y="363"/>
                    </a:cubicBezTo>
                    <a:cubicBezTo>
                      <a:pt x="640" y="360"/>
                      <a:pt x="641" y="357"/>
                      <a:pt x="644" y="358"/>
                    </a:cubicBezTo>
                    <a:cubicBezTo>
                      <a:pt x="648" y="360"/>
                      <a:pt x="647" y="361"/>
                      <a:pt x="645" y="361"/>
                    </a:cubicBezTo>
                    <a:cubicBezTo>
                      <a:pt x="644" y="361"/>
                      <a:pt x="643" y="362"/>
                      <a:pt x="645" y="363"/>
                    </a:cubicBezTo>
                    <a:cubicBezTo>
                      <a:pt x="646" y="365"/>
                      <a:pt x="641" y="366"/>
                      <a:pt x="643" y="369"/>
                    </a:cubicBezTo>
                    <a:cubicBezTo>
                      <a:pt x="645" y="373"/>
                      <a:pt x="651" y="368"/>
                      <a:pt x="654" y="365"/>
                    </a:cubicBezTo>
                    <a:cubicBezTo>
                      <a:pt x="657" y="362"/>
                      <a:pt x="658" y="361"/>
                      <a:pt x="654" y="356"/>
                    </a:cubicBezTo>
                    <a:cubicBezTo>
                      <a:pt x="651" y="352"/>
                      <a:pt x="654" y="351"/>
                      <a:pt x="652" y="350"/>
                    </a:cubicBezTo>
                    <a:cubicBezTo>
                      <a:pt x="651" y="348"/>
                      <a:pt x="649" y="351"/>
                      <a:pt x="647" y="348"/>
                    </a:cubicBezTo>
                    <a:cubicBezTo>
                      <a:pt x="644" y="344"/>
                      <a:pt x="644" y="339"/>
                      <a:pt x="647" y="338"/>
                    </a:cubicBezTo>
                    <a:cubicBezTo>
                      <a:pt x="649" y="336"/>
                      <a:pt x="646" y="335"/>
                      <a:pt x="648" y="334"/>
                    </a:cubicBezTo>
                    <a:cubicBezTo>
                      <a:pt x="649" y="333"/>
                      <a:pt x="649" y="333"/>
                      <a:pt x="648" y="330"/>
                    </a:cubicBezTo>
                    <a:cubicBezTo>
                      <a:pt x="646" y="328"/>
                      <a:pt x="648" y="327"/>
                      <a:pt x="651" y="325"/>
                    </a:cubicBezTo>
                    <a:cubicBezTo>
                      <a:pt x="653" y="323"/>
                      <a:pt x="654" y="319"/>
                      <a:pt x="652" y="317"/>
                    </a:cubicBezTo>
                    <a:cubicBezTo>
                      <a:pt x="650" y="314"/>
                      <a:pt x="650" y="314"/>
                      <a:pt x="651" y="312"/>
                    </a:cubicBezTo>
                    <a:cubicBezTo>
                      <a:pt x="652" y="309"/>
                      <a:pt x="653" y="304"/>
                      <a:pt x="654" y="300"/>
                    </a:cubicBezTo>
                    <a:cubicBezTo>
                      <a:pt x="655" y="297"/>
                      <a:pt x="651" y="297"/>
                      <a:pt x="652" y="296"/>
                    </a:cubicBezTo>
                    <a:cubicBezTo>
                      <a:pt x="652" y="295"/>
                      <a:pt x="655" y="295"/>
                      <a:pt x="657" y="294"/>
                    </a:cubicBezTo>
                    <a:cubicBezTo>
                      <a:pt x="658" y="293"/>
                      <a:pt x="656" y="290"/>
                      <a:pt x="656" y="286"/>
                    </a:cubicBezTo>
                    <a:cubicBezTo>
                      <a:pt x="655" y="282"/>
                      <a:pt x="651" y="285"/>
                      <a:pt x="652" y="282"/>
                    </a:cubicBezTo>
                    <a:cubicBezTo>
                      <a:pt x="654" y="278"/>
                      <a:pt x="649" y="277"/>
                      <a:pt x="649" y="273"/>
                    </a:cubicBezTo>
                    <a:cubicBezTo>
                      <a:pt x="649" y="269"/>
                      <a:pt x="648" y="275"/>
                      <a:pt x="645" y="270"/>
                    </a:cubicBezTo>
                    <a:cubicBezTo>
                      <a:pt x="643" y="265"/>
                      <a:pt x="643" y="270"/>
                      <a:pt x="640" y="266"/>
                    </a:cubicBezTo>
                    <a:cubicBezTo>
                      <a:pt x="637" y="261"/>
                      <a:pt x="640" y="256"/>
                      <a:pt x="638" y="255"/>
                    </a:cubicBezTo>
                    <a:cubicBezTo>
                      <a:pt x="636" y="254"/>
                      <a:pt x="635" y="256"/>
                      <a:pt x="632" y="253"/>
                    </a:cubicBezTo>
                    <a:cubicBezTo>
                      <a:pt x="628" y="250"/>
                      <a:pt x="630" y="253"/>
                      <a:pt x="625" y="251"/>
                    </a:cubicBezTo>
                    <a:cubicBezTo>
                      <a:pt x="620" y="250"/>
                      <a:pt x="620" y="249"/>
                      <a:pt x="621" y="246"/>
                    </a:cubicBezTo>
                    <a:cubicBezTo>
                      <a:pt x="622" y="244"/>
                      <a:pt x="622" y="242"/>
                      <a:pt x="620" y="241"/>
                    </a:cubicBezTo>
                    <a:cubicBezTo>
                      <a:pt x="618" y="240"/>
                      <a:pt x="617" y="238"/>
                      <a:pt x="619" y="237"/>
                    </a:cubicBezTo>
                    <a:cubicBezTo>
                      <a:pt x="620" y="236"/>
                      <a:pt x="621" y="234"/>
                      <a:pt x="617" y="234"/>
                    </a:cubicBezTo>
                    <a:cubicBezTo>
                      <a:pt x="614" y="234"/>
                      <a:pt x="611" y="233"/>
                      <a:pt x="613" y="231"/>
                    </a:cubicBezTo>
                    <a:cubicBezTo>
                      <a:pt x="614" y="228"/>
                      <a:pt x="617" y="232"/>
                      <a:pt x="618" y="228"/>
                    </a:cubicBezTo>
                    <a:cubicBezTo>
                      <a:pt x="620" y="224"/>
                      <a:pt x="622" y="227"/>
                      <a:pt x="623" y="222"/>
                    </a:cubicBezTo>
                    <a:cubicBezTo>
                      <a:pt x="623" y="218"/>
                      <a:pt x="620" y="217"/>
                      <a:pt x="618" y="214"/>
                    </a:cubicBezTo>
                    <a:cubicBezTo>
                      <a:pt x="615" y="211"/>
                      <a:pt x="614" y="217"/>
                      <a:pt x="611" y="213"/>
                    </a:cubicBezTo>
                    <a:cubicBezTo>
                      <a:pt x="610" y="211"/>
                      <a:pt x="609" y="211"/>
                      <a:pt x="607" y="206"/>
                    </a:cubicBezTo>
                    <a:cubicBezTo>
                      <a:pt x="604" y="201"/>
                      <a:pt x="600" y="201"/>
                      <a:pt x="599" y="198"/>
                    </a:cubicBezTo>
                    <a:cubicBezTo>
                      <a:pt x="597" y="195"/>
                      <a:pt x="602" y="198"/>
                      <a:pt x="602" y="196"/>
                    </a:cubicBezTo>
                    <a:cubicBezTo>
                      <a:pt x="603" y="193"/>
                      <a:pt x="598" y="195"/>
                      <a:pt x="599" y="188"/>
                    </a:cubicBezTo>
                    <a:cubicBezTo>
                      <a:pt x="600" y="182"/>
                      <a:pt x="599" y="183"/>
                      <a:pt x="597" y="181"/>
                    </a:cubicBezTo>
                    <a:cubicBezTo>
                      <a:pt x="595" y="179"/>
                      <a:pt x="597" y="175"/>
                      <a:pt x="598" y="176"/>
                    </a:cubicBezTo>
                    <a:cubicBezTo>
                      <a:pt x="599" y="177"/>
                      <a:pt x="601" y="180"/>
                      <a:pt x="603" y="178"/>
                    </a:cubicBezTo>
                    <a:cubicBezTo>
                      <a:pt x="605" y="176"/>
                      <a:pt x="604" y="175"/>
                      <a:pt x="602" y="171"/>
                    </a:cubicBezTo>
                    <a:cubicBezTo>
                      <a:pt x="600" y="167"/>
                      <a:pt x="606" y="164"/>
                      <a:pt x="604" y="162"/>
                    </a:cubicBezTo>
                    <a:cubicBezTo>
                      <a:pt x="602" y="159"/>
                      <a:pt x="597" y="162"/>
                      <a:pt x="597" y="159"/>
                    </a:cubicBezTo>
                    <a:cubicBezTo>
                      <a:pt x="598" y="156"/>
                      <a:pt x="596" y="158"/>
                      <a:pt x="596" y="154"/>
                    </a:cubicBezTo>
                    <a:cubicBezTo>
                      <a:pt x="597" y="150"/>
                      <a:pt x="600" y="154"/>
                      <a:pt x="599" y="148"/>
                    </a:cubicBezTo>
                    <a:cubicBezTo>
                      <a:pt x="598" y="143"/>
                      <a:pt x="599" y="143"/>
                      <a:pt x="602" y="141"/>
                    </a:cubicBezTo>
                    <a:cubicBezTo>
                      <a:pt x="605" y="139"/>
                      <a:pt x="609" y="147"/>
                      <a:pt x="609" y="144"/>
                    </a:cubicBezTo>
                    <a:cubicBezTo>
                      <a:pt x="610" y="141"/>
                      <a:pt x="609" y="142"/>
                      <a:pt x="609" y="140"/>
                    </a:cubicBezTo>
                    <a:cubicBezTo>
                      <a:pt x="609" y="137"/>
                      <a:pt x="605" y="136"/>
                      <a:pt x="605" y="130"/>
                    </a:cubicBezTo>
                    <a:cubicBezTo>
                      <a:pt x="605" y="124"/>
                      <a:pt x="603" y="123"/>
                      <a:pt x="599" y="121"/>
                    </a:cubicBezTo>
                    <a:cubicBezTo>
                      <a:pt x="600" y="120"/>
                      <a:pt x="601" y="120"/>
                      <a:pt x="603" y="118"/>
                    </a:cubicBezTo>
                    <a:cubicBezTo>
                      <a:pt x="604" y="116"/>
                      <a:pt x="604" y="115"/>
                      <a:pt x="603" y="111"/>
                    </a:cubicBezTo>
                    <a:cubicBezTo>
                      <a:pt x="601" y="108"/>
                      <a:pt x="601" y="108"/>
                      <a:pt x="603" y="105"/>
                    </a:cubicBezTo>
                    <a:cubicBezTo>
                      <a:pt x="606" y="102"/>
                      <a:pt x="603" y="100"/>
                      <a:pt x="600" y="100"/>
                    </a:cubicBezTo>
                    <a:cubicBezTo>
                      <a:pt x="598" y="101"/>
                      <a:pt x="596" y="98"/>
                      <a:pt x="598" y="96"/>
                    </a:cubicBezTo>
                    <a:cubicBezTo>
                      <a:pt x="599" y="94"/>
                      <a:pt x="601" y="94"/>
                      <a:pt x="598" y="91"/>
                    </a:cubicBezTo>
                    <a:cubicBezTo>
                      <a:pt x="595" y="89"/>
                      <a:pt x="595" y="90"/>
                      <a:pt x="593" y="92"/>
                    </a:cubicBezTo>
                    <a:cubicBezTo>
                      <a:pt x="590" y="94"/>
                      <a:pt x="589" y="94"/>
                      <a:pt x="591" y="97"/>
                    </a:cubicBezTo>
                    <a:cubicBezTo>
                      <a:pt x="593" y="99"/>
                      <a:pt x="592" y="101"/>
                      <a:pt x="589" y="102"/>
                    </a:cubicBezTo>
                    <a:cubicBezTo>
                      <a:pt x="586" y="102"/>
                      <a:pt x="585" y="109"/>
                      <a:pt x="582" y="109"/>
                    </a:cubicBezTo>
                    <a:cubicBezTo>
                      <a:pt x="579" y="109"/>
                      <a:pt x="575" y="109"/>
                      <a:pt x="571" y="109"/>
                    </a:cubicBezTo>
                    <a:cubicBezTo>
                      <a:pt x="566" y="108"/>
                      <a:pt x="563" y="108"/>
                      <a:pt x="564" y="107"/>
                    </a:cubicBezTo>
                    <a:cubicBezTo>
                      <a:pt x="564" y="106"/>
                      <a:pt x="564" y="104"/>
                      <a:pt x="564" y="100"/>
                    </a:cubicBezTo>
                    <a:cubicBezTo>
                      <a:pt x="563" y="96"/>
                      <a:pt x="566" y="96"/>
                      <a:pt x="565" y="91"/>
                    </a:cubicBezTo>
                    <a:cubicBezTo>
                      <a:pt x="563" y="87"/>
                      <a:pt x="567" y="83"/>
                      <a:pt x="563" y="82"/>
                    </a:cubicBezTo>
                    <a:cubicBezTo>
                      <a:pt x="558" y="81"/>
                      <a:pt x="565" y="79"/>
                      <a:pt x="563" y="76"/>
                    </a:cubicBezTo>
                    <a:cubicBezTo>
                      <a:pt x="561" y="74"/>
                      <a:pt x="558" y="77"/>
                      <a:pt x="557" y="79"/>
                    </a:cubicBezTo>
                    <a:cubicBezTo>
                      <a:pt x="556" y="81"/>
                      <a:pt x="553" y="79"/>
                      <a:pt x="553" y="82"/>
                    </a:cubicBezTo>
                    <a:cubicBezTo>
                      <a:pt x="552" y="85"/>
                      <a:pt x="551" y="90"/>
                      <a:pt x="547" y="86"/>
                    </a:cubicBezTo>
                    <a:cubicBezTo>
                      <a:pt x="544" y="83"/>
                      <a:pt x="547" y="82"/>
                      <a:pt x="549" y="80"/>
                    </a:cubicBezTo>
                    <a:cubicBezTo>
                      <a:pt x="552" y="78"/>
                      <a:pt x="551" y="78"/>
                      <a:pt x="551" y="75"/>
                    </a:cubicBezTo>
                    <a:cubicBezTo>
                      <a:pt x="550" y="72"/>
                      <a:pt x="553" y="71"/>
                      <a:pt x="555" y="69"/>
                    </a:cubicBezTo>
                    <a:cubicBezTo>
                      <a:pt x="557" y="67"/>
                      <a:pt x="557" y="66"/>
                      <a:pt x="556" y="62"/>
                    </a:cubicBezTo>
                    <a:cubicBezTo>
                      <a:pt x="554" y="58"/>
                      <a:pt x="555" y="58"/>
                      <a:pt x="551" y="56"/>
                    </a:cubicBezTo>
                    <a:cubicBezTo>
                      <a:pt x="547" y="54"/>
                      <a:pt x="548" y="49"/>
                      <a:pt x="549" y="43"/>
                    </a:cubicBezTo>
                    <a:cubicBezTo>
                      <a:pt x="550" y="38"/>
                      <a:pt x="545" y="34"/>
                      <a:pt x="544" y="33"/>
                    </a:cubicBezTo>
                    <a:cubicBezTo>
                      <a:pt x="542" y="31"/>
                      <a:pt x="543" y="28"/>
                      <a:pt x="541" y="30"/>
                    </a:cubicBezTo>
                    <a:cubicBezTo>
                      <a:pt x="539" y="31"/>
                      <a:pt x="538" y="30"/>
                      <a:pt x="536" y="32"/>
                    </a:cubicBezTo>
                    <a:cubicBezTo>
                      <a:pt x="533" y="35"/>
                      <a:pt x="531" y="34"/>
                      <a:pt x="530" y="37"/>
                    </a:cubicBezTo>
                    <a:cubicBezTo>
                      <a:pt x="529" y="40"/>
                      <a:pt x="527" y="41"/>
                      <a:pt x="527" y="38"/>
                    </a:cubicBezTo>
                    <a:cubicBezTo>
                      <a:pt x="527" y="35"/>
                      <a:pt x="524" y="34"/>
                      <a:pt x="525" y="31"/>
                    </a:cubicBezTo>
                    <a:cubicBezTo>
                      <a:pt x="526" y="27"/>
                      <a:pt x="525" y="26"/>
                      <a:pt x="523" y="30"/>
                    </a:cubicBezTo>
                    <a:cubicBezTo>
                      <a:pt x="521" y="34"/>
                      <a:pt x="520" y="27"/>
                      <a:pt x="518" y="34"/>
                    </a:cubicBezTo>
                    <a:cubicBezTo>
                      <a:pt x="517" y="42"/>
                      <a:pt x="514" y="39"/>
                      <a:pt x="510" y="36"/>
                    </a:cubicBezTo>
                    <a:cubicBezTo>
                      <a:pt x="507" y="33"/>
                      <a:pt x="508" y="33"/>
                      <a:pt x="510" y="30"/>
                    </a:cubicBezTo>
                    <a:cubicBezTo>
                      <a:pt x="512" y="27"/>
                      <a:pt x="509" y="26"/>
                      <a:pt x="512" y="25"/>
                    </a:cubicBezTo>
                    <a:cubicBezTo>
                      <a:pt x="515" y="24"/>
                      <a:pt x="511" y="22"/>
                      <a:pt x="512" y="20"/>
                    </a:cubicBezTo>
                    <a:cubicBezTo>
                      <a:pt x="514" y="18"/>
                      <a:pt x="514" y="17"/>
                      <a:pt x="514" y="14"/>
                    </a:cubicBezTo>
                    <a:cubicBezTo>
                      <a:pt x="513" y="12"/>
                      <a:pt x="518" y="10"/>
                      <a:pt x="516" y="8"/>
                    </a:cubicBezTo>
                    <a:cubicBezTo>
                      <a:pt x="515" y="6"/>
                      <a:pt x="513" y="7"/>
                      <a:pt x="510" y="10"/>
                    </a:cubicBezTo>
                    <a:cubicBezTo>
                      <a:pt x="509" y="11"/>
                      <a:pt x="496" y="9"/>
                      <a:pt x="497" y="11"/>
                    </a:cubicBezTo>
                    <a:cubicBezTo>
                      <a:pt x="497" y="13"/>
                      <a:pt x="499" y="15"/>
                      <a:pt x="498" y="16"/>
                    </a:cubicBezTo>
                    <a:cubicBezTo>
                      <a:pt x="496" y="18"/>
                      <a:pt x="495" y="17"/>
                      <a:pt x="495" y="14"/>
                    </a:cubicBezTo>
                    <a:cubicBezTo>
                      <a:pt x="494" y="11"/>
                      <a:pt x="494" y="10"/>
                      <a:pt x="489" y="11"/>
                    </a:cubicBezTo>
                    <a:cubicBezTo>
                      <a:pt x="484" y="12"/>
                      <a:pt x="491" y="5"/>
                      <a:pt x="485" y="3"/>
                    </a:cubicBezTo>
                    <a:cubicBezTo>
                      <a:pt x="480" y="0"/>
                      <a:pt x="480" y="8"/>
                      <a:pt x="476" y="7"/>
                    </a:cubicBezTo>
                    <a:cubicBezTo>
                      <a:pt x="473" y="7"/>
                      <a:pt x="474" y="2"/>
                      <a:pt x="471" y="1"/>
                    </a:cubicBezTo>
                    <a:cubicBezTo>
                      <a:pt x="469" y="0"/>
                      <a:pt x="467" y="4"/>
                      <a:pt x="464" y="5"/>
                    </a:cubicBezTo>
                    <a:cubicBezTo>
                      <a:pt x="461" y="6"/>
                      <a:pt x="460" y="1"/>
                      <a:pt x="457" y="4"/>
                    </a:cubicBezTo>
                    <a:cubicBezTo>
                      <a:pt x="454" y="7"/>
                      <a:pt x="450" y="4"/>
                      <a:pt x="448" y="6"/>
                    </a:cubicBezTo>
                    <a:cubicBezTo>
                      <a:pt x="446" y="8"/>
                      <a:pt x="449" y="12"/>
                      <a:pt x="448" y="13"/>
                    </a:cubicBezTo>
                    <a:cubicBezTo>
                      <a:pt x="446" y="15"/>
                      <a:pt x="443" y="12"/>
                      <a:pt x="444" y="14"/>
                    </a:cubicBezTo>
                    <a:cubicBezTo>
                      <a:pt x="445" y="16"/>
                      <a:pt x="444" y="16"/>
                      <a:pt x="446" y="18"/>
                    </a:cubicBezTo>
                    <a:cubicBezTo>
                      <a:pt x="447" y="20"/>
                      <a:pt x="449" y="19"/>
                      <a:pt x="453" y="20"/>
                    </a:cubicBezTo>
                    <a:cubicBezTo>
                      <a:pt x="457" y="20"/>
                      <a:pt x="457" y="23"/>
                      <a:pt x="456" y="25"/>
                    </a:cubicBezTo>
                    <a:cubicBezTo>
                      <a:pt x="454" y="27"/>
                      <a:pt x="454" y="30"/>
                      <a:pt x="457" y="29"/>
                    </a:cubicBezTo>
                    <a:cubicBezTo>
                      <a:pt x="460" y="27"/>
                      <a:pt x="460" y="21"/>
                      <a:pt x="463" y="23"/>
                    </a:cubicBezTo>
                    <a:cubicBezTo>
                      <a:pt x="467" y="25"/>
                      <a:pt x="467" y="24"/>
                      <a:pt x="468" y="29"/>
                    </a:cubicBezTo>
                    <a:cubicBezTo>
                      <a:pt x="468" y="33"/>
                      <a:pt x="465" y="37"/>
                      <a:pt x="464" y="39"/>
                    </a:cubicBezTo>
                    <a:cubicBezTo>
                      <a:pt x="463" y="40"/>
                      <a:pt x="467" y="44"/>
                      <a:pt x="463" y="46"/>
                    </a:cubicBezTo>
                    <a:cubicBezTo>
                      <a:pt x="460" y="49"/>
                      <a:pt x="460" y="49"/>
                      <a:pt x="458" y="44"/>
                    </a:cubicBezTo>
                    <a:cubicBezTo>
                      <a:pt x="456" y="40"/>
                      <a:pt x="452" y="49"/>
                      <a:pt x="447" y="46"/>
                    </a:cubicBezTo>
                    <a:cubicBezTo>
                      <a:pt x="442" y="42"/>
                      <a:pt x="442" y="47"/>
                      <a:pt x="439" y="47"/>
                    </a:cubicBezTo>
                    <a:cubicBezTo>
                      <a:pt x="435" y="47"/>
                      <a:pt x="436" y="48"/>
                      <a:pt x="437" y="52"/>
                    </a:cubicBezTo>
                    <a:cubicBezTo>
                      <a:pt x="437" y="57"/>
                      <a:pt x="434" y="54"/>
                      <a:pt x="432" y="59"/>
                    </a:cubicBezTo>
                    <a:cubicBezTo>
                      <a:pt x="431" y="63"/>
                      <a:pt x="431" y="64"/>
                      <a:pt x="424" y="63"/>
                    </a:cubicBezTo>
                    <a:cubicBezTo>
                      <a:pt x="416" y="62"/>
                      <a:pt x="421" y="65"/>
                      <a:pt x="414" y="62"/>
                    </a:cubicBezTo>
                    <a:cubicBezTo>
                      <a:pt x="407" y="59"/>
                      <a:pt x="405" y="65"/>
                      <a:pt x="399" y="62"/>
                    </a:cubicBezTo>
                    <a:cubicBezTo>
                      <a:pt x="397" y="66"/>
                      <a:pt x="395" y="65"/>
                      <a:pt x="394" y="61"/>
                    </a:cubicBezTo>
                    <a:cubicBezTo>
                      <a:pt x="393" y="58"/>
                      <a:pt x="391" y="59"/>
                      <a:pt x="392" y="63"/>
                    </a:cubicBezTo>
                    <a:cubicBezTo>
                      <a:pt x="393" y="67"/>
                      <a:pt x="395" y="66"/>
                      <a:pt x="396" y="71"/>
                    </a:cubicBezTo>
                    <a:cubicBezTo>
                      <a:pt x="397" y="75"/>
                      <a:pt x="401" y="74"/>
                      <a:pt x="401" y="79"/>
                    </a:cubicBezTo>
                    <a:cubicBezTo>
                      <a:pt x="402" y="84"/>
                      <a:pt x="398" y="84"/>
                      <a:pt x="396" y="80"/>
                    </a:cubicBezTo>
                    <a:cubicBezTo>
                      <a:pt x="394" y="76"/>
                      <a:pt x="394" y="80"/>
                      <a:pt x="391" y="78"/>
                    </a:cubicBezTo>
                    <a:cubicBezTo>
                      <a:pt x="388" y="77"/>
                      <a:pt x="388" y="77"/>
                      <a:pt x="387" y="80"/>
                    </a:cubicBezTo>
                    <a:cubicBezTo>
                      <a:pt x="385" y="83"/>
                      <a:pt x="382" y="83"/>
                      <a:pt x="378" y="81"/>
                    </a:cubicBezTo>
                    <a:cubicBezTo>
                      <a:pt x="374" y="79"/>
                      <a:pt x="374" y="83"/>
                      <a:pt x="372" y="80"/>
                    </a:cubicBezTo>
                    <a:cubicBezTo>
                      <a:pt x="370" y="77"/>
                      <a:pt x="371" y="80"/>
                      <a:pt x="367" y="80"/>
                    </a:cubicBezTo>
                    <a:cubicBezTo>
                      <a:pt x="363" y="79"/>
                      <a:pt x="367" y="82"/>
                      <a:pt x="362" y="84"/>
                    </a:cubicBezTo>
                    <a:cubicBezTo>
                      <a:pt x="358" y="86"/>
                      <a:pt x="358" y="85"/>
                      <a:pt x="360" y="88"/>
                    </a:cubicBezTo>
                    <a:cubicBezTo>
                      <a:pt x="362" y="91"/>
                      <a:pt x="361" y="92"/>
                      <a:pt x="362" y="95"/>
                    </a:cubicBezTo>
                    <a:cubicBezTo>
                      <a:pt x="362" y="99"/>
                      <a:pt x="360" y="95"/>
                      <a:pt x="357" y="98"/>
                    </a:cubicBezTo>
                    <a:cubicBezTo>
                      <a:pt x="355" y="102"/>
                      <a:pt x="353" y="99"/>
                      <a:pt x="354" y="97"/>
                    </a:cubicBezTo>
                    <a:cubicBezTo>
                      <a:pt x="355" y="94"/>
                      <a:pt x="352" y="95"/>
                      <a:pt x="351" y="100"/>
                    </a:cubicBezTo>
                    <a:cubicBezTo>
                      <a:pt x="350" y="105"/>
                      <a:pt x="347" y="105"/>
                      <a:pt x="344" y="108"/>
                    </a:cubicBezTo>
                    <a:cubicBezTo>
                      <a:pt x="342" y="112"/>
                      <a:pt x="339" y="111"/>
                      <a:pt x="338" y="108"/>
                    </a:cubicBezTo>
                    <a:cubicBezTo>
                      <a:pt x="337" y="105"/>
                      <a:pt x="337" y="110"/>
                      <a:pt x="333" y="108"/>
                    </a:cubicBezTo>
                    <a:cubicBezTo>
                      <a:pt x="330" y="106"/>
                      <a:pt x="333" y="106"/>
                      <a:pt x="333" y="102"/>
                    </a:cubicBezTo>
                    <a:cubicBezTo>
                      <a:pt x="334" y="99"/>
                      <a:pt x="339" y="104"/>
                      <a:pt x="338" y="95"/>
                    </a:cubicBezTo>
                    <a:cubicBezTo>
                      <a:pt x="338" y="85"/>
                      <a:pt x="340" y="88"/>
                      <a:pt x="343" y="84"/>
                    </a:cubicBezTo>
                    <a:cubicBezTo>
                      <a:pt x="345" y="81"/>
                      <a:pt x="345" y="90"/>
                      <a:pt x="349" y="87"/>
                    </a:cubicBezTo>
                    <a:cubicBezTo>
                      <a:pt x="353" y="84"/>
                      <a:pt x="355" y="79"/>
                      <a:pt x="352" y="77"/>
                    </a:cubicBezTo>
                    <a:cubicBezTo>
                      <a:pt x="348" y="76"/>
                      <a:pt x="342" y="80"/>
                      <a:pt x="339" y="77"/>
                    </a:cubicBezTo>
                    <a:cubicBezTo>
                      <a:pt x="336" y="74"/>
                      <a:pt x="339" y="72"/>
                      <a:pt x="337" y="70"/>
                    </a:cubicBezTo>
                    <a:cubicBezTo>
                      <a:pt x="334" y="69"/>
                      <a:pt x="336" y="73"/>
                      <a:pt x="331" y="71"/>
                    </a:cubicBezTo>
                    <a:cubicBezTo>
                      <a:pt x="326" y="69"/>
                      <a:pt x="319" y="67"/>
                      <a:pt x="316" y="59"/>
                    </a:cubicBezTo>
                    <a:cubicBezTo>
                      <a:pt x="314" y="52"/>
                      <a:pt x="313" y="49"/>
                      <a:pt x="314" y="47"/>
                    </a:cubicBezTo>
                    <a:cubicBezTo>
                      <a:pt x="316" y="45"/>
                      <a:pt x="318" y="43"/>
                      <a:pt x="314" y="41"/>
                    </a:cubicBezTo>
                    <a:cubicBezTo>
                      <a:pt x="310" y="39"/>
                      <a:pt x="318" y="36"/>
                      <a:pt x="313" y="36"/>
                    </a:cubicBezTo>
                    <a:cubicBezTo>
                      <a:pt x="308" y="37"/>
                      <a:pt x="302" y="38"/>
                      <a:pt x="297" y="38"/>
                    </a:cubicBezTo>
                    <a:cubicBezTo>
                      <a:pt x="295" y="39"/>
                      <a:pt x="297" y="51"/>
                      <a:pt x="298" y="57"/>
                    </a:cubicBezTo>
                    <a:cubicBezTo>
                      <a:pt x="299" y="64"/>
                      <a:pt x="294" y="61"/>
                      <a:pt x="292" y="63"/>
                    </a:cubicBezTo>
                    <a:cubicBezTo>
                      <a:pt x="291" y="65"/>
                      <a:pt x="287" y="65"/>
                      <a:pt x="284" y="62"/>
                    </a:cubicBezTo>
                    <a:cubicBezTo>
                      <a:pt x="281" y="59"/>
                      <a:pt x="280" y="49"/>
                      <a:pt x="272" y="45"/>
                    </a:cubicBezTo>
                    <a:cubicBezTo>
                      <a:pt x="264" y="40"/>
                      <a:pt x="263" y="45"/>
                      <a:pt x="259" y="46"/>
                    </a:cubicBezTo>
                    <a:cubicBezTo>
                      <a:pt x="255" y="55"/>
                      <a:pt x="259" y="56"/>
                      <a:pt x="260" y="64"/>
                    </a:cubicBezTo>
                    <a:cubicBezTo>
                      <a:pt x="261" y="69"/>
                      <a:pt x="261" y="73"/>
                      <a:pt x="262" y="76"/>
                    </a:cubicBezTo>
                    <a:cubicBezTo>
                      <a:pt x="267" y="84"/>
                      <a:pt x="259" y="82"/>
                      <a:pt x="260" y="85"/>
                    </a:cubicBezTo>
                    <a:cubicBezTo>
                      <a:pt x="261" y="91"/>
                      <a:pt x="267" y="86"/>
                      <a:pt x="270" y="88"/>
                    </a:cubicBezTo>
                    <a:cubicBezTo>
                      <a:pt x="273" y="91"/>
                      <a:pt x="269" y="97"/>
                      <a:pt x="268" y="100"/>
                    </a:cubicBezTo>
                    <a:cubicBezTo>
                      <a:pt x="268" y="104"/>
                      <a:pt x="269" y="109"/>
                      <a:pt x="267" y="112"/>
                    </a:cubicBezTo>
                    <a:cubicBezTo>
                      <a:pt x="266" y="115"/>
                      <a:pt x="264" y="119"/>
                      <a:pt x="261" y="121"/>
                    </a:cubicBezTo>
                    <a:cubicBezTo>
                      <a:pt x="250" y="130"/>
                      <a:pt x="265" y="127"/>
                      <a:pt x="263" y="136"/>
                    </a:cubicBezTo>
                    <a:cubicBezTo>
                      <a:pt x="261" y="140"/>
                      <a:pt x="255" y="138"/>
                      <a:pt x="252" y="145"/>
                    </a:cubicBezTo>
                    <a:cubicBezTo>
                      <a:pt x="251" y="148"/>
                      <a:pt x="246" y="148"/>
                      <a:pt x="243" y="151"/>
                    </a:cubicBezTo>
                    <a:cubicBezTo>
                      <a:pt x="239" y="155"/>
                      <a:pt x="239" y="156"/>
                      <a:pt x="238" y="161"/>
                    </a:cubicBezTo>
                    <a:cubicBezTo>
                      <a:pt x="238" y="165"/>
                      <a:pt x="236" y="169"/>
                      <a:pt x="234" y="173"/>
                    </a:cubicBezTo>
                    <a:cubicBezTo>
                      <a:pt x="231" y="181"/>
                      <a:pt x="233" y="189"/>
                      <a:pt x="226" y="197"/>
                    </a:cubicBezTo>
                    <a:cubicBezTo>
                      <a:pt x="224" y="199"/>
                      <a:pt x="221" y="201"/>
                      <a:pt x="219" y="204"/>
                    </a:cubicBezTo>
                    <a:cubicBezTo>
                      <a:pt x="216" y="208"/>
                      <a:pt x="217" y="212"/>
                      <a:pt x="215" y="215"/>
                    </a:cubicBezTo>
                    <a:cubicBezTo>
                      <a:pt x="214" y="218"/>
                      <a:pt x="211" y="222"/>
                      <a:pt x="209" y="224"/>
                    </a:cubicBezTo>
                    <a:cubicBezTo>
                      <a:pt x="206" y="226"/>
                      <a:pt x="201" y="228"/>
                      <a:pt x="200" y="230"/>
                    </a:cubicBezTo>
                    <a:cubicBezTo>
                      <a:pt x="198" y="229"/>
                      <a:pt x="198" y="229"/>
                      <a:pt x="198" y="229"/>
                    </a:cubicBezTo>
                    <a:cubicBezTo>
                      <a:pt x="198" y="231"/>
                      <a:pt x="196" y="232"/>
                      <a:pt x="193" y="234"/>
                    </a:cubicBezTo>
                    <a:cubicBezTo>
                      <a:pt x="185" y="238"/>
                      <a:pt x="172" y="257"/>
                      <a:pt x="167" y="272"/>
                    </a:cubicBezTo>
                    <a:cubicBezTo>
                      <a:pt x="163" y="288"/>
                      <a:pt x="152" y="275"/>
                      <a:pt x="149" y="286"/>
                    </a:cubicBezTo>
                    <a:cubicBezTo>
                      <a:pt x="145" y="296"/>
                      <a:pt x="136" y="283"/>
                      <a:pt x="134" y="296"/>
                    </a:cubicBezTo>
                    <a:cubicBezTo>
                      <a:pt x="132" y="310"/>
                      <a:pt x="117" y="316"/>
                      <a:pt x="110" y="320"/>
                    </a:cubicBezTo>
                    <a:cubicBezTo>
                      <a:pt x="103" y="324"/>
                      <a:pt x="96" y="333"/>
                      <a:pt x="94" y="352"/>
                    </a:cubicBezTo>
                    <a:cubicBezTo>
                      <a:pt x="93" y="370"/>
                      <a:pt x="86" y="364"/>
                      <a:pt x="84" y="375"/>
                    </a:cubicBezTo>
                    <a:cubicBezTo>
                      <a:pt x="81" y="385"/>
                      <a:pt x="69" y="395"/>
                      <a:pt x="73" y="413"/>
                    </a:cubicBezTo>
                    <a:cubicBezTo>
                      <a:pt x="77" y="431"/>
                      <a:pt x="65" y="413"/>
                      <a:pt x="57" y="440"/>
                    </a:cubicBezTo>
                    <a:cubicBezTo>
                      <a:pt x="49" y="467"/>
                      <a:pt x="36" y="456"/>
                      <a:pt x="28" y="488"/>
                    </a:cubicBezTo>
                    <a:cubicBezTo>
                      <a:pt x="20" y="520"/>
                      <a:pt x="44" y="506"/>
                      <a:pt x="30" y="533"/>
                    </a:cubicBezTo>
                    <a:cubicBezTo>
                      <a:pt x="16" y="559"/>
                      <a:pt x="6" y="578"/>
                      <a:pt x="8" y="590"/>
                    </a:cubicBezTo>
                    <a:cubicBezTo>
                      <a:pt x="10" y="602"/>
                      <a:pt x="0" y="601"/>
                      <a:pt x="0" y="613"/>
                    </a:cubicBezTo>
                    <a:cubicBezTo>
                      <a:pt x="0" y="624"/>
                      <a:pt x="10" y="629"/>
                      <a:pt x="9" y="644"/>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64" name="Freeform 40">
                <a:extLst>
                  <a:ext uri="{FF2B5EF4-FFF2-40B4-BE49-F238E27FC236}">
                    <a16:creationId xmlns:a16="http://schemas.microsoft.com/office/drawing/2014/main" id="{35812B69-B15F-42B2-9689-1CFF6EA53E49}"/>
                  </a:ext>
                </a:extLst>
              </p:cNvPr>
              <p:cNvSpPr>
                <a:spLocks/>
              </p:cNvSpPr>
              <p:nvPr/>
            </p:nvSpPr>
            <p:spPr bwMode="gray">
              <a:xfrm>
                <a:off x="3432900" y="3421176"/>
                <a:ext cx="1010563" cy="1333462"/>
              </a:xfrm>
              <a:custGeom>
                <a:avLst/>
                <a:gdLst/>
                <a:ahLst/>
                <a:cxnLst>
                  <a:cxn ang="0">
                    <a:pos x="413" y="394"/>
                  </a:cxn>
                  <a:cxn ang="0">
                    <a:pos x="381" y="440"/>
                  </a:cxn>
                  <a:cxn ang="0">
                    <a:pos x="361" y="450"/>
                  </a:cxn>
                  <a:cxn ang="0">
                    <a:pos x="349" y="465"/>
                  </a:cxn>
                  <a:cxn ang="0">
                    <a:pos x="323" y="481"/>
                  </a:cxn>
                  <a:cxn ang="0">
                    <a:pos x="284" y="471"/>
                  </a:cxn>
                  <a:cxn ang="0">
                    <a:pos x="252" y="476"/>
                  </a:cxn>
                  <a:cxn ang="0">
                    <a:pos x="249" y="500"/>
                  </a:cxn>
                  <a:cxn ang="0">
                    <a:pos x="245" y="541"/>
                  </a:cxn>
                  <a:cxn ang="0">
                    <a:pos x="256" y="574"/>
                  </a:cxn>
                  <a:cxn ang="0">
                    <a:pos x="257" y="607"/>
                  </a:cxn>
                  <a:cxn ang="0">
                    <a:pos x="246" y="637"/>
                  </a:cxn>
                  <a:cxn ang="0">
                    <a:pos x="252" y="661"/>
                  </a:cxn>
                  <a:cxn ang="0">
                    <a:pos x="223" y="662"/>
                  </a:cxn>
                  <a:cxn ang="0">
                    <a:pos x="208" y="680"/>
                  </a:cxn>
                  <a:cxn ang="0">
                    <a:pos x="184" y="690"/>
                  </a:cxn>
                  <a:cxn ang="0">
                    <a:pos x="203" y="659"/>
                  </a:cxn>
                  <a:cxn ang="0">
                    <a:pos x="165" y="629"/>
                  </a:cxn>
                  <a:cxn ang="0">
                    <a:pos x="143" y="645"/>
                  </a:cxn>
                  <a:cxn ang="0">
                    <a:pos x="104" y="602"/>
                  </a:cxn>
                  <a:cxn ang="0">
                    <a:pos x="116" y="559"/>
                  </a:cxn>
                  <a:cxn ang="0">
                    <a:pos x="108" y="510"/>
                  </a:cxn>
                  <a:cxn ang="0">
                    <a:pos x="32" y="491"/>
                  </a:cxn>
                  <a:cxn ang="0">
                    <a:pos x="14" y="449"/>
                  </a:cxn>
                  <a:cxn ang="0">
                    <a:pos x="27" y="429"/>
                  </a:cxn>
                  <a:cxn ang="0">
                    <a:pos x="58" y="413"/>
                  </a:cxn>
                  <a:cxn ang="0">
                    <a:pos x="67" y="375"/>
                  </a:cxn>
                  <a:cxn ang="0">
                    <a:pos x="61" y="344"/>
                  </a:cxn>
                  <a:cxn ang="0">
                    <a:pos x="84" y="324"/>
                  </a:cxn>
                  <a:cxn ang="0">
                    <a:pos x="89" y="289"/>
                  </a:cxn>
                  <a:cxn ang="0">
                    <a:pos x="97" y="249"/>
                  </a:cxn>
                  <a:cxn ang="0">
                    <a:pos x="134" y="221"/>
                  </a:cxn>
                  <a:cxn ang="0">
                    <a:pos x="166" y="212"/>
                  </a:cxn>
                  <a:cxn ang="0">
                    <a:pos x="186" y="169"/>
                  </a:cxn>
                  <a:cxn ang="0">
                    <a:pos x="225" y="144"/>
                  </a:cxn>
                  <a:cxn ang="0">
                    <a:pos x="208" y="114"/>
                  </a:cxn>
                  <a:cxn ang="0">
                    <a:pos x="238" y="75"/>
                  </a:cxn>
                  <a:cxn ang="0">
                    <a:pos x="273" y="62"/>
                  </a:cxn>
                  <a:cxn ang="0">
                    <a:pos x="299" y="44"/>
                  </a:cxn>
                  <a:cxn ang="0">
                    <a:pos x="340" y="47"/>
                  </a:cxn>
                  <a:cxn ang="0">
                    <a:pos x="382" y="4"/>
                  </a:cxn>
                  <a:cxn ang="0">
                    <a:pos x="417" y="14"/>
                  </a:cxn>
                  <a:cxn ang="0">
                    <a:pos x="412" y="41"/>
                  </a:cxn>
                  <a:cxn ang="0">
                    <a:pos x="399" y="92"/>
                  </a:cxn>
                  <a:cxn ang="0">
                    <a:pos x="421" y="116"/>
                  </a:cxn>
                  <a:cxn ang="0">
                    <a:pos x="429" y="97"/>
                  </a:cxn>
                  <a:cxn ang="0">
                    <a:pos x="457" y="99"/>
                  </a:cxn>
                  <a:cxn ang="0">
                    <a:pos x="467" y="105"/>
                  </a:cxn>
                  <a:cxn ang="0">
                    <a:pos x="483" y="129"/>
                  </a:cxn>
                  <a:cxn ang="0">
                    <a:pos x="500" y="151"/>
                  </a:cxn>
                  <a:cxn ang="0">
                    <a:pos x="517" y="176"/>
                  </a:cxn>
                  <a:cxn ang="0">
                    <a:pos x="503" y="180"/>
                  </a:cxn>
                  <a:cxn ang="0">
                    <a:pos x="513" y="210"/>
                  </a:cxn>
                  <a:cxn ang="0">
                    <a:pos x="482" y="214"/>
                  </a:cxn>
                  <a:cxn ang="0">
                    <a:pos x="465" y="234"/>
                  </a:cxn>
                  <a:cxn ang="0">
                    <a:pos x="476" y="246"/>
                  </a:cxn>
                  <a:cxn ang="0">
                    <a:pos x="466" y="270"/>
                  </a:cxn>
                  <a:cxn ang="0">
                    <a:pos x="452" y="294"/>
                  </a:cxn>
                  <a:cxn ang="0">
                    <a:pos x="441" y="329"/>
                  </a:cxn>
                  <a:cxn ang="0">
                    <a:pos x="477" y="332"/>
                  </a:cxn>
                </a:cxnLst>
                <a:rect l="0" t="0" r="r" b="b"/>
                <a:pathLst>
                  <a:path w="525" h="694">
                    <a:moveTo>
                      <a:pt x="468" y="369"/>
                    </a:moveTo>
                    <a:cubicBezTo>
                      <a:pt x="466" y="375"/>
                      <a:pt x="460" y="381"/>
                      <a:pt x="457" y="387"/>
                    </a:cubicBezTo>
                    <a:cubicBezTo>
                      <a:pt x="455" y="394"/>
                      <a:pt x="447" y="394"/>
                      <a:pt x="437" y="398"/>
                    </a:cubicBezTo>
                    <a:cubicBezTo>
                      <a:pt x="427" y="402"/>
                      <a:pt x="421" y="403"/>
                      <a:pt x="418" y="399"/>
                    </a:cubicBezTo>
                    <a:cubicBezTo>
                      <a:pt x="416" y="394"/>
                      <a:pt x="415" y="392"/>
                      <a:pt x="413" y="394"/>
                    </a:cubicBezTo>
                    <a:cubicBezTo>
                      <a:pt x="410" y="397"/>
                      <a:pt x="408" y="393"/>
                      <a:pt x="408" y="398"/>
                    </a:cubicBezTo>
                    <a:cubicBezTo>
                      <a:pt x="407" y="404"/>
                      <a:pt x="401" y="406"/>
                      <a:pt x="402" y="416"/>
                    </a:cubicBezTo>
                    <a:cubicBezTo>
                      <a:pt x="402" y="426"/>
                      <a:pt x="403" y="430"/>
                      <a:pt x="399" y="431"/>
                    </a:cubicBezTo>
                    <a:cubicBezTo>
                      <a:pt x="395" y="432"/>
                      <a:pt x="396" y="434"/>
                      <a:pt x="391" y="434"/>
                    </a:cubicBezTo>
                    <a:cubicBezTo>
                      <a:pt x="387" y="434"/>
                      <a:pt x="383" y="436"/>
                      <a:pt x="381" y="440"/>
                    </a:cubicBezTo>
                    <a:cubicBezTo>
                      <a:pt x="379" y="444"/>
                      <a:pt x="381" y="445"/>
                      <a:pt x="382" y="447"/>
                    </a:cubicBezTo>
                    <a:cubicBezTo>
                      <a:pt x="384" y="449"/>
                      <a:pt x="384" y="450"/>
                      <a:pt x="380" y="449"/>
                    </a:cubicBezTo>
                    <a:cubicBezTo>
                      <a:pt x="376" y="448"/>
                      <a:pt x="375" y="453"/>
                      <a:pt x="371" y="452"/>
                    </a:cubicBezTo>
                    <a:cubicBezTo>
                      <a:pt x="368" y="451"/>
                      <a:pt x="369" y="450"/>
                      <a:pt x="366" y="449"/>
                    </a:cubicBezTo>
                    <a:cubicBezTo>
                      <a:pt x="363" y="448"/>
                      <a:pt x="364" y="451"/>
                      <a:pt x="361" y="450"/>
                    </a:cubicBezTo>
                    <a:cubicBezTo>
                      <a:pt x="358" y="449"/>
                      <a:pt x="361" y="447"/>
                      <a:pt x="359" y="446"/>
                    </a:cubicBezTo>
                    <a:cubicBezTo>
                      <a:pt x="356" y="445"/>
                      <a:pt x="357" y="448"/>
                      <a:pt x="354" y="446"/>
                    </a:cubicBezTo>
                    <a:cubicBezTo>
                      <a:pt x="351" y="444"/>
                      <a:pt x="349" y="444"/>
                      <a:pt x="350" y="450"/>
                    </a:cubicBezTo>
                    <a:cubicBezTo>
                      <a:pt x="351" y="456"/>
                      <a:pt x="350" y="455"/>
                      <a:pt x="348" y="458"/>
                    </a:cubicBezTo>
                    <a:cubicBezTo>
                      <a:pt x="347" y="461"/>
                      <a:pt x="347" y="465"/>
                      <a:pt x="349" y="465"/>
                    </a:cubicBezTo>
                    <a:cubicBezTo>
                      <a:pt x="352" y="465"/>
                      <a:pt x="356" y="466"/>
                      <a:pt x="351" y="471"/>
                    </a:cubicBezTo>
                    <a:cubicBezTo>
                      <a:pt x="346" y="475"/>
                      <a:pt x="349" y="479"/>
                      <a:pt x="349" y="483"/>
                    </a:cubicBezTo>
                    <a:cubicBezTo>
                      <a:pt x="350" y="488"/>
                      <a:pt x="347" y="486"/>
                      <a:pt x="339" y="488"/>
                    </a:cubicBezTo>
                    <a:cubicBezTo>
                      <a:pt x="331" y="490"/>
                      <a:pt x="328" y="491"/>
                      <a:pt x="327" y="489"/>
                    </a:cubicBezTo>
                    <a:cubicBezTo>
                      <a:pt x="325" y="486"/>
                      <a:pt x="324" y="484"/>
                      <a:pt x="323" y="481"/>
                    </a:cubicBezTo>
                    <a:cubicBezTo>
                      <a:pt x="322" y="478"/>
                      <a:pt x="319" y="476"/>
                      <a:pt x="316" y="474"/>
                    </a:cubicBezTo>
                    <a:cubicBezTo>
                      <a:pt x="314" y="473"/>
                      <a:pt x="313" y="470"/>
                      <a:pt x="310" y="472"/>
                    </a:cubicBezTo>
                    <a:cubicBezTo>
                      <a:pt x="307" y="474"/>
                      <a:pt x="308" y="469"/>
                      <a:pt x="302" y="470"/>
                    </a:cubicBezTo>
                    <a:cubicBezTo>
                      <a:pt x="296" y="471"/>
                      <a:pt x="296" y="468"/>
                      <a:pt x="292" y="468"/>
                    </a:cubicBezTo>
                    <a:cubicBezTo>
                      <a:pt x="288" y="469"/>
                      <a:pt x="284" y="469"/>
                      <a:pt x="284" y="471"/>
                    </a:cubicBezTo>
                    <a:cubicBezTo>
                      <a:pt x="284" y="474"/>
                      <a:pt x="285" y="474"/>
                      <a:pt x="283" y="476"/>
                    </a:cubicBezTo>
                    <a:cubicBezTo>
                      <a:pt x="280" y="479"/>
                      <a:pt x="277" y="484"/>
                      <a:pt x="274" y="482"/>
                    </a:cubicBezTo>
                    <a:cubicBezTo>
                      <a:pt x="272" y="479"/>
                      <a:pt x="279" y="478"/>
                      <a:pt x="275" y="477"/>
                    </a:cubicBezTo>
                    <a:cubicBezTo>
                      <a:pt x="271" y="476"/>
                      <a:pt x="270" y="469"/>
                      <a:pt x="266" y="472"/>
                    </a:cubicBezTo>
                    <a:cubicBezTo>
                      <a:pt x="262" y="474"/>
                      <a:pt x="257" y="476"/>
                      <a:pt x="252" y="476"/>
                    </a:cubicBezTo>
                    <a:cubicBezTo>
                      <a:pt x="247" y="476"/>
                      <a:pt x="247" y="478"/>
                      <a:pt x="246" y="482"/>
                    </a:cubicBezTo>
                    <a:cubicBezTo>
                      <a:pt x="246" y="486"/>
                      <a:pt x="247" y="488"/>
                      <a:pt x="245" y="489"/>
                    </a:cubicBezTo>
                    <a:cubicBezTo>
                      <a:pt x="243" y="489"/>
                      <a:pt x="243" y="487"/>
                      <a:pt x="241" y="489"/>
                    </a:cubicBezTo>
                    <a:cubicBezTo>
                      <a:pt x="239" y="491"/>
                      <a:pt x="238" y="495"/>
                      <a:pt x="243" y="495"/>
                    </a:cubicBezTo>
                    <a:cubicBezTo>
                      <a:pt x="248" y="494"/>
                      <a:pt x="251" y="495"/>
                      <a:pt x="249" y="500"/>
                    </a:cubicBezTo>
                    <a:cubicBezTo>
                      <a:pt x="248" y="505"/>
                      <a:pt x="250" y="505"/>
                      <a:pt x="250" y="508"/>
                    </a:cubicBezTo>
                    <a:cubicBezTo>
                      <a:pt x="250" y="511"/>
                      <a:pt x="253" y="515"/>
                      <a:pt x="252" y="516"/>
                    </a:cubicBezTo>
                    <a:cubicBezTo>
                      <a:pt x="250" y="518"/>
                      <a:pt x="247" y="510"/>
                      <a:pt x="247" y="516"/>
                    </a:cubicBezTo>
                    <a:cubicBezTo>
                      <a:pt x="246" y="521"/>
                      <a:pt x="245" y="530"/>
                      <a:pt x="245" y="534"/>
                    </a:cubicBezTo>
                    <a:cubicBezTo>
                      <a:pt x="245" y="537"/>
                      <a:pt x="243" y="535"/>
                      <a:pt x="245" y="541"/>
                    </a:cubicBezTo>
                    <a:cubicBezTo>
                      <a:pt x="247" y="547"/>
                      <a:pt x="245" y="547"/>
                      <a:pt x="247" y="550"/>
                    </a:cubicBezTo>
                    <a:cubicBezTo>
                      <a:pt x="248" y="553"/>
                      <a:pt x="246" y="552"/>
                      <a:pt x="247" y="558"/>
                    </a:cubicBezTo>
                    <a:cubicBezTo>
                      <a:pt x="249" y="564"/>
                      <a:pt x="250" y="564"/>
                      <a:pt x="252" y="562"/>
                    </a:cubicBezTo>
                    <a:cubicBezTo>
                      <a:pt x="254" y="559"/>
                      <a:pt x="258" y="557"/>
                      <a:pt x="255" y="562"/>
                    </a:cubicBezTo>
                    <a:cubicBezTo>
                      <a:pt x="253" y="567"/>
                      <a:pt x="253" y="569"/>
                      <a:pt x="256" y="574"/>
                    </a:cubicBezTo>
                    <a:cubicBezTo>
                      <a:pt x="259" y="578"/>
                      <a:pt x="260" y="571"/>
                      <a:pt x="263" y="576"/>
                    </a:cubicBezTo>
                    <a:cubicBezTo>
                      <a:pt x="266" y="582"/>
                      <a:pt x="252" y="586"/>
                      <a:pt x="259" y="588"/>
                    </a:cubicBezTo>
                    <a:cubicBezTo>
                      <a:pt x="265" y="591"/>
                      <a:pt x="264" y="592"/>
                      <a:pt x="262" y="595"/>
                    </a:cubicBezTo>
                    <a:cubicBezTo>
                      <a:pt x="259" y="598"/>
                      <a:pt x="259" y="600"/>
                      <a:pt x="258" y="602"/>
                    </a:cubicBezTo>
                    <a:cubicBezTo>
                      <a:pt x="257" y="604"/>
                      <a:pt x="261" y="605"/>
                      <a:pt x="257" y="607"/>
                    </a:cubicBezTo>
                    <a:cubicBezTo>
                      <a:pt x="253" y="610"/>
                      <a:pt x="251" y="605"/>
                      <a:pt x="250" y="610"/>
                    </a:cubicBezTo>
                    <a:cubicBezTo>
                      <a:pt x="250" y="614"/>
                      <a:pt x="249" y="617"/>
                      <a:pt x="251" y="619"/>
                    </a:cubicBezTo>
                    <a:cubicBezTo>
                      <a:pt x="252" y="621"/>
                      <a:pt x="255" y="624"/>
                      <a:pt x="251" y="626"/>
                    </a:cubicBezTo>
                    <a:cubicBezTo>
                      <a:pt x="247" y="628"/>
                      <a:pt x="245" y="629"/>
                      <a:pt x="243" y="632"/>
                    </a:cubicBezTo>
                    <a:cubicBezTo>
                      <a:pt x="241" y="634"/>
                      <a:pt x="243" y="635"/>
                      <a:pt x="246" y="637"/>
                    </a:cubicBezTo>
                    <a:cubicBezTo>
                      <a:pt x="250" y="638"/>
                      <a:pt x="249" y="641"/>
                      <a:pt x="250" y="644"/>
                    </a:cubicBezTo>
                    <a:cubicBezTo>
                      <a:pt x="248" y="648"/>
                      <a:pt x="246" y="647"/>
                      <a:pt x="245" y="643"/>
                    </a:cubicBezTo>
                    <a:cubicBezTo>
                      <a:pt x="244" y="640"/>
                      <a:pt x="242" y="641"/>
                      <a:pt x="243" y="645"/>
                    </a:cubicBezTo>
                    <a:cubicBezTo>
                      <a:pt x="244" y="649"/>
                      <a:pt x="246" y="648"/>
                      <a:pt x="247" y="653"/>
                    </a:cubicBezTo>
                    <a:cubicBezTo>
                      <a:pt x="248" y="657"/>
                      <a:pt x="252" y="656"/>
                      <a:pt x="252" y="661"/>
                    </a:cubicBezTo>
                    <a:cubicBezTo>
                      <a:pt x="253" y="666"/>
                      <a:pt x="249" y="666"/>
                      <a:pt x="247" y="662"/>
                    </a:cubicBezTo>
                    <a:cubicBezTo>
                      <a:pt x="245" y="658"/>
                      <a:pt x="245" y="662"/>
                      <a:pt x="242" y="660"/>
                    </a:cubicBezTo>
                    <a:cubicBezTo>
                      <a:pt x="239" y="659"/>
                      <a:pt x="239" y="659"/>
                      <a:pt x="238" y="662"/>
                    </a:cubicBezTo>
                    <a:cubicBezTo>
                      <a:pt x="236" y="665"/>
                      <a:pt x="233" y="665"/>
                      <a:pt x="229" y="663"/>
                    </a:cubicBezTo>
                    <a:cubicBezTo>
                      <a:pt x="225" y="661"/>
                      <a:pt x="225" y="665"/>
                      <a:pt x="223" y="662"/>
                    </a:cubicBezTo>
                    <a:cubicBezTo>
                      <a:pt x="221" y="659"/>
                      <a:pt x="222" y="662"/>
                      <a:pt x="218" y="662"/>
                    </a:cubicBezTo>
                    <a:cubicBezTo>
                      <a:pt x="214" y="661"/>
                      <a:pt x="218" y="664"/>
                      <a:pt x="213" y="666"/>
                    </a:cubicBezTo>
                    <a:cubicBezTo>
                      <a:pt x="209" y="668"/>
                      <a:pt x="209" y="667"/>
                      <a:pt x="211" y="670"/>
                    </a:cubicBezTo>
                    <a:cubicBezTo>
                      <a:pt x="213" y="673"/>
                      <a:pt x="212" y="674"/>
                      <a:pt x="213" y="677"/>
                    </a:cubicBezTo>
                    <a:cubicBezTo>
                      <a:pt x="213" y="681"/>
                      <a:pt x="211" y="677"/>
                      <a:pt x="208" y="680"/>
                    </a:cubicBezTo>
                    <a:cubicBezTo>
                      <a:pt x="206" y="684"/>
                      <a:pt x="204" y="681"/>
                      <a:pt x="205" y="679"/>
                    </a:cubicBezTo>
                    <a:cubicBezTo>
                      <a:pt x="206" y="676"/>
                      <a:pt x="203" y="677"/>
                      <a:pt x="202" y="682"/>
                    </a:cubicBezTo>
                    <a:cubicBezTo>
                      <a:pt x="201" y="687"/>
                      <a:pt x="198" y="687"/>
                      <a:pt x="195" y="690"/>
                    </a:cubicBezTo>
                    <a:cubicBezTo>
                      <a:pt x="193" y="694"/>
                      <a:pt x="190" y="693"/>
                      <a:pt x="189" y="690"/>
                    </a:cubicBezTo>
                    <a:cubicBezTo>
                      <a:pt x="188" y="687"/>
                      <a:pt x="188" y="692"/>
                      <a:pt x="184" y="690"/>
                    </a:cubicBezTo>
                    <a:cubicBezTo>
                      <a:pt x="181" y="688"/>
                      <a:pt x="184" y="688"/>
                      <a:pt x="184" y="684"/>
                    </a:cubicBezTo>
                    <a:cubicBezTo>
                      <a:pt x="185" y="681"/>
                      <a:pt x="190" y="686"/>
                      <a:pt x="189" y="677"/>
                    </a:cubicBezTo>
                    <a:cubicBezTo>
                      <a:pt x="189" y="667"/>
                      <a:pt x="191" y="670"/>
                      <a:pt x="194" y="666"/>
                    </a:cubicBezTo>
                    <a:cubicBezTo>
                      <a:pt x="196" y="663"/>
                      <a:pt x="196" y="672"/>
                      <a:pt x="200" y="669"/>
                    </a:cubicBezTo>
                    <a:cubicBezTo>
                      <a:pt x="204" y="666"/>
                      <a:pt x="206" y="661"/>
                      <a:pt x="203" y="659"/>
                    </a:cubicBezTo>
                    <a:cubicBezTo>
                      <a:pt x="199" y="658"/>
                      <a:pt x="193" y="662"/>
                      <a:pt x="190" y="659"/>
                    </a:cubicBezTo>
                    <a:cubicBezTo>
                      <a:pt x="187" y="656"/>
                      <a:pt x="190" y="654"/>
                      <a:pt x="188" y="652"/>
                    </a:cubicBezTo>
                    <a:cubicBezTo>
                      <a:pt x="185" y="651"/>
                      <a:pt x="187" y="655"/>
                      <a:pt x="182" y="653"/>
                    </a:cubicBezTo>
                    <a:cubicBezTo>
                      <a:pt x="177" y="651"/>
                      <a:pt x="170" y="649"/>
                      <a:pt x="167" y="641"/>
                    </a:cubicBezTo>
                    <a:cubicBezTo>
                      <a:pt x="165" y="634"/>
                      <a:pt x="164" y="631"/>
                      <a:pt x="165" y="629"/>
                    </a:cubicBezTo>
                    <a:cubicBezTo>
                      <a:pt x="167" y="627"/>
                      <a:pt x="169" y="625"/>
                      <a:pt x="165" y="623"/>
                    </a:cubicBezTo>
                    <a:cubicBezTo>
                      <a:pt x="161" y="621"/>
                      <a:pt x="169" y="618"/>
                      <a:pt x="164" y="618"/>
                    </a:cubicBezTo>
                    <a:cubicBezTo>
                      <a:pt x="159" y="619"/>
                      <a:pt x="153" y="620"/>
                      <a:pt x="148" y="620"/>
                    </a:cubicBezTo>
                    <a:cubicBezTo>
                      <a:pt x="146" y="621"/>
                      <a:pt x="148" y="633"/>
                      <a:pt x="149" y="639"/>
                    </a:cubicBezTo>
                    <a:cubicBezTo>
                      <a:pt x="150" y="646"/>
                      <a:pt x="145" y="643"/>
                      <a:pt x="143" y="645"/>
                    </a:cubicBezTo>
                    <a:cubicBezTo>
                      <a:pt x="142" y="647"/>
                      <a:pt x="138" y="647"/>
                      <a:pt x="135" y="644"/>
                    </a:cubicBezTo>
                    <a:cubicBezTo>
                      <a:pt x="132" y="641"/>
                      <a:pt x="131" y="631"/>
                      <a:pt x="123" y="627"/>
                    </a:cubicBezTo>
                    <a:cubicBezTo>
                      <a:pt x="115" y="622"/>
                      <a:pt x="114" y="627"/>
                      <a:pt x="110" y="628"/>
                    </a:cubicBezTo>
                    <a:cubicBezTo>
                      <a:pt x="113" y="620"/>
                      <a:pt x="108" y="618"/>
                      <a:pt x="105" y="612"/>
                    </a:cubicBezTo>
                    <a:cubicBezTo>
                      <a:pt x="104" y="609"/>
                      <a:pt x="105" y="605"/>
                      <a:pt x="104" y="602"/>
                    </a:cubicBezTo>
                    <a:cubicBezTo>
                      <a:pt x="104" y="599"/>
                      <a:pt x="102" y="596"/>
                      <a:pt x="103" y="592"/>
                    </a:cubicBezTo>
                    <a:cubicBezTo>
                      <a:pt x="105" y="584"/>
                      <a:pt x="116" y="585"/>
                      <a:pt x="122" y="580"/>
                    </a:cubicBezTo>
                    <a:cubicBezTo>
                      <a:pt x="124" y="578"/>
                      <a:pt x="129" y="572"/>
                      <a:pt x="128" y="569"/>
                    </a:cubicBezTo>
                    <a:cubicBezTo>
                      <a:pt x="128" y="566"/>
                      <a:pt x="125" y="569"/>
                      <a:pt x="122" y="569"/>
                    </a:cubicBezTo>
                    <a:cubicBezTo>
                      <a:pt x="117" y="568"/>
                      <a:pt x="117" y="564"/>
                      <a:pt x="116" y="559"/>
                    </a:cubicBezTo>
                    <a:cubicBezTo>
                      <a:pt x="116" y="555"/>
                      <a:pt x="113" y="554"/>
                      <a:pt x="112" y="550"/>
                    </a:cubicBezTo>
                    <a:cubicBezTo>
                      <a:pt x="110" y="545"/>
                      <a:pt x="114" y="544"/>
                      <a:pt x="114" y="540"/>
                    </a:cubicBezTo>
                    <a:cubicBezTo>
                      <a:pt x="113" y="535"/>
                      <a:pt x="109" y="535"/>
                      <a:pt x="107" y="532"/>
                    </a:cubicBezTo>
                    <a:cubicBezTo>
                      <a:pt x="104" y="528"/>
                      <a:pt x="109" y="525"/>
                      <a:pt x="110" y="522"/>
                    </a:cubicBezTo>
                    <a:cubicBezTo>
                      <a:pt x="112" y="517"/>
                      <a:pt x="109" y="514"/>
                      <a:pt x="108" y="510"/>
                    </a:cubicBezTo>
                    <a:cubicBezTo>
                      <a:pt x="108" y="506"/>
                      <a:pt x="106" y="501"/>
                      <a:pt x="104" y="498"/>
                    </a:cubicBezTo>
                    <a:cubicBezTo>
                      <a:pt x="101" y="494"/>
                      <a:pt x="99" y="494"/>
                      <a:pt x="98" y="489"/>
                    </a:cubicBezTo>
                    <a:cubicBezTo>
                      <a:pt x="95" y="482"/>
                      <a:pt x="87" y="477"/>
                      <a:pt x="79" y="477"/>
                    </a:cubicBezTo>
                    <a:cubicBezTo>
                      <a:pt x="71" y="478"/>
                      <a:pt x="62" y="484"/>
                      <a:pt x="54" y="485"/>
                    </a:cubicBezTo>
                    <a:cubicBezTo>
                      <a:pt x="46" y="486"/>
                      <a:pt x="39" y="492"/>
                      <a:pt x="32" y="491"/>
                    </a:cubicBezTo>
                    <a:cubicBezTo>
                      <a:pt x="25" y="490"/>
                      <a:pt x="26" y="491"/>
                      <a:pt x="19" y="490"/>
                    </a:cubicBezTo>
                    <a:cubicBezTo>
                      <a:pt x="12" y="489"/>
                      <a:pt x="15" y="486"/>
                      <a:pt x="12" y="478"/>
                    </a:cubicBezTo>
                    <a:cubicBezTo>
                      <a:pt x="8" y="471"/>
                      <a:pt x="2" y="472"/>
                      <a:pt x="0" y="463"/>
                    </a:cubicBezTo>
                    <a:cubicBezTo>
                      <a:pt x="2" y="463"/>
                      <a:pt x="6" y="458"/>
                      <a:pt x="11" y="457"/>
                    </a:cubicBezTo>
                    <a:cubicBezTo>
                      <a:pt x="16" y="456"/>
                      <a:pt x="12" y="450"/>
                      <a:pt x="14" y="449"/>
                    </a:cubicBezTo>
                    <a:cubicBezTo>
                      <a:pt x="17" y="447"/>
                      <a:pt x="14" y="443"/>
                      <a:pt x="19" y="446"/>
                    </a:cubicBezTo>
                    <a:cubicBezTo>
                      <a:pt x="24" y="449"/>
                      <a:pt x="24" y="443"/>
                      <a:pt x="26" y="447"/>
                    </a:cubicBezTo>
                    <a:cubicBezTo>
                      <a:pt x="28" y="451"/>
                      <a:pt x="30" y="453"/>
                      <a:pt x="30" y="449"/>
                    </a:cubicBezTo>
                    <a:cubicBezTo>
                      <a:pt x="30" y="445"/>
                      <a:pt x="35" y="443"/>
                      <a:pt x="31" y="440"/>
                    </a:cubicBezTo>
                    <a:cubicBezTo>
                      <a:pt x="28" y="438"/>
                      <a:pt x="23" y="433"/>
                      <a:pt x="27" y="429"/>
                    </a:cubicBezTo>
                    <a:cubicBezTo>
                      <a:pt x="31" y="426"/>
                      <a:pt x="30" y="422"/>
                      <a:pt x="35" y="422"/>
                    </a:cubicBezTo>
                    <a:cubicBezTo>
                      <a:pt x="41" y="423"/>
                      <a:pt x="37" y="418"/>
                      <a:pt x="43" y="418"/>
                    </a:cubicBezTo>
                    <a:cubicBezTo>
                      <a:pt x="48" y="419"/>
                      <a:pt x="47" y="411"/>
                      <a:pt x="49" y="416"/>
                    </a:cubicBezTo>
                    <a:cubicBezTo>
                      <a:pt x="51" y="421"/>
                      <a:pt x="55" y="423"/>
                      <a:pt x="55" y="419"/>
                    </a:cubicBezTo>
                    <a:cubicBezTo>
                      <a:pt x="55" y="415"/>
                      <a:pt x="60" y="415"/>
                      <a:pt x="58" y="413"/>
                    </a:cubicBezTo>
                    <a:cubicBezTo>
                      <a:pt x="56" y="410"/>
                      <a:pt x="57" y="408"/>
                      <a:pt x="58" y="406"/>
                    </a:cubicBezTo>
                    <a:cubicBezTo>
                      <a:pt x="59" y="404"/>
                      <a:pt x="75" y="410"/>
                      <a:pt x="76" y="405"/>
                    </a:cubicBezTo>
                    <a:cubicBezTo>
                      <a:pt x="77" y="400"/>
                      <a:pt x="74" y="398"/>
                      <a:pt x="75" y="392"/>
                    </a:cubicBezTo>
                    <a:cubicBezTo>
                      <a:pt x="75" y="386"/>
                      <a:pt x="68" y="388"/>
                      <a:pt x="69" y="385"/>
                    </a:cubicBezTo>
                    <a:cubicBezTo>
                      <a:pt x="70" y="382"/>
                      <a:pt x="69" y="381"/>
                      <a:pt x="67" y="375"/>
                    </a:cubicBezTo>
                    <a:cubicBezTo>
                      <a:pt x="65" y="369"/>
                      <a:pt x="60" y="372"/>
                      <a:pt x="61" y="368"/>
                    </a:cubicBezTo>
                    <a:cubicBezTo>
                      <a:pt x="62" y="364"/>
                      <a:pt x="61" y="366"/>
                      <a:pt x="55" y="364"/>
                    </a:cubicBezTo>
                    <a:cubicBezTo>
                      <a:pt x="49" y="362"/>
                      <a:pt x="49" y="360"/>
                      <a:pt x="53" y="358"/>
                    </a:cubicBezTo>
                    <a:cubicBezTo>
                      <a:pt x="57" y="356"/>
                      <a:pt x="54" y="355"/>
                      <a:pt x="56" y="351"/>
                    </a:cubicBezTo>
                    <a:cubicBezTo>
                      <a:pt x="59" y="346"/>
                      <a:pt x="65" y="346"/>
                      <a:pt x="61" y="344"/>
                    </a:cubicBezTo>
                    <a:cubicBezTo>
                      <a:pt x="57" y="342"/>
                      <a:pt x="58" y="340"/>
                      <a:pt x="59" y="332"/>
                    </a:cubicBezTo>
                    <a:cubicBezTo>
                      <a:pt x="60" y="325"/>
                      <a:pt x="58" y="324"/>
                      <a:pt x="63" y="324"/>
                    </a:cubicBezTo>
                    <a:cubicBezTo>
                      <a:pt x="69" y="323"/>
                      <a:pt x="66" y="318"/>
                      <a:pt x="70" y="318"/>
                    </a:cubicBezTo>
                    <a:cubicBezTo>
                      <a:pt x="73" y="317"/>
                      <a:pt x="74" y="316"/>
                      <a:pt x="76" y="320"/>
                    </a:cubicBezTo>
                    <a:cubicBezTo>
                      <a:pt x="79" y="323"/>
                      <a:pt x="83" y="327"/>
                      <a:pt x="84" y="324"/>
                    </a:cubicBezTo>
                    <a:cubicBezTo>
                      <a:pt x="86" y="321"/>
                      <a:pt x="87" y="324"/>
                      <a:pt x="89" y="321"/>
                    </a:cubicBezTo>
                    <a:cubicBezTo>
                      <a:pt x="90" y="318"/>
                      <a:pt x="92" y="313"/>
                      <a:pt x="95" y="309"/>
                    </a:cubicBezTo>
                    <a:cubicBezTo>
                      <a:pt x="98" y="306"/>
                      <a:pt x="96" y="306"/>
                      <a:pt x="93" y="304"/>
                    </a:cubicBezTo>
                    <a:cubicBezTo>
                      <a:pt x="90" y="303"/>
                      <a:pt x="94" y="304"/>
                      <a:pt x="93" y="298"/>
                    </a:cubicBezTo>
                    <a:cubicBezTo>
                      <a:pt x="92" y="293"/>
                      <a:pt x="91" y="296"/>
                      <a:pt x="89" y="289"/>
                    </a:cubicBezTo>
                    <a:cubicBezTo>
                      <a:pt x="88" y="282"/>
                      <a:pt x="96" y="282"/>
                      <a:pt x="93" y="276"/>
                    </a:cubicBezTo>
                    <a:cubicBezTo>
                      <a:pt x="98" y="267"/>
                      <a:pt x="100" y="273"/>
                      <a:pt x="101" y="270"/>
                    </a:cubicBezTo>
                    <a:cubicBezTo>
                      <a:pt x="101" y="267"/>
                      <a:pt x="104" y="257"/>
                      <a:pt x="103" y="261"/>
                    </a:cubicBezTo>
                    <a:cubicBezTo>
                      <a:pt x="102" y="263"/>
                      <a:pt x="105" y="258"/>
                      <a:pt x="100" y="254"/>
                    </a:cubicBezTo>
                    <a:cubicBezTo>
                      <a:pt x="96" y="250"/>
                      <a:pt x="100" y="251"/>
                      <a:pt x="97" y="249"/>
                    </a:cubicBezTo>
                    <a:cubicBezTo>
                      <a:pt x="94" y="246"/>
                      <a:pt x="98" y="245"/>
                      <a:pt x="104" y="243"/>
                    </a:cubicBezTo>
                    <a:cubicBezTo>
                      <a:pt x="109" y="241"/>
                      <a:pt x="108" y="234"/>
                      <a:pt x="113" y="233"/>
                    </a:cubicBezTo>
                    <a:cubicBezTo>
                      <a:pt x="117" y="231"/>
                      <a:pt x="114" y="231"/>
                      <a:pt x="118" y="228"/>
                    </a:cubicBezTo>
                    <a:cubicBezTo>
                      <a:pt x="122" y="226"/>
                      <a:pt x="126" y="222"/>
                      <a:pt x="129" y="219"/>
                    </a:cubicBezTo>
                    <a:cubicBezTo>
                      <a:pt x="132" y="217"/>
                      <a:pt x="134" y="218"/>
                      <a:pt x="134" y="221"/>
                    </a:cubicBezTo>
                    <a:cubicBezTo>
                      <a:pt x="135" y="223"/>
                      <a:pt x="136" y="228"/>
                      <a:pt x="139" y="226"/>
                    </a:cubicBezTo>
                    <a:cubicBezTo>
                      <a:pt x="143" y="224"/>
                      <a:pt x="145" y="229"/>
                      <a:pt x="147" y="226"/>
                    </a:cubicBezTo>
                    <a:cubicBezTo>
                      <a:pt x="149" y="223"/>
                      <a:pt x="153" y="225"/>
                      <a:pt x="152" y="221"/>
                    </a:cubicBezTo>
                    <a:cubicBezTo>
                      <a:pt x="152" y="216"/>
                      <a:pt x="154" y="218"/>
                      <a:pt x="157" y="214"/>
                    </a:cubicBezTo>
                    <a:cubicBezTo>
                      <a:pt x="160" y="211"/>
                      <a:pt x="161" y="211"/>
                      <a:pt x="166" y="212"/>
                    </a:cubicBezTo>
                    <a:cubicBezTo>
                      <a:pt x="171" y="212"/>
                      <a:pt x="167" y="205"/>
                      <a:pt x="169" y="202"/>
                    </a:cubicBezTo>
                    <a:cubicBezTo>
                      <a:pt x="172" y="200"/>
                      <a:pt x="169" y="198"/>
                      <a:pt x="172" y="197"/>
                    </a:cubicBezTo>
                    <a:cubicBezTo>
                      <a:pt x="174" y="196"/>
                      <a:pt x="172" y="193"/>
                      <a:pt x="176" y="193"/>
                    </a:cubicBezTo>
                    <a:cubicBezTo>
                      <a:pt x="180" y="193"/>
                      <a:pt x="180" y="187"/>
                      <a:pt x="186" y="182"/>
                    </a:cubicBezTo>
                    <a:cubicBezTo>
                      <a:pt x="191" y="177"/>
                      <a:pt x="182" y="174"/>
                      <a:pt x="186" y="169"/>
                    </a:cubicBezTo>
                    <a:cubicBezTo>
                      <a:pt x="189" y="163"/>
                      <a:pt x="182" y="161"/>
                      <a:pt x="184" y="159"/>
                    </a:cubicBezTo>
                    <a:cubicBezTo>
                      <a:pt x="185" y="157"/>
                      <a:pt x="189" y="158"/>
                      <a:pt x="201" y="159"/>
                    </a:cubicBezTo>
                    <a:cubicBezTo>
                      <a:pt x="213" y="160"/>
                      <a:pt x="209" y="165"/>
                      <a:pt x="214" y="161"/>
                    </a:cubicBezTo>
                    <a:cubicBezTo>
                      <a:pt x="218" y="158"/>
                      <a:pt x="223" y="159"/>
                      <a:pt x="221" y="155"/>
                    </a:cubicBezTo>
                    <a:cubicBezTo>
                      <a:pt x="220" y="151"/>
                      <a:pt x="217" y="152"/>
                      <a:pt x="225" y="144"/>
                    </a:cubicBezTo>
                    <a:cubicBezTo>
                      <a:pt x="233" y="137"/>
                      <a:pt x="233" y="140"/>
                      <a:pt x="233" y="134"/>
                    </a:cubicBezTo>
                    <a:cubicBezTo>
                      <a:pt x="232" y="127"/>
                      <a:pt x="231" y="113"/>
                      <a:pt x="230" y="112"/>
                    </a:cubicBezTo>
                    <a:cubicBezTo>
                      <a:pt x="226" y="109"/>
                      <a:pt x="232" y="109"/>
                      <a:pt x="229" y="107"/>
                    </a:cubicBezTo>
                    <a:cubicBezTo>
                      <a:pt x="227" y="105"/>
                      <a:pt x="223" y="111"/>
                      <a:pt x="215" y="111"/>
                    </a:cubicBezTo>
                    <a:cubicBezTo>
                      <a:pt x="208" y="110"/>
                      <a:pt x="213" y="115"/>
                      <a:pt x="208" y="114"/>
                    </a:cubicBezTo>
                    <a:cubicBezTo>
                      <a:pt x="202" y="113"/>
                      <a:pt x="206" y="109"/>
                      <a:pt x="202" y="105"/>
                    </a:cubicBezTo>
                    <a:cubicBezTo>
                      <a:pt x="199" y="102"/>
                      <a:pt x="209" y="91"/>
                      <a:pt x="215" y="87"/>
                    </a:cubicBezTo>
                    <a:cubicBezTo>
                      <a:pt x="221" y="83"/>
                      <a:pt x="217" y="81"/>
                      <a:pt x="222" y="81"/>
                    </a:cubicBezTo>
                    <a:cubicBezTo>
                      <a:pt x="226" y="80"/>
                      <a:pt x="223" y="76"/>
                      <a:pt x="226" y="76"/>
                    </a:cubicBezTo>
                    <a:cubicBezTo>
                      <a:pt x="230" y="77"/>
                      <a:pt x="232" y="73"/>
                      <a:pt x="238" y="75"/>
                    </a:cubicBezTo>
                    <a:cubicBezTo>
                      <a:pt x="244" y="77"/>
                      <a:pt x="248" y="72"/>
                      <a:pt x="252" y="75"/>
                    </a:cubicBezTo>
                    <a:cubicBezTo>
                      <a:pt x="257" y="77"/>
                      <a:pt x="258" y="79"/>
                      <a:pt x="264" y="74"/>
                    </a:cubicBezTo>
                    <a:cubicBezTo>
                      <a:pt x="269" y="70"/>
                      <a:pt x="277" y="78"/>
                      <a:pt x="276" y="73"/>
                    </a:cubicBezTo>
                    <a:cubicBezTo>
                      <a:pt x="275" y="68"/>
                      <a:pt x="280" y="71"/>
                      <a:pt x="279" y="68"/>
                    </a:cubicBezTo>
                    <a:cubicBezTo>
                      <a:pt x="279" y="64"/>
                      <a:pt x="272" y="66"/>
                      <a:pt x="273" y="62"/>
                    </a:cubicBezTo>
                    <a:cubicBezTo>
                      <a:pt x="274" y="57"/>
                      <a:pt x="273" y="55"/>
                      <a:pt x="271" y="51"/>
                    </a:cubicBezTo>
                    <a:cubicBezTo>
                      <a:pt x="268" y="47"/>
                      <a:pt x="272" y="43"/>
                      <a:pt x="276" y="41"/>
                    </a:cubicBezTo>
                    <a:cubicBezTo>
                      <a:pt x="281" y="39"/>
                      <a:pt x="283" y="40"/>
                      <a:pt x="287" y="38"/>
                    </a:cubicBezTo>
                    <a:cubicBezTo>
                      <a:pt x="291" y="37"/>
                      <a:pt x="291" y="39"/>
                      <a:pt x="295" y="37"/>
                    </a:cubicBezTo>
                    <a:cubicBezTo>
                      <a:pt x="296" y="39"/>
                      <a:pt x="297" y="40"/>
                      <a:pt x="299" y="44"/>
                    </a:cubicBezTo>
                    <a:cubicBezTo>
                      <a:pt x="302" y="48"/>
                      <a:pt x="304" y="43"/>
                      <a:pt x="307" y="47"/>
                    </a:cubicBezTo>
                    <a:cubicBezTo>
                      <a:pt x="311" y="51"/>
                      <a:pt x="304" y="54"/>
                      <a:pt x="307" y="58"/>
                    </a:cubicBezTo>
                    <a:cubicBezTo>
                      <a:pt x="310" y="62"/>
                      <a:pt x="320" y="65"/>
                      <a:pt x="322" y="62"/>
                    </a:cubicBezTo>
                    <a:cubicBezTo>
                      <a:pt x="325" y="59"/>
                      <a:pt x="325" y="57"/>
                      <a:pt x="330" y="59"/>
                    </a:cubicBezTo>
                    <a:cubicBezTo>
                      <a:pt x="335" y="61"/>
                      <a:pt x="332" y="48"/>
                      <a:pt x="340" y="47"/>
                    </a:cubicBezTo>
                    <a:cubicBezTo>
                      <a:pt x="347" y="46"/>
                      <a:pt x="343" y="44"/>
                      <a:pt x="349" y="42"/>
                    </a:cubicBezTo>
                    <a:cubicBezTo>
                      <a:pt x="354" y="41"/>
                      <a:pt x="350" y="36"/>
                      <a:pt x="356" y="34"/>
                    </a:cubicBezTo>
                    <a:cubicBezTo>
                      <a:pt x="362" y="32"/>
                      <a:pt x="359" y="28"/>
                      <a:pt x="362" y="22"/>
                    </a:cubicBezTo>
                    <a:cubicBezTo>
                      <a:pt x="366" y="16"/>
                      <a:pt x="358" y="18"/>
                      <a:pt x="360" y="14"/>
                    </a:cubicBezTo>
                    <a:cubicBezTo>
                      <a:pt x="363" y="10"/>
                      <a:pt x="381" y="13"/>
                      <a:pt x="382" y="4"/>
                    </a:cubicBezTo>
                    <a:cubicBezTo>
                      <a:pt x="384" y="3"/>
                      <a:pt x="384" y="3"/>
                      <a:pt x="384" y="3"/>
                    </a:cubicBezTo>
                    <a:cubicBezTo>
                      <a:pt x="390" y="0"/>
                      <a:pt x="392" y="0"/>
                      <a:pt x="393" y="7"/>
                    </a:cubicBezTo>
                    <a:cubicBezTo>
                      <a:pt x="394" y="14"/>
                      <a:pt x="398" y="11"/>
                      <a:pt x="402" y="9"/>
                    </a:cubicBezTo>
                    <a:cubicBezTo>
                      <a:pt x="405" y="6"/>
                      <a:pt x="400" y="11"/>
                      <a:pt x="407" y="13"/>
                    </a:cubicBezTo>
                    <a:cubicBezTo>
                      <a:pt x="415" y="15"/>
                      <a:pt x="415" y="7"/>
                      <a:pt x="417" y="14"/>
                    </a:cubicBezTo>
                    <a:cubicBezTo>
                      <a:pt x="418" y="21"/>
                      <a:pt x="423" y="15"/>
                      <a:pt x="423" y="23"/>
                    </a:cubicBezTo>
                    <a:cubicBezTo>
                      <a:pt x="423" y="32"/>
                      <a:pt x="430" y="31"/>
                      <a:pt x="426" y="35"/>
                    </a:cubicBezTo>
                    <a:cubicBezTo>
                      <a:pt x="422" y="40"/>
                      <a:pt x="421" y="29"/>
                      <a:pt x="418" y="32"/>
                    </a:cubicBezTo>
                    <a:cubicBezTo>
                      <a:pt x="415" y="35"/>
                      <a:pt x="422" y="40"/>
                      <a:pt x="418" y="39"/>
                    </a:cubicBezTo>
                    <a:cubicBezTo>
                      <a:pt x="413" y="37"/>
                      <a:pt x="412" y="34"/>
                      <a:pt x="412" y="41"/>
                    </a:cubicBezTo>
                    <a:cubicBezTo>
                      <a:pt x="413" y="48"/>
                      <a:pt x="405" y="45"/>
                      <a:pt x="407" y="52"/>
                    </a:cubicBezTo>
                    <a:cubicBezTo>
                      <a:pt x="410" y="58"/>
                      <a:pt x="413" y="62"/>
                      <a:pt x="413" y="71"/>
                    </a:cubicBezTo>
                    <a:cubicBezTo>
                      <a:pt x="413" y="81"/>
                      <a:pt x="415" y="80"/>
                      <a:pt x="410" y="81"/>
                    </a:cubicBezTo>
                    <a:cubicBezTo>
                      <a:pt x="404" y="82"/>
                      <a:pt x="403" y="79"/>
                      <a:pt x="400" y="84"/>
                    </a:cubicBezTo>
                    <a:cubicBezTo>
                      <a:pt x="397" y="88"/>
                      <a:pt x="402" y="89"/>
                      <a:pt x="399" y="92"/>
                    </a:cubicBezTo>
                    <a:cubicBezTo>
                      <a:pt x="396" y="95"/>
                      <a:pt x="396" y="89"/>
                      <a:pt x="393" y="92"/>
                    </a:cubicBezTo>
                    <a:cubicBezTo>
                      <a:pt x="390" y="94"/>
                      <a:pt x="394" y="95"/>
                      <a:pt x="396" y="100"/>
                    </a:cubicBezTo>
                    <a:cubicBezTo>
                      <a:pt x="399" y="104"/>
                      <a:pt x="400" y="100"/>
                      <a:pt x="405" y="105"/>
                    </a:cubicBezTo>
                    <a:cubicBezTo>
                      <a:pt x="410" y="109"/>
                      <a:pt x="413" y="112"/>
                      <a:pt x="416" y="111"/>
                    </a:cubicBezTo>
                    <a:cubicBezTo>
                      <a:pt x="419" y="109"/>
                      <a:pt x="419" y="112"/>
                      <a:pt x="421" y="116"/>
                    </a:cubicBezTo>
                    <a:cubicBezTo>
                      <a:pt x="422" y="119"/>
                      <a:pt x="423" y="124"/>
                      <a:pt x="429" y="119"/>
                    </a:cubicBezTo>
                    <a:cubicBezTo>
                      <a:pt x="436" y="115"/>
                      <a:pt x="437" y="115"/>
                      <a:pt x="437" y="112"/>
                    </a:cubicBezTo>
                    <a:cubicBezTo>
                      <a:pt x="436" y="109"/>
                      <a:pt x="441" y="109"/>
                      <a:pt x="439" y="106"/>
                    </a:cubicBezTo>
                    <a:cubicBezTo>
                      <a:pt x="436" y="103"/>
                      <a:pt x="434" y="111"/>
                      <a:pt x="431" y="107"/>
                    </a:cubicBezTo>
                    <a:cubicBezTo>
                      <a:pt x="428" y="104"/>
                      <a:pt x="421" y="97"/>
                      <a:pt x="429" y="97"/>
                    </a:cubicBezTo>
                    <a:cubicBezTo>
                      <a:pt x="436" y="97"/>
                      <a:pt x="433" y="89"/>
                      <a:pt x="437" y="90"/>
                    </a:cubicBezTo>
                    <a:cubicBezTo>
                      <a:pt x="440" y="90"/>
                      <a:pt x="441" y="89"/>
                      <a:pt x="443" y="93"/>
                    </a:cubicBezTo>
                    <a:cubicBezTo>
                      <a:pt x="445" y="96"/>
                      <a:pt x="447" y="94"/>
                      <a:pt x="445" y="89"/>
                    </a:cubicBezTo>
                    <a:cubicBezTo>
                      <a:pt x="443" y="84"/>
                      <a:pt x="444" y="84"/>
                      <a:pt x="448" y="84"/>
                    </a:cubicBezTo>
                    <a:cubicBezTo>
                      <a:pt x="453" y="85"/>
                      <a:pt x="450" y="99"/>
                      <a:pt x="457" y="99"/>
                    </a:cubicBezTo>
                    <a:cubicBezTo>
                      <a:pt x="464" y="98"/>
                      <a:pt x="452" y="84"/>
                      <a:pt x="458" y="86"/>
                    </a:cubicBezTo>
                    <a:cubicBezTo>
                      <a:pt x="464" y="87"/>
                      <a:pt x="461" y="82"/>
                      <a:pt x="465" y="83"/>
                    </a:cubicBezTo>
                    <a:cubicBezTo>
                      <a:pt x="469" y="85"/>
                      <a:pt x="461" y="88"/>
                      <a:pt x="467" y="91"/>
                    </a:cubicBezTo>
                    <a:cubicBezTo>
                      <a:pt x="472" y="95"/>
                      <a:pt x="472" y="97"/>
                      <a:pt x="472" y="97"/>
                    </a:cubicBezTo>
                    <a:cubicBezTo>
                      <a:pt x="466" y="99"/>
                      <a:pt x="466" y="102"/>
                      <a:pt x="467" y="105"/>
                    </a:cubicBezTo>
                    <a:cubicBezTo>
                      <a:pt x="469" y="108"/>
                      <a:pt x="466" y="108"/>
                      <a:pt x="469" y="112"/>
                    </a:cubicBezTo>
                    <a:cubicBezTo>
                      <a:pt x="473" y="116"/>
                      <a:pt x="468" y="118"/>
                      <a:pt x="469" y="120"/>
                    </a:cubicBezTo>
                    <a:cubicBezTo>
                      <a:pt x="471" y="123"/>
                      <a:pt x="473" y="118"/>
                      <a:pt x="475" y="122"/>
                    </a:cubicBezTo>
                    <a:cubicBezTo>
                      <a:pt x="477" y="126"/>
                      <a:pt x="472" y="125"/>
                      <a:pt x="476" y="127"/>
                    </a:cubicBezTo>
                    <a:cubicBezTo>
                      <a:pt x="480" y="130"/>
                      <a:pt x="477" y="125"/>
                      <a:pt x="483" y="129"/>
                    </a:cubicBezTo>
                    <a:cubicBezTo>
                      <a:pt x="488" y="132"/>
                      <a:pt x="488" y="127"/>
                      <a:pt x="490" y="131"/>
                    </a:cubicBezTo>
                    <a:cubicBezTo>
                      <a:pt x="492" y="134"/>
                      <a:pt x="487" y="133"/>
                      <a:pt x="489" y="137"/>
                    </a:cubicBezTo>
                    <a:cubicBezTo>
                      <a:pt x="490" y="142"/>
                      <a:pt x="492" y="138"/>
                      <a:pt x="493" y="141"/>
                    </a:cubicBezTo>
                    <a:cubicBezTo>
                      <a:pt x="495" y="145"/>
                      <a:pt x="489" y="145"/>
                      <a:pt x="493" y="148"/>
                    </a:cubicBezTo>
                    <a:cubicBezTo>
                      <a:pt x="496" y="150"/>
                      <a:pt x="497" y="148"/>
                      <a:pt x="500" y="151"/>
                    </a:cubicBezTo>
                    <a:cubicBezTo>
                      <a:pt x="503" y="154"/>
                      <a:pt x="505" y="148"/>
                      <a:pt x="506" y="153"/>
                    </a:cubicBezTo>
                    <a:cubicBezTo>
                      <a:pt x="507" y="158"/>
                      <a:pt x="507" y="152"/>
                      <a:pt x="513" y="156"/>
                    </a:cubicBezTo>
                    <a:cubicBezTo>
                      <a:pt x="520" y="159"/>
                      <a:pt x="513" y="159"/>
                      <a:pt x="519" y="161"/>
                    </a:cubicBezTo>
                    <a:cubicBezTo>
                      <a:pt x="525" y="163"/>
                      <a:pt x="523" y="166"/>
                      <a:pt x="520" y="168"/>
                    </a:cubicBezTo>
                    <a:cubicBezTo>
                      <a:pt x="516" y="170"/>
                      <a:pt x="518" y="173"/>
                      <a:pt x="517" y="176"/>
                    </a:cubicBezTo>
                    <a:cubicBezTo>
                      <a:pt x="516" y="179"/>
                      <a:pt x="519" y="183"/>
                      <a:pt x="515" y="184"/>
                    </a:cubicBezTo>
                    <a:cubicBezTo>
                      <a:pt x="511" y="185"/>
                      <a:pt x="515" y="181"/>
                      <a:pt x="512" y="180"/>
                    </a:cubicBezTo>
                    <a:cubicBezTo>
                      <a:pt x="510" y="179"/>
                      <a:pt x="511" y="172"/>
                      <a:pt x="507" y="173"/>
                    </a:cubicBezTo>
                    <a:cubicBezTo>
                      <a:pt x="504" y="174"/>
                      <a:pt x="501" y="171"/>
                      <a:pt x="500" y="174"/>
                    </a:cubicBezTo>
                    <a:cubicBezTo>
                      <a:pt x="498" y="176"/>
                      <a:pt x="503" y="176"/>
                      <a:pt x="503" y="180"/>
                    </a:cubicBezTo>
                    <a:cubicBezTo>
                      <a:pt x="502" y="184"/>
                      <a:pt x="512" y="183"/>
                      <a:pt x="508" y="186"/>
                    </a:cubicBezTo>
                    <a:cubicBezTo>
                      <a:pt x="504" y="189"/>
                      <a:pt x="501" y="192"/>
                      <a:pt x="503" y="195"/>
                    </a:cubicBezTo>
                    <a:cubicBezTo>
                      <a:pt x="504" y="198"/>
                      <a:pt x="496" y="202"/>
                      <a:pt x="502" y="202"/>
                    </a:cubicBezTo>
                    <a:cubicBezTo>
                      <a:pt x="508" y="202"/>
                      <a:pt x="504" y="207"/>
                      <a:pt x="509" y="206"/>
                    </a:cubicBezTo>
                    <a:cubicBezTo>
                      <a:pt x="513" y="205"/>
                      <a:pt x="510" y="207"/>
                      <a:pt x="513" y="210"/>
                    </a:cubicBezTo>
                    <a:cubicBezTo>
                      <a:pt x="516" y="213"/>
                      <a:pt x="512" y="214"/>
                      <a:pt x="511" y="216"/>
                    </a:cubicBezTo>
                    <a:cubicBezTo>
                      <a:pt x="511" y="219"/>
                      <a:pt x="511" y="222"/>
                      <a:pt x="507" y="220"/>
                    </a:cubicBezTo>
                    <a:cubicBezTo>
                      <a:pt x="503" y="219"/>
                      <a:pt x="499" y="223"/>
                      <a:pt x="498" y="217"/>
                    </a:cubicBezTo>
                    <a:cubicBezTo>
                      <a:pt x="496" y="212"/>
                      <a:pt x="495" y="219"/>
                      <a:pt x="491" y="216"/>
                    </a:cubicBezTo>
                    <a:cubicBezTo>
                      <a:pt x="488" y="213"/>
                      <a:pt x="488" y="217"/>
                      <a:pt x="482" y="214"/>
                    </a:cubicBezTo>
                    <a:cubicBezTo>
                      <a:pt x="476" y="212"/>
                      <a:pt x="478" y="215"/>
                      <a:pt x="476" y="221"/>
                    </a:cubicBezTo>
                    <a:cubicBezTo>
                      <a:pt x="473" y="227"/>
                      <a:pt x="481" y="226"/>
                      <a:pt x="479" y="228"/>
                    </a:cubicBezTo>
                    <a:cubicBezTo>
                      <a:pt x="477" y="231"/>
                      <a:pt x="483" y="234"/>
                      <a:pt x="479" y="236"/>
                    </a:cubicBezTo>
                    <a:cubicBezTo>
                      <a:pt x="475" y="238"/>
                      <a:pt x="472" y="237"/>
                      <a:pt x="470" y="236"/>
                    </a:cubicBezTo>
                    <a:cubicBezTo>
                      <a:pt x="467" y="234"/>
                      <a:pt x="467" y="237"/>
                      <a:pt x="465" y="234"/>
                    </a:cubicBezTo>
                    <a:cubicBezTo>
                      <a:pt x="463" y="231"/>
                      <a:pt x="461" y="232"/>
                      <a:pt x="460" y="236"/>
                    </a:cubicBezTo>
                    <a:cubicBezTo>
                      <a:pt x="459" y="240"/>
                      <a:pt x="461" y="240"/>
                      <a:pt x="463" y="238"/>
                    </a:cubicBezTo>
                    <a:cubicBezTo>
                      <a:pt x="465" y="236"/>
                      <a:pt x="468" y="237"/>
                      <a:pt x="465" y="241"/>
                    </a:cubicBezTo>
                    <a:cubicBezTo>
                      <a:pt x="461" y="246"/>
                      <a:pt x="464" y="247"/>
                      <a:pt x="468" y="243"/>
                    </a:cubicBezTo>
                    <a:cubicBezTo>
                      <a:pt x="471" y="238"/>
                      <a:pt x="472" y="242"/>
                      <a:pt x="476" y="246"/>
                    </a:cubicBezTo>
                    <a:cubicBezTo>
                      <a:pt x="480" y="250"/>
                      <a:pt x="476" y="251"/>
                      <a:pt x="479" y="253"/>
                    </a:cubicBezTo>
                    <a:cubicBezTo>
                      <a:pt x="482" y="254"/>
                      <a:pt x="478" y="257"/>
                      <a:pt x="478" y="257"/>
                    </a:cubicBezTo>
                    <a:cubicBezTo>
                      <a:pt x="475" y="259"/>
                      <a:pt x="469" y="260"/>
                      <a:pt x="473" y="263"/>
                    </a:cubicBezTo>
                    <a:cubicBezTo>
                      <a:pt x="476" y="265"/>
                      <a:pt x="472" y="266"/>
                      <a:pt x="472" y="269"/>
                    </a:cubicBezTo>
                    <a:cubicBezTo>
                      <a:pt x="472" y="271"/>
                      <a:pt x="469" y="267"/>
                      <a:pt x="466" y="270"/>
                    </a:cubicBezTo>
                    <a:cubicBezTo>
                      <a:pt x="464" y="273"/>
                      <a:pt x="460" y="268"/>
                      <a:pt x="459" y="271"/>
                    </a:cubicBezTo>
                    <a:cubicBezTo>
                      <a:pt x="457" y="274"/>
                      <a:pt x="455" y="270"/>
                      <a:pt x="456" y="274"/>
                    </a:cubicBezTo>
                    <a:cubicBezTo>
                      <a:pt x="457" y="278"/>
                      <a:pt x="453" y="276"/>
                      <a:pt x="454" y="282"/>
                    </a:cubicBezTo>
                    <a:cubicBezTo>
                      <a:pt x="456" y="289"/>
                      <a:pt x="452" y="283"/>
                      <a:pt x="450" y="286"/>
                    </a:cubicBezTo>
                    <a:cubicBezTo>
                      <a:pt x="448" y="289"/>
                      <a:pt x="452" y="289"/>
                      <a:pt x="452" y="294"/>
                    </a:cubicBezTo>
                    <a:cubicBezTo>
                      <a:pt x="451" y="299"/>
                      <a:pt x="449" y="302"/>
                      <a:pt x="446" y="305"/>
                    </a:cubicBezTo>
                    <a:cubicBezTo>
                      <a:pt x="442" y="309"/>
                      <a:pt x="449" y="309"/>
                      <a:pt x="445" y="312"/>
                    </a:cubicBezTo>
                    <a:cubicBezTo>
                      <a:pt x="441" y="315"/>
                      <a:pt x="441" y="313"/>
                      <a:pt x="439" y="317"/>
                    </a:cubicBezTo>
                    <a:cubicBezTo>
                      <a:pt x="436" y="322"/>
                      <a:pt x="440" y="321"/>
                      <a:pt x="437" y="325"/>
                    </a:cubicBezTo>
                    <a:cubicBezTo>
                      <a:pt x="435" y="328"/>
                      <a:pt x="437" y="332"/>
                      <a:pt x="441" y="329"/>
                    </a:cubicBezTo>
                    <a:cubicBezTo>
                      <a:pt x="444" y="327"/>
                      <a:pt x="449" y="336"/>
                      <a:pt x="453" y="330"/>
                    </a:cubicBezTo>
                    <a:cubicBezTo>
                      <a:pt x="456" y="324"/>
                      <a:pt x="449" y="326"/>
                      <a:pt x="451" y="322"/>
                    </a:cubicBezTo>
                    <a:cubicBezTo>
                      <a:pt x="454" y="318"/>
                      <a:pt x="454" y="322"/>
                      <a:pt x="459" y="319"/>
                    </a:cubicBezTo>
                    <a:cubicBezTo>
                      <a:pt x="465" y="315"/>
                      <a:pt x="464" y="319"/>
                      <a:pt x="470" y="319"/>
                    </a:cubicBezTo>
                    <a:cubicBezTo>
                      <a:pt x="476" y="319"/>
                      <a:pt x="475" y="330"/>
                      <a:pt x="477" y="332"/>
                    </a:cubicBezTo>
                    <a:cubicBezTo>
                      <a:pt x="478" y="335"/>
                      <a:pt x="478" y="339"/>
                      <a:pt x="475" y="337"/>
                    </a:cubicBezTo>
                    <a:cubicBezTo>
                      <a:pt x="472" y="335"/>
                      <a:pt x="467" y="339"/>
                      <a:pt x="469" y="342"/>
                    </a:cubicBezTo>
                    <a:cubicBezTo>
                      <a:pt x="471" y="345"/>
                      <a:pt x="467" y="350"/>
                      <a:pt x="469" y="355"/>
                    </a:cubicBezTo>
                    <a:cubicBezTo>
                      <a:pt x="472" y="360"/>
                      <a:pt x="463" y="365"/>
                      <a:pt x="468" y="369"/>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65" name="Freeform 41">
                <a:extLst>
                  <a:ext uri="{FF2B5EF4-FFF2-40B4-BE49-F238E27FC236}">
                    <a16:creationId xmlns:a16="http://schemas.microsoft.com/office/drawing/2014/main" id="{F5AEDF7A-DC6C-43D2-ABFF-DC0B588E8B8D}"/>
                  </a:ext>
                </a:extLst>
              </p:cNvPr>
              <p:cNvSpPr>
                <a:spLocks/>
              </p:cNvSpPr>
              <p:nvPr/>
            </p:nvSpPr>
            <p:spPr bwMode="gray">
              <a:xfrm>
                <a:off x="4268559" y="3476488"/>
                <a:ext cx="1071853" cy="865555"/>
              </a:xfrm>
              <a:custGeom>
                <a:avLst/>
                <a:gdLst/>
                <a:ahLst/>
                <a:cxnLst>
                  <a:cxn ang="0">
                    <a:pos x="182" y="18"/>
                  </a:cxn>
                  <a:cxn ang="0">
                    <a:pos x="147" y="16"/>
                  </a:cxn>
                  <a:cxn ang="0">
                    <a:pos x="123" y="25"/>
                  </a:cxn>
                  <a:cxn ang="0">
                    <a:pos x="86" y="42"/>
                  </a:cxn>
                  <a:cxn ang="0">
                    <a:pos x="66" y="54"/>
                  </a:cxn>
                  <a:cxn ang="0">
                    <a:pos x="50" y="59"/>
                  </a:cxn>
                  <a:cxn ang="0">
                    <a:pos x="34" y="91"/>
                  </a:cxn>
                  <a:cxn ang="0">
                    <a:pos x="54" y="108"/>
                  </a:cxn>
                  <a:cxn ang="0">
                    <a:pos x="78" y="127"/>
                  </a:cxn>
                  <a:cxn ang="0">
                    <a:pos x="77" y="151"/>
                  </a:cxn>
                  <a:cxn ang="0">
                    <a:pos x="68" y="166"/>
                  </a:cxn>
                  <a:cxn ang="0">
                    <a:pos x="72" y="191"/>
                  </a:cxn>
                  <a:cxn ang="0">
                    <a:pos x="44" y="199"/>
                  </a:cxn>
                  <a:cxn ang="0">
                    <a:pos x="28" y="209"/>
                  </a:cxn>
                  <a:cxn ang="0">
                    <a:pos x="43" y="228"/>
                  </a:cxn>
                  <a:cxn ang="0">
                    <a:pos x="21" y="245"/>
                  </a:cxn>
                  <a:cxn ang="0">
                    <a:pos x="10" y="283"/>
                  </a:cxn>
                  <a:cxn ang="0">
                    <a:pos x="16" y="293"/>
                  </a:cxn>
                  <a:cxn ang="0">
                    <a:pos x="34" y="313"/>
                  </a:cxn>
                  <a:cxn ang="0">
                    <a:pos x="49" y="328"/>
                  </a:cxn>
                  <a:cxn ang="0">
                    <a:pos x="70" y="345"/>
                  </a:cxn>
                  <a:cxn ang="0">
                    <a:pos x="101" y="376"/>
                  </a:cxn>
                  <a:cxn ang="0">
                    <a:pos x="117" y="395"/>
                  </a:cxn>
                  <a:cxn ang="0">
                    <a:pos x="136" y="417"/>
                  </a:cxn>
                  <a:cxn ang="0">
                    <a:pos x="140" y="441"/>
                  </a:cxn>
                  <a:cxn ang="0">
                    <a:pos x="162" y="435"/>
                  </a:cxn>
                  <a:cxn ang="0">
                    <a:pos x="169" y="421"/>
                  </a:cxn>
                  <a:cxn ang="0">
                    <a:pos x="175" y="393"/>
                  </a:cxn>
                  <a:cxn ang="0">
                    <a:pos x="212" y="405"/>
                  </a:cxn>
                  <a:cxn ang="0">
                    <a:pos x="239" y="404"/>
                  </a:cxn>
                  <a:cxn ang="0">
                    <a:pos x="255" y="432"/>
                  </a:cxn>
                  <a:cxn ang="0">
                    <a:pos x="274" y="408"/>
                  </a:cxn>
                  <a:cxn ang="0">
                    <a:pos x="275" y="371"/>
                  </a:cxn>
                  <a:cxn ang="0">
                    <a:pos x="303" y="361"/>
                  </a:cxn>
                  <a:cxn ang="0">
                    <a:pos x="312" y="390"/>
                  </a:cxn>
                  <a:cxn ang="0">
                    <a:pos x="337" y="402"/>
                  </a:cxn>
                  <a:cxn ang="0">
                    <a:pos x="379" y="401"/>
                  </a:cxn>
                  <a:cxn ang="0">
                    <a:pos x="399" y="400"/>
                  </a:cxn>
                  <a:cxn ang="0">
                    <a:pos x="416" y="366"/>
                  </a:cxn>
                  <a:cxn ang="0">
                    <a:pos x="454" y="354"/>
                  </a:cxn>
                  <a:cxn ang="0">
                    <a:pos x="485" y="331"/>
                  </a:cxn>
                  <a:cxn ang="0">
                    <a:pos x="477" y="301"/>
                  </a:cxn>
                  <a:cxn ang="0">
                    <a:pos x="505" y="277"/>
                  </a:cxn>
                  <a:cxn ang="0">
                    <a:pos x="528" y="264"/>
                  </a:cxn>
                  <a:cxn ang="0">
                    <a:pos x="553" y="247"/>
                  </a:cxn>
                  <a:cxn ang="0">
                    <a:pos x="508" y="201"/>
                  </a:cxn>
                  <a:cxn ang="0">
                    <a:pos x="485" y="219"/>
                  </a:cxn>
                  <a:cxn ang="0">
                    <a:pos x="459" y="236"/>
                  </a:cxn>
                  <a:cxn ang="0">
                    <a:pos x="417" y="218"/>
                  </a:cxn>
                  <a:cxn ang="0">
                    <a:pos x="377" y="203"/>
                  </a:cxn>
                  <a:cxn ang="0">
                    <a:pos x="343" y="181"/>
                  </a:cxn>
                  <a:cxn ang="0">
                    <a:pos x="320" y="160"/>
                  </a:cxn>
                  <a:cxn ang="0">
                    <a:pos x="316" y="137"/>
                  </a:cxn>
                  <a:cxn ang="0">
                    <a:pos x="299" y="86"/>
                  </a:cxn>
                  <a:cxn ang="0">
                    <a:pos x="244" y="77"/>
                  </a:cxn>
                  <a:cxn ang="0">
                    <a:pos x="231" y="34"/>
                  </a:cxn>
                  <a:cxn ang="0">
                    <a:pos x="226" y="10"/>
                  </a:cxn>
                </a:cxnLst>
                <a:rect l="0" t="0" r="r" b="b"/>
                <a:pathLst>
                  <a:path w="557" h="450">
                    <a:moveTo>
                      <a:pt x="190" y="0"/>
                    </a:moveTo>
                    <a:cubicBezTo>
                      <a:pt x="186" y="0"/>
                      <a:pt x="188" y="2"/>
                      <a:pt x="183" y="4"/>
                    </a:cubicBezTo>
                    <a:cubicBezTo>
                      <a:pt x="179" y="6"/>
                      <a:pt x="178" y="5"/>
                      <a:pt x="179" y="8"/>
                    </a:cubicBezTo>
                    <a:cubicBezTo>
                      <a:pt x="181" y="10"/>
                      <a:pt x="174" y="7"/>
                      <a:pt x="177" y="12"/>
                    </a:cubicBezTo>
                    <a:cubicBezTo>
                      <a:pt x="180" y="17"/>
                      <a:pt x="179" y="16"/>
                      <a:pt x="182" y="18"/>
                    </a:cubicBezTo>
                    <a:cubicBezTo>
                      <a:pt x="184" y="20"/>
                      <a:pt x="179" y="27"/>
                      <a:pt x="177" y="22"/>
                    </a:cubicBezTo>
                    <a:cubicBezTo>
                      <a:pt x="174" y="18"/>
                      <a:pt x="171" y="15"/>
                      <a:pt x="169" y="19"/>
                    </a:cubicBezTo>
                    <a:cubicBezTo>
                      <a:pt x="167" y="22"/>
                      <a:pt x="166" y="21"/>
                      <a:pt x="163" y="23"/>
                    </a:cubicBezTo>
                    <a:cubicBezTo>
                      <a:pt x="160" y="25"/>
                      <a:pt x="160" y="22"/>
                      <a:pt x="155" y="23"/>
                    </a:cubicBezTo>
                    <a:cubicBezTo>
                      <a:pt x="150" y="24"/>
                      <a:pt x="153" y="20"/>
                      <a:pt x="147" y="16"/>
                    </a:cubicBezTo>
                    <a:cubicBezTo>
                      <a:pt x="141" y="12"/>
                      <a:pt x="142" y="15"/>
                      <a:pt x="141" y="12"/>
                    </a:cubicBezTo>
                    <a:cubicBezTo>
                      <a:pt x="140" y="10"/>
                      <a:pt x="137" y="9"/>
                      <a:pt x="135" y="10"/>
                    </a:cubicBezTo>
                    <a:cubicBezTo>
                      <a:pt x="133" y="11"/>
                      <a:pt x="132" y="13"/>
                      <a:pt x="129" y="11"/>
                    </a:cubicBezTo>
                    <a:cubicBezTo>
                      <a:pt x="126" y="9"/>
                      <a:pt x="126" y="12"/>
                      <a:pt x="127" y="14"/>
                    </a:cubicBezTo>
                    <a:cubicBezTo>
                      <a:pt x="128" y="17"/>
                      <a:pt x="124" y="21"/>
                      <a:pt x="123" y="25"/>
                    </a:cubicBezTo>
                    <a:cubicBezTo>
                      <a:pt x="123" y="28"/>
                      <a:pt x="117" y="27"/>
                      <a:pt x="118" y="30"/>
                    </a:cubicBezTo>
                    <a:cubicBezTo>
                      <a:pt x="119" y="33"/>
                      <a:pt x="111" y="29"/>
                      <a:pt x="109" y="36"/>
                    </a:cubicBezTo>
                    <a:cubicBezTo>
                      <a:pt x="108" y="43"/>
                      <a:pt x="99" y="38"/>
                      <a:pt x="98" y="43"/>
                    </a:cubicBezTo>
                    <a:cubicBezTo>
                      <a:pt x="97" y="46"/>
                      <a:pt x="92" y="45"/>
                      <a:pt x="92" y="44"/>
                    </a:cubicBezTo>
                    <a:cubicBezTo>
                      <a:pt x="92" y="42"/>
                      <a:pt x="90" y="38"/>
                      <a:pt x="86" y="42"/>
                    </a:cubicBezTo>
                    <a:cubicBezTo>
                      <a:pt x="83" y="46"/>
                      <a:pt x="87" y="46"/>
                      <a:pt x="85" y="48"/>
                    </a:cubicBezTo>
                    <a:cubicBezTo>
                      <a:pt x="83" y="49"/>
                      <a:pt x="85" y="52"/>
                      <a:pt x="80" y="52"/>
                    </a:cubicBezTo>
                    <a:cubicBezTo>
                      <a:pt x="75" y="51"/>
                      <a:pt x="80" y="55"/>
                      <a:pt x="78" y="56"/>
                    </a:cubicBezTo>
                    <a:cubicBezTo>
                      <a:pt x="76" y="58"/>
                      <a:pt x="77" y="53"/>
                      <a:pt x="73" y="55"/>
                    </a:cubicBezTo>
                    <a:cubicBezTo>
                      <a:pt x="70" y="57"/>
                      <a:pt x="68" y="54"/>
                      <a:pt x="66" y="54"/>
                    </a:cubicBezTo>
                    <a:cubicBezTo>
                      <a:pt x="64" y="54"/>
                      <a:pt x="65" y="58"/>
                      <a:pt x="63" y="58"/>
                    </a:cubicBezTo>
                    <a:cubicBezTo>
                      <a:pt x="60" y="58"/>
                      <a:pt x="62" y="57"/>
                      <a:pt x="60" y="56"/>
                    </a:cubicBezTo>
                    <a:cubicBezTo>
                      <a:pt x="59" y="56"/>
                      <a:pt x="60" y="52"/>
                      <a:pt x="58" y="53"/>
                    </a:cubicBezTo>
                    <a:cubicBezTo>
                      <a:pt x="56" y="53"/>
                      <a:pt x="59" y="56"/>
                      <a:pt x="54" y="57"/>
                    </a:cubicBezTo>
                    <a:cubicBezTo>
                      <a:pt x="50" y="57"/>
                      <a:pt x="51" y="56"/>
                      <a:pt x="50" y="59"/>
                    </a:cubicBezTo>
                    <a:cubicBezTo>
                      <a:pt x="50" y="61"/>
                      <a:pt x="47" y="59"/>
                      <a:pt x="47" y="62"/>
                    </a:cubicBezTo>
                    <a:cubicBezTo>
                      <a:pt x="47" y="65"/>
                      <a:pt x="40" y="63"/>
                      <a:pt x="37" y="68"/>
                    </a:cubicBezTo>
                    <a:cubicBezTo>
                      <a:pt x="31" y="70"/>
                      <a:pt x="31" y="73"/>
                      <a:pt x="32" y="76"/>
                    </a:cubicBezTo>
                    <a:cubicBezTo>
                      <a:pt x="34" y="79"/>
                      <a:pt x="31" y="79"/>
                      <a:pt x="34" y="83"/>
                    </a:cubicBezTo>
                    <a:cubicBezTo>
                      <a:pt x="38" y="87"/>
                      <a:pt x="33" y="89"/>
                      <a:pt x="34" y="91"/>
                    </a:cubicBezTo>
                    <a:cubicBezTo>
                      <a:pt x="36" y="94"/>
                      <a:pt x="38" y="89"/>
                      <a:pt x="40" y="93"/>
                    </a:cubicBezTo>
                    <a:cubicBezTo>
                      <a:pt x="42" y="97"/>
                      <a:pt x="37" y="96"/>
                      <a:pt x="41" y="98"/>
                    </a:cubicBezTo>
                    <a:cubicBezTo>
                      <a:pt x="45" y="101"/>
                      <a:pt x="42" y="96"/>
                      <a:pt x="48" y="100"/>
                    </a:cubicBezTo>
                    <a:cubicBezTo>
                      <a:pt x="53" y="103"/>
                      <a:pt x="53" y="98"/>
                      <a:pt x="55" y="102"/>
                    </a:cubicBezTo>
                    <a:cubicBezTo>
                      <a:pt x="57" y="105"/>
                      <a:pt x="52" y="104"/>
                      <a:pt x="54" y="108"/>
                    </a:cubicBezTo>
                    <a:cubicBezTo>
                      <a:pt x="55" y="113"/>
                      <a:pt x="57" y="109"/>
                      <a:pt x="58" y="112"/>
                    </a:cubicBezTo>
                    <a:cubicBezTo>
                      <a:pt x="60" y="116"/>
                      <a:pt x="54" y="116"/>
                      <a:pt x="58" y="119"/>
                    </a:cubicBezTo>
                    <a:cubicBezTo>
                      <a:pt x="61" y="121"/>
                      <a:pt x="62" y="119"/>
                      <a:pt x="65" y="122"/>
                    </a:cubicBezTo>
                    <a:cubicBezTo>
                      <a:pt x="68" y="125"/>
                      <a:pt x="70" y="119"/>
                      <a:pt x="71" y="124"/>
                    </a:cubicBezTo>
                    <a:cubicBezTo>
                      <a:pt x="72" y="129"/>
                      <a:pt x="72" y="123"/>
                      <a:pt x="78" y="127"/>
                    </a:cubicBezTo>
                    <a:cubicBezTo>
                      <a:pt x="85" y="130"/>
                      <a:pt x="78" y="130"/>
                      <a:pt x="84" y="132"/>
                    </a:cubicBezTo>
                    <a:cubicBezTo>
                      <a:pt x="90" y="134"/>
                      <a:pt x="88" y="137"/>
                      <a:pt x="85" y="139"/>
                    </a:cubicBezTo>
                    <a:cubicBezTo>
                      <a:pt x="81" y="141"/>
                      <a:pt x="83" y="144"/>
                      <a:pt x="82" y="147"/>
                    </a:cubicBezTo>
                    <a:cubicBezTo>
                      <a:pt x="81" y="150"/>
                      <a:pt x="84" y="154"/>
                      <a:pt x="80" y="155"/>
                    </a:cubicBezTo>
                    <a:cubicBezTo>
                      <a:pt x="76" y="156"/>
                      <a:pt x="80" y="152"/>
                      <a:pt x="77" y="151"/>
                    </a:cubicBezTo>
                    <a:cubicBezTo>
                      <a:pt x="75" y="150"/>
                      <a:pt x="76" y="143"/>
                      <a:pt x="72" y="144"/>
                    </a:cubicBezTo>
                    <a:cubicBezTo>
                      <a:pt x="69" y="145"/>
                      <a:pt x="66" y="142"/>
                      <a:pt x="65" y="145"/>
                    </a:cubicBezTo>
                    <a:cubicBezTo>
                      <a:pt x="63" y="147"/>
                      <a:pt x="68" y="147"/>
                      <a:pt x="68" y="151"/>
                    </a:cubicBezTo>
                    <a:cubicBezTo>
                      <a:pt x="67" y="155"/>
                      <a:pt x="77" y="154"/>
                      <a:pt x="73" y="157"/>
                    </a:cubicBezTo>
                    <a:cubicBezTo>
                      <a:pt x="69" y="160"/>
                      <a:pt x="66" y="163"/>
                      <a:pt x="68" y="166"/>
                    </a:cubicBezTo>
                    <a:cubicBezTo>
                      <a:pt x="69" y="169"/>
                      <a:pt x="61" y="173"/>
                      <a:pt x="67" y="173"/>
                    </a:cubicBezTo>
                    <a:cubicBezTo>
                      <a:pt x="73" y="173"/>
                      <a:pt x="69" y="178"/>
                      <a:pt x="74" y="177"/>
                    </a:cubicBezTo>
                    <a:cubicBezTo>
                      <a:pt x="78" y="176"/>
                      <a:pt x="75" y="178"/>
                      <a:pt x="78" y="181"/>
                    </a:cubicBezTo>
                    <a:cubicBezTo>
                      <a:pt x="81" y="184"/>
                      <a:pt x="77" y="185"/>
                      <a:pt x="76" y="187"/>
                    </a:cubicBezTo>
                    <a:cubicBezTo>
                      <a:pt x="76" y="190"/>
                      <a:pt x="76" y="193"/>
                      <a:pt x="72" y="191"/>
                    </a:cubicBezTo>
                    <a:cubicBezTo>
                      <a:pt x="68" y="190"/>
                      <a:pt x="64" y="194"/>
                      <a:pt x="63" y="188"/>
                    </a:cubicBezTo>
                    <a:cubicBezTo>
                      <a:pt x="61" y="183"/>
                      <a:pt x="60" y="190"/>
                      <a:pt x="56" y="187"/>
                    </a:cubicBezTo>
                    <a:cubicBezTo>
                      <a:pt x="53" y="184"/>
                      <a:pt x="53" y="188"/>
                      <a:pt x="47" y="185"/>
                    </a:cubicBezTo>
                    <a:cubicBezTo>
                      <a:pt x="41" y="183"/>
                      <a:pt x="43" y="186"/>
                      <a:pt x="41" y="192"/>
                    </a:cubicBezTo>
                    <a:cubicBezTo>
                      <a:pt x="38" y="198"/>
                      <a:pt x="46" y="197"/>
                      <a:pt x="44" y="199"/>
                    </a:cubicBezTo>
                    <a:cubicBezTo>
                      <a:pt x="42" y="202"/>
                      <a:pt x="48" y="205"/>
                      <a:pt x="44" y="207"/>
                    </a:cubicBezTo>
                    <a:cubicBezTo>
                      <a:pt x="40" y="209"/>
                      <a:pt x="37" y="208"/>
                      <a:pt x="35" y="207"/>
                    </a:cubicBezTo>
                    <a:cubicBezTo>
                      <a:pt x="32" y="205"/>
                      <a:pt x="32" y="208"/>
                      <a:pt x="30" y="205"/>
                    </a:cubicBezTo>
                    <a:cubicBezTo>
                      <a:pt x="28" y="202"/>
                      <a:pt x="26" y="203"/>
                      <a:pt x="25" y="207"/>
                    </a:cubicBezTo>
                    <a:cubicBezTo>
                      <a:pt x="24" y="211"/>
                      <a:pt x="26" y="211"/>
                      <a:pt x="28" y="209"/>
                    </a:cubicBezTo>
                    <a:cubicBezTo>
                      <a:pt x="30" y="207"/>
                      <a:pt x="33" y="208"/>
                      <a:pt x="30" y="212"/>
                    </a:cubicBezTo>
                    <a:cubicBezTo>
                      <a:pt x="26" y="217"/>
                      <a:pt x="29" y="218"/>
                      <a:pt x="33" y="214"/>
                    </a:cubicBezTo>
                    <a:cubicBezTo>
                      <a:pt x="36" y="209"/>
                      <a:pt x="37" y="213"/>
                      <a:pt x="41" y="217"/>
                    </a:cubicBezTo>
                    <a:cubicBezTo>
                      <a:pt x="45" y="221"/>
                      <a:pt x="41" y="222"/>
                      <a:pt x="44" y="224"/>
                    </a:cubicBezTo>
                    <a:cubicBezTo>
                      <a:pt x="47" y="225"/>
                      <a:pt x="43" y="228"/>
                      <a:pt x="43" y="228"/>
                    </a:cubicBezTo>
                    <a:cubicBezTo>
                      <a:pt x="40" y="230"/>
                      <a:pt x="34" y="231"/>
                      <a:pt x="38" y="234"/>
                    </a:cubicBezTo>
                    <a:cubicBezTo>
                      <a:pt x="41" y="236"/>
                      <a:pt x="37" y="237"/>
                      <a:pt x="37" y="240"/>
                    </a:cubicBezTo>
                    <a:cubicBezTo>
                      <a:pt x="37" y="242"/>
                      <a:pt x="34" y="238"/>
                      <a:pt x="31" y="241"/>
                    </a:cubicBezTo>
                    <a:cubicBezTo>
                      <a:pt x="29" y="244"/>
                      <a:pt x="25" y="239"/>
                      <a:pt x="24" y="242"/>
                    </a:cubicBezTo>
                    <a:cubicBezTo>
                      <a:pt x="22" y="245"/>
                      <a:pt x="20" y="241"/>
                      <a:pt x="21" y="245"/>
                    </a:cubicBezTo>
                    <a:cubicBezTo>
                      <a:pt x="22" y="249"/>
                      <a:pt x="18" y="247"/>
                      <a:pt x="19" y="253"/>
                    </a:cubicBezTo>
                    <a:cubicBezTo>
                      <a:pt x="21" y="260"/>
                      <a:pt x="17" y="254"/>
                      <a:pt x="15" y="257"/>
                    </a:cubicBezTo>
                    <a:cubicBezTo>
                      <a:pt x="13" y="260"/>
                      <a:pt x="17" y="260"/>
                      <a:pt x="17" y="265"/>
                    </a:cubicBezTo>
                    <a:cubicBezTo>
                      <a:pt x="16" y="270"/>
                      <a:pt x="14" y="273"/>
                      <a:pt x="11" y="276"/>
                    </a:cubicBezTo>
                    <a:cubicBezTo>
                      <a:pt x="7" y="280"/>
                      <a:pt x="14" y="280"/>
                      <a:pt x="10" y="283"/>
                    </a:cubicBezTo>
                    <a:cubicBezTo>
                      <a:pt x="6" y="286"/>
                      <a:pt x="6" y="284"/>
                      <a:pt x="4" y="288"/>
                    </a:cubicBezTo>
                    <a:cubicBezTo>
                      <a:pt x="1" y="293"/>
                      <a:pt x="5" y="292"/>
                      <a:pt x="2" y="296"/>
                    </a:cubicBezTo>
                    <a:cubicBezTo>
                      <a:pt x="0" y="299"/>
                      <a:pt x="2" y="303"/>
                      <a:pt x="6" y="300"/>
                    </a:cubicBezTo>
                    <a:cubicBezTo>
                      <a:pt x="9" y="298"/>
                      <a:pt x="14" y="307"/>
                      <a:pt x="18" y="301"/>
                    </a:cubicBezTo>
                    <a:cubicBezTo>
                      <a:pt x="21" y="295"/>
                      <a:pt x="14" y="297"/>
                      <a:pt x="16" y="293"/>
                    </a:cubicBezTo>
                    <a:cubicBezTo>
                      <a:pt x="19" y="289"/>
                      <a:pt x="19" y="293"/>
                      <a:pt x="24" y="290"/>
                    </a:cubicBezTo>
                    <a:cubicBezTo>
                      <a:pt x="30" y="286"/>
                      <a:pt x="29" y="290"/>
                      <a:pt x="35" y="290"/>
                    </a:cubicBezTo>
                    <a:cubicBezTo>
                      <a:pt x="41" y="290"/>
                      <a:pt x="40" y="301"/>
                      <a:pt x="42" y="303"/>
                    </a:cubicBezTo>
                    <a:cubicBezTo>
                      <a:pt x="43" y="306"/>
                      <a:pt x="43" y="310"/>
                      <a:pt x="40" y="308"/>
                    </a:cubicBezTo>
                    <a:cubicBezTo>
                      <a:pt x="37" y="306"/>
                      <a:pt x="32" y="310"/>
                      <a:pt x="34" y="313"/>
                    </a:cubicBezTo>
                    <a:cubicBezTo>
                      <a:pt x="36" y="316"/>
                      <a:pt x="32" y="321"/>
                      <a:pt x="34" y="326"/>
                    </a:cubicBezTo>
                    <a:cubicBezTo>
                      <a:pt x="37" y="331"/>
                      <a:pt x="28" y="336"/>
                      <a:pt x="33" y="340"/>
                    </a:cubicBezTo>
                    <a:cubicBezTo>
                      <a:pt x="35" y="338"/>
                      <a:pt x="37" y="339"/>
                      <a:pt x="37" y="335"/>
                    </a:cubicBezTo>
                    <a:cubicBezTo>
                      <a:pt x="38" y="331"/>
                      <a:pt x="40" y="336"/>
                      <a:pt x="43" y="331"/>
                    </a:cubicBezTo>
                    <a:cubicBezTo>
                      <a:pt x="46" y="326"/>
                      <a:pt x="50" y="324"/>
                      <a:pt x="49" y="328"/>
                    </a:cubicBezTo>
                    <a:cubicBezTo>
                      <a:pt x="49" y="333"/>
                      <a:pt x="52" y="334"/>
                      <a:pt x="53" y="332"/>
                    </a:cubicBezTo>
                    <a:cubicBezTo>
                      <a:pt x="54" y="331"/>
                      <a:pt x="56" y="331"/>
                      <a:pt x="58" y="333"/>
                    </a:cubicBezTo>
                    <a:cubicBezTo>
                      <a:pt x="60" y="335"/>
                      <a:pt x="59" y="330"/>
                      <a:pt x="62" y="331"/>
                    </a:cubicBezTo>
                    <a:cubicBezTo>
                      <a:pt x="65" y="331"/>
                      <a:pt x="63" y="334"/>
                      <a:pt x="66" y="335"/>
                    </a:cubicBezTo>
                    <a:cubicBezTo>
                      <a:pt x="69" y="336"/>
                      <a:pt x="66" y="345"/>
                      <a:pt x="70" y="345"/>
                    </a:cubicBezTo>
                    <a:cubicBezTo>
                      <a:pt x="74" y="345"/>
                      <a:pt x="74" y="348"/>
                      <a:pt x="78" y="348"/>
                    </a:cubicBezTo>
                    <a:cubicBezTo>
                      <a:pt x="81" y="348"/>
                      <a:pt x="79" y="352"/>
                      <a:pt x="85" y="352"/>
                    </a:cubicBezTo>
                    <a:cubicBezTo>
                      <a:pt x="91" y="353"/>
                      <a:pt x="87" y="361"/>
                      <a:pt x="89" y="363"/>
                    </a:cubicBezTo>
                    <a:cubicBezTo>
                      <a:pt x="92" y="365"/>
                      <a:pt x="94" y="369"/>
                      <a:pt x="95" y="372"/>
                    </a:cubicBezTo>
                    <a:cubicBezTo>
                      <a:pt x="97" y="375"/>
                      <a:pt x="100" y="373"/>
                      <a:pt x="101" y="376"/>
                    </a:cubicBezTo>
                    <a:cubicBezTo>
                      <a:pt x="102" y="379"/>
                      <a:pt x="96" y="377"/>
                      <a:pt x="98" y="381"/>
                    </a:cubicBezTo>
                    <a:cubicBezTo>
                      <a:pt x="99" y="386"/>
                      <a:pt x="106" y="385"/>
                      <a:pt x="107" y="383"/>
                    </a:cubicBezTo>
                    <a:cubicBezTo>
                      <a:pt x="108" y="381"/>
                      <a:pt x="110" y="381"/>
                      <a:pt x="110" y="384"/>
                    </a:cubicBezTo>
                    <a:cubicBezTo>
                      <a:pt x="110" y="387"/>
                      <a:pt x="110" y="392"/>
                      <a:pt x="113" y="392"/>
                    </a:cubicBezTo>
                    <a:cubicBezTo>
                      <a:pt x="116" y="392"/>
                      <a:pt x="114" y="394"/>
                      <a:pt x="117" y="395"/>
                    </a:cubicBezTo>
                    <a:cubicBezTo>
                      <a:pt x="119" y="395"/>
                      <a:pt x="115" y="398"/>
                      <a:pt x="119" y="398"/>
                    </a:cubicBezTo>
                    <a:cubicBezTo>
                      <a:pt x="122" y="398"/>
                      <a:pt x="122" y="401"/>
                      <a:pt x="125" y="398"/>
                    </a:cubicBezTo>
                    <a:cubicBezTo>
                      <a:pt x="127" y="394"/>
                      <a:pt x="130" y="397"/>
                      <a:pt x="129" y="400"/>
                    </a:cubicBezTo>
                    <a:cubicBezTo>
                      <a:pt x="129" y="404"/>
                      <a:pt x="132" y="406"/>
                      <a:pt x="135" y="407"/>
                    </a:cubicBezTo>
                    <a:cubicBezTo>
                      <a:pt x="138" y="408"/>
                      <a:pt x="134" y="412"/>
                      <a:pt x="136" y="417"/>
                    </a:cubicBezTo>
                    <a:cubicBezTo>
                      <a:pt x="138" y="422"/>
                      <a:pt x="134" y="420"/>
                      <a:pt x="135" y="423"/>
                    </a:cubicBezTo>
                    <a:cubicBezTo>
                      <a:pt x="136" y="426"/>
                      <a:pt x="134" y="425"/>
                      <a:pt x="135" y="427"/>
                    </a:cubicBezTo>
                    <a:cubicBezTo>
                      <a:pt x="136" y="428"/>
                      <a:pt x="134" y="429"/>
                      <a:pt x="136" y="431"/>
                    </a:cubicBezTo>
                    <a:cubicBezTo>
                      <a:pt x="138" y="433"/>
                      <a:pt x="134" y="434"/>
                      <a:pt x="135" y="436"/>
                    </a:cubicBezTo>
                    <a:cubicBezTo>
                      <a:pt x="136" y="439"/>
                      <a:pt x="137" y="441"/>
                      <a:pt x="140" y="441"/>
                    </a:cubicBezTo>
                    <a:cubicBezTo>
                      <a:pt x="142" y="441"/>
                      <a:pt x="142" y="443"/>
                      <a:pt x="145" y="441"/>
                    </a:cubicBezTo>
                    <a:cubicBezTo>
                      <a:pt x="148" y="439"/>
                      <a:pt x="146" y="444"/>
                      <a:pt x="150" y="443"/>
                    </a:cubicBezTo>
                    <a:cubicBezTo>
                      <a:pt x="153" y="442"/>
                      <a:pt x="153" y="446"/>
                      <a:pt x="155" y="446"/>
                    </a:cubicBezTo>
                    <a:cubicBezTo>
                      <a:pt x="157" y="445"/>
                      <a:pt x="156" y="450"/>
                      <a:pt x="159" y="448"/>
                    </a:cubicBezTo>
                    <a:cubicBezTo>
                      <a:pt x="161" y="447"/>
                      <a:pt x="158" y="437"/>
                      <a:pt x="162" y="435"/>
                    </a:cubicBezTo>
                    <a:cubicBezTo>
                      <a:pt x="166" y="434"/>
                      <a:pt x="167" y="441"/>
                      <a:pt x="172" y="437"/>
                    </a:cubicBezTo>
                    <a:cubicBezTo>
                      <a:pt x="178" y="433"/>
                      <a:pt x="176" y="441"/>
                      <a:pt x="183" y="439"/>
                    </a:cubicBezTo>
                    <a:cubicBezTo>
                      <a:pt x="186" y="438"/>
                      <a:pt x="186" y="430"/>
                      <a:pt x="183" y="429"/>
                    </a:cubicBezTo>
                    <a:cubicBezTo>
                      <a:pt x="180" y="428"/>
                      <a:pt x="178" y="428"/>
                      <a:pt x="177" y="424"/>
                    </a:cubicBezTo>
                    <a:cubicBezTo>
                      <a:pt x="176" y="420"/>
                      <a:pt x="172" y="424"/>
                      <a:pt x="169" y="421"/>
                    </a:cubicBezTo>
                    <a:cubicBezTo>
                      <a:pt x="167" y="418"/>
                      <a:pt x="165" y="415"/>
                      <a:pt x="161" y="414"/>
                    </a:cubicBezTo>
                    <a:cubicBezTo>
                      <a:pt x="156" y="411"/>
                      <a:pt x="164" y="407"/>
                      <a:pt x="162" y="404"/>
                    </a:cubicBezTo>
                    <a:cubicBezTo>
                      <a:pt x="159" y="402"/>
                      <a:pt x="161" y="400"/>
                      <a:pt x="163" y="400"/>
                    </a:cubicBezTo>
                    <a:cubicBezTo>
                      <a:pt x="166" y="400"/>
                      <a:pt x="169" y="403"/>
                      <a:pt x="170" y="401"/>
                    </a:cubicBezTo>
                    <a:cubicBezTo>
                      <a:pt x="171" y="399"/>
                      <a:pt x="174" y="396"/>
                      <a:pt x="175" y="393"/>
                    </a:cubicBezTo>
                    <a:cubicBezTo>
                      <a:pt x="176" y="389"/>
                      <a:pt x="179" y="397"/>
                      <a:pt x="183" y="393"/>
                    </a:cubicBezTo>
                    <a:cubicBezTo>
                      <a:pt x="188" y="390"/>
                      <a:pt x="191" y="395"/>
                      <a:pt x="192" y="392"/>
                    </a:cubicBezTo>
                    <a:cubicBezTo>
                      <a:pt x="194" y="390"/>
                      <a:pt x="196" y="392"/>
                      <a:pt x="197" y="395"/>
                    </a:cubicBezTo>
                    <a:cubicBezTo>
                      <a:pt x="198" y="398"/>
                      <a:pt x="206" y="392"/>
                      <a:pt x="208" y="396"/>
                    </a:cubicBezTo>
                    <a:cubicBezTo>
                      <a:pt x="210" y="399"/>
                      <a:pt x="211" y="403"/>
                      <a:pt x="212" y="405"/>
                    </a:cubicBezTo>
                    <a:cubicBezTo>
                      <a:pt x="214" y="407"/>
                      <a:pt x="216" y="409"/>
                      <a:pt x="216" y="405"/>
                    </a:cubicBezTo>
                    <a:cubicBezTo>
                      <a:pt x="216" y="401"/>
                      <a:pt x="219" y="404"/>
                      <a:pt x="223" y="404"/>
                    </a:cubicBezTo>
                    <a:cubicBezTo>
                      <a:pt x="226" y="404"/>
                      <a:pt x="223" y="407"/>
                      <a:pt x="225" y="409"/>
                    </a:cubicBezTo>
                    <a:cubicBezTo>
                      <a:pt x="227" y="411"/>
                      <a:pt x="229" y="407"/>
                      <a:pt x="233" y="408"/>
                    </a:cubicBezTo>
                    <a:cubicBezTo>
                      <a:pt x="237" y="409"/>
                      <a:pt x="235" y="403"/>
                      <a:pt x="239" y="404"/>
                    </a:cubicBezTo>
                    <a:cubicBezTo>
                      <a:pt x="244" y="404"/>
                      <a:pt x="240" y="409"/>
                      <a:pt x="243" y="408"/>
                    </a:cubicBezTo>
                    <a:cubicBezTo>
                      <a:pt x="245" y="408"/>
                      <a:pt x="250" y="417"/>
                      <a:pt x="248" y="419"/>
                    </a:cubicBezTo>
                    <a:cubicBezTo>
                      <a:pt x="246" y="420"/>
                      <a:pt x="240" y="424"/>
                      <a:pt x="244" y="427"/>
                    </a:cubicBezTo>
                    <a:cubicBezTo>
                      <a:pt x="247" y="430"/>
                      <a:pt x="249" y="429"/>
                      <a:pt x="251" y="432"/>
                    </a:cubicBezTo>
                    <a:cubicBezTo>
                      <a:pt x="254" y="434"/>
                      <a:pt x="254" y="436"/>
                      <a:pt x="255" y="432"/>
                    </a:cubicBezTo>
                    <a:cubicBezTo>
                      <a:pt x="257" y="428"/>
                      <a:pt x="262" y="439"/>
                      <a:pt x="266" y="436"/>
                    </a:cubicBezTo>
                    <a:cubicBezTo>
                      <a:pt x="270" y="433"/>
                      <a:pt x="265" y="430"/>
                      <a:pt x="268" y="428"/>
                    </a:cubicBezTo>
                    <a:cubicBezTo>
                      <a:pt x="272" y="425"/>
                      <a:pt x="268" y="423"/>
                      <a:pt x="268" y="418"/>
                    </a:cubicBezTo>
                    <a:cubicBezTo>
                      <a:pt x="269" y="414"/>
                      <a:pt x="273" y="417"/>
                      <a:pt x="271" y="412"/>
                    </a:cubicBezTo>
                    <a:cubicBezTo>
                      <a:pt x="269" y="407"/>
                      <a:pt x="275" y="413"/>
                      <a:pt x="274" y="408"/>
                    </a:cubicBezTo>
                    <a:cubicBezTo>
                      <a:pt x="273" y="404"/>
                      <a:pt x="275" y="404"/>
                      <a:pt x="272" y="401"/>
                    </a:cubicBezTo>
                    <a:cubicBezTo>
                      <a:pt x="269" y="398"/>
                      <a:pt x="274" y="398"/>
                      <a:pt x="271" y="396"/>
                    </a:cubicBezTo>
                    <a:cubicBezTo>
                      <a:pt x="269" y="394"/>
                      <a:pt x="275" y="387"/>
                      <a:pt x="271" y="382"/>
                    </a:cubicBezTo>
                    <a:cubicBezTo>
                      <a:pt x="267" y="378"/>
                      <a:pt x="273" y="383"/>
                      <a:pt x="271" y="376"/>
                    </a:cubicBezTo>
                    <a:cubicBezTo>
                      <a:pt x="269" y="370"/>
                      <a:pt x="272" y="372"/>
                      <a:pt x="275" y="371"/>
                    </a:cubicBezTo>
                    <a:cubicBezTo>
                      <a:pt x="278" y="370"/>
                      <a:pt x="278" y="374"/>
                      <a:pt x="280" y="370"/>
                    </a:cubicBezTo>
                    <a:cubicBezTo>
                      <a:pt x="282" y="366"/>
                      <a:pt x="284" y="370"/>
                      <a:pt x="285" y="366"/>
                    </a:cubicBezTo>
                    <a:cubicBezTo>
                      <a:pt x="286" y="362"/>
                      <a:pt x="286" y="362"/>
                      <a:pt x="289" y="362"/>
                    </a:cubicBezTo>
                    <a:cubicBezTo>
                      <a:pt x="293" y="362"/>
                      <a:pt x="290" y="359"/>
                      <a:pt x="294" y="359"/>
                    </a:cubicBezTo>
                    <a:cubicBezTo>
                      <a:pt x="299" y="360"/>
                      <a:pt x="296" y="362"/>
                      <a:pt x="303" y="361"/>
                    </a:cubicBezTo>
                    <a:cubicBezTo>
                      <a:pt x="307" y="360"/>
                      <a:pt x="306" y="363"/>
                      <a:pt x="308" y="367"/>
                    </a:cubicBezTo>
                    <a:cubicBezTo>
                      <a:pt x="311" y="371"/>
                      <a:pt x="305" y="369"/>
                      <a:pt x="304" y="374"/>
                    </a:cubicBezTo>
                    <a:cubicBezTo>
                      <a:pt x="304" y="379"/>
                      <a:pt x="303" y="377"/>
                      <a:pt x="304" y="380"/>
                    </a:cubicBezTo>
                    <a:cubicBezTo>
                      <a:pt x="305" y="382"/>
                      <a:pt x="300" y="384"/>
                      <a:pt x="306" y="386"/>
                    </a:cubicBezTo>
                    <a:cubicBezTo>
                      <a:pt x="311" y="388"/>
                      <a:pt x="307" y="392"/>
                      <a:pt x="312" y="390"/>
                    </a:cubicBezTo>
                    <a:cubicBezTo>
                      <a:pt x="316" y="388"/>
                      <a:pt x="316" y="395"/>
                      <a:pt x="315" y="399"/>
                    </a:cubicBezTo>
                    <a:cubicBezTo>
                      <a:pt x="313" y="403"/>
                      <a:pt x="318" y="400"/>
                      <a:pt x="321" y="402"/>
                    </a:cubicBezTo>
                    <a:cubicBezTo>
                      <a:pt x="324" y="404"/>
                      <a:pt x="321" y="409"/>
                      <a:pt x="325" y="407"/>
                    </a:cubicBezTo>
                    <a:cubicBezTo>
                      <a:pt x="329" y="405"/>
                      <a:pt x="330" y="407"/>
                      <a:pt x="331" y="404"/>
                    </a:cubicBezTo>
                    <a:cubicBezTo>
                      <a:pt x="332" y="401"/>
                      <a:pt x="334" y="402"/>
                      <a:pt x="337" y="402"/>
                    </a:cubicBezTo>
                    <a:cubicBezTo>
                      <a:pt x="340" y="401"/>
                      <a:pt x="341" y="407"/>
                      <a:pt x="347" y="406"/>
                    </a:cubicBezTo>
                    <a:cubicBezTo>
                      <a:pt x="353" y="405"/>
                      <a:pt x="358" y="406"/>
                      <a:pt x="359" y="403"/>
                    </a:cubicBezTo>
                    <a:cubicBezTo>
                      <a:pt x="360" y="401"/>
                      <a:pt x="360" y="405"/>
                      <a:pt x="366" y="402"/>
                    </a:cubicBezTo>
                    <a:cubicBezTo>
                      <a:pt x="371" y="399"/>
                      <a:pt x="369" y="399"/>
                      <a:pt x="373" y="399"/>
                    </a:cubicBezTo>
                    <a:cubicBezTo>
                      <a:pt x="377" y="399"/>
                      <a:pt x="378" y="397"/>
                      <a:pt x="379" y="401"/>
                    </a:cubicBezTo>
                    <a:cubicBezTo>
                      <a:pt x="381" y="404"/>
                      <a:pt x="386" y="402"/>
                      <a:pt x="383" y="405"/>
                    </a:cubicBezTo>
                    <a:cubicBezTo>
                      <a:pt x="380" y="407"/>
                      <a:pt x="384" y="408"/>
                      <a:pt x="387" y="405"/>
                    </a:cubicBezTo>
                    <a:cubicBezTo>
                      <a:pt x="390" y="402"/>
                      <a:pt x="391" y="407"/>
                      <a:pt x="394" y="403"/>
                    </a:cubicBezTo>
                    <a:cubicBezTo>
                      <a:pt x="397" y="398"/>
                      <a:pt x="397" y="401"/>
                      <a:pt x="400" y="400"/>
                    </a:cubicBezTo>
                    <a:cubicBezTo>
                      <a:pt x="399" y="400"/>
                      <a:pt x="399" y="400"/>
                      <a:pt x="399" y="400"/>
                    </a:cubicBezTo>
                    <a:cubicBezTo>
                      <a:pt x="397" y="396"/>
                      <a:pt x="401" y="394"/>
                      <a:pt x="406" y="393"/>
                    </a:cubicBezTo>
                    <a:cubicBezTo>
                      <a:pt x="411" y="393"/>
                      <a:pt x="404" y="389"/>
                      <a:pt x="408" y="388"/>
                    </a:cubicBezTo>
                    <a:cubicBezTo>
                      <a:pt x="411" y="388"/>
                      <a:pt x="411" y="382"/>
                      <a:pt x="409" y="381"/>
                    </a:cubicBezTo>
                    <a:cubicBezTo>
                      <a:pt x="407" y="380"/>
                      <a:pt x="404" y="378"/>
                      <a:pt x="406" y="375"/>
                    </a:cubicBezTo>
                    <a:cubicBezTo>
                      <a:pt x="408" y="371"/>
                      <a:pt x="411" y="367"/>
                      <a:pt x="416" y="366"/>
                    </a:cubicBezTo>
                    <a:cubicBezTo>
                      <a:pt x="421" y="365"/>
                      <a:pt x="417" y="360"/>
                      <a:pt x="422" y="359"/>
                    </a:cubicBezTo>
                    <a:cubicBezTo>
                      <a:pt x="427" y="359"/>
                      <a:pt x="424" y="367"/>
                      <a:pt x="431" y="366"/>
                    </a:cubicBezTo>
                    <a:cubicBezTo>
                      <a:pt x="437" y="365"/>
                      <a:pt x="436" y="356"/>
                      <a:pt x="441" y="357"/>
                    </a:cubicBezTo>
                    <a:cubicBezTo>
                      <a:pt x="446" y="357"/>
                      <a:pt x="444" y="361"/>
                      <a:pt x="447" y="358"/>
                    </a:cubicBezTo>
                    <a:cubicBezTo>
                      <a:pt x="450" y="356"/>
                      <a:pt x="451" y="361"/>
                      <a:pt x="454" y="354"/>
                    </a:cubicBezTo>
                    <a:cubicBezTo>
                      <a:pt x="457" y="347"/>
                      <a:pt x="451" y="348"/>
                      <a:pt x="455" y="344"/>
                    </a:cubicBezTo>
                    <a:cubicBezTo>
                      <a:pt x="459" y="340"/>
                      <a:pt x="459" y="337"/>
                      <a:pt x="462" y="338"/>
                    </a:cubicBezTo>
                    <a:cubicBezTo>
                      <a:pt x="466" y="338"/>
                      <a:pt x="469" y="340"/>
                      <a:pt x="471" y="339"/>
                    </a:cubicBezTo>
                    <a:cubicBezTo>
                      <a:pt x="474" y="338"/>
                      <a:pt x="475" y="340"/>
                      <a:pt x="476" y="337"/>
                    </a:cubicBezTo>
                    <a:cubicBezTo>
                      <a:pt x="478" y="334"/>
                      <a:pt x="482" y="335"/>
                      <a:pt x="485" y="331"/>
                    </a:cubicBezTo>
                    <a:cubicBezTo>
                      <a:pt x="487" y="327"/>
                      <a:pt x="490" y="327"/>
                      <a:pt x="488" y="324"/>
                    </a:cubicBezTo>
                    <a:cubicBezTo>
                      <a:pt x="487" y="322"/>
                      <a:pt x="480" y="326"/>
                      <a:pt x="479" y="321"/>
                    </a:cubicBezTo>
                    <a:cubicBezTo>
                      <a:pt x="477" y="316"/>
                      <a:pt x="476" y="317"/>
                      <a:pt x="478" y="313"/>
                    </a:cubicBezTo>
                    <a:cubicBezTo>
                      <a:pt x="481" y="309"/>
                      <a:pt x="477" y="308"/>
                      <a:pt x="475" y="309"/>
                    </a:cubicBezTo>
                    <a:cubicBezTo>
                      <a:pt x="472" y="310"/>
                      <a:pt x="471" y="298"/>
                      <a:pt x="477" y="301"/>
                    </a:cubicBezTo>
                    <a:cubicBezTo>
                      <a:pt x="481" y="302"/>
                      <a:pt x="480" y="300"/>
                      <a:pt x="483" y="297"/>
                    </a:cubicBezTo>
                    <a:cubicBezTo>
                      <a:pt x="487" y="294"/>
                      <a:pt x="480" y="295"/>
                      <a:pt x="478" y="293"/>
                    </a:cubicBezTo>
                    <a:cubicBezTo>
                      <a:pt x="477" y="290"/>
                      <a:pt x="477" y="288"/>
                      <a:pt x="479" y="285"/>
                    </a:cubicBezTo>
                    <a:cubicBezTo>
                      <a:pt x="483" y="287"/>
                      <a:pt x="482" y="284"/>
                      <a:pt x="490" y="284"/>
                    </a:cubicBezTo>
                    <a:cubicBezTo>
                      <a:pt x="497" y="285"/>
                      <a:pt x="501" y="275"/>
                      <a:pt x="505" y="277"/>
                    </a:cubicBezTo>
                    <a:cubicBezTo>
                      <a:pt x="509" y="278"/>
                      <a:pt x="510" y="272"/>
                      <a:pt x="510" y="278"/>
                    </a:cubicBezTo>
                    <a:cubicBezTo>
                      <a:pt x="510" y="284"/>
                      <a:pt x="514" y="279"/>
                      <a:pt x="514" y="275"/>
                    </a:cubicBezTo>
                    <a:cubicBezTo>
                      <a:pt x="515" y="272"/>
                      <a:pt x="520" y="275"/>
                      <a:pt x="518" y="271"/>
                    </a:cubicBezTo>
                    <a:cubicBezTo>
                      <a:pt x="516" y="267"/>
                      <a:pt x="521" y="269"/>
                      <a:pt x="522" y="266"/>
                    </a:cubicBezTo>
                    <a:cubicBezTo>
                      <a:pt x="524" y="263"/>
                      <a:pt x="529" y="268"/>
                      <a:pt x="528" y="264"/>
                    </a:cubicBezTo>
                    <a:cubicBezTo>
                      <a:pt x="528" y="259"/>
                      <a:pt x="531" y="265"/>
                      <a:pt x="535" y="264"/>
                    </a:cubicBezTo>
                    <a:cubicBezTo>
                      <a:pt x="540" y="263"/>
                      <a:pt x="540" y="266"/>
                      <a:pt x="545" y="264"/>
                    </a:cubicBezTo>
                    <a:cubicBezTo>
                      <a:pt x="550" y="262"/>
                      <a:pt x="548" y="271"/>
                      <a:pt x="552" y="264"/>
                    </a:cubicBezTo>
                    <a:cubicBezTo>
                      <a:pt x="554" y="261"/>
                      <a:pt x="557" y="259"/>
                      <a:pt x="557" y="259"/>
                    </a:cubicBezTo>
                    <a:cubicBezTo>
                      <a:pt x="556" y="256"/>
                      <a:pt x="556" y="254"/>
                      <a:pt x="553" y="247"/>
                    </a:cubicBezTo>
                    <a:cubicBezTo>
                      <a:pt x="550" y="241"/>
                      <a:pt x="552" y="241"/>
                      <a:pt x="545" y="238"/>
                    </a:cubicBezTo>
                    <a:cubicBezTo>
                      <a:pt x="539" y="234"/>
                      <a:pt x="535" y="236"/>
                      <a:pt x="535" y="231"/>
                    </a:cubicBezTo>
                    <a:cubicBezTo>
                      <a:pt x="536" y="226"/>
                      <a:pt x="534" y="222"/>
                      <a:pt x="530" y="220"/>
                    </a:cubicBezTo>
                    <a:cubicBezTo>
                      <a:pt x="527" y="217"/>
                      <a:pt x="528" y="214"/>
                      <a:pt x="528" y="209"/>
                    </a:cubicBezTo>
                    <a:cubicBezTo>
                      <a:pt x="528" y="204"/>
                      <a:pt x="516" y="203"/>
                      <a:pt x="508" y="201"/>
                    </a:cubicBezTo>
                    <a:cubicBezTo>
                      <a:pt x="499" y="200"/>
                      <a:pt x="502" y="193"/>
                      <a:pt x="497" y="195"/>
                    </a:cubicBezTo>
                    <a:cubicBezTo>
                      <a:pt x="493" y="197"/>
                      <a:pt x="492" y="196"/>
                      <a:pt x="485" y="196"/>
                    </a:cubicBezTo>
                    <a:cubicBezTo>
                      <a:pt x="485" y="197"/>
                      <a:pt x="486" y="199"/>
                      <a:pt x="482" y="201"/>
                    </a:cubicBezTo>
                    <a:cubicBezTo>
                      <a:pt x="478" y="204"/>
                      <a:pt x="482" y="204"/>
                      <a:pt x="479" y="209"/>
                    </a:cubicBezTo>
                    <a:cubicBezTo>
                      <a:pt x="477" y="214"/>
                      <a:pt x="489" y="212"/>
                      <a:pt x="485" y="219"/>
                    </a:cubicBezTo>
                    <a:cubicBezTo>
                      <a:pt x="481" y="227"/>
                      <a:pt x="477" y="231"/>
                      <a:pt x="473" y="235"/>
                    </a:cubicBezTo>
                    <a:cubicBezTo>
                      <a:pt x="469" y="238"/>
                      <a:pt x="478" y="237"/>
                      <a:pt x="469" y="245"/>
                    </a:cubicBezTo>
                    <a:cubicBezTo>
                      <a:pt x="468" y="246"/>
                      <a:pt x="467" y="244"/>
                      <a:pt x="467" y="241"/>
                    </a:cubicBezTo>
                    <a:cubicBezTo>
                      <a:pt x="467" y="238"/>
                      <a:pt x="464" y="241"/>
                      <a:pt x="464" y="238"/>
                    </a:cubicBezTo>
                    <a:cubicBezTo>
                      <a:pt x="463" y="235"/>
                      <a:pt x="459" y="232"/>
                      <a:pt x="459" y="236"/>
                    </a:cubicBezTo>
                    <a:cubicBezTo>
                      <a:pt x="459" y="240"/>
                      <a:pt x="456" y="238"/>
                      <a:pt x="448" y="234"/>
                    </a:cubicBezTo>
                    <a:cubicBezTo>
                      <a:pt x="440" y="230"/>
                      <a:pt x="442" y="236"/>
                      <a:pt x="436" y="236"/>
                    </a:cubicBezTo>
                    <a:cubicBezTo>
                      <a:pt x="430" y="235"/>
                      <a:pt x="428" y="235"/>
                      <a:pt x="429" y="232"/>
                    </a:cubicBezTo>
                    <a:cubicBezTo>
                      <a:pt x="430" y="230"/>
                      <a:pt x="419" y="230"/>
                      <a:pt x="421" y="224"/>
                    </a:cubicBezTo>
                    <a:cubicBezTo>
                      <a:pt x="423" y="219"/>
                      <a:pt x="419" y="222"/>
                      <a:pt x="417" y="218"/>
                    </a:cubicBezTo>
                    <a:cubicBezTo>
                      <a:pt x="414" y="215"/>
                      <a:pt x="411" y="219"/>
                      <a:pt x="408" y="212"/>
                    </a:cubicBezTo>
                    <a:cubicBezTo>
                      <a:pt x="404" y="206"/>
                      <a:pt x="402" y="211"/>
                      <a:pt x="397" y="209"/>
                    </a:cubicBezTo>
                    <a:cubicBezTo>
                      <a:pt x="392" y="207"/>
                      <a:pt x="394" y="213"/>
                      <a:pt x="388" y="210"/>
                    </a:cubicBezTo>
                    <a:cubicBezTo>
                      <a:pt x="382" y="207"/>
                      <a:pt x="384" y="215"/>
                      <a:pt x="379" y="210"/>
                    </a:cubicBezTo>
                    <a:cubicBezTo>
                      <a:pt x="375" y="206"/>
                      <a:pt x="380" y="207"/>
                      <a:pt x="377" y="203"/>
                    </a:cubicBezTo>
                    <a:cubicBezTo>
                      <a:pt x="373" y="199"/>
                      <a:pt x="376" y="199"/>
                      <a:pt x="375" y="194"/>
                    </a:cubicBezTo>
                    <a:cubicBezTo>
                      <a:pt x="375" y="189"/>
                      <a:pt x="372" y="187"/>
                      <a:pt x="369" y="183"/>
                    </a:cubicBezTo>
                    <a:cubicBezTo>
                      <a:pt x="365" y="180"/>
                      <a:pt x="363" y="186"/>
                      <a:pt x="358" y="184"/>
                    </a:cubicBezTo>
                    <a:cubicBezTo>
                      <a:pt x="353" y="181"/>
                      <a:pt x="353" y="186"/>
                      <a:pt x="349" y="186"/>
                    </a:cubicBezTo>
                    <a:cubicBezTo>
                      <a:pt x="345" y="185"/>
                      <a:pt x="348" y="182"/>
                      <a:pt x="343" y="181"/>
                    </a:cubicBezTo>
                    <a:cubicBezTo>
                      <a:pt x="338" y="180"/>
                      <a:pt x="339" y="185"/>
                      <a:pt x="333" y="184"/>
                    </a:cubicBezTo>
                    <a:cubicBezTo>
                      <a:pt x="327" y="183"/>
                      <a:pt x="326" y="184"/>
                      <a:pt x="323" y="182"/>
                    </a:cubicBezTo>
                    <a:cubicBezTo>
                      <a:pt x="320" y="180"/>
                      <a:pt x="320" y="179"/>
                      <a:pt x="319" y="174"/>
                    </a:cubicBezTo>
                    <a:cubicBezTo>
                      <a:pt x="318" y="168"/>
                      <a:pt x="321" y="174"/>
                      <a:pt x="321" y="169"/>
                    </a:cubicBezTo>
                    <a:cubicBezTo>
                      <a:pt x="321" y="163"/>
                      <a:pt x="320" y="164"/>
                      <a:pt x="320" y="160"/>
                    </a:cubicBezTo>
                    <a:cubicBezTo>
                      <a:pt x="321" y="157"/>
                      <a:pt x="317" y="158"/>
                      <a:pt x="317" y="154"/>
                    </a:cubicBezTo>
                    <a:cubicBezTo>
                      <a:pt x="316" y="150"/>
                      <a:pt x="314" y="150"/>
                      <a:pt x="311" y="150"/>
                    </a:cubicBezTo>
                    <a:cubicBezTo>
                      <a:pt x="309" y="150"/>
                      <a:pt x="307" y="149"/>
                      <a:pt x="305" y="146"/>
                    </a:cubicBezTo>
                    <a:cubicBezTo>
                      <a:pt x="302" y="143"/>
                      <a:pt x="305" y="140"/>
                      <a:pt x="307" y="138"/>
                    </a:cubicBezTo>
                    <a:cubicBezTo>
                      <a:pt x="309" y="135"/>
                      <a:pt x="306" y="139"/>
                      <a:pt x="316" y="137"/>
                    </a:cubicBezTo>
                    <a:cubicBezTo>
                      <a:pt x="326" y="135"/>
                      <a:pt x="326" y="131"/>
                      <a:pt x="328" y="129"/>
                    </a:cubicBezTo>
                    <a:cubicBezTo>
                      <a:pt x="331" y="126"/>
                      <a:pt x="328" y="125"/>
                      <a:pt x="325" y="119"/>
                    </a:cubicBezTo>
                    <a:cubicBezTo>
                      <a:pt x="322" y="112"/>
                      <a:pt x="317" y="107"/>
                      <a:pt x="316" y="101"/>
                    </a:cubicBezTo>
                    <a:cubicBezTo>
                      <a:pt x="315" y="94"/>
                      <a:pt x="309" y="96"/>
                      <a:pt x="307" y="93"/>
                    </a:cubicBezTo>
                    <a:cubicBezTo>
                      <a:pt x="305" y="91"/>
                      <a:pt x="304" y="84"/>
                      <a:pt x="299" y="86"/>
                    </a:cubicBezTo>
                    <a:cubicBezTo>
                      <a:pt x="294" y="88"/>
                      <a:pt x="292" y="89"/>
                      <a:pt x="287" y="85"/>
                    </a:cubicBezTo>
                    <a:cubicBezTo>
                      <a:pt x="282" y="81"/>
                      <a:pt x="275" y="84"/>
                      <a:pt x="272" y="83"/>
                    </a:cubicBezTo>
                    <a:cubicBezTo>
                      <a:pt x="269" y="83"/>
                      <a:pt x="268" y="81"/>
                      <a:pt x="261" y="80"/>
                    </a:cubicBezTo>
                    <a:cubicBezTo>
                      <a:pt x="254" y="78"/>
                      <a:pt x="253" y="78"/>
                      <a:pt x="248" y="78"/>
                    </a:cubicBezTo>
                    <a:cubicBezTo>
                      <a:pt x="244" y="79"/>
                      <a:pt x="244" y="79"/>
                      <a:pt x="244" y="77"/>
                    </a:cubicBezTo>
                    <a:cubicBezTo>
                      <a:pt x="244" y="75"/>
                      <a:pt x="238" y="75"/>
                      <a:pt x="237" y="71"/>
                    </a:cubicBezTo>
                    <a:cubicBezTo>
                      <a:pt x="236" y="68"/>
                      <a:pt x="238" y="68"/>
                      <a:pt x="238" y="65"/>
                    </a:cubicBezTo>
                    <a:cubicBezTo>
                      <a:pt x="238" y="61"/>
                      <a:pt x="242" y="61"/>
                      <a:pt x="239" y="56"/>
                    </a:cubicBezTo>
                    <a:cubicBezTo>
                      <a:pt x="235" y="50"/>
                      <a:pt x="235" y="47"/>
                      <a:pt x="237" y="43"/>
                    </a:cubicBezTo>
                    <a:cubicBezTo>
                      <a:pt x="239" y="38"/>
                      <a:pt x="229" y="38"/>
                      <a:pt x="231" y="34"/>
                    </a:cubicBezTo>
                    <a:cubicBezTo>
                      <a:pt x="233" y="29"/>
                      <a:pt x="228" y="27"/>
                      <a:pt x="231" y="24"/>
                    </a:cubicBezTo>
                    <a:cubicBezTo>
                      <a:pt x="235" y="20"/>
                      <a:pt x="235" y="27"/>
                      <a:pt x="238" y="25"/>
                    </a:cubicBezTo>
                    <a:cubicBezTo>
                      <a:pt x="241" y="22"/>
                      <a:pt x="238" y="21"/>
                      <a:pt x="238" y="17"/>
                    </a:cubicBezTo>
                    <a:cubicBezTo>
                      <a:pt x="238" y="14"/>
                      <a:pt x="236" y="16"/>
                      <a:pt x="232" y="15"/>
                    </a:cubicBezTo>
                    <a:cubicBezTo>
                      <a:pt x="228" y="13"/>
                      <a:pt x="228" y="14"/>
                      <a:pt x="226" y="10"/>
                    </a:cubicBezTo>
                    <a:cubicBezTo>
                      <a:pt x="223" y="6"/>
                      <a:pt x="222" y="13"/>
                      <a:pt x="217" y="6"/>
                    </a:cubicBezTo>
                    <a:cubicBezTo>
                      <a:pt x="212" y="0"/>
                      <a:pt x="209" y="5"/>
                      <a:pt x="202" y="4"/>
                    </a:cubicBezTo>
                    <a:cubicBezTo>
                      <a:pt x="196" y="4"/>
                      <a:pt x="192" y="3"/>
                      <a:pt x="190" y="0"/>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sp>
            <p:nvSpPr>
              <p:cNvPr id="2066" name="Freeform 42">
                <a:extLst>
                  <a:ext uri="{FF2B5EF4-FFF2-40B4-BE49-F238E27FC236}">
                    <a16:creationId xmlns:a16="http://schemas.microsoft.com/office/drawing/2014/main" id="{77BB2446-161B-4867-8281-EB8A11F3B294}"/>
                  </a:ext>
                </a:extLst>
              </p:cNvPr>
              <p:cNvSpPr>
                <a:spLocks/>
              </p:cNvSpPr>
              <p:nvPr/>
            </p:nvSpPr>
            <p:spPr bwMode="gray">
              <a:xfrm>
                <a:off x="3891839" y="4099868"/>
                <a:ext cx="1844724" cy="1985246"/>
              </a:xfrm>
              <a:custGeom>
                <a:avLst/>
                <a:gdLst/>
                <a:ahLst/>
                <a:cxnLst>
                  <a:cxn ang="0">
                    <a:pos x="848" y="746"/>
                  </a:cxn>
                  <a:cxn ang="0">
                    <a:pos x="753" y="923"/>
                  </a:cxn>
                  <a:cxn ang="0">
                    <a:pos x="720" y="954"/>
                  </a:cxn>
                  <a:cxn ang="0">
                    <a:pos x="593" y="954"/>
                  </a:cxn>
                  <a:cxn ang="0">
                    <a:pos x="378" y="997"/>
                  </a:cxn>
                  <a:cxn ang="0">
                    <a:pos x="233" y="940"/>
                  </a:cxn>
                  <a:cxn ang="0">
                    <a:pos x="158" y="998"/>
                  </a:cxn>
                  <a:cxn ang="0">
                    <a:pos x="95" y="930"/>
                  </a:cxn>
                  <a:cxn ang="0">
                    <a:pos x="57" y="919"/>
                  </a:cxn>
                  <a:cxn ang="0">
                    <a:pos x="97" y="904"/>
                  </a:cxn>
                  <a:cxn ang="0">
                    <a:pos x="138" y="901"/>
                  </a:cxn>
                  <a:cxn ang="0">
                    <a:pos x="165" y="902"/>
                  </a:cxn>
                  <a:cxn ang="0">
                    <a:pos x="166" y="861"/>
                  </a:cxn>
                  <a:cxn ang="0">
                    <a:pos x="169" y="825"/>
                  </a:cxn>
                  <a:cxn ang="0">
                    <a:pos x="180" y="782"/>
                  </a:cxn>
                  <a:cxn ang="0">
                    <a:pos x="168" y="708"/>
                  </a:cxn>
                  <a:cxn ang="0">
                    <a:pos x="161" y="675"/>
                  </a:cxn>
                  <a:cxn ang="0">
                    <a:pos x="192" y="657"/>
                  </a:cxn>
                  <a:cxn ang="0">
                    <a:pos x="231" y="627"/>
                  </a:cxn>
                  <a:cxn ang="0">
                    <a:pos x="225" y="590"/>
                  </a:cxn>
                  <a:cxn ang="0">
                    <a:pos x="258" y="590"/>
                  </a:cxn>
                  <a:cxn ang="0">
                    <a:pos x="260" y="567"/>
                  </a:cxn>
                  <a:cxn ang="0">
                    <a:pos x="265" y="525"/>
                  </a:cxn>
                  <a:cxn ang="0">
                    <a:pos x="251" y="484"/>
                  </a:cxn>
                  <a:cxn ang="0">
                    <a:pos x="226" y="460"/>
                  </a:cxn>
                  <a:cxn ang="0">
                    <a:pos x="215" y="425"/>
                  </a:cxn>
                  <a:cxn ang="0">
                    <a:pos x="210" y="388"/>
                  </a:cxn>
                  <a:cxn ang="0">
                    <a:pos x="212" y="350"/>
                  </a:cxn>
                  <a:cxn ang="0">
                    <a:pos x="206" y="321"/>
                  </a:cxn>
                  <a:cxn ang="0">
                    <a:pos x="178" y="320"/>
                  </a:cxn>
                  <a:cxn ang="0">
                    <a:pos x="164" y="304"/>
                  </a:cxn>
                  <a:cxn ang="0">
                    <a:pos x="149" y="261"/>
                  </a:cxn>
                  <a:cxn ang="0">
                    <a:pos x="123" y="259"/>
                  </a:cxn>
                  <a:cxn ang="0">
                    <a:pos x="111" y="245"/>
                  </a:cxn>
                  <a:cxn ang="0">
                    <a:pos x="70" y="233"/>
                  </a:cxn>
                  <a:cxn ang="0">
                    <a:pos x="70" y="258"/>
                  </a:cxn>
                  <a:cxn ang="0">
                    <a:pos x="52" y="276"/>
                  </a:cxn>
                  <a:cxn ang="0">
                    <a:pos x="5" y="279"/>
                  </a:cxn>
                  <a:cxn ang="0">
                    <a:pos x="21" y="235"/>
                  </a:cxn>
                  <a:cxn ang="0">
                    <a:pos x="7" y="188"/>
                  </a:cxn>
                  <a:cxn ang="0">
                    <a:pos x="3" y="136"/>
                  </a:cxn>
                  <a:cxn ang="0">
                    <a:pos x="45" y="123"/>
                  </a:cxn>
                  <a:cxn ang="0">
                    <a:pos x="89" y="136"/>
                  </a:cxn>
                  <a:cxn ang="0">
                    <a:pos x="116" y="93"/>
                  </a:cxn>
                  <a:cxn ang="0">
                    <a:pos x="143" y="87"/>
                  </a:cxn>
                  <a:cxn ang="0">
                    <a:pos x="199" y="45"/>
                  </a:cxn>
                  <a:cxn ang="0">
                    <a:pos x="255" y="9"/>
                  </a:cxn>
                  <a:cxn ang="0">
                    <a:pos x="292" y="48"/>
                  </a:cxn>
                  <a:cxn ang="0">
                    <a:pos x="316" y="74"/>
                  </a:cxn>
                  <a:cxn ang="0">
                    <a:pos x="333" y="107"/>
                  </a:cxn>
                  <a:cxn ang="0">
                    <a:pos x="359" y="111"/>
                  </a:cxn>
                  <a:cxn ang="0">
                    <a:pos x="359" y="80"/>
                  </a:cxn>
                  <a:cxn ang="0">
                    <a:pos x="405" y="72"/>
                  </a:cxn>
                  <a:cxn ang="0">
                    <a:pos x="440" y="84"/>
                  </a:cxn>
                  <a:cxn ang="0">
                    <a:pos x="465" y="94"/>
                  </a:cxn>
                  <a:cxn ang="0">
                    <a:pos x="472" y="47"/>
                  </a:cxn>
                  <a:cxn ang="0">
                    <a:pos x="501" y="50"/>
                  </a:cxn>
                  <a:cxn ang="0">
                    <a:pos x="528" y="80"/>
                  </a:cxn>
                  <a:cxn ang="0">
                    <a:pos x="580" y="81"/>
                  </a:cxn>
                  <a:cxn ang="0">
                    <a:pos x="611" y="97"/>
                  </a:cxn>
                  <a:cxn ang="0">
                    <a:pos x="648" y="146"/>
                  </a:cxn>
                  <a:cxn ang="0">
                    <a:pos x="705" y="322"/>
                  </a:cxn>
                  <a:cxn ang="0">
                    <a:pos x="835" y="496"/>
                  </a:cxn>
                </a:cxnLst>
                <a:rect l="0" t="0" r="r" b="b"/>
                <a:pathLst>
                  <a:path w="960" h="1032">
                    <a:moveTo>
                      <a:pt x="960" y="613"/>
                    </a:moveTo>
                    <a:cubicBezTo>
                      <a:pt x="948" y="629"/>
                      <a:pt x="956" y="641"/>
                      <a:pt x="954" y="660"/>
                    </a:cubicBezTo>
                    <a:cubicBezTo>
                      <a:pt x="952" y="678"/>
                      <a:pt x="941" y="673"/>
                      <a:pt x="936" y="687"/>
                    </a:cubicBezTo>
                    <a:cubicBezTo>
                      <a:pt x="930" y="701"/>
                      <a:pt x="912" y="670"/>
                      <a:pt x="904" y="673"/>
                    </a:cubicBezTo>
                    <a:cubicBezTo>
                      <a:pt x="896" y="676"/>
                      <a:pt x="900" y="660"/>
                      <a:pt x="884" y="668"/>
                    </a:cubicBezTo>
                    <a:cubicBezTo>
                      <a:pt x="869" y="676"/>
                      <a:pt x="878" y="671"/>
                      <a:pt x="874" y="698"/>
                    </a:cubicBezTo>
                    <a:cubicBezTo>
                      <a:pt x="870" y="724"/>
                      <a:pt x="868" y="730"/>
                      <a:pt x="848" y="746"/>
                    </a:cubicBezTo>
                    <a:cubicBezTo>
                      <a:pt x="828" y="764"/>
                      <a:pt x="833" y="749"/>
                      <a:pt x="792" y="760"/>
                    </a:cubicBezTo>
                    <a:cubicBezTo>
                      <a:pt x="770" y="766"/>
                      <a:pt x="778" y="780"/>
                      <a:pt x="762" y="780"/>
                    </a:cubicBezTo>
                    <a:cubicBezTo>
                      <a:pt x="746" y="779"/>
                      <a:pt x="752" y="785"/>
                      <a:pt x="737" y="795"/>
                    </a:cubicBezTo>
                    <a:cubicBezTo>
                      <a:pt x="722" y="805"/>
                      <a:pt x="717" y="813"/>
                      <a:pt x="734" y="828"/>
                    </a:cubicBezTo>
                    <a:cubicBezTo>
                      <a:pt x="752" y="844"/>
                      <a:pt x="740" y="849"/>
                      <a:pt x="752" y="856"/>
                    </a:cubicBezTo>
                    <a:cubicBezTo>
                      <a:pt x="764" y="864"/>
                      <a:pt x="766" y="878"/>
                      <a:pt x="772" y="888"/>
                    </a:cubicBezTo>
                    <a:cubicBezTo>
                      <a:pt x="778" y="898"/>
                      <a:pt x="762" y="910"/>
                      <a:pt x="753" y="923"/>
                    </a:cubicBezTo>
                    <a:cubicBezTo>
                      <a:pt x="744" y="936"/>
                      <a:pt x="760" y="939"/>
                      <a:pt x="768" y="934"/>
                    </a:cubicBezTo>
                    <a:cubicBezTo>
                      <a:pt x="777" y="930"/>
                      <a:pt x="777" y="934"/>
                      <a:pt x="784" y="946"/>
                    </a:cubicBezTo>
                    <a:cubicBezTo>
                      <a:pt x="792" y="959"/>
                      <a:pt x="787" y="968"/>
                      <a:pt x="778" y="979"/>
                    </a:cubicBezTo>
                    <a:cubicBezTo>
                      <a:pt x="768" y="990"/>
                      <a:pt x="780" y="999"/>
                      <a:pt x="772" y="1008"/>
                    </a:cubicBezTo>
                    <a:cubicBezTo>
                      <a:pt x="763" y="1016"/>
                      <a:pt x="750" y="1000"/>
                      <a:pt x="734" y="988"/>
                    </a:cubicBezTo>
                    <a:cubicBezTo>
                      <a:pt x="718" y="977"/>
                      <a:pt x="716" y="973"/>
                      <a:pt x="725" y="967"/>
                    </a:cubicBezTo>
                    <a:cubicBezTo>
                      <a:pt x="734" y="961"/>
                      <a:pt x="722" y="960"/>
                      <a:pt x="720" y="954"/>
                    </a:cubicBezTo>
                    <a:cubicBezTo>
                      <a:pt x="719" y="948"/>
                      <a:pt x="725" y="942"/>
                      <a:pt x="700" y="940"/>
                    </a:cubicBezTo>
                    <a:cubicBezTo>
                      <a:pt x="676" y="939"/>
                      <a:pt x="688" y="952"/>
                      <a:pt x="670" y="955"/>
                    </a:cubicBezTo>
                    <a:cubicBezTo>
                      <a:pt x="653" y="958"/>
                      <a:pt x="656" y="928"/>
                      <a:pt x="642" y="934"/>
                    </a:cubicBezTo>
                    <a:cubicBezTo>
                      <a:pt x="628" y="940"/>
                      <a:pt x="634" y="926"/>
                      <a:pt x="624" y="931"/>
                    </a:cubicBezTo>
                    <a:cubicBezTo>
                      <a:pt x="613" y="936"/>
                      <a:pt x="606" y="942"/>
                      <a:pt x="612" y="925"/>
                    </a:cubicBezTo>
                    <a:cubicBezTo>
                      <a:pt x="618" y="908"/>
                      <a:pt x="610" y="917"/>
                      <a:pt x="597" y="925"/>
                    </a:cubicBezTo>
                    <a:cubicBezTo>
                      <a:pt x="584" y="933"/>
                      <a:pt x="610" y="948"/>
                      <a:pt x="593" y="954"/>
                    </a:cubicBezTo>
                    <a:cubicBezTo>
                      <a:pt x="576" y="960"/>
                      <a:pt x="569" y="950"/>
                      <a:pt x="546" y="951"/>
                    </a:cubicBezTo>
                    <a:cubicBezTo>
                      <a:pt x="524" y="952"/>
                      <a:pt x="524" y="958"/>
                      <a:pt x="497" y="956"/>
                    </a:cubicBezTo>
                    <a:cubicBezTo>
                      <a:pt x="470" y="954"/>
                      <a:pt x="471" y="954"/>
                      <a:pt x="466" y="971"/>
                    </a:cubicBezTo>
                    <a:cubicBezTo>
                      <a:pt x="462" y="988"/>
                      <a:pt x="438" y="966"/>
                      <a:pt x="428" y="978"/>
                    </a:cubicBezTo>
                    <a:cubicBezTo>
                      <a:pt x="416" y="991"/>
                      <a:pt x="448" y="997"/>
                      <a:pt x="417" y="995"/>
                    </a:cubicBezTo>
                    <a:cubicBezTo>
                      <a:pt x="396" y="994"/>
                      <a:pt x="406" y="1007"/>
                      <a:pt x="392" y="1008"/>
                    </a:cubicBezTo>
                    <a:cubicBezTo>
                      <a:pt x="379" y="1010"/>
                      <a:pt x="404" y="995"/>
                      <a:pt x="378" y="997"/>
                    </a:cubicBezTo>
                    <a:cubicBezTo>
                      <a:pt x="360" y="999"/>
                      <a:pt x="371" y="1006"/>
                      <a:pt x="348" y="1005"/>
                    </a:cubicBezTo>
                    <a:cubicBezTo>
                      <a:pt x="326" y="1004"/>
                      <a:pt x="342" y="998"/>
                      <a:pt x="330" y="983"/>
                    </a:cubicBezTo>
                    <a:cubicBezTo>
                      <a:pt x="318" y="968"/>
                      <a:pt x="316" y="981"/>
                      <a:pt x="314" y="972"/>
                    </a:cubicBezTo>
                    <a:cubicBezTo>
                      <a:pt x="311" y="964"/>
                      <a:pt x="335" y="970"/>
                      <a:pt x="323" y="962"/>
                    </a:cubicBezTo>
                    <a:cubicBezTo>
                      <a:pt x="311" y="953"/>
                      <a:pt x="304" y="972"/>
                      <a:pt x="292" y="961"/>
                    </a:cubicBezTo>
                    <a:cubicBezTo>
                      <a:pt x="280" y="950"/>
                      <a:pt x="262" y="940"/>
                      <a:pt x="255" y="950"/>
                    </a:cubicBezTo>
                    <a:cubicBezTo>
                      <a:pt x="248" y="961"/>
                      <a:pt x="229" y="952"/>
                      <a:pt x="233" y="940"/>
                    </a:cubicBezTo>
                    <a:cubicBezTo>
                      <a:pt x="236" y="932"/>
                      <a:pt x="222" y="936"/>
                      <a:pt x="225" y="944"/>
                    </a:cubicBezTo>
                    <a:cubicBezTo>
                      <a:pt x="228" y="951"/>
                      <a:pt x="221" y="953"/>
                      <a:pt x="221" y="962"/>
                    </a:cubicBezTo>
                    <a:cubicBezTo>
                      <a:pt x="221" y="972"/>
                      <a:pt x="227" y="960"/>
                      <a:pt x="228" y="977"/>
                    </a:cubicBezTo>
                    <a:cubicBezTo>
                      <a:pt x="228" y="994"/>
                      <a:pt x="210" y="997"/>
                      <a:pt x="203" y="1010"/>
                    </a:cubicBezTo>
                    <a:cubicBezTo>
                      <a:pt x="196" y="1024"/>
                      <a:pt x="178" y="1025"/>
                      <a:pt x="166" y="1028"/>
                    </a:cubicBezTo>
                    <a:cubicBezTo>
                      <a:pt x="154" y="1032"/>
                      <a:pt x="186" y="996"/>
                      <a:pt x="172" y="992"/>
                    </a:cubicBezTo>
                    <a:cubicBezTo>
                      <a:pt x="160" y="989"/>
                      <a:pt x="165" y="1000"/>
                      <a:pt x="158" y="998"/>
                    </a:cubicBezTo>
                    <a:cubicBezTo>
                      <a:pt x="150" y="996"/>
                      <a:pt x="148" y="1005"/>
                      <a:pt x="146" y="992"/>
                    </a:cubicBezTo>
                    <a:cubicBezTo>
                      <a:pt x="144" y="980"/>
                      <a:pt x="152" y="983"/>
                      <a:pt x="150" y="974"/>
                    </a:cubicBezTo>
                    <a:cubicBezTo>
                      <a:pt x="148" y="966"/>
                      <a:pt x="144" y="974"/>
                      <a:pt x="142" y="965"/>
                    </a:cubicBezTo>
                    <a:cubicBezTo>
                      <a:pt x="139" y="956"/>
                      <a:pt x="129" y="965"/>
                      <a:pt x="128" y="947"/>
                    </a:cubicBezTo>
                    <a:cubicBezTo>
                      <a:pt x="126" y="933"/>
                      <a:pt x="120" y="948"/>
                      <a:pt x="114" y="940"/>
                    </a:cubicBezTo>
                    <a:cubicBezTo>
                      <a:pt x="108" y="933"/>
                      <a:pt x="107" y="946"/>
                      <a:pt x="103" y="940"/>
                    </a:cubicBezTo>
                    <a:cubicBezTo>
                      <a:pt x="99" y="933"/>
                      <a:pt x="93" y="939"/>
                      <a:pt x="95" y="930"/>
                    </a:cubicBezTo>
                    <a:cubicBezTo>
                      <a:pt x="98" y="921"/>
                      <a:pt x="85" y="918"/>
                      <a:pt x="81" y="928"/>
                    </a:cubicBezTo>
                    <a:cubicBezTo>
                      <a:pt x="77" y="937"/>
                      <a:pt x="80" y="939"/>
                      <a:pt x="66" y="941"/>
                    </a:cubicBezTo>
                    <a:cubicBezTo>
                      <a:pt x="56" y="942"/>
                      <a:pt x="50" y="941"/>
                      <a:pt x="44" y="938"/>
                    </a:cubicBezTo>
                    <a:cubicBezTo>
                      <a:pt x="45" y="936"/>
                      <a:pt x="45" y="936"/>
                      <a:pt x="45" y="936"/>
                    </a:cubicBezTo>
                    <a:cubicBezTo>
                      <a:pt x="46" y="932"/>
                      <a:pt x="48" y="926"/>
                      <a:pt x="50" y="924"/>
                    </a:cubicBezTo>
                    <a:cubicBezTo>
                      <a:pt x="51" y="922"/>
                      <a:pt x="51" y="922"/>
                      <a:pt x="52" y="920"/>
                    </a:cubicBezTo>
                    <a:cubicBezTo>
                      <a:pt x="54" y="918"/>
                      <a:pt x="54" y="920"/>
                      <a:pt x="57" y="919"/>
                    </a:cubicBezTo>
                    <a:cubicBezTo>
                      <a:pt x="61" y="918"/>
                      <a:pt x="62" y="921"/>
                      <a:pt x="63" y="918"/>
                    </a:cubicBezTo>
                    <a:cubicBezTo>
                      <a:pt x="64" y="916"/>
                      <a:pt x="62" y="917"/>
                      <a:pt x="63" y="915"/>
                    </a:cubicBezTo>
                    <a:cubicBezTo>
                      <a:pt x="64" y="914"/>
                      <a:pt x="65" y="916"/>
                      <a:pt x="68" y="914"/>
                    </a:cubicBezTo>
                    <a:cubicBezTo>
                      <a:pt x="70" y="912"/>
                      <a:pt x="71" y="918"/>
                      <a:pt x="75" y="917"/>
                    </a:cubicBezTo>
                    <a:cubicBezTo>
                      <a:pt x="80" y="916"/>
                      <a:pt x="77" y="914"/>
                      <a:pt x="81" y="915"/>
                    </a:cubicBezTo>
                    <a:cubicBezTo>
                      <a:pt x="84" y="916"/>
                      <a:pt x="89" y="911"/>
                      <a:pt x="92" y="908"/>
                    </a:cubicBezTo>
                    <a:cubicBezTo>
                      <a:pt x="94" y="904"/>
                      <a:pt x="95" y="904"/>
                      <a:pt x="97" y="904"/>
                    </a:cubicBezTo>
                    <a:cubicBezTo>
                      <a:pt x="98" y="904"/>
                      <a:pt x="99" y="903"/>
                      <a:pt x="101" y="901"/>
                    </a:cubicBezTo>
                    <a:cubicBezTo>
                      <a:pt x="102" y="899"/>
                      <a:pt x="102" y="900"/>
                      <a:pt x="104" y="898"/>
                    </a:cubicBezTo>
                    <a:cubicBezTo>
                      <a:pt x="105" y="896"/>
                      <a:pt x="106" y="897"/>
                      <a:pt x="109" y="897"/>
                    </a:cubicBezTo>
                    <a:cubicBezTo>
                      <a:pt x="111" y="898"/>
                      <a:pt x="113" y="899"/>
                      <a:pt x="117" y="900"/>
                    </a:cubicBezTo>
                    <a:cubicBezTo>
                      <a:pt x="121" y="901"/>
                      <a:pt x="121" y="905"/>
                      <a:pt x="124" y="905"/>
                    </a:cubicBezTo>
                    <a:cubicBezTo>
                      <a:pt x="127" y="904"/>
                      <a:pt x="127" y="905"/>
                      <a:pt x="130" y="905"/>
                    </a:cubicBezTo>
                    <a:cubicBezTo>
                      <a:pt x="134" y="904"/>
                      <a:pt x="135" y="902"/>
                      <a:pt x="138" y="901"/>
                    </a:cubicBezTo>
                    <a:cubicBezTo>
                      <a:pt x="140" y="901"/>
                      <a:pt x="140" y="899"/>
                      <a:pt x="144" y="900"/>
                    </a:cubicBezTo>
                    <a:cubicBezTo>
                      <a:pt x="148" y="901"/>
                      <a:pt x="147" y="899"/>
                      <a:pt x="149" y="900"/>
                    </a:cubicBezTo>
                    <a:cubicBezTo>
                      <a:pt x="152" y="901"/>
                      <a:pt x="150" y="908"/>
                      <a:pt x="152" y="909"/>
                    </a:cubicBezTo>
                    <a:cubicBezTo>
                      <a:pt x="153" y="911"/>
                      <a:pt x="154" y="911"/>
                      <a:pt x="155" y="909"/>
                    </a:cubicBezTo>
                    <a:cubicBezTo>
                      <a:pt x="156" y="908"/>
                      <a:pt x="154" y="903"/>
                      <a:pt x="156" y="902"/>
                    </a:cubicBezTo>
                    <a:cubicBezTo>
                      <a:pt x="158" y="900"/>
                      <a:pt x="158" y="901"/>
                      <a:pt x="160" y="902"/>
                    </a:cubicBezTo>
                    <a:cubicBezTo>
                      <a:pt x="163" y="904"/>
                      <a:pt x="163" y="905"/>
                      <a:pt x="165" y="902"/>
                    </a:cubicBezTo>
                    <a:cubicBezTo>
                      <a:pt x="166" y="899"/>
                      <a:pt x="166" y="899"/>
                      <a:pt x="165" y="895"/>
                    </a:cubicBezTo>
                    <a:cubicBezTo>
                      <a:pt x="164" y="892"/>
                      <a:pt x="165" y="889"/>
                      <a:pt x="164" y="886"/>
                    </a:cubicBezTo>
                    <a:cubicBezTo>
                      <a:pt x="164" y="884"/>
                      <a:pt x="165" y="877"/>
                      <a:pt x="165" y="875"/>
                    </a:cubicBezTo>
                    <a:cubicBezTo>
                      <a:pt x="164" y="872"/>
                      <a:pt x="161" y="875"/>
                      <a:pt x="161" y="872"/>
                    </a:cubicBezTo>
                    <a:cubicBezTo>
                      <a:pt x="160" y="868"/>
                      <a:pt x="157" y="870"/>
                      <a:pt x="157" y="868"/>
                    </a:cubicBezTo>
                    <a:cubicBezTo>
                      <a:pt x="157" y="866"/>
                      <a:pt x="158" y="865"/>
                      <a:pt x="159" y="863"/>
                    </a:cubicBezTo>
                    <a:cubicBezTo>
                      <a:pt x="161" y="861"/>
                      <a:pt x="165" y="865"/>
                      <a:pt x="166" y="861"/>
                    </a:cubicBezTo>
                    <a:cubicBezTo>
                      <a:pt x="166" y="858"/>
                      <a:pt x="167" y="861"/>
                      <a:pt x="169" y="860"/>
                    </a:cubicBezTo>
                    <a:cubicBezTo>
                      <a:pt x="170" y="858"/>
                      <a:pt x="168" y="853"/>
                      <a:pt x="166" y="852"/>
                    </a:cubicBezTo>
                    <a:cubicBezTo>
                      <a:pt x="164" y="850"/>
                      <a:pt x="166" y="850"/>
                      <a:pt x="165" y="846"/>
                    </a:cubicBezTo>
                    <a:cubicBezTo>
                      <a:pt x="165" y="843"/>
                      <a:pt x="164" y="845"/>
                      <a:pt x="162" y="845"/>
                    </a:cubicBezTo>
                    <a:cubicBezTo>
                      <a:pt x="160" y="844"/>
                      <a:pt x="160" y="843"/>
                      <a:pt x="163" y="840"/>
                    </a:cubicBezTo>
                    <a:cubicBezTo>
                      <a:pt x="165" y="838"/>
                      <a:pt x="164" y="834"/>
                      <a:pt x="166" y="833"/>
                    </a:cubicBezTo>
                    <a:cubicBezTo>
                      <a:pt x="167" y="831"/>
                      <a:pt x="170" y="829"/>
                      <a:pt x="169" y="825"/>
                    </a:cubicBezTo>
                    <a:cubicBezTo>
                      <a:pt x="168" y="825"/>
                      <a:pt x="166" y="824"/>
                      <a:pt x="168" y="822"/>
                    </a:cubicBezTo>
                    <a:cubicBezTo>
                      <a:pt x="169" y="820"/>
                      <a:pt x="168" y="820"/>
                      <a:pt x="165" y="817"/>
                    </a:cubicBezTo>
                    <a:cubicBezTo>
                      <a:pt x="163" y="815"/>
                      <a:pt x="162" y="814"/>
                      <a:pt x="166" y="808"/>
                    </a:cubicBezTo>
                    <a:cubicBezTo>
                      <a:pt x="167" y="807"/>
                      <a:pt x="168" y="809"/>
                      <a:pt x="169" y="807"/>
                    </a:cubicBezTo>
                    <a:cubicBezTo>
                      <a:pt x="171" y="805"/>
                      <a:pt x="171" y="802"/>
                      <a:pt x="172" y="800"/>
                    </a:cubicBezTo>
                    <a:cubicBezTo>
                      <a:pt x="174" y="797"/>
                      <a:pt x="177" y="796"/>
                      <a:pt x="177" y="793"/>
                    </a:cubicBezTo>
                    <a:cubicBezTo>
                      <a:pt x="177" y="789"/>
                      <a:pt x="178" y="789"/>
                      <a:pt x="180" y="782"/>
                    </a:cubicBezTo>
                    <a:cubicBezTo>
                      <a:pt x="182" y="773"/>
                      <a:pt x="185" y="770"/>
                      <a:pt x="176" y="763"/>
                    </a:cubicBezTo>
                    <a:cubicBezTo>
                      <a:pt x="174" y="762"/>
                      <a:pt x="176" y="756"/>
                      <a:pt x="174" y="750"/>
                    </a:cubicBezTo>
                    <a:cubicBezTo>
                      <a:pt x="173" y="747"/>
                      <a:pt x="171" y="741"/>
                      <a:pt x="172" y="736"/>
                    </a:cubicBezTo>
                    <a:cubicBezTo>
                      <a:pt x="172" y="729"/>
                      <a:pt x="169" y="730"/>
                      <a:pt x="169" y="726"/>
                    </a:cubicBezTo>
                    <a:cubicBezTo>
                      <a:pt x="169" y="725"/>
                      <a:pt x="171" y="725"/>
                      <a:pt x="171" y="723"/>
                    </a:cubicBezTo>
                    <a:cubicBezTo>
                      <a:pt x="171" y="721"/>
                      <a:pt x="170" y="718"/>
                      <a:pt x="170" y="717"/>
                    </a:cubicBezTo>
                    <a:cubicBezTo>
                      <a:pt x="170" y="712"/>
                      <a:pt x="171" y="712"/>
                      <a:pt x="168" y="708"/>
                    </a:cubicBezTo>
                    <a:cubicBezTo>
                      <a:pt x="166" y="704"/>
                      <a:pt x="166" y="702"/>
                      <a:pt x="165" y="699"/>
                    </a:cubicBezTo>
                    <a:cubicBezTo>
                      <a:pt x="164" y="697"/>
                      <a:pt x="161" y="696"/>
                      <a:pt x="161" y="694"/>
                    </a:cubicBezTo>
                    <a:cubicBezTo>
                      <a:pt x="160" y="692"/>
                      <a:pt x="161" y="690"/>
                      <a:pt x="161" y="688"/>
                    </a:cubicBezTo>
                    <a:cubicBezTo>
                      <a:pt x="160" y="686"/>
                      <a:pt x="160" y="686"/>
                      <a:pt x="160" y="686"/>
                    </a:cubicBezTo>
                    <a:cubicBezTo>
                      <a:pt x="159" y="682"/>
                      <a:pt x="158" y="686"/>
                      <a:pt x="155" y="684"/>
                    </a:cubicBezTo>
                    <a:cubicBezTo>
                      <a:pt x="152" y="682"/>
                      <a:pt x="155" y="679"/>
                      <a:pt x="156" y="678"/>
                    </a:cubicBezTo>
                    <a:cubicBezTo>
                      <a:pt x="158" y="675"/>
                      <a:pt x="160" y="677"/>
                      <a:pt x="161" y="675"/>
                    </a:cubicBezTo>
                    <a:cubicBezTo>
                      <a:pt x="163" y="673"/>
                      <a:pt x="164" y="670"/>
                      <a:pt x="165" y="667"/>
                    </a:cubicBezTo>
                    <a:cubicBezTo>
                      <a:pt x="167" y="665"/>
                      <a:pt x="170" y="666"/>
                      <a:pt x="169" y="664"/>
                    </a:cubicBezTo>
                    <a:cubicBezTo>
                      <a:pt x="167" y="662"/>
                      <a:pt x="168" y="660"/>
                      <a:pt x="170" y="657"/>
                    </a:cubicBezTo>
                    <a:cubicBezTo>
                      <a:pt x="172" y="654"/>
                      <a:pt x="174" y="653"/>
                      <a:pt x="176" y="653"/>
                    </a:cubicBezTo>
                    <a:cubicBezTo>
                      <a:pt x="179" y="654"/>
                      <a:pt x="181" y="653"/>
                      <a:pt x="185" y="650"/>
                    </a:cubicBezTo>
                    <a:cubicBezTo>
                      <a:pt x="188" y="648"/>
                      <a:pt x="190" y="651"/>
                      <a:pt x="190" y="653"/>
                    </a:cubicBezTo>
                    <a:cubicBezTo>
                      <a:pt x="189" y="655"/>
                      <a:pt x="189" y="656"/>
                      <a:pt x="192" y="657"/>
                    </a:cubicBezTo>
                    <a:cubicBezTo>
                      <a:pt x="195" y="658"/>
                      <a:pt x="197" y="656"/>
                      <a:pt x="199" y="653"/>
                    </a:cubicBezTo>
                    <a:cubicBezTo>
                      <a:pt x="202" y="651"/>
                      <a:pt x="205" y="650"/>
                      <a:pt x="208" y="649"/>
                    </a:cubicBezTo>
                    <a:cubicBezTo>
                      <a:pt x="211" y="647"/>
                      <a:pt x="214" y="648"/>
                      <a:pt x="214" y="646"/>
                    </a:cubicBezTo>
                    <a:cubicBezTo>
                      <a:pt x="213" y="644"/>
                      <a:pt x="214" y="643"/>
                      <a:pt x="217" y="640"/>
                    </a:cubicBezTo>
                    <a:cubicBezTo>
                      <a:pt x="220" y="637"/>
                      <a:pt x="227" y="642"/>
                      <a:pt x="229" y="640"/>
                    </a:cubicBezTo>
                    <a:cubicBezTo>
                      <a:pt x="230" y="639"/>
                      <a:pt x="226" y="639"/>
                      <a:pt x="227" y="635"/>
                    </a:cubicBezTo>
                    <a:cubicBezTo>
                      <a:pt x="229" y="632"/>
                      <a:pt x="230" y="632"/>
                      <a:pt x="231" y="627"/>
                    </a:cubicBezTo>
                    <a:cubicBezTo>
                      <a:pt x="232" y="622"/>
                      <a:pt x="229" y="621"/>
                      <a:pt x="229" y="618"/>
                    </a:cubicBezTo>
                    <a:cubicBezTo>
                      <a:pt x="228" y="615"/>
                      <a:pt x="230" y="615"/>
                      <a:pt x="232" y="615"/>
                    </a:cubicBezTo>
                    <a:cubicBezTo>
                      <a:pt x="234" y="615"/>
                      <a:pt x="237" y="612"/>
                      <a:pt x="232" y="610"/>
                    </a:cubicBezTo>
                    <a:cubicBezTo>
                      <a:pt x="228" y="608"/>
                      <a:pt x="232" y="606"/>
                      <a:pt x="228" y="605"/>
                    </a:cubicBezTo>
                    <a:cubicBezTo>
                      <a:pt x="223" y="603"/>
                      <a:pt x="226" y="601"/>
                      <a:pt x="224" y="600"/>
                    </a:cubicBezTo>
                    <a:cubicBezTo>
                      <a:pt x="221" y="598"/>
                      <a:pt x="220" y="597"/>
                      <a:pt x="222" y="595"/>
                    </a:cubicBezTo>
                    <a:cubicBezTo>
                      <a:pt x="224" y="593"/>
                      <a:pt x="221" y="591"/>
                      <a:pt x="225" y="590"/>
                    </a:cubicBezTo>
                    <a:cubicBezTo>
                      <a:pt x="228" y="590"/>
                      <a:pt x="225" y="588"/>
                      <a:pt x="227" y="585"/>
                    </a:cubicBezTo>
                    <a:cubicBezTo>
                      <a:pt x="230" y="583"/>
                      <a:pt x="231" y="589"/>
                      <a:pt x="233" y="590"/>
                    </a:cubicBezTo>
                    <a:cubicBezTo>
                      <a:pt x="235" y="591"/>
                      <a:pt x="239" y="589"/>
                      <a:pt x="240" y="592"/>
                    </a:cubicBezTo>
                    <a:cubicBezTo>
                      <a:pt x="241" y="595"/>
                      <a:pt x="241" y="600"/>
                      <a:pt x="244" y="598"/>
                    </a:cubicBezTo>
                    <a:cubicBezTo>
                      <a:pt x="247" y="596"/>
                      <a:pt x="247" y="596"/>
                      <a:pt x="250" y="592"/>
                    </a:cubicBezTo>
                    <a:cubicBezTo>
                      <a:pt x="253" y="589"/>
                      <a:pt x="254" y="586"/>
                      <a:pt x="257" y="587"/>
                    </a:cubicBezTo>
                    <a:cubicBezTo>
                      <a:pt x="261" y="589"/>
                      <a:pt x="260" y="590"/>
                      <a:pt x="258" y="590"/>
                    </a:cubicBezTo>
                    <a:cubicBezTo>
                      <a:pt x="257" y="590"/>
                      <a:pt x="256" y="591"/>
                      <a:pt x="258" y="592"/>
                    </a:cubicBezTo>
                    <a:cubicBezTo>
                      <a:pt x="259" y="594"/>
                      <a:pt x="254" y="595"/>
                      <a:pt x="256" y="598"/>
                    </a:cubicBezTo>
                    <a:cubicBezTo>
                      <a:pt x="258" y="602"/>
                      <a:pt x="264" y="597"/>
                      <a:pt x="267" y="594"/>
                    </a:cubicBezTo>
                    <a:cubicBezTo>
                      <a:pt x="270" y="591"/>
                      <a:pt x="271" y="590"/>
                      <a:pt x="267" y="585"/>
                    </a:cubicBezTo>
                    <a:cubicBezTo>
                      <a:pt x="264" y="581"/>
                      <a:pt x="267" y="580"/>
                      <a:pt x="265" y="579"/>
                    </a:cubicBezTo>
                    <a:cubicBezTo>
                      <a:pt x="264" y="577"/>
                      <a:pt x="262" y="580"/>
                      <a:pt x="260" y="577"/>
                    </a:cubicBezTo>
                    <a:cubicBezTo>
                      <a:pt x="257" y="573"/>
                      <a:pt x="257" y="568"/>
                      <a:pt x="260" y="567"/>
                    </a:cubicBezTo>
                    <a:cubicBezTo>
                      <a:pt x="262" y="565"/>
                      <a:pt x="259" y="564"/>
                      <a:pt x="261" y="563"/>
                    </a:cubicBezTo>
                    <a:cubicBezTo>
                      <a:pt x="262" y="562"/>
                      <a:pt x="262" y="562"/>
                      <a:pt x="261" y="559"/>
                    </a:cubicBezTo>
                    <a:cubicBezTo>
                      <a:pt x="259" y="557"/>
                      <a:pt x="261" y="556"/>
                      <a:pt x="264" y="554"/>
                    </a:cubicBezTo>
                    <a:cubicBezTo>
                      <a:pt x="266" y="552"/>
                      <a:pt x="267" y="548"/>
                      <a:pt x="265" y="546"/>
                    </a:cubicBezTo>
                    <a:cubicBezTo>
                      <a:pt x="263" y="543"/>
                      <a:pt x="263" y="543"/>
                      <a:pt x="264" y="541"/>
                    </a:cubicBezTo>
                    <a:cubicBezTo>
                      <a:pt x="265" y="538"/>
                      <a:pt x="266" y="533"/>
                      <a:pt x="267" y="529"/>
                    </a:cubicBezTo>
                    <a:cubicBezTo>
                      <a:pt x="268" y="526"/>
                      <a:pt x="264" y="526"/>
                      <a:pt x="265" y="525"/>
                    </a:cubicBezTo>
                    <a:cubicBezTo>
                      <a:pt x="265" y="524"/>
                      <a:pt x="268" y="524"/>
                      <a:pt x="270" y="523"/>
                    </a:cubicBezTo>
                    <a:cubicBezTo>
                      <a:pt x="271" y="522"/>
                      <a:pt x="269" y="519"/>
                      <a:pt x="269" y="515"/>
                    </a:cubicBezTo>
                    <a:cubicBezTo>
                      <a:pt x="268" y="511"/>
                      <a:pt x="264" y="514"/>
                      <a:pt x="265" y="511"/>
                    </a:cubicBezTo>
                    <a:cubicBezTo>
                      <a:pt x="267" y="507"/>
                      <a:pt x="262" y="506"/>
                      <a:pt x="262" y="502"/>
                    </a:cubicBezTo>
                    <a:cubicBezTo>
                      <a:pt x="262" y="498"/>
                      <a:pt x="261" y="504"/>
                      <a:pt x="258" y="499"/>
                    </a:cubicBezTo>
                    <a:cubicBezTo>
                      <a:pt x="256" y="494"/>
                      <a:pt x="256" y="499"/>
                      <a:pt x="253" y="495"/>
                    </a:cubicBezTo>
                    <a:cubicBezTo>
                      <a:pt x="250" y="490"/>
                      <a:pt x="253" y="485"/>
                      <a:pt x="251" y="484"/>
                    </a:cubicBezTo>
                    <a:cubicBezTo>
                      <a:pt x="249" y="483"/>
                      <a:pt x="248" y="485"/>
                      <a:pt x="245" y="482"/>
                    </a:cubicBezTo>
                    <a:cubicBezTo>
                      <a:pt x="241" y="479"/>
                      <a:pt x="243" y="482"/>
                      <a:pt x="238" y="480"/>
                    </a:cubicBezTo>
                    <a:cubicBezTo>
                      <a:pt x="233" y="479"/>
                      <a:pt x="233" y="478"/>
                      <a:pt x="234" y="475"/>
                    </a:cubicBezTo>
                    <a:cubicBezTo>
                      <a:pt x="235" y="473"/>
                      <a:pt x="235" y="471"/>
                      <a:pt x="233" y="470"/>
                    </a:cubicBezTo>
                    <a:cubicBezTo>
                      <a:pt x="231" y="469"/>
                      <a:pt x="230" y="467"/>
                      <a:pt x="232" y="466"/>
                    </a:cubicBezTo>
                    <a:cubicBezTo>
                      <a:pt x="233" y="465"/>
                      <a:pt x="234" y="463"/>
                      <a:pt x="230" y="463"/>
                    </a:cubicBezTo>
                    <a:cubicBezTo>
                      <a:pt x="227" y="463"/>
                      <a:pt x="224" y="462"/>
                      <a:pt x="226" y="460"/>
                    </a:cubicBezTo>
                    <a:cubicBezTo>
                      <a:pt x="227" y="457"/>
                      <a:pt x="230" y="461"/>
                      <a:pt x="231" y="457"/>
                    </a:cubicBezTo>
                    <a:cubicBezTo>
                      <a:pt x="233" y="453"/>
                      <a:pt x="235" y="456"/>
                      <a:pt x="236" y="451"/>
                    </a:cubicBezTo>
                    <a:cubicBezTo>
                      <a:pt x="236" y="447"/>
                      <a:pt x="233" y="446"/>
                      <a:pt x="231" y="443"/>
                    </a:cubicBezTo>
                    <a:cubicBezTo>
                      <a:pt x="228" y="440"/>
                      <a:pt x="227" y="446"/>
                      <a:pt x="224" y="442"/>
                    </a:cubicBezTo>
                    <a:cubicBezTo>
                      <a:pt x="223" y="440"/>
                      <a:pt x="222" y="440"/>
                      <a:pt x="220" y="435"/>
                    </a:cubicBezTo>
                    <a:cubicBezTo>
                      <a:pt x="217" y="430"/>
                      <a:pt x="213" y="430"/>
                      <a:pt x="212" y="427"/>
                    </a:cubicBezTo>
                    <a:cubicBezTo>
                      <a:pt x="210" y="424"/>
                      <a:pt x="215" y="427"/>
                      <a:pt x="215" y="425"/>
                    </a:cubicBezTo>
                    <a:cubicBezTo>
                      <a:pt x="216" y="422"/>
                      <a:pt x="211" y="424"/>
                      <a:pt x="212" y="417"/>
                    </a:cubicBezTo>
                    <a:cubicBezTo>
                      <a:pt x="213" y="411"/>
                      <a:pt x="212" y="412"/>
                      <a:pt x="210" y="410"/>
                    </a:cubicBezTo>
                    <a:cubicBezTo>
                      <a:pt x="208" y="408"/>
                      <a:pt x="210" y="404"/>
                      <a:pt x="211" y="405"/>
                    </a:cubicBezTo>
                    <a:cubicBezTo>
                      <a:pt x="212" y="406"/>
                      <a:pt x="214" y="409"/>
                      <a:pt x="216" y="407"/>
                    </a:cubicBezTo>
                    <a:cubicBezTo>
                      <a:pt x="218" y="405"/>
                      <a:pt x="217" y="404"/>
                      <a:pt x="215" y="400"/>
                    </a:cubicBezTo>
                    <a:cubicBezTo>
                      <a:pt x="213" y="396"/>
                      <a:pt x="219" y="393"/>
                      <a:pt x="217" y="391"/>
                    </a:cubicBezTo>
                    <a:cubicBezTo>
                      <a:pt x="215" y="388"/>
                      <a:pt x="210" y="391"/>
                      <a:pt x="210" y="388"/>
                    </a:cubicBezTo>
                    <a:cubicBezTo>
                      <a:pt x="211" y="385"/>
                      <a:pt x="209" y="387"/>
                      <a:pt x="209" y="383"/>
                    </a:cubicBezTo>
                    <a:cubicBezTo>
                      <a:pt x="210" y="379"/>
                      <a:pt x="213" y="383"/>
                      <a:pt x="212" y="377"/>
                    </a:cubicBezTo>
                    <a:cubicBezTo>
                      <a:pt x="211" y="372"/>
                      <a:pt x="212" y="372"/>
                      <a:pt x="215" y="370"/>
                    </a:cubicBezTo>
                    <a:cubicBezTo>
                      <a:pt x="218" y="368"/>
                      <a:pt x="222" y="376"/>
                      <a:pt x="222" y="373"/>
                    </a:cubicBezTo>
                    <a:cubicBezTo>
                      <a:pt x="223" y="370"/>
                      <a:pt x="222" y="371"/>
                      <a:pt x="222" y="369"/>
                    </a:cubicBezTo>
                    <a:cubicBezTo>
                      <a:pt x="222" y="366"/>
                      <a:pt x="218" y="365"/>
                      <a:pt x="218" y="359"/>
                    </a:cubicBezTo>
                    <a:cubicBezTo>
                      <a:pt x="218" y="353"/>
                      <a:pt x="216" y="352"/>
                      <a:pt x="212" y="350"/>
                    </a:cubicBezTo>
                    <a:cubicBezTo>
                      <a:pt x="213" y="349"/>
                      <a:pt x="214" y="349"/>
                      <a:pt x="216" y="347"/>
                    </a:cubicBezTo>
                    <a:cubicBezTo>
                      <a:pt x="217" y="345"/>
                      <a:pt x="217" y="344"/>
                      <a:pt x="216" y="340"/>
                    </a:cubicBezTo>
                    <a:cubicBezTo>
                      <a:pt x="214" y="337"/>
                      <a:pt x="214" y="337"/>
                      <a:pt x="216" y="334"/>
                    </a:cubicBezTo>
                    <a:cubicBezTo>
                      <a:pt x="219" y="331"/>
                      <a:pt x="216" y="329"/>
                      <a:pt x="213" y="329"/>
                    </a:cubicBezTo>
                    <a:cubicBezTo>
                      <a:pt x="211" y="330"/>
                      <a:pt x="209" y="327"/>
                      <a:pt x="211" y="325"/>
                    </a:cubicBezTo>
                    <a:cubicBezTo>
                      <a:pt x="212" y="323"/>
                      <a:pt x="214" y="323"/>
                      <a:pt x="211" y="320"/>
                    </a:cubicBezTo>
                    <a:cubicBezTo>
                      <a:pt x="208" y="318"/>
                      <a:pt x="208" y="319"/>
                      <a:pt x="206" y="321"/>
                    </a:cubicBezTo>
                    <a:cubicBezTo>
                      <a:pt x="203" y="323"/>
                      <a:pt x="202" y="323"/>
                      <a:pt x="204" y="326"/>
                    </a:cubicBezTo>
                    <a:cubicBezTo>
                      <a:pt x="206" y="328"/>
                      <a:pt x="205" y="330"/>
                      <a:pt x="202" y="331"/>
                    </a:cubicBezTo>
                    <a:cubicBezTo>
                      <a:pt x="199" y="331"/>
                      <a:pt x="198" y="338"/>
                      <a:pt x="195" y="338"/>
                    </a:cubicBezTo>
                    <a:cubicBezTo>
                      <a:pt x="192" y="338"/>
                      <a:pt x="188" y="338"/>
                      <a:pt x="184" y="338"/>
                    </a:cubicBezTo>
                    <a:cubicBezTo>
                      <a:pt x="179" y="337"/>
                      <a:pt x="176" y="337"/>
                      <a:pt x="177" y="336"/>
                    </a:cubicBezTo>
                    <a:cubicBezTo>
                      <a:pt x="177" y="335"/>
                      <a:pt x="177" y="333"/>
                      <a:pt x="177" y="329"/>
                    </a:cubicBezTo>
                    <a:cubicBezTo>
                      <a:pt x="176" y="325"/>
                      <a:pt x="179" y="325"/>
                      <a:pt x="178" y="320"/>
                    </a:cubicBezTo>
                    <a:cubicBezTo>
                      <a:pt x="176" y="316"/>
                      <a:pt x="180" y="312"/>
                      <a:pt x="176" y="311"/>
                    </a:cubicBezTo>
                    <a:cubicBezTo>
                      <a:pt x="171" y="310"/>
                      <a:pt x="178" y="308"/>
                      <a:pt x="176" y="305"/>
                    </a:cubicBezTo>
                    <a:cubicBezTo>
                      <a:pt x="174" y="303"/>
                      <a:pt x="171" y="306"/>
                      <a:pt x="170" y="308"/>
                    </a:cubicBezTo>
                    <a:cubicBezTo>
                      <a:pt x="169" y="310"/>
                      <a:pt x="166" y="308"/>
                      <a:pt x="166" y="311"/>
                    </a:cubicBezTo>
                    <a:cubicBezTo>
                      <a:pt x="165" y="314"/>
                      <a:pt x="164" y="319"/>
                      <a:pt x="160" y="315"/>
                    </a:cubicBezTo>
                    <a:cubicBezTo>
                      <a:pt x="157" y="312"/>
                      <a:pt x="160" y="311"/>
                      <a:pt x="162" y="309"/>
                    </a:cubicBezTo>
                    <a:cubicBezTo>
                      <a:pt x="165" y="307"/>
                      <a:pt x="164" y="307"/>
                      <a:pt x="164" y="304"/>
                    </a:cubicBezTo>
                    <a:cubicBezTo>
                      <a:pt x="163" y="301"/>
                      <a:pt x="166" y="300"/>
                      <a:pt x="168" y="298"/>
                    </a:cubicBezTo>
                    <a:cubicBezTo>
                      <a:pt x="170" y="296"/>
                      <a:pt x="170" y="295"/>
                      <a:pt x="169" y="291"/>
                    </a:cubicBezTo>
                    <a:cubicBezTo>
                      <a:pt x="167" y="287"/>
                      <a:pt x="168" y="287"/>
                      <a:pt x="164" y="285"/>
                    </a:cubicBezTo>
                    <a:cubicBezTo>
                      <a:pt x="160" y="283"/>
                      <a:pt x="161" y="278"/>
                      <a:pt x="162" y="272"/>
                    </a:cubicBezTo>
                    <a:cubicBezTo>
                      <a:pt x="163" y="267"/>
                      <a:pt x="158" y="263"/>
                      <a:pt x="157" y="262"/>
                    </a:cubicBezTo>
                    <a:cubicBezTo>
                      <a:pt x="155" y="260"/>
                      <a:pt x="156" y="257"/>
                      <a:pt x="154" y="259"/>
                    </a:cubicBezTo>
                    <a:cubicBezTo>
                      <a:pt x="152" y="260"/>
                      <a:pt x="151" y="259"/>
                      <a:pt x="149" y="261"/>
                    </a:cubicBezTo>
                    <a:cubicBezTo>
                      <a:pt x="146" y="264"/>
                      <a:pt x="144" y="263"/>
                      <a:pt x="143" y="266"/>
                    </a:cubicBezTo>
                    <a:cubicBezTo>
                      <a:pt x="142" y="269"/>
                      <a:pt x="140" y="270"/>
                      <a:pt x="140" y="267"/>
                    </a:cubicBezTo>
                    <a:cubicBezTo>
                      <a:pt x="140" y="264"/>
                      <a:pt x="137" y="263"/>
                      <a:pt x="138" y="260"/>
                    </a:cubicBezTo>
                    <a:cubicBezTo>
                      <a:pt x="139" y="256"/>
                      <a:pt x="138" y="255"/>
                      <a:pt x="136" y="259"/>
                    </a:cubicBezTo>
                    <a:cubicBezTo>
                      <a:pt x="134" y="263"/>
                      <a:pt x="133" y="256"/>
                      <a:pt x="131" y="263"/>
                    </a:cubicBezTo>
                    <a:cubicBezTo>
                      <a:pt x="130" y="271"/>
                      <a:pt x="127" y="268"/>
                      <a:pt x="123" y="265"/>
                    </a:cubicBezTo>
                    <a:cubicBezTo>
                      <a:pt x="120" y="262"/>
                      <a:pt x="121" y="262"/>
                      <a:pt x="123" y="259"/>
                    </a:cubicBezTo>
                    <a:cubicBezTo>
                      <a:pt x="125" y="256"/>
                      <a:pt x="122" y="255"/>
                      <a:pt x="125" y="254"/>
                    </a:cubicBezTo>
                    <a:cubicBezTo>
                      <a:pt x="128" y="253"/>
                      <a:pt x="124" y="251"/>
                      <a:pt x="125" y="249"/>
                    </a:cubicBezTo>
                    <a:cubicBezTo>
                      <a:pt x="127" y="247"/>
                      <a:pt x="127" y="246"/>
                      <a:pt x="127" y="243"/>
                    </a:cubicBezTo>
                    <a:cubicBezTo>
                      <a:pt x="126" y="241"/>
                      <a:pt x="131" y="239"/>
                      <a:pt x="129" y="237"/>
                    </a:cubicBezTo>
                    <a:cubicBezTo>
                      <a:pt x="128" y="235"/>
                      <a:pt x="126" y="236"/>
                      <a:pt x="123" y="239"/>
                    </a:cubicBezTo>
                    <a:cubicBezTo>
                      <a:pt x="122" y="240"/>
                      <a:pt x="109" y="238"/>
                      <a:pt x="110" y="240"/>
                    </a:cubicBezTo>
                    <a:cubicBezTo>
                      <a:pt x="110" y="242"/>
                      <a:pt x="112" y="244"/>
                      <a:pt x="111" y="245"/>
                    </a:cubicBezTo>
                    <a:cubicBezTo>
                      <a:pt x="109" y="247"/>
                      <a:pt x="108" y="246"/>
                      <a:pt x="108" y="243"/>
                    </a:cubicBezTo>
                    <a:cubicBezTo>
                      <a:pt x="107" y="240"/>
                      <a:pt x="107" y="239"/>
                      <a:pt x="102" y="240"/>
                    </a:cubicBezTo>
                    <a:cubicBezTo>
                      <a:pt x="97" y="241"/>
                      <a:pt x="104" y="234"/>
                      <a:pt x="98" y="232"/>
                    </a:cubicBezTo>
                    <a:cubicBezTo>
                      <a:pt x="93" y="229"/>
                      <a:pt x="93" y="237"/>
                      <a:pt x="89" y="236"/>
                    </a:cubicBezTo>
                    <a:cubicBezTo>
                      <a:pt x="86" y="236"/>
                      <a:pt x="87" y="231"/>
                      <a:pt x="84" y="230"/>
                    </a:cubicBezTo>
                    <a:cubicBezTo>
                      <a:pt x="82" y="229"/>
                      <a:pt x="80" y="233"/>
                      <a:pt x="77" y="234"/>
                    </a:cubicBezTo>
                    <a:cubicBezTo>
                      <a:pt x="74" y="235"/>
                      <a:pt x="73" y="230"/>
                      <a:pt x="70" y="233"/>
                    </a:cubicBezTo>
                    <a:cubicBezTo>
                      <a:pt x="67" y="236"/>
                      <a:pt x="63" y="233"/>
                      <a:pt x="61" y="235"/>
                    </a:cubicBezTo>
                    <a:cubicBezTo>
                      <a:pt x="59" y="237"/>
                      <a:pt x="62" y="241"/>
                      <a:pt x="61" y="242"/>
                    </a:cubicBezTo>
                    <a:cubicBezTo>
                      <a:pt x="59" y="244"/>
                      <a:pt x="56" y="241"/>
                      <a:pt x="57" y="243"/>
                    </a:cubicBezTo>
                    <a:cubicBezTo>
                      <a:pt x="58" y="245"/>
                      <a:pt x="57" y="245"/>
                      <a:pt x="59" y="247"/>
                    </a:cubicBezTo>
                    <a:cubicBezTo>
                      <a:pt x="60" y="249"/>
                      <a:pt x="62" y="248"/>
                      <a:pt x="66" y="249"/>
                    </a:cubicBezTo>
                    <a:cubicBezTo>
                      <a:pt x="70" y="249"/>
                      <a:pt x="70" y="252"/>
                      <a:pt x="69" y="254"/>
                    </a:cubicBezTo>
                    <a:cubicBezTo>
                      <a:pt x="67" y="256"/>
                      <a:pt x="67" y="259"/>
                      <a:pt x="70" y="258"/>
                    </a:cubicBezTo>
                    <a:cubicBezTo>
                      <a:pt x="73" y="256"/>
                      <a:pt x="73" y="250"/>
                      <a:pt x="76" y="252"/>
                    </a:cubicBezTo>
                    <a:cubicBezTo>
                      <a:pt x="80" y="254"/>
                      <a:pt x="80" y="253"/>
                      <a:pt x="81" y="258"/>
                    </a:cubicBezTo>
                    <a:cubicBezTo>
                      <a:pt x="81" y="262"/>
                      <a:pt x="78" y="266"/>
                      <a:pt x="77" y="268"/>
                    </a:cubicBezTo>
                    <a:cubicBezTo>
                      <a:pt x="76" y="269"/>
                      <a:pt x="80" y="273"/>
                      <a:pt x="76" y="275"/>
                    </a:cubicBezTo>
                    <a:cubicBezTo>
                      <a:pt x="73" y="278"/>
                      <a:pt x="73" y="278"/>
                      <a:pt x="71" y="273"/>
                    </a:cubicBezTo>
                    <a:cubicBezTo>
                      <a:pt x="69" y="269"/>
                      <a:pt x="65" y="278"/>
                      <a:pt x="60" y="275"/>
                    </a:cubicBezTo>
                    <a:cubicBezTo>
                      <a:pt x="55" y="271"/>
                      <a:pt x="55" y="276"/>
                      <a:pt x="52" y="276"/>
                    </a:cubicBezTo>
                    <a:cubicBezTo>
                      <a:pt x="48" y="276"/>
                      <a:pt x="49" y="277"/>
                      <a:pt x="50" y="281"/>
                    </a:cubicBezTo>
                    <a:cubicBezTo>
                      <a:pt x="50" y="286"/>
                      <a:pt x="47" y="283"/>
                      <a:pt x="45" y="288"/>
                    </a:cubicBezTo>
                    <a:cubicBezTo>
                      <a:pt x="44" y="292"/>
                      <a:pt x="44" y="293"/>
                      <a:pt x="37" y="292"/>
                    </a:cubicBezTo>
                    <a:cubicBezTo>
                      <a:pt x="29" y="291"/>
                      <a:pt x="34" y="294"/>
                      <a:pt x="27" y="291"/>
                    </a:cubicBezTo>
                    <a:cubicBezTo>
                      <a:pt x="20" y="288"/>
                      <a:pt x="18" y="294"/>
                      <a:pt x="12" y="291"/>
                    </a:cubicBezTo>
                    <a:cubicBezTo>
                      <a:pt x="11" y="288"/>
                      <a:pt x="12" y="285"/>
                      <a:pt x="8" y="284"/>
                    </a:cubicBezTo>
                    <a:cubicBezTo>
                      <a:pt x="5" y="282"/>
                      <a:pt x="3" y="281"/>
                      <a:pt x="5" y="279"/>
                    </a:cubicBezTo>
                    <a:cubicBezTo>
                      <a:pt x="7" y="276"/>
                      <a:pt x="9" y="275"/>
                      <a:pt x="13" y="273"/>
                    </a:cubicBezTo>
                    <a:cubicBezTo>
                      <a:pt x="17" y="271"/>
                      <a:pt x="14" y="268"/>
                      <a:pt x="13" y="266"/>
                    </a:cubicBezTo>
                    <a:cubicBezTo>
                      <a:pt x="11" y="264"/>
                      <a:pt x="12" y="261"/>
                      <a:pt x="12" y="257"/>
                    </a:cubicBezTo>
                    <a:cubicBezTo>
                      <a:pt x="13" y="252"/>
                      <a:pt x="15" y="257"/>
                      <a:pt x="19" y="254"/>
                    </a:cubicBezTo>
                    <a:cubicBezTo>
                      <a:pt x="23" y="252"/>
                      <a:pt x="19" y="251"/>
                      <a:pt x="20" y="249"/>
                    </a:cubicBezTo>
                    <a:cubicBezTo>
                      <a:pt x="21" y="247"/>
                      <a:pt x="21" y="245"/>
                      <a:pt x="24" y="242"/>
                    </a:cubicBezTo>
                    <a:cubicBezTo>
                      <a:pt x="26" y="239"/>
                      <a:pt x="27" y="238"/>
                      <a:pt x="21" y="235"/>
                    </a:cubicBezTo>
                    <a:cubicBezTo>
                      <a:pt x="14" y="233"/>
                      <a:pt x="28" y="229"/>
                      <a:pt x="25" y="223"/>
                    </a:cubicBezTo>
                    <a:cubicBezTo>
                      <a:pt x="22" y="218"/>
                      <a:pt x="21" y="225"/>
                      <a:pt x="18" y="221"/>
                    </a:cubicBezTo>
                    <a:cubicBezTo>
                      <a:pt x="15" y="216"/>
                      <a:pt x="15" y="214"/>
                      <a:pt x="17" y="209"/>
                    </a:cubicBezTo>
                    <a:cubicBezTo>
                      <a:pt x="20" y="204"/>
                      <a:pt x="16" y="206"/>
                      <a:pt x="14" y="209"/>
                    </a:cubicBezTo>
                    <a:cubicBezTo>
                      <a:pt x="12" y="211"/>
                      <a:pt x="11" y="211"/>
                      <a:pt x="9" y="205"/>
                    </a:cubicBezTo>
                    <a:cubicBezTo>
                      <a:pt x="8" y="199"/>
                      <a:pt x="10" y="200"/>
                      <a:pt x="9" y="197"/>
                    </a:cubicBezTo>
                    <a:cubicBezTo>
                      <a:pt x="7" y="194"/>
                      <a:pt x="9" y="194"/>
                      <a:pt x="7" y="188"/>
                    </a:cubicBezTo>
                    <a:cubicBezTo>
                      <a:pt x="5" y="182"/>
                      <a:pt x="7" y="184"/>
                      <a:pt x="7" y="181"/>
                    </a:cubicBezTo>
                    <a:cubicBezTo>
                      <a:pt x="7" y="177"/>
                      <a:pt x="8" y="168"/>
                      <a:pt x="9" y="163"/>
                    </a:cubicBezTo>
                    <a:cubicBezTo>
                      <a:pt x="9" y="157"/>
                      <a:pt x="12" y="165"/>
                      <a:pt x="14" y="163"/>
                    </a:cubicBezTo>
                    <a:cubicBezTo>
                      <a:pt x="15" y="162"/>
                      <a:pt x="12" y="158"/>
                      <a:pt x="12" y="155"/>
                    </a:cubicBezTo>
                    <a:cubicBezTo>
                      <a:pt x="12" y="152"/>
                      <a:pt x="10" y="152"/>
                      <a:pt x="11" y="147"/>
                    </a:cubicBezTo>
                    <a:cubicBezTo>
                      <a:pt x="13" y="142"/>
                      <a:pt x="10" y="141"/>
                      <a:pt x="5" y="142"/>
                    </a:cubicBezTo>
                    <a:cubicBezTo>
                      <a:pt x="0" y="142"/>
                      <a:pt x="1" y="138"/>
                      <a:pt x="3" y="136"/>
                    </a:cubicBezTo>
                    <a:cubicBezTo>
                      <a:pt x="5" y="134"/>
                      <a:pt x="5" y="136"/>
                      <a:pt x="7" y="136"/>
                    </a:cubicBezTo>
                    <a:cubicBezTo>
                      <a:pt x="9" y="135"/>
                      <a:pt x="8" y="133"/>
                      <a:pt x="8" y="129"/>
                    </a:cubicBezTo>
                    <a:cubicBezTo>
                      <a:pt x="9" y="125"/>
                      <a:pt x="9" y="123"/>
                      <a:pt x="14" y="123"/>
                    </a:cubicBezTo>
                    <a:cubicBezTo>
                      <a:pt x="19" y="123"/>
                      <a:pt x="24" y="121"/>
                      <a:pt x="28" y="119"/>
                    </a:cubicBezTo>
                    <a:cubicBezTo>
                      <a:pt x="32" y="116"/>
                      <a:pt x="33" y="123"/>
                      <a:pt x="37" y="124"/>
                    </a:cubicBezTo>
                    <a:cubicBezTo>
                      <a:pt x="41" y="125"/>
                      <a:pt x="34" y="126"/>
                      <a:pt x="36" y="129"/>
                    </a:cubicBezTo>
                    <a:cubicBezTo>
                      <a:pt x="39" y="131"/>
                      <a:pt x="42" y="126"/>
                      <a:pt x="45" y="123"/>
                    </a:cubicBezTo>
                    <a:cubicBezTo>
                      <a:pt x="47" y="121"/>
                      <a:pt x="46" y="121"/>
                      <a:pt x="46" y="118"/>
                    </a:cubicBezTo>
                    <a:cubicBezTo>
                      <a:pt x="46" y="116"/>
                      <a:pt x="50" y="116"/>
                      <a:pt x="54" y="115"/>
                    </a:cubicBezTo>
                    <a:cubicBezTo>
                      <a:pt x="58" y="115"/>
                      <a:pt x="58" y="118"/>
                      <a:pt x="64" y="117"/>
                    </a:cubicBezTo>
                    <a:cubicBezTo>
                      <a:pt x="70" y="116"/>
                      <a:pt x="69" y="121"/>
                      <a:pt x="72" y="119"/>
                    </a:cubicBezTo>
                    <a:cubicBezTo>
                      <a:pt x="75" y="117"/>
                      <a:pt x="76" y="120"/>
                      <a:pt x="78" y="121"/>
                    </a:cubicBezTo>
                    <a:cubicBezTo>
                      <a:pt x="81" y="123"/>
                      <a:pt x="84" y="125"/>
                      <a:pt x="85" y="128"/>
                    </a:cubicBezTo>
                    <a:cubicBezTo>
                      <a:pt x="86" y="131"/>
                      <a:pt x="87" y="133"/>
                      <a:pt x="89" y="136"/>
                    </a:cubicBezTo>
                    <a:cubicBezTo>
                      <a:pt x="90" y="138"/>
                      <a:pt x="93" y="137"/>
                      <a:pt x="101" y="135"/>
                    </a:cubicBezTo>
                    <a:cubicBezTo>
                      <a:pt x="109" y="133"/>
                      <a:pt x="112" y="135"/>
                      <a:pt x="111" y="130"/>
                    </a:cubicBezTo>
                    <a:cubicBezTo>
                      <a:pt x="111" y="126"/>
                      <a:pt x="108" y="122"/>
                      <a:pt x="113" y="118"/>
                    </a:cubicBezTo>
                    <a:cubicBezTo>
                      <a:pt x="118" y="113"/>
                      <a:pt x="114" y="112"/>
                      <a:pt x="111" y="112"/>
                    </a:cubicBezTo>
                    <a:cubicBezTo>
                      <a:pt x="109" y="112"/>
                      <a:pt x="109" y="108"/>
                      <a:pt x="110" y="105"/>
                    </a:cubicBezTo>
                    <a:cubicBezTo>
                      <a:pt x="112" y="102"/>
                      <a:pt x="113" y="103"/>
                      <a:pt x="112" y="97"/>
                    </a:cubicBezTo>
                    <a:cubicBezTo>
                      <a:pt x="111" y="91"/>
                      <a:pt x="113" y="91"/>
                      <a:pt x="116" y="93"/>
                    </a:cubicBezTo>
                    <a:cubicBezTo>
                      <a:pt x="119" y="95"/>
                      <a:pt x="118" y="92"/>
                      <a:pt x="121" y="93"/>
                    </a:cubicBezTo>
                    <a:cubicBezTo>
                      <a:pt x="123" y="94"/>
                      <a:pt x="120" y="96"/>
                      <a:pt x="123" y="97"/>
                    </a:cubicBezTo>
                    <a:cubicBezTo>
                      <a:pt x="126" y="98"/>
                      <a:pt x="125" y="95"/>
                      <a:pt x="128" y="96"/>
                    </a:cubicBezTo>
                    <a:cubicBezTo>
                      <a:pt x="131" y="97"/>
                      <a:pt x="130" y="98"/>
                      <a:pt x="133" y="99"/>
                    </a:cubicBezTo>
                    <a:cubicBezTo>
                      <a:pt x="137" y="100"/>
                      <a:pt x="138" y="95"/>
                      <a:pt x="142" y="96"/>
                    </a:cubicBezTo>
                    <a:cubicBezTo>
                      <a:pt x="146" y="97"/>
                      <a:pt x="146" y="96"/>
                      <a:pt x="144" y="94"/>
                    </a:cubicBezTo>
                    <a:cubicBezTo>
                      <a:pt x="143" y="92"/>
                      <a:pt x="141" y="91"/>
                      <a:pt x="143" y="87"/>
                    </a:cubicBezTo>
                    <a:cubicBezTo>
                      <a:pt x="145" y="83"/>
                      <a:pt x="149" y="81"/>
                      <a:pt x="153" y="81"/>
                    </a:cubicBezTo>
                    <a:cubicBezTo>
                      <a:pt x="158" y="81"/>
                      <a:pt x="157" y="79"/>
                      <a:pt x="161" y="78"/>
                    </a:cubicBezTo>
                    <a:cubicBezTo>
                      <a:pt x="165" y="77"/>
                      <a:pt x="164" y="73"/>
                      <a:pt x="164" y="63"/>
                    </a:cubicBezTo>
                    <a:cubicBezTo>
                      <a:pt x="163" y="53"/>
                      <a:pt x="169" y="51"/>
                      <a:pt x="170" y="45"/>
                    </a:cubicBezTo>
                    <a:cubicBezTo>
                      <a:pt x="170" y="40"/>
                      <a:pt x="172" y="44"/>
                      <a:pt x="175" y="41"/>
                    </a:cubicBezTo>
                    <a:cubicBezTo>
                      <a:pt x="177" y="39"/>
                      <a:pt x="178" y="41"/>
                      <a:pt x="180" y="46"/>
                    </a:cubicBezTo>
                    <a:cubicBezTo>
                      <a:pt x="183" y="50"/>
                      <a:pt x="189" y="49"/>
                      <a:pt x="199" y="45"/>
                    </a:cubicBezTo>
                    <a:cubicBezTo>
                      <a:pt x="209" y="41"/>
                      <a:pt x="217" y="41"/>
                      <a:pt x="219" y="34"/>
                    </a:cubicBezTo>
                    <a:cubicBezTo>
                      <a:pt x="222" y="28"/>
                      <a:pt x="228" y="22"/>
                      <a:pt x="230" y="16"/>
                    </a:cubicBezTo>
                    <a:cubicBezTo>
                      <a:pt x="232" y="14"/>
                      <a:pt x="234" y="15"/>
                      <a:pt x="234" y="11"/>
                    </a:cubicBezTo>
                    <a:cubicBezTo>
                      <a:pt x="235" y="7"/>
                      <a:pt x="237" y="12"/>
                      <a:pt x="240" y="7"/>
                    </a:cubicBezTo>
                    <a:cubicBezTo>
                      <a:pt x="243" y="2"/>
                      <a:pt x="247" y="0"/>
                      <a:pt x="246" y="4"/>
                    </a:cubicBezTo>
                    <a:cubicBezTo>
                      <a:pt x="246" y="9"/>
                      <a:pt x="249" y="10"/>
                      <a:pt x="250" y="8"/>
                    </a:cubicBezTo>
                    <a:cubicBezTo>
                      <a:pt x="251" y="7"/>
                      <a:pt x="253" y="7"/>
                      <a:pt x="255" y="9"/>
                    </a:cubicBezTo>
                    <a:cubicBezTo>
                      <a:pt x="257" y="11"/>
                      <a:pt x="256" y="6"/>
                      <a:pt x="259" y="7"/>
                    </a:cubicBezTo>
                    <a:cubicBezTo>
                      <a:pt x="262" y="7"/>
                      <a:pt x="260" y="10"/>
                      <a:pt x="263" y="11"/>
                    </a:cubicBezTo>
                    <a:cubicBezTo>
                      <a:pt x="266" y="12"/>
                      <a:pt x="263" y="21"/>
                      <a:pt x="267" y="21"/>
                    </a:cubicBezTo>
                    <a:cubicBezTo>
                      <a:pt x="271" y="21"/>
                      <a:pt x="271" y="24"/>
                      <a:pt x="275" y="24"/>
                    </a:cubicBezTo>
                    <a:cubicBezTo>
                      <a:pt x="278" y="24"/>
                      <a:pt x="276" y="28"/>
                      <a:pt x="282" y="28"/>
                    </a:cubicBezTo>
                    <a:cubicBezTo>
                      <a:pt x="288" y="29"/>
                      <a:pt x="284" y="37"/>
                      <a:pt x="286" y="39"/>
                    </a:cubicBezTo>
                    <a:cubicBezTo>
                      <a:pt x="289" y="41"/>
                      <a:pt x="291" y="45"/>
                      <a:pt x="292" y="48"/>
                    </a:cubicBezTo>
                    <a:cubicBezTo>
                      <a:pt x="294" y="51"/>
                      <a:pt x="297" y="49"/>
                      <a:pt x="298" y="52"/>
                    </a:cubicBezTo>
                    <a:cubicBezTo>
                      <a:pt x="299" y="55"/>
                      <a:pt x="293" y="53"/>
                      <a:pt x="295" y="57"/>
                    </a:cubicBezTo>
                    <a:cubicBezTo>
                      <a:pt x="296" y="62"/>
                      <a:pt x="303" y="61"/>
                      <a:pt x="304" y="59"/>
                    </a:cubicBezTo>
                    <a:cubicBezTo>
                      <a:pt x="305" y="57"/>
                      <a:pt x="307" y="57"/>
                      <a:pt x="307" y="60"/>
                    </a:cubicBezTo>
                    <a:cubicBezTo>
                      <a:pt x="307" y="63"/>
                      <a:pt x="307" y="68"/>
                      <a:pt x="310" y="68"/>
                    </a:cubicBezTo>
                    <a:cubicBezTo>
                      <a:pt x="313" y="68"/>
                      <a:pt x="311" y="70"/>
                      <a:pt x="314" y="71"/>
                    </a:cubicBezTo>
                    <a:cubicBezTo>
                      <a:pt x="316" y="71"/>
                      <a:pt x="312" y="74"/>
                      <a:pt x="316" y="74"/>
                    </a:cubicBezTo>
                    <a:cubicBezTo>
                      <a:pt x="319" y="74"/>
                      <a:pt x="319" y="77"/>
                      <a:pt x="322" y="74"/>
                    </a:cubicBezTo>
                    <a:cubicBezTo>
                      <a:pt x="324" y="70"/>
                      <a:pt x="327" y="73"/>
                      <a:pt x="326" y="76"/>
                    </a:cubicBezTo>
                    <a:cubicBezTo>
                      <a:pt x="326" y="80"/>
                      <a:pt x="329" y="82"/>
                      <a:pt x="332" y="83"/>
                    </a:cubicBezTo>
                    <a:cubicBezTo>
                      <a:pt x="335" y="84"/>
                      <a:pt x="331" y="88"/>
                      <a:pt x="333" y="93"/>
                    </a:cubicBezTo>
                    <a:cubicBezTo>
                      <a:pt x="335" y="98"/>
                      <a:pt x="331" y="96"/>
                      <a:pt x="332" y="99"/>
                    </a:cubicBezTo>
                    <a:cubicBezTo>
                      <a:pt x="333" y="102"/>
                      <a:pt x="331" y="101"/>
                      <a:pt x="332" y="103"/>
                    </a:cubicBezTo>
                    <a:cubicBezTo>
                      <a:pt x="333" y="104"/>
                      <a:pt x="331" y="105"/>
                      <a:pt x="333" y="107"/>
                    </a:cubicBezTo>
                    <a:cubicBezTo>
                      <a:pt x="335" y="109"/>
                      <a:pt x="331" y="110"/>
                      <a:pt x="332" y="112"/>
                    </a:cubicBezTo>
                    <a:cubicBezTo>
                      <a:pt x="333" y="115"/>
                      <a:pt x="334" y="117"/>
                      <a:pt x="337" y="117"/>
                    </a:cubicBezTo>
                    <a:cubicBezTo>
                      <a:pt x="339" y="117"/>
                      <a:pt x="339" y="119"/>
                      <a:pt x="342" y="117"/>
                    </a:cubicBezTo>
                    <a:cubicBezTo>
                      <a:pt x="345" y="115"/>
                      <a:pt x="343" y="120"/>
                      <a:pt x="347" y="119"/>
                    </a:cubicBezTo>
                    <a:cubicBezTo>
                      <a:pt x="350" y="118"/>
                      <a:pt x="350" y="122"/>
                      <a:pt x="352" y="122"/>
                    </a:cubicBezTo>
                    <a:cubicBezTo>
                      <a:pt x="354" y="121"/>
                      <a:pt x="353" y="126"/>
                      <a:pt x="356" y="124"/>
                    </a:cubicBezTo>
                    <a:cubicBezTo>
                      <a:pt x="358" y="123"/>
                      <a:pt x="355" y="113"/>
                      <a:pt x="359" y="111"/>
                    </a:cubicBezTo>
                    <a:cubicBezTo>
                      <a:pt x="363" y="110"/>
                      <a:pt x="364" y="117"/>
                      <a:pt x="369" y="113"/>
                    </a:cubicBezTo>
                    <a:cubicBezTo>
                      <a:pt x="375" y="109"/>
                      <a:pt x="373" y="117"/>
                      <a:pt x="380" y="115"/>
                    </a:cubicBezTo>
                    <a:cubicBezTo>
                      <a:pt x="383" y="114"/>
                      <a:pt x="383" y="106"/>
                      <a:pt x="380" y="105"/>
                    </a:cubicBezTo>
                    <a:cubicBezTo>
                      <a:pt x="377" y="104"/>
                      <a:pt x="375" y="104"/>
                      <a:pt x="374" y="100"/>
                    </a:cubicBezTo>
                    <a:cubicBezTo>
                      <a:pt x="373" y="96"/>
                      <a:pt x="369" y="100"/>
                      <a:pt x="366" y="97"/>
                    </a:cubicBezTo>
                    <a:cubicBezTo>
                      <a:pt x="364" y="94"/>
                      <a:pt x="362" y="91"/>
                      <a:pt x="358" y="90"/>
                    </a:cubicBezTo>
                    <a:cubicBezTo>
                      <a:pt x="353" y="87"/>
                      <a:pt x="361" y="83"/>
                      <a:pt x="359" y="80"/>
                    </a:cubicBezTo>
                    <a:cubicBezTo>
                      <a:pt x="356" y="78"/>
                      <a:pt x="358" y="76"/>
                      <a:pt x="360" y="76"/>
                    </a:cubicBezTo>
                    <a:cubicBezTo>
                      <a:pt x="363" y="76"/>
                      <a:pt x="366" y="79"/>
                      <a:pt x="367" y="77"/>
                    </a:cubicBezTo>
                    <a:cubicBezTo>
                      <a:pt x="368" y="75"/>
                      <a:pt x="371" y="72"/>
                      <a:pt x="372" y="69"/>
                    </a:cubicBezTo>
                    <a:cubicBezTo>
                      <a:pt x="373" y="65"/>
                      <a:pt x="376" y="73"/>
                      <a:pt x="380" y="69"/>
                    </a:cubicBezTo>
                    <a:cubicBezTo>
                      <a:pt x="385" y="66"/>
                      <a:pt x="388" y="71"/>
                      <a:pt x="389" y="68"/>
                    </a:cubicBezTo>
                    <a:cubicBezTo>
                      <a:pt x="391" y="66"/>
                      <a:pt x="393" y="68"/>
                      <a:pt x="394" y="71"/>
                    </a:cubicBezTo>
                    <a:cubicBezTo>
                      <a:pt x="395" y="74"/>
                      <a:pt x="403" y="68"/>
                      <a:pt x="405" y="72"/>
                    </a:cubicBezTo>
                    <a:cubicBezTo>
                      <a:pt x="407" y="75"/>
                      <a:pt x="408" y="79"/>
                      <a:pt x="409" y="81"/>
                    </a:cubicBezTo>
                    <a:cubicBezTo>
                      <a:pt x="411" y="83"/>
                      <a:pt x="413" y="85"/>
                      <a:pt x="413" y="81"/>
                    </a:cubicBezTo>
                    <a:cubicBezTo>
                      <a:pt x="413" y="77"/>
                      <a:pt x="416" y="80"/>
                      <a:pt x="420" y="80"/>
                    </a:cubicBezTo>
                    <a:cubicBezTo>
                      <a:pt x="423" y="80"/>
                      <a:pt x="420" y="83"/>
                      <a:pt x="422" y="85"/>
                    </a:cubicBezTo>
                    <a:cubicBezTo>
                      <a:pt x="424" y="87"/>
                      <a:pt x="426" y="83"/>
                      <a:pt x="430" y="84"/>
                    </a:cubicBezTo>
                    <a:cubicBezTo>
                      <a:pt x="434" y="85"/>
                      <a:pt x="432" y="79"/>
                      <a:pt x="436" y="80"/>
                    </a:cubicBezTo>
                    <a:cubicBezTo>
                      <a:pt x="441" y="80"/>
                      <a:pt x="437" y="85"/>
                      <a:pt x="440" y="84"/>
                    </a:cubicBezTo>
                    <a:cubicBezTo>
                      <a:pt x="442" y="84"/>
                      <a:pt x="447" y="93"/>
                      <a:pt x="445" y="95"/>
                    </a:cubicBezTo>
                    <a:cubicBezTo>
                      <a:pt x="443" y="96"/>
                      <a:pt x="437" y="100"/>
                      <a:pt x="441" y="103"/>
                    </a:cubicBezTo>
                    <a:cubicBezTo>
                      <a:pt x="444" y="106"/>
                      <a:pt x="446" y="105"/>
                      <a:pt x="448" y="108"/>
                    </a:cubicBezTo>
                    <a:cubicBezTo>
                      <a:pt x="451" y="110"/>
                      <a:pt x="451" y="112"/>
                      <a:pt x="452" y="108"/>
                    </a:cubicBezTo>
                    <a:cubicBezTo>
                      <a:pt x="454" y="104"/>
                      <a:pt x="459" y="115"/>
                      <a:pt x="463" y="112"/>
                    </a:cubicBezTo>
                    <a:cubicBezTo>
                      <a:pt x="467" y="109"/>
                      <a:pt x="462" y="106"/>
                      <a:pt x="465" y="104"/>
                    </a:cubicBezTo>
                    <a:cubicBezTo>
                      <a:pt x="469" y="101"/>
                      <a:pt x="465" y="99"/>
                      <a:pt x="465" y="94"/>
                    </a:cubicBezTo>
                    <a:cubicBezTo>
                      <a:pt x="466" y="90"/>
                      <a:pt x="470" y="93"/>
                      <a:pt x="468" y="88"/>
                    </a:cubicBezTo>
                    <a:cubicBezTo>
                      <a:pt x="466" y="83"/>
                      <a:pt x="472" y="89"/>
                      <a:pt x="471" y="84"/>
                    </a:cubicBezTo>
                    <a:cubicBezTo>
                      <a:pt x="470" y="80"/>
                      <a:pt x="472" y="80"/>
                      <a:pt x="469" y="77"/>
                    </a:cubicBezTo>
                    <a:cubicBezTo>
                      <a:pt x="466" y="74"/>
                      <a:pt x="471" y="74"/>
                      <a:pt x="468" y="72"/>
                    </a:cubicBezTo>
                    <a:cubicBezTo>
                      <a:pt x="466" y="70"/>
                      <a:pt x="472" y="63"/>
                      <a:pt x="468" y="58"/>
                    </a:cubicBezTo>
                    <a:cubicBezTo>
                      <a:pt x="464" y="54"/>
                      <a:pt x="470" y="59"/>
                      <a:pt x="468" y="52"/>
                    </a:cubicBezTo>
                    <a:cubicBezTo>
                      <a:pt x="466" y="46"/>
                      <a:pt x="469" y="48"/>
                      <a:pt x="472" y="47"/>
                    </a:cubicBezTo>
                    <a:cubicBezTo>
                      <a:pt x="475" y="46"/>
                      <a:pt x="475" y="50"/>
                      <a:pt x="477" y="46"/>
                    </a:cubicBezTo>
                    <a:cubicBezTo>
                      <a:pt x="479" y="42"/>
                      <a:pt x="481" y="46"/>
                      <a:pt x="482" y="42"/>
                    </a:cubicBezTo>
                    <a:cubicBezTo>
                      <a:pt x="483" y="38"/>
                      <a:pt x="483" y="38"/>
                      <a:pt x="486" y="38"/>
                    </a:cubicBezTo>
                    <a:cubicBezTo>
                      <a:pt x="490" y="38"/>
                      <a:pt x="487" y="35"/>
                      <a:pt x="491" y="35"/>
                    </a:cubicBezTo>
                    <a:cubicBezTo>
                      <a:pt x="496" y="36"/>
                      <a:pt x="493" y="38"/>
                      <a:pt x="500" y="37"/>
                    </a:cubicBezTo>
                    <a:cubicBezTo>
                      <a:pt x="504" y="36"/>
                      <a:pt x="503" y="39"/>
                      <a:pt x="505" y="43"/>
                    </a:cubicBezTo>
                    <a:cubicBezTo>
                      <a:pt x="508" y="47"/>
                      <a:pt x="502" y="45"/>
                      <a:pt x="501" y="50"/>
                    </a:cubicBezTo>
                    <a:cubicBezTo>
                      <a:pt x="501" y="55"/>
                      <a:pt x="500" y="53"/>
                      <a:pt x="501" y="56"/>
                    </a:cubicBezTo>
                    <a:cubicBezTo>
                      <a:pt x="502" y="58"/>
                      <a:pt x="497" y="60"/>
                      <a:pt x="503" y="62"/>
                    </a:cubicBezTo>
                    <a:cubicBezTo>
                      <a:pt x="508" y="64"/>
                      <a:pt x="504" y="68"/>
                      <a:pt x="509" y="66"/>
                    </a:cubicBezTo>
                    <a:cubicBezTo>
                      <a:pt x="513" y="64"/>
                      <a:pt x="513" y="71"/>
                      <a:pt x="512" y="75"/>
                    </a:cubicBezTo>
                    <a:cubicBezTo>
                      <a:pt x="510" y="79"/>
                      <a:pt x="515" y="76"/>
                      <a:pt x="518" y="78"/>
                    </a:cubicBezTo>
                    <a:cubicBezTo>
                      <a:pt x="521" y="80"/>
                      <a:pt x="518" y="85"/>
                      <a:pt x="522" y="83"/>
                    </a:cubicBezTo>
                    <a:cubicBezTo>
                      <a:pt x="526" y="81"/>
                      <a:pt x="527" y="83"/>
                      <a:pt x="528" y="80"/>
                    </a:cubicBezTo>
                    <a:cubicBezTo>
                      <a:pt x="529" y="77"/>
                      <a:pt x="531" y="78"/>
                      <a:pt x="534" y="78"/>
                    </a:cubicBezTo>
                    <a:cubicBezTo>
                      <a:pt x="537" y="77"/>
                      <a:pt x="538" y="83"/>
                      <a:pt x="544" y="82"/>
                    </a:cubicBezTo>
                    <a:cubicBezTo>
                      <a:pt x="550" y="81"/>
                      <a:pt x="555" y="82"/>
                      <a:pt x="556" y="79"/>
                    </a:cubicBezTo>
                    <a:cubicBezTo>
                      <a:pt x="557" y="77"/>
                      <a:pt x="557" y="81"/>
                      <a:pt x="563" y="78"/>
                    </a:cubicBezTo>
                    <a:cubicBezTo>
                      <a:pt x="568" y="75"/>
                      <a:pt x="566" y="75"/>
                      <a:pt x="570" y="75"/>
                    </a:cubicBezTo>
                    <a:cubicBezTo>
                      <a:pt x="574" y="75"/>
                      <a:pt x="575" y="73"/>
                      <a:pt x="576" y="77"/>
                    </a:cubicBezTo>
                    <a:cubicBezTo>
                      <a:pt x="578" y="80"/>
                      <a:pt x="583" y="78"/>
                      <a:pt x="580" y="81"/>
                    </a:cubicBezTo>
                    <a:cubicBezTo>
                      <a:pt x="577" y="83"/>
                      <a:pt x="581" y="84"/>
                      <a:pt x="584" y="81"/>
                    </a:cubicBezTo>
                    <a:cubicBezTo>
                      <a:pt x="587" y="78"/>
                      <a:pt x="588" y="83"/>
                      <a:pt x="591" y="79"/>
                    </a:cubicBezTo>
                    <a:cubicBezTo>
                      <a:pt x="594" y="74"/>
                      <a:pt x="594" y="77"/>
                      <a:pt x="597" y="76"/>
                    </a:cubicBezTo>
                    <a:cubicBezTo>
                      <a:pt x="602" y="74"/>
                      <a:pt x="604" y="77"/>
                      <a:pt x="605" y="80"/>
                    </a:cubicBezTo>
                    <a:cubicBezTo>
                      <a:pt x="607" y="83"/>
                      <a:pt x="605" y="84"/>
                      <a:pt x="608" y="84"/>
                    </a:cubicBezTo>
                    <a:cubicBezTo>
                      <a:pt x="611" y="84"/>
                      <a:pt x="614" y="87"/>
                      <a:pt x="612" y="89"/>
                    </a:cubicBezTo>
                    <a:cubicBezTo>
                      <a:pt x="609" y="92"/>
                      <a:pt x="613" y="94"/>
                      <a:pt x="611" y="97"/>
                    </a:cubicBezTo>
                    <a:cubicBezTo>
                      <a:pt x="609" y="99"/>
                      <a:pt x="614" y="98"/>
                      <a:pt x="617" y="101"/>
                    </a:cubicBezTo>
                    <a:cubicBezTo>
                      <a:pt x="619" y="104"/>
                      <a:pt x="623" y="106"/>
                      <a:pt x="626" y="106"/>
                    </a:cubicBezTo>
                    <a:cubicBezTo>
                      <a:pt x="629" y="105"/>
                      <a:pt x="631" y="107"/>
                      <a:pt x="632" y="108"/>
                    </a:cubicBezTo>
                    <a:cubicBezTo>
                      <a:pt x="634" y="109"/>
                      <a:pt x="635" y="110"/>
                      <a:pt x="636" y="111"/>
                    </a:cubicBezTo>
                    <a:cubicBezTo>
                      <a:pt x="636" y="111"/>
                      <a:pt x="636" y="111"/>
                      <a:pt x="636" y="111"/>
                    </a:cubicBezTo>
                    <a:cubicBezTo>
                      <a:pt x="632" y="114"/>
                      <a:pt x="646" y="120"/>
                      <a:pt x="636" y="126"/>
                    </a:cubicBezTo>
                    <a:cubicBezTo>
                      <a:pt x="625" y="133"/>
                      <a:pt x="640" y="135"/>
                      <a:pt x="648" y="146"/>
                    </a:cubicBezTo>
                    <a:cubicBezTo>
                      <a:pt x="656" y="157"/>
                      <a:pt x="642" y="168"/>
                      <a:pt x="653" y="178"/>
                    </a:cubicBezTo>
                    <a:cubicBezTo>
                      <a:pt x="664" y="187"/>
                      <a:pt x="673" y="200"/>
                      <a:pt x="686" y="209"/>
                    </a:cubicBezTo>
                    <a:cubicBezTo>
                      <a:pt x="700" y="217"/>
                      <a:pt x="708" y="218"/>
                      <a:pt x="701" y="226"/>
                    </a:cubicBezTo>
                    <a:cubicBezTo>
                      <a:pt x="695" y="235"/>
                      <a:pt x="718" y="235"/>
                      <a:pt x="715" y="244"/>
                    </a:cubicBezTo>
                    <a:cubicBezTo>
                      <a:pt x="712" y="252"/>
                      <a:pt x="700" y="255"/>
                      <a:pt x="697" y="272"/>
                    </a:cubicBezTo>
                    <a:cubicBezTo>
                      <a:pt x="694" y="288"/>
                      <a:pt x="675" y="283"/>
                      <a:pt x="685" y="298"/>
                    </a:cubicBezTo>
                    <a:cubicBezTo>
                      <a:pt x="694" y="312"/>
                      <a:pt x="708" y="306"/>
                      <a:pt x="705" y="322"/>
                    </a:cubicBezTo>
                    <a:cubicBezTo>
                      <a:pt x="701" y="339"/>
                      <a:pt x="713" y="324"/>
                      <a:pt x="713" y="348"/>
                    </a:cubicBezTo>
                    <a:cubicBezTo>
                      <a:pt x="713" y="372"/>
                      <a:pt x="726" y="347"/>
                      <a:pt x="727" y="380"/>
                    </a:cubicBezTo>
                    <a:cubicBezTo>
                      <a:pt x="728" y="408"/>
                      <a:pt x="741" y="388"/>
                      <a:pt x="750" y="414"/>
                    </a:cubicBezTo>
                    <a:cubicBezTo>
                      <a:pt x="756" y="434"/>
                      <a:pt x="776" y="414"/>
                      <a:pt x="792" y="430"/>
                    </a:cubicBezTo>
                    <a:cubicBezTo>
                      <a:pt x="809" y="447"/>
                      <a:pt x="792" y="440"/>
                      <a:pt x="806" y="453"/>
                    </a:cubicBezTo>
                    <a:cubicBezTo>
                      <a:pt x="820" y="467"/>
                      <a:pt x="815" y="469"/>
                      <a:pt x="824" y="477"/>
                    </a:cubicBezTo>
                    <a:cubicBezTo>
                      <a:pt x="833" y="485"/>
                      <a:pt x="824" y="485"/>
                      <a:pt x="835" y="496"/>
                    </a:cubicBezTo>
                    <a:cubicBezTo>
                      <a:pt x="845" y="507"/>
                      <a:pt x="840" y="484"/>
                      <a:pt x="863" y="509"/>
                    </a:cubicBezTo>
                    <a:cubicBezTo>
                      <a:pt x="885" y="534"/>
                      <a:pt x="862" y="534"/>
                      <a:pt x="883" y="549"/>
                    </a:cubicBezTo>
                    <a:cubicBezTo>
                      <a:pt x="904" y="564"/>
                      <a:pt x="882" y="543"/>
                      <a:pt x="905" y="548"/>
                    </a:cubicBezTo>
                    <a:cubicBezTo>
                      <a:pt x="927" y="553"/>
                      <a:pt x="917" y="575"/>
                      <a:pt x="934" y="576"/>
                    </a:cubicBezTo>
                    <a:cubicBezTo>
                      <a:pt x="951" y="577"/>
                      <a:pt x="941" y="589"/>
                      <a:pt x="949" y="592"/>
                    </a:cubicBezTo>
                    <a:cubicBezTo>
                      <a:pt x="956" y="596"/>
                      <a:pt x="953" y="609"/>
                      <a:pt x="960" y="613"/>
                    </a:cubicBezTo>
                    <a:close/>
                  </a:path>
                </a:pathLst>
              </a:custGeom>
              <a:grpFill/>
              <a:ln w="3175" cmpd="sng">
                <a:solidFill>
                  <a:schemeClr val="bg1"/>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a:ln>
                    <a:noFill/>
                  </a:ln>
                  <a:solidFill>
                    <a:srgbClr val="000000"/>
                  </a:solidFill>
                  <a:effectLst/>
                  <a:uLnTx/>
                  <a:uFillTx/>
                  <a:latin typeface="Arial"/>
                  <a:ea typeface="+mn-ea"/>
                  <a:cs typeface="+mn-cs"/>
                </a:endParaRPr>
              </a:p>
            </p:txBody>
          </p:sp>
        </p:grpSp>
        <p:grpSp>
          <p:nvGrpSpPr>
            <p:cNvPr id="13" name="Gruppieren 12">
              <a:extLst>
                <a:ext uri="{FF2B5EF4-FFF2-40B4-BE49-F238E27FC236}">
                  <a16:creationId xmlns:a16="http://schemas.microsoft.com/office/drawing/2014/main" id="{4CAE1C09-61CE-4542-BB86-0454C1469D93}"/>
                </a:ext>
              </a:extLst>
            </p:cNvPr>
            <p:cNvGrpSpPr/>
            <p:nvPr/>
          </p:nvGrpSpPr>
          <p:grpSpPr bwMode="gray">
            <a:xfrm>
              <a:off x="1984247" y="2512885"/>
              <a:ext cx="2297501" cy="2635329"/>
              <a:chOff x="976135" y="2395357"/>
              <a:chExt cx="2297501" cy="2635329"/>
            </a:xfrm>
            <a:solidFill>
              <a:schemeClr val="accent3"/>
            </a:solidFill>
          </p:grpSpPr>
          <p:sp>
            <p:nvSpPr>
              <p:cNvPr id="1834" name="Ellipse 2246">
                <a:extLst>
                  <a:ext uri="{FF2B5EF4-FFF2-40B4-BE49-F238E27FC236}">
                    <a16:creationId xmlns:a16="http://schemas.microsoft.com/office/drawing/2014/main" id="{A5458E23-47B9-428C-82FC-C915E2303A11}"/>
                  </a:ext>
                </a:extLst>
              </p:cNvPr>
              <p:cNvSpPr/>
              <p:nvPr>
                <p:custDataLst>
                  <p:tags r:id="rId63"/>
                </p:custDataLst>
              </p:nvPr>
            </p:nvSpPr>
            <p:spPr bwMode="gray">
              <a:xfrm>
                <a:off x="2111884" y="2395357"/>
                <a:ext cx="98322" cy="98322"/>
              </a:xfrm>
              <a:prstGeom prst="ellipse">
                <a:avLst/>
              </a:prstGeom>
              <a:solidFill>
                <a:schemeClr val="accent3"/>
              </a:solidFill>
              <a:ln w="9525" algn="ctr">
                <a:solidFill>
                  <a:schemeClr val="bg1"/>
                </a:solidFill>
                <a:miter lim="800000"/>
                <a:headEnd/>
                <a:tailEnd/>
              </a:ln>
              <a:effectLst/>
            </p:spPr>
            <p:txBody>
              <a:bodyPr wrap="none" lIns="215922" tIns="0" rIns="0" bIns="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40" name="Ellipse 2247">
                <a:extLst>
                  <a:ext uri="{FF2B5EF4-FFF2-40B4-BE49-F238E27FC236}">
                    <a16:creationId xmlns:a16="http://schemas.microsoft.com/office/drawing/2014/main" id="{6841D232-7350-4BB7-A38E-338D763FDB96}"/>
                  </a:ext>
                </a:extLst>
              </p:cNvPr>
              <p:cNvSpPr/>
              <p:nvPr>
                <p:custDataLst>
                  <p:tags r:id="rId64"/>
                </p:custDataLst>
              </p:nvPr>
            </p:nvSpPr>
            <p:spPr bwMode="gray">
              <a:xfrm>
                <a:off x="1722372" y="2562402"/>
                <a:ext cx="98322" cy="98322"/>
              </a:xfrm>
              <a:prstGeom prst="ellipse">
                <a:avLst/>
              </a:prstGeom>
              <a:grpFill/>
              <a:ln w="9525" algn="ctr">
                <a:solidFill>
                  <a:schemeClr val="bg1"/>
                </a:solidFill>
                <a:miter lim="800000"/>
                <a:headEnd/>
                <a:tailEnd/>
              </a:ln>
              <a:effectLst/>
            </p:spPr>
            <p:txBody>
              <a:bodyPr wrap="none" lIns="215922" tIns="0" rIns="0" bIns="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41" name="Ellipse 2248">
                <a:extLst>
                  <a:ext uri="{FF2B5EF4-FFF2-40B4-BE49-F238E27FC236}">
                    <a16:creationId xmlns:a16="http://schemas.microsoft.com/office/drawing/2014/main" id="{D9C79747-0AB0-4E42-B9C2-9B09C08472F8}"/>
                  </a:ext>
                </a:extLst>
              </p:cNvPr>
              <p:cNvSpPr/>
              <p:nvPr>
                <p:custDataLst>
                  <p:tags r:id="rId65"/>
                </p:custDataLst>
              </p:nvPr>
            </p:nvSpPr>
            <p:spPr bwMode="gray">
              <a:xfrm>
                <a:off x="3072714" y="2903592"/>
                <a:ext cx="98322" cy="98322"/>
              </a:xfrm>
              <a:prstGeom prst="ellipse">
                <a:avLst/>
              </a:prstGeom>
              <a:grpFill/>
              <a:ln w="9525" algn="ctr">
                <a:solidFill>
                  <a:schemeClr val="bg1"/>
                </a:solidFill>
                <a:miter lim="800000"/>
                <a:headEnd/>
                <a:tailEnd/>
              </a:ln>
              <a:effectLst/>
            </p:spPr>
            <p:txBody>
              <a:bodyPr wrap="none" lIns="0" tIns="0" rIns="215922" bIns="0" rtlCol="0" anchor="ctr">
                <a:noAutofit/>
              </a:bodyPr>
              <a:lstStyle/>
              <a:p>
                <a:pPr marL="0" marR="0" lvl="0" indent="0" algn="r"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42" name="Ellipse 2249">
                <a:extLst>
                  <a:ext uri="{FF2B5EF4-FFF2-40B4-BE49-F238E27FC236}">
                    <a16:creationId xmlns:a16="http://schemas.microsoft.com/office/drawing/2014/main" id="{C6FC925F-E13C-499A-9804-1482CA8F95A1}"/>
                  </a:ext>
                </a:extLst>
              </p:cNvPr>
              <p:cNvSpPr/>
              <p:nvPr>
                <p:custDataLst>
                  <p:tags r:id="rId66"/>
                </p:custDataLst>
              </p:nvPr>
            </p:nvSpPr>
            <p:spPr bwMode="gray">
              <a:xfrm>
                <a:off x="1978126" y="2870774"/>
                <a:ext cx="98322" cy="98322"/>
              </a:xfrm>
              <a:prstGeom prst="ellipse">
                <a:avLst/>
              </a:prstGeom>
              <a:grpFill/>
              <a:ln w="9525" algn="ctr">
                <a:solidFill>
                  <a:schemeClr val="bg1"/>
                </a:solidFill>
                <a:miter lim="800000"/>
                <a:headEnd/>
                <a:tailEnd/>
              </a:ln>
              <a:effectLst/>
            </p:spPr>
            <p:txBody>
              <a:bodyPr wrap="none" lIns="0" tIns="0" rIns="215922" bIns="0" rtlCol="0" anchor="ctr">
                <a:noAutofit/>
              </a:bodyPr>
              <a:lstStyle/>
              <a:p>
                <a:pPr marL="0" marR="0" lvl="0" indent="0" algn="r"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43" name="Ellipse 2250">
                <a:extLst>
                  <a:ext uri="{FF2B5EF4-FFF2-40B4-BE49-F238E27FC236}">
                    <a16:creationId xmlns:a16="http://schemas.microsoft.com/office/drawing/2014/main" id="{1FBFA635-62BF-4BD4-B5DE-00ABD58B0B45}"/>
                  </a:ext>
                </a:extLst>
              </p:cNvPr>
              <p:cNvSpPr/>
              <p:nvPr>
                <p:custDataLst>
                  <p:tags r:id="rId67"/>
                </p:custDataLst>
              </p:nvPr>
            </p:nvSpPr>
            <p:spPr bwMode="gray">
              <a:xfrm>
                <a:off x="976135" y="3370022"/>
                <a:ext cx="98322" cy="98322"/>
              </a:xfrm>
              <a:prstGeom prst="ellipse">
                <a:avLst/>
              </a:prstGeom>
              <a:grpFill/>
              <a:ln w="9525" algn="ctr">
                <a:solidFill>
                  <a:schemeClr val="bg1"/>
                </a:solidFill>
                <a:miter lim="800000"/>
                <a:headEnd/>
                <a:tailEnd/>
              </a:ln>
              <a:effectLst/>
            </p:spPr>
            <p:txBody>
              <a:bodyPr wrap="none" lIns="215922" tIns="0" rIns="0" bIns="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44" name="Ellipse 2251">
                <a:extLst>
                  <a:ext uri="{FF2B5EF4-FFF2-40B4-BE49-F238E27FC236}">
                    <a16:creationId xmlns:a16="http://schemas.microsoft.com/office/drawing/2014/main" id="{F97D3737-7971-4BA8-83D3-BA7EE3AC777C}"/>
                  </a:ext>
                </a:extLst>
              </p:cNvPr>
              <p:cNvSpPr/>
              <p:nvPr>
                <p:custDataLst>
                  <p:tags r:id="rId68"/>
                </p:custDataLst>
              </p:nvPr>
            </p:nvSpPr>
            <p:spPr bwMode="gray">
              <a:xfrm>
                <a:off x="1027823" y="3504465"/>
                <a:ext cx="98322" cy="98322"/>
              </a:xfrm>
              <a:prstGeom prst="ellipse">
                <a:avLst/>
              </a:prstGeom>
              <a:solidFill>
                <a:schemeClr val="accent3"/>
              </a:solidFill>
              <a:ln w="9525" algn="ctr">
                <a:solidFill>
                  <a:schemeClr val="bg1"/>
                </a:solidFill>
                <a:miter lim="800000"/>
                <a:headEnd/>
                <a:tailEnd/>
              </a:ln>
              <a:effectLst/>
            </p:spPr>
            <p:txBody>
              <a:bodyPr wrap="none" lIns="215922" tIns="0" rIns="0" bIns="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45" name="Ellipse 2253">
                <a:extLst>
                  <a:ext uri="{FF2B5EF4-FFF2-40B4-BE49-F238E27FC236}">
                    <a16:creationId xmlns:a16="http://schemas.microsoft.com/office/drawing/2014/main" id="{DAE89016-80E6-4CFC-B336-36B9865B42C6}"/>
                  </a:ext>
                </a:extLst>
              </p:cNvPr>
              <p:cNvSpPr/>
              <p:nvPr>
                <p:custDataLst>
                  <p:tags r:id="rId69"/>
                </p:custDataLst>
              </p:nvPr>
            </p:nvSpPr>
            <p:spPr bwMode="gray">
              <a:xfrm>
                <a:off x="2320888" y="3553626"/>
                <a:ext cx="98322" cy="98322"/>
              </a:xfrm>
              <a:prstGeom prst="ellipse">
                <a:avLst/>
              </a:prstGeom>
              <a:grpFill/>
              <a:ln w="9525" algn="ctr">
                <a:solidFill>
                  <a:schemeClr val="bg1"/>
                </a:solidFill>
                <a:miter lim="800000"/>
                <a:headEnd/>
                <a:tailEnd/>
              </a:ln>
              <a:effectLst/>
            </p:spPr>
            <p:txBody>
              <a:bodyPr wrap="none" lIns="215922" tIns="0" rIns="0" bIns="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46" name="Ellipse 2254">
                <a:extLst>
                  <a:ext uri="{FF2B5EF4-FFF2-40B4-BE49-F238E27FC236}">
                    <a16:creationId xmlns:a16="http://schemas.microsoft.com/office/drawing/2014/main" id="{2B151D9D-7020-4CD3-AEE7-25762C892C66}"/>
                  </a:ext>
                </a:extLst>
              </p:cNvPr>
              <p:cNvSpPr/>
              <p:nvPr>
                <p:custDataLst>
                  <p:tags r:id="rId70"/>
                </p:custDataLst>
              </p:nvPr>
            </p:nvSpPr>
            <p:spPr bwMode="gray">
              <a:xfrm>
                <a:off x="1530736" y="4053553"/>
                <a:ext cx="98322" cy="98322"/>
              </a:xfrm>
              <a:prstGeom prst="ellipse">
                <a:avLst/>
              </a:prstGeom>
              <a:solidFill>
                <a:schemeClr val="accent1"/>
              </a:solidFill>
              <a:ln w="9525" algn="ctr">
                <a:solidFill>
                  <a:schemeClr val="bg1"/>
                </a:solidFill>
                <a:miter lim="800000"/>
                <a:headEnd/>
                <a:tailEnd/>
              </a:ln>
              <a:effectLst/>
            </p:spPr>
            <p:txBody>
              <a:bodyPr wrap="none" lIns="215922" tIns="0" rIns="0" bIns="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47" name="Ellipse 2255">
                <a:extLst>
                  <a:ext uri="{FF2B5EF4-FFF2-40B4-BE49-F238E27FC236}">
                    <a16:creationId xmlns:a16="http://schemas.microsoft.com/office/drawing/2014/main" id="{D71E5E47-AAEE-4C12-9094-8BDE70F00CEC}"/>
                  </a:ext>
                </a:extLst>
              </p:cNvPr>
              <p:cNvSpPr/>
              <p:nvPr>
                <p:custDataLst>
                  <p:tags r:id="rId71"/>
                </p:custDataLst>
              </p:nvPr>
            </p:nvSpPr>
            <p:spPr bwMode="gray">
              <a:xfrm>
                <a:off x="1433889" y="4188047"/>
                <a:ext cx="98322" cy="98322"/>
              </a:xfrm>
              <a:prstGeom prst="ellipse">
                <a:avLst/>
              </a:prstGeom>
              <a:grpFill/>
              <a:ln w="9525" algn="ctr">
                <a:solidFill>
                  <a:schemeClr val="bg1"/>
                </a:solidFill>
                <a:miter lim="800000"/>
                <a:headEnd/>
                <a:tailEnd/>
              </a:ln>
              <a:effectLst/>
            </p:spPr>
            <p:txBody>
              <a:bodyPr wrap="none" lIns="0" tIns="0" rIns="144000" bIns="0" rtlCol="0" anchor="ctr">
                <a:noAutofit/>
              </a:bodyPr>
              <a:lstStyle/>
              <a:p>
                <a:pPr marL="0" marR="0" lvl="0" indent="0" algn="r"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49" name="Ellipse 2256">
                <a:extLst>
                  <a:ext uri="{FF2B5EF4-FFF2-40B4-BE49-F238E27FC236}">
                    <a16:creationId xmlns:a16="http://schemas.microsoft.com/office/drawing/2014/main" id="{E1E9562C-1B74-4A75-9FAA-24D3350E5E79}"/>
                  </a:ext>
                </a:extLst>
              </p:cNvPr>
              <p:cNvSpPr/>
              <p:nvPr>
                <p:custDataLst>
                  <p:tags r:id="rId72"/>
                </p:custDataLst>
              </p:nvPr>
            </p:nvSpPr>
            <p:spPr bwMode="gray">
              <a:xfrm>
                <a:off x="1403923" y="4432694"/>
                <a:ext cx="98322" cy="98322"/>
              </a:xfrm>
              <a:prstGeom prst="ellipse">
                <a:avLst/>
              </a:prstGeom>
              <a:grpFill/>
              <a:ln w="9525" algn="ctr">
                <a:solidFill>
                  <a:schemeClr val="bg1"/>
                </a:solidFill>
                <a:miter lim="800000"/>
                <a:headEnd/>
                <a:tailEnd/>
              </a:ln>
              <a:effectLst/>
            </p:spPr>
            <p:txBody>
              <a:bodyPr wrap="none" lIns="215922" tIns="0" rIns="0" bIns="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50" name="Ellipse 2257">
                <a:extLst>
                  <a:ext uri="{FF2B5EF4-FFF2-40B4-BE49-F238E27FC236}">
                    <a16:creationId xmlns:a16="http://schemas.microsoft.com/office/drawing/2014/main" id="{7D887821-3BEC-4D1F-902B-BA62B6EC6CAD}"/>
                  </a:ext>
                </a:extLst>
              </p:cNvPr>
              <p:cNvSpPr/>
              <p:nvPr>
                <p:custDataLst>
                  <p:tags r:id="rId73"/>
                </p:custDataLst>
              </p:nvPr>
            </p:nvSpPr>
            <p:spPr bwMode="gray">
              <a:xfrm>
                <a:off x="1624050" y="4625928"/>
                <a:ext cx="98322" cy="98322"/>
              </a:xfrm>
              <a:prstGeom prst="ellipse">
                <a:avLst/>
              </a:prstGeom>
              <a:grpFill/>
              <a:ln w="9525" algn="ctr">
                <a:solidFill>
                  <a:schemeClr val="bg1"/>
                </a:solidFill>
                <a:miter lim="800000"/>
                <a:headEnd/>
                <a:tailEnd/>
              </a:ln>
              <a:effectLst/>
            </p:spPr>
            <p:txBody>
              <a:bodyPr wrap="none" lIns="215922" tIns="0" rIns="0" bIns="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51" name="Ellipse 2258">
                <a:extLst>
                  <a:ext uri="{FF2B5EF4-FFF2-40B4-BE49-F238E27FC236}">
                    <a16:creationId xmlns:a16="http://schemas.microsoft.com/office/drawing/2014/main" id="{4050B020-2B37-4D79-94A6-07345AE16439}"/>
                  </a:ext>
                </a:extLst>
              </p:cNvPr>
              <p:cNvSpPr/>
              <p:nvPr>
                <p:custDataLst>
                  <p:tags r:id="rId74"/>
                </p:custDataLst>
              </p:nvPr>
            </p:nvSpPr>
            <p:spPr bwMode="gray">
              <a:xfrm>
                <a:off x="2394648" y="4932364"/>
                <a:ext cx="98322" cy="98322"/>
              </a:xfrm>
              <a:prstGeom prst="ellipse">
                <a:avLst/>
              </a:prstGeom>
              <a:solidFill>
                <a:schemeClr val="accent3"/>
              </a:solidFill>
              <a:ln w="9525" algn="ctr">
                <a:solidFill>
                  <a:schemeClr val="bg1"/>
                </a:solidFill>
                <a:miter lim="800000"/>
                <a:headEnd/>
                <a:tailEnd/>
              </a:ln>
              <a:effectLst/>
            </p:spPr>
            <p:txBody>
              <a:bodyPr wrap="none" lIns="215922" tIns="0" rIns="0" bIns="0" rtlCol="0" anchor="ctr">
                <a:noAutofit/>
              </a:bodyPr>
              <a:lstStyle/>
              <a:p>
                <a:pPr marL="0" marR="0" lvl="0" indent="0" algn="r" defTabSz="914400" rtl="0" eaLnBrk="1" fontAlgn="auto" latinLnBrk="0" hangingPunct="1">
                  <a:lnSpc>
                    <a:spcPct val="100000"/>
                  </a:lnSpc>
                  <a:spcBef>
                    <a:spcPct val="0"/>
                  </a:spcBef>
                  <a:spcAft>
                    <a:spcPts val="0"/>
                  </a:spcAft>
                  <a:buClrTx/>
                  <a:buSzPct val="90000"/>
                  <a:buFontTx/>
                  <a:buNone/>
                  <a:tabLst/>
                  <a:defRPr/>
                </a:pPr>
                <a:r>
                  <a:rPr kumimoji="0" lang="en-US" sz="1000" b="0" i="0" u="none" strike="noStrike" kern="1200" cap="none" spc="0" normalizeH="0" baseline="0">
                    <a:ln>
                      <a:noFill/>
                    </a:ln>
                    <a:solidFill>
                      <a:srgbClr val="000000"/>
                    </a:solidFill>
                    <a:effectLst/>
                    <a:uLnTx/>
                    <a:uFillTx/>
                    <a:latin typeface="Arial"/>
                    <a:ea typeface="+mn-ea"/>
                    <a:cs typeface="Arial" pitchFamily="34" charset="0"/>
                  </a:rPr>
                  <a:t> </a:t>
                </a:r>
              </a:p>
            </p:txBody>
          </p:sp>
          <p:sp>
            <p:nvSpPr>
              <p:cNvPr id="1852" name="Ellipse 2259">
                <a:extLst>
                  <a:ext uri="{FF2B5EF4-FFF2-40B4-BE49-F238E27FC236}">
                    <a16:creationId xmlns:a16="http://schemas.microsoft.com/office/drawing/2014/main" id="{1107C7A1-98AA-45C7-ACD3-AFFD68FAE953}"/>
                  </a:ext>
                </a:extLst>
              </p:cNvPr>
              <p:cNvSpPr/>
              <p:nvPr>
                <p:custDataLst>
                  <p:tags r:id="rId75"/>
                </p:custDataLst>
              </p:nvPr>
            </p:nvSpPr>
            <p:spPr bwMode="gray">
              <a:xfrm>
                <a:off x="1530736" y="3939671"/>
                <a:ext cx="98322" cy="98322"/>
              </a:xfrm>
              <a:prstGeom prst="ellipse">
                <a:avLst/>
              </a:prstGeom>
              <a:grpFill/>
              <a:ln w="9525" algn="ctr">
                <a:solidFill>
                  <a:schemeClr val="bg1"/>
                </a:solidFill>
                <a:miter lim="800000"/>
                <a:headEnd/>
                <a:tailEnd/>
              </a:ln>
              <a:effectLst/>
            </p:spPr>
            <p:txBody>
              <a:bodyPr wrap="none" lIns="0" tIns="0" rIns="1188000" bIns="180000" rtlCol="0" anchor="ctr" anchorCtr="0">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53" name="Ellipse 2260">
                <a:extLst>
                  <a:ext uri="{FF2B5EF4-FFF2-40B4-BE49-F238E27FC236}">
                    <a16:creationId xmlns:a16="http://schemas.microsoft.com/office/drawing/2014/main" id="{C4F790DF-BD85-47D8-8565-DDE949467FD3}"/>
                  </a:ext>
                </a:extLst>
              </p:cNvPr>
              <p:cNvSpPr/>
              <p:nvPr>
                <p:custDataLst>
                  <p:tags r:id="rId76"/>
                </p:custDataLst>
              </p:nvPr>
            </p:nvSpPr>
            <p:spPr bwMode="gray">
              <a:xfrm>
                <a:off x="2296326" y="2861463"/>
                <a:ext cx="98322" cy="98322"/>
              </a:xfrm>
              <a:prstGeom prst="ellipse">
                <a:avLst/>
              </a:prstGeom>
              <a:grpFill/>
              <a:ln w="9525" algn="ctr">
                <a:solidFill>
                  <a:schemeClr val="bg1"/>
                </a:solidFill>
                <a:miter lim="800000"/>
                <a:headEnd/>
                <a:tailEnd/>
              </a:ln>
              <a:effectLst/>
            </p:spPr>
            <p:txBody>
              <a:bodyPr wrap="none" lIns="0" tIns="0" rIns="215922" bIns="0" rtlCol="0" anchor="ctr">
                <a:noAutofit/>
              </a:bodyPr>
              <a:lstStyle/>
              <a:p>
                <a:pPr marL="0" marR="0" lvl="0" indent="0" algn="r"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54" name="Ellipse 2261">
                <a:extLst>
                  <a:ext uri="{FF2B5EF4-FFF2-40B4-BE49-F238E27FC236}">
                    <a16:creationId xmlns:a16="http://schemas.microsoft.com/office/drawing/2014/main" id="{3B9E0E14-8F21-48F4-B272-6A629FC01643}"/>
                  </a:ext>
                </a:extLst>
              </p:cNvPr>
              <p:cNvSpPr/>
              <p:nvPr>
                <p:custDataLst>
                  <p:tags r:id="rId77"/>
                </p:custDataLst>
              </p:nvPr>
            </p:nvSpPr>
            <p:spPr bwMode="gray">
              <a:xfrm>
                <a:off x="2238707" y="2993920"/>
                <a:ext cx="98322" cy="98322"/>
              </a:xfrm>
              <a:prstGeom prst="ellipse">
                <a:avLst/>
              </a:prstGeom>
              <a:grpFill/>
              <a:ln w="9525" algn="ctr">
                <a:solidFill>
                  <a:schemeClr val="bg1"/>
                </a:solidFill>
                <a:miter lim="800000"/>
                <a:headEnd/>
                <a:tailEnd/>
              </a:ln>
              <a:effectLst/>
            </p:spPr>
            <p:txBody>
              <a:bodyPr wrap="none" lIns="0" tIns="252000" rIns="0" bIns="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55" name="Ellipse 2262">
                <a:extLst>
                  <a:ext uri="{FF2B5EF4-FFF2-40B4-BE49-F238E27FC236}">
                    <a16:creationId xmlns:a16="http://schemas.microsoft.com/office/drawing/2014/main" id="{4A3D6C51-5083-4398-936A-C13DE2B513B9}"/>
                  </a:ext>
                </a:extLst>
              </p:cNvPr>
              <p:cNvSpPr/>
              <p:nvPr>
                <p:custDataLst>
                  <p:tags r:id="rId78"/>
                </p:custDataLst>
              </p:nvPr>
            </p:nvSpPr>
            <p:spPr bwMode="gray">
              <a:xfrm>
                <a:off x="2613936" y="3349038"/>
                <a:ext cx="98322" cy="98322"/>
              </a:xfrm>
              <a:prstGeom prst="ellipse">
                <a:avLst/>
              </a:prstGeom>
              <a:grpFill/>
              <a:ln w="9525" algn="ctr">
                <a:solidFill>
                  <a:schemeClr val="bg1"/>
                </a:solidFill>
                <a:miter lim="800000"/>
                <a:headEnd/>
                <a:tailEnd/>
              </a:ln>
              <a:effectLst/>
            </p:spPr>
            <p:txBody>
              <a:bodyPr wrap="none" lIns="215922" tIns="0" rIns="0" bIns="7200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56" name="Ellipse 2263">
                <a:extLst>
                  <a:ext uri="{FF2B5EF4-FFF2-40B4-BE49-F238E27FC236}">
                    <a16:creationId xmlns:a16="http://schemas.microsoft.com/office/drawing/2014/main" id="{F7C78EC9-6DAC-404A-94DF-B06C3030B55F}"/>
                  </a:ext>
                </a:extLst>
              </p:cNvPr>
              <p:cNvSpPr/>
              <p:nvPr>
                <p:custDataLst>
                  <p:tags r:id="rId79"/>
                </p:custDataLst>
              </p:nvPr>
            </p:nvSpPr>
            <p:spPr bwMode="gray">
              <a:xfrm>
                <a:off x="2742574" y="3423164"/>
                <a:ext cx="98322" cy="98322"/>
              </a:xfrm>
              <a:prstGeom prst="ellipse">
                <a:avLst/>
              </a:prstGeom>
              <a:grpFill/>
              <a:ln w="9525" algn="ctr">
                <a:solidFill>
                  <a:schemeClr val="bg1"/>
                </a:solidFill>
                <a:miter lim="800000"/>
                <a:headEnd/>
                <a:tailEnd/>
              </a:ln>
              <a:effectLst/>
            </p:spPr>
            <p:txBody>
              <a:bodyPr wrap="none" lIns="215922" tIns="0" rIns="0" bIns="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57" name="Ellipse 2264">
                <a:extLst>
                  <a:ext uri="{FF2B5EF4-FFF2-40B4-BE49-F238E27FC236}">
                    <a16:creationId xmlns:a16="http://schemas.microsoft.com/office/drawing/2014/main" id="{0FDB14C0-6446-4B2E-B11C-20313A550762}"/>
                  </a:ext>
                </a:extLst>
              </p:cNvPr>
              <p:cNvSpPr/>
              <p:nvPr>
                <p:custDataLst>
                  <p:tags r:id="rId80"/>
                </p:custDataLst>
              </p:nvPr>
            </p:nvSpPr>
            <p:spPr bwMode="gray">
              <a:xfrm>
                <a:off x="1562794" y="4331800"/>
                <a:ext cx="98322" cy="98322"/>
              </a:xfrm>
              <a:prstGeom prst="ellipse">
                <a:avLst/>
              </a:prstGeom>
              <a:grpFill/>
              <a:ln w="9525" algn="ctr">
                <a:solidFill>
                  <a:schemeClr val="bg1"/>
                </a:solidFill>
                <a:miter lim="800000"/>
                <a:headEnd/>
                <a:tailEnd/>
              </a:ln>
              <a:effectLst/>
            </p:spPr>
            <p:txBody>
              <a:bodyPr wrap="none" lIns="215922" tIns="0" rIns="0" bIns="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2023" name="Ellipse 2265">
                <a:extLst>
                  <a:ext uri="{FF2B5EF4-FFF2-40B4-BE49-F238E27FC236}">
                    <a16:creationId xmlns:a16="http://schemas.microsoft.com/office/drawing/2014/main" id="{328126F5-BE92-4842-90DB-B1D69C04F7B1}"/>
                  </a:ext>
                </a:extLst>
              </p:cNvPr>
              <p:cNvSpPr/>
              <p:nvPr>
                <p:custDataLst>
                  <p:tags r:id="rId81"/>
                </p:custDataLst>
              </p:nvPr>
            </p:nvSpPr>
            <p:spPr bwMode="gray">
              <a:xfrm>
                <a:off x="1647605" y="4550775"/>
                <a:ext cx="98322" cy="98322"/>
              </a:xfrm>
              <a:prstGeom prst="ellipse">
                <a:avLst/>
              </a:prstGeom>
              <a:grpFill/>
              <a:ln w="9525" algn="ctr">
                <a:solidFill>
                  <a:schemeClr val="bg1"/>
                </a:solidFill>
                <a:miter lim="800000"/>
                <a:headEnd/>
                <a:tailEnd/>
              </a:ln>
              <a:effectLst/>
            </p:spPr>
            <p:txBody>
              <a:bodyPr wrap="none" lIns="215922" tIns="36000" rIns="396000" bIns="0" rtlCol="0" anchor="ctr">
                <a:noAutofit/>
              </a:bodyPr>
              <a:lstStyle/>
              <a:p>
                <a:pPr marL="0" marR="0" lvl="0" indent="0" algn="r"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2024" name="Ellipse 1826">
                <a:extLst>
                  <a:ext uri="{FF2B5EF4-FFF2-40B4-BE49-F238E27FC236}">
                    <a16:creationId xmlns:a16="http://schemas.microsoft.com/office/drawing/2014/main" id="{F001111D-D32F-430A-9F5E-74BB558A5127}"/>
                  </a:ext>
                </a:extLst>
              </p:cNvPr>
              <p:cNvSpPr/>
              <p:nvPr>
                <p:custDataLst>
                  <p:tags r:id="rId82"/>
                </p:custDataLst>
              </p:nvPr>
            </p:nvSpPr>
            <p:spPr bwMode="gray">
              <a:xfrm>
                <a:off x="2974392" y="2984395"/>
                <a:ext cx="98322" cy="98322"/>
              </a:xfrm>
              <a:prstGeom prst="ellipse">
                <a:avLst/>
              </a:prstGeom>
              <a:solidFill>
                <a:schemeClr val="accent3"/>
              </a:solidFill>
              <a:ln w="9525" algn="ctr">
                <a:solidFill>
                  <a:schemeClr val="bg1"/>
                </a:solidFill>
                <a:miter lim="800000"/>
                <a:headEnd/>
                <a:tailEnd/>
              </a:ln>
              <a:effectLst/>
            </p:spPr>
            <p:txBody>
              <a:bodyPr wrap="none" lIns="1188000" tIns="0" rIns="0" bIns="0" rtlCol="0" anchor="ctr">
                <a:noAutofit/>
              </a:bodyPr>
              <a:lstStyle/>
              <a:p>
                <a:pPr marL="0" marR="0" lvl="0" indent="0" algn="r"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2026" name="Ellipse 1828">
                <a:extLst>
                  <a:ext uri="{FF2B5EF4-FFF2-40B4-BE49-F238E27FC236}">
                    <a16:creationId xmlns:a16="http://schemas.microsoft.com/office/drawing/2014/main" id="{FFB202F8-7A44-4873-8CBE-8726C7ED50A3}"/>
                  </a:ext>
                </a:extLst>
              </p:cNvPr>
              <p:cNvSpPr/>
              <p:nvPr>
                <p:custDataLst>
                  <p:tags r:id="rId83"/>
                </p:custDataLst>
              </p:nvPr>
            </p:nvSpPr>
            <p:spPr bwMode="gray">
              <a:xfrm>
                <a:off x="1139527" y="3249426"/>
                <a:ext cx="98322" cy="98322"/>
              </a:xfrm>
              <a:prstGeom prst="ellipse">
                <a:avLst/>
              </a:prstGeom>
              <a:solidFill>
                <a:schemeClr val="accent1"/>
              </a:solidFill>
              <a:ln w="9525" algn="ctr">
                <a:solidFill>
                  <a:schemeClr val="bg1"/>
                </a:solidFill>
                <a:miter lim="800000"/>
                <a:headEnd/>
                <a:tailEnd/>
              </a:ln>
              <a:effectLst/>
            </p:spPr>
            <p:txBody>
              <a:bodyPr wrap="none" lIns="0" tIns="0" rIns="1080000" bIns="0" rtlCol="0" anchor="ctr" anchorCtr="0">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00" name="Ellipse 2263">
                <a:extLst>
                  <a:ext uri="{FF2B5EF4-FFF2-40B4-BE49-F238E27FC236}">
                    <a16:creationId xmlns:a16="http://schemas.microsoft.com/office/drawing/2014/main" id="{7EA9159E-BFDD-40C8-98DB-6CE06FCEBF13}"/>
                  </a:ext>
                </a:extLst>
              </p:cNvPr>
              <p:cNvSpPr/>
              <p:nvPr>
                <p:custDataLst>
                  <p:tags r:id="rId84"/>
                </p:custDataLst>
              </p:nvPr>
            </p:nvSpPr>
            <p:spPr bwMode="gray">
              <a:xfrm>
                <a:off x="3175314" y="3596260"/>
                <a:ext cx="98322" cy="98322"/>
              </a:xfrm>
              <a:prstGeom prst="ellipse">
                <a:avLst/>
              </a:prstGeom>
              <a:solidFill>
                <a:schemeClr val="accent3"/>
              </a:solidFill>
              <a:ln w="9525" algn="ctr">
                <a:solidFill>
                  <a:schemeClr val="bg1"/>
                </a:solidFill>
                <a:miter lim="800000"/>
                <a:headEnd/>
                <a:tailEnd/>
              </a:ln>
              <a:effectLst/>
            </p:spPr>
            <p:txBody>
              <a:bodyPr wrap="none" lIns="215922" tIns="0" rIns="0" bIns="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01" name="Ellipse 2263">
                <a:extLst>
                  <a:ext uri="{FF2B5EF4-FFF2-40B4-BE49-F238E27FC236}">
                    <a16:creationId xmlns:a16="http://schemas.microsoft.com/office/drawing/2014/main" id="{94CD176D-360D-46E5-B892-33466CD555E1}"/>
                  </a:ext>
                </a:extLst>
              </p:cNvPr>
              <p:cNvSpPr/>
              <p:nvPr>
                <p:custDataLst>
                  <p:tags r:id="rId85"/>
                </p:custDataLst>
              </p:nvPr>
            </p:nvSpPr>
            <p:spPr bwMode="gray">
              <a:xfrm>
                <a:off x="1574176" y="3068318"/>
                <a:ext cx="98322" cy="98322"/>
              </a:xfrm>
              <a:prstGeom prst="ellipse">
                <a:avLst/>
              </a:prstGeom>
              <a:solidFill>
                <a:schemeClr val="accent3"/>
              </a:solidFill>
              <a:ln w="9525" algn="ctr">
                <a:solidFill>
                  <a:schemeClr val="bg1"/>
                </a:solidFill>
                <a:miter lim="800000"/>
                <a:headEnd/>
                <a:tailEnd/>
              </a:ln>
              <a:effectLst/>
            </p:spPr>
            <p:txBody>
              <a:bodyPr wrap="none" lIns="215922" tIns="0" rIns="0" bIns="0" rtlCol="0" anchor="ctr">
                <a:noAutofit/>
              </a:bodyPr>
              <a:lstStyle/>
              <a:p>
                <a:pPr marL="0" marR="0" lvl="0" indent="0" algn="l" defTabSz="914400" rtl="0" eaLnBrk="1" fontAlgn="auto" latinLnBrk="0" hangingPunct="1">
                  <a:lnSpc>
                    <a:spcPct val="100000"/>
                  </a:lnSpc>
                  <a:spcBef>
                    <a:spcPct val="0"/>
                  </a:spcBef>
                  <a:spcAft>
                    <a:spcPts val="0"/>
                  </a:spcAft>
                  <a:buClrTx/>
                  <a:buSzPct val="90000"/>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Arial" pitchFamily="34" charset="0"/>
                </a:endParaRPr>
              </a:p>
            </p:txBody>
          </p:sp>
          <p:sp>
            <p:nvSpPr>
              <p:cNvPr id="1804" name="Ellipse 2258">
                <a:extLst>
                  <a:ext uri="{FF2B5EF4-FFF2-40B4-BE49-F238E27FC236}">
                    <a16:creationId xmlns:a16="http://schemas.microsoft.com/office/drawing/2014/main" id="{62662DA1-300D-4DCF-8506-399540899BC3}"/>
                  </a:ext>
                </a:extLst>
              </p:cNvPr>
              <p:cNvSpPr/>
              <p:nvPr>
                <p:custDataLst>
                  <p:tags r:id="rId86"/>
                </p:custDataLst>
              </p:nvPr>
            </p:nvSpPr>
            <p:spPr bwMode="gray">
              <a:xfrm>
                <a:off x="2351595" y="4227802"/>
                <a:ext cx="98322" cy="98322"/>
              </a:xfrm>
              <a:prstGeom prst="ellipse">
                <a:avLst/>
              </a:prstGeom>
              <a:solidFill>
                <a:schemeClr val="accent3"/>
              </a:solidFill>
              <a:ln w="9525" algn="ctr">
                <a:solidFill>
                  <a:schemeClr val="bg1"/>
                </a:solidFill>
                <a:miter lim="800000"/>
                <a:headEnd/>
                <a:tailEnd/>
              </a:ln>
              <a:effectLst/>
            </p:spPr>
            <p:txBody>
              <a:bodyPr wrap="none" lIns="215922" tIns="0" rIns="0" bIns="0" rtlCol="0" anchor="ctr">
                <a:noAutofit/>
              </a:bodyPr>
              <a:lstStyle/>
              <a:p>
                <a:pPr marL="0" marR="0" lvl="0" indent="0" algn="r" defTabSz="914400" rtl="0" eaLnBrk="1" fontAlgn="auto" latinLnBrk="0" hangingPunct="1">
                  <a:lnSpc>
                    <a:spcPct val="100000"/>
                  </a:lnSpc>
                  <a:spcBef>
                    <a:spcPct val="0"/>
                  </a:spcBef>
                  <a:spcAft>
                    <a:spcPts val="0"/>
                  </a:spcAft>
                  <a:buClrTx/>
                  <a:buSzPct val="90000"/>
                  <a:buFontTx/>
                  <a:buNone/>
                  <a:tabLst/>
                  <a:defRPr/>
                </a:pPr>
                <a:r>
                  <a:rPr kumimoji="0" lang="en-US" sz="1000" b="0" i="0" u="none" strike="noStrike" kern="1200" cap="none" spc="0" normalizeH="0" baseline="0">
                    <a:ln>
                      <a:noFill/>
                    </a:ln>
                    <a:solidFill>
                      <a:srgbClr val="000000"/>
                    </a:solidFill>
                    <a:effectLst/>
                    <a:uLnTx/>
                    <a:uFillTx/>
                    <a:latin typeface="Arial"/>
                    <a:ea typeface="+mn-ea"/>
                    <a:cs typeface="Arial" pitchFamily="34" charset="0"/>
                  </a:rPr>
                  <a:t> </a:t>
                </a:r>
              </a:p>
            </p:txBody>
          </p:sp>
        </p:grpSp>
      </p:grpSp>
      <p:cxnSp>
        <p:nvCxnSpPr>
          <p:cNvPr id="2106" name="Gerade Verbindung 1649">
            <a:extLst>
              <a:ext uri="{FF2B5EF4-FFF2-40B4-BE49-F238E27FC236}">
                <a16:creationId xmlns:a16="http://schemas.microsoft.com/office/drawing/2014/main" id="{7C534EBA-4438-4195-B5CF-1649FB5E6CEF}"/>
              </a:ext>
            </a:extLst>
          </p:cNvPr>
          <p:cNvCxnSpPr>
            <a:stCxn id="2144" idx="4"/>
            <a:endCxn id="2147" idx="0"/>
          </p:cNvCxnSpPr>
          <p:nvPr>
            <p:custDataLst>
              <p:tags r:id="rId1"/>
            </p:custDataLst>
          </p:nvPr>
        </p:nvCxnSpPr>
        <p:spPr bwMode="gray">
          <a:xfrm>
            <a:off x="6299230" y="3188558"/>
            <a:ext cx="19531" cy="18766"/>
          </a:xfrm>
          <a:prstGeom prst="line">
            <a:avLst/>
          </a:prstGeom>
        </p:spPr>
      </p:cxnSp>
      <p:cxnSp>
        <p:nvCxnSpPr>
          <p:cNvPr id="2107" name="Gerade Verbindung 1650">
            <a:extLst>
              <a:ext uri="{FF2B5EF4-FFF2-40B4-BE49-F238E27FC236}">
                <a16:creationId xmlns:a16="http://schemas.microsoft.com/office/drawing/2014/main" id="{FD120294-5458-4F7F-9348-CA50A09BB709}"/>
              </a:ext>
            </a:extLst>
          </p:cNvPr>
          <p:cNvCxnSpPr>
            <a:stCxn id="2122" idx="2"/>
            <a:endCxn id="2123" idx="5"/>
          </p:cNvCxnSpPr>
          <p:nvPr>
            <p:custDataLst>
              <p:tags r:id="rId2"/>
            </p:custDataLst>
          </p:nvPr>
        </p:nvCxnSpPr>
        <p:spPr bwMode="gray">
          <a:xfrm flipH="1" flipV="1">
            <a:off x="8269395" y="2668082"/>
            <a:ext cx="28825" cy="21106"/>
          </a:xfrm>
          <a:prstGeom prst="line">
            <a:avLst/>
          </a:prstGeom>
        </p:spPr>
      </p:cxnSp>
      <p:cxnSp>
        <p:nvCxnSpPr>
          <p:cNvPr id="2108" name="Gerade Verbindung 1651">
            <a:extLst>
              <a:ext uri="{FF2B5EF4-FFF2-40B4-BE49-F238E27FC236}">
                <a16:creationId xmlns:a16="http://schemas.microsoft.com/office/drawing/2014/main" id="{4E24B9BB-8A12-4C55-BA20-C07606FD6870}"/>
              </a:ext>
            </a:extLst>
          </p:cNvPr>
          <p:cNvCxnSpPr>
            <a:stCxn id="2124" idx="4"/>
            <a:endCxn id="2129" idx="0"/>
          </p:cNvCxnSpPr>
          <p:nvPr>
            <p:custDataLst>
              <p:tags r:id="rId3"/>
            </p:custDataLst>
          </p:nvPr>
        </p:nvCxnSpPr>
        <p:spPr bwMode="gray">
          <a:xfrm>
            <a:off x="8205217" y="2888466"/>
            <a:ext cx="0" cy="26579"/>
          </a:xfrm>
          <a:prstGeom prst="line">
            <a:avLst/>
          </a:prstGeom>
          <a:ln>
            <a:solidFill>
              <a:srgbClr val="E4E8EB"/>
            </a:solidFill>
          </a:ln>
        </p:spPr>
      </p:cxnSp>
      <p:cxnSp>
        <p:nvCxnSpPr>
          <p:cNvPr id="2109" name="Gerade Verbindung 1652">
            <a:extLst>
              <a:ext uri="{FF2B5EF4-FFF2-40B4-BE49-F238E27FC236}">
                <a16:creationId xmlns:a16="http://schemas.microsoft.com/office/drawing/2014/main" id="{C507FEF0-E804-40BF-A662-D0434800F1FC}"/>
              </a:ext>
            </a:extLst>
          </p:cNvPr>
          <p:cNvCxnSpPr>
            <a:stCxn id="2126" idx="0"/>
            <a:endCxn id="2124" idx="1"/>
          </p:cNvCxnSpPr>
          <p:nvPr>
            <p:custDataLst>
              <p:tags r:id="rId4"/>
            </p:custDataLst>
          </p:nvPr>
        </p:nvCxnSpPr>
        <p:spPr bwMode="gray">
          <a:xfrm flipV="1">
            <a:off x="8152082" y="2820437"/>
            <a:ext cx="24961" cy="41477"/>
          </a:xfrm>
          <a:prstGeom prst="line">
            <a:avLst/>
          </a:prstGeom>
          <a:ln>
            <a:solidFill>
              <a:srgbClr val="E4E8EB"/>
            </a:solidFill>
          </a:ln>
        </p:spPr>
      </p:cxnSp>
      <p:cxnSp>
        <p:nvCxnSpPr>
          <p:cNvPr id="2110" name="Gerade Verbindung 1653">
            <a:extLst>
              <a:ext uri="{FF2B5EF4-FFF2-40B4-BE49-F238E27FC236}">
                <a16:creationId xmlns:a16="http://schemas.microsoft.com/office/drawing/2014/main" id="{347F5D70-A939-4896-B5F8-0034FF411E60}"/>
              </a:ext>
            </a:extLst>
          </p:cNvPr>
          <p:cNvCxnSpPr>
            <a:stCxn id="2128" idx="4"/>
            <a:endCxn id="2125" idx="2"/>
          </p:cNvCxnSpPr>
          <p:nvPr>
            <p:custDataLst>
              <p:tags r:id="rId5"/>
            </p:custDataLst>
          </p:nvPr>
        </p:nvCxnSpPr>
        <p:spPr bwMode="gray">
          <a:xfrm>
            <a:off x="8130207" y="2978167"/>
            <a:ext cx="35164" cy="43161"/>
          </a:xfrm>
          <a:prstGeom prst="line">
            <a:avLst/>
          </a:prstGeom>
          <a:ln>
            <a:solidFill>
              <a:srgbClr val="E4E8EB"/>
            </a:solidFill>
          </a:ln>
        </p:spPr>
      </p:cxnSp>
      <p:cxnSp>
        <p:nvCxnSpPr>
          <p:cNvPr id="2111" name="Gerade Verbindung 1654">
            <a:extLst>
              <a:ext uri="{FF2B5EF4-FFF2-40B4-BE49-F238E27FC236}">
                <a16:creationId xmlns:a16="http://schemas.microsoft.com/office/drawing/2014/main" id="{DF1BACF5-1787-43A8-9AC0-64CFD9928642}"/>
              </a:ext>
            </a:extLst>
          </p:cNvPr>
          <p:cNvCxnSpPr>
            <a:stCxn id="2128" idx="4"/>
            <a:endCxn id="2129" idx="3"/>
          </p:cNvCxnSpPr>
          <p:nvPr>
            <p:custDataLst>
              <p:tags r:id="rId6"/>
            </p:custDataLst>
          </p:nvPr>
        </p:nvCxnSpPr>
        <p:spPr bwMode="gray">
          <a:xfrm>
            <a:off x="8130203" y="2978167"/>
            <a:ext cx="46836" cy="4907"/>
          </a:xfrm>
          <a:prstGeom prst="line">
            <a:avLst/>
          </a:prstGeom>
          <a:ln>
            <a:solidFill>
              <a:srgbClr val="E4E8EB"/>
            </a:solidFill>
          </a:ln>
        </p:spPr>
      </p:cxnSp>
      <p:cxnSp>
        <p:nvCxnSpPr>
          <p:cNvPr id="2112" name="Gerade Verbindung 1655">
            <a:extLst>
              <a:ext uri="{FF2B5EF4-FFF2-40B4-BE49-F238E27FC236}">
                <a16:creationId xmlns:a16="http://schemas.microsoft.com/office/drawing/2014/main" id="{F67BB46C-E143-45EC-B3FF-3482AB22C4A2}"/>
              </a:ext>
            </a:extLst>
          </p:cNvPr>
          <p:cNvCxnSpPr>
            <a:stCxn id="2131" idx="0"/>
            <a:endCxn id="2130" idx="4"/>
          </p:cNvCxnSpPr>
          <p:nvPr>
            <p:custDataLst>
              <p:tags r:id="rId7"/>
            </p:custDataLst>
          </p:nvPr>
        </p:nvCxnSpPr>
        <p:spPr bwMode="gray">
          <a:xfrm flipH="1" flipV="1">
            <a:off x="7780098" y="3180745"/>
            <a:ext cx="26579" cy="26569"/>
          </a:xfrm>
          <a:prstGeom prst="line">
            <a:avLst/>
          </a:prstGeom>
          <a:ln>
            <a:solidFill>
              <a:srgbClr val="E4E8EB"/>
            </a:solidFill>
          </a:ln>
        </p:spPr>
      </p:cxnSp>
      <p:cxnSp>
        <p:nvCxnSpPr>
          <p:cNvPr id="2113" name="Gerade Verbindung 1656">
            <a:extLst>
              <a:ext uri="{FF2B5EF4-FFF2-40B4-BE49-F238E27FC236}">
                <a16:creationId xmlns:a16="http://schemas.microsoft.com/office/drawing/2014/main" id="{EBE18E47-B7F9-4AF3-A5A2-EF7FE5B11DE4}"/>
              </a:ext>
            </a:extLst>
          </p:cNvPr>
          <p:cNvCxnSpPr>
            <a:stCxn id="2132" idx="0"/>
            <a:endCxn id="2130" idx="2"/>
          </p:cNvCxnSpPr>
          <p:nvPr>
            <p:custDataLst>
              <p:tags r:id="rId8"/>
            </p:custDataLst>
          </p:nvPr>
        </p:nvCxnSpPr>
        <p:spPr bwMode="gray">
          <a:xfrm flipV="1">
            <a:off x="7679252" y="3140887"/>
            <a:ext cx="60996" cy="26564"/>
          </a:xfrm>
          <a:prstGeom prst="line">
            <a:avLst/>
          </a:prstGeom>
          <a:ln>
            <a:solidFill>
              <a:srgbClr val="E4E8EB"/>
            </a:solidFill>
          </a:ln>
        </p:spPr>
      </p:cxnSp>
      <p:cxnSp>
        <p:nvCxnSpPr>
          <p:cNvPr id="2114" name="Gerade Verbindung 1657">
            <a:extLst>
              <a:ext uri="{FF2B5EF4-FFF2-40B4-BE49-F238E27FC236}">
                <a16:creationId xmlns:a16="http://schemas.microsoft.com/office/drawing/2014/main" id="{E9F28F4D-C3E3-4145-BDB8-463E85071747}"/>
              </a:ext>
            </a:extLst>
          </p:cNvPr>
          <p:cNvCxnSpPr>
            <a:stCxn id="2135" idx="6"/>
            <a:endCxn id="2131" idx="4"/>
          </p:cNvCxnSpPr>
          <p:nvPr>
            <p:custDataLst>
              <p:tags r:id="rId9"/>
            </p:custDataLst>
          </p:nvPr>
        </p:nvCxnSpPr>
        <p:spPr bwMode="gray">
          <a:xfrm flipV="1">
            <a:off x="7744591" y="3287015"/>
            <a:ext cx="62086" cy="79725"/>
          </a:xfrm>
          <a:prstGeom prst="line">
            <a:avLst/>
          </a:prstGeom>
          <a:ln>
            <a:solidFill>
              <a:srgbClr val="E4E8EB"/>
            </a:solidFill>
          </a:ln>
        </p:spPr>
      </p:cxnSp>
      <p:cxnSp>
        <p:nvCxnSpPr>
          <p:cNvPr id="2115" name="Gerade Verbindung 1663">
            <a:extLst>
              <a:ext uri="{FF2B5EF4-FFF2-40B4-BE49-F238E27FC236}">
                <a16:creationId xmlns:a16="http://schemas.microsoft.com/office/drawing/2014/main" id="{0B7F203F-8D4E-446A-AF9B-09643DD3EFD2}"/>
              </a:ext>
            </a:extLst>
          </p:cNvPr>
          <p:cNvCxnSpPr>
            <a:stCxn id="2136" idx="7"/>
            <a:endCxn id="2135" idx="3"/>
          </p:cNvCxnSpPr>
          <p:nvPr>
            <p:custDataLst>
              <p:tags r:id="rId10"/>
            </p:custDataLst>
          </p:nvPr>
        </p:nvCxnSpPr>
        <p:spPr bwMode="gray">
          <a:xfrm flipV="1">
            <a:off x="7648861" y="3394919"/>
            <a:ext cx="27704" cy="36627"/>
          </a:xfrm>
          <a:prstGeom prst="line">
            <a:avLst/>
          </a:prstGeom>
          <a:noFill/>
          <a:ln w="9525" cap="rnd">
            <a:solidFill>
              <a:srgbClr val="E4E8EB"/>
            </a:solidFill>
            <a:prstDash val="solid"/>
            <a:round/>
            <a:headEnd/>
            <a:tailEnd/>
          </a:ln>
          <a:effectLst/>
        </p:spPr>
      </p:cxnSp>
      <p:sp>
        <p:nvSpPr>
          <p:cNvPr id="2116" name="Oval 17">
            <a:extLst>
              <a:ext uri="{FF2B5EF4-FFF2-40B4-BE49-F238E27FC236}">
                <a16:creationId xmlns:a16="http://schemas.microsoft.com/office/drawing/2014/main" id="{F562D2FD-5E4B-4511-89C1-7157E126AA1F}"/>
              </a:ext>
            </a:extLst>
          </p:cNvPr>
          <p:cNvSpPr>
            <a:spLocks noChangeArrowheads="1"/>
          </p:cNvSpPr>
          <p:nvPr>
            <p:custDataLst>
              <p:tags r:id="rId11"/>
            </p:custDataLst>
          </p:nvPr>
        </p:nvSpPr>
        <p:spPr bwMode="gray">
          <a:xfrm>
            <a:off x="10211252" y="3698863"/>
            <a:ext cx="79701" cy="79702"/>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18" name="Oval 17">
            <a:extLst>
              <a:ext uri="{FF2B5EF4-FFF2-40B4-BE49-F238E27FC236}">
                <a16:creationId xmlns:a16="http://schemas.microsoft.com/office/drawing/2014/main" id="{F12CAE03-08CF-42FC-8F45-CBE1E2710A66}"/>
              </a:ext>
            </a:extLst>
          </p:cNvPr>
          <p:cNvSpPr>
            <a:spLocks noChangeArrowheads="1"/>
          </p:cNvSpPr>
          <p:nvPr/>
        </p:nvSpPr>
        <p:spPr bwMode="gray">
          <a:xfrm>
            <a:off x="9250839" y="3632443"/>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19" name="Oval 17">
            <a:extLst>
              <a:ext uri="{FF2B5EF4-FFF2-40B4-BE49-F238E27FC236}">
                <a16:creationId xmlns:a16="http://schemas.microsoft.com/office/drawing/2014/main" id="{D4975039-D9BF-4C6F-86C2-8EF59CFAFF39}"/>
              </a:ext>
            </a:extLst>
          </p:cNvPr>
          <p:cNvSpPr>
            <a:spLocks noChangeArrowheads="1"/>
          </p:cNvSpPr>
          <p:nvPr>
            <p:custDataLst>
              <p:tags r:id="rId12"/>
            </p:custDataLst>
          </p:nvPr>
        </p:nvSpPr>
        <p:spPr bwMode="gray">
          <a:xfrm>
            <a:off x="9905392" y="4111096"/>
            <a:ext cx="79701" cy="79702"/>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20" name="Oval 20">
            <a:extLst>
              <a:ext uri="{FF2B5EF4-FFF2-40B4-BE49-F238E27FC236}">
                <a16:creationId xmlns:a16="http://schemas.microsoft.com/office/drawing/2014/main" id="{D4D0BD0D-FB5B-4FEA-8EF1-A4A91290E78F}"/>
              </a:ext>
            </a:extLst>
          </p:cNvPr>
          <p:cNvSpPr>
            <a:spLocks noChangeArrowheads="1"/>
          </p:cNvSpPr>
          <p:nvPr/>
        </p:nvSpPr>
        <p:spPr bwMode="gray">
          <a:xfrm>
            <a:off x="9413806" y="3659004"/>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21" name="Oval 20">
            <a:extLst>
              <a:ext uri="{FF2B5EF4-FFF2-40B4-BE49-F238E27FC236}">
                <a16:creationId xmlns:a16="http://schemas.microsoft.com/office/drawing/2014/main" id="{588DA69C-6F7B-4FE8-B18B-BFC877DE019C}"/>
              </a:ext>
            </a:extLst>
          </p:cNvPr>
          <p:cNvSpPr>
            <a:spLocks noChangeArrowheads="1"/>
          </p:cNvSpPr>
          <p:nvPr/>
        </p:nvSpPr>
        <p:spPr bwMode="gray">
          <a:xfrm>
            <a:off x="9410254" y="3791854"/>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22" name="Oval 17">
            <a:extLst>
              <a:ext uri="{FF2B5EF4-FFF2-40B4-BE49-F238E27FC236}">
                <a16:creationId xmlns:a16="http://schemas.microsoft.com/office/drawing/2014/main" id="{16E346D9-D2F0-41B8-AEFE-1F8959BD34BE}"/>
              </a:ext>
            </a:extLst>
          </p:cNvPr>
          <p:cNvSpPr>
            <a:spLocks noChangeArrowheads="1"/>
          </p:cNvSpPr>
          <p:nvPr/>
        </p:nvSpPr>
        <p:spPr bwMode="gray">
          <a:xfrm>
            <a:off x="8298216" y="2649337"/>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23" name="Oval 17">
            <a:extLst>
              <a:ext uri="{FF2B5EF4-FFF2-40B4-BE49-F238E27FC236}">
                <a16:creationId xmlns:a16="http://schemas.microsoft.com/office/drawing/2014/main" id="{2712C7FA-D259-4FB2-AF7E-CDF8A30B8160}"/>
              </a:ext>
            </a:extLst>
          </p:cNvPr>
          <p:cNvSpPr>
            <a:spLocks noChangeArrowheads="1"/>
          </p:cNvSpPr>
          <p:nvPr>
            <p:custDataLst>
              <p:tags r:id="rId13"/>
            </p:custDataLst>
          </p:nvPr>
        </p:nvSpPr>
        <p:spPr bwMode="gray">
          <a:xfrm>
            <a:off x="8201363" y="2600053"/>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24" name="Oval 17">
            <a:extLst>
              <a:ext uri="{FF2B5EF4-FFF2-40B4-BE49-F238E27FC236}">
                <a16:creationId xmlns:a16="http://schemas.microsoft.com/office/drawing/2014/main" id="{50EEC63B-4D2C-4EDE-9673-84493DBFA039}"/>
              </a:ext>
            </a:extLst>
          </p:cNvPr>
          <p:cNvSpPr>
            <a:spLocks noChangeArrowheads="1"/>
          </p:cNvSpPr>
          <p:nvPr>
            <p:custDataLst>
              <p:tags r:id="rId14"/>
            </p:custDataLst>
          </p:nvPr>
        </p:nvSpPr>
        <p:spPr bwMode="gray">
          <a:xfrm>
            <a:off x="8165371" y="2808757"/>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25" name="Oval 17">
            <a:extLst>
              <a:ext uri="{FF2B5EF4-FFF2-40B4-BE49-F238E27FC236}">
                <a16:creationId xmlns:a16="http://schemas.microsoft.com/office/drawing/2014/main" id="{B240EDC8-8E6F-47D3-B1B8-5CF3824CC8AB}"/>
              </a:ext>
            </a:extLst>
          </p:cNvPr>
          <p:cNvSpPr>
            <a:spLocks noChangeArrowheads="1"/>
          </p:cNvSpPr>
          <p:nvPr>
            <p:custDataLst>
              <p:tags r:id="rId15"/>
            </p:custDataLst>
          </p:nvPr>
        </p:nvSpPr>
        <p:spPr bwMode="gray">
          <a:xfrm>
            <a:off x="8165371" y="2981471"/>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26" name="Oval 17">
            <a:extLst>
              <a:ext uri="{FF2B5EF4-FFF2-40B4-BE49-F238E27FC236}">
                <a16:creationId xmlns:a16="http://schemas.microsoft.com/office/drawing/2014/main" id="{CEE960C6-D33C-47C7-9BE1-44A388AE74AA}"/>
              </a:ext>
            </a:extLst>
          </p:cNvPr>
          <p:cNvSpPr>
            <a:spLocks noChangeArrowheads="1"/>
          </p:cNvSpPr>
          <p:nvPr>
            <p:custDataLst>
              <p:tags r:id="rId16"/>
            </p:custDataLst>
          </p:nvPr>
        </p:nvSpPr>
        <p:spPr bwMode="gray">
          <a:xfrm>
            <a:off x="8112226" y="2861906"/>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27" name="Oval 17">
            <a:extLst>
              <a:ext uri="{FF2B5EF4-FFF2-40B4-BE49-F238E27FC236}">
                <a16:creationId xmlns:a16="http://schemas.microsoft.com/office/drawing/2014/main" id="{7E5CCD7F-9A7B-4749-A148-7FA988335B4A}"/>
              </a:ext>
            </a:extLst>
          </p:cNvPr>
          <p:cNvSpPr>
            <a:spLocks noChangeArrowheads="1"/>
          </p:cNvSpPr>
          <p:nvPr>
            <p:custDataLst>
              <p:tags r:id="rId17"/>
            </p:custDataLst>
          </p:nvPr>
        </p:nvSpPr>
        <p:spPr bwMode="gray">
          <a:xfrm>
            <a:off x="8059086" y="2888467"/>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28" name="Oval 17">
            <a:extLst>
              <a:ext uri="{FF2B5EF4-FFF2-40B4-BE49-F238E27FC236}">
                <a16:creationId xmlns:a16="http://schemas.microsoft.com/office/drawing/2014/main" id="{A31AFEDD-AD7A-477B-8C83-877F6E02467C}"/>
              </a:ext>
            </a:extLst>
          </p:cNvPr>
          <p:cNvSpPr>
            <a:spLocks noChangeArrowheads="1"/>
          </p:cNvSpPr>
          <p:nvPr>
            <p:custDataLst>
              <p:tags r:id="rId18"/>
            </p:custDataLst>
          </p:nvPr>
        </p:nvSpPr>
        <p:spPr bwMode="gray">
          <a:xfrm>
            <a:off x="8090352" y="2898459"/>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29" name="Oval 17">
            <a:extLst>
              <a:ext uri="{FF2B5EF4-FFF2-40B4-BE49-F238E27FC236}">
                <a16:creationId xmlns:a16="http://schemas.microsoft.com/office/drawing/2014/main" id="{D3BF2ECF-2228-4C43-ABDF-7E58A1D86717}"/>
              </a:ext>
            </a:extLst>
          </p:cNvPr>
          <p:cNvSpPr>
            <a:spLocks noChangeArrowheads="1"/>
          </p:cNvSpPr>
          <p:nvPr>
            <p:custDataLst>
              <p:tags r:id="rId19"/>
            </p:custDataLst>
          </p:nvPr>
        </p:nvSpPr>
        <p:spPr bwMode="gray">
          <a:xfrm>
            <a:off x="8165371" y="2915037"/>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30" name="Oval 13">
            <a:extLst>
              <a:ext uri="{FF2B5EF4-FFF2-40B4-BE49-F238E27FC236}">
                <a16:creationId xmlns:a16="http://schemas.microsoft.com/office/drawing/2014/main" id="{DA80BEBF-EF32-4F87-BF49-D2D7AD7520D3}"/>
              </a:ext>
            </a:extLst>
          </p:cNvPr>
          <p:cNvSpPr>
            <a:spLocks noChangeArrowheads="1"/>
          </p:cNvSpPr>
          <p:nvPr>
            <p:custDataLst>
              <p:tags r:id="rId20"/>
            </p:custDataLst>
          </p:nvPr>
        </p:nvSpPr>
        <p:spPr bwMode="gray">
          <a:xfrm>
            <a:off x="7740247" y="3101035"/>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31" name="Oval 13">
            <a:extLst>
              <a:ext uri="{FF2B5EF4-FFF2-40B4-BE49-F238E27FC236}">
                <a16:creationId xmlns:a16="http://schemas.microsoft.com/office/drawing/2014/main" id="{C50D1BA3-0764-4876-A52B-F1326ECEB933}"/>
              </a:ext>
            </a:extLst>
          </p:cNvPr>
          <p:cNvSpPr>
            <a:spLocks noChangeArrowheads="1"/>
          </p:cNvSpPr>
          <p:nvPr>
            <p:custDataLst>
              <p:tags r:id="rId21"/>
            </p:custDataLst>
          </p:nvPr>
        </p:nvSpPr>
        <p:spPr bwMode="gray">
          <a:xfrm>
            <a:off x="7766827" y="3207307"/>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32" name="Oval 13">
            <a:extLst>
              <a:ext uri="{FF2B5EF4-FFF2-40B4-BE49-F238E27FC236}">
                <a16:creationId xmlns:a16="http://schemas.microsoft.com/office/drawing/2014/main" id="{725543B2-4F6A-4D8F-B8B9-F8C5011B6667}"/>
              </a:ext>
            </a:extLst>
          </p:cNvPr>
          <p:cNvSpPr>
            <a:spLocks noChangeArrowheads="1"/>
          </p:cNvSpPr>
          <p:nvPr>
            <p:custDataLst>
              <p:tags r:id="rId22"/>
            </p:custDataLst>
          </p:nvPr>
        </p:nvSpPr>
        <p:spPr bwMode="gray">
          <a:xfrm>
            <a:off x="7639406" y="3167451"/>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grpSp>
        <p:nvGrpSpPr>
          <p:cNvPr id="2133" name="Gruppieren 2132">
            <a:extLst>
              <a:ext uri="{FF2B5EF4-FFF2-40B4-BE49-F238E27FC236}">
                <a16:creationId xmlns:a16="http://schemas.microsoft.com/office/drawing/2014/main" id="{ED3BE0E7-65C5-46A0-8180-37EED3D5039F}"/>
              </a:ext>
            </a:extLst>
          </p:cNvPr>
          <p:cNvGrpSpPr/>
          <p:nvPr/>
        </p:nvGrpSpPr>
        <p:grpSpPr bwMode="gray">
          <a:xfrm>
            <a:off x="9957814" y="1793998"/>
            <a:ext cx="720000" cy="1152112"/>
            <a:chOff x="10199601" y="2060864"/>
            <a:chExt cx="720000" cy="1152112"/>
          </a:xfrm>
        </p:grpSpPr>
        <p:sp>
          <p:nvSpPr>
            <p:cNvPr id="2170" name="Text Box 16">
              <a:extLst>
                <a:ext uri="{FF2B5EF4-FFF2-40B4-BE49-F238E27FC236}">
                  <a16:creationId xmlns:a16="http://schemas.microsoft.com/office/drawing/2014/main" id="{99AECBB4-835F-4F19-8F38-1D8D2C315F8B}"/>
                </a:ext>
              </a:extLst>
            </p:cNvPr>
            <p:cNvSpPr txBox="1">
              <a:spLocks noChangeArrowheads="1"/>
            </p:cNvSpPr>
            <p:nvPr>
              <p:custDataLst>
                <p:tags r:id="rId55"/>
              </p:custDataLst>
            </p:nvPr>
          </p:nvSpPr>
          <p:spPr bwMode="gray">
            <a:xfrm>
              <a:off x="10199601" y="2060864"/>
              <a:ext cx="720000" cy="144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000" b="0" i="0" u="none" strike="noStrike" kern="1200" cap="none" spc="0" normalizeH="0" baseline="0" dirty="0">
                  <a:ln>
                    <a:noFill/>
                  </a:ln>
                  <a:solidFill>
                    <a:schemeClr val="accent1"/>
                  </a:solidFill>
                  <a:effectLst/>
                  <a:uLnTx/>
                  <a:uFillTx/>
                  <a:latin typeface="Arial"/>
                  <a:ea typeface="+mn-ea"/>
                  <a:cs typeface="+mn-cs"/>
                </a:rPr>
                <a:t>Estonia</a:t>
              </a:r>
            </a:p>
          </p:txBody>
        </p:sp>
        <p:sp>
          <p:nvSpPr>
            <p:cNvPr id="2171" name="Text Box 16">
              <a:extLst>
                <a:ext uri="{FF2B5EF4-FFF2-40B4-BE49-F238E27FC236}">
                  <a16:creationId xmlns:a16="http://schemas.microsoft.com/office/drawing/2014/main" id="{865E7E61-60CC-4D1E-827C-59163CBED5BE}"/>
                </a:ext>
              </a:extLst>
            </p:cNvPr>
            <p:cNvSpPr txBox="1">
              <a:spLocks noChangeArrowheads="1"/>
            </p:cNvSpPr>
            <p:nvPr>
              <p:custDataLst>
                <p:tags r:id="rId56"/>
              </p:custDataLst>
            </p:nvPr>
          </p:nvSpPr>
          <p:spPr bwMode="gray">
            <a:xfrm>
              <a:off x="10199601" y="2348896"/>
              <a:ext cx="720000" cy="144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000" b="0" i="0" u="none" strike="noStrike" kern="1200" cap="none" spc="0" normalizeH="0" baseline="0" dirty="0">
                  <a:ln>
                    <a:noFill/>
                  </a:ln>
                  <a:solidFill>
                    <a:schemeClr val="accent1"/>
                  </a:solidFill>
                  <a:effectLst/>
                  <a:uLnTx/>
                  <a:uFillTx/>
                  <a:latin typeface="Arial"/>
                  <a:ea typeface="+mn-ea"/>
                  <a:cs typeface="+mn-cs"/>
                </a:rPr>
                <a:t>Poland</a:t>
              </a:r>
            </a:p>
          </p:txBody>
        </p:sp>
        <p:sp>
          <p:nvSpPr>
            <p:cNvPr id="2172" name="Text Box 16">
              <a:extLst>
                <a:ext uri="{FF2B5EF4-FFF2-40B4-BE49-F238E27FC236}">
                  <a16:creationId xmlns:a16="http://schemas.microsoft.com/office/drawing/2014/main" id="{FE89BB7E-140E-42DD-837D-7CA72B56278E}"/>
                </a:ext>
              </a:extLst>
            </p:cNvPr>
            <p:cNvSpPr txBox="1">
              <a:spLocks noChangeArrowheads="1"/>
            </p:cNvSpPr>
            <p:nvPr>
              <p:custDataLst>
                <p:tags r:id="rId57"/>
              </p:custDataLst>
            </p:nvPr>
          </p:nvSpPr>
          <p:spPr bwMode="gray">
            <a:xfrm>
              <a:off x="10199601" y="3068976"/>
              <a:ext cx="720000" cy="144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000" b="0" i="0" u="none" strike="noStrike" kern="1200" cap="none" spc="0" normalizeH="0" baseline="0" dirty="0">
                  <a:ln>
                    <a:noFill/>
                  </a:ln>
                  <a:solidFill>
                    <a:schemeClr val="accent1"/>
                  </a:solidFill>
                  <a:effectLst/>
                  <a:uLnTx/>
                  <a:uFillTx/>
                  <a:latin typeface="Arial"/>
                  <a:ea typeface="+mn-ea"/>
                  <a:cs typeface="+mn-cs"/>
                </a:rPr>
                <a:t>Hungary</a:t>
              </a:r>
            </a:p>
          </p:txBody>
        </p:sp>
        <p:sp>
          <p:nvSpPr>
            <p:cNvPr id="2173" name="Text Box 16">
              <a:extLst>
                <a:ext uri="{FF2B5EF4-FFF2-40B4-BE49-F238E27FC236}">
                  <a16:creationId xmlns:a16="http://schemas.microsoft.com/office/drawing/2014/main" id="{D079C36A-CA4C-4BE3-851C-A5A9A82C6D8C}"/>
                </a:ext>
              </a:extLst>
            </p:cNvPr>
            <p:cNvSpPr txBox="1">
              <a:spLocks noChangeArrowheads="1"/>
            </p:cNvSpPr>
            <p:nvPr>
              <p:custDataLst>
                <p:tags r:id="rId58"/>
              </p:custDataLst>
            </p:nvPr>
          </p:nvSpPr>
          <p:spPr bwMode="gray">
            <a:xfrm>
              <a:off x="10199601" y="2924960"/>
              <a:ext cx="720000" cy="144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000" b="0" i="0" u="none" strike="noStrike" kern="1200" cap="none" spc="0" normalizeH="0" baseline="0" dirty="0">
                  <a:ln>
                    <a:noFill/>
                  </a:ln>
                  <a:solidFill>
                    <a:schemeClr val="accent1"/>
                  </a:solidFill>
                  <a:effectLst/>
                  <a:uLnTx/>
                  <a:uFillTx/>
                  <a:latin typeface="Arial"/>
                  <a:ea typeface="+mn-ea"/>
                  <a:cs typeface="+mn-cs"/>
                </a:rPr>
                <a:t>Czechia</a:t>
              </a:r>
            </a:p>
          </p:txBody>
        </p:sp>
        <p:sp>
          <p:nvSpPr>
            <p:cNvPr id="2174" name="Text Box 16">
              <a:extLst>
                <a:ext uri="{FF2B5EF4-FFF2-40B4-BE49-F238E27FC236}">
                  <a16:creationId xmlns:a16="http://schemas.microsoft.com/office/drawing/2014/main" id="{4939833B-7B24-4A3B-9E46-47292E45AFF6}"/>
                </a:ext>
              </a:extLst>
            </p:cNvPr>
            <p:cNvSpPr txBox="1">
              <a:spLocks noChangeArrowheads="1"/>
            </p:cNvSpPr>
            <p:nvPr>
              <p:custDataLst>
                <p:tags r:id="rId59"/>
              </p:custDataLst>
            </p:nvPr>
          </p:nvSpPr>
          <p:spPr bwMode="gray">
            <a:xfrm>
              <a:off x="10199601" y="2636928"/>
              <a:ext cx="720000" cy="144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000" b="0" i="0" u="none" strike="noStrike" kern="1200" cap="none" spc="0" normalizeH="0" baseline="0" dirty="0">
                  <a:ln>
                    <a:noFill/>
                  </a:ln>
                  <a:solidFill>
                    <a:schemeClr val="accent1"/>
                  </a:solidFill>
                  <a:effectLst/>
                  <a:uLnTx/>
                  <a:uFillTx/>
                  <a:latin typeface="Arial"/>
                  <a:ea typeface="+mn-ea"/>
                  <a:cs typeface="+mn-cs"/>
                </a:rPr>
                <a:t>Slovakia</a:t>
              </a:r>
            </a:p>
          </p:txBody>
        </p:sp>
        <p:sp>
          <p:nvSpPr>
            <p:cNvPr id="2175" name="Text Box 12">
              <a:extLst>
                <a:ext uri="{FF2B5EF4-FFF2-40B4-BE49-F238E27FC236}">
                  <a16:creationId xmlns:a16="http://schemas.microsoft.com/office/drawing/2014/main" id="{FF4C350C-3BBC-4194-BF28-7BD432A6BC09}"/>
                </a:ext>
              </a:extLst>
            </p:cNvPr>
            <p:cNvSpPr txBox="1">
              <a:spLocks noChangeArrowheads="1"/>
            </p:cNvSpPr>
            <p:nvPr>
              <p:custDataLst>
                <p:tags r:id="rId60"/>
              </p:custDataLst>
            </p:nvPr>
          </p:nvSpPr>
          <p:spPr bwMode="gray">
            <a:xfrm>
              <a:off x="10199601" y="2780944"/>
              <a:ext cx="720000" cy="144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000" b="0" i="0" u="none" strike="noStrike" kern="1200" cap="none" spc="0" normalizeH="0" baseline="0" dirty="0">
                  <a:ln>
                    <a:noFill/>
                  </a:ln>
                  <a:solidFill>
                    <a:schemeClr val="accent1"/>
                  </a:solidFill>
                  <a:effectLst/>
                  <a:uLnTx/>
                  <a:uFillTx/>
                  <a:latin typeface="Arial"/>
                  <a:ea typeface="+mn-ea"/>
                  <a:cs typeface="+mn-cs"/>
                </a:rPr>
                <a:t>Spain</a:t>
              </a:r>
            </a:p>
          </p:txBody>
        </p:sp>
        <p:sp>
          <p:nvSpPr>
            <p:cNvPr id="2176" name="Text Box 12">
              <a:extLst>
                <a:ext uri="{FF2B5EF4-FFF2-40B4-BE49-F238E27FC236}">
                  <a16:creationId xmlns:a16="http://schemas.microsoft.com/office/drawing/2014/main" id="{38C1ED9D-7AA5-449B-BDC6-5C3AEAC5D25F}"/>
                </a:ext>
              </a:extLst>
            </p:cNvPr>
            <p:cNvSpPr txBox="1">
              <a:spLocks noChangeArrowheads="1"/>
            </p:cNvSpPr>
            <p:nvPr>
              <p:custDataLst>
                <p:tags r:id="rId61"/>
              </p:custDataLst>
            </p:nvPr>
          </p:nvSpPr>
          <p:spPr bwMode="gray">
            <a:xfrm>
              <a:off x="10199601" y="2492912"/>
              <a:ext cx="720000" cy="144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000" b="0" i="0" u="none" strike="noStrike" kern="1200" cap="none" spc="0" normalizeH="0" baseline="0">
                  <a:ln>
                    <a:noFill/>
                  </a:ln>
                  <a:solidFill>
                    <a:schemeClr val="accent1"/>
                  </a:solidFill>
                  <a:effectLst/>
                  <a:uLnTx/>
                  <a:uFillTx/>
                  <a:latin typeface="Arial"/>
                  <a:ea typeface="+mn-ea"/>
                  <a:cs typeface="+mn-cs"/>
                </a:rPr>
                <a:t>Portugal</a:t>
              </a:r>
            </a:p>
          </p:txBody>
        </p:sp>
        <p:sp>
          <p:nvSpPr>
            <p:cNvPr id="2177" name="Text Box 16">
              <a:extLst>
                <a:ext uri="{FF2B5EF4-FFF2-40B4-BE49-F238E27FC236}">
                  <a16:creationId xmlns:a16="http://schemas.microsoft.com/office/drawing/2014/main" id="{C70A971F-DF63-41F5-B7B4-08FFC9C20CA3}"/>
                </a:ext>
              </a:extLst>
            </p:cNvPr>
            <p:cNvSpPr txBox="1">
              <a:spLocks noChangeArrowheads="1"/>
            </p:cNvSpPr>
            <p:nvPr/>
          </p:nvSpPr>
          <p:spPr bwMode="gray">
            <a:xfrm>
              <a:off x="10199601" y="2204880"/>
              <a:ext cx="720000" cy="144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000" b="0" i="0" u="none" strike="noStrike" kern="1200" cap="none" spc="0" normalizeH="0" baseline="0" dirty="0">
                  <a:ln>
                    <a:noFill/>
                  </a:ln>
                  <a:solidFill>
                    <a:schemeClr val="accent1"/>
                  </a:solidFill>
                  <a:effectLst/>
                  <a:uLnTx/>
                  <a:uFillTx/>
                  <a:latin typeface="Arial"/>
                  <a:ea typeface="+mn-ea"/>
                  <a:cs typeface="+mn-cs"/>
                </a:rPr>
                <a:t>Morocco</a:t>
              </a:r>
            </a:p>
          </p:txBody>
        </p:sp>
      </p:grpSp>
      <p:sp>
        <p:nvSpPr>
          <p:cNvPr id="2135" name="Oval 17">
            <a:extLst>
              <a:ext uri="{FF2B5EF4-FFF2-40B4-BE49-F238E27FC236}">
                <a16:creationId xmlns:a16="http://schemas.microsoft.com/office/drawing/2014/main" id="{7A19DA28-85F7-41A7-8C13-A24BBD7C02A8}"/>
              </a:ext>
            </a:extLst>
          </p:cNvPr>
          <p:cNvSpPr>
            <a:spLocks noChangeArrowheads="1"/>
          </p:cNvSpPr>
          <p:nvPr>
            <p:custDataLst>
              <p:tags r:id="rId23"/>
            </p:custDataLst>
          </p:nvPr>
        </p:nvSpPr>
        <p:spPr bwMode="gray">
          <a:xfrm>
            <a:off x="7664890" y="3326881"/>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36" name="Oval 17">
            <a:extLst>
              <a:ext uri="{FF2B5EF4-FFF2-40B4-BE49-F238E27FC236}">
                <a16:creationId xmlns:a16="http://schemas.microsoft.com/office/drawing/2014/main" id="{C93C0892-B405-43D3-8BBA-DC2B7F2ACC03}"/>
              </a:ext>
            </a:extLst>
          </p:cNvPr>
          <p:cNvSpPr>
            <a:spLocks noChangeArrowheads="1"/>
          </p:cNvSpPr>
          <p:nvPr>
            <p:custDataLst>
              <p:tags r:id="rId24"/>
            </p:custDataLst>
          </p:nvPr>
        </p:nvSpPr>
        <p:spPr bwMode="gray">
          <a:xfrm>
            <a:off x="7580832" y="3419865"/>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137" name="Oval 58">
            <a:extLst>
              <a:ext uri="{FF2B5EF4-FFF2-40B4-BE49-F238E27FC236}">
                <a16:creationId xmlns:a16="http://schemas.microsoft.com/office/drawing/2014/main" id="{74C643D3-4FA5-44E5-A354-ECE682A5B527}"/>
              </a:ext>
            </a:extLst>
          </p:cNvPr>
          <p:cNvSpPr>
            <a:spLocks noChangeArrowheads="1"/>
          </p:cNvSpPr>
          <p:nvPr>
            <p:custDataLst>
              <p:tags r:id="rId25"/>
            </p:custDataLst>
          </p:nvPr>
        </p:nvSpPr>
        <p:spPr bwMode="gray">
          <a:xfrm>
            <a:off x="6556913" y="2915046"/>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mn-cs"/>
            </a:endParaRPr>
          </a:p>
        </p:txBody>
      </p:sp>
      <p:sp>
        <p:nvSpPr>
          <p:cNvPr id="2138" name="Oval 62">
            <a:extLst>
              <a:ext uri="{FF2B5EF4-FFF2-40B4-BE49-F238E27FC236}">
                <a16:creationId xmlns:a16="http://schemas.microsoft.com/office/drawing/2014/main" id="{BD975D78-1233-4B20-8030-7E30C6F24CD0}"/>
              </a:ext>
            </a:extLst>
          </p:cNvPr>
          <p:cNvSpPr>
            <a:spLocks noChangeArrowheads="1"/>
          </p:cNvSpPr>
          <p:nvPr>
            <p:custDataLst>
              <p:tags r:id="rId26"/>
            </p:custDataLst>
          </p:nvPr>
        </p:nvSpPr>
        <p:spPr bwMode="gray">
          <a:xfrm>
            <a:off x="6677459" y="2968186"/>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mn-cs"/>
            </a:endParaRPr>
          </a:p>
        </p:txBody>
      </p:sp>
      <p:sp>
        <p:nvSpPr>
          <p:cNvPr id="2139" name="Oval 74">
            <a:extLst>
              <a:ext uri="{FF2B5EF4-FFF2-40B4-BE49-F238E27FC236}">
                <a16:creationId xmlns:a16="http://schemas.microsoft.com/office/drawing/2014/main" id="{C921B72D-5ECE-47F0-976B-875736C435F0}"/>
              </a:ext>
            </a:extLst>
          </p:cNvPr>
          <p:cNvSpPr>
            <a:spLocks noChangeArrowheads="1"/>
          </p:cNvSpPr>
          <p:nvPr>
            <p:custDataLst>
              <p:tags r:id="rId27"/>
            </p:custDataLst>
          </p:nvPr>
        </p:nvSpPr>
        <p:spPr bwMode="gray">
          <a:xfrm>
            <a:off x="6518052" y="2906260"/>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mn-cs"/>
            </a:endParaRPr>
          </a:p>
        </p:txBody>
      </p:sp>
      <p:sp>
        <p:nvSpPr>
          <p:cNvPr id="2140" name="Oval 77">
            <a:extLst>
              <a:ext uri="{FF2B5EF4-FFF2-40B4-BE49-F238E27FC236}">
                <a16:creationId xmlns:a16="http://schemas.microsoft.com/office/drawing/2014/main" id="{D71F5E25-74A6-41EA-A93B-955EAFA71F6B}"/>
              </a:ext>
            </a:extLst>
          </p:cNvPr>
          <p:cNvSpPr>
            <a:spLocks noChangeArrowheads="1"/>
          </p:cNvSpPr>
          <p:nvPr>
            <p:custDataLst>
              <p:tags r:id="rId28"/>
            </p:custDataLst>
          </p:nvPr>
        </p:nvSpPr>
        <p:spPr bwMode="gray">
          <a:xfrm>
            <a:off x="6571183" y="2799980"/>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mn-cs"/>
            </a:endParaRPr>
          </a:p>
        </p:txBody>
      </p:sp>
      <p:sp>
        <p:nvSpPr>
          <p:cNvPr id="2141" name="Oval 82">
            <a:extLst>
              <a:ext uri="{FF2B5EF4-FFF2-40B4-BE49-F238E27FC236}">
                <a16:creationId xmlns:a16="http://schemas.microsoft.com/office/drawing/2014/main" id="{982B8C3B-EA1A-4F04-B8D7-EE2070876B98}"/>
              </a:ext>
            </a:extLst>
          </p:cNvPr>
          <p:cNvSpPr>
            <a:spLocks noChangeArrowheads="1"/>
          </p:cNvSpPr>
          <p:nvPr>
            <p:custDataLst>
              <p:tags r:id="rId29"/>
            </p:custDataLst>
          </p:nvPr>
        </p:nvSpPr>
        <p:spPr bwMode="gray">
          <a:xfrm>
            <a:off x="6544613" y="2879698"/>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mn-cs"/>
            </a:endParaRPr>
          </a:p>
        </p:txBody>
      </p:sp>
      <p:sp>
        <p:nvSpPr>
          <p:cNvPr id="2142" name="Oval 90">
            <a:extLst>
              <a:ext uri="{FF2B5EF4-FFF2-40B4-BE49-F238E27FC236}">
                <a16:creationId xmlns:a16="http://schemas.microsoft.com/office/drawing/2014/main" id="{8C14D2DF-D717-4B00-B2E7-EE374CEAB593}"/>
              </a:ext>
            </a:extLst>
          </p:cNvPr>
          <p:cNvSpPr>
            <a:spLocks noChangeArrowheads="1"/>
          </p:cNvSpPr>
          <p:nvPr/>
        </p:nvSpPr>
        <p:spPr bwMode="gray">
          <a:xfrm>
            <a:off x="6650889" y="2941616"/>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mn-cs"/>
            </a:endParaRPr>
          </a:p>
        </p:txBody>
      </p:sp>
      <p:sp>
        <p:nvSpPr>
          <p:cNvPr id="2143" name="Oval 92">
            <a:extLst>
              <a:ext uri="{FF2B5EF4-FFF2-40B4-BE49-F238E27FC236}">
                <a16:creationId xmlns:a16="http://schemas.microsoft.com/office/drawing/2014/main" id="{5110F570-DDFA-4944-A578-9F32F26CC329}"/>
              </a:ext>
            </a:extLst>
          </p:cNvPr>
          <p:cNvSpPr>
            <a:spLocks noChangeArrowheads="1"/>
          </p:cNvSpPr>
          <p:nvPr>
            <p:custDataLst>
              <p:tags r:id="rId30"/>
            </p:custDataLst>
          </p:nvPr>
        </p:nvSpPr>
        <p:spPr bwMode="gray">
          <a:xfrm>
            <a:off x="6677459" y="2915046"/>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mn-cs"/>
            </a:endParaRPr>
          </a:p>
        </p:txBody>
      </p:sp>
      <p:sp>
        <p:nvSpPr>
          <p:cNvPr id="2144" name="Oval 46">
            <a:extLst>
              <a:ext uri="{FF2B5EF4-FFF2-40B4-BE49-F238E27FC236}">
                <a16:creationId xmlns:a16="http://schemas.microsoft.com/office/drawing/2014/main" id="{7E8C42F4-1339-4D7A-AD78-5757DF06A5D1}"/>
              </a:ext>
            </a:extLst>
          </p:cNvPr>
          <p:cNvSpPr>
            <a:spLocks noChangeArrowheads="1"/>
          </p:cNvSpPr>
          <p:nvPr>
            <p:custDataLst>
              <p:tags r:id="rId31"/>
            </p:custDataLst>
          </p:nvPr>
        </p:nvSpPr>
        <p:spPr bwMode="gray">
          <a:xfrm>
            <a:off x="6259378" y="3108857"/>
            <a:ext cx="79700" cy="79700"/>
          </a:xfrm>
          <a:prstGeom prst="ellipse">
            <a:avLst/>
          </a:prstGeom>
          <a:solidFill>
            <a:schemeClr val="accent1"/>
          </a:solidFill>
          <a:ln w="9525">
            <a:solidFill>
              <a:srgbClr val="E4E8EB"/>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mn-cs"/>
            </a:endParaRPr>
          </a:p>
        </p:txBody>
      </p:sp>
      <p:sp>
        <p:nvSpPr>
          <p:cNvPr id="2145" name="Oval 69">
            <a:extLst>
              <a:ext uri="{FF2B5EF4-FFF2-40B4-BE49-F238E27FC236}">
                <a16:creationId xmlns:a16="http://schemas.microsoft.com/office/drawing/2014/main" id="{448DFF8D-3763-4020-A727-9582986C60A3}"/>
              </a:ext>
            </a:extLst>
          </p:cNvPr>
          <p:cNvSpPr>
            <a:spLocks noChangeArrowheads="1"/>
          </p:cNvSpPr>
          <p:nvPr>
            <p:custDataLst>
              <p:tags r:id="rId32"/>
            </p:custDataLst>
          </p:nvPr>
        </p:nvSpPr>
        <p:spPr bwMode="gray">
          <a:xfrm>
            <a:off x="6119494" y="3260447"/>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mn-cs"/>
            </a:endParaRPr>
          </a:p>
        </p:txBody>
      </p:sp>
      <p:sp>
        <p:nvSpPr>
          <p:cNvPr id="2146" name="Oval 17">
            <a:extLst>
              <a:ext uri="{FF2B5EF4-FFF2-40B4-BE49-F238E27FC236}">
                <a16:creationId xmlns:a16="http://schemas.microsoft.com/office/drawing/2014/main" id="{F32D83A1-FCC7-4FD2-805C-83729BD44F04}"/>
              </a:ext>
            </a:extLst>
          </p:cNvPr>
          <p:cNvSpPr>
            <a:spLocks noChangeArrowheads="1"/>
          </p:cNvSpPr>
          <p:nvPr>
            <p:custDataLst>
              <p:tags r:id="rId33"/>
            </p:custDataLst>
          </p:nvPr>
        </p:nvSpPr>
        <p:spPr bwMode="gray">
          <a:xfrm>
            <a:off x="5906925" y="3260447"/>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mn-cs"/>
            </a:endParaRPr>
          </a:p>
        </p:txBody>
      </p:sp>
      <p:sp>
        <p:nvSpPr>
          <p:cNvPr id="2147" name="Oval 46">
            <a:extLst>
              <a:ext uri="{FF2B5EF4-FFF2-40B4-BE49-F238E27FC236}">
                <a16:creationId xmlns:a16="http://schemas.microsoft.com/office/drawing/2014/main" id="{CC76E051-95A1-4B44-B3FB-27148F5CB812}"/>
              </a:ext>
            </a:extLst>
          </p:cNvPr>
          <p:cNvSpPr>
            <a:spLocks noChangeArrowheads="1"/>
          </p:cNvSpPr>
          <p:nvPr/>
        </p:nvSpPr>
        <p:spPr bwMode="gray">
          <a:xfrm>
            <a:off x="6278910" y="3207324"/>
            <a:ext cx="79700" cy="79700"/>
          </a:xfrm>
          <a:prstGeom prst="ellipse">
            <a:avLst/>
          </a:prstGeom>
          <a:solidFill>
            <a:schemeClr val="accent1"/>
          </a:solidFill>
          <a:ln w="9525">
            <a:solidFill>
              <a:srgbClr val="E4E8EB"/>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rgbClr val="000000"/>
              </a:solidFill>
              <a:effectLst/>
              <a:uLnTx/>
              <a:uFillTx/>
              <a:latin typeface="Arial"/>
              <a:ea typeface="+mn-ea"/>
              <a:cs typeface="+mn-cs"/>
            </a:endParaRPr>
          </a:p>
        </p:txBody>
      </p:sp>
      <p:grpSp>
        <p:nvGrpSpPr>
          <p:cNvPr id="2151" name="Gruppieren 2150">
            <a:extLst>
              <a:ext uri="{FF2B5EF4-FFF2-40B4-BE49-F238E27FC236}">
                <a16:creationId xmlns:a16="http://schemas.microsoft.com/office/drawing/2014/main" id="{8F7DC20C-9E14-488C-AC10-1D7793ABD277}"/>
              </a:ext>
            </a:extLst>
          </p:cNvPr>
          <p:cNvGrpSpPr/>
          <p:nvPr/>
        </p:nvGrpSpPr>
        <p:grpSpPr bwMode="gray">
          <a:xfrm>
            <a:off x="10703540" y="3442988"/>
            <a:ext cx="720000" cy="432032"/>
            <a:chOff x="10199601" y="2060864"/>
            <a:chExt cx="720000" cy="432032"/>
          </a:xfrm>
        </p:grpSpPr>
        <p:sp>
          <p:nvSpPr>
            <p:cNvPr id="2158" name="Text Box 16">
              <a:extLst>
                <a:ext uri="{FF2B5EF4-FFF2-40B4-BE49-F238E27FC236}">
                  <a16:creationId xmlns:a16="http://schemas.microsoft.com/office/drawing/2014/main" id="{C89530D6-8F79-45FB-9A39-54045E7A184B}"/>
                </a:ext>
              </a:extLst>
            </p:cNvPr>
            <p:cNvSpPr txBox="1">
              <a:spLocks noChangeArrowheads="1"/>
            </p:cNvSpPr>
            <p:nvPr>
              <p:custDataLst>
                <p:tags r:id="rId53"/>
              </p:custDataLst>
            </p:nvPr>
          </p:nvSpPr>
          <p:spPr bwMode="gray">
            <a:xfrm>
              <a:off x="10199601" y="2060864"/>
              <a:ext cx="720000" cy="144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000" b="0" i="0" u="none" strike="noStrike" kern="1200" cap="none" spc="0" normalizeH="0" baseline="0" dirty="0">
                  <a:ln>
                    <a:noFill/>
                  </a:ln>
                  <a:solidFill>
                    <a:schemeClr val="accent1"/>
                  </a:solidFill>
                  <a:effectLst/>
                  <a:uLnTx/>
                  <a:uFillTx/>
                  <a:latin typeface="Arial"/>
                  <a:ea typeface="+mn-ea"/>
                  <a:cs typeface="+mn-cs"/>
                </a:rPr>
                <a:t>India</a:t>
              </a:r>
            </a:p>
          </p:txBody>
        </p:sp>
        <p:sp>
          <p:nvSpPr>
            <p:cNvPr id="2159" name="Text Box 16">
              <a:extLst>
                <a:ext uri="{FF2B5EF4-FFF2-40B4-BE49-F238E27FC236}">
                  <a16:creationId xmlns:a16="http://schemas.microsoft.com/office/drawing/2014/main" id="{4C7C157A-79C0-4FB4-8485-F64F514A5FCC}"/>
                </a:ext>
              </a:extLst>
            </p:cNvPr>
            <p:cNvSpPr txBox="1">
              <a:spLocks noChangeArrowheads="1"/>
            </p:cNvSpPr>
            <p:nvPr>
              <p:custDataLst>
                <p:tags r:id="rId54"/>
              </p:custDataLst>
            </p:nvPr>
          </p:nvSpPr>
          <p:spPr bwMode="gray">
            <a:xfrm>
              <a:off x="10199601" y="2348896"/>
              <a:ext cx="720000" cy="144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000" b="0" i="0" u="none" strike="noStrike" kern="1200" cap="none" spc="0" normalizeH="0" baseline="0" dirty="0">
                  <a:ln>
                    <a:noFill/>
                  </a:ln>
                  <a:solidFill>
                    <a:schemeClr val="accent1"/>
                  </a:solidFill>
                  <a:effectLst/>
                  <a:uLnTx/>
                  <a:uFillTx/>
                  <a:latin typeface="Arial"/>
                  <a:ea typeface="+mn-ea"/>
                  <a:cs typeface="+mn-cs"/>
                </a:rPr>
                <a:t>Philippines</a:t>
              </a:r>
            </a:p>
          </p:txBody>
        </p:sp>
        <p:sp>
          <p:nvSpPr>
            <p:cNvPr id="2160" name="Text Box 16">
              <a:extLst>
                <a:ext uri="{FF2B5EF4-FFF2-40B4-BE49-F238E27FC236}">
                  <a16:creationId xmlns:a16="http://schemas.microsoft.com/office/drawing/2014/main" id="{D73DEB33-F40C-4703-A918-B6B8BC9A9155}"/>
                </a:ext>
              </a:extLst>
            </p:cNvPr>
            <p:cNvSpPr txBox="1">
              <a:spLocks noChangeArrowheads="1"/>
            </p:cNvSpPr>
            <p:nvPr/>
          </p:nvSpPr>
          <p:spPr bwMode="gray">
            <a:xfrm>
              <a:off x="10199601" y="2204880"/>
              <a:ext cx="720000" cy="144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000" b="0" i="0" u="none" strike="noStrike" kern="1200" cap="none" spc="0" normalizeH="0" baseline="0">
                  <a:ln>
                    <a:noFill/>
                  </a:ln>
                  <a:solidFill>
                    <a:schemeClr val="accent1"/>
                  </a:solidFill>
                  <a:effectLst/>
                  <a:uLnTx/>
                  <a:uFillTx/>
                  <a:latin typeface="Arial"/>
                  <a:ea typeface="+mn-ea"/>
                  <a:cs typeface="+mn-cs"/>
                </a:rPr>
                <a:t>Malaysia</a:t>
              </a:r>
            </a:p>
          </p:txBody>
        </p:sp>
      </p:grpSp>
      <p:grpSp>
        <p:nvGrpSpPr>
          <p:cNvPr id="2152" name="Gruppieren 2151">
            <a:extLst>
              <a:ext uri="{FF2B5EF4-FFF2-40B4-BE49-F238E27FC236}">
                <a16:creationId xmlns:a16="http://schemas.microsoft.com/office/drawing/2014/main" id="{186DF9FE-7AF7-459A-8469-9B3E093D21C5}"/>
              </a:ext>
            </a:extLst>
          </p:cNvPr>
          <p:cNvGrpSpPr/>
          <p:nvPr/>
        </p:nvGrpSpPr>
        <p:grpSpPr bwMode="gray">
          <a:xfrm>
            <a:off x="6895546" y="3059220"/>
            <a:ext cx="720000" cy="288016"/>
            <a:chOff x="10199601" y="2060864"/>
            <a:chExt cx="720000" cy="288016"/>
          </a:xfrm>
        </p:grpSpPr>
        <p:sp>
          <p:nvSpPr>
            <p:cNvPr id="2156" name="Text Box 16">
              <a:extLst>
                <a:ext uri="{FF2B5EF4-FFF2-40B4-BE49-F238E27FC236}">
                  <a16:creationId xmlns:a16="http://schemas.microsoft.com/office/drawing/2014/main" id="{99439498-BD2E-45FE-BFF4-B34DA398006C}"/>
                </a:ext>
              </a:extLst>
            </p:cNvPr>
            <p:cNvSpPr txBox="1">
              <a:spLocks noChangeArrowheads="1"/>
            </p:cNvSpPr>
            <p:nvPr>
              <p:custDataLst>
                <p:tags r:id="rId52"/>
              </p:custDataLst>
            </p:nvPr>
          </p:nvSpPr>
          <p:spPr bwMode="gray">
            <a:xfrm>
              <a:off x="10199601" y="2060864"/>
              <a:ext cx="720000" cy="144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000" b="0" i="0" u="none" strike="noStrike" kern="1200" cap="none" spc="0" normalizeH="0" baseline="0" dirty="0">
                  <a:ln>
                    <a:noFill/>
                  </a:ln>
                  <a:solidFill>
                    <a:schemeClr val="accent1"/>
                  </a:solidFill>
                  <a:effectLst/>
                  <a:uLnTx/>
                  <a:uFillTx/>
                  <a:latin typeface="Arial"/>
                  <a:ea typeface="+mn-ea"/>
                  <a:cs typeface="+mn-cs"/>
                </a:rPr>
                <a:t>Canada</a:t>
              </a:r>
            </a:p>
          </p:txBody>
        </p:sp>
        <p:sp>
          <p:nvSpPr>
            <p:cNvPr id="2157" name="Text Box 16">
              <a:extLst>
                <a:ext uri="{FF2B5EF4-FFF2-40B4-BE49-F238E27FC236}">
                  <a16:creationId xmlns:a16="http://schemas.microsoft.com/office/drawing/2014/main" id="{F3EF2C89-3AAC-42DE-A27C-11D2E460CCDC}"/>
                </a:ext>
              </a:extLst>
            </p:cNvPr>
            <p:cNvSpPr txBox="1">
              <a:spLocks noChangeArrowheads="1"/>
            </p:cNvSpPr>
            <p:nvPr/>
          </p:nvSpPr>
          <p:spPr bwMode="gray">
            <a:xfrm>
              <a:off x="10199601" y="2204880"/>
              <a:ext cx="720000" cy="144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000" b="0" i="0" u="none" strike="noStrike" kern="1200" cap="none" spc="0" normalizeH="0" baseline="0">
                  <a:ln>
                    <a:noFill/>
                  </a:ln>
                  <a:solidFill>
                    <a:schemeClr val="accent1"/>
                  </a:solidFill>
                  <a:effectLst/>
                  <a:uLnTx/>
                  <a:uFillTx/>
                  <a:latin typeface="Arial"/>
                  <a:ea typeface="+mn-ea"/>
                  <a:cs typeface="+mn-cs"/>
                </a:rPr>
                <a:t>USA</a:t>
              </a:r>
            </a:p>
          </p:txBody>
        </p:sp>
      </p:grpSp>
      <p:cxnSp>
        <p:nvCxnSpPr>
          <p:cNvPr id="2153" name="Gerader Verbinder 2152">
            <a:extLst>
              <a:ext uri="{FF2B5EF4-FFF2-40B4-BE49-F238E27FC236}">
                <a16:creationId xmlns:a16="http://schemas.microsoft.com/office/drawing/2014/main" id="{4DB9EF7E-C946-4EDD-8245-3C3D279C6BED}"/>
              </a:ext>
            </a:extLst>
          </p:cNvPr>
          <p:cNvCxnSpPr>
            <a:cxnSpLocks/>
          </p:cNvCxnSpPr>
          <p:nvPr/>
        </p:nvCxnSpPr>
        <p:spPr bwMode="gray">
          <a:xfrm>
            <a:off x="6823538" y="3064495"/>
            <a:ext cx="0" cy="252000"/>
          </a:xfrm>
          <a:prstGeom prst="line">
            <a:avLst/>
          </a:prstGeom>
          <a:noFill/>
          <a:ln w="9525">
            <a:solidFill>
              <a:schemeClr val="accent1"/>
            </a:solidFill>
            <a:round/>
            <a:headEnd/>
            <a:tailEnd/>
          </a:ln>
          <a:effectLst/>
        </p:spPr>
      </p:cxnSp>
      <p:cxnSp>
        <p:nvCxnSpPr>
          <p:cNvPr id="2154" name="Gerader Verbinder 2153">
            <a:extLst>
              <a:ext uri="{FF2B5EF4-FFF2-40B4-BE49-F238E27FC236}">
                <a16:creationId xmlns:a16="http://schemas.microsoft.com/office/drawing/2014/main" id="{FD23FF11-02D0-462C-B232-FCFF2A222F4D}"/>
              </a:ext>
            </a:extLst>
          </p:cNvPr>
          <p:cNvCxnSpPr>
            <a:cxnSpLocks/>
          </p:cNvCxnSpPr>
          <p:nvPr/>
        </p:nvCxnSpPr>
        <p:spPr bwMode="gray">
          <a:xfrm>
            <a:off x="9885798" y="1808522"/>
            <a:ext cx="0" cy="1116000"/>
          </a:xfrm>
          <a:prstGeom prst="line">
            <a:avLst/>
          </a:prstGeom>
          <a:noFill/>
          <a:ln w="9525">
            <a:solidFill>
              <a:schemeClr val="accent1"/>
            </a:solidFill>
            <a:round/>
            <a:headEnd/>
            <a:tailEnd/>
          </a:ln>
          <a:effectLst/>
        </p:spPr>
      </p:cxnSp>
      <p:cxnSp>
        <p:nvCxnSpPr>
          <p:cNvPr id="2155" name="Gerader Verbinder 2154">
            <a:extLst>
              <a:ext uri="{FF2B5EF4-FFF2-40B4-BE49-F238E27FC236}">
                <a16:creationId xmlns:a16="http://schemas.microsoft.com/office/drawing/2014/main" id="{BA98A9C3-7996-4B18-B6F7-EC3DDCB66036}"/>
              </a:ext>
            </a:extLst>
          </p:cNvPr>
          <p:cNvCxnSpPr>
            <a:cxnSpLocks/>
          </p:cNvCxnSpPr>
          <p:nvPr/>
        </p:nvCxnSpPr>
        <p:spPr bwMode="gray">
          <a:xfrm>
            <a:off x="10631452" y="3459403"/>
            <a:ext cx="0" cy="396000"/>
          </a:xfrm>
          <a:prstGeom prst="line">
            <a:avLst/>
          </a:prstGeom>
          <a:noFill/>
          <a:ln w="9525">
            <a:solidFill>
              <a:schemeClr val="accent1"/>
            </a:solidFill>
            <a:round/>
            <a:headEnd/>
            <a:tailEnd/>
          </a:ln>
          <a:effectLst/>
        </p:spPr>
      </p:cxnSp>
      <p:cxnSp>
        <p:nvCxnSpPr>
          <p:cNvPr id="3822" name="Gerader Verbinder 3821">
            <a:extLst>
              <a:ext uri="{FF2B5EF4-FFF2-40B4-BE49-F238E27FC236}">
                <a16:creationId xmlns:a16="http://schemas.microsoft.com/office/drawing/2014/main" id="{DF110370-F04D-419E-88AA-51D7A3869CDE}"/>
              </a:ext>
            </a:extLst>
          </p:cNvPr>
          <p:cNvCxnSpPr>
            <a:cxnSpLocks/>
          </p:cNvCxnSpPr>
          <p:nvPr/>
        </p:nvCxnSpPr>
        <p:spPr bwMode="gray">
          <a:xfrm>
            <a:off x="4871864" y="1787744"/>
            <a:ext cx="0" cy="4393043"/>
          </a:xfrm>
          <a:prstGeom prst="line">
            <a:avLst/>
          </a:prstGeom>
          <a:noFill/>
          <a:ln w="9525">
            <a:solidFill>
              <a:schemeClr val="accent6"/>
            </a:solidFill>
            <a:round/>
            <a:headEnd/>
            <a:tailEnd/>
          </a:ln>
          <a:effectLst/>
        </p:spPr>
      </p:cxnSp>
      <p:grpSp>
        <p:nvGrpSpPr>
          <p:cNvPr id="3823" name="Gruppieren 3822">
            <a:extLst>
              <a:ext uri="{FF2B5EF4-FFF2-40B4-BE49-F238E27FC236}">
                <a16:creationId xmlns:a16="http://schemas.microsoft.com/office/drawing/2014/main" id="{C78B9029-0A1A-49BB-9854-DBD94F8AB564}"/>
              </a:ext>
            </a:extLst>
          </p:cNvPr>
          <p:cNvGrpSpPr/>
          <p:nvPr/>
        </p:nvGrpSpPr>
        <p:grpSpPr bwMode="gray">
          <a:xfrm>
            <a:off x="1415480" y="5347008"/>
            <a:ext cx="1008000" cy="719800"/>
            <a:chOff x="587030" y="5301200"/>
            <a:chExt cx="1008000" cy="719800"/>
          </a:xfrm>
        </p:grpSpPr>
        <p:sp>
          <p:nvSpPr>
            <p:cNvPr id="3824" name="Round Diagonal Corner Rectangle 55">
              <a:extLst>
                <a:ext uri="{FF2B5EF4-FFF2-40B4-BE49-F238E27FC236}">
                  <a16:creationId xmlns:a16="http://schemas.microsoft.com/office/drawing/2014/main" id="{50FA407D-BD87-47B4-8032-40EAC213267D}"/>
                </a:ext>
              </a:extLst>
            </p:cNvPr>
            <p:cNvSpPr/>
            <p:nvPr>
              <p:custDataLst>
                <p:tags r:id="rId49"/>
              </p:custDataLst>
            </p:nvPr>
          </p:nvSpPr>
          <p:spPr bwMode="gray">
            <a:xfrm>
              <a:off x="587030" y="5301200"/>
              <a:ext cx="1008000" cy="43190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72000" anchor="b" anchorCtr="0"/>
            <a:lstStyle/>
            <a:p>
              <a:pPr algn="ctr" defTabSz="478775">
                <a:defRPr/>
              </a:pPr>
              <a:r>
                <a:rPr lang="en-US" sz="2000" b="1" dirty="0">
                  <a:solidFill>
                    <a:schemeClr val="accent3"/>
                  </a:solidFill>
                </a:rPr>
                <a:t>4,500+</a:t>
              </a:r>
              <a:endParaRPr lang="en-US" sz="2000" dirty="0">
                <a:solidFill>
                  <a:schemeClr val="accent3"/>
                </a:solidFill>
              </a:endParaRPr>
            </a:p>
          </p:txBody>
        </p:sp>
        <p:sp>
          <p:nvSpPr>
            <p:cNvPr id="3825" name="Round Diagonal Corner Rectangle 55">
              <a:extLst>
                <a:ext uri="{FF2B5EF4-FFF2-40B4-BE49-F238E27FC236}">
                  <a16:creationId xmlns:a16="http://schemas.microsoft.com/office/drawing/2014/main" id="{253E1E1B-787A-44AD-80DB-DF465053B71D}"/>
                </a:ext>
              </a:extLst>
            </p:cNvPr>
            <p:cNvSpPr/>
            <p:nvPr>
              <p:custDataLst>
                <p:tags r:id="rId50"/>
              </p:custDataLst>
            </p:nvPr>
          </p:nvSpPr>
          <p:spPr bwMode="gray">
            <a:xfrm>
              <a:off x="587072" y="5733000"/>
              <a:ext cx="1007916" cy="28800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72000" rIns="0" bIns="0" anchor="t"/>
            <a:lstStyle/>
            <a:p>
              <a:pPr algn="ctr" defTabSz="478775">
                <a:defRPr/>
              </a:pPr>
              <a:r>
                <a:rPr lang="en-US" sz="1300" dirty="0">
                  <a:solidFill>
                    <a:schemeClr val="tx1"/>
                  </a:solidFill>
                </a:rPr>
                <a:t>staff</a:t>
              </a:r>
            </a:p>
          </p:txBody>
        </p:sp>
        <p:cxnSp>
          <p:nvCxnSpPr>
            <p:cNvPr id="3826" name="Gerade Verbindung 1901">
              <a:extLst>
                <a:ext uri="{FF2B5EF4-FFF2-40B4-BE49-F238E27FC236}">
                  <a16:creationId xmlns:a16="http://schemas.microsoft.com/office/drawing/2014/main" id="{FAE14E94-D4E4-46BE-8D66-908D4EF50F1F}"/>
                </a:ext>
              </a:extLst>
            </p:cNvPr>
            <p:cNvCxnSpPr>
              <a:cxnSpLocks/>
            </p:cNvCxnSpPr>
            <p:nvPr>
              <p:custDataLst>
                <p:tags r:id="rId51"/>
              </p:custDataLst>
            </p:nvPr>
          </p:nvCxnSpPr>
          <p:spPr bwMode="gray">
            <a:xfrm>
              <a:off x="587072" y="5733000"/>
              <a:ext cx="1007916" cy="0"/>
            </a:xfrm>
            <a:prstGeom prst="line">
              <a:avLst/>
            </a:prstGeom>
            <a:noFill/>
            <a:ln w="9525">
              <a:solidFill>
                <a:schemeClr val="accent6"/>
              </a:solidFill>
              <a:round/>
              <a:headEnd/>
              <a:tailEnd/>
            </a:ln>
            <a:effectLst/>
          </p:spPr>
        </p:cxnSp>
      </p:grpSp>
      <p:grpSp>
        <p:nvGrpSpPr>
          <p:cNvPr id="3827" name="Gruppieren 3826">
            <a:extLst>
              <a:ext uri="{FF2B5EF4-FFF2-40B4-BE49-F238E27FC236}">
                <a16:creationId xmlns:a16="http://schemas.microsoft.com/office/drawing/2014/main" id="{5F2038FF-E55D-43D7-92D2-ED1C37AD6C45}"/>
              </a:ext>
            </a:extLst>
          </p:cNvPr>
          <p:cNvGrpSpPr/>
          <p:nvPr/>
        </p:nvGrpSpPr>
        <p:grpSpPr bwMode="gray">
          <a:xfrm>
            <a:off x="2639616" y="5347008"/>
            <a:ext cx="1008000" cy="719800"/>
            <a:chOff x="1883594" y="5301200"/>
            <a:chExt cx="1008000" cy="719800"/>
          </a:xfrm>
        </p:grpSpPr>
        <p:sp>
          <p:nvSpPr>
            <p:cNvPr id="3828" name="Round Diagonal Corner Rectangle 55">
              <a:extLst>
                <a:ext uri="{FF2B5EF4-FFF2-40B4-BE49-F238E27FC236}">
                  <a16:creationId xmlns:a16="http://schemas.microsoft.com/office/drawing/2014/main" id="{6F38D242-413F-4C48-AA99-D32F725A7DBC}"/>
                </a:ext>
              </a:extLst>
            </p:cNvPr>
            <p:cNvSpPr/>
            <p:nvPr>
              <p:custDataLst>
                <p:tags r:id="rId46"/>
              </p:custDataLst>
            </p:nvPr>
          </p:nvSpPr>
          <p:spPr bwMode="gray">
            <a:xfrm>
              <a:off x="1883594" y="5301200"/>
              <a:ext cx="1008000" cy="43190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72000" anchor="b" anchorCtr="0"/>
            <a:lstStyle/>
            <a:p>
              <a:pPr algn="ctr" defTabSz="478775"/>
              <a:r>
                <a:rPr lang="en-US" sz="2000" b="1">
                  <a:solidFill>
                    <a:schemeClr val="accent3"/>
                  </a:solidFill>
                </a:rPr>
                <a:t>27</a:t>
              </a:r>
            </a:p>
          </p:txBody>
        </p:sp>
        <p:sp>
          <p:nvSpPr>
            <p:cNvPr id="5337" name="Round Diagonal Corner Rectangle 55">
              <a:extLst>
                <a:ext uri="{FF2B5EF4-FFF2-40B4-BE49-F238E27FC236}">
                  <a16:creationId xmlns:a16="http://schemas.microsoft.com/office/drawing/2014/main" id="{88AB6A55-2333-4675-A371-76F7779426A4}"/>
                </a:ext>
              </a:extLst>
            </p:cNvPr>
            <p:cNvSpPr/>
            <p:nvPr>
              <p:custDataLst>
                <p:tags r:id="rId47"/>
              </p:custDataLst>
            </p:nvPr>
          </p:nvSpPr>
          <p:spPr bwMode="gray">
            <a:xfrm>
              <a:off x="1883636" y="5733000"/>
              <a:ext cx="1007916" cy="28800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72000" rIns="0" bIns="0" anchor="t"/>
            <a:lstStyle/>
            <a:p>
              <a:pPr algn="ctr" defTabSz="478775">
                <a:defRPr/>
              </a:pPr>
              <a:r>
                <a:rPr lang="en-US" sz="1300" dirty="0">
                  <a:solidFill>
                    <a:schemeClr val="tx1"/>
                  </a:solidFill>
                </a:rPr>
                <a:t>cities</a:t>
              </a:r>
            </a:p>
          </p:txBody>
        </p:sp>
        <p:cxnSp>
          <p:nvCxnSpPr>
            <p:cNvPr id="5339" name="Gerade Verbindung 1905">
              <a:extLst>
                <a:ext uri="{FF2B5EF4-FFF2-40B4-BE49-F238E27FC236}">
                  <a16:creationId xmlns:a16="http://schemas.microsoft.com/office/drawing/2014/main" id="{1F92BFD7-F7EE-42E3-9095-A1810A08BFC7}"/>
                </a:ext>
              </a:extLst>
            </p:cNvPr>
            <p:cNvCxnSpPr>
              <a:cxnSpLocks/>
            </p:cNvCxnSpPr>
            <p:nvPr>
              <p:custDataLst>
                <p:tags r:id="rId48"/>
              </p:custDataLst>
            </p:nvPr>
          </p:nvCxnSpPr>
          <p:spPr bwMode="gray">
            <a:xfrm>
              <a:off x="1883636" y="5733000"/>
              <a:ext cx="1007916" cy="0"/>
            </a:xfrm>
            <a:prstGeom prst="line">
              <a:avLst/>
            </a:prstGeom>
            <a:noFill/>
            <a:ln w="9525">
              <a:solidFill>
                <a:schemeClr val="accent6"/>
              </a:solidFill>
              <a:round/>
              <a:headEnd/>
              <a:tailEnd/>
            </a:ln>
            <a:effectLst/>
          </p:spPr>
        </p:cxnSp>
      </p:grpSp>
      <p:grpSp>
        <p:nvGrpSpPr>
          <p:cNvPr id="5367" name="Gruppieren 5366">
            <a:extLst>
              <a:ext uri="{FF2B5EF4-FFF2-40B4-BE49-F238E27FC236}">
                <a16:creationId xmlns:a16="http://schemas.microsoft.com/office/drawing/2014/main" id="{F15BE93C-E2CB-475C-8962-5D359D362D9C}"/>
              </a:ext>
            </a:extLst>
          </p:cNvPr>
          <p:cNvGrpSpPr/>
          <p:nvPr/>
        </p:nvGrpSpPr>
        <p:grpSpPr bwMode="gray">
          <a:xfrm>
            <a:off x="5203597" y="5229480"/>
            <a:ext cx="2145819" cy="719800"/>
            <a:chOff x="587030" y="5301200"/>
            <a:chExt cx="1008000" cy="719800"/>
          </a:xfrm>
        </p:grpSpPr>
        <p:sp>
          <p:nvSpPr>
            <p:cNvPr id="5368" name="Round Diagonal Corner Rectangle 55">
              <a:extLst>
                <a:ext uri="{FF2B5EF4-FFF2-40B4-BE49-F238E27FC236}">
                  <a16:creationId xmlns:a16="http://schemas.microsoft.com/office/drawing/2014/main" id="{0AB5D7EE-90BA-4372-B880-A2355FB28800}"/>
                </a:ext>
              </a:extLst>
            </p:cNvPr>
            <p:cNvSpPr/>
            <p:nvPr>
              <p:custDataLst>
                <p:tags r:id="rId43"/>
              </p:custDataLst>
            </p:nvPr>
          </p:nvSpPr>
          <p:spPr bwMode="gray">
            <a:xfrm>
              <a:off x="587030" y="5301200"/>
              <a:ext cx="1008000" cy="43190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72000" anchor="b" anchorCtr="0"/>
            <a:lstStyle/>
            <a:p>
              <a:pPr algn="ctr" defTabSz="478775">
                <a:defRPr/>
              </a:pPr>
              <a:r>
                <a:rPr lang="en-US" sz="1400" b="1" dirty="0">
                  <a:solidFill>
                    <a:schemeClr val="accent1"/>
                  </a:solidFill>
                </a:rPr>
                <a:t>Onshore,</a:t>
              </a:r>
              <a:br>
                <a:rPr lang="en-US" sz="1400" b="1" dirty="0">
                  <a:solidFill>
                    <a:schemeClr val="accent1"/>
                  </a:solidFill>
                </a:rPr>
              </a:br>
              <a:r>
                <a:rPr lang="en-US" sz="1400" b="1" dirty="0">
                  <a:solidFill>
                    <a:schemeClr val="accent1"/>
                  </a:solidFill>
                </a:rPr>
                <a:t>nearshore, offshore</a:t>
              </a:r>
            </a:p>
          </p:txBody>
        </p:sp>
        <p:sp>
          <p:nvSpPr>
            <p:cNvPr id="5371" name="Round Diagonal Corner Rectangle 55">
              <a:extLst>
                <a:ext uri="{FF2B5EF4-FFF2-40B4-BE49-F238E27FC236}">
                  <a16:creationId xmlns:a16="http://schemas.microsoft.com/office/drawing/2014/main" id="{5018108C-9C56-4DA3-817E-B9D01DDA3E6F}"/>
                </a:ext>
              </a:extLst>
            </p:cNvPr>
            <p:cNvSpPr/>
            <p:nvPr>
              <p:custDataLst>
                <p:tags r:id="rId44"/>
              </p:custDataLst>
            </p:nvPr>
          </p:nvSpPr>
          <p:spPr bwMode="gray">
            <a:xfrm>
              <a:off x="587072" y="5733000"/>
              <a:ext cx="1007916" cy="28800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72000" rIns="0" bIns="0" anchor="t"/>
            <a:lstStyle/>
            <a:p>
              <a:pPr algn="ctr" defTabSz="478775">
                <a:defRPr/>
              </a:pPr>
              <a:r>
                <a:rPr lang="en-US" sz="1300" dirty="0" smtClean="0">
                  <a:solidFill>
                    <a:schemeClr val="tx1"/>
                  </a:solidFill>
                </a:rPr>
                <a:t>flexible </a:t>
              </a:r>
              <a:r>
                <a:rPr lang="en-US" sz="1300" dirty="0">
                  <a:solidFill>
                    <a:schemeClr val="tx1"/>
                  </a:solidFill>
                </a:rPr>
                <a:t>mix of blended delivery locations</a:t>
              </a:r>
            </a:p>
          </p:txBody>
        </p:sp>
        <p:cxnSp>
          <p:nvCxnSpPr>
            <p:cNvPr id="5373" name="Gerade Verbindung 1901">
              <a:extLst>
                <a:ext uri="{FF2B5EF4-FFF2-40B4-BE49-F238E27FC236}">
                  <a16:creationId xmlns:a16="http://schemas.microsoft.com/office/drawing/2014/main" id="{CD405E97-460F-41F1-B23C-BCBE0616C9FD}"/>
                </a:ext>
              </a:extLst>
            </p:cNvPr>
            <p:cNvCxnSpPr>
              <a:cxnSpLocks/>
            </p:cNvCxnSpPr>
            <p:nvPr>
              <p:custDataLst>
                <p:tags r:id="rId45"/>
              </p:custDataLst>
            </p:nvPr>
          </p:nvCxnSpPr>
          <p:spPr bwMode="gray">
            <a:xfrm>
              <a:off x="587072" y="5733000"/>
              <a:ext cx="1007916" cy="0"/>
            </a:xfrm>
            <a:prstGeom prst="line">
              <a:avLst/>
            </a:prstGeom>
            <a:noFill/>
            <a:ln w="9525">
              <a:solidFill>
                <a:schemeClr val="accent6"/>
              </a:solidFill>
              <a:round/>
              <a:headEnd/>
              <a:tailEnd/>
            </a:ln>
            <a:effectLst/>
          </p:spPr>
        </p:cxnSp>
      </p:grpSp>
      <p:grpSp>
        <p:nvGrpSpPr>
          <p:cNvPr id="5374" name="Gruppieren 5373">
            <a:extLst>
              <a:ext uri="{FF2B5EF4-FFF2-40B4-BE49-F238E27FC236}">
                <a16:creationId xmlns:a16="http://schemas.microsoft.com/office/drawing/2014/main" id="{80789A0C-34A8-4BD8-A198-2C5D792E9A92}"/>
              </a:ext>
            </a:extLst>
          </p:cNvPr>
          <p:cNvGrpSpPr/>
          <p:nvPr/>
        </p:nvGrpSpPr>
        <p:grpSpPr bwMode="gray">
          <a:xfrm>
            <a:off x="7658956" y="5229480"/>
            <a:ext cx="1368000" cy="719800"/>
            <a:chOff x="587030" y="5301200"/>
            <a:chExt cx="1008000" cy="719800"/>
          </a:xfrm>
        </p:grpSpPr>
        <p:sp>
          <p:nvSpPr>
            <p:cNvPr id="5400" name="Round Diagonal Corner Rectangle 55">
              <a:extLst>
                <a:ext uri="{FF2B5EF4-FFF2-40B4-BE49-F238E27FC236}">
                  <a16:creationId xmlns:a16="http://schemas.microsoft.com/office/drawing/2014/main" id="{991BD329-B807-4F0A-A580-EAE5D45E8C2A}"/>
                </a:ext>
              </a:extLst>
            </p:cNvPr>
            <p:cNvSpPr/>
            <p:nvPr>
              <p:custDataLst>
                <p:tags r:id="rId40"/>
              </p:custDataLst>
            </p:nvPr>
          </p:nvSpPr>
          <p:spPr bwMode="gray">
            <a:xfrm>
              <a:off x="587030" y="5301200"/>
              <a:ext cx="1008000" cy="43190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72000" anchor="b" anchorCtr="0"/>
            <a:lstStyle/>
            <a:p>
              <a:pPr algn="ctr" defTabSz="478775">
                <a:defRPr/>
              </a:pPr>
              <a:r>
                <a:rPr lang="en-US" sz="2000" b="1" dirty="0" smtClean="0">
                  <a:solidFill>
                    <a:schemeClr val="accent1"/>
                  </a:solidFill>
                </a:rPr>
                <a:t>84,000</a:t>
              </a:r>
              <a:r>
                <a:rPr lang="en-US" sz="2000" b="1" dirty="0">
                  <a:solidFill>
                    <a:schemeClr val="accent1"/>
                  </a:solidFill>
                </a:rPr>
                <a:t>+</a:t>
              </a:r>
              <a:endParaRPr lang="en-US" sz="2000" dirty="0">
                <a:solidFill>
                  <a:schemeClr val="accent1"/>
                </a:solidFill>
              </a:endParaRPr>
            </a:p>
          </p:txBody>
        </p:sp>
        <p:sp>
          <p:nvSpPr>
            <p:cNvPr id="5408" name="Round Diagonal Corner Rectangle 55">
              <a:extLst>
                <a:ext uri="{FF2B5EF4-FFF2-40B4-BE49-F238E27FC236}">
                  <a16:creationId xmlns:a16="http://schemas.microsoft.com/office/drawing/2014/main" id="{700C8A12-DEE5-4107-8F89-CF4122F4A87E}"/>
                </a:ext>
              </a:extLst>
            </p:cNvPr>
            <p:cNvSpPr/>
            <p:nvPr>
              <p:custDataLst>
                <p:tags r:id="rId41"/>
              </p:custDataLst>
            </p:nvPr>
          </p:nvSpPr>
          <p:spPr bwMode="gray">
            <a:xfrm>
              <a:off x="587072" y="5733000"/>
              <a:ext cx="1007916" cy="28800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72000" rIns="0" bIns="0" anchor="t"/>
            <a:lstStyle/>
            <a:p>
              <a:pPr algn="ctr" defTabSz="478775">
                <a:defRPr/>
              </a:pPr>
              <a:r>
                <a:rPr lang="en-US" sz="1300" dirty="0" smtClean="0">
                  <a:solidFill>
                    <a:schemeClr val="tx1"/>
                  </a:solidFill>
                </a:rPr>
                <a:t>staff globally</a:t>
              </a:r>
              <a:endParaRPr lang="en-US" sz="1300" dirty="0">
                <a:solidFill>
                  <a:schemeClr val="tx1"/>
                </a:solidFill>
              </a:endParaRPr>
            </a:p>
          </p:txBody>
        </p:sp>
        <p:cxnSp>
          <p:nvCxnSpPr>
            <p:cNvPr id="5425" name="Gerade Verbindung 1901">
              <a:extLst>
                <a:ext uri="{FF2B5EF4-FFF2-40B4-BE49-F238E27FC236}">
                  <a16:creationId xmlns:a16="http://schemas.microsoft.com/office/drawing/2014/main" id="{4FBFF4F7-9529-4706-84B7-27CD4074EBF1}"/>
                </a:ext>
              </a:extLst>
            </p:cNvPr>
            <p:cNvCxnSpPr>
              <a:cxnSpLocks/>
            </p:cNvCxnSpPr>
            <p:nvPr>
              <p:custDataLst>
                <p:tags r:id="rId42"/>
              </p:custDataLst>
            </p:nvPr>
          </p:nvCxnSpPr>
          <p:spPr bwMode="gray">
            <a:xfrm>
              <a:off x="587072" y="5733000"/>
              <a:ext cx="1007916" cy="0"/>
            </a:xfrm>
            <a:prstGeom prst="line">
              <a:avLst/>
            </a:prstGeom>
            <a:noFill/>
            <a:ln w="9525">
              <a:solidFill>
                <a:schemeClr val="accent6"/>
              </a:solidFill>
              <a:round/>
              <a:headEnd/>
              <a:tailEnd/>
            </a:ln>
            <a:effectLst/>
          </p:spPr>
        </p:cxnSp>
      </p:grpSp>
      <p:grpSp>
        <p:nvGrpSpPr>
          <p:cNvPr id="5489" name="Gruppieren 5488">
            <a:extLst>
              <a:ext uri="{FF2B5EF4-FFF2-40B4-BE49-F238E27FC236}">
                <a16:creationId xmlns:a16="http://schemas.microsoft.com/office/drawing/2014/main" id="{465B0DCB-E795-402B-A25C-1EDCF208E084}"/>
              </a:ext>
            </a:extLst>
          </p:cNvPr>
          <p:cNvGrpSpPr/>
          <p:nvPr/>
        </p:nvGrpSpPr>
        <p:grpSpPr bwMode="gray">
          <a:xfrm>
            <a:off x="9336496" y="5229480"/>
            <a:ext cx="1368000" cy="719800"/>
            <a:chOff x="587030" y="5301200"/>
            <a:chExt cx="1008000" cy="719800"/>
          </a:xfrm>
        </p:grpSpPr>
        <p:sp>
          <p:nvSpPr>
            <p:cNvPr id="5490" name="Round Diagonal Corner Rectangle 55">
              <a:extLst>
                <a:ext uri="{FF2B5EF4-FFF2-40B4-BE49-F238E27FC236}">
                  <a16:creationId xmlns:a16="http://schemas.microsoft.com/office/drawing/2014/main" id="{98739B6F-2F44-424B-99CB-79A37705818A}"/>
                </a:ext>
              </a:extLst>
            </p:cNvPr>
            <p:cNvSpPr/>
            <p:nvPr>
              <p:custDataLst>
                <p:tags r:id="rId37"/>
              </p:custDataLst>
            </p:nvPr>
          </p:nvSpPr>
          <p:spPr bwMode="gray">
            <a:xfrm>
              <a:off x="587030" y="5301200"/>
              <a:ext cx="1008000" cy="43190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72000" anchor="b" anchorCtr="0"/>
            <a:lstStyle/>
            <a:p>
              <a:pPr algn="ctr" defTabSz="478775">
                <a:defRPr/>
              </a:pPr>
              <a:r>
                <a:rPr lang="en-US" sz="2000" b="1">
                  <a:solidFill>
                    <a:schemeClr val="accent1"/>
                  </a:solidFill>
                </a:rPr>
                <a:t>31</a:t>
              </a:r>
              <a:endParaRPr lang="en-US" sz="2000">
                <a:solidFill>
                  <a:schemeClr val="accent1"/>
                </a:solidFill>
              </a:endParaRPr>
            </a:p>
          </p:txBody>
        </p:sp>
        <p:sp>
          <p:nvSpPr>
            <p:cNvPr id="5491" name="Round Diagonal Corner Rectangle 55">
              <a:extLst>
                <a:ext uri="{FF2B5EF4-FFF2-40B4-BE49-F238E27FC236}">
                  <a16:creationId xmlns:a16="http://schemas.microsoft.com/office/drawing/2014/main" id="{BC5C38FD-D3C4-4B61-B950-33A88C03944B}"/>
                </a:ext>
              </a:extLst>
            </p:cNvPr>
            <p:cNvSpPr/>
            <p:nvPr>
              <p:custDataLst>
                <p:tags r:id="rId38"/>
              </p:custDataLst>
            </p:nvPr>
          </p:nvSpPr>
          <p:spPr bwMode="gray">
            <a:xfrm>
              <a:off x="587072" y="5733000"/>
              <a:ext cx="1007916" cy="288000"/>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72000" rIns="0" bIns="0" anchor="t"/>
            <a:lstStyle/>
            <a:p>
              <a:pPr algn="ctr" defTabSz="478775">
                <a:defRPr/>
              </a:pPr>
              <a:r>
                <a:rPr lang="en-US" sz="1300" dirty="0">
                  <a:solidFill>
                    <a:schemeClr val="tx1"/>
                  </a:solidFill>
                </a:rPr>
                <a:t>global</a:t>
              </a:r>
              <a:br>
                <a:rPr lang="en-US" sz="1300" dirty="0">
                  <a:solidFill>
                    <a:schemeClr val="tx1"/>
                  </a:solidFill>
                </a:rPr>
              </a:br>
              <a:r>
                <a:rPr lang="en-US" sz="1300" dirty="0">
                  <a:solidFill>
                    <a:schemeClr val="tx1"/>
                  </a:solidFill>
                </a:rPr>
                <a:t>delivery centers</a:t>
              </a:r>
            </a:p>
          </p:txBody>
        </p:sp>
        <p:cxnSp>
          <p:nvCxnSpPr>
            <p:cNvPr id="5492" name="Gerade Verbindung 1901">
              <a:extLst>
                <a:ext uri="{FF2B5EF4-FFF2-40B4-BE49-F238E27FC236}">
                  <a16:creationId xmlns:a16="http://schemas.microsoft.com/office/drawing/2014/main" id="{CEDD99C9-0EDE-4D9D-AF01-E7833D13E5A4}"/>
                </a:ext>
              </a:extLst>
            </p:cNvPr>
            <p:cNvCxnSpPr>
              <a:cxnSpLocks/>
            </p:cNvCxnSpPr>
            <p:nvPr>
              <p:custDataLst>
                <p:tags r:id="rId39"/>
              </p:custDataLst>
            </p:nvPr>
          </p:nvCxnSpPr>
          <p:spPr bwMode="gray">
            <a:xfrm>
              <a:off x="587072" y="5733000"/>
              <a:ext cx="1007916" cy="0"/>
            </a:xfrm>
            <a:prstGeom prst="line">
              <a:avLst/>
            </a:prstGeom>
            <a:noFill/>
            <a:ln w="9525">
              <a:solidFill>
                <a:schemeClr val="accent6"/>
              </a:solidFill>
              <a:round/>
              <a:headEnd/>
              <a:tailEnd/>
            </a:ln>
            <a:effectLst/>
          </p:spPr>
        </p:cxnSp>
      </p:grpSp>
      <p:sp>
        <p:nvSpPr>
          <p:cNvPr id="1831" name="Oval 17">
            <a:extLst>
              <a:ext uri="{FF2B5EF4-FFF2-40B4-BE49-F238E27FC236}">
                <a16:creationId xmlns:a16="http://schemas.microsoft.com/office/drawing/2014/main" id="{990D4D81-CEBF-4B4B-99B6-FBAE77D01F58}"/>
              </a:ext>
            </a:extLst>
          </p:cNvPr>
          <p:cNvSpPr>
            <a:spLocks noChangeArrowheads="1"/>
          </p:cNvSpPr>
          <p:nvPr>
            <p:custDataLst>
              <p:tags r:id="rId34"/>
            </p:custDataLst>
          </p:nvPr>
        </p:nvSpPr>
        <p:spPr bwMode="gray">
          <a:xfrm>
            <a:off x="9311490" y="3795112"/>
            <a:ext cx="79700" cy="79700"/>
          </a:xfrm>
          <a:prstGeom prst="ellipse">
            <a:avLst/>
          </a:prstGeom>
          <a:solidFill>
            <a:schemeClr val="accent1"/>
          </a:solidFill>
          <a:ln w="9525">
            <a:solidFill>
              <a:schemeClr val="bg1"/>
            </a:solidFill>
            <a:round/>
            <a:headEnd/>
            <a:tailEnd/>
          </a:ln>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accent1"/>
              </a:solidFill>
              <a:effectLst/>
              <a:uLnTx/>
              <a:uFillTx/>
              <a:latin typeface="Arial"/>
              <a:ea typeface="+mn-ea"/>
              <a:cs typeface="+mn-cs"/>
            </a:endParaRPr>
          </a:p>
        </p:txBody>
      </p:sp>
      <p:sp>
        <p:nvSpPr>
          <p:cNvPr id="2" name="Foliennummernplatzhalter 1">
            <a:extLst>
              <a:ext uri="{FF2B5EF4-FFF2-40B4-BE49-F238E27FC236}">
                <a16:creationId xmlns:a16="http://schemas.microsoft.com/office/drawing/2014/main" id="{615A0FCD-8E99-4007-97CA-D53AA641DF68}"/>
              </a:ext>
            </a:extLst>
          </p:cNvPr>
          <p:cNvSpPr>
            <a:spLocks noGrp="1"/>
          </p:cNvSpPr>
          <p:nvPr>
            <p:ph type="sldNum" sz="quarter" idx="4"/>
          </p:nvPr>
        </p:nvSpPr>
        <p:spPr bwMode="gray"/>
        <p:txBody>
          <a:bodyPr/>
          <a:lstStyle/>
          <a:p>
            <a:fld id="{525A3C56-E491-49B2-93F3-63532DF516BC}" type="slidenum">
              <a:rPr lang="en-US" smtClean="0"/>
              <a:pPr/>
              <a:t>3</a:t>
            </a:fld>
            <a:endParaRPr lang="en-US"/>
          </a:p>
        </p:txBody>
      </p:sp>
      <p:sp>
        <p:nvSpPr>
          <p:cNvPr id="1826" name="Rechteck 1825"/>
          <p:cNvSpPr/>
          <p:nvPr/>
        </p:nvSpPr>
        <p:spPr bwMode="gray">
          <a:xfrm>
            <a:off x="10170630" y="3979145"/>
            <a:ext cx="1188000" cy="648000"/>
          </a:xfrm>
          <a:prstGeom prst="rect">
            <a:avLst/>
          </a:prstGeom>
          <a:gradFill flip="none" rotWithShape="1">
            <a:gsLst>
              <a:gs pos="60000">
                <a:srgbClr val="A82465"/>
              </a:gs>
              <a:gs pos="0">
                <a:srgbClr val="E31937"/>
              </a:gs>
              <a:gs pos="100000">
                <a:srgbClr val="5236AB"/>
              </a:gs>
            </a:gsLst>
            <a:lin ang="10800000" scaled="1"/>
            <a:tileRect/>
          </a:gradFill>
          <a:ln w="9525" algn="ctr">
            <a:noFill/>
            <a:miter lim="800000"/>
            <a:headEnd/>
            <a:tailEnd/>
          </a:ln>
          <a:effectLst/>
        </p:spPr>
        <p:txBody>
          <a:bodyPr lIns="108000" tIns="72000" rIns="72000" bIns="72000" rtlCol="0" anchor="ctr" anchorCtr="0"/>
          <a:lstStyle/>
          <a:p>
            <a:r>
              <a:rPr lang="en-US" sz="1200" b="1" dirty="0">
                <a:solidFill>
                  <a:srgbClr val="FFFFFF"/>
                </a:solidFill>
                <a:latin typeface="Arial"/>
              </a:rPr>
              <a:t>Asia Pacific</a:t>
            </a:r>
          </a:p>
          <a:p>
            <a:r>
              <a:rPr lang="en-US" sz="1200" dirty="0">
                <a:solidFill>
                  <a:srgbClr val="FFFFFF"/>
                </a:solidFill>
                <a:latin typeface="Arial"/>
              </a:rPr>
              <a:t>16,000 </a:t>
            </a:r>
          </a:p>
          <a:p>
            <a:r>
              <a:rPr lang="en-US" sz="1200" dirty="0">
                <a:solidFill>
                  <a:srgbClr val="FFFFFF"/>
                </a:solidFill>
                <a:latin typeface="Arial"/>
              </a:rPr>
              <a:t>coworkers</a:t>
            </a:r>
          </a:p>
        </p:txBody>
      </p:sp>
      <p:sp>
        <p:nvSpPr>
          <p:cNvPr id="1828" name="Rechteck 1827">
            <a:extLst>
              <a:ext uri="{FF2B5EF4-FFF2-40B4-BE49-F238E27FC236}">
                <a16:creationId xmlns:a16="http://schemas.microsoft.com/office/drawing/2014/main" id="{094AD00E-804E-45D3-8978-363C788FDE16}"/>
              </a:ext>
            </a:extLst>
          </p:cNvPr>
          <p:cNvSpPr/>
          <p:nvPr/>
        </p:nvSpPr>
        <p:spPr bwMode="gray">
          <a:xfrm>
            <a:off x="6129253" y="3432283"/>
            <a:ext cx="1188000" cy="648000"/>
          </a:xfrm>
          <a:prstGeom prst="rect">
            <a:avLst/>
          </a:prstGeom>
          <a:gradFill flip="none" rotWithShape="1">
            <a:gsLst>
              <a:gs pos="60000">
                <a:srgbClr val="A82465"/>
              </a:gs>
              <a:gs pos="0">
                <a:srgbClr val="E31937"/>
              </a:gs>
              <a:gs pos="100000">
                <a:srgbClr val="5236AB"/>
              </a:gs>
            </a:gsLst>
            <a:lin ang="10800000" scaled="1"/>
            <a:tileRect/>
          </a:gradFill>
          <a:ln w="9525" algn="ctr">
            <a:noFill/>
            <a:miter lim="800000"/>
            <a:headEnd/>
            <a:tailEnd/>
          </a:ln>
          <a:effectLst/>
        </p:spPr>
        <p:txBody>
          <a:bodyPr lIns="108000" tIns="72000" rIns="72000" bIns="72000" rtlCol="0" anchor="ctr" anchorCtr="0"/>
          <a:lstStyle/>
          <a:p>
            <a:r>
              <a:rPr lang="en-US" sz="1200" b="1" dirty="0">
                <a:solidFill>
                  <a:srgbClr val="FFFFFF"/>
                </a:solidFill>
                <a:latin typeface="Arial"/>
              </a:rPr>
              <a:t>Americas</a:t>
            </a:r>
          </a:p>
          <a:p>
            <a:r>
              <a:rPr lang="en-US" sz="1200" dirty="0">
                <a:solidFill>
                  <a:srgbClr val="FFFFFF"/>
                </a:solidFill>
                <a:latin typeface="Arial"/>
              </a:rPr>
              <a:t>28,500 </a:t>
            </a:r>
          </a:p>
          <a:p>
            <a:r>
              <a:rPr lang="en-US" sz="1200" dirty="0">
                <a:solidFill>
                  <a:srgbClr val="FFFFFF"/>
                </a:solidFill>
                <a:latin typeface="Arial"/>
              </a:rPr>
              <a:t>coworkers</a:t>
            </a:r>
          </a:p>
        </p:txBody>
      </p:sp>
      <p:sp>
        <p:nvSpPr>
          <p:cNvPr id="1832" name="Rechteck 1831">
            <a:extLst>
              <a:ext uri="{FF2B5EF4-FFF2-40B4-BE49-F238E27FC236}">
                <a16:creationId xmlns:a16="http://schemas.microsoft.com/office/drawing/2014/main" id="{399EBB68-ED2A-4753-B54E-62EFF9663460}"/>
              </a:ext>
            </a:extLst>
          </p:cNvPr>
          <p:cNvSpPr/>
          <p:nvPr/>
        </p:nvSpPr>
        <p:spPr bwMode="gray">
          <a:xfrm>
            <a:off x="8517722" y="2336252"/>
            <a:ext cx="1188000" cy="648000"/>
          </a:xfrm>
          <a:prstGeom prst="rect">
            <a:avLst/>
          </a:prstGeom>
          <a:gradFill flip="none" rotWithShape="1">
            <a:gsLst>
              <a:gs pos="60000">
                <a:srgbClr val="A82465"/>
              </a:gs>
              <a:gs pos="0">
                <a:srgbClr val="E31937"/>
              </a:gs>
              <a:gs pos="100000">
                <a:srgbClr val="5236AB"/>
              </a:gs>
            </a:gsLst>
            <a:lin ang="10800000" scaled="1"/>
            <a:tileRect/>
          </a:gradFill>
          <a:ln w="9525" algn="ctr">
            <a:noFill/>
            <a:miter lim="800000"/>
            <a:headEnd/>
            <a:tailEnd/>
          </a:ln>
          <a:effectLst/>
        </p:spPr>
        <p:txBody>
          <a:bodyPr lIns="108000" tIns="72000" rIns="72000" bIns="72000" rtlCol="0" anchor="ctr" anchorCtr="0"/>
          <a:lstStyle/>
          <a:p>
            <a:r>
              <a:rPr lang="en-US" sz="1200" b="1" dirty="0">
                <a:solidFill>
                  <a:srgbClr val="FFFFFF"/>
                </a:solidFill>
                <a:latin typeface="Arial"/>
              </a:rPr>
              <a:t>Europe</a:t>
            </a:r>
          </a:p>
          <a:p>
            <a:r>
              <a:rPr lang="en-US" sz="1200" dirty="0">
                <a:solidFill>
                  <a:srgbClr val="FFFFFF"/>
                </a:solidFill>
                <a:latin typeface="Arial"/>
              </a:rPr>
              <a:t>39,500 coworkers</a:t>
            </a:r>
          </a:p>
        </p:txBody>
      </p:sp>
      <p:sp>
        <p:nvSpPr>
          <p:cNvPr id="1802" name="Ellipse 2258">
            <a:extLst>
              <a:ext uri="{FF2B5EF4-FFF2-40B4-BE49-F238E27FC236}">
                <a16:creationId xmlns:a16="http://schemas.microsoft.com/office/drawing/2014/main" id="{4050B020-2B37-4D79-94A6-07345AE16439}"/>
              </a:ext>
            </a:extLst>
          </p:cNvPr>
          <p:cNvSpPr/>
          <p:nvPr>
            <p:custDataLst>
              <p:tags r:id="rId35"/>
            </p:custDataLst>
          </p:nvPr>
        </p:nvSpPr>
        <p:spPr bwMode="gray">
          <a:xfrm>
            <a:off x="1667312" y="4005064"/>
            <a:ext cx="108208" cy="108208"/>
          </a:xfrm>
          <a:prstGeom prst="ellipse">
            <a:avLst/>
          </a:prstGeom>
          <a:solidFill>
            <a:schemeClr val="accent3"/>
          </a:solidFill>
          <a:ln w="9525" algn="ctr">
            <a:solidFill>
              <a:schemeClr val="bg1"/>
            </a:solidFill>
            <a:miter lim="800000"/>
            <a:headEnd/>
            <a:tailEnd/>
          </a:ln>
          <a:effectLst/>
        </p:spPr>
        <p:txBody>
          <a:bodyPr wrap="none" lIns="215922" tIns="0" rIns="0" bIns="0" rtlCol="0" anchor="ctr">
            <a:noAutofit/>
          </a:bodyPr>
          <a:lstStyle/>
          <a:p>
            <a:pPr marL="0" marR="0" lvl="0" indent="0" algn="r" defTabSz="914400" rtl="0" eaLnBrk="1" fontAlgn="auto" latinLnBrk="0" hangingPunct="1">
              <a:lnSpc>
                <a:spcPct val="100000"/>
              </a:lnSpc>
              <a:spcBef>
                <a:spcPct val="0"/>
              </a:spcBef>
              <a:spcAft>
                <a:spcPts val="0"/>
              </a:spcAft>
              <a:buClrTx/>
              <a:buSzPct val="90000"/>
              <a:buFontTx/>
              <a:buNone/>
              <a:tabLst/>
              <a:defRPr/>
            </a:pPr>
            <a:r>
              <a:rPr kumimoji="0" lang="en-US" sz="1000" b="0" i="0" u="none" strike="noStrike" kern="1200" cap="none" spc="0" normalizeH="0" baseline="0">
                <a:ln>
                  <a:noFill/>
                </a:ln>
                <a:solidFill>
                  <a:srgbClr val="000000"/>
                </a:solidFill>
                <a:effectLst/>
                <a:uLnTx/>
                <a:uFillTx/>
                <a:latin typeface="Arial"/>
                <a:ea typeface="+mn-ea"/>
                <a:cs typeface="Arial" pitchFamily="34" charset="0"/>
              </a:rPr>
              <a:t> </a:t>
            </a:r>
          </a:p>
        </p:txBody>
      </p:sp>
      <p:sp>
        <p:nvSpPr>
          <p:cNvPr id="1803" name="Ellipse 2258">
            <a:extLst>
              <a:ext uri="{FF2B5EF4-FFF2-40B4-BE49-F238E27FC236}">
                <a16:creationId xmlns:a16="http://schemas.microsoft.com/office/drawing/2014/main" id="{4050B020-2B37-4D79-94A6-07345AE16439}"/>
              </a:ext>
            </a:extLst>
          </p:cNvPr>
          <p:cNvSpPr/>
          <p:nvPr>
            <p:custDataLst>
              <p:tags r:id="rId36"/>
            </p:custDataLst>
          </p:nvPr>
        </p:nvSpPr>
        <p:spPr bwMode="gray">
          <a:xfrm>
            <a:off x="2783632" y="4005064"/>
            <a:ext cx="108208" cy="108208"/>
          </a:xfrm>
          <a:prstGeom prst="ellipse">
            <a:avLst/>
          </a:prstGeom>
          <a:solidFill>
            <a:schemeClr val="accent3"/>
          </a:solidFill>
          <a:ln w="9525" algn="ctr">
            <a:solidFill>
              <a:schemeClr val="bg1"/>
            </a:solidFill>
            <a:miter lim="800000"/>
            <a:headEnd/>
            <a:tailEnd/>
          </a:ln>
          <a:effectLst/>
        </p:spPr>
        <p:txBody>
          <a:bodyPr wrap="none" lIns="215922" tIns="0" rIns="0" bIns="0" rtlCol="0" anchor="ctr">
            <a:noAutofit/>
          </a:bodyPr>
          <a:lstStyle/>
          <a:p>
            <a:pPr marL="0" marR="0" lvl="0" indent="0" algn="r" defTabSz="914400" rtl="0" eaLnBrk="1" fontAlgn="auto" latinLnBrk="0" hangingPunct="1">
              <a:lnSpc>
                <a:spcPct val="100000"/>
              </a:lnSpc>
              <a:spcBef>
                <a:spcPct val="0"/>
              </a:spcBef>
              <a:spcAft>
                <a:spcPts val="0"/>
              </a:spcAft>
              <a:buClrTx/>
              <a:buSzPct val="90000"/>
              <a:buFontTx/>
              <a:buNone/>
              <a:tabLst/>
              <a:defRPr/>
            </a:pPr>
            <a:r>
              <a:rPr kumimoji="0" lang="en-US" sz="1000" b="0" i="0" u="none" strike="noStrike" kern="1200" cap="none" spc="0" normalizeH="0" baseline="0">
                <a:ln>
                  <a:noFill/>
                </a:ln>
                <a:solidFill>
                  <a:srgbClr val="000000"/>
                </a:solidFill>
                <a:effectLst/>
                <a:uLnTx/>
                <a:uFillTx/>
                <a:latin typeface="Arial"/>
                <a:ea typeface="+mn-ea"/>
                <a:cs typeface="Arial" pitchFamily="34" charset="0"/>
              </a:rPr>
              <a:t> </a:t>
            </a:r>
          </a:p>
        </p:txBody>
      </p:sp>
      <p:pic>
        <p:nvPicPr>
          <p:cNvPr id="1805" name="Grafik 1804"/>
          <p:cNvPicPr>
            <a:picLocks noChangeAspect="1"/>
          </p:cNvPicPr>
          <p:nvPr/>
        </p:nvPicPr>
        <p:blipFill>
          <a:blip r:embed="rId89" cstate="print">
            <a:extLst>
              <a:ext uri="{28A0092B-C50C-407E-A947-70E740481C1C}">
                <a14:useLocalDpi xmlns:a14="http://schemas.microsoft.com/office/drawing/2010/main" val="0"/>
              </a:ext>
            </a:extLst>
          </a:blip>
          <a:stretch>
            <a:fillRect/>
          </a:stretch>
        </p:blipFill>
        <p:spPr>
          <a:xfrm>
            <a:off x="9486737" y="1216961"/>
            <a:ext cx="2160000" cy="494675"/>
          </a:xfrm>
          <a:prstGeom prst="rect">
            <a:avLst/>
          </a:prstGeom>
        </p:spPr>
      </p:pic>
    </p:spTree>
    <p:extLst>
      <p:ext uri="{BB962C8B-B14F-4D97-AF65-F5344CB8AC3E}">
        <p14:creationId xmlns:p14="http://schemas.microsoft.com/office/powerpoint/2010/main" val="3139578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External API (Live Demo)</a:t>
            </a:r>
          </a:p>
        </p:txBody>
      </p:sp>
      <p:sp>
        <p:nvSpPr>
          <p:cNvPr id="3" name="Content Placeholder 2"/>
          <p:cNvSpPr>
            <a:spLocks noGrp="1"/>
          </p:cNvSpPr>
          <p:nvPr>
            <p:ph sz="quarter" idx="17"/>
          </p:nvPr>
        </p:nvSpPr>
        <p:spPr/>
        <p:txBody>
          <a:bodyPr/>
          <a:lstStyle/>
          <a:p>
            <a:r>
              <a:rPr lang="en-GB" dirty="0"/>
              <a:t>Generate Master Key</a:t>
            </a:r>
          </a:p>
          <a:p>
            <a:r>
              <a:rPr lang="en-GB" dirty="0"/>
              <a:t>Server protocol reflection (used to create structured forms)</a:t>
            </a:r>
          </a:p>
          <a:p>
            <a:r>
              <a:rPr lang="en-GB" dirty="0"/>
              <a:t>Sign in and create a session key</a:t>
            </a:r>
          </a:p>
          <a:p>
            <a:r>
              <a:rPr lang="en-GB" dirty="0"/>
              <a:t>Query CCSDS CDM data</a:t>
            </a:r>
          </a:p>
          <a:p>
            <a:endParaRPr lang="en-GB" dirty="0"/>
          </a:p>
          <a:p>
            <a:endParaRPr lang="en-GB" dirty="0"/>
          </a:p>
          <a:p>
            <a:endParaRPr lang="en-GB" dirty="0"/>
          </a:p>
          <a:p>
            <a:endParaRPr lang="en-GB" dirty="0"/>
          </a:p>
          <a:p>
            <a:endParaRPr lang="en-GB" dirty="0"/>
          </a:p>
          <a:p>
            <a:endParaRPr lang="en-GB" dirty="0"/>
          </a:p>
          <a:p>
            <a:r>
              <a:rPr lang="en-GB" dirty="0"/>
              <a:t>Open-source </a:t>
            </a:r>
            <a:r>
              <a:rPr lang="en-GB" b="1" dirty="0"/>
              <a:t>gRPC UI </a:t>
            </a:r>
            <a:r>
              <a:rPr lang="en-GB" dirty="0"/>
              <a:t>API client: </a:t>
            </a:r>
            <a:r>
              <a:rPr lang="en-GB" dirty="0">
                <a:hlinkClick r:id="rId2"/>
              </a:rPr>
              <a:t>https://github.com/fullstorydev/grpcui</a:t>
            </a:r>
            <a:endParaRPr lang="en-GB" dirty="0"/>
          </a:p>
        </p:txBody>
      </p:sp>
      <p:sp>
        <p:nvSpPr>
          <p:cNvPr id="4" name="Slide Number Placeholder 3"/>
          <p:cNvSpPr>
            <a:spLocks noGrp="1"/>
          </p:cNvSpPr>
          <p:nvPr>
            <p:ph type="sldNum" sz="quarter" idx="4"/>
          </p:nvPr>
        </p:nvSpPr>
        <p:spPr/>
        <p:txBody>
          <a:bodyPr/>
          <a:lstStyle/>
          <a:p>
            <a:fld id="{525A3C56-E491-49B2-93F3-63532DF516BC}" type="slidenum">
              <a:rPr lang="en-CA" smtClean="0"/>
              <a:pPr/>
              <a:t>30</a:t>
            </a:fld>
            <a:endParaRPr lang="en-CA" dirty="0"/>
          </a:p>
        </p:txBody>
      </p:sp>
    </p:spTree>
    <p:extLst>
      <p:ext uri="{BB962C8B-B14F-4D97-AF65-F5344CB8AC3E}">
        <p14:creationId xmlns:p14="http://schemas.microsoft.com/office/powerpoint/2010/main" val="453919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Profile and Object Obfuscation (Live Demo)</a:t>
            </a:r>
          </a:p>
        </p:txBody>
      </p:sp>
      <p:sp>
        <p:nvSpPr>
          <p:cNvPr id="3" name="Content Placeholder 2"/>
          <p:cNvSpPr>
            <a:spLocks noGrp="1"/>
          </p:cNvSpPr>
          <p:nvPr>
            <p:ph sz="quarter" idx="17"/>
          </p:nvPr>
        </p:nvSpPr>
        <p:spPr/>
        <p:txBody>
          <a:bodyPr/>
          <a:lstStyle/>
          <a:p>
            <a:r>
              <a:rPr lang="en-GB" dirty="0"/>
              <a:t>Mark profile as obfuscated.</a:t>
            </a:r>
          </a:p>
          <a:p>
            <a:r>
              <a:rPr lang="en-GB" dirty="0"/>
              <a:t>View user details as administrator / as regular user.</a:t>
            </a:r>
          </a:p>
          <a:p>
            <a:endParaRPr lang="en-GB" dirty="0"/>
          </a:p>
          <a:p>
            <a:r>
              <a:rPr lang="en-GB" dirty="0"/>
              <a:t>Mark space object as obfuscated.</a:t>
            </a:r>
          </a:p>
          <a:p>
            <a:r>
              <a:rPr lang="en-GB" dirty="0"/>
              <a:t>View object as administrator / as regular user.</a:t>
            </a:r>
          </a:p>
        </p:txBody>
      </p:sp>
      <p:sp>
        <p:nvSpPr>
          <p:cNvPr id="4" name="Slide Number Placeholder 3"/>
          <p:cNvSpPr>
            <a:spLocks noGrp="1"/>
          </p:cNvSpPr>
          <p:nvPr>
            <p:ph type="sldNum" sz="quarter" idx="4"/>
          </p:nvPr>
        </p:nvSpPr>
        <p:spPr/>
        <p:txBody>
          <a:bodyPr/>
          <a:lstStyle/>
          <a:p>
            <a:fld id="{525A3C56-E491-49B2-93F3-63532DF516BC}" type="slidenum">
              <a:rPr lang="en-CA" smtClean="0"/>
              <a:pPr/>
              <a:t>31</a:t>
            </a:fld>
            <a:endParaRPr lang="en-CA" dirty="0"/>
          </a:p>
        </p:txBody>
      </p:sp>
    </p:spTree>
    <p:extLst>
      <p:ext uri="{BB962C8B-B14F-4D97-AF65-F5344CB8AC3E}">
        <p14:creationId xmlns:p14="http://schemas.microsoft.com/office/powerpoint/2010/main" val="4249970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AITF Conceptual Model</a:t>
            </a:r>
          </a:p>
        </p:txBody>
      </p:sp>
      <p:sp>
        <p:nvSpPr>
          <p:cNvPr id="4" name="Slide Number Placeholder 3"/>
          <p:cNvSpPr>
            <a:spLocks noGrp="1"/>
          </p:cNvSpPr>
          <p:nvPr>
            <p:ph type="sldNum" sz="quarter" idx="4"/>
          </p:nvPr>
        </p:nvSpPr>
        <p:spPr/>
        <p:txBody>
          <a:bodyPr/>
          <a:lstStyle/>
          <a:p>
            <a:fld id="{525A3C56-E491-49B2-93F3-63532DF516BC}" type="slidenum">
              <a:rPr lang="en-CA" smtClean="0"/>
              <a:pPr/>
              <a:t>32</a:t>
            </a:fld>
            <a:endParaRPr lang="en-CA" dirty="0"/>
          </a:p>
        </p:txBody>
      </p:sp>
      <p:pic>
        <p:nvPicPr>
          <p:cNvPr id="3" name="Picture 2"/>
          <p:cNvPicPr>
            <a:picLocks noChangeAspect="1"/>
          </p:cNvPicPr>
          <p:nvPr/>
        </p:nvPicPr>
        <p:blipFill>
          <a:blip r:embed="rId2"/>
          <a:stretch>
            <a:fillRect/>
          </a:stretch>
        </p:blipFill>
        <p:spPr>
          <a:xfrm>
            <a:off x="1898756" y="1510749"/>
            <a:ext cx="7992665" cy="4222144"/>
          </a:xfrm>
          <a:prstGeom prst="rect">
            <a:avLst/>
          </a:prstGeom>
        </p:spPr>
      </p:pic>
    </p:spTree>
    <p:extLst>
      <p:ext uri="{BB962C8B-B14F-4D97-AF65-F5344CB8AC3E}">
        <p14:creationId xmlns:p14="http://schemas.microsoft.com/office/powerpoint/2010/main" val="2972448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9CA475-2439-A2FD-F3CB-718994C175FB}"/>
              </a:ext>
            </a:extLst>
          </p:cNvPr>
          <p:cNvSpPr>
            <a:spLocks noGrp="1"/>
          </p:cNvSpPr>
          <p:nvPr>
            <p:ph type="title"/>
          </p:nvPr>
        </p:nvSpPr>
        <p:spPr/>
        <p:txBody>
          <a:bodyPr/>
          <a:lstStyle/>
          <a:p>
            <a:r>
              <a:rPr lang="en-GB" dirty="0"/>
              <a:t>AITF Deployment</a:t>
            </a:r>
          </a:p>
        </p:txBody>
      </p:sp>
      <p:sp>
        <p:nvSpPr>
          <p:cNvPr id="4" name="Foliennummernplatzhalter 3">
            <a:extLst>
              <a:ext uri="{FF2B5EF4-FFF2-40B4-BE49-F238E27FC236}">
                <a16:creationId xmlns:a16="http://schemas.microsoft.com/office/drawing/2014/main" id="{7D6BE33B-1F49-4307-AAA2-EB7369FF9042}"/>
              </a:ext>
            </a:extLst>
          </p:cNvPr>
          <p:cNvSpPr>
            <a:spLocks noGrp="1"/>
          </p:cNvSpPr>
          <p:nvPr>
            <p:ph type="sldNum" sz="quarter" idx="4"/>
          </p:nvPr>
        </p:nvSpPr>
        <p:spPr/>
        <p:txBody>
          <a:bodyPr/>
          <a:lstStyle/>
          <a:p>
            <a:fld id="{525A3C56-E491-49B2-93F3-63532DF516BC}" type="slidenum">
              <a:rPr lang="en-CA" smtClean="0"/>
              <a:pPr/>
              <a:t>33</a:t>
            </a:fld>
            <a:endParaRPr lang="en-CA" dirty="0"/>
          </a:p>
        </p:txBody>
      </p:sp>
      <p:pic>
        <p:nvPicPr>
          <p:cNvPr id="3" name="Picture 2"/>
          <p:cNvPicPr>
            <a:picLocks noChangeAspect="1"/>
          </p:cNvPicPr>
          <p:nvPr/>
        </p:nvPicPr>
        <p:blipFill>
          <a:blip r:embed="rId2"/>
          <a:stretch>
            <a:fillRect/>
          </a:stretch>
        </p:blipFill>
        <p:spPr>
          <a:xfrm>
            <a:off x="1975562" y="1376795"/>
            <a:ext cx="7605759" cy="4735829"/>
          </a:xfrm>
          <a:prstGeom prst="rect">
            <a:avLst/>
          </a:prstGeom>
        </p:spPr>
      </p:pic>
    </p:spTree>
    <p:extLst>
      <p:ext uri="{BB962C8B-B14F-4D97-AF65-F5344CB8AC3E}">
        <p14:creationId xmlns:p14="http://schemas.microsoft.com/office/powerpoint/2010/main" val="478758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E139B864-A08A-B0A0-692E-D1EBAB21C427}"/>
              </a:ext>
            </a:extLst>
          </p:cNvPr>
          <p:cNvSpPr>
            <a:spLocks noGrp="1"/>
          </p:cNvSpPr>
          <p:nvPr>
            <p:ph type="title"/>
          </p:nvPr>
        </p:nvSpPr>
        <p:spPr/>
        <p:txBody>
          <a:bodyPr/>
          <a:lstStyle/>
          <a:p>
            <a:r>
              <a:rPr lang="en-GB"/>
              <a:t>AITF Test Execution</a:t>
            </a:r>
            <a:endParaRPr lang="en-GB" dirty="0"/>
          </a:p>
        </p:txBody>
      </p:sp>
      <p:sp>
        <p:nvSpPr>
          <p:cNvPr id="4" name="Foliennummernplatzhalter 3">
            <a:extLst>
              <a:ext uri="{FF2B5EF4-FFF2-40B4-BE49-F238E27FC236}">
                <a16:creationId xmlns:a16="http://schemas.microsoft.com/office/drawing/2014/main" id="{1E6CC5FF-55CD-978C-6C57-1C9720361BDC}"/>
              </a:ext>
            </a:extLst>
          </p:cNvPr>
          <p:cNvSpPr>
            <a:spLocks noGrp="1"/>
          </p:cNvSpPr>
          <p:nvPr>
            <p:ph type="sldNum" sz="quarter" idx="4"/>
          </p:nvPr>
        </p:nvSpPr>
        <p:spPr/>
        <p:txBody>
          <a:bodyPr/>
          <a:lstStyle/>
          <a:p>
            <a:fld id="{525A3C56-E491-49B2-93F3-63532DF516BC}" type="slidenum">
              <a:rPr lang="en-CA" smtClean="0"/>
              <a:pPr/>
              <a:t>34</a:t>
            </a:fld>
            <a:endParaRPr lang="en-CA" dirty="0"/>
          </a:p>
        </p:txBody>
      </p:sp>
      <p:pic>
        <p:nvPicPr>
          <p:cNvPr id="6" name="Grafik 5">
            <a:extLst>
              <a:ext uri="{FF2B5EF4-FFF2-40B4-BE49-F238E27FC236}">
                <a16:creationId xmlns:a16="http://schemas.microsoft.com/office/drawing/2014/main" id="{622264A1-0D1E-9472-EA29-61FA6D678AE5}"/>
              </a:ext>
            </a:extLst>
          </p:cNvPr>
          <p:cNvPicPr>
            <a:picLocks noChangeAspect="1"/>
          </p:cNvPicPr>
          <p:nvPr/>
        </p:nvPicPr>
        <p:blipFill>
          <a:blip r:embed="rId2"/>
          <a:stretch>
            <a:fillRect/>
          </a:stretch>
        </p:blipFill>
        <p:spPr>
          <a:xfrm>
            <a:off x="0" y="1225112"/>
            <a:ext cx="12192000" cy="1683860"/>
          </a:xfrm>
          <a:prstGeom prst="rect">
            <a:avLst/>
          </a:prstGeom>
        </p:spPr>
      </p:pic>
      <p:pic>
        <p:nvPicPr>
          <p:cNvPr id="8" name="Grafik 7">
            <a:extLst>
              <a:ext uri="{FF2B5EF4-FFF2-40B4-BE49-F238E27FC236}">
                <a16:creationId xmlns:a16="http://schemas.microsoft.com/office/drawing/2014/main" id="{732C0086-0080-F478-CE20-71726F2FEDF5}"/>
              </a:ext>
            </a:extLst>
          </p:cNvPr>
          <p:cNvPicPr>
            <a:picLocks noChangeAspect="1"/>
          </p:cNvPicPr>
          <p:nvPr/>
        </p:nvPicPr>
        <p:blipFill rotWithShape="1">
          <a:blip r:embed="rId3"/>
          <a:srcRect r="523"/>
          <a:stretch/>
        </p:blipFill>
        <p:spPr>
          <a:xfrm>
            <a:off x="2091192" y="2658781"/>
            <a:ext cx="7203883" cy="4199219"/>
          </a:xfrm>
          <a:prstGeom prst="rect">
            <a:avLst/>
          </a:prstGeom>
        </p:spPr>
      </p:pic>
    </p:spTree>
    <p:extLst>
      <p:ext uri="{BB962C8B-B14F-4D97-AF65-F5344CB8AC3E}">
        <p14:creationId xmlns:p14="http://schemas.microsoft.com/office/powerpoint/2010/main" val="2368515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type="body" sz="quarter" idx="10"/>
          </p:nvPr>
        </p:nvSpPr>
        <p:spPr>
          <a:xfrm>
            <a:off x="766800" y="578900"/>
            <a:ext cx="6130753" cy="2858812"/>
          </a:xfrm>
        </p:spPr>
        <p:txBody>
          <a:bodyPr>
            <a:normAutofit/>
          </a:bodyPr>
          <a:lstStyle/>
          <a:p>
            <a:r>
              <a:rPr lang="en-US" dirty="0"/>
              <a:t>Insights you can </a:t>
            </a:r>
            <a:br>
              <a:rPr lang="en-US" dirty="0"/>
            </a:br>
            <a:r>
              <a:rPr lang="en-US" dirty="0"/>
              <a:t>act on</a:t>
            </a:r>
          </a:p>
          <a:p>
            <a:endParaRPr lang="en-US" dirty="0"/>
          </a:p>
        </p:txBody>
      </p:sp>
      <p:sp>
        <p:nvSpPr>
          <p:cNvPr id="23" name="Espace réservé du texte 22">
            <a:extLst>
              <a:ext uri="{FF2B5EF4-FFF2-40B4-BE49-F238E27FC236}">
                <a16:creationId xmlns:a16="http://schemas.microsoft.com/office/drawing/2014/main" id="{0D613C00-0C4B-D341-804F-6B8269A40A47}"/>
              </a:ext>
            </a:extLst>
          </p:cNvPr>
          <p:cNvSpPr>
            <a:spLocks noGrp="1"/>
          </p:cNvSpPr>
          <p:nvPr>
            <p:ph type="body" sz="quarter" idx="11"/>
          </p:nvPr>
        </p:nvSpPr>
        <p:spPr>
          <a:xfrm>
            <a:off x="766763" y="3727452"/>
            <a:ext cx="6121400" cy="2016123"/>
          </a:xfrm>
        </p:spPr>
        <p:txBody>
          <a:bodyPr/>
          <a:lstStyle/>
          <a:p>
            <a:r>
              <a:rPr lang="en-GB" dirty="0"/>
              <a:t>Founded in 1976, CGI is among the largest IT and business consulting services firms in the world.</a:t>
            </a:r>
          </a:p>
          <a:p>
            <a:endParaRPr lang="en-GB" dirty="0"/>
          </a:p>
          <a:p>
            <a:r>
              <a:rPr lang="en-GB" dirty="0"/>
              <a:t>We are insights-driven and outcomes-based to help accelerate returns on your investments. Across hundreds of locations worldwide, we provide comprehensive, scalable and sustainable IT and business consulting services that are informed globally and delivered locally.</a:t>
            </a:r>
          </a:p>
          <a:p>
            <a:endParaRPr lang="en-CA" dirty="0"/>
          </a:p>
        </p:txBody>
      </p:sp>
    </p:spTree>
    <p:extLst>
      <p:ext uri="{BB962C8B-B14F-4D97-AF65-F5344CB8AC3E}">
        <p14:creationId xmlns:p14="http://schemas.microsoft.com/office/powerpoint/2010/main" val="3140550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8501587" y="1557450"/>
            <a:ext cx="2925591" cy="1747538"/>
          </a:xfrm>
          <a:prstGeom prst="rect">
            <a:avLst/>
          </a:prstGeom>
        </p:spPr>
      </p:pic>
      <p:sp>
        <p:nvSpPr>
          <p:cNvPr id="2" name="Foliennummernplatzhalter 1"/>
          <p:cNvSpPr>
            <a:spLocks noGrp="1"/>
          </p:cNvSpPr>
          <p:nvPr>
            <p:ph type="sldNum" sz="quarter" idx="4"/>
          </p:nvPr>
        </p:nvSpPr>
        <p:spPr/>
        <p:txBody>
          <a:bodyPr/>
          <a:lstStyle/>
          <a:p>
            <a:fld id="{525A3C56-E491-49B2-93F3-63532DF516BC}" type="slidenum">
              <a:rPr lang="en-CA" smtClean="0"/>
              <a:pPr/>
              <a:t>4</a:t>
            </a:fld>
            <a:endParaRPr lang="en-CA" dirty="0"/>
          </a:p>
        </p:txBody>
      </p:sp>
      <p:sp>
        <p:nvSpPr>
          <p:cNvPr id="3" name="Titel 2"/>
          <p:cNvSpPr>
            <a:spLocks noGrp="1"/>
          </p:cNvSpPr>
          <p:nvPr>
            <p:ph type="title"/>
          </p:nvPr>
        </p:nvSpPr>
        <p:spPr>
          <a:xfrm>
            <a:off x="765736" y="684000"/>
            <a:ext cx="10858573" cy="531097"/>
          </a:xfrm>
        </p:spPr>
        <p:txBody>
          <a:bodyPr/>
          <a:lstStyle/>
          <a:p>
            <a:r>
              <a:rPr lang="en-GB" noProof="0" dirty="0"/>
              <a:t>CGI Space in Europe and Germany</a:t>
            </a:r>
          </a:p>
        </p:txBody>
      </p:sp>
      <p:grpSp>
        <p:nvGrpSpPr>
          <p:cNvPr id="154" name="Gruppieren 153"/>
          <p:cNvGrpSpPr/>
          <p:nvPr/>
        </p:nvGrpSpPr>
        <p:grpSpPr>
          <a:xfrm>
            <a:off x="3810000" y="1752601"/>
            <a:ext cx="958305" cy="2180598"/>
            <a:chOff x="3279970" y="2080865"/>
            <a:chExt cx="771625" cy="1971625"/>
          </a:xfrm>
        </p:grpSpPr>
        <p:sp>
          <p:nvSpPr>
            <p:cNvPr id="155" name="Text Box 16">
              <a:extLst>
                <a:ext uri="{FF2B5EF4-FFF2-40B4-BE49-F238E27FC236}">
                  <a16:creationId xmlns:a16="http://schemas.microsoft.com/office/drawing/2014/main" id="{50498EA4-6C86-48A6-94D1-E9E4AB668BBC}"/>
                </a:ext>
              </a:extLst>
            </p:cNvPr>
            <p:cNvSpPr txBox="1">
              <a:spLocks noChangeArrowheads="1"/>
            </p:cNvSpPr>
            <p:nvPr>
              <p:custDataLst>
                <p:tags r:id="rId1"/>
              </p:custDataLst>
            </p:nvPr>
          </p:nvSpPr>
          <p:spPr bwMode="gray">
            <a:xfrm>
              <a:off x="3331595" y="2243740"/>
              <a:ext cx="720000" cy="180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100" b="0" i="0" u="none" strike="noStrike" kern="1200" cap="none" spc="0" normalizeH="0" baseline="0" dirty="0">
                  <a:ln>
                    <a:noFill/>
                  </a:ln>
                  <a:solidFill>
                    <a:schemeClr val="accent3"/>
                  </a:solidFill>
                  <a:effectLst/>
                  <a:uLnTx/>
                  <a:uFillTx/>
                  <a:latin typeface="Arial"/>
                  <a:ea typeface="+mn-ea"/>
                  <a:cs typeface="+mn-cs"/>
                </a:rPr>
                <a:t>Finland</a:t>
              </a:r>
            </a:p>
          </p:txBody>
        </p:sp>
        <p:sp>
          <p:nvSpPr>
            <p:cNvPr id="156" name="Text Box 16">
              <a:extLst>
                <a:ext uri="{FF2B5EF4-FFF2-40B4-BE49-F238E27FC236}">
                  <a16:creationId xmlns:a16="http://schemas.microsoft.com/office/drawing/2014/main" id="{00D6E4CA-C1FC-4AFC-AFCB-1A6B40D1949D}"/>
                </a:ext>
              </a:extLst>
            </p:cNvPr>
            <p:cNvSpPr txBox="1">
              <a:spLocks noChangeArrowheads="1"/>
            </p:cNvSpPr>
            <p:nvPr>
              <p:custDataLst>
                <p:tags r:id="rId2"/>
              </p:custDataLst>
            </p:nvPr>
          </p:nvSpPr>
          <p:spPr bwMode="gray">
            <a:xfrm>
              <a:off x="3331595" y="2732365"/>
              <a:ext cx="720000" cy="180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100" b="0" i="0" u="none" strike="noStrike" kern="1200" cap="none" spc="0" normalizeH="0" baseline="0" dirty="0">
                  <a:ln>
                    <a:noFill/>
                  </a:ln>
                  <a:solidFill>
                    <a:schemeClr val="accent3"/>
                  </a:solidFill>
                  <a:effectLst/>
                  <a:uLnTx/>
                  <a:uFillTx/>
                  <a:latin typeface="Arial"/>
                  <a:ea typeface="+mn-ea"/>
                  <a:cs typeface="+mn-cs"/>
                </a:rPr>
                <a:t>The Netherlands</a:t>
              </a:r>
            </a:p>
          </p:txBody>
        </p:sp>
        <p:sp>
          <p:nvSpPr>
            <p:cNvPr id="159" name="Text Box 16">
              <a:extLst>
                <a:ext uri="{FF2B5EF4-FFF2-40B4-BE49-F238E27FC236}">
                  <a16:creationId xmlns:a16="http://schemas.microsoft.com/office/drawing/2014/main" id="{122E53F3-226B-4693-8479-A19F6E3E9708}"/>
                </a:ext>
              </a:extLst>
            </p:cNvPr>
            <p:cNvSpPr txBox="1">
              <a:spLocks noChangeArrowheads="1"/>
            </p:cNvSpPr>
            <p:nvPr>
              <p:custDataLst>
                <p:tags r:id="rId3"/>
              </p:custDataLst>
            </p:nvPr>
          </p:nvSpPr>
          <p:spPr bwMode="gray">
            <a:xfrm>
              <a:off x="3331595" y="3709615"/>
              <a:ext cx="720000" cy="180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100" i="0" u="none" strike="noStrike" kern="1200" cap="none" spc="0" normalizeH="0" baseline="0" dirty="0">
                  <a:ln>
                    <a:noFill/>
                  </a:ln>
                  <a:solidFill>
                    <a:schemeClr val="accent3"/>
                  </a:solidFill>
                  <a:effectLst/>
                  <a:uLnTx/>
                  <a:uFillTx/>
                  <a:latin typeface="Arial"/>
                  <a:ea typeface="+mn-ea"/>
                  <a:cs typeface="+mn-cs"/>
                </a:rPr>
                <a:t>Italy</a:t>
              </a:r>
            </a:p>
          </p:txBody>
        </p:sp>
        <p:sp>
          <p:nvSpPr>
            <p:cNvPr id="161" name="Text Box 12">
              <a:extLst>
                <a:ext uri="{FF2B5EF4-FFF2-40B4-BE49-F238E27FC236}">
                  <a16:creationId xmlns:a16="http://schemas.microsoft.com/office/drawing/2014/main" id="{45A3FAD5-6872-48C6-B1B5-D93166D2884E}"/>
                </a:ext>
              </a:extLst>
            </p:cNvPr>
            <p:cNvSpPr txBox="1">
              <a:spLocks noChangeArrowheads="1"/>
            </p:cNvSpPr>
            <p:nvPr>
              <p:custDataLst>
                <p:tags r:id="rId4"/>
              </p:custDataLst>
            </p:nvPr>
          </p:nvSpPr>
          <p:spPr bwMode="gray">
            <a:xfrm>
              <a:off x="3331595" y="3220990"/>
              <a:ext cx="720000" cy="180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100" b="0" i="0" u="none" strike="noStrike" kern="1200" cap="none" spc="0" normalizeH="0" baseline="0" dirty="0">
                  <a:ln>
                    <a:noFill/>
                  </a:ln>
                  <a:solidFill>
                    <a:schemeClr val="accent3"/>
                  </a:solidFill>
                  <a:effectLst/>
                  <a:uLnTx/>
                  <a:uFillTx/>
                  <a:latin typeface="Arial"/>
                  <a:ea typeface="+mn-ea"/>
                  <a:cs typeface="+mn-cs"/>
                </a:rPr>
                <a:t>Czech Republic</a:t>
              </a:r>
            </a:p>
          </p:txBody>
        </p:sp>
        <p:sp>
          <p:nvSpPr>
            <p:cNvPr id="162" name="Text Box 16">
              <a:extLst>
                <a:ext uri="{FF2B5EF4-FFF2-40B4-BE49-F238E27FC236}">
                  <a16:creationId xmlns:a16="http://schemas.microsoft.com/office/drawing/2014/main" id="{55513233-97CD-4CC5-B641-2116ABC4DC94}"/>
                </a:ext>
              </a:extLst>
            </p:cNvPr>
            <p:cNvSpPr txBox="1">
              <a:spLocks noChangeArrowheads="1"/>
            </p:cNvSpPr>
            <p:nvPr/>
          </p:nvSpPr>
          <p:spPr bwMode="gray">
            <a:xfrm>
              <a:off x="3331595" y="2569490"/>
              <a:ext cx="720000" cy="180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100" b="0" i="0" u="none" strike="noStrike" kern="1200" cap="none" spc="0" normalizeH="0" baseline="0" dirty="0">
                  <a:ln>
                    <a:noFill/>
                  </a:ln>
                  <a:solidFill>
                    <a:schemeClr val="accent3"/>
                  </a:solidFill>
                  <a:effectLst/>
                  <a:uLnTx/>
                  <a:uFillTx/>
                  <a:latin typeface="Arial"/>
                  <a:ea typeface="+mn-ea"/>
                  <a:cs typeface="+mn-cs"/>
                </a:rPr>
                <a:t>United Kingdom (non-EU)</a:t>
              </a:r>
            </a:p>
          </p:txBody>
        </p:sp>
        <p:sp>
          <p:nvSpPr>
            <p:cNvPr id="163" name="Text Box 16">
              <a:extLst>
                <a:ext uri="{FF2B5EF4-FFF2-40B4-BE49-F238E27FC236}">
                  <a16:creationId xmlns:a16="http://schemas.microsoft.com/office/drawing/2014/main" id="{183AD53C-BE64-4D96-A237-D67F9D41551D}"/>
                </a:ext>
              </a:extLst>
            </p:cNvPr>
            <p:cNvSpPr txBox="1">
              <a:spLocks noChangeArrowheads="1"/>
            </p:cNvSpPr>
            <p:nvPr>
              <p:custDataLst>
                <p:tags r:id="rId5"/>
              </p:custDataLst>
            </p:nvPr>
          </p:nvSpPr>
          <p:spPr bwMode="gray">
            <a:xfrm>
              <a:off x="3331593" y="2080865"/>
              <a:ext cx="720000" cy="180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100" b="0" i="0" u="none" strike="noStrike" kern="1200" cap="none" spc="0" normalizeH="0" baseline="0" dirty="0">
                  <a:ln>
                    <a:noFill/>
                  </a:ln>
                  <a:solidFill>
                    <a:schemeClr val="accent3"/>
                  </a:solidFill>
                  <a:effectLst/>
                  <a:uLnTx/>
                  <a:uFillTx/>
                  <a:latin typeface="Arial"/>
                  <a:ea typeface="+mn-ea"/>
                  <a:cs typeface="+mn-cs"/>
                </a:rPr>
                <a:t>Sweden</a:t>
              </a:r>
            </a:p>
          </p:txBody>
        </p:sp>
        <p:sp>
          <p:nvSpPr>
            <p:cNvPr id="164" name="Text Box 16">
              <a:extLst>
                <a:ext uri="{FF2B5EF4-FFF2-40B4-BE49-F238E27FC236}">
                  <a16:creationId xmlns:a16="http://schemas.microsoft.com/office/drawing/2014/main" id="{A2E31E9A-2A39-442F-BC2E-7767F6FFA2FF}"/>
                </a:ext>
              </a:extLst>
            </p:cNvPr>
            <p:cNvSpPr txBox="1">
              <a:spLocks noChangeArrowheads="1"/>
            </p:cNvSpPr>
            <p:nvPr>
              <p:custDataLst>
                <p:tags r:id="rId6"/>
              </p:custDataLst>
            </p:nvPr>
          </p:nvSpPr>
          <p:spPr bwMode="gray">
            <a:xfrm>
              <a:off x="3331595" y="2406615"/>
              <a:ext cx="720000" cy="180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100" b="0" i="0" u="none" strike="noStrike" kern="1200" cap="none" spc="0" normalizeH="0" baseline="0" dirty="0">
                  <a:ln>
                    <a:noFill/>
                  </a:ln>
                  <a:solidFill>
                    <a:schemeClr val="accent3"/>
                  </a:solidFill>
                  <a:effectLst/>
                  <a:uLnTx/>
                  <a:uFillTx/>
                  <a:latin typeface="Arial"/>
                  <a:ea typeface="+mn-ea"/>
                  <a:cs typeface="+mn-cs"/>
                </a:rPr>
                <a:t>Estonia</a:t>
              </a:r>
            </a:p>
          </p:txBody>
        </p:sp>
        <p:sp>
          <p:nvSpPr>
            <p:cNvPr id="165" name="Text Box 16">
              <a:extLst>
                <a:ext uri="{FF2B5EF4-FFF2-40B4-BE49-F238E27FC236}">
                  <a16:creationId xmlns:a16="http://schemas.microsoft.com/office/drawing/2014/main" id="{AAABCBD6-1FA9-4086-A12E-9B39D2545233}"/>
                </a:ext>
              </a:extLst>
            </p:cNvPr>
            <p:cNvSpPr txBox="1">
              <a:spLocks noChangeArrowheads="1"/>
            </p:cNvSpPr>
            <p:nvPr>
              <p:custDataLst>
                <p:tags r:id="rId7"/>
              </p:custDataLst>
            </p:nvPr>
          </p:nvSpPr>
          <p:spPr bwMode="gray">
            <a:xfrm>
              <a:off x="3331595" y="3546740"/>
              <a:ext cx="720000" cy="180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100" b="0" i="0" u="none" strike="noStrike" kern="1200" cap="none" spc="0" normalizeH="0" baseline="0" dirty="0">
                  <a:ln>
                    <a:noFill/>
                  </a:ln>
                  <a:solidFill>
                    <a:schemeClr val="accent3"/>
                  </a:solidFill>
                  <a:effectLst/>
                  <a:uLnTx/>
                  <a:uFillTx/>
                  <a:latin typeface="Arial"/>
                  <a:ea typeface="+mn-ea"/>
                  <a:cs typeface="+mn-cs"/>
                </a:rPr>
                <a:t>France</a:t>
              </a:r>
            </a:p>
          </p:txBody>
        </p:sp>
        <p:sp>
          <p:nvSpPr>
            <p:cNvPr id="167" name="Text Box 16">
              <a:extLst>
                <a:ext uri="{FF2B5EF4-FFF2-40B4-BE49-F238E27FC236}">
                  <a16:creationId xmlns:a16="http://schemas.microsoft.com/office/drawing/2014/main" id="{721A0BC8-AB0B-44F7-BAE3-5C6DAB05891E}"/>
                </a:ext>
              </a:extLst>
            </p:cNvPr>
            <p:cNvSpPr txBox="1">
              <a:spLocks noChangeArrowheads="1"/>
            </p:cNvSpPr>
            <p:nvPr>
              <p:custDataLst>
                <p:tags r:id="rId8"/>
              </p:custDataLst>
            </p:nvPr>
          </p:nvSpPr>
          <p:spPr bwMode="gray">
            <a:xfrm>
              <a:off x="3331595" y="3872490"/>
              <a:ext cx="720000" cy="180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100" b="0" i="0" u="none" strike="noStrike" kern="1200" cap="none" spc="0" normalizeH="0" baseline="0" dirty="0">
                  <a:ln>
                    <a:noFill/>
                  </a:ln>
                  <a:solidFill>
                    <a:schemeClr val="accent3"/>
                  </a:solidFill>
                  <a:effectLst/>
                  <a:uLnTx/>
                  <a:uFillTx/>
                  <a:latin typeface="Arial"/>
                  <a:ea typeface="+mn-ea"/>
                  <a:cs typeface="+mn-cs"/>
                </a:rPr>
                <a:t>Spain</a:t>
              </a:r>
            </a:p>
          </p:txBody>
        </p:sp>
        <p:sp>
          <p:nvSpPr>
            <p:cNvPr id="169" name="Text Box 16">
              <a:extLst>
                <a:ext uri="{FF2B5EF4-FFF2-40B4-BE49-F238E27FC236}">
                  <a16:creationId xmlns:a16="http://schemas.microsoft.com/office/drawing/2014/main" id="{6288A6F8-400B-46B0-97C4-D91E16FA86AE}"/>
                </a:ext>
              </a:extLst>
            </p:cNvPr>
            <p:cNvSpPr txBox="1">
              <a:spLocks noChangeArrowheads="1"/>
            </p:cNvSpPr>
            <p:nvPr>
              <p:custDataLst>
                <p:tags r:id="rId9"/>
              </p:custDataLst>
            </p:nvPr>
          </p:nvSpPr>
          <p:spPr bwMode="gray">
            <a:xfrm>
              <a:off x="3331595" y="3058115"/>
              <a:ext cx="720000" cy="180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100" b="0" i="0" u="none" strike="noStrike" kern="1200" cap="none" spc="0" normalizeH="0" baseline="0" dirty="0">
                  <a:ln>
                    <a:noFill/>
                  </a:ln>
                  <a:solidFill>
                    <a:schemeClr val="accent3"/>
                  </a:solidFill>
                  <a:effectLst/>
                  <a:uLnTx/>
                  <a:uFillTx/>
                  <a:latin typeface="Arial"/>
                  <a:ea typeface="+mn-ea"/>
                  <a:cs typeface="+mn-cs"/>
                </a:rPr>
                <a:t>Belgium</a:t>
              </a:r>
            </a:p>
          </p:txBody>
        </p:sp>
        <p:sp>
          <p:nvSpPr>
            <p:cNvPr id="170" name="Text Box 16">
              <a:extLst>
                <a:ext uri="{FF2B5EF4-FFF2-40B4-BE49-F238E27FC236}">
                  <a16:creationId xmlns:a16="http://schemas.microsoft.com/office/drawing/2014/main" id="{4BB85FB5-F3A2-4BC7-BEC5-D15E88E4D5CF}"/>
                </a:ext>
              </a:extLst>
            </p:cNvPr>
            <p:cNvSpPr txBox="1">
              <a:spLocks noChangeArrowheads="1"/>
            </p:cNvSpPr>
            <p:nvPr>
              <p:custDataLst>
                <p:tags r:id="rId10"/>
              </p:custDataLst>
            </p:nvPr>
          </p:nvSpPr>
          <p:spPr bwMode="gray">
            <a:xfrm>
              <a:off x="3331595" y="2895240"/>
              <a:ext cx="720000" cy="180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kumimoji="0" lang="en-US" sz="1100" b="1" i="0" u="none" strike="noStrike" kern="1200" cap="none" spc="0" normalizeH="0" baseline="0" dirty="0">
                  <a:ln>
                    <a:noFill/>
                  </a:ln>
                  <a:solidFill>
                    <a:schemeClr val="accent2">
                      <a:lumMod val="50000"/>
                    </a:schemeClr>
                  </a:solidFill>
                  <a:effectLst/>
                  <a:uLnTx/>
                  <a:uFillTx/>
                  <a:latin typeface="Arial"/>
                  <a:ea typeface="+mn-ea"/>
                  <a:cs typeface="+mn-cs"/>
                </a:rPr>
                <a:t>Germany</a:t>
              </a:r>
            </a:p>
          </p:txBody>
        </p:sp>
        <p:sp>
          <p:nvSpPr>
            <p:cNvPr id="171" name="Text Box 16">
              <a:extLst>
                <a:ext uri="{FF2B5EF4-FFF2-40B4-BE49-F238E27FC236}">
                  <a16:creationId xmlns:a16="http://schemas.microsoft.com/office/drawing/2014/main" id="{97B6CEFD-C4C3-46D8-9595-D9E58BDB3580}"/>
                </a:ext>
              </a:extLst>
            </p:cNvPr>
            <p:cNvSpPr txBox="1">
              <a:spLocks noChangeArrowheads="1"/>
            </p:cNvSpPr>
            <p:nvPr>
              <p:custDataLst>
                <p:tags r:id="rId11"/>
              </p:custDataLst>
            </p:nvPr>
          </p:nvSpPr>
          <p:spPr bwMode="gray">
            <a:xfrm>
              <a:off x="3331595" y="3383865"/>
              <a:ext cx="720000" cy="180000"/>
            </a:xfrm>
            <a:prstGeom prst="rect">
              <a:avLst/>
            </a:prstGeom>
            <a:noFill/>
            <a:ln w="9525">
              <a:noFill/>
              <a:miter lim="800000"/>
              <a:headEnd/>
              <a:tailEnd/>
            </a:ln>
          </p:spPr>
          <p:txBody>
            <a:bodyPr wrap="none" lIns="0" tIns="0" rIns="0" bIns="0" anchor="ctr">
              <a:noAutofit/>
            </a:bodyPr>
            <a:lstStyle/>
            <a:p>
              <a:pPr marL="0" marR="0" lvl="0" indent="0" algn="l" defTabSz="914400" rtl="0" eaLnBrk="1" fontAlgn="auto" latinLnBrk="0" hangingPunct="1">
                <a:lnSpc>
                  <a:spcPct val="100000"/>
                </a:lnSpc>
                <a:spcBef>
                  <a:spcPts val="0"/>
                </a:spcBef>
                <a:spcAft>
                  <a:spcPts val="0"/>
                </a:spcAft>
                <a:buClr>
                  <a:srgbClr val="E31937"/>
                </a:buClr>
                <a:buSzPct val="175000"/>
                <a:buFontTx/>
                <a:buNone/>
                <a:tabLst/>
                <a:defRPr/>
              </a:pPr>
              <a:r>
                <a:rPr lang="en-US" sz="1100" dirty="0">
                  <a:solidFill>
                    <a:schemeClr val="accent3"/>
                  </a:solidFill>
                  <a:latin typeface="Arial"/>
                </a:rPr>
                <a:t>Austria</a:t>
              </a:r>
              <a:endParaRPr kumimoji="0" lang="en-US" sz="1100" b="0" i="0" u="none" strike="noStrike" kern="1200" cap="none" spc="0" normalizeH="0" baseline="0" dirty="0">
                <a:ln>
                  <a:noFill/>
                </a:ln>
                <a:solidFill>
                  <a:schemeClr val="accent3"/>
                </a:solidFill>
                <a:effectLst/>
                <a:uLnTx/>
                <a:uFillTx/>
                <a:latin typeface="Arial"/>
              </a:endParaRPr>
            </a:p>
          </p:txBody>
        </p:sp>
        <p:cxnSp>
          <p:nvCxnSpPr>
            <p:cNvPr id="177" name="Gerader Verbinder 176">
              <a:extLst>
                <a:ext uri="{FF2B5EF4-FFF2-40B4-BE49-F238E27FC236}">
                  <a16:creationId xmlns:a16="http://schemas.microsoft.com/office/drawing/2014/main" id="{FD23FF11-02D0-462C-B232-FCFF2A222F4D}"/>
                </a:ext>
              </a:extLst>
            </p:cNvPr>
            <p:cNvCxnSpPr>
              <a:cxnSpLocks/>
            </p:cNvCxnSpPr>
            <p:nvPr/>
          </p:nvCxnSpPr>
          <p:spPr bwMode="gray">
            <a:xfrm>
              <a:off x="3279970" y="2128766"/>
              <a:ext cx="10165" cy="1907504"/>
            </a:xfrm>
            <a:prstGeom prst="line">
              <a:avLst/>
            </a:prstGeom>
            <a:noFill/>
            <a:ln w="9525">
              <a:solidFill>
                <a:schemeClr val="accent3"/>
              </a:solidFill>
              <a:round/>
              <a:headEnd/>
              <a:tailEnd/>
            </a:ln>
            <a:effectLst/>
          </p:spPr>
        </p:cxnSp>
      </p:grpSp>
      <p:grpSp>
        <p:nvGrpSpPr>
          <p:cNvPr id="8" name="Gruppieren 7">
            <a:extLst>
              <a:ext uri="{FF2B5EF4-FFF2-40B4-BE49-F238E27FC236}">
                <a16:creationId xmlns:a16="http://schemas.microsoft.com/office/drawing/2014/main" id="{A1FBCF5C-6145-4934-B8EA-1F4D0FAB151D}"/>
              </a:ext>
            </a:extLst>
          </p:cNvPr>
          <p:cNvGrpSpPr/>
          <p:nvPr/>
        </p:nvGrpSpPr>
        <p:grpSpPr>
          <a:xfrm>
            <a:off x="4187505" y="1545481"/>
            <a:ext cx="4126112" cy="4542278"/>
            <a:chOff x="4187505" y="1545481"/>
            <a:chExt cx="4126112" cy="4542278"/>
          </a:xfrm>
        </p:grpSpPr>
        <p:grpSp>
          <p:nvGrpSpPr>
            <p:cNvPr id="18" name="Group 17"/>
            <p:cNvGrpSpPr/>
            <p:nvPr/>
          </p:nvGrpSpPr>
          <p:grpSpPr>
            <a:xfrm>
              <a:off x="4486368" y="2727584"/>
              <a:ext cx="124844" cy="141809"/>
              <a:chOff x="5269462" y="2707390"/>
              <a:chExt cx="112357" cy="145286"/>
            </a:xfrm>
            <a:solidFill>
              <a:srgbClr val="C2C8CC"/>
            </a:solidFill>
          </p:grpSpPr>
          <p:sp>
            <p:nvSpPr>
              <p:cNvPr id="79" name="Freeform 59"/>
              <p:cNvSpPr>
                <a:spLocks/>
              </p:cNvSpPr>
              <p:nvPr/>
            </p:nvSpPr>
            <p:spPr bwMode="auto">
              <a:xfrm>
                <a:off x="5269462" y="2733496"/>
                <a:ext cx="40856" cy="29511"/>
              </a:xfrm>
              <a:custGeom>
                <a:avLst/>
                <a:gdLst/>
                <a:ahLst/>
                <a:cxnLst>
                  <a:cxn ang="0">
                    <a:pos x="3" y="2"/>
                  </a:cxn>
                  <a:cxn ang="0">
                    <a:pos x="7" y="7"/>
                  </a:cxn>
                  <a:cxn ang="0">
                    <a:pos x="10" y="3"/>
                  </a:cxn>
                  <a:cxn ang="0">
                    <a:pos x="3" y="2"/>
                  </a:cxn>
                </a:cxnLst>
                <a:rect l="0" t="0" r="r" b="b"/>
                <a:pathLst>
                  <a:path w="13" h="9">
                    <a:moveTo>
                      <a:pt x="3" y="2"/>
                    </a:moveTo>
                    <a:cubicBezTo>
                      <a:pt x="0" y="2"/>
                      <a:pt x="3" y="5"/>
                      <a:pt x="7" y="7"/>
                    </a:cubicBezTo>
                    <a:cubicBezTo>
                      <a:pt x="10" y="9"/>
                      <a:pt x="13" y="7"/>
                      <a:pt x="10" y="3"/>
                    </a:cubicBezTo>
                    <a:cubicBezTo>
                      <a:pt x="6" y="0"/>
                      <a:pt x="5" y="2"/>
                      <a:pt x="3" y="2"/>
                    </a:cubicBezTo>
                    <a:close/>
                  </a:path>
                </a:pathLst>
              </a:custGeom>
              <a:grpFill/>
              <a:ln w="3175" cmpd="sng">
                <a:solidFill>
                  <a:schemeClr val="bg1"/>
                </a:solidFill>
                <a:round/>
                <a:headEnd/>
                <a:tailEnd/>
              </a:ln>
            </p:spPr>
            <p:txBody>
              <a:bodyPr/>
              <a:lstStyle/>
              <a:p>
                <a:endParaRPr lang="en-GB" sz="1400" dirty="0">
                  <a:solidFill>
                    <a:schemeClr val="bg1"/>
                  </a:solidFill>
                  <a:latin typeface="Arial" panose="020B0604020202020204" pitchFamily="34" charset="0"/>
                </a:endParaRPr>
              </a:p>
            </p:txBody>
          </p:sp>
          <p:sp>
            <p:nvSpPr>
              <p:cNvPr id="80" name="Freeform 60"/>
              <p:cNvSpPr>
                <a:spLocks/>
              </p:cNvSpPr>
              <p:nvPr/>
            </p:nvSpPr>
            <p:spPr bwMode="auto">
              <a:xfrm>
                <a:off x="5320533" y="2765278"/>
                <a:ext cx="29508" cy="32915"/>
              </a:xfrm>
              <a:custGeom>
                <a:avLst/>
                <a:gdLst/>
                <a:ahLst/>
                <a:cxnLst>
                  <a:cxn ang="0">
                    <a:pos x="1" y="4"/>
                  </a:cxn>
                  <a:cxn ang="0">
                    <a:pos x="4" y="7"/>
                  </a:cxn>
                  <a:cxn ang="0">
                    <a:pos x="8" y="8"/>
                  </a:cxn>
                  <a:cxn ang="0">
                    <a:pos x="1" y="4"/>
                  </a:cxn>
                </a:cxnLst>
                <a:rect l="0" t="0" r="r" b="b"/>
                <a:pathLst>
                  <a:path w="9" h="10">
                    <a:moveTo>
                      <a:pt x="1" y="4"/>
                    </a:moveTo>
                    <a:cubicBezTo>
                      <a:pt x="1" y="5"/>
                      <a:pt x="2" y="6"/>
                      <a:pt x="4" y="7"/>
                    </a:cubicBezTo>
                    <a:cubicBezTo>
                      <a:pt x="6" y="8"/>
                      <a:pt x="6" y="10"/>
                      <a:pt x="8" y="8"/>
                    </a:cubicBezTo>
                    <a:cubicBezTo>
                      <a:pt x="9" y="6"/>
                      <a:pt x="0" y="0"/>
                      <a:pt x="1" y="4"/>
                    </a:cubicBezTo>
                    <a:close/>
                  </a:path>
                </a:pathLst>
              </a:custGeom>
              <a:grpFill/>
              <a:ln w="3175" cmpd="sng">
                <a:solidFill>
                  <a:schemeClr val="bg1"/>
                </a:solidFill>
                <a:round/>
                <a:headEnd/>
                <a:tailEnd/>
              </a:ln>
            </p:spPr>
            <p:txBody>
              <a:bodyPr/>
              <a:lstStyle/>
              <a:p>
                <a:endParaRPr lang="en-GB" sz="1400" dirty="0">
                  <a:solidFill>
                    <a:schemeClr val="bg1"/>
                  </a:solidFill>
                  <a:latin typeface="Arial" panose="020B0604020202020204" pitchFamily="34" charset="0"/>
                </a:endParaRPr>
              </a:p>
            </p:txBody>
          </p:sp>
          <p:sp>
            <p:nvSpPr>
              <p:cNvPr id="81" name="Freeform 61"/>
              <p:cNvSpPr>
                <a:spLocks/>
              </p:cNvSpPr>
              <p:nvPr/>
            </p:nvSpPr>
            <p:spPr bwMode="auto">
              <a:xfrm>
                <a:off x="5313723" y="2805005"/>
                <a:ext cx="29508" cy="47671"/>
              </a:xfrm>
              <a:custGeom>
                <a:avLst/>
                <a:gdLst/>
                <a:ahLst/>
                <a:cxnLst>
                  <a:cxn ang="0">
                    <a:pos x="5" y="4"/>
                  </a:cxn>
                  <a:cxn ang="0">
                    <a:pos x="1" y="2"/>
                  </a:cxn>
                  <a:cxn ang="0">
                    <a:pos x="5" y="11"/>
                  </a:cxn>
                  <a:cxn ang="0">
                    <a:pos x="8" y="11"/>
                  </a:cxn>
                  <a:cxn ang="0">
                    <a:pos x="5" y="4"/>
                  </a:cxn>
                </a:cxnLst>
                <a:rect l="0" t="0" r="r" b="b"/>
                <a:pathLst>
                  <a:path w="9" h="15">
                    <a:moveTo>
                      <a:pt x="5" y="4"/>
                    </a:moveTo>
                    <a:cubicBezTo>
                      <a:pt x="1" y="3"/>
                      <a:pt x="3" y="0"/>
                      <a:pt x="1" y="2"/>
                    </a:cubicBezTo>
                    <a:cubicBezTo>
                      <a:pt x="0" y="3"/>
                      <a:pt x="2" y="7"/>
                      <a:pt x="5" y="11"/>
                    </a:cubicBezTo>
                    <a:cubicBezTo>
                      <a:pt x="8" y="15"/>
                      <a:pt x="9" y="12"/>
                      <a:pt x="8" y="11"/>
                    </a:cubicBezTo>
                    <a:cubicBezTo>
                      <a:pt x="7" y="9"/>
                      <a:pt x="8" y="5"/>
                      <a:pt x="5" y="4"/>
                    </a:cubicBezTo>
                    <a:close/>
                  </a:path>
                </a:pathLst>
              </a:custGeom>
              <a:grpFill/>
              <a:ln w="3175" cmpd="sng">
                <a:solidFill>
                  <a:schemeClr val="bg1"/>
                </a:solidFill>
                <a:round/>
                <a:headEnd/>
                <a:tailEnd/>
              </a:ln>
            </p:spPr>
            <p:txBody>
              <a:bodyPr/>
              <a:lstStyle/>
              <a:p>
                <a:endParaRPr lang="en-GB" sz="1400" dirty="0">
                  <a:solidFill>
                    <a:schemeClr val="bg1"/>
                  </a:solidFill>
                  <a:latin typeface="Arial" panose="020B0604020202020204" pitchFamily="34" charset="0"/>
                </a:endParaRPr>
              </a:p>
            </p:txBody>
          </p:sp>
          <p:sp>
            <p:nvSpPr>
              <p:cNvPr id="82" name="Freeform 62"/>
              <p:cNvSpPr>
                <a:spLocks/>
              </p:cNvSpPr>
              <p:nvPr/>
            </p:nvSpPr>
            <p:spPr bwMode="auto">
              <a:xfrm>
                <a:off x="5291026" y="2714199"/>
                <a:ext cx="48801" cy="64698"/>
              </a:xfrm>
              <a:custGeom>
                <a:avLst/>
                <a:gdLst/>
                <a:ahLst/>
                <a:cxnLst>
                  <a:cxn ang="0">
                    <a:pos x="6" y="4"/>
                  </a:cxn>
                  <a:cxn ang="0">
                    <a:pos x="2" y="3"/>
                  </a:cxn>
                  <a:cxn ang="0">
                    <a:pos x="3" y="8"/>
                  </a:cxn>
                  <a:cxn ang="0">
                    <a:pos x="11" y="15"/>
                  </a:cxn>
                  <a:cxn ang="0">
                    <a:pos x="12" y="11"/>
                  </a:cxn>
                  <a:cxn ang="0">
                    <a:pos x="6" y="4"/>
                  </a:cxn>
                </a:cxnLst>
                <a:rect l="0" t="0" r="r" b="b"/>
                <a:pathLst>
                  <a:path w="15" h="20">
                    <a:moveTo>
                      <a:pt x="6" y="4"/>
                    </a:moveTo>
                    <a:cubicBezTo>
                      <a:pt x="5" y="0"/>
                      <a:pt x="1" y="0"/>
                      <a:pt x="2" y="3"/>
                    </a:cubicBezTo>
                    <a:cubicBezTo>
                      <a:pt x="3" y="5"/>
                      <a:pt x="0" y="4"/>
                      <a:pt x="3" y="8"/>
                    </a:cubicBezTo>
                    <a:cubicBezTo>
                      <a:pt x="5" y="10"/>
                      <a:pt x="5" y="6"/>
                      <a:pt x="11" y="15"/>
                    </a:cubicBezTo>
                    <a:cubicBezTo>
                      <a:pt x="14" y="20"/>
                      <a:pt x="15" y="16"/>
                      <a:pt x="12" y="11"/>
                    </a:cubicBezTo>
                    <a:cubicBezTo>
                      <a:pt x="8" y="5"/>
                      <a:pt x="8" y="9"/>
                      <a:pt x="6" y="4"/>
                    </a:cubicBezTo>
                    <a:close/>
                  </a:path>
                </a:pathLst>
              </a:custGeom>
              <a:grpFill/>
              <a:ln w="3175" cmpd="sng">
                <a:solidFill>
                  <a:schemeClr val="bg1"/>
                </a:solidFill>
                <a:round/>
                <a:headEnd/>
                <a:tailEnd/>
              </a:ln>
            </p:spPr>
            <p:txBody>
              <a:bodyPr/>
              <a:lstStyle/>
              <a:p>
                <a:endParaRPr lang="en-GB" sz="1400" dirty="0">
                  <a:solidFill>
                    <a:schemeClr val="bg1"/>
                  </a:solidFill>
                  <a:latin typeface="Arial" panose="020B0604020202020204" pitchFamily="34" charset="0"/>
                </a:endParaRPr>
              </a:p>
            </p:txBody>
          </p:sp>
          <p:sp>
            <p:nvSpPr>
              <p:cNvPr id="83" name="Freeform 63"/>
              <p:cNvSpPr>
                <a:spLocks/>
              </p:cNvSpPr>
              <p:nvPr/>
            </p:nvSpPr>
            <p:spPr bwMode="auto">
              <a:xfrm>
                <a:off x="5308050" y="2710795"/>
                <a:ext cx="47666" cy="45402"/>
              </a:xfrm>
              <a:custGeom>
                <a:avLst/>
                <a:gdLst/>
                <a:ahLst/>
                <a:cxnLst>
                  <a:cxn ang="0">
                    <a:pos x="12" y="9"/>
                  </a:cxn>
                  <a:cxn ang="0">
                    <a:pos x="11" y="6"/>
                  </a:cxn>
                  <a:cxn ang="0">
                    <a:pos x="7" y="3"/>
                  </a:cxn>
                  <a:cxn ang="0">
                    <a:pos x="3" y="0"/>
                  </a:cxn>
                  <a:cxn ang="0">
                    <a:pos x="2" y="4"/>
                  </a:cxn>
                  <a:cxn ang="0">
                    <a:pos x="9" y="10"/>
                  </a:cxn>
                  <a:cxn ang="0">
                    <a:pos x="12" y="9"/>
                  </a:cxn>
                </a:cxnLst>
                <a:rect l="0" t="0" r="r" b="b"/>
                <a:pathLst>
                  <a:path w="15" h="14">
                    <a:moveTo>
                      <a:pt x="12" y="9"/>
                    </a:moveTo>
                    <a:cubicBezTo>
                      <a:pt x="9" y="8"/>
                      <a:pt x="14" y="7"/>
                      <a:pt x="11" y="6"/>
                    </a:cubicBezTo>
                    <a:cubicBezTo>
                      <a:pt x="7" y="6"/>
                      <a:pt x="10" y="3"/>
                      <a:pt x="7" y="3"/>
                    </a:cubicBezTo>
                    <a:cubicBezTo>
                      <a:pt x="3" y="3"/>
                      <a:pt x="7" y="0"/>
                      <a:pt x="3" y="0"/>
                    </a:cubicBezTo>
                    <a:cubicBezTo>
                      <a:pt x="0" y="0"/>
                      <a:pt x="0" y="0"/>
                      <a:pt x="2" y="4"/>
                    </a:cubicBezTo>
                    <a:cubicBezTo>
                      <a:pt x="4" y="8"/>
                      <a:pt x="6" y="7"/>
                      <a:pt x="9" y="10"/>
                    </a:cubicBezTo>
                    <a:cubicBezTo>
                      <a:pt x="11" y="14"/>
                      <a:pt x="15" y="10"/>
                      <a:pt x="12" y="9"/>
                    </a:cubicBezTo>
                    <a:close/>
                  </a:path>
                </a:pathLst>
              </a:custGeom>
              <a:grpFill/>
              <a:ln w="3175" cmpd="sng">
                <a:solidFill>
                  <a:schemeClr val="bg1"/>
                </a:solidFill>
                <a:round/>
                <a:headEnd/>
                <a:tailEnd/>
              </a:ln>
            </p:spPr>
            <p:txBody>
              <a:bodyPr/>
              <a:lstStyle/>
              <a:p>
                <a:endParaRPr lang="en-GB" sz="1400" dirty="0">
                  <a:solidFill>
                    <a:schemeClr val="bg1"/>
                  </a:solidFill>
                  <a:latin typeface="Arial" panose="020B0604020202020204" pitchFamily="34" charset="0"/>
                </a:endParaRPr>
              </a:p>
            </p:txBody>
          </p:sp>
          <p:sp>
            <p:nvSpPr>
              <p:cNvPr id="84" name="Freeform 64"/>
              <p:cNvSpPr>
                <a:spLocks/>
              </p:cNvSpPr>
              <p:nvPr/>
            </p:nvSpPr>
            <p:spPr bwMode="auto">
              <a:xfrm>
                <a:off x="5352311" y="2707391"/>
                <a:ext cx="20428" cy="32915"/>
              </a:xfrm>
              <a:custGeom>
                <a:avLst/>
                <a:gdLst/>
                <a:ahLst/>
                <a:cxnLst>
                  <a:cxn ang="0">
                    <a:pos x="3" y="4"/>
                  </a:cxn>
                  <a:cxn ang="0">
                    <a:pos x="1" y="3"/>
                  </a:cxn>
                  <a:cxn ang="0">
                    <a:pos x="1" y="9"/>
                  </a:cxn>
                  <a:cxn ang="0">
                    <a:pos x="1" y="9"/>
                  </a:cxn>
                  <a:cxn ang="0">
                    <a:pos x="4" y="8"/>
                  </a:cxn>
                  <a:cxn ang="0">
                    <a:pos x="3" y="4"/>
                  </a:cxn>
                </a:cxnLst>
                <a:rect l="0" t="0" r="r" b="b"/>
                <a:pathLst>
                  <a:path w="6" h="10">
                    <a:moveTo>
                      <a:pt x="3" y="4"/>
                    </a:moveTo>
                    <a:cubicBezTo>
                      <a:pt x="1" y="2"/>
                      <a:pt x="0" y="0"/>
                      <a:pt x="1" y="3"/>
                    </a:cubicBezTo>
                    <a:cubicBezTo>
                      <a:pt x="2" y="5"/>
                      <a:pt x="0" y="6"/>
                      <a:pt x="1" y="9"/>
                    </a:cubicBezTo>
                    <a:cubicBezTo>
                      <a:pt x="1" y="9"/>
                      <a:pt x="1" y="9"/>
                      <a:pt x="1" y="9"/>
                    </a:cubicBezTo>
                    <a:cubicBezTo>
                      <a:pt x="3" y="7"/>
                      <a:pt x="3" y="10"/>
                      <a:pt x="4" y="8"/>
                    </a:cubicBezTo>
                    <a:cubicBezTo>
                      <a:pt x="6" y="6"/>
                      <a:pt x="4" y="7"/>
                      <a:pt x="3" y="4"/>
                    </a:cubicBezTo>
                    <a:close/>
                  </a:path>
                </a:pathLst>
              </a:custGeom>
              <a:grpFill/>
              <a:ln w="3175" cmpd="sng">
                <a:solidFill>
                  <a:schemeClr val="bg1"/>
                </a:solidFill>
                <a:round/>
                <a:headEnd/>
                <a:tailEnd/>
              </a:ln>
            </p:spPr>
            <p:txBody>
              <a:bodyPr/>
              <a:lstStyle/>
              <a:p>
                <a:endParaRPr lang="en-GB" sz="1400" dirty="0">
                  <a:solidFill>
                    <a:schemeClr val="bg1"/>
                  </a:solidFill>
                  <a:latin typeface="Arial" panose="020B0604020202020204" pitchFamily="34" charset="0"/>
                </a:endParaRPr>
              </a:p>
            </p:txBody>
          </p:sp>
          <p:sp>
            <p:nvSpPr>
              <p:cNvPr id="85" name="Freeform 65"/>
              <p:cNvSpPr>
                <a:spLocks/>
              </p:cNvSpPr>
              <p:nvPr/>
            </p:nvSpPr>
            <p:spPr bwMode="auto">
              <a:xfrm>
                <a:off x="5343232" y="2707390"/>
                <a:ext cx="9079" cy="19296"/>
              </a:xfrm>
              <a:custGeom>
                <a:avLst/>
                <a:gdLst/>
                <a:ahLst/>
                <a:cxnLst>
                  <a:cxn ang="0">
                    <a:pos x="1" y="1"/>
                  </a:cxn>
                  <a:cxn ang="0">
                    <a:pos x="2" y="5"/>
                  </a:cxn>
                  <a:cxn ang="0">
                    <a:pos x="1" y="1"/>
                  </a:cxn>
                </a:cxnLst>
                <a:rect l="0" t="0" r="r" b="b"/>
                <a:pathLst>
                  <a:path w="3" h="6">
                    <a:moveTo>
                      <a:pt x="1" y="1"/>
                    </a:moveTo>
                    <a:cubicBezTo>
                      <a:pt x="0" y="1"/>
                      <a:pt x="1" y="6"/>
                      <a:pt x="2" y="5"/>
                    </a:cubicBezTo>
                    <a:cubicBezTo>
                      <a:pt x="3" y="5"/>
                      <a:pt x="2" y="0"/>
                      <a:pt x="1" y="1"/>
                    </a:cubicBezTo>
                    <a:close/>
                  </a:path>
                </a:pathLst>
              </a:custGeom>
              <a:grpFill/>
              <a:ln w="3175" cmpd="sng">
                <a:solidFill>
                  <a:schemeClr val="bg1"/>
                </a:solidFill>
                <a:round/>
                <a:headEnd/>
                <a:tailEnd/>
              </a:ln>
            </p:spPr>
            <p:txBody>
              <a:bodyPr/>
              <a:lstStyle/>
              <a:p>
                <a:endParaRPr lang="en-GB" sz="1400" dirty="0">
                  <a:solidFill>
                    <a:schemeClr val="bg1"/>
                  </a:solidFill>
                  <a:latin typeface="Arial" panose="020B0604020202020204" pitchFamily="34" charset="0"/>
                </a:endParaRPr>
              </a:p>
            </p:txBody>
          </p:sp>
          <p:sp>
            <p:nvSpPr>
              <p:cNvPr id="86" name="Freeform 66"/>
              <p:cNvSpPr>
                <a:spLocks/>
              </p:cNvSpPr>
              <p:nvPr/>
            </p:nvSpPr>
            <p:spPr bwMode="auto">
              <a:xfrm>
                <a:off x="5369336" y="2717604"/>
                <a:ext cx="12483" cy="9080"/>
              </a:xfrm>
              <a:custGeom>
                <a:avLst/>
                <a:gdLst/>
                <a:ahLst/>
                <a:cxnLst>
                  <a:cxn ang="0">
                    <a:pos x="2" y="0"/>
                  </a:cxn>
                  <a:cxn ang="0">
                    <a:pos x="2" y="3"/>
                  </a:cxn>
                  <a:cxn ang="0">
                    <a:pos x="2" y="0"/>
                  </a:cxn>
                </a:cxnLst>
                <a:rect l="0" t="0" r="r" b="b"/>
                <a:pathLst>
                  <a:path w="4" h="3">
                    <a:moveTo>
                      <a:pt x="2" y="0"/>
                    </a:moveTo>
                    <a:cubicBezTo>
                      <a:pt x="1" y="0"/>
                      <a:pt x="0" y="3"/>
                      <a:pt x="2" y="3"/>
                    </a:cubicBezTo>
                    <a:cubicBezTo>
                      <a:pt x="3" y="3"/>
                      <a:pt x="4" y="1"/>
                      <a:pt x="2" y="0"/>
                    </a:cubicBezTo>
                    <a:close/>
                  </a:path>
                </a:pathLst>
              </a:custGeom>
              <a:grpFill/>
              <a:ln w="3175" cmpd="sng">
                <a:solidFill>
                  <a:schemeClr val="bg1"/>
                </a:solidFill>
                <a:round/>
                <a:headEnd/>
                <a:tailEnd/>
              </a:ln>
            </p:spPr>
            <p:txBody>
              <a:bodyPr/>
              <a:lstStyle/>
              <a:p>
                <a:endParaRPr lang="en-GB" sz="1400" dirty="0">
                  <a:solidFill>
                    <a:schemeClr val="bg1"/>
                  </a:solidFill>
                  <a:latin typeface="Arial" panose="020B0604020202020204" pitchFamily="34" charset="0"/>
                </a:endParaRPr>
              </a:p>
            </p:txBody>
          </p:sp>
        </p:grpSp>
        <p:sp>
          <p:nvSpPr>
            <p:cNvPr id="20" name="Freeform 5"/>
            <p:cNvSpPr>
              <a:spLocks/>
            </p:cNvSpPr>
            <p:nvPr/>
          </p:nvSpPr>
          <p:spPr bwMode="auto">
            <a:xfrm>
              <a:off x="7104282" y="3938486"/>
              <a:ext cx="1201767" cy="941692"/>
            </a:xfrm>
            <a:custGeom>
              <a:avLst/>
              <a:gdLst/>
              <a:ahLst/>
              <a:cxnLst>
                <a:cxn ang="0">
                  <a:pos x="335" y="219"/>
                </a:cxn>
                <a:cxn ang="0">
                  <a:pos x="317" y="227"/>
                </a:cxn>
                <a:cxn ang="0">
                  <a:pos x="335" y="259"/>
                </a:cxn>
                <a:cxn ang="0">
                  <a:pos x="325" y="273"/>
                </a:cxn>
                <a:cxn ang="0">
                  <a:pos x="283" y="289"/>
                </a:cxn>
                <a:cxn ang="0">
                  <a:pos x="257" y="257"/>
                </a:cxn>
                <a:cxn ang="0">
                  <a:pos x="276" y="232"/>
                </a:cxn>
                <a:cxn ang="0">
                  <a:pos x="235" y="217"/>
                </a:cxn>
                <a:cxn ang="0">
                  <a:pos x="244" y="201"/>
                </a:cxn>
                <a:cxn ang="0">
                  <a:pos x="231" y="213"/>
                </a:cxn>
                <a:cxn ang="0">
                  <a:pos x="198" y="243"/>
                </a:cxn>
                <a:cxn ang="0">
                  <a:pos x="189" y="262"/>
                </a:cxn>
                <a:cxn ang="0">
                  <a:pos x="165" y="262"/>
                </a:cxn>
                <a:cxn ang="0">
                  <a:pos x="159" y="249"/>
                </a:cxn>
                <a:cxn ang="0">
                  <a:pos x="177" y="219"/>
                </a:cxn>
                <a:cxn ang="0">
                  <a:pos x="195" y="219"/>
                </a:cxn>
                <a:cxn ang="0">
                  <a:pos x="182" y="188"/>
                </a:cxn>
                <a:cxn ang="0">
                  <a:pos x="173" y="165"/>
                </a:cxn>
                <a:cxn ang="0">
                  <a:pos x="133" y="148"/>
                </a:cxn>
                <a:cxn ang="0">
                  <a:pos x="91" y="167"/>
                </a:cxn>
                <a:cxn ang="0">
                  <a:pos x="58" y="167"/>
                </a:cxn>
                <a:cxn ang="0">
                  <a:pos x="25" y="163"/>
                </a:cxn>
                <a:cxn ang="0">
                  <a:pos x="19" y="164"/>
                </a:cxn>
                <a:cxn ang="0">
                  <a:pos x="0" y="149"/>
                </a:cxn>
                <a:cxn ang="0">
                  <a:pos x="11" y="126"/>
                </a:cxn>
                <a:cxn ang="0">
                  <a:pos x="18" y="104"/>
                </a:cxn>
                <a:cxn ang="0">
                  <a:pos x="47" y="66"/>
                </a:cxn>
                <a:cxn ang="0">
                  <a:pos x="38" y="37"/>
                </a:cxn>
                <a:cxn ang="0">
                  <a:pos x="72" y="21"/>
                </a:cxn>
                <a:cxn ang="0">
                  <a:pos x="141" y="33"/>
                </a:cxn>
                <a:cxn ang="0">
                  <a:pos x="182" y="42"/>
                </a:cxn>
                <a:cxn ang="0">
                  <a:pos x="210" y="37"/>
                </a:cxn>
                <a:cxn ang="0">
                  <a:pos x="253" y="12"/>
                </a:cxn>
                <a:cxn ang="0">
                  <a:pos x="288" y="8"/>
                </a:cxn>
                <a:cxn ang="0">
                  <a:pos x="300" y="38"/>
                </a:cxn>
                <a:cxn ang="0">
                  <a:pos x="326" y="54"/>
                </a:cxn>
              </a:cxnLst>
              <a:rect l="0" t="0" r="r" b="b"/>
              <a:pathLst>
                <a:path w="335" h="299">
                  <a:moveTo>
                    <a:pt x="335" y="79"/>
                  </a:moveTo>
                  <a:cubicBezTo>
                    <a:pt x="335" y="219"/>
                    <a:pt x="335" y="219"/>
                    <a:pt x="335" y="219"/>
                  </a:cubicBezTo>
                  <a:cubicBezTo>
                    <a:pt x="332" y="223"/>
                    <a:pt x="328" y="227"/>
                    <a:pt x="324" y="230"/>
                  </a:cubicBezTo>
                  <a:cubicBezTo>
                    <a:pt x="316" y="236"/>
                    <a:pt x="329" y="221"/>
                    <a:pt x="317" y="227"/>
                  </a:cubicBezTo>
                  <a:cubicBezTo>
                    <a:pt x="312" y="229"/>
                    <a:pt x="309" y="229"/>
                    <a:pt x="321" y="249"/>
                  </a:cubicBezTo>
                  <a:cubicBezTo>
                    <a:pt x="328" y="262"/>
                    <a:pt x="331" y="261"/>
                    <a:pt x="335" y="259"/>
                  </a:cubicBezTo>
                  <a:cubicBezTo>
                    <a:pt x="335" y="268"/>
                    <a:pt x="335" y="268"/>
                    <a:pt x="335" y="268"/>
                  </a:cubicBezTo>
                  <a:cubicBezTo>
                    <a:pt x="333" y="267"/>
                    <a:pt x="330" y="268"/>
                    <a:pt x="325" y="273"/>
                  </a:cubicBezTo>
                  <a:cubicBezTo>
                    <a:pt x="317" y="281"/>
                    <a:pt x="321" y="271"/>
                    <a:pt x="312" y="277"/>
                  </a:cubicBezTo>
                  <a:cubicBezTo>
                    <a:pt x="303" y="282"/>
                    <a:pt x="294" y="299"/>
                    <a:pt x="283" y="289"/>
                  </a:cubicBezTo>
                  <a:cubicBezTo>
                    <a:pt x="272" y="279"/>
                    <a:pt x="283" y="288"/>
                    <a:pt x="283" y="273"/>
                  </a:cubicBezTo>
                  <a:cubicBezTo>
                    <a:pt x="283" y="259"/>
                    <a:pt x="261" y="263"/>
                    <a:pt x="257" y="257"/>
                  </a:cubicBezTo>
                  <a:cubicBezTo>
                    <a:pt x="253" y="251"/>
                    <a:pt x="289" y="244"/>
                    <a:pt x="286" y="236"/>
                  </a:cubicBezTo>
                  <a:cubicBezTo>
                    <a:pt x="283" y="227"/>
                    <a:pt x="281" y="236"/>
                    <a:pt x="276" y="232"/>
                  </a:cubicBezTo>
                  <a:cubicBezTo>
                    <a:pt x="272" y="228"/>
                    <a:pt x="251" y="236"/>
                    <a:pt x="251" y="232"/>
                  </a:cubicBezTo>
                  <a:cubicBezTo>
                    <a:pt x="251" y="227"/>
                    <a:pt x="234" y="221"/>
                    <a:pt x="235" y="217"/>
                  </a:cubicBezTo>
                  <a:cubicBezTo>
                    <a:pt x="235" y="212"/>
                    <a:pt x="247" y="222"/>
                    <a:pt x="257" y="215"/>
                  </a:cubicBezTo>
                  <a:cubicBezTo>
                    <a:pt x="240" y="217"/>
                    <a:pt x="246" y="210"/>
                    <a:pt x="244" y="201"/>
                  </a:cubicBezTo>
                  <a:cubicBezTo>
                    <a:pt x="242" y="192"/>
                    <a:pt x="241" y="202"/>
                    <a:pt x="241" y="210"/>
                  </a:cubicBezTo>
                  <a:cubicBezTo>
                    <a:pt x="241" y="217"/>
                    <a:pt x="238" y="210"/>
                    <a:pt x="231" y="213"/>
                  </a:cubicBezTo>
                  <a:cubicBezTo>
                    <a:pt x="225" y="216"/>
                    <a:pt x="213" y="212"/>
                    <a:pt x="214" y="221"/>
                  </a:cubicBezTo>
                  <a:cubicBezTo>
                    <a:pt x="214" y="228"/>
                    <a:pt x="208" y="234"/>
                    <a:pt x="198" y="243"/>
                  </a:cubicBezTo>
                  <a:cubicBezTo>
                    <a:pt x="189" y="251"/>
                    <a:pt x="184" y="240"/>
                    <a:pt x="186" y="250"/>
                  </a:cubicBezTo>
                  <a:cubicBezTo>
                    <a:pt x="187" y="257"/>
                    <a:pt x="189" y="252"/>
                    <a:pt x="189" y="262"/>
                  </a:cubicBezTo>
                  <a:cubicBezTo>
                    <a:pt x="185" y="254"/>
                    <a:pt x="177" y="255"/>
                    <a:pt x="174" y="257"/>
                  </a:cubicBezTo>
                  <a:cubicBezTo>
                    <a:pt x="169" y="262"/>
                    <a:pt x="166" y="258"/>
                    <a:pt x="165" y="262"/>
                  </a:cubicBezTo>
                  <a:cubicBezTo>
                    <a:pt x="163" y="265"/>
                    <a:pt x="158" y="264"/>
                    <a:pt x="151" y="255"/>
                  </a:cubicBezTo>
                  <a:cubicBezTo>
                    <a:pt x="154" y="252"/>
                    <a:pt x="160" y="255"/>
                    <a:pt x="159" y="249"/>
                  </a:cubicBezTo>
                  <a:cubicBezTo>
                    <a:pt x="158" y="243"/>
                    <a:pt x="176" y="234"/>
                    <a:pt x="170" y="225"/>
                  </a:cubicBezTo>
                  <a:cubicBezTo>
                    <a:pt x="166" y="221"/>
                    <a:pt x="172" y="214"/>
                    <a:pt x="177" y="219"/>
                  </a:cubicBezTo>
                  <a:cubicBezTo>
                    <a:pt x="181" y="224"/>
                    <a:pt x="187" y="219"/>
                    <a:pt x="191" y="222"/>
                  </a:cubicBezTo>
                  <a:cubicBezTo>
                    <a:pt x="196" y="224"/>
                    <a:pt x="201" y="223"/>
                    <a:pt x="195" y="219"/>
                  </a:cubicBezTo>
                  <a:cubicBezTo>
                    <a:pt x="190" y="214"/>
                    <a:pt x="198" y="209"/>
                    <a:pt x="190" y="204"/>
                  </a:cubicBezTo>
                  <a:cubicBezTo>
                    <a:pt x="181" y="199"/>
                    <a:pt x="187" y="187"/>
                    <a:pt x="182" y="188"/>
                  </a:cubicBezTo>
                  <a:cubicBezTo>
                    <a:pt x="177" y="189"/>
                    <a:pt x="172" y="182"/>
                    <a:pt x="175" y="176"/>
                  </a:cubicBezTo>
                  <a:cubicBezTo>
                    <a:pt x="178" y="170"/>
                    <a:pt x="178" y="163"/>
                    <a:pt x="173" y="165"/>
                  </a:cubicBezTo>
                  <a:cubicBezTo>
                    <a:pt x="168" y="167"/>
                    <a:pt x="167" y="157"/>
                    <a:pt x="160" y="158"/>
                  </a:cubicBezTo>
                  <a:cubicBezTo>
                    <a:pt x="153" y="160"/>
                    <a:pt x="139" y="144"/>
                    <a:pt x="133" y="148"/>
                  </a:cubicBezTo>
                  <a:cubicBezTo>
                    <a:pt x="128" y="152"/>
                    <a:pt x="116" y="148"/>
                    <a:pt x="112" y="156"/>
                  </a:cubicBezTo>
                  <a:cubicBezTo>
                    <a:pt x="100" y="157"/>
                    <a:pt x="106" y="165"/>
                    <a:pt x="91" y="167"/>
                  </a:cubicBezTo>
                  <a:cubicBezTo>
                    <a:pt x="77" y="168"/>
                    <a:pt x="79" y="168"/>
                    <a:pt x="74" y="174"/>
                  </a:cubicBezTo>
                  <a:cubicBezTo>
                    <a:pt x="68" y="180"/>
                    <a:pt x="66" y="164"/>
                    <a:pt x="58" y="167"/>
                  </a:cubicBezTo>
                  <a:cubicBezTo>
                    <a:pt x="50" y="169"/>
                    <a:pt x="52" y="165"/>
                    <a:pt x="39" y="166"/>
                  </a:cubicBezTo>
                  <a:cubicBezTo>
                    <a:pt x="30" y="166"/>
                    <a:pt x="29" y="158"/>
                    <a:pt x="25" y="163"/>
                  </a:cubicBezTo>
                  <a:cubicBezTo>
                    <a:pt x="22" y="168"/>
                    <a:pt x="23" y="163"/>
                    <a:pt x="20" y="166"/>
                  </a:cubicBezTo>
                  <a:cubicBezTo>
                    <a:pt x="19" y="165"/>
                    <a:pt x="19" y="164"/>
                    <a:pt x="19" y="164"/>
                  </a:cubicBezTo>
                  <a:cubicBezTo>
                    <a:pt x="20" y="163"/>
                    <a:pt x="20" y="160"/>
                    <a:pt x="15" y="161"/>
                  </a:cubicBezTo>
                  <a:cubicBezTo>
                    <a:pt x="10" y="162"/>
                    <a:pt x="13" y="154"/>
                    <a:pt x="0" y="149"/>
                  </a:cubicBezTo>
                  <a:cubicBezTo>
                    <a:pt x="3" y="138"/>
                    <a:pt x="7" y="140"/>
                    <a:pt x="8" y="135"/>
                  </a:cubicBezTo>
                  <a:cubicBezTo>
                    <a:pt x="10" y="129"/>
                    <a:pt x="12" y="129"/>
                    <a:pt x="11" y="126"/>
                  </a:cubicBezTo>
                  <a:cubicBezTo>
                    <a:pt x="27" y="130"/>
                    <a:pt x="13" y="125"/>
                    <a:pt x="16" y="120"/>
                  </a:cubicBezTo>
                  <a:cubicBezTo>
                    <a:pt x="19" y="115"/>
                    <a:pt x="11" y="112"/>
                    <a:pt x="18" y="104"/>
                  </a:cubicBezTo>
                  <a:cubicBezTo>
                    <a:pt x="25" y="95"/>
                    <a:pt x="35" y="80"/>
                    <a:pt x="42" y="79"/>
                  </a:cubicBezTo>
                  <a:cubicBezTo>
                    <a:pt x="54" y="76"/>
                    <a:pt x="51" y="71"/>
                    <a:pt x="47" y="66"/>
                  </a:cubicBezTo>
                  <a:cubicBezTo>
                    <a:pt x="42" y="60"/>
                    <a:pt x="59" y="70"/>
                    <a:pt x="43" y="53"/>
                  </a:cubicBezTo>
                  <a:cubicBezTo>
                    <a:pt x="32" y="42"/>
                    <a:pt x="42" y="44"/>
                    <a:pt x="38" y="37"/>
                  </a:cubicBezTo>
                  <a:cubicBezTo>
                    <a:pt x="38" y="37"/>
                    <a:pt x="40" y="31"/>
                    <a:pt x="46" y="33"/>
                  </a:cubicBezTo>
                  <a:cubicBezTo>
                    <a:pt x="55" y="37"/>
                    <a:pt x="42" y="25"/>
                    <a:pt x="72" y="21"/>
                  </a:cubicBezTo>
                  <a:cubicBezTo>
                    <a:pt x="102" y="18"/>
                    <a:pt x="109" y="29"/>
                    <a:pt x="119" y="28"/>
                  </a:cubicBezTo>
                  <a:cubicBezTo>
                    <a:pt x="130" y="28"/>
                    <a:pt x="122" y="34"/>
                    <a:pt x="141" y="33"/>
                  </a:cubicBezTo>
                  <a:cubicBezTo>
                    <a:pt x="172" y="33"/>
                    <a:pt x="155" y="46"/>
                    <a:pt x="168" y="36"/>
                  </a:cubicBezTo>
                  <a:cubicBezTo>
                    <a:pt x="180" y="26"/>
                    <a:pt x="174" y="47"/>
                    <a:pt x="182" y="42"/>
                  </a:cubicBezTo>
                  <a:cubicBezTo>
                    <a:pt x="188" y="39"/>
                    <a:pt x="199" y="39"/>
                    <a:pt x="202" y="42"/>
                  </a:cubicBezTo>
                  <a:cubicBezTo>
                    <a:pt x="210" y="51"/>
                    <a:pt x="210" y="49"/>
                    <a:pt x="210" y="37"/>
                  </a:cubicBezTo>
                  <a:cubicBezTo>
                    <a:pt x="210" y="24"/>
                    <a:pt x="219" y="14"/>
                    <a:pt x="239" y="15"/>
                  </a:cubicBezTo>
                  <a:cubicBezTo>
                    <a:pt x="241" y="15"/>
                    <a:pt x="252" y="22"/>
                    <a:pt x="253" y="12"/>
                  </a:cubicBezTo>
                  <a:cubicBezTo>
                    <a:pt x="254" y="1"/>
                    <a:pt x="264" y="14"/>
                    <a:pt x="273" y="7"/>
                  </a:cubicBezTo>
                  <a:cubicBezTo>
                    <a:pt x="282" y="0"/>
                    <a:pt x="281" y="12"/>
                    <a:pt x="288" y="8"/>
                  </a:cubicBezTo>
                  <a:cubicBezTo>
                    <a:pt x="299" y="1"/>
                    <a:pt x="288" y="15"/>
                    <a:pt x="303" y="23"/>
                  </a:cubicBezTo>
                  <a:cubicBezTo>
                    <a:pt x="313" y="28"/>
                    <a:pt x="293" y="29"/>
                    <a:pt x="300" y="38"/>
                  </a:cubicBezTo>
                  <a:cubicBezTo>
                    <a:pt x="306" y="46"/>
                    <a:pt x="296" y="44"/>
                    <a:pt x="307" y="48"/>
                  </a:cubicBezTo>
                  <a:cubicBezTo>
                    <a:pt x="317" y="51"/>
                    <a:pt x="317" y="42"/>
                    <a:pt x="326" y="54"/>
                  </a:cubicBezTo>
                  <a:cubicBezTo>
                    <a:pt x="334" y="66"/>
                    <a:pt x="325" y="81"/>
                    <a:pt x="335" y="79"/>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21" name="Freeform 6"/>
            <p:cNvSpPr>
              <a:spLocks/>
            </p:cNvSpPr>
            <p:nvPr/>
          </p:nvSpPr>
          <p:spPr bwMode="auto">
            <a:xfrm>
              <a:off x="4187505" y="3588399"/>
              <a:ext cx="441361" cy="485248"/>
            </a:xfrm>
            <a:custGeom>
              <a:avLst/>
              <a:gdLst/>
              <a:ahLst/>
              <a:cxnLst>
                <a:cxn ang="0">
                  <a:pos x="116" y="71"/>
                </a:cxn>
                <a:cxn ang="0">
                  <a:pos x="115" y="109"/>
                </a:cxn>
                <a:cxn ang="0">
                  <a:pos x="108" y="124"/>
                </a:cxn>
                <a:cxn ang="0">
                  <a:pos x="91" y="126"/>
                </a:cxn>
                <a:cxn ang="0">
                  <a:pos x="65" y="136"/>
                </a:cxn>
                <a:cxn ang="0">
                  <a:pos x="60" y="142"/>
                </a:cxn>
                <a:cxn ang="0">
                  <a:pos x="28" y="145"/>
                </a:cxn>
                <a:cxn ang="0">
                  <a:pos x="20" y="143"/>
                </a:cxn>
                <a:cxn ang="0">
                  <a:pos x="15" y="132"/>
                </a:cxn>
                <a:cxn ang="0">
                  <a:pos x="12" y="122"/>
                </a:cxn>
                <a:cxn ang="0">
                  <a:pos x="25" y="118"/>
                </a:cxn>
                <a:cxn ang="0">
                  <a:pos x="40" y="110"/>
                </a:cxn>
                <a:cxn ang="0">
                  <a:pos x="44" y="105"/>
                </a:cxn>
                <a:cxn ang="0">
                  <a:pos x="27" y="106"/>
                </a:cxn>
                <a:cxn ang="0">
                  <a:pos x="40" y="88"/>
                </a:cxn>
                <a:cxn ang="0">
                  <a:pos x="37" y="85"/>
                </a:cxn>
                <a:cxn ang="0">
                  <a:pos x="19" y="73"/>
                </a:cxn>
                <a:cxn ang="0">
                  <a:pos x="30" y="63"/>
                </a:cxn>
                <a:cxn ang="0">
                  <a:pos x="20" y="55"/>
                </a:cxn>
                <a:cxn ang="0">
                  <a:pos x="18" y="48"/>
                </a:cxn>
                <a:cxn ang="0">
                  <a:pos x="38" y="46"/>
                </a:cxn>
                <a:cxn ang="0">
                  <a:pos x="52" y="47"/>
                </a:cxn>
                <a:cxn ang="0">
                  <a:pos x="65" y="36"/>
                </a:cxn>
                <a:cxn ang="0">
                  <a:pos x="51" y="31"/>
                </a:cxn>
                <a:cxn ang="0">
                  <a:pos x="60" y="21"/>
                </a:cxn>
                <a:cxn ang="0">
                  <a:pos x="77" y="9"/>
                </a:cxn>
                <a:cxn ang="0">
                  <a:pos x="91" y="6"/>
                </a:cxn>
                <a:cxn ang="0">
                  <a:pos x="90" y="15"/>
                </a:cxn>
                <a:cxn ang="0">
                  <a:pos x="78" y="29"/>
                </a:cxn>
                <a:cxn ang="0">
                  <a:pos x="71" y="36"/>
                </a:cxn>
                <a:cxn ang="0">
                  <a:pos x="91" y="48"/>
                </a:cxn>
                <a:cxn ang="0">
                  <a:pos x="98" y="44"/>
                </a:cxn>
                <a:cxn ang="0">
                  <a:pos x="104" y="52"/>
                </a:cxn>
                <a:cxn ang="0">
                  <a:pos x="113" y="52"/>
                </a:cxn>
                <a:cxn ang="0">
                  <a:pos x="113" y="58"/>
                </a:cxn>
                <a:cxn ang="0">
                  <a:pos x="116" y="71"/>
                </a:cxn>
              </a:cxnLst>
              <a:rect l="0" t="0" r="r" b="b"/>
              <a:pathLst>
                <a:path w="123" h="154">
                  <a:moveTo>
                    <a:pt x="116" y="71"/>
                  </a:moveTo>
                  <a:cubicBezTo>
                    <a:pt x="120" y="82"/>
                    <a:pt x="123" y="94"/>
                    <a:pt x="115" y="109"/>
                  </a:cubicBezTo>
                  <a:cubicBezTo>
                    <a:pt x="107" y="123"/>
                    <a:pt x="117" y="126"/>
                    <a:pt x="108" y="124"/>
                  </a:cubicBezTo>
                  <a:cubicBezTo>
                    <a:pt x="99" y="121"/>
                    <a:pt x="101" y="124"/>
                    <a:pt x="91" y="126"/>
                  </a:cubicBezTo>
                  <a:cubicBezTo>
                    <a:pt x="80" y="127"/>
                    <a:pt x="67" y="142"/>
                    <a:pt x="65" y="136"/>
                  </a:cubicBezTo>
                  <a:cubicBezTo>
                    <a:pt x="63" y="130"/>
                    <a:pt x="63" y="136"/>
                    <a:pt x="60" y="142"/>
                  </a:cubicBezTo>
                  <a:cubicBezTo>
                    <a:pt x="57" y="148"/>
                    <a:pt x="18" y="154"/>
                    <a:pt x="28" y="145"/>
                  </a:cubicBezTo>
                  <a:cubicBezTo>
                    <a:pt x="41" y="133"/>
                    <a:pt x="12" y="152"/>
                    <a:pt x="20" y="143"/>
                  </a:cubicBezTo>
                  <a:cubicBezTo>
                    <a:pt x="27" y="135"/>
                    <a:pt x="4" y="143"/>
                    <a:pt x="15" y="132"/>
                  </a:cubicBezTo>
                  <a:cubicBezTo>
                    <a:pt x="26" y="121"/>
                    <a:pt x="0" y="133"/>
                    <a:pt x="12" y="122"/>
                  </a:cubicBezTo>
                  <a:cubicBezTo>
                    <a:pt x="19" y="116"/>
                    <a:pt x="29" y="123"/>
                    <a:pt x="25" y="118"/>
                  </a:cubicBezTo>
                  <a:cubicBezTo>
                    <a:pt x="22" y="114"/>
                    <a:pt x="27" y="111"/>
                    <a:pt x="40" y="110"/>
                  </a:cubicBezTo>
                  <a:cubicBezTo>
                    <a:pt x="54" y="108"/>
                    <a:pt x="50" y="102"/>
                    <a:pt x="44" y="105"/>
                  </a:cubicBezTo>
                  <a:cubicBezTo>
                    <a:pt x="39" y="107"/>
                    <a:pt x="12" y="115"/>
                    <a:pt x="27" y="106"/>
                  </a:cubicBezTo>
                  <a:cubicBezTo>
                    <a:pt x="42" y="96"/>
                    <a:pt x="28" y="92"/>
                    <a:pt x="40" y="88"/>
                  </a:cubicBezTo>
                  <a:cubicBezTo>
                    <a:pt x="52" y="85"/>
                    <a:pt x="42" y="83"/>
                    <a:pt x="37" y="85"/>
                  </a:cubicBezTo>
                  <a:cubicBezTo>
                    <a:pt x="31" y="87"/>
                    <a:pt x="14" y="77"/>
                    <a:pt x="19" y="73"/>
                  </a:cubicBezTo>
                  <a:cubicBezTo>
                    <a:pt x="25" y="69"/>
                    <a:pt x="19" y="68"/>
                    <a:pt x="30" y="63"/>
                  </a:cubicBezTo>
                  <a:cubicBezTo>
                    <a:pt x="41" y="58"/>
                    <a:pt x="14" y="64"/>
                    <a:pt x="20" y="55"/>
                  </a:cubicBezTo>
                  <a:cubicBezTo>
                    <a:pt x="27" y="45"/>
                    <a:pt x="14" y="53"/>
                    <a:pt x="18" y="48"/>
                  </a:cubicBezTo>
                  <a:cubicBezTo>
                    <a:pt x="22" y="43"/>
                    <a:pt x="33" y="41"/>
                    <a:pt x="38" y="46"/>
                  </a:cubicBezTo>
                  <a:cubicBezTo>
                    <a:pt x="44" y="50"/>
                    <a:pt x="46" y="45"/>
                    <a:pt x="52" y="47"/>
                  </a:cubicBezTo>
                  <a:cubicBezTo>
                    <a:pt x="58" y="48"/>
                    <a:pt x="55" y="43"/>
                    <a:pt x="65" y="36"/>
                  </a:cubicBezTo>
                  <a:cubicBezTo>
                    <a:pt x="75" y="30"/>
                    <a:pt x="52" y="35"/>
                    <a:pt x="51" y="31"/>
                  </a:cubicBezTo>
                  <a:cubicBezTo>
                    <a:pt x="50" y="27"/>
                    <a:pt x="62" y="27"/>
                    <a:pt x="60" y="21"/>
                  </a:cubicBezTo>
                  <a:cubicBezTo>
                    <a:pt x="58" y="15"/>
                    <a:pt x="73" y="8"/>
                    <a:pt x="77" y="9"/>
                  </a:cubicBezTo>
                  <a:cubicBezTo>
                    <a:pt x="86" y="11"/>
                    <a:pt x="82" y="0"/>
                    <a:pt x="91" y="6"/>
                  </a:cubicBezTo>
                  <a:cubicBezTo>
                    <a:pt x="101" y="11"/>
                    <a:pt x="90" y="9"/>
                    <a:pt x="90" y="15"/>
                  </a:cubicBezTo>
                  <a:cubicBezTo>
                    <a:pt x="81" y="18"/>
                    <a:pt x="88" y="28"/>
                    <a:pt x="78" y="29"/>
                  </a:cubicBezTo>
                  <a:cubicBezTo>
                    <a:pt x="68" y="30"/>
                    <a:pt x="83" y="31"/>
                    <a:pt x="71" y="36"/>
                  </a:cubicBezTo>
                  <a:cubicBezTo>
                    <a:pt x="57" y="42"/>
                    <a:pt x="90" y="56"/>
                    <a:pt x="91" y="48"/>
                  </a:cubicBezTo>
                  <a:cubicBezTo>
                    <a:pt x="91" y="42"/>
                    <a:pt x="96" y="36"/>
                    <a:pt x="98" y="44"/>
                  </a:cubicBezTo>
                  <a:cubicBezTo>
                    <a:pt x="100" y="51"/>
                    <a:pt x="103" y="47"/>
                    <a:pt x="104" y="52"/>
                  </a:cubicBezTo>
                  <a:cubicBezTo>
                    <a:pt x="105" y="58"/>
                    <a:pt x="105" y="54"/>
                    <a:pt x="113" y="52"/>
                  </a:cubicBezTo>
                  <a:cubicBezTo>
                    <a:pt x="114" y="54"/>
                    <a:pt x="117" y="57"/>
                    <a:pt x="113" y="58"/>
                  </a:cubicBezTo>
                  <a:cubicBezTo>
                    <a:pt x="109" y="59"/>
                    <a:pt x="112" y="60"/>
                    <a:pt x="116" y="71"/>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22" name="Freeform 7"/>
            <p:cNvSpPr>
              <a:spLocks/>
            </p:cNvSpPr>
            <p:nvPr/>
          </p:nvSpPr>
          <p:spPr bwMode="auto">
            <a:xfrm>
              <a:off x="7456112" y="5085135"/>
              <a:ext cx="849939" cy="681342"/>
            </a:xfrm>
            <a:custGeom>
              <a:avLst/>
              <a:gdLst/>
              <a:ahLst/>
              <a:cxnLst>
                <a:cxn ang="0">
                  <a:pos x="237" y="20"/>
                </a:cxn>
                <a:cxn ang="0">
                  <a:pos x="237" y="188"/>
                </a:cxn>
                <a:cxn ang="0">
                  <a:pos x="235" y="190"/>
                </a:cxn>
                <a:cxn ang="0">
                  <a:pos x="202" y="195"/>
                </a:cxn>
                <a:cxn ang="0">
                  <a:pos x="171" y="210"/>
                </a:cxn>
                <a:cxn ang="0">
                  <a:pos x="130" y="185"/>
                </a:cxn>
                <a:cxn ang="0">
                  <a:pos x="110" y="202"/>
                </a:cxn>
                <a:cxn ang="0">
                  <a:pos x="95" y="206"/>
                </a:cxn>
                <a:cxn ang="0">
                  <a:pos x="75" y="193"/>
                </a:cxn>
                <a:cxn ang="0">
                  <a:pos x="63" y="187"/>
                </a:cxn>
                <a:cxn ang="0">
                  <a:pos x="49" y="190"/>
                </a:cxn>
                <a:cxn ang="0">
                  <a:pos x="32" y="189"/>
                </a:cxn>
                <a:cxn ang="0">
                  <a:pos x="50" y="181"/>
                </a:cxn>
                <a:cxn ang="0">
                  <a:pos x="29" y="177"/>
                </a:cxn>
                <a:cxn ang="0">
                  <a:pos x="35" y="171"/>
                </a:cxn>
                <a:cxn ang="0">
                  <a:pos x="29" y="163"/>
                </a:cxn>
                <a:cxn ang="0">
                  <a:pos x="29" y="151"/>
                </a:cxn>
                <a:cxn ang="0">
                  <a:pos x="20" y="142"/>
                </a:cxn>
                <a:cxn ang="0">
                  <a:pos x="10" y="139"/>
                </a:cxn>
                <a:cxn ang="0">
                  <a:pos x="13" y="128"/>
                </a:cxn>
                <a:cxn ang="0">
                  <a:pos x="18" y="126"/>
                </a:cxn>
                <a:cxn ang="0">
                  <a:pos x="21" y="115"/>
                </a:cxn>
                <a:cxn ang="0">
                  <a:pos x="17" y="104"/>
                </a:cxn>
                <a:cxn ang="0">
                  <a:pos x="15" y="93"/>
                </a:cxn>
                <a:cxn ang="0">
                  <a:pos x="2" y="86"/>
                </a:cxn>
                <a:cxn ang="0">
                  <a:pos x="9" y="74"/>
                </a:cxn>
                <a:cxn ang="0">
                  <a:pos x="32" y="66"/>
                </a:cxn>
                <a:cxn ang="0">
                  <a:pos x="40" y="64"/>
                </a:cxn>
                <a:cxn ang="0">
                  <a:pos x="49" y="62"/>
                </a:cxn>
                <a:cxn ang="0">
                  <a:pos x="74" y="65"/>
                </a:cxn>
                <a:cxn ang="0">
                  <a:pos x="81" y="56"/>
                </a:cxn>
                <a:cxn ang="0">
                  <a:pos x="80" y="50"/>
                </a:cxn>
                <a:cxn ang="0">
                  <a:pos x="75" y="42"/>
                </a:cxn>
                <a:cxn ang="0">
                  <a:pos x="89" y="38"/>
                </a:cxn>
                <a:cxn ang="0">
                  <a:pos x="113" y="39"/>
                </a:cxn>
                <a:cxn ang="0">
                  <a:pos x="132" y="37"/>
                </a:cxn>
                <a:cxn ang="0">
                  <a:pos x="171" y="13"/>
                </a:cxn>
                <a:cxn ang="0">
                  <a:pos x="219" y="9"/>
                </a:cxn>
                <a:cxn ang="0">
                  <a:pos x="237" y="20"/>
                </a:cxn>
                <a:cxn ang="0">
                  <a:pos x="237" y="20"/>
                </a:cxn>
              </a:cxnLst>
              <a:rect l="0" t="0" r="r" b="b"/>
              <a:pathLst>
                <a:path w="237" h="216">
                  <a:moveTo>
                    <a:pt x="237" y="20"/>
                  </a:moveTo>
                  <a:cubicBezTo>
                    <a:pt x="237" y="188"/>
                    <a:pt x="237" y="188"/>
                    <a:pt x="237" y="188"/>
                  </a:cubicBezTo>
                  <a:cubicBezTo>
                    <a:pt x="236" y="189"/>
                    <a:pt x="236" y="190"/>
                    <a:pt x="235" y="190"/>
                  </a:cubicBezTo>
                  <a:cubicBezTo>
                    <a:pt x="222" y="202"/>
                    <a:pt x="223" y="171"/>
                    <a:pt x="202" y="195"/>
                  </a:cubicBezTo>
                  <a:cubicBezTo>
                    <a:pt x="188" y="212"/>
                    <a:pt x="186" y="204"/>
                    <a:pt x="171" y="210"/>
                  </a:cubicBezTo>
                  <a:cubicBezTo>
                    <a:pt x="157" y="216"/>
                    <a:pt x="159" y="196"/>
                    <a:pt x="130" y="185"/>
                  </a:cubicBezTo>
                  <a:cubicBezTo>
                    <a:pt x="102" y="175"/>
                    <a:pt x="115" y="196"/>
                    <a:pt x="110" y="202"/>
                  </a:cubicBezTo>
                  <a:cubicBezTo>
                    <a:pt x="104" y="207"/>
                    <a:pt x="106" y="196"/>
                    <a:pt x="95" y="206"/>
                  </a:cubicBezTo>
                  <a:cubicBezTo>
                    <a:pt x="90" y="211"/>
                    <a:pt x="79" y="204"/>
                    <a:pt x="75" y="193"/>
                  </a:cubicBezTo>
                  <a:cubicBezTo>
                    <a:pt x="71" y="181"/>
                    <a:pt x="70" y="195"/>
                    <a:pt x="63" y="187"/>
                  </a:cubicBezTo>
                  <a:cubicBezTo>
                    <a:pt x="57" y="179"/>
                    <a:pt x="49" y="197"/>
                    <a:pt x="49" y="190"/>
                  </a:cubicBezTo>
                  <a:cubicBezTo>
                    <a:pt x="49" y="183"/>
                    <a:pt x="35" y="194"/>
                    <a:pt x="32" y="189"/>
                  </a:cubicBezTo>
                  <a:cubicBezTo>
                    <a:pt x="29" y="183"/>
                    <a:pt x="45" y="188"/>
                    <a:pt x="50" y="181"/>
                  </a:cubicBezTo>
                  <a:cubicBezTo>
                    <a:pt x="55" y="174"/>
                    <a:pt x="32" y="183"/>
                    <a:pt x="29" y="177"/>
                  </a:cubicBezTo>
                  <a:cubicBezTo>
                    <a:pt x="25" y="170"/>
                    <a:pt x="38" y="178"/>
                    <a:pt x="35" y="171"/>
                  </a:cubicBezTo>
                  <a:cubicBezTo>
                    <a:pt x="33" y="164"/>
                    <a:pt x="27" y="170"/>
                    <a:pt x="29" y="163"/>
                  </a:cubicBezTo>
                  <a:cubicBezTo>
                    <a:pt x="30" y="157"/>
                    <a:pt x="23" y="159"/>
                    <a:pt x="29" y="151"/>
                  </a:cubicBezTo>
                  <a:cubicBezTo>
                    <a:pt x="34" y="142"/>
                    <a:pt x="23" y="148"/>
                    <a:pt x="20" y="142"/>
                  </a:cubicBezTo>
                  <a:cubicBezTo>
                    <a:pt x="16" y="136"/>
                    <a:pt x="16" y="144"/>
                    <a:pt x="10" y="139"/>
                  </a:cubicBezTo>
                  <a:cubicBezTo>
                    <a:pt x="4" y="134"/>
                    <a:pt x="9" y="116"/>
                    <a:pt x="13" y="128"/>
                  </a:cubicBezTo>
                  <a:cubicBezTo>
                    <a:pt x="17" y="139"/>
                    <a:pt x="30" y="131"/>
                    <a:pt x="18" y="126"/>
                  </a:cubicBezTo>
                  <a:cubicBezTo>
                    <a:pt x="9" y="122"/>
                    <a:pt x="29" y="116"/>
                    <a:pt x="21" y="115"/>
                  </a:cubicBezTo>
                  <a:cubicBezTo>
                    <a:pt x="13" y="114"/>
                    <a:pt x="24" y="109"/>
                    <a:pt x="17" y="104"/>
                  </a:cubicBezTo>
                  <a:cubicBezTo>
                    <a:pt x="11" y="99"/>
                    <a:pt x="29" y="89"/>
                    <a:pt x="15" y="93"/>
                  </a:cubicBezTo>
                  <a:cubicBezTo>
                    <a:pt x="0" y="98"/>
                    <a:pt x="0" y="97"/>
                    <a:pt x="2" y="86"/>
                  </a:cubicBezTo>
                  <a:cubicBezTo>
                    <a:pt x="4" y="75"/>
                    <a:pt x="4" y="82"/>
                    <a:pt x="9" y="74"/>
                  </a:cubicBezTo>
                  <a:cubicBezTo>
                    <a:pt x="19" y="60"/>
                    <a:pt x="30" y="61"/>
                    <a:pt x="32" y="66"/>
                  </a:cubicBezTo>
                  <a:cubicBezTo>
                    <a:pt x="35" y="71"/>
                    <a:pt x="44" y="68"/>
                    <a:pt x="40" y="64"/>
                  </a:cubicBezTo>
                  <a:cubicBezTo>
                    <a:pt x="36" y="60"/>
                    <a:pt x="51" y="57"/>
                    <a:pt x="49" y="62"/>
                  </a:cubicBezTo>
                  <a:cubicBezTo>
                    <a:pt x="47" y="68"/>
                    <a:pt x="72" y="68"/>
                    <a:pt x="74" y="65"/>
                  </a:cubicBezTo>
                  <a:cubicBezTo>
                    <a:pt x="79" y="60"/>
                    <a:pt x="53" y="61"/>
                    <a:pt x="81" y="56"/>
                  </a:cubicBezTo>
                  <a:cubicBezTo>
                    <a:pt x="103" y="52"/>
                    <a:pt x="84" y="55"/>
                    <a:pt x="80" y="50"/>
                  </a:cubicBezTo>
                  <a:cubicBezTo>
                    <a:pt x="77" y="45"/>
                    <a:pt x="72" y="48"/>
                    <a:pt x="75" y="42"/>
                  </a:cubicBezTo>
                  <a:cubicBezTo>
                    <a:pt x="78" y="37"/>
                    <a:pt x="78" y="35"/>
                    <a:pt x="89" y="38"/>
                  </a:cubicBezTo>
                  <a:cubicBezTo>
                    <a:pt x="101" y="41"/>
                    <a:pt x="102" y="34"/>
                    <a:pt x="113" y="39"/>
                  </a:cubicBezTo>
                  <a:cubicBezTo>
                    <a:pt x="124" y="44"/>
                    <a:pt x="130" y="41"/>
                    <a:pt x="132" y="37"/>
                  </a:cubicBezTo>
                  <a:cubicBezTo>
                    <a:pt x="134" y="32"/>
                    <a:pt x="145" y="21"/>
                    <a:pt x="171" y="13"/>
                  </a:cubicBezTo>
                  <a:cubicBezTo>
                    <a:pt x="196" y="4"/>
                    <a:pt x="206" y="17"/>
                    <a:pt x="219" y="9"/>
                  </a:cubicBezTo>
                  <a:cubicBezTo>
                    <a:pt x="231" y="0"/>
                    <a:pt x="217" y="26"/>
                    <a:pt x="237" y="20"/>
                  </a:cubicBezTo>
                  <a:cubicBezTo>
                    <a:pt x="237" y="20"/>
                    <a:pt x="237" y="20"/>
                    <a:pt x="237" y="20"/>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23" name="Freeform 8"/>
            <p:cNvSpPr>
              <a:spLocks/>
            </p:cNvSpPr>
            <p:nvPr/>
          </p:nvSpPr>
          <p:spPr bwMode="auto">
            <a:xfrm>
              <a:off x="7043754" y="6058955"/>
              <a:ext cx="110970" cy="25481"/>
            </a:xfrm>
            <a:custGeom>
              <a:avLst/>
              <a:gdLst/>
              <a:ahLst/>
              <a:cxnLst>
                <a:cxn ang="0">
                  <a:pos x="2" y="7"/>
                </a:cxn>
                <a:cxn ang="0">
                  <a:pos x="0" y="8"/>
                </a:cxn>
                <a:cxn ang="0">
                  <a:pos x="31" y="8"/>
                </a:cxn>
                <a:cxn ang="0">
                  <a:pos x="29" y="7"/>
                </a:cxn>
                <a:cxn ang="0">
                  <a:pos x="2" y="7"/>
                </a:cxn>
              </a:cxnLst>
              <a:rect l="0" t="0" r="r" b="b"/>
              <a:pathLst>
                <a:path w="31" h="8">
                  <a:moveTo>
                    <a:pt x="2" y="7"/>
                  </a:moveTo>
                  <a:cubicBezTo>
                    <a:pt x="1" y="7"/>
                    <a:pt x="1" y="8"/>
                    <a:pt x="0" y="8"/>
                  </a:cubicBezTo>
                  <a:cubicBezTo>
                    <a:pt x="31" y="8"/>
                    <a:pt x="31" y="8"/>
                    <a:pt x="31" y="8"/>
                  </a:cubicBezTo>
                  <a:cubicBezTo>
                    <a:pt x="30" y="8"/>
                    <a:pt x="29" y="7"/>
                    <a:pt x="29" y="7"/>
                  </a:cubicBezTo>
                  <a:cubicBezTo>
                    <a:pt x="13" y="0"/>
                    <a:pt x="8" y="2"/>
                    <a:pt x="2" y="7"/>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24" name="Freeform 9"/>
            <p:cNvSpPr>
              <a:spLocks/>
            </p:cNvSpPr>
            <p:nvPr/>
          </p:nvSpPr>
          <p:spPr bwMode="auto">
            <a:xfrm>
              <a:off x="6168594" y="6046768"/>
              <a:ext cx="214376" cy="40991"/>
            </a:xfrm>
            <a:custGeom>
              <a:avLst/>
              <a:gdLst/>
              <a:ahLst/>
              <a:cxnLst>
                <a:cxn ang="0">
                  <a:pos x="35" y="10"/>
                </a:cxn>
                <a:cxn ang="0">
                  <a:pos x="3" y="0"/>
                </a:cxn>
                <a:cxn ang="0">
                  <a:pos x="0" y="12"/>
                </a:cxn>
                <a:cxn ang="0">
                  <a:pos x="60" y="12"/>
                </a:cxn>
                <a:cxn ang="0">
                  <a:pos x="35" y="10"/>
                </a:cxn>
              </a:cxnLst>
              <a:rect l="0" t="0" r="r" b="b"/>
              <a:pathLst>
                <a:path w="60" h="13">
                  <a:moveTo>
                    <a:pt x="35" y="10"/>
                  </a:moveTo>
                  <a:cubicBezTo>
                    <a:pt x="25" y="13"/>
                    <a:pt x="10" y="4"/>
                    <a:pt x="3" y="0"/>
                  </a:cubicBezTo>
                  <a:cubicBezTo>
                    <a:pt x="1" y="5"/>
                    <a:pt x="0" y="9"/>
                    <a:pt x="0" y="12"/>
                  </a:cubicBezTo>
                  <a:cubicBezTo>
                    <a:pt x="60" y="12"/>
                    <a:pt x="60" y="12"/>
                    <a:pt x="60" y="12"/>
                  </a:cubicBezTo>
                  <a:cubicBezTo>
                    <a:pt x="52" y="9"/>
                    <a:pt x="42" y="7"/>
                    <a:pt x="35" y="10"/>
                  </a:cubicBezTo>
                  <a:close/>
                </a:path>
              </a:pathLst>
            </a:custGeom>
            <a:solidFill>
              <a:srgbClr val="C2C8CC"/>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25" name="Freeform 10"/>
            <p:cNvSpPr>
              <a:spLocks/>
            </p:cNvSpPr>
            <p:nvPr/>
          </p:nvSpPr>
          <p:spPr bwMode="auto">
            <a:xfrm>
              <a:off x="7997097" y="5778662"/>
              <a:ext cx="211854" cy="122974"/>
            </a:xfrm>
            <a:custGeom>
              <a:avLst/>
              <a:gdLst/>
              <a:ahLst/>
              <a:cxnLst>
                <a:cxn ang="0">
                  <a:pos x="54" y="3"/>
                </a:cxn>
                <a:cxn ang="0">
                  <a:pos x="26" y="13"/>
                </a:cxn>
                <a:cxn ang="0">
                  <a:pos x="14" y="19"/>
                </a:cxn>
                <a:cxn ang="0">
                  <a:pos x="4" y="22"/>
                </a:cxn>
                <a:cxn ang="0">
                  <a:pos x="5" y="31"/>
                </a:cxn>
                <a:cxn ang="0">
                  <a:pos x="14" y="36"/>
                </a:cxn>
                <a:cxn ang="0">
                  <a:pos x="21" y="36"/>
                </a:cxn>
                <a:cxn ang="0">
                  <a:pos x="35" y="28"/>
                </a:cxn>
                <a:cxn ang="0">
                  <a:pos x="45" y="21"/>
                </a:cxn>
                <a:cxn ang="0">
                  <a:pos x="51" y="9"/>
                </a:cxn>
                <a:cxn ang="0">
                  <a:pos x="54" y="3"/>
                </a:cxn>
              </a:cxnLst>
              <a:rect l="0" t="0" r="r" b="b"/>
              <a:pathLst>
                <a:path w="59" h="39">
                  <a:moveTo>
                    <a:pt x="54" y="3"/>
                  </a:moveTo>
                  <a:cubicBezTo>
                    <a:pt x="50" y="6"/>
                    <a:pt x="39" y="16"/>
                    <a:pt x="26" y="13"/>
                  </a:cubicBezTo>
                  <a:cubicBezTo>
                    <a:pt x="12" y="9"/>
                    <a:pt x="22" y="20"/>
                    <a:pt x="14" y="19"/>
                  </a:cubicBezTo>
                  <a:cubicBezTo>
                    <a:pt x="7" y="17"/>
                    <a:pt x="8" y="24"/>
                    <a:pt x="4" y="22"/>
                  </a:cubicBezTo>
                  <a:cubicBezTo>
                    <a:pt x="0" y="21"/>
                    <a:pt x="2" y="23"/>
                    <a:pt x="5" y="31"/>
                  </a:cubicBezTo>
                  <a:cubicBezTo>
                    <a:pt x="5" y="34"/>
                    <a:pt x="9" y="36"/>
                    <a:pt x="14" y="36"/>
                  </a:cubicBezTo>
                  <a:cubicBezTo>
                    <a:pt x="19" y="35"/>
                    <a:pt x="21" y="39"/>
                    <a:pt x="21" y="36"/>
                  </a:cubicBezTo>
                  <a:cubicBezTo>
                    <a:pt x="22" y="33"/>
                    <a:pt x="32" y="35"/>
                    <a:pt x="35" y="28"/>
                  </a:cubicBezTo>
                  <a:cubicBezTo>
                    <a:pt x="39" y="22"/>
                    <a:pt x="51" y="27"/>
                    <a:pt x="45" y="21"/>
                  </a:cubicBezTo>
                  <a:cubicBezTo>
                    <a:pt x="40" y="16"/>
                    <a:pt x="44" y="15"/>
                    <a:pt x="51" y="9"/>
                  </a:cubicBezTo>
                  <a:cubicBezTo>
                    <a:pt x="59" y="2"/>
                    <a:pt x="58" y="0"/>
                    <a:pt x="54" y="3"/>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26" name="Freeform 11"/>
            <p:cNvSpPr>
              <a:spLocks/>
            </p:cNvSpPr>
            <p:nvPr/>
          </p:nvSpPr>
          <p:spPr bwMode="auto">
            <a:xfrm>
              <a:off x="6411973" y="5747643"/>
              <a:ext cx="29004" cy="27696"/>
            </a:xfrm>
            <a:custGeom>
              <a:avLst/>
              <a:gdLst/>
              <a:ahLst/>
              <a:cxnLst>
                <a:cxn ang="0">
                  <a:pos x="2" y="2"/>
                </a:cxn>
                <a:cxn ang="0">
                  <a:pos x="6" y="8"/>
                </a:cxn>
                <a:cxn ang="0">
                  <a:pos x="2" y="2"/>
                </a:cxn>
              </a:cxnLst>
              <a:rect l="0" t="0" r="r" b="b"/>
              <a:pathLst>
                <a:path w="8" h="9">
                  <a:moveTo>
                    <a:pt x="2" y="2"/>
                  </a:moveTo>
                  <a:cubicBezTo>
                    <a:pt x="0" y="3"/>
                    <a:pt x="4" y="9"/>
                    <a:pt x="6" y="8"/>
                  </a:cubicBezTo>
                  <a:cubicBezTo>
                    <a:pt x="8" y="6"/>
                    <a:pt x="4" y="0"/>
                    <a:pt x="2" y="2"/>
                  </a:cubicBezTo>
                  <a:close/>
                </a:path>
              </a:pathLst>
            </a:custGeom>
            <a:solidFill>
              <a:srgbClr val="C2C8CC"/>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27" name="Freeform 12"/>
            <p:cNvSpPr>
              <a:spLocks/>
            </p:cNvSpPr>
            <p:nvPr/>
          </p:nvSpPr>
          <p:spPr bwMode="auto">
            <a:xfrm>
              <a:off x="4959258" y="5624668"/>
              <a:ext cx="957127" cy="459767"/>
            </a:xfrm>
            <a:custGeom>
              <a:avLst/>
              <a:gdLst/>
              <a:ahLst/>
              <a:cxnLst>
                <a:cxn ang="0">
                  <a:pos x="239" y="107"/>
                </a:cxn>
                <a:cxn ang="0">
                  <a:pos x="258" y="82"/>
                </a:cxn>
                <a:cxn ang="0">
                  <a:pos x="259" y="53"/>
                </a:cxn>
                <a:cxn ang="0">
                  <a:pos x="257" y="25"/>
                </a:cxn>
                <a:cxn ang="0">
                  <a:pos x="267" y="10"/>
                </a:cxn>
                <a:cxn ang="0">
                  <a:pos x="252" y="12"/>
                </a:cxn>
                <a:cxn ang="0">
                  <a:pos x="239" y="5"/>
                </a:cxn>
                <a:cxn ang="0">
                  <a:pos x="221" y="8"/>
                </a:cxn>
                <a:cxn ang="0">
                  <a:pos x="200" y="12"/>
                </a:cxn>
                <a:cxn ang="0">
                  <a:pos x="180" y="16"/>
                </a:cxn>
                <a:cxn ang="0">
                  <a:pos x="146" y="12"/>
                </a:cxn>
                <a:cxn ang="0">
                  <a:pos x="123" y="16"/>
                </a:cxn>
                <a:cxn ang="0">
                  <a:pos x="98" y="22"/>
                </a:cxn>
                <a:cxn ang="0">
                  <a:pos x="55" y="43"/>
                </a:cxn>
                <a:cxn ang="0">
                  <a:pos x="41" y="48"/>
                </a:cxn>
                <a:cxn ang="0">
                  <a:pos x="25" y="54"/>
                </a:cxn>
                <a:cxn ang="0">
                  <a:pos x="0" y="70"/>
                </a:cxn>
                <a:cxn ang="0">
                  <a:pos x="20" y="146"/>
                </a:cxn>
                <a:cxn ang="0">
                  <a:pos x="258" y="146"/>
                </a:cxn>
                <a:cxn ang="0">
                  <a:pos x="258" y="146"/>
                </a:cxn>
                <a:cxn ang="0">
                  <a:pos x="239" y="107"/>
                </a:cxn>
              </a:cxnLst>
              <a:rect l="0" t="0" r="r" b="b"/>
              <a:pathLst>
                <a:path w="267" h="146">
                  <a:moveTo>
                    <a:pt x="239" y="107"/>
                  </a:moveTo>
                  <a:cubicBezTo>
                    <a:pt x="240" y="97"/>
                    <a:pt x="258" y="88"/>
                    <a:pt x="258" y="82"/>
                  </a:cubicBezTo>
                  <a:cubicBezTo>
                    <a:pt x="257" y="66"/>
                    <a:pt x="266" y="77"/>
                    <a:pt x="259" y="53"/>
                  </a:cubicBezTo>
                  <a:cubicBezTo>
                    <a:pt x="254" y="38"/>
                    <a:pt x="263" y="29"/>
                    <a:pt x="257" y="25"/>
                  </a:cubicBezTo>
                  <a:cubicBezTo>
                    <a:pt x="251" y="21"/>
                    <a:pt x="265" y="18"/>
                    <a:pt x="267" y="10"/>
                  </a:cubicBezTo>
                  <a:cubicBezTo>
                    <a:pt x="263" y="10"/>
                    <a:pt x="257" y="8"/>
                    <a:pt x="252" y="12"/>
                  </a:cubicBezTo>
                  <a:cubicBezTo>
                    <a:pt x="245" y="16"/>
                    <a:pt x="248" y="9"/>
                    <a:pt x="239" y="5"/>
                  </a:cubicBezTo>
                  <a:cubicBezTo>
                    <a:pt x="230" y="0"/>
                    <a:pt x="234" y="14"/>
                    <a:pt x="221" y="8"/>
                  </a:cubicBezTo>
                  <a:cubicBezTo>
                    <a:pt x="208" y="2"/>
                    <a:pt x="213" y="9"/>
                    <a:pt x="200" y="12"/>
                  </a:cubicBezTo>
                  <a:cubicBezTo>
                    <a:pt x="187" y="15"/>
                    <a:pt x="188" y="24"/>
                    <a:pt x="180" y="16"/>
                  </a:cubicBezTo>
                  <a:cubicBezTo>
                    <a:pt x="175" y="10"/>
                    <a:pt x="158" y="8"/>
                    <a:pt x="146" y="12"/>
                  </a:cubicBezTo>
                  <a:cubicBezTo>
                    <a:pt x="134" y="17"/>
                    <a:pt x="127" y="9"/>
                    <a:pt x="123" y="16"/>
                  </a:cubicBezTo>
                  <a:cubicBezTo>
                    <a:pt x="119" y="23"/>
                    <a:pt x="115" y="20"/>
                    <a:pt x="98" y="22"/>
                  </a:cubicBezTo>
                  <a:cubicBezTo>
                    <a:pt x="80" y="23"/>
                    <a:pt x="59" y="31"/>
                    <a:pt x="55" y="43"/>
                  </a:cubicBezTo>
                  <a:cubicBezTo>
                    <a:pt x="51" y="56"/>
                    <a:pt x="46" y="41"/>
                    <a:pt x="41" y="48"/>
                  </a:cubicBezTo>
                  <a:cubicBezTo>
                    <a:pt x="35" y="54"/>
                    <a:pt x="33" y="44"/>
                    <a:pt x="25" y="54"/>
                  </a:cubicBezTo>
                  <a:cubicBezTo>
                    <a:pt x="20" y="62"/>
                    <a:pt x="10" y="73"/>
                    <a:pt x="0" y="70"/>
                  </a:cubicBezTo>
                  <a:cubicBezTo>
                    <a:pt x="19" y="79"/>
                    <a:pt x="9" y="131"/>
                    <a:pt x="20" y="146"/>
                  </a:cubicBezTo>
                  <a:cubicBezTo>
                    <a:pt x="258" y="146"/>
                    <a:pt x="258" y="146"/>
                    <a:pt x="258" y="146"/>
                  </a:cubicBezTo>
                  <a:cubicBezTo>
                    <a:pt x="258" y="146"/>
                    <a:pt x="258" y="146"/>
                    <a:pt x="258" y="146"/>
                  </a:cubicBezTo>
                  <a:cubicBezTo>
                    <a:pt x="255" y="135"/>
                    <a:pt x="238" y="117"/>
                    <a:pt x="239" y="107"/>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28" name="Freeform 13"/>
            <p:cNvSpPr>
              <a:spLocks/>
            </p:cNvSpPr>
            <p:nvPr/>
          </p:nvSpPr>
          <p:spPr bwMode="auto">
            <a:xfrm>
              <a:off x="5812982" y="5599187"/>
              <a:ext cx="365699" cy="485248"/>
            </a:xfrm>
            <a:custGeom>
              <a:avLst/>
              <a:gdLst/>
              <a:ahLst/>
              <a:cxnLst>
                <a:cxn ang="0">
                  <a:pos x="102" y="142"/>
                </a:cxn>
                <a:cxn ang="0">
                  <a:pos x="91" y="130"/>
                </a:cxn>
                <a:cxn ang="0">
                  <a:pos x="82" y="126"/>
                </a:cxn>
                <a:cxn ang="0">
                  <a:pos x="64" y="112"/>
                </a:cxn>
                <a:cxn ang="0">
                  <a:pos x="90" y="72"/>
                </a:cxn>
                <a:cxn ang="0">
                  <a:pos x="81" y="54"/>
                </a:cxn>
                <a:cxn ang="0">
                  <a:pos x="77" y="34"/>
                </a:cxn>
                <a:cxn ang="0">
                  <a:pos x="90" y="14"/>
                </a:cxn>
                <a:cxn ang="0">
                  <a:pos x="72" y="24"/>
                </a:cxn>
                <a:cxn ang="0">
                  <a:pos x="63" y="6"/>
                </a:cxn>
                <a:cxn ang="0">
                  <a:pos x="33" y="17"/>
                </a:cxn>
                <a:cxn ang="0">
                  <a:pos x="29" y="18"/>
                </a:cxn>
                <a:cxn ang="0">
                  <a:pos x="19" y="33"/>
                </a:cxn>
                <a:cxn ang="0">
                  <a:pos x="21" y="61"/>
                </a:cxn>
                <a:cxn ang="0">
                  <a:pos x="20" y="90"/>
                </a:cxn>
                <a:cxn ang="0">
                  <a:pos x="1" y="115"/>
                </a:cxn>
                <a:cxn ang="0">
                  <a:pos x="20" y="154"/>
                </a:cxn>
                <a:cxn ang="0">
                  <a:pos x="20" y="154"/>
                </a:cxn>
                <a:cxn ang="0">
                  <a:pos x="99" y="154"/>
                </a:cxn>
                <a:cxn ang="0">
                  <a:pos x="102" y="142"/>
                </a:cxn>
              </a:cxnLst>
              <a:rect l="0" t="0" r="r" b="b"/>
              <a:pathLst>
                <a:path w="102" h="154">
                  <a:moveTo>
                    <a:pt x="102" y="142"/>
                  </a:moveTo>
                  <a:cubicBezTo>
                    <a:pt x="96" y="138"/>
                    <a:pt x="92" y="140"/>
                    <a:pt x="91" y="130"/>
                  </a:cubicBezTo>
                  <a:cubicBezTo>
                    <a:pt x="90" y="121"/>
                    <a:pt x="87" y="128"/>
                    <a:pt x="82" y="126"/>
                  </a:cubicBezTo>
                  <a:cubicBezTo>
                    <a:pt x="78" y="123"/>
                    <a:pt x="67" y="127"/>
                    <a:pt x="64" y="112"/>
                  </a:cubicBezTo>
                  <a:cubicBezTo>
                    <a:pt x="62" y="104"/>
                    <a:pt x="98" y="80"/>
                    <a:pt x="90" y="72"/>
                  </a:cubicBezTo>
                  <a:cubicBezTo>
                    <a:pt x="85" y="65"/>
                    <a:pt x="94" y="62"/>
                    <a:pt x="81" y="54"/>
                  </a:cubicBezTo>
                  <a:cubicBezTo>
                    <a:pt x="72" y="50"/>
                    <a:pt x="70" y="38"/>
                    <a:pt x="77" y="34"/>
                  </a:cubicBezTo>
                  <a:cubicBezTo>
                    <a:pt x="84" y="31"/>
                    <a:pt x="94" y="21"/>
                    <a:pt x="90" y="14"/>
                  </a:cubicBezTo>
                  <a:cubicBezTo>
                    <a:pt x="86" y="8"/>
                    <a:pt x="76" y="26"/>
                    <a:pt x="72" y="24"/>
                  </a:cubicBezTo>
                  <a:cubicBezTo>
                    <a:pt x="68" y="22"/>
                    <a:pt x="73" y="9"/>
                    <a:pt x="63" y="6"/>
                  </a:cubicBezTo>
                  <a:cubicBezTo>
                    <a:pt x="44" y="0"/>
                    <a:pt x="36" y="15"/>
                    <a:pt x="33" y="17"/>
                  </a:cubicBezTo>
                  <a:cubicBezTo>
                    <a:pt x="32" y="18"/>
                    <a:pt x="30" y="18"/>
                    <a:pt x="29" y="18"/>
                  </a:cubicBezTo>
                  <a:cubicBezTo>
                    <a:pt x="27" y="26"/>
                    <a:pt x="13" y="29"/>
                    <a:pt x="19" y="33"/>
                  </a:cubicBezTo>
                  <a:cubicBezTo>
                    <a:pt x="25" y="37"/>
                    <a:pt x="16" y="46"/>
                    <a:pt x="21" y="61"/>
                  </a:cubicBezTo>
                  <a:cubicBezTo>
                    <a:pt x="28" y="85"/>
                    <a:pt x="19" y="74"/>
                    <a:pt x="20" y="90"/>
                  </a:cubicBezTo>
                  <a:cubicBezTo>
                    <a:pt x="20" y="96"/>
                    <a:pt x="2" y="105"/>
                    <a:pt x="1" y="115"/>
                  </a:cubicBezTo>
                  <a:cubicBezTo>
                    <a:pt x="0" y="125"/>
                    <a:pt x="17" y="143"/>
                    <a:pt x="20" y="154"/>
                  </a:cubicBezTo>
                  <a:cubicBezTo>
                    <a:pt x="20" y="154"/>
                    <a:pt x="20" y="154"/>
                    <a:pt x="20" y="154"/>
                  </a:cubicBezTo>
                  <a:cubicBezTo>
                    <a:pt x="99" y="154"/>
                    <a:pt x="99" y="154"/>
                    <a:pt x="99" y="154"/>
                  </a:cubicBezTo>
                  <a:cubicBezTo>
                    <a:pt x="99" y="151"/>
                    <a:pt x="100" y="147"/>
                    <a:pt x="102" y="142"/>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29" name="Freeform 14"/>
            <p:cNvSpPr>
              <a:spLocks/>
            </p:cNvSpPr>
            <p:nvPr/>
          </p:nvSpPr>
          <p:spPr bwMode="auto">
            <a:xfrm>
              <a:off x="8302269" y="6033473"/>
              <a:ext cx="3783" cy="3323"/>
            </a:xfrm>
            <a:custGeom>
              <a:avLst/>
              <a:gdLst/>
              <a:ahLst/>
              <a:cxnLst>
                <a:cxn ang="0">
                  <a:pos x="1" y="1"/>
                </a:cxn>
                <a:cxn ang="0">
                  <a:pos x="1" y="0"/>
                </a:cxn>
                <a:cxn ang="0">
                  <a:pos x="0" y="0"/>
                </a:cxn>
                <a:cxn ang="0">
                  <a:pos x="1" y="1"/>
                </a:cxn>
              </a:cxnLst>
              <a:rect l="0" t="0" r="r" b="b"/>
              <a:pathLst>
                <a:path w="1" h="1">
                  <a:moveTo>
                    <a:pt x="1" y="1"/>
                  </a:moveTo>
                  <a:cubicBezTo>
                    <a:pt x="1" y="0"/>
                    <a:pt x="1" y="0"/>
                    <a:pt x="1" y="0"/>
                  </a:cubicBezTo>
                  <a:cubicBezTo>
                    <a:pt x="1" y="0"/>
                    <a:pt x="0" y="0"/>
                    <a:pt x="0" y="0"/>
                  </a:cubicBezTo>
                  <a:cubicBezTo>
                    <a:pt x="0" y="1"/>
                    <a:pt x="0" y="1"/>
                    <a:pt x="1" y="1"/>
                  </a:cubicBezTo>
                  <a:close/>
                </a:path>
              </a:pathLst>
            </a:custGeom>
            <a:solidFill>
              <a:srgbClr val="C2C8CC"/>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30" name="Freeform 15"/>
            <p:cNvSpPr>
              <a:spLocks/>
            </p:cNvSpPr>
            <p:nvPr/>
          </p:nvSpPr>
          <p:spPr bwMode="auto">
            <a:xfrm>
              <a:off x="8255610" y="5927118"/>
              <a:ext cx="54224" cy="128514"/>
            </a:xfrm>
            <a:custGeom>
              <a:avLst/>
              <a:gdLst/>
              <a:ahLst/>
              <a:cxnLst>
                <a:cxn ang="0">
                  <a:pos x="13" y="6"/>
                </a:cxn>
                <a:cxn ang="0">
                  <a:pos x="9" y="20"/>
                </a:cxn>
                <a:cxn ang="0">
                  <a:pos x="0" y="39"/>
                </a:cxn>
                <a:cxn ang="0">
                  <a:pos x="10" y="39"/>
                </a:cxn>
                <a:cxn ang="0">
                  <a:pos x="12" y="33"/>
                </a:cxn>
                <a:cxn ang="0">
                  <a:pos x="13" y="34"/>
                </a:cxn>
                <a:cxn ang="0">
                  <a:pos x="14" y="34"/>
                </a:cxn>
                <a:cxn ang="0">
                  <a:pos x="14" y="0"/>
                </a:cxn>
                <a:cxn ang="0">
                  <a:pos x="13" y="6"/>
                </a:cxn>
              </a:cxnLst>
              <a:rect l="0" t="0" r="r" b="b"/>
              <a:pathLst>
                <a:path w="15" h="41">
                  <a:moveTo>
                    <a:pt x="13" y="6"/>
                  </a:moveTo>
                  <a:cubicBezTo>
                    <a:pt x="15" y="17"/>
                    <a:pt x="11" y="7"/>
                    <a:pt x="9" y="20"/>
                  </a:cubicBezTo>
                  <a:cubicBezTo>
                    <a:pt x="7" y="33"/>
                    <a:pt x="5" y="27"/>
                    <a:pt x="0" y="39"/>
                  </a:cubicBezTo>
                  <a:cubicBezTo>
                    <a:pt x="3" y="39"/>
                    <a:pt x="8" y="41"/>
                    <a:pt x="10" y="39"/>
                  </a:cubicBezTo>
                  <a:cubicBezTo>
                    <a:pt x="11" y="38"/>
                    <a:pt x="11" y="33"/>
                    <a:pt x="12" y="33"/>
                  </a:cubicBezTo>
                  <a:cubicBezTo>
                    <a:pt x="12" y="33"/>
                    <a:pt x="12" y="34"/>
                    <a:pt x="13" y="34"/>
                  </a:cubicBezTo>
                  <a:cubicBezTo>
                    <a:pt x="13" y="34"/>
                    <a:pt x="14" y="34"/>
                    <a:pt x="14" y="34"/>
                  </a:cubicBezTo>
                  <a:cubicBezTo>
                    <a:pt x="14" y="0"/>
                    <a:pt x="14" y="0"/>
                    <a:pt x="14" y="0"/>
                  </a:cubicBezTo>
                  <a:cubicBezTo>
                    <a:pt x="13" y="1"/>
                    <a:pt x="13" y="3"/>
                    <a:pt x="13" y="6"/>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31" name="Freeform 16"/>
            <p:cNvSpPr>
              <a:spLocks/>
            </p:cNvSpPr>
            <p:nvPr/>
          </p:nvSpPr>
          <p:spPr bwMode="auto">
            <a:xfrm>
              <a:off x="4352700" y="5749857"/>
              <a:ext cx="678437" cy="334577"/>
            </a:xfrm>
            <a:custGeom>
              <a:avLst/>
              <a:gdLst/>
              <a:ahLst/>
              <a:cxnLst>
                <a:cxn ang="0">
                  <a:pos x="169" y="30"/>
                </a:cxn>
                <a:cxn ang="0">
                  <a:pos x="151" y="22"/>
                </a:cxn>
                <a:cxn ang="0">
                  <a:pos x="136" y="25"/>
                </a:cxn>
                <a:cxn ang="0">
                  <a:pos x="104" y="25"/>
                </a:cxn>
                <a:cxn ang="0">
                  <a:pos x="86" y="5"/>
                </a:cxn>
                <a:cxn ang="0">
                  <a:pos x="36" y="78"/>
                </a:cxn>
                <a:cxn ang="0">
                  <a:pos x="1" y="106"/>
                </a:cxn>
                <a:cxn ang="0">
                  <a:pos x="189" y="106"/>
                </a:cxn>
                <a:cxn ang="0">
                  <a:pos x="169" y="30"/>
                </a:cxn>
              </a:cxnLst>
              <a:rect l="0" t="0" r="r" b="b"/>
              <a:pathLst>
                <a:path w="189" h="106">
                  <a:moveTo>
                    <a:pt x="169" y="30"/>
                  </a:moveTo>
                  <a:cubicBezTo>
                    <a:pt x="167" y="29"/>
                    <a:pt x="152" y="32"/>
                    <a:pt x="151" y="22"/>
                  </a:cubicBezTo>
                  <a:cubicBezTo>
                    <a:pt x="149" y="13"/>
                    <a:pt x="148" y="30"/>
                    <a:pt x="136" y="25"/>
                  </a:cubicBezTo>
                  <a:cubicBezTo>
                    <a:pt x="128" y="20"/>
                    <a:pt x="124" y="34"/>
                    <a:pt x="104" y="25"/>
                  </a:cubicBezTo>
                  <a:cubicBezTo>
                    <a:pt x="83" y="14"/>
                    <a:pt x="100" y="0"/>
                    <a:pt x="86" y="5"/>
                  </a:cubicBezTo>
                  <a:cubicBezTo>
                    <a:pt x="67" y="11"/>
                    <a:pt x="73" y="64"/>
                    <a:pt x="36" y="78"/>
                  </a:cubicBezTo>
                  <a:cubicBezTo>
                    <a:pt x="0" y="92"/>
                    <a:pt x="15" y="93"/>
                    <a:pt x="1" y="106"/>
                  </a:cubicBezTo>
                  <a:cubicBezTo>
                    <a:pt x="189" y="106"/>
                    <a:pt x="189" y="106"/>
                    <a:pt x="189" y="106"/>
                  </a:cubicBezTo>
                  <a:cubicBezTo>
                    <a:pt x="178" y="91"/>
                    <a:pt x="188" y="39"/>
                    <a:pt x="169" y="30"/>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32" name="Freeform 17"/>
            <p:cNvSpPr>
              <a:spLocks/>
            </p:cNvSpPr>
            <p:nvPr/>
          </p:nvSpPr>
          <p:spPr bwMode="auto">
            <a:xfrm>
              <a:off x="7506555" y="4391608"/>
              <a:ext cx="319043" cy="350087"/>
            </a:xfrm>
            <a:custGeom>
              <a:avLst/>
              <a:gdLst/>
              <a:ahLst/>
              <a:cxnLst>
                <a:cxn ang="0">
                  <a:pos x="83" y="75"/>
                </a:cxn>
                <a:cxn ang="0">
                  <a:pos x="78" y="60"/>
                </a:cxn>
                <a:cxn ang="0">
                  <a:pos x="70" y="44"/>
                </a:cxn>
                <a:cxn ang="0">
                  <a:pos x="63" y="32"/>
                </a:cxn>
                <a:cxn ang="0">
                  <a:pos x="61" y="21"/>
                </a:cxn>
                <a:cxn ang="0">
                  <a:pos x="48" y="14"/>
                </a:cxn>
                <a:cxn ang="0">
                  <a:pos x="21" y="4"/>
                </a:cxn>
                <a:cxn ang="0">
                  <a:pos x="0" y="12"/>
                </a:cxn>
                <a:cxn ang="0">
                  <a:pos x="23" y="39"/>
                </a:cxn>
                <a:cxn ang="0">
                  <a:pos x="35" y="58"/>
                </a:cxn>
                <a:cxn ang="0">
                  <a:pos x="37" y="95"/>
                </a:cxn>
                <a:cxn ang="0">
                  <a:pos x="39" y="111"/>
                </a:cxn>
                <a:cxn ang="0">
                  <a:pos x="47" y="105"/>
                </a:cxn>
                <a:cxn ang="0">
                  <a:pos x="58" y="81"/>
                </a:cxn>
                <a:cxn ang="0">
                  <a:pos x="65" y="75"/>
                </a:cxn>
                <a:cxn ang="0">
                  <a:pos x="79" y="78"/>
                </a:cxn>
                <a:cxn ang="0">
                  <a:pos x="83" y="75"/>
                </a:cxn>
              </a:cxnLst>
              <a:rect l="0" t="0" r="r" b="b"/>
              <a:pathLst>
                <a:path w="89" h="111">
                  <a:moveTo>
                    <a:pt x="83" y="75"/>
                  </a:moveTo>
                  <a:cubicBezTo>
                    <a:pt x="78" y="70"/>
                    <a:pt x="86" y="65"/>
                    <a:pt x="78" y="60"/>
                  </a:cubicBezTo>
                  <a:cubicBezTo>
                    <a:pt x="69" y="55"/>
                    <a:pt x="75" y="43"/>
                    <a:pt x="70" y="44"/>
                  </a:cubicBezTo>
                  <a:cubicBezTo>
                    <a:pt x="65" y="45"/>
                    <a:pt x="60" y="38"/>
                    <a:pt x="63" y="32"/>
                  </a:cubicBezTo>
                  <a:cubicBezTo>
                    <a:pt x="66" y="26"/>
                    <a:pt x="66" y="19"/>
                    <a:pt x="61" y="21"/>
                  </a:cubicBezTo>
                  <a:cubicBezTo>
                    <a:pt x="56" y="23"/>
                    <a:pt x="55" y="13"/>
                    <a:pt x="48" y="14"/>
                  </a:cubicBezTo>
                  <a:cubicBezTo>
                    <a:pt x="41" y="16"/>
                    <a:pt x="27" y="0"/>
                    <a:pt x="21" y="4"/>
                  </a:cubicBezTo>
                  <a:cubicBezTo>
                    <a:pt x="16" y="8"/>
                    <a:pt x="4" y="4"/>
                    <a:pt x="0" y="12"/>
                  </a:cubicBezTo>
                  <a:cubicBezTo>
                    <a:pt x="13" y="7"/>
                    <a:pt x="16" y="36"/>
                    <a:pt x="23" y="39"/>
                  </a:cubicBezTo>
                  <a:cubicBezTo>
                    <a:pt x="26" y="42"/>
                    <a:pt x="20" y="41"/>
                    <a:pt x="35" y="58"/>
                  </a:cubicBezTo>
                  <a:cubicBezTo>
                    <a:pt x="47" y="70"/>
                    <a:pt x="34" y="84"/>
                    <a:pt x="37" y="95"/>
                  </a:cubicBezTo>
                  <a:cubicBezTo>
                    <a:pt x="40" y="107"/>
                    <a:pt x="34" y="105"/>
                    <a:pt x="39" y="111"/>
                  </a:cubicBezTo>
                  <a:cubicBezTo>
                    <a:pt x="42" y="108"/>
                    <a:pt x="48" y="111"/>
                    <a:pt x="47" y="105"/>
                  </a:cubicBezTo>
                  <a:cubicBezTo>
                    <a:pt x="46" y="99"/>
                    <a:pt x="64" y="90"/>
                    <a:pt x="58" y="81"/>
                  </a:cubicBezTo>
                  <a:cubicBezTo>
                    <a:pt x="54" y="77"/>
                    <a:pt x="60" y="70"/>
                    <a:pt x="65" y="75"/>
                  </a:cubicBezTo>
                  <a:cubicBezTo>
                    <a:pt x="69" y="80"/>
                    <a:pt x="75" y="75"/>
                    <a:pt x="79" y="78"/>
                  </a:cubicBezTo>
                  <a:cubicBezTo>
                    <a:pt x="84" y="80"/>
                    <a:pt x="89" y="79"/>
                    <a:pt x="83" y="75"/>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33" name="Freeform 18"/>
            <p:cNvSpPr>
              <a:spLocks/>
            </p:cNvSpPr>
            <p:nvPr/>
          </p:nvSpPr>
          <p:spPr bwMode="auto">
            <a:xfrm>
              <a:off x="6942870" y="4413765"/>
              <a:ext cx="839851" cy="541749"/>
            </a:xfrm>
            <a:custGeom>
              <a:avLst/>
              <a:gdLst/>
              <a:ahLst/>
              <a:cxnLst>
                <a:cxn ang="0">
                  <a:pos x="234" y="111"/>
                </a:cxn>
                <a:cxn ang="0">
                  <a:pos x="226" y="126"/>
                </a:cxn>
                <a:cxn ang="0">
                  <a:pos x="205" y="163"/>
                </a:cxn>
                <a:cxn ang="0">
                  <a:pos x="191" y="158"/>
                </a:cxn>
                <a:cxn ang="0">
                  <a:pos x="174" y="152"/>
                </a:cxn>
                <a:cxn ang="0">
                  <a:pos x="138" y="162"/>
                </a:cxn>
                <a:cxn ang="0">
                  <a:pos x="109" y="162"/>
                </a:cxn>
                <a:cxn ang="0">
                  <a:pos x="86" y="162"/>
                </a:cxn>
                <a:cxn ang="0">
                  <a:pos x="64" y="160"/>
                </a:cxn>
                <a:cxn ang="0">
                  <a:pos x="60" y="146"/>
                </a:cxn>
                <a:cxn ang="0">
                  <a:pos x="55" y="130"/>
                </a:cxn>
                <a:cxn ang="0">
                  <a:pos x="44" y="135"/>
                </a:cxn>
                <a:cxn ang="0">
                  <a:pos x="30" y="117"/>
                </a:cxn>
                <a:cxn ang="0">
                  <a:pos x="13" y="97"/>
                </a:cxn>
                <a:cxn ang="0">
                  <a:pos x="0" y="80"/>
                </a:cxn>
                <a:cxn ang="0">
                  <a:pos x="11" y="78"/>
                </a:cxn>
                <a:cxn ang="0">
                  <a:pos x="13" y="75"/>
                </a:cxn>
                <a:cxn ang="0">
                  <a:pos x="19" y="76"/>
                </a:cxn>
                <a:cxn ang="0">
                  <a:pos x="33" y="54"/>
                </a:cxn>
                <a:cxn ang="0">
                  <a:pos x="39" y="41"/>
                </a:cxn>
                <a:cxn ang="0">
                  <a:pos x="48" y="25"/>
                </a:cxn>
                <a:cxn ang="0">
                  <a:pos x="65" y="15"/>
                </a:cxn>
                <a:cxn ang="0">
                  <a:pos x="70" y="12"/>
                </a:cxn>
                <a:cxn ang="0">
                  <a:pos x="84" y="15"/>
                </a:cxn>
                <a:cxn ang="0">
                  <a:pos x="103" y="16"/>
                </a:cxn>
                <a:cxn ang="0">
                  <a:pos x="119" y="23"/>
                </a:cxn>
                <a:cxn ang="0">
                  <a:pos x="136" y="16"/>
                </a:cxn>
                <a:cxn ang="0">
                  <a:pos x="157" y="5"/>
                </a:cxn>
                <a:cxn ang="0">
                  <a:pos x="180" y="32"/>
                </a:cxn>
                <a:cxn ang="0">
                  <a:pos x="192" y="51"/>
                </a:cxn>
                <a:cxn ang="0">
                  <a:pos x="194" y="88"/>
                </a:cxn>
                <a:cxn ang="0">
                  <a:pos x="196" y="104"/>
                </a:cxn>
                <a:cxn ang="0">
                  <a:pos x="210" y="111"/>
                </a:cxn>
                <a:cxn ang="0">
                  <a:pos x="219" y="106"/>
                </a:cxn>
                <a:cxn ang="0">
                  <a:pos x="234" y="111"/>
                </a:cxn>
              </a:cxnLst>
              <a:rect l="0" t="0" r="r" b="b"/>
              <a:pathLst>
                <a:path w="234" h="172">
                  <a:moveTo>
                    <a:pt x="234" y="111"/>
                  </a:moveTo>
                  <a:cubicBezTo>
                    <a:pt x="233" y="118"/>
                    <a:pt x="233" y="124"/>
                    <a:pt x="226" y="126"/>
                  </a:cubicBezTo>
                  <a:cubicBezTo>
                    <a:pt x="213" y="129"/>
                    <a:pt x="206" y="139"/>
                    <a:pt x="205" y="163"/>
                  </a:cubicBezTo>
                  <a:cubicBezTo>
                    <a:pt x="200" y="162"/>
                    <a:pt x="195" y="164"/>
                    <a:pt x="191" y="158"/>
                  </a:cubicBezTo>
                  <a:cubicBezTo>
                    <a:pt x="184" y="148"/>
                    <a:pt x="179" y="158"/>
                    <a:pt x="174" y="152"/>
                  </a:cubicBezTo>
                  <a:cubicBezTo>
                    <a:pt x="167" y="145"/>
                    <a:pt x="147" y="154"/>
                    <a:pt x="138" y="162"/>
                  </a:cubicBezTo>
                  <a:cubicBezTo>
                    <a:pt x="126" y="172"/>
                    <a:pt x="118" y="163"/>
                    <a:pt x="109" y="162"/>
                  </a:cubicBezTo>
                  <a:cubicBezTo>
                    <a:pt x="100" y="161"/>
                    <a:pt x="97" y="169"/>
                    <a:pt x="86" y="162"/>
                  </a:cubicBezTo>
                  <a:cubicBezTo>
                    <a:pt x="74" y="155"/>
                    <a:pt x="71" y="165"/>
                    <a:pt x="64" y="160"/>
                  </a:cubicBezTo>
                  <a:cubicBezTo>
                    <a:pt x="58" y="155"/>
                    <a:pt x="79" y="154"/>
                    <a:pt x="60" y="146"/>
                  </a:cubicBezTo>
                  <a:cubicBezTo>
                    <a:pt x="45" y="132"/>
                    <a:pt x="74" y="140"/>
                    <a:pt x="55" y="130"/>
                  </a:cubicBezTo>
                  <a:cubicBezTo>
                    <a:pt x="49" y="127"/>
                    <a:pt x="54" y="138"/>
                    <a:pt x="44" y="135"/>
                  </a:cubicBezTo>
                  <a:cubicBezTo>
                    <a:pt x="31" y="132"/>
                    <a:pt x="26" y="122"/>
                    <a:pt x="30" y="117"/>
                  </a:cubicBezTo>
                  <a:cubicBezTo>
                    <a:pt x="36" y="108"/>
                    <a:pt x="10" y="112"/>
                    <a:pt x="13" y="97"/>
                  </a:cubicBezTo>
                  <a:cubicBezTo>
                    <a:pt x="14" y="90"/>
                    <a:pt x="6" y="90"/>
                    <a:pt x="0" y="80"/>
                  </a:cubicBezTo>
                  <a:cubicBezTo>
                    <a:pt x="1" y="79"/>
                    <a:pt x="6" y="79"/>
                    <a:pt x="11" y="78"/>
                  </a:cubicBezTo>
                  <a:cubicBezTo>
                    <a:pt x="15" y="77"/>
                    <a:pt x="9" y="76"/>
                    <a:pt x="13" y="75"/>
                  </a:cubicBezTo>
                  <a:cubicBezTo>
                    <a:pt x="16" y="74"/>
                    <a:pt x="17" y="77"/>
                    <a:pt x="19" y="76"/>
                  </a:cubicBezTo>
                  <a:cubicBezTo>
                    <a:pt x="22" y="76"/>
                    <a:pt x="29" y="61"/>
                    <a:pt x="33" y="54"/>
                  </a:cubicBezTo>
                  <a:cubicBezTo>
                    <a:pt x="37" y="46"/>
                    <a:pt x="31" y="49"/>
                    <a:pt x="39" y="41"/>
                  </a:cubicBezTo>
                  <a:cubicBezTo>
                    <a:pt x="48" y="31"/>
                    <a:pt x="42" y="31"/>
                    <a:pt x="48" y="25"/>
                  </a:cubicBezTo>
                  <a:cubicBezTo>
                    <a:pt x="54" y="17"/>
                    <a:pt x="55" y="28"/>
                    <a:pt x="65" y="15"/>
                  </a:cubicBezTo>
                  <a:cubicBezTo>
                    <a:pt x="68" y="12"/>
                    <a:pt x="67" y="17"/>
                    <a:pt x="70" y="12"/>
                  </a:cubicBezTo>
                  <a:cubicBezTo>
                    <a:pt x="74" y="7"/>
                    <a:pt x="75" y="15"/>
                    <a:pt x="84" y="15"/>
                  </a:cubicBezTo>
                  <a:cubicBezTo>
                    <a:pt x="97" y="14"/>
                    <a:pt x="95" y="18"/>
                    <a:pt x="103" y="16"/>
                  </a:cubicBezTo>
                  <a:cubicBezTo>
                    <a:pt x="111" y="13"/>
                    <a:pt x="113" y="29"/>
                    <a:pt x="119" y="23"/>
                  </a:cubicBezTo>
                  <a:cubicBezTo>
                    <a:pt x="124" y="17"/>
                    <a:pt x="122" y="17"/>
                    <a:pt x="136" y="16"/>
                  </a:cubicBezTo>
                  <a:cubicBezTo>
                    <a:pt x="151" y="14"/>
                    <a:pt x="145" y="6"/>
                    <a:pt x="157" y="5"/>
                  </a:cubicBezTo>
                  <a:cubicBezTo>
                    <a:pt x="170" y="0"/>
                    <a:pt x="173" y="29"/>
                    <a:pt x="180" y="32"/>
                  </a:cubicBezTo>
                  <a:cubicBezTo>
                    <a:pt x="183" y="35"/>
                    <a:pt x="177" y="34"/>
                    <a:pt x="192" y="51"/>
                  </a:cubicBezTo>
                  <a:cubicBezTo>
                    <a:pt x="204" y="63"/>
                    <a:pt x="191" y="77"/>
                    <a:pt x="194" y="88"/>
                  </a:cubicBezTo>
                  <a:cubicBezTo>
                    <a:pt x="197" y="100"/>
                    <a:pt x="191" y="98"/>
                    <a:pt x="196" y="104"/>
                  </a:cubicBezTo>
                  <a:cubicBezTo>
                    <a:pt x="203" y="113"/>
                    <a:pt x="208" y="114"/>
                    <a:pt x="210" y="111"/>
                  </a:cubicBezTo>
                  <a:cubicBezTo>
                    <a:pt x="211" y="107"/>
                    <a:pt x="214" y="111"/>
                    <a:pt x="219" y="106"/>
                  </a:cubicBezTo>
                  <a:cubicBezTo>
                    <a:pt x="222" y="104"/>
                    <a:pt x="230" y="103"/>
                    <a:pt x="234" y="111"/>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34" name="Freeform 19"/>
            <p:cNvSpPr>
              <a:spLocks/>
            </p:cNvSpPr>
            <p:nvPr/>
          </p:nvSpPr>
          <p:spPr bwMode="auto">
            <a:xfrm>
              <a:off x="7456114" y="5095105"/>
              <a:ext cx="276167" cy="235976"/>
            </a:xfrm>
            <a:custGeom>
              <a:avLst/>
              <a:gdLst/>
              <a:ahLst/>
              <a:cxnLst>
                <a:cxn ang="0">
                  <a:pos x="61" y="28"/>
                </a:cxn>
                <a:cxn ang="0">
                  <a:pos x="49" y="8"/>
                </a:cxn>
                <a:cxn ang="0">
                  <a:pos x="39" y="10"/>
                </a:cxn>
                <a:cxn ang="0">
                  <a:pos x="24" y="6"/>
                </a:cxn>
                <a:cxn ang="0">
                  <a:pos x="13" y="10"/>
                </a:cxn>
                <a:cxn ang="0">
                  <a:pos x="7" y="17"/>
                </a:cxn>
                <a:cxn ang="0">
                  <a:pos x="10" y="32"/>
                </a:cxn>
                <a:cxn ang="0">
                  <a:pos x="0" y="50"/>
                </a:cxn>
                <a:cxn ang="0">
                  <a:pos x="17" y="55"/>
                </a:cxn>
                <a:cxn ang="0">
                  <a:pos x="4" y="67"/>
                </a:cxn>
                <a:cxn ang="0">
                  <a:pos x="14" y="61"/>
                </a:cxn>
                <a:cxn ang="0">
                  <a:pos x="34" y="47"/>
                </a:cxn>
                <a:cxn ang="0">
                  <a:pos x="49" y="41"/>
                </a:cxn>
                <a:cxn ang="0">
                  <a:pos x="71" y="39"/>
                </a:cxn>
                <a:cxn ang="0">
                  <a:pos x="61" y="28"/>
                </a:cxn>
              </a:cxnLst>
              <a:rect l="0" t="0" r="r" b="b"/>
              <a:pathLst>
                <a:path w="77" h="75">
                  <a:moveTo>
                    <a:pt x="61" y="28"/>
                  </a:moveTo>
                  <a:cubicBezTo>
                    <a:pt x="49" y="21"/>
                    <a:pt x="48" y="17"/>
                    <a:pt x="49" y="8"/>
                  </a:cubicBezTo>
                  <a:cubicBezTo>
                    <a:pt x="43" y="8"/>
                    <a:pt x="45" y="10"/>
                    <a:pt x="39" y="10"/>
                  </a:cubicBezTo>
                  <a:cubicBezTo>
                    <a:pt x="34" y="10"/>
                    <a:pt x="31" y="0"/>
                    <a:pt x="24" y="6"/>
                  </a:cubicBezTo>
                  <a:cubicBezTo>
                    <a:pt x="18" y="13"/>
                    <a:pt x="15" y="2"/>
                    <a:pt x="13" y="10"/>
                  </a:cubicBezTo>
                  <a:cubicBezTo>
                    <a:pt x="12" y="17"/>
                    <a:pt x="8" y="10"/>
                    <a:pt x="7" y="17"/>
                  </a:cubicBezTo>
                  <a:cubicBezTo>
                    <a:pt x="16" y="22"/>
                    <a:pt x="17" y="29"/>
                    <a:pt x="10" y="32"/>
                  </a:cubicBezTo>
                  <a:cubicBezTo>
                    <a:pt x="3" y="35"/>
                    <a:pt x="8" y="45"/>
                    <a:pt x="0" y="50"/>
                  </a:cubicBezTo>
                  <a:cubicBezTo>
                    <a:pt x="0" y="62"/>
                    <a:pt x="27" y="49"/>
                    <a:pt x="17" y="55"/>
                  </a:cubicBezTo>
                  <a:cubicBezTo>
                    <a:pt x="8" y="61"/>
                    <a:pt x="4" y="60"/>
                    <a:pt x="4" y="67"/>
                  </a:cubicBezTo>
                  <a:cubicBezTo>
                    <a:pt x="3" y="75"/>
                    <a:pt x="7" y="67"/>
                    <a:pt x="14" y="61"/>
                  </a:cubicBezTo>
                  <a:cubicBezTo>
                    <a:pt x="25" y="51"/>
                    <a:pt x="28" y="57"/>
                    <a:pt x="34" y="47"/>
                  </a:cubicBezTo>
                  <a:cubicBezTo>
                    <a:pt x="42" y="31"/>
                    <a:pt x="41" y="47"/>
                    <a:pt x="49" y="41"/>
                  </a:cubicBezTo>
                  <a:cubicBezTo>
                    <a:pt x="56" y="35"/>
                    <a:pt x="66" y="48"/>
                    <a:pt x="71" y="39"/>
                  </a:cubicBezTo>
                  <a:cubicBezTo>
                    <a:pt x="77" y="30"/>
                    <a:pt x="73" y="35"/>
                    <a:pt x="61" y="28"/>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35" name="Freeform 20"/>
            <p:cNvSpPr>
              <a:spLocks/>
            </p:cNvSpPr>
            <p:nvPr/>
          </p:nvSpPr>
          <p:spPr bwMode="auto">
            <a:xfrm>
              <a:off x="7222822" y="3067699"/>
              <a:ext cx="437578" cy="283615"/>
            </a:xfrm>
            <a:custGeom>
              <a:avLst/>
              <a:gdLst/>
              <a:ahLst/>
              <a:cxnLst>
                <a:cxn ang="0">
                  <a:pos x="114" y="10"/>
                </a:cxn>
                <a:cxn ang="0">
                  <a:pos x="108" y="24"/>
                </a:cxn>
                <a:cxn ang="0">
                  <a:pos x="100" y="45"/>
                </a:cxn>
                <a:cxn ang="0">
                  <a:pos x="103" y="65"/>
                </a:cxn>
                <a:cxn ang="0">
                  <a:pos x="98" y="85"/>
                </a:cxn>
                <a:cxn ang="0">
                  <a:pos x="82" y="85"/>
                </a:cxn>
                <a:cxn ang="0">
                  <a:pos x="63" y="74"/>
                </a:cxn>
                <a:cxn ang="0">
                  <a:pos x="45" y="65"/>
                </a:cxn>
                <a:cxn ang="0">
                  <a:pos x="22" y="73"/>
                </a:cxn>
                <a:cxn ang="0">
                  <a:pos x="21" y="55"/>
                </a:cxn>
                <a:cxn ang="0">
                  <a:pos x="4" y="46"/>
                </a:cxn>
                <a:cxn ang="0">
                  <a:pos x="2" y="26"/>
                </a:cxn>
                <a:cxn ang="0">
                  <a:pos x="16" y="15"/>
                </a:cxn>
                <a:cxn ang="0">
                  <a:pos x="43" y="9"/>
                </a:cxn>
                <a:cxn ang="0">
                  <a:pos x="58" y="4"/>
                </a:cxn>
                <a:cxn ang="0">
                  <a:pos x="87" y="10"/>
                </a:cxn>
                <a:cxn ang="0">
                  <a:pos x="114" y="10"/>
                </a:cxn>
              </a:cxnLst>
              <a:rect l="0" t="0" r="r" b="b"/>
              <a:pathLst>
                <a:path w="122" h="90">
                  <a:moveTo>
                    <a:pt x="114" y="10"/>
                  </a:moveTo>
                  <a:cubicBezTo>
                    <a:pt x="122" y="19"/>
                    <a:pt x="108" y="12"/>
                    <a:pt x="108" y="24"/>
                  </a:cubicBezTo>
                  <a:cubicBezTo>
                    <a:pt x="107" y="36"/>
                    <a:pt x="93" y="29"/>
                    <a:pt x="100" y="45"/>
                  </a:cubicBezTo>
                  <a:cubicBezTo>
                    <a:pt x="108" y="61"/>
                    <a:pt x="93" y="50"/>
                    <a:pt x="103" y="65"/>
                  </a:cubicBezTo>
                  <a:cubicBezTo>
                    <a:pt x="114" y="80"/>
                    <a:pt x="102" y="68"/>
                    <a:pt x="98" y="85"/>
                  </a:cubicBezTo>
                  <a:cubicBezTo>
                    <a:pt x="91" y="90"/>
                    <a:pt x="92" y="80"/>
                    <a:pt x="82" y="85"/>
                  </a:cubicBezTo>
                  <a:cubicBezTo>
                    <a:pt x="72" y="90"/>
                    <a:pt x="68" y="74"/>
                    <a:pt x="63" y="74"/>
                  </a:cubicBezTo>
                  <a:cubicBezTo>
                    <a:pt x="54" y="73"/>
                    <a:pt x="53" y="66"/>
                    <a:pt x="45" y="65"/>
                  </a:cubicBezTo>
                  <a:cubicBezTo>
                    <a:pt x="36" y="63"/>
                    <a:pt x="37" y="69"/>
                    <a:pt x="22" y="73"/>
                  </a:cubicBezTo>
                  <a:cubicBezTo>
                    <a:pt x="26" y="57"/>
                    <a:pt x="32" y="48"/>
                    <a:pt x="21" y="55"/>
                  </a:cubicBezTo>
                  <a:cubicBezTo>
                    <a:pt x="11" y="62"/>
                    <a:pt x="7" y="52"/>
                    <a:pt x="4" y="46"/>
                  </a:cubicBezTo>
                  <a:cubicBezTo>
                    <a:pt x="0" y="40"/>
                    <a:pt x="0" y="35"/>
                    <a:pt x="2" y="26"/>
                  </a:cubicBezTo>
                  <a:cubicBezTo>
                    <a:pt x="4" y="17"/>
                    <a:pt x="13" y="21"/>
                    <a:pt x="16" y="15"/>
                  </a:cubicBezTo>
                  <a:cubicBezTo>
                    <a:pt x="18" y="9"/>
                    <a:pt x="31" y="7"/>
                    <a:pt x="43" y="9"/>
                  </a:cubicBezTo>
                  <a:cubicBezTo>
                    <a:pt x="55" y="10"/>
                    <a:pt x="44" y="0"/>
                    <a:pt x="58" y="4"/>
                  </a:cubicBezTo>
                  <a:cubicBezTo>
                    <a:pt x="71" y="7"/>
                    <a:pt x="78" y="4"/>
                    <a:pt x="87" y="10"/>
                  </a:cubicBezTo>
                  <a:cubicBezTo>
                    <a:pt x="96" y="15"/>
                    <a:pt x="105" y="13"/>
                    <a:pt x="114" y="10"/>
                  </a:cubicBezTo>
                  <a:close/>
                </a:path>
              </a:pathLst>
            </a:custGeom>
            <a:solidFill>
              <a:schemeClr val="accent6">
                <a:lumMod val="90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36" name="Freeform 21"/>
            <p:cNvSpPr>
              <a:spLocks/>
            </p:cNvSpPr>
            <p:nvPr/>
          </p:nvSpPr>
          <p:spPr bwMode="auto">
            <a:xfrm>
              <a:off x="6997096" y="3267116"/>
              <a:ext cx="663305" cy="299125"/>
            </a:xfrm>
            <a:custGeom>
              <a:avLst/>
              <a:gdLst/>
              <a:ahLst/>
              <a:cxnLst>
                <a:cxn ang="0">
                  <a:pos x="178" y="60"/>
                </a:cxn>
                <a:cxn ang="0">
                  <a:pos x="180" y="77"/>
                </a:cxn>
                <a:cxn ang="0">
                  <a:pos x="167" y="87"/>
                </a:cxn>
                <a:cxn ang="0">
                  <a:pos x="142" y="95"/>
                </a:cxn>
                <a:cxn ang="0">
                  <a:pos x="111" y="75"/>
                </a:cxn>
                <a:cxn ang="0">
                  <a:pos x="101" y="65"/>
                </a:cxn>
                <a:cxn ang="0">
                  <a:pos x="83" y="71"/>
                </a:cxn>
                <a:cxn ang="0">
                  <a:pos x="50" y="67"/>
                </a:cxn>
                <a:cxn ang="0">
                  <a:pos x="3" y="79"/>
                </a:cxn>
                <a:cxn ang="0">
                  <a:pos x="4" y="53"/>
                </a:cxn>
                <a:cxn ang="0">
                  <a:pos x="13" y="38"/>
                </a:cxn>
                <a:cxn ang="0">
                  <a:pos x="17" y="25"/>
                </a:cxn>
                <a:cxn ang="0">
                  <a:pos x="37" y="16"/>
                </a:cxn>
                <a:cxn ang="0">
                  <a:pos x="49" y="24"/>
                </a:cxn>
                <a:cxn ang="0">
                  <a:pos x="79" y="42"/>
                </a:cxn>
                <a:cxn ang="0">
                  <a:pos x="85" y="10"/>
                </a:cxn>
                <a:cxn ang="0">
                  <a:pos x="108" y="2"/>
                </a:cxn>
                <a:cxn ang="0">
                  <a:pos x="126" y="11"/>
                </a:cxn>
                <a:cxn ang="0">
                  <a:pos x="145" y="22"/>
                </a:cxn>
                <a:cxn ang="0">
                  <a:pos x="161" y="22"/>
                </a:cxn>
                <a:cxn ang="0">
                  <a:pos x="172" y="37"/>
                </a:cxn>
                <a:cxn ang="0">
                  <a:pos x="172" y="50"/>
                </a:cxn>
                <a:cxn ang="0">
                  <a:pos x="178" y="60"/>
                </a:cxn>
              </a:cxnLst>
              <a:rect l="0" t="0" r="r" b="b"/>
              <a:pathLst>
                <a:path w="185" h="95">
                  <a:moveTo>
                    <a:pt x="178" y="60"/>
                  </a:moveTo>
                  <a:cubicBezTo>
                    <a:pt x="185" y="68"/>
                    <a:pt x="180" y="77"/>
                    <a:pt x="180" y="77"/>
                  </a:cubicBezTo>
                  <a:cubicBezTo>
                    <a:pt x="171" y="79"/>
                    <a:pt x="172" y="80"/>
                    <a:pt x="167" y="87"/>
                  </a:cubicBezTo>
                  <a:cubicBezTo>
                    <a:pt x="162" y="95"/>
                    <a:pt x="157" y="83"/>
                    <a:pt x="142" y="95"/>
                  </a:cubicBezTo>
                  <a:cubicBezTo>
                    <a:pt x="129" y="89"/>
                    <a:pt x="125" y="75"/>
                    <a:pt x="111" y="75"/>
                  </a:cubicBezTo>
                  <a:cubicBezTo>
                    <a:pt x="98" y="75"/>
                    <a:pt x="107" y="67"/>
                    <a:pt x="101" y="65"/>
                  </a:cubicBezTo>
                  <a:cubicBezTo>
                    <a:pt x="95" y="63"/>
                    <a:pt x="97" y="75"/>
                    <a:pt x="83" y="71"/>
                  </a:cubicBezTo>
                  <a:cubicBezTo>
                    <a:pt x="70" y="67"/>
                    <a:pt x="68" y="68"/>
                    <a:pt x="50" y="67"/>
                  </a:cubicBezTo>
                  <a:cubicBezTo>
                    <a:pt x="31" y="65"/>
                    <a:pt x="27" y="65"/>
                    <a:pt x="3" y="79"/>
                  </a:cubicBezTo>
                  <a:cubicBezTo>
                    <a:pt x="3" y="71"/>
                    <a:pt x="0" y="63"/>
                    <a:pt x="4" y="53"/>
                  </a:cubicBezTo>
                  <a:cubicBezTo>
                    <a:pt x="7" y="43"/>
                    <a:pt x="16" y="45"/>
                    <a:pt x="13" y="38"/>
                  </a:cubicBezTo>
                  <a:cubicBezTo>
                    <a:pt x="11" y="32"/>
                    <a:pt x="14" y="32"/>
                    <a:pt x="17" y="25"/>
                  </a:cubicBezTo>
                  <a:cubicBezTo>
                    <a:pt x="19" y="22"/>
                    <a:pt x="25" y="20"/>
                    <a:pt x="37" y="16"/>
                  </a:cubicBezTo>
                  <a:cubicBezTo>
                    <a:pt x="48" y="12"/>
                    <a:pt x="36" y="20"/>
                    <a:pt x="49" y="24"/>
                  </a:cubicBezTo>
                  <a:cubicBezTo>
                    <a:pt x="61" y="29"/>
                    <a:pt x="54" y="50"/>
                    <a:pt x="79" y="42"/>
                  </a:cubicBezTo>
                  <a:cubicBezTo>
                    <a:pt x="97" y="36"/>
                    <a:pt x="82" y="22"/>
                    <a:pt x="85" y="10"/>
                  </a:cubicBezTo>
                  <a:cubicBezTo>
                    <a:pt x="100" y="6"/>
                    <a:pt x="99" y="0"/>
                    <a:pt x="108" y="2"/>
                  </a:cubicBezTo>
                  <a:cubicBezTo>
                    <a:pt x="116" y="3"/>
                    <a:pt x="117" y="10"/>
                    <a:pt x="126" y="11"/>
                  </a:cubicBezTo>
                  <a:cubicBezTo>
                    <a:pt x="131" y="11"/>
                    <a:pt x="135" y="27"/>
                    <a:pt x="145" y="22"/>
                  </a:cubicBezTo>
                  <a:cubicBezTo>
                    <a:pt x="155" y="17"/>
                    <a:pt x="154" y="27"/>
                    <a:pt x="161" y="22"/>
                  </a:cubicBezTo>
                  <a:cubicBezTo>
                    <a:pt x="168" y="30"/>
                    <a:pt x="178" y="31"/>
                    <a:pt x="172" y="37"/>
                  </a:cubicBezTo>
                  <a:cubicBezTo>
                    <a:pt x="169" y="39"/>
                    <a:pt x="167" y="51"/>
                    <a:pt x="172" y="50"/>
                  </a:cubicBezTo>
                  <a:cubicBezTo>
                    <a:pt x="176" y="49"/>
                    <a:pt x="170" y="52"/>
                    <a:pt x="178" y="60"/>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37" name="Freeform 22"/>
            <p:cNvSpPr>
              <a:spLocks/>
            </p:cNvSpPr>
            <p:nvPr/>
          </p:nvSpPr>
          <p:spPr bwMode="auto">
            <a:xfrm>
              <a:off x="7007183" y="3465426"/>
              <a:ext cx="523330" cy="327931"/>
            </a:xfrm>
            <a:custGeom>
              <a:avLst/>
              <a:gdLst/>
              <a:ahLst/>
              <a:cxnLst>
                <a:cxn ang="0">
                  <a:pos x="139" y="32"/>
                </a:cxn>
                <a:cxn ang="0">
                  <a:pos x="108" y="12"/>
                </a:cxn>
                <a:cxn ang="0">
                  <a:pos x="98" y="2"/>
                </a:cxn>
                <a:cxn ang="0">
                  <a:pos x="80" y="8"/>
                </a:cxn>
                <a:cxn ang="0">
                  <a:pos x="47" y="4"/>
                </a:cxn>
                <a:cxn ang="0">
                  <a:pos x="0" y="16"/>
                </a:cxn>
                <a:cxn ang="0">
                  <a:pos x="3" y="31"/>
                </a:cxn>
                <a:cxn ang="0">
                  <a:pos x="7" y="48"/>
                </a:cxn>
                <a:cxn ang="0">
                  <a:pos x="42" y="58"/>
                </a:cxn>
                <a:cxn ang="0">
                  <a:pos x="44" y="80"/>
                </a:cxn>
                <a:cxn ang="0">
                  <a:pos x="62" y="97"/>
                </a:cxn>
                <a:cxn ang="0">
                  <a:pos x="98" y="89"/>
                </a:cxn>
                <a:cxn ang="0">
                  <a:pos x="117" y="89"/>
                </a:cxn>
                <a:cxn ang="0">
                  <a:pos x="117" y="68"/>
                </a:cxn>
                <a:cxn ang="0">
                  <a:pos x="141" y="49"/>
                </a:cxn>
                <a:cxn ang="0">
                  <a:pos x="139" y="32"/>
                </a:cxn>
              </a:cxnLst>
              <a:rect l="0" t="0" r="r" b="b"/>
              <a:pathLst>
                <a:path w="146" h="104">
                  <a:moveTo>
                    <a:pt x="139" y="32"/>
                  </a:moveTo>
                  <a:cubicBezTo>
                    <a:pt x="126" y="26"/>
                    <a:pt x="122" y="12"/>
                    <a:pt x="108" y="12"/>
                  </a:cubicBezTo>
                  <a:cubicBezTo>
                    <a:pt x="95" y="12"/>
                    <a:pt x="104" y="4"/>
                    <a:pt x="98" y="2"/>
                  </a:cubicBezTo>
                  <a:cubicBezTo>
                    <a:pt x="92" y="0"/>
                    <a:pt x="94" y="12"/>
                    <a:pt x="80" y="8"/>
                  </a:cubicBezTo>
                  <a:cubicBezTo>
                    <a:pt x="67" y="4"/>
                    <a:pt x="65" y="5"/>
                    <a:pt x="47" y="4"/>
                  </a:cubicBezTo>
                  <a:cubicBezTo>
                    <a:pt x="28" y="2"/>
                    <a:pt x="24" y="2"/>
                    <a:pt x="0" y="16"/>
                  </a:cubicBezTo>
                  <a:cubicBezTo>
                    <a:pt x="0" y="24"/>
                    <a:pt x="0" y="27"/>
                    <a:pt x="3" y="31"/>
                  </a:cubicBezTo>
                  <a:cubicBezTo>
                    <a:pt x="7" y="36"/>
                    <a:pt x="7" y="43"/>
                    <a:pt x="7" y="48"/>
                  </a:cubicBezTo>
                  <a:cubicBezTo>
                    <a:pt x="40" y="62"/>
                    <a:pt x="30" y="49"/>
                    <a:pt x="42" y="58"/>
                  </a:cubicBezTo>
                  <a:cubicBezTo>
                    <a:pt x="51" y="64"/>
                    <a:pt x="40" y="66"/>
                    <a:pt x="44" y="80"/>
                  </a:cubicBezTo>
                  <a:cubicBezTo>
                    <a:pt x="50" y="79"/>
                    <a:pt x="65" y="88"/>
                    <a:pt x="62" y="97"/>
                  </a:cubicBezTo>
                  <a:cubicBezTo>
                    <a:pt x="80" y="93"/>
                    <a:pt x="82" y="104"/>
                    <a:pt x="98" y="89"/>
                  </a:cubicBezTo>
                  <a:cubicBezTo>
                    <a:pt x="115" y="74"/>
                    <a:pt x="110" y="94"/>
                    <a:pt x="117" y="89"/>
                  </a:cubicBezTo>
                  <a:cubicBezTo>
                    <a:pt x="125" y="83"/>
                    <a:pt x="109" y="82"/>
                    <a:pt x="117" y="68"/>
                  </a:cubicBezTo>
                  <a:cubicBezTo>
                    <a:pt x="130" y="48"/>
                    <a:pt x="136" y="60"/>
                    <a:pt x="141" y="49"/>
                  </a:cubicBezTo>
                  <a:cubicBezTo>
                    <a:pt x="146" y="39"/>
                    <a:pt x="130" y="53"/>
                    <a:pt x="139" y="32"/>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38" name="Freeform 23"/>
            <p:cNvSpPr>
              <a:spLocks noEditPoints="1"/>
            </p:cNvSpPr>
            <p:nvPr/>
          </p:nvSpPr>
          <p:spPr bwMode="auto">
            <a:xfrm>
              <a:off x="6888646" y="1693938"/>
              <a:ext cx="1417406" cy="2499360"/>
            </a:xfrm>
            <a:custGeom>
              <a:avLst/>
              <a:gdLst/>
              <a:ahLst/>
              <a:cxnLst>
                <a:cxn ang="0">
                  <a:pos x="395" y="791"/>
                </a:cxn>
                <a:cxn ang="0">
                  <a:pos x="367" y="760"/>
                </a:cxn>
                <a:cxn ang="0">
                  <a:pos x="363" y="735"/>
                </a:cxn>
                <a:cxn ang="0">
                  <a:pos x="333" y="719"/>
                </a:cxn>
                <a:cxn ang="0">
                  <a:pos x="299" y="727"/>
                </a:cxn>
                <a:cxn ang="0">
                  <a:pos x="299" y="688"/>
                </a:cxn>
                <a:cxn ang="0">
                  <a:pos x="316" y="670"/>
                </a:cxn>
                <a:cxn ang="0">
                  <a:pos x="284" y="639"/>
                </a:cxn>
                <a:cxn ang="0">
                  <a:pos x="278" y="603"/>
                </a:cxn>
                <a:cxn ang="0">
                  <a:pos x="247" y="591"/>
                </a:cxn>
                <a:cxn ang="0">
                  <a:pos x="210" y="576"/>
                </a:cxn>
                <a:cxn ang="0">
                  <a:pos x="202" y="549"/>
                </a:cxn>
                <a:cxn ang="0">
                  <a:pos x="191" y="521"/>
                </a:cxn>
                <a:cxn ang="0">
                  <a:pos x="193" y="481"/>
                </a:cxn>
                <a:cxn ang="0">
                  <a:pos x="207" y="446"/>
                </a:cxn>
                <a:cxn ang="0">
                  <a:pos x="223" y="433"/>
                </a:cxn>
                <a:cxn ang="0">
                  <a:pos x="261" y="428"/>
                </a:cxn>
                <a:cxn ang="0">
                  <a:pos x="229" y="415"/>
                </a:cxn>
                <a:cxn ang="0">
                  <a:pos x="222" y="403"/>
                </a:cxn>
                <a:cxn ang="0">
                  <a:pos x="203" y="403"/>
                </a:cxn>
                <a:cxn ang="0">
                  <a:pos x="292" y="313"/>
                </a:cxn>
                <a:cxn ang="0">
                  <a:pos x="258" y="277"/>
                </a:cxn>
                <a:cxn ang="0">
                  <a:pos x="257" y="246"/>
                </a:cxn>
                <a:cxn ang="0">
                  <a:pos x="246" y="223"/>
                </a:cxn>
                <a:cxn ang="0">
                  <a:pos x="249" y="204"/>
                </a:cxn>
                <a:cxn ang="0">
                  <a:pos x="257" y="194"/>
                </a:cxn>
                <a:cxn ang="0">
                  <a:pos x="254" y="113"/>
                </a:cxn>
                <a:cxn ang="0">
                  <a:pos x="220" y="77"/>
                </a:cxn>
                <a:cxn ang="0">
                  <a:pos x="229" y="48"/>
                </a:cxn>
                <a:cxn ang="0">
                  <a:pos x="259" y="26"/>
                </a:cxn>
                <a:cxn ang="0">
                  <a:pos x="278" y="20"/>
                </a:cxn>
                <a:cxn ang="0">
                  <a:pos x="322" y="13"/>
                </a:cxn>
                <a:cxn ang="0">
                  <a:pos x="395" y="39"/>
                </a:cxn>
                <a:cxn ang="0">
                  <a:pos x="363" y="154"/>
                </a:cxn>
                <a:cxn ang="0">
                  <a:pos x="368" y="176"/>
                </a:cxn>
                <a:cxn ang="0">
                  <a:pos x="395" y="247"/>
                </a:cxn>
                <a:cxn ang="0">
                  <a:pos x="75" y="620"/>
                </a:cxn>
                <a:cxn ang="0">
                  <a:pos x="38" y="617"/>
                </a:cxn>
                <a:cxn ang="0">
                  <a:pos x="32" y="610"/>
                </a:cxn>
                <a:cxn ang="0">
                  <a:pos x="10" y="620"/>
                </a:cxn>
                <a:cxn ang="0">
                  <a:pos x="77" y="642"/>
                </a:cxn>
              </a:cxnLst>
              <a:rect l="0" t="0" r="r" b="b"/>
              <a:pathLst>
                <a:path w="395" h="793">
                  <a:moveTo>
                    <a:pt x="395" y="247"/>
                  </a:moveTo>
                  <a:cubicBezTo>
                    <a:pt x="395" y="791"/>
                    <a:pt x="395" y="791"/>
                    <a:pt x="395" y="791"/>
                  </a:cubicBezTo>
                  <a:cubicBezTo>
                    <a:pt x="385" y="793"/>
                    <a:pt x="394" y="778"/>
                    <a:pt x="386" y="766"/>
                  </a:cubicBezTo>
                  <a:cubicBezTo>
                    <a:pt x="377" y="754"/>
                    <a:pt x="377" y="763"/>
                    <a:pt x="367" y="760"/>
                  </a:cubicBezTo>
                  <a:cubicBezTo>
                    <a:pt x="356" y="756"/>
                    <a:pt x="366" y="758"/>
                    <a:pt x="360" y="750"/>
                  </a:cubicBezTo>
                  <a:cubicBezTo>
                    <a:pt x="353" y="741"/>
                    <a:pt x="373" y="740"/>
                    <a:pt x="363" y="735"/>
                  </a:cubicBezTo>
                  <a:cubicBezTo>
                    <a:pt x="348" y="727"/>
                    <a:pt x="359" y="713"/>
                    <a:pt x="348" y="720"/>
                  </a:cubicBezTo>
                  <a:cubicBezTo>
                    <a:pt x="341" y="724"/>
                    <a:pt x="342" y="712"/>
                    <a:pt x="333" y="719"/>
                  </a:cubicBezTo>
                  <a:cubicBezTo>
                    <a:pt x="324" y="726"/>
                    <a:pt x="314" y="713"/>
                    <a:pt x="313" y="724"/>
                  </a:cubicBezTo>
                  <a:cubicBezTo>
                    <a:pt x="312" y="734"/>
                    <a:pt x="301" y="727"/>
                    <a:pt x="299" y="727"/>
                  </a:cubicBezTo>
                  <a:cubicBezTo>
                    <a:pt x="288" y="711"/>
                    <a:pt x="303" y="710"/>
                    <a:pt x="290" y="698"/>
                  </a:cubicBezTo>
                  <a:cubicBezTo>
                    <a:pt x="285" y="693"/>
                    <a:pt x="290" y="682"/>
                    <a:pt x="299" y="688"/>
                  </a:cubicBezTo>
                  <a:cubicBezTo>
                    <a:pt x="310" y="696"/>
                    <a:pt x="313" y="688"/>
                    <a:pt x="319" y="683"/>
                  </a:cubicBezTo>
                  <a:cubicBezTo>
                    <a:pt x="329" y="675"/>
                    <a:pt x="315" y="677"/>
                    <a:pt x="316" y="670"/>
                  </a:cubicBezTo>
                  <a:cubicBezTo>
                    <a:pt x="316" y="660"/>
                    <a:pt x="292" y="671"/>
                    <a:pt x="300" y="659"/>
                  </a:cubicBezTo>
                  <a:cubicBezTo>
                    <a:pt x="306" y="651"/>
                    <a:pt x="288" y="657"/>
                    <a:pt x="284" y="639"/>
                  </a:cubicBezTo>
                  <a:cubicBezTo>
                    <a:pt x="282" y="625"/>
                    <a:pt x="269" y="628"/>
                    <a:pt x="278" y="621"/>
                  </a:cubicBezTo>
                  <a:cubicBezTo>
                    <a:pt x="287" y="614"/>
                    <a:pt x="273" y="615"/>
                    <a:pt x="278" y="603"/>
                  </a:cubicBezTo>
                  <a:cubicBezTo>
                    <a:pt x="283" y="591"/>
                    <a:pt x="273" y="597"/>
                    <a:pt x="270" y="592"/>
                  </a:cubicBezTo>
                  <a:cubicBezTo>
                    <a:pt x="266" y="587"/>
                    <a:pt x="260" y="584"/>
                    <a:pt x="247" y="591"/>
                  </a:cubicBezTo>
                  <a:cubicBezTo>
                    <a:pt x="234" y="598"/>
                    <a:pt x="248" y="578"/>
                    <a:pt x="232" y="582"/>
                  </a:cubicBezTo>
                  <a:cubicBezTo>
                    <a:pt x="217" y="585"/>
                    <a:pt x="227" y="575"/>
                    <a:pt x="210" y="576"/>
                  </a:cubicBezTo>
                  <a:cubicBezTo>
                    <a:pt x="210" y="576"/>
                    <a:pt x="215" y="567"/>
                    <a:pt x="208" y="559"/>
                  </a:cubicBezTo>
                  <a:cubicBezTo>
                    <a:pt x="200" y="551"/>
                    <a:pt x="206" y="548"/>
                    <a:pt x="202" y="549"/>
                  </a:cubicBezTo>
                  <a:cubicBezTo>
                    <a:pt x="197" y="550"/>
                    <a:pt x="199" y="538"/>
                    <a:pt x="202" y="536"/>
                  </a:cubicBezTo>
                  <a:cubicBezTo>
                    <a:pt x="208" y="530"/>
                    <a:pt x="198" y="529"/>
                    <a:pt x="191" y="521"/>
                  </a:cubicBezTo>
                  <a:cubicBezTo>
                    <a:pt x="195" y="504"/>
                    <a:pt x="207" y="516"/>
                    <a:pt x="196" y="501"/>
                  </a:cubicBezTo>
                  <a:cubicBezTo>
                    <a:pt x="186" y="486"/>
                    <a:pt x="201" y="497"/>
                    <a:pt x="193" y="481"/>
                  </a:cubicBezTo>
                  <a:cubicBezTo>
                    <a:pt x="186" y="465"/>
                    <a:pt x="200" y="472"/>
                    <a:pt x="201" y="460"/>
                  </a:cubicBezTo>
                  <a:cubicBezTo>
                    <a:pt x="201" y="448"/>
                    <a:pt x="215" y="455"/>
                    <a:pt x="207" y="446"/>
                  </a:cubicBezTo>
                  <a:cubicBezTo>
                    <a:pt x="210" y="442"/>
                    <a:pt x="201" y="429"/>
                    <a:pt x="212" y="436"/>
                  </a:cubicBezTo>
                  <a:cubicBezTo>
                    <a:pt x="222" y="444"/>
                    <a:pt x="211" y="428"/>
                    <a:pt x="223" y="433"/>
                  </a:cubicBezTo>
                  <a:cubicBezTo>
                    <a:pt x="235" y="438"/>
                    <a:pt x="226" y="421"/>
                    <a:pt x="242" y="426"/>
                  </a:cubicBezTo>
                  <a:cubicBezTo>
                    <a:pt x="259" y="430"/>
                    <a:pt x="259" y="433"/>
                    <a:pt x="261" y="428"/>
                  </a:cubicBezTo>
                  <a:cubicBezTo>
                    <a:pt x="264" y="424"/>
                    <a:pt x="255" y="428"/>
                    <a:pt x="252" y="421"/>
                  </a:cubicBezTo>
                  <a:cubicBezTo>
                    <a:pt x="248" y="414"/>
                    <a:pt x="234" y="423"/>
                    <a:pt x="229" y="415"/>
                  </a:cubicBezTo>
                  <a:cubicBezTo>
                    <a:pt x="224" y="408"/>
                    <a:pt x="225" y="416"/>
                    <a:pt x="219" y="408"/>
                  </a:cubicBezTo>
                  <a:cubicBezTo>
                    <a:pt x="211" y="398"/>
                    <a:pt x="227" y="412"/>
                    <a:pt x="222" y="403"/>
                  </a:cubicBezTo>
                  <a:cubicBezTo>
                    <a:pt x="219" y="397"/>
                    <a:pt x="227" y="399"/>
                    <a:pt x="224" y="397"/>
                  </a:cubicBezTo>
                  <a:cubicBezTo>
                    <a:pt x="219" y="392"/>
                    <a:pt x="211" y="409"/>
                    <a:pt x="203" y="403"/>
                  </a:cubicBezTo>
                  <a:cubicBezTo>
                    <a:pt x="209" y="393"/>
                    <a:pt x="220" y="390"/>
                    <a:pt x="246" y="365"/>
                  </a:cubicBezTo>
                  <a:cubicBezTo>
                    <a:pt x="272" y="339"/>
                    <a:pt x="285" y="321"/>
                    <a:pt x="292" y="313"/>
                  </a:cubicBezTo>
                  <a:cubicBezTo>
                    <a:pt x="298" y="304"/>
                    <a:pt x="290" y="307"/>
                    <a:pt x="287" y="298"/>
                  </a:cubicBezTo>
                  <a:cubicBezTo>
                    <a:pt x="284" y="290"/>
                    <a:pt x="267" y="285"/>
                    <a:pt x="258" y="277"/>
                  </a:cubicBezTo>
                  <a:cubicBezTo>
                    <a:pt x="250" y="269"/>
                    <a:pt x="270" y="271"/>
                    <a:pt x="270" y="258"/>
                  </a:cubicBezTo>
                  <a:cubicBezTo>
                    <a:pt x="271" y="250"/>
                    <a:pt x="254" y="250"/>
                    <a:pt x="257" y="246"/>
                  </a:cubicBezTo>
                  <a:cubicBezTo>
                    <a:pt x="260" y="241"/>
                    <a:pt x="252" y="242"/>
                    <a:pt x="259" y="237"/>
                  </a:cubicBezTo>
                  <a:cubicBezTo>
                    <a:pt x="266" y="232"/>
                    <a:pt x="248" y="230"/>
                    <a:pt x="246" y="223"/>
                  </a:cubicBezTo>
                  <a:cubicBezTo>
                    <a:pt x="244" y="216"/>
                    <a:pt x="258" y="217"/>
                    <a:pt x="249" y="212"/>
                  </a:cubicBezTo>
                  <a:cubicBezTo>
                    <a:pt x="243" y="209"/>
                    <a:pt x="250" y="211"/>
                    <a:pt x="249" y="204"/>
                  </a:cubicBezTo>
                  <a:cubicBezTo>
                    <a:pt x="249" y="197"/>
                    <a:pt x="255" y="201"/>
                    <a:pt x="251" y="197"/>
                  </a:cubicBezTo>
                  <a:cubicBezTo>
                    <a:pt x="247" y="192"/>
                    <a:pt x="250" y="192"/>
                    <a:pt x="257" y="194"/>
                  </a:cubicBezTo>
                  <a:cubicBezTo>
                    <a:pt x="265" y="195"/>
                    <a:pt x="243" y="152"/>
                    <a:pt x="234" y="145"/>
                  </a:cubicBezTo>
                  <a:cubicBezTo>
                    <a:pt x="225" y="138"/>
                    <a:pt x="247" y="122"/>
                    <a:pt x="254" y="113"/>
                  </a:cubicBezTo>
                  <a:cubicBezTo>
                    <a:pt x="262" y="104"/>
                    <a:pt x="252" y="108"/>
                    <a:pt x="243" y="94"/>
                  </a:cubicBezTo>
                  <a:cubicBezTo>
                    <a:pt x="234" y="80"/>
                    <a:pt x="228" y="99"/>
                    <a:pt x="220" y="77"/>
                  </a:cubicBezTo>
                  <a:cubicBezTo>
                    <a:pt x="215" y="62"/>
                    <a:pt x="228" y="65"/>
                    <a:pt x="226" y="59"/>
                  </a:cubicBezTo>
                  <a:cubicBezTo>
                    <a:pt x="223" y="52"/>
                    <a:pt x="207" y="60"/>
                    <a:pt x="229" y="48"/>
                  </a:cubicBezTo>
                  <a:cubicBezTo>
                    <a:pt x="235" y="50"/>
                    <a:pt x="237" y="48"/>
                    <a:pt x="238" y="39"/>
                  </a:cubicBezTo>
                  <a:cubicBezTo>
                    <a:pt x="238" y="31"/>
                    <a:pt x="255" y="34"/>
                    <a:pt x="259" y="26"/>
                  </a:cubicBezTo>
                  <a:cubicBezTo>
                    <a:pt x="262" y="21"/>
                    <a:pt x="261" y="22"/>
                    <a:pt x="267" y="24"/>
                  </a:cubicBezTo>
                  <a:cubicBezTo>
                    <a:pt x="272" y="27"/>
                    <a:pt x="281" y="30"/>
                    <a:pt x="278" y="20"/>
                  </a:cubicBezTo>
                  <a:cubicBezTo>
                    <a:pt x="278" y="19"/>
                    <a:pt x="277" y="17"/>
                    <a:pt x="276" y="16"/>
                  </a:cubicBezTo>
                  <a:cubicBezTo>
                    <a:pt x="317" y="28"/>
                    <a:pt x="292" y="0"/>
                    <a:pt x="322" y="13"/>
                  </a:cubicBezTo>
                  <a:cubicBezTo>
                    <a:pt x="351" y="25"/>
                    <a:pt x="310" y="22"/>
                    <a:pt x="351" y="35"/>
                  </a:cubicBezTo>
                  <a:cubicBezTo>
                    <a:pt x="378" y="44"/>
                    <a:pt x="381" y="36"/>
                    <a:pt x="395" y="39"/>
                  </a:cubicBezTo>
                  <a:cubicBezTo>
                    <a:pt x="395" y="162"/>
                    <a:pt x="395" y="162"/>
                    <a:pt x="395" y="162"/>
                  </a:cubicBezTo>
                  <a:cubicBezTo>
                    <a:pt x="385" y="158"/>
                    <a:pt x="374" y="155"/>
                    <a:pt x="363" y="154"/>
                  </a:cubicBezTo>
                  <a:cubicBezTo>
                    <a:pt x="316" y="147"/>
                    <a:pt x="309" y="114"/>
                    <a:pt x="314" y="134"/>
                  </a:cubicBezTo>
                  <a:cubicBezTo>
                    <a:pt x="318" y="153"/>
                    <a:pt x="342" y="157"/>
                    <a:pt x="368" y="176"/>
                  </a:cubicBezTo>
                  <a:cubicBezTo>
                    <a:pt x="393" y="195"/>
                    <a:pt x="352" y="198"/>
                    <a:pt x="370" y="213"/>
                  </a:cubicBezTo>
                  <a:cubicBezTo>
                    <a:pt x="388" y="228"/>
                    <a:pt x="364" y="241"/>
                    <a:pt x="395" y="247"/>
                  </a:cubicBezTo>
                  <a:cubicBezTo>
                    <a:pt x="395" y="247"/>
                    <a:pt x="395" y="247"/>
                    <a:pt x="395" y="247"/>
                  </a:cubicBezTo>
                  <a:close/>
                  <a:moveTo>
                    <a:pt x="75" y="620"/>
                  </a:moveTo>
                  <a:cubicBezTo>
                    <a:pt x="63" y="611"/>
                    <a:pt x="73" y="624"/>
                    <a:pt x="40" y="610"/>
                  </a:cubicBezTo>
                  <a:cubicBezTo>
                    <a:pt x="40" y="614"/>
                    <a:pt x="36" y="609"/>
                    <a:pt x="38" y="617"/>
                  </a:cubicBezTo>
                  <a:cubicBezTo>
                    <a:pt x="40" y="623"/>
                    <a:pt x="31" y="624"/>
                    <a:pt x="27" y="623"/>
                  </a:cubicBezTo>
                  <a:cubicBezTo>
                    <a:pt x="23" y="621"/>
                    <a:pt x="29" y="616"/>
                    <a:pt x="32" y="610"/>
                  </a:cubicBezTo>
                  <a:cubicBezTo>
                    <a:pt x="36" y="605"/>
                    <a:pt x="33" y="608"/>
                    <a:pt x="25" y="616"/>
                  </a:cubicBezTo>
                  <a:cubicBezTo>
                    <a:pt x="18" y="624"/>
                    <a:pt x="20" y="620"/>
                    <a:pt x="10" y="620"/>
                  </a:cubicBezTo>
                  <a:cubicBezTo>
                    <a:pt x="0" y="621"/>
                    <a:pt x="13" y="630"/>
                    <a:pt x="0" y="639"/>
                  </a:cubicBezTo>
                  <a:cubicBezTo>
                    <a:pt x="30" y="645"/>
                    <a:pt x="60" y="648"/>
                    <a:pt x="77" y="642"/>
                  </a:cubicBezTo>
                  <a:cubicBezTo>
                    <a:pt x="73" y="628"/>
                    <a:pt x="84" y="626"/>
                    <a:pt x="75" y="620"/>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39" name="Freeform 24"/>
            <p:cNvSpPr>
              <a:spLocks/>
            </p:cNvSpPr>
            <p:nvPr/>
          </p:nvSpPr>
          <p:spPr bwMode="auto">
            <a:xfrm>
              <a:off x="7172378" y="3506416"/>
              <a:ext cx="896597" cy="592711"/>
            </a:xfrm>
            <a:custGeom>
              <a:avLst/>
              <a:gdLst/>
              <a:ahLst/>
              <a:cxnLst>
                <a:cxn ang="0">
                  <a:pos x="237" y="95"/>
                </a:cxn>
                <a:cxn ang="0">
                  <a:pos x="221" y="84"/>
                </a:cxn>
                <a:cxn ang="0">
                  <a:pos x="205" y="64"/>
                </a:cxn>
                <a:cxn ang="0">
                  <a:pos x="199" y="46"/>
                </a:cxn>
                <a:cxn ang="0">
                  <a:pos x="199" y="28"/>
                </a:cxn>
                <a:cxn ang="0">
                  <a:pos x="191" y="17"/>
                </a:cxn>
                <a:cxn ang="0">
                  <a:pos x="168" y="16"/>
                </a:cxn>
                <a:cxn ang="0">
                  <a:pos x="153" y="7"/>
                </a:cxn>
                <a:cxn ang="0">
                  <a:pos x="131" y="1"/>
                </a:cxn>
                <a:cxn ang="0">
                  <a:pos x="118" y="11"/>
                </a:cxn>
                <a:cxn ang="0">
                  <a:pos x="93" y="19"/>
                </a:cxn>
                <a:cxn ang="0">
                  <a:pos x="95" y="36"/>
                </a:cxn>
                <a:cxn ang="0">
                  <a:pos x="71" y="55"/>
                </a:cxn>
                <a:cxn ang="0">
                  <a:pos x="71" y="76"/>
                </a:cxn>
                <a:cxn ang="0">
                  <a:pos x="52" y="76"/>
                </a:cxn>
                <a:cxn ang="0">
                  <a:pos x="16" y="84"/>
                </a:cxn>
                <a:cxn ang="0">
                  <a:pos x="23" y="133"/>
                </a:cxn>
                <a:cxn ang="0">
                  <a:pos x="11" y="149"/>
                </a:cxn>
                <a:cxn ang="0">
                  <a:pos x="19" y="175"/>
                </a:cxn>
                <a:cxn ang="0">
                  <a:pos x="27" y="170"/>
                </a:cxn>
                <a:cxn ang="0">
                  <a:pos x="53" y="158"/>
                </a:cxn>
                <a:cxn ang="0">
                  <a:pos x="100" y="165"/>
                </a:cxn>
                <a:cxn ang="0">
                  <a:pos x="122" y="170"/>
                </a:cxn>
                <a:cxn ang="0">
                  <a:pos x="149" y="173"/>
                </a:cxn>
                <a:cxn ang="0">
                  <a:pos x="163" y="179"/>
                </a:cxn>
                <a:cxn ang="0">
                  <a:pos x="183" y="179"/>
                </a:cxn>
                <a:cxn ang="0">
                  <a:pos x="191" y="174"/>
                </a:cxn>
                <a:cxn ang="0">
                  <a:pos x="220" y="152"/>
                </a:cxn>
                <a:cxn ang="0">
                  <a:pos x="211" y="123"/>
                </a:cxn>
                <a:cxn ang="0">
                  <a:pos x="220" y="113"/>
                </a:cxn>
                <a:cxn ang="0">
                  <a:pos x="240" y="108"/>
                </a:cxn>
                <a:cxn ang="0">
                  <a:pos x="237" y="95"/>
                </a:cxn>
              </a:cxnLst>
              <a:rect l="0" t="0" r="r" b="b"/>
              <a:pathLst>
                <a:path w="250" h="188">
                  <a:moveTo>
                    <a:pt x="237" y="95"/>
                  </a:moveTo>
                  <a:cubicBezTo>
                    <a:pt x="237" y="85"/>
                    <a:pt x="213" y="96"/>
                    <a:pt x="221" y="84"/>
                  </a:cubicBezTo>
                  <a:cubicBezTo>
                    <a:pt x="227" y="76"/>
                    <a:pt x="209" y="82"/>
                    <a:pt x="205" y="64"/>
                  </a:cubicBezTo>
                  <a:cubicBezTo>
                    <a:pt x="203" y="50"/>
                    <a:pt x="190" y="53"/>
                    <a:pt x="199" y="46"/>
                  </a:cubicBezTo>
                  <a:cubicBezTo>
                    <a:pt x="208" y="39"/>
                    <a:pt x="194" y="40"/>
                    <a:pt x="199" y="28"/>
                  </a:cubicBezTo>
                  <a:cubicBezTo>
                    <a:pt x="204" y="16"/>
                    <a:pt x="194" y="22"/>
                    <a:pt x="191" y="17"/>
                  </a:cubicBezTo>
                  <a:cubicBezTo>
                    <a:pt x="187" y="12"/>
                    <a:pt x="181" y="9"/>
                    <a:pt x="168" y="16"/>
                  </a:cubicBezTo>
                  <a:cubicBezTo>
                    <a:pt x="155" y="23"/>
                    <a:pt x="169" y="3"/>
                    <a:pt x="153" y="7"/>
                  </a:cubicBezTo>
                  <a:cubicBezTo>
                    <a:pt x="138" y="10"/>
                    <a:pt x="148" y="0"/>
                    <a:pt x="131" y="1"/>
                  </a:cubicBezTo>
                  <a:cubicBezTo>
                    <a:pt x="122" y="3"/>
                    <a:pt x="123" y="4"/>
                    <a:pt x="118" y="11"/>
                  </a:cubicBezTo>
                  <a:cubicBezTo>
                    <a:pt x="113" y="19"/>
                    <a:pt x="108" y="7"/>
                    <a:pt x="93" y="19"/>
                  </a:cubicBezTo>
                  <a:cubicBezTo>
                    <a:pt x="84" y="40"/>
                    <a:pt x="100" y="26"/>
                    <a:pt x="95" y="36"/>
                  </a:cubicBezTo>
                  <a:cubicBezTo>
                    <a:pt x="90" y="47"/>
                    <a:pt x="84" y="35"/>
                    <a:pt x="71" y="55"/>
                  </a:cubicBezTo>
                  <a:cubicBezTo>
                    <a:pt x="63" y="69"/>
                    <a:pt x="79" y="70"/>
                    <a:pt x="71" y="76"/>
                  </a:cubicBezTo>
                  <a:cubicBezTo>
                    <a:pt x="64" y="81"/>
                    <a:pt x="69" y="61"/>
                    <a:pt x="52" y="76"/>
                  </a:cubicBezTo>
                  <a:cubicBezTo>
                    <a:pt x="36" y="91"/>
                    <a:pt x="34" y="80"/>
                    <a:pt x="16" y="84"/>
                  </a:cubicBezTo>
                  <a:cubicBezTo>
                    <a:pt x="24" y="110"/>
                    <a:pt x="33" y="129"/>
                    <a:pt x="23" y="133"/>
                  </a:cubicBezTo>
                  <a:cubicBezTo>
                    <a:pt x="13" y="137"/>
                    <a:pt x="0" y="146"/>
                    <a:pt x="11" y="149"/>
                  </a:cubicBezTo>
                  <a:cubicBezTo>
                    <a:pt x="28" y="153"/>
                    <a:pt x="12" y="165"/>
                    <a:pt x="19" y="175"/>
                  </a:cubicBezTo>
                  <a:cubicBezTo>
                    <a:pt x="19" y="175"/>
                    <a:pt x="21" y="168"/>
                    <a:pt x="27" y="170"/>
                  </a:cubicBezTo>
                  <a:cubicBezTo>
                    <a:pt x="36" y="174"/>
                    <a:pt x="23" y="162"/>
                    <a:pt x="53" y="158"/>
                  </a:cubicBezTo>
                  <a:cubicBezTo>
                    <a:pt x="83" y="155"/>
                    <a:pt x="90" y="166"/>
                    <a:pt x="100" y="165"/>
                  </a:cubicBezTo>
                  <a:cubicBezTo>
                    <a:pt x="111" y="165"/>
                    <a:pt x="103" y="171"/>
                    <a:pt x="122" y="170"/>
                  </a:cubicBezTo>
                  <a:cubicBezTo>
                    <a:pt x="153" y="170"/>
                    <a:pt x="136" y="183"/>
                    <a:pt x="149" y="173"/>
                  </a:cubicBezTo>
                  <a:cubicBezTo>
                    <a:pt x="161" y="163"/>
                    <a:pt x="155" y="184"/>
                    <a:pt x="163" y="179"/>
                  </a:cubicBezTo>
                  <a:cubicBezTo>
                    <a:pt x="169" y="176"/>
                    <a:pt x="180" y="176"/>
                    <a:pt x="183" y="179"/>
                  </a:cubicBezTo>
                  <a:cubicBezTo>
                    <a:pt x="191" y="188"/>
                    <a:pt x="191" y="186"/>
                    <a:pt x="191" y="174"/>
                  </a:cubicBezTo>
                  <a:cubicBezTo>
                    <a:pt x="191" y="161"/>
                    <a:pt x="200" y="151"/>
                    <a:pt x="220" y="152"/>
                  </a:cubicBezTo>
                  <a:cubicBezTo>
                    <a:pt x="209" y="136"/>
                    <a:pt x="224" y="135"/>
                    <a:pt x="211" y="123"/>
                  </a:cubicBezTo>
                  <a:cubicBezTo>
                    <a:pt x="206" y="118"/>
                    <a:pt x="211" y="107"/>
                    <a:pt x="220" y="113"/>
                  </a:cubicBezTo>
                  <a:cubicBezTo>
                    <a:pt x="231" y="121"/>
                    <a:pt x="234" y="113"/>
                    <a:pt x="240" y="108"/>
                  </a:cubicBezTo>
                  <a:cubicBezTo>
                    <a:pt x="250" y="100"/>
                    <a:pt x="236" y="102"/>
                    <a:pt x="237" y="95"/>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40" name="Freeform 25"/>
            <p:cNvSpPr>
              <a:spLocks/>
            </p:cNvSpPr>
            <p:nvPr/>
          </p:nvSpPr>
          <p:spPr bwMode="auto">
            <a:xfrm>
              <a:off x="6376663" y="3660410"/>
              <a:ext cx="939471" cy="686881"/>
            </a:xfrm>
            <a:custGeom>
              <a:avLst/>
              <a:gdLst/>
              <a:ahLst/>
              <a:cxnLst>
                <a:cxn ang="0">
                  <a:pos x="246" y="141"/>
                </a:cxn>
                <a:cxn ang="0">
                  <a:pos x="241" y="125"/>
                </a:cxn>
                <a:cxn ang="0">
                  <a:pos x="233" y="100"/>
                </a:cxn>
                <a:cxn ang="0">
                  <a:pos x="245" y="84"/>
                </a:cxn>
                <a:cxn ang="0">
                  <a:pos x="238" y="35"/>
                </a:cxn>
                <a:cxn ang="0">
                  <a:pos x="220" y="18"/>
                </a:cxn>
                <a:cxn ang="0">
                  <a:pos x="143" y="15"/>
                </a:cxn>
                <a:cxn ang="0">
                  <a:pos x="116" y="14"/>
                </a:cxn>
                <a:cxn ang="0">
                  <a:pos x="117" y="8"/>
                </a:cxn>
                <a:cxn ang="0">
                  <a:pos x="122" y="8"/>
                </a:cxn>
                <a:cxn ang="0">
                  <a:pos x="95" y="3"/>
                </a:cxn>
                <a:cxn ang="0">
                  <a:pos x="72" y="11"/>
                </a:cxn>
                <a:cxn ang="0">
                  <a:pos x="45" y="25"/>
                </a:cxn>
                <a:cxn ang="0">
                  <a:pos x="9" y="35"/>
                </a:cxn>
                <a:cxn ang="0">
                  <a:pos x="9" y="38"/>
                </a:cxn>
                <a:cxn ang="0">
                  <a:pos x="16" y="39"/>
                </a:cxn>
                <a:cxn ang="0">
                  <a:pos x="18" y="45"/>
                </a:cxn>
                <a:cxn ang="0">
                  <a:pos x="10" y="44"/>
                </a:cxn>
                <a:cxn ang="0">
                  <a:pos x="13" y="81"/>
                </a:cxn>
                <a:cxn ang="0">
                  <a:pos x="19" y="98"/>
                </a:cxn>
                <a:cxn ang="0">
                  <a:pos x="20" y="120"/>
                </a:cxn>
                <a:cxn ang="0">
                  <a:pos x="25" y="147"/>
                </a:cxn>
                <a:cxn ang="0">
                  <a:pos x="44" y="152"/>
                </a:cxn>
                <a:cxn ang="0">
                  <a:pos x="64" y="158"/>
                </a:cxn>
                <a:cxn ang="0">
                  <a:pos x="63" y="170"/>
                </a:cxn>
                <a:cxn ang="0">
                  <a:pos x="76" y="168"/>
                </a:cxn>
                <a:cxn ang="0">
                  <a:pos x="90" y="170"/>
                </a:cxn>
                <a:cxn ang="0">
                  <a:pos x="95" y="178"/>
                </a:cxn>
                <a:cxn ang="0">
                  <a:pos x="109" y="180"/>
                </a:cxn>
                <a:cxn ang="0">
                  <a:pos x="123" y="198"/>
                </a:cxn>
                <a:cxn ang="0">
                  <a:pos x="126" y="201"/>
                </a:cxn>
                <a:cxn ang="0">
                  <a:pos x="134" y="198"/>
                </a:cxn>
                <a:cxn ang="0">
                  <a:pos x="147" y="206"/>
                </a:cxn>
                <a:cxn ang="0">
                  <a:pos x="152" y="210"/>
                </a:cxn>
                <a:cxn ang="0">
                  <a:pos x="163" y="202"/>
                </a:cxn>
                <a:cxn ang="0">
                  <a:pos x="199" y="205"/>
                </a:cxn>
                <a:cxn ang="0">
                  <a:pos x="214" y="214"/>
                </a:cxn>
                <a:cxn ang="0">
                  <a:pos x="219" y="208"/>
                </a:cxn>
                <a:cxn ang="0">
                  <a:pos x="221" y="192"/>
                </a:cxn>
                <a:cxn ang="0">
                  <a:pos x="245" y="167"/>
                </a:cxn>
                <a:cxn ang="0">
                  <a:pos x="250" y="154"/>
                </a:cxn>
                <a:cxn ang="0">
                  <a:pos x="246" y="141"/>
                </a:cxn>
              </a:cxnLst>
              <a:rect l="0" t="0" r="r" b="b"/>
              <a:pathLst>
                <a:path w="262" h="218">
                  <a:moveTo>
                    <a:pt x="246" y="141"/>
                  </a:moveTo>
                  <a:cubicBezTo>
                    <a:pt x="235" y="130"/>
                    <a:pt x="245" y="132"/>
                    <a:pt x="241" y="125"/>
                  </a:cubicBezTo>
                  <a:cubicBezTo>
                    <a:pt x="233" y="115"/>
                    <a:pt x="250" y="104"/>
                    <a:pt x="233" y="100"/>
                  </a:cubicBezTo>
                  <a:cubicBezTo>
                    <a:pt x="222" y="97"/>
                    <a:pt x="235" y="88"/>
                    <a:pt x="245" y="84"/>
                  </a:cubicBezTo>
                  <a:cubicBezTo>
                    <a:pt x="255" y="80"/>
                    <a:pt x="246" y="61"/>
                    <a:pt x="238" y="35"/>
                  </a:cubicBezTo>
                  <a:cubicBezTo>
                    <a:pt x="241" y="26"/>
                    <a:pt x="226" y="17"/>
                    <a:pt x="220" y="18"/>
                  </a:cubicBezTo>
                  <a:cubicBezTo>
                    <a:pt x="203" y="24"/>
                    <a:pt x="173" y="21"/>
                    <a:pt x="143" y="15"/>
                  </a:cubicBezTo>
                  <a:cubicBezTo>
                    <a:pt x="134" y="21"/>
                    <a:pt x="119" y="22"/>
                    <a:pt x="116" y="14"/>
                  </a:cubicBezTo>
                  <a:cubicBezTo>
                    <a:pt x="113" y="5"/>
                    <a:pt x="111" y="3"/>
                    <a:pt x="117" y="8"/>
                  </a:cubicBezTo>
                  <a:cubicBezTo>
                    <a:pt x="124" y="13"/>
                    <a:pt x="126" y="10"/>
                    <a:pt x="122" y="8"/>
                  </a:cubicBezTo>
                  <a:cubicBezTo>
                    <a:pt x="109" y="0"/>
                    <a:pt x="111" y="0"/>
                    <a:pt x="95" y="3"/>
                  </a:cubicBezTo>
                  <a:cubicBezTo>
                    <a:pt x="71" y="7"/>
                    <a:pt x="88" y="7"/>
                    <a:pt x="72" y="11"/>
                  </a:cubicBezTo>
                  <a:cubicBezTo>
                    <a:pt x="56" y="15"/>
                    <a:pt x="70" y="20"/>
                    <a:pt x="45" y="25"/>
                  </a:cubicBezTo>
                  <a:cubicBezTo>
                    <a:pt x="24" y="29"/>
                    <a:pt x="21" y="37"/>
                    <a:pt x="9" y="35"/>
                  </a:cubicBezTo>
                  <a:cubicBezTo>
                    <a:pt x="9" y="38"/>
                    <a:pt x="9" y="38"/>
                    <a:pt x="9" y="38"/>
                  </a:cubicBezTo>
                  <a:cubicBezTo>
                    <a:pt x="12" y="43"/>
                    <a:pt x="13" y="37"/>
                    <a:pt x="16" y="39"/>
                  </a:cubicBezTo>
                  <a:cubicBezTo>
                    <a:pt x="19" y="41"/>
                    <a:pt x="17" y="40"/>
                    <a:pt x="18" y="45"/>
                  </a:cubicBezTo>
                  <a:cubicBezTo>
                    <a:pt x="19" y="49"/>
                    <a:pt x="16" y="45"/>
                    <a:pt x="10" y="44"/>
                  </a:cubicBezTo>
                  <a:cubicBezTo>
                    <a:pt x="18" y="67"/>
                    <a:pt x="0" y="71"/>
                    <a:pt x="13" y="81"/>
                  </a:cubicBezTo>
                  <a:cubicBezTo>
                    <a:pt x="26" y="91"/>
                    <a:pt x="14" y="90"/>
                    <a:pt x="19" y="98"/>
                  </a:cubicBezTo>
                  <a:cubicBezTo>
                    <a:pt x="28" y="111"/>
                    <a:pt x="17" y="108"/>
                    <a:pt x="20" y="120"/>
                  </a:cubicBezTo>
                  <a:cubicBezTo>
                    <a:pt x="22" y="131"/>
                    <a:pt x="34" y="121"/>
                    <a:pt x="25" y="147"/>
                  </a:cubicBezTo>
                  <a:cubicBezTo>
                    <a:pt x="38" y="139"/>
                    <a:pt x="28" y="145"/>
                    <a:pt x="44" y="152"/>
                  </a:cubicBezTo>
                  <a:cubicBezTo>
                    <a:pt x="60" y="159"/>
                    <a:pt x="60" y="153"/>
                    <a:pt x="64" y="158"/>
                  </a:cubicBezTo>
                  <a:cubicBezTo>
                    <a:pt x="67" y="162"/>
                    <a:pt x="52" y="158"/>
                    <a:pt x="63" y="170"/>
                  </a:cubicBezTo>
                  <a:cubicBezTo>
                    <a:pt x="75" y="183"/>
                    <a:pt x="79" y="172"/>
                    <a:pt x="76" y="168"/>
                  </a:cubicBezTo>
                  <a:cubicBezTo>
                    <a:pt x="72" y="163"/>
                    <a:pt x="82" y="168"/>
                    <a:pt x="90" y="170"/>
                  </a:cubicBezTo>
                  <a:cubicBezTo>
                    <a:pt x="98" y="172"/>
                    <a:pt x="90" y="173"/>
                    <a:pt x="95" y="178"/>
                  </a:cubicBezTo>
                  <a:cubicBezTo>
                    <a:pt x="101" y="183"/>
                    <a:pt x="98" y="176"/>
                    <a:pt x="109" y="180"/>
                  </a:cubicBezTo>
                  <a:cubicBezTo>
                    <a:pt x="119" y="184"/>
                    <a:pt x="121" y="191"/>
                    <a:pt x="123" y="198"/>
                  </a:cubicBezTo>
                  <a:cubicBezTo>
                    <a:pt x="125" y="199"/>
                    <a:pt x="126" y="198"/>
                    <a:pt x="126" y="201"/>
                  </a:cubicBezTo>
                  <a:cubicBezTo>
                    <a:pt x="126" y="204"/>
                    <a:pt x="129" y="204"/>
                    <a:pt x="134" y="198"/>
                  </a:cubicBezTo>
                  <a:cubicBezTo>
                    <a:pt x="138" y="192"/>
                    <a:pt x="149" y="198"/>
                    <a:pt x="147" y="206"/>
                  </a:cubicBezTo>
                  <a:cubicBezTo>
                    <a:pt x="145" y="211"/>
                    <a:pt x="149" y="207"/>
                    <a:pt x="152" y="210"/>
                  </a:cubicBezTo>
                  <a:cubicBezTo>
                    <a:pt x="155" y="212"/>
                    <a:pt x="157" y="201"/>
                    <a:pt x="163" y="202"/>
                  </a:cubicBezTo>
                  <a:cubicBezTo>
                    <a:pt x="167" y="202"/>
                    <a:pt x="185" y="200"/>
                    <a:pt x="199" y="205"/>
                  </a:cubicBezTo>
                  <a:cubicBezTo>
                    <a:pt x="203" y="206"/>
                    <a:pt x="197" y="209"/>
                    <a:pt x="214" y="214"/>
                  </a:cubicBezTo>
                  <a:cubicBezTo>
                    <a:pt x="230" y="218"/>
                    <a:pt x="216" y="213"/>
                    <a:pt x="219" y="208"/>
                  </a:cubicBezTo>
                  <a:cubicBezTo>
                    <a:pt x="222" y="203"/>
                    <a:pt x="214" y="200"/>
                    <a:pt x="221" y="192"/>
                  </a:cubicBezTo>
                  <a:cubicBezTo>
                    <a:pt x="228" y="183"/>
                    <a:pt x="238" y="168"/>
                    <a:pt x="245" y="167"/>
                  </a:cubicBezTo>
                  <a:cubicBezTo>
                    <a:pt x="257" y="164"/>
                    <a:pt x="254" y="159"/>
                    <a:pt x="250" y="154"/>
                  </a:cubicBezTo>
                  <a:cubicBezTo>
                    <a:pt x="245" y="148"/>
                    <a:pt x="262" y="158"/>
                    <a:pt x="246" y="141"/>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42" name="Freeform 27"/>
            <p:cNvSpPr>
              <a:spLocks/>
            </p:cNvSpPr>
            <p:nvPr/>
          </p:nvSpPr>
          <p:spPr bwMode="auto">
            <a:xfrm>
              <a:off x="4291292" y="5093220"/>
              <a:ext cx="344262" cy="563907"/>
            </a:xfrm>
            <a:custGeom>
              <a:avLst/>
              <a:gdLst/>
              <a:ahLst/>
              <a:cxnLst>
                <a:cxn ang="0">
                  <a:pos x="83" y="18"/>
                </a:cxn>
                <a:cxn ang="0">
                  <a:pos x="71" y="8"/>
                </a:cxn>
                <a:cxn ang="0">
                  <a:pos x="53" y="11"/>
                </a:cxn>
                <a:cxn ang="0">
                  <a:pos x="38" y="12"/>
                </a:cxn>
                <a:cxn ang="0">
                  <a:pos x="40" y="2"/>
                </a:cxn>
                <a:cxn ang="0">
                  <a:pos x="23" y="11"/>
                </a:cxn>
                <a:cxn ang="0">
                  <a:pos x="23" y="20"/>
                </a:cxn>
                <a:cxn ang="0">
                  <a:pos x="27" y="35"/>
                </a:cxn>
                <a:cxn ang="0">
                  <a:pos x="22" y="67"/>
                </a:cxn>
                <a:cxn ang="0">
                  <a:pos x="17" y="85"/>
                </a:cxn>
                <a:cxn ang="0">
                  <a:pos x="9" y="98"/>
                </a:cxn>
                <a:cxn ang="0">
                  <a:pos x="9" y="118"/>
                </a:cxn>
                <a:cxn ang="0">
                  <a:pos x="13" y="122"/>
                </a:cxn>
                <a:cxn ang="0">
                  <a:pos x="15" y="127"/>
                </a:cxn>
                <a:cxn ang="0">
                  <a:pos x="23" y="137"/>
                </a:cxn>
                <a:cxn ang="0">
                  <a:pos x="21" y="167"/>
                </a:cxn>
                <a:cxn ang="0">
                  <a:pos x="21" y="175"/>
                </a:cxn>
                <a:cxn ang="0">
                  <a:pos x="39" y="174"/>
                </a:cxn>
                <a:cxn ang="0">
                  <a:pos x="58" y="169"/>
                </a:cxn>
                <a:cxn ang="0">
                  <a:pos x="63" y="142"/>
                </a:cxn>
                <a:cxn ang="0">
                  <a:pos x="65" y="134"/>
                </a:cxn>
                <a:cxn ang="0">
                  <a:pos x="65" y="113"/>
                </a:cxn>
                <a:cxn ang="0">
                  <a:pos x="61" y="99"/>
                </a:cxn>
                <a:cxn ang="0">
                  <a:pos x="61" y="85"/>
                </a:cxn>
                <a:cxn ang="0">
                  <a:pos x="68" y="73"/>
                </a:cxn>
                <a:cxn ang="0">
                  <a:pos x="72" y="45"/>
                </a:cxn>
                <a:cxn ang="0">
                  <a:pos x="83" y="18"/>
                </a:cxn>
              </a:cxnLst>
              <a:rect l="0" t="0" r="r" b="b"/>
              <a:pathLst>
                <a:path w="96" h="179">
                  <a:moveTo>
                    <a:pt x="83" y="18"/>
                  </a:moveTo>
                  <a:cubicBezTo>
                    <a:pt x="73" y="16"/>
                    <a:pt x="86" y="9"/>
                    <a:pt x="71" y="8"/>
                  </a:cubicBezTo>
                  <a:cubicBezTo>
                    <a:pt x="56" y="6"/>
                    <a:pt x="64" y="16"/>
                    <a:pt x="53" y="11"/>
                  </a:cubicBezTo>
                  <a:cubicBezTo>
                    <a:pt x="42" y="5"/>
                    <a:pt x="42" y="15"/>
                    <a:pt x="38" y="12"/>
                  </a:cubicBezTo>
                  <a:cubicBezTo>
                    <a:pt x="34" y="9"/>
                    <a:pt x="44" y="5"/>
                    <a:pt x="40" y="2"/>
                  </a:cubicBezTo>
                  <a:cubicBezTo>
                    <a:pt x="36" y="0"/>
                    <a:pt x="35" y="0"/>
                    <a:pt x="23" y="11"/>
                  </a:cubicBezTo>
                  <a:cubicBezTo>
                    <a:pt x="20" y="17"/>
                    <a:pt x="25" y="17"/>
                    <a:pt x="23" y="20"/>
                  </a:cubicBezTo>
                  <a:cubicBezTo>
                    <a:pt x="22" y="23"/>
                    <a:pt x="23" y="28"/>
                    <a:pt x="27" y="35"/>
                  </a:cubicBezTo>
                  <a:cubicBezTo>
                    <a:pt x="31" y="43"/>
                    <a:pt x="21" y="62"/>
                    <a:pt x="22" y="67"/>
                  </a:cubicBezTo>
                  <a:cubicBezTo>
                    <a:pt x="23" y="72"/>
                    <a:pt x="21" y="70"/>
                    <a:pt x="17" y="85"/>
                  </a:cubicBezTo>
                  <a:cubicBezTo>
                    <a:pt x="12" y="99"/>
                    <a:pt x="7" y="92"/>
                    <a:pt x="9" y="98"/>
                  </a:cubicBezTo>
                  <a:cubicBezTo>
                    <a:pt x="11" y="104"/>
                    <a:pt x="0" y="119"/>
                    <a:pt x="9" y="118"/>
                  </a:cubicBezTo>
                  <a:cubicBezTo>
                    <a:pt x="19" y="118"/>
                    <a:pt x="11" y="120"/>
                    <a:pt x="13" y="122"/>
                  </a:cubicBezTo>
                  <a:cubicBezTo>
                    <a:pt x="14" y="125"/>
                    <a:pt x="11" y="130"/>
                    <a:pt x="15" y="127"/>
                  </a:cubicBezTo>
                  <a:cubicBezTo>
                    <a:pt x="18" y="125"/>
                    <a:pt x="26" y="126"/>
                    <a:pt x="23" y="137"/>
                  </a:cubicBezTo>
                  <a:cubicBezTo>
                    <a:pt x="19" y="148"/>
                    <a:pt x="27" y="142"/>
                    <a:pt x="21" y="167"/>
                  </a:cubicBezTo>
                  <a:cubicBezTo>
                    <a:pt x="19" y="176"/>
                    <a:pt x="19" y="177"/>
                    <a:pt x="21" y="175"/>
                  </a:cubicBezTo>
                  <a:cubicBezTo>
                    <a:pt x="24" y="172"/>
                    <a:pt x="26" y="170"/>
                    <a:pt x="39" y="174"/>
                  </a:cubicBezTo>
                  <a:cubicBezTo>
                    <a:pt x="52" y="179"/>
                    <a:pt x="47" y="174"/>
                    <a:pt x="58" y="169"/>
                  </a:cubicBezTo>
                  <a:cubicBezTo>
                    <a:pt x="56" y="164"/>
                    <a:pt x="54" y="150"/>
                    <a:pt x="63" y="142"/>
                  </a:cubicBezTo>
                  <a:cubicBezTo>
                    <a:pt x="72" y="135"/>
                    <a:pt x="69" y="135"/>
                    <a:pt x="65" y="134"/>
                  </a:cubicBezTo>
                  <a:cubicBezTo>
                    <a:pt x="60" y="133"/>
                    <a:pt x="55" y="127"/>
                    <a:pt x="65" y="113"/>
                  </a:cubicBezTo>
                  <a:cubicBezTo>
                    <a:pt x="75" y="100"/>
                    <a:pt x="63" y="109"/>
                    <a:pt x="61" y="99"/>
                  </a:cubicBezTo>
                  <a:cubicBezTo>
                    <a:pt x="59" y="88"/>
                    <a:pt x="50" y="86"/>
                    <a:pt x="61" y="85"/>
                  </a:cubicBezTo>
                  <a:cubicBezTo>
                    <a:pt x="71" y="84"/>
                    <a:pt x="72" y="81"/>
                    <a:pt x="68" y="73"/>
                  </a:cubicBezTo>
                  <a:cubicBezTo>
                    <a:pt x="65" y="65"/>
                    <a:pt x="74" y="65"/>
                    <a:pt x="72" y="45"/>
                  </a:cubicBezTo>
                  <a:cubicBezTo>
                    <a:pt x="71" y="37"/>
                    <a:pt x="96" y="20"/>
                    <a:pt x="83" y="18"/>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43" name="Freeform 28"/>
            <p:cNvSpPr>
              <a:spLocks/>
            </p:cNvSpPr>
            <p:nvPr/>
          </p:nvSpPr>
          <p:spPr bwMode="auto">
            <a:xfrm>
              <a:off x="5902515" y="5003152"/>
              <a:ext cx="97099" cy="182799"/>
            </a:xfrm>
            <a:custGeom>
              <a:avLst/>
              <a:gdLst/>
              <a:ahLst/>
              <a:cxnLst>
                <a:cxn ang="0">
                  <a:pos x="26" y="25"/>
                </a:cxn>
                <a:cxn ang="0">
                  <a:pos x="23" y="11"/>
                </a:cxn>
                <a:cxn ang="0">
                  <a:pos x="23" y="2"/>
                </a:cxn>
                <a:cxn ang="0">
                  <a:pos x="18" y="12"/>
                </a:cxn>
                <a:cxn ang="0">
                  <a:pos x="6" y="17"/>
                </a:cxn>
                <a:cxn ang="0">
                  <a:pos x="4" y="39"/>
                </a:cxn>
                <a:cxn ang="0">
                  <a:pos x="5" y="43"/>
                </a:cxn>
                <a:cxn ang="0">
                  <a:pos x="7" y="46"/>
                </a:cxn>
                <a:cxn ang="0">
                  <a:pos x="8" y="52"/>
                </a:cxn>
                <a:cxn ang="0">
                  <a:pos x="16" y="58"/>
                </a:cxn>
                <a:cxn ang="0">
                  <a:pos x="19" y="52"/>
                </a:cxn>
                <a:cxn ang="0">
                  <a:pos x="22" y="40"/>
                </a:cxn>
                <a:cxn ang="0">
                  <a:pos x="26" y="25"/>
                </a:cxn>
              </a:cxnLst>
              <a:rect l="0" t="0" r="r" b="b"/>
              <a:pathLst>
                <a:path w="27" h="58">
                  <a:moveTo>
                    <a:pt x="26" y="25"/>
                  </a:moveTo>
                  <a:cubicBezTo>
                    <a:pt x="25" y="13"/>
                    <a:pt x="23" y="15"/>
                    <a:pt x="23" y="11"/>
                  </a:cubicBezTo>
                  <a:cubicBezTo>
                    <a:pt x="24" y="7"/>
                    <a:pt x="25" y="3"/>
                    <a:pt x="23" y="2"/>
                  </a:cubicBezTo>
                  <a:cubicBezTo>
                    <a:pt x="18" y="0"/>
                    <a:pt x="23" y="14"/>
                    <a:pt x="18" y="12"/>
                  </a:cubicBezTo>
                  <a:cubicBezTo>
                    <a:pt x="11" y="9"/>
                    <a:pt x="9" y="18"/>
                    <a:pt x="6" y="17"/>
                  </a:cubicBezTo>
                  <a:cubicBezTo>
                    <a:pt x="2" y="16"/>
                    <a:pt x="0" y="40"/>
                    <a:pt x="4" y="39"/>
                  </a:cubicBezTo>
                  <a:cubicBezTo>
                    <a:pt x="8" y="39"/>
                    <a:pt x="7" y="41"/>
                    <a:pt x="5" y="43"/>
                  </a:cubicBezTo>
                  <a:cubicBezTo>
                    <a:pt x="3" y="45"/>
                    <a:pt x="4" y="45"/>
                    <a:pt x="7" y="46"/>
                  </a:cubicBezTo>
                  <a:cubicBezTo>
                    <a:pt x="13" y="47"/>
                    <a:pt x="3" y="49"/>
                    <a:pt x="8" y="52"/>
                  </a:cubicBezTo>
                  <a:cubicBezTo>
                    <a:pt x="17" y="56"/>
                    <a:pt x="13" y="58"/>
                    <a:pt x="16" y="58"/>
                  </a:cubicBezTo>
                  <a:cubicBezTo>
                    <a:pt x="20" y="58"/>
                    <a:pt x="16" y="53"/>
                    <a:pt x="19" y="52"/>
                  </a:cubicBezTo>
                  <a:cubicBezTo>
                    <a:pt x="22" y="50"/>
                    <a:pt x="22" y="46"/>
                    <a:pt x="22" y="40"/>
                  </a:cubicBezTo>
                  <a:cubicBezTo>
                    <a:pt x="22" y="34"/>
                    <a:pt x="27" y="37"/>
                    <a:pt x="26" y="25"/>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45" name="Freeform 30"/>
            <p:cNvSpPr>
              <a:spLocks/>
            </p:cNvSpPr>
            <p:nvPr/>
          </p:nvSpPr>
          <p:spPr bwMode="auto">
            <a:xfrm>
              <a:off x="5665441" y="4470265"/>
              <a:ext cx="423707" cy="237085"/>
            </a:xfrm>
            <a:custGeom>
              <a:avLst/>
              <a:gdLst/>
              <a:ahLst/>
              <a:cxnLst>
                <a:cxn ang="0">
                  <a:pos x="114" y="35"/>
                </a:cxn>
                <a:cxn ang="0">
                  <a:pos x="105" y="36"/>
                </a:cxn>
                <a:cxn ang="0">
                  <a:pos x="92" y="30"/>
                </a:cxn>
                <a:cxn ang="0">
                  <a:pos x="92" y="12"/>
                </a:cxn>
                <a:cxn ang="0">
                  <a:pos x="79" y="8"/>
                </a:cxn>
                <a:cxn ang="0">
                  <a:pos x="67" y="3"/>
                </a:cxn>
                <a:cxn ang="0">
                  <a:pos x="60" y="10"/>
                </a:cxn>
                <a:cxn ang="0">
                  <a:pos x="42" y="10"/>
                </a:cxn>
                <a:cxn ang="0">
                  <a:pos x="29" y="14"/>
                </a:cxn>
                <a:cxn ang="0">
                  <a:pos x="26" y="22"/>
                </a:cxn>
                <a:cxn ang="0">
                  <a:pos x="18" y="31"/>
                </a:cxn>
                <a:cxn ang="0">
                  <a:pos x="10" y="43"/>
                </a:cxn>
                <a:cxn ang="0">
                  <a:pos x="5" y="57"/>
                </a:cxn>
                <a:cxn ang="0">
                  <a:pos x="9" y="61"/>
                </a:cxn>
                <a:cxn ang="0">
                  <a:pos x="18" y="50"/>
                </a:cxn>
                <a:cxn ang="0">
                  <a:pos x="22" y="61"/>
                </a:cxn>
                <a:cxn ang="0">
                  <a:pos x="28" y="69"/>
                </a:cxn>
                <a:cxn ang="0">
                  <a:pos x="39" y="69"/>
                </a:cxn>
                <a:cxn ang="0">
                  <a:pos x="54" y="66"/>
                </a:cxn>
                <a:cxn ang="0">
                  <a:pos x="57" y="55"/>
                </a:cxn>
                <a:cxn ang="0">
                  <a:pos x="65" y="50"/>
                </a:cxn>
                <a:cxn ang="0">
                  <a:pos x="69" y="62"/>
                </a:cxn>
                <a:cxn ang="0">
                  <a:pos x="80" y="73"/>
                </a:cxn>
                <a:cxn ang="0">
                  <a:pos x="82" y="61"/>
                </a:cxn>
                <a:cxn ang="0">
                  <a:pos x="87" y="49"/>
                </a:cxn>
                <a:cxn ang="0">
                  <a:pos x="96" y="55"/>
                </a:cxn>
                <a:cxn ang="0">
                  <a:pos x="106" y="58"/>
                </a:cxn>
                <a:cxn ang="0">
                  <a:pos x="105" y="45"/>
                </a:cxn>
                <a:cxn ang="0">
                  <a:pos x="115" y="48"/>
                </a:cxn>
                <a:cxn ang="0">
                  <a:pos x="114" y="35"/>
                </a:cxn>
              </a:cxnLst>
              <a:rect l="0" t="0" r="r" b="b"/>
              <a:pathLst>
                <a:path w="118" h="75">
                  <a:moveTo>
                    <a:pt x="114" y="35"/>
                  </a:moveTo>
                  <a:cubicBezTo>
                    <a:pt x="113" y="26"/>
                    <a:pt x="111" y="36"/>
                    <a:pt x="105" y="36"/>
                  </a:cubicBezTo>
                  <a:cubicBezTo>
                    <a:pt x="99" y="36"/>
                    <a:pt x="107" y="28"/>
                    <a:pt x="92" y="30"/>
                  </a:cubicBezTo>
                  <a:cubicBezTo>
                    <a:pt x="85" y="31"/>
                    <a:pt x="98" y="19"/>
                    <a:pt x="92" y="12"/>
                  </a:cubicBezTo>
                  <a:cubicBezTo>
                    <a:pt x="90" y="10"/>
                    <a:pt x="84" y="6"/>
                    <a:pt x="79" y="8"/>
                  </a:cubicBezTo>
                  <a:cubicBezTo>
                    <a:pt x="73" y="9"/>
                    <a:pt x="74" y="0"/>
                    <a:pt x="67" y="3"/>
                  </a:cubicBezTo>
                  <a:cubicBezTo>
                    <a:pt x="61" y="6"/>
                    <a:pt x="69" y="11"/>
                    <a:pt x="60" y="10"/>
                  </a:cubicBezTo>
                  <a:cubicBezTo>
                    <a:pt x="51" y="9"/>
                    <a:pt x="51" y="13"/>
                    <a:pt x="42" y="10"/>
                  </a:cubicBezTo>
                  <a:cubicBezTo>
                    <a:pt x="35" y="17"/>
                    <a:pt x="33" y="11"/>
                    <a:pt x="29" y="14"/>
                  </a:cubicBezTo>
                  <a:cubicBezTo>
                    <a:pt x="25" y="18"/>
                    <a:pt x="33" y="18"/>
                    <a:pt x="26" y="22"/>
                  </a:cubicBezTo>
                  <a:cubicBezTo>
                    <a:pt x="19" y="25"/>
                    <a:pt x="27" y="28"/>
                    <a:pt x="18" y="31"/>
                  </a:cubicBezTo>
                  <a:cubicBezTo>
                    <a:pt x="11" y="34"/>
                    <a:pt x="20" y="38"/>
                    <a:pt x="10" y="43"/>
                  </a:cubicBezTo>
                  <a:cubicBezTo>
                    <a:pt x="3" y="47"/>
                    <a:pt x="11" y="53"/>
                    <a:pt x="5" y="57"/>
                  </a:cubicBezTo>
                  <a:cubicBezTo>
                    <a:pt x="0" y="61"/>
                    <a:pt x="3" y="64"/>
                    <a:pt x="9" y="61"/>
                  </a:cubicBezTo>
                  <a:cubicBezTo>
                    <a:pt x="14" y="58"/>
                    <a:pt x="8" y="52"/>
                    <a:pt x="18" y="50"/>
                  </a:cubicBezTo>
                  <a:cubicBezTo>
                    <a:pt x="27" y="49"/>
                    <a:pt x="23" y="59"/>
                    <a:pt x="22" y="61"/>
                  </a:cubicBezTo>
                  <a:cubicBezTo>
                    <a:pt x="21" y="63"/>
                    <a:pt x="27" y="60"/>
                    <a:pt x="28" y="69"/>
                  </a:cubicBezTo>
                  <a:cubicBezTo>
                    <a:pt x="30" y="69"/>
                    <a:pt x="33" y="73"/>
                    <a:pt x="39" y="69"/>
                  </a:cubicBezTo>
                  <a:cubicBezTo>
                    <a:pt x="46" y="64"/>
                    <a:pt x="45" y="72"/>
                    <a:pt x="54" y="66"/>
                  </a:cubicBezTo>
                  <a:cubicBezTo>
                    <a:pt x="63" y="59"/>
                    <a:pt x="53" y="57"/>
                    <a:pt x="57" y="55"/>
                  </a:cubicBezTo>
                  <a:cubicBezTo>
                    <a:pt x="62" y="52"/>
                    <a:pt x="65" y="46"/>
                    <a:pt x="65" y="50"/>
                  </a:cubicBezTo>
                  <a:cubicBezTo>
                    <a:pt x="65" y="54"/>
                    <a:pt x="63" y="59"/>
                    <a:pt x="69" y="62"/>
                  </a:cubicBezTo>
                  <a:cubicBezTo>
                    <a:pt x="75" y="65"/>
                    <a:pt x="76" y="75"/>
                    <a:pt x="80" y="73"/>
                  </a:cubicBezTo>
                  <a:cubicBezTo>
                    <a:pt x="83" y="71"/>
                    <a:pt x="76" y="66"/>
                    <a:pt x="82" y="61"/>
                  </a:cubicBezTo>
                  <a:cubicBezTo>
                    <a:pt x="88" y="57"/>
                    <a:pt x="83" y="49"/>
                    <a:pt x="87" y="49"/>
                  </a:cubicBezTo>
                  <a:cubicBezTo>
                    <a:pt x="91" y="48"/>
                    <a:pt x="91" y="58"/>
                    <a:pt x="96" y="55"/>
                  </a:cubicBezTo>
                  <a:cubicBezTo>
                    <a:pt x="102" y="50"/>
                    <a:pt x="102" y="59"/>
                    <a:pt x="106" y="58"/>
                  </a:cubicBezTo>
                  <a:cubicBezTo>
                    <a:pt x="110" y="57"/>
                    <a:pt x="103" y="48"/>
                    <a:pt x="105" y="45"/>
                  </a:cubicBezTo>
                  <a:cubicBezTo>
                    <a:pt x="107" y="43"/>
                    <a:pt x="111" y="51"/>
                    <a:pt x="115" y="48"/>
                  </a:cubicBezTo>
                  <a:cubicBezTo>
                    <a:pt x="118" y="45"/>
                    <a:pt x="110" y="44"/>
                    <a:pt x="114" y="35"/>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46" name="Freeform 31"/>
            <p:cNvSpPr>
              <a:spLocks/>
            </p:cNvSpPr>
            <p:nvPr/>
          </p:nvSpPr>
          <p:spPr bwMode="auto">
            <a:xfrm>
              <a:off x="5970612" y="4326243"/>
              <a:ext cx="699874" cy="324606"/>
            </a:xfrm>
            <a:custGeom>
              <a:avLst/>
              <a:gdLst/>
              <a:ahLst/>
              <a:cxnLst>
                <a:cxn ang="0">
                  <a:pos x="190" y="18"/>
                </a:cxn>
                <a:cxn ang="0">
                  <a:pos x="175" y="14"/>
                </a:cxn>
                <a:cxn ang="0">
                  <a:pos x="149" y="8"/>
                </a:cxn>
                <a:cxn ang="0">
                  <a:pos x="141" y="9"/>
                </a:cxn>
                <a:cxn ang="0">
                  <a:pos x="123" y="21"/>
                </a:cxn>
                <a:cxn ang="0">
                  <a:pos x="113" y="14"/>
                </a:cxn>
                <a:cxn ang="0">
                  <a:pos x="102" y="25"/>
                </a:cxn>
                <a:cxn ang="0">
                  <a:pos x="89" y="34"/>
                </a:cxn>
                <a:cxn ang="0">
                  <a:pos x="90" y="48"/>
                </a:cxn>
                <a:cxn ang="0">
                  <a:pos x="94" y="59"/>
                </a:cxn>
                <a:cxn ang="0">
                  <a:pos x="83" y="54"/>
                </a:cxn>
                <a:cxn ang="0">
                  <a:pos x="72" y="53"/>
                </a:cxn>
                <a:cxn ang="0">
                  <a:pos x="57" y="56"/>
                </a:cxn>
                <a:cxn ang="0">
                  <a:pos x="42" y="60"/>
                </a:cxn>
                <a:cxn ang="0">
                  <a:pos x="31" y="57"/>
                </a:cxn>
                <a:cxn ang="0">
                  <a:pos x="25" y="66"/>
                </a:cxn>
                <a:cxn ang="0">
                  <a:pos x="7" y="58"/>
                </a:cxn>
                <a:cxn ang="0">
                  <a:pos x="7" y="76"/>
                </a:cxn>
                <a:cxn ang="0">
                  <a:pos x="20" y="82"/>
                </a:cxn>
                <a:cxn ang="0">
                  <a:pos x="29" y="81"/>
                </a:cxn>
                <a:cxn ang="0">
                  <a:pos x="42" y="86"/>
                </a:cxn>
                <a:cxn ang="0">
                  <a:pos x="49" y="77"/>
                </a:cxn>
                <a:cxn ang="0">
                  <a:pos x="66" y="76"/>
                </a:cxn>
                <a:cxn ang="0">
                  <a:pos x="71" y="79"/>
                </a:cxn>
                <a:cxn ang="0">
                  <a:pos x="74" y="83"/>
                </a:cxn>
                <a:cxn ang="0">
                  <a:pos x="109" y="94"/>
                </a:cxn>
                <a:cxn ang="0">
                  <a:pos x="124" y="96"/>
                </a:cxn>
                <a:cxn ang="0">
                  <a:pos x="134" y="96"/>
                </a:cxn>
                <a:cxn ang="0">
                  <a:pos x="149" y="90"/>
                </a:cxn>
                <a:cxn ang="0">
                  <a:pos x="160" y="88"/>
                </a:cxn>
                <a:cxn ang="0">
                  <a:pos x="166" y="85"/>
                </a:cxn>
                <a:cxn ang="0">
                  <a:pos x="170" y="81"/>
                </a:cxn>
                <a:cxn ang="0">
                  <a:pos x="178" y="73"/>
                </a:cxn>
                <a:cxn ang="0">
                  <a:pos x="177" y="65"/>
                </a:cxn>
                <a:cxn ang="0">
                  <a:pos x="183" y="59"/>
                </a:cxn>
                <a:cxn ang="0">
                  <a:pos x="177" y="52"/>
                </a:cxn>
                <a:cxn ang="0">
                  <a:pos x="191" y="52"/>
                </a:cxn>
                <a:cxn ang="0">
                  <a:pos x="194" y="40"/>
                </a:cxn>
                <a:cxn ang="0">
                  <a:pos x="190" y="18"/>
                </a:cxn>
              </a:cxnLst>
              <a:rect l="0" t="0" r="r" b="b"/>
              <a:pathLst>
                <a:path w="195" h="103">
                  <a:moveTo>
                    <a:pt x="190" y="18"/>
                  </a:moveTo>
                  <a:cubicBezTo>
                    <a:pt x="189" y="18"/>
                    <a:pt x="182" y="10"/>
                    <a:pt x="175" y="14"/>
                  </a:cubicBezTo>
                  <a:cubicBezTo>
                    <a:pt x="168" y="18"/>
                    <a:pt x="156" y="6"/>
                    <a:pt x="149" y="8"/>
                  </a:cubicBezTo>
                  <a:cubicBezTo>
                    <a:pt x="143" y="9"/>
                    <a:pt x="141" y="0"/>
                    <a:pt x="141" y="9"/>
                  </a:cubicBezTo>
                  <a:cubicBezTo>
                    <a:pt x="141" y="18"/>
                    <a:pt x="132" y="18"/>
                    <a:pt x="123" y="21"/>
                  </a:cubicBezTo>
                  <a:cubicBezTo>
                    <a:pt x="114" y="24"/>
                    <a:pt x="120" y="16"/>
                    <a:pt x="113" y="14"/>
                  </a:cubicBezTo>
                  <a:cubicBezTo>
                    <a:pt x="110" y="28"/>
                    <a:pt x="103" y="16"/>
                    <a:pt x="102" y="25"/>
                  </a:cubicBezTo>
                  <a:cubicBezTo>
                    <a:pt x="102" y="34"/>
                    <a:pt x="96" y="27"/>
                    <a:pt x="89" y="34"/>
                  </a:cubicBezTo>
                  <a:cubicBezTo>
                    <a:pt x="81" y="40"/>
                    <a:pt x="96" y="45"/>
                    <a:pt x="90" y="48"/>
                  </a:cubicBezTo>
                  <a:cubicBezTo>
                    <a:pt x="85" y="52"/>
                    <a:pt x="98" y="54"/>
                    <a:pt x="94" y="59"/>
                  </a:cubicBezTo>
                  <a:cubicBezTo>
                    <a:pt x="90" y="64"/>
                    <a:pt x="87" y="52"/>
                    <a:pt x="83" y="54"/>
                  </a:cubicBezTo>
                  <a:cubicBezTo>
                    <a:pt x="78" y="57"/>
                    <a:pt x="76" y="46"/>
                    <a:pt x="72" y="53"/>
                  </a:cubicBezTo>
                  <a:cubicBezTo>
                    <a:pt x="67" y="59"/>
                    <a:pt x="64" y="50"/>
                    <a:pt x="57" y="56"/>
                  </a:cubicBezTo>
                  <a:cubicBezTo>
                    <a:pt x="51" y="62"/>
                    <a:pt x="45" y="66"/>
                    <a:pt x="42" y="60"/>
                  </a:cubicBezTo>
                  <a:cubicBezTo>
                    <a:pt x="38" y="55"/>
                    <a:pt x="37" y="58"/>
                    <a:pt x="31" y="57"/>
                  </a:cubicBezTo>
                  <a:cubicBezTo>
                    <a:pt x="26" y="55"/>
                    <a:pt x="32" y="64"/>
                    <a:pt x="25" y="66"/>
                  </a:cubicBezTo>
                  <a:cubicBezTo>
                    <a:pt x="21" y="67"/>
                    <a:pt x="18" y="50"/>
                    <a:pt x="7" y="58"/>
                  </a:cubicBezTo>
                  <a:cubicBezTo>
                    <a:pt x="13" y="65"/>
                    <a:pt x="0" y="77"/>
                    <a:pt x="7" y="76"/>
                  </a:cubicBezTo>
                  <a:cubicBezTo>
                    <a:pt x="22" y="74"/>
                    <a:pt x="14" y="82"/>
                    <a:pt x="20" y="82"/>
                  </a:cubicBezTo>
                  <a:cubicBezTo>
                    <a:pt x="26" y="82"/>
                    <a:pt x="28" y="72"/>
                    <a:pt x="29" y="81"/>
                  </a:cubicBezTo>
                  <a:cubicBezTo>
                    <a:pt x="36" y="81"/>
                    <a:pt x="37" y="87"/>
                    <a:pt x="42" y="86"/>
                  </a:cubicBezTo>
                  <a:cubicBezTo>
                    <a:pt x="46" y="85"/>
                    <a:pt x="43" y="78"/>
                    <a:pt x="49" y="77"/>
                  </a:cubicBezTo>
                  <a:cubicBezTo>
                    <a:pt x="55" y="76"/>
                    <a:pt x="57" y="79"/>
                    <a:pt x="66" y="76"/>
                  </a:cubicBezTo>
                  <a:cubicBezTo>
                    <a:pt x="78" y="72"/>
                    <a:pt x="70" y="76"/>
                    <a:pt x="71" y="79"/>
                  </a:cubicBezTo>
                  <a:cubicBezTo>
                    <a:pt x="71" y="81"/>
                    <a:pt x="75" y="80"/>
                    <a:pt x="74" y="83"/>
                  </a:cubicBezTo>
                  <a:cubicBezTo>
                    <a:pt x="73" y="87"/>
                    <a:pt x="85" y="91"/>
                    <a:pt x="109" y="94"/>
                  </a:cubicBezTo>
                  <a:cubicBezTo>
                    <a:pt x="119" y="96"/>
                    <a:pt x="117" y="98"/>
                    <a:pt x="124" y="96"/>
                  </a:cubicBezTo>
                  <a:cubicBezTo>
                    <a:pt x="131" y="95"/>
                    <a:pt x="128" y="103"/>
                    <a:pt x="134" y="96"/>
                  </a:cubicBezTo>
                  <a:cubicBezTo>
                    <a:pt x="139" y="90"/>
                    <a:pt x="140" y="89"/>
                    <a:pt x="149" y="90"/>
                  </a:cubicBezTo>
                  <a:cubicBezTo>
                    <a:pt x="158" y="92"/>
                    <a:pt x="153" y="87"/>
                    <a:pt x="160" y="88"/>
                  </a:cubicBezTo>
                  <a:cubicBezTo>
                    <a:pt x="167" y="89"/>
                    <a:pt x="167" y="90"/>
                    <a:pt x="166" y="85"/>
                  </a:cubicBezTo>
                  <a:cubicBezTo>
                    <a:pt x="166" y="81"/>
                    <a:pt x="168" y="81"/>
                    <a:pt x="170" y="81"/>
                  </a:cubicBezTo>
                  <a:cubicBezTo>
                    <a:pt x="171" y="80"/>
                    <a:pt x="177" y="74"/>
                    <a:pt x="178" y="73"/>
                  </a:cubicBezTo>
                  <a:cubicBezTo>
                    <a:pt x="180" y="72"/>
                    <a:pt x="177" y="72"/>
                    <a:pt x="177" y="65"/>
                  </a:cubicBezTo>
                  <a:cubicBezTo>
                    <a:pt x="176" y="60"/>
                    <a:pt x="181" y="63"/>
                    <a:pt x="183" y="59"/>
                  </a:cubicBezTo>
                  <a:cubicBezTo>
                    <a:pt x="185" y="55"/>
                    <a:pt x="176" y="53"/>
                    <a:pt x="177" y="52"/>
                  </a:cubicBezTo>
                  <a:cubicBezTo>
                    <a:pt x="180" y="50"/>
                    <a:pt x="187" y="53"/>
                    <a:pt x="191" y="52"/>
                  </a:cubicBezTo>
                  <a:cubicBezTo>
                    <a:pt x="195" y="52"/>
                    <a:pt x="190" y="45"/>
                    <a:pt x="194" y="40"/>
                  </a:cubicBezTo>
                  <a:cubicBezTo>
                    <a:pt x="181" y="26"/>
                    <a:pt x="188" y="27"/>
                    <a:pt x="190" y="18"/>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48" name="Freeform 33"/>
            <p:cNvSpPr>
              <a:spLocks/>
            </p:cNvSpPr>
            <p:nvPr/>
          </p:nvSpPr>
          <p:spPr bwMode="auto">
            <a:xfrm>
              <a:off x="7118154" y="4871316"/>
              <a:ext cx="559900" cy="340115"/>
            </a:xfrm>
            <a:custGeom>
              <a:avLst/>
              <a:gdLst/>
              <a:ahLst/>
              <a:cxnLst>
                <a:cxn ang="0">
                  <a:pos x="142" y="13"/>
                </a:cxn>
                <a:cxn ang="0">
                  <a:pos x="125" y="7"/>
                </a:cxn>
                <a:cxn ang="0">
                  <a:pos x="89" y="17"/>
                </a:cxn>
                <a:cxn ang="0">
                  <a:pos x="60" y="17"/>
                </a:cxn>
                <a:cxn ang="0">
                  <a:pos x="37" y="17"/>
                </a:cxn>
                <a:cxn ang="0">
                  <a:pos x="15" y="15"/>
                </a:cxn>
                <a:cxn ang="0">
                  <a:pos x="11" y="1"/>
                </a:cxn>
                <a:cxn ang="0">
                  <a:pos x="4" y="18"/>
                </a:cxn>
                <a:cxn ang="0">
                  <a:pos x="16" y="42"/>
                </a:cxn>
                <a:cxn ang="0">
                  <a:pos x="5" y="52"/>
                </a:cxn>
                <a:cxn ang="0">
                  <a:pos x="3" y="67"/>
                </a:cxn>
                <a:cxn ang="0">
                  <a:pos x="17" y="81"/>
                </a:cxn>
                <a:cxn ang="0">
                  <a:pos x="17" y="100"/>
                </a:cxn>
                <a:cxn ang="0">
                  <a:pos x="31" y="99"/>
                </a:cxn>
                <a:cxn ang="0">
                  <a:pos x="51" y="94"/>
                </a:cxn>
                <a:cxn ang="0">
                  <a:pos x="59" y="96"/>
                </a:cxn>
                <a:cxn ang="0">
                  <a:pos x="70" y="100"/>
                </a:cxn>
                <a:cxn ang="0">
                  <a:pos x="91" y="101"/>
                </a:cxn>
                <a:cxn ang="0">
                  <a:pos x="101" y="88"/>
                </a:cxn>
                <a:cxn ang="0">
                  <a:pos x="107" y="81"/>
                </a:cxn>
                <a:cxn ang="0">
                  <a:pos x="118" y="77"/>
                </a:cxn>
                <a:cxn ang="0">
                  <a:pos x="133" y="81"/>
                </a:cxn>
                <a:cxn ang="0">
                  <a:pos x="143" y="79"/>
                </a:cxn>
                <a:cxn ang="0">
                  <a:pos x="135" y="67"/>
                </a:cxn>
                <a:cxn ang="0">
                  <a:pos x="133" y="57"/>
                </a:cxn>
                <a:cxn ang="0">
                  <a:pos x="142" y="34"/>
                </a:cxn>
                <a:cxn ang="0">
                  <a:pos x="156" y="18"/>
                </a:cxn>
                <a:cxn ang="0">
                  <a:pos x="142" y="13"/>
                </a:cxn>
              </a:cxnLst>
              <a:rect l="0" t="0" r="r" b="b"/>
              <a:pathLst>
                <a:path w="156" h="108">
                  <a:moveTo>
                    <a:pt x="142" y="13"/>
                  </a:moveTo>
                  <a:cubicBezTo>
                    <a:pt x="135" y="3"/>
                    <a:pt x="130" y="13"/>
                    <a:pt x="125" y="7"/>
                  </a:cubicBezTo>
                  <a:cubicBezTo>
                    <a:pt x="118" y="0"/>
                    <a:pt x="98" y="9"/>
                    <a:pt x="89" y="17"/>
                  </a:cubicBezTo>
                  <a:cubicBezTo>
                    <a:pt x="77" y="27"/>
                    <a:pt x="69" y="18"/>
                    <a:pt x="60" y="17"/>
                  </a:cubicBezTo>
                  <a:cubicBezTo>
                    <a:pt x="51" y="16"/>
                    <a:pt x="48" y="24"/>
                    <a:pt x="37" y="17"/>
                  </a:cubicBezTo>
                  <a:cubicBezTo>
                    <a:pt x="25" y="10"/>
                    <a:pt x="22" y="20"/>
                    <a:pt x="15" y="15"/>
                  </a:cubicBezTo>
                  <a:cubicBezTo>
                    <a:pt x="9" y="10"/>
                    <a:pt x="30" y="9"/>
                    <a:pt x="11" y="1"/>
                  </a:cubicBezTo>
                  <a:cubicBezTo>
                    <a:pt x="10" y="13"/>
                    <a:pt x="0" y="4"/>
                    <a:pt x="4" y="18"/>
                  </a:cubicBezTo>
                  <a:cubicBezTo>
                    <a:pt x="9" y="38"/>
                    <a:pt x="23" y="32"/>
                    <a:pt x="16" y="42"/>
                  </a:cubicBezTo>
                  <a:cubicBezTo>
                    <a:pt x="10" y="52"/>
                    <a:pt x="4" y="44"/>
                    <a:pt x="5" y="52"/>
                  </a:cubicBezTo>
                  <a:cubicBezTo>
                    <a:pt x="5" y="60"/>
                    <a:pt x="12" y="62"/>
                    <a:pt x="3" y="67"/>
                  </a:cubicBezTo>
                  <a:cubicBezTo>
                    <a:pt x="7" y="77"/>
                    <a:pt x="13" y="74"/>
                    <a:pt x="17" y="81"/>
                  </a:cubicBezTo>
                  <a:cubicBezTo>
                    <a:pt x="20" y="89"/>
                    <a:pt x="16" y="95"/>
                    <a:pt x="17" y="100"/>
                  </a:cubicBezTo>
                  <a:cubicBezTo>
                    <a:pt x="26" y="106"/>
                    <a:pt x="21" y="96"/>
                    <a:pt x="31" y="99"/>
                  </a:cubicBezTo>
                  <a:cubicBezTo>
                    <a:pt x="41" y="101"/>
                    <a:pt x="47" y="90"/>
                    <a:pt x="51" y="94"/>
                  </a:cubicBezTo>
                  <a:cubicBezTo>
                    <a:pt x="55" y="97"/>
                    <a:pt x="55" y="88"/>
                    <a:pt x="59" y="96"/>
                  </a:cubicBezTo>
                  <a:cubicBezTo>
                    <a:pt x="64" y="104"/>
                    <a:pt x="64" y="93"/>
                    <a:pt x="70" y="100"/>
                  </a:cubicBezTo>
                  <a:cubicBezTo>
                    <a:pt x="76" y="108"/>
                    <a:pt x="80" y="102"/>
                    <a:pt x="91" y="101"/>
                  </a:cubicBezTo>
                  <a:cubicBezTo>
                    <a:pt x="103" y="101"/>
                    <a:pt x="87" y="82"/>
                    <a:pt x="101" y="88"/>
                  </a:cubicBezTo>
                  <a:cubicBezTo>
                    <a:pt x="102" y="81"/>
                    <a:pt x="106" y="88"/>
                    <a:pt x="107" y="81"/>
                  </a:cubicBezTo>
                  <a:cubicBezTo>
                    <a:pt x="109" y="73"/>
                    <a:pt x="112" y="84"/>
                    <a:pt x="118" y="77"/>
                  </a:cubicBezTo>
                  <a:cubicBezTo>
                    <a:pt x="125" y="71"/>
                    <a:pt x="128" y="81"/>
                    <a:pt x="133" y="81"/>
                  </a:cubicBezTo>
                  <a:cubicBezTo>
                    <a:pt x="139" y="81"/>
                    <a:pt x="137" y="79"/>
                    <a:pt x="143" y="79"/>
                  </a:cubicBezTo>
                  <a:cubicBezTo>
                    <a:pt x="143" y="70"/>
                    <a:pt x="134" y="75"/>
                    <a:pt x="135" y="67"/>
                  </a:cubicBezTo>
                  <a:cubicBezTo>
                    <a:pt x="137" y="60"/>
                    <a:pt x="119" y="66"/>
                    <a:pt x="133" y="57"/>
                  </a:cubicBezTo>
                  <a:cubicBezTo>
                    <a:pt x="146" y="48"/>
                    <a:pt x="134" y="46"/>
                    <a:pt x="142" y="34"/>
                  </a:cubicBezTo>
                  <a:cubicBezTo>
                    <a:pt x="149" y="22"/>
                    <a:pt x="156" y="42"/>
                    <a:pt x="156" y="18"/>
                  </a:cubicBezTo>
                  <a:cubicBezTo>
                    <a:pt x="151" y="17"/>
                    <a:pt x="146" y="19"/>
                    <a:pt x="142" y="13"/>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49" name="Freeform 34"/>
            <p:cNvSpPr>
              <a:spLocks/>
            </p:cNvSpPr>
            <p:nvPr/>
          </p:nvSpPr>
          <p:spPr bwMode="auto">
            <a:xfrm>
              <a:off x="6814244" y="4659710"/>
              <a:ext cx="393442" cy="476385"/>
            </a:xfrm>
            <a:custGeom>
              <a:avLst/>
              <a:gdLst/>
              <a:ahLst/>
              <a:cxnLst>
                <a:cxn ang="0">
                  <a:pos x="89" y="85"/>
                </a:cxn>
                <a:cxn ang="0">
                  <a:pos x="96" y="68"/>
                </a:cxn>
                <a:cxn ang="0">
                  <a:pos x="91" y="52"/>
                </a:cxn>
                <a:cxn ang="0">
                  <a:pos x="80" y="57"/>
                </a:cxn>
                <a:cxn ang="0">
                  <a:pos x="66" y="39"/>
                </a:cxn>
                <a:cxn ang="0">
                  <a:pos x="49" y="19"/>
                </a:cxn>
                <a:cxn ang="0">
                  <a:pos x="36" y="2"/>
                </a:cxn>
                <a:cxn ang="0">
                  <a:pos x="19" y="1"/>
                </a:cxn>
                <a:cxn ang="0">
                  <a:pos x="0" y="9"/>
                </a:cxn>
                <a:cxn ang="0">
                  <a:pos x="6" y="29"/>
                </a:cxn>
                <a:cxn ang="0">
                  <a:pos x="15" y="35"/>
                </a:cxn>
                <a:cxn ang="0">
                  <a:pos x="5" y="46"/>
                </a:cxn>
                <a:cxn ang="0">
                  <a:pos x="8" y="60"/>
                </a:cxn>
                <a:cxn ang="0">
                  <a:pos x="20" y="77"/>
                </a:cxn>
                <a:cxn ang="0">
                  <a:pos x="11" y="76"/>
                </a:cxn>
                <a:cxn ang="0">
                  <a:pos x="18" y="91"/>
                </a:cxn>
                <a:cxn ang="0">
                  <a:pos x="11" y="93"/>
                </a:cxn>
                <a:cxn ang="0">
                  <a:pos x="39" y="115"/>
                </a:cxn>
                <a:cxn ang="0">
                  <a:pos x="30" y="122"/>
                </a:cxn>
                <a:cxn ang="0">
                  <a:pos x="31" y="126"/>
                </a:cxn>
                <a:cxn ang="0">
                  <a:pos x="39" y="135"/>
                </a:cxn>
                <a:cxn ang="0">
                  <a:pos x="44" y="149"/>
                </a:cxn>
                <a:cxn ang="0">
                  <a:pos x="54" y="140"/>
                </a:cxn>
                <a:cxn ang="0">
                  <a:pos x="69" y="136"/>
                </a:cxn>
                <a:cxn ang="0">
                  <a:pos x="88" y="134"/>
                </a:cxn>
                <a:cxn ang="0">
                  <a:pos x="90" y="119"/>
                </a:cxn>
                <a:cxn ang="0">
                  <a:pos x="101" y="109"/>
                </a:cxn>
                <a:cxn ang="0">
                  <a:pos x="89" y="85"/>
                </a:cxn>
              </a:cxnLst>
              <a:rect l="0" t="0" r="r" b="b"/>
              <a:pathLst>
                <a:path w="110" h="151">
                  <a:moveTo>
                    <a:pt x="89" y="85"/>
                  </a:moveTo>
                  <a:cubicBezTo>
                    <a:pt x="85" y="71"/>
                    <a:pt x="95" y="80"/>
                    <a:pt x="96" y="68"/>
                  </a:cubicBezTo>
                  <a:cubicBezTo>
                    <a:pt x="81" y="54"/>
                    <a:pt x="110" y="62"/>
                    <a:pt x="91" y="52"/>
                  </a:cubicBezTo>
                  <a:cubicBezTo>
                    <a:pt x="85" y="49"/>
                    <a:pt x="90" y="60"/>
                    <a:pt x="80" y="57"/>
                  </a:cubicBezTo>
                  <a:cubicBezTo>
                    <a:pt x="67" y="54"/>
                    <a:pt x="62" y="44"/>
                    <a:pt x="66" y="39"/>
                  </a:cubicBezTo>
                  <a:cubicBezTo>
                    <a:pt x="72" y="30"/>
                    <a:pt x="46" y="34"/>
                    <a:pt x="49" y="19"/>
                  </a:cubicBezTo>
                  <a:cubicBezTo>
                    <a:pt x="50" y="12"/>
                    <a:pt x="42" y="12"/>
                    <a:pt x="36" y="2"/>
                  </a:cubicBezTo>
                  <a:cubicBezTo>
                    <a:pt x="26" y="1"/>
                    <a:pt x="23" y="0"/>
                    <a:pt x="19" y="1"/>
                  </a:cubicBezTo>
                  <a:cubicBezTo>
                    <a:pt x="15" y="1"/>
                    <a:pt x="12" y="6"/>
                    <a:pt x="0" y="9"/>
                  </a:cubicBezTo>
                  <a:cubicBezTo>
                    <a:pt x="5" y="14"/>
                    <a:pt x="3" y="26"/>
                    <a:pt x="6" y="29"/>
                  </a:cubicBezTo>
                  <a:cubicBezTo>
                    <a:pt x="13" y="36"/>
                    <a:pt x="17" y="31"/>
                    <a:pt x="15" y="35"/>
                  </a:cubicBezTo>
                  <a:cubicBezTo>
                    <a:pt x="13" y="38"/>
                    <a:pt x="7" y="34"/>
                    <a:pt x="5" y="46"/>
                  </a:cubicBezTo>
                  <a:cubicBezTo>
                    <a:pt x="17" y="43"/>
                    <a:pt x="15" y="43"/>
                    <a:pt x="8" y="60"/>
                  </a:cubicBezTo>
                  <a:cubicBezTo>
                    <a:pt x="5" y="66"/>
                    <a:pt x="23" y="74"/>
                    <a:pt x="20" y="77"/>
                  </a:cubicBezTo>
                  <a:cubicBezTo>
                    <a:pt x="16" y="80"/>
                    <a:pt x="12" y="74"/>
                    <a:pt x="11" y="76"/>
                  </a:cubicBezTo>
                  <a:cubicBezTo>
                    <a:pt x="10" y="76"/>
                    <a:pt x="21" y="87"/>
                    <a:pt x="18" y="91"/>
                  </a:cubicBezTo>
                  <a:cubicBezTo>
                    <a:pt x="16" y="93"/>
                    <a:pt x="15" y="86"/>
                    <a:pt x="11" y="93"/>
                  </a:cubicBezTo>
                  <a:cubicBezTo>
                    <a:pt x="18" y="105"/>
                    <a:pt x="38" y="111"/>
                    <a:pt x="39" y="115"/>
                  </a:cubicBezTo>
                  <a:cubicBezTo>
                    <a:pt x="40" y="119"/>
                    <a:pt x="24" y="119"/>
                    <a:pt x="30" y="122"/>
                  </a:cubicBezTo>
                  <a:cubicBezTo>
                    <a:pt x="33" y="123"/>
                    <a:pt x="29" y="123"/>
                    <a:pt x="31" y="126"/>
                  </a:cubicBezTo>
                  <a:cubicBezTo>
                    <a:pt x="37" y="128"/>
                    <a:pt x="31" y="133"/>
                    <a:pt x="39" y="135"/>
                  </a:cubicBezTo>
                  <a:cubicBezTo>
                    <a:pt x="46" y="138"/>
                    <a:pt x="44" y="143"/>
                    <a:pt x="44" y="149"/>
                  </a:cubicBezTo>
                  <a:cubicBezTo>
                    <a:pt x="51" y="151"/>
                    <a:pt x="43" y="143"/>
                    <a:pt x="54" y="140"/>
                  </a:cubicBezTo>
                  <a:cubicBezTo>
                    <a:pt x="65" y="137"/>
                    <a:pt x="60" y="135"/>
                    <a:pt x="69" y="136"/>
                  </a:cubicBezTo>
                  <a:cubicBezTo>
                    <a:pt x="78" y="138"/>
                    <a:pt x="80" y="132"/>
                    <a:pt x="88" y="134"/>
                  </a:cubicBezTo>
                  <a:cubicBezTo>
                    <a:pt x="97" y="129"/>
                    <a:pt x="90" y="127"/>
                    <a:pt x="90" y="119"/>
                  </a:cubicBezTo>
                  <a:cubicBezTo>
                    <a:pt x="89" y="111"/>
                    <a:pt x="95" y="119"/>
                    <a:pt x="101" y="109"/>
                  </a:cubicBezTo>
                  <a:cubicBezTo>
                    <a:pt x="108" y="99"/>
                    <a:pt x="94" y="105"/>
                    <a:pt x="89" y="85"/>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50" name="Freeform 35"/>
            <p:cNvSpPr>
              <a:spLocks/>
            </p:cNvSpPr>
            <p:nvPr/>
          </p:nvSpPr>
          <p:spPr bwMode="auto">
            <a:xfrm>
              <a:off x="6954220" y="5076271"/>
              <a:ext cx="235814" cy="163965"/>
            </a:xfrm>
            <a:custGeom>
              <a:avLst/>
              <a:gdLst/>
              <a:ahLst/>
              <a:cxnLst>
                <a:cxn ang="0">
                  <a:pos x="63" y="16"/>
                </a:cxn>
                <a:cxn ang="0">
                  <a:pos x="49" y="2"/>
                </a:cxn>
                <a:cxn ang="0">
                  <a:pos x="30" y="4"/>
                </a:cxn>
                <a:cxn ang="0">
                  <a:pos x="15" y="8"/>
                </a:cxn>
                <a:cxn ang="0">
                  <a:pos x="5" y="17"/>
                </a:cxn>
                <a:cxn ang="0">
                  <a:pos x="3" y="28"/>
                </a:cxn>
                <a:cxn ang="0">
                  <a:pos x="3" y="35"/>
                </a:cxn>
                <a:cxn ang="0">
                  <a:pos x="12" y="49"/>
                </a:cxn>
                <a:cxn ang="0">
                  <a:pos x="15" y="52"/>
                </a:cxn>
                <a:cxn ang="0">
                  <a:pos x="46" y="42"/>
                </a:cxn>
                <a:cxn ang="0">
                  <a:pos x="63" y="35"/>
                </a:cxn>
                <a:cxn ang="0">
                  <a:pos x="63" y="16"/>
                </a:cxn>
              </a:cxnLst>
              <a:rect l="0" t="0" r="r" b="b"/>
              <a:pathLst>
                <a:path w="66" h="52">
                  <a:moveTo>
                    <a:pt x="63" y="16"/>
                  </a:moveTo>
                  <a:cubicBezTo>
                    <a:pt x="59" y="9"/>
                    <a:pt x="53" y="12"/>
                    <a:pt x="49" y="2"/>
                  </a:cubicBezTo>
                  <a:cubicBezTo>
                    <a:pt x="41" y="0"/>
                    <a:pt x="39" y="6"/>
                    <a:pt x="30" y="4"/>
                  </a:cubicBezTo>
                  <a:cubicBezTo>
                    <a:pt x="21" y="3"/>
                    <a:pt x="26" y="5"/>
                    <a:pt x="15" y="8"/>
                  </a:cubicBezTo>
                  <a:cubicBezTo>
                    <a:pt x="4" y="11"/>
                    <a:pt x="12" y="19"/>
                    <a:pt x="5" y="17"/>
                  </a:cubicBezTo>
                  <a:cubicBezTo>
                    <a:pt x="3" y="24"/>
                    <a:pt x="6" y="25"/>
                    <a:pt x="3" y="28"/>
                  </a:cubicBezTo>
                  <a:cubicBezTo>
                    <a:pt x="0" y="31"/>
                    <a:pt x="6" y="31"/>
                    <a:pt x="3" y="35"/>
                  </a:cubicBezTo>
                  <a:cubicBezTo>
                    <a:pt x="1" y="39"/>
                    <a:pt x="10" y="52"/>
                    <a:pt x="12" y="49"/>
                  </a:cubicBezTo>
                  <a:cubicBezTo>
                    <a:pt x="14" y="47"/>
                    <a:pt x="14" y="50"/>
                    <a:pt x="15" y="52"/>
                  </a:cubicBezTo>
                  <a:cubicBezTo>
                    <a:pt x="50" y="50"/>
                    <a:pt x="30" y="38"/>
                    <a:pt x="46" y="42"/>
                  </a:cubicBezTo>
                  <a:cubicBezTo>
                    <a:pt x="63" y="47"/>
                    <a:pt x="56" y="36"/>
                    <a:pt x="63" y="35"/>
                  </a:cubicBezTo>
                  <a:cubicBezTo>
                    <a:pt x="62" y="30"/>
                    <a:pt x="66" y="24"/>
                    <a:pt x="63" y="16"/>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51" name="Freeform 36"/>
            <p:cNvSpPr>
              <a:spLocks/>
            </p:cNvSpPr>
            <p:nvPr/>
          </p:nvSpPr>
          <p:spPr bwMode="auto">
            <a:xfrm>
              <a:off x="6838205" y="5028633"/>
              <a:ext cx="180327" cy="336792"/>
            </a:xfrm>
            <a:custGeom>
              <a:avLst/>
              <a:gdLst/>
              <a:ahLst/>
              <a:cxnLst>
                <a:cxn ang="0">
                  <a:pos x="47" y="67"/>
                </a:cxn>
                <a:cxn ang="0">
                  <a:pos x="44" y="64"/>
                </a:cxn>
                <a:cxn ang="0">
                  <a:pos x="35" y="50"/>
                </a:cxn>
                <a:cxn ang="0">
                  <a:pos x="35" y="43"/>
                </a:cxn>
                <a:cxn ang="0">
                  <a:pos x="37" y="32"/>
                </a:cxn>
                <a:cxn ang="0">
                  <a:pos x="32" y="18"/>
                </a:cxn>
                <a:cxn ang="0">
                  <a:pos x="24" y="9"/>
                </a:cxn>
                <a:cxn ang="0">
                  <a:pos x="16" y="7"/>
                </a:cxn>
                <a:cxn ang="0">
                  <a:pos x="7" y="19"/>
                </a:cxn>
                <a:cxn ang="0">
                  <a:pos x="7" y="32"/>
                </a:cxn>
                <a:cxn ang="0">
                  <a:pos x="9" y="62"/>
                </a:cxn>
                <a:cxn ang="0">
                  <a:pos x="6" y="77"/>
                </a:cxn>
                <a:cxn ang="0">
                  <a:pos x="11" y="88"/>
                </a:cxn>
                <a:cxn ang="0">
                  <a:pos x="24" y="107"/>
                </a:cxn>
                <a:cxn ang="0">
                  <a:pos x="33" y="102"/>
                </a:cxn>
                <a:cxn ang="0">
                  <a:pos x="31" y="96"/>
                </a:cxn>
                <a:cxn ang="0">
                  <a:pos x="40" y="89"/>
                </a:cxn>
                <a:cxn ang="0">
                  <a:pos x="48" y="77"/>
                </a:cxn>
                <a:cxn ang="0">
                  <a:pos x="47" y="67"/>
                </a:cxn>
              </a:cxnLst>
              <a:rect l="0" t="0" r="r" b="b"/>
              <a:pathLst>
                <a:path w="50" h="107">
                  <a:moveTo>
                    <a:pt x="47" y="67"/>
                  </a:moveTo>
                  <a:cubicBezTo>
                    <a:pt x="46" y="65"/>
                    <a:pt x="46" y="62"/>
                    <a:pt x="44" y="64"/>
                  </a:cubicBezTo>
                  <a:cubicBezTo>
                    <a:pt x="42" y="67"/>
                    <a:pt x="33" y="54"/>
                    <a:pt x="35" y="50"/>
                  </a:cubicBezTo>
                  <a:cubicBezTo>
                    <a:pt x="38" y="46"/>
                    <a:pt x="32" y="46"/>
                    <a:pt x="35" y="43"/>
                  </a:cubicBezTo>
                  <a:cubicBezTo>
                    <a:pt x="38" y="40"/>
                    <a:pt x="35" y="39"/>
                    <a:pt x="37" y="32"/>
                  </a:cubicBezTo>
                  <a:cubicBezTo>
                    <a:pt x="37" y="26"/>
                    <a:pt x="39" y="21"/>
                    <a:pt x="32" y="18"/>
                  </a:cubicBezTo>
                  <a:cubicBezTo>
                    <a:pt x="24" y="16"/>
                    <a:pt x="30" y="11"/>
                    <a:pt x="24" y="9"/>
                  </a:cubicBezTo>
                  <a:cubicBezTo>
                    <a:pt x="19" y="13"/>
                    <a:pt x="19" y="14"/>
                    <a:pt x="16" y="7"/>
                  </a:cubicBezTo>
                  <a:cubicBezTo>
                    <a:pt x="14" y="0"/>
                    <a:pt x="12" y="13"/>
                    <a:pt x="7" y="19"/>
                  </a:cubicBezTo>
                  <a:cubicBezTo>
                    <a:pt x="2" y="24"/>
                    <a:pt x="10" y="22"/>
                    <a:pt x="7" y="32"/>
                  </a:cubicBezTo>
                  <a:cubicBezTo>
                    <a:pt x="16" y="34"/>
                    <a:pt x="6" y="58"/>
                    <a:pt x="9" y="62"/>
                  </a:cubicBezTo>
                  <a:cubicBezTo>
                    <a:pt x="12" y="66"/>
                    <a:pt x="2" y="67"/>
                    <a:pt x="6" y="77"/>
                  </a:cubicBezTo>
                  <a:cubicBezTo>
                    <a:pt x="10" y="88"/>
                    <a:pt x="0" y="81"/>
                    <a:pt x="11" y="88"/>
                  </a:cubicBezTo>
                  <a:cubicBezTo>
                    <a:pt x="26" y="98"/>
                    <a:pt x="16" y="104"/>
                    <a:pt x="24" y="107"/>
                  </a:cubicBezTo>
                  <a:cubicBezTo>
                    <a:pt x="26" y="105"/>
                    <a:pt x="32" y="105"/>
                    <a:pt x="33" y="102"/>
                  </a:cubicBezTo>
                  <a:cubicBezTo>
                    <a:pt x="33" y="100"/>
                    <a:pt x="29" y="99"/>
                    <a:pt x="31" y="96"/>
                  </a:cubicBezTo>
                  <a:cubicBezTo>
                    <a:pt x="32" y="93"/>
                    <a:pt x="39" y="96"/>
                    <a:pt x="40" y="89"/>
                  </a:cubicBezTo>
                  <a:cubicBezTo>
                    <a:pt x="41" y="74"/>
                    <a:pt x="45" y="83"/>
                    <a:pt x="48" y="77"/>
                  </a:cubicBezTo>
                  <a:cubicBezTo>
                    <a:pt x="50" y="71"/>
                    <a:pt x="46" y="71"/>
                    <a:pt x="47" y="67"/>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52" name="Freeform 37"/>
            <p:cNvSpPr>
              <a:spLocks/>
            </p:cNvSpPr>
            <p:nvPr/>
          </p:nvSpPr>
          <p:spPr bwMode="auto">
            <a:xfrm>
              <a:off x="6580954" y="4379420"/>
              <a:ext cx="595209" cy="333468"/>
            </a:xfrm>
            <a:custGeom>
              <a:avLst/>
              <a:gdLst/>
              <a:ahLst/>
              <a:cxnLst>
                <a:cxn ang="0">
                  <a:pos x="165" y="24"/>
                </a:cxn>
                <a:cxn ang="0">
                  <a:pos x="161" y="21"/>
                </a:cxn>
                <a:cxn ang="0">
                  <a:pos x="146" y="9"/>
                </a:cxn>
                <a:cxn ang="0">
                  <a:pos x="136" y="11"/>
                </a:cxn>
                <a:cxn ang="0">
                  <a:pos x="126" y="5"/>
                </a:cxn>
                <a:cxn ang="0">
                  <a:pos x="110" y="4"/>
                </a:cxn>
                <a:cxn ang="0">
                  <a:pos x="102" y="15"/>
                </a:cxn>
                <a:cxn ang="0">
                  <a:pos x="93" y="20"/>
                </a:cxn>
                <a:cxn ang="0">
                  <a:pos x="83" y="19"/>
                </a:cxn>
                <a:cxn ang="0">
                  <a:pos x="67" y="22"/>
                </a:cxn>
                <a:cxn ang="0">
                  <a:pos x="66" y="31"/>
                </a:cxn>
                <a:cxn ang="0">
                  <a:pos x="48" y="34"/>
                </a:cxn>
                <a:cxn ang="0">
                  <a:pos x="24" y="23"/>
                </a:cxn>
                <a:cxn ang="0">
                  <a:pos x="21" y="35"/>
                </a:cxn>
                <a:cxn ang="0">
                  <a:pos x="7" y="35"/>
                </a:cxn>
                <a:cxn ang="0">
                  <a:pos x="13" y="42"/>
                </a:cxn>
                <a:cxn ang="0">
                  <a:pos x="7" y="48"/>
                </a:cxn>
                <a:cxn ang="0">
                  <a:pos x="8" y="56"/>
                </a:cxn>
                <a:cxn ang="0">
                  <a:pos x="0" y="64"/>
                </a:cxn>
                <a:cxn ang="0">
                  <a:pos x="9" y="78"/>
                </a:cxn>
                <a:cxn ang="0">
                  <a:pos x="32" y="97"/>
                </a:cxn>
                <a:cxn ang="0">
                  <a:pos x="55" y="104"/>
                </a:cxn>
                <a:cxn ang="0">
                  <a:pos x="65" y="98"/>
                </a:cxn>
                <a:cxn ang="0">
                  <a:pos x="84" y="90"/>
                </a:cxn>
                <a:cxn ang="0">
                  <a:pos x="101" y="91"/>
                </a:cxn>
                <a:cxn ang="0">
                  <a:pos x="112" y="89"/>
                </a:cxn>
                <a:cxn ang="0">
                  <a:pos x="114" y="86"/>
                </a:cxn>
                <a:cxn ang="0">
                  <a:pos x="120" y="87"/>
                </a:cxn>
                <a:cxn ang="0">
                  <a:pos x="134" y="65"/>
                </a:cxn>
                <a:cxn ang="0">
                  <a:pos x="140" y="52"/>
                </a:cxn>
                <a:cxn ang="0">
                  <a:pos x="149" y="36"/>
                </a:cxn>
                <a:cxn ang="0">
                  <a:pos x="166" y="26"/>
                </a:cxn>
                <a:cxn ang="0">
                  <a:pos x="165" y="24"/>
                </a:cxn>
              </a:cxnLst>
              <a:rect l="0" t="0" r="r" b="b"/>
              <a:pathLst>
                <a:path w="166" h="106">
                  <a:moveTo>
                    <a:pt x="165" y="24"/>
                  </a:moveTo>
                  <a:cubicBezTo>
                    <a:pt x="166" y="23"/>
                    <a:pt x="166" y="20"/>
                    <a:pt x="161" y="21"/>
                  </a:cubicBezTo>
                  <a:cubicBezTo>
                    <a:pt x="156" y="22"/>
                    <a:pt x="159" y="14"/>
                    <a:pt x="146" y="9"/>
                  </a:cubicBezTo>
                  <a:cubicBezTo>
                    <a:pt x="146" y="10"/>
                    <a:pt x="138" y="13"/>
                    <a:pt x="136" y="11"/>
                  </a:cubicBezTo>
                  <a:cubicBezTo>
                    <a:pt x="134" y="9"/>
                    <a:pt x="133" y="0"/>
                    <a:pt x="126" y="5"/>
                  </a:cubicBezTo>
                  <a:cubicBezTo>
                    <a:pt x="120" y="9"/>
                    <a:pt x="117" y="3"/>
                    <a:pt x="110" y="4"/>
                  </a:cubicBezTo>
                  <a:cubicBezTo>
                    <a:pt x="104" y="5"/>
                    <a:pt x="106" y="13"/>
                    <a:pt x="102" y="15"/>
                  </a:cubicBezTo>
                  <a:cubicBezTo>
                    <a:pt x="101" y="16"/>
                    <a:pt x="96" y="19"/>
                    <a:pt x="93" y="20"/>
                  </a:cubicBezTo>
                  <a:cubicBezTo>
                    <a:pt x="90" y="21"/>
                    <a:pt x="85" y="12"/>
                    <a:pt x="83" y="19"/>
                  </a:cubicBezTo>
                  <a:cubicBezTo>
                    <a:pt x="81" y="26"/>
                    <a:pt x="74" y="20"/>
                    <a:pt x="67" y="22"/>
                  </a:cubicBezTo>
                  <a:cubicBezTo>
                    <a:pt x="60" y="24"/>
                    <a:pt x="67" y="31"/>
                    <a:pt x="66" y="31"/>
                  </a:cubicBezTo>
                  <a:cubicBezTo>
                    <a:pt x="64" y="31"/>
                    <a:pt x="61" y="32"/>
                    <a:pt x="48" y="34"/>
                  </a:cubicBezTo>
                  <a:cubicBezTo>
                    <a:pt x="35" y="36"/>
                    <a:pt x="32" y="24"/>
                    <a:pt x="24" y="23"/>
                  </a:cubicBezTo>
                  <a:cubicBezTo>
                    <a:pt x="20" y="28"/>
                    <a:pt x="25" y="35"/>
                    <a:pt x="21" y="35"/>
                  </a:cubicBezTo>
                  <a:cubicBezTo>
                    <a:pt x="17" y="36"/>
                    <a:pt x="10" y="33"/>
                    <a:pt x="7" y="35"/>
                  </a:cubicBezTo>
                  <a:cubicBezTo>
                    <a:pt x="6" y="36"/>
                    <a:pt x="15" y="38"/>
                    <a:pt x="13" y="42"/>
                  </a:cubicBezTo>
                  <a:cubicBezTo>
                    <a:pt x="11" y="46"/>
                    <a:pt x="6" y="43"/>
                    <a:pt x="7" y="48"/>
                  </a:cubicBezTo>
                  <a:cubicBezTo>
                    <a:pt x="7" y="55"/>
                    <a:pt x="10" y="55"/>
                    <a:pt x="8" y="56"/>
                  </a:cubicBezTo>
                  <a:cubicBezTo>
                    <a:pt x="7" y="57"/>
                    <a:pt x="1" y="63"/>
                    <a:pt x="0" y="64"/>
                  </a:cubicBezTo>
                  <a:cubicBezTo>
                    <a:pt x="8" y="65"/>
                    <a:pt x="3" y="74"/>
                    <a:pt x="9" y="78"/>
                  </a:cubicBezTo>
                  <a:cubicBezTo>
                    <a:pt x="32" y="92"/>
                    <a:pt x="25" y="97"/>
                    <a:pt x="32" y="97"/>
                  </a:cubicBezTo>
                  <a:cubicBezTo>
                    <a:pt x="38" y="97"/>
                    <a:pt x="48" y="106"/>
                    <a:pt x="55" y="104"/>
                  </a:cubicBezTo>
                  <a:cubicBezTo>
                    <a:pt x="62" y="102"/>
                    <a:pt x="58" y="97"/>
                    <a:pt x="65" y="98"/>
                  </a:cubicBezTo>
                  <a:cubicBezTo>
                    <a:pt x="77" y="95"/>
                    <a:pt x="80" y="90"/>
                    <a:pt x="84" y="90"/>
                  </a:cubicBezTo>
                  <a:cubicBezTo>
                    <a:pt x="88" y="89"/>
                    <a:pt x="91" y="90"/>
                    <a:pt x="101" y="91"/>
                  </a:cubicBezTo>
                  <a:cubicBezTo>
                    <a:pt x="102" y="90"/>
                    <a:pt x="107" y="90"/>
                    <a:pt x="112" y="89"/>
                  </a:cubicBezTo>
                  <a:cubicBezTo>
                    <a:pt x="116" y="88"/>
                    <a:pt x="110" y="87"/>
                    <a:pt x="114" y="86"/>
                  </a:cubicBezTo>
                  <a:cubicBezTo>
                    <a:pt x="117" y="85"/>
                    <a:pt x="118" y="88"/>
                    <a:pt x="120" y="87"/>
                  </a:cubicBezTo>
                  <a:cubicBezTo>
                    <a:pt x="123" y="87"/>
                    <a:pt x="130" y="72"/>
                    <a:pt x="134" y="65"/>
                  </a:cubicBezTo>
                  <a:cubicBezTo>
                    <a:pt x="138" y="57"/>
                    <a:pt x="132" y="60"/>
                    <a:pt x="140" y="52"/>
                  </a:cubicBezTo>
                  <a:cubicBezTo>
                    <a:pt x="149" y="42"/>
                    <a:pt x="143" y="42"/>
                    <a:pt x="149" y="36"/>
                  </a:cubicBezTo>
                  <a:cubicBezTo>
                    <a:pt x="155" y="28"/>
                    <a:pt x="156" y="39"/>
                    <a:pt x="166" y="26"/>
                  </a:cubicBezTo>
                  <a:cubicBezTo>
                    <a:pt x="165" y="25"/>
                    <a:pt x="165" y="24"/>
                    <a:pt x="165" y="24"/>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53" name="Freeform 38"/>
            <p:cNvSpPr>
              <a:spLocks/>
            </p:cNvSpPr>
            <p:nvPr/>
          </p:nvSpPr>
          <p:spPr bwMode="auto">
            <a:xfrm>
              <a:off x="6620045" y="4265307"/>
              <a:ext cx="527113" cy="227114"/>
            </a:xfrm>
            <a:custGeom>
              <a:avLst/>
              <a:gdLst/>
              <a:ahLst/>
              <a:cxnLst>
                <a:cxn ang="0">
                  <a:pos x="131" y="13"/>
                </a:cxn>
                <a:cxn ang="0">
                  <a:pos x="95" y="10"/>
                </a:cxn>
                <a:cxn ang="0">
                  <a:pos x="84" y="18"/>
                </a:cxn>
                <a:cxn ang="0">
                  <a:pos x="79" y="14"/>
                </a:cxn>
                <a:cxn ang="0">
                  <a:pos x="66" y="6"/>
                </a:cxn>
                <a:cxn ang="0">
                  <a:pos x="58" y="9"/>
                </a:cxn>
                <a:cxn ang="0">
                  <a:pos x="55" y="6"/>
                </a:cxn>
                <a:cxn ang="0">
                  <a:pos x="29" y="29"/>
                </a:cxn>
                <a:cxn ang="0">
                  <a:pos x="9" y="37"/>
                </a:cxn>
                <a:cxn ang="0">
                  <a:pos x="13" y="59"/>
                </a:cxn>
                <a:cxn ang="0">
                  <a:pos x="37" y="70"/>
                </a:cxn>
                <a:cxn ang="0">
                  <a:pos x="55" y="67"/>
                </a:cxn>
                <a:cxn ang="0">
                  <a:pos x="56" y="58"/>
                </a:cxn>
                <a:cxn ang="0">
                  <a:pos x="72" y="55"/>
                </a:cxn>
                <a:cxn ang="0">
                  <a:pos x="82" y="56"/>
                </a:cxn>
                <a:cxn ang="0">
                  <a:pos x="91" y="51"/>
                </a:cxn>
                <a:cxn ang="0">
                  <a:pos x="99" y="40"/>
                </a:cxn>
                <a:cxn ang="0">
                  <a:pos x="115" y="41"/>
                </a:cxn>
                <a:cxn ang="0">
                  <a:pos x="125" y="47"/>
                </a:cxn>
                <a:cxn ang="0">
                  <a:pos x="135" y="45"/>
                </a:cxn>
                <a:cxn ang="0">
                  <a:pos x="143" y="31"/>
                </a:cxn>
                <a:cxn ang="0">
                  <a:pos x="146" y="22"/>
                </a:cxn>
                <a:cxn ang="0">
                  <a:pos x="131" y="13"/>
                </a:cxn>
              </a:cxnLst>
              <a:rect l="0" t="0" r="r" b="b"/>
              <a:pathLst>
                <a:path w="147" h="72">
                  <a:moveTo>
                    <a:pt x="131" y="13"/>
                  </a:moveTo>
                  <a:cubicBezTo>
                    <a:pt x="117" y="8"/>
                    <a:pt x="99" y="10"/>
                    <a:pt x="95" y="10"/>
                  </a:cubicBezTo>
                  <a:cubicBezTo>
                    <a:pt x="89" y="9"/>
                    <a:pt x="87" y="20"/>
                    <a:pt x="84" y="18"/>
                  </a:cubicBezTo>
                  <a:cubicBezTo>
                    <a:pt x="81" y="15"/>
                    <a:pt x="77" y="19"/>
                    <a:pt x="79" y="14"/>
                  </a:cubicBezTo>
                  <a:cubicBezTo>
                    <a:pt x="81" y="6"/>
                    <a:pt x="70" y="0"/>
                    <a:pt x="66" y="6"/>
                  </a:cubicBezTo>
                  <a:cubicBezTo>
                    <a:pt x="61" y="12"/>
                    <a:pt x="58" y="12"/>
                    <a:pt x="58" y="9"/>
                  </a:cubicBezTo>
                  <a:cubicBezTo>
                    <a:pt x="58" y="6"/>
                    <a:pt x="57" y="7"/>
                    <a:pt x="55" y="6"/>
                  </a:cubicBezTo>
                  <a:cubicBezTo>
                    <a:pt x="29" y="15"/>
                    <a:pt x="42" y="22"/>
                    <a:pt x="29" y="29"/>
                  </a:cubicBezTo>
                  <a:cubicBezTo>
                    <a:pt x="21" y="34"/>
                    <a:pt x="15" y="24"/>
                    <a:pt x="9" y="37"/>
                  </a:cubicBezTo>
                  <a:cubicBezTo>
                    <a:pt x="7" y="46"/>
                    <a:pt x="0" y="45"/>
                    <a:pt x="13" y="59"/>
                  </a:cubicBezTo>
                  <a:cubicBezTo>
                    <a:pt x="21" y="60"/>
                    <a:pt x="24" y="72"/>
                    <a:pt x="37" y="70"/>
                  </a:cubicBezTo>
                  <a:cubicBezTo>
                    <a:pt x="50" y="68"/>
                    <a:pt x="53" y="67"/>
                    <a:pt x="55" y="67"/>
                  </a:cubicBezTo>
                  <a:cubicBezTo>
                    <a:pt x="56" y="67"/>
                    <a:pt x="49" y="60"/>
                    <a:pt x="56" y="58"/>
                  </a:cubicBezTo>
                  <a:cubicBezTo>
                    <a:pt x="63" y="56"/>
                    <a:pt x="70" y="62"/>
                    <a:pt x="72" y="55"/>
                  </a:cubicBezTo>
                  <a:cubicBezTo>
                    <a:pt x="74" y="48"/>
                    <a:pt x="79" y="57"/>
                    <a:pt x="82" y="56"/>
                  </a:cubicBezTo>
                  <a:cubicBezTo>
                    <a:pt x="85" y="55"/>
                    <a:pt x="90" y="52"/>
                    <a:pt x="91" y="51"/>
                  </a:cubicBezTo>
                  <a:cubicBezTo>
                    <a:pt x="95" y="49"/>
                    <a:pt x="93" y="41"/>
                    <a:pt x="99" y="40"/>
                  </a:cubicBezTo>
                  <a:cubicBezTo>
                    <a:pt x="106" y="39"/>
                    <a:pt x="109" y="45"/>
                    <a:pt x="115" y="41"/>
                  </a:cubicBezTo>
                  <a:cubicBezTo>
                    <a:pt x="122" y="36"/>
                    <a:pt x="123" y="45"/>
                    <a:pt x="125" y="47"/>
                  </a:cubicBezTo>
                  <a:cubicBezTo>
                    <a:pt x="127" y="49"/>
                    <a:pt x="135" y="46"/>
                    <a:pt x="135" y="45"/>
                  </a:cubicBezTo>
                  <a:cubicBezTo>
                    <a:pt x="138" y="34"/>
                    <a:pt x="142" y="36"/>
                    <a:pt x="143" y="31"/>
                  </a:cubicBezTo>
                  <a:cubicBezTo>
                    <a:pt x="145" y="25"/>
                    <a:pt x="147" y="25"/>
                    <a:pt x="146" y="22"/>
                  </a:cubicBezTo>
                  <a:cubicBezTo>
                    <a:pt x="129" y="17"/>
                    <a:pt x="135" y="14"/>
                    <a:pt x="131" y="13"/>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54" name="Freeform 39"/>
            <p:cNvSpPr>
              <a:spLocks/>
            </p:cNvSpPr>
            <p:nvPr/>
          </p:nvSpPr>
          <p:spPr bwMode="auto">
            <a:xfrm>
              <a:off x="6332529" y="4581052"/>
              <a:ext cx="279950" cy="170611"/>
            </a:xfrm>
            <a:custGeom>
              <a:avLst/>
              <a:gdLst/>
              <a:ahLst/>
              <a:cxnLst>
                <a:cxn ang="0">
                  <a:pos x="69" y="0"/>
                </a:cxn>
                <a:cxn ang="0">
                  <a:pos x="65" y="4"/>
                </a:cxn>
                <a:cxn ang="0">
                  <a:pos x="59" y="7"/>
                </a:cxn>
                <a:cxn ang="0">
                  <a:pos x="48" y="9"/>
                </a:cxn>
                <a:cxn ang="0">
                  <a:pos x="33" y="15"/>
                </a:cxn>
                <a:cxn ang="0">
                  <a:pos x="23" y="15"/>
                </a:cxn>
                <a:cxn ang="0">
                  <a:pos x="8" y="13"/>
                </a:cxn>
                <a:cxn ang="0">
                  <a:pos x="1" y="22"/>
                </a:cxn>
                <a:cxn ang="0">
                  <a:pos x="6" y="27"/>
                </a:cxn>
                <a:cxn ang="0">
                  <a:pos x="7" y="38"/>
                </a:cxn>
                <a:cxn ang="0">
                  <a:pos x="8" y="46"/>
                </a:cxn>
                <a:cxn ang="0">
                  <a:pos x="4" y="50"/>
                </a:cxn>
                <a:cxn ang="0">
                  <a:pos x="32" y="46"/>
                </a:cxn>
                <a:cxn ang="0">
                  <a:pos x="40" y="49"/>
                </a:cxn>
                <a:cxn ang="0">
                  <a:pos x="48" y="48"/>
                </a:cxn>
                <a:cxn ang="0">
                  <a:pos x="58" y="36"/>
                </a:cxn>
                <a:cxn ang="0">
                  <a:pos x="55" y="25"/>
                </a:cxn>
                <a:cxn ang="0">
                  <a:pos x="71" y="18"/>
                </a:cxn>
                <a:cxn ang="0">
                  <a:pos x="71" y="13"/>
                </a:cxn>
                <a:cxn ang="0">
                  <a:pos x="78" y="14"/>
                </a:cxn>
                <a:cxn ang="0">
                  <a:pos x="69" y="0"/>
                </a:cxn>
              </a:cxnLst>
              <a:rect l="0" t="0" r="r" b="b"/>
              <a:pathLst>
                <a:path w="78" h="54">
                  <a:moveTo>
                    <a:pt x="69" y="0"/>
                  </a:moveTo>
                  <a:cubicBezTo>
                    <a:pt x="67" y="0"/>
                    <a:pt x="65" y="0"/>
                    <a:pt x="65" y="4"/>
                  </a:cubicBezTo>
                  <a:cubicBezTo>
                    <a:pt x="66" y="9"/>
                    <a:pt x="66" y="8"/>
                    <a:pt x="59" y="7"/>
                  </a:cubicBezTo>
                  <a:cubicBezTo>
                    <a:pt x="52" y="6"/>
                    <a:pt x="57" y="11"/>
                    <a:pt x="48" y="9"/>
                  </a:cubicBezTo>
                  <a:cubicBezTo>
                    <a:pt x="39" y="8"/>
                    <a:pt x="38" y="9"/>
                    <a:pt x="33" y="15"/>
                  </a:cubicBezTo>
                  <a:cubicBezTo>
                    <a:pt x="27" y="22"/>
                    <a:pt x="30" y="14"/>
                    <a:pt x="23" y="15"/>
                  </a:cubicBezTo>
                  <a:cubicBezTo>
                    <a:pt x="16" y="17"/>
                    <a:pt x="18" y="15"/>
                    <a:pt x="8" y="13"/>
                  </a:cubicBezTo>
                  <a:cubicBezTo>
                    <a:pt x="7" y="16"/>
                    <a:pt x="0" y="19"/>
                    <a:pt x="1" y="22"/>
                  </a:cubicBezTo>
                  <a:cubicBezTo>
                    <a:pt x="1" y="24"/>
                    <a:pt x="10" y="23"/>
                    <a:pt x="6" y="27"/>
                  </a:cubicBezTo>
                  <a:cubicBezTo>
                    <a:pt x="2" y="31"/>
                    <a:pt x="4" y="35"/>
                    <a:pt x="7" y="38"/>
                  </a:cubicBezTo>
                  <a:cubicBezTo>
                    <a:pt x="10" y="40"/>
                    <a:pt x="16" y="48"/>
                    <a:pt x="8" y="46"/>
                  </a:cubicBezTo>
                  <a:cubicBezTo>
                    <a:pt x="8" y="49"/>
                    <a:pt x="5" y="46"/>
                    <a:pt x="4" y="50"/>
                  </a:cubicBezTo>
                  <a:cubicBezTo>
                    <a:pt x="34" y="50"/>
                    <a:pt x="27" y="41"/>
                    <a:pt x="32" y="46"/>
                  </a:cubicBezTo>
                  <a:cubicBezTo>
                    <a:pt x="40" y="54"/>
                    <a:pt x="35" y="46"/>
                    <a:pt x="40" y="49"/>
                  </a:cubicBezTo>
                  <a:cubicBezTo>
                    <a:pt x="45" y="51"/>
                    <a:pt x="49" y="54"/>
                    <a:pt x="48" y="48"/>
                  </a:cubicBezTo>
                  <a:cubicBezTo>
                    <a:pt x="47" y="39"/>
                    <a:pt x="57" y="40"/>
                    <a:pt x="58" y="36"/>
                  </a:cubicBezTo>
                  <a:cubicBezTo>
                    <a:pt x="59" y="33"/>
                    <a:pt x="53" y="27"/>
                    <a:pt x="55" y="25"/>
                  </a:cubicBezTo>
                  <a:cubicBezTo>
                    <a:pt x="57" y="22"/>
                    <a:pt x="70" y="20"/>
                    <a:pt x="71" y="18"/>
                  </a:cubicBezTo>
                  <a:cubicBezTo>
                    <a:pt x="73" y="15"/>
                    <a:pt x="70" y="15"/>
                    <a:pt x="71" y="13"/>
                  </a:cubicBezTo>
                  <a:cubicBezTo>
                    <a:pt x="73" y="11"/>
                    <a:pt x="76" y="13"/>
                    <a:pt x="78" y="14"/>
                  </a:cubicBezTo>
                  <a:cubicBezTo>
                    <a:pt x="72" y="10"/>
                    <a:pt x="77" y="1"/>
                    <a:pt x="69" y="0"/>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55" name="Freeform 40"/>
            <p:cNvSpPr>
              <a:spLocks/>
            </p:cNvSpPr>
            <p:nvPr/>
          </p:nvSpPr>
          <p:spPr bwMode="auto">
            <a:xfrm>
              <a:off x="6530511" y="4738370"/>
              <a:ext cx="365699" cy="319066"/>
            </a:xfrm>
            <a:custGeom>
              <a:avLst/>
              <a:gdLst/>
              <a:ahLst/>
              <a:cxnLst>
                <a:cxn ang="0">
                  <a:pos x="87" y="35"/>
                </a:cxn>
                <a:cxn ang="0">
                  <a:pos x="84" y="21"/>
                </a:cxn>
                <a:cxn ang="0">
                  <a:pos x="74" y="13"/>
                </a:cxn>
                <a:cxn ang="0">
                  <a:pos x="58" y="13"/>
                </a:cxn>
                <a:cxn ang="0">
                  <a:pos x="41" y="11"/>
                </a:cxn>
                <a:cxn ang="0">
                  <a:pos x="21" y="11"/>
                </a:cxn>
                <a:cxn ang="0">
                  <a:pos x="13" y="12"/>
                </a:cxn>
                <a:cxn ang="0">
                  <a:pos x="6" y="25"/>
                </a:cxn>
                <a:cxn ang="0">
                  <a:pos x="14" y="38"/>
                </a:cxn>
                <a:cxn ang="0">
                  <a:pos x="15" y="44"/>
                </a:cxn>
                <a:cxn ang="0">
                  <a:pos x="37" y="67"/>
                </a:cxn>
                <a:cxn ang="0">
                  <a:pos x="45" y="78"/>
                </a:cxn>
                <a:cxn ang="0">
                  <a:pos x="51" y="87"/>
                </a:cxn>
                <a:cxn ang="0">
                  <a:pos x="57" y="91"/>
                </a:cxn>
                <a:cxn ang="0">
                  <a:pos x="70" y="101"/>
                </a:cxn>
                <a:cxn ang="0">
                  <a:pos x="73" y="87"/>
                </a:cxn>
                <a:cxn ang="0">
                  <a:pos x="80" y="74"/>
                </a:cxn>
                <a:cxn ang="0">
                  <a:pos x="85" y="78"/>
                </a:cxn>
                <a:cxn ang="0">
                  <a:pos x="90" y="68"/>
                </a:cxn>
                <a:cxn ang="0">
                  <a:pos x="97" y="66"/>
                </a:cxn>
                <a:cxn ang="0">
                  <a:pos x="90" y="51"/>
                </a:cxn>
                <a:cxn ang="0">
                  <a:pos x="99" y="52"/>
                </a:cxn>
                <a:cxn ang="0">
                  <a:pos x="87" y="35"/>
                </a:cxn>
              </a:cxnLst>
              <a:rect l="0" t="0" r="r" b="b"/>
              <a:pathLst>
                <a:path w="102" h="101">
                  <a:moveTo>
                    <a:pt x="87" y="35"/>
                  </a:moveTo>
                  <a:cubicBezTo>
                    <a:pt x="94" y="18"/>
                    <a:pt x="96" y="18"/>
                    <a:pt x="84" y="21"/>
                  </a:cubicBezTo>
                  <a:cubicBezTo>
                    <a:pt x="75" y="22"/>
                    <a:pt x="78" y="11"/>
                    <a:pt x="74" y="13"/>
                  </a:cubicBezTo>
                  <a:cubicBezTo>
                    <a:pt x="69" y="15"/>
                    <a:pt x="63" y="8"/>
                    <a:pt x="58" y="13"/>
                  </a:cubicBezTo>
                  <a:cubicBezTo>
                    <a:pt x="52" y="18"/>
                    <a:pt x="45" y="9"/>
                    <a:pt x="41" y="11"/>
                  </a:cubicBezTo>
                  <a:cubicBezTo>
                    <a:pt x="37" y="13"/>
                    <a:pt x="25" y="5"/>
                    <a:pt x="21" y="11"/>
                  </a:cubicBezTo>
                  <a:cubicBezTo>
                    <a:pt x="17" y="17"/>
                    <a:pt x="19" y="19"/>
                    <a:pt x="13" y="12"/>
                  </a:cubicBezTo>
                  <a:cubicBezTo>
                    <a:pt x="3" y="0"/>
                    <a:pt x="0" y="22"/>
                    <a:pt x="6" y="25"/>
                  </a:cubicBezTo>
                  <a:cubicBezTo>
                    <a:pt x="11" y="27"/>
                    <a:pt x="11" y="36"/>
                    <a:pt x="14" y="38"/>
                  </a:cubicBezTo>
                  <a:cubicBezTo>
                    <a:pt x="18" y="40"/>
                    <a:pt x="10" y="44"/>
                    <a:pt x="15" y="44"/>
                  </a:cubicBezTo>
                  <a:cubicBezTo>
                    <a:pt x="20" y="45"/>
                    <a:pt x="31" y="65"/>
                    <a:pt x="37" y="67"/>
                  </a:cubicBezTo>
                  <a:cubicBezTo>
                    <a:pt x="42" y="70"/>
                    <a:pt x="38" y="74"/>
                    <a:pt x="45" y="78"/>
                  </a:cubicBezTo>
                  <a:cubicBezTo>
                    <a:pt x="51" y="82"/>
                    <a:pt x="52" y="84"/>
                    <a:pt x="51" y="87"/>
                  </a:cubicBezTo>
                  <a:cubicBezTo>
                    <a:pt x="50" y="89"/>
                    <a:pt x="54" y="87"/>
                    <a:pt x="57" y="91"/>
                  </a:cubicBezTo>
                  <a:cubicBezTo>
                    <a:pt x="59" y="95"/>
                    <a:pt x="67" y="97"/>
                    <a:pt x="70" y="101"/>
                  </a:cubicBezTo>
                  <a:cubicBezTo>
                    <a:pt x="77" y="95"/>
                    <a:pt x="65" y="92"/>
                    <a:pt x="73" y="87"/>
                  </a:cubicBezTo>
                  <a:cubicBezTo>
                    <a:pt x="80" y="82"/>
                    <a:pt x="76" y="77"/>
                    <a:pt x="80" y="74"/>
                  </a:cubicBezTo>
                  <a:cubicBezTo>
                    <a:pt x="83" y="72"/>
                    <a:pt x="84" y="79"/>
                    <a:pt x="85" y="78"/>
                  </a:cubicBezTo>
                  <a:cubicBezTo>
                    <a:pt x="89" y="74"/>
                    <a:pt x="75" y="62"/>
                    <a:pt x="90" y="68"/>
                  </a:cubicBezTo>
                  <a:cubicBezTo>
                    <a:pt x="94" y="61"/>
                    <a:pt x="95" y="68"/>
                    <a:pt x="97" y="66"/>
                  </a:cubicBezTo>
                  <a:cubicBezTo>
                    <a:pt x="100" y="62"/>
                    <a:pt x="89" y="51"/>
                    <a:pt x="90" y="51"/>
                  </a:cubicBezTo>
                  <a:cubicBezTo>
                    <a:pt x="91" y="49"/>
                    <a:pt x="95" y="55"/>
                    <a:pt x="99" y="52"/>
                  </a:cubicBezTo>
                  <a:cubicBezTo>
                    <a:pt x="102" y="49"/>
                    <a:pt x="84" y="41"/>
                    <a:pt x="87" y="35"/>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56" name="Freeform 41"/>
            <p:cNvSpPr>
              <a:spLocks/>
            </p:cNvSpPr>
            <p:nvPr/>
          </p:nvSpPr>
          <p:spPr bwMode="auto">
            <a:xfrm>
              <a:off x="6763803" y="4934462"/>
              <a:ext cx="192939" cy="194986"/>
            </a:xfrm>
            <a:custGeom>
              <a:avLst/>
              <a:gdLst/>
              <a:ahLst/>
              <a:cxnLst>
                <a:cxn ang="0">
                  <a:pos x="25" y="6"/>
                </a:cxn>
                <a:cxn ang="0">
                  <a:pos x="20" y="16"/>
                </a:cxn>
                <a:cxn ang="0">
                  <a:pos x="15" y="12"/>
                </a:cxn>
                <a:cxn ang="0">
                  <a:pos x="8" y="25"/>
                </a:cxn>
                <a:cxn ang="0">
                  <a:pos x="5" y="39"/>
                </a:cxn>
                <a:cxn ang="0">
                  <a:pos x="12" y="47"/>
                </a:cxn>
                <a:cxn ang="0">
                  <a:pos x="20" y="54"/>
                </a:cxn>
                <a:cxn ang="0">
                  <a:pos x="28" y="62"/>
                </a:cxn>
                <a:cxn ang="0">
                  <a:pos x="28" y="49"/>
                </a:cxn>
                <a:cxn ang="0">
                  <a:pos x="37" y="37"/>
                </a:cxn>
                <a:cxn ang="0">
                  <a:pos x="45" y="39"/>
                </a:cxn>
                <a:cxn ang="0">
                  <a:pos x="44" y="35"/>
                </a:cxn>
                <a:cxn ang="0">
                  <a:pos x="53" y="28"/>
                </a:cxn>
                <a:cxn ang="0">
                  <a:pos x="25" y="6"/>
                </a:cxn>
              </a:cxnLst>
              <a:rect l="0" t="0" r="r" b="b"/>
              <a:pathLst>
                <a:path w="54" h="62">
                  <a:moveTo>
                    <a:pt x="25" y="6"/>
                  </a:moveTo>
                  <a:cubicBezTo>
                    <a:pt x="10" y="0"/>
                    <a:pt x="24" y="12"/>
                    <a:pt x="20" y="16"/>
                  </a:cubicBezTo>
                  <a:cubicBezTo>
                    <a:pt x="19" y="17"/>
                    <a:pt x="18" y="10"/>
                    <a:pt x="15" y="12"/>
                  </a:cubicBezTo>
                  <a:cubicBezTo>
                    <a:pt x="11" y="15"/>
                    <a:pt x="15" y="20"/>
                    <a:pt x="8" y="25"/>
                  </a:cubicBezTo>
                  <a:cubicBezTo>
                    <a:pt x="0" y="30"/>
                    <a:pt x="12" y="33"/>
                    <a:pt x="5" y="39"/>
                  </a:cubicBezTo>
                  <a:cubicBezTo>
                    <a:pt x="6" y="44"/>
                    <a:pt x="16" y="40"/>
                    <a:pt x="12" y="47"/>
                  </a:cubicBezTo>
                  <a:cubicBezTo>
                    <a:pt x="15" y="49"/>
                    <a:pt x="18" y="47"/>
                    <a:pt x="20" y="54"/>
                  </a:cubicBezTo>
                  <a:cubicBezTo>
                    <a:pt x="21" y="61"/>
                    <a:pt x="19" y="60"/>
                    <a:pt x="28" y="62"/>
                  </a:cubicBezTo>
                  <a:cubicBezTo>
                    <a:pt x="31" y="52"/>
                    <a:pt x="23" y="54"/>
                    <a:pt x="28" y="49"/>
                  </a:cubicBezTo>
                  <a:cubicBezTo>
                    <a:pt x="33" y="43"/>
                    <a:pt x="35" y="30"/>
                    <a:pt x="37" y="37"/>
                  </a:cubicBezTo>
                  <a:cubicBezTo>
                    <a:pt x="40" y="44"/>
                    <a:pt x="40" y="43"/>
                    <a:pt x="45" y="39"/>
                  </a:cubicBezTo>
                  <a:cubicBezTo>
                    <a:pt x="43" y="36"/>
                    <a:pt x="47" y="36"/>
                    <a:pt x="44" y="35"/>
                  </a:cubicBezTo>
                  <a:cubicBezTo>
                    <a:pt x="38" y="32"/>
                    <a:pt x="54" y="32"/>
                    <a:pt x="53" y="28"/>
                  </a:cubicBezTo>
                  <a:cubicBezTo>
                    <a:pt x="52" y="24"/>
                    <a:pt x="32" y="18"/>
                    <a:pt x="25" y="6"/>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57" name="Freeform 42"/>
            <p:cNvSpPr>
              <a:spLocks noEditPoints="1"/>
            </p:cNvSpPr>
            <p:nvPr/>
          </p:nvSpPr>
          <p:spPr bwMode="auto">
            <a:xfrm>
              <a:off x="5852073" y="3308107"/>
              <a:ext cx="657000" cy="399943"/>
            </a:xfrm>
            <a:custGeom>
              <a:avLst/>
              <a:gdLst/>
              <a:ahLst/>
              <a:cxnLst>
                <a:cxn ang="0">
                  <a:pos x="67" y="63"/>
                </a:cxn>
                <a:cxn ang="0">
                  <a:pos x="60" y="58"/>
                </a:cxn>
                <a:cxn ang="0">
                  <a:pos x="50" y="76"/>
                </a:cxn>
                <a:cxn ang="0">
                  <a:pos x="40" y="89"/>
                </a:cxn>
                <a:cxn ang="0">
                  <a:pos x="39" y="105"/>
                </a:cxn>
                <a:cxn ang="0">
                  <a:pos x="48" y="112"/>
                </a:cxn>
                <a:cxn ang="0">
                  <a:pos x="37" y="114"/>
                </a:cxn>
                <a:cxn ang="0">
                  <a:pos x="17" y="111"/>
                </a:cxn>
                <a:cxn ang="0">
                  <a:pos x="18" y="98"/>
                </a:cxn>
                <a:cxn ang="0">
                  <a:pos x="7" y="89"/>
                </a:cxn>
                <a:cxn ang="0">
                  <a:pos x="3" y="57"/>
                </a:cxn>
                <a:cxn ang="0">
                  <a:pos x="53" y="7"/>
                </a:cxn>
                <a:cxn ang="0">
                  <a:pos x="63" y="12"/>
                </a:cxn>
                <a:cxn ang="0">
                  <a:pos x="58" y="34"/>
                </a:cxn>
                <a:cxn ang="0">
                  <a:pos x="63" y="49"/>
                </a:cxn>
                <a:cxn ang="0">
                  <a:pos x="167" y="96"/>
                </a:cxn>
                <a:cxn ang="0">
                  <a:pos x="167" y="96"/>
                </a:cxn>
                <a:cxn ang="0">
                  <a:pos x="79" y="19"/>
                </a:cxn>
                <a:cxn ang="0">
                  <a:pos x="69" y="90"/>
                </a:cxn>
                <a:cxn ang="0">
                  <a:pos x="60" y="85"/>
                </a:cxn>
                <a:cxn ang="0">
                  <a:pos x="45" y="91"/>
                </a:cxn>
                <a:cxn ang="0">
                  <a:pos x="54" y="100"/>
                </a:cxn>
                <a:cxn ang="0">
                  <a:pos x="70" y="103"/>
                </a:cxn>
                <a:cxn ang="0">
                  <a:pos x="65" y="79"/>
                </a:cxn>
                <a:cxn ang="0">
                  <a:pos x="65" y="79"/>
                </a:cxn>
                <a:cxn ang="0">
                  <a:pos x="65" y="117"/>
                </a:cxn>
                <a:cxn ang="0">
                  <a:pos x="69" y="106"/>
                </a:cxn>
                <a:cxn ang="0">
                  <a:pos x="83" y="110"/>
                </a:cxn>
                <a:cxn ang="0">
                  <a:pos x="92" y="121"/>
                </a:cxn>
                <a:cxn ang="0">
                  <a:pos x="91" y="112"/>
                </a:cxn>
                <a:cxn ang="0">
                  <a:pos x="98" y="71"/>
                </a:cxn>
                <a:cxn ang="0">
                  <a:pos x="94" y="77"/>
                </a:cxn>
                <a:cxn ang="0">
                  <a:pos x="82" y="70"/>
                </a:cxn>
                <a:cxn ang="0">
                  <a:pos x="72" y="79"/>
                </a:cxn>
                <a:cxn ang="0">
                  <a:pos x="79" y="93"/>
                </a:cxn>
                <a:cxn ang="0">
                  <a:pos x="88" y="100"/>
                </a:cxn>
                <a:cxn ang="0">
                  <a:pos x="90" y="105"/>
                </a:cxn>
                <a:cxn ang="0">
                  <a:pos x="97" y="115"/>
                </a:cxn>
                <a:cxn ang="0">
                  <a:pos x="103" y="116"/>
                </a:cxn>
                <a:cxn ang="0">
                  <a:pos x="100" y="108"/>
                </a:cxn>
                <a:cxn ang="0">
                  <a:pos x="108" y="98"/>
                </a:cxn>
                <a:cxn ang="0">
                  <a:pos x="110" y="85"/>
                </a:cxn>
                <a:cxn ang="0">
                  <a:pos x="108" y="65"/>
                </a:cxn>
                <a:cxn ang="0">
                  <a:pos x="112" y="106"/>
                </a:cxn>
              </a:cxnLst>
              <a:rect l="0" t="0" r="r" b="b"/>
              <a:pathLst>
                <a:path w="183" h="127">
                  <a:moveTo>
                    <a:pt x="74" y="54"/>
                  </a:moveTo>
                  <a:cubicBezTo>
                    <a:pt x="72" y="59"/>
                    <a:pt x="70" y="65"/>
                    <a:pt x="67" y="63"/>
                  </a:cubicBezTo>
                  <a:cubicBezTo>
                    <a:pt x="65" y="61"/>
                    <a:pt x="66" y="67"/>
                    <a:pt x="62" y="64"/>
                  </a:cubicBezTo>
                  <a:cubicBezTo>
                    <a:pt x="58" y="61"/>
                    <a:pt x="66" y="57"/>
                    <a:pt x="60" y="58"/>
                  </a:cubicBezTo>
                  <a:cubicBezTo>
                    <a:pt x="53" y="58"/>
                    <a:pt x="59" y="72"/>
                    <a:pt x="56" y="75"/>
                  </a:cubicBezTo>
                  <a:cubicBezTo>
                    <a:pt x="53" y="78"/>
                    <a:pt x="44" y="70"/>
                    <a:pt x="50" y="76"/>
                  </a:cubicBezTo>
                  <a:cubicBezTo>
                    <a:pt x="55" y="82"/>
                    <a:pt x="44" y="80"/>
                    <a:pt x="47" y="83"/>
                  </a:cubicBezTo>
                  <a:cubicBezTo>
                    <a:pt x="49" y="85"/>
                    <a:pt x="38" y="86"/>
                    <a:pt x="40" y="89"/>
                  </a:cubicBezTo>
                  <a:cubicBezTo>
                    <a:pt x="42" y="92"/>
                    <a:pt x="39" y="93"/>
                    <a:pt x="43" y="96"/>
                  </a:cubicBezTo>
                  <a:cubicBezTo>
                    <a:pt x="46" y="100"/>
                    <a:pt x="36" y="101"/>
                    <a:pt x="39" y="105"/>
                  </a:cubicBezTo>
                  <a:cubicBezTo>
                    <a:pt x="42" y="109"/>
                    <a:pt x="42" y="102"/>
                    <a:pt x="49" y="106"/>
                  </a:cubicBezTo>
                  <a:cubicBezTo>
                    <a:pt x="56" y="111"/>
                    <a:pt x="49" y="114"/>
                    <a:pt x="48" y="112"/>
                  </a:cubicBezTo>
                  <a:cubicBezTo>
                    <a:pt x="47" y="110"/>
                    <a:pt x="45" y="113"/>
                    <a:pt x="43" y="113"/>
                  </a:cubicBezTo>
                  <a:cubicBezTo>
                    <a:pt x="40" y="112"/>
                    <a:pt x="43" y="108"/>
                    <a:pt x="37" y="114"/>
                  </a:cubicBezTo>
                  <a:cubicBezTo>
                    <a:pt x="35" y="114"/>
                    <a:pt x="33" y="113"/>
                    <a:pt x="27" y="112"/>
                  </a:cubicBezTo>
                  <a:cubicBezTo>
                    <a:pt x="21" y="111"/>
                    <a:pt x="22" y="112"/>
                    <a:pt x="17" y="111"/>
                  </a:cubicBezTo>
                  <a:cubicBezTo>
                    <a:pt x="19" y="94"/>
                    <a:pt x="12" y="111"/>
                    <a:pt x="13" y="102"/>
                  </a:cubicBezTo>
                  <a:cubicBezTo>
                    <a:pt x="14" y="93"/>
                    <a:pt x="18" y="108"/>
                    <a:pt x="18" y="98"/>
                  </a:cubicBezTo>
                  <a:cubicBezTo>
                    <a:pt x="18" y="88"/>
                    <a:pt x="14" y="93"/>
                    <a:pt x="11" y="89"/>
                  </a:cubicBezTo>
                  <a:cubicBezTo>
                    <a:pt x="8" y="85"/>
                    <a:pt x="11" y="94"/>
                    <a:pt x="7" y="89"/>
                  </a:cubicBezTo>
                  <a:cubicBezTo>
                    <a:pt x="3" y="84"/>
                    <a:pt x="0" y="90"/>
                    <a:pt x="4" y="82"/>
                  </a:cubicBezTo>
                  <a:cubicBezTo>
                    <a:pt x="8" y="74"/>
                    <a:pt x="2" y="73"/>
                    <a:pt x="3" y="57"/>
                  </a:cubicBezTo>
                  <a:cubicBezTo>
                    <a:pt x="5" y="41"/>
                    <a:pt x="9" y="25"/>
                    <a:pt x="26" y="25"/>
                  </a:cubicBezTo>
                  <a:cubicBezTo>
                    <a:pt x="47" y="26"/>
                    <a:pt x="44" y="8"/>
                    <a:pt x="53" y="7"/>
                  </a:cubicBezTo>
                  <a:cubicBezTo>
                    <a:pt x="62" y="7"/>
                    <a:pt x="63" y="0"/>
                    <a:pt x="65" y="2"/>
                  </a:cubicBezTo>
                  <a:cubicBezTo>
                    <a:pt x="68" y="3"/>
                    <a:pt x="60" y="5"/>
                    <a:pt x="63" y="12"/>
                  </a:cubicBezTo>
                  <a:cubicBezTo>
                    <a:pt x="66" y="18"/>
                    <a:pt x="64" y="22"/>
                    <a:pt x="62" y="24"/>
                  </a:cubicBezTo>
                  <a:cubicBezTo>
                    <a:pt x="59" y="27"/>
                    <a:pt x="60" y="29"/>
                    <a:pt x="58" y="34"/>
                  </a:cubicBezTo>
                  <a:cubicBezTo>
                    <a:pt x="56" y="39"/>
                    <a:pt x="63" y="41"/>
                    <a:pt x="59" y="45"/>
                  </a:cubicBezTo>
                  <a:cubicBezTo>
                    <a:pt x="56" y="50"/>
                    <a:pt x="59" y="46"/>
                    <a:pt x="63" y="49"/>
                  </a:cubicBezTo>
                  <a:cubicBezTo>
                    <a:pt x="64" y="50"/>
                    <a:pt x="77" y="49"/>
                    <a:pt x="74" y="54"/>
                  </a:cubicBezTo>
                  <a:close/>
                  <a:moveTo>
                    <a:pt x="167" y="96"/>
                  </a:moveTo>
                  <a:cubicBezTo>
                    <a:pt x="165" y="98"/>
                    <a:pt x="169" y="110"/>
                    <a:pt x="176" y="107"/>
                  </a:cubicBezTo>
                  <a:cubicBezTo>
                    <a:pt x="183" y="105"/>
                    <a:pt x="171" y="94"/>
                    <a:pt x="167" y="96"/>
                  </a:cubicBezTo>
                  <a:close/>
                  <a:moveTo>
                    <a:pt x="73" y="20"/>
                  </a:moveTo>
                  <a:cubicBezTo>
                    <a:pt x="72" y="22"/>
                    <a:pt x="77" y="21"/>
                    <a:pt x="79" y="19"/>
                  </a:cubicBezTo>
                  <a:cubicBezTo>
                    <a:pt x="81" y="16"/>
                    <a:pt x="73" y="17"/>
                    <a:pt x="73" y="20"/>
                  </a:cubicBezTo>
                  <a:close/>
                  <a:moveTo>
                    <a:pt x="69" y="90"/>
                  </a:moveTo>
                  <a:cubicBezTo>
                    <a:pt x="70" y="88"/>
                    <a:pt x="65" y="83"/>
                    <a:pt x="65" y="86"/>
                  </a:cubicBezTo>
                  <a:cubicBezTo>
                    <a:pt x="65" y="89"/>
                    <a:pt x="64" y="88"/>
                    <a:pt x="60" y="85"/>
                  </a:cubicBezTo>
                  <a:cubicBezTo>
                    <a:pt x="57" y="83"/>
                    <a:pt x="50" y="88"/>
                    <a:pt x="47" y="87"/>
                  </a:cubicBezTo>
                  <a:cubicBezTo>
                    <a:pt x="44" y="86"/>
                    <a:pt x="42" y="89"/>
                    <a:pt x="45" y="91"/>
                  </a:cubicBezTo>
                  <a:cubicBezTo>
                    <a:pt x="48" y="94"/>
                    <a:pt x="48" y="94"/>
                    <a:pt x="49" y="99"/>
                  </a:cubicBezTo>
                  <a:cubicBezTo>
                    <a:pt x="51" y="104"/>
                    <a:pt x="52" y="99"/>
                    <a:pt x="54" y="100"/>
                  </a:cubicBezTo>
                  <a:cubicBezTo>
                    <a:pt x="56" y="102"/>
                    <a:pt x="51" y="103"/>
                    <a:pt x="56" y="105"/>
                  </a:cubicBezTo>
                  <a:cubicBezTo>
                    <a:pt x="62" y="106"/>
                    <a:pt x="66" y="107"/>
                    <a:pt x="70" y="103"/>
                  </a:cubicBezTo>
                  <a:cubicBezTo>
                    <a:pt x="74" y="99"/>
                    <a:pt x="68" y="92"/>
                    <a:pt x="69" y="90"/>
                  </a:cubicBezTo>
                  <a:close/>
                  <a:moveTo>
                    <a:pt x="65" y="79"/>
                  </a:moveTo>
                  <a:cubicBezTo>
                    <a:pt x="66" y="79"/>
                    <a:pt x="68" y="76"/>
                    <a:pt x="66" y="72"/>
                  </a:cubicBezTo>
                  <a:cubicBezTo>
                    <a:pt x="64" y="68"/>
                    <a:pt x="63" y="77"/>
                    <a:pt x="65" y="79"/>
                  </a:cubicBezTo>
                  <a:close/>
                  <a:moveTo>
                    <a:pt x="69" y="106"/>
                  </a:moveTo>
                  <a:cubicBezTo>
                    <a:pt x="67" y="110"/>
                    <a:pt x="64" y="114"/>
                    <a:pt x="65" y="117"/>
                  </a:cubicBezTo>
                  <a:cubicBezTo>
                    <a:pt x="67" y="121"/>
                    <a:pt x="70" y="110"/>
                    <a:pt x="72" y="106"/>
                  </a:cubicBezTo>
                  <a:cubicBezTo>
                    <a:pt x="73" y="103"/>
                    <a:pt x="71" y="102"/>
                    <a:pt x="69" y="106"/>
                  </a:cubicBezTo>
                  <a:close/>
                  <a:moveTo>
                    <a:pt x="91" y="112"/>
                  </a:moveTo>
                  <a:cubicBezTo>
                    <a:pt x="91" y="115"/>
                    <a:pt x="89" y="113"/>
                    <a:pt x="83" y="110"/>
                  </a:cubicBezTo>
                  <a:cubicBezTo>
                    <a:pt x="76" y="106"/>
                    <a:pt x="76" y="111"/>
                    <a:pt x="76" y="115"/>
                  </a:cubicBezTo>
                  <a:cubicBezTo>
                    <a:pt x="76" y="117"/>
                    <a:pt x="87" y="121"/>
                    <a:pt x="92" y="121"/>
                  </a:cubicBezTo>
                  <a:cubicBezTo>
                    <a:pt x="98" y="121"/>
                    <a:pt x="97" y="119"/>
                    <a:pt x="95" y="116"/>
                  </a:cubicBezTo>
                  <a:cubicBezTo>
                    <a:pt x="93" y="112"/>
                    <a:pt x="91" y="110"/>
                    <a:pt x="91" y="112"/>
                  </a:cubicBezTo>
                  <a:close/>
                  <a:moveTo>
                    <a:pt x="108" y="65"/>
                  </a:moveTo>
                  <a:cubicBezTo>
                    <a:pt x="104" y="63"/>
                    <a:pt x="97" y="69"/>
                    <a:pt x="98" y="71"/>
                  </a:cubicBezTo>
                  <a:cubicBezTo>
                    <a:pt x="100" y="74"/>
                    <a:pt x="98" y="74"/>
                    <a:pt x="97" y="79"/>
                  </a:cubicBezTo>
                  <a:cubicBezTo>
                    <a:pt x="96" y="83"/>
                    <a:pt x="93" y="81"/>
                    <a:pt x="94" y="77"/>
                  </a:cubicBezTo>
                  <a:cubicBezTo>
                    <a:pt x="95" y="73"/>
                    <a:pt x="96" y="69"/>
                    <a:pt x="93" y="71"/>
                  </a:cubicBezTo>
                  <a:cubicBezTo>
                    <a:pt x="89" y="73"/>
                    <a:pt x="84" y="68"/>
                    <a:pt x="82" y="70"/>
                  </a:cubicBezTo>
                  <a:cubicBezTo>
                    <a:pt x="80" y="71"/>
                    <a:pt x="92" y="72"/>
                    <a:pt x="85" y="77"/>
                  </a:cubicBezTo>
                  <a:cubicBezTo>
                    <a:pt x="80" y="82"/>
                    <a:pt x="76" y="77"/>
                    <a:pt x="72" y="79"/>
                  </a:cubicBezTo>
                  <a:cubicBezTo>
                    <a:pt x="69" y="81"/>
                    <a:pt x="80" y="84"/>
                    <a:pt x="78" y="86"/>
                  </a:cubicBezTo>
                  <a:cubicBezTo>
                    <a:pt x="76" y="89"/>
                    <a:pt x="83" y="90"/>
                    <a:pt x="79" y="93"/>
                  </a:cubicBezTo>
                  <a:cubicBezTo>
                    <a:pt x="75" y="96"/>
                    <a:pt x="81" y="94"/>
                    <a:pt x="81" y="98"/>
                  </a:cubicBezTo>
                  <a:cubicBezTo>
                    <a:pt x="81" y="102"/>
                    <a:pt x="85" y="98"/>
                    <a:pt x="88" y="100"/>
                  </a:cubicBezTo>
                  <a:cubicBezTo>
                    <a:pt x="90" y="101"/>
                    <a:pt x="93" y="98"/>
                    <a:pt x="94" y="102"/>
                  </a:cubicBezTo>
                  <a:cubicBezTo>
                    <a:pt x="95" y="106"/>
                    <a:pt x="91" y="103"/>
                    <a:pt x="90" y="105"/>
                  </a:cubicBezTo>
                  <a:cubicBezTo>
                    <a:pt x="90" y="106"/>
                    <a:pt x="97" y="107"/>
                    <a:pt x="95" y="109"/>
                  </a:cubicBezTo>
                  <a:cubicBezTo>
                    <a:pt x="93" y="110"/>
                    <a:pt x="94" y="112"/>
                    <a:pt x="97" y="115"/>
                  </a:cubicBezTo>
                  <a:cubicBezTo>
                    <a:pt x="100" y="118"/>
                    <a:pt x="98" y="122"/>
                    <a:pt x="100" y="124"/>
                  </a:cubicBezTo>
                  <a:cubicBezTo>
                    <a:pt x="102" y="127"/>
                    <a:pt x="100" y="119"/>
                    <a:pt x="103" y="116"/>
                  </a:cubicBezTo>
                  <a:cubicBezTo>
                    <a:pt x="106" y="114"/>
                    <a:pt x="104" y="112"/>
                    <a:pt x="101" y="111"/>
                  </a:cubicBezTo>
                  <a:cubicBezTo>
                    <a:pt x="97" y="109"/>
                    <a:pt x="97" y="108"/>
                    <a:pt x="100" y="108"/>
                  </a:cubicBezTo>
                  <a:cubicBezTo>
                    <a:pt x="103" y="109"/>
                    <a:pt x="105" y="106"/>
                    <a:pt x="104" y="103"/>
                  </a:cubicBezTo>
                  <a:cubicBezTo>
                    <a:pt x="103" y="101"/>
                    <a:pt x="103" y="100"/>
                    <a:pt x="108" y="98"/>
                  </a:cubicBezTo>
                  <a:cubicBezTo>
                    <a:pt x="113" y="97"/>
                    <a:pt x="113" y="95"/>
                    <a:pt x="108" y="92"/>
                  </a:cubicBezTo>
                  <a:cubicBezTo>
                    <a:pt x="102" y="89"/>
                    <a:pt x="105" y="86"/>
                    <a:pt x="110" y="85"/>
                  </a:cubicBezTo>
                  <a:cubicBezTo>
                    <a:pt x="116" y="84"/>
                    <a:pt x="113" y="73"/>
                    <a:pt x="115" y="70"/>
                  </a:cubicBezTo>
                  <a:cubicBezTo>
                    <a:pt x="118" y="67"/>
                    <a:pt x="113" y="66"/>
                    <a:pt x="108" y="65"/>
                  </a:cubicBezTo>
                  <a:close/>
                  <a:moveTo>
                    <a:pt x="105" y="109"/>
                  </a:moveTo>
                  <a:cubicBezTo>
                    <a:pt x="101" y="114"/>
                    <a:pt x="115" y="109"/>
                    <a:pt x="112" y="106"/>
                  </a:cubicBezTo>
                  <a:cubicBezTo>
                    <a:pt x="109" y="104"/>
                    <a:pt x="107" y="106"/>
                    <a:pt x="105" y="109"/>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59" name="Freeform 44"/>
            <p:cNvSpPr>
              <a:spLocks/>
            </p:cNvSpPr>
            <p:nvPr/>
          </p:nvSpPr>
          <p:spPr bwMode="auto">
            <a:xfrm>
              <a:off x="6365315" y="3739069"/>
              <a:ext cx="42875" cy="47639"/>
            </a:xfrm>
            <a:custGeom>
              <a:avLst/>
              <a:gdLst/>
              <a:ahLst/>
              <a:cxnLst>
                <a:cxn ang="0">
                  <a:pos x="2" y="2"/>
                </a:cxn>
                <a:cxn ang="0">
                  <a:pos x="5" y="10"/>
                </a:cxn>
                <a:cxn ang="0">
                  <a:pos x="4" y="14"/>
                </a:cxn>
                <a:cxn ang="0">
                  <a:pos x="12" y="13"/>
                </a:cxn>
                <a:cxn ang="0">
                  <a:pos x="12" y="10"/>
                </a:cxn>
                <a:cxn ang="0">
                  <a:pos x="2" y="2"/>
                </a:cxn>
              </a:cxnLst>
              <a:rect l="0" t="0" r="r" b="b"/>
              <a:pathLst>
                <a:path w="12" h="15">
                  <a:moveTo>
                    <a:pt x="2" y="2"/>
                  </a:moveTo>
                  <a:cubicBezTo>
                    <a:pt x="0" y="0"/>
                    <a:pt x="4" y="8"/>
                    <a:pt x="5" y="10"/>
                  </a:cubicBezTo>
                  <a:cubicBezTo>
                    <a:pt x="6" y="12"/>
                    <a:pt x="3" y="12"/>
                    <a:pt x="4" y="14"/>
                  </a:cubicBezTo>
                  <a:cubicBezTo>
                    <a:pt x="5" y="15"/>
                    <a:pt x="11" y="12"/>
                    <a:pt x="12" y="13"/>
                  </a:cubicBezTo>
                  <a:cubicBezTo>
                    <a:pt x="12" y="10"/>
                    <a:pt x="12" y="10"/>
                    <a:pt x="12" y="10"/>
                  </a:cubicBezTo>
                  <a:cubicBezTo>
                    <a:pt x="8" y="9"/>
                    <a:pt x="4" y="5"/>
                    <a:pt x="2" y="2"/>
                  </a:cubicBezTo>
                  <a:close/>
                </a:path>
              </a:pathLst>
            </a:custGeom>
            <a:solidFill>
              <a:srgbClr val="C2C8CC"/>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60" name="Freeform 45"/>
            <p:cNvSpPr>
              <a:spLocks/>
            </p:cNvSpPr>
            <p:nvPr/>
          </p:nvSpPr>
          <p:spPr bwMode="auto">
            <a:xfrm>
              <a:off x="6118152" y="3695862"/>
              <a:ext cx="35308" cy="21048"/>
            </a:xfrm>
            <a:custGeom>
              <a:avLst/>
              <a:gdLst/>
              <a:ahLst/>
              <a:cxnLst>
                <a:cxn ang="0">
                  <a:pos x="2" y="3"/>
                </a:cxn>
                <a:cxn ang="0">
                  <a:pos x="10" y="6"/>
                </a:cxn>
                <a:cxn ang="0">
                  <a:pos x="2" y="3"/>
                </a:cxn>
              </a:cxnLst>
              <a:rect l="0" t="0" r="r" b="b"/>
              <a:pathLst>
                <a:path w="10" h="7">
                  <a:moveTo>
                    <a:pt x="2" y="3"/>
                  </a:moveTo>
                  <a:cubicBezTo>
                    <a:pt x="0" y="5"/>
                    <a:pt x="9" y="7"/>
                    <a:pt x="10" y="6"/>
                  </a:cubicBezTo>
                  <a:cubicBezTo>
                    <a:pt x="10" y="4"/>
                    <a:pt x="5" y="0"/>
                    <a:pt x="2" y="3"/>
                  </a:cubicBezTo>
                  <a:close/>
                </a:path>
              </a:pathLst>
            </a:custGeom>
            <a:solidFill>
              <a:srgbClr val="C2C8CC"/>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61" name="Freeform 46"/>
            <p:cNvSpPr>
              <a:spLocks/>
            </p:cNvSpPr>
            <p:nvPr/>
          </p:nvSpPr>
          <p:spPr bwMode="auto">
            <a:xfrm>
              <a:off x="6308570" y="3675919"/>
              <a:ext cx="68096" cy="63148"/>
            </a:xfrm>
            <a:custGeom>
              <a:avLst/>
              <a:gdLst/>
              <a:ahLst/>
              <a:cxnLst>
                <a:cxn ang="0">
                  <a:pos x="14" y="14"/>
                </a:cxn>
                <a:cxn ang="0">
                  <a:pos x="12" y="5"/>
                </a:cxn>
                <a:cxn ang="0">
                  <a:pos x="4" y="3"/>
                </a:cxn>
                <a:cxn ang="0">
                  <a:pos x="10" y="9"/>
                </a:cxn>
                <a:cxn ang="0">
                  <a:pos x="2" y="7"/>
                </a:cxn>
                <a:cxn ang="0">
                  <a:pos x="2" y="13"/>
                </a:cxn>
                <a:cxn ang="0">
                  <a:pos x="6" y="19"/>
                </a:cxn>
                <a:cxn ang="0">
                  <a:pos x="9" y="18"/>
                </a:cxn>
                <a:cxn ang="0">
                  <a:pos x="13" y="16"/>
                </a:cxn>
                <a:cxn ang="0">
                  <a:pos x="14" y="14"/>
                </a:cxn>
              </a:cxnLst>
              <a:rect l="0" t="0" r="r" b="b"/>
              <a:pathLst>
                <a:path w="19" h="20">
                  <a:moveTo>
                    <a:pt x="14" y="14"/>
                  </a:moveTo>
                  <a:cubicBezTo>
                    <a:pt x="10" y="11"/>
                    <a:pt x="19" y="8"/>
                    <a:pt x="12" y="5"/>
                  </a:cubicBezTo>
                  <a:cubicBezTo>
                    <a:pt x="8" y="4"/>
                    <a:pt x="8" y="0"/>
                    <a:pt x="4" y="3"/>
                  </a:cubicBezTo>
                  <a:cubicBezTo>
                    <a:pt x="0" y="6"/>
                    <a:pt x="9" y="7"/>
                    <a:pt x="10" y="9"/>
                  </a:cubicBezTo>
                  <a:cubicBezTo>
                    <a:pt x="10" y="11"/>
                    <a:pt x="3" y="7"/>
                    <a:pt x="2" y="7"/>
                  </a:cubicBezTo>
                  <a:cubicBezTo>
                    <a:pt x="0" y="8"/>
                    <a:pt x="5" y="12"/>
                    <a:pt x="2" y="13"/>
                  </a:cubicBezTo>
                  <a:cubicBezTo>
                    <a:pt x="0" y="14"/>
                    <a:pt x="2" y="16"/>
                    <a:pt x="6" y="19"/>
                  </a:cubicBezTo>
                  <a:cubicBezTo>
                    <a:pt x="8" y="20"/>
                    <a:pt x="10" y="19"/>
                    <a:pt x="9" y="18"/>
                  </a:cubicBezTo>
                  <a:cubicBezTo>
                    <a:pt x="8" y="17"/>
                    <a:pt x="10" y="12"/>
                    <a:pt x="13" y="16"/>
                  </a:cubicBezTo>
                  <a:cubicBezTo>
                    <a:pt x="17" y="20"/>
                    <a:pt x="18" y="16"/>
                    <a:pt x="14" y="14"/>
                  </a:cubicBezTo>
                  <a:close/>
                </a:path>
              </a:pathLst>
            </a:custGeom>
            <a:solidFill>
              <a:srgbClr val="C2C8CC"/>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64" name="Freeform 49"/>
            <p:cNvSpPr>
              <a:spLocks/>
            </p:cNvSpPr>
            <p:nvPr/>
          </p:nvSpPr>
          <p:spPr bwMode="auto">
            <a:xfrm>
              <a:off x="5637697" y="4208808"/>
              <a:ext cx="99621" cy="85306"/>
            </a:xfrm>
            <a:custGeom>
              <a:avLst/>
              <a:gdLst/>
              <a:ahLst/>
              <a:cxnLst>
                <a:cxn ang="0">
                  <a:pos x="16" y="0"/>
                </a:cxn>
                <a:cxn ang="0">
                  <a:pos x="7" y="24"/>
                </a:cxn>
                <a:cxn ang="0">
                  <a:pos x="21" y="25"/>
                </a:cxn>
                <a:cxn ang="0">
                  <a:pos x="25" y="13"/>
                </a:cxn>
                <a:cxn ang="0">
                  <a:pos x="16" y="0"/>
                </a:cxn>
              </a:cxnLst>
              <a:rect l="0" t="0" r="r" b="b"/>
              <a:pathLst>
                <a:path w="28" h="27">
                  <a:moveTo>
                    <a:pt x="16" y="0"/>
                  </a:moveTo>
                  <a:cubicBezTo>
                    <a:pt x="0" y="7"/>
                    <a:pt x="8" y="19"/>
                    <a:pt x="7" y="24"/>
                  </a:cubicBezTo>
                  <a:cubicBezTo>
                    <a:pt x="13" y="27"/>
                    <a:pt x="17" y="26"/>
                    <a:pt x="21" y="25"/>
                  </a:cubicBezTo>
                  <a:cubicBezTo>
                    <a:pt x="21" y="19"/>
                    <a:pt x="28" y="17"/>
                    <a:pt x="25" y="13"/>
                  </a:cubicBezTo>
                  <a:cubicBezTo>
                    <a:pt x="23" y="10"/>
                    <a:pt x="13" y="13"/>
                    <a:pt x="16" y="0"/>
                  </a:cubicBezTo>
                  <a:close/>
                </a:path>
              </a:pathLst>
            </a:custGeom>
            <a:solidFill>
              <a:schemeClr val="accent6">
                <a:lumMod val="90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65" name="Freeform 50"/>
            <p:cNvSpPr>
              <a:spLocks/>
            </p:cNvSpPr>
            <p:nvPr/>
          </p:nvSpPr>
          <p:spPr bwMode="auto">
            <a:xfrm>
              <a:off x="7075278" y="3200642"/>
              <a:ext cx="147541" cy="94169"/>
            </a:xfrm>
            <a:custGeom>
              <a:avLst/>
              <a:gdLst/>
              <a:ahLst/>
              <a:cxnLst>
                <a:cxn ang="0">
                  <a:pos x="33" y="5"/>
                </a:cxn>
                <a:cxn ang="0">
                  <a:pos x="21" y="2"/>
                </a:cxn>
                <a:cxn ang="0">
                  <a:pos x="9" y="7"/>
                </a:cxn>
                <a:cxn ang="0">
                  <a:pos x="3" y="6"/>
                </a:cxn>
                <a:cxn ang="0">
                  <a:pos x="5" y="13"/>
                </a:cxn>
                <a:cxn ang="0">
                  <a:pos x="7" y="19"/>
                </a:cxn>
                <a:cxn ang="0">
                  <a:pos x="7" y="24"/>
                </a:cxn>
                <a:cxn ang="0">
                  <a:pos x="8" y="29"/>
                </a:cxn>
                <a:cxn ang="0">
                  <a:pos x="12" y="25"/>
                </a:cxn>
                <a:cxn ang="0">
                  <a:pos x="18" y="17"/>
                </a:cxn>
                <a:cxn ang="0">
                  <a:pos x="33" y="10"/>
                </a:cxn>
                <a:cxn ang="0">
                  <a:pos x="38" y="9"/>
                </a:cxn>
                <a:cxn ang="0">
                  <a:pos x="33" y="5"/>
                </a:cxn>
              </a:cxnLst>
              <a:rect l="0" t="0" r="r" b="b"/>
              <a:pathLst>
                <a:path w="41" h="30">
                  <a:moveTo>
                    <a:pt x="33" y="5"/>
                  </a:moveTo>
                  <a:cubicBezTo>
                    <a:pt x="28" y="1"/>
                    <a:pt x="23" y="5"/>
                    <a:pt x="21" y="2"/>
                  </a:cubicBezTo>
                  <a:cubicBezTo>
                    <a:pt x="20" y="0"/>
                    <a:pt x="11" y="2"/>
                    <a:pt x="9" y="7"/>
                  </a:cubicBezTo>
                  <a:cubicBezTo>
                    <a:pt x="8" y="12"/>
                    <a:pt x="7" y="5"/>
                    <a:pt x="3" y="6"/>
                  </a:cubicBezTo>
                  <a:cubicBezTo>
                    <a:pt x="0" y="7"/>
                    <a:pt x="8" y="12"/>
                    <a:pt x="5" y="13"/>
                  </a:cubicBezTo>
                  <a:cubicBezTo>
                    <a:pt x="1" y="14"/>
                    <a:pt x="0" y="16"/>
                    <a:pt x="7" y="19"/>
                  </a:cubicBezTo>
                  <a:cubicBezTo>
                    <a:pt x="13" y="21"/>
                    <a:pt x="10" y="22"/>
                    <a:pt x="7" y="24"/>
                  </a:cubicBezTo>
                  <a:cubicBezTo>
                    <a:pt x="5" y="26"/>
                    <a:pt x="3" y="30"/>
                    <a:pt x="8" y="29"/>
                  </a:cubicBezTo>
                  <a:cubicBezTo>
                    <a:pt x="10" y="29"/>
                    <a:pt x="12" y="27"/>
                    <a:pt x="12" y="25"/>
                  </a:cubicBezTo>
                  <a:cubicBezTo>
                    <a:pt x="12" y="23"/>
                    <a:pt x="16" y="16"/>
                    <a:pt x="18" y="17"/>
                  </a:cubicBezTo>
                  <a:cubicBezTo>
                    <a:pt x="21" y="19"/>
                    <a:pt x="29" y="14"/>
                    <a:pt x="33" y="10"/>
                  </a:cubicBezTo>
                  <a:cubicBezTo>
                    <a:pt x="36" y="6"/>
                    <a:pt x="35" y="10"/>
                    <a:pt x="38" y="9"/>
                  </a:cubicBezTo>
                  <a:cubicBezTo>
                    <a:pt x="41" y="8"/>
                    <a:pt x="39" y="8"/>
                    <a:pt x="33" y="5"/>
                  </a:cubicBezTo>
                  <a:close/>
                </a:path>
              </a:pathLst>
            </a:custGeom>
            <a:solidFill>
              <a:srgbClr val="C2C8CC"/>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66" name="Freeform 51"/>
            <p:cNvSpPr>
              <a:spLocks/>
            </p:cNvSpPr>
            <p:nvPr/>
          </p:nvSpPr>
          <p:spPr bwMode="auto">
            <a:xfrm>
              <a:off x="7092934" y="3140817"/>
              <a:ext cx="104665" cy="59825"/>
            </a:xfrm>
            <a:custGeom>
              <a:avLst/>
              <a:gdLst/>
              <a:ahLst/>
              <a:cxnLst>
                <a:cxn ang="0">
                  <a:pos x="23" y="8"/>
                </a:cxn>
                <a:cxn ang="0">
                  <a:pos x="14" y="5"/>
                </a:cxn>
                <a:cxn ang="0">
                  <a:pos x="3" y="8"/>
                </a:cxn>
                <a:cxn ang="0">
                  <a:pos x="8" y="10"/>
                </a:cxn>
                <a:cxn ang="0">
                  <a:pos x="15" y="18"/>
                </a:cxn>
                <a:cxn ang="0">
                  <a:pos x="21" y="15"/>
                </a:cxn>
                <a:cxn ang="0">
                  <a:pos x="25" y="13"/>
                </a:cxn>
                <a:cxn ang="0">
                  <a:pos x="23" y="8"/>
                </a:cxn>
              </a:cxnLst>
              <a:rect l="0" t="0" r="r" b="b"/>
              <a:pathLst>
                <a:path w="29" h="19">
                  <a:moveTo>
                    <a:pt x="23" y="8"/>
                  </a:moveTo>
                  <a:cubicBezTo>
                    <a:pt x="18" y="4"/>
                    <a:pt x="17" y="0"/>
                    <a:pt x="14" y="5"/>
                  </a:cubicBezTo>
                  <a:cubicBezTo>
                    <a:pt x="11" y="9"/>
                    <a:pt x="5" y="6"/>
                    <a:pt x="3" y="8"/>
                  </a:cubicBezTo>
                  <a:cubicBezTo>
                    <a:pt x="0" y="10"/>
                    <a:pt x="3" y="10"/>
                    <a:pt x="8" y="10"/>
                  </a:cubicBezTo>
                  <a:cubicBezTo>
                    <a:pt x="14" y="10"/>
                    <a:pt x="10" y="17"/>
                    <a:pt x="15" y="18"/>
                  </a:cubicBezTo>
                  <a:cubicBezTo>
                    <a:pt x="18" y="19"/>
                    <a:pt x="18" y="13"/>
                    <a:pt x="21" y="15"/>
                  </a:cubicBezTo>
                  <a:cubicBezTo>
                    <a:pt x="23" y="16"/>
                    <a:pt x="23" y="12"/>
                    <a:pt x="25" y="13"/>
                  </a:cubicBezTo>
                  <a:cubicBezTo>
                    <a:pt x="27" y="14"/>
                    <a:pt x="29" y="11"/>
                    <a:pt x="23" y="8"/>
                  </a:cubicBezTo>
                  <a:close/>
                </a:path>
              </a:pathLst>
            </a:custGeom>
            <a:solidFill>
              <a:srgbClr val="C2C8CC"/>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67" name="Freeform 52"/>
            <p:cNvSpPr>
              <a:spLocks/>
            </p:cNvSpPr>
            <p:nvPr/>
          </p:nvSpPr>
          <p:spPr bwMode="auto">
            <a:xfrm>
              <a:off x="7190034" y="3190672"/>
              <a:ext cx="32787" cy="35451"/>
            </a:xfrm>
            <a:custGeom>
              <a:avLst/>
              <a:gdLst/>
              <a:ahLst/>
              <a:cxnLst>
                <a:cxn ang="0">
                  <a:pos x="1" y="3"/>
                </a:cxn>
                <a:cxn ang="0">
                  <a:pos x="7" y="8"/>
                </a:cxn>
                <a:cxn ang="0">
                  <a:pos x="1" y="3"/>
                </a:cxn>
              </a:cxnLst>
              <a:rect l="0" t="0" r="r" b="b"/>
              <a:pathLst>
                <a:path w="9" h="11">
                  <a:moveTo>
                    <a:pt x="1" y="3"/>
                  </a:moveTo>
                  <a:cubicBezTo>
                    <a:pt x="0" y="6"/>
                    <a:pt x="6" y="11"/>
                    <a:pt x="7" y="8"/>
                  </a:cubicBezTo>
                  <a:cubicBezTo>
                    <a:pt x="9" y="5"/>
                    <a:pt x="3" y="0"/>
                    <a:pt x="1" y="3"/>
                  </a:cubicBezTo>
                  <a:close/>
                </a:path>
              </a:pathLst>
            </a:custGeom>
            <a:solidFill>
              <a:srgbClr val="C2C8CC"/>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68" name="Freeform 53"/>
            <p:cNvSpPr>
              <a:spLocks/>
            </p:cNvSpPr>
            <p:nvPr/>
          </p:nvSpPr>
          <p:spPr bwMode="auto">
            <a:xfrm>
              <a:off x="7193817" y="3153004"/>
              <a:ext cx="29004" cy="13294"/>
            </a:xfrm>
            <a:custGeom>
              <a:avLst/>
              <a:gdLst/>
              <a:ahLst/>
              <a:cxnLst>
                <a:cxn ang="0">
                  <a:pos x="1" y="1"/>
                </a:cxn>
                <a:cxn ang="0">
                  <a:pos x="8" y="2"/>
                </a:cxn>
                <a:cxn ang="0">
                  <a:pos x="1" y="1"/>
                </a:cxn>
              </a:cxnLst>
              <a:rect l="0" t="0" r="r" b="b"/>
              <a:pathLst>
                <a:path w="8" h="4">
                  <a:moveTo>
                    <a:pt x="1" y="1"/>
                  </a:moveTo>
                  <a:cubicBezTo>
                    <a:pt x="2" y="3"/>
                    <a:pt x="7" y="4"/>
                    <a:pt x="8" y="2"/>
                  </a:cubicBezTo>
                  <a:cubicBezTo>
                    <a:pt x="8" y="1"/>
                    <a:pt x="0" y="0"/>
                    <a:pt x="1" y="1"/>
                  </a:cubicBezTo>
                  <a:close/>
                </a:path>
              </a:pathLst>
            </a:custGeom>
            <a:solidFill>
              <a:srgbClr val="C2C8CC"/>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71" name="Freeform 56"/>
            <p:cNvSpPr>
              <a:spLocks noEditPoints="1"/>
            </p:cNvSpPr>
            <p:nvPr/>
          </p:nvSpPr>
          <p:spPr bwMode="auto">
            <a:xfrm>
              <a:off x="5554470" y="1545481"/>
              <a:ext cx="2356876" cy="1743791"/>
            </a:xfrm>
            <a:custGeom>
              <a:avLst/>
              <a:gdLst/>
              <a:ahLst/>
              <a:cxnLst>
                <a:cxn ang="0">
                  <a:pos x="650" y="67"/>
                </a:cxn>
                <a:cxn ang="0">
                  <a:pos x="525" y="77"/>
                </a:cxn>
                <a:cxn ang="0">
                  <a:pos x="408" y="95"/>
                </a:cxn>
                <a:cxn ang="0">
                  <a:pos x="292" y="181"/>
                </a:cxn>
                <a:cxn ang="0">
                  <a:pos x="187" y="329"/>
                </a:cxn>
                <a:cxn ang="0">
                  <a:pos x="179" y="480"/>
                </a:cxn>
                <a:cxn ang="0">
                  <a:pos x="142" y="507"/>
                </a:cxn>
                <a:cxn ang="0">
                  <a:pos x="50" y="549"/>
                </a:cxn>
                <a:cxn ang="0">
                  <a:pos x="23" y="500"/>
                </a:cxn>
                <a:cxn ang="0">
                  <a:pos x="19" y="451"/>
                </a:cxn>
                <a:cxn ang="0">
                  <a:pos x="47" y="424"/>
                </a:cxn>
                <a:cxn ang="0">
                  <a:pos x="24" y="387"/>
                </a:cxn>
                <a:cxn ang="0">
                  <a:pos x="86" y="349"/>
                </a:cxn>
                <a:cxn ang="0">
                  <a:pos x="155" y="325"/>
                </a:cxn>
                <a:cxn ang="0">
                  <a:pos x="146" y="295"/>
                </a:cxn>
                <a:cxn ang="0">
                  <a:pos x="165" y="272"/>
                </a:cxn>
                <a:cxn ang="0">
                  <a:pos x="223" y="218"/>
                </a:cxn>
                <a:cxn ang="0">
                  <a:pos x="225" y="186"/>
                </a:cxn>
                <a:cxn ang="0">
                  <a:pos x="256" y="160"/>
                </a:cxn>
                <a:cxn ang="0">
                  <a:pos x="279" y="133"/>
                </a:cxn>
                <a:cxn ang="0">
                  <a:pos x="295" y="118"/>
                </a:cxn>
                <a:cxn ang="0">
                  <a:pos x="360" y="82"/>
                </a:cxn>
                <a:cxn ang="0">
                  <a:pos x="381" y="84"/>
                </a:cxn>
                <a:cxn ang="0">
                  <a:pos x="415" y="41"/>
                </a:cxn>
                <a:cxn ang="0">
                  <a:pos x="492" y="23"/>
                </a:cxn>
                <a:cxn ang="0">
                  <a:pos x="508" y="36"/>
                </a:cxn>
                <a:cxn ang="0">
                  <a:pos x="556" y="23"/>
                </a:cxn>
                <a:cxn ang="0">
                  <a:pos x="579" y="28"/>
                </a:cxn>
                <a:cxn ang="0">
                  <a:pos x="478" y="19"/>
                </a:cxn>
                <a:cxn ang="0">
                  <a:pos x="456" y="38"/>
                </a:cxn>
                <a:cxn ang="0">
                  <a:pos x="464" y="21"/>
                </a:cxn>
                <a:cxn ang="0">
                  <a:pos x="381" y="43"/>
                </a:cxn>
                <a:cxn ang="0">
                  <a:pos x="402" y="51"/>
                </a:cxn>
                <a:cxn ang="0">
                  <a:pos x="371" y="56"/>
                </a:cxn>
                <a:cxn ang="0">
                  <a:pos x="356" y="59"/>
                </a:cxn>
                <a:cxn ang="0">
                  <a:pos x="329" y="71"/>
                </a:cxn>
                <a:cxn ang="0">
                  <a:pos x="312" y="96"/>
                </a:cxn>
                <a:cxn ang="0">
                  <a:pos x="303" y="106"/>
                </a:cxn>
                <a:cxn ang="0">
                  <a:pos x="239" y="131"/>
                </a:cxn>
                <a:cxn ang="0">
                  <a:pos x="244" y="107"/>
                </a:cxn>
                <a:cxn ang="0">
                  <a:pos x="274" y="97"/>
                </a:cxn>
                <a:cxn ang="0">
                  <a:pos x="279" y="108"/>
                </a:cxn>
                <a:cxn ang="0">
                  <a:pos x="290" y="102"/>
                </a:cxn>
                <a:cxn ang="0">
                  <a:pos x="234" y="127"/>
                </a:cxn>
                <a:cxn ang="0">
                  <a:pos x="213" y="141"/>
                </a:cxn>
                <a:cxn ang="0">
                  <a:pos x="276" y="141"/>
                </a:cxn>
                <a:cxn ang="0">
                  <a:pos x="189" y="249"/>
                </a:cxn>
                <a:cxn ang="0">
                  <a:pos x="186" y="261"/>
                </a:cxn>
                <a:cxn ang="0">
                  <a:pos x="166" y="290"/>
                </a:cxn>
                <a:cxn ang="0">
                  <a:pos x="205" y="214"/>
                </a:cxn>
                <a:cxn ang="0">
                  <a:pos x="109" y="325"/>
                </a:cxn>
                <a:cxn ang="0">
                  <a:pos x="74" y="348"/>
                </a:cxn>
                <a:cxn ang="0">
                  <a:pos x="34" y="375"/>
                </a:cxn>
                <a:cxn ang="0">
                  <a:pos x="8" y="426"/>
                </a:cxn>
                <a:cxn ang="0">
                  <a:pos x="15" y="506"/>
                </a:cxn>
                <a:cxn ang="0">
                  <a:pos x="10" y="456"/>
                </a:cxn>
              </a:cxnLst>
              <a:rect l="0" t="0" r="r" b="b"/>
              <a:pathLst>
                <a:path w="657" h="553">
                  <a:moveTo>
                    <a:pt x="647" y="42"/>
                  </a:moveTo>
                  <a:cubicBezTo>
                    <a:pt x="637" y="40"/>
                    <a:pt x="637" y="54"/>
                    <a:pt x="616" y="49"/>
                  </a:cubicBezTo>
                  <a:cubicBezTo>
                    <a:pt x="594" y="44"/>
                    <a:pt x="589" y="48"/>
                    <a:pt x="596" y="49"/>
                  </a:cubicBezTo>
                  <a:cubicBezTo>
                    <a:pt x="602" y="49"/>
                    <a:pt x="602" y="52"/>
                    <a:pt x="613" y="53"/>
                  </a:cubicBezTo>
                  <a:cubicBezTo>
                    <a:pt x="624" y="54"/>
                    <a:pt x="622" y="61"/>
                    <a:pt x="620" y="64"/>
                  </a:cubicBezTo>
                  <a:cubicBezTo>
                    <a:pt x="617" y="66"/>
                    <a:pt x="621" y="66"/>
                    <a:pt x="626" y="65"/>
                  </a:cubicBezTo>
                  <a:cubicBezTo>
                    <a:pt x="632" y="63"/>
                    <a:pt x="631" y="56"/>
                    <a:pt x="635" y="60"/>
                  </a:cubicBezTo>
                  <a:cubicBezTo>
                    <a:pt x="639" y="64"/>
                    <a:pt x="640" y="61"/>
                    <a:pt x="648" y="63"/>
                  </a:cubicBezTo>
                  <a:cubicBezTo>
                    <a:pt x="649" y="64"/>
                    <a:pt x="650" y="66"/>
                    <a:pt x="650" y="67"/>
                  </a:cubicBezTo>
                  <a:cubicBezTo>
                    <a:pt x="653" y="77"/>
                    <a:pt x="644" y="74"/>
                    <a:pt x="639" y="71"/>
                  </a:cubicBezTo>
                  <a:cubicBezTo>
                    <a:pt x="633" y="69"/>
                    <a:pt x="634" y="68"/>
                    <a:pt x="631" y="73"/>
                  </a:cubicBezTo>
                  <a:cubicBezTo>
                    <a:pt x="627" y="81"/>
                    <a:pt x="610" y="78"/>
                    <a:pt x="610" y="86"/>
                  </a:cubicBezTo>
                  <a:cubicBezTo>
                    <a:pt x="609" y="95"/>
                    <a:pt x="607" y="97"/>
                    <a:pt x="601" y="95"/>
                  </a:cubicBezTo>
                  <a:cubicBezTo>
                    <a:pt x="586" y="88"/>
                    <a:pt x="614" y="80"/>
                    <a:pt x="609" y="73"/>
                  </a:cubicBezTo>
                  <a:cubicBezTo>
                    <a:pt x="605" y="66"/>
                    <a:pt x="584" y="60"/>
                    <a:pt x="580" y="54"/>
                  </a:cubicBezTo>
                  <a:cubicBezTo>
                    <a:pt x="575" y="48"/>
                    <a:pt x="573" y="49"/>
                    <a:pt x="566" y="52"/>
                  </a:cubicBezTo>
                  <a:cubicBezTo>
                    <a:pt x="546" y="62"/>
                    <a:pt x="548" y="51"/>
                    <a:pt x="539" y="57"/>
                  </a:cubicBezTo>
                  <a:cubicBezTo>
                    <a:pt x="530" y="63"/>
                    <a:pt x="524" y="70"/>
                    <a:pt x="525" y="77"/>
                  </a:cubicBezTo>
                  <a:cubicBezTo>
                    <a:pt x="525" y="84"/>
                    <a:pt x="519" y="86"/>
                    <a:pt x="523" y="93"/>
                  </a:cubicBezTo>
                  <a:cubicBezTo>
                    <a:pt x="530" y="104"/>
                    <a:pt x="512" y="97"/>
                    <a:pt x="509" y="106"/>
                  </a:cubicBezTo>
                  <a:cubicBezTo>
                    <a:pt x="506" y="115"/>
                    <a:pt x="504" y="114"/>
                    <a:pt x="501" y="116"/>
                  </a:cubicBezTo>
                  <a:cubicBezTo>
                    <a:pt x="493" y="108"/>
                    <a:pt x="483" y="106"/>
                    <a:pt x="478" y="105"/>
                  </a:cubicBezTo>
                  <a:cubicBezTo>
                    <a:pt x="473" y="103"/>
                    <a:pt x="476" y="110"/>
                    <a:pt x="465" y="112"/>
                  </a:cubicBezTo>
                  <a:cubicBezTo>
                    <a:pt x="454" y="115"/>
                    <a:pt x="463" y="109"/>
                    <a:pt x="447" y="109"/>
                  </a:cubicBezTo>
                  <a:cubicBezTo>
                    <a:pt x="431" y="110"/>
                    <a:pt x="445" y="108"/>
                    <a:pt x="435" y="98"/>
                  </a:cubicBezTo>
                  <a:cubicBezTo>
                    <a:pt x="424" y="87"/>
                    <a:pt x="415" y="79"/>
                    <a:pt x="408" y="85"/>
                  </a:cubicBezTo>
                  <a:cubicBezTo>
                    <a:pt x="404" y="89"/>
                    <a:pt x="409" y="93"/>
                    <a:pt x="408" y="95"/>
                  </a:cubicBezTo>
                  <a:cubicBezTo>
                    <a:pt x="406" y="97"/>
                    <a:pt x="399" y="90"/>
                    <a:pt x="396" y="95"/>
                  </a:cubicBezTo>
                  <a:cubicBezTo>
                    <a:pt x="372" y="95"/>
                    <a:pt x="400" y="99"/>
                    <a:pt x="386" y="111"/>
                  </a:cubicBezTo>
                  <a:cubicBezTo>
                    <a:pt x="371" y="124"/>
                    <a:pt x="395" y="116"/>
                    <a:pt x="383" y="124"/>
                  </a:cubicBezTo>
                  <a:cubicBezTo>
                    <a:pt x="371" y="132"/>
                    <a:pt x="345" y="110"/>
                    <a:pt x="334" y="119"/>
                  </a:cubicBezTo>
                  <a:cubicBezTo>
                    <a:pt x="329" y="122"/>
                    <a:pt x="340" y="136"/>
                    <a:pt x="330" y="142"/>
                  </a:cubicBezTo>
                  <a:cubicBezTo>
                    <a:pt x="324" y="146"/>
                    <a:pt x="317" y="134"/>
                    <a:pt x="312" y="137"/>
                  </a:cubicBezTo>
                  <a:cubicBezTo>
                    <a:pt x="307" y="141"/>
                    <a:pt x="301" y="142"/>
                    <a:pt x="298" y="149"/>
                  </a:cubicBezTo>
                  <a:cubicBezTo>
                    <a:pt x="290" y="166"/>
                    <a:pt x="286" y="161"/>
                    <a:pt x="284" y="166"/>
                  </a:cubicBezTo>
                  <a:cubicBezTo>
                    <a:pt x="282" y="171"/>
                    <a:pt x="295" y="173"/>
                    <a:pt x="292" y="181"/>
                  </a:cubicBezTo>
                  <a:cubicBezTo>
                    <a:pt x="289" y="189"/>
                    <a:pt x="283" y="184"/>
                    <a:pt x="277" y="195"/>
                  </a:cubicBezTo>
                  <a:cubicBezTo>
                    <a:pt x="271" y="207"/>
                    <a:pt x="263" y="202"/>
                    <a:pt x="267" y="210"/>
                  </a:cubicBezTo>
                  <a:cubicBezTo>
                    <a:pt x="274" y="222"/>
                    <a:pt x="241" y="218"/>
                    <a:pt x="244" y="223"/>
                  </a:cubicBezTo>
                  <a:cubicBezTo>
                    <a:pt x="252" y="240"/>
                    <a:pt x="243" y="237"/>
                    <a:pt x="245" y="249"/>
                  </a:cubicBezTo>
                  <a:cubicBezTo>
                    <a:pt x="247" y="260"/>
                    <a:pt x="242" y="253"/>
                    <a:pt x="240" y="262"/>
                  </a:cubicBezTo>
                  <a:cubicBezTo>
                    <a:pt x="240" y="268"/>
                    <a:pt x="220" y="284"/>
                    <a:pt x="226" y="288"/>
                  </a:cubicBezTo>
                  <a:cubicBezTo>
                    <a:pt x="231" y="292"/>
                    <a:pt x="240" y="289"/>
                    <a:pt x="237" y="300"/>
                  </a:cubicBezTo>
                  <a:cubicBezTo>
                    <a:pt x="231" y="318"/>
                    <a:pt x="219" y="302"/>
                    <a:pt x="211" y="307"/>
                  </a:cubicBezTo>
                  <a:cubicBezTo>
                    <a:pt x="202" y="311"/>
                    <a:pt x="183" y="323"/>
                    <a:pt x="187" y="329"/>
                  </a:cubicBezTo>
                  <a:cubicBezTo>
                    <a:pt x="191" y="335"/>
                    <a:pt x="175" y="337"/>
                    <a:pt x="185" y="347"/>
                  </a:cubicBezTo>
                  <a:cubicBezTo>
                    <a:pt x="191" y="353"/>
                    <a:pt x="181" y="354"/>
                    <a:pt x="185" y="360"/>
                  </a:cubicBezTo>
                  <a:cubicBezTo>
                    <a:pt x="189" y="366"/>
                    <a:pt x="179" y="363"/>
                    <a:pt x="188" y="375"/>
                  </a:cubicBezTo>
                  <a:cubicBezTo>
                    <a:pt x="197" y="387"/>
                    <a:pt x="175" y="400"/>
                    <a:pt x="195" y="410"/>
                  </a:cubicBezTo>
                  <a:cubicBezTo>
                    <a:pt x="208" y="417"/>
                    <a:pt x="205" y="419"/>
                    <a:pt x="201" y="427"/>
                  </a:cubicBezTo>
                  <a:cubicBezTo>
                    <a:pt x="198" y="433"/>
                    <a:pt x="192" y="428"/>
                    <a:pt x="189" y="432"/>
                  </a:cubicBezTo>
                  <a:cubicBezTo>
                    <a:pt x="187" y="437"/>
                    <a:pt x="202" y="452"/>
                    <a:pt x="196" y="458"/>
                  </a:cubicBezTo>
                  <a:cubicBezTo>
                    <a:pt x="190" y="464"/>
                    <a:pt x="199" y="465"/>
                    <a:pt x="192" y="473"/>
                  </a:cubicBezTo>
                  <a:cubicBezTo>
                    <a:pt x="184" y="481"/>
                    <a:pt x="177" y="473"/>
                    <a:pt x="179" y="480"/>
                  </a:cubicBezTo>
                  <a:cubicBezTo>
                    <a:pt x="182" y="488"/>
                    <a:pt x="171" y="485"/>
                    <a:pt x="175" y="495"/>
                  </a:cubicBezTo>
                  <a:cubicBezTo>
                    <a:pt x="182" y="510"/>
                    <a:pt x="172" y="521"/>
                    <a:pt x="170" y="515"/>
                  </a:cubicBezTo>
                  <a:cubicBezTo>
                    <a:pt x="168" y="510"/>
                    <a:pt x="167" y="507"/>
                    <a:pt x="165" y="508"/>
                  </a:cubicBezTo>
                  <a:cubicBezTo>
                    <a:pt x="156" y="507"/>
                    <a:pt x="161" y="505"/>
                    <a:pt x="156" y="505"/>
                  </a:cubicBezTo>
                  <a:cubicBezTo>
                    <a:pt x="149" y="505"/>
                    <a:pt x="154" y="501"/>
                    <a:pt x="150" y="497"/>
                  </a:cubicBezTo>
                  <a:cubicBezTo>
                    <a:pt x="146" y="493"/>
                    <a:pt x="151" y="495"/>
                    <a:pt x="150" y="490"/>
                  </a:cubicBezTo>
                  <a:cubicBezTo>
                    <a:pt x="149" y="484"/>
                    <a:pt x="150" y="495"/>
                    <a:pt x="145" y="490"/>
                  </a:cubicBezTo>
                  <a:cubicBezTo>
                    <a:pt x="140" y="486"/>
                    <a:pt x="141" y="492"/>
                    <a:pt x="144" y="496"/>
                  </a:cubicBezTo>
                  <a:cubicBezTo>
                    <a:pt x="151" y="504"/>
                    <a:pt x="141" y="499"/>
                    <a:pt x="142" y="507"/>
                  </a:cubicBezTo>
                  <a:cubicBezTo>
                    <a:pt x="142" y="515"/>
                    <a:pt x="136" y="510"/>
                    <a:pt x="133" y="513"/>
                  </a:cubicBezTo>
                  <a:cubicBezTo>
                    <a:pt x="129" y="516"/>
                    <a:pt x="125" y="504"/>
                    <a:pt x="126" y="512"/>
                  </a:cubicBezTo>
                  <a:cubicBezTo>
                    <a:pt x="126" y="519"/>
                    <a:pt x="112" y="514"/>
                    <a:pt x="119" y="519"/>
                  </a:cubicBezTo>
                  <a:cubicBezTo>
                    <a:pt x="125" y="524"/>
                    <a:pt x="113" y="520"/>
                    <a:pt x="114" y="525"/>
                  </a:cubicBezTo>
                  <a:cubicBezTo>
                    <a:pt x="115" y="530"/>
                    <a:pt x="109" y="524"/>
                    <a:pt x="106" y="532"/>
                  </a:cubicBezTo>
                  <a:cubicBezTo>
                    <a:pt x="102" y="540"/>
                    <a:pt x="93" y="542"/>
                    <a:pt x="91" y="545"/>
                  </a:cubicBezTo>
                  <a:cubicBezTo>
                    <a:pt x="85" y="551"/>
                    <a:pt x="70" y="548"/>
                    <a:pt x="63" y="551"/>
                  </a:cubicBezTo>
                  <a:cubicBezTo>
                    <a:pt x="57" y="553"/>
                    <a:pt x="63" y="551"/>
                    <a:pt x="57" y="548"/>
                  </a:cubicBezTo>
                  <a:cubicBezTo>
                    <a:pt x="51" y="546"/>
                    <a:pt x="54" y="552"/>
                    <a:pt x="50" y="549"/>
                  </a:cubicBezTo>
                  <a:cubicBezTo>
                    <a:pt x="46" y="545"/>
                    <a:pt x="54" y="543"/>
                    <a:pt x="49" y="542"/>
                  </a:cubicBezTo>
                  <a:cubicBezTo>
                    <a:pt x="44" y="541"/>
                    <a:pt x="37" y="538"/>
                    <a:pt x="35" y="534"/>
                  </a:cubicBezTo>
                  <a:cubicBezTo>
                    <a:pt x="34" y="530"/>
                    <a:pt x="30" y="536"/>
                    <a:pt x="24" y="527"/>
                  </a:cubicBezTo>
                  <a:cubicBezTo>
                    <a:pt x="22" y="524"/>
                    <a:pt x="21" y="524"/>
                    <a:pt x="22" y="517"/>
                  </a:cubicBezTo>
                  <a:cubicBezTo>
                    <a:pt x="25" y="504"/>
                    <a:pt x="24" y="518"/>
                    <a:pt x="31" y="514"/>
                  </a:cubicBezTo>
                  <a:cubicBezTo>
                    <a:pt x="39" y="511"/>
                    <a:pt x="28" y="510"/>
                    <a:pt x="33" y="507"/>
                  </a:cubicBezTo>
                  <a:cubicBezTo>
                    <a:pt x="39" y="504"/>
                    <a:pt x="29" y="504"/>
                    <a:pt x="34" y="501"/>
                  </a:cubicBezTo>
                  <a:cubicBezTo>
                    <a:pt x="39" y="498"/>
                    <a:pt x="33" y="492"/>
                    <a:pt x="30" y="498"/>
                  </a:cubicBezTo>
                  <a:cubicBezTo>
                    <a:pt x="28" y="504"/>
                    <a:pt x="26" y="496"/>
                    <a:pt x="23" y="500"/>
                  </a:cubicBezTo>
                  <a:cubicBezTo>
                    <a:pt x="21" y="504"/>
                    <a:pt x="10" y="495"/>
                    <a:pt x="18" y="487"/>
                  </a:cubicBezTo>
                  <a:cubicBezTo>
                    <a:pt x="26" y="479"/>
                    <a:pt x="24" y="489"/>
                    <a:pt x="30" y="484"/>
                  </a:cubicBezTo>
                  <a:cubicBezTo>
                    <a:pt x="35" y="480"/>
                    <a:pt x="21" y="479"/>
                    <a:pt x="29" y="476"/>
                  </a:cubicBezTo>
                  <a:cubicBezTo>
                    <a:pt x="34" y="475"/>
                    <a:pt x="42" y="461"/>
                    <a:pt x="36" y="462"/>
                  </a:cubicBezTo>
                  <a:cubicBezTo>
                    <a:pt x="30" y="463"/>
                    <a:pt x="34" y="471"/>
                    <a:pt x="30" y="472"/>
                  </a:cubicBezTo>
                  <a:cubicBezTo>
                    <a:pt x="26" y="474"/>
                    <a:pt x="30" y="462"/>
                    <a:pt x="27" y="466"/>
                  </a:cubicBezTo>
                  <a:cubicBezTo>
                    <a:pt x="24" y="470"/>
                    <a:pt x="26" y="461"/>
                    <a:pt x="22" y="464"/>
                  </a:cubicBezTo>
                  <a:cubicBezTo>
                    <a:pt x="18" y="468"/>
                    <a:pt x="18" y="464"/>
                    <a:pt x="12" y="459"/>
                  </a:cubicBezTo>
                  <a:cubicBezTo>
                    <a:pt x="10" y="458"/>
                    <a:pt x="18" y="460"/>
                    <a:pt x="19" y="451"/>
                  </a:cubicBezTo>
                  <a:cubicBezTo>
                    <a:pt x="21" y="443"/>
                    <a:pt x="14" y="452"/>
                    <a:pt x="11" y="445"/>
                  </a:cubicBezTo>
                  <a:cubicBezTo>
                    <a:pt x="8" y="437"/>
                    <a:pt x="19" y="449"/>
                    <a:pt x="19" y="442"/>
                  </a:cubicBezTo>
                  <a:cubicBezTo>
                    <a:pt x="18" y="436"/>
                    <a:pt x="11" y="443"/>
                    <a:pt x="11" y="436"/>
                  </a:cubicBezTo>
                  <a:cubicBezTo>
                    <a:pt x="11" y="428"/>
                    <a:pt x="10" y="430"/>
                    <a:pt x="17" y="432"/>
                  </a:cubicBezTo>
                  <a:cubicBezTo>
                    <a:pt x="25" y="434"/>
                    <a:pt x="35" y="424"/>
                    <a:pt x="42" y="429"/>
                  </a:cubicBezTo>
                  <a:cubicBezTo>
                    <a:pt x="49" y="434"/>
                    <a:pt x="46" y="420"/>
                    <a:pt x="57" y="430"/>
                  </a:cubicBezTo>
                  <a:cubicBezTo>
                    <a:pt x="69" y="440"/>
                    <a:pt x="54" y="430"/>
                    <a:pt x="66" y="428"/>
                  </a:cubicBezTo>
                  <a:cubicBezTo>
                    <a:pt x="78" y="425"/>
                    <a:pt x="72" y="423"/>
                    <a:pt x="63" y="425"/>
                  </a:cubicBezTo>
                  <a:cubicBezTo>
                    <a:pt x="53" y="427"/>
                    <a:pt x="50" y="416"/>
                    <a:pt x="47" y="424"/>
                  </a:cubicBezTo>
                  <a:cubicBezTo>
                    <a:pt x="44" y="432"/>
                    <a:pt x="35" y="421"/>
                    <a:pt x="25" y="426"/>
                  </a:cubicBezTo>
                  <a:cubicBezTo>
                    <a:pt x="15" y="432"/>
                    <a:pt x="8" y="424"/>
                    <a:pt x="12" y="421"/>
                  </a:cubicBezTo>
                  <a:cubicBezTo>
                    <a:pt x="16" y="418"/>
                    <a:pt x="2" y="417"/>
                    <a:pt x="13" y="414"/>
                  </a:cubicBezTo>
                  <a:cubicBezTo>
                    <a:pt x="24" y="410"/>
                    <a:pt x="0" y="409"/>
                    <a:pt x="14" y="400"/>
                  </a:cubicBezTo>
                  <a:cubicBezTo>
                    <a:pt x="28" y="391"/>
                    <a:pt x="31" y="404"/>
                    <a:pt x="35" y="401"/>
                  </a:cubicBezTo>
                  <a:cubicBezTo>
                    <a:pt x="39" y="398"/>
                    <a:pt x="54" y="404"/>
                    <a:pt x="41" y="398"/>
                  </a:cubicBezTo>
                  <a:cubicBezTo>
                    <a:pt x="29" y="393"/>
                    <a:pt x="16" y="398"/>
                    <a:pt x="10" y="393"/>
                  </a:cubicBezTo>
                  <a:cubicBezTo>
                    <a:pt x="5" y="388"/>
                    <a:pt x="19" y="394"/>
                    <a:pt x="15" y="389"/>
                  </a:cubicBezTo>
                  <a:cubicBezTo>
                    <a:pt x="10" y="384"/>
                    <a:pt x="12" y="385"/>
                    <a:pt x="24" y="387"/>
                  </a:cubicBezTo>
                  <a:cubicBezTo>
                    <a:pt x="35" y="389"/>
                    <a:pt x="22" y="382"/>
                    <a:pt x="31" y="384"/>
                  </a:cubicBezTo>
                  <a:cubicBezTo>
                    <a:pt x="40" y="386"/>
                    <a:pt x="27" y="383"/>
                    <a:pt x="42" y="377"/>
                  </a:cubicBezTo>
                  <a:cubicBezTo>
                    <a:pt x="58" y="371"/>
                    <a:pt x="61" y="382"/>
                    <a:pt x="58" y="376"/>
                  </a:cubicBezTo>
                  <a:cubicBezTo>
                    <a:pt x="55" y="369"/>
                    <a:pt x="32" y="373"/>
                    <a:pt x="48" y="367"/>
                  </a:cubicBezTo>
                  <a:cubicBezTo>
                    <a:pt x="65" y="362"/>
                    <a:pt x="76" y="374"/>
                    <a:pt x="71" y="368"/>
                  </a:cubicBezTo>
                  <a:cubicBezTo>
                    <a:pt x="65" y="361"/>
                    <a:pt x="81" y="359"/>
                    <a:pt x="68" y="361"/>
                  </a:cubicBezTo>
                  <a:cubicBezTo>
                    <a:pt x="56" y="362"/>
                    <a:pt x="58" y="354"/>
                    <a:pt x="59" y="353"/>
                  </a:cubicBezTo>
                  <a:cubicBezTo>
                    <a:pt x="62" y="351"/>
                    <a:pt x="70" y="355"/>
                    <a:pt x="81" y="353"/>
                  </a:cubicBezTo>
                  <a:cubicBezTo>
                    <a:pt x="91" y="351"/>
                    <a:pt x="72" y="345"/>
                    <a:pt x="86" y="349"/>
                  </a:cubicBezTo>
                  <a:cubicBezTo>
                    <a:pt x="99" y="352"/>
                    <a:pt x="79" y="346"/>
                    <a:pt x="94" y="345"/>
                  </a:cubicBezTo>
                  <a:cubicBezTo>
                    <a:pt x="108" y="344"/>
                    <a:pt x="88" y="339"/>
                    <a:pt x="95" y="337"/>
                  </a:cubicBezTo>
                  <a:cubicBezTo>
                    <a:pt x="103" y="335"/>
                    <a:pt x="107" y="330"/>
                    <a:pt x="112" y="333"/>
                  </a:cubicBezTo>
                  <a:cubicBezTo>
                    <a:pt x="116" y="336"/>
                    <a:pt x="110" y="329"/>
                    <a:pt x="118" y="328"/>
                  </a:cubicBezTo>
                  <a:cubicBezTo>
                    <a:pt x="125" y="328"/>
                    <a:pt x="125" y="321"/>
                    <a:pt x="129" y="329"/>
                  </a:cubicBezTo>
                  <a:cubicBezTo>
                    <a:pt x="134" y="337"/>
                    <a:pt x="129" y="340"/>
                    <a:pt x="134" y="336"/>
                  </a:cubicBezTo>
                  <a:cubicBezTo>
                    <a:pt x="141" y="330"/>
                    <a:pt x="150" y="336"/>
                    <a:pt x="155" y="334"/>
                  </a:cubicBezTo>
                  <a:cubicBezTo>
                    <a:pt x="159" y="331"/>
                    <a:pt x="150" y="332"/>
                    <a:pt x="153" y="329"/>
                  </a:cubicBezTo>
                  <a:cubicBezTo>
                    <a:pt x="156" y="327"/>
                    <a:pt x="145" y="330"/>
                    <a:pt x="155" y="325"/>
                  </a:cubicBezTo>
                  <a:cubicBezTo>
                    <a:pt x="164" y="320"/>
                    <a:pt x="175" y="318"/>
                    <a:pt x="167" y="317"/>
                  </a:cubicBezTo>
                  <a:cubicBezTo>
                    <a:pt x="153" y="314"/>
                    <a:pt x="178" y="310"/>
                    <a:pt x="168" y="309"/>
                  </a:cubicBezTo>
                  <a:cubicBezTo>
                    <a:pt x="160" y="308"/>
                    <a:pt x="167" y="308"/>
                    <a:pt x="156" y="313"/>
                  </a:cubicBezTo>
                  <a:cubicBezTo>
                    <a:pt x="148" y="317"/>
                    <a:pt x="169" y="311"/>
                    <a:pt x="156" y="320"/>
                  </a:cubicBezTo>
                  <a:cubicBezTo>
                    <a:pt x="144" y="330"/>
                    <a:pt x="132" y="333"/>
                    <a:pt x="132" y="328"/>
                  </a:cubicBezTo>
                  <a:cubicBezTo>
                    <a:pt x="132" y="324"/>
                    <a:pt x="129" y="327"/>
                    <a:pt x="129" y="323"/>
                  </a:cubicBezTo>
                  <a:cubicBezTo>
                    <a:pt x="129" y="319"/>
                    <a:pt x="120" y="328"/>
                    <a:pt x="122" y="321"/>
                  </a:cubicBezTo>
                  <a:cubicBezTo>
                    <a:pt x="125" y="314"/>
                    <a:pt x="133" y="317"/>
                    <a:pt x="137" y="304"/>
                  </a:cubicBezTo>
                  <a:cubicBezTo>
                    <a:pt x="139" y="296"/>
                    <a:pt x="147" y="302"/>
                    <a:pt x="146" y="295"/>
                  </a:cubicBezTo>
                  <a:cubicBezTo>
                    <a:pt x="145" y="292"/>
                    <a:pt x="147" y="290"/>
                    <a:pt x="154" y="289"/>
                  </a:cubicBezTo>
                  <a:cubicBezTo>
                    <a:pt x="159" y="289"/>
                    <a:pt x="153" y="286"/>
                    <a:pt x="158" y="286"/>
                  </a:cubicBezTo>
                  <a:cubicBezTo>
                    <a:pt x="162" y="285"/>
                    <a:pt x="160" y="293"/>
                    <a:pt x="166" y="292"/>
                  </a:cubicBezTo>
                  <a:cubicBezTo>
                    <a:pt x="172" y="292"/>
                    <a:pt x="169" y="291"/>
                    <a:pt x="173" y="287"/>
                  </a:cubicBezTo>
                  <a:cubicBezTo>
                    <a:pt x="175" y="285"/>
                    <a:pt x="165" y="283"/>
                    <a:pt x="171" y="280"/>
                  </a:cubicBezTo>
                  <a:cubicBezTo>
                    <a:pt x="176" y="278"/>
                    <a:pt x="176" y="275"/>
                    <a:pt x="171" y="277"/>
                  </a:cubicBezTo>
                  <a:cubicBezTo>
                    <a:pt x="160" y="283"/>
                    <a:pt x="172" y="277"/>
                    <a:pt x="164" y="275"/>
                  </a:cubicBezTo>
                  <a:cubicBezTo>
                    <a:pt x="157" y="274"/>
                    <a:pt x="154" y="277"/>
                    <a:pt x="155" y="274"/>
                  </a:cubicBezTo>
                  <a:cubicBezTo>
                    <a:pt x="155" y="272"/>
                    <a:pt x="162" y="272"/>
                    <a:pt x="165" y="272"/>
                  </a:cubicBezTo>
                  <a:cubicBezTo>
                    <a:pt x="169" y="273"/>
                    <a:pt x="169" y="271"/>
                    <a:pt x="175" y="270"/>
                  </a:cubicBezTo>
                  <a:cubicBezTo>
                    <a:pt x="180" y="270"/>
                    <a:pt x="179" y="266"/>
                    <a:pt x="186" y="267"/>
                  </a:cubicBezTo>
                  <a:cubicBezTo>
                    <a:pt x="193" y="267"/>
                    <a:pt x="195" y="260"/>
                    <a:pt x="191" y="258"/>
                  </a:cubicBezTo>
                  <a:cubicBezTo>
                    <a:pt x="188" y="256"/>
                    <a:pt x="198" y="254"/>
                    <a:pt x="197" y="249"/>
                  </a:cubicBezTo>
                  <a:cubicBezTo>
                    <a:pt x="196" y="243"/>
                    <a:pt x="193" y="250"/>
                    <a:pt x="191" y="243"/>
                  </a:cubicBezTo>
                  <a:cubicBezTo>
                    <a:pt x="190" y="235"/>
                    <a:pt x="196" y="243"/>
                    <a:pt x="199" y="235"/>
                  </a:cubicBezTo>
                  <a:cubicBezTo>
                    <a:pt x="201" y="227"/>
                    <a:pt x="207" y="230"/>
                    <a:pt x="207" y="226"/>
                  </a:cubicBezTo>
                  <a:cubicBezTo>
                    <a:pt x="208" y="222"/>
                    <a:pt x="193" y="226"/>
                    <a:pt x="202" y="222"/>
                  </a:cubicBezTo>
                  <a:cubicBezTo>
                    <a:pt x="210" y="219"/>
                    <a:pt x="214" y="220"/>
                    <a:pt x="223" y="218"/>
                  </a:cubicBezTo>
                  <a:cubicBezTo>
                    <a:pt x="232" y="216"/>
                    <a:pt x="242" y="211"/>
                    <a:pt x="234" y="213"/>
                  </a:cubicBezTo>
                  <a:cubicBezTo>
                    <a:pt x="226" y="215"/>
                    <a:pt x="210" y="219"/>
                    <a:pt x="208" y="218"/>
                  </a:cubicBezTo>
                  <a:cubicBezTo>
                    <a:pt x="206" y="217"/>
                    <a:pt x="221" y="214"/>
                    <a:pt x="212" y="214"/>
                  </a:cubicBezTo>
                  <a:cubicBezTo>
                    <a:pt x="203" y="214"/>
                    <a:pt x="213" y="209"/>
                    <a:pt x="209" y="206"/>
                  </a:cubicBezTo>
                  <a:cubicBezTo>
                    <a:pt x="205" y="204"/>
                    <a:pt x="209" y="203"/>
                    <a:pt x="212" y="204"/>
                  </a:cubicBezTo>
                  <a:cubicBezTo>
                    <a:pt x="215" y="206"/>
                    <a:pt x="211" y="204"/>
                    <a:pt x="215" y="201"/>
                  </a:cubicBezTo>
                  <a:cubicBezTo>
                    <a:pt x="219" y="199"/>
                    <a:pt x="208" y="201"/>
                    <a:pt x="214" y="197"/>
                  </a:cubicBezTo>
                  <a:cubicBezTo>
                    <a:pt x="220" y="193"/>
                    <a:pt x="217" y="197"/>
                    <a:pt x="223" y="193"/>
                  </a:cubicBezTo>
                  <a:cubicBezTo>
                    <a:pt x="229" y="189"/>
                    <a:pt x="214" y="186"/>
                    <a:pt x="225" y="186"/>
                  </a:cubicBezTo>
                  <a:cubicBezTo>
                    <a:pt x="239" y="185"/>
                    <a:pt x="230" y="179"/>
                    <a:pt x="235" y="179"/>
                  </a:cubicBezTo>
                  <a:cubicBezTo>
                    <a:pt x="240" y="178"/>
                    <a:pt x="236" y="176"/>
                    <a:pt x="242" y="177"/>
                  </a:cubicBezTo>
                  <a:cubicBezTo>
                    <a:pt x="248" y="177"/>
                    <a:pt x="249" y="174"/>
                    <a:pt x="258" y="174"/>
                  </a:cubicBezTo>
                  <a:cubicBezTo>
                    <a:pt x="267" y="175"/>
                    <a:pt x="271" y="184"/>
                    <a:pt x="269" y="178"/>
                  </a:cubicBezTo>
                  <a:cubicBezTo>
                    <a:pt x="267" y="172"/>
                    <a:pt x="281" y="176"/>
                    <a:pt x="262" y="173"/>
                  </a:cubicBezTo>
                  <a:cubicBezTo>
                    <a:pt x="251" y="170"/>
                    <a:pt x="249" y="174"/>
                    <a:pt x="245" y="173"/>
                  </a:cubicBezTo>
                  <a:cubicBezTo>
                    <a:pt x="242" y="173"/>
                    <a:pt x="242" y="171"/>
                    <a:pt x="246" y="167"/>
                  </a:cubicBezTo>
                  <a:cubicBezTo>
                    <a:pt x="251" y="164"/>
                    <a:pt x="252" y="170"/>
                    <a:pt x="254" y="167"/>
                  </a:cubicBezTo>
                  <a:cubicBezTo>
                    <a:pt x="257" y="165"/>
                    <a:pt x="242" y="162"/>
                    <a:pt x="256" y="160"/>
                  </a:cubicBezTo>
                  <a:cubicBezTo>
                    <a:pt x="268" y="158"/>
                    <a:pt x="256" y="158"/>
                    <a:pt x="265" y="154"/>
                  </a:cubicBezTo>
                  <a:cubicBezTo>
                    <a:pt x="273" y="151"/>
                    <a:pt x="283" y="154"/>
                    <a:pt x="273" y="151"/>
                  </a:cubicBezTo>
                  <a:cubicBezTo>
                    <a:pt x="263" y="147"/>
                    <a:pt x="262" y="158"/>
                    <a:pt x="253" y="157"/>
                  </a:cubicBezTo>
                  <a:cubicBezTo>
                    <a:pt x="244" y="155"/>
                    <a:pt x="258" y="154"/>
                    <a:pt x="252" y="151"/>
                  </a:cubicBezTo>
                  <a:cubicBezTo>
                    <a:pt x="245" y="147"/>
                    <a:pt x="273" y="143"/>
                    <a:pt x="278" y="143"/>
                  </a:cubicBezTo>
                  <a:cubicBezTo>
                    <a:pt x="282" y="143"/>
                    <a:pt x="282" y="140"/>
                    <a:pt x="274" y="139"/>
                  </a:cubicBezTo>
                  <a:cubicBezTo>
                    <a:pt x="267" y="138"/>
                    <a:pt x="267" y="143"/>
                    <a:pt x="265" y="140"/>
                  </a:cubicBezTo>
                  <a:cubicBezTo>
                    <a:pt x="264" y="137"/>
                    <a:pt x="273" y="133"/>
                    <a:pt x="274" y="135"/>
                  </a:cubicBezTo>
                  <a:cubicBezTo>
                    <a:pt x="276" y="137"/>
                    <a:pt x="277" y="138"/>
                    <a:pt x="279" y="133"/>
                  </a:cubicBezTo>
                  <a:cubicBezTo>
                    <a:pt x="282" y="128"/>
                    <a:pt x="285" y="131"/>
                    <a:pt x="284" y="137"/>
                  </a:cubicBezTo>
                  <a:cubicBezTo>
                    <a:pt x="283" y="142"/>
                    <a:pt x="288" y="149"/>
                    <a:pt x="288" y="143"/>
                  </a:cubicBezTo>
                  <a:cubicBezTo>
                    <a:pt x="288" y="137"/>
                    <a:pt x="297" y="133"/>
                    <a:pt x="290" y="132"/>
                  </a:cubicBezTo>
                  <a:cubicBezTo>
                    <a:pt x="282" y="132"/>
                    <a:pt x="291" y="131"/>
                    <a:pt x="286" y="130"/>
                  </a:cubicBezTo>
                  <a:cubicBezTo>
                    <a:pt x="280" y="128"/>
                    <a:pt x="286" y="125"/>
                    <a:pt x="295" y="124"/>
                  </a:cubicBezTo>
                  <a:cubicBezTo>
                    <a:pt x="303" y="123"/>
                    <a:pt x="299" y="127"/>
                    <a:pt x="308" y="126"/>
                  </a:cubicBezTo>
                  <a:cubicBezTo>
                    <a:pt x="316" y="125"/>
                    <a:pt x="325" y="115"/>
                    <a:pt x="317" y="119"/>
                  </a:cubicBezTo>
                  <a:cubicBezTo>
                    <a:pt x="309" y="122"/>
                    <a:pt x="306" y="123"/>
                    <a:pt x="307" y="120"/>
                  </a:cubicBezTo>
                  <a:cubicBezTo>
                    <a:pt x="308" y="117"/>
                    <a:pt x="289" y="127"/>
                    <a:pt x="295" y="118"/>
                  </a:cubicBezTo>
                  <a:cubicBezTo>
                    <a:pt x="301" y="108"/>
                    <a:pt x="305" y="113"/>
                    <a:pt x="311" y="110"/>
                  </a:cubicBezTo>
                  <a:cubicBezTo>
                    <a:pt x="316" y="108"/>
                    <a:pt x="311" y="106"/>
                    <a:pt x="321" y="103"/>
                  </a:cubicBezTo>
                  <a:cubicBezTo>
                    <a:pt x="331" y="101"/>
                    <a:pt x="315" y="103"/>
                    <a:pt x="320" y="97"/>
                  </a:cubicBezTo>
                  <a:cubicBezTo>
                    <a:pt x="325" y="90"/>
                    <a:pt x="337" y="93"/>
                    <a:pt x="333" y="87"/>
                  </a:cubicBezTo>
                  <a:cubicBezTo>
                    <a:pt x="329" y="81"/>
                    <a:pt x="337" y="83"/>
                    <a:pt x="335" y="77"/>
                  </a:cubicBezTo>
                  <a:cubicBezTo>
                    <a:pt x="333" y="72"/>
                    <a:pt x="340" y="77"/>
                    <a:pt x="343" y="80"/>
                  </a:cubicBezTo>
                  <a:cubicBezTo>
                    <a:pt x="348" y="87"/>
                    <a:pt x="351" y="84"/>
                    <a:pt x="348" y="80"/>
                  </a:cubicBezTo>
                  <a:cubicBezTo>
                    <a:pt x="344" y="77"/>
                    <a:pt x="338" y="76"/>
                    <a:pt x="347" y="74"/>
                  </a:cubicBezTo>
                  <a:cubicBezTo>
                    <a:pt x="355" y="72"/>
                    <a:pt x="349" y="79"/>
                    <a:pt x="360" y="82"/>
                  </a:cubicBezTo>
                  <a:cubicBezTo>
                    <a:pt x="371" y="85"/>
                    <a:pt x="354" y="84"/>
                    <a:pt x="369" y="89"/>
                  </a:cubicBezTo>
                  <a:cubicBezTo>
                    <a:pt x="368" y="75"/>
                    <a:pt x="354" y="80"/>
                    <a:pt x="356" y="75"/>
                  </a:cubicBezTo>
                  <a:cubicBezTo>
                    <a:pt x="358" y="69"/>
                    <a:pt x="346" y="73"/>
                    <a:pt x="362" y="64"/>
                  </a:cubicBezTo>
                  <a:cubicBezTo>
                    <a:pt x="365" y="62"/>
                    <a:pt x="378" y="57"/>
                    <a:pt x="372" y="67"/>
                  </a:cubicBezTo>
                  <a:cubicBezTo>
                    <a:pt x="370" y="72"/>
                    <a:pt x="372" y="73"/>
                    <a:pt x="376" y="70"/>
                  </a:cubicBezTo>
                  <a:cubicBezTo>
                    <a:pt x="379" y="67"/>
                    <a:pt x="373" y="69"/>
                    <a:pt x="378" y="63"/>
                  </a:cubicBezTo>
                  <a:cubicBezTo>
                    <a:pt x="382" y="56"/>
                    <a:pt x="382" y="54"/>
                    <a:pt x="385" y="57"/>
                  </a:cubicBezTo>
                  <a:cubicBezTo>
                    <a:pt x="387" y="60"/>
                    <a:pt x="389" y="50"/>
                    <a:pt x="390" y="57"/>
                  </a:cubicBezTo>
                  <a:cubicBezTo>
                    <a:pt x="390" y="64"/>
                    <a:pt x="390" y="73"/>
                    <a:pt x="381" y="84"/>
                  </a:cubicBezTo>
                  <a:cubicBezTo>
                    <a:pt x="397" y="73"/>
                    <a:pt x="392" y="64"/>
                    <a:pt x="396" y="63"/>
                  </a:cubicBezTo>
                  <a:cubicBezTo>
                    <a:pt x="399" y="62"/>
                    <a:pt x="409" y="52"/>
                    <a:pt x="408" y="56"/>
                  </a:cubicBezTo>
                  <a:cubicBezTo>
                    <a:pt x="406" y="61"/>
                    <a:pt x="414" y="58"/>
                    <a:pt x="411" y="55"/>
                  </a:cubicBezTo>
                  <a:cubicBezTo>
                    <a:pt x="409" y="53"/>
                    <a:pt x="413" y="49"/>
                    <a:pt x="421" y="56"/>
                  </a:cubicBezTo>
                  <a:cubicBezTo>
                    <a:pt x="430" y="64"/>
                    <a:pt x="436" y="67"/>
                    <a:pt x="432" y="62"/>
                  </a:cubicBezTo>
                  <a:cubicBezTo>
                    <a:pt x="427" y="57"/>
                    <a:pt x="426" y="57"/>
                    <a:pt x="429" y="54"/>
                  </a:cubicBezTo>
                  <a:cubicBezTo>
                    <a:pt x="432" y="52"/>
                    <a:pt x="426" y="53"/>
                    <a:pt x="425" y="51"/>
                  </a:cubicBezTo>
                  <a:cubicBezTo>
                    <a:pt x="424" y="48"/>
                    <a:pt x="417" y="50"/>
                    <a:pt x="417" y="47"/>
                  </a:cubicBezTo>
                  <a:cubicBezTo>
                    <a:pt x="417" y="45"/>
                    <a:pt x="406" y="45"/>
                    <a:pt x="415" y="41"/>
                  </a:cubicBezTo>
                  <a:cubicBezTo>
                    <a:pt x="424" y="36"/>
                    <a:pt x="427" y="53"/>
                    <a:pt x="427" y="44"/>
                  </a:cubicBezTo>
                  <a:cubicBezTo>
                    <a:pt x="427" y="34"/>
                    <a:pt x="432" y="42"/>
                    <a:pt x="435" y="41"/>
                  </a:cubicBezTo>
                  <a:cubicBezTo>
                    <a:pt x="438" y="39"/>
                    <a:pt x="436" y="42"/>
                    <a:pt x="441" y="42"/>
                  </a:cubicBezTo>
                  <a:cubicBezTo>
                    <a:pt x="445" y="42"/>
                    <a:pt x="458" y="43"/>
                    <a:pt x="455" y="48"/>
                  </a:cubicBezTo>
                  <a:cubicBezTo>
                    <a:pt x="452" y="54"/>
                    <a:pt x="463" y="54"/>
                    <a:pt x="466" y="54"/>
                  </a:cubicBezTo>
                  <a:cubicBezTo>
                    <a:pt x="470" y="53"/>
                    <a:pt x="455" y="50"/>
                    <a:pt x="461" y="48"/>
                  </a:cubicBezTo>
                  <a:cubicBezTo>
                    <a:pt x="467" y="46"/>
                    <a:pt x="455" y="45"/>
                    <a:pt x="465" y="41"/>
                  </a:cubicBezTo>
                  <a:cubicBezTo>
                    <a:pt x="474" y="37"/>
                    <a:pt x="462" y="39"/>
                    <a:pt x="478" y="31"/>
                  </a:cubicBezTo>
                  <a:cubicBezTo>
                    <a:pt x="495" y="23"/>
                    <a:pt x="482" y="20"/>
                    <a:pt x="492" y="23"/>
                  </a:cubicBezTo>
                  <a:cubicBezTo>
                    <a:pt x="502" y="27"/>
                    <a:pt x="501" y="23"/>
                    <a:pt x="492" y="20"/>
                  </a:cubicBezTo>
                  <a:cubicBezTo>
                    <a:pt x="483" y="17"/>
                    <a:pt x="485" y="12"/>
                    <a:pt x="491" y="16"/>
                  </a:cubicBezTo>
                  <a:cubicBezTo>
                    <a:pt x="497" y="20"/>
                    <a:pt x="496" y="15"/>
                    <a:pt x="494" y="12"/>
                  </a:cubicBezTo>
                  <a:cubicBezTo>
                    <a:pt x="491" y="10"/>
                    <a:pt x="495" y="7"/>
                    <a:pt x="498" y="10"/>
                  </a:cubicBezTo>
                  <a:cubicBezTo>
                    <a:pt x="501" y="13"/>
                    <a:pt x="502" y="9"/>
                    <a:pt x="507" y="11"/>
                  </a:cubicBezTo>
                  <a:cubicBezTo>
                    <a:pt x="511" y="14"/>
                    <a:pt x="511" y="23"/>
                    <a:pt x="512" y="13"/>
                  </a:cubicBezTo>
                  <a:cubicBezTo>
                    <a:pt x="514" y="4"/>
                    <a:pt x="513" y="14"/>
                    <a:pt x="522" y="14"/>
                  </a:cubicBezTo>
                  <a:cubicBezTo>
                    <a:pt x="531" y="13"/>
                    <a:pt x="526" y="15"/>
                    <a:pt x="515" y="24"/>
                  </a:cubicBezTo>
                  <a:cubicBezTo>
                    <a:pt x="504" y="34"/>
                    <a:pt x="516" y="30"/>
                    <a:pt x="508" y="36"/>
                  </a:cubicBezTo>
                  <a:cubicBezTo>
                    <a:pt x="505" y="39"/>
                    <a:pt x="511" y="38"/>
                    <a:pt x="505" y="44"/>
                  </a:cubicBezTo>
                  <a:cubicBezTo>
                    <a:pt x="500" y="49"/>
                    <a:pt x="502" y="51"/>
                    <a:pt x="505" y="49"/>
                  </a:cubicBezTo>
                  <a:cubicBezTo>
                    <a:pt x="507" y="46"/>
                    <a:pt x="508" y="52"/>
                    <a:pt x="514" y="45"/>
                  </a:cubicBezTo>
                  <a:cubicBezTo>
                    <a:pt x="520" y="38"/>
                    <a:pt x="511" y="40"/>
                    <a:pt x="520" y="32"/>
                  </a:cubicBezTo>
                  <a:cubicBezTo>
                    <a:pt x="528" y="25"/>
                    <a:pt x="541" y="9"/>
                    <a:pt x="545" y="11"/>
                  </a:cubicBezTo>
                  <a:cubicBezTo>
                    <a:pt x="549" y="13"/>
                    <a:pt x="543" y="22"/>
                    <a:pt x="544" y="24"/>
                  </a:cubicBezTo>
                  <a:cubicBezTo>
                    <a:pt x="546" y="27"/>
                    <a:pt x="536" y="41"/>
                    <a:pt x="545" y="36"/>
                  </a:cubicBezTo>
                  <a:cubicBezTo>
                    <a:pt x="553" y="30"/>
                    <a:pt x="555" y="34"/>
                    <a:pt x="553" y="29"/>
                  </a:cubicBezTo>
                  <a:cubicBezTo>
                    <a:pt x="551" y="25"/>
                    <a:pt x="557" y="26"/>
                    <a:pt x="556" y="23"/>
                  </a:cubicBezTo>
                  <a:cubicBezTo>
                    <a:pt x="556" y="20"/>
                    <a:pt x="563" y="20"/>
                    <a:pt x="561" y="17"/>
                  </a:cubicBezTo>
                  <a:cubicBezTo>
                    <a:pt x="561" y="18"/>
                    <a:pt x="570" y="14"/>
                    <a:pt x="562" y="14"/>
                  </a:cubicBezTo>
                  <a:cubicBezTo>
                    <a:pt x="554" y="14"/>
                    <a:pt x="558" y="5"/>
                    <a:pt x="564" y="8"/>
                  </a:cubicBezTo>
                  <a:cubicBezTo>
                    <a:pt x="569" y="11"/>
                    <a:pt x="565" y="0"/>
                    <a:pt x="572" y="5"/>
                  </a:cubicBezTo>
                  <a:cubicBezTo>
                    <a:pt x="578" y="10"/>
                    <a:pt x="584" y="2"/>
                    <a:pt x="584" y="7"/>
                  </a:cubicBezTo>
                  <a:cubicBezTo>
                    <a:pt x="584" y="13"/>
                    <a:pt x="591" y="5"/>
                    <a:pt x="592" y="10"/>
                  </a:cubicBezTo>
                  <a:cubicBezTo>
                    <a:pt x="593" y="15"/>
                    <a:pt x="581" y="16"/>
                    <a:pt x="580" y="19"/>
                  </a:cubicBezTo>
                  <a:cubicBezTo>
                    <a:pt x="580" y="21"/>
                    <a:pt x="579" y="22"/>
                    <a:pt x="584" y="21"/>
                  </a:cubicBezTo>
                  <a:cubicBezTo>
                    <a:pt x="589" y="20"/>
                    <a:pt x="586" y="25"/>
                    <a:pt x="579" y="28"/>
                  </a:cubicBezTo>
                  <a:cubicBezTo>
                    <a:pt x="573" y="32"/>
                    <a:pt x="576" y="33"/>
                    <a:pt x="582" y="32"/>
                  </a:cubicBezTo>
                  <a:cubicBezTo>
                    <a:pt x="588" y="30"/>
                    <a:pt x="592" y="38"/>
                    <a:pt x="590" y="30"/>
                  </a:cubicBezTo>
                  <a:cubicBezTo>
                    <a:pt x="588" y="23"/>
                    <a:pt x="593" y="11"/>
                    <a:pt x="606" y="15"/>
                  </a:cubicBezTo>
                  <a:cubicBezTo>
                    <a:pt x="618" y="18"/>
                    <a:pt x="606" y="25"/>
                    <a:pt x="616" y="21"/>
                  </a:cubicBezTo>
                  <a:cubicBezTo>
                    <a:pt x="626" y="18"/>
                    <a:pt x="619" y="25"/>
                    <a:pt x="626" y="22"/>
                  </a:cubicBezTo>
                  <a:cubicBezTo>
                    <a:pt x="634" y="19"/>
                    <a:pt x="632" y="28"/>
                    <a:pt x="639" y="28"/>
                  </a:cubicBezTo>
                  <a:cubicBezTo>
                    <a:pt x="646" y="29"/>
                    <a:pt x="641" y="35"/>
                    <a:pt x="649" y="34"/>
                  </a:cubicBezTo>
                  <a:cubicBezTo>
                    <a:pt x="657" y="33"/>
                    <a:pt x="656" y="44"/>
                    <a:pt x="647" y="42"/>
                  </a:cubicBezTo>
                  <a:close/>
                  <a:moveTo>
                    <a:pt x="478" y="19"/>
                  </a:moveTo>
                  <a:cubicBezTo>
                    <a:pt x="469" y="17"/>
                    <a:pt x="475" y="30"/>
                    <a:pt x="479" y="29"/>
                  </a:cubicBezTo>
                  <a:cubicBezTo>
                    <a:pt x="482" y="28"/>
                    <a:pt x="488" y="22"/>
                    <a:pt x="478" y="19"/>
                  </a:cubicBezTo>
                  <a:close/>
                  <a:moveTo>
                    <a:pt x="471" y="25"/>
                  </a:moveTo>
                  <a:cubicBezTo>
                    <a:pt x="465" y="22"/>
                    <a:pt x="471" y="26"/>
                    <a:pt x="463" y="28"/>
                  </a:cubicBezTo>
                  <a:cubicBezTo>
                    <a:pt x="454" y="30"/>
                    <a:pt x="452" y="34"/>
                    <a:pt x="459" y="37"/>
                  </a:cubicBezTo>
                  <a:cubicBezTo>
                    <a:pt x="462" y="39"/>
                    <a:pt x="465" y="40"/>
                    <a:pt x="467" y="37"/>
                  </a:cubicBezTo>
                  <a:cubicBezTo>
                    <a:pt x="469" y="33"/>
                    <a:pt x="477" y="28"/>
                    <a:pt x="471" y="25"/>
                  </a:cubicBezTo>
                  <a:close/>
                  <a:moveTo>
                    <a:pt x="443" y="37"/>
                  </a:moveTo>
                  <a:cubicBezTo>
                    <a:pt x="436" y="40"/>
                    <a:pt x="461" y="43"/>
                    <a:pt x="456" y="38"/>
                  </a:cubicBezTo>
                  <a:cubicBezTo>
                    <a:pt x="453" y="35"/>
                    <a:pt x="450" y="34"/>
                    <a:pt x="443" y="37"/>
                  </a:cubicBezTo>
                  <a:close/>
                  <a:moveTo>
                    <a:pt x="462" y="15"/>
                  </a:moveTo>
                  <a:cubicBezTo>
                    <a:pt x="455" y="17"/>
                    <a:pt x="463" y="19"/>
                    <a:pt x="458" y="20"/>
                  </a:cubicBezTo>
                  <a:cubicBezTo>
                    <a:pt x="453" y="21"/>
                    <a:pt x="453" y="16"/>
                    <a:pt x="451" y="22"/>
                  </a:cubicBezTo>
                  <a:cubicBezTo>
                    <a:pt x="448" y="27"/>
                    <a:pt x="451" y="19"/>
                    <a:pt x="444" y="21"/>
                  </a:cubicBezTo>
                  <a:cubicBezTo>
                    <a:pt x="438" y="24"/>
                    <a:pt x="429" y="25"/>
                    <a:pt x="435" y="27"/>
                  </a:cubicBezTo>
                  <a:cubicBezTo>
                    <a:pt x="442" y="29"/>
                    <a:pt x="431" y="31"/>
                    <a:pt x="441" y="30"/>
                  </a:cubicBezTo>
                  <a:cubicBezTo>
                    <a:pt x="444" y="30"/>
                    <a:pt x="446" y="26"/>
                    <a:pt x="450" y="28"/>
                  </a:cubicBezTo>
                  <a:cubicBezTo>
                    <a:pt x="454" y="30"/>
                    <a:pt x="455" y="28"/>
                    <a:pt x="464" y="21"/>
                  </a:cubicBezTo>
                  <a:cubicBezTo>
                    <a:pt x="473" y="15"/>
                    <a:pt x="468" y="14"/>
                    <a:pt x="462" y="15"/>
                  </a:cubicBezTo>
                  <a:close/>
                  <a:moveTo>
                    <a:pt x="395" y="43"/>
                  </a:moveTo>
                  <a:cubicBezTo>
                    <a:pt x="391" y="46"/>
                    <a:pt x="391" y="49"/>
                    <a:pt x="397" y="50"/>
                  </a:cubicBezTo>
                  <a:cubicBezTo>
                    <a:pt x="402" y="51"/>
                    <a:pt x="402" y="49"/>
                    <a:pt x="402" y="45"/>
                  </a:cubicBezTo>
                  <a:cubicBezTo>
                    <a:pt x="403" y="41"/>
                    <a:pt x="401" y="39"/>
                    <a:pt x="395" y="43"/>
                  </a:cubicBezTo>
                  <a:close/>
                  <a:moveTo>
                    <a:pt x="381" y="43"/>
                  </a:moveTo>
                  <a:cubicBezTo>
                    <a:pt x="376" y="42"/>
                    <a:pt x="373" y="37"/>
                    <a:pt x="372" y="41"/>
                  </a:cubicBezTo>
                  <a:cubicBezTo>
                    <a:pt x="372" y="44"/>
                    <a:pt x="377" y="50"/>
                    <a:pt x="385" y="47"/>
                  </a:cubicBezTo>
                  <a:cubicBezTo>
                    <a:pt x="388" y="46"/>
                    <a:pt x="385" y="44"/>
                    <a:pt x="381" y="43"/>
                  </a:cubicBezTo>
                  <a:close/>
                  <a:moveTo>
                    <a:pt x="485" y="9"/>
                  </a:moveTo>
                  <a:cubicBezTo>
                    <a:pt x="482" y="7"/>
                    <a:pt x="477" y="7"/>
                    <a:pt x="480" y="10"/>
                  </a:cubicBezTo>
                  <a:cubicBezTo>
                    <a:pt x="482" y="13"/>
                    <a:pt x="489" y="11"/>
                    <a:pt x="485" y="9"/>
                  </a:cubicBezTo>
                  <a:close/>
                  <a:moveTo>
                    <a:pt x="397" y="61"/>
                  </a:moveTo>
                  <a:cubicBezTo>
                    <a:pt x="399" y="60"/>
                    <a:pt x="402" y="57"/>
                    <a:pt x="400" y="55"/>
                  </a:cubicBezTo>
                  <a:cubicBezTo>
                    <a:pt x="398" y="54"/>
                    <a:pt x="394" y="62"/>
                    <a:pt x="397" y="61"/>
                  </a:cubicBezTo>
                  <a:close/>
                  <a:moveTo>
                    <a:pt x="402" y="51"/>
                  </a:moveTo>
                  <a:cubicBezTo>
                    <a:pt x="401" y="54"/>
                    <a:pt x="403" y="55"/>
                    <a:pt x="407" y="54"/>
                  </a:cubicBezTo>
                  <a:cubicBezTo>
                    <a:pt x="410" y="53"/>
                    <a:pt x="404" y="48"/>
                    <a:pt x="402" y="51"/>
                  </a:cubicBezTo>
                  <a:close/>
                  <a:moveTo>
                    <a:pt x="372" y="58"/>
                  </a:moveTo>
                  <a:cubicBezTo>
                    <a:pt x="370" y="61"/>
                    <a:pt x="380" y="56"/>
                    <a:pt x="380" y="54"/>
                  </a:cubicBezTo>
                  <a:cubicBezTo>
                    <a:pt x="380" y="51"/>
                    <a:pt x="374" y="54"/>
                    <a:pt x="372" y="58"/>
                  </a:cubicBezTo>
                  <a:close/>
                  <a:moveTo>
                    <a:pt x="372" y="50"/>
                  </a:moveTo>
                  <a:cubicBezTo>
                    <a:pt x="369" y="49"/>
                    <a:pt x="367" y="52"/>
                    <a:pt x="364" y="49"/>
                  </a:cubicBezTo>
                  <a:cubicBezTo>
                    <a:pt x="361" y="46"/>
                    <a:pt x="362" y="50"/>
                    <a:pt x="358" y="50"/>
                  </a:cubicBezTo>
                  <a:cubicBezTo>
                    <a:pt x="355" y="50"/>
                    <a:pt x="357" y="51"/>
                    <a:pt x="353" y="54"/>
                  </a:cubicBezTo>
                  <a:cubicBezTo>
                    <a:pt x="349" y="57"/>
                    <a:pt x="357" y="56"/>
                    <a:pt x="360" y="59"/>
                  </a:cubicBezTo>
                  <a:cubicBezTo>
                    <a:pt x="364" y="62"/>
                    <a:pt x="367" y="60"/>
                    <a:pt x="371" y="56"/>
                  </a:cubicBezTo>
                  <a:cubicBezTo>
                    <a:pt x="375" y="52"/>
                    <a:pt x="376" y="52"/>
                    <a:pt x="372" y="50"/>
                  </a:cubicBezTo>
                  <a:close/>
                  <a:moveTo>
                    <a:pt x="361" y="46"/>
                  </a:moveTo>
                  <a:cubicBezTo>
                    <a:pt x="363" y="46"/>
                    <a:pt x="366" y="42"/>
                    <a:pt x="364" y="41"/>
                  </a:cubicBezTo>
                  <a:cubicBezTo>
                    <a:pt x="362" y="40"/>
                    <a:pt x="356" y="46"/>
                    <a:pt x="361" y="46"/>
                  </a:cubicBezTo>
                  <a:close/>
                  <a:moveTo>
                    <a:pt x="352" y="47"/>
                  </a:moveTo>
                  <a:cubicBezTo>
                    <a:pt x="351" y="46"/>
                    <a:pt x="350" y="47"/>
                    <a:pt x="349" y="50"/>
                  </a:cubicBezTo>
                  <a:cubicBezTo>
                    <a:pt x="349" y="54"/>
                    <a:pt x="358" y="49"/>
                    <a:pt x="357" y="47"/>
                  </a:cubicBezTo>
                  <a:cubicBezTo>
                    <a:pt x="356" y="46"/>
                    <a:pt x="353" y="48"/>
                    <a:pt x="352" y="47"/>
                  </a:cubicBezTo>
                  <a:close/>
                  <a:moveTo>
                    <a:pt x="356" y="59"/>
                  </a:moveTo>
                  <a:cubicBezTo>
                    <a:pt x="348" y="55"/>
                    <a:pt x="352" y="61"/>
                    <a:pt x="349" y="60"/>
                  </a:cubicBezTo>
                  <a:cubicBezTo>
                    <a:pt x="345" y="60"/>
                    <a:pt x="346" y="63"/>
                    <a:pt x="344" y="62"/>
                  </a:cubicBezTo>
                  <a:cubicBezTo>
                    <a:pt x="342" y="61"/>
                    <a:pt x="340" y="61"/>
                    <a:pt x="339" y="66"/>
                  </a:cubicBezTo>
                  <a:cubicBezTo>
                    <a:pt x="339" y="71"/>
                    <a:pt x="334" y="67"/>
                    <a:pt x="333" y="69"/>
                  </a:cubicBezTo>
                  <a:cubicBezTo>
                    <a:pt x="332" y="72"/>
                    <a:pt x="334" y="72"/>
                    <a:pt x="344" y="72"/>
                  </a:cubicBezTo>
                  <a:cubicBezTo>
                    <a:pt x="346" y="72"/>
                    <a:pt x="352" y="73"/>
                    <a:pt x="352" y="70"/>
                  </a:cubicBezTo>
                  <a:cubicBezTo>
                    <a:pt x="352" y="67"/>
                    <a:pt x="364" y="63"/>
                    <a:pt x="356" y="59"/>
                  </a:cubicBezTo>
                  <a:close/>
                  <a:moveTo>
                    <a:pt x="333" y="73"/>
                  </a:moveTo>
                  <a:cubicBezTo>
                    <a:pt x="331" y="74"/>
                    <a:pt x="331" y="68"/>
                    <a:pt x="329" y="71"/>
                  </a:cubicBezTo>
                  <a:cubicBezTo>
                    <a:pt x="326" y="73"/>
                    <a:pt x="325" y="67"/>
                    <a:pt x="324" y="70"/>
                  </a:cubicBezTo>
                  <a:cubicBezTo>
                    <a:pt x="324" y="73"/>
                    <a:pt x="320" y="69"/>
                    <a:pt x="320" y="72"/>
                  </a:cubicBezTo>
                  <a:cubicBezTo>
                    <a:pt x="320" y="76"/>
                    <a:pt x="318" y="71"/>
                    <a:pt x="314" y="73"/>
                  </a:cubicBezTo>
                  <a:cubicBezTo>
                    <a:pt x="311" y="76"/>
                    <a:pt x="318" y="77"/>
                    <a:pt x="317" y="78"/>
                  </a:cubicBezTo>
                  <a:cubicBezTo>
                    <a:pt x="316" y="79"/>
                    <a:pt x="304" y="79"/>
                    <a:pt x="308" y="81"/>
                  </a:cubicBezTo>
                  <a:cubicBezTo>
                    <a:pt x="311" y="83"/>
                    <a:pt x="304" y="81"/>
                    <a:pt x="307" y="84"/>
                  </a:cubicBezTo>
                  <a:cubicBezTo>
                    <a:pt x="311" y="86"/>
                    <a:pt x="304" y="85"/>
                    <a:pt x="307" y="88"/>
                  </a:cubicBezTo>
                  <a:cubicBezTo>
                    <a:pt x="309" y="90"/>
                    <a:pt x="300" y="94"/>
                    <a:pt x="307" y="93"/>
                  </a:cubicBezTo>
                  <a:cubicBezTo>
                    <a:pt x="314" y="92"/>
                    <a:pt x="308" y="97"/>
                    <a:pt x="312" y="96"/>
                  </a:cubicBezTo>
                  <a:cubicBezTo>
                    <a:pt x="316" y="95"/>
                    <a:pt x="316" y="89"/>
                    <a:pt x="320" y="88"/>
                  </a:cubicBezTo>
                  <a:cubicBezTo>
                    <a:pt x="323" y="87"/>
                    <a:pt x="318" y="92"/>
                    <a:pt x="327" y="90"/>
                  </a:cubicBezTo>
                  <a:cubicBezTo>
                    <a:pt x="330" y="89"/>
                    <a:pt x="332" y="90"/>
                    <a:pt x="330" y="86"/>
                  </a:cubicBezTo>
                  <a:cubicBezTo>
                    <a:pt x="328" y="81"/>
                    <a:pt x="333" y="81"/>
                    <a:pt x="333" y="79"/>
                  </a:cubicBezTo>
                  <a:cubicBezTo>
                    <a:pt x="332" y="76"/>
                    <a:pt x="334" y="72"/>
                    <a:pt x="333" y="73"/>
                  </a:cubicBezTo>
                  <a:close/>
                  <a:moveTo>
                    <a:pt x="316" y="100"/>
                  </a:moveTo>
                  <a:cubicBezTo>
                    <a:pt x="314" y="98"/>
                    <a:pt x="309" y="100"/>
                    <a:pt x="312" y="103"/>
                  </a:cubicBezTo>
                  <a:cubicBezTo>
                    <a:pt x="314" y="104"/>
                    <a:pt x="319" y="101"/>
                    <a:pt x="316" y="100"/>
                  </a:cubicBezTo>
                  <a:close/>
                  <a:moveTo>
                    <a:pt x="303" y="106"/>
                  </a:moveTo>
                  <a:cubicBezTo>
                    <a:pt x="301" y="109"/>
                    <a:pt x="305" y="109"/>
                    <a:pt x="309" y="108"/>
                  </a:cubicBezTo>
                  <a:cubicBezTo>
                    <a:pt x="313" y="107"/>
                    <a:pt x="306" y="102"/>
                    <a:pt x="303" y="106"/>
                  </a:cubicBezTo>
                  <a:close/>
                  <a:moveTo>
                    <a:pt x="259" y="141"/>
                  </a:moveTo>
                  <a:cubicBezTo>
                    <a:pt x="256" y="140"/>
                    <a:pt x="254" y="145"/>
                    <a:pt x="258" y="144"/>
                  </a:cubicBezTo>
                  <a:cubicBezTo>
                    <a:pt x="263" y="143"/>
                    <a:pt x="262" y="142"/>
                    <a:pt x="259" y="141"/>
                  </a:cubicBezTo>
                  <a:close/>
                  <a:moveTo>
                    <a:pt x="256" y="122"/>
                  </a:moveTo>
                  <a:cubicBezTo>
                    <a:pt x="254" y="122"/>
                    <a:pt x="250" y="122"/>
                    <a:pt x="245" y="123"/>
                  </a:cubicBezTo>
                  <a:cubicBezTo>
                    <a:pt x="241" y="125"/>
                    <a:pt x="247" y="126"/>
                    <a:pt x="242" y="127"/>
                  </a:cubicBezTo>
                  <a:cubicBezTo>
                    <a:pt x="237" y="127"/>
                    <a:pt x="242" y="129"/>
                    <a:pt x="239" y="131"/>
                  </a:cubicBezTo>
                  <a:cubicBezTo>
                    <a:pt x="236" y="133"/>
                    <a:pt x="238" y="134"/>
                    <a:pt x="245" y="132"/>
                  </a:cubicBezTo>
                  <a:cubicBezTo>
                    <a:pt x="248" y="131"/>
                    <a:pt x="252" y="130"/>
                    <a:pt x="257" y="125"/>
                  </a:cubicBezTo>
                  <a:cubicBezTo>
                    <a:pt x="263" y="120"/>
                    <a:pt x="258" y="122"/>
                    <a:pt x="256" y="122"/>
                  </a:cubicBezTo>
                  <a:close/>
                  <a:moveTo>
                    <a:pt x="265" y="106"/>
                  </a:moveTo>
                  <a:cubicBezTo>
                    <a:pt x="268" y="105"/>
                    <a:pt x="262" y="95"/>
                    <a:pt x="259" y="97"/>
                  </a:cubicBezTo>
                  <a:cubicBezTo>
                    <a:pt x="255" y="99"/>
                    <a:pt x="263" y="105"/>
                    <a:pt x="258" y="104"/>
                  </a:cubicBezTo>
                  <a:cubicBezTo>
                    <a:pt x="253" y="102"/>
                    <a:pt x="255" y="107"/>
                    <a:pt x="252" y="107"/>
                  </a:cubicBezTo>
                  <a:cubicBezTo>
                    <a:pt x="249" y="107"/>
                    <a:pt x="249" y="103"/>
                    <a:pt x="248" y="105"/>
                  </a:cubicBezTo>
                  <a:cubicBezTo>
                    <a:pt x="247" y="107"/>
                    <a:pt x="244" y="105"/>
                    <a:pt x="244" y="107"/>
                  </a:cubicBezTo>
                  <a:cubicBezTo>
                    <a:pt x="243" y="110"/>
                    <a:pt x="239" y="111"/>
                    <a:pt x="243" y="113"/>
                  </a:cubicBezTo>
                  <a:cubicBezTo>
                    <a:pt x="248" y="116"/>
                    <a:pt x="246" y="112"/>
                    <a:pt x="256" y="110"/>
                  </a:cubicBezTo>
                  <a:cubicBezTo>
                    <a:pt x="267" y="108"/>
                    <a:pt x="248" y="115"/>
                    <a:pt x="253" y="115"/>
                  </a:cubicBezTo>
                  <a:cubicBezTo>
                    <a:pt x="257" y="115"/>
                    <a:pt x="261" y="114"/>
                    <a:pt x="265" y="113"/>
                  </a:cubicBezTo>
                  <a:cubicBezTo>
                    <a:pt x="269" y="111"/>
                    <a:pt x="263" y="107"/>
                    <a:pt x="265" y="106"/>
                  </a:cubicBezTo>
                  <a:close/>
                  <a:moveTo>
                    <a:pt x="281" y="85"/>
                  </a:moveTo>
                  <a:cubicBezTo>
                    <a:pt x="276" y="88"/>
                    <a:pt x="272" y="90"/>
                    <a:pt x="268" y="97"/>
                  </a:cubicBezTo>
                  <a:cubicBezTo>
                    <a:pt x="267" y="99"/>
                    <a:pt x="267" y="101"/>
                    <a:pt x="269" y="102"/>
                  </a:cubicBezTo>
                  <a:cubicBezTo>
                    <a:pt x="271" y="104"/>
                    <a:pt x="270" y="97"/>
                    <a:pt x="274" y="97"/>
                  </a:cubicBezTo>
                  <a:cubicBezTo>
                    <a:pt x="279" y="97"/>
                    <a:pt x="279" y="95"/>
                    <a:pt x="283" y="90"/>
                  </a:cubicBezTo>
                  <a:cubicBezTo>
                    <a:pt x="286" y="85"/>
                    <a:pt x="287" y="82"/>
                    <a:pt x="281" y="85"/>
                  </a:cubicBezTo>
                  <a:close/>
                  <a:moveTo>
                    <a:pt x="289" y="98"/>
                  </a:moveTo>
                  <a:cubicBezTo>
                    <a:pt x="287" y="99"/>
                    <a:pt x="294" y="102"/>
                    <a:pt x="297" y="101"/>
                  </a:cubicBezTo>
                  <a:cubicBezTo>
                    <a:pt x="299" y="99"/>
                    <a:pt x="291" y="96"/>
                    <a:pt x="289" y="98"/>
                  </a:cubicBezTo>
                  <a:close/>
                  <a:moveTo>
                    <a:pt x="290" y="102"/>
                  </a:moveTo>
                  <a:cubicBezTo>
                    <a:pt x="289" y="101"/>
                    <a:pt x="289" y="100"/>
                    <a:pt x="286" y="103"/>
                  </a:cubicBezTo>
                  <a:cubicBezTo>
                    <a:pt x="283" y="105"/>
                    <a:pt x="288" y="107"/>
                    <a:pt x="281" y="112"/>
                  </a:cubicBezTo>
                  <a:cubicBezTo>
                    <a:pt x="274" y="117"/>
                    <a:pt x="285" y="107"/>
                    <a:pt x="279" y="108"/>
                  </a:cubicBezTo>
                  <a:cubicBezTo>
                    <a:pt x="273" y="109"/>
                    <a:pt x="284" y="101"/>
                    <a:pt x="280" y="99"/>
                  </a:cubicBezTo>
                  <a:cubicBezTo>
                    <a:pt x="276" y="97"/>
                    <a:pt x="270" y="103"/>
                    <a:pt x="269" y="107"/>
                  </a:cubicBezTo>
                  <a:cubicBezTo>
                    <a:pt x="267" y="112"/>
                    <a:pt x="273" y="115"/>
                    <a:pt x="266" y="116"/>
                  </a:cubicBezTo>
                  <a:cubicBezTo>
                    <a:pt x="259" y="117"/>
                    <a:pt x="266" y="117"/>
                    <a:pt x="260" y="126"/>
                  </a:cubicBezTo>
                  <a:cubicBezTo>
                    <a:pt x="255" y="133"/>
                    <a:pt x="265" y="124"/>
                    <a:pt x="270" y="127"/>
                  </a:cubicBezTo>
                  <a:cubicBezTo>
                    <a:pt x="274" y="131"/>
                    <a:pt x="275" y="121"/>
                    <a:pt x="277" y="124"/>
                  </a:cubicBezTo>
                  <a:cubicBezTo>
                    <a:pt x="279" y="126"/>
                    <a:pt x="280" y="126"/>
                    <a:pt x="282" y="122"/>
                  </a:cubicBezTo>
                  <a:cubicBezTo>
                    <a:pt x="284" y="119"/>
                    <a:pt x="284" y="116"/>
                    <a:pt x="292" y="115"/>
                  </a:cubicBezTo>
                  <a:cubicBezTo>
                    <a:pt x="299" y="115"/>
                    <a:pt x="294" y="105"/>
                    <a:pt x="290" y="102"/>
                  </a:cubicBezTo>
                  <a:close/>
                  <a:moveTo>
                    <a:pt x="286" y="121"/>
                  </a:moveTo>
                  <a:cubicBezTo>
                    <a:pt x="284" y="125"/>
                    <a:pt x="291" y="122"/>
                    <a:pt x="293" y="120"/>
                  </a:cubicBezTo>
                  <a:cubicBezTo>
                    <a:pt x="294" y="117"/>
                    <a:pt x="287" y="117"/>
                    <a:pt x="286" y="121"/>
                  </a:cubicBezTo>
                  <a:close/>
                  <a:moveTo>
                    <a:pt x="367" y="45"/>
                  </a:moveTo>
                  <a:cubicBezTo>
                    <a:pt x="366" y="47"/>
                    <a:pt x="371" y="48"/>
                    <a:pt x="373" y="47"/>
                  </a:cubicBezTo>
                  <a:cubicBezTo>
                    <a:pt x="374" y="46"/>
                    <a:pt x="368" y="43"/>
                    <a:pt x="367" y="45"/>
                  </a:cubicBezTo>
                  <a:close/>
                  <a:moveTo>
                    <a:pt x="234" y="127"/>
                  </a:moveTo>
                  <a:cubicBezTo>
                    <a:pt x="233" y="129"/>
                    <a:pt x="238" y="131"/>
                    <a:pt x="238" y="129"/>
                  </a:cubicBezTo>
                  <a:cubicBezTo>
                    <a:pt x="239" y="127"/>
                    <a:pt x="235" y="125"/>
                    <a:pt x="234" y="127"/>
                  </a:cubicBezTo>
                  <a:close/>
                  <a:moveTo>
                    <a:pt x="228" y="129"/>
                  </a:moveTo>
                  <a:cubicBezTo>
                    <a:pt x="225" y="128"/>
                    <a:pt x="222" y="129"/>
                    <a:pt x="220" y="133"/>
                  </a:cubicBezTo>
                  <a:cubicBezTo>
                    <a:pt x="219" y="135"/>
                    <a:pt x="221" y="135"/>
                    <a:pt x="220" y="137"/>
                  </a:cubicBezTo>
                  <a:cubicBezTo>
                    <a:pt x="218" y="138"/>
                    <a:pt x="220" y="140"/>
                    <a:pt x="222" y="138"/>
                  </a:cubicBezTo>
                  <a:cubicBezTo>
                    <a:pt x="224" y="136"/>
                    <a:pt x="223" y="138"/>
                    <a:pt x="226" y="138"/>
                  </a:cubicBezTo>
                  <a:cubicBezTo>
                    <a:pt x="229" y="137"/>
                    <a:pt x="229" y="134"/>
                    <a:pt x="234" y="132"/>
                  </a:cubicBezTo>
                  <a:cubicBezTo>
                    <a:pt x="239" y="130"/>
                    <a:pt x="232" y="131"/>
                    <a:pt x="228" y="129"/>
                  </a:cubicBezTo>
                  <a:close/>
                  <a:moveTo>
                    <a:pt x="215" y="136"/>
                  </a:moveTo>
                  <a:cubicBezTo>
                    <a:pt x="216" y="140"/>
                    <a:pt x="211" y="135"/>
                    <a:pt x="213" y="141"/>
                  </a:cubicBezTo>
                  <a:cubicBezTo>
                    <a:pt x="213" y="143"/>
                    <a:pt x="214" y="142"/>
                    <a:pt x="218" y="138"/>
                  </a:cubicBezTo>
                  <a:cubicBezTo>
                    <a:pt x="221" y="135"/>
                    <a:pt x="215" y="133"/>
                    <a:pt x="215" y="136"/>
                  </a:cubicBezTo>
                  <a:close/>
                  <a:moveTo>
                    <a:pt x="205" y="144"/>
                  </a:moveTo>
                  <a:cubicBezTo>
                    <a:pt x="202" y="150"/>
                    <a:pt x="203" y="149"/>
                    <a:pt x="207" y="146"/>
                  </a:cubicBezTo>
                  <a:cubicBezTo>
                    <a:pt x="211" y="144"/>
                    <a:pt x="210" y="143"/>
                    <a:pt x="210" y="139"/>
                  </a:cubicBezTo>
                  <a:cubicBezTo>
                    <a:pt x="210" y="136"/>
                    <a:pt x="208" y="137"/>
                    <a:pt x="205" y="144"/>
                  </a:cubicBezTo>
                  <a:close/>
                  <a:moveTo>
                    <a:pt x="276" y="141"/>
                  </a:moveTo>
                  <a:cubicBezTo>
                    <a:pt x="274" y="141"/>
                    <a:pt x="269" y="140"/>
                    <a:pt x="269" y="142"/>
                  </a:cubicBezTo>
                  <a:cubicBezTo>
                    <a:pt x="269" y="144"/>
                    <a:pt x="278" y="142"/>
                    <a:pt x="276" y="141"/>
                  </a:cubicBezTo>
                  <a:close/>
                  <a:moveTo>
                    <a:pt x="195" y="219"/>
                  </a:moveTo>
                  <a:cubicBezTo>
                    <a:pt x="196" y="221"/>
                    <a:pt x="188" y="227"/>
                    <a:pt x="193" y="225"/>
                  </a:cubicBezTo>
                  <a:cubicBezTo>
                    <a:pt x="196" y="224"/>
                    <a:pt x="197" y="225"/>
                    <a:pt x="199" y="220"/>
                  </a:cubicBezTo>
                  <a:cubicBezTo>
                    <a:pt x="201" y="216"/>
                    <a:pt x="193" y="218"/>
                    <a:pt x="195" y="219"/>
                  </a:cubicBezTo>
                  <a:close/>
                  <a:moveTo>
                    <a:pt x="194" y="229"/>
                  </a:moveTo>
                  <a:cubicBezTo>
                    <a:pt x="193" y="232"/>
                    <a:pt x="196" y="232"/>
                    <a:pt x="199" y="229"/>
                  </a:cubicBezTo>
                  <a:cubicBezTo>
                    <a:pt x="203" y="226"/>
                    <a:pt x="205" y="226"/>
                    <a:pt x="201" y="226"/>
                  </a:cubicBezTo>
                  <a:cubicBezTo>
                    <a:pt x="197" y="225"/>
                    <a:pt x="196" y="225"/>
                    <a:pt x="194" y="229"/>
                  </a:cubicBezTo>
                  <a:close/>
                  <a:moveTo>
                    <a:pt x="189" y="249"/>
                  </a:moveTo>
                  <a:cubicBezTo>
                    <a:pt x="189" y="252"/>
                    <a:pt x="186" y="250"/>
                    <a:pt x="186" y="254"/>
                  </a:cubicBezTo>
                  <a:cubicBezTo>
                    <a:pt x="186" y="258"/>
                    <a:pt x="182" y="260"/>
                    <a:pt x="186" y="259"/>
                  </a:cubicBezTo>
                  <a:cubicBezTo>
                    <a:pt x="189" y="259"/>
                    <a:pt x="187" y="255"/>
                    <a:pt x="190" y="254"/>
                  </a:cubicBezTo>
                  <a:cubicBezTo>
                    <a:pt x="193" y="253"/>
                    <a:pt x="195" y="253"/>
                    <a:pt x="193" y="249"/>
                  </a:cubicBezTo>
                  <a:cubicBezTo>
                    <a:pt x="191" y="245"/>
                    <a:pt x="189" y="244"/>
                    <a:pt x="189" y="249"/>
                  </a:cubicBezTo>
                  <a:close/>
                  <a:moveTo>
                    <a:pt x="177" y="242"/>
                  </a:moveTo>
                  <a:cubicBezTo>
                    <a:pt x="178" y="245"/>
                    <a:pt x="184" y="241"/>
                    <a:pt x="183" y="239"/>
                  </a:cubicBezTo>
                  <a:cubicBezTo>
                    <a:pt x="182" y="237"/>
                    <a:pt x="176" y="239"/>
                    <a:pt x="177" y="242"/>
                  </a:cubicBezTo>
                  <a:close/>
                  <a:moveTo>
                    <a:pt x="186" y="261"/>
                  </a:moveTo>
                  <a:cubicBezTo>
                    <a:pt x="184" y="262"/>
                    <a:pt x="186" y="262"/>
                    <a:pt x="183" y="264"/>
                  </a:cubicBezTo>
                  <a:cubicBezTo>
                    <a:pt x="180" y="266"/>
                    <a:pt x="187" y="266"/>
                    <a:pt x="190" y="264"/>
                  </a:cubicBezTo>
                  <a:cubicBezTo>
                    <a:pt x="193" y="262"/>
                    <a:pt x="189" y="260"/>
                    <a:pt x="186" y="261"/>
                  </a:cubicBezTo>
                  <a:close/>
                  <a:moveTo>
                    <a:pt x="172" y="265"/>
                  </a:moveTo>
                  <a:cubicBezTo>
                    <a:pt x="171" y="267"/>
                    <a:pt x="175" y="267"/>
                    <a:pt x="178" y="265"/>
                  </a:cubicBezTo>
                  <a:cubicBezTo>
                    <a:pt x="182" y="263"/>
                    <a:pt x="175" y="262"/>
                    <a:pt x="172" y="265"/>
                  </a:cubicBezTo>
                  <a:close/>
                  <a:moveTo>
                    <a:pt x="167" y="287"/>
                  </a:moveTo>
                  <a:cubicBezTo>
                    <a:pt x="164" y="287"/>
                    <a:pt x="165" y="284"/>
                    <a:pt x="163" y="286"/>
                  </a:cubicBezTo>
                  <a:cubicBezTo>
                    <a:pt x="161" y="287"/>
                    <a:pt x="163" y="290"/>
                    <a:pt x="166" y="290"/>
                  </a:cubicBezTo>
                  <a:cubicBezTo>
                    <a:pt x="170" y="291"/>
                    <a:pt x="170" y="288"/>
                    <a:pt x="167" y="287"/>
                  </a:cubicBezTo>
                  <a:close/>
                  <a:moveTo>
                    <a:pt x="164" y="281"/>
                  </a:moveTo>
                  <a:cubicBezTo>
                    <a:pt x="162" y="281"/>
                    <a:pt x="165" y="285"/>
                    <a:pt x="167" y="285"/>
                  </a:cubicBezTo>
                  <a:cubicBezTo>
                    <a:pt x="169" y="284"/>
                    <a:pt x="167" y="282"/>
                    <a:pt x="164" y="281"/>
                  </a:cubicBezTo>
                  <a:close/>
                  <a:moveTo>
                    <a:pt x="158" y="282"/>
                  </a:moveTo>
                  <a:cubicBezTo>
                    <a:pt x="157" y="284"/>
                    <a:pt x="160" y="285"/>
                    <a:pt x="162" y="284"/>
                  </a:cubicBezTo>
                  <a:cubicBezTo>
                    <a:pt x="163" y="283"/>
                    <a:pt x="160" y="281"/>
                    <a:pt x="158" y="282"/>
                  </a:cubicBezTo>
                  <a:close/>
                  <a:moveTo>
                    <a:pt x="201" y="217"/>
                  </a:moveTo>
                  <a:cubicBezTo>
                    <a:pt x="203" y="219"/>
                    <a:pt x="206" y="215"/>
                    <a:pt x="205" y="214"/>
                  </a:cubicBezTo>
                  <a:cubicBezTo>
                    <a:pt x="203" y="213"/>
                    <a:pt x="199" y="215"/>
                    <a:pt x="201" y="217"/>
                  </a:cubicBezTo>
                  <a:close/>
                  <a:moveTo>
                    <a:pt x="79" y="335"/>
                  </a:moveTo>
                  <a:cubicBezTo>
                    <a:pt x="84" y="340"/>
                    <a:pt x="89" y="336"/>
                    <a:pt x="89" y="334"/>
                  </a:cubicBezTo>
                  <a:cubicBezTo>
                    <a:pt x="89" y="332"/>
                    <a:pt x="77" y="333"/>
                    <a:pt x="79" y="335"/>
                  </a:cubicBezTo>
                  <a:close/>
                  <a:moveTo>
                    <a:pt x="103" y="319"/>
                  </a:moveTo>
                  <a:cubicBezTo>
                    <a:pt x="102" y="321"/>
                    <a:pt x="91" y="321"/>
                    <a:pt x="92" y="324"/>
                  </a:cubicBezTo>
                  <a:cubicBezTo>
                    <a:pt x="94" y="324"/>
                    <a:pt x="98" y="324"/>
                    <a:pt x="103" y="323"/>
                  </a:cubicBezTo>
                  <a:cubicBezTo>
                    <a:pt x="108" y="322"/>
                    <a:pt x="104" y="316"/>
                    <a:pt x="103" y="319"/>
                  </a:cubicBezTo>
                  <a:close/>
                  <a:moveTo>
                    <a:pt x="109" y="325"/>
                  </a:moveTo>
                  <a:cubicBezTo>
                    <a:pt x="110" y="322"/>
                    <a:pt x="102" y="327"/>
                    <a:pt x="99" y="328"/>
                  </a:cubicBezTo>
                  <a:cubicBezTo>
                    <a:pt x="95" y="329"/>
                    <a:pt x="91" y="329"/>
                    <a:pt x="92" y="333"/>
                  </a:cubicBezTo>
                  <a:cubicBezTo>
                    <a:pt x="92" y="334"/>
                    <a:pt x="95" y="334"/>
                    <a:pt x="101" y="332"/>
                  </a:cubicBezTo>
                  <a:cubicBezTo>
                    <a:pt x="107" y="331"/>
                    <a:pt x="112" y="330"/>
                    <a:pt x="113" y="329"/>
                  </a:cubicBezTo>
                  <a:cubicBezTo>
                    <a:pt x="114" y="325"/>
                    <a:pt x="108" y="329"/>
                    <a:pt x="109" y="325"/>
                  </a:cubicBezTo>
                  <a:close/>
                  <a:moveTo>
                    <a:pt x="83" y="344"/>
                  </a:moveTo>
                  <a:cubicBezTo>
                    <a:pt x="84" y="347"/>
                    <a:pt x="89" y="346"/>
                    <a:pt x="88" y="343"/>
                  </a:cubicBezTo>
                  <a:cubicBezTo>
                    <a:pt x="87" y="340"/>
                    <a:pt x="82" y="342"/>
                    <a:pt x="83" y="344"/>
                  </a:cubicBezTo>
                  <a:close/>
                  <a:moveTo>
                    <a:pt x="74" y="348"/>
                  </a:moveTo>
                  <a:cubicBezTo>
                    <a:pt x="73" y="351"/>
                    <a:pt x="70" y="347"/>
                    <a:pt x="69" y="350"/>
                  </a:cubicBezTo>
                  <a:cubicBezTo>
                    <a:pt x="68" y="352"/>
                    <a:pt x="75" y="352"/>
                    <a:pt x="77" y="351"/>
                  </a:cubicBezTo>
                  <a:cubicBezTo>
                    <a:pt x="79" y="351"/>
                    <a:pt x="75" y="345"/>
                    <a:pt x="74" y="348"/>
                  </a:cubicBezTo>
                  <a:close/>
                  <a:moveTo>
                    <a:pt x="50" y="364"/>
                  </a:moveTo>
                  <a:cubicBezTo>
                    <a:pt x="51" y="366"/>
                    <a:pt x="59" y="365"/>
                    <a:pt x="57" y="363"/>
                  </a:cubicBezTo>
                  <a:cubicBezTo>
                    <a:pt x="56" y="360"/>
                    <a:pt x="49" y="362"/>
                    <a:pt x="50" y="364"/>
                  </a:cubicBezTo>
                  <a:close/>
                  <a:moveTo>
                    <a:pt x="34" y="375"/>
                  </a:moveTo>
                  <a:cubicBezTo>
                    <a:pt x="31" y="374"/>
                    <a:pt x="29" y="379"/>
                    <a:pt x="30" y="381"/>
                  </a:cubicBezTo>
                  <a:cubicBezTo>
                    <a:pt x="31" y="384"/>
                    <a:pt x="39" y="377"/>
                    <a:pt x="34" y="375"/>
                  </a:cubicBezTo>
                  <a:close/>
                  <a:moveTo>
                    <a:pt x="23" y="382"/>
                  </a:moveTo>
                  <a:cubicBezTo>
                    <a:pt x="22" y="385"/>
                    <a:pt x="29" y="383"/>
                    <a:pt x="28" y="381"/>
                  </a:cubicBezTo>
                  <a:cubicBezTo>
                    <a:pt x="27" y="379"/>
                    <a:pt x="23" y="379"/>
                    <a:pt x="23" y="382"/>
                  </a:cubicBezTo>
                  <a:close/>
                  <a:moveTo>
                    <a:pt x="12" y="397"/>
                  </a:moveTo>
                  <a:cubicBezTo>
                    <a:pt x="9" y="395"/>
                    <a:pt x="3" y="397"/>
                    <a:pt x="7" y="400"/>
                  </a:cubicBezTo>
                  <a:cubicBezTo>
                    <a:pt x="9" y="401"/>
                    <a:pt x="16" y="398"/>
                    <a:pt x="12" y="397"/>
                  </a:cubicBezTo>
                  <a:close/>
                  <a:moveTo>
                    <a:pt x="8" y="426"/>
                  </a:moveTo>
                  <a:cubicBezTo>
                    <a:pt x="6" y="426"/>
                    <a:pt x="4" y="429"/>
                    <a:pt x="7" y="430"/>
                  </a:cubicBezTo>
                  <a:cubicBezTo>
                    <a:pt x="9" y="431"/>
                    <a:pt x="9" y="426"/>
                    <a:pt x="8" y="426"/>
                  </a:cubicBezTo>
                  <a:close/>
                  <a:moveTo>
                    <a:pt x="18" y="474"/>
                  </a:moveTo>
                  <a:cubicBezTo>
                    <a:pt x="14" y="478"/>
                    <a:pt x="18" y="481"/>
                    <a:pt x="22" y="481"/>
                  </a:cubicBezTo>
                  <a:cubicBezTo>
                    <a:pt x="24" y="482"/>
                    <a:pt x="22" y="478"/>
                    <a:pt x="21" y="476"/>
                  </a:cubicBezTo>
                  <a:cubicBezTo>
                    <a:pt x="20" y="474"/>
                    <a:pt x="21" y="473"/>
                    <a:pt x="23" y="476"/>
                  </a:cubicBezTo>
                  <a:cubicBezTo>
                    <a:pt x="25" y="478"/>
                    <a:pt x="26" y="475"/>
                    <a:pt x="27" y="471"/>
                  </a:cubicBezTo>
                  <a:cubicBezTo>
                    <a:pt x="27" y="467"/>
                    <a:pt x="21" y="470"/>
                    <a:pt x="18" y="474"/>
                  </a:cubicBezTo>
                  <a:close/>
                  <a:moveTo>
                    <a:pt x="14" y="499"/>
                  </a:moveTo>
                  <a:cubicBezTo>
                    <a:pt x="14" y="503"/>
                    <a:pt x="12" y="507"/>
                    <a:pt x="15" y="507"/>
                  </a:cubicBezTo>
                  <a:cubicBezTo>
                    <a:pt x="15" y="506"/>
                    <a:pt x="15" y="506"/>
                    <a:pt x="15" y="506"/>
                  </a:cubicBezTo>
                  <a:cubicBezTo>
                    <a:pt x="20" y="506"/>
                    <a:pt x="13" y="493"/>
                    <a:pt x="14" y="499"/>
                  </a:cubicBezTo>
                  <a:close/>
                  <a:moveTo>
                    <a:pt x="15" y="479"/>
                  </a:moveTo>
                  <a:cubicBezTo>
                    <a:pt x="12" y="477"/>
                    <a:pt x="13" y="483"/>
                    <a:pt x="13" y="487"/>
                  </a:cubicBezTo>
                  <a:cubicBezTo>
                    <a:pt x="13" y="488"/>
                    <a:pt x="13" y="488"/>
                    <a:pt x="13" y="488"/>
                  </a:cubicBezTo>
                  <a:cubicBezTo>
                    <a:pt x="14" y="491"/>
                    <a:pt x="14" y="484"/>
                    <a:pt x="16" y="483"/>
                  </a:cubicBezTo>
                  <a:cubicBezTo>
                    <a:pt x="17" y="482"/>
                    <a:pt x="17" y="486"/>
                    <a:pt x="18" y="485"/>
                  </a:cubicBezTo>
                  <a:cubicBezTo>
                    <a:pt x="20" y="483"/>
                    <a:pt x="18" y="481"/>
                    <a:pt x="15" y="479"/>
                  </a:cubicBezTo>
                  <a:close/>
                  <a:moveTo>
                    <a:pt x="11" y="465"/>
                  </a:moveTo>
                  <a:cubicBezTo>
                    <a:pt x="14" y="466"/>
                    <a:pt x="11" y="459"/>
                    <a:pt x="10" y="456"/>
                  </a:cubicBezTo>
                  <a:cubicBezTo>
                    <a:pt x="9" y="453"/>
                    <a:pt x="8" y="464"/>
                    <a:pt x="11" y="465"/>
                  </a:cubicBezTo>
                  <a:close/>
                  <a:moveTo>
                    <a:pt x="9" y="451"/>
                  </a:moveTo>
                  <a:cubicBezTo>
                    <a:pt x="10" y="454"/>
                    <a:pt x="13" y="458"/>
                    <a:pt x="14" y="455"/>
                  </a:cubicBezTo>
                  <a:cubicBezTo>
                    <a:pt x="15" y="454"/>
                    <a:pt x="9" y="448"/>
                    <a:pt x="9" y="451"/>
                  </a:cubicBezTo>
                  <a:close/>
                  <a:moveTo>
                    <a:pt x="7" y="444"/>
                  </a:moveTo>
                  <a:cubicBezTo>
                    <a:pt x="4" y="442"/>
                    <a:pt x="7" y="446"/>
                    <a:pt x="10" y="448"/>
                  </a:cubicBezTo>
                  <a:cubicBezTo>
                    <a:pt x="10" y="448"/>
                    <a:pt x="10" y="448"/>
                    <a:pt x="10" y="448"/>
                  </a:cubicBezTo>
                  <a:cubicBezTo>
                    <a:pt x="12" y="450"/>
                    <a:pt x="11" y="445"/>
                    <a:pt x="7" y="444"/>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74" name="Freeform 68"/>
            <p:cNvSpPr>
              <a:spLocks/>
            </p:cNvSpPr>
            <p:nvPr/>
          </p:nvSpPr>
          <p:spPr bwMode="auto">
            <a:xfrm>
              <a:off x="8306051" y="6036796"/>
              <a:ext cx="7566" cy="47639"/>
            </a:xfrm>
            <a:custGeom>
              <a:avLst/>
              <a:gdLst/>
              <a:ahLst/>
              <a:cxnLst>
                <a:cxn ang="0">
                  <a:pos x="1" y="2"/>
                </a:cxn>
                <a:cxn ang="0">
                  <a:pos x="0" y="0"/>
                </a:cxn>
                <a:cxn ang="0">
                  <a:pos x="0" y="0"/>
                </a:cxn>
                <a:cxn ang="0">
                  <a:pos x="0" y="15"/>
                </a:cxn>
                <a:cxn ang="0">
                  <a:pos x="1" y="11"/>
                </a:cxn>
                <a:cxn ang="0">
                  <a:pos x="1" y="2"/>
                </a:cxn>
              </a:cxnLst>
              <a:rect l="0" t="0" r="r" b="b"/>
              <a:pathLst>
                <a:path w="2" h="15">
                  <a:moveTo>
                    <a:pt x="1" y="2"/>
                  </a:moveTo>
                  <a:cubicBezTo>
                    <a:pt x="0" y="1"/>
                    <a:pt x="1" y="0"/>
                    <a:pt x="0" y="0"/>
                  </a:cubicBezTo>
                  <a:cubicBezTo>
                    <a:pt x="0" y="0"/>
                    <a:pt x="0" y="0"/>
                    <a:pt x="0" y="0"/>
                  </a:cubicBezTo>
                  <a:cubicBezTo>
                    <a:pt x="0" y="15"/>
                    <a:pt x="0" y="15"/>
                    <a:pt x="0" y="15"/>
                  </a:cubicBezTo>
                  <a:cubicBezTo>
                    <a:pt x="1" y="13"/>
                    <a:pt x="2" y="13"/>
                    <a:pt x="1" y="11"/>
                  </a:cubicBezTo>
                  <a:cubicBezTo>
                    <a:pt x="1" y="9"/>
                    <a:pt x="2" y="3"/>
                    <a:pt x="1" y="2"/>
                  </a:cubicBezTo>
                  <a:close/>
                </a:path>
              </a:pathLst>
            </a:custGeom>
            <a:solidFill>
              <a:srgbClr val="C2C8CC"/>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75" name="Freeform 69"/>
            <p:cNvSpPr>
              <a:spLocks/>
            </p:cNvSpPr>
            <p:nvPr/>
          </p:nvSpPr>
          <p:spPr bwMode="auto">
            <a:xfrm>
              <a:off x="8245522" y="6031256"/>
              <a:ext cx="60529" cy="53178"/>
            </a:xfrm>
            <a:custGeom>
              <a:avLst/>
              <a:gdLst/>
              <a:ahLst/>
              <a:cxnLst>
                <a:cxn ang="0">
                  <a:pos x="16" y="1"/>
                </a:cxn>
                <a:cxn ang="0">
                  <a:pos x="15" y="0"/>
                </a:cxn>
                <a:cxn ang="0">
                  <a:pos x="13" y="6"/>
                </a:cxn>
                <a:cxn ang="0">
                  <a:pos x="3" y="6"/>
                </a:cxn>
                <a:cxn ang="0">
                  <a:pos x="0" y="17"/>
                </a:cxn>
                <a:cxn ang="0">
                  <a:pos x="17" y="17"/>
                </a:cxn>
                <a:cxn ang="0">
                  <a:pos x="17" y="2"/>
                </a:cxn>
                <a:cxn ang="0">
                  <a:pos x="16" y="1"/>
                </a:cxn>
              </a:cxnLst>
              <a:rect l="0" t="0" r="r" b="b"/>
              <a:pathLst>
                <a:path w="17" h="17">
                  <a:moveTo>
                    <a:pt x="16" y="1"/>
                  </a:moveTo>
                  <a:cubicBezTo>
                    <a:pt x="15" y="1"/>
                    <a:pt x="15" y="0"/>
                    <a:pt x="15" y="0"/>
                  </a:cubicBezTo>
                  <a:cubicBezTo>
                    <a:pt x="14" y="0"/>
                    <a:pt x="14" y="5"/>
                    <a:pt x="13" y="6"/>
                  </a:cubicBezTo>
                  <a:cubicBezTo>
                    <a:pt x="11" y="8"/>
                    <a:pt x="6" y="6"/>
                    <a:pt x="3" y="6"/>
                  </a:cubicBezTo>
                  <a:cubicBezTo>
                    <a:pt x="2" y="9"/>
                    <a:pt x="1" y="13"/>
                    <a:pt x="0" y="17"/>
                  </a:cubicBezTo>
                  <a:cubicBezTo>
                    <a:pt x="17" y="17"/>
                    <a:pt x="17" y="17"/>
                    <a:pt x="17" y="17"/>
                  </a:cubicBezTo>
                  <a:cubicBezTo>
                    <a:pt x="17" y="2"/>
                    <a:pt x="17" y="2"/>
                    <a:pt x="17" y="2"/>
                  </a:cubicBezTo>
                  <a:cubicBezTo>
                    <a:pt x="16" y="2"/>
                    <a:pt x="16" y="2"/>
                    <a:pt x="16" y="1"/>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76" name="Freeform 70"/>
            <p:cNvSpPr>
              <a:spLocks noEditPoints="1"/>
            </p:cNvSpPr>
            <p:nvPr/>
          </p:nvSpPr>
          <p:spPr bwMode="auto">
            <a:xfrm>
              <a:off x="6884863" y="5129449"/>
              <a:ext cx="767971" cy="743381"/>
            </a:xfrm>
            <a:custGeom>
              <a:avLst/>
              <a:gdLst/>
              <a:ahLst/>
              <a:cxnLst>
                <a:cxn ang="0">
                  <a:pos x="141" y="32"/>
                </a:cxn>
                <a:cxn ang="0">
                  <a:pos x="105" y="47"/>
                </a:cxn>
                <a:cxn ang="0">
                  <a:pos x="106" y="58"/>
                </a:cxn>
                <a:cxn ang="0">
                  <a:pos x="91" y="60"/>
                </a:cxn>
                <a:cxn ang="0">
                  <a:pos x="89" y="94"/>
                </a:cxn>
                <a:cxn ang="0">
                  <a:pos x="90" y="110"/>
                </a:cxn>
                <a:cxn ang="0">
                  <a:pos x="110" y="142"/>
                </a:cxn>
                <a:cxn ang="0">
                  <a:pos x="90" y="144"/>
                </a:cxn>
                <a:cxn ang="0">
                  <a:pos x="78" y="145"/>
                </a:cxn>
                <a:cxn ang="0">
                  <a:pos x="67" y="178"/>
                </a:cxn>
                <a:cxn ang="0">
                  <a:pos x="44" y="145"/>
                </a:cxn>
                <a:cxn ang="0">
                  <a:pos x="52" y="125"/>
                </a:cxn>
                <a:cxn ang="0">
                  <a:pos x="83" y="124"/>
                </a:cxn>
                <a:cxn ang="0">
                  <a:pos x="41" y="120"/>
                </a:cxn>
                <a:cxn ang="0">
                  <a:pos x="26" y="96"/>
                </a:cxn>
                <a:cxn ang="0">
                  <a:pos x="18" y="64"/>
                </a:cxn>
                <a:cxn ang="0">
                  <a:pos x="34" y="35"/>
                </a:cxn>
                <a:cxn ang="0">
                  <a:pos x="96" y="17"/>
                </a:cxn>
                <a:cxn ang="0">
                  <a:pos x="135" y="18"/>
                </a:cxn>
                <a:cxn ang="0">
                  <a:pos x="169" y="21"/>
                </a:cxn>
                <a:cxn ang="0">
                  <a:pos x="25" y="134"/>
                </a:cxn>
                <a:cxn ang="0">
                  <a:pos x="26" y="128"/>
                </a:cxn>
                <a:cxn ang="0">
                  <a:pos x="83" y="192"/>
                </a:cxn>
                <a:cxn ang="0">
                  <a:pos x="156" y="224"/>
                </a:cxn>
                <a:cxn ang="0">
                  <a:pos x="110" y="212"/>
                </a:cxn>
                <a:cxn ang="0">
                  <a:pos x="125" y="229"/>
                </a:cxn>
                <a:cxn ang="0">
                  <a:pos x="200" y="193"/>
                </a:cxn>
                <a:cxn ang="0">
                  <a:pos x="200" y="193"/>
                </a:cxn>
                <a:cxn ang="0">
                  <a:pos x="158" y="126"/>
                </a:cxn>
                <a:cxn ang="0">
                  <a:pos x="156" y="88"/>
                </a:cxn>
                <a:cxn ang="0">
                  <a:pos x="166" y="85"/>
                </a:cxn>
                <a:cxn ang="0">
                  <a:pos x="124" y="37"/>
                </a:cxn>
                <a:cxn ang="0">
                  <a:pos x="94" y="100"/>
                </a:cxn>
                <a:cxn ang="0">
                  <a:pos x="104" y="118"/>
                </a:cxn>
                <a:cxn ang="0">
                  <a:pos x="144" y="159"/>
                </a:cxn>
                <a:cxn ang="0">
                  <a:pos x="187" y="217"/>
                </a:cxn>
                <a:cxn ang="0">
                  <a:pos x="6" y="74"/>
                </a:cxn>
                <a:cxn ang="0">
                  <a:pos x="6" y="74"/>
                </a:cxn>
                <a:cxn ang="0">
                  <a:pos x="137" y="69"/>
                </a:cxn>
                <a:cxn ang="0">
                  <a:pos x="149" y="59"/>
                </a:cxn>
                <a:cxn ang="0">
                  <a:pos x="136" y="164"/>
                </a:cxn>
                <a:cxn ang="0">
                  <a:pos x="116" y="173"/>
                </a:cxn>
                <a:cxn ang="0">
                  <a:pos x="116" y="173"/>
                </a:cxn>
                <a:cxn ang="0">
                  <a:pos x="115" y="146"/>
                </a:cxn>
                <a:cxn ang="0">
                  <a:pos x="118" y="154"/>
                </a:cxn>
                <a:cxn ang="0">
                  <a:pos x="157" y="146"/>
                </a:cxn>
                <a:cxn ang="0">
                  <a:pos x="24" y="111"/>
                </a:cxn>
                <a:cxn ang="0">
                  <a:pos x="120" y="98"/>
                </a:cxn>
                <a:cxn ang="0">
                  <a:pos x="137" y="143"/>
                </a:cxn>
              </a:cxnLst>
              <a:rect l="0" t="0" r="r" b="b"/>
              <a:pathLst>
                <a:path w="214" h="236">
                  <a:moveTo>
                    <a:pt x="169" y="21"/>
                  </a:moveTo>
                  <a:cubicBezTo>
                    <a:pt x="162" y="24"/>
                    <a:pt x="167" y="34"/>
                    <a:pt x="159" y="39"/>
                  </a:cubicBezTo>
                  <a:cubicBezTo>
                    <a:pt x="159" y="30"/>
                    <a:pt x="151" y="38"/>
                    <a:pt x="141" y="32"/>
                  </a:cubicBezTo>
                  <a:cubicBezTo>
                    <a:pt x="132" y="27"/>
                    <a:pt x="134" y="37"/>
                    <a:pt x="125" y="33"/>
                  </a:cubicBezTo>
                  <a:cubicBezTo>
                    <a:pt x="116" y="30"/>
                    <a:pt x="117" y="38"/>
                    <a:pt x="107" y="40"/>
                  </a:cubicBezTo>
                  <a:cubicBezTo>
                    <a:pt x="97" y="41"/>
                    <a:pt x="107" y="42"/>
                    <a:pt x="105" y="47"/>
                  </a:cubicBezTo>
                  <a:cubicBezTo>
                    <a:pt x="103" y="52"/>
                    <a:pt x="108" y="47"/>
                    <a:pt x="114" y="54"/>
                  </a:cubicBezTo>
                  <a:cubicBezTo>
                    <a:pt x="121" y="61"/>
                    <a:pt x="119" y="61"/>
                    <a:pt x="111" y="57"/>
                  </a:cubicBezTo>
                  <a:cubicBezTo>
                    <a:pt x="104" y="53"/>
                    <a:pt x="98" y="49"/>
                    <a:pt x="106" y="58"/>
                  </a:cubicBezTo>
                  <a:cubicBezTo>
                    <a:pt x="113" y="67"/>
                    <a:pt x="109" y="67"/>
                    <a:pt x="101" y="59"/>
                  </a:cubicBezTo>
                  <a:cubicBezTo>
                    <a:pt x="93" y="51"/>
                    <a:pt x="93" y="57"/>
                    <a:pt x="99" y="63"/>
                  </a:cubicBezTo>
                  <a:cubicBezTo>
                    <a:pt x="104" y="68"/>
                    <a:pt x="92" y="69"/>
                    <a:pt x="91" y="60"/>
                  </a:cubicBezTo>
                  <a:cubicBezTo>
                    <a:pt x="89" y="49"/>
                    <a:pt x="80" y="55"/>
                    <a:pt x="81" y="49"/>
                  </a:cubicBezTo>
                  <a:cubicBezTo>
                    <a:pt x="83" y="38"/>
                    <a:pt x="75" y="47"/>
                    <a:pt x="73" y="53"/>
                  </a:cubicBezTo>
                  <a:cubicBezTo>
                    <a:pt x="67" y="66"/>
                    <a:pt x="99" y="86"/>
                    <a:pt x="89" y="94"/>
                  </a:cubicBezTo>
                  <a:cubicBezTo>
                    <a:pt x="84" y="98"/>
                    <a:pt x="90" y="86"/>
                    <a:pt x="83" y="87"/>
                  </a:cubicBezTo>
                  <a:cubicBezTo>
                    <a:pt x="73" y="87"/>
                    <a:pt x="92" y="99"/>
                    <a:pt x="77" y="100"/>
                  </a:cubicBezTo>
                  <a:cubicBezTo>
                    <a:pt x="63" y="102"/>
                    <a:pt x="88" y="104"/>
                    <a:pt x="90" y="110"/>
                  </a:cubicBezTo>
                  <a:cubicBezTo>
                    <a:pt x="93" y="116"/>
                    <a:pt x="96" y="112"/>
                    <a:pt x="98" y="117"/>
                  </a:cubicBezTo>
                  <a:cubicBezTo>
                    <a:pt x="101" y="123"/>
                    <a:pt x="111" y="122"/>
                    <a:pt x="110" y="128"/>
                  </a:cubicBezTo>
                  <a:cubicBezTo>
                    <a:pt x="108" y="133"/>
                    <a:pt x="113" y="140"/>
                    <a:pt x="110" y="142"/>
                  </a:cubicBezTo>
                  <a:cubicBezTo>
                    <a:pt x="106" y="144"/>
                    <a:pt x="101" y="136"/>
                    <a:pt x="98" y="132"/>
                  </a:cubicBezTo>
                  <a:cubicBezTo>
                    <a:pt x="95" y="127"/>
                    <a:pt x="83" y="134"/>
                    <a:pt x="86" y="138"/>
                  </a:cubicBezTo>
                  <a:cubicBezTo>
                    <a:pt x="90" y="142"/>
                    <a:pt x="85" y="144"/>
                    <a:pt x="90" y="144"/>
                  </a:cubicBezTo>
                  <a:cubicBezTo>
                    <a:pt x="96" y="144"/>
                    <a:pt x="100" y="151"/>
                    <a:pt x="95" y="152"/>
                  </a:cubicBezTo>
                  <a:cubicBezTo>
                    <a:pt x="91" y="153"/>
                    <a:pt x="87" y="158"/>
                    <a:pt x="86" y="153"/>
                  </a:cubicBezTo>
                  <a:cubicBezTo>
                    <a:pt x="85" y="148"/>
                    <a:pt x="84" y="146"/>
                    <a:pt x="78" y="145"/>
                  </a:cubicBezTo>
                  <a:cubicBezTo>
                    <a:pt x="72" y="145"/>
                    <a:pt x="93" y="181"/>
                    <a:pt x="87" y="183"/>
                  </a:cubicBezTo>
                  <a:cubicBezTo>
                    <a:pt x="81" y="186"/>
                    <a:pt x="75" y="159"/>
                    <a:pt x="73" y="175"/>
                  </a:cubicBezTo>
                  <a:cubicBezTo>
                    <a:pt x="72" y="184"/>
                    <a:pt x="67" y="189"/>
                    <a:pt x="67" y="178"/>
                  </a:cubicBezTo>
                  <a:cubicBezTo>
                    <a:pt x="67" y="168"/>
                    <a:pt x="59" y="156"/>
                    <a:pt x="58" y="168"/>
                  </a:cubicBezTo>
                  <a:cubicBezTo>
                    <a:pt x="57" y="180"/>
                    <a:pt x="45" y="162"/>
                    <a:pt x="48" y="157"/>
                  </a:cubicBezTo>
                  <a:cubicBezTo>
                    <a:pt x="52" y="153"/>
                    <a:pt x="51" y="144"/>
                    <a:pt x="44" y="145"/>
                  </a:cubicBezTo>
                  <a:cubicBezTo>
                    <a:pt x="37" y="145"/>
                    <a:pt x="44" y="141"/>
                    <a:pt x="38" y="137"/>
                  </a:cubicBezTo>
                  <a:cubicBezTo>
                    <a:pt x="33" y="134"/>
                    <a:pt x="41" y="137"/>
                    <a:pt x="41" y="129"/>
                  </a:cubicBezTo>
                  <a:cubicBezTo>
                    <a:pt x="42" y="120"/>
                    <a:pt x="48" y="129"/>
                    <a:pt x="52" y="125"/>
                  </a:cubicBezTo>
                  <a:cubicBezTo>
                    <a:pt x="56" y="120"/>
                    <a:pt x="57" y="120"/>
                    <a:pt x="66" y="125"/>
                  </a:cubicBezTo>
                  <a:cubicBezTo>
                    <a:pt x="76" y="130"/>
                    <a:pt x="76" y="133"/>
                    <a:pt x="84" y="130"/>
                  </a:cubicBezTo>
                  <a:cubicBezTo>
                    <a:pt x="93" y="127"/>
                    <a:pt x="88" y="124"/>
                    <a:pt x="83" y="124"/>
                  </a:cubicBezTo>
                  <a:cubicBezTo>
                    <a:pt x="78" y="125"/>
                    <a:pt x="74" y="118"/>
                    <a:pt x="68" y="120"/>
                  </a:cubicBezTo>
                  <a:cubicBezTo>
                    <a:pt x="62" y="122"/>
                    <a:pt x="66" y="116"/>
                    <a:pt x="54" y="119"/>
                  </a:cubicBezTo>
                  <a:cubicBezTo>
                    <a:pt x="41" y="122"/>
                    <a:pt x="46" y="115"/>
                    <a:pt x="41" y="120"/>
                  </a:cubicBezTo>
                  <a:cubicBezTo>
                    <a:pt x="35" y="125"/>
                    <a:pt x="37" y="114"/>
                    <a:pt x="29" y="106"/>
                  </a:cubicBezTo>
                  <a:cubicBezTo>
                    <a:pt x="21" y="98"/>
                    <a:pt x="44" y="104"/>
                    <a:pt x="37" y="99"/>
                  </a:cubicBezTo>
                  <a:cubicBezTo>
                    <a:pt x="25" y="92"/>
                    <a:pt x="30" y="104"/>
                    <a:pt x="26" y="96"/>
                  </a:cubicBezTo>
                  <a:cubicBezTo>
                    <a:pt x="23" y="91"/>
                    <a:pt x="19" y="93"/>
                    <a:pt x="11" y="75"/>
                  </a:cubicBezTo>
                  <a:cubicBezTo>
                    <a:pt x="13" y="73"/>
                    <a:pt x="19" y="73"/>
                    <a:pt x="20" y="70"/>
                  </a:cubicBezTo>
                  <a:cubicBezTo>
                    <a:pt x="20" y="68"/>
                    <a:pt x="16" y="67"/>
                    <a:pt x="18" y="64"/>
                  </a:cubicBezTo>
                  <a:cubicBezTo>
                    <a:pt x="19" y="61"/>
                    <a:pt x="26" y="64"/>
                    <a:pt x="27" y="57"/>
                  </a:cubicBezTo>
                  <a:cubicBezTo>
                    <a:pt x="28" y="42"/>
                    <a:pt x="32" y="51"/>
                    <a:pt x="35" y="45"/>
                  </a:cubicBezTo>
                  <a:cubicBezTo>
                    <a:pt x="37" y="39"/>
                    <a:pt x="33" y="39"/>
                    <a:pt x="34" y="35"/>
                  </a:cubicBezTo>
                  <a:cubicBezTo>
                    <a:pt x="69" y="33"/>
                    <a:pt x="49" y="21"/>
                    <a:pt x="65" y="25"/>
                  </a:cubicBezTo>
                  <a:cubicBezTo>
                    <a:pt x="82" y="30"/>
                    <a:pt x="75" y="19"/>
                    <a:pt x="82" y="18"/>
                  </a:cubicBezTo>
                  <a:cubicBezTo>
                    <a:pt x="91" y="24"/>
                    <a:pt x="86" y="14"/>
                    <a:pt x="96" y="17"/>
                  </a:cubicBezTo>
                  <a:cubicBezTo>
                    <a:pt x="106" y="19"/>
                    <a:pt x="112" y="8"/>
                    <a:pt x="116" y="12"/>
                  </a:cubicBezTo>
                  <a:cubicBezTo>
                    <a:pt x="120" y="15"/>
                    <a:pt x="120" y="6"/>
                    <a:pt x="124" y="14"/>
                  </a:cubicBezTo>
                  <a:cubicBezTo>
                    <a:pt x="129" y="22"/>
                    <a:pt x="129" y="11"/>
                    <a:pt x="135" y="18"/>
                  </a:cubicBezTo>
                  <a:cubicBezTo>
                    <a:pt x="141" y="26"/>
                    <a:pt x="145" y="20"/>
                    <a:pt x="156" y="19"/>
                  </a:cubicBezTo>
                  <a:cubicBezTo>
                    <a:pt x="168" y="19"/>
                    <a:pt x="152" y="0"/>
                    <a:pt x="166" y="6"/>
                  </a:cubicBezTo>
                  <a:cubicBezTo>
                    <a:pt x="175" y="11"/>
                    <a:pt x="176" y="18"/>
                    <a:pt x="169" y="21"/>
                  </a:cubicBezTo>
                  <a:close/>
                  <a:moveTo>
                    <a:pt x="25" y="134"/>
                  </a:moveTo>
                  <a:cubicBezTo>
                    <a:pt x="23" y="136"/>
                    <a:pt x="27" y="143"/>
                    <a:pt x="32" y="142"/>
                  </a:cubicBezTo>
                  <a:cubicBezTo>
                    <a:pt x="37" y="141"/>
                    <a:pt x="26" y="132"/>
                    <a:pt x="25" y="134"/>
                  </a:cubicBezTo>
                  <a:close/>
                  <a:moveTo>
                    <a:pt x="23" y="118"/>
                  </a:moveTo>
                  <a:cubicBezTo>
                    <a:pt x="21" y="122"/>
                    <a:pt x="17" y="117"/>
                    <a:pt x="18" y="123"/>
                  </a:cubicBezTo>
                  <a:cubicBezTo>
                    <a:pt x="19" y="128"/>
                    <a:pt x="22" y="126"/>
                    <a:pt x="26" y="128"/>
                  </a:cubicBezTo>
                  <a:cubicBezTo>
                    <a:pt x="30" y="130"/>
                    <a:pt x="30" y="128"/>
                    <a:pt x="27" y="124"/>
                  </a:cubicBezTo>
                  <a:cubicBezTo>
                    <a:pt x="24" y="121"/>
                    <a:pt x="24" y="115"/>
                    <a:pt x="23" y="118"/>
                  </a:cubicBezTo>
                  <a:close/>
                  <a:moveTo>
                    <a:pt x="83" y="192"/>
                  </a:moveTo>
                  <a:cubicBezTo>
                    <a:pt x="86" y="196"/>
                    <a:pt x="87" y="191"/>
                    <a:pt x="84" y="186"/>
                  </a:cubicBezTo>
                  <a:cubicBezTo>
                    <a:pt x="81" y="182"/>
                    <a:pt x="79" y="189"/>
                    <a:pt x="83" y="192"/>
                  </a:cubicBezTo>
                  <a:close/>
                  <a:moveTo>
                    <a:pt x="156" y="224"/>
                  </a:moveTo>
                  <a:cubicBezTo>
                    <a:pt x="147" y="230"/>
                    <a:pt x="157" y="218"/>
                    <a:pt x="146" y="220"/>
                  </a:cubicBezTo>
                  <a:cubicBezTo>
                    <a:pt x="136" y="222"/>
                    <a:pt x="136" y="214"/>
                    <a:pt x="121" y="218"/>
                  </a:cubicBezTo>
                  <a:cubicBezTo>
                    <a:pt x="112" y="220"/>
                    <a:pt x="115" y="209"/>
                    <a:pt x="110" y="212"/>
                  </a:cubicBezTo>
                  <a:cubicBezTo>
                    <a:pt x="105" y="215"/>
                    <a:pt x="102" y="206"/>
                    <a:pt x="101" y="210"/>
                  </a:cubicBezTo>
                  <a:cubicBezTo>
                    <a:pt x="100" y="214"/>
                    <a:pt x="96" y="211"/>
                    <a:pt x="97" y="220"/>
                  </a:cubicBezTo>
                  <a:cubicBezTo>
                    <a:pt x="98" y="228"/>
                    <a:pt x="113" y="219"/>
                    <a:pt x="125" y="229"/>
                  </a:cubicBezTo>
                  <a:cubicBezTo>
                    <a:pt x="134" y="236"/>
                    <a:pt x="142" y="230"/>
                    <a:pt x="156" y="230"/>
                  </a:cubicBezTo>
                  <a:cubicBezTo>
                    <a:pt x="170" y="230"/>
                    <a:pt x="167" y="217"/>
                    <a:pt x="156" y="224"/>
                  </a:cubicBezTo>
                  <a:close/>
                  <a:moveTo>
                    <a:pt x="200" y="193"/>
                  </a:moveTo>
                  <a:cubicBezTo>
                    <a:pt x="202" y="196"/>
                    <a:pt x="197" y="198"/>
                    <a:pt x="201" y="202"/>
                  </a:cubicBezTo>
                  <a:cubicBezTo>
                    <a:pt x="205" y="205"/>
                    <a:pt x="214" y="185"/>
                    <a:pt x="212" y="183"/>
                  </a:cubicBezTo>
                  <a:cubicBezTo>
                    <a:pt x="210" y="181"/>
                    <a:pt x="197" y="190"/>
                    <a:pt x="200" y="193"/>
                  </a:cubicBezTo>
                  <a:close/>
                  <a:moveTo>
                    <a:pt x="155" y="112"/>
                  </a:moveTo>
                  <a:cubicBezTo>
                    <a:pt x="153" y="113"/>
                    <a:pt x="154" y="115"/>
                    <a:pt x="156" y="117"/>
                  </a:cubicBezTo>
                  <a:cubicBezTo>
                    <a:pt x="158" y="118"/>
                    <a:pt x="151" y="129"/>
                    <a:pt x="158" y="126"/>
                  </a:cubicBezTo>
                  <a:cubicBezTo>
                    <a:pt x="164" y="123"/>
                    <a:pt x="162" y="108"/>
                    <a:pt x="155" y="112"/>
                  </a:cubicBezTo>
                  <a:close/>
                  <a:moveTo>
                    <a:pt x="166" y="85"/>
                  </a:moveTo>
                  <a:cubicBezTo>
                    <a:pt x="163" y="83"/>
                    <a:pt x="162" y="85"/>
                    <a:pt x="156" y="88"/>
                  </a:cubicBezTo>
                  <a:cubicBezTo>
                    <a:pt x="150" y="91"/>
                    <a:pt x="156" y="94"/>
                    <a:pt x="164" y="98"/>
                  </a:cubicBezTo>
                  <a:cubicBezTo>
                    <a:pt x="168" y="100"/>
                    <a:pt x="176" y="97"/>
                    <a:pt x="170" y="92"/>
                  </a:cubicBezTo>
                  <a:cubicBezTo>
                    <a:pt x="165" y="87"/>
                    <a:pt x="169" y="87"/>
                    <a:pt x="166" y="85"/>
                  </a:cubicBezTo>
                  <a:close/>
                  <a:moveTo>
                    <a:pt x="124" y="37"/>
                  </a:moveTo>
                  <a:cubicBezTo>
                    <a:pt x="120" y="37"/>
                    <a:pt x="119" y="43"/>
                    <a:pt x="123" y="44"/>
                  </a:cubicBezTo>
                  <a:cubicBezTo>
                    <a:pt x="127" y="45"/>
                    <a:pt x="129" y="37"/>
                    <a:pt x="124" y="37"/>
                  </a:cubicBezTo>
                  <a:close/>
                  <a:moveTo>
                    <a:pt x="119" y="126"/>
                  </a:moveTo>
                  <a:cubicBezTo>
                    <a:pt x="114" y="123"/>
                    <a:pt x="114" y="120"/>
                    <a:pt x="112" y="111"/>
                  </a:cubicBezTo>
                  <a:cubicBezTo>
                    <a:pt x="111" y="103"/>
                    <a:pt x="108" y="113"/>
                    <a:pt x="94" y="100"/>
                  </a:cubicBezTo>
                  <a:cubicBezTo>
                    <a:pt x="90" y="96"/>
                    <a:pt x="78" y="100"/>
                    <a:pt x="81" y="103"/>
                  </a:cubicBezTo>
                  <a:cubicBezTo>
                    <a:pt x="83" y="103"/>
                    <a:pt x="87" y="103"/>
                    <a:pt x="95" y="108"/>
                  </a:cubicBezTo>
                  <a:cubicBezTo>
                    <a:pt x="103" y="114"/>
                    <a:pt x="97" y="118"/>
                    <a:pt x="104" y="118"/>
                  </a:cubicBezTo>
                  <a:cubicBezTo>
                    <a:pt x="111" y="118"/>
                    <a:pt x="115" y="130"/>
                    <a:pt x="119" y="132"/>
                  </a:cubicBezTo>
                  <a:cubicBezTo>
                    <a:pt x="124" y="135"/>
                    <a:pt x="124" y="129"/>
                    <a:pt x="119" y="126"/>
                  </a:cubicBezTo>
                  <a:close/>
                  <a:moveTo>
                    <a:pt x="144" y="159"/>
                  </a:moveTo>
                  <a:cubicBezTo>
                    <a:pt x="141" y="160"/>
                    <a:pt x="141" y="164"/>
                    <a:pt x="144" y="166"/>
                  </a:cubicBezTo>
                  <a:cubicBezTo>
                    <a:pt x="148" y="169"/>
                    <a:pt x="149" y="157"/>
                    <a:pt x="144" y="159"/>
                  </a:cubicBezTo>
                  <a:close/>
                  <a:moveTo>
                    <a:pt x="187" y="217"/>
                  </a:moveTo>
                  <a:cubicBezTo>
                    <a:pt x="190" y="216"/>
                    <a:pt x="188" y="213"/>
                    <a:pt x="186" y="208"/>
                  </a:cubicBezTo>
                  <a:cubicBezTo>
                    <a:pt x="185" y="202"/>
                    <a:pt x="182" y="217"/>
                    <a:pt x="187" y="217"/>
                  </a:cubicBezTo>
                  <a:close/>
                  <a:moveTo>
                    <a:pt x="6" y="74"/>
                  </a:moveTo>
                  <a:cubicBezTo>
                    <a:pt x="6" y="70"/>
                    <a:pt x="1" y="68"/>
                    <a:pt x="0" y="73"/>
                  </a:cubicBezTo>
                  <a:cubicBezTo>
                    <a:pt x="0" y="76"/>
                    <a:pt x="4" y="83"/>
                    <a:pt x="11" y="85"/>
                  </a:cubicBezTo>
                  <a:cubicBezTo>
                    <a:pt x="14" y="85"/>
                    <a:pt x="5" y="77"/>
                    <a:pt x="6" y="74"/>
                  </a:cubicBezTo>
                  <a:close/>
                  <a:moveTo>
                    <a:pt x="142" y="64"/>
                  </a:moveTo>
                  <a:cubicBezTo>
                    <a:pt x="139" y="66"/>
                    <a:pt x="134" y="60"/>
                    <a:pt x="133" y="67"/>
                  </a:cubicBezTo>
                  <a:cubicBezTo>
                    <a:pt x="133" y="71"/>
                    <a:pt x="135" y="72"/>
                    <a:pt x="137" y="69"/>
                  </a:cubicBezTo>
                  <a:cubicBezTo>
                    <a:pt x="139" y="66"/>
                    <a:pt x="141" y="74"/>
                    <a:pt x="142" y="70"/>
                  </a:cubicBezTo>
                  <a:cubicBezTo>
                    <a:pt x="143" y="66"/>
                    <a:pt x="145" y="62"/>
                    <a:pt x="142" y="64"/>
                  </a:cubicBezTo>
                  <a:close/>
                  <a:moveTo>
                    <a:pt x="149" y="59"/>
                  </a:moveTo>
                  <a:cubicBezTo>
                    <a:pt x="149" y="61"/>
                    <a:pt x="153" y="61"/>
                    <a:pt x="158" y="59"/>
                  </a:cubicBezTo>
                  <a:cubicBezTo>
                    <a:pt x="162" y="58"/>
                    <a:pt x="151" y="52"/>
                    <a:pt x="149" y="59"/>
                  </a:cubicBezTo>
                  <a:close/>
                  <a:moveTo>
                    <a:pt x="136" y="164"/>
                  </a:moveTo>
                  <a:cubicBezTo>
                    <a:pt x="139" y="165"/>
                    <a:pt x="141" y="161"/>
                    <a:pt x="139" y="159"/>
                  </a:cubicBezTo>
                  <a:cubicBezTo>
                    <a:pt x="137" y="158"/>
                    <a:pt x="133" y="163"/>
                    <a:pt x="136" y="164"/>
                  </a:cubicBezTo>
                  <a:close/>
                  <a:moveTo>
                    <a:pt x="116" y="173"/>
                  </a:moveTo>
                  <a:cubicBezTo>
                    <a:pt x="116" y="174"/>
                    <a:pt x="116" y="174"/>
                    <a:pt x="116" y="174"/>
                  </a:cubicBezTo>
                  <a:cubicBezTo>
                    <a:pt x="111" y="176"/>
                    <a:pt x="119" y="178"/>
                    <a:pt x="121" y="175"/>
                  </a:cubicBezTo>
                  <a:cubicBezTo>
                    <a:pt x="123" y="172"/>
                    <a:pt x="120" y="170"/>
                    <a:pt x="116" y="173"/>
                  </a:cubicBezTo>
                  <a:close/>
                  <a:moveTo>
                    <a:pt x="115" y="146"/>
                  </a:moveTo>
                  <a:cubicBezTo>
                    <a:pt x="117" y="147"/>
                    <a:pt x="119" y="143"/>
                    <a:pt x="117" y="142"/>
                  </a:cubicBezTo>
                  <a:cubicBezTo>
                    <a:pt x="116" y="140"/>
                    <a:pt x="114" y="145"/>
                    <a:pt x="115" y="146"/>
                  </a:cubicBezTo>
                  <a:close/>
                  <a:moveTo>
                    <a:pt x="118" y="154"/>
                  </a:moveTo>
                  <a:cubicBezTo>
                    <a:pt x="120" y="154"/>
                    <a:pt x="121" y="153"/>
                    <a:pt x="119" y="150"/>
                  </a:cubicBezTo>
                  <a:cubicBezTo>
                    <a:pt x="118" y="147"/>
                    <a:pt x="114" y="154"/>
                    <a:pt x="118" y="154"/>
                  </a:cubicBezTo>
                  <a:close/>
                  <a:moveTo>
                    <a:pt x="157" y="146"/>
                  </a:moveTo>
                  <a:cubicBezTo>
                    <a:pt x="157" y="149"/>
                    <a:pt x="166" y="144"/>
                    <a:pt x="167" y="142"/>
                  </a:cubicBezTo>
                  <a:cubicBezTo>
                    <a:pt x="167" y="140"/>
                    <a:pt x="157" y="142"/>
                    <a:pt x="157" y="146"/>
                  </a:cubicBezTo>
                  <a:close/>
                  <a:moveTo>
                    <a:pt x="24" y="111"/>
                  </a:moveTo>
                  <a:cubicBezTo>
                    <a:pt x="26" y="111"/>
                    <a:pt x="27" y="109"/>
                    <a:pt x="26" y="105"/>
                  </a:cubicBezTo>
                  <a:cubicBezTo>
                    <a:pt x="24" y="102"/>
                    <a:pt x="19" y="111"/>
                    <a:pt x="24" y="111"/>
                  </a:cubicBezTo>
                  <a:close/>
                  <a:moveTo>
                    <a:pt x="120" y="98"/>
                  </a:moveTo>
                  <a:cubicBezTo>
                    <a:pt x="120" y="101"/>
                    <a:pt x="120" y="106"/>
                    <a:pt x="125" y="105"/>
                  </a:cubicBezTo>
                  <a:cubicBezTo>
                    <a:pt x="127" y="105"/>
                    <a:pt x="120" y="96"/>
                    <a:pt x="120" y="98"/>
                  </a:cubicBezTo>
                  <a:close/>
                  <a:moveTo>
                    <a:pt x="126" y="132"/>
                  </a:moveTo>
                  <a:cubicBezTo>
                    <a:pt x="124" y="135"/>
                    <a:pt x="129" y="138"/>
                    <a:pt x="133" y="144"/>
                  </a:cubicBezTo>
                  <a:cubicBezTo>
                    <a:pt x="138" y="150"/>
                    <a:pt x="141" y="146"/>
                    <a:pt x="137" y="143"/>
                  </a:cubicBezTo>
                  <a:cubicBezTo>
                    <a:pt x="133" y="140"/>
                    <a:pt x="129" y="128"/>
                    <a:pt x="126" y="132"/>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77" name="Freeform 71"/>
            <p:cNvSpPr>
              <a:spLocks noEditPoints="1"/>
            </p:cNvSpPr>
            <p:nvPr/>
          </p:nvSpPr>
          <p:spPr bwMode="auto">
            <a:xfrm>
              <a:off x="6343876" y="4615397"/>
              <a:ext cx="530897" cy="466415"/>
            </a:xfrm>
            <a:custGeom>
              <a:avLst/>
              <a:gdLst/>
              <a:ahLst/>
              <a:cxnLst>
                <a:cxn ang="0">
                  <a:pos x="136" y="60"/>
                </a:cxn>
                <a:cxn ang="0">
                  <a:pos x="110" y="52"/>
                </a:cxn>
                <a:cxn ang="0">
                  <a:pos x="73" y="50"/>
                </a:cxn>
                <a:cxn ang="0">
                  <a:pos x="58" y="64"/>
                </a:cxn>
                <a:cxn ang="0">
                  <a:pos x="67" y="83"/>
                </a:cxn>
                <a:cxn ang="0">
                  <a:pos x="97" y="117"/>
                </a:cxn>
                <a:cxn ang="0">
                  <a:pos x="109" y="130"/>
                </a:cxn>
                <a:cxn ang="0">
                  <a:pos x="129" y="148"/>
                </a:cxn>
                <a:cxn ang="0">
                  <a:pos x="103" y="132"/>
                </a:cxn>
                <a:cxn ang="0">
                  <a:pos x="68" y="107"/>
                </a:cxn>
                <a:cxn ang="0">
                  <a:pos x="39" y="73"/>
                </a:cxn>
                <a:cxn ang="0">
                  <a:pos x="13" y="63"/>
                </a:cxn>
                <a:cxn ang="0">
                  <a:pos x="1" y="39"/>
                </a:cxn>
                <a:cxn ang="0">
                  <a:pos x="37" y="38"/>
                </a:cxn>
                <a:cxn ang="0">
                  <a:pos x="55" y="25"/>
                </a:cxn>
                <a:cxn ang="0">
                  <a:pos x="68" y="7"/>
                </a:cxn>
                <a:cxn ang="0">
                  <a:pos x="75" y="3"/>
                </a:cxn>
                <a:cxn ang="0">
                  <a:pos x="121" y="29"/>
                </a:cxn>
                <a:cxn ang="0">
                  <a:pos x="137" y="43"/>
                </a:cxn>
                <a:cxn ang="0">
                  <a:pos x="87" y="119"/>
                </a:cxn>
                <a:cxn ang="0">
                  <a:pos x="77" y="120"/>
                </a:cxn>
                <a:cxn ang="0">
                  <a:pos x="72" y="113"/>
                </a:cxn>
                <a:cxn ang="0">
                  <a:pos x="72" y="113"/>
                </a:cxn>
                <a:cxn ang="0">
                  <a:pos x="83" y="129"/>
                </a:cxn>
                <a:cxn ang="0">
                  <a:pos x="78" y="128"/>
                </a:cxn>
                <a:cxn ang="0">
                  <a:pos x="25" y="48"/>
                </a:cxn>
                <a:cxn ang="0">
                  <a:pos x="32" y="56"/>
                </a:cxn>
                <a:cxn ang="0">
                  <a:pos x="21" y="55"/>
                </a:cxn>
                <a:cxn ang="0">
                  <a:pos x="25" y="68"/>
                </a:cxn>
                <a:cxn ang="0">
                  <a:pos x="21" y="55"/>
                </a:cxn>
                <a:cxn ang="0">
                  <a:pos x="29" y="68"/>
                </a:cxn>
                <a:cxn ang="0">
                  <a:pos x="34" y="70"/>
                </a:cxn>
              </a:cxnLst>
              <a:rect l="0" t="0" r="r" b="b"/>
              <a:pathLst>
                <a:path w="148" h="148">
                  <a:moveTo>
                    <a:pt x="146" y="49"/>
                  </a:moveTo>
                  <a:cubicBezTo>
                    <a:pt x="144" y="52"/>
                    <a:pt x="138" y="48"/>
                    <a:pt x="136" y="60"/>
                  </a:cubicBezTo>
                  <a:cubicBezTo>
                    <a:pt x="127" y="61"/>
                    <a:pt x="130" y="50"/>
                    <a:pt x="126" y="52"/>
                  </a:cubicBezTo>
                  <a:cubicBezTo>
                    <a:pt x="121" y="54"/>
                    <a:pt x="115" y="47"/>
                    <a:pt x="110" y="52"/>
                  </a:cubicBezTo>
                  <a:cubicBezTo>
                    <a:pt x="104" y="57"/>
                    <a:pt x="97" y="48"/>
                    <a:pt x="93" y="50"/>
                  </a:cubicBezTo>
                  <a:cubicBezTo>
                    <a:pt x="89" y="52"/>
                    <a:pt x="77" y="44"/>
                    <a:pt x="73" y="50"/>
                  </a:cubicBezTo>
                  <a:cubicBezTo>
                    <a:pt x="69" y="56"/>
                    <a:pt x="71" y="58"/>
                    <a:pt x="65" y="51"/>
                  </a:cubicBezTo>
                  <a:cubicBezTo>
                    <a:pt x="55" y="39"/>
                    <a:pt x="52" y="61"/>
                    <a:pt x="58" y="64"/>
                  </a:cubicBezTo>
                  <a:cubicBezTo>
                    <a:pt x="63" y="66"/>
                    <a:pt x="63" y="75"/>
                    <a:pt x="66" y="77"/>
                  </a:cubicBezTo>
                  <a:cubicBezTo>
                    <a:pt x="70" y="79"/>
                    <a:pt x="62" y="83"/>
                    <a:pt x="67" y="83"/>
                  </a:cubicBezTo>
                  <a:cubicBezTo>
                    <a:pt x="72" y="84"/>
                    <a:pt x="83" y="104"/>
                    <a:pt x="89" y="106"/>
                  </a:cubicBezTo>
                  <a:cubicBezTo>
                    <a:pt x="94" y="109"/>
                    <a:pt x="90" y="113"/>
                    <a:pt x="97" y="117"/>
                  </a:cubicBezTo>
                  <a:cubicBezTo>
                    <a:pt x="103" y="121"/>
                    <a:pt x="104" y="123"/>
                    <a:pt x="103" y="126"/>
                  </a:cubicBezTo>
                  <a:cubicBezTo>
                    <a:pt x="102" y="128"/>
                    <a:pt x="106" y="126"/>
                    <a:pt x="109" y="130"/>
                  </a:cubicBezTo>
                  <a:cubicBezTo>
                    <a:pt x="111" y="134"/>
                    <a:pt x="119" y="136"/>
                    <a:pt x="122" y="140"/>
                  </a:cubicBezTo>
                  <a:cubicBezTo>
                    <a:pt x="123" y="145"/>
                    <a:pt x="133" y="141"/>
                    <a:pt x="129" y="148"/>
                  </a:cubicBezTo>
                  <a:cubicBezTo>
                    <a:pt x="126" y="146"/>
                    <a:pt x="128" y="145"/>
                    <a:pt x="123" y="146"/>
                  </a:cubicBezTo>
                  <a:cubicBezTo>
                    <a:pt x="118" y="146"/>
                    <a:pt x="122" y="139"/>
                    <a:pt x="103" y="132"/>
                  </a:cubicBezTo>
                  <a:cubicBezTo>
                    <a:pt x="83" y="125"/>
                    <a:pt x="82" y="122"/>
                    <a:pt x="99" y="126"/>
                  </a:cubicBezTo>
                  <a:cubicBezTo>
                    <a:pt x="88" y="116"/>
                    <a:pt x="79" y="105"/>
                    <a:pt x="68" y="107"/>
                  </a:cubicBezTo>
                  <a:cubicBezTo>
                    <a:pt x="56" y="108"/>
                    <a:pt x="67" y="107"/>
                    <a:pt x="49" y="92"/>
                  </a:cubicBezTo>
                  <a:cubicBezTo>
                    <a:pt x="31" y="78"/>
                    <a:pt x="50" y="85"/>
                    <a:pt x="39" y="73"/>
                  </a:cubicBezTo>
                  <a:cubicBezTo>
                    <a:pt x="28" y="61"/>
                    <a:pt x="42" y="59"/>
                    <a:pt x="26" y="46"/>
                  </a:cubicBezTo>
                  <a:cubicBezTo>
                    <a:pt x="16" y="39"/>
                    <a:pt x="16" y="55"/>
                    <a:pt x="13" y="63"/>
                  </a:cubicBezTo>
                  <a:cubicBezTo>
                    <a:pt x="10" y="71"/>
                    <a:pt x="0" y="45"/>
                    <a:pt x="1" y="40"/>
                  </a:cubicBezTo>
                  <a:cubicBezTo>
                    <a:pt x="1" y="39"/>
                    <a:pt x="1" y="39"/>
                    <a:pt x="1" y="39"/>
                  </a:cubicBezTo>
                  <a:cubicBezTo>
                    <a:pt x="31" y="39"/>
                    <a:pt x="24" y="30"/>
                    <a:pt x="29" y="35"/>
                  </a:cubicBezTo>
                  <a:cubicBezTo>
                    <a:pt x="37" y="43"/>
                    <a:pt x="32" y="35"/>
                    <a:pt x="37" y="38"/>
                  </a:cubicBezTo>
                  <a:cubicBezTo>
                    <a:pt x="42" y="40"/>
                    <a:pt x="46" y="43"/>
                    <a:pt x="45" y="37"/>
                  </a:cubicBezTo>
                  <a:cubicBezTo>
                    <a:pt x="44" y="28"/>
                    <a:pt x="54" y="29"/>
                    <a:pt x="55" y="25"/>
                  </a:cubicBezTo>
                  <a:cubicBezTo>
                    <a:pt x="56" y="22"/>
                    <a:pt x="50" y="16"/>
                    <a:pt x="52" y="14"/>
                  </a:cubicBezTo>
                  <a:cubicBezTo>
                    <a:pt x="54" y="11"/>
                    <a:pt x="67" y="9"/>
                    <a:pt x="68" y="7"/>
                  </a:cubicBezTo>
                  <a:cubicBezTo>
                    <a:pt x="70" y="4"/>
                    <a:pt x="67" y="4"/>
                    <a:pt x="68" y="2"/>
                  </a:cubicBezTo>
                  <a:cubicBezTo>
                    <a:pt x="70" y="0"/>
                    <a:pt x="73" y="2"/>
                    <a:pt x="75" y="3"/>
                  </a:cubicBezTo>
                  <a:cubicBezTo>
                    <a:pt x="98" y="17"/>
                    <a:pt x="91" y="22"/>
                    <a:pt x="98" y="22"/>
                  </a:cubicBezTo>
                  <a:cubicBezTo>
                    <a:pt x="104" y="22"/>
                    <a:pt x="114" y="31"/>
                    <a:pt x="121" y="29"/>
                  </a:cubicBezTo>
                  <a:cubicBezTo>
                    <a:pt x="128" y="27"/>
                    <a:pt x="124" y="22"/>
                    <a:pt x="131" y="23"/>
                  </a:cubicBezTo>
                  <a:cubicBezTo>
                    <a:pt x="136" y="28"/>
                    <a:pt x="134" y="40"/>
                    <a:pt x="137" y="43"/>
                  </a:cubicBezTo>
                  <a:cubicBezTo>
                    <a:pt x="144" y="50"/>
                    <a:pt x="148" y="45"/>
                    <a:pt x="146" y="49"/>
                  </a:cubicBezTo>
                  <a:close/>
                  <a:moveTo>
                    <a:pt x="87" y="119"/>
                  </a:moveTo>
                  <a:cubicBezTo>
                    <a:pt x="85" y="118"/>
                    <a:pt x="78" y="117"/>
                    <a:pt x="74" y="118"/>
                  </a:cubicBezTo>
                  <a:cubicBezTo>
                    <a:pt x="70" y="118"/>
                    <a:pt x="70" y="119"/>
                    <a:pt x="77" y="120"/>
                  </a:cubicBezTo>
                  <a:cubicBezTo>
                    <a:pt x="85" y="121"/>
                    <a:pt x="91" y="122"/>
                    <a:pt x="87" y="119"/>
                  </a:cubicBezTo>
                  <a:close/>
                  <a:moveTo>
                    <a:pt x="72" y="113"/>
                  </a:moveTo>
                  <a:cubicBezTo>
                    <a:pt x="74" y="115"/>
                    <a:pt x="79" y="116"/>
                    <a:pt x="82" y="114"/>
                  </a:cubicBezTo>
                  <a:cubicBezTo>
                    <a:pt x="86" y="113"/>
                    <a:pt x="70" y="110"/>
                    <a:pt x="72" y="113"/>
                  </a:cubicBezTo>
                  <a:close/>
                  <a:moveTo>
                    <a:pt x="78" y="128"/>
                  </a:moveTo>
                  <a:cubicBezTo>
                    <a:pt x="79" y="130"/>
                    <a:pt x="79" y="129"/>
                    <a:pt x="83" y="129"/>
                  </a:cubicBezTo>
                  <a:cubicBezTo>
                    <a:pt x="87" y="128"/>
                    <a:pt x="90" y="128"/>
                    <a:pt x="89" y="127"/>
                  </a:cubicBezTo>
                  <a:cubicBezTo>
                    <a:pt x="87" y="126"/>
                    <a:pt x="73" y="124"/>
                    <a:pt x="78" y="128"/>
                  </a:cubicBezTo>
                  <a:close/>
                  <a:moveTo>
                    <a:pt x="30" y="53"/>
                  </a:moveTo>
                  <a:cubicBezTo>
                    <a:pt x="27" y="51"/>
                    <a:pt x="28" y="49"/>
                    <a:pt x="25" y="48"/>
                  </a:cubicBezTo>
                  <a:cubicBezTo>
                    <a:pt x="23" y="48"/>
                    <a:pt x="25" y="49"/>
                    <a:pt x="24" y="52"/>
                  </a:cubicBezTo>
                  <a:cubicBezTo>
                    <a:pt x="22" y="54"/>
                    <a:pt x="28" y="57"/>
                    <a:pt x="32" y="56"/>
                  </a:cubicBezTo>
                  <a:cubicBezTo>
                    <a:pt x="32" y="56"/>
                    <a:pt x="32" y="55"/>
                    <a:pt x="30" y="53"/>
                  </a:cubicBezTo>
                  <a:close/>
                  <a:moveTo>
                    <a:pt x="21" y="55"/>
                  </a:moveTo>
                  <a:cubicBezTo>
                    <a:pt x="23" y="61"/>
                    <a:pt x="20" y="57"/>
                    <a:pt x="20" y="58"/>
                  </a:cubicBezTo>
                  <a:cubicBezTo>
                    <a:pt x="19" y="60"/>
                    <a:pt x="21" y="64"/>
                    <a:pt x="25" y="68"/>
                  </a:cubicBezTo>
                  <a:cubicBezTo>
                    <a:pt x="26" y="70"/>
                    <a:pt x="22" y="53"/>
                    <a:pt x="21" y="50"/>
                  </a:cubicBezTo>
                  <a:cubicBezTo>
                    <a:pt x="21" y="47"/>
                    <a:pt x="18" y="50"/>
                    <a:pt x="21" y="55"/>
                  </a:cubicBezTo>
                  <a:close/>
                  <a:moveTo>
                    <a:pt x="34" y="70"/>
                  </a:moveTo>
                  <a:cubicBezTo>
                    <a:pt x="30" y="67"/>
                    <a:pt x="28" y="64"/>
                    <a:pt x="29" y="68"/>
                  </a:cubicBezTo>
                  <a:cubicBezTo>
                    <a:pt x="31" y="71"/>
                    <a:pt x="34" y="74"/>
                    <a:pt x="39" y="78"/>
                  </a:cubicBezTo>
                  <a:cubicBezTo>
                    <a:pt x="42" y="81"/>
                    <a:pt x="38" y="74"/>
                    <a:pt x="34" y="70"/>
                  </a:cubicBezTo>
                  <a:close/>
                </a:path>
              </a:pathLst>
            </a:custGeom>
            <a:solidFill>
              <a:schemeClr val="bg2">
                <a:lumMod val="85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78" name="Freeform 72"/>
            <p:cNvSpPr>
              <a:spLocks/>
            </p:cNvSpPr>
            <p:nvPr/>
          </p:nvSpPr>
          <p:spPr bwMode="auto">
            <a:xfrm>
              <a:off x="5278304" y="5040820"/>
              <a:ext cx="25220" cy="25481"/>
            </a:xfrm>
            <a:custGeom>
              <a:avLst/>
              <a:gdLst/>
              <a:ahLst/>
              <a:cxnLst>
                <a:cxn ang="0">
                  <a:pos x="0" y="2"/>
                </a:cxn>
                <a:cxn ang="0">
                  <a:pos x="7" y="6"/>
                </a:cxn>
                <a:cxn ang="0">
                  <a:pos x="0" y="2"/>
                </a:cxn>
              </a:cxnLst>
              <a:rect l="0" t="0" r="r" b="b"/>
              <a:pathLst>
                <a:path w="7" h="8">
                  <a:moveTo>
                    <a:pt x="0" y="2"/>
                  </a:moveTo>
                  <a:cubicBezTo>
                    <a:pt x="0" y="8"/>
                    <a:pt x="5" y="8"/>
                    <a:pt x="7" y="6"/>
                  </a:cubicBezTo>
                  <a:cubicBezTo>
                    <a:pt x="7" y="4"/>
                    <a:pt x="5" y="0"/>
                    <a:pt x="0" y="2"/>
                  </a:cubicBezTo>
                  <a:close/>
                </a:path>
              </a:pathLst>
            </a:custGeom>
            <a:solidFill>
              <a:srgbClr val="C2C8CC"/>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grpSp>
          <p:nvGrpSpPr>
            <p:cNvPr id="87" name="Group 1175">
              <a:extLst>
                <a:ext uri="{FF2B5EF4-FFF2-40B4-BE49-F238E27FC236}">
                  <a16:creationId xmlns:a16="http://schemas.microsoft.com/office/drawing/2014/main" id="{DB7E1A9C-3B68-7042-8480-02A8709885A4}"/>
                </a:ext>
              </a:extLst>
            </p:cNvPr>
            <p:cNvGrpSpPr/>
            <p:nvPr/>
          </p:nvGrpSpPr>
          <p:grpSpPr>
            <a:xfrm>
              <a:off x="5917646" y="3890560"/>
              <a:ext cx="282052" cy="269513"/>
              <a:chOff x="10222030" y="4710014"/>
              <a:chExt cx="284600" cy="284811"/>
            </a:xfrm>
            <a:solidFill>
              <a:schemeClr val="bg1"/>
            </a:solidFill>
          </p:grpSpPr>
          <p:sp>
            <p:nvSpPr>
              <p:cNvPr id="88" name="Freeform 1121">
                <a:extLst>
                  <a:ext uri="{FF2B5EF4-FFF2-40B4-BE49-F238E27FC236}">
                    <a16:creationId xmlns:a16="http://schemas.microsoft.com/office/drawing/2014/main" id="{DE5FF4B4-9826-0741-B71E-F43F0FBD9AEA}"/>
                  </a:ext>
                </a:extLst>
              </p:cNvPr>
              <p:cNvSpPr/>
              <p:nvPr/>
            </p:nvSpPr>
            <p:spPr>
              <a:xfrm>
                <a:off x="10222030" y="4883821"/>
                <a:ext cx="110825" cy="111004"/>
              </a:xfrm>
              <a:custGeom>
                <a:avLst/>
                <a:gdLst>
                  <a:gd name="connsiteX0" fmla="*/ 105945 w 110825"/>
                  <a:gd name="connsiteY0" fmla="*/ 101473 h 111004"/>
                  <a:gd name="connsiteX1" fmla="*/ 79107 w 110825"/>
                  <a:gd name="connsiteY1" fmla="*/ 101510 h 111004"/>
                  <a:gd name="connsiteX2" fmla="*/ 9488 w 110825"/>
                  <a:gd name="connsiteY2" fmla="*/ 30331 h 111004"/>
                  <a:gd name="connsiteX3" fmla="*/ 9415 w 110825"/>
                  <a:gd name="connsiteY3" fmla="*/ 4891 h 111004"/>
                  <a:gd name="connsiteX4" fmla="*/ 5978 w 110825"/>
                  <a:gd name="connsiteY4" fmla="*/ 56 h 111004"/>
                  <a:gd name="connsiteX5" fmla="*/ 1152 w 110825"/>
                  <a:gd name="connsiteY5" fmla="*/ 3501 h 111004"/>
                  <a:gd name="connsiteX6" fmla="*/ 1152 w 110825"/>
                  <a:gd name="connsiteY6" fmla="*/ 31699 h 111004"/>
                  <a:gd name="connsiteX7" fmla="*/ 77717 w 110825"/>
                  <a:gd name="connsiteY7" fmla="*/ 109805 h 111004"/>
                  <a:gd name="connsiteX8" fmla="*/ 92343 w 110825"/>
                  <a:gd name="connsiteY8" fmla="*/ 111004 h 111004"/>
                  <a:gd name="connsiteX9" fmla="*/ 107335 w 110825"/>
                  <a:gd name="connsiteY9" fmla="*/ 109768 h 111004"/>
                  <a:gd name="connsiteX10" fmla="*/ 110772 w 110825"/>
                  <a:gd name="connsiteY10" fmla="*/ 104948 h 111004"/>
                  <a:gd name="connsiteX11" fmla="*/ 105945 w 110825"/>
                  <a:gd name="connsiteY11" fmla="*/ 101466 h 111004"/>
                  <a:gd name="connsiteX12" fmla="*/ 105945 w 110825"/>
                  <a:gd name="connsiteY12" fmla="*/ 101473 h 1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825" h="111004">
                    <a:moveTo>
                      <a:pt x="105945" y="101473"/>
                    </a:moveTo>
                    <a:cubicBezTo>
                      <a:pt x="97097" y="102958"/>
                      <a:pt x="87956" y="102973"/>
                      <a:pt x="79107" y="101510"/>
                    </a:cubicBezTo>
                    <a:cubicBezTo>
                      <a:pt x="43201" y="94832"/>
                      <a:pt x="15339" y="66363"/>
                      <a:pt x="9488" y="30331"/>
                    </a:cubicBezTo>
                    <a:cubicBezTo>
                      <a:pt x="8026" y="21912"/>
                      <a:pt x="8026" y="13310"/>
                      <a:pt x="9415" y="4891"/>
                    </a:cubicBezTo>
                    <a:cubicBezTo>
                      <a:pt x="9781" y="2594"/>
                      <a:pt x="8245" y="429"/>
                      <a:pt x="5978" y="56"/>
                    </a:cubicBezTo>
                    <a:cubicBezTo>
                      <a:pt x="3638" y="-317"/>
                      <a:pt x="1518" y="1219"/>
                      <a:pt x="1152" y="3501"/>
                    </a:cubicBezTo>
                    <a:cubicBezTo>
                      <a:pt x="-384" y="12842"/>
                      <a:pt x="-384" y="22365"/>
                      <a:pt x="1152" y="31699"/>
                    </a:cubicBezTo>
                    <a:cubicBezTo>
                      <a:pt x="7660" y="71271"/>
                      <a:pt x="38301" y="102512"/>
                      <a:pt x="77717" y="109805"/>
                    </a:cubicBezTo>
                    <a:cubicBezTo>
                      <a:pt x="82544" y="110609"/>
                      <a:pt x="87444" y="111012"/>
                      <a:pt x="92343" y="111004"/>
                    </a:cubicBezTo>
                    <a:cubicBezTo>
                      <a:pt x="97316" y="111004"/>
                      <a:pt x="102362" y="110595"/>
                      <a:pt x="107335" y="109768"/>
                    </a:cubicBezTo>
                    <a:cubicBezTo>
                      <a:pt x="109602" y="109395"/>
                      <a:pt x="111138" y="107237"/>
                      <a:pt x="110772" y="104948"/>
                    </a:cubicBezTo>
                    <a:cubicBezTo>
                      <a:pt x="110407" y="102651"/>
                      <a:pt x="108286" y="101093"/>
                      <a:pt x="105945" y="101466"/>
                    </a:cubicBezTo>
                    <a:cubicBezTo>
                      <a:pt x="105945" y="101466"/>
                      <a:pt x="105945" y="101473"/>
                      <a:pt x="105945" y="101473"/>
                    </a:cubicBezTo>
                    <a:close/>
                  </a:path>
                </a:pathLst>
              </a:custGeom>
              <a:grpFill/>
              <a:ln w="7312" cap="flat">
                <a:noFill/>
                <a:prstDash val="solid"/>
                <a:miter/>
              </a:ln>
            </p:spPr>
            <p:txBody>
              <a:bodyPr rtlCol="0" anchor="ctr"/>
              <a:lstStyle/>
              <a:p>
                <a:endParaRPr lang="en-US" sz="1400" dirty="0"/>
              </a:p>
            </p:txBody>
          </p:sp>
          <p:sp>
            <p:nvSpPr>
              <p:cNvPr id="89" name="Freeform 1122">
                <a:extLst>
                  <a:ext uri="{FF2B5EF4-FFF2-40B4-BE49-F238E27FC236}">
                    <a16:creationId xmlns:a16="http://schemas.microsoft.com/office/drawing/2014/main" id="{3A9BE148-3FBE-064E-9999-E6F114A3AFB9}"/>
                  </a:ext>
                </a:extLst>
              </p:cNvPr>
              <p:cNvSpPr/>
              <p:nvPr/>
            </p:nvSpPr>
            <p:spPr>
              <a:xfrm>
                <a:off x="10282370" y="4882512"/>
                <a:ext cx="51802" cy="51901"/>
              </a:xfrm>
              <a:custGeom>
                <a:avLst/>
                <a:gdLst>
                  <a:gd name="connsiteX0" fmla="*/ 46922 w 51802"/>
                  <a:gd name="connsiteY0" fmla="*/ 43044 h 51901"/>
                  <a:gd name="connsiteX1" fmla="*/ 17963 w 51802"/>
                  <a:gd name="connsiteY1" fmla="*/ 33169 h 51901"/>
                  <a:gd name="connsiteX2" fmla="*/ 8822 w 51802"/>
                  <a:gd name="connsiteY2" fmla="*/ 14992 h 51901"/>
                  <a:gd name="connsiteX3" fmla="*/ 8822 w 51802"/>
                  <a:gd name="connsiteY3" fmla="*/ 4891 h 51901"/>
                  <a:gd name="connsiteX4" fmla="*/ 5311 w 51802"/>
                  <a:gd name="connsiteY4" fmla="*/ 56 h 51901"/>
                  <a:gd name="connsiteX5" fmla="*/ 485 w 51802"/>
                  <a:gd name="connsiteY5" fmla="*/ 3501 h 51901"/>
                  <a:gd name="connsiteX6" fmla="*/ 559 w 51802"/>
                  <a:gd name="connsiteY6" fmla="*/ 16353 h 51901"/>
                  <a:gd name="connsiteX7" fmla="*/ 11820 w 51802"/>
                  <a:gd name="connsiteY7" fmla="*/ 38970 h 51901"/>
                  <a:gd name="connsiteX8" fmla="*/ 34929 w 51802"/>
                  <a:gd name="connsiteY8" fmla="*/ 51353 h 51901"/>
                  <a:gd name="connsiteX9" fmla="*/ 41511 w 51802"/>
                  <a:gd name="connsiteY9" fmla="*/ 51902 h 51901"/>
                  <a:gd name="connsiteX10" fmla="*/ 48311 w 51802"/>
                  <a:gd name="connsiteY10" fmla="*/ 51346 h 51901"/>
                  <a:gd name="connsiteX11" fmla="*/ 51749 w 51802"/>
                  <a:gd name="connsiteY11" fmla="*/ 46518 h 51901"/>
                  <a:gd name="connsiteX12" fmla="*/ 46922 w 51802"/>
                  <a:gd name="connsiteY12" fmla="*/ 43037 h 51901"/>
                  <a:gd name="connsiteX13" fmla="*/ 46922 w 51802"/>
                  <a:gd name="connsiteY13" fmla="*/ 43044 h 5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02" h="51901">
                    <a:moveTo>
                      <a:pt x="46922" y="43044"/>
                    </a:moveTo>
                    <a:cubicBezTo>
                      <a:pt x="36246" y="44851"/>
                      <a:pt x="25349" y="41135"/>
                      <a:pt x="17963" y="33169"/>
                    </a:cubicBezTo>
                    <a:cubicBezTo>
                      <a:pt x="13136" y="28151"/>
                      <a:pt x="9992" y="21824"/>
                      <a:pt x="8822" y="14992"/>
                    </a:cubicBezTo>
                    <a:cubicBezTo>
                      <a:pt x="8237" y="11649"/>
                      <a:pt x="8237" y="8233"/>
                      <a:pt x="8822" y="4891"/>
                    </a:cubicBezTo>
                    <a:cubicBezTo>
                      <a:pt x="9187" y="2594"/>
                      <a:pt x="7652" y="436"/>
                      <a:pt x="5311" y="56"/>
                    </a:cubicBezTo>
                    <a:cubicBezTo>
                      <a:pt x="3045" y="-317"/>
                      <a:pt x="924" y="1219"/>
                      <a:pt x="485" y="3501"/>
                    </a:cubicBezTo>
                    <a:cubicBezTo>
                      <a:pt x="-173" y="7758"/>
                      <a:pt x="-173" y="12103"/>
                      <a:pt x="559" y="16353"/>
                    </a:cubicBezTo>
                    <a:cubicBezTo>
                      <a:pt x="1948" y="24852"/>
                      <a:pt x="5897" y="32730"/>
                      <a:pt x="11820" y="38970"/>
                    </a:cubicBezTo>
                    <a:cubicBezTo>
                      <a:pt x="17963" y="45509"/>
                      <a:pt x="26080" y="49854"/>
                      <a:pt x="34929" y="51353"/>
                    </a:cubicBezTo>
                    <a:cubicBezTo>
                      <a:pt x="37123" y="51719"/>
                      <a:pt x="39316" y="51902"/>
                      <a:pt x="41511" y="51902"/>
                    </a:cubicBezTo>
                    <a:cubicBezTo>
                      <a:pt x="43777" y="51902"/>
                      <a:pt x="46045" y="51712"/>
                      <a:pt x="48311" y="51346"/>
                    </a:cubicBezTo>
                    <a:cubicBezTo>
                      <a:pt x="50579" y="50973"/>
                      <a:pt x="52114" y="48808"/>
                      <a:pt x="51749" y="46518"/>
                    </a:cubicBezTo>
                    <a:cubicBezTo>
                      <a:pt x="51383" y="44222"/>
                      <a:pt x="49262" y="42663"/>
                      <a:pt x="46922" y="43037"/>
                    </a:cubicBezTo>
                    <a:cubicBezTo>
                      <a:pt x="46922" y="43044"/>
                      <a:pt x="46922" y="43044"/>
                      <a:pt x="46922" y="43044"/>
                    </a:cubicBezTo>
                    <a:close/>
                  </a:path>
                </a:pathLst>
              </a:custGeom>
              <a:grpFill/>
              <a:ln w="7312" cap="flat">
                <a:noFill/>
                <a:prstDash val="solid"/>
                <a:miter/>
              </a:ln>
            </p:spPr>
            <p:txBody>
              <a:bodyPr rtlCol="0" anchor="ctr"/>
              <a:lstStyle/>
              <a:p>
                <a:endParaRPr lang="en-US" sz="1400" dirty="0"/>
              </a:p>
            </p:txBody>
          </p:sp>
          <p:sp>
            <p:nvSpPr>
              <p:cNvPr id="90" name="Freeform 1123">
                <a:extLst>
                  <a:ext uri="{FF2B5EF4-FFF2-40B4-BE49-F238E27FC236}">
                    <a16:creationId xmlns:a16="http://schemas.microsoft.com/office/drawing/2014/main" id="{9C6DF7B5-029E-FF49-9398-40C88D3A40C3}"/>
                  </a:ext>
                </a:extLst>
              </p:cNvPr>
              <p:cNvSpPr/>
              <p:nvPr/>
            </p:nvSpPr>
            <p:spPr>
              <a:xfrm>
                <a:off x="10251683" y="4886191"/>
                <a:ext cx="78811" cy="78896"/>
              </a:xfrm>
              <a:custGeom>
                <a:avLst/>
                <a:gdLst>
                  <a:gd name="connsiteX0" fmla="*/ 5064 w 78811"/>
                  <a:gd name="connsiteY0" fmla="*/ 34 h 78896"/>
                  <a:gd name="connsiteX1" fmla="*/ 384 w 78811"/>
                  <a:gd name="connsiteY1" fmla="*/ 3662 h 78896"/>
                  <a:gd name="connsiteX2" fmla="*/ 384 w 78811"/>
                  <a:gd name="connsiteY2" fmla="*/ 3691 h 78896"/>
                  <a:gd name="connsiteX3" fmla="*/ 384 w 78811"/>
                  <a:gd name="connsiteY3" fmla="*/ 17640 h 78896"/>
                  <a:gd name="connsiteX4" fmla="*/ 19617 w 78811"/>
                  <a:gd name="connsiteY4" fmla="*/ 57425 h 78896"/>
                  <a:gd name="connsiteX5" fmla="*/ 60204 w 78811"/>
                  <a:gd name="connsiteY5" fmla="*/ 78425 h 78896"/>
                  <a:gd name="connsiteX6" fmla="*/ 75122 w 78811"/>
                  <a:gd name="connsiteY6" fmla="*/ 78462 h 78896"/>
                  <a:gd name="connsiteX7" fmla="*/ 78779 w 78811"/>
                  <a:gd name="connsiteY7" fmla="*/ 73787 h 78896"/>
                  <a:gd name="connsiteX8" fmla="*/ 74098 w 78811"/>
                  <a:gd name="connsiteY8" fmla="*/ 70108 h 78896"/>
                  <a:gd name="connsiteX9" fmla="*/ 61227 w 78811"/>
                  <a:gd name="connsiteY9" fmla="*/ 70072 h 78896"/>
                  <a:gd name="connsiteX10" fmla="*/ 25760 w 78811"/>
                  <a:gd name="connsiteY10" fmla="*/ 51631 h 78896"/>
                  <a:gd name="connsiteX11" fmla="*/ 8720 w 78811"/>
                  <a:gd name="connsiteY11" fmla="*/ 16638 h 78896"/>
                  <a:gd name="connsiteX12" fmla="*/ 8794 w 78811"/>
                  <a:gd name="connsiteY12" fmla="*/ 4715 h 78896"/>
                  <a:gd name="connsiteX13" fmla="*/ 5137 w 78811"/>
                  <a:gd name="connsiteY13" fmla="*/ 34 h 78896"/>
                  <a:gd name="connsiteX14" fmla="*/ 5064 w 78811"/>
                  <a:gd name="connsiteY14" fmla="*/ 34 h 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11" h="78896">
                    <a:moveTo>
                      <a:pt x="5064" y="34"/>
                    </a:moveTo>
                    <a:cubicBezTo>
                      <a:pt x="2797" y="-259"/>
                      <a:pt x="676" y="1365"/>
                      <a:pt x="384" y="3662"/>
                    </a:cubicBezTo>
                    <a:cubicBezTo>
                      <a:pt x="384" y="3677"/>
                      <a:pt x="384" y="3684"/>
                      <a:pt x="384" y="3691"/>
                    </a:cubicBezTo>
                    <a:cubicBezTo>
                      <a:pt x="-128" y="8322"/>
                      <a:pt x="-128" y="13010"/>
                      <a:pt x="384" y="17640"/>
                    </a:cubicBezTo>
                    <a:cubicBezTo>
                      <a:pt x="2358" y="32621"/>
                      <a:pt x="9160" y="46562"/>
                      <a:pt x="19617" y="57425"/>
                    </a:cubicBezTo>
                    <a:cubicBezTo>
                      <a:pt x="30294" y="68916"/>
                      <a:pt x="44700" y="76340"/>
                      <a:pt x="60204" y="78425"/>
                    </a:cubicBezTo>
                    <a:cubicBezTo>
                      <a:pt x="65177" y="79039"/>
                      <a:pt x="70149" y="79054"/>
                      <a:pt x="75122" y="78462"/>
                    </a:cubicBezTo>
                    <a:cubicBezTo>
                      <a:pt x="77389" y="78184"/>
                      <a:pt x="79071" y="76092"/>
                      <a:pt x="78779" y="73787"/>
                    </a:cubicBezTo>
                    <a:cubicBezTo>
                      <a:pt x="78486" y="71498"/>
                      <a:pt x="76438" y="69867"/>
                      <a:pt x="74098" y="70108"/>
                    </a:cubicBezTo>
                    <a:cubicBezTo>
                      <a:pt x="69856" y="70613"/>
                      <a:pt x="65542" y="70598"/>
                      <a:pt x="61227" y="70072"/>
                    </a:cubicBezTo>
                    <a:cubicBezTo>
                      <a:pt x="47626" y="68228"/>
                      <a:pt x="35048" y="61711"/>
                      <a:pt x="25760" y="51631"/>
                    </a:cubicBezTo>
                    <a:cubicBezTo>
                      <a:pt x="16473" y="42086"/>
                      <a:pt x="10549" y="29819"/>
                      <a:pt x="8720" y="16638"/>
                    </a:cubicBezTo>
                    <a:cubicBezTo>
                      <a:pt x="8282" y="12681"/>
                      <a:pt x="8282" y="8680"/>
                      <a:pt x="8794" y="4715"/>
                    </a:cubicBezTo>
                    <a:cubicBezTo>
                      <a:pt x="9013" y="2411"/>
                      <a:pt x="7405" y="319"/>
                      <a:pt x="5137" y="34"/>
                    </a:cubicBezTo>
                    <a:cubicBezTo>
                      <a:pt x="5137" y="34"/>
                      <a:pt x="5064" y="34"/>
                      <a:pt x="5064" y="34"/>
                    </a:cubicBezTo>
                    <a:close/>
                  </a:path>
                </a:pathLst>
              </a:custGeom>
              <a:grpFill/>
              <a:ln w="7312" cap="flat">
                <a:noFill/>
                <a:prstDash val="solid"/>
                <a:miter/>
              </a:ln>
            </p:spPr>
            <p:txBody>
              <a:bodyPr rtlCol="0" anchor="ctr"/>
              <a:lstStyle/>
              <a:p>
                <a:endParaRPr lang="en-US" sz="1400" dirty="0"/>
              </a:p>
            </p:txBody>
          </p:sp>
          <p:sp>
            <p:nvSpPr>
              <p:cNvPr id="91" name="Freeform 1124">
                <a:extLst>
                  <a:ext uri="{FF2B5EF4-FFF2-40B4-BE49-F238E27FC236}">
                    <a16:creationId xmlns:a16="http://schemas.microsoft.com/office/drawing/2014/main" id="{21FA5D87-7CAA-A04C-B716-4EF06AA5A480}"/>
                  </a:ext>
                </a:extLst>
              </p:cNvPr>
              <p:cNvSpPr/>
              <p:nvPr/>
            </p:nvSpPr>
            <p:spPr>
              <a:xfrm>
                <a:off x="10226838" y="4710014"/>
                <a:ext cx="279792" cy="279885"/>
              </a:xfrm>
              <a:custGeom>
                <a:avLst/>
                <a:gdLst>
                  <a:gd name="connsiteX0" fmla="*/ 276501 w 279792"/>
                  <a:gd name="connsiteY0" fmla="*/ 216683 h 279885"/>
                  <a:gd name="connsiteX1" fmla="*/ 218363 w 279792"/>
                  <a:gd name="connsiteY1" fmla="*/ 158532 h 279885"/>
                  <a:gd name="connsiteX2" fmla="*/ 173316 w 279792"/>
                  <a:gd name="connsiteY2" fmla="*/ 145805 h 279885"/>
                  <a:gd name="connsiteX3" fmla="*/ 187576 w 279792"/>
                  <a:gd name="connsiteY3" fmla="*/ 134789 h 279885"/>
                  <a:gd name="connsiteX4" fmla="*/ 191306 w 279792"/>
                  <a:gd name="connsiteY4" fmla="*/ 127540 h 279885"/>
                  <a:gd name="connsiteX5" fmla="*/ 187941 w 279792"/>
                  <a:gd name="connsiteY5" fmla="*/ 118682 h 279885"/>
                  <a:gd name="connsiteX6" fmla="*/ 161177 w 279792"/>
                  <a:gd name="connsiteY6" fmla="*/ 91881 h 279885"/>
                  <a:gd name="connsiteX7" fmla="*/ 152328 w 279792"/>
                  <a:gd name="connsiteY7" fmla="*/ 88516 h 279885"/>
                  <a:gd name="connsiteX8" fmla="*/ 145015 w 279792"/>
                  <a:gd name="connsiteY8" fmla="*/ 92276 h 279885"/>
                  <a:gd name="connsiteX9" fmla="*/ 134704 w 279792"/>
                  <a:gd name="connsiteY9" fmla="*/ 105669 h 279885"/>
                  <a:gd name="connsiteX10" fmla="*/ 121321 w 279792"/>
                  <a:gd name="connsiteY10" fmla="*/ 61459 h 279885"/>
                  <a:gd name="connsiteX11" fmla="*/ 63184 w 279792"/>
                  <a:gd name="connsiteY11" fmla="*/ 3308 h 279885"/>
                  <a:gd name="connsiteX12" fmla="*/ 47168 w 279792"/>
                  <a:gd name="connsiteY12" fmla="*/ 3308 h 279885"/>
                  <a:gd name="connsiteX13" fmla="*/ 47168 w 279792"/>
                  <a:gd name="connsiteY13" fmla="*/ 3315 h 279885"/>
                  <a:gd name="connsiteX14" fmla="*/ 3291 w 279792"/>
                  <a:gd name="connsiteY14" fmla="*/ 47167 h 279885"/>
                  <a:gd name="connsiteX15" fmla="*/ 3291 w 279792"/>
                  <a:gd name="connsiteY15" fmla="*/ 63208 h 279885"/>
                  <a:gd name="connsiteX16" fmla="*/ 61429 w 279792"/>
                  <a:gd name="connsiteY16" fmla="*/ 121344 h 279885"/>
                  <a:gd name="connsiteX17" fmla="*/ 108889 w 279792"/>
                  <a:gd name="connsiteY17" fmla="*/ 133165 h 279885"/>
                  <a:gd name="connsiteX18" fmla="*/ 112912 w 279792"/>
                  <a:gd name="connsiteY18" fmla="*/ 133816 h 279885"/>
                  <a:gd name="connsiteX19" fmla="*/ 98358 w 279792"/>
                  <a:gd name="connsiteY19" fmla="*/ 152702 h 279885"/>
                  <a:gd name="connsiteX20" fmla="*/ 98724 w 279792"/>
                  <a:gd name="connsiteY20" fmla="*/ 168063 h 279885"/>
                  <a:gd name="connsiteX21" fmla="*/ 111815 w 279792"/>
                  <a:gd name="connsiteY21" fmla="*/ 181163 h 279885"/>
                  <a:gd name="connsiteX22" fmla="*/ 119420 w 279792"/>
                  <a:gd name="connsiteY22" fmla="*/ 184265 h 279885"/>
                  <a:gd name="connsiteX23" fmla="*/ 127172 w 279792"/>
                  <a:gd name="connsiteY23" fmla="*/ 181515 h 279885"/>
                  <a:gd name="connsiteX24" fmla="*/ 144576 w 279792"/>
                  <a:gd name="connsiteY24" fmla="*/ 168034 h 279885"/>
                  <a:gd name="connsiteX25" fmla="*/ 158471 w 279792"/>
                  <a:gd name="connsiteY25" fmla="*/ 218424 h 279885"/>
                  <a:gd name="connsiteX26" fmla="*/ 216608 w 279792"/>
                  <a:gd name="connsiteY26" fmla="*/ 276561 h 279885"/>
                  <a:gd name="connsiteX27" fmla="*/ 232624 w 279792"/>
                  <a:gd name="connsiteY27" fmla="*/ 276561 h 279885"/>
                  <a:gd name="connsiteX28" fmla="*/ 276501 w 279792"/>
                  <a:gd name="connsiteY28" fmla="*/ 232710 h 279885"/>
                  <a:gd name="connsiteX29" fmla="*/ 276501 w 279792"/>
                  <a:gd name="connsiteY29" fmla="*/ 216683 h 279885"/>
                  <a:gd name="connsiteX30" fmla="*/ 118762 w 279792"/>
                  <a:gd name="connsiteY30" fmla="*/ 126260 h 279885"/>
                  <a:gd name="connsiteX31" fmla="*/ 110205 w 279792"/>
                  <a:gd name="connsiteY31" fmla="*/ 124863 h 279885"/>
                  <a:gd name="connsiteX32" fmla="*/ 67352 w 279792"/>
                  <a:gd name="connsiteY32" fmla="*/ 115398 h 279885"/>
                  <a:gd name="connsiteX33" fmla="*/ 9288 w 279792"/>
                  <a:gd name="connsiteY33" fmla="*/ 57254 h 279885"/>
                  <a:gd name="connsiteX34" fmla="*/ 9288 w 279792"/>
                  <a:gd name="connsiteY34" fmla="*/ 53114 h 279885"/>
                  <a:gd name="connsiteX35" fmla="*/ 53092 w 279792"/>
                  <a:gd name="connsiteY35" fmla="*/ 9269 h 279885"/>
                  <a:gd name="connsiteX36" fmla="*/ 57260 w 279792"/>
                  <a:gd name="connsiteY36" fmla="*/ 9262 h 279885"/>
                  <a:gd name="connsiteX37" fmla="*/ 115398 w 279792"/>
                  <a:gd name="connsiteY37" fmla="*/ 67406 h 279885"/>
                  <a:gd name="connsiteX38" fmla="*/ 127683 w 279792"/>
                  <a:gd name="connsiteY38" fmla="*/ 114725 h 279885"/>
                  <a:gd name="connsiteX39" fmla="*/ 126732 w 279792"/>
                  <a:gd name="connsiteY39" fmla="*/ 115983 h 279885"/>
                  <a:gd name="connsiteX40" fmla="*/ 121980 w 279792"/>
                  <a:gd name="connsiteY40" fmla="*/ 174866 h 279885"/>
                  <a:gd name="connsiteX41" fmla="*/ 117738 w 279792"/>
                  <a:gd name="connsiteY41" fmla="*/ 175217 h 279885"/>
                  <a:gd name="connsiteX42" fmla="*/ 104648 w 279792"/>
                  <a:gd name="connsiteY42" fmla="*/ 162116 h 279885"/>
                  <a:gd name="connsiteX43" fmla="*/ 105013 w 279792"/>
                  <a:gd name="connsiteY43" fmla="*/ 157844 h 279885"/>
                  <a:gd name="connsiteX44" fmla="*/ 151743 w 279792"/>
                  <a:gd name="connsiteY44" fmla="*/ 97418 h 279885"/>
                  <a:gd name="connsiteX45" fmla="*/ 152840 w 279792"/>
                  <a:gd name="connsiteY45" fmla="*/ 96914 h 279885"/>
                  <a:gd name="connsiteX46" fmla="*/ 152986 w 279792"/>
                  <a:gd name="connsiteY46" fmla="*/ 96906 h 279885"/>
                  <a:gd name="connsiteX47" fmla="*/ 155180 w 279792"/>
                  <a:gd name="connsiteY47" fmla="*/ 97821 h 279885"/>
                  <a:gd name="connsiteX48" fmla="*/ 182018 w 279792"/>
                  <a:gd name="connsiteY48" fmla="*/ 124621 h 279885"/>
                  <a:gd name="connsiteX49" fmla="*/ 182896 w 279792"/>
                  <a:gd name="connsiteY49" fmla="*/ 127006 h 279885"/>
                  <a:gd name="connsiteX50" fmla="*/ 182384 w 279792"/>
                  <a:gd name="connsiteY50" fmla="*/ 128140 h 279885"/>
                  <a:gd name="connsiteX51" fmla="*/ 160373 w 279792"/>
                  <a:gd name="connsiteY51" fmla="*/ 145176 h 279885"/>
                  <a:gd name="connsiteX52" fmla="*/ 144869 w 279792"/>
                  <a:gd name="connsiteY52" fmla="*/ 157150 h 279885"/>
                  <a:gd name="connsiteX53" fmla="*/ 144869 w 279792"/>
                  <a:gd name="connsiteY53" fmla="*/ 157171 h 279885"/>
                  <a:gd name="connsiteX54" fmla="*/ 270578 w 279792"/>
                  <a:gd name="connsiteY54" fmla="*/ 226770 h 279885"/>
                  <a:gd name="connsiteX55" fmla="*/ 226700 w 279792"/>
                  <a:gd name="connsiteY55" fmla="*/ 270622 h 279885"/>
                  <a:gd name="connsiteX56" fmla="*/ 222532 w 279792"/>
                  <a:gd name="connsiteY56" fmla="*/ 270622 h 279885"/>
                  <a:gd name="connsiteX57" fmla="*/ 164467 w 279792"/>
                  <a:gd name="connsiteY57" fmla="*/ 212485 h 279885"/>
                  <a:gd name="connsiteX58" fmla="*/ 152036 w 279792"/>
                  <a:gd name="connsiteY58" fmla="*/ 162248 h 279885"/>
                  <a:gd name="connsiteX59" fmla="*/ 156350 w 279792"/>
                  <a:gd name="connsiteY59" fmla="*/ 158927 h 279885"/>
                  <a:gd name="connsiteX60" fmla="*/ 164174 w 279792"/>
                  <a:gd name="connsiteY60" fmla="*/ 152885 h 279885"/>
                  <a:gd name="connsiteX61" fmla="*/ 166808 w 279792"/>
                  <a:gd name="connsiteY61" fmla="*/ 153288 h 279885"/>
                  <a:gd name="connsiteX62" fmla="*/ 212440 w 279792"/>
                  <a:gd name="connsiteY62" fmla="*/ 164479 h 279885"/>
                  <a:gd name="connsiteX63" fmla="*/ 270578 w 279792"/>
                  <a:gd name="connsiteY63" fmla="*/ 222630 h 279885"/>
                  <a:gd name="connsiteX64" fmla="*/ 271382 w 279792"/>
                  <a:gd name="connsiteY64" fmla="*/ 224700 h 279885"/>
                  <a:gd name="connsiteX65" fmla="*/ 270578 w 279792"/>
                  <a:gd name="connsiteY65" fmla="*/ 226770 h 2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9792" h="279885">
                    <a:moveTo>
                      <a:pt x="276501" y="216683"/>
                    </a:moveTo>
                    <a:lnTo>
                      <a:pt x="218363" y="158532"/>
                    </a:lnTo>
                    <a:cubicBezTo>
                      <a:pt x="212514" y="152688"/>
                      <a:pt x="193426" y="148986"/>
                      <a:pt x="173316" y="145805"/>
                    </a:cubicBezTo>
                    <a:lnTo>
                      <a:pt x="187576" y="134789"/>
                    </a:lnTo>
                    <a:cubicBezTo>
                      <a:pt x="189843" y="133033"/>
                      <a:pt x="191160" y="130385"/>
                      <a:pt x="191306" y="127540"/>
                    </a:cubicBezTo>
                    <a:cubicBezTo>
                      <a:pt x="191526" y="124248"/>
                      <a:pt x="190282" y="121030"/>
                      <a:pt x="187941" y="118682"/>
                    </a:cubicBezTo>
                    <a:lnTo>
                      <a:pt x="161177" y="91881"/>
                    </a:lnTo>
                    <a:cubicBezTo>
                      <a:pt x="158836" y="89570"/>
                      <a:pt x="155619" y="88355"/>
                      <a:pt x="152328" y="88516"/>
                    </a:cubicBezTo>
                    <a:cubicBezTo>
                      <a:pt x="149476" y="88655"/>
                      <a:pt x="146770" y="90030"/>
                      <a:pt x="145015" y="92276"/>
                    </a:cubicBezTo>
                    <a:lnTo>
                      <a:pt x="134704" y="105669"/>
                    </a:lnTo>
                    <a:cubicBezTo>
                      <a:pt x="130243" y="79753"/>
                      <a:pt x="126148" y="66272"/>
                      <a:pt x="121321" y="61459"/>
                    </a:cubicBezTo>
                    <a:lnTo>
                      <a:pt x="63184" y="3308"/>
                    </a:lnTo>
                    <a:cubicBezTo>
                      <a:pt x="58723" y="-1103"/>
                      <a:pt x="51557" y="-1103"/>
                      <a:pt x="47168" y="3308"/>
                    </a:cubicBezTo>
                    <a:lnTo>
                      <a:pt x="47168" y="3315"/>
                    </a:lnTo>
                    <a:lnTo>
                      <a:pt x="3291" y="47167"/>
                    </a:lnTo>
                    <a:cubicBezTo>
                      <a:pt x="-1097" y="51599"/>
                      <a:pt x="-1097" y="58775"/>
                      <a:pt x="3291" y="63208"/>
                    </a:cubicBezTo>
                    <a:lnTo>
                      <a:pt x="61429" y="121344"/>
                    </a:lnTo>
                    <a:cubicBezTo>
                      <a:pt x="65670" y="125623"/>
                      <a:pt x="80149" y="128564"/>
                      <a:pt x="108889" y="133165"/>
                    </a:cubicBezTo>
                    <a:cubicBezTo>
                      <a:pt x="110352" y="133399"/>
                      <a:pt x="111595" y="133604"/>
                      <a:pt x="112912" y="133816"/>
                    </a:cubicBezTo>
                    <a:lnTo>
                      <a:pt x="98358" y="152702"/>
                    </a:lnTo>
                    <a:cubicBezTo>
                      <a:pt x="94556" y="157164"/>
                      <a:pt x="94702" y="163777"/>
                      <a:pt x="98724" y="168063"/>
                    </a:cubicBezTo>
                    <a:lnTo>
                      <a:pt x="111815" y="181163"/>
                    </a:lnTo>
                    <a:cubicBezTo>
                      <a:pt x="113789" y="183168"/>
                      <a:pt x="116568" y="184287"/>
                      <a:pt x="119420" y="184265"/>
                    </a:cubicBezTo>
                    <a:cubicBezTo>
                      <a:pt x="122199" y="184236"/>
                      <a:pt x="124904" y="183270"/>
                      <a:pt x="127172" y="181515"/>
                    </a:cubicBezTo>
                    <a:lnTo>
                      <a:pt x="144576" y="168034"/>
                    </a:lnTo>
                    <a:cubicBezTo>
                      <a:pt x="150499" y="200138"/>
                      <a:pt x="154522" y="214430"/>
                      <a:pt x="158471" y="218424"/>
                    </a:cubicBezTo>
                    <a:lnTo>
                      <a:pt x="216608" y="276561"/>
                    </a:lnTo>
                    <a:cubicBezTo>
                      <a:pt x="221069" y="280994"/>
                      <a:pt x="228236" y="280994"/>
                      <a:pt x="232624" y="276561"/>
                    </a:cubicBezTo>
                    <a:lnTo>
                      <a:pt x="276501" y="232710"/>
                    </a:lnTo>
                    <a:cubicBezTo>
                      <a:pt x="280889" y="228284"/>
                      <a:pt x="280889" y="221116"/>
                      <a:pt x="276501" y="216683"/>
                    </a:cubicBezTo>
                    <a:close/>
                    <a:moveTo>
                      <a:pt x="118762" y="126260"/>
                    </a:moveTo>
                    <a:cubicBezTo>
                      <a:pt x="116349" y="125843"/>
                      <a:pt x="113423" y="125375"/>
                      <a:pt x="110205" y="124863"/>
                    </a:cubicBezTo>
                    <a:cubicBezTo>
                      <a:pt x="98505" y="122976"/>
                      <a:pt x="71008" y="118579"/>
                      <a:pt x="67352" y="115398"/>
                    </a:cubicBezTo>
                    <a:lnTo>
                      <a:pt x="9288" y="57254"/>
                    </a:lnTo>
                    <a:cubicBezTo>
                      <a:pt x="8117" y="56105"/>
                      <a:pt x="8117" y="54255"/>
                      <a:pt x="9288" y="53114"/>
                    </a:cubicBezTo>
                    <a:lnTo>
                      <a:pt x="53092" y="9269"/>
                    </a:lnTo>
                    <a:cubicBezTo>
                      <a:pt x="54262" y="8143"/>
                      <a:pt x="56090" y="8143"/>
                      <a:pt x="57260" y="9262"/>
                    </a:cubicBezTo>
                    <a:lnTo>
                      <a:pt x="115398" y="67406"/>
                    </a:lnTo>
                    <a:cubicBezTo>
                      <a:pt x="117957" y="69981"/>
                      <a:pt x="122125" y="80317"/>
                      <a:pt x="127683" y="114725"/>
                    </a:cubicBezTo>
                    <a:lnTo>
                      <a:pt x="126732" y="115983"/>
                    </a:lnTo>
                    <a:close/>
                    <a:moveTo>
                      <a:pt x="121980" y="174866"/>
                    </a:moveTo>
                    <a:cubicBezTo>
                      <a:pt x="120883" y="175999"/>
                      <a:pt x="119054" y="176146"/>
                      <a:pt x="117738" y="175217"/>
                    </a:cubicBezTo>
                    <a:lnTo>
                      <a:pt x="104648" y="162116"/>
                    </a:lnTo>
                    <a:cubicBezTo>
                      <a:pt x="103332" y="160800"/>
                      <a:pt x="104209" y="158817"/>
                      <a:pt x="105013" y="157844"/>
                    </a:cubicBezTo>
                    <a:lnTo>
                      <a:pt x="151743" y="97418"/>
                    </a:lnTo>
                    <a:cubicBezTo>
                      <a:pt x="151963" y="97089"/>
                      <a:pt x="152401" y="96906"/>
                      <a:pt x="152840" y="96914"/>
                    </a:cubicBezTo>
                    <a:lnTo>
                      <a:pt x="152986" y="96906"/>
                    </a:lnTo>
                    <a:cubicBezTo>
                      <a:pt x="153791" y="96914"/>
                      <a:pt x="154595" y="97243"/>
                      <a:pt x="155180" y="97821"/>
                    </a:cubicBezTo>
                    <a:lnTo>
                      <a:pt x="182018" y="124621"/>
                    </a:lnTo>
                    <a:cubicBezTo>
                      <a:pt x="182603" y="125258"/>
                      <a:pt x="182969" y="126121"/>
                      <a:pt x="182896" y="127006"/>
                    </a:cubicBezTo>
                    <a:cubicBezTo>
                      <a:pt x="182896" y="127438"/>
                      <a:pt x="182750" y="127854"/>
                      <a:pt x="182384" y="128140"/>
                    </a:cubicBezTo>
                    <a:lnTo>
                      <a:pt x="160373" y="145176"/>
                    </a:lnTo>
                    <a:lnTo>
                      <a:pt x="144869" y="157150"/>
                    </a:lnTo>
                    <a:lnTo>
                      <a:pt x="144869" y="157171"/>
                    </a:lnTo>
                    <a:close/>
                    <a:moveTo>
                      <a:pt x="270578" y="226770"/>
                    </a:moveTo>
                    <a:lnTo>
                      <a:pt x="226700" y="270622"/>
                    </a:lnTo>
                    <a:cubicBezTo>
                      <a:pt x="225530" y="271719"/>
                      <a:pt x="223702" y="271719"/>
                      <a:pt x="222532" y="270622"/>
                    </a:cubicBezTo>
                    <a:lnTo>
                      <a:pt x="164467" y="212485"/>
                    </a:lnTo>
                    <a:cubicBezTo>
                      <a:pt x="162639" y="210524"/>
                      <a:pt x="158983" y="200196"/>
                      <a:pt x="152036" y="162248"/>
                    </a:cubicBezTo>
                    <a:lnTo>
                      <a:pt x="156350" y="158927"/>
                    </a:lnTo>
                    <a:lnTo>
                      <a:pt x="164174" y="152885"/>
                    </a:lnTo>
                    <a:lnTo>
                      <a:pt x="166808" y="153288"/>
                    </a:lnTo>
                    <a:cubicBezTo>
                      <a:pt x="178947" y="155160"/>
                      <a:pt x="207467" y="159541"/>
                      <a:pt x="212440" y="164479"/>
                    </a:cubicBezTo>
                    <a:lnTo>
                      <a:pt x="270578" y="222630"/>
                    </a:lnTo>
                    <a:cubicBezTo>
                      <a:pt x="271089" y="223179"/>
                      <a:pt x="271382" y="223925"/>
                      <a:pt x="271382" y="224700"/>
                    </a:cubicBezTo>
                    <a:cubicBezTo>
                      <a:pt x="271382" y="225476"/>
                      <a:pt x="271089" y="226222"/>
                      <a:pt x="270578" y="226770"/>
                    </a:cubicBezTo>
                    <a:close/>
                  </a:path>
                </a:pathLst>
              </a:custGeom>
              <a:grpFill/>
              <a:ln w="7312" cap="flat">
                <a:noFill/>
                <a:prstDash val="solid"/>
                <a:miter/>
              </a:ln>
            </p:spPr>
            <p:txBody>
              <a:bodyPr rtlCol="0" anchor="ctr"/>
              <a:lstStyle/>
              <a:p>
                <a:endParaRPr lang="en-US" sz="1400" dirty="0"/>
              </a:p>
            </p:txBody>
          </p:sp>
        </p:grpSp>
        <p:grpSp>
          <p:nvGrpSpPr>
            <p:cNvPr id="99" name="Group 1175">
              <a:extLst>
                <a:ext uri="{FF2B5EF4-FFF2-40B4-BE49-F238E27FC236}">
                  <a16:creationId xmlns:a16="http://schemas.microsoft.com/office/drawing/2014/main" id="{DB7E1A9C-3B68-7042-8480-02A8709885A4}"/>
                </a:ext>
              </a:extLst>
            </p:cNvPr>
            <p:cNvGrpSpPr/>
            <p:nvPr/>
          </p:nvGrpSpPr>
          <p:grpSpPr>
            <a:xfrm>
              <a:off x="6352915" y="2618307"/>
              <a:ext cx="282052" cy="269513"/>
              <a:chOff x="10222030" y="4710014"/>
              <a:chExt cx="284600" cy="284811"/>
            </a:xfrm>
            <a:solidFill>
              <a:schemeClr val="bg1"/>
            </a:solidFill>
          </p:grpSpPr>
          <p:sp>
            <p:nvSpPr>
              <p:cNvPr id="100" name="Freeform 1121">
                <a:extLst>
                  <a:ext uri="{FF2B5EF4-FFF2-40B4-BE49-F238E27FC236}">
                    <a16:creationId xmlns:a16="http://schemas.microsoft.com/office/drawing/2014/main" id="{DE5FF4B4-9826-0741-B71E-F43F0FBD9AEA}"/>
                  </a:ext>
                </a:extLst>
              </p:cNvPr>
              <p:cNvSpPr/>
              <p:nvPr/>
            </p:nvSpPr>
            <p:spPr>
              <a:xfrm>
                <a:off x="10222030" y="4883821"/>
                <a:ext cx="110825" cy="111004"/>
              </a:xfrm>
              <a:custGeom>
                <a:avLst/>
                <a:gdLst>
                  <a:gd name="connsiteX0" fmla="*/ 105945 w 110825"/>
                  <a:gd name="connsiteY0" fmla="*/ 101473 h 111004"/>
                  <a:gd name="connsiteX1" fmla="*/ 79107 w 110825"/>
                  <a:gd name="connsiteY1" fmla="*/ 101510 h 111004"/>
                  <a:gd name="connsiteX2" fmla="*/ 9488 w 110825"/>
                  <a:gd name="connsiteY2" fmla="*/ 30331 h 111004"/>
                  <a:gd name="connsiteX3" fmla="*/ 9415 w 110825"/>
                  <a:gd name="connsiteY3" fmla="*/ 4891 h 111004"/>
                  <a:gd name="connsiteX4" fmla="*/ 5978 w 110825"/>
                  <a:gd name="connsiteY4" fmla="*/ 56 h 111004"/>
                  <a:gd name="connsiteX5" fmla="*/ 1152 w 110825"/>
                  <a:gd name="connsiteY5" fmla="*/ 3501 h 111004"/>
                  <a:gd name="connsiteX6" fmla="*/ 1152 w 110825"/>
                  <a:gd name="connsiteY6" fmla="*/ 31699 h 111004"/>
                  <a:gd name="connsiteX7" fmla="*/ 77717 w 110825"/>
                  <a:gd name="connsiteY7" fmla="*/ 109805 h 111004"/>
                  <a:gd name="connsiteX8" fmla="*/ 92343 w 110825"/>
                  <a:gd name="connsiteY8" fmla="*/ 111004 h 111004"/>
                  <a:gd name="connsiteX9" fmla="*/ 107335 w 110825"/>
                  <a:gd name="connsiteY9" fmla="*/ 109768 h 111004"/>
                  <a:gd name="connsiteX10" fmla="*/ 110772 w 110825"/>
                  <a:gd name="connsiteY10" fmla="*/ 104948 h 111004"/>
                  <a:gd name="connsiteX11" fmla="*/ 105945 w 110825"/>
                  <a:gd name="connsiteY11" fmla="*/ 101466 h 111004"/>
                  <a:gd name="connsiteX12" fmla="*/ 105945 w 110825"/>
                  <a:gd name="connsiteY12" fmla="*/ 101473 h 1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825" h="111004">
                    <a:moveTo>
                      <a:pt x="105945" y="101473"/>
                    </a:moveTo>
                    <a:cubicBezTo>
                      <a:pt x="97097" y="102958"/>
                      <a:pt x="87956" y="102973"/>
                      <a:pt x="79107" y="101510"/>
                    </a:cubicBezTo>
                    <a:cubicBezTo>
                      <a:pt x="43201" y="94832"/>
                      <a:pt x="15339" y="66363"/>
                      <a:pt x="9488" y="30331"/>
                    </a:cubicBezTo>
                    <a:cubicBezTo>
                      <a:pt x="8026" y="21912"/>
                      <a:pt x="8026" y="13310"/>
                      <a:pt x="9415" y="4891"/>
                    </a:cubicBezTo>
                    <a:cubicBezTo>
                      <a:pt x="9781" y="2594"/>
                      <a:pt x="8245" y="429"/>
                      <a:pt x="5978" y="56"/>
                    </a:cubicBezTo>
                    <a:cubicBezTo>
                      <a:pt x="3638" y="-317"/>
                      <a:pt x="1518" y="1219"/>
                      <a:pt x="1152" y="3501"/>
                    </a:cubicBezTo>
                    <a:cubicBezTo>
                      <a:pt x="-384" y="12842"/>
                      <a:pt x="-384" y="22365"/>
                      <a:pt x="1152" y="31699"/>
                    </a:cubicBezTo>
                    <a:cubicBezTo>
                      <a:pt x="7660" y="71271"/>
                      <a:pt x="38301" y="102512"/>
                      <a:pt x="77717" y="109805"/>
                    </a:cubicBezTo>
                    <a:cubicBezTo>
                      <a:pt x="82544" y="110609"/>
                      <a:pt x="87444" y="111012"/>
                      <a:pt x="92343" y="111004"/>
                    </a:cubicBezTo>
                    <a:cubicBezTo>
                      <a:pt x="97316" y="111004"/>
                      <a:pt x="102362" y="110595"/>
                      <a:pt x="107335" y="109768"/>
                    </a:cubicBezTo>
                    <a:cubicBezTo>
                      <a:pt x="109602" y="109395"/>
                      <a:pt x="111138" y="107237"/>
                      <a:pt x="110772" y="104948"/>
                    </a:cubicBezTo>
                    <a:cubicBezTo>
                      <a:pt x="110407" y="102651"/>
                      <a:pt x="108286" y="101093"/>
                      <a:pt x="105945" y="101466"/>
                    </a:cubicBezTo>
                    <a:cubicBezTo>
                      <a:pt x="105945" y="101466"/>
                      <a:pt x="105945" y="101473"/>
                      <a:pt x="105945" y="101473"/>
                    </a:cubicBezTo>
                    <a:close/>
                  </a:path>
                </a:pathLst>
              </a:custGeom>
              <a:grpFill/>
              <a:ln w="7312" cap="flat">
                <a:noFill/>
                <a:prstDash val="solid"/>
                <a:miter/>
              </a:ln>
            </p:spPr>
            <p:txBody>
              <a:bodyPr rtlCol="0" anchor="ctr"/>
              <a:lstStyle/>
              <a:p>
                <a:endParaRPr lang="en-US" sz="1400" dirty="0"/>
              </a:p>
            </p:txBody>
          </p:sp>
          <p:sp>
            <p:nvSpPr>
              <p:cNvPr id="101" name="Freeform 1122">
                <a:extLst>
                  <a:ext uri="{FF2B5EF4-FFF2-40B4-BE49-F238E27FC236}">
                    <a16:creationId xmlns:a16="http://schemas.microsoft.com/office/drawing/2014/main" id="{3A9BE148-3FBE-064E-9999-E6F114A3AFB9}"/>
                  </a:ext>
                </a:extLst>
              </p:cNvPr>
              <p:cNvSpPr/>
              <p:nvPr/>
            </p:nvSpPr>
            <p:spPr>
              <a:xfrm>
                <a:off x="10282370" y="4882512"/>
                <a:ext cx="51802" cy="51901"/>
              </a:xfrm>
              <a:custGeom>
                <a:avLst/>
                <a:gdLst>
                  <a:gd name="connsiteX0" fmla="*/ 46922 w 51802"/>
                  <a:gd name="connsiteY0" fmla="*/ 43044 h 51901"/>
                  <a:gd name="connsiteX1" fmla="*/ 17963 w 51802"/>
                  <a:gd name="connsiteY1" fmla="*/ 33169 h 51901"/>
                  <a:gd name="connsiteX2" fmla="*/ 8822 w 51802"/>
                  <a:gd name="connsiteY2" fmla="*/ 14992 h 51901"/>
                  <a:gd name="connsiteX3" fmla="*/ 8822 w 51802"/>
                  <a:gd name="connsiteY3" fmla="*/ 4891 h 51901"/>
                  <a:gd name="connsiteX4" fmla="*/ 5311 w 51802"/>
                  <a:gd name="connsiteY4" fmla="*/ 56 h 51901"/>
                  <a:gd name="connsiteX5" fmla="*/ 485 w 51802"/>
                  <a:gd name="connsiteY5" fmla="*/ 3501 h 51901"/>
                  <a:gd name="connsiteX6" fmla="*/ 559 w 51802"/>
                  <a:gd name="connsiteY6" fmla="*/ 16353 h 51901"/>
                  <a:gd name="connsiteX7" fmla="*/ 11820 w 51802"/>
                  <a:gd name="connsiteY7" fmla="*/ 38970 h 51901"/>
                  <a:gd name="connsiteX8" fmla="*/ 34929 w 51802"/>
                  <a:gd name="connsiteY8" fmla="*/ 51353 h 51901"/>
                  <a:gd name="connsiteX9" fmla="*/ 41511 w 51802"/>
                  <a:gd name="connsiteY9" fmla="*/ 51902 h 51901"/>
                  <a:gd name="connsiteX10" fmla="*/ 48311 w 51802"/>
                  <a:gd name="connsiteY10" fmla="*/ 51346 h 51901"/>
                  <a:gd name="connsiteX11" fmla="*/ 51749 w 51802"/>
                  <a:gd name="connsiteY11" fmla="*/ 46518 h 51901"/>
                  <a:gd name="connsiteX12" fmla="*/ 46922 w 51802"/>
                  <a:gd name="connsiteY12" fmla="*/ 43037 h 51901"/>
                  <a:gd name="connsiteX13" fmla="*/ 46922 w 51802"/>
                  <a:gd name="connsiteY13" fmla="*/ 43044 h 5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02" h="51901">
                    <a:moveTo>
                      <a:pt x="46922" y="43044"/>
                    </a:moveTo>
                    <a:cubicBezTo>
                      <a:pt x="36246" y="44851"/>
                      <a:pt x="25349" y="41135"/>
                      <a:pt x="17963" y="33169"/>
                    </a:cubicBezTo>
                    <a:cubicBezTo>
                      <a:pt x="13136" y="28151"/>
                      <a:pt x="9992" y="21824"/>
                      <a:pt x="8822" y="14992"/>
                    </a:cubicBezTo>
                    <a:cubicBezTo>
                      <a:pt x="8237" y="11649"/>
                      <a:pt x="8237" y="8233"/>
                      <a:pt x="8822" y="4891"/>
                    </a:cubicBezTo>
                    <a:cubicBezTo>
                      <a:pt x="9187" y="2594"/>
                      <a:pt x="7652" y="436"/>
                      <a:pt x="5311" y="56"/>
                    </a:cubicBezTo>
                    <a:cubicBezTo>
                      <a:pt x="3045" y="-317"/>
                      <a:pt x="924" y="1219"/>
                      <a:pt x="485" y="3501"/>
                    </a:cubicBezTo>
                    <a:cubicBezTo>
                      <a:pt x="-173" y="7758"/>
                      <a:pt x="-173" y="12103"/>
                      <a:pt x="559" y="16353"/>
                    </a:cubicBezTo>
                    <a:cubicBezTo>
                      <a:pt x="1948" y="24852"/>
                      <a:pt x="5897" y="32730"/>
                      <a:pt x="11820" y="38970"/>
                    </a:cubicBezTo>
                    <a:cubicBezTo>
                      <a:pt x="17963" y="45509"/>
                      <a:pt x="26080" y="49854"/>
                      <a:pt x="34929" y="51353"/>
                    </a:cubicBezTo>
                    <a:cubicBezTo>
                      <a:pt x="37123" y="51719"/>
                      <a:pt x="39316" y="51902"/>
                      <a:pt x="41511" y="51902"/>
                    </a:cubicBezTo>
                    <a:cubicBezTo>
                      <a:pt x="43777" y="51902"/>
                      <a:pt x="46045" y="51712"/>
                      <a:pt x="48311" y="51346"/>
                    </a:cubicBezTo>
                    <a:cubicBezTo>
                      <a:pt x="50579" y="50973"/>
                      <a:pt x="52114" y="48808"/>
                      <a:pt x="51749" y="46518"/>
                    </a:cubicBezTo>
                    <a:cubicBezTo>
                      <a:pt x="51383" y="44222"/>
                      <a:pt x="49262" y="42663"/>
                      <a:pt x="46922" y="43037"/>
                    </a:cubicBezTo>
                    <a:cubicBezTo>
                      <a:pt x="46922" y="43044"/>
                      <a:pt x="46922" y="43044"/>
                      <a:pt x="46922" y="43044"/>
                    </a:cubicBezTo>
                    <a:close/>
                  </a:path>
                </a:pathLst>
              </a:custGeom>
              <a:grpFill/>
              <a:ln w="7312" cap="flat">
                <a:noFill/>
                <a:prstDash val="solid"/>
                <a:miter/>
              </a:ln>
            </p:spPr>
            <p:txBody>
              <a:bodyPr rtlCol="0" anchor="ctr"/>
              <a:lstStyle/>
              <a:p>
                <a:endParaRPr lang="en-US" sz="1400" dirty="0"/>
              </a:p>
            </p:txBody>
          </p:sp>
          <p:sp>
            <p:nvSpPr>
              <p:cNvPr id="102" name="Freeform 1123">
                <a:extLst>
                  <a:ext uri="{FF2B5EF4-FFF2-40B4-BE49-F238E27FC236}">
                    <a16:creationId xmlns:a16="http://schemas.microsoft.com/office/drawing/2014/main" id="{9C6DF7B5-029E-FF49-9398-40C88D3A40C3}"/>
                  </a:ext>
                </a:extLst>
              </p:cNvPr>
              <p:cNvSpPr/>
              <p:nvPr/>
            </p:nvSpPr>
            <p:spPr>
              <a:xfrm>
                <a:off x="10251683" y="4886191"/>
                <a:ext cx="78811" cy="78896"/>
              </a:xfrm>
              <a:custGeom>
                <a:avLst/>
                <a:gdLst>
                  <a:gd name="connsiteX0" fmla="*/ 5064 w 78811"/>
                  <a:gd name="connsiteY0" fmla="*/ 34 h 78896"/>
                  <a:gd name="connsiteX1" fmla="*/ 384 w 78811"/>
                  <a:gd name="connsiteY1" fmla="*/ 3662 h 78896"/>
                  <a:gd name="connsiteX2" fmla="*/ 384 w 78811"/>
                  <a:gd name="connsiteY2" fmla="*/ 3691 h 78896"/>
                  <a:gd name="connsiteX3" fmla="*/ 384 w 78811"/>
                  <a:gd name="connsiteY3" fmla="*/ 17640 h 78896"/>
                  <a:gd name="connsiteX4" fmla="*/ 19617 w 78811"/>
                  <a:gd name="connsiteY4" fmla="*/ 57425 h 78896"/>
                  <a:gd name="connsiteX5" fmla="*/ 60204 w 78811"/>
                  <a:gd name="connsiteY5" fmla="*/ 78425 h 78896"/>
                  <a:gd name="connsiteX6" fmla="*/ 75122 w 78811"/>
                  <a:gd name="connsiteY6" fmla="*/ 78462 h 78896"/>
                  <a:gd name="connsiteX7" fmla="*/ 78779 w 78811"/>
                  <a:gd name="connsiteY7" fmla="*/ 73787 h 78896"/>
                  <a:gd name="connsiteX8" fmla="*/ 74098 w 78811"/>
                  <a:gd name="connsiteY8" fmla="*/ 70108 h 78896"/>
                  <a:gd name="connsiteX9" fmla="*/ 61227 w 78811"/>
                  <a:gd name="connsiteY9" fmla="*/ 70072 h 78896"/>
                  <a:gd name="connsiteX10" fmla="*/ 25760 w 78811"/>
                  <a:gd name="connsiteY10" fmla="*/ 51631 h 78896"/>
                  <a:gd name="connsiteX11" fmla="*/ 8720 w 78811"/>
                  <a:gd name="connsiteY11" fmla="*/ 16638 h 78896"/>
                  <a:gd name="connsiteX12" fmla="*/ 8794 w 78811"/>
                  <a:gd name="connsiteY12" fmla="*/ 4715 h 78896"/>
                  <a:gd name="connsiteX13" fmla="*/ 5137 w 78811"/>
                  <a:gd name="connsiteY13" fmla="*/ 34 h 78896"/>
                  <a:gd name="connsiteX14" fmla="*/ 5064 w 78811"/>
                  <a:gd name="connsiteY14" fmla="*/ 34 h 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11" h="78896">
                    <a:moveTo>
                      <a:pt x="5064" y="34"/>
                    </a:moveTo>
                    <a:cubicBezTo>
                      <a:pt x="2797" y="-259"/>
                      <a:pt x="676" y="1365"/>
                      <a:pt x="384" y="3662"/>
                    </a:cubicBezTo>
                    <a:cubicBezTo>
                      <a:pt x="384" y="3677"/>
                      <a:pt x="384" y="3684"/>
                      <a:pt x="384" y="3691"/>
                    </a:cubicBezTo>
                    <a:cubicBezTo>
                      <a:pt x="-128" y="8322"/>
                      <a:pt x="-128" y="13010"/>
                      <a:pt x="384" y="17640"/>
                    </a:cubicBezTo>
                    <a:cubicBezTo>
                      <a:pt x="2358" y="32621"/>
                      <a:pt x="9160" y="46562"/>
                      <a:pt x="19617" y="57425"/>
                    </a:cubicBezTo>
                    <a:cubicBezTo>
                      <a:pt x="30294" y="68916"/>
                      <a:pt x="44700" y="76340"/>
                      <a:pt x="60204" y="78425"/>
                    </a:cubicBezTo>
                    <a:cubicBezTo>
                      <a:pt x="65177" y="79039"/>
                      <a:pt x="70149" y="79054"/>
                      <a:pt x="75122" y="78462"/>
                    </a:cubicBezTo>
                    <a:cubicBezTo>
                      <a:pt x="77389" y="78184"/>
                      <a:pt x="79071" y="76092"/>
                      <a:pt x="78779" y="73787"/>
                    </a:cubicBezTo>
                    <a:cubicBezTo>
                      <a:pt x="78486" y="71498"/>
                      <a:pt x="76438" y="69867"/>
                      <a:pt x="74098" y="70108"/>
                    </a:cubicBezTo>
                    <a:cubicBezTo>
                      <a:pt x="69856" y="70613"/>
                      <a:pt x="65542" y="70598"/>
                      <a:pt x="61227" y="70072"/>
                    </a:cubicBezTo>
                    <a:cubicBezTo>
                      <a:pt x="47626" y="68228"/>
                      <a:pt x="35048" y="61711"/>
                      <a:pt x="25760" y="51631"/>
                    </a:cubicBezTo>
                    <a:cubicBezTo>
                      <a:pt x="16473" y="42086"/>
                      <a:pt x="10549" y="29819"/>
                      <a:pt x="8720" y="16638"/>
                    </a:cubicBezTo>
                    <a:cubicBezTo>
                      <a:pt x="8282" y="12681"/>
                      <a:pt x="8282" y="8680"/>
                      <a:pt x="8794" y="4715"/>
                    </a:cubicBezTo>
                    <a:cubicBezTo>
                      <a:pt x="9013" y="2411"/>
                      <a:pt x="7405" y="319"/>
                      <a:pt x="5137" y="34"/>
                    </a:cubicBezTo>
                    <a:cubicBezTo>
                      <a:pt x="5137" y="34"/>
                      <a:pt x="5064" y="34"/>
                      <a:pt x="5064" y="34"/>
                    </a:cubicBezTo>
                    <a:close/>
                  </a:path>
                </a:pathLst>
              </a:custGeom>
              <a:grpFill/>
              <a:ln w="7312" cap="flat">
                <a:noFill/>
                <a:prstDash val="solid"/>
                <a:miter/>
              </a:ln>
            </p:spPr>
            <p:txBody>
              <a:bodyPr rtlCol="0" anchor="ctr"/>
              <a:lstStyle/>
              <a:p>
                <a:endParaRPr lang="en-US" sz="1400" dirty="0"/>
              </a:p>
            </p:txBody>
          </p:sp>
          <p:sp>
            <p:nvSpPr>
              <p:cNvPr id="103" name="Freeform 1124">
                <a:extLst>
                  <a:ext uri="{FF2B5EF4-FFF2-40B4-BE49-F238E27FC236}">
                    <a16:creationId xmlns:a16="http://schemas.microsoft.com/office/drawing/2014/main" id="{21FA5D87-7CAA-A04C-B716-4EF06AA5A480}"/>
                  </a:ext>
                </a:extLst>
              </p:cNvPr>
              <p:cNvSpPr/>
              <p:nvPr/>
            </p:nvSpPr>
            <p:spPr>
              <a:xfrm>
                <a:off x="10226838" y="4710014"/>
                <a:ext cx="279792" cy="279885"/>
              </a:xfrm>
              <a:custGeom>
                <a:avLst/>
                <a:gdLst>
                  <a:gd name="connsiteX0" fmla="*/ 276501 w 279792"/>
                  <a:gd name="connsiteY0" fmla="*/ 216683 h 279885"/>
                  <a:gd name="connsiteX1" fmla="*/ 218363 w 279792"/>
                  <a:gd name="connsiteY1" fmla="*/ 158532 h 279885"/>
                  <a:gd name="connsiteX2" fmla="*/ 173316 w 279792"/>
                  <a:gd name="connsiteY2" fmla="*/ 145805 h 279885"/>
                  <a:gd name="connsiteX3" fmla="*/ 187576 w 279792"/>
                  <a:gd name="connsiteY3" fmla="*/ 134789 h 279885"/>
                  <a:gd name="connsiteX4" fmla="*/ 191306 w 279792"/>
                  <a:gd name="connsiteY4" fmla="*/ 127540 h 279885"/>
                  <a:gd name="connsiteX5" fmla="*/ 187941 w 279792"/>
                  <a:gd name="connsiteY5" fmla="*/ 118682 h 279885"/>
                  <a:gd name="connsiteX6" fmla="*/ 161177 w 279792"/>
                  <a:gd name="connsiteY6" fmla="*/ 91881 h 279885"/>
                  <a:gd name="connsiteX7" fmla="*/ 152328 w 279792"/>
                  <a:gd name="connsiteY7" fmla="*/ 88516 h 279885"/>
                  <a:gd name="connsiteX8" fmla="*/ 145015 w 279792"/>
                  <a:gd name="connsiteY8" fmla="*/ 92276 h 279885"/>
                  <a:gd name="connsiteX9" fmla="*/ 134704 w 279792"/>
                  <a:gd name="connsiteY9" fmla="*/ 105669 h 279885"/>
                  <a:gd name="connsiteX10" fmla="*/ 121321 w 279792"/>
                  <a:gd name="connsiteY10" fmla="*/ 61459 h 279885"/>
                  <a:gd name="connsiteX11" fmla="*/ 63184 w 279792"/>
                  <a:gd name="connsiteY11" fmla="*/ 3308 h 279885"/>
                  <a:gd name="connsiteX12" fmla="*/ 47168 w 279792"/>
                  <a:gd name="connsiteY12" fmla="*/ 3308 h 279885"/>
                  <a:gd name="connsiteX13" fmla="*/ 47168 w 279792"/>
                  <a:gd name="connsiteY13" fmla="*/ 3315 h 279885"/>
                  <a:gd name="connsiteX14" fmla="*/ 3291 w 279792"/>
                  <a:gd name="connsiteY14" fmla="*/ 47167 h 279885"/>
                  <a:gd name="connsiteX15" fmla="*/ 3291 w 279792"/>
                  <a:gd name="connsiteY15" fmla="*/ 63208 h 279885"/>
                  <a:gd name="connsiteX16" fmla="*/ 61429 w 279792"/>
                  <a:gd name="connsiteY16" fmla="*/ 121344 h 279885"/>
                  <a:gd name="connsiteX17" fmla="*/ 108889 w 279792"/>
                  <a:gd name="connsiteY17" fmla="*/ 133165 h 279885"/>
                  <a:gd name="connsiteX18" fmla="*/ 112912 w 279792"/>
                  <a:gd name="connsiteY18" fmla="*/ 133816 h 279885"/>
                  <a:gd name="connsiteX19" fmla="*/ 98358 w 279792"/>
                  <a:gd name="connsiteY19" fmla="*/ 152702 h 279885"/>
                  <a:gd name="connsiteX20" fmla="*/ 98724 w 279792"/>
                  <a:gd name="connsiteY20" fmla="*/ 168063 h 279885"/>
                  <a:gd name="connsiteX21" fmla="*/ 111815 w 279792"/>
                  <a:gd name="connsiteY21" fmla="*/ 181163 h 279885"/>
                  <a:gd name="connsiteX22" fmla="*/ 119420 w 279792"/>
                  <a:gd name="connsiteY22" fmla="*/ 184265 h 279885"/>
                  <a:gd name="connsiteX23" fmla="*/ 127172 w 279792"/>
                  <a:gd name="connsiteY23" fmla="*/ 181515 h 279885"/>
                  <a:gd name="connsiteX24" fmla="*/ 144576 w 279792"/>
                  <a:gd name="connsiteY24" fmla="*/ 168034 h 279885"/>
                  <a:gd name="connsiteX25" fmla="*/ 158471 w 279792"/>
                  <a:gd name="connsiteY25" fmla="*/ 218424 h 279885"/>
                  <a:gd name="connsiteX26" fmla="*/ 216608 w 279792"/>
                  <a:gd name="connsiteY26" fmla="*/ 276561 h 279885"/>
                  <a:gd name="connsiteX27" fmla="*/ 232624 w 279792"/>
                  <a:gd name="connsiteY27" fmla="*/ 276561 h 279885"/>
                  <a:gd name="connsiteX28" fmla="*/ 276501 w 279792"/>
                  <a:gd name="connsiteY28" fmla="*/ 232710 h 279885"/>
                  <a:gd name="connsiteX29" fmla="*/ 276501 w 279792"/>
                  <a:gd name="connsiteY29" fmla="*/ 216683 h 279885"/>
                  <a:gd name="connsiteX30" fmla="*/ 118762 w 279792"/>
                  <a:gd name="connsiteY30" fmla="*/ 126260 h 279885"/>
                  <a:gd name="connsiteX31" fmla="*/ 110205 w 279792"/>
                  <a:gd name="connsiteY31" fmla="*/ 124863 h 279885"/>
                  <a:gd name="connsiteX32" fmla="*/ 67352 w 279792"/>
                  <a:gd name="connsiteY32" fmla="*/ 115398 h 279885"/>
                  <a:gd name="connsiteX33" fmla="*/ 9288 w 279792"/>
                  <a:gd name="connsiteY33" fmla="*/ 57254 h 279885"/>
                  <a:gd name="connsiteX34" fmla="*/ 9288 w 279792"/>
                  <a:gd name="connsiteY34" fmla="*/ 53114 h 279885"/>
                  <a:gd name="connsiteX35" fmla="*/ 53092 w 279792"/>
                  <a:gd name="connsiteY35" fmla="*/ 9269 h 279885"/>
                  <a:gd name="connsiteX36" fmla="*/ 57260 w 279792"/>
                  <a:gd name="connsiteY36" fmla="*/ 9262 h 279885"/>
                  <a:gd name="connsiteX37" fmla="*/ 115398 w 279792"/>
                  <a:gd name="connsiteY37" fmla="*/ 67406 h 279885"/>
                  <a:gd name="connsiteX38" fmla="*/ 127683 w 279792"/>
                  <a:gd name="connsiteY38" fmla="*/ 114725 h 279885"/>
                  <a:gd name="connsiteX39" fmla="*/ 126732 w 279792"/>
                  <a:gd name="connsiteY39" fmla="*/ 115983 h 279885"/>
                  <a:gd name="connsiteX40" fmla="*/ 121980 w 279792"/>
                  <a:gd name="connsiteY40" fmla="*/ 174866 h 279885"/>
                  <a:gd name="connsiteX41" fmla="*/ 117738 w 279792"/>
                  <a:gd name="connsiteY41" fmla="*/ 175217 h 279885"/>
                  <a:gd name="connsiteX42" fmla="*/ 104648 w 279792"/>
                  <a:gd name="connsiteY42" fmla="*/ 162116 h 279885"/>
                  <a:gd name="connsiteX43" fmla="*/ 105013 w 279792"/>
                  <a:gd name="connsiteY43" fmla="*/ 157844 h 279885"/>
                  <a:gd name="connsiteX44" fmla="*/ 151743 w 279792"/>
                  <a:gd name="connsiteY44" fmla="*/ 97418 h 279885"/>
                  <a:gd name="connsiteX45" fmla="*/ 152840 w 279792"/>
                  <a:gd name="connsiteY45" fmla="*/ 96914 h 279885"/>
                  <a:gd name="connsiteX46" fmla="*/ 152986 w 279792"/>
                  <a:gd name="connsiteY46" fmla="*/ 96906 h 279885"/>
                  <a:gd name="connsiteX47" fmla="*/ 155180 w 279792"/>
                  <a:gd name="connsiteY47" fmla="*/ 97821 h 279885"/>
                  <a:gd name="connsiteX48" fmla="*/ 182018 w 279792"/>
                  <a:gd name="connsiteY48" fmla="*/ 124621 h 279885"/>
                  <a:gd name="connsiteX49" fmla="*/ 182896 w 279792"/>
                  <a:gd name="connsiteY49" fmla="*/ 127006 h 279885"/>
                  <a:gd name="connsiteX50" fmla="*/ 182384 w 279792"/>
                  <a:gd name="connsiteY50" fmla="*/ 128140 h 279885"/>
                  <a:gd name="connsiteX51" fmla="*/ 160373 w 279792"/>
                  <a:gd name="connsiteY51" fmla="*/ 145176 h 279885"/>
                  <a:gd name="connsiteX52" fmla="*/ 144869 w 279792"/>
                  <a:gd name="connsiteY52" fmla="*/ 157150 h 279885"/>
                  <a:gd name="connsiteX53" fmla="*/ 144869 w 279792"/>
                  <a:gd name="connsiteY53" fmla="*/ 157171 h 279885"/>
                  <a:gd name="connsiteX54" fmla="*/ 270578 w 279792"/>
                  <a:gd name="connsiteY54" fmla="*/ 226770 h 279885"/>
                  <a:gd name="connsiteX55" fmla="*/ 226700 w 279792"/>
                  <a:gd name="connsiteY55" fmla="*/ 270622 h 279885"/>
                  <a:gd name="connsiteX56" fmla="*/ 222532 w 279792"/>
                  <a:gd name="connsiteY56" fmla="*/ 270622 h 279885"/>
                  <a:gd name="connsiteX57" fmla="*/ 164467 w 279792"/>
                  <a:gd name="connsiteY57" fmla="*/ 212485 h 279885"/>
                  <a:gd name="connsiteX58" fmla="*/ 152036 w 279792"/>
                  <a:gd name="connsiteY58" fmla="*/ 162248 h 279885"/>
                  <a:gd name="connsiteX59" fmla="*/ 156350 w 279792"/>
                  <a:gd name="connsiteY59" fmla="*/ 158927 h 279885"/>
                  <a:gd name="connsiteX60" fmla="*/ 164174 w 279792"/>
                  <a:gd name="connsiteY60" fmla="*/ 152885 h 279885"/>
                  <a:gd name="connsiteX61" fmla="*/ 166808 w 279792"/>
                  <a:gd name="connsiteY61" fmla="*/ 153288 h 279885"/>
                  <a:gd name="connsiteX62" fmla="*/ 212440 w 279792"/>
                  <a:gd name="connsiteY62" fmla="*/ 164479 h 279885"/>
                  <a:gd name="connsiteX63" fmla="*/ 270578 w 279792"/>
                  <a:gd name="connsiteY63" fmla="*/ 222630 h 279885"/>
                  <a:gd name="connsiteX64" fmla="*/ 271382 w 279792"/>
                  <a:gd name="connsiteY64" fmla="*/ 224700 h 279885"/>
                  <a:gd name="connsiteX65" fmla="*/ 270578 w 279792"/>
                  <a:gd name="connsiteY65" fmla="*/ 226770 h 2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9792" h="279885">
                    <a:moveTo>
                      <a:pt x="276501" y="216683"/>
                    </a:moveTo>
                    <a:lnTo>
                      <a:pt x="218363" y="158532"/>
                    </a:lnTo>
                    <a:cubicBezTo>
                      <a:pt x="212514" y="152688"/>
                      <a:pt x="193426" y="148986"/>
                      <a:pt x="173316" y="145805"/>
                    </a:cubicBezTo>
                    <a:lnTo>
                      <a:pt x="187576" y="134789"/>
                    </a:lnTo>
                    <a:cubicBezTo>
                      <a:pt x="189843" y="133033"/>
                      <a:pt x="191160" y="130385"/>
                      <a:pt x="191306" y="127540"/>
                    </a:cubicBezTo>
                    <a:cubicBezTo>
                      <a:pt x="191526" y="124248"/>
                      <a:pt x="190282" y="121030"/>
                      <a:pt x="187941" y="118682"/>
                    </a:cubicBezTo>
                    <a:lnTo>
                      <a:pt x="161177" y="91881"/>
                    </a:lnTo>
                    <a:cubicBezTo>
                      <a:pt x="158836" y="89570"/>
                      <a:pt x="155619" y="88355"/>
                      <a:pt x="152328" y="88516"/>
                    </a:cubicBezTo>
                    <a:cubicBezTo>
                      <a:pt x="149476" y="88655"/>
                      <a:pt x="146770" y="90030"/>
                      <a:pt x="145015" y="92276"/>
                    </a:cubicBezTo>
                    <a:lnTo>
                      <a:pt x="134704" y="105669"/>
                    </a:lnTo>
                    <a:cubicBezTo>
                      <a:pt x="130243" y="79753"/>
                      <a:pt x="126148" y="66272"/>
                      <a:pt x="121321" y="61459"/>
                    </a:cubicBezTo>
                    <a:lnTo>
                      <a:pt x="63184" y="3308"/>
                    </a:lnTo>
                    <a:cubicBezTo>
                      <a:pt x="58723" y="-1103"/>
                      <a:pt x="51557" y="-1103"/>
                      <a:pt x="47168" y="3308"/>
                    </a:cubicBezTo>
                    <a:lnTo>
                      <a:pt x="47168" y="3315"/>
                    </a:lnTo>
                    <a:lnTo>
                      <a:pt x="3291" y="47167"/>
                    </a:lnTo>
                    <a:cubicBezTo>
                      <a:pt x="-1097" y="51599"/>
                      <a:pt x="-1097" y="58775"/>
                      <a:pt x="3291" y="63208"/>
                    </a:cubicBezTo>
                    <a:lnTo>
                      <a:pt x="61429" y="121344"/>
                    </a:lnTo>
                    <a:cubicBezTo>
                      <a:pt x="65670" y="125623"/>
                      <a:pt x="80149" y="128564"/>
                      <a:pt x="108889" y="133165"/>
                    </a:cubicBezTo>
                    <a:cubicBezTo>
                      <a:pt x="110352" y="133399"/>
                      <a:pt x="111595" y="133604"/>
                      <a:pt x="112912" y="133816"/>
                    </a:cubicBezTo>
                    <a:lnTo>
                      <a:pt x="98358" y="152702"/>
                    </a:lnTo>
                    <a:cubicBezTo>
                      <a:pt x="94556" y="157164"/>
                      <a:pt x="94702" y="163777"/>
                      <a:pt x="98724" y="168063"/>
                    </a:cubicBezTo>
                    <a:lnTo>
                      <a:pt x="111815" y="181163"/>
                    </a:lnTo>
                    <a:cubicBezTo>
                      <a:pt x="113789" y="183168"/>
                      <a:pt x="116568" y="184287"/>
                      <a:pt x="119420" y="184265"/>
                    </a:cubicBezTo>
                    <a:cubicBezTo>
                      <a:pt x="122199" y="184236"/>
                      <a:pt x="124904" y="183270"/>
                      <a:pt x="127172" y="181515"/>
                    </a:cubicBezTo>
                    <a:lnTo>
                      <a:pt x="144576" y="168034"/>
                    </a:lnTo>
                    <a:cubicBezTo>
                      <a:pt x="150499" y="200138"/>
                      <a:pt x="154522" y="214430"/>
                      <a:pt x="158471" y="218424"/>
                    </a:cubicBezTo>
                    <a:lnTo>
                      <a:pt x="216608" y="276561"/>
                    </a:lnTo>
                    <a:cubicBezTo>
                      <a:pt x="221069" y="280994"/>
                      <a:pt x="228236" y="280994"/>
                      <a:pt x="232624" y="276561"/>
                    </a:cubicBezTo>
                    <a:lnTo>
                      <a:pt x="276501" y="232710"/>
                    </a:lnTo>
                    <a:cubicBezTo>
                      <a:pt x="280889" y="228284"/>
                      <a:pt x="280889" y="221116"/>
                      <a:pt x="276501" y="216683"/>
                    </a:cubicBezTo>
                    <a:close/>
                    <a:moveTo>
                      <a:pt x="118762" y="126260"/>
                    </a:moveTo>
                    <a:cubicBezTo>
                      <a:pt x="116349" y="125843"/>
                      <a:pt x="113423" y="125375"/>
                      <a:pt x="110205" y="124863"/>
                    </a:cubicBezTo>
                    <a:cubicBezTo>
                      <a:pt x="98505" y="122976"/>
                      <a:pt x="71008" y="118579"/>
                      <a:pt x="67352" y="115398"/>
                    </a:cubicBezTo>
                    <a:lnTo>
                      <a:pt x="9288" y="57254"/>
                    </a:lnTo>
                    <a:cubicBezTo>
                      <a:pt x="8117" y="56105"/>
                      <a:pt x="8117" y="54255"/>
                      <a:pt x="9288" y="53114"/>
                    </a:cubicBezTo>
                    <a:lnTo>
                      <a:pt x="53092" y="9269"/>
                    </a:lnTo>
                    <a:cubicBezTo>
                      <a:pt x="54262" y="8143"/>
                      <a:pt x="56090" y="8143"/>
                      <a:pt x="57260" y="9262"/>
                    </a:cubicBezTo>
                    <a:lnTo>
                      <a:pt x="115398" y="67406"/>
                    </a:lnTo>
                    <a:cubicBezTo>
                      <a:pt x="117957" y="69981"/>
                      <a:pt x="122125" y="80317"/>
                      <a:pt x="127683" y="114725"/>
                    </a:cubicBezTo>
                    <a:lnTo>
                      <a:pt x="126732" y="115983"/>
                    </a:lnTo>
                    <a:close/>
                    <a:moveTo>
                      <a:pt x="121980" y="174866"/>
                    </a:moveTo>
                    <a:cubicBezTo>
                      <a:pt x="120883" y="175999"/>
                      <a:pt x="119054" y="176146"/>
                      <a:pt x="117738" y="175217"/>
                    </a:cubicBezTo>
                    <a:lnTo>
                      <a:pt x="104648" y="162116"/>
                    </a:lnTo>
                    <a:cubicBezTo>
                      <a:pt x="103332" y="160800"/>
                      <a:pt x="104209" y="158817"/>
                      <a:pt x="105013" y="157844"/>
                    </a:cubicBezTo>
                    <a:lnTo>
                      <a:pt x="151743" y="97418"/>
                    </a:lnTo>
                    <a:cubicBezTo>
                      <a:pt x="151963" y="97089"/>
                      <a:pt x="152401" y="96906"/>
                      <a:pt x="152840" y="96914"/>
                    </a:cubicBezTo>
                    <a:lnTo>
                      <a:pt x="152986" y="96906"/>
                    </a:lnTo>
                    <a:cubicBezTo>
                      <a:pt x="153791" y="96914"/>
                      <a:pt x="154595" y="97243"/>
                      <a:pt x="155180" y="97821"/>
                    </a:cubicBezTo>
                    <a:lnTo>
                      <a:pt x="182018" y="124621"/>
                    </a:lnTo>
                    <a:cubicBezTo>
                      <a:pt x="182603" y="125258"/>
                      <a:pt x="182969" y="126121"/>
                      <a:pt x="182896" y="127006"/>
                    </a:cubicBezTo>
                    <a:cubicBezTo>
                      <a:pt x="182896" y="127438"/>
                      <a:pt x="182750" y="127854"/>
                      <a:pt x="182384" y="128140"/>
                    </a:cubicBezTo>
                    <a:lnTo>
                      <a:pt x="160373" y="145176"/>
                    </a:lnTo>
                    <a:lnTo>
                      <a:pt x="144869" y="157150"/>
                    </a:lnTo>
                    <a:lnTo>
                      <a:pt x="144869" y="157171"/>
                    </a:lnTo>
                    <a:close/>
                    <a:moveTo>
                      <a:pt x="270578" y="226770"/>
                    </a:moveTo>
                    <a:lnTo>
                      <a:pt x="226700" y="270622"/>
                    </a:lnTo>
                    <a:cubicBezTo>
                      <a:pt x="225530" y="271719"/>
                      <a:pt x="223702" y="271719"/>
                      <a:pt x="222532" y="270622"/>
                    </a:cubicBezTo>
                    <a:lnTo>
                      <a:pt x="164467" y="212485"/>
                    </a:lnTo>
                    <a:cubicBezTo>
                      <a:pt x="162639" y="210524"/>
                      <a:pt x="158983" y="200196"/>
                      <a:pt x="152036" y="162248"/>
                    </a:cubicBezTo>
                    <a:lnTo>
                      <a:pt x="156350" y="158927"/>
                    </a:lnTo>
                    <a:lnTo>
                      <a:pt x="164174" y="152885"/>
                    </a:lnTo>
                    <a:lnTo>
                      <a:pt x="166808" y="153288"/>
                    </a:lnTo>
                    <a:cubicBezTo>
                      <a:pt x="178947" y="155160"/>
                      <a:pt x="207467" y="159541"/>
                      <a:pt x="212440" y="164479"/>
                    </a:cubicBezTo>
                    <a:lnTo>
                      <a:pt x="270578" y="222630"/>
                    </a:lnTo>
                    <a:cubicBezTo>
                      <a:pt x="271089" y="223179"/>
                      <a:pt x="271382" y="223925"/>
                      <a:pt x="271382" y="224700"/>
                    </a:cubicBezTo>
                    <a:cubicBezTo>
                      <a:pt x="271382" y="225476"/>
                      <a:pt x="271089" y="226222"/>
                      <a:pt x="270578" y="226770"/>
                    </a:cubicBezTo>
                    <a:close/>
                  </a:path>
                </a:pathLst>
              </a:custGeom>
              <a:grpFill/>
              <a:ln w="7312" cap="flat">
                <a:noFill/>
                <a:prstDash val="solid"/>
                <a:miter/>
              </a:ln>
            </p:spPr>
            <p:txBody>
              <a:bodyPr rtlCol="0" anchor="ctr"/>
              <a:lstStyle/>
              <a:p>
                <a:endParaRPr lang="en-US" sz="1400" dirty="0"/>
              </a:p>
            </p:txBody>
          </p:sp>
        </p:grpSp>
        <p:grpSp>
          <p:nvGrpSpPr>
            <p:cNvPr id="104" name="Group 1175">
              <a:extLst>
                <a:ext uri="{FF2B5EF4-FFF2-40B4-BE49-F238E27FC236}">
                  <a16:creationId xmlns:a16="http://schemas.microsoft.com/office/drawing/2014/main" id="{DB7E1A9C-3B68-7042-8480-02A8709885A4}"/>
                </a:ext>
              </a:extLst>
            </p:cNvPr>
            <p:cNvGrpSpPr/>
            <p:nvPr/>
          </p:nvGrpSpPr>
          <p:grpSpPr>
            <a:xfrm>
              <a:off x="7421352" y="2476902"/>
              <a:ext cx="282052" cy="269513"/>
              <a:chOff x="10222030" y="4710014"/>
              <a:chExt cx="284600" cy="284811"/>
            </a:xfrm>
            <a:solidFill>
              <a:schemeClr val="bg1"/>
            </a:solidFill>
          </p:grpSpPr>
          <p:sp>
            <p:nvSpPr>
              <p:cNvPr id="105" name="Freeform 1121">
                <a:extLst>
                  <a:ext uri="{FF2B5EF4-FFF2-40B4-BE49-F238E27FC236}">
                    <a16:creationId xmlns:a16="http://schemas.microsoft.com/office/drawing/2014/main" id="{DE5FF4B4-9826-0741-B71E-F43F0FBD9AEA}"/>
                  </a:ext>
                </a:extLst>
              </p:cNvPr>
              <p:cNvSpPr/>
              <p:nvPr/>
            </p:nvSpPr>
            <p:spPr>
              <a:xfrm>
                <a:off x="10222030" y="4883821"/>
                <a:ext cx="110825" cy="111004"/>
              </a:xfrm>
              <a:custGeom>
                <a:avLst/>
                <a:gdLst>
                  <a:gd name="connsiteX0" fmla="*/ 105945 w 110825"/>
                  <a:gd name="connsiteY0" fmla="*/ 101473 h 111004"/>
                  <a:gd name="connsiteX1" fmla="*/ 79107 w 110825"/>
                  <a:gd name="connsiteY1" fmla="*/ 101510 h 111004"/>
                  <a:gd name="connsiteX2" fmla="*/ 9488 w 110825"/>
                  <a:gd name="connsiteY2" fmla="*/ 30331 h 111004"/>
                  <a:gd name="connsiteX3" fmla="*/ 9415 w 110825"/>
                  <a:gd name="connsiteY3" fmla="*/ 4891 h 111004"/>
                  <a:gd name="connsiteX4" fmla="*/ 5978 w 110825"/>
                  <a:gd name="connsiteY4" fmla="*/ 56 h 111004"/>
                  <a:gd name="connsiteX5" fmla="*/ 1152 w 110825"/>
                  <a:gd name="connsiteY5" fmla="*/ 3501 h 111004"/>
                  <a:gd name="connsiteX6" fmla="*/ 1152 w 110825"/>
                  <a:gd name="connsiteY6" fmla="*/ 31699 h 111004"/>
                  <a:gd name="connsiteX7" fmla="*/ 77717 w 110825"/>
                  <a:gd name="connsiteY7" fmla="*/ 109805 h 111004"/>
                  <a:gd name="connsiteX8" fmla="*/ 92343 w 110825"/>
                  <a:gd name="connsiteY8" fmla="*/ 111004 h 111004"/>
                  <a:gd name="connsiteX9" fmla="*/ 107335 w 110825"/>
                  <a:gd name="connsiteY9" fmla="*/ 109768 h 111004"/>
                  <a:gd name="connsiteX10" fmla="*/ 110772 w 110825"/>
                  <a:gd name="connsiteY10" fmla="*/ 104948 h 111004"/>
                  <a:gd name="connsiteX11" fmla="*/ 105945 w 110825"/>
                  <a:gd name="connsiteY11" fmla="*/ 101466 h 111004"/>
                  <a:gd name="connsiteX12" fmla="*/ 105945 w 110825"/>
                  <a:gd name="connsiteY12" fmla="*/ 101473 h 1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825" h="111004">
                    <a:moveTo>
                      <a:pt x="105945" y="101473"/>
                    </a:moveTo>
                    <a:cubicBezTo>
                      <a:pt x="97097" y="102958"/>
                      <a:pt x="87956" y="102973"/>
                      <a:pt x="79107" y="101510"/>
                    </a:cubicBezTo>
                    <a:cubicBezTo>
                      <a:pt x="43201" y="94832"/>
                      <a:pt x="15339" y="66363"/>
                      <a:pt x="9488" y="30331"/>
                    </a:cubicBezTo>
                    <a:cubicBezTo>
                      <a:pt x="8026" y="21912"/>
                      <a:pt x="8026" y="13310"/>
                      <a:pt x="9415" y="4891"/>
                    </a:cubicBezTo>
                    <a:cubicBezTo>
                      <a:pt x="9781" y="2594"/>
                      <a:pt x="8245" y="429"/>
                      <a:pt x="5978" y="56"/>
                    </a:cubicBezTo>
                    <a:cubicBezTo>
                      <a:pt x="3638" y="-317"/>
                      <a:pt x="1518" y="1219"/>
                      <a:pt x="1152" y="3501"/>
                    </a:cubicBezTo>
                    <a:cubicBezTo>
                      <a:pt x="-384" y="12842"/>
                      <a:pt x="-384" y="22365"/>
                      <a:pt x="1152" y="31699"/>
                    </a:cubicBezTo>
                    <a:cubicBezTo>
                      <a:pt x="7660" y="71271"/>
                      <a:pt x="38301" y="102512"/>
                      <a:pt x="77717" y="109805"/>
                    </a:cubicBezTo>
                    <a:cubicBezTo>
                      <a:pt x="82544" y="110609"/>
                      <a:pt x="87444" y="111012"/>
                      <a:pt x="92343" y="111004"/>
                    </a:cubicBezTo>
                    <a:cubicBezTo>
                      <a:pt x="97316" y="111004"/>
                      <a:pt x="102362" y="110595"/>
                      <a:pt x="107335" y="109768"/>
                    </a:cubicBezTo>
                    <a:cubicBezTo>
                      <a:pt x="109602" y="109395"/>
                      <a:pt x="111138" y="107237"/>
                      <a:pt x="110772" y="104948"/>
                    </a:cubicBezTo>
                    <a:cubicBezTo>
                      <a:pt x="110407" y="102651"/>
                      <a:pt x="108286" y="101093"/>
                      <a:pt x="105945" y="101466"/>
                    </a:cubicBezTo>
                    <a:cubicBezTo>
                      <a:pt x="105945" y="101466"/>
                      <a:pt x="105945" y="101473"/>
                      <a:pt x="105945" y="101473"/>
                    </a:cubicBezTo>
                    <a:close/>
                  </a:path>
                </a:pathLst>
              </a:custGeom>
              <a:grpFill/>
              <a:ln w="7312" cap="flat">
                <a:noFill/>
                <a:prstDash val="solid"/>
                <a:miter/>
              </a:ln>
            </p:spPr>
            <p:txBody>
              <a:bodyPr rtlCol="0" anchor="ctr"/>
              <a:lstStyle/>
              <a:p>
                <a:endParaRPr lang="en-US" sz="1400" dirty="0"/>
              </a:p>
            </p:txBody>
          </p:sp>
          <p:sp>
            <p:nvSpPr>
              <p:cNvPr id="106" name="Freeform 1122">
                <a:extLst>
                  <a:ext uri="{FF2B5EF4-FFF2-40B4-BE49-F238E27FC236}">
                    <a16:creationId xmlns:a16="http://schemas.microsoft.com/office/drawing/2014/main" id="{3A9BE148-3FBE-064E-9999-E6F114A3AFB9}"/>
                  </a:ext>
                </a:extLst>
              </p:cNvPr>
              <p:cNvSpPr/>
              <p:nvPr/>
            </p:nvSpPr>
            <p:spPr>
              <a:xfrm>
                <a:off x="10282370" y="4882512"/>
                <a:ext cx="51802" cy="51901"/>
              </a:xfrm>
              <a:custGeom>
                <a:avLst/>
                <a:gdLst>
                  <a:gd name="connsiteX0" fmla="*/ 46922 w 51802"/>
                  <a:gd name="connsiteY0" fmla="*/ 43044 h 51901"/>
                  <a:gd name="connsiteX1" fmla="*/ 17963 w 51802"/>
                  <a:gd name="connsiteY1" fmla="*/ 33169 h 51901"/>
                  <a:gd name="connsiteX2" fmla="*/ 8822 w 51802"/>
                  <a:gd name="connsiteY2" fmla="*/ 14992 h 51901"/>
                  <a:gd name="connsiteX3" fmla="*/ 8822 w 51802"/>
                  <a:gd name="connsiteY3" fmla="*/ 4891 h 51901"/>
                  <a:gd name="connsiteX4" fmla="*/ 5311 w 51802"/>
                  <a:gd name="connsiteY4" fmla="*/ 56 h 51901"/>
                  <a:gd name="connsiteX5" fmla="*/ 485 w 51802"/>
                  <a:gd name="connsiteY5" fmla="*/ 3501 h 51901"/>
                  <a:gd name="connsiteX6" fmla="*/ 559 w 51802"/>
                  <a:gd name="connsiteY6" fmla="*/ 16353 h 51901"/>
                  <a:gd name="connsiteX7" fmla="*/ 11820 w 51802"/>
                  <a:gd name="connsiteY7" fmla="*/ 38970 h 51901"/>
                  <a:gd name="connsiteX8" fmla="*/ 34929 w 51802"/>
                  <a:gd name="connsiteY8" fmla="*/ 51353 h 51901"/>
                  <a:gd name="connsiteX9" fmla="*/ 41511 w 51802"/>
                  <a:gd name="connsiteY9" fmla="*/ 51902 h 51901"/>
                  <a:gd name="connsiteX10" fmla="*/ 48311 w 51802"/>
                  <a:gd name="connsiteY10" fmla="*/ 51346 h 51901"/>
                  <a:gd name="connsiteX11" fmla="*/ 51749 w 51802"/>
                  <a:gd name="connsiteY11" fmla="*/ 46518 h 51901"/>
                  <a:gd name="connsiteX12" fmla="*/ 46922 w 51802"/>
                  <a:gd name="connsiteY12" fmla="*/ 43037 h 51901"/>
                  <a:gd name="connsiteX13" fmla="*/ 46922 w 51802"/>
                  <a:gd name="connsiteY13" fmla="*/ 43044 h 5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02" h="51901">
                    <a:moveTo>
                      <a:pt x="46922" y="43044"/>
                    </a:moveTo>
                    <a:cubicBezTo>
                      <a:pt x="36246" y="44851"/>
                      <a:pt x="25349" y="41135"/>
                      <a:pt x="17963" y="33169"/>
                    </a:cubicBezTo>
                    <a:cubicBezTo>
                      <a:pt x="13136" y="28151"/>
                      <a:pt x="9992" y="21824"/>
                      <a:pt x="8822" y="14992"/>
                    </a:cubicBezTo>
                    <a:cubicBezTo>
                      <a:pt x="8237" y="11649"/>
                      <a:pt x="8237" y="8233"/>
                      <a:pt x="8822" y="4891"/>
                    </a:cubicBezTo>
                    <a:cubicBezTo>
                      <a:pt x="9187" y="2594"/>
                      <a:pt x="7652" y="436"/>
                      <a:pt x="5311" y="56"/>
                    </a:cubicBezTo>
                    <a:cubicBezTo>
                      <a:pt x="3045" y="-317"/>
                      <a:pt x="924" y="1219"/>
                      <a:pt x="485" y="3501"/>
                    </a:cubicBezTo>
                    <a:cubicBezTo>
                      <a:pt x="-173" y="7758"/>
                      <a:pt x="-173" y="12103"/>
                      <a:pt x="559" y="16353"/>
                    </a:cubicBezTo>
                    <a:cubicBezTo>
                      <a:pt x="1948" y="24852"/>
                      <a:pt x="5897" y="32730"/>
                      <a:pt x="11820" y="38970"/>
                    </a:cubicBezTo>
                    <a:cubicBezTo>
                      <a:pt x="17963" y="45509"/>
                      <a:pt x="26080" y="49854"/>
                      <a:pt x="34929" y="51353"/>
                    </a:cubicBezTo>
                    <a:cubicBezTo>
                      <a:pt x="37123" y="51719"/>
                      <a:pt x="39316" y="51902"/>
                      <a:pt x="41511" y="51902"/>
                    </a:cubicBezTo>
                    <a:cubicBezTo>
                      <a:pt x="43777" y="51902"/>
                      <a:pt x="46045" y="51712"/>
                      <a:pt x="48311" y="51346"/>
                    </a:cubicBezTo>
                    <a:cubicBezTo>
                      <a:pt x="50579" y="50973"/>
                      <a:pt x="52114" y="48808"/>
                      <a:pt x="51749" y="46518"/>
                    </a:cubicBezTo>
                    <a:cubicBezTo>
                      <a:pt x="51383" y="44222"/>
                      <a:pt x="49262" y="42663"/>
                      <a:pt x="46922" y="43037"/>
                    </a:cubicBezTo>
                    <a:cubicBezTo>
                      <a:pt x="46922" y="43044"/>
                      <a:pt x="46922" y="43044"/>
                      <a:pt x="46922" y="43044"/>
                    </a:cubicBezTo>
                    <a:close/>
                  </a:path>
                </a:pathLst>
              </a:custGeom>
              <a:grpFill/>
              <a:ln w="7312" cap="flat">
                <a:noFill/>
                <a:prstDash val="solid"/>
                <a:miter/>
              </a:ln>
            </p:spPr>
            <p:txBody>
              <a:bodyPr rtlCol="0" anchor="ctr"/>
              <a:lstStyle/>
              <a:p>
                <a:endParaRPr lang="en-US" sz="1400" dirty="0"/>
              </a:p>
            </p:txBody>
          </p:sp>
          <p:sp>
            <p:nvSpPr>
              <p:cNvPr id="107" name="Freeform 1123">
                <a:extLst>
                  <a:ext uri="{FF2B5EF4-FFF2-40B4-BE49-F238E27FC236}">
                    <a16:creationId xmlns:a16="http://schemas.microsoft.com/office/drawing/2014/main" id="{9C6DF7B5-029E-FF49-9398-40C88D3A40C3}"/>
                  </a:ext>
                </a:extLst>
              </p:cNvPr>
              <p:cNvSpPr/>
              <p:nvPr/>
            </p:nvSpPr>
            <p:spPr>
              <a:xfrm>
                <a:off x="10251683" y="4886191"/>
                <a:ext cx="78811" cy="78896"/>
              </a:xfrm>
              <a:custGeom>
                <a:avLst/>
                <a:gdLst>
                  <a:gd name="connsiteX0" fmla="*/ 5064 w 78811"/>
                  <a:gd name="connsiteY0" fmla="*/ 34 h 78896"/>
                  <a:gd name="connsiteX1" fmla="*/ 384 w 78811"/>
                  <a:gd name="connsiteY1" fmla="*/ 3662 h 78896"/>
                  <a:gd name="connsiteX2" fmla="*/ 384 w 78811"/>
                  <a:gd name="connsiteY2" fmla="*/ 3691 h 78896"/>
                  <a:gd name="connsiteX3" fmla="*/ 384 w 78811"/>
                  <a:gd name="connsiteY3" fmla="*/ 17640 h 78896"/>
                  <a:gd name="connsiteX4" fmla="*/ 19617 w 78811"/>
                  <a:gd name="connsiteY4" fmla="*/ 57425 h 78896"/>
                  <a:gd name="connsiteX5" fmla="*/ 60204 w 78811"/>
                  <a:gd name="connsiteY5" fmla="*/ 78425 h 78896"/>
                  <a:gd name="connsiteX6" fmla="*/ 75122 w 78811"/>
                  <a:gd name="connsiteY6" fmla="*/ 78462 h 78896"/>
                  <a:gd name="connsiteX7" fmla="*/ 78779 w 78811"/>
                  <a:gd name="connsiteY7" fmla="*/ 73787 h 78896"/>
                  <a:gd name="connsiteX8" fmla="*/ 74098 w 78811"/>
                  <a:gd name="connsiteY8" fmla="*/ 70108 h 78896"/>
                  <a:gd name="connsiteX9" fmla="*/ 61227 w 78811"/>
                  <a:gd name="connsiteY9" fmla="*/ 70072 h 78896"/>
                  <a:gd name="connsiteX10" fmla="*/ 25760 w 78811"/>
                  <a:gd name="connsiteY10" fmla="*/ 51631 h 78896"/>
                  <a:gd name="connsiteX11" fmla="*/ 8720 w 78811"/>
                  <a:gd name="connsiteY11" fmla="*/ 16638 h 78896"/>
                  <a:gd name="connsiteX12" fmla="*/ 8794 w 78811"/>
                  <a:gd name="connsiteY12" fmla="*/ 4715 h 78896"/>
                  <a:gd name="connsiteX13" fmla="*/ 5137 w 78811"/>
                  <a:gd name="connsiteY13" fmla="*/ 34 h 78896"/>
                  <a:gd name="connsiteX14" fmla="*/ 5064 w 78811"/>
                  <a:gd name="connsiteY14" fmla="*/ 34 h 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11" h="78896">
                    <a:moveTo>
                      <a:pt x="5064" y="34"/>
                    </a:moveTo>
                    <a:cubicBezTo>
                      <a:pt x="2797" y="-259"/>
                      <a:pt x="676" y="1365"/>
                      <a:pt x="384" y="3662"/>
                    </a:cubicBezTo>
                    <a:cubicBezTo>
                      <a:pt x="384" y="3677"/>
                      <a:pt x="384" y="3684"/>
                      <a:pt x="384" y="3691"/>
                    </a:cubicBezTo>
                    <a:cubicBezTo>
                      <a:pt x="-128" y="8322"/>
                      <a:pt x="-128" y="13010"/>
                      <a:pt x="384" y="17640"/>
                    </a:cubicBezTo>
                    <a:cubicBezTo>
                      <a:pt x="2358" y="32621"/>
                      <a:pt x="9160" y="46562"/>
                      <a:pt x="19617" y="57425"/>
                    </a:cubicBezTo>
                    <a:cubicBezTo>
                      <a:pt x="30294" y="68916"/>
                      <a:pt x="44700" y="76340"/>
                      <a:pt x="60204" y="78425"/>
                    </a:cubicBezTo>
                    <a:cubicBezTo>
                      <a:pt x="65177" y="79039"/>
                      <a:pt x="70149" y="79054"/>
                      <a:pt x="75122" y="78462"/>
                    </a:cubicBezTo>
                    <a:cubicBezTo>
                      <a:pt x="77389" y="78184"/>
                      <a:pt x="79071" y="76092"/>
                      <a:pt x="78779" y="73787"/>
                    </a:cubicBezTo>
                    <a:cubicBezTo>
                      <a:pt x="78486" y="71498"/>
                      <a:pt x="76438" y="69867"/>
                      <a:pt x="74098" y="70108"/>
                    </a:cubicBezTo>
                    <a:cubicBezTo>
                      <a:pt x="69856" y="70613"/>
                      <a:pt x="65542" y="70598"/>
                      <a:pt x="61227" y="70072"/>
                    </a:cubicBezTo>
                    <a:cubicBezTo>
                      <a:pt x="47626" y="68228"/>
                      <a:pt x="35048" y="61711"/>
                      <a:pt x="25760" y="51631"/>
                    </a:cubicBezTo>
                    <a:cubicBezTo>
                      <a:pt x="16473" y="42086"/>
                      <a:pt x="10549" y="29819"/>
                      <a:pt x="8720" y="16638"/>
                    </a:cubicBezTo>
                    <a:cubicBezTo>
                      <a:pt x="8282" y="12681"/>
                      <a:pt x="8282" y="8680"/>
                      <a:pt x="8794" y="4715"/>
                    </a:cubicBezTo>
                    <a:cubicBezTo>
                      <a:pt x="9013" y="2411"/>
                      <a:pt x="7405" y="319"/>
                      <a:pt x="5137" y="34"/>
                    </a:cubicBezTo>
                    <a:cubicBezTo>
                      <a:pt x="5137" y="34"/>
                      <a:pt x="5064" y="34"/>
                      <a:pt x="5064" y="34"/>
                    </a:cubicBezTo>
                    <a:close/>
                  </a:path>
                </a:pathLst>
              </a:custGeom>
              <a:grpFill/>
              <a:ln w="7312" cap="flat">
                <a:noFill/>
                <a:prstDash val="solid"/>
                <a:miter/>
              </a:ln>
            </p:spPr>
            <p:txBody>
              <a:bodyPr rtlCol="0" anchor="ctr"/>
              <a:lstStyle/>
              <a:p>
                <a:endParaRPr lang="en-US" sz="1400" dirty="0"/>
              </a:p>
            </p:txBody>
          </p:sp>
          <p:sp>
            <p:nvSpPr>
              <p:cNvPr id="108" name="Freeform 1124">
                <a:extLst>
                  <a:ext uri="{FF2B5EF4-FFF2-40B4-BE49-F238E27FC236}">
                    <a16:creationId xmlns:a16="http://schemas.microsoft.com/office/drawing/2014/main" id="{21FA5D87-7CAA-A04C-B716-4EF06AA5A480}"/>
                  </a:ext>
                </a:extLst>
              </p:cNvPr>
              <p:cNvSpPr/>
              <p:nvPr/>
            </p:nvSpPr>
            <p:spPr>
              <a:xfrm>
                <a:off x="10226838" y="4710014"/>
                <a:ext cx="279792" cy="279885"/>
              </a:xfrm>
              <a:custGeom>
                <a:avLst/>
                <a:gdLst>
                  <a:gd name="connsiteX0" fmla="*/ 276501 w 279792"/>
                  <a:gd name="connsiteY0" fmla="*/ 216683 h 279885"/>
                  <a:gd name="connsiteX1" fmla="*/ 218363 w 279792"/>
                  <a:gd name="connsiteY1" fmla="*/ 158532 h 279885"/>
                  <a:gd name="connsiteX2" fmla="*/ 173316 w 279792"/>
                  <a:gd name="connsiteY2" fmla="*/ 145805 h 279885"/>
                  <a:gd name="connsiteX3" fmla="*/ 187576 w 279792"/>
                  <a:gd name="connsiteY3" fmla="*/ 134789 h 279885"/>
                  <a:gd name="connsiteX4" fmla="*/ 191306 w 279792"/>
                  <a:gd name="connsiteY4" fmla="*/ 127540 h 279885"/>
                  <a:gd name="connsiteX5" fmla="*/ 187941 w 279792"/>
                  <a:gd name="connsiteY5" fmla="*/ 118682 h 279885"/>
                  <a:gd name="connsiteX6" fmla="*/ 161177 w 279792"/>
                  <a:gd name="connsiteY6" fmla="*/ 91881 h 279885"/>
                  <a:gd name="connsiteX7" fmla="*/ 152328 w 279792"/>
                  <a:gd name="connsiteY7" fmla="*/ 88516 h 279885"/>
                  <a:gd name="connsiteX8" fmla="*/ 145015 w 279792"/>
                  <a:gd name="connsiteY8" fmla="*/ 92276 h 279885"/>
                  <a:gd name="connsiteX9" fmla="*/ 134704 w 279792"/>
                  <a:gd name="connsiteY9" fmla="*/ 105669 h 279885"/>
                  <a:gd name="connsiteX10" fmla="*/ 121321 w 279792"/>
                  <a:gd name="connsiteY10" fmla="*/ 61459 h 279885"/>
                  <a:gd name="connsiteX11" fmla="*/ 63184 w 279792"/>
                  <a:gd name="connsiteY11" fmla="*/ 3308 h 279885"/>
                  <a:gd name="connsiteX12" fmla="*/ 47168 w 279792"/>
                  <a:gd name="connsiteY12" fmla="*/ 3308 h 279885"/>
                  <a:gd name="connsiteX13" fmla="*/ 47168 w 279792"/>
                  <a:gd name="connsiteY13" fmla="*/ 3315 h 279885"/>
                  <a:gd name="connsiteX14" fmla="*/ 3291 w 279792"/>
                  <a:gd name="connsiteY14" fmla="*/ 47167 h 279885"/>
                  <a:gd name="connsiteX15" fmla="*/ 3291 w 279792"/>
                  <a:gd name="connsiteY15" fmla="*/ 63208 h 279885"/>
                  <a:gd name="connsiteX16" fmla="*/ 61429 w 279792"/>
                  <a:gd name="connsiteY16" fmla="*/ 121344 h 279885"/>
                  <a:gd name="connsiteX17" fmla="*/ 108889 w 279792"/>
                  <a:gd name="connsiteY17" fmla="*/ 133165 h 279885"/>
                  <a:gd name="connsiteX18" fmla="*/ 112912 w 279792"/>
                  <a:gd name="connsiteY18" fmla="*/ 133816 h 279885"/>
                  <a:gd name="connsiteX19" fmla="*/ 98358 w 279792"/>
                  <a:gd name="connsiteY19" fmla="*/ 152702 h 279885"/>
                  <a:gd name="connsiteX20" fmla="*/ 98724 w 279792"/>
                  <a:gd name="connsiteY20" fmla="*/ 168063 h 279885"/>
                  <a:gd name="connsiteX21" fmla="*/ 111815 w 279792"/>
                  <a:gd name="connsiteY21" fmla="*/ 181163 h 279885"/>
                  <a:gd name="connsiteX22" fmla="*/ 119420 w 279792"/>
                  <a:gd name="connsiteY22" fmla="*/ 184265 h 279885"/>
                  <a:gd name="connsiteX23" fmla="*/ 127172 w 279792"/>
                  <a:gd name="connsiteY23" fmla="*/ 181515 h 279885"/>
                  <a:gd name="connsiteX24" fmla="*/ 144576 w 279792"/>
                  <a:gd name="connsiteY24" fmla="*/ 168034 h 279885"/>
                  <a:gd name="connsiteX25" fmla="*/ 158471 w 279792"/>
                  <a:gd name="connsiteY25" fmla="*/ 218424 h 279885"/>
                  <a:gd name="connsiteX26" fmla="*/ 216608 w 279792"/>
                  <a:gd name="connsiteY26" fmla="*/ 276561 h 279885"/>
                  <a:gd name="connsiteX27" fmla="*/ 232624 w 279792"/>
                  <a:gd name="connsiteY27" fmla="*/ 276561 h 279885"/>
                  <a:gd name="connsiteX28" fmla="*/ 276501 w 279792"/>
                  <a:gd name="connsiteY28" fmla="*/ 232710 h 279885"/>
                  <a:gd name="connsiteX29" fmla="*/ 276501 w 279792"/>
                  <a:gd name="connsiteY29" fmla="*/ 216683 h 279885"/>
                  <a:gd name="connsiteX30" fmla="*/ 118762 w 279792"/>
                  <a:gd name="connsiteY30" fmla="*/ 126260 h 279885"/>
                  <a:gd name="connsiteX31" fmla="*/ 110205 w 279792"/>
                  <a:gd name="connsiteY31" fmla="*/ 124863 h 279885"/>
                  <a:gd name="connsiteX32" fmla="*/ 67352 w 279792"/>
                  <a:gd name="connsiteY32" fmla="*/ 115398 h 279885"/>
                  <a:gd name="connsiteX33" fmla="*/ 9288 w 279792"/>
                  <a:gd name="connsiteY33" fmla="*/ 57254 h 279885"/>
                  <a:gd name="connsiteX34" fmla="*/ 9288 w 279792"/>
                  <a:gd name="connsiteY34" fmla="*/ 53114 h 279885"/>
                  <a:gd name="connsiteX35" fmla="*/ 53092 w 279792"/>
                  <a:gd name="connsiteY35" fmla="*/ 9269 h 279885"/>
                  <a:gd name="connsiteX36" fmla="*/ 57260 w 279792"/>
                  <a:gd name="connsiteY36" fmla="*/ 9262 h 279885"/>
                  <a:gd name="connsiteX37" fmla="*/ 115398 w 279792"/>
                  <a:gd name="connsiteY37" fmla="*/ 67406 h 279885"/>
                  <a:gd name="connsiteX38" fmla="*/ 127683 w 279792"/>
                  <a:gd name="connsiteY38" fmla="*/ 114725 h 279885"/>
                  <a:gd name="connsiteX39" fmla="*/ 126732 w 279792"/>
                  <a:gd name="connsiteY39" fmla="*/ 115983 h 279885"/>
                  <a:gd name="connsiteX40" fmla="*/ 121980 w 279792"/>
                  <a:gd name="connsiteY40" fmla="*/ 174866 h 279885"/>
                  <a:gd name="connsiteX41" fmla="*/ 117738 w 279792"/>
                  <a:gd name="connsiteY41" fmla="*/ 175217 h 279885"/>
                  <a:gd name="connsiteX42" fmla="*/ 104648 w 279792"/>
                  <a:gd name="connsiteY42" fmla="*/ 162116 h 279885"/>
                  <a:gd name="connsiteX43" fmla="*/ 105013 w 279792"/>
                  <a:gd name="connsiteY43" fmla="*/ 157844 h 279885"/>
                  <a:gd name="connsiteX44" fmla="*/ 151743 w 279792"/>
                  <a:gd name="connsiteY44" fmla="*/ 97418 h 279885"/>
                  <a:gd name="connsiteX45" fmla="*/ 152840 w 279792"/>
                  <a:gd name="connsiteY45" fmla="*/ 96914 h 279885"/>
                  <a:gd name="connsiteX46" fmla="*/ 152986 w 279792"/>
                  <a:gd name="connsiteY46" fmla="*/ 96906 h 279885"/>
                  <a:gd name="connsiteX47" fmla="*/ 155180 w 279792"/>
                  <a:gd name="connsiteY47" fmla="*/ 97821 h 279885"/>
                  <a:gd name="connsiteX48" fmla="*/ 182018 w 279792"/>
                  <a:gd name="connsiteY48" fmla="*/ 124621 h 279885"/>
                  <a:gd name="connsiteX49" fmla="*/ 182896 w 279792"/>
                  <a:gd name="connsiteY49" fmla="*/ 127006 h 279885"/>
                  <a:gd name="connsiteX50" fmla="*/ 182384 w 279792"/>
                  <a:gd name="connsiteY50" fmla="*/ 128140 h 279885"/>
                  <a:gd name="connsiteX51" fmla="*/ 160373 w 279792"/>
                  <a:gd name="connsiteY51" fmla="*/ 145176 h 279885"/>
                  <a:gd name="connsiteX52" fmla="*/ 144869 w 279792"/>
                  <a:gd name="connsiteY52" fmla="*/ 157150 h 279885"/>
                  <a:gd name="connsiteX53" fmla="*/ 144869 w 279792"/>
                  <a:gd name="connsiteY53" fmla="*/ 157171 h 279885"/>
                  <a:gd name="connsiteX54" fmla="*/ 270578 w 279792"/>
                  <a:gd name="connsiteY54" fmla="*/ 226770 h 279885"/>
                  <a:gd name="connsiteX55" fmla="*/ 226700 w 279792"/>
                  <a:gd name="connsiteY55" fmla="*/ 270622 h 279885"/>
                  <a:gd name="connsiteX56" fmla="*/ 222532 w 279792"/>
                  <a:gd name="connsiteY56" fmla="*/ 270622 h 279885"/>
                  <a:gd name="connsiteX57" fmla="*/ 164467 w 279792"/>
                  <a:gd name="connsiteY57" fmla="*/ 212485 h 279885"/>
                  <a:gd name="connsiteX58" fmla="*/ 152036 w 279792"/>
                  <a:gd name="connsiteY58" fmla="*/ 162248 h 279885"/>
                  <a:gd name="connsiteX59" fmla="*/ 156350 w 279792"/>
                  <a:gd name="connsiteY59" fmla="*/ 158927 h 279885"/>
                  <a:gd name="connsiteX60" fmla="*/ 164174 w 279792"/>
                  <a:gd name="connsiteY60" fmla="*/ 152885 h 279885"/>
                  <a:gd name="connsiteX61" fmla="*/ 166808 w 279792"/>
                  <a:gd name="connsiteY61" fmla="*/ 153288 h 279885"/>
                  <a:gd name="connsiteX62" fmla="*/ 212440 w 279792"/>
                  <a:gd name="connsiteY62" fmla="*/ 164479 h 279885"/>
                  <a:gd name="connsiteX63" fmla="*/ 270578 w 279792"/>
                  <a:gd name="connsiteY63" fmla="*/ 222630 h 279885"/>
                  <a:gd name="connsiteX64" fmla="*/ 271382 w 279792"/>
                  <a:gd name="connsiteY64" fmla="*/ 224700 h 279885"/>
                  <a:gd name="connsiteX65" fmla="*/ 270578 w 279792"/>
                  <a:gd name="connsiteY65" fmla="*/ 226770 h 2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9792" h="279885">
                    <a:moveTo>
                      <a:pt x="276501" y="216683"/>
                    </a:moveTo>
                    <a:lnTo>
                      <a:pt x="218363" y="158532"/>
                    </a:lnTo>
                    <a:cubicBezTo>
                      <a:pt x="212514" y="152688"/>
                      <a:pt x="193426" y="148986"/>
                      <a:pt x="173316" y="145805"/>
                    </a:cubicBezTo>
                    <a:lnTo>
                      <a:pt x="187576" y="134789"/>
                    </a:lnTo>
                    <a:cubicBezTo>
                      <a:pt x="189843" y="133033"/>
                      <a:pt x="191160" y="130385"/>
                      <a:pt x="191306" y="127540"/>
                    </a:cubicBezTo>
                    <a:cubicBezTo>
                      <a:pt x="191526" y="124248"/>
                      <a:pt x="190282" y="121030"/>
                      <a:pt x="187941" y="118682"/>
                    </a:cubicBezTo>
                    <a:lnTo>
                      <a:pt x="161177" y="91881"/>
                    </a:lnTo>
                    <a:cubicBezTo>
                      <a:pt x="158836" y="89570"/>
                      <a:pt x="155619" y="88355"/>
                      <a:pt x="152328" y="88516"/>
                    </a:cubicBezTo>
                    <a:cubicBezTo>
                      <a:pt x="149476" y="88655"/>
                      <a:pt x="146770" y="90030"/>
                      <a:pt x="145015" y="92276"/>
                    </a:cubicBezTo>
                    <a:lnTo>
                      <a:pt x="134704" y="105669"/>
                    </a:lnTo>
                    <a:cubicBezTo>
                      <a:pt x="130243" y="79753"/>
                      <a:pt x="126148" y="66272"/>
                      <a:pt x="121321" y="61459"/>
                    </a:cubicBezTo>
                    <a:lnTo>
                      <a:pt x="63184" y="3308"/>
                    </a:lnTo>
                    <a:cubicBezTo>
                      <a:pt x="58723" y="-1103"/>
                      <a:pt x="51557" y="-1103"/>
                      <a:pt x="47168" y="3308"/>
                    </a:cubicBezTo>
                    <a:lnTo>
                      <a:pt x="47168" y="3315"/>
                    </a:lnTo>
                    <a:lnTo>
                      <a:pt x="3291" y="47167"/>
                    </a:lnTo>
                    <a:cubicBezTo>
                      <a:pt x="-1097" y="51599"/>
                      <a:pt x="-1097" y="58775"/>
                      <a:pt x="3291" y="63208"/>
                    </a:cubicBezTo>
                    <a:lnTo>
                      <a:pt x="61429" y="121344"/>
                    </a:lnTo>
                    <a:cubicBezTo>
                      <a:pt x="65670" y="125623"/>
                      <a:pt x="80149" y="128564"/>
                      <a:pt x="108889" y="133165"/>
                    </a:cubicBezTo>
                    <a:cubicBezTo>
                      <a:pt x="110352" y="133399"/>
                      <a:pt x="111595" y="133604"/>
                      <a:pt x="112912" y="133816"/>
                    </a:cubicBezTo>
                    <a:lnTo>
                      <a:pt x="98358" y="152702"/>
                    </a:lnTo>
                    <a:cubicBezTo>
                      <a:pt x="94556" y="157164"/>
                      <a:pt x="94702" y="163777"/>
                      <a:pt x="98724" y="168063"/>
                    </a:cubicBezTo>
                    <a:lnTo>
                      <a:pt x="111815" y="181163"/>
                    </a:lnTo>
                    <a:cubicBezTo>
                      <a:pt x="113789" y="183168"/>
                      <a:pt x="116568" y="184287"/>
                      <a:pt x="119420" y="184265"/>
                    </a:cubicBezTo>
                    <a:cubicBezTo>
                      <a:pt x="122199" y="184236"/>
                      <a:pt x="124904" y="183270"/>
                      <a:pt x="127172" y="181515"/>
                    </a:cubicBezTo>
                    <a:lnTo>
                      <a:pt x="144576" y="168034"/>
                    </a:lnTo>
                    <a:cubicBezTo>
                      <a:pt x="150499" y="200138"/>
                      <a:pt x="154522" y="214430"/>
                      <a:pt x="158471" y="218424"/>
                    </a:cubicBezTo>
                    <a:lnTo>
                      <a:pt x="216608" y="276561"/>
                    </a:lnTo>
                    <a:cubicBezTo>
                      <a:pt x="221069" y="280994"/>
                      <a:pt x="228236" y="280994"/>
                      <a:pt x="232624" y="276561"/>
                    </a:cubicBezTo>
                    <a:lnTo>
                      <a:pt x="276501" y="232710"/>
                    </a:lnTo>
                    <a:cubicBezTo>
                      <a:pt x="280889" y="228284"/>
                      <a:pt x="280889" y="221116"/>
                      <a:pt x="276501" y="216683"/>
                    </a:cubicBezTo>
                    <a:close/>
                    <a:moveTo>
                      <a:pt x="118762" y="126260"/>
                    </a:moveTo>
                    <a:cubicBezTo>
                      <a:pt x="116349" y="125843"/>
                      <a:pt x="113423" y="125375"/>
                      <a:pt x="110205" y="124863"/>
                    </a:cubicBezTo>
                    <a:cubicBezTo>
                      <a:pt x="98505" y="122976"/>
                      <a:pt x="71008" y="118579"/>
                      <a:pt x="67352" y="115398"/>
                    </a:cubicBezTo>
                    <a:lnTo>
                      <a:pt x="9288" y="57254"/>
                    </a:lnTo>
                    <a:cubicBezTo>
                      <a:pt x="8117" y="56105"/>
                      <a:pt x="8117" y="54255"/>
                      <a:pt x="9288" y="53114"/>
                    </a:cubicBezTo>
                    <a:lnTo>
                      <a:pt x="53092" y="9269"/>
                    </a:lnTo>
                    <a:cubicBezTo>
                      <a:pt x="54262" y="8143"/>
                      <a:pt x="56090" y="8143"/>
                      <a:pt x="57260" y="9262"/>
                    </a:cubicBezTo>
                    <a:lnTo>
                      <a:pt x="115398" y="67406"/>
                    </a:lnTo>
                    <a:cubicBezTo>
                      <a:pt x="117957" y="69981"/>
                      <a:pt x="122125" y="80317"/>
                      <a:pt x="127683" y="114725"/>
                    </a:cubicBezTo>
                    <a:lnTo>
                      <a:pt x="126732" y="115983"/>
                    </a:lnTo>
                    <a:close/>
                    <a:moveTo>
                      <a:pt x="121980" y="174866"/>
                    </a:moveTo>
                    <a:cubicBezTo>
                      <a:pt x="120883" y="175999"/>
                      <a:pt x="119054" y="176146"/>
                      <a:pt x="117738" y="175217"/>
                    </a:cubicBezTo>
                    <a:lnTo>
                      <a:pt x="104648" y="162116"/>
                    </a:lnTo>
                    <a:cubicBezTo>
                      <a:pt x="103332" y="160800"/>
                      <a:pt x="104209" y="158817"/>
                      <a:pt x="105013" y="157844"/>
                    </a:cubicBezTo>
                    <a:lnTo>
                      <a:pt x="151743" y="97418"/>
                    </a:lnTo>
                    <a:cubicBezTo>
                      <a:pt x="151963" y="97089"/>
                      <a:pt x="152401" y="96906"/>
                      <a:pt x="152840" y="96914"/>
                    </a:cubicBezTo>
                    <a:lnTo>
                      <a:pt x="152986" y="96906"/>
                    </a:lnTo>
                    <a:cubicBezTo>
                      <a:pt x="153791" y="96914"/>
                      <a:pt x="154595" y="97243"/>
                      <a:pt x="155180" y="97821"/>
                    </a:cubicBezTo>
                    <a:lnTo>
                      <a:pt x="182018" y="124621"/>
                    </a:lnTo>
                    <a:cubicBezTo>
                      <a:pt x="182603" y="125258"/>
                      <a:pt x="182969" y="126121"/>
                      <a:pt x="182896" y="127006"/>
                    </a:cubicBezTo>
                    <a:cubicBezTo>
                      <a:pt x="182896" y="127438"/>
                      <a:pt x="182750" y="127854"/>
                      <a:pt x="182384" y="128140"/>
                    </a:cubicBezTo>
                    <a:lnTo>
                      <a:pt x="160373" y="145176"/>
                    </a:lnTo>
                    <a:lnTo>
                      <a:pt x="144869" y="157150"/>
                    </a:lnTo>
                    <a:lnTo>
                      <a:pt x="144869" y="157171"/>
                    </a:lnTo>
                    <a:close/>
                    <a:moveTo>
                      <a:pt x="270578" y="226770"/>
                    </a:moveTo>
                    <a:lnTo>
                      <a:pt x="226700" y="270622"/>
                    </a:lnTo>
                    <a:cubicBezTo>
                      <a:pt x="225530" y="271719"/>
                      <a:pt x="223702" y="271719"/>
                      <a:pt x="222532" y="270622"/>
                    </a:cubicBezTo>
                    <a:lnTo>
                      <a:pt x="164467" y="212485"/>
                    </a:lnTo>
                    <a:cubicBezTo>
                      <a:pt x="162639" y="210524"/>
                      <a:pt x="158983" y="200196"/>
                      <a:pt x="152036" y="162248"/>
                    </a:cubicBezTo>
                    <a:lnTo>
                      <a:pt x="156350" y="158927"/>
                    </a:lnTo>
                    <a:lnTo>
                      <a:pt x="164174" y="152885"/>
                    </a:lnTo>
                    <a:lnTo>
                      <a:pt x="166808" y="153288"/>
                    </a:lnTo>
                    <a:cubicBezTo>
                      <a:pt x="178947" y="155160"/>
                      <a:pt x="207467" y="159541"/>
                      <a:pt x="212440" y="164479"/>
                    </a:cubicBezTo>
                    <a:lnTo>
                      <a:pt x="270578" y="222630"/>
                    </a:lnTo>
                    <a:cubicBezTo>
                      <a:pt x="271089" y="223179"/>
                      <a:pt x="271382" y="223925"/>
                      <a:pt x="271382" y="224700"/>
                    </a:cubicBezTo>
                    <a:cubicBezTo>
                      <a:pt x="271382" y="225476"/>
                      <a:pt x="271089" y="226222"/>
                      <a:pt x="270578" y="226770"/>
                    </a:cubicBezTo>
                    <a:close/>
                  </a:path>
                </a:pathLst>
              </a:custGeom>
              <a:grpFill/>
              <a:ln w="7312" cap="flat">
                <a:noFill/>
                <a:prstDash val="solid"/>
                <a:miter/>
              </a:ln>
            </p:spPr>
            <p:txBody>
              <a:bodyPr rtlCol="0" anchor="ctr"/>
              <a:lstStyle/>
              <a:p>
                <a:endParaRPr lang="en-US" sz="1400" dirty="0"/>
              </a:p>
            </p:txBody>
          </p:sp>
        </p:grpSp>
        <p:grpSp>
          <p:nvGrpSpPr>
            <p:cNvPr id="109" name="Group 1175">
              <a:extLst>
                <a:ext uri="{FF2B5EF4-FFF2-40B4-BE49-F238E27FC236}">
                  <a16:creationId xmlns:a16="http://schemas.microsoft.com/office/drawing/2014/main" id="{DB7E1A9C-3B68-7042-8480-02A8709885A4}"/>
                </a:ext>
              </a:extLst>
            </p:cNvPr>
            <p:cNvGrpSpPr/>
            <p:nvPr/>
          </p:nvGrpSpPr>
          <p:grpSpPr>
            <a:xfrm>
              <a:off x="5266478" y="4433407"/>
              <a:ext cx="282052" cy="269513"/>
              <a:chOff x="10222030" y="4710014"/>
              <a:chExt cx="284600" cy="284811"/>
            </a:xfrm>
            <a:solidFill>
              <a:schemeClr val="bg1"/>
            </a:solidFill>
          </p:grpSpPr>
          <p:sp>
            <p:nvSpPr>
              <p:cNvPr id="110" name="Freeform 1121">
                <a:extLst>
                  <a:ext uri="{FF2B5EF4-FFF2-40B4-BE49-F238E27FC236}">
                    <a16:creationId xmlns:a16="http://schemas.microsoft.com/office/drawing/2014/main" id="{DE5FF4B4-9826-0741-B71E-F43F0FBD9AEA}"/>
                  </a:ext>
                </a:extLst>
              </p:cNvPr>
              <p:cNvSpPr/>
              <p:nvPr/>
            </p:nvSpPr>
            <p:spPr>
              <a:xfrm>
                <a:off x="10222030" y="4883821"/>
                <a:ext cx="110825" cy="111004"/>
              </a:xfrm>
              <a:custGeom>
                <a:avLst/>
                <a:gdLst>
                  <a:gd name="connsiteX0" fmla="*/ 105945 w 110825"/>
                  <a:gd name="connsiteY0" fmla="*/ 101473 h 111004"/>
                  <a:gd name="connsiteX1" fmla="*/ 79107 w 110825"/>
                  <a:gd name="connsiteY1" fmla="*/ 101510 h 111004"/>
                  <a:gd name="connsiteX2" fmla="*/ 9488 w 110825"/>
                  <a:gd name="connsiteY2" fmla="*/ 30331 h 111004"/>
                  <a:gd name="connsiteX3" fmla="*/ 9415 w 110825"/>
                  <a:gd name="connsiteY3" fmla="*/ 4891 h 111004"/>
                  <a:gd name="connsiteX4" fmla="*/ 5978 w 110825"/>
                  <a:gd name="connsiteY4" fmla="*/ 56 h 111004"/>
                  <a:gd name="connsiteX5" fmla="*/ 1152 w 110825"/>
                  <a:gd name="connsiteY5" fmla="*/ 3501 h 111004"/>
                  <a:gd name="connsiteX6" fmla="*/ 1152 w 110825"/>
                  <a:gd name="connsiteY6" fmla="*/ 31699 h 111004"/>
                  <a:gd name="connsiteX7" fmla="*/ 77717 w 110825"/>
                  <a:gd name="connsiteY7" fmla="*/ 109805 h 111004"/>
                  <a:gd name="connsiteX8" fmla="*/ 92343 w 110825"/>
                  <a:gd name="connsiteY8" fmla="*/ 111004 h 111004"/>
                  <a:gd name="connsiteX9" fmla="*/ 107335 w 110825"/>
                  <a:gd name="connsiteY9" fmla="*/ 109768 h 111004"/>
                  <a:gd name="connsiteX10" fmla="*/ 110772 w 110825"/>
                  <a:gd name="connsiteY10" fmla="*/ 104948 h 111004"/>
                  <a:gd name="connsiteX11" fmla="*/ 105945 w 110825"/>
                  <a:gd name="connsiteY11" fmla="*/ 101466 h 111004"/>
                  <a:gd name="connsiteX12" fmla="*/ 105945 w 110825"/>
                  <a:gd name="connsiteY12" fmla="*/ 101473 h 1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825" h="111004">
                    <a:moveTo>
                      <a:pt x="105945" y="101473"/>
                    </a:moveTo>
                    <a:cubicBezTo>
                      <a:pt x="97097" y="102958"/>
                      <a:pt x="87956" y="102973"/>
                      <a:pt x="79107" y="101510"/>
                    </a:cubicBezTo>
                    <a:cubicBezTo>
                      <a:pt x="43201" y="94832"/>
                      <a:pt x="15339" y="66363"/>
                      <a:pt x="9488" y="30331"/>
                    </a:cubicBezTo>
                    <a:cubicBezTo>
                      <a:pt x="8026" y="21912"/>
                      <a:pt x="8026" y="13310"/>
                      <a:pt x="9415" y="4891"/>
                    </a:cubicBezTo>
                    <a:cubicBezTo>
                      <a:pt x="9781" y="2594"/>
                      <a:pt x="8245" y="429"/>
                      <a:pt x="5978" y="56"/>
                    </a:cubicBezTo>
                    <a:cubicBezTo>
                      <a:pt x="3638" y="-317"/>
                      <a:pt x="1518" y="1219"/>
                      <a:pt x="1152" y="3501"/>
                    </a:cubicBezTo>
                    <a:cubicBezTo>
                      <a:pt x="-384" y="12842"/>
                      <a:pt x="-384" y="22365"/>
                      <a:pt x="1152" y="31699"/>
                    </a:cubicBezTo>
                    <a:cubicBezTo>
                      <a:pt x="7660" y="71271"/>
                      <a:pt x="38301" y="102512"/>
                      <a:pt x="77717" y="109805"/>
                    </a:cubicBezTo>
                    <a:cubicBezTo>
                      <a:pt x="82544" y="110609"/>
                      <a:pt x="87444" y="111012"/>
                      <a:pt x="92343" y="111004"/>
                    </a:cubicBezTo>
                    <a:cubicBezTo>
                      <a:pt x="97316" y="111004"/>
                      <a:pt x="102362" y="110595"/>
                      <a:pt x="107335" y="109768"/>
                    </a:cubicBezTo>
                    <a:cubicBezTo>
                      <a:pt x="109602" y="109395"/>
                      <a:pt x="111138" y="107237"/>
                      <a:pt x="110772" y="104948"/>
                    </a:cubicBezTo>
                    <a:cubicBezTo>
                      <a:pt x="110407" y="102651"/>
                      <a:pt x="108286" y="101093"/>
                      <a:pt x="105945" y="101466"/>
                    </a:cubicBezTo>
                    <a:cubicBezTo>
                      <a:pt x="105945" y="101466"/>
                      <a:pt x="105945" y="101473"/>
                      <a:pt x="105945" y="101473"/>
                    </a:cubicBezTo>
                    <a:close/>
                  </a:path>
                </a:pathLst>
              </a:custGeom>
              <a:grpFill/>
              <a:ln w="7312" cap="flat">
                <a:noFill/>
                <a:prstDash val="solid"/>
                <a:miter/>
              </a:ln>
            </p:spPr>
            <p:txBody>
              <a:bodyPr rtlCol="0" anchor="ctr"/>
              <a:lstStyle/>
              <a:p>
                <a:endParaRPr lang="en-US" sz="1400" dirty="0"/>
              </a:p>
            </p:txBody>
          </p:sp>
          <p:sp>
            <p:nvSpPr>
              <p:cNvPr id="111" name="Freeform 1122">
                <a:extLst>
                  <a:ext uri="{FF2B5EF4-FFF2-40B4-BE49-F238E27FC236}">
                    <a16:creationId xmlns:a16="http://schemas.microsoft.com/office/drawing/2014/main" id="{3A9BE148-3FBE-064E-9999-E6F114A3AFB9}"/>
                  </a:ext>
                </a:extLst>
              </p:cNvPr>
              <p:cNvSpPr/>
              <p:nvPr/>
            </p:nvSpPr>
            <p:spPr>
              <a:xfrm>
                <a:off x="10282370" y="4882512"/>
                <a:ext cx="51802" cy="51901"/>
              </a:xfrm>
              <a:custGeom>
                <a:avLst/>
                <a:gdLst>
                  <a:gd name="connsiteX0" fmla="*/ 46922 w 51802"/>
                  <a:gd name="connsiteY0" fmla="*/ 43044 h 51901"/>
                  <a:gd name="connsiteX1" fmla="*/ 17963 w 51802"/>
                  <a:gd name="connsiteY1" fmla="*/ 33169 h 51901"/>
                  <a:gd name="connsiteX2" fmla="*/ 8822 w 51802"/>
                  <a:gd name="connsiteY2" fmla="*/ 14992 h 51901"/>
                  <a:gd name="connsiteX3" fmla="*/ 8822 w 51802"/>
                  <a:gd name="connsiteY3" fmla="*/ 4891 h 51901"/>
                  <a:gd name="connsiteX4" fmla="*/ 5311 w 51802"/>
                  <a:gd name="connsiteY4" fmla="*/ 56 h 51901"/>
                  <a:gd name="connsiteX5" fmla="*/ 485 w 51802"/>
                  <a:gd name="connsiteY5" fmla="*/ 3501 h 51901"/>
                  <a:gd name="connsiteX6" fmla="*/ 559 w 51802"/>
                  <a:gd name="connsiteY6" fmla="*/ 16353 h 51901"/>
                  <a:gd name="connsiteX7" fmla="*/ 11820 w 51802"/>
                  <a:gd name="connsiteY7" fmla="*/ 38970 h 51901"/>
                  <a:gd name="connsiteX8" fmla="*/ 34929 w 51802"/>
                  <a:gd name="connsiteY8" fmla="*/ 51353 h 51901"/>
                  <a:gd name="connsiteX9" fmla="*/ 41511 w 51802"/>
                  <a:gd name="connsiteY9" fmla="*/ 51902 h 51901"/>
                  <a:gd name="connsiteX10" fmla="*/ 48311 w 51802"/>
                  <a:gd name="connsiteY10" fmla="*/ 51346 h 51901"/>
                  <a:gd name="connsiteX11" fmla="*/ 51749 w 51802"/>
                  <a:gd name="connsiteY11" fmla="*/ 46518 h 51901"/>
                  <a:gd name="connsiteX12" fmla="*/ 46922 w 51802"/>
                  <a:gd name="connsiteY12" fmla="*/ 43037 h 51901"/>
                  <a:gd name="connsiteX13" fmla="*/ 46922 w 51802"/>
                  <a:gd name="connsiteY13" fmla="*/ 43044 h 5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02" h="51901">
                    <a:moveTo>
                      <a:pt x="46922" y="43044"/>
                    </a:moveTo>
                    <a:cubicBezTo>
                      <a:pt x="36246" y="44851"/>
                      <a:pt x="25349" y="41135"/>
                      <a:pt x="17963" y="33169"/>
                    </a:cubicBezTo>
                    <a:cubicBezTo>
                      <a:pt x="13136" y="28151"/>
                      <a:pt x="9992" y="21824"/>
                      <a:pt x="8822" y="14992"/>
                    </a:cubicBezTo>
                    <a:cubicBezTo>
                      <a:pt x="8237" y="11649"/>
                      <a:pt x="8237" y="8233"/>
                      <a:pt x="8822" y="4891"/>
                    </a:cubicBezTo>
                    <a:cubicBezTo>
                      <a:pt x="9187" y="2594"/>
                      <a:pt x="7652" y="436"/>
                      <a:pt x="5311" y="56"/>
                    </a:cubicBezTo>
                    <a:cubicBezTo>
                      <a:pt x="3045" y="-317"/>
                      <a:pt x="924" y="1219"/>
                      <a:pt x="485" y="3501"/>
                    </a:cubicBezTo>
                    <a:cubicBezTo>
                      <a:pt x="-173" y="7758"/>
                      <a:pt x="-173" y="12103"/>
                      <a:pt x="559" y="16353"/>
                    </a:cubicBezTo>
                    <a:cubicBezTo>
                      <a:pt x="1948" y="24852"/>
                      <a:pt x="5897" y="32730"/>
                      <a:pt x="11820" y="38970"/>
                    </a:cubicBezTo>
                    <a:cubicBezTo>
                      <a:pt x="17963" y="45509"/>
                      <a:pt x="26080" y="49854"/>
                      <a:pt x="34929" y="51353"/>
                    </a:cubicBezTo>
                    <a:cubicBezTo>
                      <a:pt x="37123" y="51719"/>
                      <a:pt x="39316" y="51902"/>
                      <a:pt x="41511" y="51902"/>
                    </a:cubicBezTo>
                    <a:cubicBezTo>
                      <a:pt x="43777" y="51902"/>
                      <a:pt x="46045" y="51712"/>
                      <a:pt x="48311" y="51346"/>
                    </a:cubicBezTo>
                    <a:cubicBezTo>
                      <a:pt x="50579" y="50973"/>
                      <a:pt x="52114" y="48808"/>
                      <a:pt x="51749" y="46518"/>
                    </a:cubicBezTo>
                    <a:cubicBezTo>
                      <a:pt x="51383" y="44222"/>
                      <a:pt x="49262" y="42663"/>
                      <a:pt x="46922" y="43037"/>
                    </a:cubicBezTo>
                    <a:cubicBezTo>
                      <a:pt x="46922" y="43044"/>
                      <a:pt x="46922" y="43044"/>
                      <a:pt x="46922" y="43044"/>
                    </a:cubicBezTo>
                    <a:close/>
                  </a:path>
                </a:pathLst>
              </a:custGeom>
              <a:grpFill/>
              <a:ln w="7312" cap="flat">
                <a:noFill/>
                <a:prstDash val="solid"/>
                <a:miter/>
              </a:ln>
            </p:spPr>
            <p:txBody>
              <a:bodyPr rtlCol="0" anchor="ctr"/>
              <a:lstStyle/>
              <a:p>
                <a:endParaRPr lang="en-US" sz="1400" dirty="0"/>
              </a:p>
            </p:txBody>
          </p:sp>
          <p:sp>
            <p:nvSpPr>
              <p:cNvPr id="112" name="Freeform 1123">
                <a:extLst>
                  <a:ext uri="{FF2B5EF4-FFF2-40B4-BE49-F238E27FC236}">
                    <a16:creationId xmlns:a16="http://schemas.microsoft.com/office/drawing/2014/main" id="{9C6DF7B5-029E-FF49-9398-40C88D3A40C3}"/>
                  </a:ext>
                </a:extLst>
              </p:cNvPr>
              <p:cNvSpPr/>
              <p:nvPr/>
            </p:nvSpPr>
            <p:spPr>
              <a:xfrm>
                <a:off x="10251683" y="4886191"/>
                <a:ext cx="78811" cy="78896"/>
              </a:xfrm>
              <a:custGeom>
                <a:avLst/>
                <a:gdLst>
                  <a:gd name="connsiteX0" fmla="*/ 5064 w 78811"/>
                  <a:gd name="connsiteY0" fmla="*/ 34 h 78896"/>
                  <a:gd name="connsiteX1" fmla="*/ 384 w 78811"/>
                  <a:gd name="connsiteY1" fmla="*/ 3662 h 78896"/>
                  <a:gd name="connsiteX2" fmla="*/ 384 w 78811"/>
                  <a:gd name="connsiteY2" fmla="*/ 3691 h 78896"/>
                  <a:gd name="connsiteX3" fmla="*/ 384 w 78811"/>
                  <a:gd name="connsiteY3" fmla="*/ 17640 h 78896"/>
                  <a:gd name="connsiteX4" fmla="*/ 19617 w 78811"/>
                  <a:gd name="connsiteY4" fmla="*/ 57425 h 78896"/>
                  <a:gd name="connsiteX5" fmla="*/ 60204 w 78811"/>
                  <a:gd name="connsiteY5" fmla="*/ 78425 h 78896"/>
                  <a:gd name="connsiteX6" fmla="*/ 75122 w 78811"/>
                  <a:gd name="connsiteY6" fmla="*/ 78462 h 78896"/>
                  <a:gd name="connsiteX7" fmla="*/ 78779 w 78811"/>
                  <a:gd name="connsiteY7" fmla="*/ 73787 h 78896"/>
                  <a:gd name="connsiteX8" fmla="*/ 74098 w 78811"/>
                  <a:gd name="connsiteY8" fmla="*/ 70108 h 78896"/>
                  <a:gd name="connsiteX9" fmla="*/ 61227 w 78811"/>
                  <a:gd name="connsiteY9" fmla="*/ 70072 h 78896"/>
                  <a:gd name="connsiteX10" fmla="*/ 25760 w 78811"/>
                  <a:gd name="connsiteY10" fmla="*/ 51631 h 78896"/>
                  <a:gd name="connsiteX11" fmla="*/ 8720 w 78811"/>
                  <a:gd name="connsiteY11" fmla="*/ 16638 h 78896"/>
                  <a:gd name="connsiteX12" fmla="*/ 8794 w 78811"/>
                  <a:gd name="connsiteY12" fmla="*/ 4715 h 78896"/>
                  <a:gd name="connsiteX13" fmla="*/ 5137 w 78811"/>
                  <a:gd name="connsiteY13" fmla="*/ 34 h 78896"/>
                  <a:gd name="connsiteX14" fmla="*/ 5064 w 78811"/>
                  <a:gd name="connsiteY14" fmla="*/ 34 h 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11" h="78896">
                    <a:moveTo>
                      <a:pt x="5064" y="34"/>
                    </a:moveTo>
                    <a:cubicBezTo>
                      <a:pt x="2797" y="-259"/>
                      <a:pt x="676" y="1365"/>
                      <a:pt x="384" y="3662"/>
                    </a:cubicBezTo>
                    <a:cubicBezTo>
                      <a:pt x="384" y="3677"/>
                      <a:pt x="384" y="3684"/>
                      <a:pt x="384" y="3691"/>
                    </a:cubicBezTo>
                    <a:cubicBezTo>
                      <a:pt x="-128" y="8322"/>
                      <a:pt x="-128" y="13010"/>
                      <a:pt x="384" y="17640"/>
                    </a:cubicBezTo>
                    <a:cubicBezTo>
                      <a:pt x="2358" y="32621"/>
                      <a:pt x="9160" y="46562"/>
                      <a:pt x="19617" y="57425"/>
                    </a:cubicBezTo>
                    <a:cubicBezTo>
                      <a:pt x="30294" y="68916"/>
                      <a:pt x="44700" y="76340"/>
                      <a:pt x="60204" y="78425"/>
                    </a:cubicBezTo>
                    <a:cubicBezTo>
                      <a:pt x="65177" y="79039"/>
                      <a:pt x="70149" y="79054"/>
                      <a:pt x="75122" y="78462"/>
                    </a:cubicBezTo>
                    <a:cubicBezTo>
                      <a:pt x="77389" y="78184"/>
                      <a:pt x="79071" y="76092"/>
                      <a:pt x="78779" y="73787"/>
                    </a:cubicBezTo>
                    <a:cubicBezTo>
                      <a:pt x="78486" y="71498"/>
                      <a:pt x="76438" y="69867"/>
                      <a:pt x="74098" y="70108"/>
                    </a:cubicBezTo>
                    <a:cubicBezTo>
                      <a:pt x="69856" y="70613"/>
                      <a:pt x="65542" y="70598"/>
                      <a:pt x="61227" y="70072"/>
                    </a:cubicBezTo>
                    <a:cubicBezTo>
                      <a:pt x="47626" y="68228"/>
                      <a:pt x="35048" y="61711"/>
                      <a:pt x="25760" y="51631"/>
                    </a:cubicBezTo>
                    <a:cubicBezTo>
                      <a:pt x="16473" y="42086"/>
                      <a:pt x="10549" y="29819"/>
                      <a:pt x="8720" y="16638"/>
                    </a:cubicBezTo>
                    <a:cubicBezTo>
                      <a:pt x="8282" y="12681"/>
                      <a:pt x="8282" y="8680"/>
                      <a:pt x="8794" y="4715"/>
                    </a:cubicBezTo>
                    <a:cubicBezTo>
                      <a:pt x="9013" y="2411"/>
                      <a:pt x="7405" y="319"/>
                      <a:pt x="5137" y="34"/>
                    </a:cubicBezTo>
                    <a:cubicBezTo>
                      <a:pt x="5137" y="34"/>
                      <a:pt x="5064" y="34"/>
                      <a:pt x="5064" y="34"/>
                    </a:cubicBezTo>
                    <a:close/>
                  </a:path>
                </a:pathLst>
              </a:custGeom>
              <a:grpFill/>
              <a:ln w="7312" cap="flat">
                <a:noFill/>
                <a:prstDash val="solid"/>
                <a:miter/>
              </a:ln>
            </p:spPr>
            <p:txBody>
              <a:bodyPr rtlCol="0" anchor="ctr"/>
              <a:lstStyle/>
              <a:p>
                <a:endParaRPr lang="en-US" sz="1400" dirty="0"/>
              </a:p>
            </p:txBody>
          </p:sp>
          <p:sp>
            <p:nvSpPr>
              <p:cNvPr id="113" name="Freeform 1124">
                <a:extLst>
                  <a:ext uri="{FF2B5EF4-FFF2-40B4-BE49-F238E27FC236}">
                    <a16:creationId xmlns:a16="http://schemas.microsoft.com/office/drawing/2014/main" id="{21FA5D87-7CAA-A04C-B716-4EF06AA5A480}"/>
                  </a:ext>
                </a:extLst>
              </p:cNvPr>
              <p:cNvSpPr/>
              <p:nvPr/>
            </p:nvSpPr>
            <p:spPr>
              <a:xfrm>
                <a:off x="10226838" y="4710014"/>
                <a:ext cx="279792" cy="279885"/>
              </a:xfrm>
              <a:custGeom>
                <a:avLst/>
                <a:gdLst>
                  <a:gd name="connsiteX0" fmla="*/ 276501 w 279792"/>
                  <a:gd name="connsiteY0" fmla="*/ 216683 h 279885"/>
                  <a:gd name="connsiteX1" fmla="*/ 218363 w 279792"/>
                  <a:gd name="connsiteY1" fmla="*/ 158532 h 279885"/>
                  <a:gd name="connsiteX2" fmla="*/ 173316 w 279792"/>
                  <a:gd name="connsiteY2" fmla="*/ 145805 h 279885"/>
                  <a:gd name="connsiteX3" fmla="*/ 187576 w 279792"/>
                  <a:gd name="connsiteY3" fmla="*/ 134789 h 279885"/>
                  <a:gd name="connsiteX4" fmla="*/ 191306 w 279792"/>
                  <a:gd name="connsiteY4" fmla="*/ 127540 h 279885"/>
                  <a:gd name="connsiteX5" fmla="*/ 187941 w 279792"/>
                  <a:gd name="connsiteY5" fmla="*/ 118682 h 279885"/>
                  <a:gd name="connsiteX6" fmla="*/ 161177 w 279792"/>
                  <a:gd name="connsiteY6" fmla="*/ 91881 h 279885"/>
                  <a:gd name="connsiteX7" fmla="*/ 152328 w 279792"/>
                  <a:gd name="connsiteY7" fmla="*/ 88516 h 279885"/>
                  <a:gd name="connsiteX8" fmla="*/ 145015 w 279792"/>
                  <a:gd name="connsiteY8" fmla="*/ 92276 h 279885"/>
                  <a:gd name="connsiteX9" fmla="*/ 134704 w 279792"/>
                  <a:gd name="connsiteY9" fmla="*/ 105669 h 279885"/>
                  <a:gd name="connsiteX10" fmla="*/ 121321 w 279792"/>
                  <a:gd name="connsiteY10" fmla="*/ 61459 h 279885"/>
                  <a:gd name="connsiteX11" fmla="*/ 63184 w 279792"/>
                  <a:gd name="connsiteY11" fmla="*/ 3308 h 279885"/>
                  <a:gd name="connsiteX12" fmla="*/ 47168 w 279792"/>
                  <a:gd name="connsiteY12" fmla="*/ 3308 h 279885"/>
                  <a:gd name="connsiteX13" fmla="*/ 47168 w 279792"/>
                  <a:gd name="connsiteY13" fmla="*/ 3315 h 279885"/>
                  <a:gd name="connsiteX14" fmla="*/ 3291 w 279792"/>
                  <a:gd name="connsiteY14" fmla="*/ 47167 h 279885"/>
                  <a:gd name="connsiteX15" fmla="*/ 3291 w 279792"/>
                  <a:gd name="connsiteY15" fmla="*/ 63208 h 279885"/>
                  <a:gd name="connsiteX16" fmla="*/ 61429 w 279792"/>
                  <a:gd name="connsiteY16" fmla="*/ 121344 h 279885"/>
                  <a:gd name="connsiteX17" fmla="*/ 108889 w 279792"/>
                  <a:gd name="connsiteY17" fmla="*/ 133165 h 279885"/>
                  <a:gd name="connsiteX18" fmla="*/ 112912 w 279792"/>
                  <a:gd name="connsiteY18" fmla="*/ 133816 h 279885"/>
                  <a:gd name="connsiteX19" fmla="*/ 98358 w 279792"/>
                  <a:gd name="connsiteY19" fmla="*/ 152702 h 279885"/>
                  <a:gd name="connsiteX20" fmla="*/ 98724 w 279792"/>
                  <a:gd name="connsiteY20" fmla="*/ 168063 h 279885"/>
                  <a:gd name="connsiteX21" fmla="*/ 111815 w 279792"/>
                  <a:gd name="connsiteY21" fmla="*/ 181163 h 279885"/>
                  <a:gd name="connsiteX22" fmla="*/ 119420 w 279792"/>
                  <a:gd name="connsiteY22" fmla="*/ 184265 h 279885"/>
                  <a:gd name="connsiteX23" fmla="*/ 127172 w 279792"/>
                  <a:gd name="connsiteY23" fmla="*/ 181515 h 279885"/>
                  <a:gd name="connsiteX24" fmla="*/ 144576 w 279792"/>
                  <a:gd name="connsiteY24" fmla="*/ 168034 h 279885"/>
                  <a:gd name="connsiteX25" fmla="*/ 158471 w 279792"/>
                  <a:gd name="connsiteY25" fmla="*/ 218424 h 279885"/>
                  <a:gd name="connsiteX26" fmla="*/ 216608 w 279792"/>
                  <a:gd name="connsiteY26" fmla="*/ 276561 h 279885"/>
                  <a:gd name="connsiteX27" fmla="*/ 232624 w 279792"/>
                  <a:gd name="connsiteY27" fmla="*/ 276561 h 279885"/>
                  <a:gd name="connsiteX28" fmla="*/ 276501 w 279792"/>
                  <a:gd name="connsiteY28" fmla="*/ 232710 h 279885"/>
                  <a:gd name="connsiteX29" fmla="*/ 276501 w 279792"/>
                  <a:gd name="connsiteY29" fmla="*/ 216683 h 279885"/>
                  <a:gd name="connsiteX30" fmla="*/ 118762 w 279792"/>
                  <a:gd name="connsiteY30" fmla="*/ 126260 h 279885"/>
                  <a:gd name="connsiteX31" fmla="*/ 110205 w 279792"/>
                  <a:gd name="connsiteY31" fmla="*/ 124863 h 279885"/>
                  <a:gd name="connsiteX32" fmla="*/ 67352 w 279792"/>
                  <a:gd name="connsiteY32" fmla="*/ 115398 h 279885"/>
                  <a:gd name="connsiteX33" fmla="*/ 9288 w 279792"/>
                  <a:gd name="connsiteY33" fmla="*/ 57254 h 279885"/>
                  <a:gd name="connsiteX34" fmla="*/ 9288 w 279792"/>
                  <a:gd name="connsiteY34" fmla="*/ 53114 h 279885"/>
                  <a:gd name="connsiteX35" fmla="*/ 53092 w 279792"/>
                  <a:gd name="connsiteY35" fmla="*/ 9269 h 279885"/>
                  <a:gd name="connsiteX36" fmla="*/ 57260 w 279792"/>
                  <a:gd name="connsiteY36" fmla="*/ 9262 h 279885"/>
                  <a:gd name="connsiteX37" fmla="*/ 115398 w 279792"/>
                  <a:gd name="connsiteY37" fmla="*/ 67406 h 279885"/>
                  <a:gd name="connsiteX38" fmla="*/ 127683 w 279792"/>
                  <a:gd name="connsiteY38" fmla="*/ 114725 h 279885"/>
                  <a:gd name="connsiteX39" fmla="*/ 126732 w 279792"/>
                  <a:gd name="connsiteY39" fmla="*/ 115983 h 279885"/>
                  <a:gd name="connsiteX40" fmla="*/ 121980 w 279792"/>
                  <a:gd name="connsiteY40" fmla="*/ 174866 h 279885"/>
                  <a:gd name="connsiteX41" fmla="*/ 117738 w 279792"/>
                  <a:gd name="connsiteY41" fmla="*/ 175217 h 279885"/>
                  <a:gd name="connsiteX42" fmla="*/ 104648 w 279792"/>
                  <a:gd name="connsiteY42" fmla="*/ 162116 h 279885"/>
                  <a:gd name="connsiteX43" fmla="*/ 105013 w 279792"/>
                  <a:gd name="connsiteY43" fmla="*/ 157844 h 279885"/>
                  <a:gd name="connsiteX44" fmla="*/ 151743 w 279792"/>
                  <a:gd name="connsiteY44" fmla="*/ 97418 h 279885"/>
                  <a:gd name="connsiteX45" fmla="*/ 152840 w 279792"/>
                  <a:gd name="connsiteY45" fmla="*/ 96914 h 279885"/>
                  <a:gd name="connsiteX46" fmla="*/ 152986 w 279792"/>
                  <a:gd name="connsiteY46" fmla="*/ 96906 h 279885"/>
                  <a:gd name="connsiteX47" fmla="*/ 155180 w 279792"/>
                  <a:gd name="connsiteY47" fmla="*/ 97821 h 279885"/>
                  <a:gd name="connsiteX48" fmla="*/ 182018 w 279792"/>
                  <a:gd name="connsiteY48" fmla="*/ 124621 h 279885"/>
                  <a:gd name="connsiteX49" fmla="*/ 182896 w 279792"/>
                  <a:gd name="connsiteY49" fmla="*/ 127006 h 279885"/>
                  <a:gd name="connsiteX50" fmla="*/ 182384 w 279792"/>
                  <a:gd name="connsiteY50" fmla="*/ 128140 h 279885"/>
                  <a:gd name="connsiteX51" fmla="*/ 160373 w 279792"/>
                  <a:gd name="connsiteY51" fmla="*/ 145176 h 279885"/>
                  <a:gd name="connsiteX52" fmla="*/ 144869 w 279792"/>
                  <a:gd name="connsiteY52" fmla="*/ 157150 h 279885"/>
                  <a:gd name="connsiteX53" fmla="*/ 144869 w 279792"/>
                  <a:gd name="connsiteY53" fmla="*/ 157171 h 279885"/>
                  <a:gd name="connsiteX54" fmla="*/ 270578 w 279792"/>
                  <a:gd name="connsiteY54" fmla="*/ 226770 h 279885"/>
                  <a:gd name="connsiteX55" fmla="*/ 226700 w 279792"/>
                  <a:gd name="connsiteY55" fmla="*/ 270622 h 279885"/>
                  <a:gd name="connsiteX56" fmla="*/ 222532 w 279792"/>
                  <a:gd name="connsiteY56" fmla="*/ 270622 h 279885"/>
                  <a:gd name="connsiteX57" fmla="*/ 164467 w 279792"/>
                  <a:gd name="connsiteY57" fmla="*/ 212485 h 279885"/>
                  <a:gd name="connsiteX58" fmla="*/ 152036 w 279792"/>
                  <a:gd name="connsiteY58" fmla="*/ 162248 h 279885"/>
                  <a:gd name="connsiteX59" fmla="*/ 156350 w 279792"/>
                  <a:gd name="connsiteY59" fmla="*/ 158927 h 279885"/>
                  <a:gd name="connsiteX60" fmla="*/ 164174 w 279792"/>
                  <a:gd name="connsiteY60" fmla="*/ 152885 h 279885"/>
                  <a:gd name="connsiteX61" fmla="*/ 166808 w 279792"/>
                  <a:gd name="connsiteY61" fmla="*/ 153288 h 279885"/>
                  <a:gd name="connsiteX62" fmla="*/ 212440 w 279792"/>
                  <a:gd name="connsiteY62" fmla="*/ 164479 h 279885"/>
                  <a:gd name="connsiteX63" fmla="*/ 270578 w 279792"/>
                  <a:gd name="connsiteY63" fmla="*/ 222630 h 279885"/>
                  <a:gd name="connsiteX64" fmla="*/ 271382 w 279792"/>
                  <a:gd name="connsiteY64" fmla="*/ 224700 h 279885"/>
                  <a:gd name="connsiteX65" fmla="*/ 270578 w 279792"/>
                  <a:gd name="connsiteY65" fmla="*/ 226770 h 2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9792" h="279885">
                    <a:moveTo>
                      <a:pt x="276501" y="216683"/>
                    </a:moveTo>
                    <a:lnTo>
                      <a:pt x="218363" y="158532"/>
                    </a:lnTo>
                    <a:cubicBezTo>
                      <a:pt x="212514" y="152688"/>
                      <a:pt x="193426" y="148986"/>
                      <a:pt x="173316" y="145805"/>
                    </a:cubicBezTo>
                    <a:lnTo>
                      <a:pt x="187576" y="134789"/>
                    </a:lnTo>
                    <a:cubicBezTo>
                      <a:pt x="189843" y="133033"/>
                      <a:pt x="191160" y="130385"/>
                      <a:pt x="191306" y="127540"/>
                    </a:cubicBezTo>
                    <a:cubicBezTo>
                      <a:pt x="191526" y="124248"/>
                      <a:pt x="190282" y="121030"/>
                      <a:pt x="187941" y="118682"/>
                    </a:cubicBezTo>
                    <a:lnTo>
                      <a:pt x="161177" y="91881"/>
                    </a:lnTo>
                    <a:cubicBezTo>
                      <a:pt x="158836" y="89570"/>
                      <a:pt x="155619" y="88355"/>
                      <a:pt x="152328" y="88516"/>
                    </a:cubicBezTo>
                    <a:cubicBezTo>
                      <a:pt x="149476" y="88655"/>
                      <a:pt x="146770" y="90030"/>
                      <a:pt x="145015" y="92276"/>
                    </a:cubicBezTo>
                    <a:lnTo>
                      <a:pt x="134704" y="105669"/>
                    </a:lnTo>
                    <a:cubicBezTo>
                      <a:pt x="130243" y="79753"/>
                      <a:pt x="126148" y="66272"/>
                      <a:pt x="121321" y="61459"/>
                    </a:cubicBezTo>
                    <a:lnTo>
                      <a:pt x="63184" y="3308"/>
                    </a:lnTo>
                    <a:cubicBezTo>
                      <a:pt x="58723" y="-1103"/>
                      <a:pt x="51557" y="-1103"/>
                      <a:pt x="47168" y="3308"/>
                    </a:cubicBezTo>
                    <a:lnTo>
                      <a:pt x="47168" y="3315"/>
                    </a:lnTo>
                    <a:lnTo>
                      <a:pt x="3291" y="47167"/>
                    </a:lnTo>
                    <a:cubicBezTo>
                      <a:pt x="-1097" y="51599"/>
                      <a:pt x="-1097" y="58775"/>
                      <a:pt x="3291" y="63208"/>
                    </a:cubicBezTo>
                    <a:lnTo>
                      <a:pt x="61429" y="121344"/>
                    </a:lnTo>
                    <a:cubicBezTo>
                      <a:pt x="65670" y="125623"/>
                      <a:pt x="80149" y="128564"/>
                      <a:pt x="108889" y="133165"/>
                    </a:cubicBezTo>
                    <a:cubicBezTo>
                      <a:pt x="110352" y="133399"/>
                      <a:pt x="111595" y="133604"/>
                      <a:pt x="112912" y="133816"/>
                    </a:cubicBezTo>
                    <a:lnTo>
                      <a:pt x="98358" y="152702"/>
                    </a:lnTo>
                    <a:cubicBezTo>
                      <a:pt x="94556" y="157164"/>
                      <a:pt x="94702" y="163777"/>
                      <a:pt x="98724" y="168063"/>
                    </a:cubicBezTo>
                    <a:lnTo>
                      <a:pt x="111815" y="181163"/>
                    </a:lnTo>
                    <a:cubicBezTo>
                      <a:pt x="113789" y="183168"/>
                      <a:pt x="116568" y="184287"/>
                      <a:pt x="119420" y="184265"/>
                    </a:cubicBezTo>
                    <a:cubicBezTo>
                      <a:pt x="122199" y="184236"/>
                      <a:pt x="124904" y="183270"/>
                      <a:pt x="127172" y="181515"/>
                    </a:cubicBezTo>
                    <a:lnTo>
                      <a:pt x="144576" y="168034"/>
                    </a:lnTo>
                    <a:cubicBezTo>
                      <a:pt x="150499" y="200138"/>
                      <a:pt x="154522" y="214430"/>
                      <a:pt x="158471" y="218424"/>
                    </a:cubicBezTo>
                    <a:lnTo>
                      <a:pt x="216608" y="276561"/>
                    </a:lnTo>
                    <a:cubicBezTo>
                      <a:pt x="221069" y="280994"/>
                      <a:pt x="228236" y="280994"/>
                      <a:pt x="232624" y="276561"/>
                    </a:cubicBezTo>
                    <a:lnTo>
                      <a:pt x="276501" y="232710"/>
                    </a:lnTo>
                    <a:cubicBezTo>
                      <a:pt x="280889" y="228284"/>
                      <a:pt x="280889" y="221116"/>
                      <a:pt x="276501" y="216683"/>
                    </a:cubicBezTo>
                    <a:close/>
                    <a:moveTo>
                      <a:pt x="118762" y="126260"/>
                    </a:moveTo>
                    <a:cubicBezTo>
                      <a:pt x="116349" y="125843"/>
                      <a:pt x="113423" y="125375"/>
                      <a:pt x="110205" y="124863"/>
                    </a:cubicBezTo>
                    <a:cubicBezTo>
                      <a:pt x="98505" y="122976"/>
                      <a:pt x="71008" y="118579"/>
                      <a:pt x="67352" y="115398"/>
                    </a:cubicBezTo>
                    <a:lnTo>
                      <a:pt x="9288" y="57254"/>
                    </a:lnTo>
                    <a:cubicBezTo>
                      <a:pt x="8117" y="56105"/>
                      <a:pt x="8117" y="54255"/>
                      <a:pt x="9288" y="53114"/>
                    </a:cubicBezTo>
                    <a:lnTo>
                      <a:pt x="53092" y="9269"/>
                    </a:lnTo>
                    <a:cubicBezTo>
                      <a:pt x="54262" y="8143"/>
                      <a:pt x="56090" y="8143"/>
                      <a:pt x="57260" y="9262"/>
                    </a:cubicBezTo>
                    <a:lnTo>
                      <a:pt x="115398" y="67406"/>
                    </a:lnTo>
                    <a:cubicBezTo>
                      <a:pt x="117957" y="69981"/>
                      <a:pt x="122125" y="80317"/>
                      <a:pt x="127683" y="114725"/>
                    </a:cubicBezTo>
                    <a:lnTo>
                      <a:pt x="126732" y="115983"/>
                    </a:lnTo>
                    <a:close/>
                    <a:moveTo>
                      <a:pt x="121980" y="174866"/>
                    </a:moveTo>
                    <a:cubicBezTo>
                      <a:pt x="120883" y="175999"/>
                      <a:pt x="119054" y="176146"/>
                      <a:pt x="117738" y="175217"/>
                    </a:cubicBezTo>
                    <a:lnTo>
                      <a:pt x="104648" y="162116"/>
                    </a:lnTo>
                    <a:cubicBezTo>
                      <a:pt x="103332" y="160800"/>
                      <a:pt x="104209" y="158817"/>
                      <a:pt x="105013" y="157844"/>
                    </a:cubicBezTo>
                    <a:lnTo>
                      <a:pt x="151743" y="97418"/>
                    </a:lnTo>
                    <a:cubicBezTo>
                      <a:pt x="151963" y="97089"/>
                      <a:pt x="152401" y="96906"/>
                      <a:pt x="152840" y="96914"/>
                    </a:cubicBezTo>
                    <a:lnTo>
                      <a:pt x="152986" y="96906"/>
                    </a:lnTo>
                    <a:cubicBezTo>
                      <a:pt x="153791" y="96914"/>
                      <a:pt x="154595" y="97243"/>
                      <a:pt x="155180" y="97821"/>
                    </a:cubicBezTo>
                    <a:lnTo>
                      <a:pt x="182018" y="124621"/>
                    </a:lnTo>
                    <a:cubicBezTo>
                      <a:pt x="182603" y="125258"/>
                      <a:pt x="182969" y="126121"/>
                      <a:pt x="182896" y="127006"/>
                    </a:cubicBezTo>
                    <a:cubicBezTo>
                      <a:pt x="182896" y="127438"/>
                      <a:pt x="182750" y="127854"/>
                      <a:pt x="182384" y="128140"/>
                    </a:cubicBezTo>
                    <a:lnTo>
                      <a:pt x="160373" y="145176"/>
                    </a:lnTo>
                    <a:lnTo>
                      <a:pt x="144869" y="157150"/>
                    </a:lnTo>
                    <a:lnTo>
                      <a:pt x="144869" y="157171"/>
                    </a:lnTo>
                    <a:close/>
                    <a:moveTo>
                      <a:pt x="270578" y="226770"/>
                    </a:moveTo>
                    <a:lnTo>
                      <a:pt x="226700" y="270622"/>
                    </a:lnTo>
                    <a:cubicBezTo>
                      <a:pt x="225530" y="271719"/>
                      <a:pt x="223702" y="271719"/>
                      <a:pt x="222532" y="270622"/>
                    </a:cubicBezTo>
                    <a:lnTo>
                      <a:pt x="164467" y="212485"/>
                    </a:lnTo>
                    <a:cubicBezTo>
                      <a:pt x="162639" y="210524"/>
                      <a:pt x="158983" y="200196"/>
                      <a:pt x="152036" y="162248"/>
                    </a:cubicBezTo>
                    <a:lnTo>
                      <a:pt x="156350" y="158927"/>
                    </a:lnTo>
                    <a:lnTo>
                      <a:pt x="164174" y="152885"/>
                    </a:lnTo>
                    <a:lnTo>
                      <a:pt x="166808" y="153288"/>
                    </a:lnTo>
                    <a:cubicBezTo>
                      <a:pt x="178947" y="155160"/>
                      <a:pt x="207467" y="159541"/>
                      <a:pt x="212440" y="164479"/>
                    </a:cubicBezTo>
                    <a:lnTo>
                      <a:pt x="270578" y="222630"/>
                    </a:lnTo>
                    <a:cubicBezTo>
                      <a:pt x="271089" y="223179"/>
                      <a:pt x="271382" y="223925"/>
                      <a:pt x="271382" y="224700"/>
                    </a:cubicBezTo>
                    <a:cubicBezTo>
                      <a:pt x="271382" y="225476"/>
                      <a:pt x="271089" y="226222"/>
                      <a:pt x="270578" y="226770"/>
                    </a:cubicBezTo>
                    <a:close/>
                  </a:path>
                </a:pathLst>
              </a:custGeom>
              <a:grpFill/>
              <a:ln w="7312" cap="flat">
                <a:noFill/>
                <a:prstDash val="solid"/>
                <a:miter/>
              </a:ln>
            </p:spPr>
            <p:txBody>
              <a:bodyPr rtlCol="0" anchor="ctr"/>
              <a:lstStyle/>
              <a:p>
                <a:endParaRPr lang="en-US" sz="1400" dirty="0"/>
              </a:p>
            </p:txBody>
          </p:sp>
        </p:grpSp>
        <p:grpSp>
          <p:nvGrpSpPr>
            <p:cNvPr id="114" name="Group 1175">
              <a:extLst>
                <a:ext uri="{FF2B5EF4-FFF2-40B4-BE49-F238E27FC236}">
                  <a16:creationId xmlns:a16="http://schemas.microsoft.com/office/drawing/2014/main" id="{DB7E1A9C-3B68-7042-8480-02A8709885A4}"/>
                </a:ext>
              </a:extLst>
            </p:cNvPr>
            <p:cNvGrpSpPr/>
            <p:nvPr/>
          </p:nvGrpSpPr>
          <p:grpSpPr>
            <a:xfrm>
              <a:off x="4692962" y="5159652"/>
              <a:ext cx="282052" cy="269513"/>
              <a:chOff x="10222030" y="4710014"/>
              <a:chExt cx="284600" cy="284811"/>
            </a:xfrm>
            <a:solidFill>
              <a:schemeClr val="bg1"/>
            </a:solidFill>
          </p:grpSpPr>
          <p:sp>
            <p:nvSpPr>
              <p:cNvPr id="115" name="Freeform 1121">
                <a:extLst>
                  <a:ext uri="{FF2B5EF4-FFF2-40B4-BE49-F238E27FC236}">
                    <a16:creationId xmlns:a16="http://schemas.microsoft.com/office/drawing/2014/main" id="{DE5FF4B4-9826-0741-B71E-F43F0FBD9AEA}"/>
                  </a:ext>
                </a:extLst>
              </p:cNvPr>
              <p:cNvSpPr/>
              <p:nvPr/>
            </p:nvSpPr>
            <p:spPr>
              <a:xfrm>
                <a:off x="10222030" y="4883821"/>
                <a:ext cx="110825" cy="111004"/>
              </a:xfrm>
              <a:custGeom>
                <a:avLst/>
                <a:gdLst>
                  <a:gd name="connsiteX0" fmla="*/ 105945 w 110825"/>
                  <a:gd name="connsiteY0" fmla="*/ 101473 h 111004"/>
                  <a:gd name="connsiteX1" fmla="*/ 79107 w 110825"/>
                  <a:gd name="connsiteY1" fmla="*/ 101510 h 111004"/>
                  <a:gd name="connsiteX2" fmla="*/ 9488 w 110825"/>
                  <a:gd name="connsiteY2" fmla="*/ 30331 h 111004"/>
                  <a:gd name="connsiteX3" fmla="*/ 9415 w 110825"/>
                  <a:gd name="connsiteY3" fmla="*/ 4891 h 111004"/>
                  <a:gd name="connsiteX4" fmla="*/ 5978 w 110825"/>
                  <a:gd name="connsiteY4" fmla="*/ 56 h 111004"/>
                  <a:gd name="connsiteX5" fmla="*/ 1152 w 110825"/>
                  <a:gd name="connsiteY5" fmla="*/ 3501 h 111004"/>
                  <a:gd name="connsiteX6" fmla="*/ 1152 w 110825"/>
                  <a:gd name="connsiteY6" fmla="*/ 31699 h 111004"/>
                  <a:gd name="connsiteX7" fmla="*/ 77717 w 110825"/>
                  <a:gd name="connsiteY7" fmla="*/ 109805 h 111004"/>
                  <a:gd name="connsiteX8" fmla="*/ 92343 w 110825"/>
                  <a:gd name="connsiteY8" fmla="*/ 111004 h 111004"/>
                  <a:gd name="connsiteX9" fmla="*/ 107335 w 110825"/>
                  <a:gd name="connsiteY9" fmla="*/ 109768 h 111004"/>
                  <a:gd name="connsiteX10" fmla="*/ 110772 w 110825"/>
                  <a:gd name="connsiteY10" fmla="*/ 104948 h 111004"/>
                  <a:gd name="connsiteX11" fmla="*/ 105945 w 110825"/>
                  <a:gd name="connsiteY11" fmla="*/ 101466 h 111004"/>
                  <a:gd name="connsiteX12" fmla="*/ 105945 w 110825"/>
                  <a:gd name="connsiteY12" fmla="*/ 101473 h 1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825" h="111004">
                    <a:moveTo>
                      <a:pt x="105945" y="101473"/>
                    </a:moveTo>
                    <a:cubicBezTo>
                      <a:pt x="97097" y="102958"/>
                      <a:pt x="87956" y="102973"/>
                      <a:pt x="79107" y="101510"/>
                    </a:cubicBezTo>
                    <a:cubicBezTo>
                      <a:pt x="43201" y="94832"/>
                      <a:pt x="15339" y="66363"/>
                      <a:pt x="9488" y="30331"/>
                    </a:cubicBezTo>
                    <a:cubicBezTo>
                      <a:pt x="8026" y="21912"/>
                      <a:pt x="8026" y="13310"/>
                      <a:pt x="9415" y="4891"/>
                    </a:cubicBezTo>
                    <a:cubicBezTo>
                      <a:pt x="9781" y="2594"/>
                      <a:pt x="8245" y="429"/>
                      <a:pt x="5978" y="56"/>
                    </a:cubicBezTo>
                    <a:cubicBezTo>
                      <a:pt x="3638" y="-317"/>
                      <a:pt x="1518" y="1219"/>
                      <a:pt x="1152" y="3501"/>
                    </a:cubicBezTo>
                    <a:cubicBezTo>
                      <a:pt x="-384" y="12842"/>
                      <a:pt x="-384" y="22365"/>
                      <a:pt x="1152" y="31699"/>
                    </a:cubicBezTo>
                    <a:cubicBezTo>
                      <a:pt x="7660" y="71271"/>
                      <a:pt x="38301" y="102512"/>
                      <a:pt x="77717" y="109805"/>
                    </a:cubicBezTo>
                    <a:cubicBezTo>
                      <a:pt x="82544" y="110609"/>
                      <a:pt x="87444" y="111012"/>
                      <a:pt x="92343" y="111004"/>
                    </a:cubicBezTo>
                    <a:cubicBezTo>
                      <a:pt x="97316" y="111004"/>
                      <a:pt x="102362" y="110595"/>
                      <a:pt x="107335" y="109768"/>
                    </a:cubicBezTo>
                    <a:cubicBezTo>
                      <a:pt x="109602" y="109395"/>
                      <a:pt x="111138" y="107237"/>
                      <a:pt x="110772" y="104948"/>
                    </a:cubicBezTo>
                    <a:cubicBezTo>
                      <a:pt x="110407" y="102651"/>
                      <a:pt x="108286" y="101093"/>
                      <a:pt x="105945" y="101466"/>
                    </a:cubicBezTo>
                    <a:cubicBezTo>
                      <a:pt x="105945" y="101466"/>
                      <a:pt x="105945" y="101473"/>
                      <a:pt x="105945" y="101473"/>
                    </a:cubicBezTo>
                    <a:close/>
                  </a:path>
                </a:pathLst>
              </a:custGeom>
              <a:grpFill/>
              <a:ln w="7312" cap="flat">
                <a:noFill/>
                <a:prstDash val="solid"/>
                <a:miter/>
              </a:ln>
            </p:spPr>
            <p:txBody>
              <a:bodyPr rtlCol="0" anchor="ctr"/>
              <a:lstStyle/>
              <a:p>
                <a:endParaRPr lang="en-US" sz="1400" dirty="0"/>
              </a:p>
            </p:txBody>
          </p:sp>
          <p:sp>
            <p:nvSpPr>
              <p:cNvPr id="116" name="Freeform 1122">
                <a:extLst>
                  <a:ext uri="{FF2B5EF4-FFF2-40B4-BE49-F238E27FC236}">
                    <a16:creationId xmlns:a16="http://schemas.microsoft.com/office/drawing/2014/main" id="{3A9BE148-3FBE-064E-9999-E6F114A3AFB9}"/>
                  </a:ext>
                </a:extLst>
              </p:cNvPr>
              <p:cNvSpPr/>
              <p:nvPr/>
            </p:nvSpPr>
            <p:spPr>
              <a:xfrm>
                <a:off x="10282370" y="4882512"/>
                <a:ext cx="51802" cy="51901"/>
              </a:xfrm>
              <a:custGeom>
                <a:avLst/>
                <a:gdLst>
                  <a:gd name="connsiteX0" fmla="*/ 46922 w 51802"/>
                  <a:gd name="connsiteY0" fmla="*/ 43044 h 51901"/>
                  <a:gd name="connsiteX1" fmla="*/ 17963 w 51802"/>
                  <a:gd name="connsiteY1" fmla="*/ 33169 h 51901"/>
                  <a:gd name="connsiteX2" fmla="*/ 8822 w 51802"/>
                  <a:gd name="connsiteY2" fmla="*/ 14992 h 51901"/>
                  <a:gd name="connsiteX3" fmla="*/ 8822 w 51802"/>
                  <a:gd name="connsiteY3" fmla="*/ 4891 h 51901"/>
                  <a:gd name="connsiteX4" fmla="*/ 5311 w 51802"/>
                  <a:gd name="connsiteY4" fmla="*/ 56 h 51901"/>
                  <a:gd name="connsiteX5" fmla="*/ 485 w 51802"/>
                  <a:gd name="connsiteY5" fmla="*/ 3501 h 51901"/>
                  <a:gd name="connsiteX6" fmla="*/ 559 w 51802"/>
                  <a:gd name="connsiteY6" fmla="*/ 16353 h 51901"/>
                  <a:gd name="connsiteX7" fmla="*/ 11820 w 51802"/>
                  <a:gd name="connsiteY7" fmla="*/ 38970 h 51901"/>
                  <a:gd name="connsiteX8" fmla="*/ 34929 w 51802"/>
                  <a:gd name="connsiteY8" fmla="*/ 51353 h 51901"/>
                  <a:gd name="connsiteX9" fmla="*/ 41511 w 51802"/>
                  <a:gd name="connsiteY9" fmla="*/ 51902 h 51901"/>
                  <a:gd name="connsiteX10" fmla="*/ 48311 w 51802"/>
                  <a:gd name="connsiteY10" fmla="*/ 51346 h 51901"/>
                  <a:gd name="connsiteX11" fmla="*/ 51749 w 51802"/>
                  <a:gd name="connsiteY11" fmla="*/ 46518 h 51901"/>
                  <a:gd name="connsiteX12" fmla="*/ 46922 w 51802"/>
                  <a:gd name="connsiteY12" fmla="*/ 43037 h 51901"/>
                  <a:gd name="connsiteX13" fmla="*/ 46922 w 51802"/>
                  <a:gd name="connsiteY13" fmla="*/ 43044 h 5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02" h="51901">
                    <a:moveTo>
                      <a:pt x="46922" y="43044"/>
                    </a:moveTo>
                    <a:cubicBezTo>
                      <a:pt x="36246" y="44851"/>
                      <a:pt x="25349" y="41135"/>
                      <a:pt x="17963" y="33169"/>
                    </a:cubicBezTo>
                    <a:cubicBezTo>
                      <a:pt x="13136" y="28151"/>
                      <a:pt x="9992" y="21824"/>
                      <a:pt x="8822" y="14992"/>
                    </a:cubicBezTo>
                    <a:cubicBezTo>
                      <a:pt x="8237" y="11649"/>
                      <a:pt x="8237" y="8233"/>
                      <a:pt x="8822" y="4891"/>
                    </a:cubicBezTo>
                    <a:cubicBezTo>
                      <a:pt x="9187" y="2594"/>
                      <a:pt x="7652" y="436"/>
                      <a:pt x="5311" y="56"/>
                    </a:cubicBezTo>
                    <a:cubicBezTo>
                      <a:pt x="3045" y="-317"/>
                      <a:pt x="924" y="1219"/>
                      <a:pt x="485" y="3501"/>
                    </a:cubicBezTo>
                    <a:cubicBezTo>
                      <a:pt x="-173" y="7758"/>
                      <a:pt x="-173" y="12103"/>
                      <a:pt x="559" y="16353"/>
                    </a:cubicBezTo>
                    <a:cubicBezTo>
                      <a:pt x="1948" y="24852"/>
                      <a:pt x="5897" y="32730"/>
                      <a:pt x="11820" y="38970"/>
                    </a:cubicBezTo>
                    <a:cubicBezTo>
                      <a:pt x="17963" y="45509"/>
                      <a:pt x="26080" y="49854"/>
                      <a:pt x="34929" y="51353"/>
                    </a:cubicBezTo>
                    <a:cubicBezTo>
                      <a:pt x="37123" y="51719"/>
                      <a:pt x="39316" y="51902"/>
                      <a:pt x="41511" y="51902"/>
                    </a:cubicBezTo>
                    <a:cubicBezTo>
                      <a:pt x="43777" y="51902"/>
                      <a:pt x="46045" y="51712"/>
                      <a:pt x="48311" y="51346"/>
                    </a:cubicBezTo>
                    <a:cubicBezTo>
                      <a:pt x="50579" y="50973"/>
                      <a:pt x="52114" y="48808"/>
                      <a:pt x="51749" y="46518"/>
                    </a:cubicBezTo>
                    <a:cubicBezTo>
                      <a:pt x="51383" y="44222"/>
                      <a:pt x="49262" y="42663"/>
                      <a:pt x="46922" y="43037"/>
                    </a:cubicBezTo>
                    <a:cubicBezTo>
                      <a:pt x="46922" y="43044"/>
                      <a:pt x="46922" y="43044"/>
                      <a:pt x="46922" y="43044"/>
                    </a:cubicBezTo>
                    <a:close/>
                  </a:path>
                </a:pathLst>
              </a:custGeom>
              <a:grpFill/>
              <a:ln w="7312" cap="flat">
                <a:noFill/>
                <a:prstDash val="solid"/>
                <a:miter/>
              </a:ln>
            </p:spPr>
            <p:txBody>
              <a:bodyPr rtlCol="0" anchor="ctr"/>
              <a:lstStyle/>
              <a:p>
                <a:endParaRPr lang="en-US" sz="1400" dirty="0"/>
              </a:p>
            </p:txBody>
          </p:sp>
          <p:sp>
            <p:nvSpPr>
              <p:cNvPr id="117" name="Freeform 1123">
                <a:extLst>
                  <a:ext uri="{FF2B5EF4-FFF2-40B4-BE49-F238E27FC236}">
                    <a16:creationId xmlns:a16="http://schemas.microsoft.com/office/drawing/2014/main" id="{9C6DF7B5-029E-FF49-9398-40C88D3A40C3}"/>
                  </a:ext>
                </a:extLst>
              </p:cNvPr>
              <p:cNvSpPr/>
              <p:nvPr/>
            </p:nvSpPr>
            <p:spPr>
              <a:xfrm>
                <a:off x="10251683" y="4886191"/>
                <a:ext cx="78811" cy="78896"/>
              </a:xfrm>
              <a:custGeom>
                <a:avLst/>
                <a:gdLst>
                  <a:gd name="connsiteX0" fmla="*/ 5064 w 78811"/>
                  <a:gd name="connsiteY0" fmla="*/ 34 h 78896"/>
                  <a:gd name="connsiteX1" fmla="*/ 384 w 78811"/>
                  <a:gd name="connsiteY1" fmla="*/ 3662 h 78896"/>
                  <a:gd name="connsiteX2" fmla="*/ 384 w 78811"/>
                  <a:gd name="connsiteY2" fmla="*/ 3691 h 78896"/>
                  <a:gd name="connsiteX3" fmla="*/ 384 w 78811"/>
                  <a:gd name="connsiteY3" fmla="*/ 17640 h 78896"/>
                  <a:gd name="connsiteX4" fmla="*/ 19617 w 78811"/>
                  <a:gd name="connsiteY4" fmla="*/ 57425 h 78896"/>
                  <a:gd name="connsiteX5" fmla="*/ 60204 w 78811"/>
                  <a:gd name="connsiteY5" fmla="*/ 78425 h 78896"/>
                  <a:gd name="connsiteX6" fmla="*/ 75122 w 78811"/>
                  <a:gd name="connsiteY6" fmla="*/ 78462 h 78896"/>
                  <a:gd name="connsiteX7" fmla="*/ 78779 w 78811"/>
                  <a:gd name="connsiteY7" fmla="*/ 73787 h 78896"/>
                  <a:gd name="connsiteX8" fmla="*/ 74098 w 78811"/>
                  <a:gd name="connsiteY8" fmla="*/ 70108 h 78896"/>
                  <a:gd name="connsiteX9" fmla="*/ 61227 w 78811"/>
                  <a:gd name="connsiteY9" fmla="*/ 70072 h 78896"/>
                  <a:gd name="connsiteX10" fmla="*/ 25760 w 78811"/>
                  <a:gd name="connsiteY10" fmla="*/ 51631 h 78896"/>
                  <a:gd name="connsiteX11" fmla="*/ 8720 w 78811"/>
                  <a:gd name="connsiteY11" fmla="*/ 16638 h 78896"/>
                  <a:gd name="connsiteX12" fmla="*/ 8794 w 78811"/>
                  <a:gd name="connsiteY12" fmla="*/ 4715 h 78896"/>
                  <a:gd name="connsiteX13" fmla="*/ 5137 w 78811"/>
                  <a:gd name="connsiteY13" fmla="*/ 34 h 78896"/>
                  <a:gd name="connsiteX14" fmla="*/ 5064 w 78811"/>
                  <a:gd name="connsiteY14" fmla="*/ 34 h 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11" h="78896">
                    <a:moveTo>
                      <a:pt x="5064" y="34"/>
                    </a:moveTo>
                    <a:cubicBezTo>
                      <a:pt x="2797" y="-259"/>
                      <a:pt x="676" y="1365"/>
                      <a:pt x="384" y="3662"/>
                    </a:cubicBezTo>
                    <a:cubicBezTo>
                      <a:pt x="384" y="3677"/>
                      <a:pt x="384" y="3684"/>
                      <a:pt x="384" y="3691"/>
                    </a:cubicBezTo>
                    <a:cubicBezTo>
                      <a:pt x="-128" y="8322"/>
                      <a:pt x="-128" y="13010"/>
                      <a:pt x="384" y="17640"/>
                    </a:cubicBezTo>
                    <a:cubicBezTo>
                      <a:pt x="2358" y="32621"/>
                      <a:pt x="9160" y="46562"/>
                      <a:pt x="19617" y="57425"/>
                    </a:cubicBezTo>
                    <a:cubicBezTo>
                      <a:pt x="30294" y="68916"/>
                      <a:pt x="44700" y="76340"/>
                      <a:pt x="60204" y="78425"/>
                    </a:cubicBezTo>
                    <a:cubicBezTo>
                      <a:pt x="65177" y="79039"/>
                      <a:pt x="70149" y="79054"/>
                      <a:pt x="75122" y="78462"/>
                    </a:cubicBezTo>
                    <a:cubicBezTo>
                      <a:pt x="77389" y="78184"/>
                      <a:pt x="79071" y="76092"/>
                      <a:pt x="78779" y="73787"/>
                    </a:cubicBezTo>
                    <a:cubicBezTo>
                      <a:pt x="78486" y="71498"/>
                      <a:pt x="76438" y="69867"/>
                      <a:pt x="74098" y="70108"/>
                    </a:cubicBezTo>
                    <a:cubicBezTo>
                      <a:pt x="69856" y="70613"/>
                      <a:pt x="65542" y="70598"/>
                      <a:pt x="61227" y="70072"/>
                    </a:cubicBezTo>
                    <a:cubicBezTo>
                      <a:pt x="47626" y="68228"/>
                      <a:pt x="35048" y="61711"/>
                      <a:pt x="25760" y="51631"/>
                    </a:cubicBezTo>
                    <a:cubicBezTo>
                      <a:pt x="16473" y="42086"/>
                      <a:pt x="10549" y="29819"/>
                      <a:pt x="8720" y="16638"/>
                    </a:cubicBezTo>
                    <a:cubicBezTo>
                      <a:pt x="8282" y="12681"/>
                      <a:pt x="8282" y="8680"/>
                      <a:pt x="8794" y="4715"/>
                    </a:cubicBezTo>
                    <a:cubicBezTo>
                      <a:pt x="9013" y="2411"/>
                      <a:pt x="7405" y="319"/>
                      <a:pt x="5137" y="34"/>
                    </a:cubicBezTo>
                    <a:cubicBezTo>
                      <a:pt x="5137" y="34"/>
                      <a:pt x="5064" y="34"/>
                      <a:pt x="5064" y="34"/>
                    </a:cubicBezTo>
                    <a:close/>
                  </a:path>
                </a:pathLst>
              </a:custGeom>
              <a:grpFill/>
              <a:ln w="7312" cap="flat">
                <a:noFill/>
                <a:prstDash val="solid"/>
                <a:miter/>
              </a:ln>
            </p:spPr>
            <p:txBody>
              <a:bodyPr rtlCol="0" anchor="ctr"/>
              <a:lstStyle/>
              <a:p>
                <a:endParaRPr lang="en-US" sz="1400" dirty="0"/>
              </a:p>
            </p:txBody>
          </p:sp>
          <p:sp>
            <p:nvSpPr>
              <p:cNvPr id="118" name="Freeform 1124">
                <a:extLst>
                  <a:ext uri="{FF2B5EF4-FFF2-40B4-BE49-F238E27FC236}">
                    <a16:creationId xmlns:a16="http://schemas.microsoft.com/office/drawing/2014/main" id="{21FA5D87-7CAA-A04C-B716-4EF06AA5A480}"/>
                  </a:ext>
                </a:extLst>
              </p:cNvPr>
              <p:cNvSpPr/>
              <p:nvPr/>
            </p:nvSpPr>
            <p:spPr>
              <a:xfrm>
                <a:off x="10226838" y="4710014"/>
                <a:ext cx="279792" cy="279885"/>
              </a:xfrm>
              <a:custGeom>
                <a:avLst/>
                <a:gdLst>
                  <a:gd name="connsiteX0" fmla="*/ 276501 w 279792"/>
                  <a:gd name="connsiteY0" fmla="*/ 216683 h 279885"/>
                  <a:gd name="connsiteX1" fmla="*/ 218363 w 279792"/>
                  <a:gd name="connsiteY1" fmla="*/ 158532 h 279885"/>
                  <a:gd name="connsiteX2" fmla="*/ 173316 w 279792"/>
                  <a:gd name="connsiteY2" fmla="*/ 145805 h 279885"/>
                  <a:gd name="connsiteX3" fmla="*/ 187576 w 279792"/>
                  <a:gd name="connsiteY3" fmla="*/ 134789 h 279885"/>
                  <a:gd name="connsiteX4" fmla="*/ 191306 w 279792"/>
                  <a:gd name="connsiteY4" fmla="*/ 127540 h 279885"/>
                  <a:gd name="connsiteX5" fmla="*/ 187941 w 279792"/>
                  <a:gd name="connsiteY5" fmla="*/ 118682 h 279885"/>
                  <a:gd name="connsiteX6" fmla="*/ 161177 w 279792"/>
                  <a:gd name="connsiteY6" fmla="*/ 91881 h 279885"/>
                  <a:gd name="connsiteX7" fmla="*/ 152328 w 279792"/>
                  <a:gd name="connsiteY7" fmla="*/ 88516 h 279885"/>
                  <a:gd name="connsiteX8" fmla="*/ 145015 w 279792"/>
                  <a:gd name="connsiteY8" fmla="*/ 92276 h 279885"/>
                  <a:gd name="connsiteX9" fmla="*/ 134704 w 279792"/>
                  <a:gd name="connsiteY9" fmla="*/ 105669 h 279885"/>
                  <a:gd name="connsiteX10" fmla="*/ 121321 w 279792"/>
                  <a:gd name="connsiteY10" fmla="*/ 61459 h 279885"/>
                  <a:gd name="connsiteX11" fmla="*/ 63184 w 279792"/>
                  <a:gd name="connsiteY11" fmla="*/ 3308 h 279885"/>
                  <a:gd name="connsiteX12" fmla="*/ 47168 w 279792"/>
                  <a:gd name="connsiteY12" fmla="*/ 3308 h 279885"/>
                  <a:gd name="connsiteX13" fmla="*/ 47168 w 279792"/>
                  <a:gd name="connsiteY13" fmla="*/ 3315 h 279885"/>
                  <a:gd name="connsiteX14" fmla="*/ 3291 w 279792"/>
                  <a:gd name="connsiteY14" fmla="*/ 47167 h 279885"/>
                  <a:gd name="connsiteX15" fmla="*/ 3291 w 279792"/>
                  <a:gd name="connsiteY15" fmla="*/ 63208 h 279885"/>
                  <a:gd name="connsiteX16" fmla="*/ 61429 w 279792"/>
                  <a:gd name="connsiteY16" fmla="*/ 121344 h 279885"/>
                  <a:gd name="connsiteX17" fmla="*/ 108889 w 279792"/>
                  <a:gd name="connsiteY17" fmla="*/ 133165 h 279885"/>
                  <a:gd name="connsiteX18" fmla="*/ 112912 w 279792"/>
                  <a:gd name="connsiteY18" fmla="*/ 133816 h 279885"/>
                  <a:gd name="connsiteX19" fmla="*/ 98358 w 279792"/>
                  <a:gd name="connsiteY19" fmla="*/ 152702 h 279885"/>
                  <a:gd name="connsiteX20" fmla="*/ 98724 w 279792"/>
                  <a:gd name="connsiteY20" fmla="*/ 168063 h 279885"/>
                  <a:gd name="connsiteX21" fmla="*/ 111815 w 279792"/>
                  <a:gd name="connsiteY21" fmla="*/ 181163 h 279885"/>
                  <a:gd name="connsiteX22" fmla="*/ 119420 w 279792"/>
                  <a:gd name="connsiteY22" fmla="*/ 184265 h 279885"/>
                  <a:gd name="connsiteX23" fmla="*/ 127172 w 279792"/>
                  <a:gd name="connsiteY23" fmla="*/ 181515 h 279885"/>
                  <a:gd name="connsiteX24" fmla="*/ 144576 w 279792"/>
                  <a:gd name="connsiteY24" fmla="*/ 168034 h 279885"/>
                  <a:gd name="connsiteX25" fmla="*/ 158471 w 279792"/>
                  <a:gd name="connsiteY25" fmla="*/ 218424 h 279885"/>
                  <a:gd name="connsiteX26" fmla="*/ 216608 w 279792"/>
                  <a:gd name="connsiteY26" fmla="*/ 276561 h 279885"/>
                  <a:gd name="connsiteX27" fmla="*/ 232624 w 279792"/>
                  <a:gd name="connsiteY27" fmla="*/ 276561 h 279885"/>
                  <a:gd name="connsiteX28" fmla="*/ 276501 w 279792"/>
                  <a:gd name="connsiteY28" fmla="*/ 232710 h 279885"/>
                  <a:gd name="connsiteX29" fmla="*/ 276501 w 279792"/>
                  <a:gd name="connsiteY29" fmla="*/ 216683 h 279885"/>
                  <a:gd name="connsiteX30" fmla="*/ 118762 w 279792"/>
                  <a:gd name="connsiteY30" fmla="*/ 126260 h 279885"/>
                  <a:gd name="connsiteX31" fmla="*/ 110205 w 279792"/>
                  <a:gd name="connsiteY31" fmla="*/ 124863 h 279885"/>
                  <a:gd name="connsiteX32" fmla="*/ 67352 w 279792"/>
                  <a:gd name="connsiteY32" fmla="*/ 115398 h 279885"/>
                  <a:gd name="connsiteX33" fmla="*/ 9288 w 279792"/>
                  <a:gd name="connsiteY33" fmla="*/ 57254 h 279885"/>
                  <a:gd name="connsiteX34" fmla="*/ 9288 w 279792"/>
                  <a:gd name="connsiteY34" fmla="*/ 53114 h 279885"/>
                  <a:gd name="connsiteX35" fmla="*/ 53092 w 279792"/>
                  <a:gd name="connsiteY35" fmla="*/ 9269 h 279885"/>
                  <a:gd name="connsiteX36" fmla="*/ 57260 w 279792"/>
                  <a:gd name="connsiteY36" fmla="*/ 9262 h 279885"/>
                  <a:gd name="connsiteX37" fmla="*/ 115398 w 279792"/>
                  <a:gd name="connsiteY37" fmla="*/ 67406 h 279885"/>
                  <a:gd name="connsiteX38" fmla="*/ 127683 w 279792"/>
                  <a:gd name="connsiteY38" fmla="*/ 114725 h 279885"/>
                  <a:gd name="connsiteX39" fmla="*/ 126732 w 279792"/>
                  <a:gd name="connsiteY39" fmla="*/ 115983 h 279885"/>
                  <a:gd name="connsiteX40" fmla="*/ 121980 w 279792"/>
                  <a:gd name="connsiteY40" fmla="*/ 174866 h 279885"/>
                  <a:gd name="connsiteX41" fmla="*/ 117738 w 279792"/>
                  <a:gd name="connsiteY41" fmla="*/ 175217 h 279885"/>
                  <a:gd name="connsiteX42" fmla="*/ 104648 w 279792"/>
                  <a:gd name="connsiteY42" fmla="*/ 162116 h 279885"/>
                  <a:gd name="connsiteX43" fmla="*/ 105013 w 279792"/>
                  <a:gd name="connsiteY43" fmla="*/ 157844 h 279885"/>
                  <a:gd name="connsiteX44" fmla="*/ 151743 w 279792"/>
                  <a:gd name="connsiteY44" fmla="*/ 97418 h 279885"/>
                  <a:gd name="connsiteX45" fmla="*/ 152840 w 279792"/>
                  <a:gd name="connsiteY45" fmla="*/ 96914 h 279885"/>
                  <a:gd name="connsiteX46" fmla="*/ 152986 w 279792"/>
                  <a:gd name="connsiteY46" fmla="*/ 96906 h 279885"/>
                  <a:gd name="connsiteX47" fmla="*/ 155180 w 279792"/>
                  <a:gd name="connsiteY47" fmla="*/ 97821 h 279885"/>
                  <a:gd name="connsiteX48" fmla="*/ 182018 w 279792"/>
                  <a:gd name="connsiteY48" fmla="*/ 124621 h 279885"/>
                  <a:gd name="connsiteX49" fmla="*/ 182896 w 279792"/>
                  <a:gd name="connsiteY49" fmla="*/ 127006 h 279885"/>
                  <a:gd name="connsiteX50" fmla="*/ 182384 w 279792"/>
                  <a:gd name="connsiteY50" fmla="*/ 128140 h 279885"/>
                  <a:gd name="connsiteX51" fmla="*/ 160373 w 279792"/>
                  <a:gd name="connsiteY51" fmla="*/ 145176 h 279885"/>
                  <a:gd name="connsiteX52" fmla="*/ 144869 w 279792"/>
                  <a:gd name="connsiteY52" fmla="*/ 157150 h 279885"/>
                  <a:gd name="connsiteX53" fmla="*/ 144869 w 279792"/>
                  <a:gd name="connsiteY53" fmla="*/ 157171 h 279885"/>
                  <a:gd name="connsiteX54" fmla="*/ 270578 w 279792"/>
                  <a:gd name="connsiteY54" fmla="*/ 226770 h 279885"/>
                  <a:gd name="connsiteX55" fmla="*/ 226700 w 279792"/>
                  <a:gd name="connsiteY55" fmla="*/ 270622 h 279885"/>
                  <a:gd name="connsiteX56" fmla="*/ 222532 w 279792"/>
                  <a:gd name="connsiteY56" fmla="*/ 270622 h 279885"/>
                  <a:gd name="connsiteX57" fmla="*/ 164467 w 279792"/>
                  <a:gd name="connsiteY57" fmla="*/ 212485 h 279885"/>
                  <a:gd name="connsiteX58" fmla="*/ 152036 w 279792"/>
                  <a:gd name="connsiteY58" fmla="*/ 162248 h 279885"/>
                  <a:gd name="connsiteX59" fmla="*/ 156350 w 279792"/>
                  <a:gd name="connsiteY59" fmla="*/ 158927 h 279885"/>
                  <a:gd name="connsiteX60" fmla="*/ 164174 w 279792"/>
                  <a:gd name="connsiteY60" fmla="*/ 152885 h 279885"/>
                  <a:gd name="connsiteX61" fmla="*/ 166808 w 279792"/>
                  <a:gd name="connsiteY61" fmla="*/ 153288 h 279885"/>
                  <a:gd name="connsiteX62" fmla="*/ 212440 w 279792"/>
                  <a:gd name="connsiteY62" fmla="*/ 164479 h 279885"/>
                  <a:gd name="connsiteX63" fmla="*/ 270578 w 279792"/>
                  <a:gd name="connsiteY63" fmla="*/ 222630 h 279885"/>
                  <a:gd name="connsiteX64" fmla="*/ 271382 w 279792"/>
                  <a:gd name="connsiteY64" fmla="*/ 224700 h 279885"/>
                  <a:gd name="connsiteX65" fmla="*/ 270578 w 279792"/>
                  <a:gd name="connsiteY65" fmla="*/ 226770 h 2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9792" h="279885">
                    <a:moveTo>
                      <a:pt x="276501" y="216683"/>
                    </a:moveTo>
                    <a:lnTo>
                      <a:pt x="218363" y="158532"/>
                    </a:lnTo>
                    <a:cubicBezTo>
                      <a:pt x="212514" y="152688"/>
                      <a:pt x="193426" y="148986"/>
                      <a:pt x="173316" y="145805"/>
                    </a:cubicBezTo>
                    <a:lnTo>
                      <a:pt x="187576" y="134789"/>
                    </a:lnTo>
                    <a:cubicBezTo>
                      <a:pt x="189843" y="133033"/>
                      <a:pt x="191160" y="130385"/>
                      <a:pt x="191306" y="127540"/>
                    </a:cubicBezTo>
                    <a:cubicBezTo>
                      <a:pt x="191526" y="124248"/>
                      <a:pt x="190282" y="121030"/>
                      <a:pt x="187941" y="118682"/>
                    </a:cubicBezTo>
                    <a:lnTo>
                      <a:pt x="161177" y="91881"/>
                    </a:lnTo>
                    <a:cubicBezTo>
                      <a:pt x="158836" y="89570"/>
                      <a:pt x="155619" y="88355"/>
                      <a:pt x="152328" y="88516"/>
                    </a:cubicBezTo>
                    <a:cubicBezTo>
                      <a:pt x="149476" y="88655"/>
                      <a:pt x="146770" y="90030"/>
                      <a:pt x="145015" y="92276"/>
                    </a:cubicBezTo>
                    <a:lnTo>
                      <a:pt x="134704" y="105669"/>
                    </a:lnTo>
                    <a:cubicBezTo>
                      <a:pt x="130243" y="79753"/>
                      <a:pt x="126148" y="66272"/>
                      <a:pt x="121321" y="61459"/>
                    </a:cubicBezTo>
                    <a:lnTo>
                      <a:pt x="63184" y="3308"/>
                    </a:lnTo>
                    <a:cubicBezTo>
                      <a:pt x="58723" y="-1103"/>
                      <a:pt x="51557" y="-1103"/>
                      <a:pt x="47168" y="3308"/>
                    </a:cubicBezTo>
                    <a:lnTo>
                      <a:pt x="47168" y="3315"/>
                    </a:lnTo>
                    <a:lnTo>
                      <a:pt x="3291" y="47167"/>
                    </a:lnTo>
                    <a:cubicBezTo>
                      <a:pt x="-1097" y="51599"/>
                      <a:pt x="-1097" y="58775"/>
                      <a:pt x="3291" y="63208"/>
                    </a:cubicBezTo>
                    <a:lnTo>
                      <a:pt x="61429" y="121344"/>
                    </a:lnTo>
                    <a:cubicBezTo>
                      <a:pt x="65670" y="125623"/>
                      <a:pt x="80149" y="128564"/>
                      <a:pt x="108889" y="133165"/>
                    </a:cubicBezTo>
                    <a:cubicBezTo>
                      <a:pt x="110352" y="133399"/>
                      <a:pt x="111595" y="133604"/>
                      <a:pt x="112912" y="133816"/>
                    </a:cubicBezTo>
                    <a:lnTo>
                      <a:pt x="98358" y="152702"/>
                    </a:lnTo>
                    <a:cubicBezTo>
                      <a:pt x="94556" y="157164"/>
                      <a:pt x="94702" y="163777"/>
                      <a:pt x="98724" y="168063"/>
                    </a:cubicBezTo>
                    <a:lnTo>
                      <a:pt x="111815" y="181163"/>
                    </a:lnTo>
                    <a:cubicBezTo>
                      <a:pt x="113789" y="183168"/>
                      <a:pt x="116568" y="184287"/>
                      <a:pt x="119420" y="184265"/>
                    </a:cubicBezTo>
                    <a:cubicBezTo>
                      <a:pt x="122199" y="184236"/>
                      <a:pt x="124904" y="183270"/>
                      <a:pt x="127172" y="181515"/>
                    </a:cubicBezTo>
                    <a:lnTo>
                      <a:pt x="144576" y="168034"/>
                    </a:lnTo>
                    <a:cubicBezTo>
                      <a:pt x="150499" y="200138"/>
                      <a:pt x="154522" y="214430"/>
                      <a:pt x="158471" y="218424"/>
                    </a:cubicBezTo>
                    <a:lnTo>
                      <a:pt x="216608" y="276561"/>
                    </a:lnTo>
                    <a:cubicBezTo>
                      <a:pt x="221069" y="280994"/>
                      <a:pt x="228236" y="280994"/>
                      <a:pt x="232624" y="276561"/>
                    </a:cubicBezTo>
                    <a:lnTo>
                      <a:pt x="276501" y="232710"/>
                    </a:lnTo>
                    <a:cubicBezTo>
                      <a:pt x="280889" y="228284"/>
                      <a:pt x="280889" y="221116"/>
                      <a:pt x="276501" y="216683"/>
                    </a:cubicBezTo>
                    <a:close/>
                    <a:moveTo>
                      <a:pt x="118762" y="126260"/>
                    </a:moveTo>
                    <a:cubicBezTo>
                      <a:pt x="116349" y="125843"/>
                      <a:pt x="113423" y="125375"/>
                      <a:pt x="110205" y="124863"/>
                    </a:cubicBezTo>
                    <a:cubicBezTo>
                      <a:pt x="98505" y="122976"/>
                      <a:pt x="71008" y="118579"/>
                      <a:pt x="67352" y="115398"/>
                    </a:cubicBezTo>
                    <a:lnTo>
                      <a:pt x="9288" y="57254"/>
                    </a:lnTo>
                    <a:cubicBezTo>
                      <a:pt x="8117" y="56105"/>
                      <a:pt x="8117" y="54255"/>
                      <a:pt x="9288" y="53114"/>
                    </a:cubicBezTo>
                    <a:lnTo>
                      <a:pt x="53092" y="9269"/>
                    </a:lnTo>
                    <a:cubicBezTo>
                      <a:pt x="54262" y="8143"/>
                      <a:pt x="56090" y="8143"/>
                      <a:pt x="57260" y="9262"/>
                    </a:cubicBezTo>
                    <a:lnTo>
                      <a:pt x="115398" y="67406"/>
                    </a:lnTo>
                    <a:cubicBezTo>
                      <a:pt x="117957" y="69981"/>
                      <a:pt x="122125" y="80317"/>
                      <a:pt x="127683" y="114725"/>
                    </a:cubicBezTo>
                    <a:lnTo>
                      <a:pt x="126732" y="115983"/>
                    </a:lnTo>
                    <a:close/>
                    <a:moveTo>
                      <a:pt x="121980" y="174866"/>
                    </a:moveTo>
                    <a:cubicBezTo>
                      <a:pt x="120883" y="175999"/>
                      <a:pt x="119054" y="176146"/>
                      <a:pt x="117738" y="175217"/>
                    </a:cubicBezTo>
                    <a:lnTo>
                      <a:pt x="104648" y="162116"/>
                    </a:lnTo>
                    <a:cubicBezTo>
                      <a:pt x="103332" y="160800"/>
                      <a:pt x="104209" y="158817"/>
                      <a:pt x="105013" y="157844"/>
                    </a:cubicBezTo>
                    <a:lnTo>
                      <a:pt x="151743" y="97418"/>
                    </a:lnTo>
                    <a:cubicBezTo>
                      <a:pt x="151963" y="97089"/>
                      <a:pt x="152401" y="96906"/>
                      <a:pt x="152840" y="96914"/>
                    </a:cubicBezTo>
                    <a:lnTo>
                      <a:pt x="152986" y="96906"/>
                    </a:lnTo>
                    <a:cubicBezTo>
                      <a:pt x="153791" y="96914"/>
                      <a:pt x="154595" y="97243"/>
                      <a:pt x="155180" y="97821"/>
                    </a:cubicBezTo>
                    <a:lnTo>
                      <a:pt x="182018" y="124621"/>
                    </a:lnTo>
                    <a:cubicBezTo>
                      <a:pt x="182603" y="125258"/>
                      <a:pt x="182969" y="126121"/>
                      <a:pt x="182896" y="127006"/>
                    </a:cubicBezTo>
                    <a:cubicBezTo>
                      <a:pt x="182896" y="127438"/>
                      <a:pt x="182750" y="127854"/>
                      <a:pt x="182384" y="128140"/>
                    </a:cubicBezTo>
                    <a:lnTo>
                      <a:pt x="160373" y="145176"/>
                    </a:lnTo>
                    <a:lnTo>
                      <a:pt x="144869" y="157150"/>
                    </a:lnTo>
                    <a:lnTo>
                      <a:pt x="144869" y="157171"/>
                    </a:lnTo>
                    <a:close/>
                    <a:moveTo>
                      <a:pt x="270578" y="226770"/>
                    </a:moveTo>
                    <a:lnTo>
                      <a:pt x="226700" y="270622"/>
                    </a:lnTo>
                    <a:cubicBezTo>
                      <a:pt x="225530" y="271719"/>
                      <a:pt x="223702" y="271719"/>
                      <a:pt x="222532" y="270622"/>
                    </a:cubicBezTo>
                    <a:lnTo>
                      <a:pt x="164467" y="212485"/>
                    </a:lnTo>
                    <a:cubicBezTo>
                      <a:pt x="162639" y="210524"/>
                      <a:pt x="158983" y="200196"/>
                      <a:pt x="152036" y="162248"/>
                    </a:cubicBezTo>
                    <a:lnTo>
                      <a:pt x="156350" y="158927"/>
                    </a:lnTo>
                    <a:lnTo>
                      <a:pt x="164174" y="152885"/>
                    </a:lnTo>
                    <a:lnTo>
                      <a:pt x="166808" y="153288"/>
                    </a:lnTo>
                    <a:cubicBezTo>
                      <a:pt x="178947" y="155160"/>
                      <a:pt x="207467" y="159541"/>
                      <a:pt x="212440" y="164479"/>
                    </a:cubicBezTo>
                    <a:lnTo>
                      <a:pt x="270578" y="222630"/>
                    </a:lnTo>
                    <a:cubicBezTo>
                      <a:pt x="271089" y="223179"/>
                      <a:pt x="271382" y="223925"/>
                      <a:pt x="271382" y="224700"/>
                    </a:cubicBezTo>
                    <a:cubicBezTo>
                      <a:pt x="271382" y="225476"/>
                      <a:pt x="271089" y="226222"/>
                      <a:pt x="270578" y="226770"/>
                    </a:cubicBezTo>
                    <a:close/>
                  </a:path>
                </a:pathLst>
              </a:custGeom>
              <a:grpFill/>
              <a:ln w="7312" cap="flat">
                <a:noFill/>
                <a:prstDash val="solid"/>
                <a:miter/>
              </a:ln>
            </p:spPr>
            <p:txBody>
              <a:bodyPr rtlCol="0" anchor="ctr"/>
              <a:lstStyle/>
              <a:p>
                <a:endParaRPr lang="en-US" sz="1400" dirty="0"/>
              </a:p>
            </p:txBody>
          </p:sp>
        </p:grpSp>
        <p:grpSp>
          <p:nvGrpSpPr>
            <p:cNvPr id="119" name="Group 1175">
              <a:extLst>
                <a:ext uri="{FF2B5EF4-FFF2-40B4-BE49-F238E27FC236}">
                  <a16:creationId xmlns:a16="http://schemas.microsoft.com/office/drawing/2014/main" id="{DB7E1A9C-3B68-7042-8480-02A8709885A4}"/>
                </a:ext>
              </a:extLst>
            </p:cNvPr>
            <p:cNvGrpSpPr/>
            <p:nvPr/>
          </p:nvGrpSpPr>
          <p:grpSpPr>
            <a:xfrm>
              <a:off x="4944486" y="3782102"/>
              <a:ext cx="237071" cy="251369"/>
              <a:chOff x="10222030" y="4710014"/>
              <a:chExt cx="284600" cy="284811"/>
            </a:xfrm>
            <a:solidFill>
              <a:schemeClr val="bg1"/>
            </a:solidFill>
          </p:grpSpPr>
          <p:sp>
            <p:nvSpPr>
              <p:cNvPr id="120" name="Freeform 1121">
                <a:extLst>
                  <a:ext uri="{FF2B5EF4-FFF2-40B4-BE49-F238E27FC236}">
                    <a16:creationId xmlns:a16="http://schemas.microsoft.com/office/drawing/2014/main" id="{DE5FF4B4-9826-0741-B71E-F43F0FBD9AEA}"/>
                  </a:ext>
                </a:extLst>
              </p:cNvPr>
              <p:cNvSpPr/>
              <p:nvPr/>
            </p:nvSpPr>
            <p:spPr>
              <a:xfrm>
                <a:off x="10222030" y="4883821"/>
                <a:ext cx="110825" cy="111004"/>
              </a:xfrm>
              <a:custGeom>
                <a:avLst/>
                <a:gdLst>
                  <a:gd name="connsiteX0" fmla="*/ 105945 w 110825"/>
                  <a:gd name="connsiteY0" fmla="*/ 101473 h 111004"/>
                  <a:gd name="connsiteX1" fmla="*/ 79107 w 110825"/>
                  <a:gd name="connsiteY1" fmla="*/ 101510 h 111004"/>
                  <a:gd name="connsiteX2" fmla="*/ 9488 w 110825"/>
                  <a:gd name="connsiteY2" fmla="*/ 30331 h 111004"/>
                  <a:gd name="connsiteX3" fmla="*/ 9415 w 110825"/>
                  <a:gd name="connsiteY3" fmla="*/ 4891 h 111004"/>
                  <a:gd name="connsiteX4" fmla="*/ 5978 w 110825"/>
                  <a:gd name="connsiteY4" fmla="*/ 56 h 111004"/>
                  <a:gd name="connsiteX5" fmla="*/ 1152 w 110825"/>
                  <a:gd name="connsiteY5" fmla="*/ 3501 h 111004"/>
                  <a:gd name="connsiteX6" fmla="*/ 1152 w 110825"/>
                  <a:gd name="connsiteY6" fmla="*/ 31699 h 111004"/>
                  <a:gd name="connsiteX7" fmla="*/ 77717 w 110825"/>
                  <a:gd name="connsiteY7" fmla="*/ 109805 h 111004"/>
                  <a:gd name="connsiteX8" fmla="*/ 92343 w 110825"/>
                  <a:gd name="connsiteY8" fmla="*/ 111004 h 111004"/>
                  <a:gd name="connsiteX9" fmla="*/ 107335 w 110825"/>
                  <a:gd name="connsiteY9" fmla="*/ 109768 h 111004"/>
                  <a:gd name="connsiteX10" fmla="*/ 110772 w 110825"/>
                  <a:gd name="connsiteY10" fmla="*/ 104948 h 111004"/>
                  <a:gd name="connsiteX11" fmla="*/ 105945 w 110825"/>
                  <a:gd name="connsiteY11" fmla="*/ 101466 h 111004"/>
                  <a:gd name="connsiteX12" fmla="*/ 105945 w 110825"/>
                  <a:gd name="connsiteY12" fmla="*/ 101473 h 1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825" h="111004">
                    <a:moveTo>
                      <a:pt x="105945" y="101473"/>
                    </a:moveTo>
                    <a:cubicBezTo>
                      <a:pt x="97097" y="102958"/>
                      <a:pt x="87956" y="102973"/>
                      <a:pt x="79107" y="101510"/>
                    </a:cubicBezTo>
                    <a:cubicBezTo>
                      <a:pt x="43201" y="94832"/>
                      <a:pt x="15339" y="66363"/>
                      <a:pt x="9488" y="30331"/>
                    </a:cubicBezTo>
                    <a:cubicBezTo>
                      <a:pt x="8026" y="21912"/>
                      <a:pt x="8026" y="13310"/>
                      <a:pt x="9415" y="4891"/>
                    </a:cubicBezTo>
                    <a:cubicBezTo>
                      <a:pt x="9781" y="2594"/>
                      <a:pt x="8245" y="429"/>
                      <a:pt x="5978" y="56"/>
                    </a:cubicBezTo>
                    <a:cubicBezTo>
                      <a:pt x="3638" y="-317"/>
                      <a:pt x="1518" y="1219"/>
                      <a:pt x="1152" y="3501"/>
                    </a:cubicBezTo>
                    <a:cubicBezTo>
                      <a:pt x="-384" y="12842"/>
                      <a:pt x="-384" y="22365"/>
                      <a:pt x="1152" y="31699"/>
                    </a:cubicBezTo>
                    <a:cubicBezTo>
                      <a:pt x="7660" y="71271"/>
                      <a:pt x="38301" y="102512"/>
                      <a:pt x="77717" y="109805"/>
                    </a:cubicBezTo>
                    <a:cubicBezTo>
                      <a:pt x="82544" y="110609"/>
                      <a:pt x="87444" y="111012"/>
                      <a:pt x="92343" y="111004"/>
                    </a:cubicBezTo>
                    <a:cubicBezTo>
                      <a:pt x="97316" y="111004"/>
                      <a:pt x="102362" y="110595"/>
                      <a:pt x="107335" y="109768"/>
                    </a:cubicBezTo>
                    <a:cubicBezTo>
                      <a:pt x="109602" y="109395"/>
                      <a:pt x="111138" y="107237"/>
                      <a:pt x="110772" y="104948"/>
                    </a:cubicBezTo>
                    <a:cubicBezTo>
                      <a:pt x="110407" y="102651"/>
                      <a:pt x="108286" y="101093"/>
                      <a:pt x="105945" y="101466"/>
                    </a:cubicBezTo>
                    <a:cubicBezTo>
                      <a:pt x="105945" y="101466"/>
                      <a:pt x="105945" y="101473"/>
                      <a:pt x="105945" y="101473"/>
                    </a:cubicBezTo>
                    <a:close/>
                  </a:path>
                </a:pathLst>
              </a:custGeom>
              <a:grpFill/>
              <a:ln w="7312" cap="flat">
                <a:noFill/>
                <a:prstDash val="solid"/>
                <a:miter/>
              </a:ln>
            </p:spPr>
            <p:txBody>
              <a:bodyPr rtlCol="0" anchor="ctr"/>
              <a:lstStyle/>
              <a:p>
                <a:endParaRPr lang="en-US" sz="1400" dirty="0"/>
              </a:p>
            </p:txBody>
          </p:sp>
          <p:sp>
            <p:nvSpPr>
              <p:cNvPr id="121" name="Freeform 1122">
                <a:extLst>
                  <a:ext uri="{FF2B5EF4-FFF2-40B4-BE49-F238E27FC236}">
                    <a16:creationId xmlns:a16="http://schemas.microsoft.com/office/drawing/2014/main" id="{3A9BE148-3FBE-064E-9999-E6F114A3AFB9}"/>
                  </a:ext>
                </a:extLst>
              </p:cNvPr>
              <p:cNvSpPr/>
              <p:nvPr/>
            </p:nvSpPr>
            <p:spPr>
              <a:xfrm>
                <a:off x="10282370" y="4882512"/>
                <a:ext cx="51802" cy="51901"/>
              </a:xfrm>
              <a:custGeom>
                <a:avLst/>
                <a:gdLst>
                  <a:gd name="connsiteX0" fmla="*/ 46922 w 51802"/>
                  <a:gd name="connsiteY0" fmla="*/ 43044 h 51901"/>
                  <a:gd name="connsiteX1" fmla="*/ 17963 w 51802"/>
                  <a:gd name="connsiteY1" fmla="*/ 33169 h 51901"/>
                  <a:gd name="connsiteX2" fmla="*/ 8822 w 51802"/>
                  <a:gd name="connsiteY2" fmla="*/ 14992 h 51901"/>
                  <a:gd name="connsiteX3" fmla="*/ 8822 w 51802"/>
                  <a:gd name="connsiteY3" fmla="*/ 4891 h 51901"/>
                  <a:gd name="connsiteX4" fmla="*/ 5311 w 51802"/>
                  <a:gd name="connsiteY4" fmla="*/ 56 h 51901"/>
                  <a:gd name="connsiteX5" fmla="*/ 485 w 51802"/>
                  <a:gd name="connsiteY5" fmla="*/ 3501 h 51901"/>
                  <a:gd name="connsiteX6" fmla="*/ 559 w 51802"/>
                  <a:gd name="connsiteY6" fmla="*/ 16353 h 51901"/>
                  <a:gd name="connsiteX7" fmla="*/ 11820 w 51802"/>
                  <a:gd name="connsiteY7" fmla="*/ 38970 h 51901"/>
                  <a:gd name="connsiteX8" fmla="*/ 34929 w 51802"/>
                  <a:gd name="connsiteY8" fmla="*/ 51353 h 51901"/>
                  <a:gd name="connsiteX9" fmla="*/ 41511 w 51802"/>
                  <a:gd name="connsiteY9" fmla="*/ 51902 h 51901"/>
                  <a:gd name="connsiteX10" fmla="*/ 48311 w 51802"/>
                  <a:gd name="connsiteY10" fmla="*/ 51346 h 51901"/>
                  <a:gd name="connsiteX11" fmla="*/ 51749 w 51802"/>
                  <a:gd name="connsiteY11" fmla="*/ 46518 h 51901"/>
                  <a:gd name="connsiteX12" fmla="*/ 46922 w 51802"/>
                  <a:gd name="connsiteY12" fmla="*/ 43037 h 51901"/>
                  <a:gd name="connsiteX13" fmla="*/ 46922 w 51802"/>
                  <a:gd name="connsiteY13" fmla="*/ 43044 h 5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02" h="51901">
                    <a:moveTo>
                      <a:pt x="46922" y="43044"/>
                    </a:moveTo>
                    <a:cubicBezTo>
                      <a:pt x="36246" y="44851"/>
                      <a:pt x="25349" y="41135"/>
                      <a:pt x="17963" y="33169"/>
                    </a:cubicBezTo>
                    <a:cubicBezTo>
                      <a:pt x="13136" y="28151"/>
                      <a:pt x="9992" y="21824"/>
                      <a:pt x="8822" y="14992"/>
                    </a:cubicBezTo>
                    <a:cubicBezTo>
                      <a:pt x="8237" y="11649"/>
                      <a:pt x="8237" y="8233"/>
                      <a:pt x="8822" y="4891"/>
                    </a:cubicBezTo>
                    <a:cubicBezTo>
                      <a:pt x="9187" y="2594"/>
                      <a:pt x="7652" y="436"/>
                      <a:pt x="5311" y="56"/>
                    </a:cubicBezTo>
                    <a:cubicBezTo>
                      <a:pt x="3045" y="-317"/>
                      <a:pt x="924" y="1219"/>
                      <a:pt x="485" y="3501"/>
                    </a:cubicBezTo>
                    <a:cubicBezTo>
                      <a:pt x="-173" y="7758"/>
                      <a:pt x="-173" y="12103"/>
                      <a:pt x="559" y="16353"/>
                    </a:cubicBezTo>
                    <a:cubicBezTo>
                      <a:pt x="1948" y="24852"/>
                      <a:pt x="5897" y="32730"/>
                      <a:pt x="11820" y="38970"/>
                    </a:cubicBezTo>
                    <a:cubicBezTo>
                      <a:pt x="17963" y="45509"/>
                      <a:pt x="26080" y="49854"/>
                      <a:pt x="34929" y="51353"/>
                    </a:cubicBezTo>
                    <a:cubicBezTo>
                      <a:pt x="37123" y="51719"/>
                      <a:pt x="39316" y="51902"/>
                      <a:pt x="41511" y="51902"/>
                    </a:cubicBezTo>
                    <a:cubicBezTo>
                      <a:pt x="43777" y="51902"/>
                      <a:pt x="46045" y="51712"/>
                      <a:pt x="48311" y="51346"/>
                    </a:cubicBezTo>
                    <a:cubicBezTo>
                      <a:pt x="50579" y="50973"/>
                      <a:pt x="52114" y="48808"/>
                      <a:pt x="51749" y="46518"/>
                    </a:cubicBezTo>
                    <a:cubicBezTo>
                      <a:pt x="51383" y="44222"/>
                      <a:pt x="49262" y="42663"/>
                      <a:pt x="46922" y="43037"/>
                    </a:cubicBezTo>
                    <a:cubicBezTo>
                      <a:pt x="46922" y="43044"/>
                      <a:pt x="46922" y="43044"/>
                      <a:pt x="46922" y="43044"/>
                    </a:cubicBezTo>
                    <a:close/>
                  </a:path>
                </a:pathLst>
              </a:custGeom>
              <a:grpFill/>
              <a:ln w="7312" cap="flat">
                <a:noFill/>
                <a:prstDash val="solid"/>
                <a:miter/>
              </a:ln>
            </p:spPr>
            <p:txBody>
              <a:bodyPr rtlCol="0" anchor="ctr"/>
              <a:lstStyle/>
              <a:p>
                <a:endParaRPr lang="en-US" sz="1400" dirty="0"/>
              </a:p>
            </p:txBody>
          </p:sp>
          <p:sp>
            <p:nvSpPr>
              <p:cNvPr id="122" name="Freeform 1123">
                <a:extLst>
                  <a:ext uri="{FF2B5EF4-FFF2-40B4-BE49-F238E27FC236}">
                    <a16:creationId xmlns:a16="http://schemas.microsoft.com/office/drawing/2014/main" id="{9C6DF7B5-029E-FF49-9398-40C88D3A40C3}"/>
                  </a:ext>
                </a:extLst>
              </p:cNvPr>
              <p:cNvSpPr/>
              <p:nvPr/>
            </p:nvSpPr>
            <p:spPr>
              <a:xfrm>
                <a:off x="10251683" y="4886191"/>
                <a:ext cx="78811" cy="78896"/>
              </a:xfrm>
              <a:custGeom>
                <a:avLst/>
                <a:gdLst>
                  <a:gd name="connsiteX0" fmla="*/ 5064 w 78811"/>
                  <a:gd name="connsiteY0" fmla="*/ 34 h 78896"/>
                  <a:gd name="connsiteX1" fmla="*/ 384 w 78811"/>
                  <a:gd name="connsiteY1" fmla="*/ 3662 h 78896"/>
                  <a:gd name="connsiteX2" fmla="*/ 384 w 78811"/>
                  <a:gd name="connsiteY2" fmla="*/ 3691 h 78896"/>
                  <a:gd name="connsiteX3" fmla="*/ 384 w 78811"/>
                  <a:gd name="connsiteY3" fmla="*/ 17640 h 78896"/>
                  <a:gd name="connsiteX4" fmla="*/ 19617 w 78811"/>
                  <a:gd name="connsiteY4" fmla="*/ 57425 h 78896"/>
                  <a:gd name="connsiteX5" fmla="*/ 60204 w 78811"/>
                  <a:gd name="connsiteY5" fmla="*/ 78425 h 78896"/>
                  <a:gd name="connsiteX6" fmla="*/ 75122 w 78811"/>
                  <a:gd name="connsiteY6" fmla="*/ 78462 h 78896"/>
                  <a:gd name="connsiteX7" fmla="*/ 78779 w 78811"/>
                  <a:gd name="connsiteY7" fmla="*/ 73787 h 78896"/>
                  <a:gd name="connsiteX8" fmla="*/ 74098 w 78811"/>
                  <a:gd name="connsiteY8" fmla="*/ 70108 h 78896"/>
                  <a:gd name="connsiteX9" fmla="*/ 61227 w 78811"/>
                  <a:gd name="connsiteY9" fmla="*/ 70072 h 78896"/>
                  <a:gd name="connsiteX10" fmla="*/ 25760 w 78811"/>
                  <a:gd name="connsiteY10" fmla="*/ 51631 h 78896"/>
                  <a:gd name="connsiteX11" fmla="*/ 8720 w 78811"/>
                  <a:gd name="connsiteY11" fmla="*/ 16638 h 78896"/>
                  <a:gd name="connsiteX12" fmla="*/ 8794 w 78811"/>
                  <a:gd name="connsiteY12" fmla="*/ 4715 h 78896"/>
                  <a:gd name="connsiteX13" fmla="*/ 5137 w 78811"/>
                  <a:gd name="connsiteY13" fmla="*/ 34 h 78896"/>
                  <a:gd name="connsiteX14" fmla="*/ 5064 w 78811"/>
                  <a:gd name="connsiteY14" fmla="*/ 34 h 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11" h="78896">
                    <a:moveTo>
                      <a:pt x="5064" y="34"/>
                    </a:moveTo>
                    <a:cubicBezTo>
                      <a:pt x="2797" y="-259"/>
                      <a:pt x="676" y="1365"/>
                      <a:pt x="384" y="3662"/>
                    </a:cubicBezTo>
                    <a:cubicBezTo>
                      <a:pt x="384" y="3677"/>
                      <a:pt x="384" y="3684"/>
                      <a:pt x="384" y="3691"/>
                    </a:cubicBezTo>
                    <a:cubicBezTo>
                      <a:pt x="-128" y="8322"/>
                      <a:pt x="-128" y="13010"/>
                      <a:pt x="384" y="17640"/>
                    </a:cubicBezTo>
                    <a:cubicBezTo>
                      <a:pt x="2358" y="32621"/>
                      <a:pt x="9160" y="46562"/>
                      <a:pt x="19617" y="57425"/>
                    </a:cubicBezTo>
                    <a:cubicBezTo>
                      <a:pt x="30294" y="68916"/>
                      <a:pt x="44700" y="76340"/>
                      <a:pt x="60204" y="78425"/>
                    </a:cubicBezTo>
                    <a:cubicBezTo>
                      <a:pt x="65177" y="79039"/>
                      <a:pt x="70149" y="79054"/>
                      <a:pt x="75122" y="78462"/>
                    </a:cubicBezTo>
                    <a:cubicBezTo>
                      <a:pt x="77389" y="78184"/>
                      <a:pt x="79071" y="76092"/>
                      <a:pt x="78779" y="73787"/>
                    </a:cubicBezTo>
                    <a:cubicBezTo>
                      <a:pt x="78486" y="71498"/>
                      <a:pt x="76438" y="69867"/>
                      <a:pt x="74098" y="70108"/>
                    </a:cubicBezTo>
                    <a:cubicBezTo>
                      <a:pt x="69856" y="70613"/>
                      <a:pt x="65542" y="70598"/>
                      <a:pt x="61227" y="70072"/>
                    </a:cubicBezTo>
                    <a:cubicBezTo>
                      <a:pt x="47626" y="68228"/>
                      <a:pt x="35048" y="61711"/>
                      <a:pt x="25760" y="51631"/>
                    </a:cubicBezTo>
                    <a:cubicBezTo>
                      <a:pt x="16473" y="42086"/>
                      <a:pt x="10549" y="29819"/>
                      <a:pt x="8720" y="16638"/>
                    </a:cubicBezTo>
                    <a:cubicBezTo>
                      <a:pt x="8282" y="12681"/>
                      <a:pt x="8282" y="8680"/>
                      <a:pt x="8794" y="4715"/>
                    </a:cubicBezTo>
                    <a:cubicBezTo>
                      <a:pt x="9013" y="2411"/>
                      <a:pt x="7405" y="319"/>
                      <a:pt x="5137" y="34"/>
                    </a:cubicBezTo>
                    <a:cubicBezTo>
                      <a:pt x="5137" y="34"/>
                      <a:pt x="5064" y="34"/>
                      <a:pt x="5064" y="34"/>
                    </a:cubicBezTo>
                    <a:close/>
                  </a:path>
                </a:pathLst>
              </a:custGeom>
              <a:grpFill/>
              <a:ln w="7312" cap="flat">
                <a:noFill/>
                <a:prstDash val="solid"/>
                <a:miter/>
              </a:ln>
            </p:spPr>
            <p:txBody>
              <a:bodyPr rtlCol="0" anchor="ctr"/>
              <a:lstStyle/>
              <a:p>
                <a:endParaRPr lang="en-US" sz="1400" dirty="0"/>
              </a:p>
            </p:txBody>
          </p:sp>
          <p:sp>
            <p:nvSpPr>
              <p:cNvPr id="123" name="Freeform 1124">
                <a:extLst>
                  <a:ext uri="{FF2B5EF4-FFF2-40B4-BE49-F238E27FC236}">
                    <a16:creationId xmlns:a16="http://schemas.microsoft.com/office/drawing/2014/main" id="{21FA5D87-7CAA-A04C-B716-4EF06AA5A480}"/>
                  </a:ext>
                </a:extLst>
              </p:cNvPr>
              <p:cNvSpPr/>
              <p:nvPr/>
            </p:nvSpPr>
            <p:spPr>
              <a:xfrm>
                <a:off x="10226838" y="4710014"/>
                <a:ext cx="279792" cy="279885"/>
              </a:xfrm>
              <a:custGeom>
                <a:avLst/>
                <a:gdLst>
                  <a:gd name="connsiteX0" fmla="*/ 276501 w 279792"/>
                  <a:gd name="connsiteY0" fmla="*/ 216683 h 279885"/>
                  <a:gd name="connsiteX1" fmla="*/ 218363 w 279792"/>
                  <a:gd name="connsiteY1" fmla="*/ 158532 h 279885"/>
                  <a:gd name="connsiteX2" fmla="*/ 173316 w 279792"/>
                  <a:gd name="connsiteY2" fmla="*/ 145805 h 279885"/>
                  <a:gd name="connsiteX3" fmla="*/ 187576 w 279792"/>
                  <a:gd name="connsiteY3" fmla="*/ 134789 h 279885"/>
                  <a:gd name="connsiteX4" fmla="*/ 191306 w 279792"/>
                  <a:gd name="connsiteY4" fmla="*/ 127540 h 279885"/>
                  <a:gd name="connsiteX5" fmla="*/ 187941 w 279792"/>
                  <a:gd name="connsiteY5" fmla="*/ 118682 h 279885"/>
                  <a:gd name="connsiteX6" fmla="*/ 161177 w 279792"/>
                  <a:gd name="connsiteY6" fmla="*/ 91881 h 279885"/>
                  <a:gd name="connsiteX7" fmla="*/ 152328 w 279792"/>
                  <a:gd name="connsiteY7" fmla="*/ 88516 h 279885"/>
                  <a:gd name="connsiteX8" fmla="*/ 145015 w 279792"/>
                  <a:gd name="connsiteY8" fmla="*/ 92276 h 279885"/>
                  <a:gd name="connsiteX9" fmla="*/ 134704 w 279792"/>
                  <a:gd name="connsiteY9" fmla="*/ 105669 h 279885"/>
                  <a:gd name="connsiteX10" fmla="*/ 121321 w 279792"/>
                  <a:gd name="connsiteY10" fmla="*/ 61459 h 279885"/>
                  <a:gd name="connsiteX11" fmla="*/ 63184 w 279792"/>
                  <a:gd name="connsiteY11" fmla="*/ 3308 h 279885"/>
                  <a:gd name="connsiteX12" fmla="*/ 47168 w 279792"/>
                  <a:gd name="connsiteY12" fmla="*/ 3308 h 279885"/>
                  <a:gd name="connsiteX13" fmla="*/ 47168 w 279792"/>
                  <a:gd name="connsiteY13" fmla="*/ 3315 h 279885"/>
                  <a:gd name="connsiteX14" fmla="*/ 3291 w 279792"/>
                  <a:gd name="connsiteY14" fmla="*/ 47167 h 279885"/>
                  <a:gd name="connsiteX15" fmla="*/ 3291 w 279792"/>
                  <a:gd name="connsiteY15" fmla="*/ 63208 h 279885"/>
                  <a:gd name="connsiteX16" fmla="*/ 61429 w 279792"/>
                  <a:gd name="connsiteY16" fmla="*/ 121344 h 279885"/>
                  <a:gd name="connsiteX17" fmla="*/ 108889 w 279792"/>
                  <a:gd name="connsiteY17" fmla="*/ 133165 h 279885"/>
                  <a:gd name="connsiteX18" fmla="*/ 112912 w 279792"/>
                  <a:gd name="connsiteY18" fmla="*/ 133816 h 279885"/>
                  <a:gd name="connsiteX19" fmla="*/ 98358 w 279792"/>
                  <a:gd name="connsiteY19" fmla="*/ 152702 h 279885"/>
                  <a:gd name="connsiteX20" fmla="*/ 98724 w 279792"/>
                  <a:gd name="connsiteY20" fmla="*/ 168063 h 279885"/>
                  <a:gd name="connsiteX21" fmla="*/ 111815 w 279792"/>
                  <a:gd name="connsiteY21" fmla="*/ 181163 h 279885"/>
                  <a:gd name="connsiteX22" fmla="*/ 119420 w 279792"/>
                  <a:gd name="connsiteY22" fmla="*/ 184265 h 279885"/>
                  <a:gd name="connsiteX23" fmla="*/ 127172 w 279792"/>
                  <a:gd name="connsiteY23" fmla="*/ 181515 h 279885"/>
                  <a:gd name="connsiteX24" fmla="*/ 144576 w 279792"/>
                  <a:gd name="connsiteY24" fmla="*/ 168034 h 279885"/>
                  <a:gd name="connsiteX25" fmla="*/ 158471 w 279792"/>
                  <a:gd name="connsiteY25" fmla="*/ 218424 h 279885"/>
                  <a:gd name="connsiteX26" fmla="*/ 216608 w 279792"/>
                  <a:gd name="connsiteY26" fmla="*/ 276561 h 279885"/>
                  <a:gd name="connsiteX27" fmla="*/ 232624 w 279792"/>
                  <a:gd name="connsiteY27" fmla="*/ 276561 h 279885"/>
                  <a:gd name="connsiteX28" fmla="*/ 276501 w 279792"/>
                  <a:gd name="connsiteY28" fmla="*/ 232710 h 279885"/>
                  <a:gd name="connsiteX29" fmla="*/ 276501 w 279792"/>
                  <a:gd name="connsiteY29" fmla="*/ 216683 h 279885"/>
                  <a:gd name="connsiteX30" fmla="*/ 118762 w 279792"/>
                  <a:gd name="connsiteY30" fmla="*/ 126260 h 279885"/>
                  <a:gd name="connsiteX31" fmla="*/ 110205 w 279792"/>
                  <a:gd name="connsiteY31" fmla="*/ 124863 h 279885"/>
                  <a:gd name="connsiteX32" fmla="*/ 67352 w 279792"/>
                  <a:gd name="connsiteY32" fmla="*/ 115398 h 279885"/>
                  <a:gd name="connsiteX33" fmla="*/ 9288 w 279792"/>
                  <a:gd name="connsiteY33" fmla="*/ 57254 h 279885"/>
                  <a:gd name="connsiteX34" fmla="*/ 9288 w 279792"/>
                  <a:gd name="connsiteY34" fmla="*/ 53114 h 279885"/>
                  <a:gd name="connsiteX35" fmla="*/ 53092 w 279792"/>
                  <a:gd name="connsiteY35" fmla="*/ 9269 h 279885"/>
                  <a:gd name="connsiteX36" fmla="*/ 57260 w 279792"/>
                  <a:gd name="connsiteY36" fmla="*/ 9262 h 279885"/>
                  <a:gd name="connsiteX37" fmla="*/ 115398 w 279792"/>
                  <a:gd name="connsiteY37" fmla="*/ 67406 h 279885"/>
                  <a:gd name="connsiteX38" fmla="*/ 127683 w 279792"/>
                  <a:gd name="connsiteY38" fmla="*/ 114725 h 279885"/>
                  <a:gd name="connsiteX39" fmla="*/ 126732 w 279792"/>
                  <a:gd name="connsiteY39" fmla="*/ 115983 h 279885"/>
                  <a:gd name="connsiteX40" fmla="*/ 121980 w 279792"/>
                  <a:gd name="connsiteY40" fmla="*/ 174866 h 279885"/>
                  <a:gd name="connsiteX41" fmla="*/ 117738 w 279792"/>
                  <a:gd name="connsiteY41" fmla="*/ 175217 h 279885"/>
                  <a:gd name="connsiteX42" fmla="*/ 104648 w 279792"/>
                  <a:gd name="connsiteY42" fmla="*/ 162116 h 279885"/>
                  <a:gd name="connsiteX43" fmla="*/ 105013 w 279792"/>
                  <a:gd name="connsiteY43" fmla="*/ 157844 h 279885"/>
                  <a:gd name="connsiteX44" fmla="*/ 151743 w 279792"/>
                  <a:gd name="connsiteY44" fmla="*/ 97418 h 279885"/>
                  <a:gd name="connsiteX45" fmla="*/ 152840 w 279792"/>
                  <a:gd name="connsiteY45" fmla="*/ 96914 h 279885"/>
                  <a:gd name="connsiteX46" fmla="*/ 152986 w 279792"/>
                  <a:gd name="connsiteY46" fmla="*/ 96906 h 279885"/>
                  <a:gd name="connsiteX47" fmla="*/ 155180 w 279792"/>
                  <a:gd name="connsiteY47" fmla="*/ 97821 h 279885"/>
                  <a:gd name="connsiteX48" fmla="*/ 182018 w 279792"/>
                  <a:gd name="connsiteY48" fmla="*/ 124621 h 279885"/>
                  <a:gd name="connsiteX49" fmla="*/ 182896 w 279792"/>
                  <a:gd name="connsiteY49" fmla="*/ 127006 h 279885"/>
                  <a:gd name="connsiteX50" fmla="*/ 182384 w 279792"/>
                  <a:gd name="connsiteY50" fmla="*/ 128140 h 279885"/>
                  <a:gd name="connsiteX51" fmla="*/ 160373 w 279792"/>
                  <a:gd name="connsiteY51" fmla="*/ 145176 h 279885"/>
                  <a:gd name="connsiteX52" fmla="*/ 144869 w 279792"/>
                  <a:gd name="connsiteY52" fmla="*/ 157150 h 279885"/>
                  <a:gd name="connsiteX53" fmla="*/ 144869 w 279792"/>
                  <a:gd name="connsiteY53" fmla="*/ 157171 h 279885"/>
                  <a:gd name="connsiteX54" fmla="*/ 270578 w 279792"/>
                  <a:gd name="connsiteY54" fmla="*/ 226770 h 279885"/>
                  <a:gd name="connsiteX55" fmla="*/ 226700 w 279792"/>
                  <a:gd name="connsiteY55" fmla="*/ 270622 h 279885"/>
                  <a:gd name="connsiteX56" fmla="*/ 222532 w 279792"/>
                  <a:gd name="connsiteY56" fmla="*/ 270622 h 279885"/>
                  <a:gd name="connsiteX57" fmla="*/ 164467 w 279792"/>
                  <a:gd name="connsiteY57" fmla="*/ 212485 h 279885"/>
                  <a:gd name="connsiteX58" fmla="*/ 152036 w 279792"/>
                  <a:gd name="connsiteY58" fmla="*/ 162248 h 279885"/>
                  <a:gd name="connsiteX59" fmla="*/ 156350 w 279792"/>
                  <a:gd name="connsiteY59" fmla="*/ 158927 h 279885"/>
                  <a:gd name="connsiteX60" fmla="*/ 164174 w 279792"/>
                  <a:gd name="connsiteY60" fmla="*/ 152885 h 279885"/>
                  <a:gd name="connsiteX61" fmla="*/ 166808 w 279792"/>
                  <a:gd name="connsiteY61" fmla="*/ 153288 h 279885"/>
                  <a:gd name="connsiteX62" fmla="*/ 212440 w 279792"/>
                  <a:gd name="connsiteY62" fmla="*/ 164479 h 279885"/>
                  <a:gd name="connsiteX63" fmla="*/ 270578 w 279792"/>
                  <a:gd name="connsiteY63" fmla="*/ 222630 h 279885"/>
                  <a:gd name="connsiteX64" fmla="*/ 271382 w 279792"/>
                  <a:gd name="connsiteY64" fmla="*/ 224700 h 279885"/>
                  <a:gd name="connsiteX65" fmla="*/ 270578 w 279792"/>
                  <a:gd name="connsiteY65" fmla="*/ 226770 h 2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9792" h="279885">
                    <a:moveTo>
                      <a:pt x="276501" y="216683"/>
                    </a:moveTo>
                    <a:lnTo>
                      <a:pt x="218363" y="158532"/>
                    </a:lnTo>
                    <a:cubicBezTo>
                      <a:pt x="212514" y="152688"/>
                      <a:pt x="193426" y="148986"/>
                      <a:pt x="173316" y="145805"/>
                    </a:cubicBezTo>
                    <a:lnTo>
                      <a:pt x="187576" y="134789"/>
                    </a:lnTo>
                    <a:cubicBezTo>
                      <a:pt x="189843" y="133033"/>
                      <a:pt x="191160" y="130385"/>
                      <a:pt x="191306" y="127540"/>
                    </a:cubicBezTo>
                    <a:cubicBezTo>
                      <a:pt x="191526" y="124248"/>
                      <a:pt x="190282" y="121030"/>
                      <a:pt x="187941" y="118682"/>
                    </a:cubicBezTo>
                    <a:lnTo>
                      <a:pt x="161177" y="91881"/>
                    </a:lnTo>
                    <a:cubicBezTo>
                      <a:pt x="158836" y="89570"/>
                      <a:pt x="155619" y="88355"/>
                      <a:pt x="152328" y="88516"/>
                    </a:cubicBezTo>
                    <a:cubicBezTo>
                      <a:pt x="149476" y="88655"/>
                      <a:pt x="146770" y="90030"/>
                      <a:pt x="145015" y="92276"/>
                    </a:cubicBezTo>
                    <a:lnTo>
                      <a:pt x="134704" y="105669"/>
                    </a:lnTo>
                    <a:cubicBezTo>
                      <a:pt x="130243" y="79753"/>
                      <a:pt x="126148" y="66272"/>
                      <a:pt x="121321" y="61459"/>
                    </a:cubicBezTo>
                    <a:lnTo>
                      <a:pt x="63184" y="3308"/>
                    </a:lnTo>
                    <a:cubicBezTo>
                      <a:pt x="58723" y="-1103"/>
                      <a:pt x="51557" y="-1103"/>
                      <a:pt x="47168" y="3308"/>
                    </a:cubicBezTo>
                    <a:lnTo>
                      <a:pt x="47168" y="3315"/>
                    </a:lnTo>
                    <a:lnTo>
                      <a:pt x="3291" y="47167"/>
                    </a:lnTo>
                    <a:cubicBezTo>
                      <a:pt x="-1097" y="51599"/>
                      <a:pt x="-1097" y="58775"/>
                      <a:pt x="3291" y="63208"/>
                    </a:cubicBezTo>
                    <a:lnTo>
                      <a:pt x="61429" y="121344"/>
                    </a:lnTo>
                    <a:cubicBezTo>
                      <a:pt x="65670" y="125623"/>
                      <a:pt x="80149" y="128564"/>
                      <a:pt x="108889" y="133165"/>
                    </a:cubicBezTo>
                    <a:cubicBezTo>
                      <a:pt x="110352" y="133399"/>
                      <a:pt x="111595" y="133604"/>
                      <a:pt x="112912" y="133816"/>
                    </a:cubicBezTo>
                    <a:lnTo>
                      <a:pt x="98358" y="152702"/>
                    </a:lnTo>
                    <a:cubicBezTo>
                      <a:pt x="94556" y="157164"/>
                      <a:pt x="94702" y="163777"/>
                      <a:pt x="98724" y="168063"/>
                    </a:cubicBezTo>
                    <a:lnTo>
                      <a:pt x="111815" y="181163"/>
                    </a:lnTo>
                    <a:cubicBezTo>
                      <a:pt x="113789" y="183168"/>
                      <a:pt x="116568" y="184287"/>
                      <a:pt x="119420" y="184265"/>
                    </a:cubicBezTo>
                    <a:cubicBezTo>
                      <a:pt x="122199" y="184236"/>
                      <a:pt x="124904" y="183270"/>
                      <a:pt x="127172" y="181515"/>
                    </a:cubicBezTo>
                    <a:lnTo>
                      <a:pt x="144576" y="168034"/>
                    </a:lnTo>
                    <a:cubicBezTo>
                      <a:pt x="150499" y="200138"/>
                      <a:pt x="154522" y="214430"/>
                      <a:pt x="158471" y="218424"/>
                    </a:cubicBezTo>
                    <a:lnTo>
                      <a:pt x="216608" y="276561"/>
                    </a:lnTo>
                    <a:cubicBezTo>
                      <a:pt x="221069" y="280994"/>
                      <a:pt x="228236" y="280994"/>
                      <a:pt x="232624" y="276561"/>
                    </a:cubicBezTo>
                    <a:lnTo>
                      <a:pt x="276501" y="232710"/>
                    </a:lnTo>
                    <a:cubicBezTo>
                      <a:pt x="280889" y="228284"/>
                      <a:pt x="280889" y="221116"/>
                      <a:pt x="276501" y="216683"/>
                    </a:cubicBezTo>
                    <a:close/>
                    <a:moveTo>
                      <a:pt x="118762" y="126260"/>
                    </a:moveTo>
                    <a:cubicBezTo>
                      <a:pt x="116349" y="125843"/>
                      <a:pt x="113423" y="125375"/>
                      <a:pt x="110205" y="124863"/>
                    </a:cubicBezTo>
                    <a:cubicBezTo>
                      <a:pt x="98505" y="122976"/>
                      <a:pt x="71008" y="118579"/>
                      <a:pt x="67352" y="115398"/>
                    </a:cubicBezTo>
                    <a:lnTo>
                      <a:pt x="9288" y="57254"/>
                    </a:lnTo>
                    <a:cubicBezTo>
                      <a:pt x="8117" y="56105"/>
                      <a:pt x="8117" y="54255"/>
                      <a:pt x="9288" y="53114"/>
                    </a:cubicBezTo>
                    <a:lnTo>
                      <a:pt x="53092" y="9269"/>
                    </a:lnTo>
                    <a:cubicBezTo>
                      <a:pt x="54262" y="8143"/>
                      <a:pt x="56090" y="8143"/>
                      <a:pt x="57260" y="9262"/>
                    </a:cubicBezTo>
                    <a:lnTo>
                      <a:pt x="115398" y="67406"/>
                    </a:lnTo>
                    <a:cubicBezTo>
                      <a:pt x="117957" y="69981"/>
                      <a:pt x="122125" y="80317"/>
                      <a:pt x="127683" y="114725"/>
                    </a:cubicBezTo>
                    <a:lnTo>
                      <a:pt x="126732" y="115983"/>
                    </a:lnTo>
                    <a:close/>
                    <a:moveTo>
                      <a:pt x="121980" y="174866"/>
                    </a:moveTo>
                    <a:cubicBezTo>
                      <a:pt x="120883" y="175999"/>
                      <a:pt x="119054" y="176146"/>
                      <a:pt x="117738" y="175217"/>
                    </a:cubicBezTo>
                    <a:lnTo>
                      <a:pt x="104648" y="162116"/>
                    </a:lnTo>
                    <a:cubicBezTo>
                      <a:pt x="103332" y="160800"/>
                      <a:pt x="104209" y="158817"/>
                      <a:pt x="105013" y="157844"/>
                    </a:cubicBezTo>
                    <a:lnTo>
                      <a:pt x="151743" y="97418"/>
                    </a:lnTo>
                    <a:cubicBezTo>
                      <a:pt x="151963" y="97089"/>
                      <a:pt x="152401" y="96906"/>
                      <a:pt x="152840" y="96914"/>
                    </a:cubicBezTo>
                    <a:lnTo>
                      <a:pt x="152986" y="96906"/>
                    </a:lnTo>
                    <a:cubicBezTo>
                      <a:pt x="153791" y="96914"/>
                      <a:pt x="154595" y="97243"/>
                      <a:pt x="155180" y="97821"/>
                    </a:cubicBezTo>
                    <a:lnTo>
                      <a:pt x="182018" y="124621"/>
                    </a:lnTo>
                    <a:cubicBezTo>
                      <a:pt x="182603" y="125258"/>
                      <a:pt x="182969" y="126121"/>
                      <a:pt x="182896" y="127006"/>
                    </a:cubicBezTo>
                    <a:cubicBezTo>
                      <a:pt x="182896" y="127438"/>
                      <a:pt x="182750" y="127854"/>
                      <a:pt x="182384" y="128140"/>
                    </a:cubicBezTo>
                    <a:lnTo>
                      <a:pt x="160373" y="145176"/>
                    </a:lnTo>
                    <a:lnTo>
                      <a:pt x="144869" y="157150"/>
                    </a:lnTo>
                    <a:lnTo>
                      <a:pt x="144869" y="157171"/>
                    </a:lnTo>
                    <a:close/>
                    <a:moveTo>
                      <a:pt x="270578" y="226770"/>
                    </a:moveTo>
                    <a:lnTo>
                      <a:pt x="226700" y="270622"/>
                    </a:lnTo>
                    <a:cubicBezTo>
                      <a:pt x="225530" y="271719"/>
                      <a:pt x="223702" y="271719"/>
                      <a:pt x="222532" y="270622"/>
                    </a:cubicBezTo>
                    <a:lnTo>
                      <a:pt x="164467" y="212485"/>
                    </a:lnTo>
                    <a:cubicBezTo>
                      <a:pt x="162639" y="210524"/>
                      <a:pt x="158983" y="200196"/>
                      <a:pt x="152036" y="162248"/>
                    </a:cubicBezTo>
                    <a:lnTo>
                      <a:pt x="156350" y="158927"/>
                    </a:lnTo>
                    <a:lnTo>
                      <a:pt x="164174" y="152885"/>
                    </a:lnTo>
                    <a:lnTo>
                      <a:pt x="166808" y="153288"/>
                    </a:lnTo>
                    <a:cubicBezTo>
                      <a:pt x="178947" y="155160"/>
                      <a:pt x="207467" y="159541"/>
                      <a:pt x="212440" y="164479"/>
                    </a:cubicBezTo>
                    <a:lnTo>
                      <a:pt x="270578" y="222630"/>
                    </a:lnTo>
                    <a:cubicBezTo>
                      <a:pt x="271089" y="223179"/>
                      <a:pt x="271382" y="223925"/>
                      <a:pt x="271382" y="224700"/>
                    </a:cubicBezTo>
                    <a:cubicBezTo>
                      <a:pt x="271382" y="225476"/>
                      <a:pt x="271089" y="226222"/>
                      <a:pt x="270578" y="226770"/>
                    </a:cubicBezTo>
                    <a:close/>
                  </a:path>
                </a:pathLst>
              </a:custGeom>
              <a:grpFill/>
              <a:ln w="7312" cap="flat">
                <a:noFill/>
                <a:prstDash val="solid"/>
                <a:miter/>
              </a:ln>
            </p:spPr>
            <p:txBody>
              <a:bodyPr rtlCol="0" anchor="ctr"/>
              <a:lstStyle/>
              <a:p>
                <a:endParaRPr lang="en-US" sz="1400" dirty="0"/>
              </a:p>
            </p:txBody>
          </p:sp>
        </p:grpSp>
        <p:grpSp>
          <p:nvGrpSpPr>
            <p:cNvPr id="124" name="Group 1175">
              <a:extLst>
                <a:ext uri="{FF2B5EF4-FFF2-40B4-BE49-F238E27FC236}">
                  <a16:creationId xmlns:a16="http://schemas.microsoft.com/office/drawing/2014/main" id="{DB7E1A9C-3B68-7042-8480-02A8709885A4}"/>
                </a:ext>
              </a:extLst>
            </p:cNvPr>
            <p:cNvGrpSpPr/>
            <p:nvPr/>
          </p:nvGrpSpPr>
          <p:grpSpPr>
            <a:xfrm>
              <a:off x="6178681" y="4881450"/>
              <a:ext cx="195821" cy="203684"/>
              <a:chOff x="10222030" y="4710014"/>
              <a:chExt cx="284600" cy="284811"/>
            </a:xfrm>
            <a:solidFill>
              <a:schemeClr val="bg1"/>
            </a:solidFill>
          </p:grpSpPr>
          <p:sp>
            <p:nvSpPr>
              <p:cNvPr id="125" name="Freeform 1121">
                <a:extLst>
                  <a:ext uri="{FF2B5EF4-FFF2-40B4-BE49-F238E27FC236}">
                    <a16:creationId xmlns:a16="http://schemas.microsoft.com/office/drawing/2014/main" id="{DE5FF4B4-9826-0741-B71E-F43F0FBD9AEA}"/>
                  </a:ext>
                </a:extLst>
              </p:cNvPr>
              <p:cNvSpPr/>
              <p:nvPr/>
            </p:nvSpPr>
            <p:spPr>
              <a:xfrm>
                <a:off x="10222030" y="4883821"/>
                <a:ext cx="110825" cy="111004"/>
              </a:xfrm>
              <a:custGeom>
                <a:avLst/>
                <a:gdLst>
                  <a:gd name="connsiteX0" fmla="*/ 105945 w 110825"/>
                  <a:gd name="connsiteY0" fmla="*/ 101473 h 111004"/>
                  <a:gd name="connsiteX1" fmla="*/ 79107 w 110825"/>
                  <a:gd name="connsiteY1" fmla="*/ 101510 h 111004"/>
                  <a:gd name="connsiteX2" fmla="*/ 9488 w 110825"/>
                  <a:gd name="connsiteY2" fmla="*/ 30331 h 111004"/>
                  <a:gd name="connsiteX3" fmla="*/ 9415 w 110825"/>
                  <a:gd name="connsiteY3" fmla="*/ 4891 h 111004"/>
                  <a:gd name="connsiteX4" fmla="*/ 5978 w 110825"/>
                  <a:gd name="connsiteY4" fmla="*/ 56 h 111004"/>
                  <a:gd name="connsiteX5" fmla="*/ 1152 w 110825"/>
                  <a:gd name="connsiteY5" fmla="*/ 3501 h 111004"/>
                  <a:gd name="connsiteX6" fmla="*/ 1152 w 110825"/>
                  <a:gd name="connsiteY6" fmla="*/ 31699 h 111004"/>
                  <a:gd name="connsiteX7" fmla="*/ 77717 w 110825"/>
                  <a:gd name="connsiteY7" fmla="*/ 109805 h 111004"/>
                  <a:gd name="connsiteX8" fmla="*/ 92343 w 110825"/>
                  <a:gd name="connsiteY8" fmla="*/ 111004 h 111004"/>
                  <a:gd name="connsiteX9" fmla="*/ 107335 w 110825"/>
                  <a:gd name="connsiteY9" fmla="*/ 109768 h 111004"/>
                  <a:gd name="connsiteX10" fmla="*/ 110772 w 110825"/>
                  <a:gd name="connsiteY10" fmla="*/ 104948 h 111004"/>
                  <a:gd name="connsiteX11" fmla="*/ 105945 w 110825"/>
                  <a:gd name="connsiteY11" fmla="*/ 101466 h 111004"/>
                  <a:gd name="connsiteX12" fmla="*/ 105945 w 110825"/>
                  <a:gd name="connsiteY12" fmla="*/ 101473 h 1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825" h="111004">
                    <a:moveTo>
                      <a:pt x="105945" y="101473"/>
                    </a:moveTo>
                    <a:cubicBezTo>
                      <a:pt x="97097" y="102958"/>
                      <a:pt x="87956" y="102973"/>
                      <a:pt x="79107" y="101510"/>
                    </a:cubicBezTo>
                    <a:cubicBezTo>
                      <a:pt x="43201" y="94832"/>
                      <a:pt x="15339" y="66363"/>
                      <a:pt x="9488" y="30331"/>
                    </a:cubicBezTo>
                    <a:cubicBezTo>
                      <a:pt x="8026" y="21912"/>
                      <a:pt x="8026" y="13310"/>
                      <a:pt x="9415" y="4891"/>
                    </a:cubicBezTo>
                    <a:cubicBezTo>
                      <a:pt x="9781" y="2594"/>
                      <a:pt x="8245" y="429"/>
                      <a:pt x="5978" y="56"/>
                    </a:cubicBezTo>
                    <a:cubicBezTo>
                      <a:pt x="3638" y="-317"/>
                      <a:pt x="1518" y="1219"/>
                      <a:pt x="1152" y="3501"/>
                    </a:cubicBezTo>
                    <a:cubicBezTo>
                      <a:pt x="-384" y="12842"/>
                      <a:pt x="-384" y="22365"/>
                      <a:pt x="1152" y="31699"/>
                    </a:cubicBezTo>
                    <a:cubicBezTo>
                      <a:pt x="7660" y="71271"/>
                      <a:pt x="38301" y="102512"/>
                      <a:pt x="77717" y="109805"/>
                    </a:cubicBezTo>
                    <a:cubicBezTo>
                      <a:pt x="82544" y="110609"/>
                      <a:pt x="87444" y="111012"/>
                      <a:pt x="92343" y="111004"/>
                    </a:cubicBezTo>
                    <a:cubicBezTo>
                      <a:pt x="97316" y="111004"/>
                      <a:pt x="102362" y="110595"/>
                      <a:pt x="107335" y="109768"/>
                    </a:cubicBezTo>
                    <a:cubicBezTo>
                      <a:pt x="109602" y="109395"/>
                      <a:pt x="111138" y="107237"/>
                      <a:pt x="110772" y="104948"/>
                    </a:cubicBezTo>
                    <a:cubicBezTo>
                      <a:pt x="110407" y="102651"/>
                      <a:pt x="108286" y="101093"/>
                      <a:pt x="105945" y="101466"/>
                    </a:cubicBezTo>
                    <a:cubicBezTo>
                      <a:pt x="105945" y="101466"/>
                      <a:pt x="105945" y="101473"/>
                      <a:pt x="105945" y="101473"/>
                    </a:cubicBezTo>
                    <a:close/>
                  </a:path>
                </a:pathLst>
              </a:custGeom>
              <a:grpFill/>
              <a:ln w="7312" cap="flat">
                <a:noFill/>
                <a:prstDash val="solid"/>
                <a:miter/>
              </a:ln>
            </p:spPr>
            <p:txBody>
              <a:bodyPr rtlCol="0" anchor="ctr"/>
              <a:lstStyle/>
              <a:p>
                <a:endParaRPr lang="en-US" sz="1400" dirty="0"/>
              </a:p>
            </p:txBody>
          </p:sp>
          <p:sp>
            <p:nvSpPr>
              <p:cNvPr id="126" name="Freeform 1122">
                <a:extLst>
                  <a:ext uri="{FF2B5EF4-FFF2-40B4-BE49-F238E27FC236}">
                    <a16:creationId xmlns:a16="http://schemas.microsoft.com/office/drawing/2014/main" id="{3A9BE148-3FBE-064E-9999-E6F114A3AFB9}"/>
                  </a:ext>
                </a:extLst>
              </p:cNvPr>
              <p:cNvSpPr/>
              <p:nvPr/>
            </p:nvSpPr>
            <p:spPr>
              <a:xfrm>
                <a:off x="10282370" y="4882512"/>
                <a:ext cx="51802" cy="51901"/>
              </a:xfrm>
              <a:custGeom>
                <a:avLst/>
                <a:gdLst>
                  <a:gd name="connsiteX0" fmla="*/ 46922 w 51802"/>
                  <a:gd name="connsiteY0" fmla="*/ 43044 h 51901"/>
                  <a:gd name="connsiteX1" fmla="*/ 17963 w 51802"/>
                  <a:gd name="connsiteY1" fmla="*/ 33169 h 51901"/>
                  <a:gd name="connsiteX2" fmla="*/ 8822 w 51802"/>
                  <a:gd name="connsiteY2" fmla="*/ 14992 h 51901"/>
                  <a:gd name="connsiteX3" fmla="*/ 8822 w 51802"/>
                  <a:gd name="connsiteY3" fmla="*/ 4891 h 51901"/>
                  <a:gd name="connsiteX4" fmla="*/ 5311 w 51802"/>
                  <a:gd name="connsiteY4" fmla="*/ 56 h 51901"/>
                  <a:gd name="connsiteX5" fmla="*/ 485 w 51802"/>
                  <a:gd name="connsiteY5" fmla="*/ 3501 h 51901"/>
                  <a:gd name="connsiteX6" fmla="*/ 559 w 51802"/>
                  <a:gd name="connsiteY6" fmla="*/ 16353 h 51901"/>
                  <a:gd name="connsiteX7" fmla="*/ 11820 w 51802"/>
                  <a:gd name="connsiteY7" fmla="*/ 38970 h 51901"/>
                  <a:gd name="connsiteX8" fmla="*/ 34929 w 51802"/>
                  <a:gd name="connsiteY8" fmla="*/ 51353 h 51901"/>
                  <a:gd name="connsiteX9" fmla="*/ 41511 w 51802"/>
                  <a:gd name="connsiteY9" fmla="*/ 51902 h 51901"/>
                  <a:gd name="connsiteX10" fmla="*/ 48311 w 51802"/>
                  <a:gd name="connsiteY10" fmla="*/ 51346 h 51901"/>
                  <a:gd name="connsiteX11" fmla="*/ 51749 w 51802"/>
                  <a:gd name="connsiteY11" fmla="*/ 46518 h 51901"/>
                  <a:gd name="connsiteX12" fmla="*/ 46922 w 51802"/>
                  <a:gd name="connsiteY12" fmla="*/ 43037 h 51901"/>
                  <a:gd name="connsiteX13" fmla="*/ 46922 w 51802"/>
                  <a:gd name="connsiteY13" fmla="*/ 43044 h 5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02" h="51901">
                    <a:moveTo>
                      <a:pt x="46922" y="43044"/>
                    </a:moveTo>
                    <a:cubicBezTo>
                      <a:pt x="36246" y="44851"/>
                      <a:pt x="25349" y="41135"/>
                      <a:pt x="17963" y="33169"/>
                    </a:cubicBezTo>
                    <a:cubicBezTo>
                      <a:pt x="13136" y="28151"/>
                      <a:pt x="9992" y="21824"/>
                      <a:pt x="8822" y="14992"/>
                    </a:cubicBezTo>
                    <a:cubicBezTo>
                      <a:pt x="8237" y="11649"/>
                      <a:pt x="8237" y="8233"/>
                      <a:pt x="8822" y="4891"/>
                    </a:cubicBezTo>
                    <a:cubicBezTo>
                      <a:pt x="9187" y="2594"/>
                      <a:pt x="7652" y="436"/>
                      <a:pt x="5311" y="56"/>
                    </a:cubicBezTo>
                    <a:cubicBezTo>
                      <a:pt x="3045" y="-317"/>
                      <a:pt x="924" y="1219"/>
                      <a:pt x="485" y="3501"/>
                    </a:cubicBezTo>
                    <a:cubicBezTo>
                      <a:pt x="-173" y="7758"/>
                      <a:pt x="-173" y="12103"/>
                      <a:pt x="559" y="16353"/>
                    </a:cubicBezTo>
                    <a:cubicBezTo>
                      <a:pt x="1948" y="24852"/>
                      <a:pt x="5897" y="32730"/>
                      <a:pt x="11820" y="38970"/>
                    </a:cubicBezTo>
                    <a:cubicBezTo>
                      <a:pt x="17963" y="45509"/>
                      <a:pt x="26080" y="49854"/>
                      <a:pt x="34929" y="51353"/>
                    </a:cubicBezTo>
                    <a:cubicBezTo>
                      <a:pt x="37123" y="51719"/>
                      <a:pt x="39316" y="51902"/>
                      <a:pt x="41511" y="51902"/>
                    </a:cubicBezTo>
                    <a:cubicBezTo>
                      <a:pt x="43777" y="51902"/>
                      <a:pt x="46045" y="51712"/>
                      <a:pt x="48311" y="51346"/>
                    </a:cubicBezTo>
                    <a:cubicBezTo>
                      <a:pt x="50579" y="50973"/>
                      <a:pt x="52114" y="48808"/>
                      <a:pt x="51749" y="46518"/>
                    </a:cubicBezTo>
                    <a:cubicBezTo>
                      <a:pt x="51383" y="44222"/>
                      <a:pt x="49262" y="42663"/>
                      <a:pt x="46922" y="43037"/>
                    </a:cubicBezTo>
                    <a:cubicBezTo>
                      <a:pt x="46922" y="43044"/>
                      <a:pt x="46922" y="43044"/>
                      <a:pt x="46922" y="43044"/>
                    </a:cubicBezTo>
                    <a:close/>
                  </a:path>
                </a:pathLst>
              </a:custGeom>
              <a:grpFill/>
              <a:ln w="7312" cap="flat">
                <a:noFill/>
                <a:prstDash val="solid"/>
                <a:miter/>
              </a:ln>
            </p:spPr>
            <p:txBody>
              <a:bodyPr rtlCol="0" anchor="ctr"/>
              <a:lstStyle/>
              <a:p>
                <a:endParaRPr lang="en-US" sz="1400" dirty="0"/>
              </a:p>
            </p:txBody>
          </p:sp>
          <p:sp>
            <p:nvSpPr>
              <p:cNvPr id="127" name="Freeform 1123">
                <a:extLst>
                  <a:ext uri="{FF2B5EF4-FFF2-40B4-BE49-F238E27FC236}">
                    <a16:creationId xmlns:a16="http://schemas.microsoft.com/office/drawing/2014/main" id="{9C6DF7B5-029E-FF49-9398-40C88D3A40C3}"/>
                  </a:ext>
                </a:extLst>
              </p:cNvPr>
              <p:cNvSpPr/>
              <p:nvPr/>
            </p:nvSpPr>
            <p:spPr>
              <a:xfrm>
                <a:off x="10251683" y="4886191"/>
                <a:ext cx="78811" cy="78896"/>
              </a:xfrm>
              <a:custGeom>
                <a:avLst/>
                <a:gdLst>
                  <a:gd name="connsiteX0" fmla="*/ 5064 w 78811"/>
                  <a:gd name="connsiteY0" fmla="*/ 34 h 78896"/>
                  <a:gd name="connsiteX1" fmla="*/ 384 w 78811"/>
                  <a:gd name="connsiteY1" fmla="*/ 3662 h 78896"/>
                  <a:gd name="connsiteX2" fmla="*/ 384 w 78811"/>
                  <a:gd name="connsiteY2" fmla="*/ 3691 h 78896"/>
                  <a:gd name="connsiteX3" fmla="*/ 384 w 78811"/>
                  <a:gd name="connsiteY3" fmla="*/ 17640 h 78896"/>
                  <a:gd name="connsiteX4" fmla="*/ 19617 w 78811"/>
                  <a:gd name="connsiteY4" fmla="*/ 57425 h 78896"/>
                  <a:gd name="connsiteX5" fmla="*/ 60204 w 78811"/>
                  <a:gd name="connsiteY5" fmla="*/ 78425 h 78896"/>
                  <a:gd name="connsiteX6" fmla="*/ 75122 w 78811"/>
                  <a:gd name="connsiteY6" fmla="*/ 78462 h 78896"/>
                  <a:gd name="connsiteX7" fmla="*/ 78779 w 78811"/>
                  <a:gd name="connsiteY7" fmla="*/ 73787 h 78896"/>
                  <a:gd name="connsiteX8" fmla="*/ 74098 w 78811"/>
                  <a:gd name="connsiteY8" fmla="*/ 70108 h 78896"/>
                  <a:gd name="connsiteX9" fmla="*/ 61227 w 78811"/>
                  <a:gd name="connsiteY9" fmla="*/ 70072 h 78896"/>
                  <a:gd name="connsiteX10" fmla="*/ 25760 w 78811"/>
                  <a:gd name="connsiteY10" fmla="*/ 51631 h 78896"/>
                  <a:gd name="connsiteX11" fmla="*/ 8720 w 78811"/>
                  <a:gd name="connsiteY11" fmla="*/ 16638 h 78896"/>
                  <a:gd name="connsiteX12" fmla="*/ 8794 w 78811"/>
                  <a:gd name="connsiteY12" fmla="*/ 4715 h 78896"/>
                  <a:gd name="connsiteX13" fmla="*/ 5137 w 78811"/>
                  <a:gd name="connsiteY13" fmla="*/ 34 h 78896"/>
                  <a:gd name="connsiteX14" fmla="*/ 5064 w 78811"/>
                  <a:gd name="connsiteY14" fmla="*/ 34 h 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11" h="78896">
                    <a:moveTo>
                      <a:pt x="5064" y="34"/>
                    </a:moveTo>
                    <a:cubicBezTo>
                      <a:pt x="2797" y="-259"/>
                      <a:pt x="676" y="1365"/>
                      <a:pt x="384" y="3662"/>
                    </a:cubicBezTo>
                    <a:cubicBezTo>
                      <a:pt x="384" y="3677"/>
                      <a:pt x="384" y="3684"/>
                      <a:pt x="384" y="3691"/>
                    </a:cubicBezTo>
                    <a:cubicBezTo>
                      <a:pt x="-128" y="8322"/>
                      <a:pt x="-128" y="13010"/>
                      <a:pt x="384" y="17640"/>
                    </a:cubicBezTo>
                    <a:cubicBezTo>
                      <a:pt x="2358" y="32621"/>
                      <a:pt x="9160" y="46562"/>
                      <a:pt x="19617" y="57425"/>
                    </a:cubicBezTo>
                    <a:cubicBezTo>
                      <a:pt x="30294" y="68916"/>
                      <a:pt x="44700" y="76340"/>
                      <a:pt x="60204" y="78425"/>
                    </a:cubicBezTo>
                    <a:cubicBezTo>
                      <a:pt x="65177" y="79039"/>
                      <a:pt x="70149" y="79054"/>
                      <a:pt x="75122" y="78462"/>
                    </a:cubicBezTo>
                    <a:cubicBezTo>
                      <a:pt x="77389" y="78184"/>
                      <a:pt x="79071" y="76092"/>
                      <a:pt x="78779" y="73787"/>
                    </a:cubicBezTo>
                    <a:cubicBezTo>
                      <a:pt x="78486" y="71498"/>
                      <a:pt x="76438" y="69867"/>
                      <a:pt x="74098" y="70108"/>
                    </a:cubicBezTo>
                    <a:cubicBezTo>
                      <a:pt x="69856" y="70613"/>
                      <a:pt x="65542" y="70598"/>
                      <a:pt x="61227" y="70072"/>
                    </a:cubicBezTo>
                    <a:cubicBezTo>
                      <a:pt x="47626" y="68228"/>
                      <a:pt x="35048" y="61711"/>
                      <a:pt x="25760" y="51631"/>
                    </a:cubicBezTo>
                    <a:cubicBezTo>
                      <a:pt x="16473" y="42086"/>
                      <a:pt x="10549" y="29819"/>
                      <a:pt x="8720" y="16638"/>
                    </a:cubicBezTo>
                    <a:cubicBezTo>
                      <a:pt x="8282" y="12681"/>
                      <a:pt x="8282" y="8680"/>
                      <a:pt x="8794" y="4715"/>
                    </a:cubicBezTo>
                    <a:cubicBezTo>
                      <a:pt x="9013" y="2411"/>
                      <a:pt x="7405" y="319"/>
                      <a:pt x="5137" y="34"/>
                    </a:cubicBezTo>
                    <a:cubicBezTo>
                      <a:pt x="5137" y="34"/>
                      <a:pt x="5064" y="34"/>
                      <a:pt x="5064" y="34"/>
                    </a:cubicBezTo>
                    <a:close/>
                  </a:path>
                </a:pathLst>
              </a:custGeom>
              <a:grpFill/>
              <a:ln w="7312" cap="flat">
                <a:noFill/>
                <a:prstDash val="solid"/>
                <a:miter/>
              </a:ln>
            </p:spPr>
            <p:txBody>
              <a:bodyPr rtlCol="0" anchor="ctr"/>
              <a:lstStyle/>
              <a:p>
                <a:endParaRPr lang="en-US" sz="1400" dirty="0"/>
              </a:p>
            </p:txBody>
          </p:sp>
          <p:sp>
            <p:nvSpPr>
              <p:cNvPr id="128" name="Freeform 1124">
                <a:extLst>
                  <a:ext uri="{FF2B5EF4-FFF2-40B4-BE49-F238E27FC236}">
                    <a16:creationId xmlns:a16="http://schemas.microsoft.com/office/drawing/2014/main" id="{21FA5D87-7CAA-A04C-B716-4EF06AA5A480}"/>
                  </a:ext>
                </a:extLst>
              </p:cNvPr>
              <p:cNvSpPr/>
              <p:nvPr/>
            </p:nvSpPr>
            <p:spPr>
              <a:xfrm>
                <a:off x="10226838" y="4710014"/>
                <a:ext cx="279792" cy="279885"/>
              </a:xfrm>
              <a:custGeom>
                <a:avLst/>
                <a:gdLst>
                  <a:gd name="connsiteX0" fmla="*/ 276501 w 279792"/>
                  <a:gd name="connsiteY0" fmla="*/ 216683 h 279885"/>
                  <a:gd name="connsiteX1" fmla="*/ 218363 w 279792"/>
                  <a:gd name="connsiteY1" fmla="*/ 158532 h 279885"/>
                  <a:gd name="connsiteX2" fmla="*/ 173316 w 279792"/>
                  <a:gd name="connsiteY2" fmla="*/ 145805 h 279885"/>
                  <a:gd name="connsiteX3" fmla="*/ 187576 w 279792"/>
                  <a:gd name="connsiteY3" fmla="*/ 134789 h 279885"/>
                  <a:gd name="connsiteX4" fmla="*/ 191306 w 279792"/>
                  <a:gd name="connsiteY4" fmla="*/ 127540 h 279885"/>
                  <a:gd name="connsiteX5" fmla="*/ 187941 w 279792"/>
                  <a:gd name="connsiteY5" fmla="*/ 118682 h 279885"/>
                  <a:gd name="connsiteX6" fmla="*/ 161177 w 279792"/>
                  <a:gd name="connsiteY6" fmla="*/ 91881 h 279885"/>
                  <a:gd name="connsiteX7" fmla="*/ 152328 w 279792"/>
                  <a:gd name="connsiteY7" fmla="*/ 88516 h 279885"/>
                  <a:gd name="connsiteX8" fmla="*/ 145015 w 279792"/>
                  <a:gd name="connsiteY8" fmla="*/ 92276 h 279885"/>
                  <a:gd name="connsiteX9" fmla="*/ 134704 w 279792"/>
                  <a:gd name="connsiteY9" fmla="*/ 105669 h 279885"/>
                  <a:gd name="connsiteX10" fmla="*/ 121321 w 279792"/>
                  <a:gd name="connsiteY10" fmla="*/ 61459 h 279885"/>
                  <a:gd name="connsiteX11" fmla="*/ 63184 w 279792"/>
                  <a:gd name="connsiteY11" fmla="*/ 3308 h 279885"/>
                  <a:gd name="connsiteX12" fmla="*/ 47168 w 279792"/>
                  <a:gd name="connsiteY12" fmla="*/ 3308 h 279885"/>
                  <a:gd name="connsiteX13" fmla="*/ 47168 w 279792"/>
                  <a:gd name="connsiteY13" fmla="*/ 3315 h 279885"/>
                  <a:gd name="connsiteX14" fmla="*/ 3291 w 279792"/>
                  <a:gd name="connsiteY14" fmla="*/ 47167 h 279885"/>
                  <a:gd name="connsiteX15" fmla="*/ 3291 w 279792"/>
                  <a:gd name="connsiteY15" fmla="*/ 63208 h 279885"/>
                  <a:gd name="connsiteX16" fmla="*/ 61429 w 279792"/>
                  <a:gd name="connsiteY16" fmla="*/ 121344 h 279885"/>
                  <a:gd name="connsiteX17" fmla="*/ 108889 w 279792"/>
                  <a:gd name="connsiteY17" fmla="*/ 133165 h 279885"/>
                  <a:gd name="connsiteX18" fmla="*/ 112912 w 279792"/>
                  <a:gd name="connsiteY18" fmla="*/ 133816 h 279885"/>
                  <a:gd name="connsiteX19" fmla="*/ 98358 w 279792"/>
                  <a:gd name="connsiteY19" fmla="*/ 152702 h 279885"/>
                  <a:gd name="connsiteX20" fmla="*/ 98724 w 279792"/>
                  <a:gd name="connsiteY20" fmla="*/ 168063 h 279885"/>
                  <a:gd name="connsiteX21" fmla="*/ 111815 w 279792"/>
                  <a:gd name="connsiteY21" fmla="*/ 181163 h 279885"/>
                  <a:gd name="connsiteX22" fmla="*/ 119420 w 279792"/>
                  <a:gd name="connsiteY22" fmla="*/ 184265 h 279885"/>
                  <a:gd name="connsiteX23" fmla="*/ 127172 w 279792"/>
                  <a:gd name="connsiteY23" fmla="*/ 181515 h 279885"/>
                  <a:gd name="connsiteX24" fmla="*/ 144576 w 279792"/>
                  <a:gd name="connsiteY24" fmla="*/ 168034 h 279885"/>
                  <a:gd name="connsiteX25" fmla="*/ 158471 w 279792"/>
                  <a:gd name="connsiteY25" fmla="*/ 218424 h 279885"/>
                  <a:gd name="connsiteX26" fmla="*/ 216608 w 279792"/>
                  <a:gd name="connsiteY26" fmla="*/ 276561 h 279885"/>
                  <a:gd name="connsiteX27" fmla="*/ 232624 w 279792"/>
                  <a:gd name="connsiteY27" fmla="*/ 276561 h 279885"/>
                  <a:gd name="connsiteX28" fmla="*/ 276501 w 279792"/>
                  <a:gd name="connsiteY28" fmla="*/ 232710 h 279885"/>
                  <a:gd name="connsiteX29" fmla="*/ 276501 w 279792"/>
                  <a:gd name="connsiteY29" fmla="*/ 216683 h 279885"/>
                  <a:gd name="connsiteX30" fmla="*/ 118762 w 279792"/>
                  <a:gd name="connsiteY30" fmla="*/ 126260 h 279885"/>
                  <a:gd name="connsiteX31" fmla="*/ 110205 w 279792"/>
                  <a:gd name="connsiteY31" fmla="*/ 124863 h 279885"/>
                  <a:gd name="connsiteX32" fmla="*/ 67352 w 279792"/>
                  <a:gd name="connsiteY32" fmla="*/ 115398 h 279885"/>
                  <a:gd name="connsiteX33" fmla="*/ 9288 w 279792"/>
                  <a:gd name="connsiteY33" fmla="*/ 57254 h 279885"/>
                  <a:gd name="connsiteX34" fmla="*/ 9288 w 279792"/>
                  <a:gd name="connsiteY34" fmla="*/ 53114 h 279885"/>
                  <a:gd name="connsiteX35" fmla="*/ 53092 w 279792"/>
                  <a:gd name="connsiteY35" fmla="*/ 9269 h 279885"/>
                  <a:gd name="connsiteX36" fmla="*/ 57260 w 279792"/>
                  <a:gd name="connsiteY36" fmla="*/ 9262 h 279885"/>
                  <a:gd name="connsiteX37" fmla="*/ 115398 w 279792"/>
                  <a:gd name="connsiteY37" fmla="*/ 67406 h 279885"/>
                  <a:gd name="connsiteX38" fmla="*/ 127683 w 279792"/>
                  <a:gd name="connsiteY38" fmla="*/ 114725 h 279885"/>
                  <a:gd name="connsiteX39" fmla="*/ 126732 w 279792"/>
                  <a:gd name="connsiteY39" fmla="*/ 115983 h 279885"/>
                  <a:gd name="connsiteX40" fmla="*/ 121980 w 279792"/>
                  <a:gd name="connsiteY40" fmla="*/ 174866 h 279885"/>
                  <a:gd name="connsiteX41" fmla="*/ 117738 w 279792"/>
                  <a:gd name="connsiteY41" fmla="*/ 175217 h 279885"/>
                  <a:gd name="connsiteX42" fmla="*/ 104648 w 279792"/>
                  <a:gd name="connsiteY42" fmla="*/ 162116 h 279885"/>
                  <a:gd name="connsiteX43" fmla="*/ 105013 w 279792"/>
                  <a:gd name="connsiteY43" fmla="*/ 157844 h 279885"/>
                  <a:gd name="connsiteX44" fmla="*/ 151743 w 279792"/>
                  <a:gd name="connsiteY44" fmla="*/ 97418 h 279885"/>
                  <a:gd name="connsiteX45" fmla="*/ 152840 w 279792"/>
                  <a:gd name="connsiteY45" fmla="*/ 96914 h 279885"/>
                  <a:gd name="connsiteX46" fmla="*/ 152986 w 279792"/>
                  <a:gd name="connsiteY46" fmla="*/ 96906 h 279885"/>
                  <a:gd name="connsiteX47" fmla="*/ 155180 w 279792"/>
                  <a:gd name="connsiteY47" fmla="*/ 97821 h 279885"/>
                  <a:gd name="connsiteX48" fmla="*/ 182018 w 279792"/>
                  <a:gd name="connsiteY48" fmla="*/ 124621 h 279885"/>
                  <a:gd name="connsiteX49" fmla="*/ 182896 w 279792"/>
                  <a:gd name="connsiteY49" fmla="*/ 127006 h 279885"/>
                  <a:gd name="connsiteX50" fmla="*/ 182384 w 279792"/>
                  <a:gd name="connsiteY50" fmla="*/ 128140 h 279885"/>
                  <a:gd name="connsiteX51" fmla="*/ 160373 w 279792"/>
                  <a:gd name="connsiteY51" fmla="*/ 145176 h 279885"/>
                  <a:gd name="connsiteX52" fmla="*/ 144869 w 279792"/>
                  <a:gd name="connsiteY52" fmla="*/ 157150 h 279885"/>
                  <a:gd name="connsiteX53" fmla="*/ 144869 w 279792"/>
                  <a:gd name="connsiteY53" fmla="*/ 157171 h 279885"/>
                  <a:gd name="connsiteX54" fmla="*/ 270578 w 279792"/>
                  <a:gd name="connsiteY54" fmla="*/ 226770 h 279885"/>
                  <a:gd name="connsiteX55" fmla="*/ 226700 w 279792"/>
                  <a:gd name="connsiteY55" fmla="*/ 270622 h 279885"/>
                  <a:gd name="connsiteX56" fmla="*/ 222532 w 279792"/>
                  <a:gd name="connsiteY56" fmla="*/ 270622 h 279885"/>
                  <a:gd name="connsiteX57" fmla="*/ 164467 w 279792"/>
                  <a:gd name="connsiteY57" fmla="*/ 212485 h 279885"/>
                  <a:gd name="connsiteX58" fmla="*/ 152036 w 279792"/>
                  <a:gd name="connsiteY58" fmla="*/ 162248 h 279885"/>
                  <a:gd name="connsiteX59" fmla="*/ 156350 w 279792"/>
                  <a:gd name="connsiteY59" fmla="*/ 158927 h 279885"/>
                  <a:gd name="connsiteX60" fmla="*/ 164174 w 279792"/>
                  <a:gd name="connsiteY60" fmla="*/ 152885 h 279885"/>
                  <a:gd name="connsiteX61" fmla="*/ 166808 w 279792"/>
                  <a:gd name="connsiteY61" fmla="*/ 153288 h 279885"/>
                  <a:gd name="connsiteX62" fmla="*/ 212440 w 279792"/>
                  <a:gd name="connsiteY62" fmla="*/ 164479 h 279885"/>
                  <a:gd name="connsiteX63" fmla="*/ 270578 w 279792"/>
                  <a:gd name="connsiteY63" fmla="*/ 222630 h 279885"/>
                  <a:gd name="connsiteX64" fmla="*/ 271382 w 279792"/>
                  <a:gd name="connsiteY64" fmla="*/ 224700 h 279885"/>
                  <a:gd name="connsiteX65" fmla="*/ 270578 w 279792"/>
                  <a:gd name="connsiteY65" fmla="*/ 226770 h 2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9792" h="279885">
                    <a:moveTo>
                      <a:pt x="276501" y="216683"/>
                    </a:moveTo>
                    <a:lnTo>
                      <a:pt x="218363" y="158532"/>
                    </a:lnTo>
                    <a:cubicBezTo>
                      <a:pt x="212514" y="152688"/>
                      <a:pt x="193426" y="148986"/>
                      <a:pt x="173316" y="145805"/>
                    </a:cubicBezTo>
                    <a:lnTo>
                      <a:pt x="187576" y="134789"/>
                    </a:lnTo>
                    <a:cubicBezTo>
                      <a:pt x="189843" y="133033"/>
                      <a:pt x="191160" y="130385"/>
                      <a:pt x="191306" y="127540"/>
                    </a:cubicBezTo>
                    <a:cubicBezTo>
                      <a:pt x="191526" y="124248"/>
                      <a:pt x="190282" y="121030"/>
                      <a:pt x="187941" y="118682"/>
                    </a:cubicBezTo>
                    <a:lnTo>
                      <a:pt x="161177" y="91881"/>
                    </a:lnTo>
                    <a:cubicBezTo>
                      <a:pt x="158836" y="89570"/>
                      <a:pt x="155619" y="88355"/>
                      <a:pt x="152328" y="88516"/>
                    </a:cubicBezTo>
                    <a:cubicBezTo>
                      <a:pt x="149476" y="88655"/>
                      <a:pt x="146770" y="90030"/>
                      <a:pt x="145015" y="92276"/>
                    </a:cubicBezTo>
                    <a:lnTo>
                      <a:pt x="134704" y="105669"/>
                    </a:lnTo>
                    <a:cubicBezTo>
                      <a:pt x="130243" y="79753"/>
                      <a:pt x="126148" y="66272"/>
                      <a:pt x="121321" y="61459"/>
                    </a:cubicBezTo>
                    <a:lnTo>
                      <a:pt x="63184" y="3308"/>
                    </a:lnTo>
                    <a:cubicBezTo>
                      <a:pt x="58723" y="-1103"/>
                      <a:pt x="51557" y="-1103"/>
                      <a:pt x="47168" y="3308"/>
                    </a:cubicBezTo>
                    <a:lnTo>
                      <a:pt x="47168" y="3315"/>
                    </a:lnTo>
                    <a:lnTo>
                      <a:pt x="3291" y="47167"/>
                    </a:lnTo>
                    <a:cubicBezTo>
                      <a:pt x="-1097" y="51599"/>
                      <a:pt x="-1097" y="58775"/>
                      <a:pt x="3291" y="63208"/>
                    </a:cubicBezTo>
                    <a:lnTo>
                      <a:pt x="61429" y="121344"/>
                    </a:lnTo>
                    <a:cubicBezTo>
                      <a:pt x="65670" y="125623"/>
                      <a:pt x="80149" y="128564"/>
                      <a:pt x="108889" y="133165"/>
                    </a:cubicBezTo>
                    <a:cubicBezTo>
                      <a:pt x="110352" y="133399"/>
                      <a:pt x="111595" y="133604"/>
                      <a:pt x="112912" y="133816"/>
                    </a:cubicBezTo>
                    <a:lnTo>
                      <a:pt x="98358" y="152702"/>
                    </a:lnTo>
                    <a:cubicBezTo>
                      <a:pt x="94556" y="157164"/>
                      <a:pt x="94702" y="163777"/>
                      <a:pt x="98724" y="168063"/>
                    </a:cubicBezTo>
                    <a:lnTo>
                      <a:pt x="111815" y="181163"/>
                    </a:lnTo>
                    <a:cubicBezTo>
                      <a:pt x="113789" y="183168"/>
                      <a:pt x="116568" y="184287"/>
                      <a:pt x="119420" y="184265"/>
                    </a:cubicBezTo>
                    <a:cubicBezTo>
                      <a:pt x="122199" y="184236"/>
                      <a:pt x="124904" y="183270"/>
                      <a:pt x="127172" y="181515"/>
                    </a:cubicBezTo>
                    <a:lnTo>
                      <a:pt x="144576" y="168034"/>
                    </a:lnTo>
                    <a:cubicBezTo>
                      <a:pt x="150499" y="200138"/>
                      <a:pt x="154522" y="214430"/>
                      <a:pt x="158471" y="218424"/>
                    </a:cubicBezTo>
                    <a:lnTo>
                      <a:pt x="216608" y="276561"/>
                    </a:lnTo>
                    <a:cubicBezTo>
                      <a:pt x="221069" y="280994"/>
                      <a:pt x="228236" y="280994"/>
                      <a:pt x="232624" y="276561"/>
                    </a:cubicBezTo>
                    <a:lnTo>
                      <a:pt x="276501" y="232710"/>
                    </a:lnTo>
                    <a:cubicBezTo>
                      <a:pt x="280889" y="228284"/>
                      <a:pt x="280889" y="221116"/>
                      <a:pt x="276501" y="216683"/>
                    </a:cubicBezTo>
                    <a:close/>
                    <a:moveTo>
                      <a:pt x="118762" y="126260"/>
                    </a:moveTo>
                    <a:cubicBezTo>
                      <a:pt x="116349" y="125843"/>
                      <a:pt x="113423" y="125375"/>
                      <a:pt x="110205" y="124863"/>
                    </a:cubicBezTo>
                    <a:cubicBezTo>
                      <a:pt x="98505" y="122976"/>
                      <a:pt x="71008" y="118579"/>
                      <a:pt x="67352" y="115398"/>
                    </a:cubicBezTo>
                    <a:lnTo>
                      <a:pt x="9288" y="57254"/>
                    </a:lnTo>
                    <a:cubicBezTo>
                      <a:pt x="8117" y="56105"/>
                      <a:pt x="8117" y="54255"/>
                      <a:pt x="9288" y="53114"/>
                    </a:cubicBezTo>
                    <a:lnTo>
                      <a:pt x="53092" y="9269"/>
                    </a:lnTo>
                    <a:cubicBezTo>
                      <a:pt x="54262" y="8143"/>
                      <a:pt x="56090" y="8143"/>
                      <a:pt x="57260" y="9262"/>
                    </a:cubicBezTo>
                    <a:lnTo>
                      <a:pt x="115398" y="67406"/>
                    </a:lnTo>
                    <a:cubicBezTo>
                      <a:pt x="117957" y="69981"/>
                      <a:pt x="122125" y="80317"/>
                      <a:pt x="127683" y="114725"/>
                    </a:cubicBezTo>
                    <a:lnTo>
                      <a:pt x="126732" y="115983"/>
                    </a:lnTo>
                    <a:close/>
                    <a:moveTo>
                      <a:pt x="121980" y="174866"/>
                    </a:moveTo>
                    <a:cubicBezTo>
                      <a:pt x="120883" y="175999"/>
                      <a:pt x="119054" y="176146"/>
                      <a:pt x="117738" y="175217"/>
                    </a:cubicBezTo>
                    <a:lnTo>
                      <a:pt x="104648" y="162116"/>
                    </a:lnTo>
                    <a:cubicBezTo>
                      <a:pt x="103332" y="160800"/>
                      <a:pt x="104209" y="158817"/>
                      <a:pt x="105013" y="157844"/>
                    </a:cubicBezTo>
                    <a:lnTo>
                      <a:pt x="151743" y="97418"/>
                    </a:lnTo>
                    <a:cubicBezTo>
                      <a:pt x="151963" y="97089"/>
                      <a:pt x="152401" y="96906"/>
                      <a:pt x="152840" y="96914"/>
                    </a:cubicBezTo>
                    <a:lnTo>
                      <a:pt x="152986" y="96906"/>
                    </a:lnTo>
                    <a:cubicBezTo>
                      <a:pt x="153791" y="96914"/>
                      <a:pt x="154595" y="97243"/>
                      <a:pt x="155180" y="97821"/>
                    </a:cubicBezTo>
                    <a:lnTo>
                      <a:pt x="182018" y="124621"/>
                    </a:lnTo>
                    <a:cubicBezTo>
                      <a:pt x="182603" y="125258"/>
                      <a:pt x="182969" y="126121"/>
                      <a:pt x="182896" y="127006"/>
                    </a:cubicBezTo>
                    <a:cubicBezTo>
                      <a:pt x="182896" y="127438"/>
                      <a:pt x="182750" y="127854"/>
                      <a:pt x="182384" y="128140"/>
                    </a:cubicBezTo>
                    <a:lnTo>
                      <a:pt x="160373" y="145176"/>
                    </a:lnTo>
                    <a:lnTo>
                      <a:pt x="144869" y="157150"/>
                    </a:lnTo>
                    <a:lnTo>
                      <a:pt x="144869" y="157171"/>
                    </a:lnTo>
                    <a:close/>
                    <a:moveTo>
                      <a:pt x="270578" y="226770"/>
                    </a:moveTo>
                    <a:lnTo>
                      <a:pt x="226700" y="270622"/>
                    </a:lnTo>
                    <a:cubicBezTo>
                      <a:pt x="225530" y="271719"/>
                      <a:pt x="223702" y="271719"/>
                      <a:pt x="222532" y="270622"/>
                    </a:cubicBezTo>
                    <a:lnTo>
                      <a:pt x="164467" y="212485"/>
                    </a:lnTo>
                    <a:cubicBezTo>
                      <a:pt x="162639" y="210524"/>
                      <a:pt x="158983" y="200196"/>
                      <a:pt x="152036" y="162248"/>
                    </a:cubicBezTo>
                    <a:lnTo>
                      <a:pt x="156350" y="158927"/>
                    </a:lnTo>
                    <a:lnTo>
                      <a:pt x="164174" y="152885"/>
                    </a:lnTo>
                    <a:lnTo>
                      <a:pt x="166808" y="153288"/>
                    </a:lnTo>
                    <a:cubicBezTo>
                      <a:pt x="178947" y="155160"/>
                      <a:pt x="207467" y="159541"/>
                      <a:pt x="212440" y="164479"/>
                    </a:cubicBezTo>
                    <a:lnTo>
                      <a:pt x="270578" y="222630"/>
                    </a:lnTo>
                    <a:cubicBezTo>
                      <a:pt x="271089" y="223179"/>
                      <a:pt x="271382" y="223925"/>
                      <a:pt x="271382" y="224700"/>
                    </a:cubicBezTo>
                    <a:cubicBezTo>
                      <a:pt x="271382" y="225476"/>
                      <a:pt x="271089" y="226222"/>
                      <a:pt x="270578" y="226770"/>
                    </a:cubicBezTo>
                    <a:close/>
                  </a:path>
                </a:pathLst>
              </a:custGeom>
              <a:grpFill/>
              <a:ln w="7312" cap="flat">
                <a:noFill/>
                <a:prstDash val="solid"/>
                <a:miter/>
              </a:ln>
            </p:spPr>
            <p:txBody>
              <a:bodyPr rtlCol="0" anchor="ctr"/>
              <a:lstStyle/>
              <a:p>
                <a:endParaRPr lang="en-US" sz="1400" dirty="0"/>
              </a:p>
            </p:txBody>
          </p:sp>
        </p:grpSp>
        <p:grpSp>
          <p:nvGrpSpPr>
            <p:cNvPr id="129" name="Group 1175">
              <a:extLst>
                <a:ext uri="{FF2B5EF4-FFF2-40B4-BE49-F238E27FC236}">
                  <a16:creationId xmlns:a16="http://schemas.microsoft.com/office/drawing/2014/main" id="{DB7E1A9C-3B68-7042-8480-02A8709885A4}"/>
                </a:ext>
              </a:extLst>
            </p:cNvPr>
            <p:cNvGrpSpPr/>
            <p:nvPr/>
          </p:nvGrpSpPr>
          <p:grpSpPr>
            <a:xfrm>
              <a:off x="6445449" y="4139090"/>
              <a:ext cx="195821" cy="203684"/>
              <a:chOff x="10222030" y="4710014"/>
              <a:chExt cx="284600" cy="284811"/>
            </a:xfrm>
            <a:solidFill>
              <a:schemeClr val="bg1"/>
            </a:solidFill>
          </p:grpSpPr>
          <p:sp>
            <p:nvSpPr>
              <p:cNvPr id="130" name="Freeform 1121">
                <a:extLst>
                  <a:ext uri="{FF2B5EF4-FFF2-40B4-BE49-F238E27FC236}">
                    <a16:creationId xmlns:a16="http://schemas.microsoft.com/office/drawing/2014/main" id="{DE5FF4B4-9826-0741-B71E-F43F0FBD9AEA}"/>
                  </a:ext>
                </a:extLst>
              </p:cNvPr>
              <p:cNvSpPr/>
              <p:nvPr/>
            </p:nvSpPr>
            <p:spPr>
              <a:xfrm>
                <a:off x="10222030" y="4883821"/>
                <a:ext cx="110825" cy="111004"/>
              </a:xfrm>
              <a:custGeom>
                <a:avLst/>
                <a:gdLst>
                  <a:gd name="connsiteX0" fmla="*/ 105945 w 110825"/>
                  <a:gd name="connsiteY0" fmla="*/ 101473 h 111004"/>
                  <a:gd name="connsiteX1" fmla="*/ 79107 w 110825"/>
                  <a:gd name="connsiteY1" fmla="*/ 101510 h 111004"/>
                  <a:gd name="connsiteX2" fmla="*/ 9488 w 110825"/>
                  <a:gd name="connsiteY2" fmla="*/ 30331 h 111004"/>
                  <a:gd name="connsiteX3" fmla="*/ 9415 w 110825"/>
                  <a:gd name="connsiteY3" fmla="*/ 4891 h 111004"/>
                  <a:gd name="connsiteX4" fmla="*/ 5978 w 110825"/>
                  <a:gd name="connsiteY4" fmla="*/ 56 h 111004"/>
                  <a:gd name="connsiteX5" fmla="*/ 1152 w 110825"/>
                  <a:gd name="connsiteY5" fmla="*/ 3501 h 111004"/>
                  <a:gd name="connsiteX6" fmla="*/ 1152 w 110825"/>
                  <a:gd name="connsiteY6" fmla="*/ 31699 h 111004"/>
                  <a:gd name="connsiteX7" fmla="*/ 77717 w 110825"/>
                  <a:gd name="connsiteY7" fmla="*/ 109805 h 111004"/>
                  <a:gd name="connsiteX8" fmla="*/ 92343 w 110825"/>
                  <a:gd name="connsiteY8" fmla="*/ 111004 h 111004"/>
                  <a:gd name="connsiteX9" fmla="*/ 107335 w 110825"/>
                  <a:gd name="connsiteY9" fmla="*/ 109768 h 111004"/>
                  <a:gd name="connsiteX10" fmla="*/ 110772 w 110825"/>
                  <a:gd name="connsiteY10" fmla="*/ 104948 h 111004"/>
                  <a:gd name="connsiteX11" fmla="*/ 105945 w 110825"/>
                  <a:gd name="connsiteY11" fmla="*/ 101466 h 111004"/>
                  <a:gd name="connsiteX12" fmla="*/ 105945 w 110825"/>
                  <a:gd name="connsiteY12" fmla="*/ 101473 h 1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825" h="111004">
                    <a:moveTo>
                      <a:pt x="105945" y="101473"/>
                    </a:moveTo>
                    <a:cubicBezTo>
                      <a:pt x="97097" y="102958"/>
                      <a:pt x="87956" y="102973"/>
                      <a:pt x="79107" y="101510"/>
                    </a:cubicBezTo>
                    <a:cubicBezTo>
                      <a:pt x="43201" y="94832"/>
                      <a:pt x="15339" y="66363"/>
                      <a:pt x="9488" y="30331"/>
                    </a:cubicBezTo>
                    <a:cubicBezTo>
                      <a:pt x="8026" y="21912"/>
                      <a:pt x="8026" y="13310"/>
                      <a:pt x="9415" y="4891"/>
                    </a:cubicBezTo>
                    <a:cubicBezTo>
                      <a:pt x="9781" y="2594"/>
                      <a:pt x="8245" y="429"/>
                      <a:pt x="5978" y="56"/>
                    </a:cubicBezTo>
                    <a:cubicBezTo>
                      <a:pt x="3638" y="-317"/>
                      <a:pt x="1518" y="1219"/>
                      <a:pt x="1152" y="3501"/>
                    </a:cubicBezTo>
                    <a:cubicBezTo>
                      <a:pt x="-384" y="12842"/>
                      <a:pt x="-384" y="22365"/>
                      <a:pt x="1152" y="31699"/>
                    </a:cubicBezTo>
                    <a:cubicBezTo>
                      <a:pt x="7660" y="71271"/>
                      <a:pt x="38301" y="102512"/>
                      <a:pt x="77717" y="109805"/>
                    </a:cubicBezTo>
                    <a:cubicBezTo>
                      <a:pt x="82544" y="110609"/>
                      <a:pt x="87444" y="111012"/>
                      <a:pt x="92343" y="111004"/>
                    </a:cubicBezTo>
                    <a:cubicBezTo>
                      <a:pt x="97316" y="111004"/>
                      <a:pt x="102362" y="110595"/>
                      <a:pt x="107335" y="109768"/>
                    </a:cubicBezTo>
                    <a:cubicBezTo>
                      <a:pt x="109602" y="109395"/>
                      <a:pt x="111138" y="107237"/>
                      <a:pt x="110772" y="104948"/>
                    </a:cubicBezTo>
                    <a:cubicBezTo>
                      <a:pt x="110407" y="102651"/>
                      <a:pt x="108286" y="101093"/>
                      <a:pt x="105945" y="101466"/>
                    </a:cubicBezTo>
                    <a:cubicBezTo>
                      <a:pt x="105945" y="101466"/>
                      <a:pt x="105945" y="101473"/>
                      <a:pt x="105945" y="101473"/>
                    </a:cubicBezTo>
                    <a:close/>
                  </a:path>
                </a:pathLst>
              </a:custGeom>
              <a:grpFill/>
              <a:ln w="7312" cap="flat">
                <a:noFill/>
                <a:prstDash val="solid"/>
                <a:miter/>
              </a:ln>
            </p:spPr>
            <p:txBody>
              <a:bodyPr rtlCol="0" anchor="ctr"/>
              <a:lstStyle/>
              <a:p>
                <a:endParaRPr lang="en-US" sz="1400" dirty="0"/>
              </a:p>
            </p:txBody>
          </p:sp>
          <p:sp>
            <p:nvSpPr>
              <p:cNvPr id="131" name="Freeform 1122">
                <a:extLst>
                  <a:ext uri="{FF2B5EF4-FFF2-40B4-BE49-F238E27FC236}">
                    <a16:creationId xmlns:a16="http://schemas.microsoft.com/office/drawing/2014/main" id="{3A9BE148-3FBE-064E-9999-E6F114A3AFB9}"/>
                  </a:ext>
                </a:extLst>
              </p:cNvPr>
              <p:cNvSpPr/>
              <p:nvPr/>
            </p:nvSpPr>
            <p:spPr>
              <a:xfrm>
                <a:off x="10282370" y="4882512"/>
                <a:ext cx="51802" cy="51901"/>
              </a:xfrm>
              <a:custGeom>
                <a:avLst/>
                <a:gdLst>
                  <a:gd name="connsiteX0" fmla="*/ 46922 w 51802"/>
                  <a:gd name="connsiteY0" fmla="*/ 43044 h 51901"/>
                  <a:gd name="connsiteX1" fmla="*/ 17963 w 51802"/>
                  <a:gd name="connsiteY1" fmla="*/ 33169 h 51901"/>
                  <a:gd name="connsiteX2" fmla="*/ 8822 w 51802"/>
                  <a:gd name="connsiteY2" fmla="*/ 14992 h 51901"/>
                  <a:gd name="connsiteX3" fmla="*/ 8822 w 51802"/>
                  <a:gd name="connsiteY3" fmla="*/ 4891 h 51901"/>
                  <a:gd name="connsiteX4" fmla="*/ 5311 w 51802"/>
                  <a:gd name="connsiteY4" fmla="*/ 56 h 51901"/>
                  <a:gd name="connsiteX5" fmla="*/ 485 w 51802"/>
                  <a:gd name="connsiteY5" fmla="*/ 3501 h 51901"/>
                  <a:gd name="connsiteX6" fmla="*/ 559 w 51802"/>
                  <a:gd name="connsiteY6" fmla="*/ 16353 h 51901"/>
                  <a:gd name="connsiteX7" fmla="*/ 11820 w 51802"/>
                  <a:gd name="connsiteY7" fmla="*/ 38970 h 51901"/>
                  <a:gd name="connsiteX8" fmla="*/ 34929 w 51802"/>
                  <a:gd name="connsiteY8" fmla="*/ 51353 h 51901"/>
                  <a:gd name="connsiteX9" fmla="*/ 41511 w 51802"/>
                  <a:gd name="connsiteY9" fmla="*/ 51902 h 51901"/>
                  <a:gd name="connsiteX10" fmla="*/ 48311 w 51802"/>
                  <a:gd name="connsiteY10" fmla="*/ 51346 h 51901"/>
                  <a:gd name="connsiteX11" fmla="*/ 51749 w 51802"/>
                  <a:gd name="connsiteY11" fmla="*/ 46518 h 51901"/>
                  <a:gd name="connsiteX12" fmla="*/ 46922 w 51802"/>
                  <a:gd name="connsiteY12" fmla="*/ 43037 h 51901"/>
                  <a:gd name="connsiteX13" fmla="*/ 46922 w 51802"/>
                  <a:gd name="connsiteY13" fmla="*/ 43044 h 5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02" h="51901">
                    <a:moveTo>
                      <a:pt x="46922" y="43044"/>
                    </a:moveTo>
                    <a:cubicBezTo>
                      <a:pt x="36246" y="44851"/>
                      <a:pt x="25349" y="41135"/>
                      <a:pt x="17963" y="33169"/>
                    </a:cubicBezTo>
                    <a:cubicBezTo>
                      <a:pt x="13136" y="28151"/>
                      <a:pt x="9992" y="21824"/>
                      <a:pt x="8822" y="14992"/>
                    </a:cubicBezTo>
                    <a:cubicBezTo>
                      <a:pt x="8237" y="11649"/>
                      <a:pt x="8237" y="8233"/>
                      <a:pt x="8822" y="4891"/>
                    </a:cubicBezTo>
                    <a:cubicBezTo>
                      <a:pt x="9187" y="2594"/>
                      <a:pt x="7652" y="436"/>
                      <a:pt x="5311" y="56"/>
                    </a:cubicBezTo>
                    <a:cubicBezTo>
                      <a:pt x="3045" y="-317"/>
                      <a:pt x="924" y="1219"/>
                      <a:pt x="485" y="3501"/>
                    </a:cubicBezTo>
                    <a:cubicBezTo>
                      <a:pt x="-173" y="7758"/>
                      <a:pt x="-173" y="12103"/>
                      <a:pt x="559" y="16353"/>
                    </a:cubicBezTo>
                    <a:cubicBezTo>
                      <a:pt x="1948" y="24852"/>
                      <a:pt x="5897" y="32730"/>
                      <a:pt x="11820" y="38970"/>
                    </a:cubicBezTo>
                    <a:cubicBezTo>
                      <a:pt x="17963" y="45509"/>
                      <a:pt x="26080" y="49854"/>
                      <a:pt x="34929" y="51353"/>
                    </a:cubicBezTo>
                    <a:cubicBezTo>
                      <a:pt x="37123" y="51719"/>
                      <a:pt x="39316" y="51902"/>
                      <a:pt x="41511" y="51902"/>
                    </a:cubicBezTo>
                    <a:cubicBezTo>
                      <a:pt x="43777" y="51902"/>
                      <a:pt x="46045" y="51712"/>
                      <a:pt x="48311" y="51346"/>
                    </a:cubicBezTo>
                    <a:cubicBezTo>
                      <a:pt x="50579" y="50973"/>
                      <a:pt x="52114" y="48808"/>
                      <a:pt x="51749" y="46518"/>
                    </a:cubicBezTo>
                    <a:cubicBezTo>
                      <a:pt x="51383" y="44222"/>
                      <a:pt x="49262" y="42663"/>
                      <a:pt x="46922" y="43037"/>
                    </a:cubicBezTo>
                    <a:cubicBezTo>
                      <a:pt x="46922" y="43044"/>
                      <a:pt x="46922" y="43044"/>
                      <a:pt x="46922" y="43044"/>
                    </a:cubicBezTo>
                    <a:close/>
                  </a:path>
                </a:pathLst>
              </a:custGeom>
              <a:grpFill/>
              <a:ln w="7312" cap="flat">
                <a:noFill/>
                <a:prstDash val="solid"/>
                <a:miter/>
              </a:ln>
            </p:spPr>
            <p:txBody>
              <a:bodyPr rtlCol="0" anchor="ctr"/>
              <a:lstStyle/>
              <a:p>
                <a:endParaRPr lang="en-US" sz="1400" dirty="0"/>
              </a:p>
            </p:txBody>
          </p:sp>
          <p:sp>
            <p:nvSpPr>
              <p:cNvPr id="132" name="Freeform 1123">
                <a:extLst>
                  <a:ext uri="{FF2B5EF4-FFF2-40B4-BE49-F238E27FC236}">
                    <a16:creationId xmlns:a16="http://schemas.microsoft.com/office/drawing/2014/main" id="{9C6DF7B5-029E-FF49-9398-40C88D3A40C3}"/>
                  </a:ext>
                </a:extLst>
              </p:cNvPr>
              <p:cNvSpPr/>
              <p:nvPr/>
            </p:nvSpPr>
            <p:spPr>
              <a:xfrm>
                <a:off x="10251683" y="4886191"/>
                <a:ext cx="78811" cy="78896"/>
              </a:xfrm>
              <a:custGeom>
                <a:avLst/>
                <a:gdLst>
                  <a:gd name="connsiteX0" fmla="*/ 5064 w 78811"/>
                  <a:gd name="connsiteY0" fmla="*/ 34 h 78896"/>
                  <a:gd name="connsiteX1" fmla="*/ 384 w 78811"/>
                  <a:gd name="connsiteY1" fmla="*/ 3662 h 78896"/>
                  <a:gd name="connsiteX2" fmla="*/ 384 w 78811"/>
                  <a:gd name="connsiteY2" fmla="*/ 3691 h 78896"/>
                  <a:gd name="connsiteX3" fmla="*/ 384 w 78811"/>
                  <a:gd name="connsiteY3" fmla="*/ 17640 h 78896"/>
                  <a:gd name="connsiteX4" fmla="*/ 19617 w 78811"/>
                  <a:gd name="connsiteY4" fmla="*/ 57425 h 78896"/>
                  <a:gd name="connsiteX5" fmla="*/ 60204 w 78811"/>
                  <a:gd name="connsiteY5" fmla="*/ 78425 h 78896"/>
                  <a:gd name="connsiteX6" fmla="*/ 75122 w 78811"/>
                  <a:gd name="connsiteY6" fmla="*/ 78462 h 78896"/>
                  <a:gd name="connsiteX7" fmla="*/ 78779 w 78811"/>
                  <a:gd name="connsiteY7" fmla="*/ 73787 h 78896"/>
                  <a:gd name="connsiteX8" fmla="*/ 74098 w 78811"/>
                  <a:gd name="connsiteY8" fmla="*/ 70108 h 78896"/>
                  <a:gd name="connsiteX9" fmla="*/ 61227 w 78811"/>
                  <a:gd name="connsiteY9" fmla="*/ 70072 h 78896"/>
                  <a:gd name="connsiteX10" fmla="*/ 25760 w 78811"/>
                  <a:gd name="connsiteY10" fmla="*/ 51631 h 78896"/>
                  <a:gd name="connsiteX11" fmla="*/ 8720 w 78811"/>
                  <a:gd name="connsiteY11" fmla="*/ 16638 h 78896"/>
                  <a:gd name="connsiteX12" fmla="*/ 8794 w 78811"/>
                  <a:gd name="connsiteY12" fmla="*/ 4715 h 78896"/>
                  <a:gd name="connsiteX13" fmla="*/ 5137 w 78811"/>
                  <a:gd name="connsiteY13" fmla="*/ 34 h 78896"/>
                  <a:gd name="connsiteX14" fmla="*/ 5064 w 78811"/>
                  <a:gd name="connsiteY14" fmla="*/ 34 h 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11" h="78896">
                    <a:moveTo>
                      <a:pt x="5064" y="34"/>
                    </a:moveTo>
                    <a:cubicBezTo>
                      <a:pt x="2797" y="-259"/>
                      <a:pt x="676" y="1365"/>
                      <a:pt x="384" y="3662"/>
                    </a:cubicBezTo>
                    <a:cubicBezTo>
                      <a:pt x="384" y="3677"/>
                      <a:pt x="384" y="3684"/>
                      <a:pt x="384" y="3691"/>
                    </a:cubicBezTo>
                    <a:cubicBezTo>
                      <a:pt x="-128" y="8322"/>
                      <a:pt x="-128" y="13010"/>
                      <a:pt x="384" y="17640"/>
                    </a:cubicBezTo>
                    <a:cubicBezTo>
                      <a:pt x="2358" y="32621"/>
                      <a:pt x="9160" y="46562"/>
                      <a:pt x="19617" y="57425"/>
                    </a:cubicBezTo>
                    <a:cubicBezTo>
                      <a:pt x="30294" y="68916"/>
                      <a:pt x="44700" y="76340"/>
                      <a:pt x="60204" y="78425"/>
                    </a:cubicBezTo>
                    <a:cubicBezTo>
                      <a:pt x="65177" y="79039"/>
                      <a:pt x="70149" y="79054"/>
                      <a:pt x="75122" y="78462"/>
                    </a:cubicBezTo>
                    <a:cubicBezTo>
                      <a:pt x="77389" y="78184"/>
                      <a:pt x="79071" y="76092"/>
                      <a:pt x="78779" y="73787"/>
                    </a:cubicBezTo>
                    <a:cubicBezTo>
                      <a:pt x="78486" y="71498"/>
                      <a:pt x="76438" y="69867"/>
                      <a:pt x="74098" y="70108"/>
                    </a:cubicBezTo>
                    <a:cubicBezTo>
                      <a:pt x="69856" y="70613"/>
                      <a:pt x="65542" y="70598"/>
                      <a:pt x="61227" y="70072"/>
                    </a:cubicBezTo>
                    <a:cubicBezTo>
                      <a:pt x="47626" y="68228"/>
                      <a:pt x="35048" y="61711"/>
                      <a:pt x="25760" y="51631"/>
                    </a:cubicBezTo>
                    <a:cubicBezTo>
                      <a:pt x="16473" y="42086"/>
                      <a:pt x="10549" y="29819"/>
                      <a:pt x="8720" y="16638"/>
                    </a:cubicBezTo>
                    <a:cubicBezTo>
                      <a:pt x="8282" y="12681"/>
                      <a:pt x="8282" y="8680"/>
                      <a:pt x="8794" y="4715"/>
                    </a:cubicBezTo>
                    <a:cubicBezTo>
                      <a:pt x="9013" y="2411"/>
                      <a:pt x="7405" y="319"/>
                      <a:pt x="5137" y="34"/>
                    </a:cubicBezTo>
                    <a:cubicBezTo>
                      <a:pt x="5137" y="34"/>
                      <a:pt x="5064" y="34"/>
                      <a:pt x="5064" y="34"/>
                    </a:cubicBezTo>
                    <a:close/>
                  </a:path>
                </a:pathLst>
              </a:custGeom>
              <a:grpFill/>
              <a:ln w="7312" cap="flat">
                <a:noFill/>
                <a:prstDash val="solid"/>
                <a:miter/>
              </a:ln>
            </p:spPr>
            <p:txBody>
              <a:bodyPr rtlCol="0" anchor="ctr"/>
              <a:lstStyle/>
              <a:p>
                <a:endParaRPr lang="en-US" sz="1400" dirty="0"/>
              </a:p>
            </p:txBody>
          </p:sp>
          <p:sp>
            <p:nvSpPr>
              <p:cNvPr id="133" name="Freeform 1124">
                <a:extLst>
                  <a:ext uri="{FF2B5EF4-FFF2-40B4-BE49-F238E27FC236}">
                    <a16:creationId xmlns:a16="http://schemas.microsoft.com/office/drawing/2014/main" id="{21FA5D87-7CAA-A04C-B716-4EF06AA5A480}"/>
                  </a:ext>
                </a:extLst>
              </p:cNvPr>
              <p:cNvSpPr/>
              <p:nvPr/>
            </p:nvSpPr>
            <p:spPr>
              <a:xfrm>
                <a:off x="10226838" y="4710014"/>
                <a:ext cx="279792" cy="279885"/>
              </a:xfrm>
              <a:custGeom>
                <a:avLst/>
                <a:gdLst>
                  <a:gd name="connsiteX0" fmla="*/ 276501 w 279792"/>
                  <a:gd name="connsiteY0" fmla="*/ 216683 h 279885"/>
                  <a:gd name="connsiteX1" fmla="*/ 218363 w 279792"/>
                  <a:gd name="connsiteY1" fmla="*/ 158532 h 279885"/>
                  <a:gd name="connsiteX2" fmla="*/ 173316 w 279792"/>
                  <a:gd name="connsiteY2" fmla="*/ 145805 h 279885"/>
                  <a:gd name="connsiteX3" fmla="*/ 187576 w 279792"/>
                  <a:gd name="connsiteY3" fmla="*/ 134789 h 279885"/>
                  <a:gd name="connsiteX4" fmla="*/ 191306 w 279792"/>
                  <a:gd name="connsiteY4" fmla="*/ 127540 h 279885"/>
                  <a:gd name="connsiteX5" fmla="*/ 187941 w 279792"/>
                  <a:gd name="connsiteY5" fmla="*/ 118682 h 279885"/>
                  <a:gd name="connsiteX6" fmla="*/ 161177 w 279792"/>
                  <a:gd name="connsiteY6" fmla="*/ 91881 h 279885"/>
                  <a:gd name="connsiteX7" fmla="*/ 152328 w 279792"/>
                  <a:gd name="connsiteY7" fmla="*/ 88516 h 279885"/>
                  <a:gd name="connsiteX8" fmla="*/ 145015 w 279792"/>
                  <a:gd name="connsiteY8" fmla="*/ 92276 h 279885"/>
                  <a:gd name="connsiteX9" fmla="*/ 134704 w 279792"/>
                  <a:gd name="connsiteY9" fmla="*/ 105669 h 279885"/>
                  <a:gd name="connsiteX10" fmla="*/ 121321 w 279792"/>
                  <a:gd name="connsiteY10" fmla="*/ 61459 h 279885"/>
                  <a:gd name="connsiteX11" fmla="*/ 63184 w 279792"/>
                  <a:gd name="connsiteY11" fmla="*/ 3308 h 279885"/>
                  <a:gd name="connsiteX12" fmla="*/ 47168 w 279792"/>
                  <a:gd name="connsiteY12" fmla="*/ 3308 h 279885"/>
                  <a:gd name="connsiteX13" fmla="*/ 47168 w 279792"/>
                  <a:gd name="connsiteY13" fmla="*/ 3315 h 279885"/>
                  <a:gd name="connsiteX14" fmla="*/ 3291 w 279792"/>
                  <a:gd name="connsiteY14" fmla="*/ 47167 h 279885"/>
                  <a:gd name="connsiteX15" fmla="*/ 3291 w 279792"/>
                  <a:gd name="connsiteY15" fmla="*/ 63208 h 279885"/>
                  <a:gd name="connsiteX16" fmla="*/ 61429 w 279792"/>
                  <a:gd name="connsiteY16" fmla="*/ 121344 h 279885"/>
                  <a:gd name="connsiteX17" fmla="*/ 108889 w 279792"/>
                  <a:gd name="connsiteY17" fmla="*/ 133165 h 279885"/>
                  <a:gd name="connsiteX18" fmla="*/ 112912 w 279792"/>
                  <a:gd name="connsiteY18" fmla="*/ 133816 h 279885"/>
                  <a:gd name="connsiteX19" fmla="*/ 98358 w 279792"/>
                  <a:gd name="connsiteY19" fmla="*/ 152702 h 279885"/>
                  <a:gd name="connsiteX20" fmla="*/ 98724 w 279792"/>
                  <a:gd name="connsiteY20" fmla="*/ 168063 h 279885"/>
                  <a:gd name="connsiteX21" fmla="*/ 111815 w 279792"/>
                  <a:gd name="connsiteY21" fmla="*/ 181163 h 279885"/>
                  <a:gd name="connsiteX22" fmla="*/ 119420 w 279792"/>
                  <a:gd name="connsiteY22" fmla="*/ 184265 h 279885"/>
                  <a:gd name="connsiteX23" fmla="*/ 127172 w 279792"/>
                  <a:gd name="connsiteY23" fmla="*/ 181515 h 279885"/>
                  <a:gd name="connsiteX24" fmla="*/ 144576 w 279792"/>
                  <a:gd name="connsiteY24" fmla="*/ 168034 h 279885"/>
                  <a:gd name="connsiteX25" fmla="*/ 158471 w 279792"/>
                  <a:gd name="connsiteY25" fmla="*/ 218424 h 279885"/>
                  <a:gd name="connsiteX26" fmla="*/ 216608 w 279792"/>
                  <a:gd name="connsiteY26" fmla="*/ 276561 h 279885"/>
                  <a:gd name="connsiteX27" fmla="*/ 232624 w 279792"/>
                  <a:gd name="connsiteY27" fmla="*/ 276561 h 279885"/>
                  <a:gd name="connsiteX28" fmla="*/ 276501 w 279792"/>
                  <a:gd name="connsiteY28" fmla="*/ 232710 h 279885"/>
                  <a:gd name="connsiteX29" fmla="*/ 276501 w 279792"/>
                  <a:gd name="connsiteY29" fmla="*/ 216683 h 279885"/>
                  <a:gd name="connsiteX30" fmla="*/ 118762 w 279792"/>
                  <a:gd name="connsiteY30" fmla="*/ 126260 h 279885"/>
                  <a:gd name="connsiteX31" fmla="*/ 110205 w 279792"/>
                  <a:gd name="connsiteY31" fmla="*/ 124863 h 279885"/>
                  <a:gd name="connsiteX32" fmla="*/ 67352 w 279792"/>
                  <a:gd name="connsiteY32" fmla="*/ 115398 h 279885"/>
                  <a:gd name="connsiteX33" fmla="*/ 9288 w 279792"/>
                  <a:gd name="connsiteY33" fmla="*/ 57254 h 279885"/>
                  <a:gd name="connsiteX34" fmla="*/ 9288 w 279792"/>
                  <a:gd name="connsiteY34" fmla="*/ 53114 h 279885"/>
                  <a:gd name="connsiteX35" fmla="*/ 53092 w 279792"/>
                  <a:gd name="connsiteY35" fmla="*/ 9269 h 279885"/>
                  <a:gd name="connsiteX36" fmla="*/ 57260 w 279792"/>
                  <a:gd name="connsiteY36" fmla="*/ 9262 h 279885"/>
                  <a:gd name="connsiteX37" fmla="*/ 115398 w 279792"/>
                  <a:gd name="connsiteY37" fmla="*/ 67406 h 279885"/>
                  <a:gd name="connsiteX38" fmla="*/ 127683 w 279792"/>
                  <a:gd name="connsiteY38" fmla="*/ 114725 h 279885"/>
                  <a:gd name="connsiteX39" fmla="*/ 126732 w 279792"/>
                  <a:gd name="connsiteY39" fmla="*/ 115983 h 279885"/>
                  <a:gd name="connsiteX40" fmla="*/ 121980 w 279792"/>
                  <a:gd name="connsiteY40" fmla="*/ 174866 h 279885"/>
                  <a:gd name="connsiteX41" fmla="*/ 117738 w 279792"/>
                  <a:gd name="connsiteY41" fmla="*/ 175217 h 279885"/>
                  <a:gd name="connsiteX42" fmla="*/ 104648 w 279792"/>
                  <a:gd name="connsiteY42" fmla="*/ 162116 h 279885"/>
                  <a:gd name="connsiteX43" fmla="*/ 105013 w 279792"/>
                  <a:gd name="connsiteY43" fmla="*/ 157844 h 279885"/>
                  <a:gd name="connsiteX44" fmla="*/ 151743 w 279792"/>
                  <a:gd name="connsiteY44" fmla="*/ 97418 h 279885"/>
                  <a:gd name="connsiteX45" fmla="*/ 152840 w 279792"/>
                  <a:gd name="connsiteY45" fmla="*/ 96914 h 279885"/>
                  <a:gd name="connsiteX46" fmla="*/ 152986 w 279792"/>
                  <a:gd name="connsiteY46" fmla="*/ 96906 h 279885"/>
                  <a:gd name="connsiteX47" fmla="*/ 155180 w 279792"/>
                  <a:gd name="connsiteY47" fmla="*/ 97821 h 279885"/>
                  <a:gd name="connsiteX48" fmla="*/ 182018 w 279792"/>
                  <a:gd name="connsiteY48" fmla="*/ 124621 h 279885"/>
                  <a:gd name="connsiteX49" fmla="*/ 182896 w 279792"/>
                  <a:gd name="connsiteY49" fmla="*/ 127006 h 279885"/>
                  <a:gd name="connsiteX50" fmla="*/ 182384 w 279792"/>
                  <a:gd name="connsiteY50" fmla="*/ 128140 h 279885"/>
                  <a:gd name="connsiteX51" fmla="*/ 160373 w 279792"/>
                  <a:gd name="connsiteY51" fmla="*/ 145176 h 279885"/>
                  <a:gd name="connsiteX52" fmla="*/ 144869 w 279792"/>
                  <a:gd name="connsiteY52" fmla="*/ 157150 h 279885"/>
                  <a:gd name="connsiteX53" fmla="*/ 144869 w 279792"/>
                  <a:gd name="connsiteY53" fmla="*/ 157171 h 279885"/>
                  <a:gd name="connsiteX54" fmla="*/ 270578 w 279792"/>
                  <a:gd name="connsiteY54" fmla="*/ 226770 h 279885"/>
                  <a:gd name="connsiteX55" fmla="*/ 226700 w 279792"/>
                  <a:gd name="connsiteY55" fmla="*/ 270622 h 279885"/>
                  <a:gd name="connsiteX56" fmla="*/ 222532 w 279792"/>
                  <a:gd name="connsiteY56" fmla="*/ 270622 h 279885"/>
                  <a:gd name="connsiteX57" fmla="*/ 164467 w 279792"/>
                  <a:gd name="connsiteY57" fmla="*/ 212485 h 279885"/>
                  <a:gd name="connsiteX58" fmla="*/ 152036 w 279792"/>
                  <a:gd name="connsiteY58" fmla="*/ 162248 h 279885"/>
                  <a:gd name="connsiteX59" fmla="*/ 156350 w 279792"/>
                  <a:gd name="connsiteY59" fmla="*/ 158927 h 279885"/>
                  <a:gd name="connsiteX60" fmla="*/ 164174 w 279792"/>
                  <a:gd name="connsiteY60" fmla="*/ 152885 h 279885"/>
                  <a:gd name="connsiteX61" fmla="*/ 166808 w 279792"/>
                  <a:gd name="connsiteY61" fmla="*/ 153288 h 279885"/>
                  <a:gd name="connsiteX62" fmla="*/ 212440 w 279792"/>
                  <a:gd name="connsiteY62" fmla="*/ 164479 h 279885"/>
                  <a:gd name="connsiteX63" fmla="*/ 270578 w 279792"/>
                  <a:gd name="connsiteY63" fmla="*/ 222630 h 279885"/>
                  <a:gd name="connsiteX64" fmla="*/ 271382 w 279792"/>
                  <a:gd name="connsiteY64" fmla="*/ 224700 h 279885"/>
                  <a:gd name="connsiteX65" fmla="*/ 270578 w 279792"/>
                  <a:gd name="connsiteY65" fmla="*/ 226770 h 2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9792" h="279885">
                    <a:moveTo>
                      <a:pt x="276501" y="216683"/>
                    </a:moveTo>
                    <a:lnTo>
                      <a:pt x="218363" y="158532"/>
                    </a:lnTo>
                    <a:cubicBezTo>
                      <a:pt x="212514" y="152688"/>
                      <a:pt x="193426" y="148986"/>
                      <a:pt x="173316" y="145805"/>
                    </a:cubicBezTo>
                    <a:lnTo>
                      <a:pt x="187576" y="134789"/>
                    </a:lnTo>
                    <a:cubicBezTo>
                      <a:pt x="189843" y="133033"/>
                      <a:pt x="191160" y="130385"/>
                      <a:pt x="191306" y="127540"/>
                    </a:cubicBezTo>
                    <a:cubicBezTo>
                      <a:pt x="191526" y="124248"/>
                      <a:pt x="190282" y="121030"/>
                      <a:pt x="187941" y="118682"/>
                    </a:cubicBezTo>
                    <a:lnTo>
                      <a:pt x="161177" y="91881"/>
                    </a:lnTo>
                    <a:cubicBezTo>
                      <a:pt x="158836" y="89570"/>
                      <a:pt x="155619" y="88355"/>
                      <a:pt x="152328" y="88516"/>
                    </a:cubicBezTo>
                    <a:cubicBezTo>
                      <a:pt x="149476" y="88655"/>
                      <a:pt x="146770" y="90030"/>
                      <a:pt x="145015" y="92276"/>
                    </a:cubicBezTo>
                    <a:lnTo>
                      <a:pt x="134704" y="105669"/>
                    </a:lnTo>
                    <a:cubicBezTo>
                      <a:pt x="130243" y="79753"/>
                      <a:pt x="126148" y="66272"/>
                      <a:pt x="121321" y="61459"/>
                    </a:cubicBezTo>
                    <a:lnTo>
                      <a:pt x="63184" y="3308"/>
                    </a:lnTo>
                    <a:cubicBezTo>
                      <a:pt x="58723" y="-1103"/>
                      <a:pt x="51557" y="-1103"/>
                      <a:pt x="47168" y="3308"/>
                    </a:cubicBezTo>
                    <a:lnTo>
                      <a:pt x="47168" y="3315"/>
                    </a:lnTo>
                    <a:lnTo>
                      <a:pt x="3291" y="47167"/>
                    </a:lnTo>
                    <a:cubicBezTo>
                      <a:pt x="-1097" y="51599"/>
                      <a:pt x="-1097" y="58775"/>
                      <a:pt x="3291" y="63208"/>
                    </a:cubicBezTo>
                    <a:lnTo>
                      <a:pt x="61429" y="121344"/>
                    </a:lnTo>
                    <a:cubicBezTo>
                      <a:pt x="65670" y="125623"/>
                      <a:pt x="80149" y="128564"/>
                      <a:pt x="108889" y="133165"/>
                    </a:cubicBezTo>
                    <a:cubicBezTo>
                      <a:pt x="110352" y="133399"/>
                      <a:pt x="111595" y="133604"/>
                      <a:pt x="112912" y="133816"/>
                    </a:cubicBezTo>
                    <a:lnTo>
                      <a:pt x="98358" y="152702"/>
                    </a:lnTo>
                    <a:cubicBezTo>
                      <a:pt x="94556" y="157164"/>
                      <a:pt x="94702" y="163777"/>
                      <a:pt x="98724" y="168063"/>
                    </a:cubicBezTo>
                    <a:lnTo>
                      <a:pt x="111815" y="181163"/>
                    </a:lnTo>
                    <a:cubicBezTo>
                      <a:pt x="113789" y="183168"/>
                      <a:pt x="116568" y="184287"/>
                      <a:pt x="119420" y="184265"/>
                    </a:cubicBezTo>
                    <a:cubicBezTo>
                      <a:pt x="122199" y="184236"/>
                      <a:pt x="124904" y="183270"/>
                      <a:pt x="127172" y="181515"/>
                    </a:cubicBezTo>
                    <a:lnTo>
                      <a:pt x="144576" y="168034"/>
                    </a:lnTo>
                    <a:cubicBezTo>
                      <a:pt x="150499" y="200138"/>
                      <a:pt x="154522" y="214430"/>
                      <a:pt x="158471" y="218424"/>
                    </a:cubicBezTo>
                    <a:lnTo>
                      <a:pt x="216608" y="276561"/>
                    </a:lnTo>
                    <a:cubicBezTo>
                      <a:pt x="221069" y="280994"/>
                      <a:pt x="228236" y="280994"/>
                      <a:pt x="232624" y="276561"/>
                    </a:cubicBezTo>
                    <a:lnTo>
                      <a:pt x="276501" y="232710"/>
                    </a:lnTo>
                    <a:cubicBezTo>
                      <a:pt x="280889" y="228284"/>
                      <a:pt x="280889" y="221116"/>
                      <a:pt x="276501" y="216683"/>
                    </a:cubicBezTo>
                    <a:close/>
                    <a:moveTo>
                      <a:pt x="118762" y="126260"/>
                    </a:moveTo>
                    <a:cubicBezTo>
                      <a:pt x="116349" y="125843"/>
                      <a:pt x="113423" y="125375"/>
                      <a:pt x="110205" y="124863"/>
                    </a:cubicBezTo>
                    <a:cubicBezTo>
                      <a:pt x="98505" y="122976"/>
                      <a:pt x="71008" y="118579"/>
                      <a:pt x="67352" y="115398"/>
                    </a:cubicBezTo>
                    <a:lnTo>
                      <a:pt x="9288" y="57254"/>
                    </a:lnTo>
                    <a:cubicBezTo>
                      <a:pt x="8117" y="56105"/>
                      <a:pt x="8117" y="54255"/>
                      <a:pt x="9288" y="53114"/>
                    </a:cubicBezTo>
                    <a:lnTo>
                      <a:pt x="53092" y="9269"/>
                    </a:lnTo>
                    <a:cubicBezTo>
                      <a:pt x="54262" y="8143"/>
                      <a:pt x="56090" y="8143"/>
                      <a:pt x="57260" y="9262"/>
                    </a:cubicBezTo>
                    <a:lnTo>
                      <a:pt x="115398" y="67406"/>
                    </a:lnTo>
                    <a:cubicBezTo>
                      <a:pt x="117957" y="69981"/>
                      <a:pt x="122125" y="80317"/>
                      <a:pt x="127683" y="114725"/>
                    </a:cubicBezTo>
                    <a:lnTo>
                      <a:pt x="126732" y="115983"/>
                    </a:lnTo>
                    <a:close/>
                    <a:moveTo>
                      <a:pt x="121980" y="174866"/>
                    </a:moveTo>
                    <a:cubicBezTo>
                      <a:pt x="120883" y="175999"/>
                      <a:pt x="119054" y="176146"/>
                      <a:pt x="117738" y="175217"/>
                    </a:cubicBezTo>
                    <a:lnTo>
                      <a:pt x="104648" y="162116"/>
                    </a:lnTo>
                    <a:cubicBezTo>
                      <a:pt x="103332" y="160800"/>
                      <a:pt x="104209" y="158817"/>
                      <a:pt x="105013" y="157844"/>
                    </a:cubicBezTo>
                    <a:lnTo>
                      <a:pt x="151743" y="97418"/>
                    </a:lnTo>
                    <a:cubicBezTo>
                      <a:pt x="151963" y="97089"/>
                      <a:pt x="152401" y="96906"/>
                      <a:pt x="152840" y="96914"/>
                    </a:cubicBezTo>
                    <a:lnTo>
                      <a:pt x="152986" y="96906"/>
                    </a:lnTo>
                    <a:cubicBezTo>
                      <a:pt x="153791" y="96914"/>
                      <a:pt x="154595" y="97243"/>
                      <a:pt x="155180" y="97821"/>
                    </a:cubicBezTo>
                    <a:lnTo>
                      <a:pt x="182018" y="124621"/>
                    </a:lnTo>
                    <a:cubicBezTo>
                      <a:pt x="182603" y="125258"/>
                      <a:pt x="182969" y="126121"/>
                      <a:pt x="182896" y="127006"/>
                    </a:cubicBezTo>
                    <a:cubicBezTo>
                      <a:pt x="182896" y="127438"/>
                      <a:pt x="182750" y="127854"/>
                      <a:pt x="182384" y="128140"/>
                    </a:cubicBezTo>
                    <a:lnTo>
                      <a:pt x="160373" y="145176"/>
                    </a:lnTo>
                    <a:lnTo>
                      <a:pt x="144869" y="157150"/>
                    </a:lnTo>
                    <a:lnTo>
                      <a:pt x="144869" y="157171"/>
                    </a:lnTo>
                    <a:close/>
                    <a:moveTo>
                      <a:pt x="270578" y="226770"/>
                    </a:moveTo>
                    <a:lnTo>
                      <a:pt x="226700" y="270622"/>
                    </a:lnTo>
                    <a:cubicBezTo>
                      <a:pt x="225530" y="271719"/>
                      <a:pt x="223702" y="271719"/>
                      <a:pt x="222532" y="270622"/>
                    </a:cubicBezTo>
                    <a:lnTo>
                      <a:pt x="164467" y="212485"/>
                    </a:lnTo>
                    <a:cubicBezTo>
                      <a:pt x="162639" y="210524"/>
                      <a:pt x="158983" y="200196"/>
                      <a:pt x="152036" y="162248"/>
                    </a:cubicBezTo>
                    <a:lnTo>
                      <a:pt x="156350" y="158927"/>
                    </a:lnTo>
                    <a:lnTo>
                      <a:pt x="164174" y="152885"/>
                    </a:lnTo>
                    <a:lnTo>
                      <a:pt x="166808" y="153288"/>
                    </a:lnTo>
                    <a:cubicBezTo>
                      <a:pt x="178947" y="155160"/>
                      <a:pt x="207467" y="159541"/>
                      <a:pt x="212440" y="164479"/>
                    </a:cubicBezTo>
                    <a:lnTo>
                      <a:pt x="270578" y="222630"/>
                    </a:lnTo>
                    <a:cubicBezTo>
                      <a:pt x="271089" y="223179"/>
                      <a:pt x="271382" y="223925"/>
                      <a:pt x="271382" y="224700"/>
                    </a:cubicBezTo>
                    <a:cubicBezTo>
                      <a:pt x="271382" y="225476"/>
                      <a:pt x="271089" y="226222"/>
                      <a:pt x="270578" y="226770"/>
                    </a:cubicBezTo>
                    <a:close/>
                  </a:path>
                </a:pathLst>
              </a:custGeom>
              <a:grpFill/>
              <a:ln w="7312" cap="flat">
                <a:noFill/>
                <a:prstDash val="solid"/>
                <a:miter/>
              </a:ln>
            </p:spPr>
            <p:txBody>
              <a:bodyPr rtlCol="0" anchor="ctr"/>
              <a:lstStyle/>
              <a:p>
                <a:endParaRPr lang="en-US" sz="1400" dirty="0"/>
              </a:p>
            </p:txBody>
          </p:sp>
        </p:grpSp>
        <p:grpSp>
          <p:nvGrpSpPr>
            <p:cNvPr id="134" name="Group 1175">
              <a:extLst>
                <a:ext uri="{FF2B5EF4-FFF2-40B4-BE49-F238E27FC236}">
                  <a16:creationId xmlns:a16="http://schemas.microsoft.com/office/drawing/2014/main" id="{DB7E1A9C-3B68-7042-8480-02A8709885A4}"/>
                </a:ext>
              </a:extLst>
            </p:cNvPr>
            <p:cNvGrpSpPr/>
            <p:nvPr/>
          </p:nvGrpSpPr>
          <p:grpSpPr>
            <a:xfrm>
              <a:off x="5504747" y="4091455"/>
              <a:ext cx="108064" cy="112403"/>
              <a:chOff x="10222030" y="4710014"/>
              <a:chExt cx="284600" cy="284811"/>
            </a:xfrm>
            <a:solidFill>
              <a:schemeClr val="bg1"/>
            </a:solidFill>
          </p:grpSpPr>
          <p:sp>
            <p:nvSpPr>
              <p:cNvPr id="135" name="Freeform 1121">
                <a:extLst>
                  <a:ext uri="{FF2B5EF4-FFF2-40B4-BE49-F238E27FC236}">
                    <a16:creationId xmlns:a16="http://schemas.microsoft.com/office/drawing/2014/main" id="{DE5FF4B4-9826-0741-B71E-F43F0FBD9AEA}"/>
                  </a:ext>
                </a:extLst>
              </p:cNvPr>
              <p:cNvSpPr/>
              <p:nvPr/>
            </p:nvSpPr>
            <p:spPr>
              <a:xfrm>
                <a:off x="10222030" y="4883821"/>
                <a:ext cx="110825" cy="111004"/>
              </a:xfrm>
              <a:custGeom>
                <a:avLst/>
                <a:gdLst>
                  <a:gd name="connsiteX0" fmla="*/ 105945 w 110825"/>
                  <a:gd name="connsiteY0" fmla="*/ 101473 h 111004"/>
                  <a:gd name="connsiteX1" fmla="*/ 79107 w 110825"/>
                  <a:gd name="connsiteY1" fmla="*/ 101510 h 111004"/>
                  <a:gd name="connsiteX2" fmla="*/ 9488 w 110825"/>
                  <a:gd name="connsiteY2" fmla="*/ 30331 h 111004"/>
                  <a:gd name="connsiteX3" fmla="*/ 9415 w 110825"/>
                  <a:gd name="connsiteY3" fmla="*/ 4891 h 111004"/>
                  <a:gd name="connsiteX4" fmla="*/ 5978 w 110825"/>
                  <a:gd name="connsiteY4" fmla="*/ 56 h 111004"/>
                  <a:gd name="connsiteX5" fmla="*/ 1152 w 110825"/>
                  <a:gd name="connsiteY5" fmla="*/ 3501 h 111004"/>
                  <a:gd name="connsiteX6" fmla="*/ 1152 w 110825"/>
                  <a:gd name="connsiteY6" fmla="*/ 31699 h 111004"/>
                  <a:gd name="connsiteX7" fmla="*/ 77717 w 110825"/>
                  <a:gd name="connsiteY7" fmla="*/ 109805 h 111004"/>
                  <a:gd name="connsiteX8" fmla="*/ 92343 w 110825"/>
                  <a:gd name="connsiteY8" fmla="*/ 111004 h 111004"/>
                  <a:gd name="connsiteX9" fmla="*/ 107335 w 110825"/>
                  <a:gd name="connsiteY9" fmla="*/ 109768 h 111004"/>
                  <a:gd name="connsiteX10" fmla="*/ 110772 w 110825"/>
                  <a:gd name="connsiteY10" fmla="*/ 104948 h 111004"/>
                  <a:gd name="connsiteX11" fmla="*/ 105945 w 110825"/>
                  <a:gd name="connsiteY11" fmla="*/ 101466 h 111004"/>
                  <a:gd name="connsiteX12" fmla="*/ 105945 w 110825"/>
                  <a:gd name="connsiteY12" fmla="*/ 101473 h 1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825" h="111004">
                    <a:moveTo>
                      <a:pt x="105945" y="101473"/>
                    </a:moveTo>
                    <a:cubicBezTo>
                      <a:pt x="97097" y="102958"/>
                      <a:pt x="87956" y="102973"/>
                      <a:pt x="79107" y="101510"/>
                    </a:cubicBezTo>
                    <a:cubicBezTo>
                      <a:pt x="43201" y="94832"/>
                      <a:pt x="15339" y="66363"/>
                      <a:pt x="9488" y="30331"/>
                    </a:cubicBezTo>
                    <a:cubicBezTo>
                      <a:pt x="8026" y="21912"/>
                      <a:pt x="8026" y="13310"/>
                      <a:pt x="9415" y="4891"/>
                    </a:cubicBezTo>
                    <a:cubicBezTo>
                      <a:pt x="9781" y="2594"/>
                      <a:pt x="8245" y="429"/>
                      <a:pt x="5978" y="56"/>
                    </a:cubicBezTo>
                    <a:cubicBezTo>
                      <a:pt x="3638" y="-317"/>
                      <a:pt x="1518" y="1219"/>
                      <a:pt x="1152" y="3501"/>
                    </a:cubicBezTo>
                    <a:cubicBezTo>
                      <a:pt x="-384" y="12842"/>
                      <a:pt x="-384" y="22365"/>
                      <a:pt x="1152" y="31699"/>
                    </a:cubicBezTo>
                    <a:cubicBezTo>
                      <a:pt x="7660" y="71271"/>
                      <a:pt x="38301" y="102512"/>
                      <a:pt x="77717" y="109805"/>
                    </a:cubicBezTo>
                    <a:cubicBezTo>
                      <a:pt x="82544" y="110609"/>
                      <a:pt x="87444" y="111012"/>
                      <a:pt x="92343" y="111004"/>
                    </a:cubicBezTo>
                    <a:cubicBezTo>
                      <a:pt x="97316" y="111004"/>
                      <a:pt x="102362" y="110595"/>
                      <a:pt x="107335" y="109768"/>
                    </a:cubicBezTo>
                    <a:cubicBezTo>
                      <a:pt x="109602" y="109395"/>
                      <a:pt x="111138" y="107237"/>
                      <a:pt x="110772" y="104948"/>
                    </a:cubicBezTo>
                    <a:cubicBezTo>
                      <a:pt x="110407" y="102651"/>
                      <a:pt x="108286" y="101093"/>
                      <a:pt x="105945" y="101466"/>
                    </a:cubicBezTo>
                    <a:cubicBezTo>
                      <a:pt x="105945" y="101466"/>
                      <a:pt x="105945" y="101473"/>
                      <a:pt x="105945" y="101473"/>
                    </a:cubicBezTo>
                    <a:close/>
                  </a:path>
                </a:pathLst>
              </a:custGeom>
              <a:grpFill/>
              <a:ln w="7312" cap="flat">
                <a:noFill/>
                <a:prstDash val="solid"/>
                <a:miter/>
              </a:ln>
            </p:spPr>
            <p:txBody>
              <a:bodyPr rtlCol="0" anchor="ctr"/>
              <a:lstStyle/>
              <a:p>
                <a:endParaRPr lang="en-US" sz="1400" dirty="0"/>
              </a:p>
            </p:txBody>
          </p:sp>
          <p:sp>
            <p:nvSpPr>
              <p:cNvPr id="136" name="Freeform 1122">
                <a:extLst>
                  <a:ext uri="{FF2B5EF4-FFF2-40B4-BE49-F238E27FC236}">
                    <a16:creationId xmlns:a16="http://schemas.microsoft.com/office/drawing/2014/main" id="{3A9BE148-3FBE-064E-9999-E6F114A3AFB9}"/>
                  </a:ext>
                </a:extLst>
              </p:cNvPr>
              <p:cNvSpPr/>
              <p:nvPr/>
            </p:nvSpPr>
            <p:spPr>
              <a:xfrm>
                <a:off x="10282370" y="4882512"/>
                <a:ext cx="51802" cy="51901"/>
              </a:xfrm>
              <a:custGeom>
                <a:avLst/>
                <a:gdLst>
                  <a:gd name="connsiteX0" fmla="*/ 46922 w 51802"/>
                  <a:gd name="connsiteY0" fmla="*/ 43044 h 51901"/>
                  <a:gd name="connsiteX1" fmla="*/ 17963 w 51802"/>
                  <a:gd name="connsiteY1" fmla="*/ 33169 h 51901"/>
                  <a:gd name="connsiteX2" fmla="*/ 8822 w 51802"/>
                  <a:gd name="connsiteY2" fmla="*/ 14992 h 51901"/>
                  <a:gd name="connsiteX3" fmla="*/ 8822 w 51802"/>
                  <a:gd name="connsiteY3" fmla="*/ 4891 h 51901"/>
                  <a:gd name="connsiteX4" fmla="*/ 5311 w 51802"/>
                  <a:gd name="connsiteY4" fmla="*/ 56 h 51901"/>
                  <a:gd name="connsiteX5" fmla="*/ 485 w 51802"/>
                  <a:gd name="connsiteY5" fmla="*/ 3501 h 51901"/>
                  <a:gd name="connsiteX6" fmla="*/ 559 w 51802"/>
                  <a:gd name="connsiteY6" fmla="*/ 16353 h 51901"/>
                  <a:gd name="connsiteX7" fmla="*/ 11820 w 51802"/>
                  <a:gd name="connsiteY7" fmla="*/ 38970 h 51901"/>
                  <a:gd name="connsiteX8" fmla="*/ 34929 w 51802"/>
                  <a:gd name="connsiteY8" fmla="*/ 51353 h 51901"/>
                  <a:gd name="connsiteX9" fmla="*/ 41511 w 51802"/>
                  <a:gd name="connsiteY9" fmla="*/ 51902 h 51901"/>
                  <a:gd name="connsiteX10" fmla="*/ 48311 w 51802"/>
                  <a:gd name="connsiteY10" fmla="*/ 51346 h 51901"/>
                  <a:gd name="connsiteX11" fmla="*/ 51749 w 51802"/>
                  <a:gd name="connsiteY11" fmla="*/ 46518 h 51901"/>
                  <a:gd name="connsiteX12" fmla="*/ 46922 w 51802"/>
                  <a:gd name="connsiteY12" fmla="*/ 43037 h 51901"/>
                  <a:gd name="connsiteX13" fmla="*/ 46922 w 51802"/>
                  <a:gd name="connsiteY13" fmla="*/ 43044 h 5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02" h="51901">
                    <a:moveTo>
                      <a:pt x="46922" y="43044"/>
                    </a:moveTo>
                    <a:cubicBezTo>
                      <a:pt x="36246" y="44851"/>
                      <a:pt x="25349" y="41135"/>
                      <a:pt x="17963" y="33169"/>
                    </a:cubicBezTo>
                    <a:cubicBezTo>
                      <a:pt x="13136" y="28151"/>
                      <a:pt x="9992" y="21824"/>
                      <a:pt x="8822" y="14992"/>
                    </a:cubicBezTo>
                    <a:cubicBezTo>
                      <a:pt x="8237" y="11649"/>
                      <a:pt x="8237" y="8233"/>
                      <a:pt x="8822" y="4891"/>
                    </a:cubicBezTo>
                    <a:cubicBezTo>
                      <a:pt x="9187" y="2594"/>
                      <a:pt x="7652" y="436"/>
                      <a:pt x="5311" y="56"/>
                    </a:cubicBezTo>
                    <a:cubicBezTo>
                      <a:pt x="3045" y="-317"/>
                      <a:pt x="924" y="1219"/>
                      <a:pt x="485" y="3501"/>
                    </a:cubicBezTo>
                    <a:cubicBezTo>
                      <a:pt x="-173" y="7758"/>
                      <a:pt x="-173" y="12103"/>
                      <a:pt x="559" y="16353"/>
                    </a:cubicBezTo>
                    <a:cubicBezTo>
                      <a:pt x="1948" y="24852"/>
                      <a:pt x="5897" y="32730"/>
                      <a:pt x="11820" y="38970"/>
                    </a:cubicBezTo>
                    <a:cubicBezTo>
                      <a:pt x="17963" y="45509"/>
                      <a:pt x="26080" y="49854"/>
                      <a:pt x="34929" y="51353"/>
                    </a:cubicBezTo>
                    <a:cubicBezTo>
                      <a:pt x="37123" y="51719"/>
                      <a:pt x="39316" y="51902"/>
                      <a:pt x="41511" y="51902"/>
                    </a:cubicBezTo>
                    <a:cubicBezTo>
                      <a:pt x="43777" y="51902"/>
                      <a:pt x="46045" y="51712"/>
                      <a:pt x="48311" y="51346"/>
                    </a:cubicBezTo>
                    <a:cubicBezTo>
                      <a:pt x="50579" y="50973"/>
                      <a:pt x="52114" y="48808"/>
                      <a:pt x="51749" y="46518"/>
                    </a:cubicBezTo>
                    <a:cubicBezTo>
                      <a:pt x="51383" y="44222"/>
                      <a:pt x="49262" y="42663"/>
                      <a:pt x="46922" y="43037"/>
                    </a:cubicBezTo>
                    <a:cubicBezTo>
                      <a:pt x="46922" y="43044"/>
                      <a:pt x="46922" y="43044"/>
                      <a:pt x="46922" y="43044"/>
                    </a:cubicBezTo>
                    <a:close/>
                  </a:path>
                </a:pathLst>
              </a:custGeom>
              <a:grpFill/>
              <a:ln w="7312" cap="flat">
                <a:noFill/>
                <a:prstDash val="solid"/>
                <a:miter/>
              </a:ln>
            </p:spPr>
            <p:txBody>
              <a:bodyPr rtlCol="0" anchor="ctr"/>
              <a:lstStyle/>
              <a:p>
                <a:endParaRPr lang="en-US" sz="1400" dirty="0"/>
              </a:p>
            </p:txBody>
          </p:sp>
          <p:sp>
            <p:nvSpPr>
              <p:cNvPr id="137" name="Freeform 1123">
                <a:extLst>
                  <a:ext uri="{FF2B5EF4-FFF2-40B4-BE49-F238E27FC236}">
                    <a16:creationId xmlns:a16="http://schemas.microsoft.com/office/drawing/2014/main" id="{9C6DF7B5-029E-FF49-9398-40C88D3A40C3}"/>
                  </a:ext>
                </a:extLst>
              </p:cNvPr>
              <p:cNvSpPr/>
              <p:nvPr/>
            </p:nvSpPr>
            <p:spPr>
              <a:xfrm>
                <a:off x="10251683" y="4886191"/>
                <a:ext cx="78811" cy="78896"/>
              </a:xfrm>
              <a:custGeom>
                <a:avLst/>
                <a:gdLst>
                  <a:gd name="connsiteX0" fmla="*/ 5064 w 78811"/>
                  <a:gd name="connsiteY0" fmla="*/ 34 h 78896"/>
                  <a:gd name="connsiteX1" fmla="*/ 384 w 78811"/>
                  <a:gd name="connsiteY1" fmla="*/ 3662 h 78896"/>
                  <a:gd name="connsiteX2" fmla="*/ 384 w 78811"/>
                  <a:gd name="connsiteY2" fmla="*/ 3691 h 78896"/>
                  <a:gd name="connsiteX3" fmla="*/ 384 w 78811"/>
                  <a:gd name="connsiteY3" fmla="*/ 17640 h 78896"/>
                  <a:gd name="connsiteX4" fmla="*/ 19617 w 78811"/>
                  <a:gd name="connsiteY4" fmla="*/ 57425 h 78896"/>
                  <a:gd name="connsiteX5" fmla="*/ 60204 w 78811"/>
                  <a:gd name="connsiteY5" fmla="*/ 78425 h 78896"/>
                  <a:gd name="connsiteX6" fmla="*/ 75122 w 78811"/>
                  <a:gd name="connsiteY6" fmla="*/ 78462 h 78896"/>
                  <a:gd name="connsiteX7" fmla="*/ 78779 w 78811"/>
                  <a:gd name="connsiteY7" fmla="*/ 73787 h 78896"/>
                  <a:gd name="connsiteX8" fmla="*/ 74098 w 78811"/>
                  <a:gd name="connsiteY8" fmla="*/ 70108 h 78896"/>
                  <a:gd name="connsiteX9" fmla="*/ 61227 w 78811"/>
                  <a:gd name="connsiteY9" fmla="*/ 70072 h 78896"/>
                  <a:gd name="connsiteX10" fmla="*/ 25760 w 78811"/>
                  <a:gd name="connsiteY10" fmla="*/ 51631 h 78896"/>
                  <a:gd name="connsiteX11" fmla="*/ 8720 w 78811"/>
                  <a:gd name="connsiteY11" fmla="*/ 16638 h 78896"/>
                  <a:gd name="connsiteX12" fmla="*/ 8794 w 78811"/>
                  <a:gd name="connsiteY12" fmla="*/ 4715 h 78896"/>
                  <a:gd name="connsiteX13" fmla="*/ 5137 w 78811"/>
                  <a:gd name="connsiteY13" fmla="*/ 34 h 78896"/>
                  <a:gd name="connsiteX14" fmla="*/ 5064 w 78811"/>
                  <a:gd name="connsiteY14" fmla="*/ 34 h 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11" h="78896">
                    <a:moveTo>
                      <a:pt x="5064" y="34"/>
                    </a:moveTo>
                    <a:cubicBezTo>
                      <a:pt x="2797" y="-259"/>
                      <a:pt x="676" y="1365"/>
                      <a:pt x="384" y="3662"/>
                    </a:cubicBezTo>
                    <a:cubicBezTo>
                      <a:pt x="384" y="3677"/>
                      <a:pt x="384" y="3684"/>
                      <a:pt x="384" y="3691"/>
                    </a:cubicBezTo>
                    <a:cubicBezTo>
                      <a:pt x="-128" y="8322"/>
                      <a:pt x="-128" y="13010"/>
                      <a:pt x="384" y="17640"/>
                    </a:cubicBezTo>
                    <a:cubicBezTo>
                      <a:pt x="2358" y="32621"/>
                      <a:pt x="9160" y="46562"/>
                      <a:pt x="19617" y="57425"/>
                    </a:cubicBezTo>
                    <a:cubicBezTo>
                      <a:pt x="30294" y="68916"/>
                      <a:pt x="44700" y="76340"/>
                      <a:pt x="60204" y="78425"/>
                    </a:cubicBezTo>
                    <a:cubicBezTo>
                      <a:pt x="65177" y="79039"/>
                      <a:pt x="70149" y="79054"/>
                      <a:pt x="75122" y="78462"/>
                    </a:cubicBezTo>
                    <a:cubicBezTo>
                      <a:pt x="77389" y="78184"/>
                      <a:pt x="79071" y="76092"/>
                      <a:pt x="78779" y="73787"/>
                    </a:cubicBezTo>
                    <a:cubicBezTo>
                      <a:pt x="78486" y="71498"/>
                      <a:pt x="76438" y="69867"/>
                      <a:pt x="74098" y="70108"/>
                    </a:cubicBezTo>
                    <a:cubicBezTo>
                      <a:pt x="69856" y="70613"/>
                      <a:pt x="65542" y="70598"/>
                      <a:pt x="61227" y="70072"/>
                    </a:cubicBezTo>
                    <a:cubicBezTo>
                      <a:pt x="47626" y="68228"/>
                      <a:pt x="35048" y="61711"/>
                      <a:pt x="25760" y="51631"/>
                    </a:cubicBezTo>
                    <a:cubicBezTo>
                      <a:pt x="16473" y="42086"/>
                      <a:pt x="10549" y="29819"/>
                      <a:pt x="8720" y="16638"/>
                    </a:cubicBezTo>
                    <a:cubicBezTo>
                      <a:pt x="8282" y="12681"/>
                      <a:pt x="8282" y="8680"/>
                      <a:pt x="8794" y="4715"/>
                    </a:cubicBezTo>
                    <a:cubicBezTo>
                      <a:pt x="9013" y="2411"/>
                      <a:pt x="7405" y="319"/>
                      <a:pt x="5137" y="34"/>
                    </a:cubicBezTo>
                    <a:cubicBezTo>
                      <a:pt x="5137" y="34"/>
                      <a:pt x="5064" y="34"/>
                      <a:pt x="5064" y="34"/>
                    </a:cubicBezTo>
                    <a:close/>
                  </a:path>
                </a:pathLst>
              </a:custGeom>
              <a:grpFill/>
              <a:ln w="7312" cap="flat">
                <a:noFill/>
                <a:prstDash val="solid"/>
                <a:miter/>
              </a:ln>
            </p:spPr>
            <p:txBody>
              <a:bodyPr rtlCol="0" anchor="ctr"/>
              <a:lstStyle/>
              <a:p>
                <a:endParaRPr lang="en-US" sz="1400" dirty="0"/>
              </a:p>
            </p:txBody>
          </p:sp>
          <p:sp>
            <p:nvSpPr>
              <p:cNvPr id="138" name="Freeform 1124">
                <a:extLst>
                  <a:ext uri="{FF2B5EF4-FFF2-40B4-BE49-F238E27FC236}">
                    <a16:creationId xmlns:a16="http://schemas.microsoft.com/office/drawing/2014/main" id="{21FA5D87-7CAA-A04C-B716-4EF06AA5A480}"/>
                  </a:ext>
                </a:extLst>
              </p:cNvPr>
              <p:cNvSpPr/>
              <p:nvPr/>
            </p:nvSpPr>
            <p:spPr>
              <a:xfrm>
                <a:off x="10226838" y="4710014"/>
                <a:ext cx="279792" cy="279885"/>
              </a:xfrm>
              <a:custGeom>
                <a:avLst/>
                <a:gdLst>
                  <a:gd name="connsiteX0" fmla="*/ 276501 w 279792"/>
                  <a:gd name="connsiteY0" fmla="*/ 216683 h 279885"/>
                  <a:gd name="connsiteX1" fmla="*/ 218363 w 279792"/>
                  <a:gd name="connsiteY1" fmla="*/ 158532 h 279885"/>
                  <a:gd name="connsiteX2" fmla="*/ 173316 w 279792"/>
                  <a:gd name="connsiteY2" fmla="*/ 145805 h 279885"/>
                  <a:gd name="connsiteX3" fmla="*/ 187576 w 279792"/>
                  <a:gd name="connsiteY3" fmla="*/ 134789 h 279885"/>
                  <a:gd name="connsiteX4" fmla="*/ 191306 w 279792"/>
                  <a:gd name="connsiteY4" fmla="*/ 127540 h 279885"/>
                  <a:gd name="connsiteX5" fmla="*/ 187941 w 279792"/>
                  <a:gd name="connsiteY5" fmla="*/ 118682 h 279885"/>
                  <a:gd name="connsiteX6" fmla="*/ 161177 w 279792"/>
                  <a:gd name="connsiteY6" fmla="*/ 91881 h 279885"/>
                  <a:gd name="connsiteX7" fmla="*/ 152328 w 279792"/>
                  <a:gd name="connsiteY7" fmla="*/ 88516 h 279885"/>
                  <a:gd name="connsiteX8" fmla="*/ 145015 w 279792"/>
                  <a:gd name="connsiteY8" fmla="*/ 92276 h 279885"/>
                  <a:gd name="connsiteX9" fmla="*/ 134704 w 279792"/>
                  <a:gd name="connsiteY9" fmla="*/ 105669 h 279885"/>
                  <a:gd name="connsiteX10" fmla="*/ 121321 w 279792"/>
                  <a:gd name="connsiteY10" fmla="*/ 61459 h 279885"/>
                  <a:gd name="connsiteX11" fmla="*/ 63184 w 279792"/>
                  <a:gd name="connsiteY11" fmla="*/ 3308 h 279885"/>
                  <a:gd name="connsiteX12" fmla="*/ 47168 w 279792"/>
                  <a:gd name="connsiteY12" fmla="*/ 3308 h 279885"/>
                  <a:gd name="connsiteX13" fmla="*/ 47168 w 279792"/>
                  <a:gd name="connsiteY13" fmla="*/ 3315 h 279885"/>
                  <a:gd name="connsiteX14" fmla="*/ 3291 w 279792"/>
                  <a:gd name="connsiteY14" fmla="*/ 47167 h 279885"/>
                  <a:gd name="connsiteX15" fmla="*/ 3291 w 279792"/>
                  <a:gd name="connsiteY15" fmla="*/ 63208 h 279885"/>
                  <a:gd name="connsiteX16" fmla="*/ 61429 w 279792"/>
                  <a:gd name="connsiteY16" fmla="*/ 121344 h 279885"/>
                  <a:gd name="connsiteX17" fmla="*/ 108889 w 279792"/>
                  <a:gd name="connsiteY17" fmla="*/ 133165 h 279885"/>
                  <a:gd name="connsiteX18" fmla="*/ 112912 w 279792"/>
                  <a:gd name="connsiteY18" fmla="*/ 133816 h 279885"/>
                  <a:gd name="connsiteX19" fmla="*/ 98358 w 279792"/>
                  <a:gd name="connsiteY19" fmla="*/ 152702 h 279885"/>
                  <a:gd name="connsiteX20" fmla="*/ 98724 w 279792"/>
                  <a:gd name="connsiteY20" fmla="*/ 168063 h 279885"/>
                  <a:gd name="connsiteX21" fmla="*/ 111815 w 279792"/>
                  <a:gd name="connsiteY21" fmla="*/ 181163 h 279885"/>
                  <a:gd name="connsiteX22" fmla="*/ 119420 w 279792"/>
                  <a:gd name="connsiteY22" fmla="*/ 184265 h 279885"/>
                  <a:gd name="connsiteX23" fmla="*/ 127172 w 279792"/>
                  <a:gd name="connsiteY23" fmla="*/ 181515 h 279885"/>
                  <a:gd name="connsiteX24" fmla="*/ 144576 w 279792"/>
                  <a:gd name="connsiteY24" fmla="*/ 168034 h 279885"/>
                  <a:gd name="connsiteX25" fmla="*/ 158471 w 279792"/>
                  <a:gd name="connsiteY25" fmla="*/ 218424 h 279885"/>
                  <a:gd name="connsiteX26" fmla="*/ 216608 w 279792"/>
                  <a:gd name="connsiteY26" fmla="*/ 276561 h 279885"/>
                  <a:gd name="connsiteX27" fmla="*/ 232624 w 279792"/>
                  <a:gd name="connsiteY27" fmla="*/ 276561 h 279885"/>
                  <a:gd name="connsiteX28" fmla="*/ 276501 w 279792"/>
                  <a:gd name="connsiteY28" fmla="*/ 232710 h 279885"/>
                  <a:gd name="connsiteX29" fmla="*/ 276501 w 279792"/>
                  <a:gd name="connsiteY29" fmla="*/ 216683 h 279885"/>
                  <a:gd name="connsiteX30" fmla="*/ 118762 w 279792"/>
                  <a:gd name="connsiteY30" fmla="*/ 126260 h 279885"/>
                  <a:gd name="connsiteX31" fmla="*/ 110205 w 279792"/>
                  <a:gd name="connsiteY31" fmla="*/ 124863 h 279885"/>
                  <a:gd name="connsiteX32" fmla="*/ 67352 w 279792"/>
                  <a:gd name="connsiteY32" fmla="*/ 115398 h 279885"/>
                  <a:gd name="connsiteX33" fmla="*/ 9288 w 279792"/>
                  <a:gd name="connsiteY33" fmla="*/ 57254 h 279885"/>
                  <a:gd name="connsiteX34" fmla="*/ 9288 w 279792"/>
                  <a:gd name="connsiteY34" fmla="*/ 53114 h 279885"/>
                  <a:gd name="connsiteX35" fmla="*/ 53092 w 279792"/>
                  <a:gd name="connsiteY35" fmla="*/ 9269 h 279885"/>
                  <a:gd name="connsiteX36" fmla="*/ 57260 w 279792"/>
                  <a:gd name="connsiteY36" fmla="*/ 9262 h 279885"/>
                  <a:gd name="connsiteX37" fmla="*/ 115398 w 279792"/>
                  <a:gd name="connsiteY37" fmla="*/ 67406 h 279885"/>
                  <a:gd name="connsiteX38" fmla="*/ 127683 w 279792"/>
                  <a:gd name="connsiteY38" fmla="*/ 114725 h 279885"/>
                  <a:gd name="connsiteX39" fmla="*/ 126732 w 279792"/>
                  <a:gd name="connsiteY39" fmla="*/ 115983 h 279885"/>
                  <a:gd name="connsiteX40" fmla="*/ 121980 w 279792"/>
                  <a:gd name="connsiteY40" fmla="*/ 174866 h 279885"/>
                  <a:gd name="connsiteX41" fmla="*/ 117738 w 279792"/>
                  <a:gd name="connsiteY41" fmla="*/ 175217 h 279885"/>
                  <a:gd name="connsiteX42" fmla="*/ 104648 w 279792"/>
                  <a:gd name="connsiteY42" fmla="*/ 162116 h 279885"/>
                  <a:gd name="connsiteX43" fmla="*/ 105013 w 279792"/>
                  <a:gd name="connsiteY43" fmla="*/ 157844 h 279885"/>
                  <a:gd name="connsiteX44" fmla="*/ 151743 w 279792"/>
                  <a:gd name="connsiteY44" fmla="*/ 97418 h 279885"/>
                  <a:gd name="connsiteX45" fmla="*/ 152840 w 279792"/>
                  <a:gd name="connsiteY45" fmla="*/ 96914 h 279885"/>
                  <a:gd name="connsiteX46" fmla="*/ 152986 w 279792"/>
                  <a:gd name="connsiteY46" fmla="*/ 96906 h 279885"/>
                  <a:gd name="connsiteX47" fmla="*/ 155180 w 279792"/>
                  <a:gd name="connsiteY47" fmla="*/ 97821 h 279885"/>
                  <a:gd name="connsiteX48" fmla="*/ 182018 w 279792"/>
                  <a:gd name="connsiteY48" fmla="*/ 124621 h 279885"/>
                  <a:gd name="connsiteX49" fmla="*/ 182896 w 279792"/>
                  <a:gd name="connsiteY49" fmla="*/ 127006 h 279885"/>
                  <a:gd name="connsiteX50" fmla="*/ 182384 w 279792"/>
                  <a:gd name="connsiteY50" fmla="*/ 128140 h 279885"/>
                  <a:gd name="connsiteX51" fmla="*/ 160373 w 279792"/>
                  <a:gd name="connsiteY51" fmla="*/ 145176 h 279885"/>
                  <a:gd name="connsiteX52" fmla="*/ 144869 w 279792"/>
                  <a:gd name="connsiteY52" fmla="*/ 157150 h 279885"/>
                  <a:gd name="connsiteX53" fmla="*/ 144869 w 279792"/>
                  <a:gd name="connsiteY53" fmla="*/ 157171 h 279885"/>
                  <a:gd name="connsiteX54" fmla="*/ 270578 w 279792"/>
                  <a:gd name="connsiteY54" fmla="*/ 226770 h 279885"/>
                  <a:gd name="connsiteX55" fmla="*/ 226700 w 279792"/>
                  <a:gd name="connsiteY55" fmla="*/ 270622 h 279885"/>
                  <a:gd name="connsiteX56" fmla="*/ 222532 w 279792"/>
                  <a:gd name="connsiteY56" fmla="*/ 270622 h 279885"/>
                  <a:gd name="connsiteX57" fmla="*/ 164467 w 279792"/>
                  <a:gd name="connsiteY57" fmla="*/ 212485 h 279885"/>
                  <a:gd name="connsiteX58" fmla="*/ 152036 w 279792"/>
                  <a:gd name="connsiteY58" fmla="*/ 162248 h 279885"/>
                  <a:gd name="connsiteX59" fmla="*/ 156350 w 279792"/>
                  <a:gd name="connsiteY59" fmla="*/ 158927 h 279885"/>
                  <a:gd name="connsiteX60" fmla="*/ 164174 w 279792"/>
                  <a:gd name="connsiteY60" fmla="*/ 152885 h 279885"/>
                  <a:gd name="connsiteX61" fmla="*/ 166808 w 279792"/>
                  <a:gd name="connsiteY61" fmla="*/ 153288 h 279885"/>
                  <a:gd name="connsiteX62" fmla="*/ 212440 w 279792"/>
                  <a:gd name="connsiteY62" fmla="*/ 164479 h 279885"/>
                  <a:gd name="connsiteX63" fmla="*/ 270578 w 279792"/>
                  <a:gd name="connsiteY63" fmla="*/ 222630 h 279885"/>
                  <a:gd name="connsiteX64" fmla="*/ 271382 w 279792"/>
                  <a:gd name="connsiteY64" fmla="*/ 224700 h 279885"/>
                  <a:gd name="connsiteX65" fmla="*/ 270578 w 279792"/>
                  <a:gd name="connsiteY65" fmla="*/ 226770 h 2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9792" h="279885">
                    <a:moveTo>
                      <a:pt x="276501" y="216683"/>
                    </a:moveTo>
                    <a:lnTo>
                      <a:pt x="218363" y="158532"/>
                    </a:lnTo>
                    <a:cubicBezTo>
                      <a:pt x="212514" y="152688"/>
                      <a:pt x="193426" y="148986"/>
                      <a:pt x="173316" y="145805"/>
                    </a:cubicBezTo>
                    <a:lnTo>
                      <a:pt x="187576" y="134789"/>
                    </a:lnTo>
                    <a:cubicBezTo>
                      <a:pt x="189843" y="133033"/>
                      <a:pt x="191160" y="130385"/>
                      <a:pt x="191306" y="127540"/>
                    </a:cubicBezTo>
                    <a:cubicBezTo>
                      <a:pt x="191526" y="124248"/>
                      <a:pt x="190282" y="121030"/>
                      <a:pt x="187941" y="118682"/>
                    </a:cubicBezTo>
                    <a:lnTo>
                      <a:pt x="161177" y="91881"/>
                    </a:lnTo>
                    <a:cubicBezTo>
                      <a:pt x="158836" y="89570"/>
                      <a:pt x="155619" y="88355"/>
                      <a:pt x="152328" y="88516"/>
                    </a:cubicBezTo>
                    <a:cubicBezTo>
                      <a:pt x="149476" y="88655"/>
                      <a:pt x="146770" y="90030"/>
                      <a:pt x="145015" y="92276"/>
                    </a:cubicBezTo>
                    <a:lnTo>
                      <a:pt x="134704" y="105669"/>
                    </a:lnTo>
                    <a:cubicBezTo>
                      <a:pt x="130243" y="79753"/>
                      <a:pt x="126148" y="66272"/>
                      <a:pt x="121321" y="61459"/>
                    </a:cubicBezTo>
                    <a:lnTo>
                      <a:pt x="63184" y="3308"/>
                    </a:lnTo>
                    <a:cubicBezTo>
                      <a:pt x="58723" y="-1103"/>
                      <a:pt x="51557" y="-1103"/>
                      <a:pt x="47168" y="3308"/>
                    </a:cubicBezTo>
                    <a:lnTo>
                      <a:pt x="47168" y="3315"/>
                    </a:lnTo>
                    <a:lnTo>
                      <a:pt x="3291" y="47167"/>
                    </a:lnTo>
                    <a:cubicBezTo>
                      <a:pt x="-1097" y="51599"/>
                      <a:pt x="-1097" y="58775"/>
                      <a:pt x="3291" y="63208"/>
                    </a:cubicBezTo>
                    <a:lnTo>
                      <a:pt x="61429" y="121344"/>
                    </a:lnTo>
                    <a:cubicBezTo>
                      <a:pt x="65670" y="125623"/>
                      <a:pt x="80149" y="128564"/>
                      <a:pt x="108889" y="133165"/>
                    </a:cubicBezTo>
                    <a:cubicBezTo>
                      <a:pt x="110352" y="133399"/>
                      <a:pt x="111595" y="133604"/>
                      <a:pt x="112912" y="133816"/>
                    </a:cubicBezTo>
                    <a:lnTo>
                      <a:pt x="98358" y="152702"/>
                    </a:lnTo>
                    <a:cubicBezTo>
                      <a:pt x="94556" y="157164"/>
                      <a:pt x="94702" y="163777"/>
                      <a:pt x="98724" y="168063"/>
                    </a:cubicBezTo>
                    <a:lnTo>
                      <a:pt x="111815" y="181163"/>
                    </a:lnTo>
                    <a:cubicBezTo>
                      <a:pt x="113789" y="183168"/>
                      <a:pt x="116568" y="184287"/>
                      <a:pt x="119420" y="184265"/>
                    </a:cubicBezTo>
                    <a:cubicBezTo>
                      <a:pt x="122199" y="184236"/>
                      <a:pt x="124904" y="183270"/>
                      <a:pt x="127172" y="181515"/>
                    </a:cubicBezTo>
                    <a:lnTo>
                      <a:pt x="144576" y="168034"/>
                    </a:lnTo>
                    <a:cubicBezTo>
                      <a:pt x="150499" y="200138"/>
                      <a:pt x="154522" y="214430"/>
                      <a:pt x="158471" y="218424"/>
                    </a:cubicBezTo>
                    <a:lnTo>
                      <a:pt x="216608" y="276561"/>
                    </a:lnTo>
                    <a:cubicBezTo>
                      <a:pt x="221069" y="280994"/>
                      <a:pt x="228236" y="280994"/>
                      <a:pt x="232624" y="276561"/>
                    </a:cubicBezTo>
                    <a:lnTo>
                      <a:pt x="276501" y="232710"/>
                    </a:lnTo>
                    <a:cubicBezTo>
                      <a:pt x="280889" y="228284"/>
                      <a:pt x="280889" y="221116"/>
                      <a:pt x="276501" y="216683"/>
                    </a:cubicBezTo>
                    <a:close/>
                    <a:moveTo>
                      <a:pt x="118762" y="126260"/>
                    </a:moveTo>
                    <a:cubicBezTo>
                      <a:pt x="116349" y="125843"/>
                      <a:pt x="113423" y="125375"/>
                      <a:pt x="110205" y="124863"/>
                    </a:cubicBezTo>
                    <a:cubicBezTo>
                      <a:pt x="98505" y="122976"/>
                      <a:pt x="71008" y="118579"/>
                      <a:pt x="67352" y="115398"/>
                    </a:cubicBezTo>
                    <a:lnTo>
                      <a:pt x="9288" y="57254"/>
                    </a:lnTo>
                    <a:cubicBezTo>
                      <a:pt x="8117" y="56105"/>
                      <a:pt x="8117" y="54255"/>
                      <a:pt x="9288" y="53114"/>
                    </a:cubicBezTo>
                    <a:lnTo>
                      <a:pt x="53092" y="9269"/>
                    </a:lnTo>
                    <a:cubicBezTo>
                      <a:pt x="54262" y="8143"/>
                      <a:pt x="56090" y="8143"/>
                      <a:pt x="57260" y="9262"/>
                    </a:cubicBezTo>
                    <a:lnTo>
                      <a:pt x="115398" y="67406"/>
                    </a:lnTo>
                    <a:cubicBezTo>
                      <a:pt x="117957" y="69981"/>
                      <a:pt x="122125" y="80317"/>
                      <a:pt x="127683" y="114725"/>
                    </a:cubicBezTo>
                    <a:lnTo>
                      <a:pt x="126732" y="115983"/>
                    </a:lnTo>
                    <a:close/>
                    <a:moveTo>
                      <a:pt x="121980" y="174866"/>
                    </a:moveTo>
                    <a:cubicBezTo>
                      <a:pt x="120883" y="175999"/>
                      <a:pt x="119054" y="176146"/>
                      <a:pt x="117738" y="175217"/>
                    </a:cubicBezTo>
                    <a:lnTo>
                      <a:pt x="104648" y="162116"/>
                    </a:lnTo>
                    <a:cubicBezTo>
                      <a:pt x="103332" y="160800"/>
                      <a:pt x="104209" y="158817"/>
                      <a:pt x="105013" y="157844"/>
                    </a:cubicBezTo>
                    <a:lnTo>
                      <a:pt x="151743" y="97418"/>
                    </a:lnTo>
                    <a:cubicBezTo>
                      <a:pt x="151963" y="97089"/>
                      <a:pt x="152401" y="96906"/>
                      <a:pt x="152840" y="96914"/>
                    </a:cubicBezTo>
                    <a:lnTo>
                      <a:pt x="152986" y="96906"/>
                    </a:lnTo>
                    <a:cubicBezTo>
                      <a:pt x="153791" y="96914"/>
                      <a:pt x="154595" y="97243"/>
                      <a:pt x="155180" y="97821"/>
                    </a:cubicBezTo>
                    <a:lnTo>
                      <a:pt x="182018" y="124621"/>
                    </a:lnTo>
                    <a:cubicBezTo>
                      <a:pt x="182603" y="125258"/>
                      <a:pt x="182969" y="126121"/>
                      <a:pt x="182896" y="127006"/>
                    </a:cubicBezTo>
                    <a:cubicBezTo>
                      <a:pt x="182896" y="127438"/>
                      <a:pt x="182750" y="127854"/>
                      <a:pt x="182384" y="128140"/>
                    </a:cubicBezTo>
                    <a:lnTo>
                      <a:pt x="160373" y="145176"/>
                    </a:lnTo>
                    <a:lnTo>
                      <a:pt x="144869" y="157150"/>
                    </a:lnTo>
                    <a:lnTo>
                      <a:pt x="144869" y="157171"/>
                    </a:lnTo>
                    <a:close/>
                    <a:moveTo>
                      <a:pt x="270578" y="226770"/>
                    </a:moveTo>
                    <a:lnTo>
                      <a:pt x="226700" y="270622"/>
                    </a:lnTo>
                    <a:cubicBezTo>
                      <a:pt x="225530" y="271719"/>
                      <a:pt x="223702" y="271719"/>
                      <a:pt x="222532" y="270622"/>
                    </a:cubicBezTo>
                    <a:lnTo>
                      <a:pt x="164467" y="212485"/>
                    </a:lnTo>
                    <a:cubicBezTo>
                      <a:pt x="162639" y="210524"/>
                      <a:pt x="158983" y="200196"/>
                      <a:pt x="152036" y="162248"/>
                    </a:cubicBezTo>
                    <a:lnTo>
                      <a:pt x="156350" y="158927"/>
                    </a:lnTo>
                    <a:lnTo>
                      <a:pt x="164174" y="152885"/>
                    </a:lnTo>
                    <a:lnTo>
                      <a:pt x="166808" y="153288"/>
                    </a:lnTo>
                    <a:cubicBezTo>
                      <a:pt x="178947" y="155160"/>
                      <a:pt x="207467" y="159541"/>
                      <a:pt x="212440" y="164479"/>
                    </a:cubicBezTo>
                    <a:lnTo>
                      <a:pt x="270578" y="222630"/>
                    </a:lnTo>
                    <a:cubicBezTo>
                      <a:pt x="271089" y="223179"/>
                      <a:pt x="271382" y="223925"/>
                      <a:pt x="271382" y="224700"/>
                    </a:cubicBezTo>
                    <a:cubicBezTo>
                      <a:pt x="271382" y="225476"/>
                      <a:pt x="271089" y="226222"/>
                      <a:pt x="270578" y="226770"/>
                    </a:cubicBezTo>
                    <a:close/>
                  </a:path>
                </a:pathLst>
              </a:custGeom>
              <a:grpFill/>
              <a:ln w="7312" cap="flat">
                <a:noFill/>
                <a:prstDash val="solid"/>
                <a:miter/>
              </a:ln>
            </p:spPr>
            <p:txBody>
              <a:bodyPr rtlCol="0" anchor="ctr"/>
              <a:lstStyle/>
              <a:p>
                <a:endParaRPr lang="en-US" sz="1400" dirty="0"/>
              </a:p>
            </p:txBody>
          </p:sp>
        </p:grpSp>
        <p:grpSp>
          <p:nvGrpSpPr>
            <p:cNvPr id="139" name="Group 1175">
              <a:extLst>
                <a:ext uri="{FF2B5EF4-FFF2-40B4-BE49-F238E27FC236}">
                  <a16:creationId xmlns:a16="http://schemas.microsoft.com/office/drawing/2014/main" id="{DB7E1A9C-3B68-7042-8480-02A8709885A4}"/>
                </a:ext>
              </a:extLst>
            </p:cNvPr>
            <p:cNvGrpSpPr/>
            <p:nvPr/>
          </p:nvGrpSpPr>
          <p:grpSpPr>
            <a:xfrm>
              <a:off x="5670589" y="3892449"/>
              <a:ext cx="108064" cy="112403"/>
              <a:chOff x="10222030" y="4710014"/>
              <a:chExt cx="284600" cy="284811"/>
            </a:xfrm>
            <a:solidFill>
              <a:schemeClr val="bg1"/>
            </a:solidFill>
          </p:grpSpPr>
          <p:sp>
            <p:nvSpPr>
              <p:cNvPr id="140" name="Freeform 1121">
                <a:extLst>
                  <a:ext uri="{FF2B5EF4-FFF2-40B4-BE49-F238E27FC236}">
                    <a16:creationId xmlns:a16="http://schemas.microsoft.com/office/drawing/2014/main" id="{DE5FF4B4-9826-0741-B71E-F43F0FBD9AEA}"/>
                  </a:ext>
                </a:extLst>
              </p:cNvPr>
              <p:cNvSpPr/>
              <p:nvPr/>
            </p:nvSpPr>
            <p:spPr>
              <a:xfrm>
                <a:off x="10222030" y="4883821"/>
                <a:ext cx="110825" cy="111004"/>
              </a:xfrm>
              <a:custGeom>
                <a:avLst/>
                <a:gdLst>
                  <a:gd name="connsiteX0" fmla="*/ 105945 w 110825"/>
                  <a:gd name="connsiteY0" fmla="*/ 101473 h 111004"/>
                  <a:gd name="connsiteX1" fmla="*/ 79107 w 110825"/>
                  <a:gd name="connsiteY1" fmla="*/ 101510 h 111004"/>
                  <a:gd name="connsiteX2" fmla="*/ 9488 w 110825"/>
                  <a:gd name="connsiteY2" fmla="*/ 30331 h 111004"/>
                  <a:gd name="connsiteX3" fmla="*/ 9415 w 110825"/>
                  <a:gd name="connsiteY3" fmla="*/ 4891 h 111004"/>
                  <a:gd name="connsiteX4" fmla="*/ 5978 w 110825"/>
                  <a:gd name="connsiteY4" fmla="*/ 56 h 111004"/>
                  <a:gd name="connsiteX5" fmla="*/ 1152 w 110825"/>
                  <a:gd name="connsiteY5" fmla="*/ 3501 h 111004"/>
                  <a:gd name="connsiteX6" fmla="*/ 1152 w 110825"/>
                  <a:gd name="connsiteY6" fmla="*/ 31699 h 111004"/>
                  <a:gd name="connsiteX7" fmla="*/ 77717 w 110825"/>
                  <a:gd name="connsiteY7" fmla="*/ 109805 h 111004"/>
                  <a:gd name="connsiteX8" fmla="*/ 92343 w 110825"/>
                  <a:gd name="connsiteY8" fmla="*/ 111004 h 111004"/>
                  <a:gd name="connsiteX9" fmla="*/ 107335 w 110825"/>
                  <a:gd name="connsiteY9" fmla="*/ 109768 h 111004"/>
                  <a:gd name="connsiteX10" fmla="*/ 110772 w 110825"/>
                  <a:gd name="connsiteY10" fmla="*/ 104948 h 111004"/>
                  <a:gd name="connsiteX11" fmla="*/ 105945 w 110825"/>
                  <a:gd name="connsiteY11" fmla="*/ 101466 h 111004"/>
                  <a:gd name="connsiteX12" fmla="*/ 105945 w 110825"/>
                  <a:gd name="connsiteY12" fmla="*/ 101473 h 1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825" h="111004">
                    <a:moveTo>
                      <a:pt x="105945" y="101473"/>
                    </a:moveTo>
                    <a:cubicBezTo>
                      <a:pt x="97097" y="102958"/>
                      <a:pt x="87956" y="102973"/>
                      <a:pt x="79107" y="101510"/>
                    </a:cubicBezTo>
                    <a:cubicBezTo>
                      <a:pt x="43201" y="94832"/>
                      <a:pt x="15339" y="66363"/>
                      <a:pt x="9488" y="30331"/>
                    </a:cubicBezTo>
                    <a:cubicBezTo>
                      <a:pt x="8026" y="21912"/>
                      <a:pt x="8026" y="13310"/>
                      <a:pt x="9415" y="4891"/>
                    </a:cubicBezTo>
                    <a:cubicBezTo>
                      <a:pt x="9781" y="2594"/>
                      <a:pt x="8245" y="429"/>
                      <a:pt x="5978" y="56"/>
                    </a:cubicBezTo>
                    <a:cubicBezTo>
                      <a:pt x="3638" y="-317"/>
                      <a:pt x="1518" y="1219"/>
                      <a:pt x="1152" y="3501"/>
                    </a:cubicBezTo>
                    <a:cubicBezTo>
                      <a:pt x="-384" y="12842"/>
                      <a:pt x="-384" y="22365"/>
                      <a:pt x="1152" y="31699"/>
                    </a:cubicBezTo>
                    <a:cubicBezTo>
                      <a:pt x="7660" y="71271"/>
                      <a:pt x="38301" y="102512"/>
                      <a:pt x="77717" y="109805"/>
                    </a:cubicBezTo>
                    <a:cubicBezTo>
                      <a:pt x="82544" y="110609"/>
                      <a:pt x="87444" y="111012"/>
                      <a:pt x="92343" y="111004"/>
                    </a:cubicBezTo>
                    <a:cubicBezTo>
                      <a:pt x="97316" y="111004"/>
                      <a:pt x="102362" y="110595"/>
                      <a:pt x="107335" y="109768"/>
                    </a:cubicBezTo>
                    <a:cubicBezTo>
                      <a:pt x="109602" y="109395"/>
                      <a:pt x="111138" y="107237"/>
                      <a:pt x="110772" y="104948"/>
                    </a:cubicBezTo>
                    <a:cubicBezTo>
                      <a:pt x="110407" y="102651"/>
                      <a:pt x="108286" y="101093"/>
                      <a:pt x="105945" y="101466"/>
                    </a:cubicBezTo>
                    <a:cubicBezTo>
                      <a:pt x="105945" y="101466"/>
                      <a:pt x="105945" y="101473"/>
                      <a:pt x="105945" y="101473"/>
                    </a:cubicBezTo>
                    <a:close/>
                  </a:path>
                </a:pathLst>
              </a:custGeom>
              <a:grpFill/>
              <a:ln w="7312" cap="flat">
                <a:noFill/>
                <a:prstDash val="solid"/>
                <a:miter/>
              </a:ln>
            </p:spPr>
            <p:txBody>
              <a:bodyPr rtlCol="0" anchor="ctr"/>
              <a:lstStyle/>
              <a:p>
                <a:endParaRPr lang="en-US" sz="1400" dirty="0"/>
              </a:p>
            </p:txBody>
          </p:sp>
          <p:sp>
            <p:nvSpPr>
              <p:cNvPr id="141" name="Freeform 1122">
                <a:extLst>
                  <a:ext uri="{FF2B5EF4-FFF2-40B4-BE49-F238E27FC236}">
                    <a16:creationId xmlns:a16="http://schemas.microsoft.com/office/drawing/2014/main" id="{3A9BE148-3FBE-064E-9999-E6F114A3AFB9}"/>
                  </a:ext>
                </a:extLst>
              </p:cNvPr>
              <p:cNvSpPr/>
              <p:nvPr/>
            </p:nvSpPr>
            <p:spPr>
              <a:xfrm>
                <a:off x="10282370" y="4882512"/>
                <a:ext cx="51802" cy="51901"/>
              </a:xfrm>
              <a:custGeom>
                <a:avLst/>
                <a:gdLst>
                  <a:gd name="connsiteX0" fmla="*/ 46922 w 51802"/>
                  <a:gd name="connsiteY0" fmla="*/ 43044 h 51901"/>
                  <a:gd name="connsiteX1" fmla="*/ 17963 w 51802"/>
                  <a:gd name="connsiteY1" fmla="*/ 33169 h 51901"/>
                  <a:gd name="connsiteX2" fmla="*/ 8822 w 51802"/>
                  <a:gd name="connsiteY2" fmla="*/ 14992 h 51901"/>
                  <a:gd name="connsiteX3" fmla="*/ 8822 w 51802"/>
                  <a:gd name="connsiteY3" fmla="*/ 4891 h 51901"/>
                  <a:gd name="connsiteX4" fmla="*/ 5311 w 51802"/>
                  <a:gd name="connsiteY4" fmla="*/ 56 h 51901"/>
                  <a:gd name="connsiteX5" fmla="*/ 485 w 51802"/>
                  <a:gd name="connsiteY5" fmla="*/ 3501 h 51901"/>
                  <a:gd name="connsiteX6" fmla="*/ 559 w 51802"/>
                  <a:gd name="connsiteY6" fmla="*/ 16353 h 51901"/>
                  <a:gd name="connsiteX7" fmla="*/ 11820 w 51802"/>
                  <a:gd name="connsiteY7" fmla="*/ 38970 h 51901"/>
                  <a:gd name="connsiteX8" fmla="*/ 34929 w 51802"/>
                  <a:gd name="connsiteY8" fmla="*/ 51353 h 51901"/>
                  <a:gd name="connsiteX9" fmla="*/ 41511 w 51802"/>
                  <a:gd name="connsiteY9" fmla="*/ 51902 h 51901"/>
                  <a:gd name="connsiteX10" fmla="*/ 48311 w 51802"/>
                  <a:gd name="connsiteY10" fmla="*/ 51346 h 51901"/>
                  <a:gd name="connsiteX11" fmla="*/ 51749 w 51802"/>
                  <a:gd name="connsiteY11" fmla="*/ 46518 h 51901"/>
                  <a:gd name="connsiteX12" fmla="*/ 46922 w 51802"/>
                  <a:gd name="connsiteY12" fmla="*/ 43037 h 51901"/>
                  <a:gd name="connsiteX13" fmla="*/ 46922 w 51802"/>
                  <a:gd name="connsiteY13" fmla="*/ 43044 h 5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02" h="51901">
                    <a:moveTo>
                      <a:pt x="46922" y="43044"/>
                    </a:moveTo>
                    <a:cubicBezTo>
                      <a:pt x="36246" y="44851"/>
                      <a:pt x="25349" y="41135"/>
                      <a:pt x="17963" y="33169"/>
                    </a:cubicBezTo>
                    <a:cubicBezTo>
                      <a:pt x="13136" y="28151"/>
                      <a:pt x="9992" y="21824"/>
                      <a:pt x="8822" y="14992"/>
                    </a:cubicBezTo>
                    <a:cubicBezTo>
                      <a:pt x="8237" y="11649"/>
                      <a:pt x="8237" y="8233"/>
                      <a:pt x="8822" y="4891"/>
                    </a:cubicBezTo>
                    <a:cubicBezTo>
                      <a:pt x="9187" y="2594"/>
                      <a:pt x="7652" y="436"/>
                      <a:pt x="5311" y="56"/>
                    </a:cubicBezTo>
                    <a:cubicBezTo>
                      <a:pt x="3045" y="-317"/>
                      <a:pt x="924" y="1219"/>
                      <a:pt x="485" y="3501"/>
                    </a:cubicBezTo>
                    <a:cubicBezTo>
                      <a:pt x="-173" y="7758"/>
                      <a:pt x="-173" y="12103"/>
                      <a:pt x="559" y="16353"/>
                    </a:cubicBezTo>
                    <a:cubicBezTo>
                      <a:pt x="1948" y="24852"/>
                      <a:pt x="5897" y="32730"/>
                      <a:pt x="11820" y="38970"/>
                    </a:cubicBezTo>
                    <a:cubicBezTo>
                      <a:pt x="17963" y="45509"/>
                      <a:pt x="26080" y="49854"/>
                      <a:pt x="34929" y="51353"/>
                    </a:cubicBezTo>
                    <a:cubicBezTo>
                      <a:pt x="37123" y="51719"/>
                      <a:pt x="39316" y="51902"/>
                      <a:pt x="41511" y="51902"/>
                    </a:cubicBezTo>
                    <a:cubicBezTo>
                      <a:pt x="43777" y="51902"/>
                      <a:pt x="46045" y="51712"/>
                      <a:pt x="48311" y="51346"/>
                    </a:cubicBezTo>
                    <a:cubicBezTo>
                      <a:pt x="50579" y="50973"/>
                      <a:pt x="52114" y="48808"/>
                      <a:pt x="51749" y="46518"/>
                    </a:cubicBezTo>
                    <a:cubicBezTo>
                      <a:pt x="51383" y="44222"/>
                      <a:pt x="49262" y="42663"/>
                      <a:pt x="46922" y="43037"/>
                    </a:cubicBezTo>
                    <a:cubicBezTo>
                      <a:pt x="46922" y="43044"/>
                      <a:pt x="46922" y="43044"/>
                      <a:pt x="46922" y="43044"/>
                    </a:cubicBezTo>
                    <a:close/>
                  </a:path>
                </a:pathLst>
              </a:custGeom>
              <a:grpFill/>
              <a:ln w="7312" cap="flat">
                <a:noFill/>
                <a:prstDash val="solid"/>
                <a:miter/>
              </a:ln>
            </p:spPr>
            <p:txBody>
              <a:bodyPr rtlCol="0" anchor="ctr"/>
              <a:lstStyle/>
              <a:p>
                <a:endParaRPr lang="en-US" sz="1400" dirty="0"/>
              </a:p>
            </p:txBody>
          </p:sp>
          <p:sp>
            <p:nvSpPr>
              <p:cNvPr id="142" name="Freeform 1123">
                <a:extLst>
                  <a:ext uri="{FF2B5EF4-FFF2-40B4-BE49-F238E27FC236}">
                    <a16:creationId xmlns:a16="http://schemas.microsoft.com/office/drawing/2014/main" id="{9C6DF7B5-029E-FF49-9398-40C88D3A40C3}"/>
                  </a:ext>
                </a:extLst>
              </p:cNvPr>
              <p:cNvSpPr/>
              <p:nvPr/>
            </p:nvSpPr>
            <p:spPr>
              <a:xfrm>
                <a:off x="10251683" y="4886191"/>
                <a:ext cx="78811" cy="78896"/>
              </a:xfrm>
              <a:custGeom>
                <a:avLst/>
                <a:gdLst>
                  <a:gd name="connsiteX0" fmla="*/ 5064 w 78811"/>
                  <a:gd name="connsiteY0" fmla="*/ 34 h 78896"/>
                  <a:gd name="connsiteX1" fmla="*/ 384 w 78811"/>
                  <a:gd name="connsiteY1" fmla="*/ 3662 h 78896"/>
                  <a:gd name="connsiteX2" fmla="*/ 384 w 78811"/>
                  <a:gd name="connsiteY2" fmla="*/ 3691 h 78896"/>
                  <a:gd name="connsiteX3" fmla="*/ 384 w 78811"/>
                  <a:gd name="connsiteY3" fmla="*/ 17640 h 78896"/>
                  <a:gd name="connsiteX4" fmla="*/ 19617 w 78811"/>
                  <a:gd name="connsiteY4" fmla="*/ 57425 h 78896"/>
                  <a:gd name="connsiteX5" fmla="*/ 60204 w 78811"/>
                  <a:gd name="connsiteY5" fmla="*/ 78425 h 78896"/>
                  <a:gd name="connsiteX6" fmla="*/ 75122 w 78811"/>
                  <a:gd name="connsiteY6" fmla="*/ 78462 h 78896"/>
                  <a:gd name="connsiteX7" fmla="*/ 78779 w 78811"/>
                  <a:gd name="connsiteY7" fmla="*/ 73787 h 78896"/>
                  <a:gd name="connsiteX8" fmla="*/ 74098 w 78811"/>
                  <a:gd name="connsiteY8" fmla="*/ 70108 h 78896"/>
                  <a:gd name="connsiteX9" fmla="*/ 61227 w 78811"/>
                  <a:gd name="connsiteY9" fmla="*/ 70072 h 78896"/>
                  <a:gd name="connsiteX10" fmla="*/ 25760 w 78811"/>
                  <a:gd name="connsiteY10" fmla="*/ 51631 h 78896"/>
                  <a:gd name="connsiteX11" fmla="*/ 8720 w 78811"/>
                  <a:gd name="connsiteY11" fmla="*/ 16638 h 78896"/>
                  <a:gd name="connsiteX12" fmla="*/ 8794 w 78811"/>
                  <a:gd name="connsiteY12" fmla="*/ 4715 h 78896"/>
                  <a:gd name="connsiteX13" fmla="*/ 5137 w 78811"/>
                  <a:gd name="connsiteY13" fmla="*/ 34 h 78896"/>
                  <a:gd name="connsiteX14" fmla="*/ 5064 w 78811"/>
                  <a:gd name="connsiteY14" fmla="*/ 34 h 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11" h="78896">
                    <a:moveTo>
                      <a:pt x="5064" y="34"/>
                    </a:moveTo>
                    <a:cubicBezTo>
                      <a:pt x="2797" y="-259"/>
                      <a:pt x="676" y="1365"/>
                      <a:pt x="384" y="3662"/>
                    </a:cubicBezTo>
                    <a:cubicBezTo>
                      <a:pt x="384" y="3677"/>
                      <a:pt x="384" y="3684"/>
                      <a:pt x="384" y="3691"/>
                    </a:cubicBezTo>
                    <a:cubicBezTo>
                      <a:pt x="-128" y="8322"/>
                      <a:pt x="-128" y="13010"/>
                      <a:pt x="384" y="17640"/>
                    </a:cubicBezTo>
                    <a:cubicBezTo>
                      <a:pt x="2358" y="32621"/>
                      <a:pt x="9160" y="46562"/>
                      <a:pt x="19617" y="57425"/>
                    </a:cubicBezTo>
                    <a:cubicBezTo>
                      <a:pt x="30294" y="68916"/>
                      <a:pt x="44700" y="76340"/>
                      <a:pt x="60204" y="78425"/>
                    </a:cubicBezTo>
                    <a:cubicBezTo>
                      <a:pt x="65177" y="79039"/>
                      <a:pt x="70149" y="79054"/>
                      <a:pt x="75122" y="78462"/>
                    </a:cubicBezTo>
                    <a:cubicBezTo>
                      <a:pt x="77389" y="78184"/>
                      <a:pt x="79071" y="76092"/>
                      <a:pt x="78779" y="73787"/>
                    </a:cubicBezTo>
                    <a:cubicBezTo>
                      <a:pt x="78486" y="71498"/>
                      <a:pt x="76438" y="69867"/>
                      <a:pt x="74098" y="70108"/>
                    </a:cubicBezTo>
                    <a:cubicBezTo>
                      <a:pt x="69856" y="70613"/>
                      <a:pt x="65542" y="70598"/>
                      <a:pt x="61227" y="70072"/>
                    </a:cubicBezTo>
                    <a:cubicBezTo>
                      <a:pt x="47626" y="68228"/>
                      <a:pt x="35048" y="61711"/>
                      <a:pt x="25760" y="51631"/>
                    </a:cubicBezTo>
                    <a:cubicBezTo>
                      <a:pt x="16473" y="42086"/>
                      <a:pt x="10549" y="29819"/>
                      <a:pt x="8720" y="16638"/>
                    </a:cubicBezTo>
                    <a:cubicBezTo>
                      <a:pt x="8282" y="12681"/>
                      <a:pt x="8282" y="8680"/>
                      <a:pt x="8794" y="4715"/>
                    </a:cubicBezTo>
                    <a:cubicBezTo>
                      <a:pt x="9013" y="2411"/>
                      <a:pt x="7405" y="319"/>
                      <a:pt x="5137" y="34"/>
                    </a:cubicBezTo>
                    <a:cubicBezTo>
                      <a:pt x="5137" y="34"/>
                      <a:pt x="5064" y="34"/>
                      <a:pt x="5064" y="34"/>
                    </a:cubicBezTo>
                    <a:close/>
                  </a:path>
                </a:pathLst>
              </a:custGeom>
              <a:grpFill/>
              <a:ln w="7312" cap="flat">
                <a:noFill/>
                <a:prstDash val="solid"/>
                <a:miter/>
              </a:ln>
            </p:spPr>
            <p:txBody>
              <a:bodyPr rtlCol="0" anchor="ctr"/>
              <a:lstStyle/>
              <a:p>
                <a:endParaRPr lang="en-US" sz="1400" dirty="0"/>
              </a:p>
            </p:txBody>
          </p:sp>
          <p:sp>
            <p:nvSpPr>
              <p:cNvPr id="143" name="Freeform 1124">
                <a:extLst>
                  <a:ext uri="{FF2B5EF4-FFF2-40B4-BE49-F238E27FC236}">
                    <a16:creationId xmlns:a16="http://schemas.microsoft.com/office/drawing/2014/main" id="{21FA5D87-7CAA-A04C-B716-4EF06AA5A480}"/>
                  </a:ext>
                </a:extLst>
              </p:cNvPr>
              <p:cNvSpPr/>
              <p:nvPr/>
            </p:nvSpPr>
            <p:spPr>
              <a:xfrm>
                <a:off x="10226838" y="4710014"/>
                <a:ext cx="279792" cy="279885"/>
              </a:xfrm>
              <a:custGeom>
                <a:avLst/>
                <a:gdLst>
                  <a:gd name="connsiteX0" fmla="*/ 276501 w 279792"/>
                  <a:gd name="connsiteY0" fmla="*/ 216683 h 279885"/>
                  <a:gd name="connsiteX1" fmla="*/ 218363 w 279792"/>
                  <a:gd name="connsiteY1" fmla="*/ 158532 h 279885"/>
                  <a:gd name="connsiteX2" fmla="*/ 173316 w 279792"/>
                  <a:gd name="connsiteY2" fmla="*/ 145805 h 279885"/>
                  <a:gd name="connsiteX3" fmla="*/ 187576 w 279792"/>
                  <a:gd name="connsiteY3" fmla="*/ 134789 h 279885"/>
                  <a:gd name="connsiteX4" fmla="*/ 191306 w 279792"/>
                  <a:gd name="connsiteY4" fmla="*/ 127540 h 279885"/>
                  <a:gd name="connsiteX5" fmla="*/ 187941 w 279792"/>
                  <a:gd name="connsiteY5" fmla="*/ 118682 h 279885"/>
                  <a:gd name="connsiteX6" fmla="*/ 161177 w 279792"/>
                  <a:gd name="connsiteY6" fmla="*/ 91881 h 279885"/>
                  <a:gd name="connsiteX7" fmla="*/ 152328 w 279792"/>
                  <a:gd name="connsiteY7" fmla="*/ 88516 h 279885"/>
                  <a:gd name="connsiteX8" fmla="*/ 145015 w 279792"/>
                  <a:gd name="connsiteY8" fmla="*/ 92276 h 279885"/>
                  <a:gd name="connsiteX9" fmla="*/ 134704 w 279792"/>
                  <a:gd name="connsiteY9" fmla="*/ 105669 h 279885"/>
                  <a:gd name="connsiteX10" fmla="*/ 121321 w 279792"/>
                  <a:gd name="connsiteY10" fmla="*/ 61459 h 279885"/>
                  <a:gd name="connsiteX11" fmla="*/ 63184 w 279792"/>
                  <a:gd name="connsiteY11" fmla="*/ 3308 h 279885"/>
                  <a:gd name="connsiteX12" fmla="*/ 47168 w 279792"/>
                  <a:gd name="connsiteY12" fmla="*/ 3308 h 279885"/>
                  <a:gd name="connsiteX13" fmla="*/ 47168 w 279792"/>
                  <a:gd name="connsiteY13" fmla="*/ 3315 h 279885"/>
                  <a:gd name="connsiteX14" fmla="*/ 3291 w 279792"/>
                  <a:gd name="connsiteY14" fmla="*/ 47167 h 279885"/>
                  <a:gd name="connsiteX15" fmla="*/ 3291 w 279792"/>
                  <a:gd name="connsiteY15" fmla="*/ 63208 h 279885"/>
                  <a:gd name="connsiteX16" fmla="*/ 61429 w 279792"/>
                  <a:gd name="connsiteY16" fmla="*/ 121344 h 279885"/>
                  <a:gd name="connsiteX17" fmla="*/ 108889 w 279792"/>
                  <a:gd name="connsiteY17" fmla="*/ 133165 h 279885"/>
                  <a:gd name="connsiteX18" fmla="*/ 112912 w 279792"/>
                  <a:gd name="connsiteY18" fmla="*/ 133816 h 279885"/>
                  <a:gd name="connsiteX19" fmla="*/ 98358 w 279792"/>
                  <a:gd name="connsiteY19" fmla="*/ 152702 h 279885"/>
                  <a:gd name="connsiteX20" fmla="*/ 98724 w 279792"/>
                  <a:gd name="connsiteY20" fmla="*/ 168063 h 279885"/>
                  <a:gd name="connsiteX21" fmla="*/ 111815 w 279792"/>
                  <a:gd name="connsiteY21" fmla="*/ 181163 h 279885"/>
                  <a:gd name="connsiteX22" fmla="*/ 119420 w 279792"/>
                  <a:gd name="connsiteY22" fmla="*/ 184265 h 279885"/>
                  <a:gd name="connsiteX23" fmla="*/ 127172 w 279792"/>
                  <a:gd name="connsiteY23" fmla="*/ 181515 h 279885"/>
                  <a:gd name="connsiteX24" fmla="*/ 144576 w 279792"/>
                  <a:gd name="connsiteY24" fmla="*/ 168034 h 279885"/>
                  <a:gd name="connsiteX25" fmla="*/ 158471 w 279792"/>
                  <a:gd name="connsiteY25" fmla="*/ 218424 h 279885"/>
                  <a:gd name="connsiteX26" fmla="*/ 216608 w 279792"/>
                  <a:gd name="connsiteY26" fmla="*/ 276561 h 279885"/>
                  <a:gd name="connsiteX27" fmla="*/ 232624 w 279792"/>
                  <a:gd name="connsiteY27" fmla="*/ 276561 h 279885"/>
                  <a:gd name="connsiteX28" fmla="*/ 276501 w 279792"/>
                  <a:gd name="connsiteY28" fmla="*/ 232710 h 279885"/>
                  <a:gd name="connsiteX29" fmla="*/ 276501 w 279792"/>
                  <a:gd name="connsiteY29" fmla="*/ 216683 h 279885"/>
                  <a:gd name="connsiteX30" fmla="*/ 118762 w 279792"/>
                  <a:gd name="connsiteY30" fmla="*/ 126260 h 279885"/>
                  <a:gd name="connsiteX31" fmla="*/ 110205 w 279792"/>
                  <a:gd name="connsiteY31" fmla="*/ 124863 h 279885"/>
                  <a:gd name="connsiteX32" fmla="*/ 67352 w 279792"/>
                  <a:gd name="connsiteY32" fmla="*/ 115398 h 279885"/>
                  <a:gd name="connsiteX33" fmla="*/ 9288 w 279792"/>
                  <a:gd name="connsiteY33" fmla="*/ 57254 h 279885"/>
                  <a:gd name="connsiteX34" fmla="*/ 9288 w 279792"/>
                  <a:gd name="connsiteY34" fmla="*/ 53114 h 279885"/>
                  <a:gd name="connsiteX35" fmla="*/ 53092 w 279792"/>
                  <a:gd name="connsiteY35" fmla="*/ 9269 h 279885"/>
                  <a:gd name="connsiteX36" fmla="*/ 57260 w 279792"/>
                  <a:gd name="connsiteY36" fmla="*/ 9262 h 279885"/>
                  <a:gd name="connsiteX37" fmla="*/ 115398 w 279792"/>
                  <a:gd name="connsiteY37" fmla="*/ 67406 h 279885"/>
                  <a:gd name="connsiteX38" fmla="*/ 127683 w 279792"/>
                  <a:gd name="connsiteY38" fmla="*/ 114725 h 279885"/>
                  <a:gd name="connsiteX39" fmla="*/ 126732 w 279792"/>
                  <a:gd name="connsiteY39" fmla="*/ 115983 h 279885"/>
                  <a:gd name="connsiteX40" fmla="*/ 121980 w 279792"/>
                  <a:gd name="connsiteY40" fmla="*/ 174866 h 279885"/>
                  <a:gd name="connsiteX41" fmla="*/ 117738 w 279792"/>
                  <a:gd name="connsiteY41" fmla="*/ 175217 h 279885"/>
                  <a:gd name="connsiteX42" fmla="*/ 104648 w 279792"/>
                  <a:gd name="connsiteY42" fmla="*/ 162116 h 279885"/>
                  <a:gd name="connsiteX43" fmla="*/ 105013 w 279792"/>
                  <a:gd name="connsiteY43" fmla="*/ 157844 h 279885"/>
                  <a:gd name="connsiteX44" fmla="*/ 151743 w 279792"/>
                  <a:gd name="connsiteY44" fmla="*/ 97418 h 279885"/>
                  <a:gd name="connsiteX45" fmla="*/ 152840 w 279792"/>
                  <a:gd name="connsiteY45" fmla="*/ 96914 h 279885"/>
                  <a:gd name="connsiteX46" fmla="*/ 152986 w 279792"/>
                  <a:gd name="connsiteY46" fmla="*/ 96906 h 279885"/>
                  <a:gd name="connsiteX47" fmla="*/ 155180 w 279792"/>
                  <a:gd name="connsiteY47" fmla="*/ 97821 h 279885"/>
                  <a:gd name="connsiteX48" fmla="*/ 182018 w 279792"/>
                  <a:gd name="connsiteY48" fmla="*/ 124621 h 279885"/>
                  <a:gd name="connsiteX49" fmla="*/ 182896 w 279792"/>
                  <a:gd name="connsiteY49" fmla="*/ 127006 h 279885"/>
                  <a:gd name="connsiteX50" fmla="*/ 182384 w 279792"/>
                  <a:gd name="connsiteY50" fmla="*/ 128140 h 279885"/>
                  <a:gd name="connsiteX51" fmla="*/ 160373 w 279792"/>
                  <a:gd name="connsiteY51" fmla="*/ 145176 h 279885"/>
                  <a:gd name="connsiteX52" fmla="*/ 144869 w 279792"/>
                  <a:gd name="connsiteY52" fmla="*/ 157150 h 279885"/>
                  <a:gd name="connsiteX53" fmla="*/ 144869 w 279792"/>
                  <a:gd name="connsiteY53" fmla="*/ 157171 h 279885"/>
                  <a:gd name="connsiteX54" fmla="*/ 270578 w 279792"/>
                  <a:gd name="connsiteY54" fmla="*/ 226770 h 279885"/>
                  <a:gd name="connsiteX55" fmla="*/ 226700 w 279792"/>
                  <a:gd name="connsiteY55" fmla="*/ 270622 h 279885"/>
                  <a:gd name="connsiteX56" fmla="*/ 222532 w 279792"/>
                  <a:gd name="connsiteY56" fmla="*/ 270622 h 279885"/>
                  <a:gd name="connsiteX57" fmla="*/ 164467 w 279792"/>
                  <a:gd name="connsiteY57" fmla="*/ 212485 h 279885"/>
                  <a:gd name="connsiteX58" fmla="*/ 152036 w 279792"/>
                  <a:gd name="connsiteY58" fmla="*/ 162248 h 279885"/>
                  <a:gd name="connsiteX59" fmla="*/ 156350 w 279792"/>
                  <a:gd name="connsiteY59" fmla="*/ 158927 h 279885"/>
                  <a:gd name="connsiteX60" fmla="*/ 164174 w 279792"/>
                  <a:gd name="connsiteY60" fmla="*/ 152885 h 279885"/>
                  <a:gd name="connsiteX61" fmla="*/ 166808 w 279792"/>
                  <a:gd name="connsiteY61" fmla="*/ 153288 h 279885"/>
                  <a:gd name="connsiteX62" fmla="*/ 212440 w 279792"/>
                  <a:gd name="connsiteY62" fmla="*/ 164479 h 279885"/>
                  <a:gd name="connsiteX63" fmla="*/ 270578 w 279792"/>
                  <a:gd name="connsiteY63" fmla="*/ 222630 h 279885"/>
                  <a:gd name="connsiteX64" fmla="*/ 271382 w 279792"/>
                  <a:gd name="connsiteY64" fmla="*/ 224700 h 279885"/>
                  <a:gd name="connsiteX65" fmla="*/ 270578 w 279792"/>
                  <a:gd name="connsiteY65" fmla="*/ 226770 h 2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9792" h="279885">
                    <a:moveTo>
                      <a:pt x="276501" y="216683"/>
                    </a:moveTo>
                    <a:lnTo>
                      <a:pt x="218363" y="158532"/>
                    </a:lnTo>
                    <a:cubicBezTo>
                      <a:pt x="212514" y="152688"/>
                      <a:pt x="193426" y="148986"/>
                      <a:pt x="173316" y="145805"/>
                    </a:cubicBezTo>
                    <a:lnTo>
                      <a:pt x="187576" y="134789"/>
                    </a:lnTo>
                    <a:cubicBezTo>
                      <a:pt x="189843" y="133033"/>
                      <a:pt x="191160" y="130385"/>
                      <a:pt x="191306" y="127540"/>
                    </a:cubicBezTo>
                    <a:cubicBezTo>
                      <a:pt x="191526" y="124248"/>
                      <a:pt x="190282" y="121030"/>
                      <a:pt x="187941" y="118682"/>
                    </a:cubicBezTo>
                    <a:lnTo>
                      <a:pt x="161177" y="91881"/>
                    </a:lnTo>
                    <a:cubicBezTo>
                      <a:pt x="158836" y="89570"/>
                      <a:pt x="155619" y="88355"/>
                      <a:pt x="152328" y="88516"/>
                    </a:cubicBezTo>
                    <a:cubicBezTo>
                      <a:pt x="149476" y="88655"/>
                      <a:pt x="146770" y="90030"/>
                      <a:pt x="145015" y="92276"/>
                    </a:cubicBezTo>
                    <a:lnTo>
                      <a:pt x="134704" y="105669"/>
                    </a:lnTo>
                    <a:cubicBezTo>
                      <a:pt x="130243" y="79753"/>
                      <a:pt x="126148" y="66272"/>
                      <a:pt x="121321" y="61459"/>
                    </a:cubicBezTo>
                    <a:lnTo>
                      <a:pt x="63184" y="3308"/>
                    </a:lnTo>
                    <a:cubicBezTo>
                      <a:pt x="58723" y="-1103"/>
                      <a:pt x="51557" y="-1103"/>
                      <a:pt x="47168" y="3308"/>
                    </a:cubicBezTo>
                    <a:lnTo>
                      <a:pt x="47168" y="3315"/>
                    </a:lnTo>
                    <a:lnTo>
                      <a:pt x="3291" y="47167"/>
                    </a:lnTo>
                    <a:cubicBezTo>
                      <a:pt x="-1097" y="51599"/>
                      <a:pt x="-1097" y="58775"/>
                      <a:pt x="3291" y="63208"/>
                    </a:cubicBezTo>
                    <a:lnTo>
                      <a:pt x="61429" y="121344"/>
                    </a:lnTo>
                    <a:cubicBezTo>
                      <a:pt x="65670" y="125623"/>
                      <a:pt x="80149" y="128564"/>
                      <a:pt x="108889" y="133165"/>
                    </a:cubicBezTo>
                    <a:cubicBezTo>
                      <a:pt x="110352" y="133399"/>
                      <a:pt x="111595" y="133604"/>
                      <a:pt x="112912" y="133816"/>
                    </a:cubicBezTo>
                    <a:lnTo>
                      <a:pt x="98358" y="152702"/>
                    </a:lnTo>
                    <a:cubicBezTo>
                      <a:pt x="94556" y="157164"/>
                      <a:pt x="94702" y="163777"/>
                      <a:pt x="98724" y="168063"/>
                    </a:cubicBezTo>
                    <a:lnTo>
                      <a:pt x="111815" y="181163"/>
                    </a:lnTo>
                    <a:cubicBezTo>
                      <a:pt x="113789" y="183168"/>
                      <a:pt x="116568" y="184287"/>
                      <a:pt x="119420" y="184265"/>
                    </a:cubicBezTo>
                    <a:cubicBezTo>
                      <a:pt x="122199" y="184236"/>
                      <a:pt x="124904" y="183270"/>
                      <a:pt x="127172" y="181515"/>
                    </a:cubicBezTo>
                    <a:lnTo>
                      <a:pt x="144576" y="168034"/>
                    </a:lnTo>
                    <a:cubicBezTo>
                      <a:pt x="150499" y="200138"/>
                      <a:pt x="154522" y="214430"/>
                      <a:pt x="158471" y="218424"/>
                    </a:cubicBezTo>
                    <a:lnTo>
                      <a:pt x="216608" y="276561"/>
                    </a:lnTo>
                    <a:cubicBezTo>
                      <a:pt x="221069" y="280994"/>
                      <a:pt x="228236" y="280994"/>
                      <a:pt x="232624" y="276561"/>
                    </a:cubicBezTo>
                    <a:lnTo>
                      <a:pt x="276501" y="232710"/>
                    </a:lnTo>
                    <a:cubicBezTo>
                      <a:pt x="280889" y="228284"/>
                      <a:pt x="280889" y="221116"/>
                      <a:pt x="276501" y="216683"/>
                    </a:cubicBezTo>
                    <a:close/>
                    <a:moveTo>
                      <a:pt x="118762" y="126260"/>
                    </a:moveTo>
                    <a:cubicBezTo>
                      <a:pt x="116349" y="125843"/>
                      <a:pt x="113423" y="125375"/>
                      <a:pt x="110205" y="124863"/>
                    </a:cubicBezTo>
                    <a:cubicBezTo>
                      <a:pt x="98505" y="122976"/>
                      <a:pt x="71008" y="118579"/>
                      <a:pt x="67352" y="115398"/>
                    </a:cubicBezTo>
                    <a:lnTo>
                      <a:pt x="9288" y="57254"/>
                    </a:lnTo>
                    <a:cubicBezTo>
                      <a:pt x="8117" y="56105"/>
                      <a:pt x="8117" y="54255"/>
                      <a:pt x="9288" y="53114"/>
                    </a:cubicBezTo>
                    <a:lnTo>
                      <a:pt x="53092" y="9269"/>
                    </a:lnTo>
                    <a:cubicBezTo>
                      <a:pt x="54262" y="8143"/>
                      <a:pt x="56090" y="8143"/>
                      <a:pt x="57260" y="9262"/>
                    </a:cubicBezTo>
                    <a:lnTo>
                      <a:pt x="115398" y="67406"/>
                    </a:lnTo>
                    <a:cubicBezTo>
                      <a:pt x="117957" y="69981"/>
                      <a:pt x="122125" y="80317"/>
                      <a:pt x="127683" y="114725"/>
                    </a:cubicBezTo>
                    <a:lnTo>
                      <a:pt x="126732" y="115983"/>
                    </a:lnTo>
                    <a:close/>
                    <a:moveTo>
                      <a:pt x="121980" y="174866"/>
                    </a:moveTo>
                    <a:cubicBezTo>
                      <a:pt x="120883" y="175999"/>
                      <a:pt x="119054" y="176146"/>
                      <a:pt x="117738" y="175217"/>
                    </a:cubicBezTo>
                    <a:lnTo>
                      <a:pt x="104648" y="162116"/>
                    </a:lnTo>
                    <a:cubicBezTo>
                      <a:pt x="103332" y="160800"/>
                      <a:pt x="104209" y="158817"/>
                      <a:pt x="105013" y="157844"/>
                    </a:cubicBezTo>
                    <a:lnTo>
                      <a:pt x="151743" y="97418"/>
                    </a:lnTo>
                    <a:cubicBezTo>
                      <a:pt x="151963" y="97089"/>
                      <a:pt x="152401" y="96906"/>
                      <a:pt x="152840" y="96914"/>
                    </a:cubicBezTo>
                    <a:lnTo>
                      <a:pt x="152986" y="96906"/>
                    </a:lnTo>
                    <a:cubicBezTo>
                      <a:pt x="153791" y="96914"/>
                      <a:pt x="154595" y="97243"/>
                      <a:pt x="155180" y="97821"/>
                    </a:cubicBezTo>
                    <a:lnTo>
                      <a:pt x="182018" y="124621"/>
                    </a:lnTo>
                    <a:cubicBezTo>
                      <a:pt x="182603" y="125258"/>
                      <a:pt x="182969" y="126121"/>
                      <a:pt x="182896" y="127006"/>
                    </a:cubicBezTo>
                    <a:cubicBezTo>
                      <a:pt x="182896" y="127438"/>
                      <a:pt x="182750" y="127854"/>
                      <a:pt x="182384" y="128140"/>
                    </a:cubicBezTo>
                    <a:lnTo>
                      <a:pt x="160373" y="145176"/>
                    </a:lnTo>
                    <a:lnTo>
                      <a:pt x="144869" y="157150"/>
                    </a:lnTo>
                    <a:lnTo>
                      <a:pt x="144869" y="157171"/>
                    </a:lnTo>
                    <a:close/>
                    <a:moveTo>
                      <a:pt x="270578" y="226770"/>
                    </a:moveTo>
                    <a:lnTo>
                      <a:pt x="226700" y="270622"/>
                    </a:lnTo>
                    <a:cubicBezTo>
                      <a:pt x="225530" y="271719"/>
                      <a:pt x="223702" y="271719"/>
                      <a:pt x="222532" y="270622"/>
                    </a:cubicBezTo>
                    <a:lnTo>
                      <a:pt x="164467" y="212485"/>
                    </a:lnTo>
                    <a:cubicBezTo>
                      <a:pt x="162639" y="210524"/>
                      <a:pt x="158983" y="200196"/>
                      <a:pt x="152036" y="162248"/>
                    </a:cubicBezTo>
                    <a:lnTo>
                      <a:pt x="156350" y="158927"/>
                    </a:lnTo>
                    <a:lnTo>
                      <a:pt x="164174" y="152885"/>
                    </a:lnTo>
                    <a:lnTo>
                      <a:pt x="166808" y="153288"/>
                    </a:lnTo>
                    <a:cubicBezTo>
                      <a:pt x="178947" y="155160"/>
                      <a:pt x="207467" y="159541"/>
                      <a:pt x="212440" y="164479"/>
                    </a:cubicBezTo>
                    <a:lnTo>
                      <a:pt x="270578" y="222630"/>
                    </a:lnTo>
                    <a:cubicBezTo>
                      <a:pt x="271089" y="223179"/>
                      <a:pt x="271382" y="223925"/>
                      <a:pt x="271382" y="224700"/>
                    </a:cubicBezTo>
                    <a:cubicBezTo>
                      <a:pt x="271382" y="225476"/>
                      <a:pt x="271089" y="226222"/>
                      <a:pt x="270578" y="226770"/>
                    </a:cubicBezTo>
                    <a:close/>
                  </a:path>
                </a:pathLst>
              </a:custGeom>
              <a:grpFill/>
              <a:ln w="7312" cap="flat">
                <a:noFill/>
                <a:prstDash val="solid"/>
                <a:miter/>
              </a:ln>
            </p:spPr>
            <p:txBody>
              <a:bodyPr rtlCol="0" anchor="ctr"/>
              <a:lstStyle/>
              <a:p>
                <a:endParaRPr lang="en-US" sz="1400" dirty="0"/>
              </a:p>
            </p:txBody>
          </p:sp>
        </p:grpSp>
        <p:grpSp>
          <p:nvGrpSpPr>
            <p:cNvPr id="144" name="Group 1175">
              <a:extLst>
                <a:ext uri="{FF2B5EF4-FFF2-40B4-BE49-F238E27FC236}">
                  <a16:creationId xmlns:a16="http://schemas.microsoft.com/office/drawing/2014/main" id="{DB7E1A9C-3B68-7042-8480-02A8709885A4}"/>
                </a:ext>
              </a:extLst>
            </p:cNvPr>
            <p:cNvGrpSpPr/>
            <p:nvPr/>
          </p:nvGrpSpPr>
          <p:grpSpPr>
            <a:xfrm>
              <a:off x="4532791" y="3626664"/>
              <a:ext cx="108064" cy="112403"/>
              <a:chOff x="10222030" y="4710014"/>
              <a:chExt cx="284600" cy="284811"/>
            </a:xfrm>
            <a:solidFill>
              <a:schemeClr val="bg1"/>
            </a:solidFill>
          </p:grpSpPr>
          <p:sp>
            <p:nvSpPr>
              <p:cNvPr id="145" name="Freeform 1121">
                <a:extLst>
                  <a:ext uri="{FF2B5EF4-FFF2-40B4-BE49-F238E27FC236}">
                    <a16:creationId xmlns:a16="http://schemas.microsoft.com/office/drawing/2014/main" id="{DE5FF4B4-9826-0741-B71E-F43F0FBD9AEA}"/>
                  </a:ext>
                </a:extLst>
              </p:cNvPr>
              <p:cNvSpPr/>
              <p:nvPr/>
            </p:nvSpPr>
            <p:spPr>
              <a:xfrm>
                <a:off x="10222030" y="4883821"/>
                <a:ext cx="110825" cy="111004"/>
              </a:xfrm>
              <a:custGeom>
                <a:avLst/>
                <a:gdLst>
                  <a:gd name="connsiteX0" fmla="*/ 105945 w 110825"/>
                  <a:gd name="connsiteY0" fmla="*/ 101473 h 111004"/>
                  <a:gd name="connsiteX1" fmla="*/ 79107 w 110825"/>
                  <a:gd name="connsiteY1" fmla="*/ 101510 h 111004"/>
                  <a:gd name="connsiteX2" fmla="*/ 9488 w 110825"/>
                  <a:gd name="connsiteY2" fmla="*/ 30331 h 111004"/>
                  <a:gd name="connsiteX3" fmla="*/ 9415 w 110825"/>
                  <a:gd name="connsiteY3" fmla="*/ 4891 h 111004"/>
                  <a:gd name="connsiteX4" fmla="*/ 5978 w 110825"/>
                  <a:gd name="connsiteY4" fmla="*/ 56 h 111004"/>
                  <a:gd name="connsiteX5" fmla="*/ 1152 w 110825"/>
                  <a:gd name="connsiteY5" fmla="*/ 3501 h 111004"/>
                  <a:gd name="connsiteX6" fmla="*/ 1152 w 110825"/>
                  <a:gd name="connsiteY6" fmla="*/ 31699 h 111004"/>
                  <a:gd name="connsiteX7" fmla="*/ 77717 w 110825"/>
                  <a:gd name="connsiteY7" fmla="*/ 109805 h 111004"/>
                  <a:gd name="connsiteX8" fmla="*/ 92343 w 110825"/>
                  <a:gd name="connsiteY8" fmla="*/ 111004 h 111004"/>
                  <a:gd name="connsiteX9" fmla="*/ 107335 w 110825"/>
                  <a:gd name="connsiteY9" fmla="*/ 109768 h 111004"/>
                  <a:gd name="connsiteX10" fmla="*/ 110772 w 110825"/>
                  <a:gd name="connsiteY10" fmla="*/ 104948 h 111004"/>
                  <a:gd name="connsiteX11" fmla="*/ 105945 w 110825"/>
                  <a:gd name="connsiteY11" fmla="*/ 101466 h 111004"/>
                  <a:gd name="connsiteX12" fmla="*/ 105945 w 110825"/>
                  <a:gd name="connsiteY12" fmla="*/ 101473 h 1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825" h="111004">
                    <a:moveTo>
                      <a:pt x="105945" y="101473"/>
                    </a:moveTo>
                    <a:cubicBezTo>
                      <a:pt x="97097" y="102958"/>
                      <a:pt x="87956" y="102973"/>
                      <a:pt x="79107" y="101510"/>
                    </a:cubicBezTo>
                    <a:cubicBezTo>
                      <a:pt x="43201" y="94832"/>
                      <a:pt x="15339" y="66363"/>
                      <a:pt x="9488" y="30331"/>
                    </a:cubicBezTo>
                    <a:cubicBezTo>
                      <a:pt x="8026" y="21912"/>
                      <a:pt x="8026" y="13310"/>
                      <a:pt x="9415" y="4891"/>
                    </a:cubicBezTo>
                    <a:cubicBezTo>
                      <a:pt x="9781" y="2594"/>
                      <a:pt x="8245" y="429"/>
                      <a:pt x="5978" y="56"/>
                    </a:cubicBezTo>
                    <a:cubicBezTo>
                      <a:pt x="3638" y="-317"/>
                      <a:pt x="1518" y="1219"/>
                      <a:pt x="1152" y="3501"/>
                    </a:cubicBezTo>
                    <a:cubicBezTo>
                      <a:pt x="-384" y="12842"/>
                      <a:pt x="-384" y="22365"/>
                      <a:pt x="1152" y="31699"/>
                    </a:cubicBezTo>
                    <a:cubicBezTo>
                      <a:pt x="7660" y="71271"/>
                      <a:pt x="38301" y="102512"/>
                      <a:pt x="77717" y="109805"/>
                    </a:cubicBezTo>
                    <a:cubicBezTo>
                      <a:pt x="82544" y="110609"/>
                      <a:pt x="87444" y="111012"/>
                      <a:pt x="92343" y="111004"/>
                    </a:cubicBezTo>
                    <a:cubicBezTo>
                      <a:pt x="97316" y="111004"/>
                      <a:pt x="102362" y="110595"/>
                      <a:pt x="107335" y="109768"/>
                    </a:cubicBezTo>
                    <a:cubicBezTo>
                      <a:pt x="109602" y="109395"/>
                      <a:pt x="111138" y="107237"/>
                      <a:pt x="110772" y="104948"/>
                    </a:cubicBezTo>
                    <a:cubicBezTo>
                      <a:pt x="110407" y="102651"/>
                      <a:pt x="108286" y="101093"/>
                      <a:pt x="105945" y="101466"/>
                    </a:cubicBezTo>
                    <a:cubicBezTo>
                      <a:pt x="105945" y="101466"/>
                      <a:pt x="105945" y="101473"/>
                      <a:pt x="105945" y="101473"/>
                    </a:cubicBezTo>
                    <a:close/>
                  </a:path>
                </a:pathLst>
              </a:custGeom>
              <a:grpFill/>
              <a:ln w="7312" cap="flat">
                <a:noFill/>
                <a:prstDash val="solid"/>
                <a:miter/>
              </a:ln>
            </p:spPr>
            <p:txBody>
              <a:bodyPr rtlCol="0" anchor="ctr"/>
              <a:lstStyle/>
              <a:p>
                <a:endParaRPr lang="en-US" sz="1400" dirty="0"/>
              </a:p>
            </p:txBody>
          </p:sp>
          <p:sp>
            <p:nvSpPr>
              <p:cNvPr id="146" name="Freeform 1122">
                <a:extLst>
                  <a:ext uri="{FF2B5EF4-FFF2-40B4-BE49-F238E27FC236}">
                    <a16:creationId xmlns:a16="http://schemas.microsoft.com/office/drawing/2014/main" id="{3A9BE148-3FBE-064E-9999-E6F114A3AFB9}"/>
                  </a:ext>
                </a:extLst>
              </p:cNvPr>
              <p:cNvSpPr/>
              <p:nvPr/>
            </p:nvSpPr>
            <p:spPr>
              <a:xfrm>
                <a:off x="10282370" y="4882512"/>
                <a:ext cx="51802" cy="51901"/>
              </a:xfrm>
              <a:custGeom>
                <a:avLst/>
                <a:gdLst>
                  <a:gd name="connsiteX0" fmla="*/ 46922 w 51802"/>
                  <a:gd name="connsiteY0" fmla="*/ 43044 h 51901"/>
                  <a:gd name="connsiteX1" fmla="*/ 17963 w 51802"/>
                  <a:gd name="connsiteY1" fmla="*/ 33169 h 51901"/>
                  <a:gd name="connsiteX2" fmla="*/ 8822 w 51802"/>
                  <a:gd name="connsiteY2" fmla="*/ 14992 h 51901"/>
                  <a:gd name="connsiteX3" fmla="*/ 8822 w 51802"/>
                  <a:gd name="connsiteY3" fmla="*/ 4891 h 51901"/>
                  <a:gd name="connsiteX4" fmla="*/ 5311 w 51802"/>
                  <a:gd name="connsiteY4" fmla="*/ 56 h 51901"/>
                  <a:gd name="connsiteX5" fmla="*/ 485 w 51802"/>
                  <a:gd name="connsiteY5" fmla="*/ 3501 h 51901"/>
                  <a:gd name="connsiteX6" fmla="*/ 559 w 51802"/>
                  <a:gd name="connsiteY6" fmla="*/ 16353 h 51901"/>
                  <a:gd name="connsiteX7" fmla="*/ 11820 w 51802"/>
                  <a:gd name="connsiteY7" fmla="*/ 38970 h 51901"/>
                  <a:gd name="connsiteX8" fmla="*/ 34929 w 51802"/>
                  <a:gd name="connsiteY8" fmla="*/ 51353 h 51901"/>
                  <a:gd name="connsiteX9" fmla="*/ 41511 w 51802"/>
                  <a:gd name="connsiteY9" fmla="*/ 51902 h 51901"/>
                  <a:gd name="connsiteX10" fmla="*/ 48311 w 51802"/>
                  <a:gd name="connsiteY10" fmla="*/ 51346 h 51901"/>
                  <a:gd name="connsiteX11" fmla="*/ 51749 w 51802"/>
                  <a:gd name="connsiteY11" fmla="*/ 46518 h 51901"/>
                  <a:gd name="connsiteX12" fmla="*/ 46922 w 51802"/>
                  <a:gd name="connsiteY12" fmla="*/ 43037 h 51901"/>
                  <a:gd name="connsiteX13" fmla="*/ 46922 w 51802"/>
                  <a:gd name="connsiteY13" fmla="*/ 43044 h 5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02" h="51901">
                    <a:moveTo>
                      <a:pt x="46922" y="43044"/>
                    </a:moveTo>
                    <a:cubicBezTo>
                      <a:pt x="36246" y="44851"/>
                      <a:pt x="25349" y="41135"/>
                      <a:pt x="17963" y="33169"/>
                    </a:cubicBezTo>
                    <a:cubicBezTo>
                      <a:pt x="13136" y="28151"/>
                      <a:pt x="9992" y="21824"/>
                      <a:pt x="8822" y="14992"/>
                    </a:cubicBezTo>
                    <a:cubicBezTo>
                      <a:pt x="8237" y="11649"/>
                      <a:pt x="8237" y="8233"/>
                      <a:pt x="8822" y="4891"/>
                    </a:cubicBezTo>
                    <a:cubicBezTo>
                      <a:pt x="9187" y="2594"/>
                      <a:pt x="7652" y="436"/>
                      <a:pt x="5311" y="56"/>
                    </a:cubicBezTo>
                    <a:cubicBezTo>
                      <a:pt x="3045" y="-317"/>
                      <a:pt x="924" y="1219"/>
                      <a:pt x="485" y="3501"/>
                    </a:cubicBezTo>
                    <a:cubicBezTo>
                      <a:pt x="-173" y="7758"/>
                      <a:pt x="-173" y="12103"/>
                      <a:pt x="559" y="16353"/>
                    </a:cubicBezTo>
                    <a:cubicBezTo>
                      <a:pt x="1948" y="24852"/>
                      <a:pt x="5897" y="32730"/>
                      <a:pt x="11820" y="38970"/>
                    </a:cubicBezTo>
                    <a:cubicBezTo>
                      <a:pt x="17963" y="45509"/>
                      <a:pt x="26080" y="49854"/>
                      <a:pt x="34929" y="51353"/>
                    </a:cubicBezTo>
                    <a:cubicBezTo>
                      <a:pt x="37123" y="51719"/>
                      <a:pt x="39316" y="51902"/>
                      <a:pt x="41511" y="51902"/>
                    </a:cubicBezTo>
                    <a:cubicBezTo>
                      <a:pt x="43777" y="51902"/>
                      <a:pt x="46045" y="51712"/>
                      <a:pt x="48311" y="51346"/>
                    </a:cubicBezTo>
                    <a:cubicBezTo>
                      <a:pt x="50579" y="50973"/>
                      <a:pt x="52114" y="48808"/>
                      <a:pt x="51749" y="46518"/>
                    </a:cubicBezTo>
                    <a:cubicBezTo>
                      <a:pt x="51383" y="44222"/>
                      <a:pt x="49262" y="42663"/>
                      <a:pt x="46922" y="43037"/>
                    </a:cubicBezTo>
                    <a:cubicBezTo>
                      <a:pt x="46922" y="43044"/>
                      <a:pt x="46922" y="43044"/>
                      <a:pt x="46922" y="43044"/>
                    </a:cubicBezTo>
                    <a:close/>
                  </a:path>
                </a:pathLst>
              </a:custGeom>
              <a:grpFill/>
              <a:ln w="7312" cap="flat">
                <a:noFill/>
                <a:prstDash val="solid"/>
                <a:miter/>
              </a:ln>
            </p:spPr>
            <p:txBody>
              <a:bodyPr rtlCol="0" anchor="ctr"/>
              <a:lstStyle/>
              <a:p>
                <a:endParaRPr lang="en-US" sz="1400" dirty="0"/>
              </a:p>
            </p:txBody>
          </p:sp>
          <p:sp>
            <p:nvSpPr>
              <p:cNvPr id="147" name="Freeform 1123">
                <a:extLst>
                  <a:ext uri="{FF2B5EF4-FFF2-40B4-BE49-F238E27FC236}">
                    <a16:creationId xmlns:a16="http://schemas.microsoft.com/office/drawing/2014/main" id="{9C6DF7B5-029E-FF49-9398-40C88D3A40C3}"/>
                  </a:ext>
                </a:extLst>
              </p:cNvPr>
              <p:cNvSpPr/>
              <p:nvPr/>
            </p:nvSpPr>
            <p:spPr>
              <a:xfrm>
                <a:off x="10251683" y="4886191"/>
                <a:ext cx="78811" cy="78896"/>
              </a:xfrm>
              <a:custGeom>
                <a:avLst/>
                <a:gdLst>
                  <a:gd name="connsiteX0" fmla="*/ 5064 w 78811"/>
                  <a:gd name="connsiteY0" fmla="*/ 34 h 78896"/>
                  <a:gd name="connsiteX1" fmla="*/ 384 w 78811"/>
                  <a:gd name="connsiteY1" fmla="*/ 3662 h 78896"/>
                  <a:gd name="connsiteX2" fmla="*/ 384 w 78811"/>
                  <a:gd name="connsiteY2" fmla="*/ 3691 h 78896"/>
                  <a:gd name="connsiteX3" fmla="*/ 384 w 78811"/>
                  <a:gd name="connsiteY3" fmla="*/ 17640 h 78896"/>
                  <a:gd name="connsiteX4" fmla="*/ 19617 w 78811"/>
                  <a:gd name="connsiteY4" fmla="*/ 57425 h 78896"/>
                  <a:gd name="connsiteX5" fmla="*/ 60204 w 78811"/>
                  <a:gd name="connsiteY5" fmla="*/ 78425 h 78896"/>
                  <a:gd name="connsiteX6" fmla="*/ 75122 w 78811"/>
                  <a:gd name="connsiteY6" fmla="*/ 78462 h 78896"/>
                  <a:gd name="connsiteX7" fmla="*/ 78779 w 78811"/>
                  <a:gd name="connsiteY7" fmla="*/ 73787 h 78896"/>
                  <a:gd name="connsiteX8" fmla="*/ 74098 w 78811"/>
                  <a:gd name="connsiteY8" fmla="*/ 70108 h 78896"/>
                  <a:gd name="connsiteX9" fmla="*/ 61227 w 78811"/>
                  <a:gd name="connsiteY9" fmla="*/ 70072 h 78896"/>
                  <a:gd name="connsiteX10" fmla="*/ 25760 w 78811"/>
                  <a:gd name="connsiteY10" fmla="*/ 51631 h 78896"/>
                  <a:gd name="connsiteX11" fmla="*/ 8720 w 78811"/>
                  <a:gd name="connsiteY11" fmla="*/ 16638 h 78896"/>
                  <a:gd name="connsiteX12" fmla="*/ 8794 w 78811"/>
                  <a:gd name="connsiteY12" fmla="*/ 4715 h 78896"/>
                  <a:gd name="connsiteX13" fmla="*/ 5137 w 78811"/>
                  <a:gd name="connsiteY13" fmla="*/ 34 h 78896"/>
                  <a:gd name="connsiteX14" fmla="*/ 5064 w 78811"/>
                  <a:gd name="connsiteY14" fmla="*/ 34 h 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11" h="78896">
                    <a:moveTo>
                      <a:pt x="5064" y="34"/>
                    </a:moveTo>
                    <a:cubicBezTo>
                      <a:pt x="2797" y="-259"/>
                      <a:pt x="676" y="1365"/>
                      <a:pt x="384" y="3662"/>
                    </a:cubicBezTo>
                    <a:cubicBezTo>
                      <a:pt x="384" y="3677"/>
                      <a:pt x="384" y="3684"/>
                      <a:pt x="384" y="3691"/>
                    </a:cubicBezTo>
                    <a:cubicBezTo>
                      <a:pt x="-128" y="8322"/>
                      <a:pt x="-128" y="13010"/>
                      <a:pt x="384" y="17640"/>
                    </a:cubicBezTo>
                    <a:cubicBezTo>
                      <a:pt x="2358" y="32621"/>
                      <a:pt x="9160" y="46562"/>
                      <a:pt x="19617" y="57425"/>
                    </a:cubicBezTo>
                    <a:cubicBezTo>
                      <a:pt x="30294" y="68916"/>
                      <a:pt x="44700" y="76340"/>
                      <a:pt x="60204" y="78425"/>
                    </a:cubicBezTo>
                    <a:cubicBezTo>
                      <a:pt x="65177" y="79039"/>
                      <a:pt x="70149" y="79054"/>
                      <a:pt x="75122" y="78462"/>
                    </a:cubicBezTo>
                    <a:cubicBezTo>
                      <a:pt x="77389" y="78184"/>
                      <a:pt x="79071" y="76092"/>
                      <a:pt x="78779" y="73787"/>
                    </a:cubicBezTo>
                    <a:cubicBezTo>
                      <a:pt x="78486" y="71498"/>
                      <a:pt x="76438" y="69867"/>
                      <a:pt x="74098" y="70108"/>
                    </a:cubicBezTo>
                    <a:cubicBezTo>
                      <a:pt x="69856" y="70613"/>
                      <a:pt x="65542" y="70598"/>
                      <a:pt x="61227" y="70072"/>
                    </a:cubicBezTo>
                    <a:cubicBezTo>
                      <a:pt x="47626" y="68228"/>
                      <a:pt x="35048" y="61711"/>
                      <a:pt x="25760" y="51631"/>
                    </a:cubicBezTo>
                    <a:cubicBezTo>
                      <a:pt x="16473" y="42086"/>
                      <a:pt x="10549" y="29819"/>
                      <a:pt x="8720" y="16638"/>
                    </a:cubicBezTo>
                    <a:cubicBezTo>
                      <a:pt x="8282" y="12681"/>
                      <a:pt x="8282" y="8680"/>
                      <a:pt x="8794" y="4715"/>
                    </a:cubicBezTo>
                    <a:cubicBezTo>
                      <a:pt x="9013" y="2411"/>
                      <a:pt x="7405" y="319"/>
                      <a:pt x="5137" y="34"/>
                    </a:cubicBezTo>
                    <a:cubicBezTo>
                      <a:pt x="5137" y="34"/>
                      <a:pt x="5064" y="34"/>
                      <a:pt x="5064" y="34"/>
                    </a:cubicBezTo>
                    <a:close/>
                  </a:path>
                </a:pathLst>
              </a:custGeom>
              <a:grpFill/>
              <a:ln w="7312" cap="flat">
                <a:noFill/>
                <a:prstDash val="solid"/>
                <a:miter/>
              </a:ln>
            </p:spPr>
            <p:txBody>
              <a:bodyPr rtlCol="0" anchor="ctr"/>
              <a:lstStyle/>
              <a:p>
                <a:endParaRPr lang="en-US" sz="1400" dirty="0"/>
              </a:p>
            </p:txBody>
          </p:sp>
          <p:sp>
            <p:nvSpPr>
              <p:cNvPr id="148" name="Freeform 1124">
                <a:extLst>
                  <a:ext uri="{FF2B5EF4-FFF2-40B4-BE49-F238E27FC236}">
                    <a16:creationId xmlns:a16="http://schemas.microsoft.com/office/drawing/2014/main" id="{21FA5D87-7CAA-A04C-B716-4EF06AA5A480}"/>
                  </a:ext>
                </a:extLst>
              </p:cNvPr>
              <p:cNvSpPr/>
              <p:nvPr/>
            </p:nvSpPr>
            <p:spPr>
              <a:xfrm>
                <a:off x="10226838" y="4710014"/>
                <a:ext cx="279792" cy="279885"/>
              </a:xfrm>
              <a:custGeom>
                <a:avLst/>
                <a:gdLst>
                  <a:gd name="connsiteX0" fmla="*/ 276501 w 279792"/>
                  <a:gd name="connsiteY0" fmla="*/ 216683 h 279885"/>
                  <a:gd name="connsiteX1" fmla="*/ 218363 w 279792"/>
                  <a:gd name="connsiteY1" fmla="*/ 158532 h 279885"/>
                  <a:gd name="connsiteX2" fmla="*/ 173316 w 279792"/>
                  <a:gd name="connsiteY2" fmla="*/ 145805 h 279885"/>
                  <a:gd name="connsiteX3" fmla="*/ 187576 w 279792"/>
                  <a:gd name="connsiteY3" fmla="*/ 134789 h 279885"/>
                  <a:gd name="connsiteX4" fmla="*/ 191306 w 279792"/>
                  <a:gd name="connsiteY4" fmla="*/ 127540 h 279885"/>
                  <a:gd name="connsiteX5" fmla="*/ 187941 w 279792"/>
                  <a:gd name="connsiteY5" fmla="*/ 118682 h 279885"/>
                  <a:gd name="connsiteX6" fmla="*/ 161177 w 279792"/>
                  <a:gd name="connsiteY6" fmla="*/ 91881 h 279885"/>
                  <a:gd name="connsiteX7" fmla="*/ 152328 w 279792"/>
                  <a:gd name="connsiteY7" fmla="*/ 88516 h 279885"/>
                  <a:gd name="connsiteX8" fmla="*/ 145015 w 279792"/>
                  <a:gd name="connsiteY8" fmla="*/ 92276 h 279885"/>
                  <a:gd name="connsiteX9" fmla="*/ 134704 w 279792"/>
                  <a:gd name="connsiteY9" fmla="*/ 105669 h 279885"/>
                  <a:gd name="connsiteX10" fmla="*/ 121321 w 279792"/>
                  <a:gd name="connsiteY10" fmla="*/ 61459 h 279885"/>
                  <a:gd name="connsiteX11" fmla="*/ 63184 w 279792"/>
                  <a:gd name="connsiteY11" fmla="*/ 3308 h 279885"/>
                  <a:gd name="connsiteX12" fmla="*/ 47168 w 279792"/>
                  <a:gd name="connsiteY12" fmla="*/ 3308 h 279885"/>
                  <a:gd name="connsiteX13" fmla="*/ 47168 w 279792"/>
                  <a:gd name="connsiteY13" fmla="*/ 3315 h 279885"/>
                  <a:gd name="connsiteX14" fmla="*/ 3291 w 279792"/>
                  <a:gd name="connsiteY14" fmla="*/ 47167 h 279885"/>
                  <a:gd name="connsiteX15" fmla="*/ 3291 w 279792"/>
                  <a:gd name="connsiteY15" fmla="*/ 63208 h 279885"/>
                  <a:gd name="connsiteX16" fmla="*/ 61429 w 279792"/>
                  <a:gd name="connsiteY16" fmla="*/ 121344 h 279885"/>
                  <a:gd name="connsiteX17" fmla="*/ 108889 w 279792"/>
                  <a:gd name="connsiteY17" fmla="*/ 133165 h 279885"/>
                  <a:gd name="connsiteX18" fmla="*/ 112912 w 279792"/>
                  <a:gd name="connsiteY18" fmla="*/ 133816 h 279885"/>
                  <a:gd name="connsiteX19" fmla="*/ 98358 w 279792"/>
                  <a:gd name="connsiteY19" fmla="*/ 152702 h 279885"/>
                  <a:gd name="connsiteX20" fmla="*/ 98724 w 279792"/>
                  <a:gd name="connsiteY20" fmla="*/ 168063 h 279885"/>
                  <a:gd name="connsiteX21" fmla="*/ 111815 w 279792"/>
                  <a:gd name="connsiteY21" fmla="*/ 181163 h 279885"/>
                  <a:gd name="connsiteX22" fmla="*/ 119420 w 279792"/>
                  <a:gd name="connsiteY22" fmla="*/ 184265 h 279885"/>
                  <a:gd name="connsiteX23" fmla="*/ 127172 w 279792"/>
                  <a:gd name="connsiteY23" fmla="*/ 181515 h 279885"/>
                  <a:gd name="connsiteX24" fmla="*/ 144576 w 279792"/>
                  <a:gd name="connsiteY24" fmla="*/ 168034 h 279885"/>
                  <a:gd name="connsiteX25" fmla="*/ 158471 w 279792"/>
                  <a:gd name="connsiteY25" fmla="*/ 218424 h 279885"/>
                  <a:gd name="connsiteX26" fmla="*/ 216608 w 279792"/>
                  <a:gd name="connsiteY26" fmla="*/ 276561 h 279885"/>
                  <a:gd name="connsiteX27" fmla="*/ 232624 w 279792"/>
                  <a:gd name="connsiteY27" fmla="*/ 276561 h 279885"/>
                  <a:gd name="connsiteX28" fmla="*/ 276501 w 279792"/>
                  <a:gd name="connsiteY28" fmla="*/ 232710 h 279885"/>
                  <a:gd name="connsiteX29" fmla="*/ 276501 w 279792"/>
                  <a:gd name="connsiteY29" fmla="*/ 216683 h 279885"/>
                  <a:gd name="connsiteX30" fmla="*/ 118762 w 279792"/>
                  <a:gd name="connsiteY30" fmla="*/ 126260 h 279885"/>
                  <a:gd name="connsiteX31" fmla="*/ 110205 w 279792"/>
                  <a:gd name="connsiteY31" fmla="*/ 124863 h 279885"/>
                  <a:gd name="connsiteX32" fmla="*/ 67352 w 279792"/>
                  <a:gd name="connsiteY32" fmla="*/ 115398 h 279885"/>
                  <a:gd name="connsiteX33" fmla="*/ 9288 w 279792"/>
                  <a:gd name="connsiteY33" fmla="*/ 57254 h 279885"/>
                  <a:gd name="connsiteX34" fmla="*/ 9288 w 279792"/>
                  <a:gd name="connsiteY34" fmla="*/ 53114 h 279885"/>
                  <a:gd name="connsiteX35" fmla="*/ 53092 w 279792"/>
                  <a:gd name="connsiteY35" fmla="*/ 9269 h 279885"/>
                  <a:gd name="connsiteX36" fmla="*/ 57260 w 279792"/>
                  <a:gd name="connsiteY36" fmla="*/ 9262 h 279885"/>
                  <a:gd name="connsiteX37" fmla="*/ 115398 w 279792"/>
                  <a:gd name="connsiteY37" fmla="*/ 67406 h 279885"/>
                  <a:gd name="connsiteX38" fmla="*/ 127683 w 279792"/>
                  <a:gd name="connsiteY38" fmla="*/ 114725 h 279885"/>
                  <a:gd name="connsiteX39" fmla="*/ 126732 w 279792"/>
                  <a:gd name="connsiteY39" fmla="*/ 115983 h 279885"/>
                  <a:gd name="connsiteX40" fmla="*/ 121980 w 279792"/>
                  <a:gd name="connsiteY40" fmla="*/ 174866 h 279885"/>
                  <a:gd name="connsiteX41" fmla="*/ 117738 w 279792"/>
                  <a:gd name="connsiteY41" fmla="*/ 175217 h 279885"/>
                  <a:gd name="connsiteX42" fmla="*/ 104648 w 279792"/>
                  <a:gd name="connsiteY42" fmla="*/ 162116 h 279885"/>
                  <a:gd name="connsiteX43" fmla="*/ 105013 w 279792"/>
                  <a:gd name="connsiteY43" fmla="*/ 157844 h 279885"/>
                  <a:gd name="connsiteX44" fmla="*/ 151743 w 279792"/>
                  <a:gd name="connsiteY44" fmla="*/ 97418 h 279885"/>
                  <a:gd name="connsiteX45" fmla="*/ 152840 w 279792"/>
                  <a:gd name="connsiteY45" fmla="*/ 96914 h 279885"/>
                  <a:gd name="connsiteX46" fmla="*/ 152986 w 279792"/>
                  <a:gd name="connsiteY46" fmla="*/ 96906 h 279885"/>
                  <a:gd name="connsiteX47" fmla="*/ 155180 w 279792"/>
                  <a:gd name="connsiteY47" fmla="*/ 97821 h 279885"/>
                  <a:gd name="connsiteX48" fmla="*/ 182018 w 279792"/>
                  <a:gd name="connsiteY48" fmla="*/ 124621 h 279885"/>
                  <a:gd name="connsiteX49" fmla="*/ 182896 w 279792"/>
                  <a:gd name="connsiteY49" fmla="*/ 127006 h 279885"/>
                  <a:gd name="connsiteX50" fmla="*/ 182384 w 279792"/>
                  <a:gd name="connsiteY50" fmla="*/ 128140 h 279885"/>
                  <a:gd name="connsiteX51" fmla="*/ 160373 w 279792"/>
                  <a:gd name="connsiteY51" fmla="*/ 145176 h 279885"/>
                  <a:gd name="connsiteX52" fmla="*/ 144869 w 279792"/>
                  <a:gd name="connsiteY52" fmla="*/ 157150 h 279885"/>
                  <a:gd name="connsiteX53" fmla="*/ 144869 w 279792"/>
                  <a:gd name="connsiteY53" fmla="*/ 157171 h 279885"/>
                  <a:gd name="connsiteX54" fmla="*/ 270578 w 279792"/>
                  <a:gd name="connsiteY54" fmla="*/ 226770 h 279885"/>
                  <a:gd name="connsiteX55" fmla="*/ 226700 w 279792"/>
                  <a:gd name="connsiteY55" fmla="*/ 270622 h 279885"/>
                  <a:gd name="connsiteX56" fmla="*/ 222532 w 279792"/>
                  <a:gd name="connsiteY56" fmla="*/ 270622 h 279885"/>
                  <a:gd name="connsiteX57" fmla="*/ 164467 w 279792"/>
                  <a:gd name="connsiteY57" fmla="*/ 212485 h 279885"/>
                  <a:gd name="connsiteX58" fmla="*/ 152036 w 279792"/>
                  <a:gd name="connsiteY58" fmla="*/ 162248 h 279885"/>
                  <a:gd name="connsiteX59" fmla="*/ 156350 w 279792"/>
                  <a:gd name="connsiteY59" fmla="*/ 158927 h 279885"/>
                  <a:gd name="connsiteX60" fmla="*/ 164174 w 279792"/>
                  <a:gd name="connsiteY60" fmla="*/ 152885 h 279885"/>
                  <a:gd name="connsiteX61" fmla="*/ 166808 w 279792"/>
                  <a:gd name="connsiteY61" fmla="*/ 153288 h 279885"/>
                  <a:gd name="connsiteX62" fmla="*/ 212440 w 279792"/>
                  <a:gd name="connsiteY62" fmla="*/ 164479 h 279885"/>
                  <a:gd name="connsiteX63" fmla="*/ 270578 w 279792"/>
                  <a:gd name="connsiteY63" fmla="*/ 222630 h 279885"/>
                  <a:gd name="connsiteX64" fmla="*/ 271382 w 279792"/>
                  <a:gd name="connsiteY64" fmla="*/ 224700 h 279885"/>
                  <a:gd name="connsiteX65" fmla="*/ 270578 w 279792"/>
                  <a:gd name="connsiteY65" fmla="*/ 226770 h 2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9792" h="279885">
                    <a:moveTo>
                      <a:pt x="276501" y="216683"/>
                    </a:moveTo>
                    <a:lnTo>
                      <a:pt x="218363" y="158532"/>
                    </a:lnTo>
                    <a:cubicBezTo>
                      <a:pt x="212514" y="152688"/>
                      <a:pt x="193426" y="148986"/>
                      <a:pt x="173316" y="145805"/>
                    </a:cubicBezTo>
                    <a:lnTo>
                      <a:pt x="187576" y="134789"/>
                    </a:lnTo>
                    <a:cubicBezTo>
                      <a:pt x="189843" y="133033"/>
                      <a:pt x="191160" y="130385"/>
                      <a:pt x="191306" y="127540"/>
                    </a:cubicBezTo>
                    <a:cubicBezTo>
                      <a:pt x="191526" y="124248"/>
                      <a:pt x="190282" y="121030"/>
                      <a:pt x="187941" y="118682"/>
                    </a:cubicBezTo>
                    <a:lnTo>
                      <a:pt x="161177" y="91881"/>
                    </a:lnTo>
                    <a:cubicBezTo>
                      <a:pt x="158836" y="89570"/>
                      <a:pt x="155619" y="88355"/>
                      <a:pt x="152328" y="88516"/>
                    </a:cubicBezTo>
                    <a:cubicBezTo>
                      <a:pt x="149476" y="88655"/>
                      <a:pt x="146770" y="90030"/>
                      <a:pt x="145015" y="92276"/>
                    </a:cubicBezTo>
                    <a:lnTo>
                      <a:pt x="134704" y="105669"/>
                    </a:lnTo>
                    <a:cubicBezTo>
                      <a:pt x="130243" y="79753"/>
                      <a:pt x="126148" y="66272"/>
                      <a:pt x="121321" y="61459"/>
                    </a:cubicBezTo>
                    <a:lnTo>
                      <a:pt x="63184" y="3308"/>
                    </a:lnTo>
                    <a:cubicBezTo>
                      <a:pt x="58723" y="-1103"/>
                      <a:pt x="51557" y="-1103"/>
                      <a:pt x="47168" y="3308"/>
                    </a:cubicBezTo>
                    <a:lnTo>
                      <a:pt x="47168" y="3315"/>
                    </a:lnTo>
                    <a:lnTo>
                      <a:pt x="3291" y="47167"/>
                    </a:lnTo>
                    <a:cubicBezTo>
                      <a:pt x="-1097" y="51599"/>
                      <a:pt x="-1097" y="58775"/>
                      <a:pt x="3291" y="63208"/>
                    </a:cubicBezTo>
                    <a:lnTo>
                      <a:pt x="61429" y="121344"/>
                    </a:lnTo>
                    <a:cubicBezTo>
                      <a:pt x="65670" y="125623"/>
                      <a:pt x="80149" y="128564"/>
                      <a:pt x="108889" y="133165"/>
                    </a:cubicBezTo>
                    <a:cubicBezTo>
                      <a:pt x="110352" y="133399"/>
                      <a:pt x="111595" y="133604"/>
                      <a:pt x="112912" y="133816"/>
                    </a:cubicBezTo>
                    <a:lnTo>
                      <a:pt x="98358" y="152702"/>
                    </a:lnTo>
                    <a:cubicBezTo>
                      <a:pt x="94556" y="157164"/>
                      <a:pt x="94702" y="163777"/>
                      <a:pt x="98724" y="168063"/>
                    </a:cubicBezTo>
                    <a:lnTo>
                      <a:pt x="111815" y="181163"/>
                    </a:lnTo>
                    <a:cubicBezTo>
                      <a:pt x="113789" y="183168"/>
                      <a:pt x="116568" y="184287"/>
                      <a:pt x="119420" y="184265"/>
                    </a:cubicBezTo>
                    <a:cubicBezTo>
                      <a:pt x="122199" y="184236"/>
                      <a:pt x="124904" y="183270"/>
                      <a:pt x="127172" y="181515"/>
                    </a:cubicBezTo>
                    <a:lnTo>
                      <a:pt x="144576" y="168034"/>
                    </a:lnTo>
                    <a:cubicBezTo>
                      <a:pt x="150499" y="200138"/>
                      <a:pt x="154522" y="214430"/>
                      <a:pt x="158471" y="218424"/>
                    </a:cubicBezTo>
                    <a:lnTo>
                      <a:pt x="216608" y="276561"/>
                    </a:lnTo>
                    <a:cubicBezTo>
                      <a:pt x="221069" y="280994"/>
                      <a:pt x="228236" y="280994"/>
                      <a:pt x="232624" y="276561"/>
                    </a:cubicBezTo>
                    <a:lnTo>
                      <a:pt x="276501" y="232710"/>
                    </a:lnTo>
                    <a:cubicBezTo>
                      <a:pt x="280889" y="228284"/>
                      <a:pt x="280889" y="221116"/>
                      <a:pt x="276501" y="216683"/>
                    </a:cubicBezTo>
                    <a:close/>
                    <a:moveTo>
                      <a:pt x="118762" y="126260"/>
                    </a:moveTo>
                    <a:cubicBezTo>
                      <a:pt x="116349" y="125843"/>
                      <a:pt x="113423" y="125375"/>
                      <a:pt x="110205" y="124863"/>
                    </a:cubicBezTo>
                    <a:cubicBezTo>
                      <a:pt x="98505" y="122976"/>
                      <a:pt x="71008" y="118579"/>
                      <a:pt x="67352" y="115398"/>
                    </a:cubicBezTo>
                    <a:lnTo>
                      <a:pt x="9288" y="57254"/>
                    </a:lnTo>
                    <a:cubicBezTo>
                      <a:pt x="8117" y="56105"/>
                      <a:pt x="8117" y="54255"/>
                      <a:pt x="9288" y="53114"/>
                    </a:cubicBezTo>
                    <a:lnTo>
                      <a:pt x="53092" y="9269"/>
                    </a:lnTo>
                    <a:cubicBezTo>
                      <a:pt x="54262" y="8143"/>
                      <a:pt x="56090" y="8143"/>
                      <a:pt x="57260" y="9262"/>
                    </a:cubicBezTo>
                    <a:lnTo>
                      <a:pt x="115398" y="67406"/>
                    </a:lnTo>
                    <a:cubicBezTo>
                      <a:pt x="117957" y="69981"/>
                      <a:pt x="122125" y="80317"/>
                      <a:pt x="127683" y="114725"/>
                    </a:cubicBezTo>
                    <a:lnTo>
                      <a:pt x="126732" y="115983"/>
                    </a:lnTo>
                    <a:close/>
                    <a:moveTo>
                      <a:pt x="121980" y="174866"/>
                    </a:moveTo>
                    <a:cubicBezTo>
                      <a:pt x="120883" y="175999"/>
                      <a:pt x="119054" y="176146"/>
                      <a:pt x="117738" y="175217"/>
                    </a:cubicBezTo>
                    <a:lnTo>
                      <a:pt x="104648" y="162116"/>
                    </a:lnTo>
                    <a:cubicBezTo>
                      <a:pt x="103332" y="160800"/>
                      <a:pt x="104209" y="158817"/>
                      <a:pt x="105013" y="157844"/>
                    </a:cubicBezTo>
                    <a:lnTo>
                      <a:pt x="151743" y="97418"/>
                    </a:lnTo>
                    <a:cubicBezTo>
                      <a:pt x="151963" y="97089"/>
                      <a:pt x="152401" y="96906"/>
                      <a:pt x="152840" y="96914"/>
                    </a:cubicBezTo>
                    <a:lnTo>
                      <a:pt x="152986" y="96906"/>
                    </a:lnTo>
                    <a:cubicBezTo>
                      <a:pt x="153791" y="96914"/>
                      <a:pt x="154595" y="97243"/>
                      <a:pt x="155180" y="97821"/>
                    </a:cubicBezTo>
                    <a:lnTo>
                      <a:pt x="182018" y="124621"/>
                    </a:lnTo>
                    <a:cubicBezTo>
                      <a:pt x="182603" y="125258"/>
                      <a:pt x="182969" y="126121"/>
                      <a:pt x="182896" y="127006"/>
                    </a:cubicBezTo>
                    <a:cubicBezTo>
                      <a:pt x="182896" y="127438"/>
                      <a:pt x="182750" y="127854"/>
                      <a:pt x="182384" y="128140"/>
                    </a:cubicBezTo>
                    <a:lnTo>
                      <a:pt x="160373" y="145176"/>
                    </a:lnTo>
                    <a:lnTo>
                      <a:pt x="144869" y="157150"/>
                    </a:lnTo>
                    <a:lnTo>
                      <a:pt x="144869" y="157171"/>
                    </a:lnTo>
                    <a:close/>
                    <a:moveTo>
                      <a:pt x="270578" y="226770"/>
                    </a:moveTo>
                    <a:lnTo>
                      <a:pt x="226700" y="270622"/>
                    </a:lnTo>
                    <a:cubicBezTo>
                      <a:pt x="225530" y="271719"/>
                      <a:pt x="223702" y="271719"/>
                      <a:pt x="222532" y="270622"/>
                    </a:cubicBezTo>
                    <a:lnTo>
                      <a:pt x="164467" y="212485"/>
                    </a:lnTo>
                    <a:cubicBezTo>
                      <a:pt x="162639" y="210524"/>
                      <a:pt x="158983" y="200196"/>
                      <a:pt x="152036" y="162248"/>
                    </a:cubicBezTo>
                    <a:lnTo>
                      <a:pt x="156350" y="158927"/>
                    </a:lnTo>
                    <a:lnTo>
                      <a:pt x="164174" y="152885"/>
                    </a:lnTo>
                    <a:lnTo>
                      <a:pt x="166808" y="153288"/>
                    </a:lnTo>
                    <a:cubicBezTo>
                      <a:pt x="178947" y="155160"/>
                      <a:pt x="207467" y="159541"/>
                      <a:pt x="212440" y="164479"/>
                    </a:cubicBezTo>
                    <a:lnTo>
                      <a:pt x="270578" y="222630"/>
                    </a:lnTo>
                    <a:cubicBezTo>
                      <a:pt x="271089" y="223179"/>
                      <a:pt x="271382" y="223925"/>
                      <a:pt x="271382" y="224700"/>
                    </a:cubicBezTo>
                    <a:cubicBezTo>
                      <a:pt x="271382" y="225476"/>
                      <a:pt x="271089" y="226222"/>
                      <a:pt x="270578" y="226770"/>
                    </a:cubicBezTo>
                    <a:close/>
                  </a:path>
                </a:pathLst>
              </a:custGeom>
              <a:grpFill/>
              <a:ln w="7312" cap="flat">
                <a:noFill/>
                <a:prstDash val="solid"/>
                <a:miter/>
              </a:ln>
            </p:spPr>
            <p:txBody>
              <a:bodyPr rtlCol="0" anchor="ctr"/>
              <a:lstStyle/>
              <a:p>
                <a:endParaRPr lang="en-US" sz="1400" dirty="0"/>
              </a:p>
            </p:txBody>
          </p:sp>
        </p:grpSp>
        <p:grpSp>
          <p:nvGrpSpPr>
            <p:cNvPr id="149" name="Group 1175">
              <a:extLst>
                <a:ext uri="{FF2B5EF4-FFF2-40B4-BE49-F238E27FC236}">
                  <a16:creationId xmlns:a16="http://schemas.microsoft.com/office/drawing/2014/main" id="{DB7E1A9C-3B68-7042-8480-02A8709885A4}"/>
                </a:ext>
              </a:extLst>
            </p:cNvPr>
            <p:cNvGrpSpPr/>
            <p:nvPr/>
          </p:nvGrpSpPr>
          <p:grpSpPr>
            <a:xfrm>
              <a:off x="5919762" y="5279161"/>
              <a:ext cx="76709" cy="79789"/>
              <a:chOff x="10222030" y="4710014"/>
              <a:chExt cx="284600" cy="284811"/>
            </a:xfrm>
            <a:solidFill>
              <a:schemeClr val="bg1"/>
            </a:solidFill>
          </p:grpSpPr>
          <p:sp>
            <p:nvSpPr>
              <p:cNvPr id="150" name="Freeform 1121">
                <a:extLst>
                  <a:ext uri="{FF2B5EF4-FFF2-40B4-BE49-F238E27FC236}">
                    <a16:creationId xmlns:a16="http://schemas.microsoft.com/office/drawing/2014/main" id="{DE5FF4B4-9826-0741-B71E-F43F0FBD9AEA}"/>
                  </a:ext>
                </a:extLst>
              </p:cNvPr>
              <p:cNvSpPr/>
              <p:nvPr/>
            </p:nvSpPr>
            <p:spPr>
              <a:xfrm>
                <a:off x="10222030" y="4883821"/>
                <a:ext cx="110825" cy="111004"/>
              </a:xfrm>
              <a:custGeom>
                <a:avLst/>
                <a:gdLst>
                  <a:gd name="connsiteX0" fmla="*/ 105945 w 110825"/>
                  <a:gd name="connsiteY0" fmla="*/ 101473 h 111004"/>
                  <a:gd name="connsiteX1" fmla="*/ 79107 w 110825"/>
                  <a:gd name="connsiteY1" fmla="*/ 101510 h 111004"/>
                  <a:gd name="connsiteX2" fmla="*/ 9488 w 110825"/>
                  <a:gd name="connsiteY2" fmla="*/ 30331 h 111004"/>
                  <a:gd name="connsiteX3" fmla="*/ 9415 w 110825"/>
                  <a:gd name="connsiteY3" fmla="*/ 4891 h 111004"/>
                  <a:gd name="connsiteX4" fmla="*/ 5978 w 110825"/>
                  <a:gd name="connsiteY4" fmla="*/ 56 h 111004"/>
                  <a:gd name="connsiteX5" fmla="*/ 1152 w 110825"/>
                  <a:gd name="connsiteY5" fmla="*/ 3501 h 111004"/>
                  <a:gd name="connsiteX6" fmla="*/ 1152 w 110825"/>
                  <a:gd name="connsiteY6" fmla="*/ 31699 h 111004"/>
                  <a:gd name="connsiteX7" fmla="*/ 77717 w 110825"/>
                  <a:gd name="connsiteY7" fmla="*/ 109805 h 111004"/>
                  <a:gd name="connsiteX8" fmla="*/ 92343 w 110825"/>
                  <a:gd name="connsiteY8" fmla="*/ 111004 h 111004"/>
                  <a:gd name="connsiteX9" fmla="*/ 107335 w 110825"/>
                  <a:gd name="connsiteY9" fmla="*/ 109768 h 111004"/>
                  <a:gd name="connsiteX10" fmla="*/ 110772 w 110825"/>
                  <a:gd name="connsiteY10" fmla="*/ 104948 h 111004"/>
                  <a:gd name="connsiteX11" fmla="*/ 105945 w 110825"/>
                  <a:gd name="connsiteY11" fmla="*/ 101466 h 111004"/>
                  <a:gd name="connsiteX12" fmla="*/ 105945 w 110825"/>
                  <a:gd name="connsiteY12" fmla="*/ 101473 h 11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825" h="111004">
                    <a:moveTo>
                      <a:pt x="105945" y="101473"/>
                    </a:moveTo>
                    <a:cubicBezTo>
                      <a:pt x="97097" y="102958"/>
                      <a:pt x="87956" y="102973"/>
                      <a:pt x="79107" y="101510"/>
                    </a:cubicBezTo>
                    <a:cubicBezTo>
                      <a:pt x="43201" y="94832"/>
                      <a:pt x="15339" y="66363"/>
                      <a:pt x="9488" y="30331"/>
                    </a:cubicBezTo>
                    <a:cubicBezTo>
                      <a:pt x="8026" y="21912"/>
                      <a:pt x="8026" y="13310"/>
                      <a:pt x="9415" y="4891"/>
                    </a:cubicBezTo>
                    <a:cubicBezTo>
                      <a:pt x="9781" y="2594"/>
                      <a:pt x="8245" y="429"/>
                      <a:pt x="5978" y="56"/>
                    </a:cubicBezTo>
                    <a:cubicBezTo>
                      <a:pt x="3638" y="-317"/>
                      <a:pt x="1518" y="1219"/>
                      <a:pt x="1152" y="3501"/>
                    </a:cubicBezTo>
                    <a:cubicBezTo>
                      <a:pt x="-384" y="12842"/>
                      <a:pt x="-384" y="22365"/>
                      <a:pt x="1152" y="31699"/>
                    </a:cubicBezTo>
                    <a:cubicBezTo>
                      <a:pt x="7660" y="71271"/>
                      <a:pt x="38301" y="102512"/>
                      <a:pt x="77717" y="109805"/>
                    </a:cubicBezTo>
                    <a:cubicBezTo>
                      <a:pt x="82544" y="110609"/>
                      <a:pt x="87444" y="111012"/>
                      <a:pt x="92343" y="111004"/>
                    </a:cubicBezTo>
                    <a:cubicBezTo>
                      <a:pt x="97316" y="111004"/>
                      <a:pt x="102362" y="110595"/>
                      <a:pt x="107335" y="109768"/>
                    </a:cubicBezTo>
                    <a:cubicBezTo>
                      <a:pt x="109602" y="109395"/>
                      <a:pt x="111138" y="107237"/>
                      <a:pt x="110772" y="104948"/>
                    </a:cubicBezTo>
                    <a:cubicBezTo>
                      <a:pt x="110407" y="102651"/>
                      <a:pt x="108286" y="101093"/>
                      <a:pt x="105945" y="101466"/>
                    </a:cubicBezTo>
                    <a:cubicBezTo>
                      <a:pt x="105945" y="101466"/>
                      <a:pt x="105945" y="101473"/>
                      <a:pt x="105945" y="101473"/>
                    </a:cubicBezTo>
                    <a:close/>
                  </a:path>
                </a:pathLst>
              </a:custGeom>
              <a:grpFill/>
              <a:ln w="7312" cap="flat">
                <a:noFill/>
                <a:prstDash val="solid"/>
                <a:miter/>
              </a:ln>
            </p:spPr>
            <p:txBody>
              <a:bodyPr rtlCol="0" anchor="ctr"/>
              <a:lstStyle/>
              <a:p>
                <a:endParaRPr lang="en-US" sz="1400" dirty="0"/>
              </a:p>
            </p:txBody>
          </p:sp>
          <p:sp>
            <p:nvSpPr>
              <p:cNvPr id="151" name="Freeform 1122">
                <a:extLst>
                  <a:ext uri="{FF2B5EF4-FFF2-40B4-BE49-F238E27FC236}">
                    <a16:creationId xmlns:a16="http://schemas.microsoft.com/office/drawing/2014/main" id="{3A9BE148-3FBE-064E-9999-E6F114A3AFB9}"/>
                  </a:ext>
                </a:extLst>
              </p:cNvPr>
              <p:cNvSpPr/>
              <p:nvPr/>
            </p:nvSpPr>
            <p:spPr>
              <a:xfrm>
                <a:off x="10282370" y="4882512"/>
                <a:ext cx="51802" cy="51901"/>
              </a:xfrm>
              <a:custGeom>
                <a:avLst/>
                <a:gdLst>
                  <a:gd name="connsiteX0" fmla="*/ 46922 w 51802"/>
                  <a:gd name="connsiteY0" fmla="*/ 43044 h 51901"/>
                  <a:gd name="connsiteX1" fmla="*/ 17963 w 51802"/>
                  <a:gd name="connsiteY1" fmla="*/ 33169 h 51901"/>
                  <a:gd name="connsiteX2" fmla="*/ 8822 w 51802"/>
                  <a:gd name="connsiteY2" fmla="*/ 14992 h 51901"/>
                  <a:gd name="connsiteX3" fmla="*/ 8822 w 51802"/>
                  <a:gd name="connsiteY3" fmla="*/ 4891 h 51901"/>
                  <a:gd name="connsiteX4" fmla="*/ 5311 w 51802"/>
                  <a:gd name="connsiteY4" fmla="*/ 56 h 51901"/>
                  <a:gd name="connsiteX5" fmla="*/ 485 w 51802"/>
                  <a:gd name="connsiteY5" fmla="*/ 3501 h 51901"/>
                  <a:gd name="connsiteX6" fmla="*/ 559 w 51802"/>
                  <a:gd name="connsiteY6" fmla="*/ 16353 h 51901"/>
                  <a:gd name="connsiteX7" fmla="*/ 11820 w 51802"/>
                  <a:gd name="connsiteY7" fmla="*/ 38970 h 51901"/>
                  <a:gd name="connsiteX8" fmla="*/ 34929 w 51802"/>
                  <a:gd name="connsiteY8" fmla="*/ 51353 h 51901"/>
                  <a:gd name="connsiteX9" fmla="*/ 41511 w 51802"/>
                  <a:gd name="connsiteY9" fmla="*/ 51902 h 51901"/>
                  <a:gd name="connsiteX10" fmla="*/ 48311 w 51802"/>
                  <a:gd name="connsiteY10" fmla="*/ 51346 h 51901"/>
                  <a:gd name="connsiteX11" fmla="*/ 51749 w 51802"/>
                  <a:gd name="connsiteY11" fmla="*/ 46518 h 51901"/>
                  <a:gd name="connsiteX12" fmla="*/ 46922 w 51802"/>
                  <a:gd name="connsiteY12" fmla="*/ 43037 h 51901"/>
                  <a:gd name="connsiteX13" fmla="*/ 46922 w 51802"/>
                  <a:gd name="connsiteY13" fmla="*/ 43044 h 5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02" h="51901">
                    <a:moveTo>
                      <a:pt x="46922" y="43044"/>
                    </a:moveTo>
                    <a:cubicBezTo>
                      <a:pt x="36246" y="44851"/>
                      <a:pt x="25349" y="41135"/>
                      <a:pt x="17963" y="33169"/>
                    </a:cubicBezTo>
                    <a:cubicBezTo>
                      <a:pt x="13136" y="28151"/>
                      <a:pt x="9992" y="21824"/>
                      <a:pt x="8822" y="14992"/>
                    </a:cubicBezTo>
                    <a:cubicBezTo>
                      <a:pt x="8237" y="11649"/>
                      <a:pt x="8237" y="8233"/>
                      <a:pt x="8822" y="4891"/>
                    </a:cubicBezTo>
                    <a:cubicBezTo>
                      <a:pt x="9187" y="2594"/>
                      <a:pt x="7652" y="436"/>
                      <a:pt x="5311" y="56"/>
                    </a:cubicBezTo>
                    <a:cubicBezTo>
                      <a:pt x="3045" y="-317"/>
                      <a:pt x="924" y="1219"/>
                      <a:pt x="485" y="3501"/>
                    </a:cubicBezTo>
                    <a:cubicBezTo>
                      <a:pt x="-173" y="7758"/>
                      <a:pt x="-173" y="12103"/>
                      <a:pt x="559" y="16353"/>
                    </a:cubicBezTo>
                    <a:cubicBezTo>
                      <a:pt x="1948" y="24852"/>
                      <a:pt x="5897" y="32730"/>
                      <a:pt x="11820" y="38970"/>
                    </a:cubicBezTo>
                    <a:cubicBezTo>
                      <a:pt x="17963" y="45509"/>
                      <a:pt x="26080" y="49854"/>
                      <a:pt x="34929" y="51353"/>
                    </a:cubicBezTo>
                    <a:cubicBezTo>
                      <a:pt x="37123" y="51719"/>
                      <a:pt x="39316" y="51902"/>
                      <a:pt x="41511" y="51902"/>
                    </a:cubicBezTo>
                    <a:cubicBezTo>
                      <a:pt x="43777" y="51902"/>
                      <a:pt x="46045" y="51712"/>
                      <a:pt x="48311" y="51346"/>
                    </a:cubicBezTo>
                    <a:cubicBezTo>
                      <a:pt x="50579" y="50973"/>
                      <a:pt x="52114" y="48808"/>
                      <a:pt x="51749" y="46518"/>
                    </a:cubicBezTo>
                    <a:cubicBezTo>
                      <a:pt x="51383" y="44222"/>
                      <a:pt x="49262" y="42663"/>
                      <a:pt x="46922" y="43037"/>
                    </a:cubicBezTo>
                    <a:cubicBezTo>
                      <a:pt x="46922" y="43044"/>
                      <a:pt x="46922" y="43044"/>
                      <a:pt x="46922" y="43044"/>
                    </a:cubicBezTo>
                    <a:close/>
                  </a:path>
                </a:pathLst>
              </a:custGeom>
              <a:grpFill/>
              <a:ln w="7312" cap="flat">
                <a:noFill/>
                <a:prstDash val="solid"/>
                <a:miter/>
              </a:ln>
            </p:spPr>
            <p:txBody>
              <a:bodyPr rtlCol="0" anchor="ctr"/>
              <a:lstStyle/>
              <a:p>
                <a:endParaRPr lang="en-US" sz="1400" dirty="0"/>
              </a:p>
            </p:txBody>
          </p:sp>
          <p:sp>
            <p:nvSpPr>
              <p:cNvPr id="152" name="Freeform 1123">
                <a:extLst>
                  <a:ext uri="{FF2B5EF4-FFF2-40B4-BE49-F238E27FC236}">
                    <a16:creationId xmlns:a16="http://schemas.microsoft.com/office/drawing/2014/main" id="{9C6DF7B5-029E-FF49-9398-40C88D3A40C3}"/>
                  </a:ext>
                </a:extLst>
              </p:cNvPr>
              <p:cNvSpPr/>
              <p:nvPr/>
            </p:nvSpPr>
            <p:spPr>
              <a:xfrm>
                <a:off x="10251683" y="4886191"/>
                <a:ext cx="78811" cy="78896"/>
              </a:xfrm>
              <a:custGeom>
                <a:avLst/>
                <a:gdLst>
                  <a:gd name="connsiteX0" fmla="*/ 5064 w 78811"/>
                  <a:gd name="connsiteY0" fmla="*/ 34 h 78896"/>
                  <a:gd name="connsiteX1" fmla="*/ 384 w 78811"/>
                  <a:gd name="connsiteY1" fmla="*/ 3662 h 78896"/>
                  <a:gd name="connsiteX2" fmla="*/ 384 w 78811"/>
                  <a:gd name="connsiteY2" fmla="*/ 3691 h 78896"/>
                  <a:gd name="connsiteX3" fmla="*/ 384 w 78811"/>
                  <a:gd name="connsiteY3" fmla="*/ 17640 h 78896"/>
                  <a:gd name="connsiteX4" fmla="*/ 19617 w 78811"/>
                  <a:gd name="connsiteY4" fmla="*/ 57425 h 78896"/>
                  <a:gd name="connsiteX5" fmla="*/ 60204 w 78811"/>
                  <a:gd name="connsiteY5" fmla="*/ 78425 h 78896"/>
                  <a:gd name="connsiteX6" fmla="*/ 75122 w 78811"/>
                  <a:gd name="connsiteY6" fmla="*/ 78462 h 78896"/>
                  <a:gd name="connsiteX7" fmla="*/ 78779 w 78811"/>
                  <a:gd name="connsiteY7" fmla="*/ 73787 h 78896"/>
                  <a:gd name="connsiteX8" fmla="*/ 74098 w 78811"/>
                  <a:gd name="connsiteY8" fmla="*/ 70108 h 78896"/>
                  <a:gd name="connsiteX9" fmla="*/ 61227 w 78811"/>
                  <a:gd name="connsiteY9" fmla="*/ 70072 h 78896"/>
                  <a:gd name="connsiteX10" fmla="*/ 25760 w 78811"/>
                  <a:gd name="connsiteY10" fmla="*/ 51631 h 78896"/>
                  <a:gd name="connsiteX11" fmla="*/ 8720 w 78811"/>
                  <a:gd name="connsiteY11" fmla="*/ 16638 h 78896"/>
                  <a:gd name="connsiteX12" fmla="*/ 8794 w 78811"/>
                  <a:gd name="connsiteY12" fmla="*/ 4715 h 78896"/>
                  <a:gd name="connsiteX13" fmla="*/ 5137 w 78811"/>
                  <a:gd name="connsiteY13" fmla="*/ 34 h 78896"/>
                  <a:gd name="connsiteX14" fmla="*/ 5064 w 78811"/>
                  <a:gd name="connsiteY14" fmla="*/ 34 h 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11" h="78896">
                    <a:moveTo>
                      <a:pt x="5064" y="34"/>
                    </a:moveTo>
                    <a:cubicBezTo>
                      <a:pt x="2797" y="-259"/>
                      <a:pt x="676" y="1365"/>
                      <a:pt x="384" y="3662"/>
                    </a:cubicBezTo>
                    <a:cubicBezTo>
                      <a:pt x="384" y="3677"/>
                      <a:pt x="384" y="3684"/>
                      <a:pt x="384" y="3691"/>
                    </a:cubicBezTo>
                    <a:cubicBezTo>
                      <a:pt x="-128" y="8322"/>
                      <a:pt x="-128" y="13010"/>
                      <a:pt x="384" y="17640"/>
                    </a:cubicBezTo>
                    <a:cubicBezTo>
                      <a:pt x="2358" y="32621"/>
                      <a:pt x="9160" y="46562"/>
                      <a:pt x="19617" y="57425"/>
                    </a:cubicBezTo>
                    <a:cubicBezTo>
                      <a:pt x="30294" y="68916"/>
                      <a:pt x="44700" y="76340"/>
                      <a:pt x="60204" y="78425"/>
                    </a:cubicBezTo>
                    <a:cubicBezTo>
                      <a:pt x="65177" y="79039"/>
                      <a:pt x="70149" y="79054"/>
                      <a:pt x="75122" y="78462"/>
                    </a:cubicBezTo>
                    <a:cubicBezTo>
                      <a:pt x="77389" y="78184"/>
                      <a:pt x="79071" y="76092"/>
                      <a:pt x="78779" y="73787"/>
                    </a:cubicBezTo>
                    <a:cubicBezTo>
                      <a:pt x="78486" y="71498"/>
                      <a:pt x="76438" y="69867"/>
                      <a:pt x="74098" y="70108"/>
                    </a:cubicBezTo>
                    <a:cubicBezTo>
                      <a:pt x="69856" y="70613"/>
                      <a:pt x="65542" y="70598"/>
                      <a:pt x="61227" y="70072"/>
                    </a:cubicBezTo>
                    <a:cubicBezTo>
                      <a:pt x="47626" y="68228"/>
                      <a:pt x="35048" y="61711"/>
                      <a:pt x="25760" y="51631"/>
                    </a:cubicBezTo>
                    <a:cubicBezTo>
                      <a:pt x="16473" y="42086"/>
                      <a:pt x="10549" y="29819"/>
                      <a:pt x="8720" y="16638"/>
                    </a:cubicBezTo>
                    <a:cubicBezTo>
                      <a:pt x="8282" y="12681"/>
                      <a:pt x="8282" y="8680"/>
                      <a:pt x="8794" y="4715"/>
                    </a:cubicBezTo>
                    <a:cubicBezTo>
                      <a:pt x="9013" y="2411"/>
                      <a:pt x="7405" y="319"/>
                      <a:pt x="5137" y="34"/>
                    </a:cubicBezTo>
                    <a:cubicBezTo>
                      <a:pt x="5137" y="34"/>
                      <a:pt x="5064" y="34"/>
                      <a:pt x="5064" y="34"/>
                    </a:cubicBezTo>
                    <a:close/>
                  </a:path>
                </a:pathLst>
              </a:custGeom>
              <a:grpFill/>
              <a:ln w="7312" cap="flat">
                <a:noFill/>
                <a:prstDash val="solid"/>
                <a:miter/>
              </a:ln>
            </p:spPr>
            <p:txBody>
              <a:bodyPr rtlCol="0" anchor="ctr"/>
              <a:lstStyle/>
              <a:p>
                <a:endParaRPr lang="en-US" sz="1400" dirty="0"/>
              </a:p>
            </p:txBody>
          </p:sp>
          <p:sp>
            <p:nvSpPr>
              <p:cNvPr id="153" name="Freeform 1124">
                <a:extLst>
                  <a:ext uri="{FF2B5EF4-FFF2-40B4-BE49-F238E27FC236}">
                    <a16:creationId xmlns:a16="http://schemas.microsoft.com/office/drawing/2014/main" id="{21FA5D87-7CAA-A04C-B716-4EF06AA5A480}"/>
                  </a:ext>
                </a:extLst>
              </p:cNvPr>
              <p:cNvSpPr/>
              <p:nvPr/>
            </p:nvSpPr>
            <p:spPr>
              <a:xfrm>
                <a:off x="10226838" y="4710014"/>
                <a:ext cx="279792" cy="279885"/>
              </a:xfrm>
              <a:custGeom>
                <a:avLst/>
                <a:gdLst>
                  <a:gd name="connsiteX0" fmla="*/ 276501 w 279792"/>
                  <a:gd name="connsiteY0" fmla="*/ 216683 h 279885"/>
                  <a:gd name="connsiteX1" fmla="*/ 218363 w 279792"/>
                  <a:gd name="connsiteY1" fmla="*/ 158532 h 279885"/>
                  <a:gd name="connsiteX2" fmla="*/ 173316 w 279792"/>
                  <a:gd name="connsiteY2" fmla="*/ 145805 h 279885"/>
                  <a:gd name="connsiteX3" fmla="*/ 187576 w 279792"/>
                  <a:gd name="connsiteY3" fmla="*/ 134789 h 279885"/>
                  <a:gd name="connsiteX4" fmla="*/ 191306 w 279792"/>
                  <a:gd name="connsiteY4" fmla="*/ 127540 h 279885"/>
                  <a:gd name="connsiteX5" fmla="*/ 187941 w 279792"/>
                  <a:gd name="connsiteY5" fmla="*/ 118682 h 279885"/>
                  <a:gd name="connsiteX6" fmla="*/ 161177 w 279792"/>
                  <a:gd name="connsiteY6" fmla="*/ 91881 h 279885"/>
                  <a:gd name="connsiteX7" fmla="*/ 152328 w 279792"/>
                  <a:gd name="connsiteY7" fmla="*/ 88516 h 279885"/>
                  <a:gd name="connsiteX8" fmla="*/ 145015 w 279792"/>
                  <a:gd name="connsiteY8" fmla="*/ 92276 h 279885"/>
                  <a:gd name="connsiteX9" fmla="*/ 134704 w 279792"/>
                  <a:gd name="connsiteY9" fmla="*/ 105669 h 279885"/>
                  <a:gd name="connsiteX10" fmla="*/ 121321 w 279792"/>
                  <a:gd name="connsiteY10" fmla="*/ 61459 h 279885"/>
                  <a:gd name="connsiteX11" fmla="*/ 63184 w 279792"/>
                  <a:gd name="connsiteY11" fmla="*/ 3308 h 279885"/>
                  <a:gd name="connsiteX12" fmla="*/ 47168 w 279792"/>
                  <a:gd name="connsiteY12" fmla="*/ 3308 h 279885"/>
                  <a:gd name="connsiteX13" fmla="*/ 47168 w 279792"/>
                  <a:gd name="connsiteY13" fmla="*/ 3315 h 279885"/>
                  <a:gd name="connsiteX14" fmla="*/ 3291 w 279792"/>
                  <a:gd name="connsiteY14" fmla="*/ 47167 h 279885"/>
                  <a:gd name="connsiteX15" fmla="*/ 3291 w 279792"/>
                  <a:gd name="connsiteY15" fmla="*/ 63208 h 279885"/>
                  <a:gd name="connsiteX16" fmla="*/ 61429 w 279792"/>
                  <a:gd name="connsiteY16" fmla="*/ 121344 h 279885"/>
                  <a:gd name="connsiteX17" fmla="*/ 108889 w 279792"/>
                  <a:gd name="connsiteY17" fmla="*/ 133165 h 279885"/>
                  <a:gd name="connsiteX18" fmla="*/ 112912 w 279792"/>
                  <a:gd name="connsiteY18" fmla="*/ 133816 h 279885"/>
                  <a:gd name="connsiteX19" fmla="*/ 98358 w 279792"/>
                  <a:gd name="connsiteY19" fmla="*/ 152702 h 279885"/>
                  <a:gd name="connsiteX20" fmla="*/ 98724 w 279792"/>
                  <a:gd name="connsiteY20" fmla="*/ 168063 h 279885"/>
                  <a:gd name="connsiteX21" fmla="*/ 111815 w 279792"/>
                  <a:gd name="connsiteY21" fmla="*/ 181163 h 279885"/>
                  <a:gd name="connsiteX22" fmla="*/ 119420 w 279792"/>
                  <a:gd name="connsiteY22" fmla="*/ 184265 h 279885"/>
                  <a:gd name="connsiteX23" fmla="*/ 127172 w 279792"/>
                  <a:gd name="connsiteY23" fmla="*/ 181515 h 279885"/>
                  <a:gd name="connsiteX24" fmla="*/ 144576 w 279792"/>
                  <a:gd name="connsiteY24" fmla="*/ 168034 h 279885"/>
                  <a:gd name="connsiteX25" fmla="*/ 158471 w 279792"/>
                  <a:gd name="connsiteY25" fmla="*/ 218424 h 279885"/>
                  <a:gd name="connsiteX26" fmla="*/ 216608 w 279792"/>
                  <a:gd name="connsiteY26" fmla="*/ 276561 h 279885"/>
                  <a:gd name="connsiteX27" fmla="*/ 232624 w 279792"/>
                  <a:gd name="connsiteY27" fmla="*/ 276561 h 279885"/>
                  <a:gd name="connsiteX28" fmla="*/ 276501 w 279792"/>
                  <a:gd name="connsiteY28" fmla="*/ 232710 h 279885"/>
                  <a:gd name="connsiteX29" fmla="*/ 276501 w 279792"/>
                  <a:gd name="connsiteY29" fmla="*/ 216683 h 279885"/>
                  <a:gd name="connsiteX30" fmla="*/ 118762 w 279792"/>
                  <a:gd name="connsiteY30" fmla="*/ 126260 h 279885"/>
                  <a:gd name="connsiteX31" fmla="*/ 110205 w 279792"/>
                  <a:gd name="connsiteY31" fmla="*/ 124863 h 279885"/>
                  <a:gd name="connsiteX32" fmla="*/ 67352 w 279792"/>
                  <a:gd name="connsiteY32" fmla="*/ 115398 h 279885"/>
                  <a:gd name="connsiteX33" fmla="*/ 9288 w 279792"/>
                  <a:gd name="connsiteY33" fmla="*/ 57254 h 279885"/>
                  <a:gd name="connsiteX34" fmla="*/ 9288 w 279792"/>
                  <a:gd name="connsiteY34" fmla="*/ 53114 h 279885"/>
                  <a:gd name="connsiteX35" fmla="*/ 53092 w 279792"/>
                  <a:gd name="connsiteY35" fmla="*/ 9269 h 279885"/>
                  <a:gd name="connsiteX36" fmla="*/ 57260 w 279792"/>
                  <a:gd name="connsiteY36" fmla="*/ 9262 h 279885"/>
                  <a:gd name="connsiteX37" fmla="*/ 115398 w 279792"/>
                  <a:gd name="connsiteY37" fmla="*/ 67406 h 279885"/>
                  <a:gd name="connsiteX38" fmla="*/ 127683 w 279792"/>
                  <a:gd name="connsiteY38" fmla="*/ 114725 h 279885"/>
                  <a:gd name="connsiteX39" fmla="*/ 126732 w 279792"/>
                  <a:gd name="connsiteY39" fmla="*/ 115983 h 279885"/>
                  <a:gd name="connsiteX40" fmla="*/ 121980 w 279792"/>
                  <a:gd name="connsiteY40" fmla="*/ 174866 h 279885"/>
                  <a:gd name="connsiteX41" fmla="*/ 117738 w 279792"/>
                  <a:gd name="connsiteY41" fmla="*/ 175217 h 279885"/>
                  <a:gd name="connsiteX42" fmla="*/ 104648 w 279792"/>
                  <a:gd name="connsiteY42" fmla="*/ 162116 h 279885"/>
                  <a:gd name="connsiteX43" fmla="*/ 105013 w 279792"/>
                  <a:gd name="connsiteY43" fmla="*/ 157844 h 279885"/>
                  <a:gd name="connsiteX44" fmla="*/ 151743 w 279792"/>
                  <a:gd name="connsiteY44" fmla="*/ 97418 h 279885"/>
                  <a:gd name="connsiteX45" fmla="*/ 152840 w 279792"/>
                  <a:gd name="connsiteY45" fmla="*/ 96914 h 279885"/>
                  <a:gd name="connsiteX46" fmla="*/ 152986 w 279792"/>
                  <a:gd name="connsiteY46" fmla="*/ 96906 h 279885"/>
                  <a:gd name="connsiteX47" fmla="*/ 155180 w 279792"/>
                  <a:gd name="connsiteY47" fmla="*/ 97821 h 279885"/>
                  <a:gd name="connsiteX48" fmla="*/ 182018 w 279792"/>
                  <a:gd name="connsiteY48" fmla="*/ 124621 h 279885"/>
                  <a:gd name="connsiteX49" fmla="*/ 182896 w 279792"/>
                  <a:gd name="connsiteY49" fmla="*/ 127006 h 279885"/>
                  <a:gd name="connsiteX50" fmla="*/ 182384 w 279792"/>
                  <a:gd name="connsiteY50" fmla="*/ 128140 h 279885"/>
                  <a:gd name="connsiteX51" fmla="*/ 160373 w 279792"/>
                  <a:gd name="connsiteY51" fmla="*/ 145176 h 279885"/>
                  <a:gd name="connsiteX52" fmla="*/ 144869 w 279792"/>
                  <a:gd name="connsiteY52" fmla="*/ 157150 h 279885"/>
                  <a:gd name="connsiteX53" fmla="*/ 144869 w 279792"/>
                  <a:gd name="connsiteY53" fmla="*/ 157171 h 279885"/>
                  <a:gd name="connsiteX54" fmla="*/ 270578 w 279792"/>
                  <a:gd name="connsiteY54" fmla="*/ 226770 h 279885"/>
                  <a:gd name="connsiteX55" fmla="*/ 226700 w 279792"/>
                  <a:gd name="connsiteY55" fmla="*/ 270622 h 279885"/>
                  <a:gd name="connsiteX56" fmla="*/ 222532 w 279792"/>
                  <a:gd name="connsiteY56" fmla="*/ 270622 h 279885"/>
                  <a:gd name="connsiteX57" fmla="*/ 164467 w 279792"/>
                  <a:gd name="connsiteY57" fmla="*/ 212485 h 279885"/>
                  <a:gd name="connsiteX58" fmla="*/ 152036 w 279792"/>
                  <a:gd name="connsiteY58" fmla="*/ 162248 h 279885"/>
                  <a:gd name="connsiteX59" fmla="*/ 156350 w 279792"/>
                  <a:gd name="connsiteY59" fmla="*/ 158927 h 279885"/>
                  <a:gd name="connsiteX60" fmla="*/ 164174 w 279792"/>
                  <a:gd name="connsiteY60" fmla="*/ 152885 h 279885"/>
                  <a:gd name="connsiteX61" fmla="*/ 166808 w 279792"/>
                  <a:gd name="connsiteY61" fmla="*/ 153288 h 279885"/>
                  <a:gd name="connsiteX62" fmla="*/ 212440 w 279792"/>
                  <a:gd name="connsiteY62" fmla="*/ 164479 h 279885"/>
                  <a:gd name="connsiteX63" fmla="*/ 270578 w 279792"/>
                  <a:gd name="connsiteY63" fmla="*/ 222630 h 279885"/>
                  <a:gd name="connsiteX64" fmla="*/ 271382 w 279792"/>
                  <a:gd name="connsiteY64" fmla="*/ 224700 h 279885"/>
                  <a:gd name="connsiteX65" fmla="*/ 270578 w 279792"/>
                  <a:gd name="connsiteY65" fmla="*/ 226770 h 27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9792" h="279885">
                    <a:moveTo>
                      <a:pt x="276501" y="216683"/>
                    </a:moveTo>
                    <a:lnTo>
                      <a:pt x="218363" y="158532"/>
                    </a:lnTo>
                    <a:cubicBezTo>
                      <a:pt x="212514" y="152688"/>
                      <a:pt x="193426" y="148986"/>
                      <a:pt x="173316" y="145805"/>
                    </a:cubicBezTo>
                    <a:lnTo>
                      <a:pt x="187576" y="134789"/>
                    </a:lnTo>
                    <a:cubicBezTo>
                      <a:pt x="189843" y="133033"/>
                      <a:pt x="191160" y="130385"/>
                      <a:pt x="191306" y="127540"/>
                    </a:cubicBezTo>
                    <a:cubicBezTo>
                      <a:pt x="191526" y="124248"/>
                      <a:pt x="190282" y="121030"/>
                      <a:pt x="187941" y="118682"/>
                    </a:cubicBezTo>
                    <a:lnTo>
                      <a:pt x="161177" y="91881"/>
                    </a:lnTo>
                    <a:cubicBezTo>
                      <a:pt x="158836" y="89570"/>
                      <a:pt x="155619" y="88355"/>
                      <a:pt x="152328" y="88516"/>
                    </a:cubicBezTo>
                    <a:cubicBezTo>
                      <a:pt x="149476" y="88655"/>
                      <a:pt x="146770" y="90030"/>
                      <a:pt x="145015" y="92276"/>
                    </a:cubicBezTo>
                    <a:lnTo>
                      <a:pt x="134704" y="105669"/>
                    </a:lnTo>
                    <a:cubicBezTo>
                      <a:pt x="130243" y="79753"/>
                      <a:pt x="126148" y="66272"/>
                      <a:pt x="121321" y="61459"/>
                    </a:cubicBezTo>
                    <a:lnTo>
                      <a:pt x="63184" y="3308"/>
                    </a:lnTo>
                    <a:cubicBezTo>
                      <a:pt x="58723" y="-1103"/>
                      <a:pt x="51557" y="-1103"/>
                      <a:pt x="47168" y="3308"/>
                    </a:cubicBezTo>
                    <a:lnTo>
                      <a:pt x="47168" y="3315"/>
                    </a:lnTo>
                    <a:lnTo>
                      <a:pt x="3291" y="47167"/>
                    </a:lnTo>
                    <a:cubicBezTo>
                      <a:pt x="-1097" y="51599"/>
                      <a:pt x="-1097" y="58775"/>
                      <a:pt x="3291" y="63208"/>
                    </a:cubicBezTo>
                    <a:lnTo>
                      <a:pt x="61429" y="121344"/>
                    </a:lnTo>
                    <a:cubicBezTo>
                      <a:pt x="65670" y="125623"/>
                      <a:pt x="80149" y="128564"/>
                      <a:pt x="108889" y="133165"/>
                    </a:cubicBezTo>
                    <a:cubicBezTo>
                      <a:pt x="110352" y="133399"/>
                      <a:pt x="111595" y="133604"/>
                      <a:pt x="112912" y="133816"/>
                    </a:cubicBezTo>
                    <a:lnTo>
                      <a:pt x="98358" y="152702"/>
                    </a:lnTo>
                    <a:cubicBezTo>
                      <a:pt x="94556" y="157164"/>
                      <a:pt x="94702" y="163777"/>
                      <a:pt x="98724" y="168063"/>
                    </a:cubicBezTo>
                    <a:lnTo>
                      <a:pt x="111815" y="181163"/>
                    </a:lnTo>
                    <a:cubicBezTo>
                      <a:pt x="113789" y="183168"/>
                      <a:pt x="116568" y="184287"/>
                      <a:pt x="119420" y="184265"/>
                    </a:cubicBezTo>
                    <a:cubicBezTo>
                      <a:pt x="122199" y="184236"/>
                      <a:pt x="124904" y="183270"/>
                      <a:pt x="127172" y="181515"/>
                    </a:cubicBezTo>
                    <a:lnTo>
                      <a:pt x="144576" y="168034"/>
                    </a:lnTo>
                    <a:cubicBezTo>
                      <a:pt x="150499" y="200138"/>
                      <a:pt x="154522" y="214430"/>
                      <a:pt x="158471" y="218424"/>
                    </a:cubicBezTo>
                    <a:lnTo>
                      <a:pt x="216608" y="276561"/>
                    </a:lnTo>
                    <a:cubicBezTo>
                      <a:pt x="221069" y="280994"/>
                      <a:pt x="228236" y="280994"/>
                      <a:pt x="232624" y="276561"/>
                    </a:cubicBezTo>
                    <a:lnTo>
                      <a:pt x="276501" y="232710"/>
                    </a:lnTo>
                    <a:cubicBezTo>
                      <a:pt x="280889" y="228284"/>
                      <a:pt x="280889" y="221116"/>
                      <a:pt x="276501" y="216683"/>
                    </a:cubicBezTo>
                    <a:close/>
                    <a:moveTo>
                      <a:pt x="118762" y="126260"/>
                    </a:moveTo>
                    <a:cubicBezTo>
                      <a:pt x="116349" y="125843"/>
                      <a:pt x="113423" y="125375"/>
                      <a:pt x="110205" y="124863"/>
                    </a:cubicBezTo>
                    <a:cubicBezTo>
                      <a:pt x="98505" y="122976"/>
                      <a:pt x="71008" y="118579"/>
                      <a:pt x="67352" y="115398"/>
                    </a:cubicBezTo>
                    <a:lnTo>
                      <a:pt x="9288" y="57254"/>
                    </a:lnTo>
                    <a:cubicBezTo>
                      <a:pt x="8117" y="56105"/>
                      <a:pt x="8117" y="54255"/>
                      <a:pt x="9288" y="53114"/>
                    </a:cubicBezTo>
                    <a:lnTo>
                      <a:pt x="53092" y="9269"/>
                    </a:lnTo>
                    <a:cubicBezTo>
                      <a:pt x="54262" y="8143"/>
                      <a:pt x="56090" y="8143"/>
                      <a:pt x="57260" y="9262"/>
                    </a:cubicBezTo>
                    <a:lnTo>
                      <a:pt x="115398" y="67406"/>
                    </a:lnTo>
                    <a:cubicBezTo>
                      <a:pt x="117957" y="69981"/>
                      <a:pt x="122125" y="80317"/>
                      <a:pt x="127683" y="114725"/>
                    </a:cubicBezTo>
                    <a:lnTo>
                      <a:pt x="126732" y="115983"/>
                    </a:lnTo>
                    <a:close/>
                    <a:moveTo>
                      <a:pt x="121980" y="174866"/>
                    </a:moveTo>
                    <a:cubicBezTo>
                      <a:pt x="120883" y="175999"/>
                      <a:pt x="119054" y="176146"/>
                      <a:pt x="117738" y="175217"/>
                    </a:cubicBezTo>
                    <a:lnTo>
                      <a:pt x="104648" y="162116"/>
                    </a:lnTo>
                    <a:cubicBezTo>
                      <a:pt x="103332" y="160800"/>
                      <a:pt x="104209" y="158817"/>
                      <a:pt x="105013" y="157844"/>
                    </a:cubicBezTo>
                    <a:lnTo>
                      <a:pt x="151743" y="97418"/>
                    </a:lnTo>
                    <a:cubicBezTo>
                      <a:pt x="151963" y="97089"/>
                      <a:pt x="152401" y="96906"/>
                      <a:pt x="152840" y="96914"/>
                    </a:cubicBezTo>
                    <a:lnTo>
                      <a:pt x="152986" y="96906"/>
                    </a:lnTo>
                    <a:cubicBezTo>
                      <a:pt x="153791" y="96914"/>
                      <a:pt x="154595" y="97243"/>
                      <a:pt x="155180" y="97821"/>
                    </a:cubicBezTo>
                    <a:lnTo>
                      <a:pt x="182018" y="124621"/>
                    </a:lnTo>
                    <a:cubicBezTo>
                      <a:pt x="182603" y="125258"/>
                      <a:pt x="182969" y="126121"/>
                      <a:pt x="182896" y="127006"/>
                    </a:cubicBezTo>
                    <a:cubicBezTo>
                      <a:pt x="182896" y="127438"/>
                      <a:pt x="182750" y="127854"/>
                      <a:pt x="182384" y="128140"/>
                    </a:cubicBezTo>
                    <a:lnTo>
                      <a:pt x="160373" y="145176"/>
                    </a:lnTo>
                    <a:lnTo>
                      <a:pt x="144869" y="157150"/>
                    </a:lnTo>
                    <a:lnTo>
                      <a:pt x="144869" y="157171"/>
                    </a:lnTo>
                    <a:close/>
                    <a:moveTo>
                      <a:pt x="270578" y="226770"/>
                    </a:moveTo>
                    <a:lnTo>
                      <a:pt x="226700" y="270622"/>
                    </a:lnTo>
                    <a:cubicBezTo>
                      <a:pt x="225530" y="271719"/>
                      <a:pt x="223702" y="271719"/>
                      <a:pt x="222532" y="270622"/>
                    </a:cubicBezTo>
                    <a:lnTo>
                      <a:pt x="164467" y="212485"/>
                    </a:lnTo>
                    <a:cubicBezTo>
                      <a:pt x="162639" y="210524"/>
                      <a:pt x="158983" y="200196"/>
                      <a:pt x="152036" y="162248"/>
                    </a:cubicBezTo>
                    <a:lnTo>
                      <a:pt x="156350" y="158927"/>
                    </a:lnTo>
                    <a:lnTo>
                      <a:pt x="164174" y="152885"/>
                    </a:lnTo>
                    <a:lnTo>
                      <a:pt x="166808" y="153288"/>
                    </a:lnTo>
                    <a:cubicBezTo>
                      <a:pt x="178947" y="155160"/>
                      <a:pt x="207467" y="159541"/>
                      <a:pt x="212440" y="164479"/>
                    </a:cubicBezTo>
                    <a:lnTo>
                      <a:pt x="270578" y="222630"/>
                    </a:lnTo>
                    <a:cubicBezTo>
                      <a:pt x="271089" y="223179"/>
                      <a:pt x="271382" y="223925"/>
                      <a:pt x="271382" y="224700"/>
                    </a:cubicBezTo>
                    <a:cubicBezTo>
                      <a:pt x="271382" y="225476"/>
                      <a:pt x="271089" y="226222"/>
                      <a:pt x="270578" y="226770"/>
                    </a:cubicBezTo>
                    <a:close/>
                  </a:path>
                </a:pathLst>
              </a:custGeom>
              <a:grpFill/>
              <a:ln w="7312" cap="flat">
                <a:noFill/>
                <a:prstDash val="solid"/>
                <a:miter/>
              </a:ln>
            </p:spPr>
            <p:txBody>
              <a:bodyPr rtlCol="0" anchor="ctr"/>
              <a:lstStyle/>
              <a:p>
                <a:endParaRPr lang="en-US" sz="1400" dirty="0"/>
              </a:p>
            </p:txBody>
          </p:sp>
        </p:grpSp>
        <p:sp>
          <p:nvSpPr>
            <p:cNvPr id="69" name="Freeform 54"/>
            <p:cNvSpPr>
              <a:spLocks noEditPoints="1"/>
            </p:cNvSpPr>
            <p:nvPr/>
          </p:nvSpPr>
          <p:spPr bwMode="auto">
            <a:xfrm>
              <a:off x="6128240" y="1845716"/>
              <a:ext cx="1162677" cy="1780350"/>
            </a:xfrm>
            <a:custGeom>
              <a:avLst/>
              <a:gdLst/>
              <a:ahLst/>
              <a:cxnLst>
                <a:cxn ang="0">
                  <a:pos x="298" y="38"/>
                </a:cxn>
                <a:cxn ang="0">
                  <a:pos x="318" y="98"/>
                </a:cxn>
                <a:cxn ang="0">
                  <a:pos x="314" y="71"/>
                </a:cxn>
                <a:cxn ang="0">
                  <a:pos x="307" y="57"/>
                </a:cxn>
                <a:cxn ang="0">
                  <a:pos x="298" y="38"/>
                </a:cxn>
                <a:cxn ang="0">
                  <a:pos x="298" y="37"/>
                </a:cxn>
                <a:cxn ang="0">
                  <a:pos x="246" y="9"/>
                </a:cxn>
                <a:cxn ang="0">
                  <a:pos x="226" y="16"/>
                </a:cxn>
                <a:cxn ang="0">
                  <a:pos x="174" y="24"/>
                </a:cxn>
                <a:cxn ang="0">
                  <a:pos x="152" y="42"/>
                </a:cxn>
                <a:cxn ang="0">
                  <a:pos x="124" y="71"/>
                </a:cxn>
                <a:cxn ang="0">
                  <a:pos x="117" y="100"/>
                </a:cxn>
                <a:cxn ang="0">
                  <a:pos x="84" y="128"/>
                </a:cxn>
                <a:cxn ang="0">
                  <a:pos x="80" y="167"/>
                </a:cxn>
                <a:cxn ang="0">
                  <a:pos x="77" y="205"/>
                </a:cxn>
                <a:cxn ang="0">
                  <a:pos x="27" y="234"/>
                </a:cxn>
                <a:cxn ang="0">
                  <a:pos x="25" y="265"/>
                </a:cxn>
                <a:cxn ang="0">
                  <a:pos x="35" y="315"/>
                </a:cxn>
                <a:cxn ang="0">
                  <a:pos x="29" y="337"/>
                </a:cxn>
                <a:cxn ang="0">
                  <a:pos x="32" y="378"/>
                </a:cxn>
                <a:cxn ang="0">
                  <a:pos x="15" y="400"/>
                </a:cxn>
                <a:cxn ang="0">
                  <a:pos x="5" y="413"/>
                </a:cxn>
                <a:cxn ang="0">
                  <a:pos x="7" y="444"/>
                </a:cxn>
                <a:cxn ang="0">
                  <a:pos x="19" y="469"/>
                </a:cxn>
                <a:cxn ang="0">
                  <a:pos x="41" y="516"/>
                </a:cxn>
                <a:cxn ang="0">
                  <a:pos x="46" y="551"/>
                </a:cxn>
                <a:cxn ang="0">
                  <a:pos x="87" y="533"/>
                </a:cxn>
                <a:cxn ang="0">
                  <a:pos x="123" y="521"/>
                </a:cxn>
                <a:cxn ang="0">
                  <a:pos x="136" y="473"/>
                </a:cxn>
                <a:cxn ang="0">
                  <a:pos x="140" y="444"/>
                </a:cxn>
                <a:cxn ang="0">
                  <a:pos x="161" y="421"/>
                </a:cxn>
                <a:cxn ang="0">
                  <a:pos x="181" y="411"/>
                </a:cxn>
                <a:cxn ang="0">
                  <a:pos x="155" y="404"/>
                </a:cxn>
                <a:cxn ang="0">
                  <a:pos x="157" y="396"/>
                </a:cxn>
                <a:cxn ang="0">
                  <a:pos x="198" y="383"/>
                </a:cxn>
                <a:cxn ang="0">
                  <a:pos x="182" y="364"/>
                </a:cxn>
                <a:cxn ang="0">
                  <a:pos x="158" y="352"/>
                </a:cxn>
                <a:cxn ang="0">
                  <a:pos x="160" y="291"/>
                </a:cxn>
                <a:cxn ang="0">
                  <a:pos x="168" y="277"/>
                </a:cxn>
                <a:cxn ang="0">
                  <a:pos x="194" y="249"/>
                </a:cxn>
                <a:cxn ang="0">
                  <a:pos x="223" y="231"/>
                </a:cxn>
                <a:cxn ang="0">
                  <a:pos x="254" y="200"/>
                </a:cxn>
                <a:cxn ang="0">
                  <a:pos x="259" y="166"/>
                </a:cxn>
                <a:cxn ang="0">
                  <a:pos x="287" y="139"/>
                </a:cxn>
                <a:cxn ang="0">
                  <a:pos x="324" y="140"/>
                </a:cxn>
                <a:cxn ang="0">
                  <a:pos x="195" y="459"/>
                </a:cxn>
                <a:cxn ang="0">
                  <a:pos x="175" y="488"/>
                </a:cxn>
                <a:cxn ang="0">
                  <a:pos x="190" y="482"/>
                </a:cxn>
                <a:cxn ang="0">
                  <a:pos x="195" y="459"/>
                </a:cxn>
                <a:cxn ang="0">
                  <a:pos x="139" y="498"/>
                </a:cxn>
                <a:cxn ang="0">
                  <a:pos x="147" y="481"/>
                </a:cxn>
                <a:cxn ang="0">
                  <a:pos x="186" y="364"/>
                </a:cxn>
              </a:cxnLst>
              <a:rect l="0" t="0" r="r" b="b"/>
              <a:pathLst>
                <a:path w="324" h="565">
                  <a:moveTo>
                    <a:pt x="298" y="38"/>
                  </a:moveTo>
                  <a:cubicBezTo>
                    <a:pt x="297" y="38"/>
                    <a:pt x="298" y="38"/>
                    <a:pt x="298" y="38"/>
                  </a:cubicBezTo>
                  <a:close/>
                  <a:moveTo>
                    <a:pt x="314" y="111"/>
                  </a:moveTo>
                  <a:cubicBezTo>
                    <a:pt x="320" y="105"/>
                    <a:pt x="315" y="103"/>
                    <a:pt x="318" y="98"/>
                  </a:cubicBezTo>
                  <a:cubicBezTo>
                    <a:pt x="322" y="94"/>
                    <a:pt x="310" y="90"/>
                    <a:pt x="309" y="84"/>
                  </a:cubicBezTo>
                  <a:cubicBezTo>
                    <a:pt x="308" y="77"/>
                    <a:pt x="315" y="75"/>
                    <a:pt x="314" y="71"/>
                  </a:cubicBezTo>
                  <a:cubicBezTo>
                    <a:pt x="313" y="67"/>
                    <a:pt x="306" y="72"/>
                    <a:pt x="305" y="69"/>
                  </a:cubicBezTo>
                  <a:cubicBezTo>
                    <a:pt x="304" y="63"/>
                    <a:pt x="310" y="70"/>
                    <a:pt x="307" y="57"/>
                  </a:cubicBezTo>
                  <a:cubicBezTo>
                    <a:pt x="304" y="45"/>
                    <a:pt x="319" y="54"/>
                    <a:pt x="304" y="41"/>
                  </a:cubicBezTo>
                  <a:cubicBezTo>
                    <a:pt x="300" y="38"/>
                    <a:pt x="298" y="38"/>
                    <a:pt x="298" y="38"/>
                  </a:cubicBezTo>
                  <a:cubicBezTo>
                    <a:pt x="298" y="38"/>
                    <a:pt x="297" y="38"/>
                    <a:pt x="298" y="38"/>
                  </a:cubicBezTo>
                  <a:cubicBezTo>
                    <a:pt x="298" y="38"/>
                    <a:pt x="298" y="37"/>
                    <a:pt x="298" y="37"/>
                  </a:cubicBezTo>
                  <a:cubicBezTo>
                    <a:pt x="299" y="33"/>
                    <a:pt x="291" y="28"/>
                    <a:pt x="281" y="28"/>
                  </a:cubicBezTo>
                  <a:cubicBezTo>
                    <a:pt x="272" y="27"/>
                    <a:pt x="259" y="17"/>
                    <a:pt x="246" y="9"/>
                  </a:cubicBezTo>
                  <a:cubicBezTo>
                    <a:pt x="233" y="1"/>
                    <a:pt x="247" y="4"/>
                    <a:pt x="236" y="0"/>
                  </a:cubicBezTo>
                  <a:cubicBezTo>
                    <a:pt x="212" y="0"/>
                    <a:pt x="240" y="4"/>
                    <a:pt x="226" y="16"/>
                  </a:cubicBezTo>
                  <a:cubicBezTo>
                    <a:pt x="211" y="29"/>
                    <a:pt x="235" y="21"/>
                    <a:pt x="223" y="29"/>
                  </a:cubicBezTo>
                  <a:cubicBezTo>
                    <a:pt x="211" y="37"/>
                    <a:pt x="185" y="15"/>
                    <a:pt x="174" y="24"/>
                  </a:cubicBezTo>
                  <a:cubicBezTo>
                    <a:pt x="169" y="27"/>
                    <a:pt x="180" y="41"/>
                    <a:pt x="170" y="47"/>
                  </a:cubicBezTo>
                  <a:cubicBezTo>
                    <a:pt x="164" y="51"/>
                    <a:pt x="157" y="39"/>
                    <a:pt x="152" y="42"/>
                  </a:cubicBezTo>
                  <a:cubicBezTo>
                    <a:pt x="147" y="46"/>
                    <a:pt x="141" y="47"/>
                    <a:pt x="138" y="54"/>
                  </a:cubicBezTo>
                  <a:cubicBezTo>
                    <a:pt x="130" y="71"/>
                    <a:pt x="126" y="66"/>
                    <a:pt x="124" y="71"/>
                  </a:cubicBezTo>
                  <a:cubicBezTo>
                    <a:pt x="122" y="76"/>
                    <a:pt x="135" y="78"/>
                    <a:pt x="132" y="86"/>
                  </a:cubicBezTo>
                  <a:cubicBezTo>
                    <a:pt x="129" y="94"/>
                    <a:pt x="123" y="89"/>
                    <a:pt x="117" y="100"/>
                  </a:cubicBezTo>
                  <a:cubicBezTo>
                    <a:pt x="111" y="112"/>
                    <a:pt x="103" y="107"/>
                    <a:pt x="107" y="115"/>
                  </a:cubicBezTo>
                  <a:cubicBezTo>
                    <a:pt x="114" y="127"/>
                    <a:pt x="81" y="123"/>
                    <a:pt x="84" y="128"/>
                  </a:cubicBezTo>
                  <a:cubicBezTo>
                    <a:pt x="92" y="145"/>
                    <a:pt x="83" y="142"/>
                    <a:pt x="85" y="154"/>
                  </a:cubicBezTo>
                  <a:cubicBezTo>
                    <a:pt x="87" y="165"/>
                    <a:pt x="82" y="158"/>
                    <a:pt x="80" y="167"/>
                  </a:cubicBezTo>
                  <a:cubicBezTo>
                    <a:pt x="80" y="173"/>
                    <a:pt x="60" y="189"/>
                    <a:pt x="66" y="193"/>
                  </a:cubicBezTo>
                  <a:cubicBezTo>
                    <a:pt x="71" y="197"/>
                    <a:pt x="80" y="194"/>
                    <a:pt x="77" y="205"/>
                  </a:cubicBezTo>
                  <a:cubicBezTo>
                    <a:pt x="71" y="223"/>
                    <a:pt x="59" y="207"/>
                    <a:pt x="51" y="212"/>
                  </a:cubicBezTo>
                  <a:cubicBezTo>
                    <a:pt x="42" y="216"/>
                    <a:pt x="23" y="228"/>
                    <a:pt x="27" y="234"/>
                  </a:cubicBezTo>
                  <a:cubicBezTo>
                    <a:pt x="31" y="240"/>
                    <a:pt x="15" y="242"/>
                    <a:pt x="25" y="252"/>
                  </a:cubicBezTo>
                  <a:cubicBezTo>
                    <a:pt x="31" y="258"/>
                    <a:pt x="21" y="259"/>
                    <a:pt x="25" y="265"/>
                  </a:cubicBezTo>
                  <a:cubicBezTo>
                    <a:pt x="29" y="271"/>
                    <a:pt x="19" y="268"/>
                    <a:pt x="28" y="280"/>
                  </a:cubicBezTo>
                  <a:cubicBezTo>
                    <a:pt x="37" y="292"/>
                    <a:pt x="15" y="305"/>
                    <a:pt x="35" y="315"/>
                  </a:cubicBezTo>
                  <a:cubicBezTo>
                    <a:pt x="48" y="322"/>
                    <a:pt x="45" y="324"/>
                    <a:pt x="41" y="332"/>
                  </a:cubicBezTo>
                  <a:cubicBezTo>
                    <a:pt x="38" y="338"/>
                    <a:pt x="32" y="333"/>
                    <a:pt x="29" y="337"/>
                  </a:cubicBezTo>
                  <a:cubicBezTo>
                    <a:pt x="27" y="342"/>
                    <a:pt x="42" y="357"/>
                    <a:pt x="36" y="363"/>
                  </a:cubicBezTo>
                  <a:cubicBezTo>
                    <a:pt x="30" y="369"/>
                    <a:pt x="39" y="370"/>
                    <a:pt x="32" y="378"/>
                  </a:cubicBezTo>
                  <a:cubicBezTo>
                    <a:pt x="24" y="386"/>
                    <a:pt x="17" y="378"/>
                    <a:pt x="19" y="385"/>
                  </a:cubicBezTo>
                  <a:cubicBezTo>
                    <a:pt x="22" y="393"/>
                    <a:pt x="11" y="390"/>
                    <a:pt x="15" y="400"/>
                  </a:cubicBezTo>
                  <a:cubicBezTo>
                    <a:pt x="22" y="415"/>
                    <a:pt x="12" y="426"/>
                    <a:pt x="10" y="420"/>
                  </a:cubicBezTo>
                  <a:cubicBezTo>
                    <a:pt x="8" y="415"/>
                    <a:pt x="7" y="412"/>
                    <a:pt x="5" y="413"/>
                  </a:cubicBezTo>
                  <a:cubicBezTo>
                    <a:pt x="4" y="416"/>
                    <a:pt x="0" y="416"/>
                    <a:pt x="4" y="423"/>
                  </a:cubicBezTo>
                  <a:cubicBezTo>
                    <a:pt x="7" y="429"/>
                    <a:pt x="1" y="437"/>
                    <a:pt x="7" y="444"/>
                  </a:cubicBezTo>
                  <a:cubicBezTo>
                    <a:pt x="12" y="452"/>
                    <a:pt x="16" y="438"/>
                    <a:pt x="20" y="446"/>
                  </a:cubicBezTo>
                  <a:cubicBezTo>
                    <a:pt x="23" y="454"/>
                    <a:pt x="14" y="454"/>
                    <a:pt x="19" y="469"/>
                  </a:cubicBezTo>
                  <a:cubicBezTo>
                    <a:pt x="23" y="483"/>
                    <a:pt x="36" y="510"/>
                    <a:pt x="42" y="509"/>
                  </a:cubicBezTo>
                  <a:cubicBezTo>
                    <a:pt x="49" y="507"/>
                    <a:pt x="49" y="514"/>
                    <a:pt x="41" y="516"/>
                  </a:cubicBezTo>
                  <a:cubicBezTo>
                    <a:pt x="35" y="518"/>
                    <a:pt x="49" y="528"/>
                    <a:pt x="39" y="523"/>
                  </a:cubicBezTo>
                  <a:cubicBezTo>
                    <a:pt x="26" y="518"/>
                    <a:pt x="54" y="537"/>
                    <a:pt x="46" y="551"/>
                  </a:cubicBezTo>
                  <a:cubicBezTo>
                    <a:pt x="38" y="565"/>
                    <a:pt x="61" y="555"/>
                    <a:pt x="75" y="556"/>
                  </a:cubicBezTo>
                  <a:cubicBezTo>
                    <a:pt x="85" y="558"/>
                    <a:pt x="75" y="531"/>
                    <a:pt x="87" y="533"/>
                  </a:cubicBezTo>
                  <a:cubicBezTo>
                    <a:pt x="97" y="535"/>
                    <a:pt x="84" y="529"/>
                    <a:pt x="101" y="526"/>
                  </a:cubicBezTo>
                  <a:cubicBezTo>
                    <a:pt x="119" y="524"/>
                    <a:pt x="118" y="537"/>
                    <a:pt x="123" y="521"/>
                  </a:cubicBezTo>
                  <a:cubicBezTo>
                    <a:pt x="128" y="504"/>
                    <a:pt x="135" y="500"/>
                    <a:pt x="134" y="494"/>
                  </a:cubicBezTo>
                  <a:cubicBezTo>
                    <a:pt x="133" y="487"/>
                    <a:pt x="138" y="480"/>
                    <a:pt x="136" y="473"/>
                  </a:cubicBezTo>
                  <a:cubicBezTo>
                    <a:pt x="135" y="466"/>
                    <a:pt x="143" y="462"/>
                    <a:pt x="140" y="456"/>
                  </a:cubicBezTo>
                  <a:cubicBezTo>
                    <a:pt x="137" y="450"/>
                    <a:pt x="145" y="451"/>
                    <a:pt x="140" y="444"/>
                  </a:cubicBezTo>
                  <a:cubicBezTo>
                    <a:pt x="136" y="436"/>
                    <a:pt x="145" y="441"/>
                    <a:pt x="142" y="436"/>
                  </a:cubicBezTo>
                  <a:cubicBezTo>
                    <a:pt x="138" y="431"/>
                    <a:pt x="160" y="429"/>
                    <a:pt x="161" y="421"/>
                  </a:cubicBezTo>
                  <a:cubicBezTo>
                    <a:pt x="164" y="411"/>
                    <a:pt x="165" y="427"/>
                    <a:pt x="170" y="420"/>
                  </a:cubicBezTo>
                  <a:cubicBezTo>
                    <a:pt x="175" y="413"/>
                    <a:pt x="182" y="414"/>
                    <a:pt x="181" y="411"/>
                  </a:cubicBezTo>
                  <a:cubicBezTo>
                    <a:pt x="180" y="407"/>
                    <a:pt x="190" y="410"/>
                    <a:pt x="185" y="401"/>
                  </a:cubicBezTo>
                  <a:cubicBezTo>
                    <a:pt x="182" y="396"/>
                    <a:pt x="167" y="414"/>
                    <a:pt x="155" y="404"/>
                  </a:cubicBezTo>
                  <a:cubicBezTo>
                    <a:pt x="143" y="393"/>
                    <a:pt x="118" y="404"/>
                    <a:pt x="132" y="397"/>
                  </a:cubicBezTo>
                  <a:cubicBezTo>
                    <a:pt x="145" y="390"/>
                    <a:pt x="153" y="399"/>
                    <a:pt x="157" y="396"/>
                  </a:cubicBezTo>
                  <a:cubicBezTo>
                    <a:pt x="161" y="392"/>
                    <a:pt x="165" y="407"/>
                    <a:pt x="173" y="402"/>
                  </a:cubicBezTo>
                  <a:cubicBezTo>
                    <a:pt x="180" y="397"/>
                    <a:pt x="202" y="388"/>
                    <a:pt x="198" y="383"/>
                  </a:cubicBezTo>
                  <a:cubicBezTo>
                    <a:pt x="194" y="378"/>
                    <a:pt x="192" y="372"/>
                    <a:pt x="186" y="373"/>
                  </a:cubicBezTo>
                  <a:cubicBezTo>
                    <a:pt x="179" y="374"/>
                    <a:pt x="189" y="366"/>
                    <a:pt x="182" y="364"/>
                  </a:cubicBezTo>
                  <a:cubicBezTo>
                    <a:pt x="175" y="362"/>
                    <a:pt x="175" y="354"/>
                    <a:pt x="166" y="356"/>
                  </a:cubicBezTo>
                  <a:cubicBezTo>
                    <a:pt x="157" y="358"/>
                    <a:pt x="167" y="352"/>
                    <a:pt x="158" y="352"/>
                  </a:cubicBezTo>
                  <a:cubicBezTo>
                    <a:pt x="150" y="352"/>
                    <a:pt x="148" y="312"/>
                    <a:pt x="156" y="312"/>
                  </a:cubicBezTo>
                  <a:cubicBezTo>
                    <a:pt x="164" y="312"/>
                    <a:pt x="153" y="302"/>
                    <a:pt x="160" y="291"/>
                  </a:cubicBezTo>
                  <a:cubicBezTo>
                    <a:pt x="166" y="279"/>
                    <a:pt x="154" y="289"/>
                    <a:pt x="155" y="280"/>
                  </a:cubicBezTo>
                  <a:cubicBezTo>
                    <a:pt x="156" y="270"/>
                    <a:pt x="155" y="282"/>
                    <a:pt x="168" y="277"/>
                  </a:cubicBezTo>
                  <a:cubicBezTo>
                    <a:pt x="180" y="271"/>
                    <a:pt x="158" y="268"/>
                    <a:pt x="174" y="266"/>
                  </a:cubicBezTo>
                  <a:cubicBezTo>
                    <a:pt x="189" y="263"/>
                    <a:pt x="185" y="244"/>
                    <a:pt x="194" y="249"/>
                  </a:cubicBezTo>
                  <a:cubicBezTo>
                    <a:pt x="204" y="253"/>
                    <a:pt x="198" y="237"/>
                    <a:pt x="208" y="238"/>
                  </a:cubicBezTo>
                  <a:cubicBezTo>
                    <a:pt x="219" y="239"/>
                    <a:pt x="215" y="230"/>
                    <a:pt x="223" y="231"/>
                  </a:cubicBezTo>
                  <a:cubicBezTo>
                    <a:pt x="230" y="233"/>
                    <a:pt x="226" y="224"/>
                    <a:pt x="234" y="225"/>
                  </a:cubicBezTo>
                  <a:cubicBezTo>
                    <a:pt x="242" y="225"/>
                    <a:pt x="238" y="211"/>
                    <a:pt x="254" y="200"/>
                  </a:cubicBezTo>
                  <a:cubicBezTo>
                    <a:pt x="268" y="192"/>
                    <a:pt x="253" y="195"/>
                    <a:pt x="250" y="186"/>
                  </a:cubicBezTo>
                  <a:cubicBezTo>
                    <a:pt x="247" y="176"/>
                    <a:pt x="258" y="178"/>
                    <a:pt x="259" y="166"/>
                  </a:cubicBezTo>
                  <a:cubicBezTo>
                    <a:pt x="260" y="154"/>
                    <a:pt x="270" y="160"/>
                    <a:pt x="271" y="154"/>
                  </a:cubicBezTo>
                  <a:cubicBezTo>
                    <a:pt x="272" y="149"/>
                    <a:pt x="281" y="144"/>
                    <a:pt x="287" y="139"/>
                  </a:cubicBezTo>
                  <a:cubicBezTo>
                    <a:pt x="294" y="134"/>
                    <a:pt x="290" y="147"/>
                    <a:pt x="300" y="142"/>
                  </a:cubicBezTo>
                  <a:cubicBezTo>
                    <a:pt x="310" y="137"/>
                    <a:pt x="314" y="144"/>
                    <a:pt x="324" y="140"/>
                  </a:cubicBezTo>
                  <a:cubicBezTo>
                    <a:pt x="321" y="129"/>
                    <a:pt x="304" y="121"/>
                    <a:pt x="314" y="111"/>
                  </a:cubicBezTo>
                  <a:close/>
                  <a:moveTo>
                    <a:pt x="195" y="459"/>
                  </a:moveTo>
                  <a:cubicBezTo>
                    <a:pt x="186" y="466"/>
                    <a:pt x="192" y="456"/>
                    <a:pt x="181" y="465"/>
                  </a:cubicBezTo>
                  <a:cubicBezTo>
                    <a:pt x="171" y="474"/>
                    <a:pt x="171" y="483"/>
                    <a:pt x="175" y="488"/>
                  </a:cubicBezTo>
                  <a:cubicBezTo>
                    <a:pt x="178" y="493"/>
                    <a:pt x="171" y="501"/>
                    <a:pt x="177" y="498"/>
                  </a:cubicBezTo>
                  <a:cubicBezTo>
                    <a:pt x="182" y="496"/>
                    <a:pt x="182" y="490"/>
                    <a:pt x="190" y="482"/>
                  </a:cubicBezTo>
                  <a:cubicBezTo>
                    <a:pt x="198" y="475"/>
                    <a:pt x="185" y="475"/>
                    <a:pt x="194" y="466"/>
                  </a:cubicBezTo>
                  <a:cubicBezTo>
                    <a:pt x="203" y="456"/>
                    <a:pt x="204" y="453"/>
                    <a:pt x="195" y="459"/>
                  </a:cubicBezTo>
                  <a:close/>
                  <a:moveTo>
                    <a:pt x="147" y="481"/>
                  </a:moveTo>
                  <a:cubicBezTo>
                    <a:pt x="143" y="481"/>
                    <a:pt x="144" y="493"/>
                    <a:pt x="139" y="498"/>
                  </a:cubicBezTo>
                  <a:cubicBezTo>
                    <a:pt x="134" y="503"/>
                    <a:pt x="130" y="520"/>
                    <a:pt x="133" y="525"/>
                  </a:cubicBezTo>
                  <a:cubicBezTo>
                    <a:pt x="134" y="526"/>
                    <a:pt x="152" y="482"/>
                    <a:pt x="147" y="481"/>
                  </a:cubicBezTo>
                  <a:close/>
                  <a:moveTo>
                    <a:pt x="181" y="356"/>
                  </a:moveTo>
                  <a:cubicBezTo>
                    <a:pt x="179" y="357"/>
                    <a:pt x="182" y="363"/>
                    <a:pt x="186" y="364"/>
                  </a:cubicBezTo>
                  <a:cubicBezTo>
                    <a:pt x="187" y="364"/>
                    <a:pt x="183" y="355"/>
                    <a:pt x="181" y="356"/>
                  </a:cubicBezTo>
                  <a:close/>
                </a:path>
              </a:pathLst>
            </a:custGeom>
            <a:solidFill>
              <a:schemeClr val="accent6">
                <a:lumMod val="90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70" name="Freeform 55"/>
            <p:cNvSpPr>
              <a:spLocks noEditPoints="1"/>
            </p:cNvSpPr>
            <p:nvPr/>
          </p:nvSpPr>
          <p:spPr bwMode="auto">
            <a:xfrm>
              <a:off x="6878556" y="1697262"/>
              <a:ext cx="1079446" cy="1370437"/>
            </a:xfrm>
            <a:custGeom>
              <a:avLst/>
              <a:gdLst/>
              <a:ahLst/>
              <a:cxnLst>
                <a:cxn ang="0">
                  <a:pos x="89" y="85"/>
                </a:cxn>
                <a:cxn ang="0">
                  <a:pos x="261" y="276"/>
                </a:cxn>
                <a:cxn ang="0">
                  <a:pos x="260" y="245"/>
                </a:cxn>
                <a:cxn ang="0">
                  <a:pos x="249" y="222"/>
                </a:cxn>
                <a:cxn ang="0">
                  <a:pos x="252" y="203"/>
                </a:cxn>
                <a:cxn ang="0">
                  <a:pos x="260" y="193"/>
                </a:cxn>
                <a:cxn ang="0">
                  <a:pos x="257" y="112"/>
                </a:cxn>
                <a:cxn ang="0">
                  <a:pos x="223" y="76"/>
                </a:cxn>
                <a:cxn ang="0">
                  <a:pos x="232" y="47"/>
                </a:cxn>
                <a:cxn ang="0">
                  <a:pos x="211" y="6"/>
                </a:cxn>
                <a:cxn ang="0">
                  <a:pos x="170" y="9"/>
                </a:cxn>
                <a:cxn ang="0">
                  <a:pos x="154" y="45"/>
                </a:cxn>
                <a:cxn ang="0">
                  <a:pos x="132" y="68"/>
                </a:cxn>
                <a:cxn ang="0">
                  <a:pos x="96" y="64"/>
                </a:cxn>
                <a:cxn ang="0">
                  <a:pos x="66" y="50"/>
                </a:cxn>
                <a:cxn ang="0">
                  <a:pos x="39" y="47"/>
                </a:cxn>
                <a:cxn ang="0">
                  <a:pos x="37" y="56"/>
                </a:cxn>
                <a:cxn ang="0">
                  <a:pos x="89" y="84"/>
                </a:cxn>
                <a:cxn ang="0">
                  <a:pos x="95" y="88"/>
                </a:cxn>
                <a:cxn ang="0">
                  <a:pos x="96" y="116"/>
                </a:cxn>
                <a:cxn ang="0">
                  <a:pos x="100" y="131"/>
                </a:cxn>
                <a:cxn ang="0">
                  <a:pos x="105" y="158"/>
                </a:cxn>
                <a:cxn ang="0">
                  <a:pos x="133" y="194"/>
                </a:cxn>
                <a:cxn ang="0">
                  <a:pos x="144" y="223"/>
                </a:cxn>
                <a:cxn ang="0">
                  <a:pos x="105" y="253"/>
                </a:cxn>
                <a:cxn ang="0">
                  <a:pos x="79" y="276"/>
                </a:cxn>
                <a:cxn ang="0">
                  <a:pos x="64" y="295"/>
                </a:cxn>
                <a:cxn ang="0">
                  <a:pos x="42" y="329"/>
                </a:cxn>
                <a:cxn ang="0">
                  <a:pos x="47" y="366"/>
                </a:cxn>
                <a:cxn ang="0">
                  <a:pos x="54" y="405"/>
                </a:cxn>
                <a:cxn ang="0">
                  <a:pos x="79" y="423"/>
                </a:cxn>
                <a:cxn ang="0">
                  <a:pos x="95" y="428"/>
                </a:cxn>
                <a:cxn ang="0">
                  <a:pos x="160" y="412"/>
                </a:cxn>
                <a:cxn ang="0">
                  <a:pos x="206" y="402"/>
                </a:cxn>
                <a:cxn ang="0">
                  <a:pos x="295" y="312"/>
                </a:cxn>
                <a:cxn ang="0">
                  <a:pos x="63" y="413"/>
                </a:cxn>
                <a:cxn ang="0">
                  <a:pos x="63" y="413"/>
                </a:cxn>
                <a:cxn ang="0">
                  <a:pos x="59" y="412"/>
                </a:cxn>
                <a:cxn ang="0">
                  <a:pos x="49" y="420"/>
                </a:cxn>
                <a:cxn ang="0">
                  <a:pos x="49" y="420"/>
                </a:cxn>
                <a:cxn ang="0">
                  <a:pos x="62" y="417"/>
                </a:cxn>
                <a:cxn ang="0">
                  <a:pos x="54" y="418"/>
                </a:cxn>
                <a:cxn ang="0">
                  <a:pos x="54" y="418"/>
                </a:cxn>
                <a:cxn ang="0">
                  <a:pos x="17" y="425"/>
                </a:cxn>
                <a:cxn ang="0">
                  <a:pos x="10" y="409"/>
                </a:cxn>
                <a:cxn ang="0">
                  <a:pos x="5" y="413"/>
                </a:cxn>
                <a:cxn ang="0">
                  <a:pos x="3" y="418"/>
                </a:cxn>
                <a:cxn ang="0">
                  <a:pos x="12" y="421"/>
                </a:cxn>
                <a:cxn ang="0">
                  <a:pos x="18" y="415"/>
                </a:cxn>
                <a:cxn ang="0">
                  <a:pos x="131" y="216"/>
                </a:cxn>
                <a:cxn ang="0">
                  <a:pos x="137" y="219"/>
                </a:cxn>
                <a:cxn ang="0">
                  <a:pos x="43" y="293"/>
                </a:cxn>
                <a:cxn ang="0">
                  <a:pos x="48" y="294"/>
                </a:cxn>
              </a:cxnLst>
              <a:rect l="0" t="0" r="r" b="b"/>
              <a:pathLst>
                <a:path w="301" h="435">
                  <a:moveTo>
                    <a:pt x="89" y="85"/>
                  </a:moveTo>
                  <a:cubicBezTo>
                    <a:pt x="88" y="85"/>
                    <a:pt x="89" y="85"/>
                    <a:pt x="89" y="85"/>
                  </a:cubicBezTo>
                  <a:close/>
                  <a:moveTo>
                    <a:pt x="290" y="297"/>
                  </a:moveTo>
                  <a:cubicBezTo>
                    <a:pt x="287" y="289"/>
                    <a:pt x="270" y="284"/>
                    <a:pt x="261" y="276"/>
                  </a:cubicBezTo>
                  <a:cubicBezTo>
                    <a:pt x="253" y="268"/>
                    <a:pt x="273" y="270"/>
                    <a:pt x="273" y="257"/>
                  </a:cubicBezTo>
                  <a:cubicBezTo>
                    <a:pt x="274" y="249"/>
                    <a:pt x="257" y="249"/>
                    <a:pt x="260" y="245"/>
                  </a:cubicBezTo>
                  <a:cubicBezTo>
                    <a:pt x="263" y="240"/>
                    <a:pt x="255" y="241"/>
                    <a:pt x="262" y="236"/>
                  </a:cubicBezTo>
                  <a:cubicBezTo>
                    <a:pt x="269" y="231"/>
                    <a:pt x="251" y="229"/>
                    <a:pt x="249" y="222"/>
                  </a:cubicBezTo>
                  <a:cubicBezTo>
                    <a:pt x="247" y="215"/>
                    <a:pt x="261" y="216"/>
                    <a:pt x="252" y="211"/>
                  </a:cubicBezTo>
                  <a:cubicBezTo>
                    <a:pt x="246" y="208"/>
                    <a:pt x="253" y="210"/>
                    <a:pt x="252" y="203"/>
                  </a:cubicBezTo>
                  <a:cubicBezTo>
                    <a:pt x="252" y="196"/>
                    <a:pt x="258" y="200"/>
                    <a:pt x="254" y="196"/>
                  </a:cubicBezTo>
                  <a:cubicBezTo>
                    <a:pt x="250" y="191"/>
                    <a:pt x="253" y="191"/>
                    <a:pt x="260" y="193"/>
                  </a:cubicBezTo>
                  <a:cubicBezTo>
                    <a:pt x="268" y="194"/>
                    <a:pt x="246" y="151"/>
                    <a:pt x="237" y="144"/>
                  </a:cubicBezTo>
                  <a:cubicBezTo>
                    <a:pt x="228" y="137"/>
                    <a:pt x="250" y="121"/>
                    <a:pt x="257" y="112"/>
                  </a:cubicBezTo>
                  <a:cubicBezTo>
                    <a:pt x="265" y="103"/>
                    <a:pt x="255" y="107"/>
                    <a:pt x="246" y="93"/>
                  </a:cubicBezTo>
                  <a:cubicBezTo>
                    <a:pt x="237" y="79"/>
                    <a:pt x="231" y="98"/>
                    <a:pt x="223" y="76"/>
                  </a:cubicBezTo>
                  <a:cubicBezTo>
                    <a:pt x="218" y="61"/>
                    <a:pt x="231" y="64"/>
                    <a:pt x="229" y="58"/>
                  </a:cubicBezTo>
                  <a:cubicBezTo>
                    <a:pt x="226" y="51"/>
                    <a:pt x="210" y="59"/>
                    <a:pt x="232" y="47"/>
                  </a:cubicBezTo>
                  <a:cubicBezTo>
                    <a:pt x="217" y="40"/>
                    <a:pt x="245" y="32"/>
                    <a:pt x="240" y="25"/>
                  </a:cubicBezTo>
                  <a:cubicBezTo>
                    <a:pt x="236" y="18"/>
                    <a:pt x="215" y="12"/>
                    <a:pt x="211" y="6"/>
                  </a:cubicBezTo>
                  <a:cubicBezTo>
                    <a:pt x="206" y="0"/>
                    <a:pt x="204" y="1"/>
                    <a:pt x="197" y="4"/>
                  </a:cubicBezTo>
                  <a:cubicBezTo>
                    <a:pt x="177" y="14"/>
                    <a:pt x="179" y="3"/>
                    <a:pt x="170" y="9"/>
                  </a:cubicBezTo>
                  <a:cubicBezTo>
                    <a:pt x="161" y="15"/>
                    <a:pt x="155" y="22"/>
                    <a:pt x="156" y="29"/>
                  </a:cubicBezTo>
                  <a:cubicBezTo>
                    <a:pt x="156" y="36"/>
                    <a:pt x="150" y="38"/>
                    <a:pt x="154" y="45"/>
                  </a:cubicBezTo>
                  <a:cubicBezTo>
                    <a:pt x="161" y="56"/>
                    <a:pt x="143" y="49"/>
                    <a:pt x="140" y="58"/>
                  </a:cubicBezTo>
                  <a:cubicBezTo>
                    <a:pt x="137" y="67"/>
                    <a:pt x="135" y="66"/>
                    <a:pt x="132" y="68"/>
                  </a:cubicBezTo>
                  <a:cubicBezTo>
                    <a:pt x="124" y="60"/>
                    <a:pt x="114" y="58"/>
                    <a:pt x="109" y="57"/>
                  </a:cubicBezTo>
                  <a:cubicBezTo>
                    <a:pt x="104" y="55"/>
                    <a:pt x="107" y="62"/>
                    <a:pt x="96" y="64"/>
                  </a:cubicBezTo>
                  <a:cubicBezTo>
                    <a:pt x="85" y="67"/>
                    <a:pt x="94" y="61"/>
                    <a:pt x="78" y="61"/>
                  </a:cubicBezTo>
                  <a:cubicBezTo>
                    <a:pt x="62" y="62"/>
                    <a:pt x="76" y="60"/>
                    <a:pt x="66" y="50"/>
                  </a:cubicBezTo>
                  <a:cubicBezTo>
                    <a:pt x="55" y="39"/>
                    <a:pt x="46" y="31"/>
                    <a:pt x="39" y="37"/>
                  </a:cubicBezTo>
                  <a:cubicBezTo>
                    <a:pt x="35" y="41"/>
                    <a:pt x="40" y="45"/>
                    <a:pt x="39" y="47"/>
                  </a:cubicBezTo>
                  <a:cubicBezTo>
                    <a:pt x="37" y="49"/>
                    <a:pt x="30" y="42"/>
                    <a:pt x="27" y="47"/>
                  </a:cubicBezTo>
                  <a:cubicBezTo>
                    <a:pt x="38" y="51"/>
                    <a:pt x="24" y="48"/>
                    <a:pt x="37" y="56"/>
                  </a:cubicBezTo>
                  <a:cubicBezTo>
                    <a:pt x="50" y="64"/>
                    <a:pt x="63" y="74"/>
                    <a:pt x="72" y="75"/>
                  </a:cubicBezTo>
                  <a:cubicBezTo>
                    <a:pt x="82" y="75"/>
                    <a:pt x="90" y="80"/>
                    <a:pt x="89" y="84"/>
                  </a:cubicBezTo>
                  <a:cubicBezTo>
                    <a:pt x="89" y="84"/>
                    <a:pt x="89" y="85"/>
                    <a:pt x="89" y="85"/>
                  </a:cubicBezTo>
                  <a:cubicBezTo>
                    <a:pt x="89" y="85"/>
                    <a:pt x="91" y="85"/>
                    <a:pt x="95" y="88"/>
                  </a:cubicBezTo>
                  <a:cubicBezTo>
                    <a:pt x="110" y="101"/>
                    <a:pt x="95" y="92"/>
                    <a:pt x="98" y="104"/>
                  </a:cubicBezTo>
                  <a:cubicBezTo>
                    <a:pt x="101" y="117"/>
                    <a:pt x="95" y="110"/>
                    <a:pt x="96" y="116"/>
                  </a:cubicBezTo>
                  <a:cubicBezTo>
                    <a:pt x="97" y="119"/>
                    <a:pt x="104" y="114"/>
                    <a:pt x="105" y="118"/>
                  </a:cubicBezTo>
                  <a:cubicBezTo>
                    <a:pt x="106" y="122"/>
                    <a:pt x="99" y="124"/>
                    <a:pt x="100" y="131"/>
                  </a:cubicBezTo>
                  <a:cubicBezTo>
                    <a:pt x="101" y="137"/>
                    <a:pt x="113" y="141"/>
                    <a:pt x="109" y="145"/>
                  </a:cubicBezTo>
                  <a:cubicBezTo>
                    <a:pt x="106" y="150"/>
                    <a:pt x="111" y="152"/>
                    <a:pt x="105" y="158"/>
                  </a:cubicBezTo>
                  <a:cubicBezTo>
                    <a:pt x="95" y="168"/>
                    <a:pt x="112" y="176"/>
                    <a:pt x="115" y="187"/>
                  </a:cubicBezTo>
                  <a:cubicBezTo>
                    <a:pt x="128" y="189"/>
                    <a:pt x="121" y="191"/>
                    <a:pt x="133" y="194"/>
                  </a:cubicBezTo>
                  <a:cubicBezTo>
                    <a:pt x="145" y="197"/>
                    <a:pt x="143" y="202"/>
                    <a:pt x="141" y="211"/>
                  </a:cubicBezTo>
                  <a:cubicBezTo>
                    <a:pt x="139" y="220"/>
                    <a:pt x="146" y="218"/>
                    <a:pt x="144" y="223"/>
                  </a:cubicBezTo>
                  <a:cubicBezTo>
                    <a:pt x="142" y="228"/>
                    <a:pt x="143" y="222"/>
                    <a:pt x="130" y="226"/>
                  </a:cubicBezTo>
                  <a:cubicBezTo>
                    <a:pt x="118" y="230"/>
                    <a:pt x="123" y="241"/>
                    <a:pt x="105" y="253"/>
                  </a:cubicBezTo>
                  <a:cubicBezTo>
                    <a:pt x="87" y="264"/>
                    <a:pt x="103" y="264"/>
                    <a:pt x="91" y="266"/>
                  </a:cubicBezTo>
                  <a:cubicBezTo>
                    <a:pt x="80" y="268"/>
                    <a:pt x="86" y="278"/>
                    <a:pt x="79" y="276"/>
                  </a:cubicBezTo>
                  <a:cubicBezTo>
                    <a:pt x="72" y="274"/>
                    <a:pt x="74" y="283"/>
                    <a:pt x="69" y="283"/>
                  </a:cubicBezTo>
                  <a:cubicBezTo>
                    <a:pt x="63" y="283"/>
                    <a:pt x="70" y="291"/>
                    <a:pt x="64" y="295"/>
                  </a:cubicBezTo>
                  <a:cubicBezTo>
                    <a:pt x="59" y="300"/>
                    <a:pt x="50" y="291"/>
                    <a:pt x="50" y="297"/>
                  </a:cubicBezTo>
                  <a:cubicBezTo>
                    <a:pt x="50" y="304"/>
                    <a:pt x="33" y="312"/>
                    <a:pt x="42" y="329"/>
                  </a:cubicBezTo>
                  <a:cubicBezTo>
                    <a:pt x="51" y="346"/>
                    <a:pt x="32" y="336"/>
                    <a:pt x="48" y="354"/>
                  </a:cubicBezTo>
                  <a:cubicBezTo>
                    <a:pt x="58" y="365"/>
                    <a:pt x="45" y="358"/>
                    <a:pt x="47" y="366"/>
                  </a:cubicBezTo>
                  <a:cubicBezTo>
                    <a:pt x="49" y="374"/>
                    <a:pt x="48" y="377"/>
                    <a:pt x="45" y="389"/>
                  </a:cubicBezTo>
                  <a:cubicBezTo>
                    <a:pt x="42" y="400"/>
                    <a:pt x="41" y="401"/>
                    <a:pt x="54" y="405"/>
                  </a:cubicBezTo>
                  <a:cubicBezTo>
                    <a:pt x="67" y="408"/>
                    <a:pt x="76" y="407"/>
                    <a:pt x="73" y="413"/>
                  </a:cubicBezTo>
                  <a:cubicBezTo>
                    <a:pt x="70" y="420"/>
                    <a:pt x="74" y="430"/>
                    <a:pt x="79" y="423"/>
                  </a:cubicBezTo>
                  <a:cubicBezTo>
                    <a:pt x="85" y="416"/>
                    <a:pt x="93" y="418"/>
                    <a:pt x="87" y="426"/>
                  </a:cubicBezTo>
                  <a:cubicBezTo>
                    <a:pt x="82" y="434"/>
                    <a:pt x="80" y="435"/>
                    <a:pt x="95" y="428"/>
                  </a:cubicBezTo>
                  <a:cubicBezTo>
                    <a:pt x="105" y="423"/>
                    <a:pt x="111" y="428"/>
                    <a:pt x="139" y="416"/>
                  </a:cubicBezTo>
                  <a:cubicBezTo>
                    <a:pt x="159" y="407"/>
                    <a:pt x="153" y="420"/>
                    <a:pt x="160" y="412"/>
                  </a:cubicBezTo>
                  <a:cubicBezTo>
                    <a:pt x="167" y="403"/>
                    <a:pt x="161" y="414"/>
                    <a:pt x="176" y="407"/>
                  </a:cubicBezTo>
                  <a:cubicBezTo>
                    <a:pt x="192" y="401"/>
                    <a:pt x="192" y="408"/>
                    <a:pt x="206" y="402"/>
                  </a:cubicBezTo>
                  <a:cubicBezTo>
                    <a:pt x="212" y="392"/>
                    <a:pt x="223" y="389"/>
                    <a:pt x="249" y="364"/>
                  </a:cubicBezTo>
                  <a:cubicBezTo>
                    <a:pt x="275" y="338"/>
                    <a:pt x="288" y="320"/>
                    <a:pt x="295" y="312"/>
                  </a:cubicBezTo>
                  <a:cubicBezTo>
                    <a:pt x="301" y="303"/>
                    <a:pt x="293" y="306"/>
                    <a:pt x="290" y="297"/>
                  </a:cubicBezTo>
                  <a:close/>
                  <a:moveTo>
                    <a:pt x="63" y="413"/>
                  </a:moveTo>
                  <a:cubicBezTo>
                    <a:pt x="62" y="415"/>
                    <a:pt x="69" y="415"/>
                    <a:pt x="69" y="413"/>
                  </a:cubicBezTo>
                  <a:cubicBezTo>
                    <a:pt x="69" y="412"/>
                    <a:pt x="63" y="410"/>
                    <a:pt x="63" y="413"/>
                  </a:cubicBezTo>
                  <a:close/>
                  <a:moveTo>
                    <a:pt x="57" y="407"/>
                  </a:moveTo>
                  <a:cubicBezTo>
                    <a:pt x="54" y="406"/>
                    <a:pt x="56" y="413"/>
                    <a:pt x="59" y="412"/>
                  </a:cubicBezTo>
                  <a:cubicBezTo>
                    <a:pt x="61" y="412"/>
                    <a:pt x="59" y="407"/>
                    <a:pt x="57" y="407"/>
                  </a:cubicBezTo>
                  <a:close/>
                  <a:moveTo>
                    <a:pt x="49" y="420"/>
                  </a:moveTo>
                  <a:cubicBezTo>
                    <a:pt x="49" y="422"/>
                    <a:pt x="53" y="420"/>
                    <a:pt x="52" y="418"/>
                  </a:cubicBezTo>
                  <a:cubicBezTo>
                    <a:pt x="51" y="417"/>
                    <a:pt x="49" y="418"/>
                    <a:pt x="49" y="420"/>
                  </a:cubicBezTo>
                  <a:close/>
                  <a:moveTo>
                    <a:pt x="60" y="419"/>
                  </a:moveTo>
                  <a:cubicBezTo>
                    <a:pt x="60" y="420"/>
                    <a:pt x="64" y="419"/>
                    <a:pt x="62" y="417"/>
                  </a:cubicBezTo>
                  <a:cubicBezTo>
                    <a:pt x="61" y="416"/>
                    <a:pt x="59" y="417"/>
                    <a:pt x="60" y="419"/>
                  </a:cubicBezTo>
                  <a:close/>
                  <a:moveTo>
                    <a:pt x="54" y="418"/>
                  </a:moveTo>
                  <a:cubicBezTo>
                    <a:pt x="54" y="420"/>
                    <a:pt x="58" y="418"/>
                    <a:pt x="57" y="417"/>
                  </a:cubicBezTo>
                  <a:cubicBezTo>
                    <a:pt x="57" y="415"/>
                    <a:pt x="54" y="417"/>
                    <a:pt x="54" y="418"/>
                  </a:cubicBezTo>
                  <a:close/>
                  <a:moveTo>
                    <a:pt x="13" y="421"/>
                  </a:moveTo>
                  <a:cubicBezTo>
                    <a:pt x="12" y="422"/>
                    <a:pt x="16" y="427"/>
                    <a:pt x="17" y="425"/>
                  </a:cubicBezTo>
                  <a:cubicBezTo>
                    <a:pt x="18" y="423"/>
                    <a:pt x="14" y="420"/>
                    <a:pt x="13" y="421"/>
                  </a:cubicBezTo>
                  <a:close/>
                  <a:moveTo>
                    <a:pt x="10" y="409"/>
                  </a:moveTo>
                  <a:cubicBezTo>
                    <a:pt x="1" y="406"/>
                    <a:pt x="11" y="411"/>
                    <a:pt x="9" y="415"/>
                  </a:cubicBezTo>
                  <a:cubicBezTo>
                    <a:pt x="6" y="419"/>
                    <a:pt x="7" y="411"/>
                    <a:pt x="5" y="413"/>
                  </a:cubicBezTo>
                  <a:cubicBezTo>
                    <a:pt x="4" y="415"/>
                    <a:pt x="0" y="414"/>
                    <a:pt x="0" y="418"/>
                  </a:cubicBezTo>
                  <a:cubicBezTo>
                    <a:pt x="0" y="421"/>
                    <a:pt x="2" y="418"/>
                    <a:pt x="3" y="418"/>
                  </a:cubicBezTo>
                  <a:cubicBezTo>
                    <a:pt x="4" y="418"/>
                    <a:pt x="4" y="420"/>
                    <a:pt x="8" y="422"/>
                  </a:cubicBezTo>
                  <a:cubicBezTo>
                    <a:pt x="9" y="422"/>
                    <a:pt x="10" y="423"/>
                    <a:pt x="12" y="421"/>
                  </a:cubicBezTo>
                  <a:cubicBezTo>
                    <a:pt x="14" y="420"/>
                    <a:pt x="11" y="418"/>
                    <a:pt x="13" y="416"/>
                  </a:cubicBezTo>
                  <a:cubicBezTo>
                    <a:pt x="14" y="415"/>
                    <a:pt x="15" y="419"/>
                    <a:pt x="18" y="415"/>
                  </a:cubicBezTo>
                  <a:cubicBezTo>
                    <a:pt x="22" y="411"/>
                    <a:pt x="18" y="412"/>
                    <a:pt x="10" y="409"/>
                  </a:cubicBezTo>
                  <a:close/>
                  <a:moveTo>
                    <a:pt x="131" y="216"/>
                  </a:moveTo>
                  <a:cubicBezTo>
                    <a:pt x="125" y="215"/>
                    <a:pt x="125" y="222"/>
                    <a:pt x="129" y="222"/>
                  </a:cubicBezTo>
                  <a:cubicBezTo>
                    <a:pt x="134" y="222"/>
                    <a:pt x="132" y="219"/>
                    <a:pt x="137" y="219"/>
                  </a:cubicBezTo>
                  <a:cubicBezTo>
                    <a:pt x="142" y="219"/>
                    <a:pt x="136" y="217"/>
                    <a:pt x="131" y="216"/>
                  </a:cubicBezTo>
                  <a:close/>
                  <a:moveTo>
                    <a:pt x="43" y="293"/>
                  </a:moveTo>
                  <a:cubicBezTo>
                    <a:pt x="41" y="292"/>
                    <a:pt x="38" y="293"/>
                    <a:pt x="43" y="297"/>
                  </a:cubicBezTo>
                  <a:cubicBezTo>
                    <a:pt x="44" y="298"/>
                    <a:pt x="46" y="297"/>
                    <a:pt x="48" y="294"/>
                  </a:cubicBezTo>
                  <a:cubicBezTo>
                    <a:pt x="50" y="291"/>
                    <a:pt x="45" y="293"/>
                    <a:pt x="43" y="293"/>
                  </a:cubicBezTo>
                  <a:close/>
                </a:path>
              </a:pathLst>
            </a:custGeom>
            <a:solidFill>
              <a:schemeClr val="accent6">
                <a:lumMod val="90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72" name="Freeform 57"/>
            <p:cNvSpPr>
              <a:spLocks noEditPoints="1"/>
            </p:cNvSpPr>
            <p:nvPr/>
          </p:nvSpPr>
          <p:spPr bwMode="auto">
            <a:xfrm>
              <a:off x="4393054" y="2925890"/>
              <a:ext cx="918035" cy="1311721"/>
            </a:xfrm>
            <a:custGeom>
              <a:avLst/>
              <a:gdLst/>
              <a:ahLst/>
              <a:cxnLst>
                <a:cxn ang="0">
                  <a:pos x="234" y="355"/>
                </a:cxn>
                <a:cxn ang="0">
                  <a:pos x="240" y="374"/>
                </a:cxn>
                <a:cxn ang="0">
                  <a:pos x="181" y="384"/>
                </a:cxn>
                <a:cxn ang="0">
                  <a:pos x="127" y="391"/>
                </a:cxn>
                <a:cxn ang="0">
                  <a:pos x="83" y="414"/>
                </a:cxn>
                <a:cxn ang="0">
                  <a:pos x="96" y="385"/>
                </a:cxn>
                <a:cxn ang="0">
                  <a:pos x="148" y="355"/>
                </a:cxn>
                <a:cxn ang="0">
                  <a:pos x="105" y="355"/>
                </a:cxn>
                <a:cxn ang="0">
                  <a:pos x="102" y="333"/>
                </a:cxn>
                <a:cxn ang="0">
                  <a:pos x="95" y="309"/>
                </a:cxn>
                <a:cxn ang="0">
                  <a:pos x="133" y="292"/>
                </a:cxn>
                <a:cxn ang="0">
                  <a:pos x="140" y="266"/>
                </a:cxn>
                <a:cxn ang="0">
                  <a:pos x="131" y="231"/>
                </a:cxn>
                <a:cxn ang="0">
                  <a:pos x="100" y="239"/>
                </a:cxn>
                <a:cxn ang="0">
                  <a:pos x="94" y="205"/>
                </a:cxn>
                <a:cxn ang="0">
                  <a:pos x="78" y="189"/>
                </a:cxn>
                <a:cxn ang="0">
                  <a:pos x="71" y="197"/>
                </a:cxn>
                <a:cxn ang="0">
                  <a:pos x="75" y="168"/>
                </a:cxn>
                <a:cxn ang="0">
                  <a:pos x="61" y="160"/>
                </a:cxn>
                <a:cxn ang="0">
                  <a:pos x="67" y="136"/>
                </a:cxn>
                <a:cxn ang="0">
                  <a:pos x="79" y="105"/>
                </a:cxn>
                <a:cxn ang="0">
                  <a:pos x="104" y="91"/>
                </a:cxn>
                <a:cxn ang="0">
                  <a:pos x="111" y="119"/>
                </a:cxn>
                <a:cxn ang="0">
                  <a:pos x="165" y="129"/>
                </a:cxn>
                <a:cxn ang="0">
                  <a:pos x="145" y="182"/>
                </a:cxn>
                <a:cxn ang="0">
                  <a:pos x="167" y="204"/>
                </a:cxn>
                <a:cxn ang="0">
                  <a:pos x="211" y="274"/>
                </a:cxn>
                <a:cxn ang="0">
                  <a:pos x="214" y="308"/>
                </a:cxn>
                <a:cxn ang="0">
                  <a:pos x="66" y="240"/>
                </a:cxn>
                <a:cxn ang="0">
                  <a:pos x="32" y="227"/>
                </a:cxn>
                <a:cxn ang="0">
                  <a:pos x="41" y="254"/>
                </a:cxn>
                <a:cxn ang="0">
                  <a:pos x="73" y="255"/>
                </a:cxn>
                <a:cxn ang="0">
                  <a:pos x="71" y="240"/>
                </a:cxn>
                <a:cxn ang="0">
                  <a:pos x="98" y="290"/>
                </a:cxn>
                <a:cxn ang="0">
                  <a:pos x="84" y="212"/>
                </a:cxn>
                <a:cxn ang="0">
                  <a:pos x="174" y="390"/>
                </a:cxn>
                <a:cxn ang="0">
                  <a:pos x="43" y="106"/>
                </a:cxn>
                <a:cxn ang="0">
                  <a:pos x="36" y="122"/>
                </a:cxn>
                <a:cxn ang="0">
                  <a:pos x="53" y="110"/>
                </a:cxn>
                <a:cxn ang="0">
                  <a:pos x="34" y="125"/>
                </a:cxn>
                <a:cxn ang="0">
                  <a:pos x="31" y="143"/>
                </a:cxn>
                <a:cxn ang="0">
                  <a:pos x="62" y="141"/>
                </a:cxn>
                <a:cxn ang="0">
                  <a:pos x="48" y="134"/>
                </a:cxn>
                <a:cxn ang="0">
                  <a:pos x="62" y="145"/>
                </a:cxn>
                <a:cxn ang="0">
                  <a:pos x="64" y="170"/>
                </a:cxn>
                <a:cxn ang="0">
                  <a:pos x="54" y="180"/>
                </a:cxn>
                <a:cxn ang="0">
                  <a:pos x="50" y="202"/>
                </a:cxn>
                <a:cxn ang="0">
                  <a:pos x="60" y="194"/>
                </a:cxn>
                <a:cxn ang="0">
                  <a:pos x="69" y="185"/>
                </a:cxn>
                <a:cxn ang="0">
                  <a:pos x="141" y="75"/>
                </a:cxn>
                <a:cxn ang="0">
                  <a:pos x="138" y="77"/>
                </a:cxn>
                <a:cxn ang="0">
                  <a:pos x="138" y="84"/>
                </a:cxn>
                <a:cxn ang="0">
                  <a:pos x="146" y="65"/>
                </a:cxn>
                <a:cxn ang="0">
                  <a:pos x="144" y="69"/>
                </a:cxn>
                <a:cxn ang="0">
                  <a:pos x="182" y="17"/>
                </a:cxn>
                <a:cxn ang="0">
                  <a:pos x="178" y="20"/>
                </a:cxn>
                <a:cxn ang="0">
                  <a:pos x="179" y="40"/>
                </a:cxn>
                <a:cxn ang="0">
                  <a:pos x="182" y="17"/>
                </a:cxn>
                <a:cxn ang="0">
                  <a:pos x="185" y="9"/>
                </a:cxn>
                <a:cxn ang="0">
                  <a:pos x="189" y="0"/>
                </a:cxn>
              </a:cxnLst>
              <a:rect l="0" t="0" r="r" b="b"/>
              <a:pathLst>
                <a:path w="256" h="416">
                  <a:moveTo>
                    <a:pt x="255" y="321"/>
                  </a:moveTo>
                  <a:cubicBezTo>
                    <a:pt x="256" y="342"/>
                    <a:pt x="238" y="341"/>
                    <a:pt x="243" y="345"/>
                  </a:cubicBezTo>
                  <a:cubicBezTo>
                    <a:pt x="248" y="350"/>
                    <a:pt x="237" y="345"/>
                    <a:pt x="233" y="349"/>
                  </a:cubicBezTo>
                  <a:cubicBezTo>
                    <a:pt x="229" y="353"/>
                    <a:pt x="237" y="348"/>
                    <a:pt x="234" y="355"/>
                  </a:cubicBezTo>
                  <a:cubicBezTo>
                    <a:pt x="232" y="359"/>
                    <a:pt x="220" y="357"/>
                    <a:pt x="225" y="360"/>
                  </a:cubicBezTo>
                  <a:cubicBezTo>
                    <a:pt x="231" y="362"/>
                    <a:pt x="223" y="361"/>
                    <a:pt x="231" y="364"/>
                  </a:cubicBezTo>
                  <a:cubicBezTo>
                    <a:pt x="235" y="366"/>
                    <a:pt x="248" y="360"/>
                    <a:pt x="246" y="363"/>
                  </a:cubicBezTo>
                  <a:cubicBezTo>
                    <a:pt x="244" y="367"/>
                    <a:pt x="249" y="371"/>
                    <a:pt x="240" y="374"/>
                  </a:cubicBezTo>
                  <a:cubicBezTo>
                    <a:pt x="232" y="377"/>
                    <a:pt x="238" y="381"/>
                    <a:pt x="231" y="381"/>
                  </a:cubicBezTo>
                  <a:cubicBezTo>
                    <a:pt x="224" y="381"/>
                    <a:pt x="220" y="389"/>
                    <a:pt x="211" y="385"/>
                  </a:cubicBezTo>
                  <a:cubicBezTo>
                    <a:pt x="201" y="381"/>
                    <a:pt x="191" y="389"/>
                    <a:pt x="189" y="386"/>
                  </a:cubicBezTo>
                  <a:cubicBezTo>
                    <a:pt x="186" y="382"/>
                    <a:pt x="188" y="388"/>
                    <a:pt x="181" y="384"/>
                  </a:cubicBezTo>
                  <a:cubicBezTo>
                    <a:pt x="174" y="381"/>
                    <a:pt x="182" y="386"/>
                    <a:pt x="170" y="387"/>
                  </a:cubicBezTo>
                  <a:cubicBezTo>
                    <a:pt x="158" y="389"/>
                    <a:pt x="167" y="394"/>
                    <a:pt x="157" y="392"/>
                  </a:cubicBezTo>
                  <a:cubicBezTo>
                    <a:pt x="148" y="390"/>
                    <a:pt x="154" y="398"/>
                    <a:pt x="146" y="390"/>
                  </a:cubicBezTo>
                  <a:cubicBezTo>
                    <a:pt x="138" y="382"/>
                    <a:pt x="131" y="393"/>
                    <a:pt x="127" y="391"/>
                  </a:cubicBezTo>
                  <a:cubicBezTo>
                    <a:pt x="123" y="389"/>
                    <a:pt x="125" y="410"/>
                    <a:pt x="118" y="406"/>
                  </a:cubicBezTo>
                  <a:cubicBezTo>
                    <a:pt x="110" y="402"/>
                    <a:pt x="110" y="399"/>
                    <a:pt x="101" y="400"/>
                  </a:cubicBezTo>
                  <a:cubicBezTo>
                    <a:pt x="91" y="402"/>
                    <a:pt x="94" y="406"/>
                    <a:pt x="88" y="408"/>
                  </a:cubicBezTo>
                  <a:cubicBezTo>
                    <a:pt x="82" y="410"/>
                    <a:pt x="87" y="412"/>
                    <a:pt x="83" y="414"/>
                  </a:cubicBezTo>
                  <a:cubicBezTo>
                    <a:pt x="79" y="416"/>
                    <a:pt x="77" y="408"/>
                    <a:pt x="73" y="411"/>
                  </a:cubicBezTo>
                  <a:cubicBezTo>
                    <a:pt x="68" y="414"/>
                    <a:pt x="67" y="404"/>
                    <a:pt x="76" y="405"/>
                  </a:cubicBezTo>
                  <a:cubicBezTo>
                    <a:pt x="83" y="405"/>
                    <a:pt x="85" y="395"/>
                    <a:pt x="91" y="392"/>
                  </a:cubicBezTo>
                  <a:cubicBezTo>
                    <a:pt x="95" y="390"/>
                    <a:pt x="92" y="388"/>
                    <a:pt x="96" y="385"/>
                  </a:cubicBezTo>
                  <a:cubicBezTo>
                    <a:pt x="101" y="382"/>
                    <a:pt x="93" y="377"/>
                    <a:pt x="103" y="376"/>
                  </a:cubicBezTo>
                  <a:cubicBezTo>
                    <a:pt x="112" y="375"/>
                    <a:pt x="99" y="369"/>
                    <a:pt x="113" y="368"/>
                  </a:cubicBezTo>
                  <a:cubicBezTo>
                    <a:pt x="126" y="368"/>
                    <a:pt x="122" y="371"/>
                    <a:pt x="133" y="370"/>
                  </a:cubicBezTo>
                  <a:cubicBezTo>
                    <a:pt x="142" y="368"/>
                    <a:pt x="132" y="366"/>
                    <a:pt x="148" y="355"/>
                  </a:cubicBezTo>
                  <a:cubicBezTo>
                    <a:pt x="150" y="353"/>
                    <a:pt x="149" y="352"/>
                    <a:pt x="152" y="349"/>
                  </a:cubicBezTo>
                  <a:cubicBezTo>
                    <a:pt x="145" y="352"/>
                    <a:pt x="144" y="356"/>
                    <a:pt x="139" y="356"/>
                  </a:cubicBezTo>
                  <a:cubicBezTo>
                    <a:pt x="134" y="357"/>
                    <a:pt x="130" y="370"/>
                    <a:pt x="121" y="360"/>
                  </a:cubicBezTo>
                  <a:cubicBezTo>
                    <a:pt x="112" y="351"/>
                    <a:pt x="103" y="362"/>
                    <a:pt x="105" y="355"/>
                  </a:cubicBezTo>
                  <a:cubicBezTo>
                    <a:pt x="106" y="351"/>
                    <a:pt x="102" y="348"/>
                    <a:pt x="94" y="352"/>
                  </a:cubicBezTo>
                  <a:cubicBezTo>
                    <a:pt x="86" y="357"/>
                    <a:pt x="81" y="352"/>
                    <a:pt x="83" y="349"/>
                  </a:cubicBezTo>
                  <a:cubicBezTo>
                    <a:pt x="88" y="344"/>
                    <a:pt x="76" y="349"/>
                    <a:pt x="81" y="342"/>
                  </a:cubicBezTo>
                  <a:cubicBezTo>
                    <a:pt x="86" y="336"/>
                    <a:pt x="89" y="342"/>
                    <a:pt x="102" y="333"/>
                  </a:cubicBezTo>
                  <a:cubicBezTo>
                    <a:pt x="116" y="325"/>
                    <a:pt x="107" y="320"/>
                    <a:pt x="110" y="315"/>
                  </a:cubicBezTo>
                  <a:cubicBezTo>
                    <a:pt x="114" y="310"/>
                    <a:pt x="106" y="313"/>
                    <a:pt x="110" y="308"/>
                  </a:cubicBezTo>
                  <a:cubicBezTo>
                    <a:pt x="113" y="302"/>
                    <a:pt x="101" y="312"/>
                    <a:pt x="98" y="311"/>
                  </a:cubicBezTo>
                  <a:cubicBezTo>
                    <a:pt x="95" y="309"/>
                    <a:pt x="90" y="316"/>
                    <a:pt x="95" y="309"/>
                  </a:cubicBezTo>
                  <a:cubicBezTo>
                    <a:pt x="97" y="304"/>
                    <a:pt x="101" y="306"/>
                    <a:pt x="106" y="298"/>
                  </a:cubicBezTo>
                  <a:cubicBezTo>
                    <a:pt x="110" y="293"/>
                    <a:pt x="113" y="294"/>
                    <a:pt x="116" y="292"/>
                  </a:cubicBezTo>
                  <a:cubicBezTo>
                    <a:pt x="118" y="290"/>
                    <a:pt x="118" y="295"/>
                    <a:pt x="125" y="292"/>
                  </a:cubicBezTo>
                  <a:cubicBezTo>
                    <a:pt x="131" y="288"/>
                    <a:pt x="137" y="297"/>
                    <a:pt x="133" y="292"/>
                  </a:cubicBezTo>
                  <a:cubicBezTo>
                    <a:pt x="130" y="286"/>
                    <a:pt x="135" y="287"/>
                    <a:pt x="138" y="291"/>
                  </a:cubicBezTo>
                  <a:cubicBezTo>
                    <a:pt x="141" y="294"/>
                    <a:pt x="141" y="293"/>
                    <a:pt x="138" y="287"/>
                  </a:cubicBezTo>
                  <a:cubicBezTo>
                    <a:pt x="131" y="276"/>
                    <a:pt x="141" y="277"/>
                    <a:pt x="138" y="276"/>
                  </a:cubicBezTo>
                  <a:cubicBezTo>
                    <a:pt x="129" y="272"/>
                    <a:pt x="143" y="268"/>
                    <a:pt x="140" y="266"/>
                  </a:cubicBezTo>
                  <a:cubicBezTo>
                    <a:pt x="137" y="264"/>
                    <a:pt x="145" y="260"/>
                    <a:pt x="139" y="259"/>
                  </a:cubicBezTo>
                  <a:cubicBezTo>
                    <a:pt x="133" y="258"/>
                    <a:pt x="134" y="268"/>
                    <a:pt x="131" y="261"/>
                  </a:cubicBezTo>
                  <a:cubicBezTo>
                    <a:pt x="127" y="254"/>
                    <a:pt x="115" y="252"/>
                    <a:pt x="124" y="239"/>
                  </a:cubicBezTo>
                  <a:cubicBezTo>
                    <a:pt x="133" y="227"/>
                    <a:pt x="126" y="237"/>
                    <a:pt x="131" y="231"/>
                  </a:cubicBezTo>
                  <a:cubicBezTo>
                    <a:pt x="133" y="228"/>
                    <a:pt x="124" y="229"/>
                    <a:pt x="123" y="231"/>
                  </a:cubicBezTo>
                  <a:cubicBezTo>
                    <a:pt x="121" y="237"/>
                    <a:pt x="120" y="228"/>
                    <a:pt x="116" y="235"/>
                  </a:cubicBezTo>
                  <a:cubicBezTo>
                    <a:pt x="111" y="242"/>
                    <a:pt x="101" y="229"/>
                    <a:pt x="103" y="234"/>
                  </a:cubicBezTo>
                  <a:cubicBezTo>
                    <a:pt x="104" y="239"/>
                    <a:pt x="103" y="243"/>
                    <a:pt x="100" y="239"/>
                  </a:cubicBezTo>
                  <a:cubicBezTo>
                    <a:pt x="95" y="234"/>
                    <a:pt x="86" y="230"/>
                    <a:pt x="89" y="238"/>
                  </a:cubicBezTo>
                  <a:cubicBezTo>
                    <a:pt x="92" y="247"/>
                    <a:pt x="81" y="232"/>
                    <a:pt x="83" y="229"/>
                  </a:cubicBezTo>
                  <a:cubicBezTo>
                    <a:pt x="86" y="225"/>
                    <a:pt x="89" y="236"/>
                    <a:pt x="88" y="227"/>
                  </a:cubicBezTo>
                  <a:cubicBezTo>
                    <a:pt x="87" y="217"/>
                    <a:pt x="102" y="213"/>
                    <a:pt x="94" y="205"/>
                  </a:cubicBezTo>
                  <a:cubicBezTo>
                    <a:pt x="85" y="196"/>
                    <a:pt x="90" y="194"/>
                    <a:pt x="98" y="193"/>
                  </a:cubicBezTo>
                  <a:cubicBezTo>
                    <a:pt x="85" y="183"/>
                    <a:pt x="91" y="198"/>
                    <a:pt x="86" y="194"/>
                  </a:cubicBezTo>
                  <a:cubicBezTo>
                    <a:pt x="82" y="190"/>
                    <a:pt x="86" y="198"/>
                    <a:pt x="81" y="195"/>
                  </a:cubicBezTo>
                  <a:cubicBezTo>
                    <a:pt x="77" y="193"/>
                    <a:pt x="84" y="185"/>
                    <a:pt x="78" y="189"/>
                  </a:cubicBezTo>
                  <a:cubicBezTo>
                    <a:pt x="73" y="194"/>
                    <a:pt x="82" y="197"/>
                    <a:pt x="79" y="200"/>
                  </a:cubicBezTo>
                  <a:cubicBezTo>
                    <a:pt x="73" y="204"/>
                    <a:pt x="75" y="220"/>
                    <a:pt x="69" y="218"/>
                  </a:cubicBezTo>
                  <a:cubicBezTo>
                    <a:pt x="64" y="215"/>
                    <a:pt x="77" y="196"/>
                    <a:pt x="74" y="198"/>
                  </a:cubicBezTo>
                  <a:cubicBezTo>
                    <a:pt x="72" y="201"/>
                    <a:pt x="71" y="201"/>
                    <a:pt x="71" y="197"/>
                  </a:cubicBezTo>
                  <a:cubicBezTo>
                    <a:pt x="72" y="193"/>
                    <a:pt x="68" y="193"/>
                    <a:pt x="72" y="188"/>
                  </a:cubicBezTo>
                  <a:cubicBezTo>
                    <a:pt x="75" y="183"/>
                    <a:pt x="70" y="180"/>
                    <a:pt x="74" y="178"/>
                  </a:cubicBezTo>
                  <a:cubicBezTo>
                    <a:pt x="77" y="176"/>
                    <a:pt x="75" y="172"/>
                    <a:pt x="78" y="167"/>
                  </a:cubicBezTo>
                  <a:cubicBezTo>
                    <a:pt x="81" y="162"/>
                    <a:pt x="80" y="162"/>
                    <a:pt x="75" y="168"/>
                  </a:cubicBezTo>
                  <a:cubicBezTo>
                    <a:pt x="69" y="173"/>
                    <a:pt x="71" y="168"/>
                    <a:pt x="67" y="169"/>
                  </a:cubicBezTo>
                  <a:cubicBezTo>
                    <a:pt x="64" y="169"/>
                    <a:pt x="60" y="166"/>
                    <a:pt x="65" y="165"/>
                  </a:cubicBezTo>
                  <a:cubicBezTo>
                    <a:pt x="70" y="165"/>
                    <a:pt x="74" y="162"/>
                    <a:pt x="64" y="164"/>
                  </a:cubicBezTo>
                  <a:cubicBezTo>
                    <a:pt x="53" y="165"/>
                    <a:pt x="57" y="159"/>
                    <a:pt x="61" y="160"/>
                  </a:cubicBezTo>
                  <a:cubicBezTo>
                    <a:pt x="65" y="162"/>
                    <a:pt x="70" y="157"/>
                    <a:pt x="67" y="156"/>
                  </a:cubicBezTo>
                  <a:cubicBezTo>
                    <a:pt x="61" y="156"/>
                    <a:pt x="71" y="154"/>
                    <a:pt x="69" y="151"/>
                  </a:cubicBezTo>
                  <a:cubicBezTo>
                    <a:pt x="66" y="148"/>
                    <a:pt x="69" y="150"/>
                    <a:pt x="72" y="144"/>
                  </a:cubicBezTo>
                  <a:cubicBezTo>
                    <a:pt x="75" y="137"/>
                    <a:pt x="68" y="142"/>
                    <a:pt x="67" y="136"/>
                  </a:cubicBezTo>
                  <a:cubicBezTo>
                    <a:pt x="66" y="126"/>
                    <a:pt x="71" y="128"/>
                    <a:pt x="68" y="122"/>
                  </a:cubicBezTo>
                  <a:cubicBezTo>
                    <a:pt x="65" y="116"/>
                    <a:pt x="72" y="118"/>
                    <a:pt x="76" y="118"/>
                  </a:cubicBezTo>
                  <a:cubicBezTo>
                    <a:pt x="80" y="118"/>
                    <a:pt x="80" y="114"/>
                    <a:pt x="77" y="111"/>
                  </a:cubicBezTo>
                  <a:cubicBezTo>
                    <a:pt x="74" y="108"/>
                    <a:pt x="86" y="113"/>
                    <a:pt x="79" y="105"/>
                  </a:cubicBezTo>
                  <a:cubicBezTo>
                    <a:pt x="74" y="99"/>
                    <a:pt x="91" y="109"/>
                    <a:pt x="85" y="102"/>
                  </a:cubicBezTo>
                  <a:cubicBezTo>
                    <a:pt x="78" y="94"/>
                    <a:pt x="88" y="101"/>
                    <a:pt x="86" y="94"/>
                  </a:cubicBezTo>
                  <a:cubicBezTo>
                    <a:pt x="85" y="87"/>
                    <a:pt x="89" y="88"/>
                    <a:pt x="94" y="91"/>
                  </a:cubicBezTo>
                  <a:cubicBezTo>
                    <a:pt x="98" y="94"/>
                    <a:pt x="98" y="89"/>
                    <a:pt x="104" y="91"/>
                  </a:cubicBezTo>
                  <a:cubicBezTo>
                    <a:pt x="109" y="94"/>
                    <a:pt x="117" y="88"/>
                    <a:pt x="123" y="89"/>
                  </a:cubicBezTo>
                  <a:cubicBezTo>
                    <a:pt x="129" y="90"/>
                    <a:pt x="122" y="86"/>
                    <a:pt x="132" y="87"/>
                  </a:cubicBezTo>
                  <a:cubicBezTo>
                    <a:pt x="141" y="87"/>
                    <a:pt x="133" y="91"/>
                    <a:pt x="136" y="94"/>
                  </a:cubicBezTo>
                  <a:cubicBezTo>
                    <a:pt x="139" y="98"/>
                    <a:pt x="116" y="116"/>
                    <a:pt x="111" y="119"/>
                  </a:cubicBezTo>
                  <a:cubicBezTo>
                    <a:pt x="107" y="122"/>
                    <a:pt x="121" y="117"/>
                    <a:pt x="117" y="121"/>
                  </a:cubicBezTo>
                  <a:cubicBezTo>
                    <a:pt x="113" y="126"/>
                    <a:pt x="107" y="131"/>
                    <a:pt x="113" y="130"/>
                  </a:cubicBezTo>
                  <a:cubicBezTo>
                    <a:pt x="119" y="128"/>
                    <a:pt x="120" y="122"/>
                    <a:pt x="137" y="125"/>
                  </a:cubicBezTo>
                  <a:cubicBezTo>
                    <a:pt x="154" y="127"/>
                    <a:pt x="161" y="121"/>
                    <a:pt x="165" y="129"/>
                  </a:cubicBezTo>
                  <a:cubicBezTo>
                    <a:pt x="170" y="136"/>
                    <a:pt x="164" y="133"/>
                    <a:pt x="156" y="153"/>
                  </a:cubicBezTo>
                  <a:cubicBezTo>
                    <a:pt x="149" y="174"/>
                    <a:pt x="145" y="174"/>
                    <a:pt x="140" y="172"/>
                  </a:cubicBezTo>
                  <a:cubicBezTo>
                    <a:pt x="135" y="171"/>
                    <a:pt x="142" y="173"/>
                    <a:pt x="141" y="176"/>
                  </a:cubicBezTo>
                  <a:cubicBezTo>
                    <a:pt x="140" y="178"/>
                    <a:pt x="152" y="178"/>
                    <a:pt x="145" y="182"/>
                  </a:cubicBezTo>
                  <a:cubicBezTo>
                    <a:pt x="138" y="185"/>
                    <a:pt x="138" y="181"/>
                    <a:pt x="136" y="185"/>
                  </a:cubicBezTo>
                  <a:cubicBezTo>
                    <a:pt x="134" y="190"/>
                    <a:pt x="122" y="190"/>
                    <a:pt x="130" y="191"/>
                  </a:cubicBezTo>
                  <a:cubicBezTo>
                    <a:pt x="144" y="194"/>
                    <a:pt x="135" y="184"/>
                    <a:pt x="150" y="190"/>
                  </a:cubicBezTo>
                  <a:cubicBezTo>
                    <a:pt x="164" y="196"/>
                    <a:pt x="161" y="200"/>
                    <a:pt x="167" y="204"/>
                  </a:cubicBezTo>
                  <a:cubicBezTo>
                    <a:pt x="174" y="209"/>
                    <a:pt x="169" y="214"/>
                    <a:pt x="177" y="231"/>
                  </a:cubicBezTo>
                  <a:cubicBezTo>
                    <a:pt x="184" y="247"/>
                    <a:pt x="181" y="242"/>
                    <a:pt x="191" y="246"/>
                  </a:cubicBezTo>
                  <a:cubicBezTo>
                    <a:pt x="202" y="249"/>
                    <a:pt x="197" y="256"/>
                    <a:pt x="205" y="258"/>
                  </a:cubicBezTo>
                  <a:cubicBezTo>
                    <a:pt x="212" y="261"/>
                    <a:pt x="203" y="264"/>
                    <a:pt x="211" y="274"/>
                  </a:cubicBezTo>
                  <a:cubicBezTo>
                    <a:pt x="219" y="283"/>
                    <a:pt x="214" y="283"/>
                    <a:pt x="208" y="279"/>
                  </a:cubicBezTo>
                  <a:cubicBezTo>
                    <a:pt x="201" y="274"/>
                    <a:pt x="200" y="277"/>
                    <a:pt x="208" y="282"/>
                  </a:cubicBezTo>
                  <a:cubicBezTo>
                    <a:pt x="217" y="287"/>
                    <a:pt x="224" y="299"/>
                    <a:pt x="218" y="301"/>
                  </a:cubicBezTo>
                  <a:cubicBezTo>
                    <a:pt x="213" y="304"/>
                    <a:pt x="209" y="308"/>
                    <a:pt x="214" y="308"/>
                  </a:cubicBezTo>
                  <a:cubicBezTo>
                    <a:pt x="218" y="308"/>
                    <a:pt x="218" y="315"/>
                    <a:pt x="223" y="307"/>
                  </a:cubicBezTo>
                  <a:cubicBezTo>
                    <a:pt x="227" y="299"/>
                    <a:pt x="254" y="304"/>
                    <a:pt x="255" y="321"/>
                  </a:cubicBezTo>
                  <a:close/>
                  <a:moveTo>
                    <a:pt x="71" y="240"/>
                  </a:moveTo>
                  <a:cubicBezTo>
                    <a:pt x="68" y="242"/>
                    <a:pt x="61" y="242"/>
                    <a:pt x="66" y="240"/>
                  </a:cubicBezTo>
                  <a:cubicBezTo>
                    <a:pt x="71" y="237"/>
                    <a:pt x="72" y="234"/>
                    <a:pt x="68" y="234"/>
                  </a:cubicBezTo>
                  <a:cubicBezTo>
                    <a:pt x="65" y="234"/>
                    <a:pt x="64" y="226"/>
                    <a:pt x="60" y="221"/>
                  </a:cubicBezTo>
                  <a:cubicBezTo>
                    <a:pt x="57" y="217"/>
                    <a:pt x="48" y="222"/>
                    <a:pt x="42" y="222"/>
                  </a:cubicBezTo>
                  <a:cubicBezTo>
                    <a:pt x="36" y="222"/>
                    <a:pt x="41" y="226"/>
                    <a:pt x="32" y="227"/>
                  </a:cubicBezTo>
                  <a:cubicBezTo>
                    <a:pt x="23" y="230"/>
                    <a:pt x="31" y="238"/>
                    <a:pt x="21" y="239"/>
                  </a:cubicBezTo>
                  <a:cubicBezTo>
                    <a:pt x="11" y="240"/>
                    <a:pt x="26" y="241"/>
                    <a:pt x="14" y="246"/>
                  </a:cubicBezTo>
                  <a:cubicBezTo>
                    <a:pt x="0" y="252"/>
                    <a:pt x="33" y="266"/>
                    <a:pt x="34" y="258"/>
                  </a:cubicBezTo>
                  <a:cubicBezTo>
                    <a:pt x="34" y="252"/>
                    <a:pt x="39" y="246"/>
                    <a:pt x="41" y="254"/>
                  </a:cubicBezTo>
                  <a:cubicBezTo>
                    <a:pt x="43" y="261"/>
                    <a:pt x="46" y="257"/>
                    <a:pt x="47" y="262"/>
                  </a:cubicBezTo>
                  <a:cubicBezTo>
                    <a:pt x="48" y="268"/>
                    <a:pt x="48" y="264"/>
                    <a:pt x="56" y="262"/>
                  </a:cubicBezTo>
                  <a:cubicBezTo>
                    <a:pt x="63" y="261"/>
                    <a:pt x="59" y="270"/>
                    <a:pt x="66" y="260"/>
                  </a:cubicBezTo>
                  <a:cubicBezTo>
                    <a:pt x="70" y="254"/>
                    <a:pt x="73" y="258"/>
                    <a:pt x="73" y="255"/>
                  </a:cubicBezTo>
                  <a:cubicBezTo>
                    <a:pt x="73" y="251"/>
                    <a:pt x="68" y="254"/>
                    <a:pt x="70" y="252"/>
                  </a:cubicBezTo>
                  <a:cubicBezTo>
                    <a:pt x="72" y="250"/>
                    <a:pt x="72" y="243"/>
                    <a:pt x="73" y="247"/>
                  </a:cubicBezTo>
                  <a:cubicBezTo>
                    <a:pt x="74" y="252"/>
                    <a:pt x="76" y="254"/>
                    <a:pt x="77" y="250"/>
                  </a:cubicBezTo>
                  <a:cubicBezTo>
                    <a:pt x="78" y="247"/>
                    <a:pt x="75" y="239"/>
                    <a:pt x="71" y="240"/>
                  </a:cubicBezTo>
                  <a:close/>
                  <a:moveTo>
                    <a:pt x="95" y="264"/>
                  </a:moveTo>
                  <a:cubicBezTo>
                    <a:pt x="101" y="266"/>
                    <a:pt x="107" y="255"/>
                    <a:pt x="102" y="251"/>
                  </a:cubicBezTo>
                  <a:cubicBezTo>
                    <a:pt x="101" y="249"/>
                    <a:pt x="89" y="263"/>
                    <a:pt x="95" y="264"/>
                  </a:cubicBezTo>
                  <a:close/>
                  <a:moveTo>
                    <a:pt x="98" y="290"/>
                  </a:moveTo>
                  <a:cubicBezTo>
                    <a:pt x="95" y="294"/>
                    <a:pt x="102" y="300"/>
                    <a:pt x="106" y="294"/>
                  </a:cubicBezTo>
                  <a:cubicBezTo>
                    <a:pt x="110" y="289"/>
                    <a:pt x="102" y="283"/>
                    <a:pt x="98" y="290"/>
                  </a:cubicBezTo>
                  <a:close/>
                  <a:moveTo>
                    <a:pt x="79" y="203"/>
                  </a:moveTo>
                  <a:cubicBezTo>
                    <a:pt x="77" y="208"/>
                    <a:pt x="79" y="212"/>
                    <a:pt x="84" y="212"/>
                  </a:cubicBezTo>
                  <a:cubicBezTo>
                    <a:pt x="88" y="212"/>
                    <a:pt x="82" y="198"/>
                    <a:pt x="79" y="203"/>
                  </a:cubicBezTo>
                  <a:close/>
                  <a:moveTo>
                    <a:pt x="174" y="390"/>
                  </a:moveTo>
                  <a:cubicBezTo>
                    <a:pt x="181" y="396"/>
                    <a:pt x="187" y="392"/>
                    <a:pt x="184" y="389"/>
                  </a:cubicBezTo>
                  <a:cubicBezTo>
                    <a:pt x="181" y="387"/>
                    <a:pt x="179" y="387"/>
                    <a:pt x="174" y="390"/>
                  </a:cubicBezTo>
                  <a:close/>
                  <a:moveTo>
                    <a:pt x="56" y="102"/>
                  </a:moveTo>
                  <a:cubicBezTo>
                    <a:pt x="59" y="100"/>
                    <a:pt x="59" y="94"/>
                    <a:pt x="58" y="93"/>
                  </a:cubicBezTo>
                  <a:cubicBezTo>
                    <a:pt x="57" y="92"/>
                    <a:pt x="51" y="97"/>
                    <a:pt x="44" y="100"/>
                  </a:cubicBezTo>
                  <a:cubicBezTo>
                    <a:pt x="42" y="101"/>
                    <a:pt x="45" y="104"/>
                    <a:pt x="43" y="106"/>
                  </a:cubicBezTo>
                  <a:cubicBezTo>
                    <a:pt x="41" y="109"/>
                    <a:pt x="40" y="103"/>
                    <a:pt x="38" y="104"/>
                  </a:cubicBezTo>
                  <a:cubicBezTo>
                    <a:pt x="36" y="106"/>
                    <a:pt x="33" y="109"/>
                    <a:pt x="37" y="111"/>
                  </a:cubicBezTo>
                  <a:cubicBezTo>
                    <a:pt x="41" y="114"/>
                    <a:pt x="31" y="113"/>
                    <a:pt x="40" y="116"/>
                  </a:cubicBezTo>
                  <a:cubicBezTo>
                    <a:pt x="46" y="117"/>
                    <a:pt x="33" y="117"/>
                    <a:pt x="36" y="122"/>
                  </a:cubicBezTo>
                  <a:cubicBezTo>
                    <a:pt x="40" y="127"/>
                    <a:pt x="39" y="121"/>
                    <a:pt x="42" y="121"/>
                  </a:cubicBezTo>
                  <a:cubicBezTo>
                    <a:pt x="46" y="121"/>
                    <a:pt x="43" y="119"/>
                    <a:pt x="46" y="117"/>
                  </a:cubicBezTo>
                  <a:cubicBezTo>
                    <a:pt x="49" y="115"/>
                    <a:pt x="52" y="116"/>
                    <a:pt x="52" y="114"/>
                  </a:cubicBezTo>
                  <a:cubicBezTo>
                    <a:pt x="51" y="112"/>
                    <a:pt x="56" y="112"/>
                    <a:pt x="53" y="110"/>
                  </a:cubicBezTo>
                  <a:cubicBezTo>
                    <a:pt x="51" y="109"/>
                    <a:pt x="54" y="108"/>
                    <a:pt x="53" y="106"/>
                  </a:cubicBezTo>
                  <a:cubicBezTo>
                    <a:pt x="52" y="104"/>
                    <a:pt x="56" y="107"/>
                    <a:pt x="59" y="104"/>
                  </a:cubicBezTo>
                  <a:cubicBezTo>
                    <a:pt x="63" y="102"/>
                    <a:pt x="53" y="105"/>
                    <a:pt x="56" y="102"/>
                  </a:cubicBezTo>
                  <a:close/>
                  <a:moveTo>
                    <a:pt x="34" y="125"/>
                  </a:moveTo>
                  <a:cubicBezTo>
                    <a:pt x="32" y="127"/>
                    <a:pt x="29" y="124"/>
                    <a:pt x="26" y="127"/>
                  </a:cubicBezTo>
                  <a:cubicBezTo>
                    <a:pt x="24" y="129"/>
                    <a:pt x="34" y="134"/>
                    <a:pt x="37" y="129"/>
                  </a:cubicBezTo>
                  <a:cubicBezTo>
                    <a:pt x="40" y="125"/>
                    <a:pt x="35" y="124"/>
                    <a:pt x="34" y="125"/>
                  </a:cubicBezTo>
                  <a:close/>
                  <a:moveTo>
                    <a:pt x="31" y="143"/>
                  </a:moveTo>
                  <a:cubicBezTo>
                    <a:pt x="33" y="141"/>
                    <a:pt x="33" y="138"/>
                    <a:pt x="31" y="137"/>
                  </a:cubicBezTo>
                  <a:cubicBezTo>
                    <a:pt x="25" y="135"/>
                    <a:pt x="27" y="149"/>
                    <a:pt x="31" y="149"/>
                  </a:cubicBezTo>
                  <a:cubicBezTo>
                    <a:pt x="35" y="148"/>
                    <a:pt x="29" y="144"/>
                    <a:pt x="31" y="143"/>
                  </a:cubicBezTo>
                  <a:close/>
                  <a:moveTo>
                    <a:pt x="62" y="141"/>
                  </a:moveTo>
                  <a:cubicBezTo>
                    <a:pt x="58" y="140"/>
                    <a:pt x="59" y="125"/>
                    <a:pt x="56" y="125"/>
                  </a:cubicBezTo>
                  <a:cubicBezTo>
                    <a:pt x="52" y="124"/>
                    <a:pt x="55" y="132"/>
                    <a:pt x="53" y="134"/>
                  </a:cubicBezTo>
                  <a:cubicBezTo>
                    <a:pt x="52" y="135"/>
                    <a:pt x="49" y="127"/>
                    <a:pt x="47" y="129"/>
                  </a:cubicBezTo>
                  <a:cubicBezTo>
                    <a:pt x="45" y="131"/>
                    <a:pt x="48" y="132"/>
                    <a:pt x="48" y="134"/>
                  </a:cubicBezTo>
                  <a:cubicBezTo>
                    <a:pt x="48" y="135"/>
                    <a:pt x="40" y="133"/>
                    <a:pt x="46" y="138"/>
                  </a:cubicBezTo>
                  <a:cubicBezTo>
                    <a:pt x="48" y="140"/>
                    <a:pt x="48" y="136"/>
                    <a:pt x="51" y="138"/>
                  </a:cubicBezTo>
                  <a:cubicBezTo>
                    <a:pt x="54" y="141"/>
                    <a:pt x="49" y="139"/>
                    <a:pt x="53" y="144"/>
                  </a:cubicBezTo>
                  <a:cubicBezTo>
                    <a:pt x="56" y="147"/>
                    <a:pt x="57" y="144"/>
                    <a:pt x="62" y="145"/>
                  </a:cubicBezTo>
                  <a:cubicBezTo>
                    <a:pt x="67" y="145"/>
                    <a:pt x="60" y="150"/>
                    <a:pt x="62" y="151"/>
                  </a:cubicBezTo>
                  <a:cubicBezTo>
                    <a:pt x="64" y="153"/>
                    <a:pt x="70" y="145"/>
                    <a:pt x="70" y="142"/>
                  </a:cubicBezTo>
                  <a:cubicBezTo>
                    <a:pt x="71" y="140"/>
                    <a:pt x="66" y="142"/>
                    <a:pt x="62" y="141"/>
                  </a:cubicBezTo>
                  <a:close/>
                  <a:moveTo>
                    <a:pt x="64" y="170"/>
                  </a:moveTo>
                  <a:cubicBezTo>
                    <a:pt x="59" y="169"/>
                    <a:pt x="60" y="164"/>
                    <a:pt x="56" y="167"/>
                  </a:cubicBezTo>
                  <a:cubicBezTo>
                    <a:pt x="53" y="171"/>
                    <a:pt x="54" y="170"/>
                    <a:pt x="59" y="172"/>
                  </a:cubicBezTo>
                  <a:cubicBezTo>
                    <a:pt x="62" y="174"/>
                    <a:pt x="57" y="174"/>
                    <a:pt x="58" y="177"/>
                  </a:cubicBezTo>
                  <a:cubicBezTo>
                    <a:pt x="59" y="179"/>
                    <a:pt x="54" y="176"/>
                    <a:pt x="54" y="180"/>
                  </a:cubicBezTo>
                  <a:cubicBezTo>
                    <a:pt x="54" y="183"/>
                    <a:pt x="62" y="179"/>
                    <a:pt x="68" y="178"/>
                  </a:cubicBezTo>
                  <a:cubicBezTo>
                    <a:pt x="74" y="177"/>
                    <a:pt x="70" y="172"/>
                    <a:pt x="64" y="170"/>
                  </a:cubicBezTo>
                  <a:close/>
                  <a:moveTo>
                    <a:pt x="55" y="196"/>
                  </a:moveTo>
                  <a:cubicBezTo>
                    <a:pt x="54" y="193"/>
                    <a:pt x="47" y="200"/>
                    <a:pt x="50" y="202"/>
                  </a:cubicBezTo>
                  <a:cubicBezTo>
                    <a:pt x="52" y="204"/>
                    <a:pt x="55" y="197"/>
                    <a:pt x="56" y="201"/>
                  </a:cubicBezTo>
                  <a:cubicBezTo>
                    <a:pt x="57" y="205"/>
                    <a:pt x="53" y="205"/>
                    <a:pt x="55" y="206"/>
                  </a:cubicBezTo>
                  <a:cubicBezTo>
                    <a:pt x="56" y="208"/>
                    <a:pt x="57" y="206"/>
                    <a:pt x="60" y="204"/>
                  </a:cubicBezTo>
                  <a:cubicBezTo>
                    <a:pt x="64" y="202"/>
                    <a:pt x="60" y="199"/>
                    <a:pt x="60" y="194"/>
                  </a:cubicBezTo>
                  <a:cubicBezTo>
                    <a:pt x="59" y="190"/>
                    <a:pt x="56" y="198"/>
                    <a:pt x="55" y="196"/>
                  </a:cubicBezTo>
                  <a:close/>
                  <a:moveTo>
                    <a:pt x="69" y="185"/>
                  </a:moveTo>
                  <a:cubicBezTo>
                    <a:pt x="66" y="186"/>
                    <a:pt x="60" y="193"/>
                    <a:pt x="62" y="197"/>
                  </a:cubicBezTo>
                  <a:cubicBezTo>
                    <a:pt x="64" y="200"/>
                    <a:pt x="72" y="183"/>
                    <a:pt x="69" y="185"/>
                  </a:cubicBezTo>
                  <a:close/>
                  <a:moveTo>
                    <a:pt x="128" y="77"/>
                  </a:moveTo>
                  <a:cubicBezTo>
                    <a:pt x="126" y="77"/>
                    <a:pt x="128" y="83"/>
                    <a:pt x="132" y="83"/>
                  </a:cubicBezTo>
                  <a:cubicBezTo>
                    <a:pt x="136" y="83"/>
                    <a:pt x="130" y="76"/>
                    <a:pt x="128" y="77"/>
                  </a:cubicBezTo>
                  <a:close/>
                  <a:moveTo>
                    <a:pt x="141" y="75"/>
                  </a:moveTo>
                  <a:cubicBezTo>
                    <a:pt x="139" y="72"/>
                    <a:pt x="134" y="75"/>
                    <a:pt x="136" y="72"/>
                  </a:cubicBezTo>
                  <a:cubicBezTo>
                    <a:pt x="138" y="69"/>
                    <a:pt x="136" y="69"/>
                    <a:pt x="133" y="68"/>
                  </a:cubicBezTo>
                  <a:cubicBezTo>
                    <a:pt x="130" y="66"/>
                    <a:pt x="128" y="72"/>
                    <a:pt x="130" y="75"/>
                  </a:cubicBezTo>
                  <a:cubicBezTo>
                    <a:pt x="133" y="79"/>
                    <a:pt x="136" y="75"/>
                    <a:pt x="138" y="77"/>
                  </a:cubicBezTo>
                  <a:cubicBezTo>
                    <a:pt x="140" y="80"/>
                    <a:pt x="144" y="76"/>
                    <a:pt x="143" y="75"/>
                  </a:cubicBezTo>
                  <a:cubicBezTo>
                    <a:pt x="142" y="74"/>
                    <a:pt x="142" y="78"/>
                    <a:pt x="141" y="75"/>
                  </a:cubicBezTo>
                  <a:close/>
                  <a:moveTo>
                    <a:pt x="137" y="80"/>
                  </a:moveTo>
                  <a:cubicBezTo>
                    <a:pt x="136" y="81"/>
                    <a:pt x="137" y="84"/>
                    <a:pt x="138" y="84"/>
                  </a:cubicBezTo>
                  <a:cubicBezTo>
                    <a:pt x="140" y="84"/>
                    <a:pt x="139" y="80"/>
                    <a:pt x="137" y="80"/>
                  </a:cubicBezTo>
                  <a:close/>
                  <a:moveTo>
                    <a:pt x="148" y="61"/>
                  </a:moveTo>
                  <a:cubicBezTo>
                    <a:pt x="146" y="63"/>
                    <a:pt x="145" y="59"/>
                    <a:pt x="143" y="65"/>
                  </a:cubicBezTo>
                  <a:cubicBezTo>
                    <a:pt x="143" y="66"/>
                    <a:pt x="145" y="64"/>
                    <a:pt x="146" y="65"/>
                  </a:cubicBezTo>
                  <a:cubicBezTo>
                    <a:pt x="148" y="65"/>
                    <a:pt x="151" y="60"/>
                    <a:pt x="148" y="61"/>
                  </a:cubicBezTo>
                  <a:close/>
                  <a:moveTo>
                    <a:pt x="144" y="69"/>
                  </a:moveTo>
                  <a:cubicBezTo>
                    <a:pt x="143" y="71"/>
                    <a:pt x="146" y="71"/>
                    <a:pt x="147" y="70"/>
                  </a:cubicBezTo>
                  <a:cubicBezTo>
                    <a:pt x="147" y="69"/>
                    <a:pt x="144" y="65"/>
                    <a:pt x="144" y="69"/>
                  </a:cubicBezTo>
                  <a:close/>
                  <a:moveTo>
                    <a:pt x="136" y="59"/>
                  </a:moveTo>
                  <a:cubicBezTo>
                    <a:pt x="135" y="61"/>
                    <a:pt x="139" y="64"/>
                    <a:pt x="140" y="64"/>
                  </a:cubicBezTo>
                  <a:cubicBezTo>
                    <a:pt x="141" y="63"/>
                    <a:pt x="138" y="58"/>
                    <a:pt x="136" y="59"/>
                  </a:cubicBezTo>
                  <a:close/>
                  <a:moveTo>
                    <a:pt x="182" y="17"/>
                  </a:moveTo>
                  <a:cubicBezTo>
                    <a:pt x="183" y="15"/>
                    <a:pt x="181" y="12"/>
                    <a:pt x="180" y="16"/>
                  </a:cubicBezTo>
                  <a:cubicBezTo>
                    <a:pt x="179" y="19"/>
                    <a:pt x="178" y="14"/>
                    <a:pt x="179" y="10"/>
                  </a:cubicBezTo>
                  <a:cubicBezTo>
                    <a:pt x="180" y="5"/>
                    <a:pt x="169" y="15"/>
                    <a:pt x="171" y="15"/>
                  </a:cubicBezTo>
                  <a:cubicBezTo>
                    <a:pt x="174" y="15"/>
                    <a:pt x="179" y="18"/>
                    <a:pt x="178" y="20"/>
                  </a:cubicBezTo>
                  <a:cubicBezTo>
                    <a:pt x="176" y="23"/>
                    <a:pt x="170" y="20"/>
                    <a:pt x="170" y="24"/>
                  </a:cubicBezTo>
                  <a:cubicBezTo>
                    <a:pt x="170" y="29"/>
                    <a:pt x="172" y="24"/>
                    <a:pt x="174" y="27"/>
                  </a:cubicBezTo>
                  <a:cubicBezTo>
                    <a:pt x="176" y="30"/>
                    <a:pt x="176" y="24"/>
                    <a:pt x="179" y="27"/>
                  </a:cubicBezTo>
                  <a:cubicBezTo>
                    <a:pt x="182" y="29"/>
                    <a:pt x="175" y="36"/>
                    <a:pt x="179" y="40"/>
                  </a:cubicBezTo>
                  <a:cubicBezTo>
                    <a:pt x="181" y="43"/>
                    <a:pt x="180" y="36"/>
                    <a:pt x="181" y="34"/>
                  </a:cubicBezTo>
                  <a:cubicBezTo>
                    <a:pt x="183" y="32"/>
                    <a:pt x="183" y="29"/>
                    <a:pt x="182" y="27"/>
                  </a:cubicBezTo>
                  <a:cubicBezTo>
                    <a:pt x="181" y="24"/>
                    <a:pt x="183" y="24"/>
                    <a:pt x="184" y="18"/>
                  </a:cubicBezTo>
                  <a:cubicBezTo>
                    <a:pt x="186" y="12"/>
                    <a:pt x="182" y="20"/>
                    <a:pt x="182" y="17"/>
                  </a:cubicBezTo>
                  <a:close/>
                  <a:moveTo>
                    <a:pt x="185" y="4"/>
                  </a:moveTo>
                  <a:cubicBezTo>
                    <a:pt x="183" y="4"/>
                    <a:pt x="184" y="7"/>
                    <a:pt x="182" y="8"/>
                  </a:cubicBezTo>
                  <a:cubicBezTo>
                    <a:pt x="181" y="9"/>
                    <a:pt x="181" y="10"/>
                    <a:pt x="183" y="13"/>
                  </a:cubicBezTo>
                  <a:cubicBezTo>
                    <a:pt x="184" y="16"/>
                    <a:pt x="184" y="10"/>
                    <a:pt x="185" y="9"/>
                  </a:cubicBezTo>
                  <a:cubicBezTo>
                    <a:pt x="187" y="8"/>
                    <a:pt x="186" y="5"/>
                    <a:pt x="185" y="4"/>
                  </a:cubicBezTo>
                  <a:close/>
                  <a:moveTo>
                    <a:pt x="189" y="0"/>
                  </a:moveTo>
                  <a:cubicBezTo>
                    <a:pt x="187" y="0"/>
                    <a:pt x="186" y="4"/>
                    <a:pt x="189" y="6"/>
                  </a:cubicBezTo>
                  <a:cubicBezTo>
                    <a:pt x="191" y="7"/>
                    <a:pt x="192" y="0"/>
                    <a:pt x="189" y="0"/>
                  </a:cubicBezTo>
                  <a:close/>
                </a:path>
              </a:pathLst>
            </a:custGeom>
            <a:solidFill>
              <a:schemeClr val="accent6">
                <a:lumMod val="90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58" name="Freeform 43"/>
            <p:cNvSpPr>
              <a:spLocks/>
            </p:cNvSpPr>
            <p:nvPr/>
          </p:nvSpPr>
          <p:spPr bwMode="auto">
            <a:xfrm>
              <a:off x="5651570" y="3657087"/>
              <a:ext cx="846155" cy="879650"/>
            </a:xfrm>
            <a:custGeom>
              <a:avLst/>
              <a:gdLst/>
              <a:ahLst/>
              <a:cxnLst>
                <a:cxn ang="0">
                  <a:pos x="221" y="99"/>
                </a:cxn>
                <a:cxn ang="0">
                  <a:pos x="212" y="45"/>
                </a:cxn>
                <a:cxn ang="0">
                  <a:pos x="201" y="38"/>
                </a:cxn>
                <a:cxn ang="0">
                  <a:pos x="186" y="26"/>
                </a:cxn>
                <a:cxn ang="0">
                  <a:pos x="169" y="15"/>
                </a:cxn>
                <a:cxn ang="0">
                  <a:pos x="139" y="35"/>
                </a:cxn>
                <a:cxn ang="0">
                  <a:pos x="134" y="24"/>
                </a:cxn>
                <a:cxn ang="0">
                  <a:pos x="115" y="18"/>
                </a:cxn>
                <a:cxn ang="0">
                  <a:pos x="107" y="8"/>
                </a:cxn>
                <a:cxn ang="0">
                  <a:pos x="93" y="3"/>
                </a:cxn>
                <a:cxn ang="0">
                  <a:pos x="73" y="0"/>
                </a:cxn>
                <a:cxn ang="0">
                  <a:pos x="73" y="22"/>
                </a:cxn>
                <a:cxn ang="0">
                  <a:pos x="81" y="32"/>
                </a:cxn>
                <a:cxn ang="0">
                  <a:pos x="92" y="43"/>
                </a:cxn>
                <a:cxn ang="0">
                  <a:pos x="71" y="57"/>
                </a:cxn>
                <a:cxn ang="0">
                  <a:pos x="61" y="55"/>
                </a:cxn>
                <a:cxn ang="0">
                  <a:pos x="34" y="54"/>
                </a:cxn>
                <a:cxn ang="0">
                  <a:pos x="31" y="84"/>
                </a:cxn>
                <a:cxn ang="0">
                  <a:pos x="34" y="95"/>
                </a:cxn>
                <a:cxn ang="0">
                  <a:pos x="14" y="114"/>
                </a:cxn>
                <a:cxn ang="0">
                  <a:pos x="11" y="139"/>
                </a:cxn>
                <a:cxn ang="0">
                  <a:pos x="7" y="155"/>
                </a:cxn>
                <a:cxn ang="0">
                  <a:pos x="12" y="175"/>
                </a:cxn>
                <a:cxn ang="0">
                  <a:pos x="17" y="200"/>
                </a:cxn>
                <a:cxn ang="0">
                  <a:pos x="38" y="213"/>
                </a:cxn>
                <a:cxn ang="0">
                  <a:pos x="46" y="268"/>
                </a:cxn>
                <a:cxn ang="0">
                  <a:pos x="71" y="261"/>
                </a:cxn>
                <a:cxn ang="0">
                  <a:pos x="96" y="270"/>
                </a:cxn>
                <a:cxn ang="0">
                  <a:pos x="120" y="269"/>
                </a:cxn>
                <a:cxn ang="0">
                  <a:pos x="146" y="268"/>
                </a:cxn>
                <a:cxn ang="0">
                  <a:pos x="172" y="266"/>
                </a:cxn>
                <a:cxn ang="0">
                  <a:pos x="179" y="260"/>
                </a:cxn>
                <a:cxn ang="0">
                  <a:pos x="191" y="237"/>
                </a:cxn>
                <a:cxn ang="0">
                  <a:pos x="176" y="203"/>
                </a:cxn>
                <a:cxn ang="0">
                  <a:pos x="175" y="167"/>
                </a:cxn>
                <a:cxn ang="0">
                  <a:pos x="213" y="144"/>
                </a:cxn>
                <a:cxn ang="0">
                  <a:pos x="222" y="121"/>
                </a:cxn>
              </a:cxnLst>
              <a:rect l="0" t="0" r="r" b="b"/>
              <a:pathLst>
                <a:path w="236" h="279">
                  <a:moveTo>
                    <a:pt x="222" y="121"/>
                  </a:moveTo>
                  <a:cubicBezTo>
                    <a:pt x="219" y="109"/>
                    <a:pt x="230" y="112"/>
                    <a:pt x="221" y="99"/>
                  </a:cubicBezTo>
                  <a:cubicBezTo>
                    <a:pt x="216" y="91"/>
                    <a:pt x="228" y="92"/>
                    <a:pt x="215" y="82"/>
                  </a:cubicBezTo>
                  <a:cubicBezTo>
                    <a:pt x="202" y="72"/>
                    <a:pt x="220" y="68"/>
                    <a:pt x="212" y="45"/>
                  </a:cubicBezTo>
                  <a:cubicBezTo>
                    <a:pt x="212" y="44"/>
                    <a:pt x="212" y="44"/>
                    <a:pt x="211" y="44"/>
                  </a:cubicBezTo>
                  <a:cubicBezTo>
                    <a:pt x="199" y="42"/>
                    <a:pt x="201" y="40"/>
                    <a:pt x="201" y="38"/>
                  </a:cubicBezTo>
                  <a:cubicBezTo>
                    <a:pt x="202" y="35"/>
                    <a:pt x="199" y="35"/>
                    <a:pt x="199" y="28"/>
                  </a:cubicBezTo>
                  <a:cubicBezTo>
                    <a:pt x="199" y="25"/>
                    <a:pt x="192" y="33"/>
                    <a:pt x="186" y="26"/>
                  </a:cubicBezTo>
                  <a:cubicBezTo>
                    <a:pt x="179" y="19"/>
                    <a:pt x="184" y="17"/>
                    <a:pt x="179" y="18"/>
                  </a:cubicBezTo>
                  <a:cubicBezTo>
                    <a:pt x="174" y="19"/>
                    <a:pt x="170" y="14"/>
                    <a:pt x="169" y="15"/>
                  </a:cubicBezTo>
                  <a:cubicBezTo>
                    <a:pt x="166" y="18"/>
                    <a:pt x="165" y="27"/>
                    <a:pt x="153" y="28"/>
                  </a:cubicBezTo>
                  <a:cubicBezTo>
                    <a:pt x="141" y="28"/>
                    <a:pt x="147" y="41"/>
                    <a:pt x="139" y="35"/>
                  </a:cubicBezTo>
                  <a:cubicBezTo>
                    <a:pt x="132" y="30"/>
                    <a:pt x="129" y="38"/>
                    <a:pt x="126" y="34"/>
                  </a:cubicBezTo>
                  <a:cubicBezTo>
                    <a:pt x="123" y="29"/>
                    <a:pt x="137" y="28"/>
                    <a:pt x="134" y="24"/>
                  </a:cubicBezTo>
                  <a:cubicBezTo>
                    <a:pt x="133" y="23"/>
                    <a:pt x="138" y="16"/>
                    <a:pt x="129" y="20"/>
                  </a:cubicBezTo>
                  <a:cubicBezTo>
                    <a:pt x="118" y="26"/>
                    <a:pt x="119" y="15"/>
                    <a:pt x="115" y="18"/>
                  </a:cubicBezTo>
                  <a:cubicBezTo>
                    <a:pt x="110" y="21"/>
                    <a:pt x="113" y="15"/>
                    <a:pt x="107" y="16"/>
                  </a:cubicBezTo>
                  <a:cubicBezTo>
                    <a:pt x="101" y="16"/>
                    <a:pt x="110" y="14"/>
                    <a:pt x="107" y="8"/>
                  </a:cubicBezTo>
                  <a:cubicBezTo>
                    <a:pt x="104" y="2"/>
                    <a:pt x="105" y="6"/>
                    <a:pt x="101" y="4"/>
                  </a:cubicBezTo>
                  <a:cubicBezTo>
                    <a:pt x="97" y="2"/>
                    <a:pt x="96" y="5"/>
                    <a:pt x="93" y="3"/>
                  </a:cubicBezTo>
                  <a:cubicBezTo>
                    <a:pt x="91" y="3"/>
                    <a:pt x="89" y="2"/>
                    <a:pt x="83" y="1"/>
                  </a:cubicBezTo>
                  <a:cubicBezTo>
                    <a:pt x="77" y="0"/>
                    <a:pt x="78" y="1"/>
                    <a:pt x="73" y="0"/>
                  </a:cubicBezTo>
                  <a:cubicBezTo>
                    <a:pt x="73" y="5"/>
                    <a:pt x="76" y="7"/>
                    <a:pt x="81" y="14"/>
                  </a:cubicBezTo>
                  <a:cubicBezTo>
                    <a:pt x="86" y="20"/>
                    <a:pt x="75" y="15"/>
                    <a:pt x="73" y="22"/>
                  </a:cubicBezTo>
                  <a:cubicBezTo>
                    <a:pt x="70" y="28"/>
                    <a:pt x="82" y="19"/>
                    <a:pt x="78" y="25"/>
                  </a:cubicBezTo>
                  <a:cubicBezTo>
                    <a:pt x="74" y="31"/>
                    <a:pt x="87" y="30"/>
                    <a:pt x="81" y="32"/>
                  </a:cubicBezTo>
                  <a:cubicBezTo>
                    <a:pt x="78" y="34"/>
                    <a:pt x="77" y="37"/>
                    <a:pt x="85" y="38"/>
                  </a:cubicBezTo>
                  <a:cubicBezTo>
                    <a:pt x="92" y="38"/>
                    <a:pt x="98" y="47"/>
                    <a:pt x="92" y="43"/>
                  </a:cubicBezTo>
                  <a:cubicBezTo>
                    <a:pt x="86" y="38"/>
                    <a:pt x="81" y="42"/>
                    <a:pt x="74" y="39"/>
                  </a:cubicBezTo>
                  <a:cubicBezTo>
                    <a:pt x="67" y="36"/>
                    <a:pt x="76" y="54"/>
                    <a:pt x="71" y="57"/>
                  </a:cubicBezTo>
                  <a:cubicBezTo>
                    <a:pt x="67" y="60"/>
                    <a:pt x="71" y="50"/>
                    <a:pt x="68" y="49"/>
                  </a:cubicBezTo>
                  <a:cubicBezTo>
                    <a:pt x="61" y="47"/>
                    <a:pt x="66" y="59"/>
                    <a:pt x="61" y="55"/>
                  </a:cubicBezTo>
                  <a:cubicBezTo>
                    <a:pt x="56" y="51"/>
                    <a:pt x="67" y="45"/>
                    <a:pt x="50" y="45"/>
                  </a:cubicBezTo>
                  <a:cubicBezTo>
                    <a:pt x="37" y="45"/>
                    <a:pt x="37" y="47"/>
                    <a:pt x="34" y="54"/>
                  </a:cubicBezTo>
                  <a:cubicBezTo>
                    <a:pt x="32" y="61"/>
                    <a:pt x="40" y="57"/>
                    <a:pt x="38" y="62"/>
                  </a:cubicBezTo>
                  <a:cubicBezTo>
                    <a:pt x="35" y="84"/>
                    <a:pt x="35" y="86"/>
                    <a:pt x="31" y="84"/>
                  </a:cubicBezTo>
                  <a:cubicBezTo>
                    <a:pt x="27" y="84"/>
                    <a:pt x="25" y="84"/>
                    <a:pt x="25" y="88"/>
                  </a:cubicBezTo>
                  <a:cubicBezTo>
                    <a:pt x="25" y="96"/>
                    <a:pt x="33" y="88"/>
                    <a:pt x="34" y="95"/>
                  </a:cubicBezTo>
                  <a:cubicBezTo>
                    <a:pt x="35" y="103"/>
                    <a:pt x="22" y="105"/>
                    <a:pt x="27" y="108"/>
                  </a:cubicBezTo>
                  <a:cubicBezTo>
                    <a:pt x="31" y="111"/>
                    <a:pt x="22" y="115"/>
                    <a:pt x="14" y="114"/>
                  </a:cubicBezTo>
                  <a:cubicBezTo>
                    <a:pt x="6" y="112"/>
                    <a:pt x="6" y="117"/>
                    <a:pt x="12" y="125"/>
                  </a:cubicBezTo>
                  <a:cubicBezTo>
                    <a:pt x="18" y="133"/>
                    <a:pt x="10" y="134"/>
                    <a:pt x="11" y="139"/>
                  </a:cubicBezTo>
                  <a:cubicBezTo>
                    <a:pt x="12" y="143"/>
                    <a:pt x="0" y="142"/>
                    <a:pt x="7" y="146"/>
                  </a:cubicBezTo>
                  <a:cubicBezTo>
                    <a:pt x="15" y="149"/>
                    <a:pt x="7" y="153"/>
                    <a:pt x="7" y="155"/>
                  </a:cubicBezTo>
                  <a:cubicBezTo>
                    <a:pt x="9" y="158"/>
                    <a:pt x="16" y="156"/>
                    <a:pt x="14" y="161"/>
                  </a:cubicBezTo>
                  <a:cubicBezTo>
                    <a:pt x="12" y="166"/>
                    <a:pt x="25" y="162"/>
                    <a:pt x="12" y="175"/>
                  </a:cubicBezTo>
                  <a:cubicBezTo>
                    <a:pt x="9" y="188"/>
                    <a:pt x="19" y="185"/>
                    <a:pt x="21" y="188"/>
                  </a:cubicBezTo>
                  <a:cubicBezTo>
                    <a:pt x="24" y="192"/>
                    <a:pt x="17" y="194"/>
                    <a:pt x="17" y="200"/>
                  </a:cubicBezTo>
                  <a:cubicBezTo>
                    <a:pt x="26" y="203"/>
                    <a:pt x="23" y="210"/>
                    <a:pt x="28" y="210"/>
                  </a:cubicBezTo>
                  <a:cubicBezTo>
                    <a:pt x="34" y="209"/>
                    <a:pt x="30" y="215"/>
                    <a:pt x="38" y="213"/>
                  </a:cubicBezTo>
                  <a:cubicBezTo>
                    <a:pt x="47" y="211"/>
                    <a:pt x="52" y="215"/>
                    <a:pt x="60" y="218"/>
                  </a:cubicBezTo>
                  <a:cubicBezTo>
                    <a:pt x="68" y="222"/>
                    <a:pt x="45" y="227"/>
                    <a:pt x="46" y="268"/>
                  </a:cubicBezTo>
                  <a:cubicBezTo>
                    <a:pt x="55" y="271"/>
                    <a:pt x="55" y="267"/>
                    <a:pt x="64" y="268"/>
                  </a:cubicBezTo>
                  <a:cubicBezTo>
                    <a:pt x="73" y="269"/>
                    <a:pt x="65" y="264"/>
                    <a:pt x="71" y="261"/>
                  </a:cubicBezTo>
                  <a:cubicBezTo>
                    <a:pt x="78" y="258"/>
                    <a:pt x="77" y="267"/>
                    <a:pt x="83" y="266"/>
                  </a:cubicBezTo>
                  <a:cubicBezTo>
                    <a:pt x="88" y="264"/>
                    <a:pt x="94" y="268"/>
                    <a:pt x="96" y="270"/>
                  </a:cubicBezTo>
                  <a:cubicBezTo>
                    <a:pt x="107" y="262"/>
                    <a:pt x="110" y="279"/>
                    <a:pt x="114" y="278"/>
                  </a:cubicBezTo>
                  <a:cubicBezTo>
                    <a:pt x="121" y="276"/>
                    <a:pt x="115" y="267"/>
                    <a:pt x="120" y="269"/>
                  </a:cubicBezTo>
                  <a:cubicBezTo>
                    <a:pt x="126" y="270"/>
                    <a:pt x="127" y="267"/>
                    <a:pt x="131" y="272"/>
                  </a:cubicBezTo>
                  <a:cubicBezTo>
                    <a:pt x="134" y="278"/>
                    <a:pt x="140" y="274"/>
                    <a:pt x="146" y="268"/>
                  </a:cubicBezTo>
                  <a:cubicBezTo>
                    <a:pt x="153" y="262"/>
                    <a:pt x="156" y="271"/>
                    <a:pt x="161" y="265"/>
                  </a:cubicBezTo>
                  <a:cubicBezTo>
                    <a:pt x="165" y="258"/>
                    <a:pt x="167" y="269"/>
                    <a:pt x="172" y="266"/>
                  </a:cubicBezTo>
                  <a:cubicBezTo>
                    <a:pt x="176" y="264"/>
                    <a:pt x="179" y="276"/>
                    <a:pt x="183" y="271"/>
                  </a:cubicBezTo>
                  <a:cubicBezTo>
                    <a:pt x="187" y="266"/>
                    <a:pt x="174" y="264"/>
                    <a:pt x="179" y="260"/>
                  </a:cubicBezTo>
                  <a:cubicBezTo>
                    <a:pt x="185" y="257"/>
                    <a:pt x="170" y="252"/>
                    <a:pt x="178" y="246"/>
                  </a:cubicBezTo>
                  <a:cubicBezTo>
                    <a:pt x="185" y="239"/>
                    <a:pt x="191" y="246"/>
                    <a:pt x="191" y="237"/>
                  </a:cubicBezTo>
                  <a:cubicBezTo>
                    <a:pt x="192" y="228"/>
                    <a:pt x="199" y="240"/>
                    <a:pt x="202" y="226"/>
                  </a:cubicBezTo>
                  <a:cubicBezTo>
                    <a:pt x="185" y="213"/>
                    <a:pt x="186" y="207"/>
                    <a:pt x="176" y="203"/>
                  </a:cubicBezTo>
                  <a:cubicBezTo>
                    <a:pt x="157" y="194"/>
                    <a:pt x="174" y="189"/>
                    <a:pt x="165" y="180"/>
                  </a:cubicBezTo>
                  <a:cubicBezTo>
                    <a:pt x="156" y="172"/>
                    <a:pt x="162" y="171"/>
                    <a:pt x="175" y="167"/>
                  </a:cubicBezTo>
                  <a:cubicBezTo>
                    <a:pt x="188" y="163"/>
                    <a:pt x="189" y="156"/>
                    <a:pt x="204" y="152"/>
                  </a:cubicBezTo>
                  <a:cubicBezTo>
                    <a:pt x="219" y="149"/>
                    <a:pt x="209" y="146"/>
                    <a:pt x="213" y="144"/>
                  </a:cubicBezTo>
                  <a:cubicBezTo>
                    <a:pt x="217" y="142"/>
                    <a:pt x="219" y="153"/>
                    <a:pt x="227" y="148"/>
                  </a:cubicBezTo>
                  <a:cubicBezTo>
                    <a:pt x="236" y="122"/>
                    <a:pt x="224" y="132"/>
                    <a:pt x="222" y="121"/>
                  </a:cubicBezTo>
                  <a:close/>
                </a:path>
              </a:pathLst>
            </a:custGeom>
            <a:gradFill flip="none" rotWithShape="1">
              <a:gsLst>
                <a:gs pos="60000">
                  <a:srgbClr val="A82465"/>
                </a:gs>
                <a:gs pos="0">
                  <a:srgbClr val="E31937"/>
                </a:gs>
                <a:gs pos="100000">
                  <a:srgbClr val="5236AB"/>
                </a:gs>
              </a:gsLst>
              <a:lin ang="10800000" scaled="1"/>
              <a:tileRect/>
            </a:gradFill>
            <a:ln w="9525" algn="ctr">
              <a:noFill/>
              <a:miter lim="800000"/>
              <a:headEnd/>
              <a:tailEnd/>
            </a:ln>
            <a:effectLst/>
          </p:spPr>
          <p:txBody>
            <a:bodyPr lIns="108000" tIns="72000" rIns="72000" bIns="72000" rtlCol="0" anchor="ctr" anchorCtr="0"/>
            <a:lstStyle/>
            <a:p>
              <a:endParaRPr lang="en-GB" sz="1400" dirty="0">
                <a:solidFill>
                  <a:srgbClr val="FFFFFF"/>
                </a:solidFill>
                <a:latin typeface="Arial"/>
              </a:endParaRPr>
            </a:p>
          </p:txBody>
        </p:sp>
        <p:sp>
          <p:nvSpPr>
            <p:cNvPr id="47" name="Freeform 32"/>
            <p:cNvSpPr>
              <a:spLocks/>
            </p:cNvSpPr>
            <p:nvPr/>
          </p:nvSpPr>
          <p:spPr bwMode="auto">
            <a:xfrm>
              <a:off x="6211469" y="4099128"/>
              <a:ext cx="605297" cy="302450"/>
            </a:xfrm>
            <a:custGeom>
              <a:avLst/>
              <a:gdLst/>
              <a:ahLst/>
              <a:cxnLst>
                <a:cxn ang="0">
                  <a:pos x="155" y="41"/>
                </a:cxn>
                <a:cxn ang="0">
                  <a:pos x="141" y="39"/>
                </a:cxn>
                <a:cxn ang="0">
                  <a:pos x="136" y="31"/>
                </a:cxn>
                <a:cxn ang="0">
                  <a:pos x="122" y="29"/>
                </a:cxn>
                <a:cxn ang="0">
                  <a:pos x="109" y="31"/>
                </a:cxn>
                <a:cxn ang="0">
                  <a:pos x="110" y="19"/>
                </a:cxn>
                <a:cxn ang="0">
                  <a:pos x="90" y="13"/>
                </a:cxn>
                <a:cxn ang="0">
                  <a:pos x="71" y="8"/>
                </a:cxn>
                <a:cxn ang="0">
                  <a:pos x="57" y="4"/>
                </a:cxn>
                <a:cxn ang="0">
                  <a:pos x="48" y="12"/>
                </a:cxn>
                <a:cxn ang="0">
                  <a:pos x="19" y="27"/>
                </a:cxn>
                <a:cxn ang="0">
                  <a:pos x="9" y="40"/>
                </a:cxn>
                <a:cxn ang="0">
                  <a:pos x="20" y="63"/>
                </a:cxn>
                <a:cxn ang="0">
                  <a:pos x="46" y="86"/>
                </a:cxn>
                <a:cxn ang="0">
                  <a:pos x="56" y="93"/>
                </a:cxn>
                <a:cxn ang="0">
                  <a:pos x="74" y="81"/>
                </a:cxn>
                <a:cxn ang="0">
                  <a:pos x="82" y="80"/>
                </a:cxn>
                <a:cxn ang="0">
                  <a:pos x="108" y="86"/>
                </a:cxn>
                <a:cxn ang="0">
                  <a:pos x="123" y="90"/>
                </a:cxn>
                <a:cxn ang="0">
                  <a:pos x="143" y="82"/>
                </a:cxn>
                <a:cxn ang="0">
                  <a:pos x="169" y="59"/>
                </a:cxn>
                <a:cxn ang="0">
                  <a:pos x="155" y="41"/>
                </a:cxn>
              </a:cxnLst>
              <a:rect l="0" t="0" r="r" b="b"/>
              <a:pathLst>
                <a:path w="169" h="96">
                  <a:moveTo>
                    <a:pt x="155" y="41"/>
                  </a:moveTo>
                  <a:cubicBezTo>
                    <a:pt x="144" y="37"/>
                    <a:pt x="147" y="44"/>
                    <a:pt x="141" y="39"/>
                  </a:cubicBezTo>
                  <a:cubicBezTo>
                    <a:pt x="136" y="34"/>
                    <a:pt x="144" y="33"/>
                    <a:pt x="136" y="31"/>
                  </a:cubicBezTo>
                  <a:cubicBezTo>
                    <a:pt x="128" y="29"/>
                    <a:pt x="118" y="24"/>
                    <a:pt x="122" y="29"/>
                  </a:cubicBezTo>
                  <a:cubicBezTo>
                    <a:pt x="125" y="33"/>
                    <a:pt x="121" y="44"/>
                    <a:pt x="109" y="31"/>
                  </a:cubicBezTo>
                  <a:cubicBezTo>
                    <a:pt x="98" y="19"/>
                    <a:pt x="113" y="23"/>
                    <a:pt x="110" y="19"/>
                  </a:cubicBezTo>
                  <a:cubicBezTo>
                    <a:pt x="106" y="14"/>
                    <a:pt x="106" y="20"/>
                    <a:pt x="90" y="13"/>
                  </a:cubicBezTo>
                  <a:cubicBezTo>
                    <a:pt x="74" y="6"/>
                    <a:pt x="84" y="0"/>
                    <a:pt x="71" y="8"/>
                  </a:cubicBezTo>
                  <a:cubicBezTo>
                    <a:pt x="63" y="13"/>
                    <a:pt x="61" y="2"/>
                    <a:pt x="57" y="4"/>
                  </a:cubicBezTo>
                  <a:cubicBezTo>
                    <a:pt x="53" y="6"/>
                    <a:pt x="63" y="9"/>
                    <a:pt x="48" y="12"/>
                  </a:cubicBezTo>
                  <a:cubicBezTo>
                    <a:pt x="33" y="16"/>
                    <a:pt x="32" y="23"/>
                    <a:pt x="19" y="27"/>
                  </a:cubicBezTo>
                  <a:cubicBezTo>
                    <a:pt x="6" y="31"/>
                    <a:pt x="0" y="32"/>
                    <a:pt x="9" y="40"/>
                  </a:cubicBezTo>
                  <a:cubicBezTo>
                    <a:pt x="18" y="49"/>
                    <a:pt x="1" y="54"/>
                    <a:pt x="20" y="63"/>
                  </a:cubicBezTo>
                  <a:cubicBezTo>
                    <a:pt x="30" y="67"/>
                    <a:pt x="29" y="73"/>
                    <a:pt x="46" y="86"/>
                  </a:cubicBezTo>
                  <a:cubicBezTo>
                    <a:pt x="53" y="88"/>
                    <a:pt x="47" y="96"/>
                    <a:pt x="56" y="93"/>
                  </a:cubicBezTo>
                  <a:cubicBezTo>
                    <a:pt x="65" y="90"/>
                    <a:pt x="74" y="90"/>
                    <a:pt x="74" y="81"/>
                  </a:cubicBezTo>
                  <a:cubicBezTo>
                    <a:pt x="74" y="72"/>
                    <a:pt x="76" y="81"/>
                    <a:pt x="82" y="80"/>
                  </a:cubicBezTo>
                  <a:cubicBezTo>
                    <a:pt x="89" y="78"/>
                    <a:pt x="101" y="90"/>
                    <a:pt x="108" y="86"/>
                  </a:cubicBezTo>
                  <a:cubicBezTo>
                    <a:pt x="115" y="82"/>
                    <a:pt x="122" y="90"/>
                    <a:pt x="123" y="90"/>
                  </a:cubicBezTo>
                  <a:cubicBezTo>
                    <a:pt x="129" y="77"/>
                    <a:pt x="135" y="87"/>
                    <a:pt x="143" y="82"/>
                  </a:cubicBezTo>
                  <a:cubicBezTo>
                    <a:pt x="156" y="75"/>
                    <a:pt x="143" y="68"/>
                    <a:pt x="169" y="59"/>
                  </a:cubicBezTo>
                  <a:cubicBezTo>
                    <a:pt x="167" y="52"/>
                    <a:pt x="165" y="45"/>
                    <a:pt x="155" y="41"/>
                  </a:cubicBezTo>
                  <a:close/>
                </a:path>
              </a:pathLst>
            </a:custGeom>
            <a:solidFill>
              <a:schemeClr val="accent6">
                <a:lumMod val="90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41" name="Freeform 26"/>
            <p:cNvSpPr>
              <a:spLocks/>
            </p:cNvSpPr>
            <p:nvPr/>
          </p:nvSpPr>
          <p:spPr bwMode="auto">
            <a:xfrm>
              <a:off x="4712095" y="4104666"/>
              <a:ext cx="1182852" cy="983791"/>
            </a:xfrm>
            <a:custGeom>
              <a:avLst/>
              <a:gdLst/>
              <a:ahLst/>
              <a:cxnLst>
                <a:cxn ang="0">
                  <a:pos x="300" y="71"/>
                </a:cxn>
                <a:cxn ang="0">
                  <a:pos x="279" y="58"/>
                </a:cxn>
                <a:cxn ang="0">
                  <a:pos x="247" y="48"/>
                </a:cxn>
                <a:cxn ang="0">
                  <a:pos x="226" y="36"/>
                </a:cxn>
                <a:cxn ang="0">
                  <a:pos x="202" y="17"/>
                </a:cxn>
                <a:cxn ang="0">
                  <a:pos x="160" y="13"/>
                </a:cxn>
                <a:cxn ang="0">
                  <a:pos x="161" y="30"/>
                </a:cxn>
                <a:cxn ang="0">
                  <a:pos x="135" y="46"/>
                </a:cxn>
                <a:cxn ang="0">
                  <a:pos x="120" y="64"/>
                </a:cxn>
                <a:cxn ang="0">
                  <a:pos x="87" y="51"/>
                </a:cxn>
                <a:cxn ang="0">
                  <a:pos x="78" y="63"/>
                </a:cxn>
                <a:cxn ang="0">
                  <a:pos x="83" y="90"/>
                </a:cxn>
                <a:cxn ang="0">
                  <a:pos x="70" y="89"/>
                </a:cxn>
                <a:cxn ang="0">
                  <a:pos x="53" y="91"/>
                </a:cxn>
                <a:cxn ang="0">
                  <a:pos x="34" y="84"/>
                </a:cxn>
                <a:cxn ang="0">
                  <a:pos x="16" y="88"/>
                </a:cxn>
                <a:cxn ang="0">
                  <a:pos x="13" y="99"/>
                </a:cxn>
                <a:cxn ang="0">
                  <a:pos x="16" y="106"/>
                </a:cxn>
                <a:cxn ang="0">
                  <a:pos x="18" y="118"/>
                </a:cxn>
                <a:cxn ang="0">
                  <a:pos x="48" y="126"/>
                </a:cxn>
                <a:cxn ang="0">
                  <a:pos x="61" y="132"/>
                </a:cxn>
                <a:cxn ang="0">
                  <a:pos x="69" y="143"/>
                </a:cxn>
                <a:cxn ang="0">
                  <a:pos x="83" y="168"/>
                </a:cxn>
                <a:cxn ang="0">
                  <a:pos x="95" y="186"/>
                </a:cxn>
                <a:cxn ang="0">
                  <a:pos x="105" y="212"/>
                </a:cxn>
                <a:cxn ang="0">
                  <a:pos x="92" y="217"/>
                </a:cxn>
                <a:cxn ang="0">
                  <a:pos x="94" y="229"/>
                </a:cxn>
                <a:cxn ang="0">
                  <a:pos x="79" y="273"/>
                </a:cxn>
                <a:cxn ang="0">
                  <a:pos x="106" y="291"/>
                </a:cxn>
                <a:cxn ang="0">
                  <a:pos x="135" y="296"/>
                </a:cxn>
                <a:cxn ang="0">
                  <a:pos x="165" y="303"/>
                </a:cxn>
                <a:cxn ang="0">
                  <a:pos x="199" y="305"/>
                </a:cxn>
                <a:cxn ang="0">
                  <a:pos x="213" y="273"/>
                </a:cxn>
                <a:cxn ang="0">
                  <a:pos x="241" y="274"/>
                </a:cxn>
                <a:cxn ang="0">
                  <a:pos x="265" y="282"/>
                </a:cxn>
                <a:cxn ang="0">
                  <a:pos x="307" y="261"/>
                </a:cxn>
                <a:cxn ang="0">
                  <a:pos x="293" y="240"/>
                </a:cxn>
                <a:cxn ang="0">
                  <a:pos x="298" y="206"/>
                </a:cxn>
                <a:cxn ang="0">
                  <a:pos x="288" y="177"/>
                </a:cxn>
                <a:cxn ang="0">
                  <a:pos x="275" y="177"/>
                </a:cxn>
                <a:cxn ang="0">
                  <a:pos x="276" y="159"/>
                </a:cxn>
                <a:cxn ang="0">
                  <a:pos x="292" y="138"/>
                </a:cxn>
                <a:cxn ang="0">
                  <a:pos x="308" y="126"/>
                </a:cxn>
              </a:cxnLst>
              <a:rect l="0" t="0" r="r" b="b"/>
              <a:pathLst>
                <a:path w="330" h="312">
                  <a:moveTo>
                    <a:pt x="322" y="76"/>
                  </a:moveTo>
                  <a:cubicBezTo>
                    <a:pt x="314" y="73"/>
                    <a:pt x="309" y="69"/>
                    <a:pt x="300" y="71"/>
                  </a:cubicBezTo>
                  <a:cubicBezTo>
                    <a:pt x="292" y="73"/>
                    <a:pt x="296" y="67"/>
                    <a:pt x="290" y="68"/>
                  </a:cubicBezTo>
                  <a:cubicBezTo>
                    <a:pt x="285" y="68"/>
                    <a:pt x="288" y="61"/>
                    <a:pt x="279" y="58"/>
                  </a:cubicBezTo>
                  <a:cubicBezTo>
                    <a:pt x="275" y="59"/>
                    <a:pt x="271" y="60"/>
                    <a:pt x="265" y="57"/>
                  </a:cubicBezTo>
                  <a:cubicBezTo>
                    <a:pt x="254" y="61"/>
                    <a:pt x="256" y="51"/>
                    <a:pt x="247" y="48"/>
                  </a:cubicBezTo>
                  <a:cubicBezTo>
                    <a:pt x="236" y="44"/>
                    <a:pt x="245" y="36"/>
                    <a:pt x="242" y="34"/>
                  </a:cubicBezTo>
                  <a:cubicBezTo>
                    <a:pt x="236" y="32"/>
                    <a:pt x="228" y="52"/>
                    <a:pt x="226" y="36"/>
                  </a:cubicBezTo>
                  <a:cubicBezTo>
                    <a:pt x="224" y="25"/>
                    <a:pt x="214" y="29"/>
                    <a:pt x="212" y="24"/>
                  </a:cubicBezTo>
                  <a:cubicBezTo>
                    <a:pt x="209" y="18"/>
                    <a:pt x="205" y="26"/>
                    <a:pt x="202" y="17"/>
                  </a:cubicBezTo>
                  <a:cubicBezTo>
                    <a:pt x="198" y="6"/>
                    <a:pt x="191" y="23"/>
                    <a:pt x="184" y="0"/>
                  </a:cubicBezTo>
                  <a:cubicBezTo>
                    <a:pt x="166" y="3"/>
                    <a:pt x="159" y="5"/>
                    <a:pt x="160" y="13"/>
                  </a:cubicBezTo>
                  <a:cubicBezTo>
                    <a:pt x="161" y="20"/>
                    <a:pt x="159" y="22"/>
                    <a:pt x="161" y="25"/>
                  </a:cubicBezTo>
                  <a:cubicBezTo>
                    <a:pt x="163" y="28"/>
                    <a:pt x="158" y="26"/>
                    <a:pt x="161" y="30"/>
                  </a:cubicBezTo>
                  <a:cubicBezTo>
                    <a:pt x="164" y="34"/>
                    <a:pt x="159" y="32"/>
                    <a:pt x="157" y="35"/>
                  </a:cubicBezTo>
                  <a:cubicBezTo>
                    <a:pt x="156" y="39"/>
                    <a:pt x="152" y="38"/>
                    <a:pt x="135" y="46"/>
                  </a:cubicBezTo>
                  <a:cubicBezTo>
                    <a:pt x="117" y="53"/>
                    <a:pt x="124" y="58"/>
                    <a:pt x="128" y="59"/>
                  </a:cubicBezTo>
                  <a:cubicBezTo>
                    <a:pt x="132" y="60"/>
                    <a:pt x="126" y="61"/>
                    <a:pt x="120" y="64"/>
                  </a:cubicBezTo>
                  <a:cubicBezTo>
                    <a:pt x="114" y="68"/>
                    <a:pt x="107" y="60"/>
                    <a:pt x="94" y="63"/>
                  </a:cubicBezTo>
                  <a:cubicBezTo>
                    <a:pt x="89" y="64"/>
                    <a:pt x="94" y="48"/>
                    <a:pt x="87" y="51"/>
                  </a:cubicBezTo>
                  <a:cubicBezTo>
                    <a:pt x="79" y="53"/>
                    <a:pt x="72" y="47"/>
                    <a:pt x="75" y="52"/>
                  </a:cubicBezTo>
                  <a:cubicBezTo>
                    <a:pt x="79" y="57"/>
                    <a:pt x="73" y="60"/>
                    <a:pt x="78" y="63"/>
                  </a:cubicBezTo>
                  <a:cubicBezTo>
                    <a:pt x="82" y="64"/>
                    <a:pt x="85" y="76"/>
                    <a:pt x="84" y="80"/>
                  </a:cubicBezTo>
                  <a:cubicBezTo>
                    <a:pt x="81" y="87"/>
                    <a:pt x="91" y="89"/>
                    <a:pt x="83" y="90"/>
                  </a:cubicBezTo>
                  <a:cubicBezTo>
                    <a:pt x="75" y="91"/>
                    <a:pt x="78" y="86"/>
                    <a:pt x="75" y="86"/>
                  </a:cubicBezTo>
                  <a:cubicBezTo>
                    <a:pt x="72" y="86"/>
                    <a:pt x="76" y="88"/>
                    <a:pt x="70" y="89"/>
                  </a:cubicBezTo>
                  <a:cubicBezTo>
                    <a:pt x="64" y="91"/>
                    <a:pt x="69" y="84"/>
                    <a:pt x="63" y="88"/>
                  </a:cubicBezTo>
                  <a:cubicBezTo>
                    <a:pt x="59" y="90"/>
                    <a:pt x="56" y="95"/>
                    <a:pt x="53" y="91"/>
                  </a:cubicBezTo>
                  <a:cubicBezTo>
                    <a:pt x="50" y="87"/>
                    <a:pt x="48" y="76"/>
                    <a:pt x="42" y="80"/>
                  </a:cubicBezTo>
                  <a:cubicBezTo>
                    <a:pt x="37" y="84"/>
                    <a:pt x="33" y="79"/>
                    <a:pt x="34" y="84"/>
                  </a:cubicBezTo>
                  <a:cubicBezTo>
                    <a:pt x="35" y="87"/>
                    <a:pt x="31" y="89"/>
                    <a:pt x="25" y="86"/>
                  </a:cubicBezTo>
                  <a:cubicBezTo>
                    <a:pt x="20" y="83"/>
                    <a:pt x="26" y="87"/>
                    <a:pt x="16" y="88"/>
                  </a:cubicBezTo>
                  <a:cubicBezTo>
                    <a:pt x="6" y="89"/>
                    <a:pt x="3" y="94"/>
                    <a:pt x="4" y="97"/>
                  </a:cubicBezTo>
                  <a:cubicBezTo>
                    <a:pt x="5" y="101"/>
                    <a:pt x="9" y="97"/>
                    <a:pt x="13" y="99"/>
                  </a:cubicBezTo>
                  <a:cubicBezTo>
                    <a:pt x="17" y="100"/>
                    <a:pt x="8" y="100"/>
                    <a:pt x="8" y="103"/>
                  </a:cubicBezTo>
                  <a:cubicBezTo>
                    <a:pt x="9" y="106"/>
                    <a:pt x="14" y="102"/>
                    <a:pt x="16" y="106"/>
                  </a:cubicBezTo>
                  <a:cubicBezTo>
                    <a:pt x="18" y="109"/>
                    <a:pt x="0" y="107"/>
                    <a:pt x="8" y="111"/>
                  </a:cubicBezTo>
                  <a:cubicBezTo>
                    <a:pt x="16" y="116"/>
                    <a:pt x="11" y="121"/>
                    <a:pt x="18" y="118"/>
                  </a:cubicBezTo>
                  <a:cubicBezTo>
                    <a:pt x="22" y="116"/>
                    <a:pt x="28" y="118"/>
                    <a:pt x="35" y="121"/>
                  </a:cubicBezTo>
                  <a:cubicBezTo>
                    <a:pt x="42" y="123"/>
                    <a:pt x="42" y="127"/>
                    <a:pt x="48" y="126"/>
                  </a:cubicBezTo>
                  <a:cubicBezTo>
                    <a:pt x="54" y="124"/>
                    <a:pt x="46" y="131"/>
                    <a:pt x="55" y="129"/>
                  </a:cubicBezTo>
                  <a:cubicBezTo>
                    <a:pt x="60" y="128"/>
                    <a:pt x="63" y="129"/>
                    <a:pt x="61" y="132"/>
                  </a:cubicBezTo>
                  <a:cubicBezTo>
                    <a:pt x="59" y="135"/>
                    <a:pt x="56" y="138"/>
                    <a:pt x="65" y="138"/>
                  </a:cubicBezTo>
                  <a:cubicBezTo>
                    <a:pt x="74" y="137"/>
                    <a:pt x="63" y="143"/>
                    <a:pt x="69" y="143"/>
                  </a:cubicBezTo>
                  <a:cubicBezTo>
                    <a:pt x="74" y="144"/>
                    <a:pt x="73" y="147"/>
                    <a:pt x="71" y="149"/>
                  </a:cubicBezTo>
                  <a:cubicBezTo>
                    <a:pt x="66" y="153"/>
                    <a:pt x="74" y="163"/>
                    <a:pt x="83" y="168"/>
                  </a:cubicBezTo>
                  <a:cubicBezTo>
                    <a:pt x="92" y="174"/>
                    <a:pt x="95" y="170"/>
                    <a:pt x="93" y="174"/>
                  </a:cubicBezTo>
                  <a:cubicBezTo>
                    <a:pt x="90" y="179"/>
                    <a:pt x="97" y="175"/>
                    <a:pt x="95" y="186"/>
                  </a:cubicBezTo>
                  <a:cubicBezTo>
                    <a:pt x="93" y="194"/>
                    <a:pt x="84" y="189"/>
                    <a:pt x="95" y="195"/>
                  </a:cubicBezTo>
                  <a:cubicBezTo>
                    <a:pt x="106" y="201"/>
                    <a:pt x="104" y="205"/>
                    <a:pt x="105" y="212"/>
                  </a:cubicBezTo>
                  <a:cubicBezTo>
                    <a:pt x="106" y="219"/>
                    <a:pt x="103" y="201"/>
                    <a:pt x="96" y="199"/>
                  </a:cubicBezTo>
                  <a:cubicBezTo>
                    <a:pt x="96" y="199"/>
                    <a:pt x="93" y="206"/>
                    <a:pt x="92" y="217"/>
                  </a:cubicBezTo>
                  <a:cubicBezTo>
                    <a:pt x="90" y="227"/>
                    <a:pt x="90" y="228"/>
                    <a:pt x="92" y="226"/>
                  </a:cubicBezTo>
                  <a:cubicBezTo>
                    <a:pt x="94" y="224"/>
                    <a:pt x="96" y="228"/>
                    <a:pt x="94" y="229"/>
                  </a:cubicBezTo>
                  <a:cubicBezTo>
                    <a:pt x="92" y="231"/>
                    <a:pt x="91" y="228"/>
                    <a:pt x="89" y="247"/>
                  </a:cubicBezTo>
                  <a:cubicBezTo>
                    <a:pt x="88" y="267"/>
                    <a:pt x="84" y="271"/>
                    <a:pt x="79" y="273"/>
                  </a:cubicBezTo>
                  <a:cubicBezTo>
                    <a:pt x="83" y="278"/>
                    <a:pt x="89" y="274"/>
                    <a:pt x="88" y="280"/>
                  </a:cubicBezTo>
                  <a:cubicBezTo>
                    <a:pt x="87" y="287"/>
                    <a:pt x="102" y="282"/>
                    <a:pt x="106" y="291"/>
                  </a:cubicBezTo>
                  <a:cubicBezTo>
                    <a:pt x="109" y="296"/>
                    <a:pt x="115" y="289"/>
                    <a:pt x="120" y="295"/>
                  </a:cubicBezTo>
                  <a:cubicBezTo>
                    <a:pt x="124" y="299"/>
                    <a:pt x="124" y="293"/>
                    <a:pt x="135" y="296"/>
                  </a:cubicBezTo>
                  <a:cubicBezTo>
                    <a:pt x="144" y="298"/>
                    <a:pt x="132" y="283"/>
                    <a:pt x="158" y="299"/>
                  </a:cubicBezTo>
                  <a:cubicBezTo>
                    <a:pt x="163" y="297"/>
                    <a:pt x="165" y="301"/>
                    <a:pt x="165" y="303"/>
                  </a:cubicBezTo>
                  <a:cubicBezTo>
                    <a:pt x="179" y="312"/>
                    <a:pt x="177" y="304"/>
                    <a:pt x="185" y="308"/>
                  </a:cubicBezTo>
                  <a:cubicBezTo>
                    <a:pt x="193" y="312"/>
                    <a:pt x="186" y="304"/>
                    <a:pt x="199" y="305"/>
                  </a:cubicBezTo>
                  <a:cubicBezTo>
                    <a:pt x="197" y="291"/>
                    <a:pt x="200" y="295"/>
                    <a:pt x="199" y="285"/>
                  </a:cubicBezTo>
                  <a:cubicBezTo>
                    <a:pt x="199" y="276"/>
                    <a:pt x="207" y="278"/>
                    <a:pt x="213" y="273"/>
                  </a:cubicBezTo>
                  <a:cubicBezTo>
                    <a:pt x="229" y="260"/>
                    <a:pt x="219" y="272"/>
                    <a:pt x="229" y="272"/>
                  </a:cubicBezTo>
                  <a:cubicBezTo>
                    <a:pt x="239" y="272"/>
                    <a:pt x="232" y="276"/>
                    <a:pt x="241" y="274"/>
                  </a:cubicBezTo>
                  <a:cubicBezTo>
                    <a:pt x="250" y="272"/>
                    <a:pt x="251" y="273"/>
                    <a:pt x="255" y="279"/>
                  </a:cubicBezTo>
                  <a:cubicBezTo>
                    <a:pt x="259" y="285"/>
                    <a:pt x="260" y="276"/>
                    <a:pt x="265" y="282"/>
                  </a:cubicBezTo>
                  <a:cubicBezTo>
                    <a:pt x="269" y="285"/>
                    <a:pt x="289" y="281"/>
                    <a:pt x="288" y="274"/>
                  </a:cubicBezTo>
                  <a:cubicBezTo>
                    <a:pt x="287" y="271"/>
                    <a:pt x="301" y="265"/>
                    <a:pt x="307" y="261"/>
                  </a:cubicBezTo>
                  <a:cubicBezTo>
                    <a:pt x="306" y="257"/>
                    <a:pt x="314" y="249"/>
                    <a:pt x="311" y="246"/>
                  </a:cubicBezTo>
                  <a:cubicBezTo>
                    <a:pt x="309" y="243"/>
                    <a:pt x="297" y="251"/>
                    <a:pt x="293" y="240"/>
                  </a:cubicBezTo>
                  <a:cubicBezTo>
                    <a:pt x="288" y="229"/>
                    <a:pt x="306" y="229"/>
                    <a:pt x="290" y="219"/>
                  </a:cubicBezTo>
                  <a:cubicBezTo>
                    <a:pt x="278" y="210"/>
                    <a:pt x="292" y="213"/>
                    <a:pt x="298" y="206"/>
                  </a:cubicBezTo>
                  <a:cubicBezTo>
                    <a:pt x="304" y="199"/>
                    <a:pt x="285" y="198"/>
                    <a:pt x="294" y="185"/>
                  </a:cubicBezTo>
                  <a:cubicBezTo>
                    <a:pt x="293" y="176"/>
                    <a:pt x="287" y="179"/>
                    <a:pt x="288" y="177"/>
                  </a:cubicBezTo>
                  <a:cubicBezTo>
                    <a:pt x="289" y="175"/>
                    <a:pt x="293" y="165"/>
                    <a:pt x="284" y="166"/>
                  </a:cubicBezTo>
                  <a:cubicBezTo>
                    <a:pt x="274" y="168"/>
                    <a:pt x="280" y="174"/>
                    <a:pt x="275" y="177"/>
                  </a:cubicBezTo>
                  <a:cubicBezTo>
                    <a:pt x="269" y="180"/>
                    <a:pt x="266" y="177"/>
                    <a:pt x="271" y="173"/>
                  </a:cubicBezTo>
                  <a:cubicBezTo>
                    <a:pt x="277" y="169"/>
                    <a:pt x="269" y="163"/>
                    <a:pt x="276" y="159"/>
                  </a:cubicBezTo>
                  <a:cubicBezTo>
                    <a:pt x="286" y="154"/>
                    <a:pt x="277" y="150"/>
                    <a:pt x="284" y="147"/>
                  </a:cubicBezTo>
                  <a:cubicBezTo>
                    <a:pt x="293" y="144"/>
                    <a:pt x="285" y="141"/>
                    <a:pt x="292" y="138"/>
                  </a:cubicBezTo>
                  <a:cubicBezTo>
                    <a:pt x="299" y="134"/>
                    <a:pt x="291" y="134"/>
                    <a:pt x="295" y="130"/>
                  </a:cubicBezTo>
                  <a:cubicBezTo>
                    <a:pt x="299" y="127"/>
                    <a:pt x="301" y="133"/>
                    <a:pt x="308" y="126"/>
                  </a:cubicBezTo>
                  <a:cubicBezTo>
                    <a:pt x="307" y="85"/>
                    <a:pt x="330" y="80"/>
                    <a:pt x="322" y="76"/>
                  </a:cubicBezTo>
                  <a:close/>
                </a:path>
              </a:pathLst>
            </a:custGeom>
            <a:solidFill>
              <a:schemeClr val="accent6">
                <a:lumMod val="90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62" name="Freeform 47"/>
            <p:cNvSpPr>
              <a:spLocks/>
            </p:cNvSpPr>
            <p:nvPr/>
          </p:nvSpPr>
          <p:spPr bwMode="auto">
            <a:xfrm>
              <a:off x="5447282" y="3824376"/>
              <a:ext cx="340479" cy="321283"/>
            </a:xfrm>
            <a:custGeom>
              <a:avLst/>
              <a:gdLst/>
              <a:ahLst/>
              <a:cxnLst>
                <a:cxn ang="0">
                  <a:pos x="88" y="31"/>
                </a:cxn>
                <a:cxn ang="0">
                  <a:pos x="95" y="9"/>
                </a:cxn>
                <a:cxn ang="0">
                  <a:pos x="87" y="4"/>
                </a:cxn>
                <a:cxn ang="0">
                  <a:pos x="65" y="3"/>
                </a:cxn>
                <a:cxn ang="0">
                  <a:pos x="48" y="18"/>
                </a:cxn>
                <a:cxn ang="0">
                  <a:pos x="52" y="24"/>
                </a:cxn>
                <a:cxn ang="0">
                  <a:pos x="56" y="33"/>
                </a:cxn>
                <a:cxn ang="0">
                  <a:pos x="47" y="45"/>
                </a:cxn>
                <a:cxn ang="0">
                  <a:pos x="44" y="32"/>
                </a:cxn>
                <a:cxn ang="0">
                  <a:pos x="41" y="25"/>
                </a:cxn>
                <a:cxn ang="0">
                  <a:pos x="37" y="21"/>
                </a:cxn>
                <a:cxn ang="0">
                  <a:pos x="26" y="46"/>
                </a:cxn>
                <a:cxn ang="0">
                  <a:pos x="17" y="59"/>
                </a:cxn>
                <a:cxn ang="0">
                  <a:pos x="8" y="67"/>
                </a:cxn>
                <a:cxn ang="0">
                  <a:pos x="15" y="72"/>
                </a:cxn>
                <a:cxn ang="0">
                  <a:pos x="2" y="71"/>
                </a:cxn>
                <a:cxn ang="0">
                  <a:pos x="14" y="76"/>
                </a:cxn>
                <a:cxn ang="0">
                  <a:pos x="18" y="78"/>
                </a:cxn>
                <a:cxn ang="0">
                  <a:pos x="9" y="79"/>
                </a:cxn>
                <a:cxn ang="0">
                  <a:pos x="0" y="78"/>
                </a:cxn>
                <a:cxn ang="0">
                  <a:pos x="5" y="83"/>
                </a:cxn>
                <a:cxn ang="0">
                  <a:pos x="16" y="83"/>
                </a:cxn>
                <a:cxn ang="0">
                  <a:pos x="27" y="77"/>
                </a:cxn>
                <a:cxn ang="0">
                  <a:pos x="32" y="76"/>
                </a:cxn>
                <a:cxn ang="0">
                  <a:pos x="38" y="77"/>
                </a:cxn>
                <a:cxn ang="0">
                  <a:pos x="54" y="83"/>
                </a:cxn>
                <a:cxn ang="0">
                  <a:pos x="64" y="102"/>
                </a:cxn>
                <a:cxn ang="0">
                  <a:pos x="64" y="93"/>
                </a:cxn>
                <a:cxn ang="0">
                  <a:pos x="68" y="86"/>
                </a:cxn>
                <a:cxn ang="0">
                  <a:pos x="69" y="72"/>
                </a:cxn>
                <a:cxn ang="0">
                  <a:pos x="71" y="61"/>
                </a:cxn>
                <a:cxn ang="0">
                  <a:pos x="84" y="55"/>
                </a:cxn>
                <a:cxn ang="0">
                  <a:pos x="91" y="42"/>
                </a:cxn>
                <a:cxn ang="0">
                  <a:pos x="82" y="35"/>
                </a:cxn>
                <a:cxn ang="0">
                  <a:pos x="88" y="31"/>
                </a:cxn>
              </a:cxnLst>
              <a:rect l="0" t="0" r="r" b="b"/>
              <a:pathLst>
                <a:path w="95" h="102">
                  <a:moveTo>
                    <a:pt x="88" y="31"/>
                  </a:moveTo>
                  <a:cubicBezTo>
                    <a:pt x="92" y="33"/>
                    <a:pt x="92" y="31"/>
                    <a:pt x="95" y="9"/>
                  </a:cubicBezTo>
                  <a:cubicBezTo>
                    <a:pt x="91" y="10"/>
                    <a:pt x="90" y="8"/>
                    <a:pt x="87" y="4"/>
                  </a:cubicBezTo>
                  <a:cubicBezTo>
                    <a:pt x="84" y="0"/>
                    <a:pt x="79" y="1"/>
                    <a:pt x="65" y="3"/>
                  </a:cubicBezTo>
                  <a:cubicBezTo>
                    <a:pt x="47" y="7"/>
                    <a:pt x="44" y="18"/>
                    <a:pt x="48" y="18"/>
                  </a:cubicBezTo>
                  <a:cubicBezTo>
                    <a:pt x="52" y="18"/>
                    <a:pt x="48" y="24"/>
                    <a:pt x="52" y="24"/>
                  </a:cubicBezTo>
                  <a:cubicBezTo>
                    <a:pt x="57" y="24"/>
                    <a:pt x="51" y="32"/>
                    <a:pt x="56" y="33"/>
                  </a:cubicBezTo>
                  <a:cubicBezTo>
                    <a:pt x="66" y="36"/>
                    <a:pt x="54" y="49"/>
                    <a:pt x="47" y="45"/>
                  </a:cubicBezTo>
                  <a:cubicBezTo>
                    <a:pt x="40" y="41"/>
                    <a:pt x="37" y="35"/>
                    <a:pt x="44" y="32"/>
                  </a:cubicBezTo>
                  <a:cubicBezTo>
                    <a:pt x="51" y="29"/>
                    <a:pt x="41" y="28"/>
                    <a:pt x="41" y="25"/>
                  </a:cubicBezTo>
                  <a:cubicBezTo>
                    <a:pt x="41" y="21"/>
                    <a:pt x="49" y="14"/>
                    <a:pt x="37" y="21"/>
                  </a:cubicBezTo>
                  <a:cubicBezTo>
                    <a:pt x="29" y="17"/>
                    <a:pt x="34" y="30"/>
                    <a:pt x="26" y="46"/>
                  </a:cubicBezTo>
                  <a:cubicBezTo>
                    <a:pt x="19" y="61"/>
                    <a:pt x="15" y="54"/>
                    <a:pt x="17" y="59"/>
                  </a:cubicBezTo>
                  <a:cubicBezTo>
                    <a:pt x="19" y="63"/>
                    <a:pt x="5" y="62"/>
                    <a:pt x="8" y="67"/>
                  </a:cubicBezTo>
                  <a:cubicBezTo>
                    <a:pt x="10" y="69"/>
                    <a:pt x="28" y="69"/>
                    <a:pt x="15" y="72"/>
                  </a:cubicBezTo>
                  <a:cubicBezTo>
                    <a:pt x="8" y="70"/>
                    <a:pt x="4" y="69"/>
                    <a:pt x="2" y="71"/>
                  </a:cubicBezTo>
                  <a:cubicBezTo>
                    <a:pt x="0" y="74"/>
                    <a:pt x="10" y="77"/>
                    <a:pt x="14" y="76"/>
                  </a:cubicBezTo>
                  <a:cubicBezTo>
                    <a:pt x="18" y="75"/>
                    <a:pt x="20" y="78"/>
                    <a:pt x="18" y="78"/>
                  </a:cubicBezTo>
                  <a:cubicBezTo>
                    <a:pt x="15" y="78"/>
                    <a:pt x="12" y="81"/>
                    <a:pt x="9" y="79"/>
                  </a:cubicBezTo>
                  <a:cubicBezTo>
                    <a:pt x="5" y="78"/>
                    <a:pt x="6" y="76"/>
                    <a:pt x="0" y="78"/>
                  </a:cubicBezTo>
                  <a:cubicBezTo>
                    <a:pt x="0" y="80"/>
                    <a:pt x="1" y="84"/>
                    <a:pt x="5" y="83"/>
                  </a:cubicBezTo>
                  <a:cubicBezTo>
                    <a:pt x="9" y="82"/>
                    <a:pt x="11" y="86"/>
                    <a:pt x="16" y="83"/>
                  </a:cubicBezTo>
                  <a:cubicBezTo>
                    <a:pt x="23" y="79"/>
                    <a:pt x="26" y="81"/>
                    <a:pt x="27" y="77"/>
                  </a:cubicBezTo>
                  <a:cubicBezTo>
                    <a:pt x="28" y="70"/>
                    <a:pt x="28" y="77"/>
                    <a:pt x="32" y="76"/>
                  </a:cubicBezTo>
                  <a:cubicBezTo>
                    <a:pt x="37" y="75"/>
                    <a:pt x="34" y="79"/>
                    <a:pt x="38" y="77"/>
                  </a:cubicBezTo>
                  <a:cubicBezTo>
                    <a:pt x="46" y="74"/>
                    <a:pt x="38" y="82"/>
                    <a:pt x="54" y="83"/>
                  </a:cubicBezTo>
                  <a:cubicBezTo>
                    <a:pt x="71" y="84"/>
                    <a:pt x="44" y="100"/>
                    <a:pt x="64" y="102"/>
                  </a:cubicBezTo>
                  <a:cubicBezTo>
                    <a:pt x="64" y="100"/>
                    <a:pt x="72" y="96"/>
                    <a:pt x="64" y="93"/>
                  </a:cubicBezTo>
                  <a:cubicBezTo>
                    <a:pt x="57" y="89"/>
                    <a:pt x="69" y="90"/>
                    <a:pt x="68" y="86"/>
                  </a:cubicBezTo>
                  <a:cubicBezTo>
                    <a:pt x="67" y="81"/>
                    <a:pt x="75" y="80"/>
                    <a:pt x="69" y="72"/>
                  </a:cubicBezTo>
                  <a:cubicBezTo>
                    <a:pt x="63" y="64"/>
                    <a:pt x="63" y="59"/>
                    <a:pt x="71" y="61"/>
                  </a:cubicBezTo>
                  <a:cubicBezTo>
                    <a:pt x="79" y="62"/>
                    <a:pt x="88" y="58"/>
                    <a:pt x="84" y="55"/>
                  </a:cubicBezTo>
                  <a:cubicBezTo>
                    <a:pt x="79" y="52"/>
                    <a:pt x="92" y="50"/>
                    <a:pt x="91" y="42"/>
                  </a:cubicBezTo>
                  <a:cubicBezTo>
                    <a:pt x="90" y="35"/>
                    <a:pt x="82" y="43"/>
                    <a:pt x="82" y="35"/>
                  </a:cubicBezTo>
                  <a:cubicBezTo>
                    <a:pt x="82" y="31"/>
                    <a:pt x="84" y="31"/>
                    <a:pt x="88" y="31"/>
                  </a:cubicBezTo>
                  <a:close/>
                </a:path>
              </a:pathLst>
            </a:custGeom>
            <a:solidFill>
              <a:schemeClr val="accent6">
                <a:lumMod val="90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63" name="Freeform 48"/>
            <p:cNvSpPr>
              <a:spLocks/>
            </p:cNvSpPr>
            <p:nvPr/>
          </p:nvSpPr>
          <p:spPr bwMode="auto">
            <a:xfrm>
              <a:off x="5371617" y="4044842"/>
              <a:ext cx="369483" cy="252594"/>
            </a:xfrm>
            <a:custGeom>
              <a:avLst/>
              <a:gdLst/>
              <a:ahLst/>
              <a:cxnLst>
                <a:cxn ang="0">
                  <a:pos x="92" y="38"/>
                </a:cxn>
                <a:cxn ang="0">
                  <a:pos x="85" y="32"/>
                </a:cxn>
                <a:cxn ang="0">
                  <a:pos x="75" y="13"/>
                </a:cxn>
                <a:cxn ang="0">
                  <a:pos x="59" y="7"/>
                </a:cxn>
                <a:cxn ang="0">
                  <a:pos x="53" y="6"/>
                </a:cxn>
                <a:cxn ang="0">
                  <a:pos x="48" y="7"/>
                </a:cxn>
                <a:cxn ang="0">
                  <a:pos x="37" y="13"/>
                </a:cxn>
                <a:cxn ang="0">
                  <a:pos x="26" y="13"/>
                </a:cxn>
                <a:cxn ang="0">
                  <a:pos x="21" y="8"/>
                </a:cxn>
                <a:cxn ang="0">
                  <a:pos x="0" y="19"/>
                </a:cxn>
                <a:cxn ang="0">
                  <a:pos x="18" y="36"/>
                </a:cxn>
                <a:cxn ang="0">
                  <a:pos x="28" y="43"/>
                </a:cxn>
                <a:cxn ang="0">
                  <a:pos x="42" y="55"/>
                </a:cxn>
                <a:cxn ang="0">
                  <a:pos x="58" y="53"/>
                </a:cxn>
                <a:cxn ang="0">
                  <a:pos x="63" y="67"/>
                </a:cxn>
                <a:cxn ang="0">
                  <a:pos x="81" y="76"/>
                </a:cxn>
                <a:cxn ang="0">
                  <a:pos x="90" y="52"/>
                </a:cxn>
                <a:cxn ang="0">
                  <a:pos x="92" y="38"/>
                </a:cxn>
              </a:cxnLst>
              <a:rect l="0" t="0" r="r" b="b"/>
              <a:pathLst>
                <a:path w="103" h="80">
                  <a:moveTo>
                    <a:pt x="92" y="38"/>
                  </a:moveTo>
                  <a:cubicBezTo>
                    <a:pt x="94" y="33"/>
                    <a:pt x="87" y="35"/>
                    <a:pt x="85" y="32"/>
                  </a:cubicBezTo>
                  <a:cubicBezTo>
                    <a:pt x="65" y="30"/>
                    <a:pt x="92" y="14"/>
                    <a:pt x="75" y="13"/>
                  </a:cubicBezTo>
                  <a:cubicBezTo>
                    <a:pt x="59" y="12"/>
                    <a:pt x="67" y="4"/>
                    <a:pt x="59" y="7"/>
                  </a:cubicBezTo>
                  <a:cubicBezTo>
                    <a:pt x="55" y="9"/>
                    <a:pt x="58" y="5"/>
                    <a:pt x="53" y="6"/>
                  </a:cubicBezTo>
                  <a:cubicBezTo>
                    <a:pt x="49" y="7"/>
                    <a:pt x="49" y="0"/>
                    <a:pt x="48" y="7"/>
                  </a:cubicBezTo>
                  <a:cubicBezTo>
                    <a:pt x="47" y="11"/>
                    <a:pt x="44" y="9"/>
                    <a:pt x="37" y="13"/>
                  </a:cubicBezTo>
                  <a:cubicBezTo>
                    <a:pt x="32" y="16"/>
                    <a:pt x="30" y="12"/>
                    <a:pt x="26" y="13"/>
                  </a:cubicBezTo>
                  <a:cubicBezTo>
                    <a:pt x="22" y="14"/>
                    <a:pt x="21" y="10"/>
                    <a:pt x="21" y="8"/>
                  </a:cubicBezTo>
                  <a:cubicBezTo>
                    <a:pt x="14" y="11"/>
                    <a:pt x="7" y="17"/>
                    <a:pt x="0" y="19"/>
                  </a:cubicBezTo>
                  <a:cubicBezTo>
                    <a:pt x="7" y="42"/>
                    <a:pt x="14" y="25"/>
                    <a:pt x="18" y="36"/>
                  </a:cubicBezTo>
                  <a:cubicBezTo>
                    <a:pt x="21" y="45"/>
                    <a:pt x="25" y="37"/>
                    <a:pt x="28" y="43"/>
                  </a:cubicBezTo>
                  <a:cubicBezTo>
                    <a:pt x="30" y="48"/>
                    <a:pt x="40" y="44"/>
                    <a:pt x="42" y="55"/>
                  </a:cubicBezTo>
                  <a:cubicBezTo>
                    <a:pt x="44" y="71"/>
                    <a:pt x="52" y="51"/>
                    <a:pt x="58" y="53"/>
                  </a:cubicBezTo>
                  <a:cubicBezTo>
                    <a:pt x="61" y="55"/>
                    <a:pt x="52" y="63"/>
                    <a:pt x="63" y="67"/>
                  </a:cubicBezTo>
                  <a:cubicBezTo>
                    <a:pt x="72" y="70"/>
                    <a:pt x="70" y="80"/>
                    <a:pt x="81" y="76"/>
                  </a:cubicBezTo>
                  <a:cubicBezTo>
                    <a:pt x="82" y="71"/>
                    <a:pt x="74" y="59"/>
                    <a:pt x="90" y="52"/>
                  </a:cubicBezTo>
                  <a:cubicBezTo>
                    <a:pt x="103" y="39"/>
                    <a:pt x="90" y="43"/>
                    <a:pt x="92" y="38"/>
                  </a:cubicBezTo>
                  <a:close/>
                </a:path>
              </a:pathLst>
            </a:custGeom>
            <a:solidFill>
              <a:schemeClr val="accent6">
                <a:lumMod val="90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73" name="Freeform 67"/>
            <p:cNvSpPr>
              <a:spLocks noEditPoints="1"/>
            </p:cNvSpPr>
            <p:nvPr/>
          </p:nvSpPr>
          <p:spPr bwMode="auto">
            <a:xfrm>
              <a:off x="4313607" y="4915630"/>
              <a:ext cx="1215639" cy="844199"/>
            </a:xfrm>
            <a:custGeom>
              <a:avLst/>
              <a:gdLst/>
              <a:ahLst/>
              <a:cxnLst>
                <a:cxn ang="0">
                  <a:pos x="312" y="61"/>
                </a:cxn>
                <a:cxn ang="0">
                  <a:pos x="287" y="86"/>
                </a:cxn>
                <a:cxn ang="0">
                  <a:pos x="252" y="102"/>
                </a:cxn>
                <a:cxn ang="0">
                  <a:pos x="250" y="112"/>
                </a:cxn>
                <a:cxn ang="0">
                  <a:pos x="225" y="157"/>
                </a:cxn>
                <a:cxn ang="0">
                  <a:pos x="238" y="174"/>
                </a:cxn>
                <a:cxn ang="0">
                  <a:pos x="214" y="209"/>
                </a:cxn>
                <a:cxn ang="0">
                  <a:pos x="204" y="215"/>
                </a:cxn>
                <a:cxn ang="0">
                  <a:pos x="177" y="240"/>
                </a:cxn>
                <a:cxn ang="0">
                  <a:pos x="143" y="241"/>
                </a:cxn>
                <a:cxn ang="0">
                  <a:pos x="122" y="246"/>
                </a:cxn>
                <a:cxn ang="0">
                  <a:pos x="104" y="254"/>
                </a:cxn>
                <a:cxn ang="0">
                  <a:pos x="97" y="263"/>
                </a:cxn>
                <a:cxn ang="0">
                  <a:pos x="86" y="260"/>
                </a:cxn>
                <a:cxn ang="0">
                  <a:pos x="73" y="239"/>
                </a:cxn>
                <a:cxn ang="0">
                  <a:pos x="50" y="226"/>
                </a:cxn>
                <a:cxn ang="0">
                  <a:pos x="55" y="199"/>
                </a:cxn>
                <a:cxn ang="0">
                  <a:pos x="57" y="191"/>
                </a:cxn>
                <a:cxn ang="0">
                  <a:pos x="57" y="170"/>
                </a:cxn>
                <a:cxn ang="0">
                  <a:pos x="53" y="156"/>
                </a:cxn>
                <a:cxn ang="0">
                  <a:pos x="53" y="142"/>
                </a:cxn>
                <a:cxn ang="0">
                  <a:pos x="60" y="130"/>
                </a:cxn>
                <a:cxn ang="0">
                  <a:pos x="64" y="102"/>
                </a:cxn>
                <a:cxn ang="0">
                  <a:pos x="75" y="75"/>
                </a:cxn>
                <a:cxn ang="0">
                  <a:pos x="63" y="65"/>
                </a:cxn>
                <a:cxn ang="0">
                  <a:pos x="45" y="68"/>
                </a:cxn>
                <a:cxn ang="0">
                  <a:pos x="30" y="69"/>
                </a:cxn>
                <a:cxn ang="0">
                  <a:pos x="32" y="59"/>
                </a:cxn>
                <a:cxn ang="0">
                  <a:pos x="15" y="68"/>
                </a:cxn>
                <a:cxn ang="0">
                  <a:pos x="11" y="46"/>
                </a:cxn>
                <a:cxn ang="0">
                  <a:pos x="5" y="33"/>
                </a:cxn>
                <a:cxn ang="0">
                  <a:pos x="22" y="18"/>
                </a:cxn>
                <a:cxn ang="0">
                  <a:pos x="34" y="5"/>
                </a:cxn>
                <a:cxn ang="0">
                  <a:pos x="68" y="10"/>
                </a:cxn>
                <a:cxn ang="0">
                  <a:pos x="100" y="10"/>
                </a:cxn>
                <a:cxn ang="0">
                  <a:pos x="150" y="14"/>
                </a:cxn>
                <a:cxn ang="0">
                  <a:pos x="173" y="16"/>
                </a:cxn>
                <a:cxn ang="0">
                  <a:pos x="190" y="16"/>
                </a:cxn>
                <a:cxn ang="0">
                  <a:pos x="199" y="23"/>
                </a:cxn>
                <a:cxn ang="0">
                  <a:pos x="217" y="34"/>
                </a:cxn>
                <a:cxn ang="0">
                  <a:pos x="231" y="38"/>
                </a:cxn>
                <a:cxn ang="0">
                  <a:pos x="246" y="39"/>
                </a:cxn>
                <a:cxn ang="0">
                  <a:pos x="269" y="42"/>
                </a:cxn>
                <a:cxn ang="0">
                  <a:pos x="276" y="46"/>
                </a:cxn>
                <a:cxn ang="0">
                  <a:pos x="296" y="51"/>
                </a:cxn>
                <a:cxn ang="0">
                  <a:pos x="310" y="48"/>
                </a:cxn>
                <a:cxn ang="0">
                  <a:pos x="312" y="61"/>
                </a:cxn>
                <a:cxn ang="0">
                  <a:pos x="311" y="137"/>
                </a:cxn>
                <a:cxn ang="0">
                  <a:pos x="292" y="148"/>
                </a:cxn>
                <a:cxn ang="0">
                  <a:pos x="297" y="148"/>
                </a:cxn>
                <a:cxn ang="0">
                  <a:pos x="306" y="155"/>
                </a:cxn>
                <a:cxn ang="0">
                  <a:pos x="319" y="142"/>
                </a:cxn>
                <a:cxn ang="0">
                  <a:pos x="311" y="137"/>
                </a:cxn>
                <a:cxn ang="0">
                  <a:pos x="327" y="133"/>
                </a:cxn>
                <a:cxn ang="0">
                  <a:pos x="335" y="136"/>
                </a:cxn>
                <a:cxn ang="0">
                  <a:pos x="338" y="132"/>
                </a:cxn>
                <a:cxn ang="0">
                  <a:pos x="327" y="133"/>
                </a:cxn>
                <a:cxn ang="0">
                  <a:pos x="263" y="170"/>
                </a:cxn>
                <a:cxn ang="0">
                  <a:pos x="271" y="162"/>
                </a:cxn>
                <a:cxn ang="0">
                  <a:pos x="263" y="170"/>
                </a:cxn>
              </a:cxnLst>
              <a:rect l="0" t="0" r="r" b="b"/>
              <a:pathLst>
                <a:path w="339" h="268">
                  <a:moveTo>
                    <a:pt x="312" y="61"/>
                  </a:moveTo>
                  <a:cubicBezTo>
                    <a:pt x="319" y="74"/>
                    <a:pt x="288" y="79"/>
                    <a:pt x="287" y="86"/>
                  </a:cubicBezTo>
                  <a:cubicBezTo>
                    <a:pt x="286" y="93"/>
                    <a:pt x="256" y="93"/>
                    <a:pt x="252" y="102"/>
                  </a:cubicBezTo>
                  <a:cubicBezTo>
                    <a:pt x="250" y="108"/>
                    <a:pt x="264" y="107"/>
                    <a:pt x="250" y="112"/>
                  </a:cubicBezTo>
                  <a:cubicBezTo>
                    <a:pt x="244" y="115"/>
                    <a:pt x="222" y="145"/>
                    <a:pt x="225" y="157"/>
                  </a:cubicBezTo>
                  <a:cubicBezTo>
                    <a:pt x="229" y="171"/>
                    <a:pt x="237" y="170"/>
                    <a:pt x="238" y="174"/>
                  </a:cubicBezTo>
                  <a:cubicBezTo>
                    <a:pt x="238" y="178"/>
                    <a:pt x="211" y="190"/>
                    <a:pt x="214" y="209"/>
                  </a:cubicBezTo>
                  <a:cubicBezTo>
                    <a:pt x="214" y="215"/>
                    <a:pt x="215" y="214"/>
                    <a:pt x="204" y="215"/>
                  </a:cubicBezTo>
                  <a:cubicBezTo>
                    <a:pt x="185" y="216"/>
                    <a:pt x="185" y="246"/>
                    <a:pt x="177" y="240"/>
                  </a:cubicBezTo>
                  <a:cubicBezTo>
                    <a:pt x="173" y="236"/>
                    <a:pt x="157" y="247"/>
                    <a:pt x="143" y="241"/>
                  </a:cubicBezTo>
                  <a:cubicBezTo>
                    <a:pt x="133" y="236"/>
                    <a:pt x="123" y="241"/>
                    <a:pt x="122" y="246"/>
                  </a:cubicBezTo>
                  <a:cubicBezTo>
                    <a:pt x="120" y="252"/>
                    <a:pt x="108" y="247"/>
                    <a:pt x="104" y="254"/>
                  </a:cubicBezTo>
                  <a:cubicBezTo>
                    <a:pt x="101" y="261"/>
                    <a:pt x="99" y="260"/>
                    <a:pt x="97" y="263"/>
                  </a:cubicBezTo>
                  <a:cubicBezTo>
                    <a:pt x="96" y="267"/>
                    <a:pt x="93" y="268"/>
                    <a:pt x="86" y="260"/>
                  </a:cubicBezTo>
                  <a:cubicBezTo>
                    <a:pt x="78" y="252"/>
                    <a:pt x="73" y="245"/>
                    <a:pt x="73" y="239"/>
                  </a:cubicBezTo>
                  <a:cubicBezTo>
                    <a:pt x="73" y="233"/>
                    <a:pt x="60" y="221"/>
                    <a:pt x="50" y="226"/>
                  </a:cubicBezTo>
                  <a:cubicBezTo>
                    <a:pt x="48" y="221"/>
                    <a:pt x="46" y="207"/>
                    <a:pt x="55" y="199"/>
                  </a:cubicBezTo>
                  <a:cubicBezTo>
                    <a:pt x="64" y="192"/>
                    <a:pt x="61" y="192"/>
                    <a:pt x="57" y="191"/>
                  </a:cubicBezTo>
                  <a:cubicBezTo>
                    <a:pt x="52" y="190"/>
                    <a:pt x="47" y="184"/>
                    <a:pt x="57" y="170"/>
                  </a:cubicBezTo>
                  <a:cubicBezTo>
                    <a:pt x="67" y="157"/>
                    <a:pt x="55" y="166"/>
                    <a:pt x="53" y="156"/>
                  </a:cubicBezTo>
                  <a:cubicBezTo>
                    <a:pt x="51" y="145"/>
                    <a:pt x="42" y="143"/>
                    <a:pt x="53" y="142"/>
                  </a:cubicBezTo>
                  <a:cubicBezTo>
                    <a:pt x="63" y="141"/>
                    <a:pt x="64" y="138"/>
                    <a:pt x="60" y="130"/>
                  </a:cubicBezTo>
                  <a:cubicBezTo>
                    <a:pt x="57" y="122"/>
                    <a:pt x="66" y="122"/>
                    <a:pt x="64" y="102"/>
                  </a:cubicBezTo>
                  <a:cubicBezTo>
                    <a:pt x="63" y="94"/>
                    <a:pt x="88" y="77"/>
                    <a:pt x="75" y="75"/>
                  </a:cubicBezTo>
                  <a:cubicBezTo>
                    <a:pt x="65" y="73"/>
                    <a:pt x="78" y="66"/>
                    <a:pt x="63" y="65"/>
                  </a:cubicBezTo>
                  <a:cubicBezTo>
                    <a:pt x="48" y="63"/>
                    <a:pt x="56" y="73"/>
                    <a:pt x="45" y="68"/>
                  </a:cubicBezTo>
                  <a:cubicBezTo>
                    <a:pt x="34" y="62"/>
                    <a:pt x="34" y="72"/>
                    <a:pt x="30" y="69"/>
                  </a:cubicBezTo>
                  <a:cubicBezTo>
                    <a:pt x="26" y="66"/>
                    <a:pt x="36" y="62"/>
                    <a:pt x="32" y="59"/>
                  </a:cubicBezTo>
                  <a:cubicBezTo>
                    <a:pt x="28" y="57"/>
                    <a:pt x="27" y="57"/>
                    <a:pt x="15" y="68"/>
                  </a:cubicBezTo>
                  <a:cubicBezTo>
                    <a:pt x="12" y="61"/>
                    <a:pt x="16" y="52"/>
                    <a:pt x="11" y="46"/>
                  </a:cubicBezTo>
                  <a:cubicBezTo>
                    <a:pt x="7" y="40"/>
                    <a:pt x="11" y="36"/>
                    <a:pt x="5" y="33"/>
                  </a:cubicBezTo>
                  <a:cubicBezTo>
                    <a:pt x="0" y="29"/>
                    <a:pt x="12" y="18"/>
                    <a:pt x="22" y="18"/>
                  </a:cubicBezTo>
                  <a:cubicBezTo>
                    <a:pt x="32" y="18"/>
                    <a:pt x="22" y="11"/>
                    <a:pt x="34" y="5"/>
                  </a:cubicBezTo>
                  <a:cubicBezTo>
                    <a:pt x="46" y="0"/>
                    <a:pt x="49" y="10"/>
                    <a:pt x="68" y="10"/>
                  </a:cubicBezTo>
                  <a:cubicBezTo>
                    <a:pt x="88" y="10"/>
                    <a:pt x="87" y="6"/>
                    <a:pt x="100" y="10"/>
                  </a:cubicBezTo>
                  <a:cubicBezTo>
                    <a:pt x="125" y="18"/>
                    <a:pt x="135" y="9"/>
                    <a:pt x="150" y="14"/>
                  </a:cubicBezTo>
                  <a:cubicBezTo>
                    <a:pt x="165" y="18"/>
                    <a:pt x="160" y="11"/>
                    <a:pt x="173" y="16"/>
                  </a:cubicBezTo>
                  <a:cubicBezTo>
                    <a:pt x="182" y="20"/>
                    <a:pt x="185" y="16"/>
                    <a:pt x="190" y="16"/>
                  </a:cubicBezTo>
                  <a:cubicBezTo>
                    <a:pt x="194" y="21"/>
                    <a:pt x="200" y="17"/>
                    <a:pt x="199" y="23"/>
                  </a:cubicBezTo>
                  <a:cubicBezTo>
                    <a:pt x="198" y="30"/>
                    <a:pt x="213" y="25"/>
                    <a:pt x="217" y="34"/>
                  </a:cubicBezTo>
                  <a:cubicBezTo>
                    <a:pt x="220" y="39"/>
                    <a:pt x="226" y="32"/>
                    <a:pt x="231" y="38"/>
                  </a:cubicBezTo>
                  <a:cubicBezTo>
                    <a:pt x="235" y="42"/>
                    <a:pt x="235" y="36"/>
                    <a:pt x="246" y="39"/>
                  </a:cubicBezTo>
                  <a:cubicBezTo>
                    <a:pt x="255" y="41"/>
                    <a:pt x="243" y="26"/>
                    <a:pt x="269" y="42"/>
                  </a:cubicBezTo>
                  <a:cubicBezTo>
                    <a:pt x="269" y="48"/>
                    <a:pt x="274" y="48"/>
                    <a:pt x="276" y="46"/>
                  </a:cubicBezTo>
                  <a:cubicBezTo>
                    <a:pt x="290" y="55"/>
                    <a:pt x="288" y="47"/>
                    <a:pt x="296" y="51"/>
                  </a:cubicBezTo>
                  <a:cubicBezTo>
                    <a:pt x="304" y="55"/>
                    <a:pt x="297" y="47"/>
                    <a:pt x="310" y="48"/>
                  </a:cubicBezTo>
                  <a:cubicBezTo>
                    <a:pt x="322" y="57"/>
                    <a:pt x="308" y="54"/>
                    <a:pt x="312" y="61"/>
                  </a:cubicBezTo>
                  <a:close/>
                  <a:moveTo>
                    <a:pt x="311" y="137"/>
                  </a:moveTo>
                  <a:cubicBezTo>
                    <a:pt x="310" y="129"/>
                    <a:pt x="288" y="144"/>
                    <a:pt x="292" y="148"/>
                  </a:cubicBezTo>
                  <a:cubicBezTo>
                    <a:pt x="293" y="149"/>
                    <a:pt x="292" y="150"/>
                    <a:pt x="297" y="148"/>
                  </a:cubicBezTo>
                  <a:cubicBezTo>
                    <a:pt x="301" y="146"/>
                    <a:pt x="299" y="151"/>
                    <a:pt x="306" y="155"/>
                  </a:cubicBezTo>
                  <a:cubicBezTo>
                    <a:pt x="312" y="160"/>
                    <a:pt x="314" y="149"/>
                    <a:pt x="319" y="142"/>
                  </a:cubicBezTo>
                  <a:cubicBezTo>
                    <a:pt x="323" y="135"/>
                    <a:pt x="311" y="145"/>
                    <a:pt x="311" y="137"/>
                  </a:cubicBezTo>
                  <a:close/>
                  <a:moveTo>
                    <a:pt x="327" y="133"/>
                  </a:moveTo>
                  <a:cubicBezTo>
                    <a:pt x="328" y="136"/>
                    <a:pt x="331" y="132"/>
                    <a:pt x="335" y="136"/>
                  </a:cubicBezTo>
                  <a:cubicBezTo>
                    <a:pt x="339" y="140"/>
                    <a:pt x="339" y="137"/>
                    <a:pt x="338" y="132"/>
                  </a:cubicBezTo>
                  <a:cubicBezTo>
                    <a:pt x="337" y="127"/>
                    <a:pt x="326" y="128"/>
                    <a:pt x="327" y="133"/>
                  </a:cubicBezTo>
                  <a:close/>
                  <a:moveTo>
                    <a:pt x="263" y="170"/>
                  </a:moveTo>
                  <a:cubicBezTo>
                    <a:pt x="265" y="173"/>
                    <a:pt x="274" y="165"/>
                    <a:pt x="271" y="162"/>
                  </a:cubicBezTo>
                  <a:cubicBezTo>
                    <a:pt x="268" y="158"/>
                    <a:pt x="260" y="168"/>
                    <a:pt x="263" y="170"/>
                  </a:cubicBezTo>
                  <a:close/>
                </a:path>
              </a:pathLst>
            </a:custGeom>
            <a:solidFill>
              <a:schemeClr val="accent6">
                <a:lumMod val="90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44" name="Freeform 29"/>
            <p:cNvSpPr>
              <a:spLocks noEditPoints="1"/>
            </p:cNvSpPr>
            <p:nvPr/>
          </p:nvSpPr>
          <p:spPr bwMode="auto">
            <a:xfrm>
              <a:off x="5708316" y="4552248"/>
              <a:ext cx="1090796" cy="1134460"/>
            </a:xfrm>
            <a:custGeom>
              <a:avLst/>
              <a:gdLst/>
              <a:ahLst/>
              <a:cxnLst>
                <a:cxn ang="0">
                  <a:pos x="295" y="253"/>
                </a:cxn>
                <a:cxn ang="0">
                  <a:pos x="261" y="233"/>
                </a:cxn>
                <a:cxn ang="0">
                  <a:pos x="258" y="262"/>
                </a:cxn>
                <a:cxn ang="0">
                  <a:pos x="249" y="303"/>
                </a:cxn>
                <a:cxn ang="0">
                  <a:pos x="234" y="303"/>
                </a:cxn>
                <a:cxn ang="0">
                  <a:pos x="238" y="264"/>
                </a:cxn>
                <a:cxn ang="0">
                  <a:pos x="205" y="227"/>
                </a:cxn>
                <a:cxn ang="0">
                  <a:pos x="179" y="205"/>
                </a:cxn>
                <a:cxn ang="0">
                  <a:pos x="135" y="176"/>
                </a:cxn>
                <a:cxn ang="0">
                  <a:pos x="108" y="151"/>
                </a:cxn>
                <a:cxn ang="0">
                  <a:pos x="87" y="108"/>
                </a:cxn>
                <a:cxn ang="0">
                  <a:pos x="29" y="119"/>
                </a:cxn>
                <a:cxn ang="0">
                  <a:pos x="15" y="98"/>
                </a:cxn>
                <a:cxn ang="0">
                  <a:pos x="20" y="64"/>
                </a:cxn>
                <a:cxn ang="0">
                  <a:pos x="27" y="43"/>
                </a:cxn>
                <a:cxn ang="0">
                  <a:pos x="45" y="29"/>
                </a:cxn>
                <a:cxn ang="0">
                  <a:pos x="57" y="36"/>
                </a:cxn>
                <a:cxn ang="0">
                  <a:pos x="70" y="35"/>
                </a:cxn>
                <a:cxn ang="0">
                  <a:pos x="84" y="29"/>
                </a:cxn>
                <a:cxn ang="0">
                  <a:pos x="93" y="19"/>
                </a:cxn>
                <a:cxn ang="0">
                  <a:pos x="102" y="9"/>
                </a:cxn>
                <a:cxn ang="0">
                  <a:pos x="122" y="5"/>
                </a:cxn>
                <a:cxn ang="0">
                  <a:pos x="144" y="7"/>
                </a:cxn>
                <a:cxn ang="0">
                  <a:pos x="182" y="22"/>
                </a:cxn>
                <a:cxn ang="0">
                  <a:pos x="180" y="36"/>
                </a:cxn>
                <a:cxn ang="0">
                  <a:pos x="182" y="55"/>
                </a:cxn>
                <a:cxn ang="0">
                  <a:pos x="167" y="51"/>
                </a:cxn>
                <a:cxn ang="0">
                  <a:pos x="147" y="68"/>
                </a:cxn>
                <a:cxn ang="0">
                  <a:pos x="157" y="110"/>
                </a:cxn>
                <a:cxn ang="0">
                  <a:pos x="208" y="176"/>
                </a:cxn>
                <a:cxn ang="0">
                  <a:pos x="268" y="212"/>
                </a:cxn>
                <a:cxn ang="0">
                  <a:pos x="300" y="245"/>
                </a:cxn>
                <a:cxn ang="0">
                  <a:pos x="177" y="310"/>
                </a:cxn>
                <a:cxn ang="0">
                  <a:pos x="152" y="322"/>
                </a:cxn>
                <a:cxn ang="0">
                  <a:pos x="189" y="344"/>
                </a:cxn>
                <a:cxn ang="0">
                  <a:pos x="218" y="355"/>
                </a:cxn>
                <a:cxn ang="0">
                  <a:pos x="229" y="305"/>
                </a:cxn>
                <a:cxn ang="0">
                  <a:pos x="81" y="211"/>
                </a:cxn>
                <a:cxn ang="0">
                  <a:pos x="45" y="222"/>
                </a:cxn>
                <a:cxn ang="0">
                  <a:pos x="52" y="260"/>
                </a:cxn>
                <a:cxn ang="0">
                  <a:pos x="73" y="275"/>
                </a:cxn>
                <a:cxn ang="0">
                  <a:pos x="84" y="234"/>
                </a:cxn>
              </a:cxnLst>
              <a:rect l="0" t="0" r="r" b="b"/>
              <a:pathLst>
                <a:path w="304" h="360">
                  <a:moveTo>
                    <a:pt x="300" y="245"/>
                  </a:moveTo>
                  <a:cubicBezTo>
                    <a:pt x="296" y="252"/>
                    <a:pt x="304" y="254"/>
                    <a:pt x="295" y="253"/>
                  </a:cubicBezTo>
                  <a:cubicBezTo>
                    <a:pt x="285" y="251"/>
                    <a:pt x="291" y="236"/>
                    <a:pt x="280" y="235"/>
                  </a:cubicBezTo>
                  <a:cubicBezTo>
                    <a:pt x="269" y="234"/>
                    <a:pt x="269" y="228"/>
                    <a:pt x="261" y="233"/>
                  </a:cubicBezTo>
                  <a:cubicBezTo>
                    <a:pt x="253" y="238"/>
                    <a:pt x="257" y="245"/>
                    <a:pt x="253" y="251"/>
                  </a:cubicBezTo>
                  <a:cubicBezTo>
                    <a:pt x="248" y="256"/>
                    <a:pt x="249" y="259"/>
                    <a:pt x="258" y="262"/>
                  </a:cubicBezTo>
                  <a:cubicBezTo>
                    <a:pt x="267" y="265"/>
                    <a:pt x="274" y="277"/>
                    <a:pt x="262" y="284"/>
                  </a:cubicBezTo>
                  <a:cubicBezTo>
                    <a:pt x="250" y="291"/>
                    <a:pt x="257" y="295"/>
                    <a:pt x="249" y="303"/>
                  </a:cubicBezTo>
                  <a:cubicBezTo>
                    <a:pt x="241" y="312"/>
                    <a:pt x="243" y="322"/>
                    <a:pt x="233" y="317"/>
                  </a:cubicBezTo>
                  <a:cubicBezTo>
                    <a:pt x="228" y="314"/>
                    <a:pt x="229" y="308"/>
                    <a:pt x="234" y="303"/>
                  </a:cubicBezTo>
                  <a:cubicBezTo>
                    <a:pt x="238" y="297"/>
                    <a:pt x="234" y="294"/>
                    <a:pt x="239" y="290"/>
                  </a:cubicBezTo>
                  <a:cubicBezTo>
                    <a:pt x="243" y="286"/>
                    <a:pt x="243" y="284"/>
                    <a:pt x="238" y="264"/>
                  </a:cubicBezTo>
                  <a:cubicBezTo>
                    <a:pt x="232" y="243"/>
                    <a:pt x="226" y="250"/>
                    <a:pt x="215" y="242"/>
                  </a:cubicBezTo>
                  <a:cubicBezTo>
                    <a:pt x="205" y="235"/>
                    <a:pt x="217" y="224"/>
                    <a:pt x="205" y="227"/>
                  </a:cubicBezTo>
                  <a:cubicBezTo>
                    <a:pt x="193" y="229"/>
                    <a:pt x="206" y="220"/>
                    <a:pt x="195" y="221"/>
                  </a:cubicBezTo>
                  <a:cubicBezTo>
                    <a:pt x="185" y="222"/>
                    <a:pt x="188" y="205"/>
                    <a:pt x="179" y="205"/>
                  </a:cubicBezTo>
                  <a:cubicBezTo>
                    <a:pt x="169" y="205"/>
                    <a:pt x="158" y="203"/>
                    <a:pt x="148" y="189"/>
                  </a:cubicBezTo>
                  <a:cubicBezTo>
                    <a:pt x="139" y="176"/>
                    <a:pt x="139" y="186"/>
                    <a:pt x="135" y="176"/>
                  </a:cubicBezTo>
                  <a:cubicBezTo>
                    <a:pt x="130" y="165"/>
                    <a:pt x="118" y="170"/>
                    <a:pt x="119" y="164"/>
                  </a:cubicBezTo>
                  <a:cubicBezTo>
                    <a:pt x="120" y="158"/>
                    <a:pt x="119" y="158"/>
                    <a:pt x="108" y="151"/>
                  </a:cubicBezTo>
                  <a:cubicBezTo>
                    <a:pt x="97" y="143"/>
                    <a:pt x="108" y="138"/>
                    <a:pt x="101" y="132"/>
                  </a:cubicBezTo>
                  <a:cubicBezTo>
                    <a:pt x="94" y="126"/>
                    <a:pt x="99" y="106"/>
                    <a:pt x="87" y="108"/>
                  </a:cubicBezTo>
                  <a:cubicBezTo>
                    <a:pt x="76" y="111"/>
                    <a:pt x="72" y="90"/>
                    <a:pt x="59" y="95"/>
                  </a:cubicBezTo>
                  <a:cubicBezTo>
                    <a:pt x="46" y="101"/>
                    <a:pt x="56" y="110"/>
                    <a:pt x="29" y="119"/>
                  </a:cubicBezTo>
                  <a:cubicBezTo>
                    <a:pt x="28" y="115"/>
                    <a:pt x="36" y="107"/>
                    <a:pt x="33" y="104"/>
                  </a:cubicBezTo>
                  <a:cubicBezTo>
                    <a:pt x="31" y="101"/>
                    <a:pt x="19" y="109"/>
                    <a:pt x="15" y="98"/>
                  </a:cubicBezTo>
                  <a:cubicBezTo>
                    <a:pt x="10" y="87"/>
                    <a:pt x="28" y="87"/>
                    <a:pt x="12" y="77"/>
                  </a:cubicBezTo>
                  <a:cubicBezTo>
                    <a:pt x="0" y="68"/>
                    <a:pt x="14" y="71"/>
                    <a:pt x="20" y="64"/>
                  </a:cubicBezTo>
                  <a:cubicBezTo>
                    <a:pt x="26" y="57"/>
                    <a:pt x="7" y="56"/>
                    <a:pt x="16" y="43"/>
                  </a:cubicBezTo>
                  <a:cubicBezTo>
                    <a:pt x="18" y="43"/>
                    <a:pt x="21" y="47"/>
                    <a:pt x="27" y="43"/>
                  </a:cubicBezTo>
                  <a:cubicBezTo>
                    <a:pt x="34" y="38"/>
                    <a:pt x="33" y="46"/>
                    <a:pt x="42" y="40"/>
                  </a:cubicBezTo>
                  <a:cubicBezTo>
                    <a:pt x="51" y="33"/>
                    <a:pt x="41" y="31"/>
                    <a:pt x="45" y="29"/>
                  </a:cubicBezTo>
                  <a:cubicBezTo>
                    <a:pt x="50" y="26"/>
                    <a:pt x="53" y="20"/>
                    <a:pt x="53" y="24"/>
                  </a:cubicBezTo>
                  <a:cubicBezTo>
                    <a:pt x="53" y="28"/>
                    <a:pt x="51" y="33"/>
                    <a:pt x="57" y="36"/>
                  </a:cubicBezTo>
                  <a:cubicBezTo>
                    <a:pt x="63" y="39"/>
                    <a:pt x="64" y="49"/>
                    <a:pt x="68" y="47"/>
                  </a:cubicBezTo>
                  <a:cubicBezTo>
                    <a:pt x="71" y="45"/>
                    <a:pt x="64" y="40"/>
                    <a:pt x="70" y="35"/>
                  </a:cubicBezTo>
                  <a:cubicBezTo>
                    <a:pt x="76" y="31"/>
                    <a:pt x="71" y="23"/>
                    <a:pt x="75" y="23"/>
                  </a:cubicBezTo>
                  <a:cubicBezTo>
                    <a:pt x="79" y="22"/>
                    <a:pt x="79" y="32"/>
                    <a:pt x="84" y="29"/>
                  </a:cubicBezTo>
                  <a:cubicBezTo>
                    <a:pt x="90" y="24"/>
                    <a:pt x="90" y="33"/>
                    <a:pt x="94" y="32"/>
                  </a:cubicBezTo>
                  <a:cubicBezTo>
                    <a:pt x="98" y="31"/>
                    <a:pt x="91" y="22"/>
                    <a:pt x="93" y="19"/>
                  </a:cubicBezTo>
                  <a:cubicBezTo>
                    <a:pt x="95" y="17"/>
                    <a:pt x="99" y="25"/>
                    <a:pt x="103" y="22"/>
                  </a:cubicBezTo>
                  <a:cubicBezTo>
                    <a:pt x="106" y="19"/>
                    <a:pt x="98" y="18"/>
                    <a:pt x="102" y="9"/>
                  </a:cubicBezTo>
                  <a:cubicBezTo>
                    <a:pt x="109" y="9"/>
                    <a:pt x="110" y="15"/>
                    <a:pt x="115" y="14"/>
                  </a:cubicBezTo>
                  <a:cubicBezTo>
                    <a:pt x="119" y="13"/>
                    <a:pt x="116" y="6"/>
                    <a:pt x="122" y="5"/>
                  </a:cubicBezTo>
                  <a:cubicBezTo>
                    <a:pt x="128" y="4"/>
                    <a:pt x="130" y="7"/>
                    <a:pt x="139" y="4"/>
                  </a:cubicBezTo>
                  <a:cubicBezTo>
                    <a:pt x="151" y="0"/>
                    <a:pt x="143" y="4"/>
                    <a:pt x="144" y="7"/>
                  </a:cubicBezTo>
                  <a:cubicBezTo>
                    <a:pt x="144" y="9"/>
                    <a:pt x="148" y="8"/>
                    <a:pt x="147" y="11"/>
                  </a:cubicBezTo>
                  <a:cubicBezTo>
                    <a:pt x="146" y="15"/>
                    <a:pt x="158" y="19"/>
                    <a:pt x="182" y="22"/>
                  </a:cubicBezTo>
                  <a:cubicBezTo>
                    <a:pt x="181" y="25"/>
                    <a:pt x="174" y="28"/>
                    <a:pt x="175" y="31"/>
                  </a:cubicBezTo>
                  <a:cubicBezTo>
                    <a:pt x="175" y="33"/>
                    <a:pt x="184" y="32"/>
                    <a:pt x="180" y="36"/>
                  </a:cubicBezTo>
                  <a:cubicBezTo>
                    <a:pt x="176" y="40"/>
                    <a:pt x="178" y="44"/>
                    <a:pt x="181" y="47"/>
                  </a:cubicBezTo>
                  <a:cubicBezTo>
                    <a:pt x="184" y="49"/>
                    <a:pt x="190" y="57"/>
                    <a:pt x="182" y="55"/>
                  </a:cubicBezTo>
                  <a:cubicBezTo>
                    <a:pt x="182" y="53"/>
                    <a:pt x="183" y="49"/>
                    <a:pt x="177" y="52"/>
                  </a:cubicBezTo>
                  <a:cubicBezTo>
                    <a:pt x="169" y="55"/>
                    <a:pt x="176" y="47"/>
                    <a:pt x="167" y="51"/>
                  </a:cubicBezTo>
                  <a:cubicBezTo>
                    <a:pt x="158" y="56"/>
                    <a:pt x="155" y="63"/>
                    <a:pt x="151" y="60"/>
                  </a:cubicBezTo>
                  <a:cubicBezTo>
                    <a:pt x="148" y="57"/>
                    <a:pt x="143" y="62"/>
                    <a:pt x="147" y="68"/>
                  </a:cubicBezTo>
                  <a:cubicBezTo>
                    <a:pt x="151" y="75"/>
                    <a:pt x="157" y="79"/>
                    <a:pt x="150" y="81"/>
                  </a:cubicBezTo>
                  <a:cubicBezTo>
                    <a:pt x="144" y="84"/>
                    <a:pt x="146" y="102"/>
                    <a:pt x="157" y="110"/>
                  </a:cubicBezTo>
                  <a:cubicBezTo>
                    <a:pt x="167" y="117"/>
                    <a:pt x="169" y="123"/>
                    <a:pt x="177" y="123"/>
                  </a:cubicBezTo>
                  <a:cubicBezTo>
                    <a:pt x="185" y="123"/>
                    <a:pt x="179" y="150"/>
                    <a:pt x="208" y="176"/>
                  </a:cubicBezTo>
                  <a:cubicBezTo>
                    <a:pt x="220" y="186"/>
                    <a:pt x="255" y="178"/>
                    <a:pt x="240" y="191"/>
                  </a:cubicBezTo>
                  <a:cubicBezTo>
                    <a:pt x="229" y="200"/>
                    <a:pt x="264" y="207"/>
                    <a:pt x="268" y="212"/>
                  </a:cubicBezTo>
                  <a:cubicBezTo>
                    <a:pt x="272" y="218"/>
                    <a:pt x="277" y="219"/>
                    <a:pt x="284" y="224"/>
                  </a:cubicBezTo>
                  <a:cubicBezTo>
                    <a:pt x="291" y="229"/>
                    <a:pt x="304" y="237"/>
                    <a:pt x="300" y="245"/>
                  </a:cubicBezTo>
                  <a:close/>
                  <a:moveTo>
                    <a:pt x="211" y="308"/>
                  </a:moveTo>
                  <a:cubicBezTo>
                    <a:pt x="203" y="307"/>
                    <a:pt x="190" y="322"/>
                    <a:pt x="177" y="310"/>
                  </a:cubicBezTo>
                  <a:cubicBezTo>
                    <a:pt x="164" y="298"/>
                    <a:pt x="165" y="321"/>
                    <a:pt x="160" y="310"/>
                  </a:cubicBezTo>
                  <a:cubicBezTo>
                    <a:pt x="158" y="306"/>
                    <a:pt x="151" y="310"/>
                    <a:pt x="152" y="322"/>
                  </a:cubicBezTo>
                  <a:cubicBezTo>
                    <a:pt x="152" y="327"/>
                    <a:pt x="156" y="328"/>
                    <a:pt x="164" y="330"/>
                  </a:cubicBezTo>
                  <a:cubicBezTo>
                    <a:pt x="172" y="332"/>
                    <a:pt x="182" y="344"/>
                    <a:pt x="189" y="344"/>
                  </a:cubicBezTo>
                  <a:cubicBezTo>
                    <a:pt x="197" y="344"/>
                    <a:pt x="199" y="352"/>
                    <a:pt x="208" y="355"/>
                  </a:cubicBezTo>
                  <a:cubicBezTo>
                    <a:pt x="217" y="358"/>
                    <a:pt x="218" y="360"/>
                    <a:pt x="218" y="355"/>
                  </a:cubicBezTo>
                  <a:cubicBezTo>
                    <a:pt x="217" y="350"/>
                    <a:pt x="223" y="340"/>
                    <a:pt x="217" y="336"/>
                  </a:cubicBezTo>
                  <a:cubicBezTo>
                    <a:pt x="212" y="332"/>
                    <a:pt x="226" y="310"/>
                    <a:pt x="229" y="305"/>
                  </a:cubicBezTo>
                  <a:cubicBezTo>
                    <a:pt x="232" y="300"/>
                    <a:pt x="219" y="310"/>
                    <a:pt x="211" y="308"/>
                  </a:cubicBezTo>
                  <a:close/>
                  <a:moveTo>
                    <a:pt x="81" y="211"/>
                  </a:moveTo>
                  <a:cubicBezTo>
                    <a:pt x="77" y="205"/>
                    <a:pt x="74" y="202"/>
                    <a:pt x="61" y="214"/>
                  </a:cubicBezTo>
                  <a:cubicBezTo>
                    <a:pt x="47" y="226"/>
                    <a:pt x="45" y="206"/>
                    <a:pt x="45" y="222"/>
                  </a:cubicBezTo>
                  <a:cubicBezTo>
                    <a:pt x="45" y="229"/>
                    <a:pt x="53" y="228"/>
                    <a:pt x="52" y="243"/>
                  </a:cubicBezTo>
                  <a:cubicBezTo>
                    <a:pt x="51" y="254"/>
                    <a:pt x="56" y="247"/>
                    <a:pt x="52" y="260"/>
                  </a:cubicBezTo>
                  <a:cubicBezTo>
                    <a:pt x="49" y="273"/>
                    <a:pt x="54" y="285"/>
                    <a:pt x="62" y="284"/>
                  </a:cubicBezTo>
                  <a:cubicBezTo>
                    <a:pt x="70" y="283"/>
                    <a:pt x="66" y="271"/>
                    <a:pt x="73" y="275"/>
                  </a:cubicBezTo>
                  <a:cubicBezTo>
                    <a:pt x="79" y="279"/>
                    <a:pt x="81" y="275"/>
                    <a:pt x="84" y="256"/>
                  </a:cubicBezTo>
                  <a:cubicBezTo>
                    <a:pt x="87" y="238"/>
                    <a:pt x="78" y="241"/>
                    <a:pt x="84" y="234"/>
                  </a:cubicBezTo>
                  <a:cubicBezTo>
                    <a:pt x="90" y="228"/>
                    <a:pt x="84" y="216"/>
                    <a:pt x="81" y="211"/>
                  </a:cubicBezTo>
                  <a:close/>
                </a:path>
              </a:pathLst>
            </a:custGeom>
            <a:solidFill>
              <a:schemeClr val="accent6">
                <a:lumMod val="90000"/>
              </a:schemeClr>
            </a:solidFill>
            <a:ln w="3175" cmpd="sng">
              <a:solidFill>
                <a:schemeClr val="bg1"/>
              </a:solidFill>
              <a:prstDash val="solid"/>
              <a:round/>
              <a:headEnd/>
              <a:tailEnd/>
            </a:ln>
          </p:spPr>
          <p:txBody>
            <a:bodyPr/>
            <a:lstStyle/>
            <a:p>
              <a:endParaRPr lang="en-GB" sz="1400" dirty="0">
                <a:solidFill>
                  <a:schemeClr val="bg1"/>
                </a:solidFill>
                <a:latin typeface="Arial" panose="020B0604020202020204" pitchFamily="34" charset="0"/>
              </a:endParaRPr>
            </a:p>
          </p:txBody>
        </p:sp>
        <p:sp>
          <p:nvSpPr>
            <p:cNvPr id="168" name="Ellipse 167">
              <a:extLst>
                <a:ext uri="{FF2B5EF4-FFF2-40B4-BE49-F238E27FC236}">
                  <a16:creationId xmlns:a16="http://schemas.microsoft.com/office/drawing/2014/main" id="{0ABAE39A-B875-4507-A8FE-5E4ECD415467}"/>
                </a:ext>
              </a:extLst>
            </p:cNvPr>
            <p:cNvSpPr/>
            <p:nvPr/>
          </p:nvSpPr>
          <p:spPr bwMode="gray">
            <a:xfrm>
              <a:off x="5822077" y="3969832"/>
              <a:ext cx="97181" cy="101353"/>
            </a:xfrm>
            <a:prstGeom prst="ellipse">
              <a:avLst/>
            </a:prstGeom>
            <a:solidFill>
              <a:schemeClr val="bg1"/>
            </a:solidFill>
            <a:ln w="9525" algn="ctr">
              <a:solidFill>
                <a:schemeClr val="tx1"/>
              </a:solidFill>
              <a:miter lim="800000"/>
              <a:headEnd/>
              <a:tailEnd/>
            </a:ln>
            <a:effectLst/>
          </p:spPr>
          <p:txBody>
            <a:bodyPr lIns="108000" tIns="72000" rIns="72000" bIns="72000" rtlCol="0" anchor="ctr" anchorCtr="0"/>
            <a:lstStyle/>
            <a:p>
              <a:endParaRPr lang="de-DE" sz="1400" dirty="0">
                <a:solidFill>
                  <a:srgbClr val="FFFFFF"/>
                </a:solidFill>
                <a:latin typeface="Arial"/>
              </a:endParaRPr>
            </a:p>
          </p:txBody>
        </p:sp>
        <p:sp>
          <p:nvSpPr>
            <p:cNvPr id="173" name="Ellipse 172">
              <a:extLst>
                <a:ext uri="{FF2B5EF4-FFF2-40B4-BE49-F238E27FC236}">
                  <a16:creationId xmlns:a16="http://schemas.microsoft.com/office/drawing/2014/main" id="{12E931A1-1421-4D9A-84C9-CBBCA4D3D078}"/>
                </a:ext>
              </a:extLst>
            </p:cNvPr>
            <p:cNvSpPr/>
            <p:nvPr/>
          </p:nvSpPr>
          <p:spPr bwMode="gray">
            <a:xfrm>
              <a:off x="5919320" y="4135413"/>
              <a:ext cx="97181" cy="101353"/>
            </a:xfrm>
            <a:prstGeom prst="ellipse">
              <a:avLst/>
            </a:prstGeom>
            <a:solidFill>
              <a:schemeClr val="bg1"/>
            </a:solidFill>
            <a:ln w="9525" algn="ctr">
              <a:solidFill>
                <a:schemeClr val="tx1"/>
              </a:solidFill>
              <a:miter lim="800000"/>
              <a:headEnd/>
              <a:tailEnd/>
            </a:ln>
            <a:effectLst/>
          </p:spPr>
          <p:txBody>
            <a:bodyPr lIns="108000" tIns="72000" rIns="72000" bIns="72000" rtlCol="0" anchor="ctr" anchorCtr="0"/>
            <a:lstStyle/>
            <a:p>
              <a:endParaRPr lang="de-DE" sz="1400" dirty="0">
                <a:solidFill>
                  <a:srgbClr val="FFFFFF"/>
                </a:solidFill>
                <a:latin typeface="Arial"/>
              </a:endParaRPr>
            </a:p>
          </p:txBody>
        </p:sp>
      </p:grpSp>
      <p:sp>
        <p:nvSpPr>
          <p:cNvPr id="189" name="Textfeld 188">
            <a:extLst>
              <a:ext uri="{FF2B5EF4-FFF2-40B4-BE49-F238E27FC236}">
                <a16:creationId xmlns:a16="http://schemas.microsoft.com/office/drawing/2014/main" id="{472B8293-83C9-42D9-97A3-F47E5EE51020}"/>
              </a:ext>
            </a:extLst>
          </p:cNvPr>
          <p:cNvSpPr txBox="1"/>
          <p:nvPr/>
        </p:nvSpPr>
        <p:spPr>
          <a:xfrm>
            <a:off x="8501588" y="3375087"/>
            <a:ext cx="914400" cy="304800"/>
          </a:xfrm>
          <a:prstGeom prst="rect">
            <a:avLst/>
          </a:prstGeom>
        </p:spPr>
        <p:txBody>
          <a:bodyPr vert="horz" wrap="none" lIns="0" tIns="0" rIns="0" bIns="0" rtlCol="0" anchor="t" anchorCtr="0">
            <a:normAutofit/>
          </a:bodyPr>
          <a:lstStyle/>
          <a:p>
            <a:pPr algn="l"/>
            <a:r>
              <a:rPr lang="de-DE" sz="1400" dirty="0"/>
              <a:t>Bochum</a:t>
            </a:r>
          </a:p>
        </p:txBody>
      </p:sp>
      <p:pic>
        <p:nvPicPr>
          <p:cNvPr id="193" name="Grafik 192">
            <a:extLst>
              <a:ext uri="{FF2B5EF4-FFF2-40B4-BE49-F238E27FC236}">
                <a16:creationId xmlns:a16="http://schemas.microsoft.com/office/drawing/2014/main" id="{3B57715A-19D8-46DB-AF3A-A7CB548DF51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8518849" y="3974759"/>
            <a:ext cx="2909073" cy="1752878"/>
          </a:xfrm>
          <a:prstGeom prst="rect">
            <a:avLst/>
          </a:prstGeom>
          <a:ln>
            <a:noFill/>
          </a:ln>
          <a:effectLst/>
        </p:spPr>
      </p:pic>
      <p:sp>
        <p:nvSpPr>
          <p:cNvPr id="199" name="Textfeld 198">
            <a:extLst>
              <a:ext uri="{FF2B5EF4-FFF2-40B4-BE49-F238E27FC236}">
                <a16:creationId xmlns:a16="http://schemas.microsoft.com/office/drawing/2014/main" id="{36E034D3-3E80-42BA-8F37-204864AD7D3F}"/>
              </a:ext>
            </a:extLst>
          </p:cNvPr>
          <p:cNvSpPr txBox="1"/>
          <p:nvPr/>
        </p:nvSpPr>
        <p:spPr>
          <a:xfrm>
            <a:off x="8501588" y="5816022"/>
            <a:ext cx="1423569" cy="279978"/>
          </a:xfrm>
          <a:prstGeom prst="rect">
            <a:avLst/>
          </a:prstGeom>
          <a:effectLst/>
        </p:spPr>
        <p:txBody>
          <a:bodyPr vert="horz" wrap="none" lIns="0" tIns="0" rIns="0" bIns="0" rtlCol="0" anchor="t" anchorCtr="0">
            <a:normAutofit/>
          </a:bodyPr>
          <a:lstStyle/>
          <a:p>
            <a:pPr algn="l"/>
            <a:r>
              <a:rPr lang="de-DE" sz="1400" dirty="0"/>
              <a:t>Darmstadt</a:t>
            </a:r>
          </a:p>
        </p:txBody>
      </p:sp>
      <p:sp>
        <p:nvSpPr>
          <p:cNvPr id="10" name="Freihandform: Form 9">
            <a:extLst>
              <a:ext uri="{FF2B5EF4-FFF2-40B4-BE49-F238E27FC236}">
                <a16:creationId xmlns:a16="http://schemas.microsoft.com/office/drawing/2014/main" id="{F2266D65-DAE0-42BD-AC85-63549342C99A}"/>
              </a:ext>
            </a:extLst>
          </p:cNvPr>
          <p:cNvSpPr/>
          <p:nvPr/>
        </p:nvSpPr>
        <p:spPr bwMode="gray">
          <a:xfrm>
            <a:off x="5887779" y="3529013"/>
            <a:ext cx="2519505" cy="452437"/>
          </a:xfrm>
          <a:custGeom>
            <a:avLst/>
            <a:gdLst>
              <a:gd name="connsiteX0" fmla="*/ 0 w 2286000"/>
              <a:gd name="connsiteY0" fmla="*/ 342900 h 342900"/>
              <a:gd name="connsiteX1" fmla="*/ 342900 w 2286000"/>
              <a:gd name="connsiteY1" fmla="*/ 0 h 342900"/>
              <a:gd name="connsiteX2" fmla="*/ 2286000 w 2286000"/>
              <a:gd name="connsiteY2" fmla="*/ 0 h 342900"/>
              <a:gd name="connsiteX0" fmla="*/ 0 w 2999586"/>
              <a:gd name="connsiteY0" fmla="*/ 342900 h 342900"/>
              <a:gd name="connsiteX1" fmla="*/ 342900 w 2999586"/>
              <a:gd name="connsiteY1" fmla="*/ 0 h 342900"/>
              <a:gd name="connsiteX2" fmla="*/ 2999586 w 2999586"/>
              <a:gd name="connsiteY2" fmla="*/ 0 h 342900"/>
              <a:gd name="connsiteX0" fmla="*/ 0 w 1909523"/>
              <a:gd name="connsiteY0" fmla="*/ 342900 h 342900"/>
              <a:gd name="connsiteX1" fmla="*/ 342900 w 1909523"/>
              <a:gd name="connsiteY1" fmla="*/ 0 h 342900"/>
              <a:gd name="connsiteX2" fmla="*/ 1909523 w 1909523"/>
              <a:gd name="connsiteY2" fmla="*/ 0 h 342900"/>
            </a:gdLst>
            <a:ahLst/>
            <a:cxnLst>
              <a:cxn ang="0">
                <a:pos x="connsiteX0" y="connsiteY0"/>
              </a:cxn>
              <a:cxn ang="0">
                <a:pos x="connsiteX1" y="connsiteY1"/>
              </a:cxn>
              <a:cxn ang="0">
                <a:pos x="connsiteX2" y="connsiteY2"/>
              </a:cxn>
            </a:cxnLst>
            <a:rect l="l" t="t" r="r" b="b"/>
            <a:pathLst>
              <a:path w="1909523" h="342900">
                <a:moveTo>
                  <a:pt x="0" y="342900"/>
                </a:moveTo>
                <a:lnTo>
                  <a:pt x="342900" y="0"/>
                </a:lnTo>
                <a:lnTo>
                  <a:pt x="1909523" y="0"/>
                </a:lnTo>
              </a:path>
            </a:pathLst>
          </a:custGeom>
          <a:noFill/>
          <a:ln w="9525" algn="ctr">
            <a:solidFill>
              <a:schemeClr val="tx1"/>
            </a:solidFill>
            <a:miter lim="800000"/>
            <a:headEnd/>
            <a:tailEnd/>
          </a:ln>
          <a:effectLst/>
        </p:spPr>
        <p:txBody>
          <a:bodyPr rtlCol="0" anchor="ctr"/>
          <a:lstStyle/>
          <a:p>
            <a:pPr algn="ctr"/>
            <a:endParaRPr lang="de-DE" dirty="0"/>
          </a:p>
        </p:txBody>
      </p:sp>
      <p:sp>
        <p:nvSpPr>
          <p:cNvPr id="11" name="Freihandform: Form 10">
            <a:extLst>
              <a:ext uri="{FF2B5EF4-FFF2-40B4-BE49-F238E27FC236}">
                <a16:creationId xmlns:a16="http://schemas.microsoft.com/office/drawing/2014/main" id="{C239FFD8-1840-4E02-B58A-B06610A8A9E9}"/>
              </a:ext>
            </a:extLst>
          </p:cNvPr>
          <p:cNvSpPr/>
          <p:nvPr/>
        </p:nvSpPr>
        <p:spPr bwMode="gray">
          <a:xfrm>
            <a:off x="6005513" y="4221162"/>
            <a:ext cx="2376487" cy="1744404"/>
          </a:xfrm>
          <a:custGeom>
            <a:avLst/>
            <a:gdLst>
              <a:gd name="connsiteX0" fmla="*/ 0 w 2184400"/>
              <a:gd name="connsiteY0" fmla="*/ 0 h 1905000"/>
              <a:gd name="connsiteX1" fmla="*/ 1905000 w 2184400"/>
              <a:gd name="connsiteY1" fmla="*/ 1905000 h 1905000"/>
              <a:gd name="connsiteX2" fmla="*/ 2184400 w 2184400"/>
              <a:gd name="connsiteY2" fmla="*/ 1905000 h 1905000"/>
              <a:gd name="connsiteX0" fmla="*/ 0 w 2595275"/>
              <a:gd name="connsiteY0" fmla="*/ 0 h 1905000"/>
              <a:gd name="connsiteX1" fmla="*/ 1905000 w 2595275"/>
              <a:gd name="connsiteY1" fmla="*/ 1905000 h 1905000"/>
              <a:gd name="connsiteX2" fmla="*/ 2595275 w 2595275"/>
              <a:gd name="connsiteY2" fmla="*/ 1905000 h 1905000"/>
            </a:gdLst>
            <a:ahLst/>
            <a:cxnLst>
              <a:cxn ang="0">
                <a:pos x="connsiteX0" y="connsiteY0"/>
              </a:cxn>
              <a:cxn ang="0">
                <a:pos x="connsiteX1" y="connsiteY1"/>
              </a:cxn>
              <a:cxn ang="0">
                <a:pos x="connsiteX2" y="connsiteY2"/>
              </a:cxn>
            </a:cxnLst>
            <a:rect l="l" t="t" r="r" b="b"/>
            <a:pathLst>
              <a:path w="2595275" h="1905000">
                <a:moveTo>
                  <a:pt x="0" y="0"/>
                </a:moveTo>
                <a:lnTo>
                  <a:pt x="1905000" y="1905000"/>
                </a:lnTo>
                <a:lnTo>
                  <a:pt x="2595275" y="1905000"/>
                </a:lnTo>
              </a:path>
            </a:pathLst>
          </a:custGeom>
          <a:noFill/>
          <a:ln w="9525" algn="ctr">
            <a:solidFill>
              <a:schemeClr val="tx1"/>
            </a:solidFill>
            <a:miter lim="800000"/>
            <a:headEnd/>
            <a:tailEnd/>
          </a:ln>
          <a:effectLst/>
        </p:spPr>
        <p:txBody>
          <a:bodyPr rtlCol="0" anchor="ctr"/>
          <a:lstStyle/>
          <a:p>
            <a:pPr algn="ctr"/>
            <a:endParaRPr lang="de-DE" dirty="0"/>
          </a:p>
        </p:txBody>
      </p:sp>
      <p:sp>
        <p:nvSpPr>
          <p:cNvPr id="6" name="Rechteck 5"/>
          <p:cNvSpPr/>
          <p:nvPr/>
        </p:nvSpPr>
        <p:spPr>
          <a:xfrm>
            <a:off x="762000" y="1721271"/>
            <a:ext cx="2294598" cy="523220"/>
          </a:xfrm>
          <a:prstGeom prst="rect">
            <a:avLst/>
          </a:prstGeom>
        </p:spPr>
        <p:txBody>
          <a:bodyPr wrap="square" lIns="0" tIns="0" rIns="0" bIns="0">
            <a:noAutofit/>
          </a:bodyPr>
          <a:lstStyle/>
          <a:p>
            <a:pPr lvl="0" defTabSz="685800">
              <a:spcBef>
                <a:spcPct val="0"/>
              </a:spcBef>
              <a:defRPr/>
            </a:pPr>
            <a:r>
              <a:rPr lang="en-US" sz="1400" dirty="0">
                <a:ea typeface="Arial" charset="0"/>
                <a:cs typeface="Arial" charset="0"/>
              </a:rPr>
              <a:t>300+ Space Domain Professionals in Germany</a:t>
            </a:r>
          </a:p>
        </p:txBody>
      </p:sp>
      <p:sp>
        <p:nvSpPr>
          <p:cNvPr id="174" name="Rechteck 173">
            <a:extLst>
              <a:ext uri="{FF2B5EF4-FFF2-40B4-BE49-F238E27FC236}">
                <a16:creationId xmlns:a16="http://schemas.microsoft.com/office/drawing/2014/main" id="{CEE72DEC-72FD-4365-88FE-0BD9A4C241CE}"/>
              </a:ext>
            </a:extLst>
          </p:cNvPr>
          <p:cNvSpPr/>
          <p:nvPr/>
        </p:nvSpPr>
        <p:spPr>
          <a:xfrm>
            <a:off x="762000" y="2824700"/>
            <a:ext cx="2626157" cy="446564"/>
          </a:xfrm>
          <a:prstGeom prst="rect">
            <a:avLst/>
          </a:prstGeom>
        </p:spPr>
        <p:txBody>
          <a:bodyPr wrap="square" lIns="0" tIns="0" rIns="0" bIns="0">
            <a:noAutofit/>
          </a:bodyPr>
          <a:lstStyle/>
          <a:p>
            <a:pPr lvl="0" defTabSz="685800">
              <a:spcBef>
                <a:spcPct val="0"/>
              </a:spcBef>
              <a:defRPr/>
            </a:pPr>
            <a:r>
              <a:rPr lang="en-US" sz="1400" dirty="0">
                <a:ea typeface="Arial" charset="0"/>
                <a:cs typeface="Arial" charset="0"/>
              </a:rPr>
              <a:t>Two main locations in Germany: Darmstadt &amp; Bochum</a:t>
            </a:r>
          </a:p>
        </p:txBody>
      </p:sp>
      <p:sp>
        <p:nvSpPr>
          <p:cNvPr id="203" name="Rechteck 202">
            <a:extLst>
              <a:ext uri="{FF2B5EF4-FFF2-40B4-BE49-F238E27FC236}">
                <a16:creationId xmlns:a16="http://schemas.microsoft.com/office/drawing/2014/main" id="{1E7F2C45-4C9A-42A9-8D7A-E42A58336D25}"/>
              </a:ext>
            </a:extLst>
          </p:cNvPr>
          <p:cNvSpPr/>
          <p:nvPr/>
        </p:nvSpPr>
        <p:spPr>
          <a:xfrm>
            <a:off x="762000" y="3809806"/>
            <a:ext cx="2492336" cy="427757"/>
          </a:xfrm>
          <a:prstGeom prst="rect">
            <a:avLst/>
          </a:prstGeom>
        </p:spPr>
        <p:txBody>
          <a:bodyPr wrap="square" lIns="0" tIns="0" rIns="0" bIns="0">
            <a:noAutofit/>
          </a:bodyPr>
          <a:lstStyle/>
          <a:p>
            <a:pPr lvl="0" defTabSz="685800">
              <a:spcBef>
                <a:spcPct val="0"/>
              </a:spcBef>
              <a:defRPr/>
            </a:pPr>
            <a:r>
              <a:rPr lang="en-US" sz="1400" dirty="0">
                <a:ea typeface="Arial" charset="0"/>
                <a:cs typeface="Arial" charset="0"/>
              </a:rPr>
              <a:t>Support to 50+ Space Missions since &gt;40 years</a:t>
            </a:r>
          </a:p>
        </p:txBody>
      </p:sp>
      <p:cxnSp>
        <p:nvCxnSpPr>
          <p:cNvPr id="176" name="Gerader Verbinder 175">
            <a:extLst>
              <a:ext uri="{FF2B5EF4-FFF2-40B4-BE49-F238E27FC236}">
                <a16:creationId xmlns:a16="http://schemas.microsoft.com/office/drawing/2014/main" id="{EE452C72-E43E-45C3-B58A-BCE6D7B234FE}"/>
              </a:ext>
            </a:extLst>
          </p:cNvPr>
          <p:cNvCxnSpPr>
            <a:cxnSpLocks/>
          </p:cNvCxnSpPr>
          <p:nvPr/>
        </p:nvCxnSpPr>
        <p:spPr bwMode="gray">
          <a:xfrm>
            <a:off x="768807" y="2494325"/>
            <a:ext cx="2520000" cy="0"/>
          </a:xfrm>
          <a:prstGeom prst="line">
            <a:avLst/>
          </a:prstGeom>
          <a:noFill/>
          <a:ln w="9525">
            <a:solidFill>
              <a:schemeClr val="accent6"/>
            </a:solidFill>
            <a:round/>
            <a:headEnd/>
            <a:tailEnd/>
          </a:ln>
          <a:effectLst/>
        </p:spPr>
      </p:cxnSp>
      <p:cxnSp>
        <p:nvCxnSpPr>
          <p:cNvPr id="191" name="Gerader Verbinder 190">
            <a:extLst>
              <a:ext uri="{FF2B5EF4-FFF2-40B4-BE49-F238E27FC236}">
                <a16:creationId xmlns:a16="http://schemas.microsoft.com/office/drawing/2014/main" id="{1F11B5E0-F3F8-4698-AFF3-A600FA833763}"/>
              </a:ext>
            </a:extLst>
          </p:cNvPr>
          <p:cNvCxnSpPr>
            <a:cxnSpLocks/>
          </p:cNvCxnSpPr>
          <p:nvPr/>
        </p:nvCxnSpPr>
        <p:spPr bwMode="gray">
          <a:xfrm>
            <a:off x="773840" y="3583695"/>
            <a:ext cx="2520000" cy="0"/>
          </a:xfrm>
          <a:prstGeom prst="line">
            <a:avLst/>
          </a:prstGeom>
          <a:noFill/>
          <a:ln w="9525">
            <a:solidFill>
              <a:schemeClr val="accent6"/>
            </a:solidFill>
            <a:round/>
            <a:headEnd/>
            <a:tailEnd/>
          </a:ln>
          <a:effectLst/>
        </p:spPr>
      </p:cxnSp>
      <p:cxnSp>
        <p:nvCxnSpPr>
          <p:cNvPr id="194" name="Gerader Verbinder 193">
            <a:extLst>
              <a:ext uri="{FF2B5EF4-FFF2-40B4-BE49-F238E27FC236}">
                <a16:creationId xmlns:a16="http://schemas.microsoft.com/office/drawing/2014/main" id="{4F496370-270B-4019-8B31-DC114E890B2E}"/>
              </a:ext>
            </a:extLst>
          </p:cNvPr>
          <p:cNvCxnSpPr>
            <a:cxnSpLocks/>
          </p:cNvCxnSpPr>
          <p:nvPr/>
        </p:nvCxnSpPr>
        <p:spPr bwMode="gray">
          <a:xfrm>
            <a:off x="767136" y="4468281"/>
            <a:ext cx="2520000" cy="0"/>
          </a:xfrm>
          <a:prstGeom prst="line">
            <a:avLst/>
          </a:prstGeom>
          <a:noFill/>
          <a:ln w="9525">
            <a:solidFill>
              <a:schemeClr val="accent6"/>
            </a:solidFill>
            <a:round/>
            <a:headEnd/>
            <a:tailEnd/>
          </a:ln>
          <a:effectLst/>
        </p:spPr>
      </p:cxnSp>
    </p:spTree>
    <p:extLst>
      <p:ext uri="{BB962C8B-B14F-4D97-AF65-F5344CB8AC3E}">
        <p14:creationId xmlns:p14="http://schemas.microsoft.com/office/powerpoint/2010/main" val="3118357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platzhalter 22" descr="Ein Bild, das Person, männlich enthält.&#10;&#10;Automatisch generierte Beschreibung">
            <a:extLst>
              <a:ext uri="{FF2B5EF4-FFF2-40B4-BE49-F238E27FC236}">
                <a16:creationId xmlns:a16="http://schemas.microsoft.com/office/drawing/2014/main" id="{6E6F91C9-6CD1-714E-BCCE-78BB3CA1BC0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032" b="16758"/>
          <a:stretch/>
        </p:blipFill>
        <p:spPr>
          <a:xfrm>
            <a:off x="3038229" y="1969967"/>
            <a:ext cx="1507047" cy="1505460"/>
          </a:xfrm>
        </p:spPr>
      </p:pic>
      <p:sp>
        <p:nvSpPr>
          <p:cNvPr id="7" name="Textplatzhalter 6"/>
          <p:cNvSpPr>
            <a:spLocks noGrp="1"/>
          </p:cNvSpPr>
          <p:nvPr>
            <p:ph type="body" sz="quarter" idx="24"/>
          </p:nvPr>
        </p:nvSpPr>
        <p:spPr>
          <a:xfrm>
            <a:off x="3051599" y="3602765"/>
            <a:ext cx="1519200" cy="391552"/>
          </a:xfrm>
        </p:spPr>
        <p:txBody>
          <a:bodyPr/>
          <a:lstStyle/>
          <a:p>
            <a:r>
              <a:rPr lang="de-DE" dirty="0"/>
              <a:t>Markus Daugs</a:t>
            </a:r>
          </a:p>
        </p:txBody>
      </p:sp>
      <p:sp>
        <p:nvSpPr>
          <p:cNvPr id="8" name="Textplatzhalter 7"/>
          <p:cNvSpPr>
            <a:spLocks noGrp="1"/>
          </p:cNvSpPr>
          <p:nvPr>
            <p:ph type="body" sz="quarter" idx="25"/>
          </p:nvPr>
        </p:nvSpPr>
        <p:spPr>
          <a:xfrm>
            <a:off x="3051599" y="4071183"/>
            <a:ext cx="1519200" cy="629714"/>
          </a:xfrm>
        </p:spPr>
        <p:txBody>
          <a:bodyPr/>
          <a:lstStyle/>
          <a:p>
            <a:r>
              <a:rPr lang="de-DE" dirty="0"/>
              <a:t>Technical Project Officer</a:t>
            </a:r>
          </a:p>
        </p:txBody>
      </p:sp>
      <p:pic>
        <p:nvPicPr>
          <p:cNvPr id="21" name="Bildplatzhalter 20" descr="Ein Bild, das Person, Wand, Mann, drinnen enthält.&#10;&#10;Automatisch generierte Beschreibung">
            <a:extLst>
              <a:ext uri="{FF2B5EF4-FFF2-40B4-BE49-F238E27FC236}">
                <a16:creationId xmlns:a16="http://schemas.microsoft.com/office/drawing/2014/main" id="{3CA0E6E7-974C-6399-885F-BC8E591964B6}"/>
              </a:ext>
            </a:extLst>
          </p:cNvPr>
          <p:cNvPicPr>
            <a:picLocks noGrp="1" noChangeAspect="1"/>
          </p:cNvPicPr>
          <p:nvPr>
            <p:ph type="pic" sz="quarter" idx="26"/>
          </p:nvPr>
        </p:nvPicPr>
        <p:blipFill>
          <a:blip r:embed="rId4">
            <a:extLst>
              <a:ext uri="{28A0092B-C50C-407E-A947-70E740481C1C}">
                <a14:useLocalDpi xmlns:a14="http://schemas.microsoft.com/office/drawing/2010/main" val="0"/>
              </a:ext>
            </a:extLst>
          </a:blip>
          <a:srcRect/>
          <a:stretch>
            <a:fillRect/>
          </a:stretch>
        </p:blipFill>
        <p:spPr>
          <a:xfrm>
            <a:off x="767458" y="1970880"/>
            <a:ext cx="1512888" cy="1512000"/>
          </a:xfrm>
        </p:spPr>
      </p:pic>
      <p:sp>
        <p:nvSpPr>
          <p:cNvPr id="10" name="Textplatzhalter 9"/>
          <p:cNvSpPr>
            <a:spLocks noGrp="1"/>
          </p:cNvSpPr>
          <p:nvPr>
            <p:ph type="body" sz="quarter" idx="27"/>
          </p:nvPr>
        </p:nvSpPr>
        <p:spPr>
          <a:xfrm>
            <a:off x="764302" y="3603678"/>
            <a:ext cx="1519200" cy="391552"/>
          </a:xfrm>
        </p:spPr>
        <p:txBody>
          <a:bodyPr/>
          <a:lstStyle/>
          <a:p>
            <a:r>
              <a:rPr lang="de-DE" dirty="0"/>
              <a:t>Ingo Burmeister</a:t>
            </a:r>
          </a:p>
        </p:txBody>
      </p:sp>
      <p:sp>
        <p:nvSpPr>
          <p:cNvPr id="11" name="Textplatzhalter 10"/>
          <p:cNvSpPr>
            <a:spLocks noGrp="1"/>
          </p:cNvSpPr>
          <p:nvPr>
            <p:ph type="body" sz="quarter" idx="28"/>
          </p:nvPr>
        </p:nvSpPr>
        <p:spPr>
          <a:xfrm>
            <a:off x="764302" y="4072096"/>
            <a:ext cx="1519200" cy="629714"/>
          </a:xfrm>
        </p:spPr>
        <p:txBody>
          <a:bodyPr/>
          <a:lstStyle/>
          <a:p>
            <a:r>
              <a:rPr lang="de-DE" dirty="0"/>
              <a:t>Project Manager</a:t>
            </a:r>
          </a:p>
        </p:txBody>
      </p:sp>
      <p:pic>
        <p:nvPicPr>
          <p:cNvPr id="25" name="Bildplatzhalter 24">
            <a:extLst>
              <a:ext uri="{FF2B5EF4-FFF2-40B4-BE49-F238E27FC236}">
                <a16:creationId xmlns:a16="http://schemas.microsoft.com/office/drawing/2014/main" id="{386372E7-1FE7-9F66-6C3F-8F691DB1D738}"/>
              </a:ext>
            </a:extLst>
          </p:cNvPr>
          <p:cNvPicPr>
            <a:picLocks noGrp="1" noChangeAspect="1"/>
          </p:cNvPicPr>
          <p:nvPr>
            <p:ph type="pic" sz="quarter" idx="29"/>
          </p:nvPr>
        </p:nvPicPr>
        <p:blipFill rotWithShape="1">
          <a:blip r:embed="rId5" cstate="print">
            <a:extLst>
              <a:ext uri="{28A0092B-C50C-407E-A947-70E740481C1C}">
                <a14:useLocalDpi xmlns:a14="http://schemas.microsoft.com/office/drawing/2010/main" val="0"/>
              </a:ext>
            </a:extLst>
          </a:blip>
          <a:srcRect b="16603"/>
          <a:stretch/>
        </p:blipFill>
        <p:spPr>
          <a:xfrm>
            <a:off x="5349569" y="1966913"/>
            <a:ext cx="1409854" cy="1511300"/>
          </a:xfrm>
        </p:spPr>
      </p:pic>
      <p:sp>
        <p:nvSpPr>
          <p:cNvPr id="13" name="Textplatzhalter 12"/>
          <p:cNvSpPr>
            <a:spLocks noGrp="1"/>
          </p:cNvSpPr>
          <p:nvPr>
            <p:ph type="body" sz="quarter" idx="30"/>
          </p:nvPr>
        </p:nvSpPr>
        <p:spPr>
          <a:xfrm>
            <a:off x="5353504" y="3608021"/>
            <a:ext cx="1519200" cy="391552"/>
          </a:xfrm>
        </p:spPr>
        <p:txBody>
          <a:bodyPr/>
          <a:lstStyle/>
          <a:p>
            <a:r>
              <a:rPr lang="de-DE" dirty="0"/>
              <a:t>Florian Jung</a:t>
            </a:r>
          </a:p>
        </p:txBody>
      </p:sp>
      <p:sp>
        <p:nvSpPr>
          <p:cNvPr id="14" name="Textplatzhalter 13"/>
          <p:cNvSpPr>
            <a:spLocks noGrp="1"/>
          </p:cNvSpPr>
          <p:nvPr>
            <p:ph type="body" sz="quarter" idx="31"/>
          </p:nvPr>
        </p:nvSpPr>
        <p:spPr>
          <a:xfrm>
            <a:off x="5353504" y="4076439"/>
            <a:ext cx="1519200" cy="629714"/>
          </a:xfrm>
        </p:spPr>
        <p:txBody>
          <a:bodyPr/>
          <a:lstStyle/>
          <a:p>
            <a:r>
              <a:rPr lang="de-DE" dirty="0"/>
              <a:t>Lead Developer</a:t>
            </a:r>
          </a:p>
        </p:txBody>
      </p:sp>
      <p:sp>
        <p:nvSpPr>
          <p:cNvPr id="2" name="Title 1"/>
          <p:cNvSpPr>
            <a:spLocks noGrp="1"/>
          </p:cNvSpPr>
          <p:nvPr>
            <p:ph type="title"/>
          </p:nvPr>
        </p:nvSpPr>
        <p:spPr>
          <a:xfrm>
            <a:off x="597600" y="187199"/>
            <a:ext cx="10676438" cy="921600"/>
          </a:xfrm>
          <a:prstGeom prst="rect">
            <a:avLst/>
          </a:prstGeom>
        </p:spPr>
        <p:txBody>
          <a:bodyPr anchor="ctr"/>
          <a:lstStyle/>
          <a:p>
            <a:r>
              <a:rPr lang="en-GB" dirty="0"/>
              <a:t>The CGI Team</a:t>
            </a:r>
          </a:p>
        </p:txBody>
      </p:sp>
      <p:sp>
        <p:nvSpPr>
          <p:cNvPr id="6" name="Slide Number Placeholder 5"/>
          <p:cNvSpPr>
            <a:spLocks noGrp="1"/>
          </p:cNvSpPr>
          <p:nvPr>
            <p:ph type="sldNum" sz="quarter" idx="4294967295"/>
          </p:nvPr>
        </p:nvSpPr>
        <p:spPr>
          <a:xfrm>
            <a:off x="11358563" y="6338888"/>
            <a:ext cx="261937" cy="168275"/>
          </a:xfrm>
        </p:spPr>
        <p:txBody>
          <a:bodyPr/>
          <a:lstStyle/>
          <a:p>
            <a:fld id="{525A3C56-E491-49B2-93F3-63532DF516BC}" type="slidenum">
              <a:rPr lang="en-US" smtClean="0"/>
              <a:pPr/>
              <a:t>5</a:t>
            </a:fld>
            <a:endParaRPr lang="en-US" dirty="0"/>
          </a:p>
        </p:txBody>
      </p:sp>
      <p:sp>
        <p:nvSpPr>
          <p:cNvPr id="16" name="Textplatzhalter 12"/>
          <p:cNvSpPr>
            <a:spLocks noGrp="1"/>
          </p:cNvSpPr>
          <p:nvPr>
            <p:ph type="body" sz="quarter" idx="30"/>
          </p:nvPr>
        </p:nvSpPr>
        <p:spPr>
          <a:xfrm>
            <a:off x="7680932" y="3603678"/>
            <a:ext cx="1519200" cy="391552"/>
          </a:xfrm>
        </p:spPr>
        <p:txBody>
          <a:bodyPr/>
          <a:lstStyle/>
          <a:p>
            <a:r>
              <a:rPr lang="de-DE" dirty="0"/>
              <a:t>Anne Eggemann</a:t>
            </a:r>
          </a:p>
        </p:txBody>
      </p:sp>
      <p:sp>
        <p:nvSpPr>
          <p:cNvPr id="17" name="Textplatzhalter 13"/>
          <p:cNvSpPr>
            <a:spLocks noGrp="1"/>
          </p:cNvSpPr>
          <p:nvPr>
            <p:ph type="body" sz="quarter" idx="31"/>
          </p:nvPr>
        </p:nvSpPr>
        <p:spPr>
          <a:xfrm>
            <a:off x="7680932" y="4072096"/>
            <a:ext cx="1519200" cy="629714"/>
          </a:xfrm>
        </p:spPr>
        <p:txBody>
          <a:bodyPr/>
          <a:lstStyle/>
          <a:p>
            <a:r>
              <a:rPr lang="de-DE" dirty="0"/>
              <a:t>Test Manager</a:t>
            </a:r>
          </a:p>
        </p:txBody>
      </p:sp>
      <p:sp>
        <p:nvSpPr>
          <p:cNvPr id="19" name="Textplatzhalter 12"/>
          <p:cNvSpPr>
            <a:spLocks noGrp="1"/>
          </p:cNvSpPr>
          <p:nvPr>
            <p:ph type="body" sz="quarter" idx="30"/>
          </p:nvPr>
        </p:nvSpPr>
        <p:spPr>
          <a:xfrm>
            <a:off x="10008360" y="3603678"/>
            <a:ext cx="1519200" cy="391552"/>
          </a:xfrm>
        </p:spPr>
        <p:txBody>
          <a:bodyPr/>
          <a:lstStyle/>
          <a:p>
            <a:r>
              <a:rPr lang="de-DE" dirty="0"/>
              <a:t>Pepijn Witte</a:t>
            </a:r>
          </a:p>
        </p:txBody>
      </p:sp>
      <p:sp>
        <p:nvSpPr>
          <p:cNvPr id="20" name="Textplatzhalter 13"/>
          <p:cNvSpPr>
            <a:spLocks noGrp="1"/>
          </p:cNvSpPr>
          <p:nvPr>
            <p:ph type="body" sz="quarter" idx="31"/>
          </p:nvPr>
        </p:nvSpPr>
        <p:spPr>
          <a:xfrm>
            <a:off x="10008360" y="4072096"/>
            <a:ext cx="1519200" cy="629714"/>
          </a:xfrm>
        </p:spPr>
        <p:txBody>
          <a:bodyPr/>
          <a:lstStyle/>
          <a:p>
            <a:r>
              <a:rPr lang="de-DE" dirty="0"/>
              <a:t>PA/QA</a:t>
            </a:r>
          </a:p>
        </p:txBody>
      </p:sp>
      <p:pic>
        <p:nvPicPr>
          <p:cNvPr id="4" name="Bildplatzhalter 3"/>
          <p:cNvPicPr>
            <a:picLocks noGrp="1" noChangeAspect="1"/>
          </p:cNvPicPr>
          <p:nvPr>
            <p:ph type="pic" sz="quarter" idx="29"/>
          </p:nvPr>
        </p:nvPicPr>
        <p:blipFill>
          <a:blip r:embed="rId6" cstate="print">
            <a:extLst>
              <a:ext uri="{28A0092B-C50C-407E-A947-70E740481C1C}">
                <a14:useLocalDpi xmlns:a14="http://schemas.microsoft.com/office/drawing/2010/main" val="0"/>
              </a:ext>
            </a:extLst>
          </a:blip>
          <a:srcRect t="11017" b="11017"/>
          <a:stretch>
            <a:fillRect/>
          </a:stretch>
        </p:blipFill>
        <p:spPr>
          <a:xfrm>
            <a:off x="7687244" y="1958611"/>
            <a:ext cx="1512888" cy="1512888"/>
          </a:xfrm>
        </p:spPr>
      </p:pic>
      <p:pic>
        <p:nvPicPr>
          <p:cNvPr id="5" name="Picture Placeholder 4"/>
          <p:cNvPicPr>
            <a:picLocks noGrp="1" noChangeAspect="1"/>
          </p:cNvPicPr>
          <p:nvPr>
            <p:ph type="pic" sz="quarter" idx="29"/>
          </p:nvPr>
        </p:nvPicPr>
        <p:blipFill>
          <a:blip r:embed="rId7">
            <a:extLst>
              <a:ext uri="{28A0092B-C50C-407E-A947-70E740481C1C}">
                <a14:useLocalDpi xmlns:a14="http://schemas.microsoft.com/office/drawing/2010/main" val="0"/>
              </a:ext>
            </a:extLst>
          </a:blip>
          <a:srcRect t="52" b="52"/>
          <a:stretch>
            <a:fillRect/>
          </a:stretch>
        </p:blipFill>
        <p:spPr>
          <a:xfrm>
            <a:off x="10004425" y="1966913"/>
            <a:ext cx="1512888" cy="1511300"/>
          </a:xfrm>
        </p:spPr>
      </p:pic>
      <p:cxnSp>
        <p:nvCxnSpPr>
          <p:cNvPr id="22" name="Straight Connector 6">
            <a:extLst>
              <a:ext uri="{FF2B5EF4-FFF2-40B4-BE49-F238E27FC236}">
                <a16:creationId xmlns:a16="http://schemas.microsoft.com/office/drawing/2014/main" id="{27978D60-07E6-DD46-BF63-BC582FE42162}"/>
              </a:ext>
            </a:extLst>
          </p:cNvPr>
          <p:cNvCxnSpPr>
            <a:cxnSpLocks/>
          </p:cNvCxnSpPr>
          <p:nvPr/>
        </p:nvCxnSpPr>
        <p:spPr>
          <a:xfrm>
            <a:off x="521320" y="1037011"/>
            <a:ext cx="11097985" cy="0"/>
          </a:xfrm>
          <a:prstGeom prst="line">
            <a:avLst/>
          </a:prstGeom>
          <a:ln w="38100">
            <a:gradFill>
              <a:gsLst>
                <a:gs pos="0">
                  <a:schemeClr val="accent1"/>
                </a:gs>
                <a:gs pos="60000">
                  <a:schemeClr val="accent4"/>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635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dirty="0"/>
              <a:t>High-Level Overview</a:t>
            </a:r>
          </a:p>
        </p:txBody>
      </p:sp>
      <p:sp>
        <p:nvSpPr>
          <p:cNvPr id="3" name="Title 2"/>
          <p:cNvSpPr>
            <a:spLocks noGrp="1"/>
          </p:cNvSpPr>
          <p:nvPr>
            <p:ph type="title"/>
          </p:nvPr>
        </p:nvSpPr>
        <p:spPr/>
        <p:txBody>
          <a:bodyPr/>
          <a:lstStyle/>
          <a:p>
            <a:r>
              <a:rPr lang="en-GB" dirty="0"/>
              <a:t>Architecture</a:t>
            </a:r>
          </a:p>
        </p:txBody>
      </p:sp>
      <p:sp>
        <p:nvSpPr>
          <p:cNvPr id="4" name="Slide Number Placeholder 3"/>
          <p:cNvSpPr>
            <a:spLocks noGrp="1"/>
          </p:cNvSpPr>
          <p:nvPr>
            <p:ph type="sldNum" sz="quarter" idx="4"/>
          </p:nvPr>
        </p:nvSpPr>
        <p:spPr/>
        <p:txBody>
          <a:bodyPr/>
          <a:lstStyle/>
          <a:p>
            <a:fld id="{525A3C56-E491-49B2-93F3-63532DF516BC}" type="slidenum">
              <a:rPr lang="en-CA" smtClean="0"/>
              <a:pPr/>
              <a:t>6</a:t>
            </a:fld>
            <a:endParaRPr lang="en-CA" dirty="0"/>
          </a:p>
        </p:txBody>
      </p:sp>
    </p:spTree>
    <p:extLst>
      <p:ext uri="{BB962C8B-B14F-4D97-AF65-F5344CB8AC3E}">
        <p14:creationId xmlns:p14="http://schemas.microsoft.com/office/powerpoint/2010/main" val="1783964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525A3C56-E491-49B2-93F3-63532DF516BC}" type="slidenum">
              <a:rPr lang="en-CA" smtClean="0"/>
              <a:pPr/>
              <a:t>7</a:t>
            </a:fld>
            <a:endParaRPr lang="en-CA" dirty="0"/>
          </a:p>
        </p:txBody>
      </p:sp>
      <p:sp>
        <p:nvSpPr>
          <p:cNvPr id="3" name="Title 2"/>
          <p:cNvSpPr>
            <a:spLocks noGrp="1"/>
          </p:cNvSpPr>
          <p:nvPr>
            <p:ph type="title"/>
          </p:nvPr>
        </p:nvSpPr>
        <p:spPr/>
        <p:txBody>
          <a:bodyPr/>
          <a:lstStyle/>
          <a:p>
            <a:r>
              <a:rPr lang="en-GB" dirty="0"/>
              <a:t>High-Level Architecture</a:t>
            </a:r>
          </a:p>
        </p:txBody>
      </p:sp>
      <p:pic>
        <p:nvPicPr>
          <p:cNvPr id="6" name="Picture 5"/>
          <p:cNvPicPr>
            <a:picLocks noChangeAspect="1"/>
          </p:cNvPicPr>
          <p:nvPr/>
        </p:nvPicPr>
        <p:blipFill>
          <a:blip r:embed="rId2"/>
          <a:stretch>
            <a:fillRect/>
          </a:stretch>
        </p:blipFill>
        <p:spPr>
          <a:xfrm>
            <a:off x="523129" y="1447137"/>
            <a:ext cx="11045991" cy="4707165"/>
          </a:xfrm>
          <a:prstGeom prst="rect">
            <a:avLst/>
          </a:prstGeom>
        </p:spPr>
      </p:pic>
    </p:spTree>
    <p:extLst>
      <p:ext uri="{BB962C8B-B14F-4D97-AF65-F5344CB8AC3E}">
        <p14:creationId xmlns:p14="http://schemas.microsoft.com/office/powerpoint/2010/main" val="3011424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r>
              <a:rPr lang="en-GB" dirty="0"/>
              <a:t>User Registration</a:t>
            </a:r>
          </a:p>
          <a:p>
            <a:r>
              <a:rPr lang="en-GB" dirty="0"/>
              <a:t>Web UI Overview</a:t>
            </a:r>
          </a:p>
          <a:p>
            <a:r>
              <a:rPr lang="en-GB" dirty="0"/>
              <a:t>Dashboard</a:t>
            </a:r>
          </a:p>
          <a:p>
            <a:r>
              <a:rPr lang="en-GB" dirty="0"/>
              <a:t>Space Objects</a:t>
            </a:r>
          </a:p>
          <a:p>
            <a:endParaRPr lang="en-GB" dirty="0"/>
          </a:p>
        </p:txBody>
      </p:sp>
      <p:sp>
        <p:nvSpPr>
          <p:cNvPr id="3" name="Title 2"/>
          <p:cNvSpPr>
            <a:spLocks noGrp="1"/>
          </p:cNvSpPr>
          <p:nvPr>
            <p:ph type="title"/>
          </p:nvPr>
        </p:nvSpPr>
        <p:spPr/>
        <p:txBody>
          <a:bodyPr/>
          <a:lstStyle/>
          <a:p>
            <a:r>
              <a:rPr lang="en-GB" dirty="0" smtClean="0"/>
              <a:t>TRACE User Interface</a:t>
            </a:r>
            <a:endParaRPr lang="en-GB" dirty="0"/>
          </a:p>
        </p:txBody>
      </p:sp>
      <p:sp>
        <p:nvSpPr>
          <p:cNvPr id="4" name="Slide Number Placeholder 3"/>
          <p:cNvSpPr>
            <a:spLocks noGrp="1"/>
          </p:cNvSpPr>
          <p:nvPr>
            <p:ph type="sldNum" sz="quarter" idx="4"/>
          </p:nvPr>
        </p:nvSpPr>
        <p:spPr/>
        <p:txBody>
          <a:bodyPr/>
          <a:lstStyle/>
          <a:p>
            <a:fld id="{525A3C56-E491-49B2-93F3-63532DF516BC}" type="slidenum">
              <a:rPr lang="en-CA" smtClean="0"/>
              <a:pPr/>
              <a:t>8</a:t>
            </a:fld>
            <a:endParaRPr lang="en-CA" dirty="0"/>
          </a:p>
        </p:txBody>
      </p:sp>
    </p:spTree>
    <p:extLst>
      <p:ext uri="{BB962C8B-B14F-4D97-AF65-F5344CB8AC3E}">
        <p14:creationId xmlns:p14="http://schemas.microsoft.com/office/powerpoint/2010/main" val="4021138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User Registration (Video)</a:t>
            </a:r>
          </a:p>
        </p:txBody>
      </p:sp>
      <p:sp>
        <p:nvSpPr>
          <p:cNvPr id="5" name="Content Placeholder 4"/>
          <p:cNvSpPr>
            <a:spLocks noGrp="1"/>
          </p:cNvSpPr>
          <p:nvPr>
            <p:ph sz="quarter" idx="17"/>
          </p:nvPr>
        </p:nvSpPr>
        <p:spPr/>
        <p:txBody>
          <a:bodyPr/>
          <a:lstStyle/>
          <a:p>
            <a:r>
              <a:rPr lang="en-GB" b="1" dirty="0"/>
              <a:t>New User</a:t>
            </a:r>
          </a:p>
          <a:p>
            <a:r>
              <a:rPr lang="en-GB" dirty="0"/>
              <a:t>Registers as new user</a:t>
            </a:r>
          </a:p>
          <a:p>
            <a:r>
              <a:rPr lang="en-GB" dirty="0"/>
              <a:t>Fills out profile, in particular name, affiliation, region and role(s)</a:t>
            </a:r>
          </a:p>
          <a:p>
            <a:endParaRPr lang="en-GB" dirty="0"/>
          </a:p>
          <a:p>
            <a:r>
              <a:rPr lang="en-GB" b="1" dirty="0"/>
              <a:t>Admin</a:t>
            </a:r>
            <a:endParaRPr lang="en-GB" dirty="0"/>
          </a:p>
          <a:p>
            <a:r>
              <a:rPr lang="en-GB" dirty="0"/>
              <a:t>Reviews and approves the new user</a:t>
            </a:r>
          </a:p>
          <a:p>
            <a:endParaRPr lang="en-GB" dirty="0"/>
          </a:p>
          <a:p>
            <a:r>
              <a:rPr lang="en-GB" b="1" dirty="0"/>
              <a:t>New User</a:t>
            </a:r>
          </a:p>
          <a:p>
            <a:r>
              <a:rPr lang="en-GB" dirty="0"/>
              <a:t>Sees that profile has been approved</a:t>
            </a:r>
          </a:p>
          <a:p>
            <a:r>
              <a:rPr lang="en-GB" dirty="0"/>
              <a:t>Navigates to dashboard</a:t>
            </a:r>
          </a:p>
        </p:txBody>
      </p:sp>
      <p:sp>
        <p:nvSpPr>
          <p:cNvPr id="2" name="Slide Number Placeholder 1"/>
          <p:cNvSpPr>
            <a:spLocks noGrp="1"/>
          </p:cNvSpPr>
          <p:nvPr>
            <p:ph type="sldNum" sz="quarter" idx="4"/>
          </p:nvPr>
        </p:nvSpPr>
        <p:spPr/>
        <p:txBody>
          <a:bodyPr/>
          <a:lstStyle/>
          <a:p>
            <a:fld id="{525A3C56-E491-49B2-93F3-63532DF516BC}" type="slidenum">
              <a:rPr lang="en-CA" smtClean="0"/>
              <a:pPr/>
              <a:t>9</a:t>
            </a:fld>
            <a:endParaRPr lang="en-CA" dirty="0"/>
          </a:p>
        </p:txBody>
      </p:sp>
    </p:spTree>
    <p:extLst>
      <p:ext uri="{BB962C8B-B14F-4D97-AF65-F5344CB8AC3E}">
        <p14:creationId xmlns:p14="http://schemas.microsoft.com/office/powerpoint/2010/main" val="28141715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i3CzYQdgwUepOIi.YaMNO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Nnvg.ayveEOEW2pxL4y64Q"/>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38.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41.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3.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44.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47.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xml><?xml version="1.0" encoding="utf-8"?>
<p:tagLst xmlns:a="http://schemas.openxmlformats.org/drawingml/2006/main" xmlns:r="http://schemas.openxmlformats.org/officeDocument/2006/relationships" xmlns:p="http://schemas.openxmlformats.org/presentationml/2006/main">
  <p:tag name="VCTCREATESHAPEHANDLED" val="0"/>
  <p:tag name="VCT-RADIUS" val="7"/>
</p:tagLst>
</file>

<file path=ppt/tags/tag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7.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CGI Widescreen Beet">
  <a:themeElements>
    <a:clrScheme name="CGI">
      <a:dk1>
        <a:srgbClr val="000000"/>
      </a:dk1>
      <a:lt1>
        <a:srgbClr val="FFFFFF"/>
      </a:lt1>
      <a:dk2>
        <a:srgbClr val="991F3D"/>
      </a:dk2>
      <a:lt2>
        <a:srgbClr val="FFFFFF"/>
      </a:lt2>
      <a:accent1>
        <a:srgbClr val="E31937"/>
      </a:accent1>
      <a:accent2>
        <a:srgbClr val="FFCDD2"/>
      </a:accent2>
      <a:accent3>
        <a:srgbClr val="5236AB"/>
      </a:accent3>
      <a:accent4>
        <a:srgbClr val="A82465"/>
      </a:accent4>
      <a:accent5>
        <a:srgbClr val="FFC399"/>
      </a:accent5>
      <a:accent6>
        <a:srgbClr val="D2D2D2"/>
      </a:accent6>
      <a:hlink>
        <a:srgbClr val="5236AB"/>
      </a:hlink>
      <a:folHlink>
        <a:srgbClr val="5236A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lgn="ctr">
          <a:noFill/>
          <a:miter lim="800000"/>
          <a:headEnd/>
          <a:tailEnd/>
        </a:ln>
        <a:effectLst/>
      </a:spPr>
      <a:bodyPr lIns="63500" tIns="0" rIns="64800" bIns="0" rtlCol="0" anchor="ctr"/>
      <a:lstStyle>
        <a:defPPr algn="ctr">
          <a:spcBef>
            <a:spcPct val="0"/>
          </a:spcBef>
          <a:buClrTx/>
          <a:buSzPct val="90000"/>
          <a:defRPr sz="1600" b="1" dirty="0">
            <a:solidFill>
              <a:schemeClr val="bg1"/>
            </a:solidFill>
            <a:cs typeface="Arial" pitchFamily="34" charset="0"/>
          </a:defRPr>
        </a:defPPr>
      </a:lstStyle>
    </a:spDef>
    <a:lnDef>
      <a:spPr bwMode="gray">
        <a:noFill/>
        <a:ln w="12700">
          <a:solidFill>
            <a:schemeClr val="accent1"/>
          </a:solidFill>
          <a:round/>
          <a:headEnd/>
          <a:tailEnd/>
        </a:ln>
        <a:effectLst/>
      </a:spPr>
      <a:bodyPr/>
      <a:lstStyle/>
    </a:lnDef>
    <a:txDef>
      <a:spPr/>
      <a:bodyPr vert="horz" lIns="0" tIns="0" rIns="0" bIns="0" rtlCol="0" anchor="t" anchorCtr="0">
        <a:normAutofit/>
      </a:bodyPr>
      <a:lstStyle>
        <a:defPPr algn="l">
          <a:defRPr dirty="0" smtClean="0"/>
        </a:defPPr>
      </a:lstStyle>
    </a:txDef>
  </a:objectDefaults>
  <a:extraClrSchemeLst/>
  <a:custClrLst>
    <a:custClr name="White">
      <a:srgbClr val="FFFFFF"/>
    </a:custClr>
    <a:custClr name="White">
      <a:srgbClr val="FFFFFF"/>
    </a:custClr>
    <a:custClr name="R101 G10 B33">
      <a:srgbClr val="650A21"/>
    </a:custClr>
    <a:custClr name="White">
      <a:srgbClr val="FFFFFF"/>
    </a:custClr>
    <a:custClr name="R32 G10 B88">
      <a:srgbClr val="200A58"/>
    </a:custClr>
    <a:custClr name="White">
      <a:srgbClr val="FFFFFF"/>
    </a:custClr>
    <a:custClr name="White">
      <a:srgbClr val="FFFFFF"/>
    </a:custClr>
    <a:custClr name="White">
      <a:srgbClr val="FFFFFF"/>
    </a:custClr>
    <a:custClr name="White">
      <a:srgbClr val="FFFFFF"/>
    </a:custClr>
    <a:custClr name="White">
      <a:srgbClr val="FFFFFF"/>
    </a:custClr>
    <a:custClr name="CGI Orange">
      <a:srgbClr val="FF6A00"/>
    </a:custClr>
    <a:custClr name="CGI Red">
      <a:srgbClr val="E31937"/>
    </a:custClr>
    <a:custClr name="CGI Burgundy">
      <a:srgbClr val="991F3D"/>
    </a:custClr>
    <a:custClr name="CGI Magenta">
      <a:srgbClr val="A82465"/>
    </a:custClr>
    <a:custClr name="CGI Purple">
      <a:srgbClr val="5236AB"/>
    </a:custClr>
    <a:custClr name="Black">
      <a:srgbClr val="000000"/>
    </a:custClr>
    <a:custClr name="White">
      <a:srgbClr val="FFFFFF"/>
    </a:custClr>
    <a:custClr name="White">
      <a:srgbClr val="FFFFFF"/>
    </a:custClr>
    <a:custClr name="White">
      <a:srgbClr val="FFFFFF"/>
    </a:custClr>
    <a:custClr name="White">
      <a:srgbClr val="FFFFFF"/>
    </a:custClr>
    <a:custClr name="R255 G195 B153">
      <a:srgbClr val="FFC399"/>
    </a:custClr>
    <a:custClr name="CGI Peach">
      <a:srgbClr val="FFCDD2"/>
    </a:custClr>
    <a:custClr name="R214 G165 B177">
      <a:srgbClr val="D6A5B1"/>
    </a:custClr>
    <a:custClr name="R203 G124 B163">
      <a:srgbClr val="CB7CA3"/>
    </a:custClr>
    <a:custClr name="R203 G195 B230">
      <a:srgbClr val="CBC3E6"/>
    </a:custClr>
    <a:custClr name="R85 G85 B85">
      <a:srgbClr val="555555"/>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R179 G179 B1">
      <a:srgbClr val="B3B3B3"/>
    </a:custClr>
    <a:custClr name="White">
      <a:srgbClr val="FFFFFF"/>
    </a:custClr>
    <a:custClr name="White">
      <a:srgbClr val="FFFFFF"/>
    </a:custClr>
    <a:custClr name="White">
      <a:srgbClr val="FFFFFF"/>
    </a:custClr>
    <a:custClr name="White">
      <a:srgbClr val="FFFFFF"/>
    </a:custClr>
    <a:custClr name="CGI Red (Use these colors for heat maps only)">
      <a:srgbClr val="E31937"/>
    </a:custClr>
    <a:custClr name="R255 G172 B37  (Use these colors for heat maps only)">
      <a:srgbClr val="FFAC25"/>
    </a:custClr>
    <a:custClr name="R30 G93 B55  (Use these colors for heat maps only)">
      <a:srgbClr val="1E5D37"/>
    </a:custClr>
    <a:custClr name="White">
      <a:srgbClr val="FFFFFF"/>
    </a:custClr>
    <a:custClr name="White">
      <a:srgbClr val="FFFFFF"/>
    </a:custClr>
    <a:custClr name="R210 G210 B210">
      <a:srgbClr val="D2D2D2"/>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Presentation2" id="{7496FB29-3CEF-A048-8C11-54EDC14D5A44}" vid="{F9F7EF9B-4597-EE4C-853B-A28065843032}"/>
    </a:ext>
  </a:extLst>
</a:theme>
</file>

<file path=ppt/theme/theme2.xml><?xml version="1.0" encoding="utf-8"?>
<a:theme xmlns:a="http://schemas.openxmlformats.org/drawingml/2006/main" name="Office Theme">
  <a:themeElements>
    <a:clrScheme name="CGI">
      <a:dk1>
        <a:srgbClr val="000000"/>
      </a:dk1>
      <a:lt1>
        <a:srgbClr val="FFFFFF"/>
      </a:lt1>
      <a:dk2>
        <a:srgbClr val="991F3D"/>
      </a:dk2>
      <a:lt2>
        <a:srgbClr val="FFFFFF"/>
      </a:lt2>
      <a:accent1>
        <a:srgbClr val="E31937"/>
      </a:accent1>
      <a:accent2>
        <a:srgbClr val="FFCDD2"/>
      </a:accent2>
      <a:accent3>
        <a:srgbClr val="5236AB"/>
      </a:accent3>
      <a:accent4>
        <a:srgbClr val="A82465"/>
      </a:accent4>
      <a:accent5>
        <a:srgbClr val="FFC399"/>
      </a:accent5>
      <a:accent6>
        <a:srgbClr val="D2D2D2"/>
      </a:accent6>
      <a:hlink>
        <a:srgbClr val="5236AB"/>
      </a:hlink>
      <a:folHlink>
        <a:srgbClr val="5236A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GI">
      <a:dk1>
        <a:srgbClr val="000000"/>
      </a:dk1>
      <a:lt1>
        <a:srgbClr val="FFFFFF"/>
      </a:lt1>
      <a:dk2>
        <a:srgbClr val="991F3D"/>
      </a:dk2>
      <a:lt2>
        <a:srgbClr val="FFFFFF"/>
      </a:lt2>
      <a:accent1>
        <a:srgbClr val="E31937"/>
      </a:accent1>
      <a:accent2>
        <a:srgbClr val="FFCDD2"/>
      </a:accent2>
      <a:accent3>
        <a:srgbClr val="5236AB"/>
      </a:accent3>
      <a:accent4>
        <a:srgbClr val="A82465"/>
      </a:accent4>
      <a:accent5>
        <a:srgbClr val="FFC399"/>
      </a:accent5>
      <a:accent6>
        <a:srgbClr val="D2D2D2"/>
      </a:accent6>
      <a:hlink>
        <a:srgbClr val="5236AB"/>
      </a:hlink>
      <a:folHlink>
        <a:srgbClr val="5236A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p:Policy xmlns:p="office.server.policy" id="" local="true">
  <p:Name>Professional Services File Info Policy</p:Name>
  <p:Description>Professional Services File Info Policy</p:Description>
  <p:Statement>Professional Services File Info Policy</p:Statement>
  <p:PolicyItems>
    <p:PolicyItem featureId="Microsoft.Office.RecordsManagement.PolicyFeatures.PolicyLabel" staticId="0x0101008BF0FBB838BCD748BD563AED518C571404008FD523F900E22B44A6CC3E4998D590FE|801092262" UniqueId="3c8ea6de-4c5c-4c36-a0e5-27f2523c6e6c">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segment type="metadata">_UIVersionString</segment>
        </label>
      </p:CustomData>
    </p:PolicyItem>
  </p:PolicyItems>
</p:Policy>
</file>

<file path=customXml/item3.xml><?xml version="1.0" encoding="utf-8"?>
<ct:contentTypeSchema xmlns:ct="http://schemas.microsoft.com/office/2006/metadata/contentType" xmlns:ma="http://schemas.microsoft.com/office/2006/metadata/properties/metaAttributes" ct:_="" ma:_="" ma:contentTypeName="Professional Services File" ma:contentTypeID="0x0101008BF0FBB838BCD748BD563AED518C571404008FD523F900E22B44A6CC3E4998D590FE" ma:contentTypeVersion="24" ma:contentTypeDescription="" ma:contentTypeScope="" ma:versionID="dc880700de5f158a00e1497420407002">
  <xsd:schema xmlns:xsd="http://www.w3.org/2001/XMLSchema" xmlns:xs="http://www.w3.org/2001/XMLSchema" xmlns:p="http://schemas.microsoft.com/office/2006/metadata/properties" xmlns:ns1="http://schemas.microsoft.com/sharepoint/v3" xmlns:ns2="1467fb8b-7944-4202-8e80-6a5cf0d18287" xmlns:ns3="f9952469-3fb4-4812-b6ba-b7a8015bfaec" xmlns:ns4="f0125491-b6c4-42ae-8b59-24bbef53f2b1" targetNamespace="http://schemas.microsoft.com/office/2006/metadata/properties" ma:root="true" ma:fieldsID="bde380748907b1137d80f680ad1ff24c" ns1:_="" ns2:_="" ns3:_="" ns4:_="">
    <xsd:import namespace="http://schemas.microsoft.com/sharepoint/v3"/>
    <xsd:import namespace="1467fb8b-7944-4202-8e80-6a5cf0d18287"/>
    <xsd:import namespace="f9952469-3fb4-4812-b6ba-b7a8015bfaec"/>
    <xsd:import namespace="f0125491-b6c4-42ae-8b59-24bbef53f2b1"/>
    <xsd:element name="properties">
      <xsd:complexType>
        <xsd:sequence>
          <xsd:element name="documentManagement">
            <xsd:complexType>
              <xsd:all>
                <xsd:element ref="ns2:Author" minOccurs="0"/>
                <xsd:element ref="ns1:PublishedDate" minOccurs="0"/>
                <xsd:element ref="ns2:DocumentAudience"/>
                <xsd:element ref="ns2:DocCTLanguage" minOccurs="0"/>
                <xsd:element ref="ns2:Classification"/>
                <xsd:element ref="ns2:Abstract" minOccurs="0"/>
                <xsd:element ref="ns2:ClientID" minOccurs="0"/>
                <xsd:element ref="ns2:OpportunityID" minOccurs="0"/>
                <xsd:element ref="ns2:ContractID" minOccurs="0"/>
                <xsd:element ref="ns2:d03104a6d34b444fb9971a4d8e41064a" minOccurs="0"/>
                <xsd:element ref="ns2:TaxCatchAllLabel" minOccurs="0"/>
                <xsd:element ref="ns2:TaxCatchAll" minOccurs="0"/>
                <xsd:element ref="ns3:_dlc_DocId" minOccurs="0"/>
                <xsd:element ref="ns3:_dlc_DocIdUrl" minOccurs="0"/>
                <xsd:element ref="ns3:_dlc_DocIdPersistId" minOccurs="0"/>
                <xsd:element ref="ns1:_dlc_Exempt" minOccurs="0"/>
                <xsd:element ref="ns4:DLCPolicyLabelValue" minOccurs="0"/>
                <xsd:element ref="ns4:DLCPolicyLabelClientValue" minOccurs="0"/>
                <xsd:element ref="ns4:DLCPolicyLabelLoc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edDate" ma:index="3" nillable="true" ma:displayName="Published Date" ma:format="DateOnly" ma:internalName="PublishedDate" ma:readOnly="false">
      <xsd:simpleType>
        <xsd:restriction base="dms:DateTime"/>
      </xsd:simpleType>
    </xsd:element>
    <xsd:element name="_dlc_Exempt" ma:index="24"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467fb8b-7944-4202-8e80-6a5cf0d18287" elementFormDefault="qualified">
    <xsd:import namespace="http://schemas.microsoft.com/office/2006/documentManagement/types"/>
    <xsd:import namespace="http://schemas.microsoft.com/office/infopath/2007/PartnerControls"/>
    <xsd:element name="Author" ma:index="2" nillable="true" ma:displayName="Author" ma:description="The name of the CGI approval authority." ma:internalName="AuthorEnsemble">
      <xsd:simpleType>
        <xsd:restriction base="dms:Text">
          <xsd:maxLength value="254"/>
        </xsd:restriction>
      </xsd:simpleType>
    </xsd:element>
    <xsd:element name="DocumentAudience" ma:index="4" ma:displayName="Document Audience" ma:default="CGI only" ma:description="" ma:internalName="DocumentAudience">
      <xsd:simpleType>
        <xsd:restriction base="dms:Choice">
          <xsd:enumeration value="CGI only"/>
          <xsd:enumeration value="Approved for client communications"/>
        </xsd:restriction>
      </xsd:simpleType>
    </xsd:element>
    <xsd:element name="DocCTLanguage" ma:index="5" nillable="true" ma:displayName="Doc CT Language" ma:default="English" ma:description="" ma:internalName="DocCTLanguage">
      <xsd:simpleType>
        <xsd:restriction base="dms:Choice">
          <xsd:enumeration value="English"/>
          <xsd:enumeration value="French"/>
        </xsd:restriction>
      </xsd:simpleType>
    </xsd:element>
    <xsd:element name="Classification" ma:index="6" ma:displayName="Classification" ma:default="Internal" ma:description="As per information classification policy." ma:internalName="Classification">
      <xsd:simpleType>
        <xsd:restriction base="dms:Choice">
          <xsd:enumeration value="Internal"/>
          <xsd:enumeration value="Public"/>
          <xsd:enumeration value="Confidential"/>
          <xsd:enumeration value="Highly confidential"/>
        </xsd:restriction>
      </xsd:simpleType>
    </xsd:element>
    <xsd:element name="Abstract" ma:index="7" nillable="true" ma:displayName="Abstract" ma:description="" ma:internalName="Abstract" ma:readOnly="false">
      <xsd:simpleType>
        <xsd:restriction base="dms:Note">
          <xsd:maxLength value="255"/>
        </xsd:restriction>
      </xsd:simpleType>
    </xsd:element>
    <xsd:element name="ClientID" ma:index="9" nillable="true" ma:displayName="Client ID" ma:description="(PSA-CRM - Sales funnel #)" ma:internalName="ClientID">
      <xsd:simpleType>
        <xsd:restriction base="dms:Text">
          <xsd:maxLength value="255"/>
        </xsd:restriction>
      </xsd:simpleType>
    </xsd:element>
    <xsd:element name="OpportunityID" ma:index="10" nillable="true" ma:displayName="Opportunity ID" ma:description="(PSA-CRM - Sales funnel #)" ma:internalName="OpportunityID">
      <xsd:simpleType>
        <xsd:restriction base="dms:Text">
          <xsd:maxLength value="255"/>
        </xsd:restriction>
      </xsd:simpleType>
    </xsd:element>
    <xsd:element name="ContractID" ma:index="11" nillable="true" ma:displayName="Contract ID" ma:description="" ma:internalName="ContractID">
      <xsd:simpleType>
        <xsd:restriction base="dms:Text">
          <xsd:maxLength value="254"/>
        </xsd:restriction>
      </xsd:simpleType>
    </xsd:element>
    <xsd:element name="d03104a6d34b444fb9971a4d8e41064a" ma:index="12" nillable="true" ma:taxonomy="true" ma:internalName="d03104a6d34b444fb9971a4d8e41064a" ma:taxonomyFieldName="SBUBUContentOwner" ma:displayName="SBU/BU Content Owner" ma:readOnly="false" ma:fieldId="{d03104a6-d34b-444f-b997-1a4d8e41064a}" ma:sspId="204c783a-96cf-4a0f-a0fc-232f03230527" ma:termSetId="d99e8ed4-fc5d-43fa-94ab-5d6ef9c16d49" ma:anchorId="00000000-0000-0000-0000-000000000000" ma:open="false" ma:isKeyword="false">
      <xsd:complexType>
        <xsd:sequence>
          <xsd:element ref="pc:Terms" minOccurs="0" maxOccurs="1"/>
        </xsd:sequence>
      </xsd:complexType>
    </xsd:element>
    <xsd:element name="TaxCatchAllLabel" ma:index="19" nillable="true" ma:displayName="Taxonomy Catch All Column1" ma:hidden="true" ma:list="{bc2d7e6b-297f-4792-81a4-575b7df7de0b}" ma:internalName="TaxCatchAllLabel" ma:readOnly="true" ma:showField="CatchAllDataLabel" ma:web="f9952469-3fb4-4812-b6ba-b7a8015bfaec">
      <xsd:complexType>
        <xsd:complexContent>
          <xsd:extension base="dms:MultiChoiceLookup">
            <xsd:sequence>
              <xsd:element name="Value" type="dms:Lookup" maxOccurs="unbounded" minOccurs="0" nillable="true"/>
            </xsd:sequence>
          </xsd:extension>
        </xsd:complexContent>
      </xsd:complexType>
    </xsd:element>
    <xsd:element name="TaxCatchAll" ma:index="20" nillable="true" ma:displayName="Taxonomy Catch All Column" ma:hidden="true" ma:list="{bc2d7e6b-297f-4792-81a4-575b7df7de0b}" ma:internalName="TaxCatchAll" ma:showField="CatchAllData" ma:web="f9952469-3fb4-4812-b6ba-b7a8015bfae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9952469-3fb4-4812-b6ba-b7a8015bfaec" elementFormDefault="qualified">
    <xsd:import namespace="http://schemas.microsoft.com/office/2006/documentManagement/types"/>
    <xsd:import namespace="http://schemas.microsoft.com/office/infopath/2007/PartnerControls"/>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0125491-b6c4-42ae-8b59-24bbef53f2b1" elementFormDefault="qualified">
    <xsd:import namespace="http://schemas.microsoft.com/office/2006/documentManagement/types"/>
    <xsd:import namespace="http://schemas.microsoft.com/office/infopath/2007/PartnerControls"/>
    <xsd:element name="DLCPolicyLabelValue" ma:index="25"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26"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27" nillable="true" ma:displayName="Label Locked" ma:description="Indicates whether the label should be updated when item properties are modified." ma:hidden="true" ma:internalName="DLCPolicyLabelLock"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documentManagement>
    <TaxCatchAll xmlns="1467fb8b-7944-4202-8e80-6a5cf0d18287"/>
    <OpportunityID xmlns="1467fb8b-7944-4202-8e80-6a5cf0d18287" xsi:nil="true"/>
    <DocCTLanguage xmlns="1467fb8b-7944-4202-8e80-6a5cf0d18287">English</DocCTLanguage>
    <ClientID xmlns="1467fb8b-7944-4202-8e80-6a5cf0d18287" xsi:nil="true"/>
    <DocumentAudience xmlns="1467fb8b-7944-4202-8e80-6a5cf0d18287">CGI only</DocumentAudience>
    <Author xmlns="1467fb8b-7944-4202-8e80-6a5cf0d18287" xsi:nil="true"/>
    <Classification xmlns="1467fb8b-7944-4202-8e80-6a5cf0d18287">Internal</Classification>
    <d03104a6d34b444fb9971a4d8e41064a xmlns="1467fb8b-7944-4202-8e80-6a5cf0d18287">
      <Terms xmlns="http://schemas.microsoft.com/office/infopath/2007/PartnerControls"/>
    </d03104a6d34b444fb9971a4d8e41064a>
    <ContractID xmlns="1467fb8b-7944-4202-8e80-6a5cf0d18287" xsi:nil="true"/>
    <Abstract xmlns="1467fb8b-7944-4202-8e80-6a5cf0d18287" xsi:nil="true"/>
    <PublishedDate xmlns="http://schemas.microsoft.com/sharepoint/v3" xsi:nil="true"/>
    <DLCPolicyLabelClientValue xmlns="f0125491-b6c4-42ae-8b59-24bbef53f2b1" xsi:nil="true"/>
    <DLCPolicyLabelLock xmlns="f0125491-b6c4-42ae-8b59-24bbef53f2b1" xsi:nil="true"/>
    <_dlc_DocId xmlns="f9952469-3fb4-4812-b6ba-b7a8015bfaec">JAVNS4C4ZENU-1334857741-410</_dlc_DocId>
    <DLCPolicyLabelValue xmlns="f0125491-b6c4-42ae-8b59-24bbef53f2b1">0.13</DLCPolicyLabelValue>
    <_dlc_DocIdUrl xmlns="f9952469-3fb4-4812-b6ba-b7a8015bfaec">
      <Url>https://ensemble.ent.cgi.com/client/310362/stcream/_layouts/15/DocIdRedir.aspx?ID=JAVNS4C4ZENU-1334857741-410</Url>
      <Description>JAVNS4C4ZENU-1334857741-410</Description>
    </_dlc_DocIdUrl>
  </documentManagement>
</p:properties>
</file>

<file path=customXml/item6.xml><?xml version="1.0" encoding="utf-8"?>
<?mso-contentType ?>
<SharedContentType xmlns="Microsoft.SharePoint.Taxonomy.ContentTypeSync" SourceId="204c783a-96cf-4a0f-a0fc-232f03230527" ContentTypeId="0x0101008BF0FBB838BCD748BD563AED518C571404" PreviousValue="false"/>
</file>

<file path=customXml/itemProps1.xml><?xml version="1.0" encoding="utf-8"?>
<ds:datastoreItem xmlns:ds="http://schemas.openxmlformats.org/officeDocument/2006/customXml" ds:itemID="{ADA5D674-9920-4D2F-B065-BC24FD29F86D}">
  <ds:schemaRefs>
    <ds:schemaRef ds:uri="http://schemas.microsoft.com/sharepoint/v3/contenttype/forms"/>
  </ds:schemaRefs>
</ds:datastoreItem>
</file>

<file path=customXml/itemProps2.xml><?xml version="1.0" encoding="utf-8"?>
<ds:datastoreItem xmlns:ds="http://schemas.openxmlformats.org/officeDocument/2006/customXml" ds:itemID="{694310B4-F2A1-44F1-A10C-CEA74C563ACA}">
  <ds:schemaRefs>
    <ds:schemaRef ds:uri="office.server.policy"/>
  </ds:schemaRefs>
</ds:datastoreItem>
</file>

<file path=customXml/itemProps3.xml><?xml version="1.0" encoding="utf-8"?>
<ds:datastoreItem xmlns:ds="http://schemas.openxmlformats.org/officeDocument/2006/customXml" ds:itemID="{EFE9642B-5727-47AB-98FE-BA81BA6EF8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467fb8b-7944-4202-8e80-6a5cf0d18287"/>
    <ds:schemaRef ds:uri="f9952469-3fb4-4812-b6ba-b7a8015bfaec"/>
    <ds:schemaRef ds:uri="f0125491-b6c4-42ae-8b59-24bbef53f2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33A52F2-37DD-4814-A7C0-AAC9BB1275A0}">
  <ds:schemaRefs>
    <ds:schemaRef ds:uri="http://schemas.microsoft.com/sharepoint/events"/>
  </ds:schemaRefs>
</ds:datastoreItem>
</file>

<file path=customXml/itemProps5.xml><?xml version="1.0" encoding="utf-8"?>
<ds:datastoreItem xmlns:ds="http://schemas.openxmlformats.org/officeDocument/2006/customXml" ds:itemID="{2F4C4F6A-F6A5-45C8-BAAA-52FB70E387C7}">
  <ds:schemaRefs>
    <ds:schemaRef ds:uri="http://purl.org/dc/dcmitype/"/>
    <ds:schemaRef ds:uri="http://schemas.microsoft.com/office/2006/documentManagement/types"/>
    <ds:schemaRef ds:uri="http://purl.org/dc/elements/1.1/"/>
    <ds:schemaRef ds:uri="http://purl.org/dc/terms/"/>
    <ds:schemaRef ds:uri="http://schemas.microsoft.com/office/infopath/2007/PartnerControls"/>
    <ds:schemaRef ds:uri="http://schemas.microsoft.com/office/2006/metadata/properties"/>
    <ds:schemaRef ds:uri="http://schemas.openxmlformats.org/package/2006/metadata/core-properties"/>
    <ds:schemaRef ds:uri="f0125491-b6c4-42ae-8b59-24bbef53f2b1"/>
    <ds:schemaRef ds:uri="http://www.w3.org/XML/1998/namespace"/>
    <ds:schemaRef ds:uri="f9952469-3fb4-4812-b6ba-b7a8015bfaec"/>
    <ds:schemaRef ds:uri="1467fb8b-7944-4202-8e80-6a5cf0d18287"/>
    <ds:schemaRef ds:uri="http://schemas.microsoft.com/sharepoint/v3"/>
  </ds:schemaRefs>
</ds:datastoreItem>
</file>

<file path=customXml/itemProps6.xml><?xml version="1.0" encoding="utf-8"?>
<ds:datastoreItem xmlns:ds="http://schemas.openxmlformats.org/officeDocument/2006/customXml" ds:itemID="{FBF0790A-AF94-4842-A26D-120745EE3557}">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CGI_Standard_presentation_03-25-2022</Template>
  <TotalTime>0</TotalTime>
  <Words>848</Words>
  <Application>Microsoft Office PowerPoint</Application>
  <PresentationFormat>Widescreen</PresentationFormat>
  <Paragraphs>250</Paragraphs>
  <Slides>35</Slides>
  <Notes>8</Notes>
  <HiddenSlides>8</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Courier New</vt:lpstr>
      <vt:lpstr>Verdana</vt:lpstr>
      <vt:lpstr>Wingdings</vt:lpstr>
      <vt:lpstr>CGI Widescreen Beet</vt:lpstr>
      <vt:lpstr>PowerPoint Presentation</vt:lpstr>
      <vt:lpstr>Agenda</vt:lpstr>
      <vt:lpstr>Located near you and all over the world. </vt:lpstr>
      <vt:lpstr>CGI Space in Europe and Germany</vt:lpstr>
      <vt:lpstr>The CGI Team</vt:lpstr>
      <vt:lpstr>Architecture</vt:lpstr>
      <vt:lpstr>High-Level Architecture</vt:lpstr>
      <vt:lpstr>TRACE User Interface</vt:lpstr>
      <vt:lpstr>User Registration (Video)</vt:lpstr>
      <vt:lpstr>PowerPoint Presentation</vt:lpstr>
      <vt:lpstr>Dashboard and Navigation (Live Demo)</vt:lpstr>
      <vt:lpstr>PowerPoint Presentation</vt:lpstr>
      <vt:lpstr>Object Registration (Video)</vt:lpstr>
      <vt:lpstr>PowerPoint Presentation</vt:lpstr>
      <vt:lpstr>CCSDS Data Sharing</vt:lpstr>
      <vt:lpstr>CDM Upload (Video)</vt:lpstr>
      <vt:lpstr>PowerPoint Presentation</vt:lpstr>
      <vt:lpstr>Data Sharing Policies (Video)</vt:lpstr>
      <vt:lpstr>PowerPoint Presentation</vt:lpstr>
      <vt:lpstr>High-Interest Events</vt:lpstr>
      <vt:lpstr>Detect High-Interest Event (Live Demo)</vt:lpstr>
      <vt:lpstr>HIE Negotiations and Manoeuvres</vt:lpstr>
      <vt:lpstr>Negotiation (Live Demo)</vt:lpstr>
      <vt:lpstr>Double-Offer Evaluation</vt:lpstr>
      <vt:lpstr>Manoeuvre Planning and Execution (Live Demo)</vt:lpstr>
      <vt:lpstr>Service Requests</vt:lpstr>
      <vt:lpstr>Screening Request (Live Demo)</vt:lpstr>
      <vt:lpstr>Backup Slides</vt:lpstr>
      <vt:lpstr>Blockchain – Merkle Trees for Tamper Detection</vt:lpstr>
      <vt:lpstr>External API (Live Demo)</vt:lpstr>
      <vt:lpstr>Profile and Object Obfuscation (Live Demo)</vt:lpstr>
      <vt:lpstr>AITF Conceptual Model</vt:lpstr>
      <vt:lpstr>AITF Deployment</vt:lpstr>
      <vt:lpstr>AITF Test Execution</vt:lpstr>
      <vt:lpstr>PowerPoint Presentation</vt:lpstr>
    </vt:vector>
  </TitlesOfParts>
  <Company>CGI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TRACE Final Presentation</dc:title>
  <dc:creator>Jung, Florian</dc:creator>
  <cp:keywords/>
  <cp:lastModifiedBy>Jung, Florian</cp:lastModifiedBy>
  <cp:revision>46</cp:revision>
  <dcterms:created xsi:type="dcterms:W3CDTF">2022-12-08T09:57:53Z</dcterms:created>
  <dcterms:modified xsi:type="dcterms:W3CDTF">2022-12-15T09:22:12Z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zKit Template Type">
    <vt:lpwstr>Widescreen</vt:lpwstr>
  </property>
  <property fmtid="{D5CDD505-2E9C-101B-9397-08002B2CF9AE}" pid="3" name="WizKit Template Version">
    <vt:i4>5</vt:i4>
  </property>
  <property fmtid="{D5CDD505-2E9C-101B-9397-08002B2CF9AE}" pid="4" name="ContentTypeId">
    <vt:lpwstr>0x0101008BF0FBB838BCD748BD563AED518C571404008FD523F900E22B44A6CC3E4998D590FE</vt:lpwstr>
  </property>
  <property fmtid="{D5CDD505-2E9C-101B-9397-08002B2CF9AE}" pid="5" name="Sector">
    <vt:lpwstr/>
  </property>
  <property fmtid="{D5CDD505-2E9C-101B-9397-08002B2CF9AE}" pid="6" name="Organisation">
    <vt:lpwstr>260;#Group|43ac7042-3752-4f1b-8a93-43b36e65d3e5</vt:lpwstr>
  </property>
  <property fmtid="{D5CDD505-2E9C-101B-9397-08002B2CF9AE}" pid="7" name="Service line">
    <vt:lpwstr/>
  </property>
  <property fmtid="{D5CDD505-2E9C-101B-9397-08002B2CF9AE}" pid="8" name="Business theme">
    <vt:lpwstr/>
  </property>
  <property fmtid="{D5CDD505-2E9C-101B-9397-08002B2CF9AE}" pid="9" name="Geography">
    <vt:lpwstr/>
  </property>
  <property fmtid="{D5CDD505-2E9C-101B-9397-08002B2CF9AE}" pid="10" name="Functions">
    <vt:lpwstr/>
  </property>
  <property fmtid="{D5CDD505-2E9C-101B-9397-08002B2CF9AE}" pid="11" name="Business Practice">
    <vt:lpwstr/>
  </property>
  <property fmtid="{D5CDD505-2E9C-101B-9397-08002B2CF9AE}" pid="12" name="Content Format">
    <vt:lpwstr/>
  </property>
  <property fmtid="{D5CDD505-2E9C-101B-9397-08002B2CF9AE}" pid="13" name="Intellectual Property">
    <vt:lpwstr/>
  </property>
  <property fmtid="{D5CDD505-2E9C-101B-9397-08002B2CF9AE}" pid="14" name="WizKit Template inter.">
    <vt:i4>1</vt:i4>
  </property>
  <property fmtid="{D5CDD505-2E9C-101B-9397-08002B2CF9AE}" pid="15" name="CountryRMJurisdiction">
    <vt:lpwstr/>
  </property>
  <property fmtid="{D5CDD505-2E9C-101B-9397-08002B2CF9AE}" pid="16" name="TaxKeyword">
    <vt:lpwstr/>
  </property>
  <property fmtid="{D5CDD505-2E9C-101B-9397-08002B2CF9AE}" pid="17" name="SBUBUContentOwner">
    <vt:lpwstr/>
  </property>
  <property fmtid="{D5CDD505-2E9C-101B-9397-08002B2CF9AE}" pid="18" name="FunctionFileDocument">
    <vt:lpwstr>8;#Activities report|60c405e3-592a-4ff2-b326-ef13b1a37a34</vt:lpwstr>
  </property>
  <property fmtid="{D5CDD505-2E9C-101B-9397-08002B2CF9AE}" pid="19" name="_dlc_DocIdItemGuid">
    <vt:lpwstr>09b52c56-5cc1-4231-b8dc-cd1b6f3b0680</vt:lpwstr>
  </property>
</Properties>
</file>